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7"/>
  </p:notesMasterIdLst>
  <p:sldIdLst>
    <p:sldId id="256" r:id="rId2"/>
    <p:sldId id="305" r:id="rId3"/>
    <p:sldId id="306" r:id="rId4"/>
    <p:sldId id="307" r:id="rId5"/>
    <p:sldId id="308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325" r:id="rId21"/>
    <p:sldId id="323" r:id="rId22"/>
    <p:sldId id="327" r:id="rId23"/>
    <p:sldId id="324" r:id="rId24"/>
    <p:sldId id="326" r:id="rId25"/>
    <p:sldId id="328" r:id="rId26"/>
  </p:sldIdLst>
  <p:sldSz cx="9144000" cy="5143500" type="screen16x9"/>
  <p:notesSz cx="6858000" cy="9144000"/>
  <p:embeddedFontLst>
    <p:embeddedFont>
      <p:font typeface="Bebas Neue" panose="020B0604020202020204" charset="0"/>
      <p:regular r:id="rId28"/>
    </p:embeddedFont>
    <p:embeddedFont>
      <p:font typeface="Kavoon" panose="020B0604020202020204" charset="0"/>
      <p:regular r:id="rId29"/>
    </p:embeddedFont>
    <p:embeddedFont>
      <p:font typeface="Baloo Tammudu 2" panose="020B060402020202020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472D96-5FC1-42B0-898B-D72DDB207C9C}">
  <a:tblStyle styleId="{D8472D96-5FC1-42B0-898B-D72DDB207C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76" autoAdjust="0"/>
    <p:restoredTop sz="94660"/>
  </p:normalViewPr>
  <p:slideViewPr>
    <p:cSldViewPr snapToGrid="0">
      <p:cViewPr>
        <p:scale>
          <a:sx n="96" d="100"/>
          <a:sy n="96" d="100"/>
        </p:scale>
        <p:origin x="612" y="-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1" name="Google Shape;74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2" name="Google Shape;74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2600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436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0245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3" name="Google Shape;7803;g13d8de14309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4" name="Google Shape;7804;g13d8de14309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95504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8785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22869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57314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0402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07805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7163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3" name="Google Shape;7803;g13d8de14309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4" name="Google Shape;7804;g13d8de14309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07459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45877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201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48998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0409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63818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9536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340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7876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5551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2065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3806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0541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1" name="Google Shape;8631;g13f9403e70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2" name="Google Shape;8632;g13f9403e70b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7134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455935" y="3153341"/>
            <a:ext cx="3346100" cy="2659875"/>
          </a:xfrm>
          <a:custGeom>
            <a:avLst/>
            <a:gdLst/>
            <a:ahLst/>
            <a:cxnLst/>
            <a:rect l="l" t="t" r="r" b="b"/>
            <a:pathLst>
              <a:path w="133844" h="106395" extrusionOk="0">
                <a:moveTo>
                  <a:pt x="8062" y="97653"/>
                </a:moveTo>
                <a:cubicBezTo>
                  <a:pt x="-10312" y="92426"/>
                  <a:pt x="7439" y="74581"/>
                  <a:pt x="14925" y="67095"/>
                </a:cubicBezTo>
                <a:cubicBezTo>
                  <a:pt x="22411" y="59609"/>
                  <a:pt x="43429" y="57936"/>
                  <a:pt x="52980" y="52735"/>
                </a:cubicBezTo>
                <a:cubicBezTo>
                  <a:pt x="62531" y="47534"/>
                  <a:pt x="63808" y="41907"/>
                  <a:pt x="72230" y="35891"/>
                </a:cubicBezTo>
                <a:cubicBezTo>
                  <a:pt x="80652" y="29875"/>
                  <a:pt x="95090" y="21855"/>
                  <a:pt x="103512" y="16641"/>
                </a:cubicBezTo>
                <a:cubicBezTo>
                  <a:pt x="111934" y="11427"/>
                  <a:pt x="119154" y="-9027"/>
                  <a:pt x="122763" y="4609"/>
                </a:cubicBezTo>
                <a:cubicBezTo>
                  <a:pt x="126373" y="18245"/>
                  <a:pt x="144286" y="82948"/>
                  <a:pt x="125169" y="98455"/>
                </a:cubicBezTo>
                <a:cubicBezTo>
                  <a:pt x="106052" y="113962"/>
                  <a:pt x="26436" y="102880"/>
                  <a:pt x="8062" y="9765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308942" y="-394710"/>
            <a:ext cx="3145725" cy="2518625"/>
          </a:xfrm>
          <a:custGeom>
            <a:avLst/>
            <a:gdLst/>
            <a:ahLst/>
            <a:cxnLst/>
            <a:rect l="l" t="t" r="r" b="b"/>
            <a:pathLst>
              <a:path w="125829" h="100745" extrusionOk="0">
                <a:moveTo>
                  <a:pt x="122086" y="7446"/>
                </a:moveTo>
                <a:cubicBezTo>
                  <a:pt x="136591" y="10654"/>
                  <a:pt x="104841" y="21483"/>
                  <a:pt x="96579" y="26616"/>
                </a:cubicBezTo>
                <a:cubicBezTo>
                  <a:pt x="88317" y="31750"/>
                  <a:pt x="77396" y="31496"/>
                  <a:pt x="72516" y="38247"/>
                </a:cubicBezTo>
                <a:cubicBezTo>
                  <a:pt x="67637" y="44998"/>
                  <a:pt x="76393" y="59637"/>
                  <a:pt x="67302" y="67123"/>
                </a:cubicBezTo>
                <a:cubicBezTo>
                  <a:pt x="58212" y="74609"/>
                  <a:pt x="27999" y="78219"/>
                  <a:pt x="17973" y="83165"/>
                </a:cubicBezTo>
                <a:cubicBezTo>
                  <a:pt x="7947" y="88111"/>
                  <a:pt x="8548" y="109434"/>
                  <a:pt x="7144" y="96801"/>
                </a:cubicBezTo>
                <a:cubicBezTo>
                  <a:pt x="5740" y="84168"/>
                  <a:pt x="-9606" y="22259"/>
                  <a:pt x="9551" y="7366"/>
                </a:cubicBezTo>
                <a:cubicBezTo>
                  <a:pt x="28708" y="-7526"/>
                  <a:pt x="107581" y="4238"/>
                  <a:pt x="122086" y="74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oogle Shape;12;p2"/>
          <p:cNvGrpSpPr/>
          <p:nvPr/>
        </p:nvGrpSpPr>
        <p:grpSpPr>
          <a:xfrm>
            <a:off x="8146922" y="542767"/>
            <a:ext cx="498893" cy="535812"/>
            <a:chOff x="539500" y="356300"/>
            <a:chExt cx="347201" cy="372894"/>
          </a:xfrm>
        </p:grpSpPr>
        <p:sp>
          <p:nvSpPr>
            <p:cNvPr id="13" name="Google Shape;13;p2"/>
            <p:cNvSpPr/>
            <p:nvPr/>
          </p:nvSpPr>
          <p:spPr>
            <a:xfrm>
              <a:off x="545665" y="376864"/>
              <a:ext cx="113034" cy="349271"/>
            </a:xfrm>
            <a:custGeom>
              <a:avLst/>
              <a:gdLst/>
              <a:ahLst/>
              <a:cxnLst/>
              <a:rect l="l" t="t" r="r" b="b"/>
              <a:pathLst>
                <a:path w="2512" h="7762" extrusionOk="0">
                  <a:moveTo>
                    <a:pt x="982" y="799"/>
                  </a:moveTo>
                  <a:cubicBezTo>
                    <a:pt x="982" y="822"/>
                    <a:pt x="960" y="845"/>
                    <a:pt x="960" y="845"/>
                  </a:cubicBezTo>
                  <a:cubicBezTo>
                    <a:pt x="960" y="822"/>
                    <a:pt x="960" y="822"/>
                    <a:pt x="982" y="799"/>
                  </a:cubicBezTo>
                  <a:close/>
                  <a:moveTo>
                    <a:pt x="1233" y="0"/>
                  </a:moveTo>
                  <a:cubicBezTo>
                    <a:pt x="1233" y="0"/>
                    <a:pt x="1211" y="23"/>
                    <a:pt x="1188" y="23"/>
                  </a:cubicBezTo>
                  <a:cubicBezTo>
                    <a:pt x="1165" y="23"/>
                    <a:pt x="1142" y="46"/>
                    <a:pt x="1142" y="46"/>
                  </a:cubicBezTo>
                  <a:cubicBezTo>
                    <a:pt x="1096" y="92"/>
                    <a:pt x="1051" y="115"/>
                    <a:pt x="1005" y="137"/>
                  </a:cubicBezTo>
                  <a:cubicBezTo>
                    <a:pt x="937" y="206"/>
                    <a:pt x="868" y="274"/>
                    <a:pt x="800" y="343"/>
                  </a:cubicBezTo>
                  <a:cubicBezTo>
                    <a:pt x="731" y="411"/>
                    <a:pt x="663" y="480"/>
                    <a:pt x="594" y="548"/>
                  </a:cubicBezTo>
                  <a:cubicBezTo>
                    <a:pt x="572" y="571"/>
                    <a:pt x="549" y="617"/>
                    <a:pt x="526" y="640"/>
                  </a:cubicBezTo>
                  <a:cubicBezTo>
                    <a:pt x="480" y="685"/>
                    <a:pt x="457" y="731"/>
                    <a:pt x="435" y="777"/>
                  </a:cubicBezTo>
                  <a:cubicBezTo>
                    <a:pt x="389" y="845"/>
                    <a:pt x="343" y="936"/>
                    <a:pt x="298" y="1005"/>
                  </a:cubicBezTo>
                  <a:cubicBezTo>
                    <a:pt x="275" y="1028"/>
                    <a:pt x="275" y="1050"/>
                    <a:pt x="252" y="1073"/>
                  </a:cubicBezTo>
                  <a:cubicBezTo>
                    <a:pt x="252" y="1119"/>
                    <a:pt x="229" y="1142"/>
                    <a:pt x="229" y="1187"/>
                  </a:cubicBezTo>
                  <a:cubicBezTo>
                    <a:pt x="206" y="1210"/>
                    <a:pt x="206" y="1210"/>
                    <a:pt x="206" y="1233"/>
                  </a:cubicBezTo>
                  <a:cubicBezTo>
                    <a:pt x="206" y="1256"/>
                    <a:pt x="183" y="1279"/>
                    <a:pt x="183" y="1279"/>
                  </a:cubicBezTo>
                  <a:cubicBezTo>
                    <a:pt x="138" y="1484"/>
                    <a:pt x="92" y="1667"/>
                    <a:pt x="47" y="1872"/>
                  </a:cubicBezTo>
                  <a:cubicBezTo>
                    <a:pt x="47" y="1895"/>
                    <a:pt x="47" y="1941"/>
                    <a:pt x="47" y="1963"/>
                  </a:cubicBezTo>
                  <a:cubicBezTo>
                    <a:pt x="24" y="1986"/>
                    <a:pt x="24" y="2032"/>
                    <a:pt x="24" y="2055"/>
                  </a:cubicBezTo>
                  <a:cubicBezTo>
                    <a:pt x="24" y="2100"/>
                    <a:pt x="24" y="2169"/>
                    <a:pt x="24" y="2237"/>
                  </a:cubicBezTo>
                  <a:cubicBezTo>
                    <a:pt x="24" y="2351"/>
                    <a:pt x="24" y="2488"/>
                    <a:pt x="24" y="2625"/>
                  </a:cubicBezTo>
                  <a:cubicBezTo>
                    <a:pt x="24" y="2625"/>
                    <a:pt x="24" y="2648"/>
                    <a:pt x="24" y="2671"/>
                  </a:cubicBezTo>
                  <a:cubicBezTo>
                    <a:pt x="24" y="2694"/>
                    <a:pt x="24" y="2717"/>
                    <a:pt x="24" y="2740"/>
                  </a:cubicBezTo>
                  <a:cubicBezTo>
                    <a:pt x="1" y="2831"/>
                    <a:pt x="1" y="2922"/>
                    <a:pt x="1" y="3013"/>
                  </a:cubicBezTo>
                  <a:cubicBezTo>
                    <a:pt x="1" y="3059"/>
                    <a:pt x="1" y="3105"/>
                    <a:pt x="1" y="3150"/>
                  </a:cubicBezTo>
                  <a:cubicBezTo>
                    <a:pt x="1" y="3219"/>
                    <a:pt x="24" y="3265"/>
                    <a:pt x="24" y="3310"/>
                  </a:cubicBezTo>
                  <a:cubicBezTo>
                    <a:pt x="24" y="3401"/>
                    <a:pt x="24" y="3493"/>
                    <a:pt x="47" y="3584"/>
                  </a:cubicBezTo>
                  <a:cubicBezTo>
                    <a:pt x="47" y="3744"/>
                    <a:pt x="69" y="3926"/>
                    <a:pt x="115" y="4086"/>
                  </a:cubicBezTo>
                  <a:cubicBezTo>
                    <a:pt x="138" y="4246"/>
                    <a:pt x="183" y="4406"/>
                    <a:pt x="229" y="4566"/>
                  </a:cubicBezTo>
                  <a:cubicBezTo>
                    <a:pt x="275" y="4725"/>
                    <a:pt x="320" y="4885"/>
                    <a:pt x="366" y="5022"/>
                  </a:cubicBezTo>
                  <a:cubicBezTo>
                    <a:pt x="412" y="5182"/>
                    <a:pt x="457" y="5342"/>
                    <a:pt x="549" y="5501"/>
                  </a:cubicBezTo>
                  <a:cubicBezTo>
                    <a:pt x="594" y="5638"/>
                    <a:pt x="663" y="5798"/>
                    <a:pt x="731" y="5935"/>
                  </a:cubicBezTo>
                  <a:cubicBezTo>
                    <a:pt x="777" y="6026"/>
                    <a:pt x="800" y="6095"/>
                    <a:pt x="845" y="6163"/>
                  </a:cubicBezTo>
                  <a:cubicBezTo>
                    <a:pt x="868" y="6232"/>
                    <a:pt x="914" y="6300"/>
                    <a:pt x="960" y="6369"/>
                  </a:cubicBezTo>
                  <a:cubicBezTo>
                    <a:pt x="1119" y="6643"/>
                    <a:pt x="1279" y="6917"/>
                    <a:pt x="1439" y="7190"/>
                  </a:cubicBezTo>
                  <a:cubicBezTo>
                    <a:pt x="1462" y="7236"/>
                    <a:pt x="1507" y="7282"/>
                    <a:pt x="1530" y="7327"/>
                  </a:cubicBezTo>
                  <a:cubicBezTo>
                    <a:pt x="1553" y="7373"/>
                    <a:pt x="1576" y="7419"/>
                    <a:pt x="1621" y="7464"/>
                  </a:cubicBezTo>
                  <a:cubicBezTo>
                    <a:pt x="1644" y="7510"/>
                    <a:pt x="1667" y="7556"/>
                    <a:pt x="1690" y="7578"/>
                  </a:cubicBezTo>
                  <a:cubicBezTo>
                    <a:pt x="1713" y="7624"/>
                    <a:pt x="1736" y="7647"/>
                    <a:pt x="1758" y="7670"/>
                  </a:cubicBezTo>
                  <a:cubicBezTo>
                    <a:pt x="1781" y="7693"/>
                    <a:pt x="1827" y="7738"/>
                    <a:pt x="1873" y="7738"/>
                  </a:cubicBezTo>
                  <a:cubicBezTo>
                    <a:pt x="1918" y="7761"/>
                    <a:pt x="1987" y="7761"/>
                    <a:pt x="2032" y="7761"/>
                  </a:cubicBezTo>
                  <a:cubicBezTo>
                    <a:pt x="2078" y="7761"/>
                    <a:pt x="2124" y="7738"/>
                    <a:pt x="2146" y="7715"/>
                  </a:cubicBezTo>
                  <a:cubicBezTo>
                    <a:pt x="2192" y="7715"/>
                    <a:pt x="2238" y="7693"/>
                    <a:pt x="2261" y="7670"/>
                  </a:cubicBezTo>
                  <a:cubicBezTo>
                    <a:pt x="2306" y="7647"/>
                    <a:pt x="2352" y="7624"/>
                    <a:pt x="2398" y="7578"/>
                  </a:cubicBezTo>
                  <a:cubicBezTo>
                    <a:pt x="2443" y="7556"/>
                    <a:pt x="2466" y="7510"/>
                    <a:pt x="2489" y="7464"/>
                  </a:cubicBezTo>
                  <a:cubicBezTo>
                    <a:pt x="2512" y="7442"/>
                    <a:pt x="2512" y="7419"/>
                    <a:pt x="2512" y="7396"/>
                  </a:cubicBezTo>
                  <a:cubicBezTo>
                    <a:pt x="2512" y="7373"/>
                    <a:pt x="2512" y="7350"/>
                    <a:pt x="2489" y="7327"/>
                  </a:cubicBezTo>
                  <a:cubicBezTo>
                    <a:pt x="2466" y="7282"/>
                    <a:pt x="2443" y="7236"/>
                    <a:pt x="2420" y="7213"/>
                  </a:cubicBezTo>
                  <a:cubicBezTo>
                    <a:pt x="2398" y="7190"/>
                    <a:pt x="2398" y="7168"/>
                    <a:pt x="2375" y="7145"/>
                  </a:cubicBezTo>
                  <a:cubicBezTo>
                    <a:pt x="2329" y="7099"/>
                    <a:pt x="2306" y="7053"/>
                    <a:pt x="2261" y="7008"/>
                  </a:cubicBezTo>
                  <a:cubicBezTo>
                    <a:pt x="2192" y="6894"/>
                    <a:pt x="2101" y="6780"/>
                    <a:pt x="2032" y="6665"/>
                  </a:cubicBezTo>
                  <a:cubicBezTo>
                    <a:pt x="1964" y="6551"/>
                    <a:pt x="1873" y="6460"/>
                    <a:pt x="1804" y="6346"/>
                  </a:cubicBezTo>
                  <a:cubicBezTo>
                    <a:pt x="1713" y="6209"/>
                    <a:pt x="1644" y="6095"/>
                    <a:pt x="1576" y="5981"/>
                  </a:cubicBezTo>
                  <a:cubicBezTo>
                    <a:pt x="1576" y="5958"/>
                    <a:pt x="1576" y="5958"/>
                    <a:pt x="1553" y="5935"/>
                  </a:cubicBezTo>
                  <a:cubicBezTo>
                    <a:pt x="1576" y="5912"/>
                    <a:pt x="1576" y="5867"/>
                    <a:pt x="1553" y="5821"/>
                  </a:cubicBezTo>
                  <a:cubicBezTo>
                    <a:pt x="1530" y="5752"/>
                    <a:pt x="1485" y="5661"/>
                    <a:pt x="1462" y="5593"/>
                  </a:cubicBezTo>
                  <a:cubicBezTo>
                    <a:pt x="1439" y="5547"/>
                    <a:pt x="1416" y="5501"/>
                    <a:pt x="1393" y="5456"/>
                  </a:cubicBezTo>
                  <a:cubicBezTo>
                    <a:pt x="1348" y="5342"/>
                    <a:pt x="1302" y="5227"/>
                    <a:pt x="1256" y="5113"/>
                  </a:cubicBezTo>
                  <a:cubicBezTo>
                    <a:pt x="1211" y="4954"/>
                    <a:pt x="1165" y="4817"/>
                    <a:pt x="1119" y="4680"/>
                  </a:cubicBezTo>
                  <a:cubicBezTo>
                    <a:pt x="1074" y="4543"/>
                    <a:pt x="1028" y="4406"/>
                    <a:pt x="1005" y="4246"/>
                  </a:cubicBezTo>
                  <a:cubicBezTo>
                    <a:pt x="982" y="4155"/>
                    <a:pt x="960" y="4063"/>
                    <a:pt x="937" y="3972"/>
                  </a:cubicBezTo>
                  <a:cubicBezTo>
                    <a:pt x="960" y="3949"/>
                    <a:pt x="982" y="3904"/>
                    <a:pt x="982" y="3858"/>
                  </a:cubicBezTo>
                  <a:cubicBezTo>
                    <a:pt x="982" y="3812"/>
                    <a:pt x="982" y="3744"/>
                    <a:pt x="982" y="3675"/>
                  </a:cubicBezTo>
                  <a:lnTo>
                    <a:pt x="960" y="3538"/>
                  </a:lnTo>
                  <a:cubicBezTo>
                    <a:pt x="960" y="3516"/>
                    <a:pt x="960" y="3493"/>
                    <a:pt x="960" y="3493"/>
                  </a:cubicBezTo>
                  <a:cubicBezTo>
                    <a:pt x="960" y="3447"/>
                    <a:pt x="960" y="3424"/>
                    <a:pt x="960" y="3379"/>
                  </a:cubicBezTo>
                  <a:cubicBezTo>
                    <a:pt x="960" y="3219"/>
                    <a:pt x="960" y="3036"/>
                    <a:pt x="982" y="2854"/>
                  </a:cubicBezTo>
                  <a:cubicBezTo>
                    <a:pt x="982" y="2694"/>
                    <a:pt x="1005" y="2534"/>
                    <a:pt x="1028" y="2374"/>
                  </a:cubicBezTo>
                  <a:cubicBezTo>
                    <a:pt x="1028" y="2283"/>
                    <a:pt x="1028" y="2215"/>
                    <a:pt x="1051" y="2123"/>
                  </a:cubicBezTo>
                  <a:cubicBezTo>
                    <a:pt x="1051" y="2055"/>
                    <a:pt x="1074" y="1986"/>
                    <a:pt x="1074" y="1918"/>
                  </a:cubicBezTo>
                  <a:cubicBezTo>
                    <a:pt x="1096" y="1872"/>
                    <a:pt x="1096" y="1827"/>
                    <a:pt x="1119" y="1781"/>
                  </a:cubicBezTo>
                  <a:cubicBezTo>
                    <a:pt x="1142" y="1735"/>
                    <a:pt x="1142" y="1712"/>
                    <a:pt x="1119" y="1690"/>
                  </a:cubicBezTo>
                  <a:cubicBezTo>
                    <a:pt x="1165" y="1553"/>
                    <a:pt x="1188" y="1438"/>
                    <a:pt x="1233" y="1324"/>
                  </a:cubicBezTo>
                  <a:cubicBezTo>
                    <a:pt x="1256" y="1210"/>
                    <a:pt x="1302" y="1096"/>
                    <a:pt x="1325" y="1005"/>
                  </a:cubicBezTo>
                  <a:cubicBezTo>
                    <a:pt x="1348" y="959"/>
                    <a:pt x="1370" y="891"/>
                    <a:pt x="1393" y="845"/>
                  </a:cubicBezTo>
                  <a:cubicBezTo>
                    <a:pt x="1393" y="822"/>
                    <a:pt x="1393" y="799"/>
                    <a:pt x="1393" y="777"/>
                  </a:cubicBezTo>
                  <a:cubicBezTo>
                    <a:pt x="1416" y="754"/>
                    <a:pt x="1416" y="731"/>
                    <a:pt x="1416" y="708"/>
                  </a:cubicBezTo>
                  <a:cubicBezTo>
                    <a:pt x="1416" y="685"/>
                    <a:pt x="1416" y="640"/>
                    <a:pt x="1393" y="617"/>
                  </a:cubicBezTo>
                  <a:cubicBezTo>
                    <a:pt x="1377" y="567"/>
                    <a:pt x="1325" y="530"/>
                    <a:pt x="1271" y="530"/>
                  </a:cubicBezTo>
                  <a:cubicBezTo>
                    <a:pt x="1251" y="530"/>
                    <a:pt x="1230" y="536"/>
                    <a:pt x="1211" y="548"/>
                  </a:cubicBezTo>
                  <a:cubicBezTo>
                    <a:pt x="1188" y="571"/>
                    <a:pt x="1165" y="571"/>
                    <a:pt x="1142" y="594"/>
                  </a:cubicBezTo>
                  <a:cubicBezTo>
                    <a:pt x="1119" y="594"/>
                    <a:pt x="1119" y="617"/>
                    <a:pt x="1119" y="617"/>
                  </a:cubicBezTo>
                  <a:cubicBezTo>
                    <a:pt x="1096" y="640"/>
                    <a:pt x="1096" y="640"/>
                    <a:pt x="1074" y="662"/>
                  </a:cubicBezTo>
                  <a:cubicBezTo>
                    <a:pt x="1028" y="708"/>
                    <a:pt x="1005" y="754"/>
                    <a:pt x="982" y="799"/>
                  </a:cubicBezTo>
                  <a:cubicBezTo>
                    <a:pt x="982" y="754"/>
                    <a:pt x="982" y="685"/>
                    <a:pt x="937" y="640"/>
                  </a:cubicBezTo>
                  <a:cubicBezTo>
                    <a:pt x="1028" y="548"/>
                    <a:pt x="1119" y="457"/>
                    <a:pt x="1233" y="366"/>
                  </a:cubicBezTo>
                  <a:cubicBezTo>
                    <a:pt x="1256" y="366"/>
                    <a:pt x="1279" y="343"/>
                    <a:pt x="1279" y="343"/>
                  </a:cubicBezTo>
                  <a:cubicBezTo>
                    <a:pt x="1302" y="320"/>
                    <a:pt x="1325" y="320"/>
                    <a:pt x="1348" y="297"/>
                  </a:cubicBezTo>
                  <a:cubicBezTo>
                    <a:pt x="1416" y="297"/>
                    <a:pt x="1462" y="229"/>
                    <a:pt x="1462" y="160"/>
                  </a:cubicBezTo>
                  <a:cubicBezTo>
                    <a:pt x="1462" y="115"/>
                    <a:pt x="1439" y="69"/>
                    <a:pt x="1416" y="46"/>
                  </a:cubicBezTo>
                  <a:cubicBezTo>
                    <a:pt x="1393" y="23"/>
                    <a:pt x="1348" y="0"/>
                    <a:pt x="1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89852" y="553527"/>
              <a:ext cx="117128" cy="55482"/>
            </a:xfrm>
            <a:custGeom>
              <a:avLst/>
              <a:gdLst/>
              <a:ahLst/>
              <a:cxnLst/>
              <a:rect l="l" t="t" r="r" b="b"/>
              <a:pathLst>
                <a:path w="2603" h="1233" extrusionOk="0">
                  <a:moveTo>
                    <a:pt x="2397" y="0"/>
                  </a:moveTo>
                  <a:cubicBezTo>
                    <a:pt x="2306" y="46"/>
                    <a:pt x="2192" y="69"/>
                    <a:pt x="2100" y="115"/>
                  </a:cubicBezTo>
                  <a:cubicBezTo>
                    <a:pt x="1986" y="160"/>
                    <a:pt x="1872" y="229"/>
                    <a:pt x="1781" y="297"/>
                  </a:cubicBezTo>
                  <a:cubicBezTo>
                    <a:pt x="1644" y="366"/>
                    <a:pt x="1484" y="457"/>
                    <a:pt x="1347" y="525"/>
                  </a:cubicBezTo>
                  <a:cubicBezTo>
                    <a:pt x="1210" y="594"/>
                    <a:pt x="1050" y="685"/>
                    <a:pt x="913" y="754"/>
                  </a:cubicBezTo>
                  <a:cubicBezTo>
                    <a:pt x="845" y="776"/>
                    <a:pt x="799" y="799"/>
                    <a:pt x="754" y="845"/>
                  </a:cubicBezTo>
                  <a:lnTo>
                    <a:pt x="731" y="845"/>
                  </a:lnTo>
                  <a:cubicBezTo>
                    <a:pt x="731" y="845"/>
                    <a:pt x="731" y="822"/>
                    <a:pt x="754" y="822"/>
                  </a:cubicBezTo>
                  <a:cubicBezTo>
                    <a:pt x="754" y="822"/>
                    <a:pt x="776" y="822"/>
                    <a:pt x="799" y="799"/>
                  </a:cubicBezTo>
                  <a:cubicBezTo>
                    <a:pt x="845" y="776"/>
                    <a:pt x="913" y="754"/>
                    <a:pt x="936" y="685"/>
                  </a:cubicBezTo>
                  <a:cubicBezTo>
                    <a:pt x="959" y="662"/>
                    <a:pt x="982" y="594"/>
                    <a:pt x="959" y="548"/>
                  </a:cubicBezTo>
                  <a:cubicBezTo>
                    <a:pt x="913" y="503"/>
                    <a:pt x="868" y="480"/>
                    <a:pt x="799" y="480"/>
                  </a:cubicBezTo>
                  <a:cubicBezTo>
                    <a:pt x="776" y="503"/>
                    <a:pt x="754" y="503"/>
                    <a:pt x="731" y="503"/>
                  </a:cubicBezTo>
                  <a:cubicBezTo>
                    <a:pt x="685" y="525"/>
                    <a:pt x="662" y="525"/>
                    <a:pt x="617" y="548"/>
                  </a:cubicBezTo>
                  <a:cubicBezTo>
                    <a:pt x="525" y="571"/>
                    <a:pt x="434" y="617"/>
                    <a:pt x="343" y="640"/>
                  </a:cubicBezTo>
                  <a:cubicBezTo>
                    <a:pt x="297" y="662"/>
                    <a:pt x="251" y="685"/>
                    <a:pt x="206" y="708"/>
                  </a:cubicBezTo>
                  <a:cubicBezTo>
                    <a:pt x="183" y="708"/>
                    <a:pt x="160" y="731"/>
                    <a:pt x="160" y="731"/>
                  </a:cubicBezTo>
                  <a:cubicBezTo>
                    <a:pt x="114" y="754"/>
                    <a:pt x="69" y="776"/>
                    <a:pt x="23" y="799"/>
                  </a:cubicBezTo>
                  <a:cubicBezTo>
                    <a:pt x="0" y="822"/>
                    <a:pt x="0" y="891"/>
                    <a:pt x="23" y="913"/>
                  </a:cubicBezTo>
                  <a:cubicBezTo>
                    <a:pt x="23" y="936"/>
                    <a:pt x="46" y="936"/>
                    <a:pt x="69" y="936"/>
                  </a:cubicBezTo>
                  <a:cubicBezTo>
                    <a:pt x="46" y="982"/>
                    <a:pt x="46" y="1005"/>
                    <a:pt x="46" y="1028"/>
                  </a:cubicBezTo>
                  <a:cubicBezTo>
                    <a:pt x="46" y="1050"/>
                    <a:pt x="69" y="1096"/>
                    <a:pt x="92" y="1119"/>
                  </a:cubicBezTo>
                  <a:lnTo>
                    <a:pt x="114" y="1119"/>
                  </a:lnTo>
                  <a:cubicBezTo>
                    <a:pt x="114" y="1142"/>
                    <a:pt x="114" y="1165"/>
                    <a:pt x="114" y="1165"/>
                  </a:cubicBezTo>
                  <a:cubicBezTo>
                    <a:pt x="137" y="1187"/>
                    <a:pt x="160" y="1233"/>
                    <a:pt x="183" y="1233"/>
                  </a:cubicBezTo>
                  <a:lnTo>
                    <a:pt x="343" y="1233"/>
                  </a:lnTo>
                  <a:cubicBezTo>
                    <a:pt x="366" y="1233"/>
                    <a:pt x="388" y="1210"/>
                    <a:pt x="411" y="1210"/>
                  </a:cubicBezTo>
                  <a:lnTo>
                    <a:pt x="503" y="1210"/>
                  </a:lnTo>
                  <a:cubicBezTo>
                    <a:pt x="571" y="1187"/>
                    <a:pt x="639" y="1187"/>
                    <a:pt x="685" y="1165"/>
                  </a:cubicBezTo>
                  <a:cubicBezTo>
                    <a:pt x="708" y="1165"/>
                    <a:pt x="731" y="1165"/>
                    <a:pt x="754" y="1142"/>
                  </a:cubicBezTo>
                  <a:lnTo>
                    <a:pt x="799" y="1142"/>
                  </a:lnTo>
                  <a:cubicBezTo>
                    <a:pt x="845" y="1119"/>
                    <a:pt x="845" y="1119"/>
                    <a:pt x="868" y="1096"/>
                  </a:cubicBezTo>
                  <a:cubicBezTo>
                    <a:pt x="891" y="1096"/>
                    <a:pt x="891" y="1073"/>
                    <a:pt x="913" y="1050"/>
                  </a:cubicBezTo>
                  <a:cubicBezTo>
                    <a:pt x="1005" y="1028"/>
                    <a:pt x="1119" y="959"/>
                    <a:pt x="1210" y="913"/>
                  </a:cubicBezTo>
                  <a:cubicBezTo>
                    <a:pt x="1370" y="845"/>
                    <a:pt x="1530" y="776"/>
                    <a:pt x="1667" y="685"/>
                  </a:cubicBezTo>
                  <a:cubicBezTo>
                    <a:pt x="1758" y="662"/>
                    <a:pt x="1826" y="617"/>
                    <a:pt x="1895" y="571"/>
                  </a:cubicBezTo>
                  <a:cubicBezTo>
                    <a:pt x="1941" y="548"/>
                    <a:pt x="1986" y="525"/>
                    <a:pt x="2009" y="503"/>
                  </a:cubicBezTo>
                  <a:cubicBezTo>
                    <a:pt x="2032" y="503"/>
                    <a:pt x="2055" y="480"/>
                    <a:pt x="2077" y="480"/>
                  </a:cubicBezTo>
                  <a:cubicBezTo>
                    <a:pt x="2123" y="434"/>
                    <a:pt x="2192" y="411"/>
                    <a:pt x="2260" y="388"/>
                  </a:cubicBezTo>
                  <a:cubicBezTo>
                    <a:pt x="2329" y="366"/>
                    <a:pt x="2397" y="343"/>
                    <a:pt x="2465" y="320"/>
                  </a:cubicBezTo>
                  <a:cubicBezTo>
                    <a:pt x="2511" y="297"/>
                    <a:pt x="2557" y="274"/>
                    <a:pt x="2580" y="252"/>
                  </a:cubicBezTo>
                  <a:cubicBezTo>
                    <a:pt x="2602" y="206"/>
                    <a:pt x="2602" y="160"/>
                    <a:pt x="2602" y="137"/>
                  </a:cubicBezTo>
                  <a:cubicBezTo>
                    <a:pt x="2580" y="92"/>
                    <a:pt x="2557" y="46"/>
                    <a:pt x="2534" y="23"/>
                  </a:cubicBezTo>
                  <a:cubicBezTo>
                    <a:pt x="2511" y="23"/>
                    <a:pt x="2465" y="0"/>
                    <a:pt x="2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3428" y="359405"/>
              <a:ext cx="309178" cy="243481"/>
            </a:xfrm>
            <a:custGeom>
              <a:avLst/>
              <a:gdLst/>
              <a:ahLst/>
              <a:cxnLst/>
              <a:rect l="l" t="t" r="r" b="b"/>
              <a:pathLst>
                <a:path w="6871" h="5411" extrusionOk="0">
                  <a:moveTo>
                    <a:pt x="811" y="1951"/>
                  </a:moveTo>
                  <a:cubicBezTo>
                    <a:pt x="807" y="1955"/>
                    <a:pt x="803" y="1959"/>
                    <a:pt x="799" y="1963"/>
                  </a:cubicBezTo>
                  <a:cubicBezTo>
                    <a:pt x="804" y="1958"/>
                    <a:pt x="808" y="1955"/>
                    <a:pt x="811" y="1951"/>
                  </a:cubicBezTo>
                  <a:close/>
                  <a:moveTo>
                    <a:pt x="1621" y="0"/>
                  </a:moveTo>
                  <a:cubicBezTo>
                    <a:pt x="1370" y="0"/>
                    <a:pt x="1119" y="46"/>
                    <a:pt x="890" y="160"/>
                  </a:cubicBezTo>
                  <a:cubicBezTo>
                    <a:pt x="822" y="183"/>
                    <a:pt x="753" y="206"/>
                    <a:pt x="685" y="252"/>
                  </a:cubicBezTo>
                  <a:cubicBezTo>
                    <a:pt x="616" y="297"/>
                    <a:pt x="525" y="343"/>
                    <a:pt x="457" y="411"/>
                  </a:cubicBezTo>
                  <a:cubicBezTo>
                    <a:pt x="411" y="457"/>
                    <a:pt x="388" y="503"/>
                    <a:pt x="343" y="548"/>
                  </a:cubicBezTo>
                  <a:cubicBezTo>
                    <a:pt x="320" y="571"/>
                    <a:pt x="297" y="594"/>
                    <a:pt x="297" y="594"/>
                  </a:cubicBezTo>
                  <a:cubicBezTo>
                    <a:pt x="274" y="617"/>
                    <a:pt x="251" y="617"/>
                    <a:pt x="228" y="640"/>
                  </a:cubicBezTo>
                  <a:cubicBezTo>
                    <a:pt x="206" y="662"/>
                    <a:pt x="183" y="662"/>
                    <a:pt x="160" y="685"/>
                  </a:cubicBezTo>
                  <a:cubicBezTo>
                    <a:pt x="137" y="708"/>
                    <a:pt x="114" y="708"/>
                    <a:pt x="91" y="731"/>
                  </a:cubicBezTo>
                  <a:cubicBezTo>
                    <a:pt x="91" y="754"/>
                    <a:pt x="69" y="754"/>
                    <a:pt x="69" y="777"/>
                  </a:cubicBezTo>
                  <a:cubicBezTo>
                    <a:pt x="46" y="777"/>
                    <a:pt x="46" y="799"/>
                    <a:pt x="46" y="799"/>
                  </a:cubicBezTo>
                  <a:cubicBezTo>
                    <a:pt x="0" y="845"/>
                    <a:pt x="0" y="913"/>
                    <a:pt x="0" y="959"/>
                  </a:cubicBezTo>
                  <a:cubicBezTo>
                    <a:pt x="23" y="982"/>
                    <a:pt x="23" y="1028"/>
                    <a:pt x="46" y="1050"/>
                  </a:cubicBezTo>
                  <a:cubicBezTo>
                    <a:pt x="69" y="1050"/>
                    <a:pt x="91" y="1073"/>
                    <a:pt x="114" y="1073"/>
                  </a:cubicBezTo>
                  <a:cubicBezTo>
                    <a:pt x="91" y="1142"/>
                    <a:pt x="114" y="1210"/>
                    <a:pt x="160" y="1256"/>
                  </a:cubicBezTo>
                  <a:cubicBezTo>
                    <a:pt x="183" y="1279"/>
                    <a:pt x="206" y="1279"/>
                    <a:pt x="251" y="1302"/>
                  </a:cubicBezTo>
                  <a:cubicBezTo>
                    <a:pt x="228" y="1302"/>
                    <a:pt x="206" y="1324"/>
                    <a:pt x="206" y="1324"/>
                  </a:cubicBezTo>
                  <a:cubicBezTo>
                    <a:pt x="137" y="1393"/>
                    <a:pt x="46" y="1484"/>
                    <a:pt x="91" y="1575"/>
                  </a:cubicBezTo>
                  <a:cubicBezTo>
                    <a:pt x="91" y="1644"/>
                    <a:pt x="137" y="1690"/>
                    <a:pt x="206" y="1712"/>
                  </a:cubicBezTo>
                  <a:cubicBezTo>
                    <a:pt x="228" y="1720"/>
                    <a:pt x="249" y="1723"/>
                    <a:pt x="268" y="1723"/>
                  </a:cubicBezTo>
                  <a:cubicBezTo>
                    <a:pt x="307" y="1723"/>
                    <a:pt x="343" y="1712"/>
                    <a:pt x="388" y="1712"/>
                  </a:cubicBezTo>
                  <a:cubicBezTo>
                    <a:pt x="343" y="1735"/>
                    <a:pt x="320" y="1781"/>
                    <a:pt x="297" y="1804"/>
                  </a:cubicBezTo>
                  <a:cubicBezTo>
                    <a:pt x="274" y="1826"/>
                    <a:pt x="251" y="1849"/>
                    <a:pt x="251" y="1849"/>
                  </a:cubicBezTo>
                  <a:cubicBezTo>
                    <a:pt x="251" y="1872"/>
                    <a:pt x="228" y="1872"/>
                    <a:pt x="228" y="1895"/>
                  </a:cubicBezTo>
                  <a:cubicBezTo>
                    <a:pt x="206" y="1918"/>
                    <a:pt x="183" y="1941"/>
                    <a:pt x="183" y="1986"/>
                  </a:cubicBezTo>
                  <a:cubicBezTo>
                    <a:pt x="183" y="2032"/>
                    <a:pt x="206" y="2055"/>
                    <a:pt x="228" y="2078"/>
                  </a:cubicBezTo>
                  <a:cubicBezTo>
                    <a:pt x="251" y="2100"/>
                    <a:pt x="274" y="2100"/>
                    <a:pt x="297" y="2123"/>
                  </a:cubicBezTo>
                  <a:cubicBezTo>
                    <a:pt x="251" y="2169"/>
                    <a:pt x="206" y="2215"/>
                    <a:pt x="183" y="2283"/>
                  </a:cubicBezTo>
                  <a:cubicBezTo>
                    <a:pt x="160" y="2306"/>
                    <a:pt x="160" y="2351"/>
                    <a:pt x="137" y="2374"/>
                  </a:cubicBezTo>
                  <a:cubicBezTo>
                    <a:pt x="114" y="2443"/>
                    <a:pt x="160" y="2511"/>
                    <a:pt x="206" y="2557"/>
                  </a:cubicBezTo>
                  <a:cubicBezTo>
                    <a:pt x="231" y="2570"/>
                    <a:pt x="257" y="2575"/>
                    <a:pt x="281" y="2575"/>
                  </a:cubicBezTo>
                  <a:cubicBezTo>
                    <a:pt x="344" y="2575"/>
                    <a:pt x="401" y="2538"/>
                    <a:pt x="434" y="2488"/>
                  </a:cubicBezTo>
                  <a:cubicBezTo>
                    <a:pt x="457" y="2443"/>
                    <a:pt x="479" y="2397"/>
                    <a:pt x="525" y="2374"/>
                  </a:cubicBezTo>
                  <a:cubicBezTo>
                    <a:pt x="616" y="2215"/>
                    <a:pt x="731" y="2078"/>
                    <a:pt x="822" y="1918"/>
                  </a:cubicBezTo>
                  <a:lnTo>
                    <a:pt x="822" y="1918"/>
                  </a:lnTo>
                  <a:cubicBezTo>
                    <a:pt x="822" y="1936"/>
                    <a:pt x="822" y="1940"/>
                    <a:pt x="811" y="1951"/>
                  </a:cubicBezTo>
                  <a:lnTo>
                    <a:pt x="811" y="1951"/>
                  </a:lnTo>
                  <a:cubicBezTo>
                    <a:pt x="873" y="1887"/>
                    <a:pt x="916" y="1822"/>
                    <a:pt x="959" y="1758"/>
                  </a:cubicBezTo>
                  <a:cubicBezTo>
                    <a:pt x="1027" y="1690"/>
                    <a:pt x="1073" y="1621"/>
                    <a:pt x="1141" y="1575"/>
                  </a:cubicBezTo>
                  <a:lnTo>
                    <a:pt x="1187" y="1575"/>
                  </a:lnTo>
                  <a:cubicBezTo>
                    <a:pt x="1187" y="1575"/>
                    <a:pt x="1210" y="1553"/>
                    <a:pt x="1210" y="1553"/>
                  </a:cubicBezTo>
                  <a:lnTo>
                    <a:pt x="1256" y="1553"/>
                  </a:lnTo>
                  <a:cubicBezTo>
                    <a:pt x="1301" y="1530"/>
                    <a:pt x="1324" y="1530"/>
                    <a:pt x="1370" y="1507"/>
                  </a:cubicBezTo>
                  <a:cubicBezTo>
                    <a:pt x="1393" y="1507"/>
                    <a:pt x="1415" y="1507"/>
                    <a:pt x="1461" y="1484"/>
                  </a:cubicBezTo>
                  <a:cubicBezTo>
                    <a:pt x="1484" y="1484"/>
                    <a:pt x="1529" y="1461"/>
                    <a:pt x="1552" y="1461"/>
                  </a:cubicBezTo>
                  <a:cubicBezTo>
                    <a:pt x="1666" y="1438"/>
                    <a:pt x="1781" y="1416"/>
                    <a:pt x="1872" y="1393"/>
                  </a:cubicBezTo>
                  <a:cubicBezTo>
                    <a:pt x="1963" y="1393"/>
                    <a:pt x="2032" y="1370"/>
                    <a:pt x="2100" y="1370"/>
                  </a:cubicBezTo>
                  <a:lnTo>
                    <a:pt x="2328" y="1370"/>
                  </a:lnTo>
                  <a:cubicBezTo>
                    <a:pt x="2397" y="1370"/>
                    <a:pt x="2488" y="1393"/>
                    <a:pt x="2557" y="1416"/>
                  </a:cubicBezTo>
                  <a:cubicBezTo>
                    <a:pt x="2625" y="1416"/>
                    <a:pt x="2694" y="1438"/>
                    <a:pt x="2762" y="1461"/>
                  </a:cubicBezTo>
                  <a:cubicBezTo>
                    <a:pt x="2853" y="1507"/>
                    <a:pt x="2945" y="1553"/>
                    <a:pt x="3013" y="1598"/>
                  </a:cubicBezTo>
                  <a:cubicBezTo>
                    <a:pt x="3104" y="1644"/>
                    <a:pt x="3196" y="1690"/>
                    <a:pt x="3287" y="1735"/>
                  </a:cubicBezTo>
                  <a:cubicBezTo>
                    <a:pt x="3310" y="1758"/>
                    <a:pt x="3333" y="1758"/>
                    <a:pt x="3355" y="1781"/>
                  </a:cubicBezTo>
                  <a:cubicBezTo>
                    <a:pt x="3447" y="1872"/>
                    <a:pt x="3538" y="1941"/>
                    <a:pt x="3629" y="2032"/>
                  </a:cubicBezTo>
                  <a:cubicBezTo>
                    <a:pt x="3744" y="2146"/>
                    <a:pt x="3858" y="2260"/>
                    <a:pt x="3995" y="2374"/>
                  </a:cubicBezTo>
                  <a:cubicBezTo>
                    <a:pt x="4063" y="2420"/>
                    <a:pt x="4109" y="2488"/>
                    <a:pt x="4177" y="2557"/>
                  </a:cubicBezTo>
                  <a:cubicBezTo>
                    <a:pt x="4246" y="2603"/>
                    <a:pt x="4291" y="2671"/>
                    <a:pt x="4360" y="2717"/>
                  </a:cubicBezTo>
                  <a:cubicBezTo>
                    <a:pt x="4394" y="2751"/>
                    <a:pt x="4434" y="2768"/>
                    <a:pt x="4471" y="2768"/>
                  </a:cubicBezTo>
                  <a:cubicBezTo>
                    <a:pt x="4508" y="2768"/>
                    <a:pt x="4542" y="2751"/>
                    <a:pt x="4565" y="2717"/>
                  </a:cubicBezTo>
                  <a:cubicBezTo>
                    <a:pt x="4611" y="2671"/>
                    <a:pt x="4634" y="2625"/>
                    <a:pt x="4611" y="2580"/>
                  </a:cubicBezTo>
                  <a:lnTo>
                    <a:pt x="4611" y="2580"/>
                  </a:lnTo>
                  <a:cubicBezTo>
                    <a:pt x="4611" y="2580"/>
                    <a:pt x="4634" y="2580"/>
                    <a:pt x="4634" y="2603"/>
                  </a:cubicBezTo>
                  <a:cubicBezTo>
                    <a:pt x="4679" y="2625"/>
                    <a:pt x="4725" y="2671"/>
                    <a:pt x="4771" y="2717"/>
                  </a:cubicBezTo>
                  <a:cubicBezTo>
                    <a:pt x="4793" y="2717"/>
                    <a:pt x="4793" y="2739"/>
                    <a:pt x="4816" y="2739"/>
                  </a:cubicBezTo>
                  <a:cubicBezTo>
                    <a:pt x="4862" y="2785"/>
                    <a:pt x="4885" y="2831"/>
                    <a:pt x="4930" y="2854"/>
                  </a:cubicBezTo>
                  <a:cubicBezTo>
                    <a:pt x="4976" y="2899"/>
                    <a:pt x="5022" y="2945"/>
                    <a:pt x="5067" y="2991"/>
                  </a:cubicBezTo>
                  <a:cubicBezTo>
                    <a:pt x="5090" y="3013"/>
                    <a:pt x="5113" y="3036"/>
                    <a:pt x="5136" y="3059"/>
                  </a:cubicBezTo>
                  <a:cubicBezTo>
                    <a:pt x="5182" y="3082"/>
                    <a:pt x="5227" y="3128"/>
                    <a:pt x="5296" y="3150"/>
                  </a:cubicBezTo>
                  <a:cubicBezTo>
                    <a:pt x="5308" y="3156"/>
                    <a:pt x="5320" y="3159"/>
                    <a:pt x="5332" y="3159"/>
                  </a:cubicBezTo>
                  <a:cubicBezTo>
                    <a:pt x="5366" y="3159"/>
                    <a:pt x="5399" y="3138"/>
                    <a:pt x="5433" y="3105"/>
                  </a:cubicBezTo>
                  <a:cubicBezTo>
                    <a:pt x="5478" y="3196"/>
                    <a:pt x="5547" y="3264"/>
                    <a:pt x="5592" y="3356"/>
                  </a:cubicBezTo>
                  <a:cubicBezTo>
                    <a:pt x="5684" y="3470"/>
                    <a:pt x="5775" y="3584"/>
                    <a:pt x="5866" y="3721"/>
                  </a:cubicBezTo>
                  <a:cubicBezTo>
                    <a:pt x="5935" y="3858"/>
                    <a:pt x="6003" y="3995"/>
                    <a:pt x="6095" y="4132"/>
                  </a:cubicBezTo>
                  <a:cubicBezTo>
                    <a:pt x="6209" y="4314"/>
                    <a:pt x="6323" y="4520"/>
                    <a:pt x="6414" y="4702"/>
                  </a:cubicBezTo>
                  <a:cubicBezTo>
                    <a:pt x="6437" y="4771"/>
                    <a:pt x="6460" y="4839"/>
                    <a:pt x="6505" y="4908"/>
                  </a:cubicBezTo>
                  <a:cubicBezTo>
                    <a:pt x="6528" y="4976"/>
                    <a:pt x="6551" y="5045"/>
                    <a:pt x="6597" y="5090"/>
                  </a:cubicBezTo>
                  <a:cubicBezTo>
                    <a:pt x="6619" y="5159"/>
                    <a:pt x="6642" y="5227"/>
                    <a:pt x="6665" y="5296"/>
                  </a:cubicBezTo>
                  <a:cubicBezTo>
                    <a:pt x="6665" y="5296"/>
                    <a:pt x="6665" y="5319"/>
                    <a:pt x="6665" y="5319"/>
                  </a:cubicBezTo>
                  <a:cubicBezTo>
                    <a:pt x="6665" y="5342"/>
                    <a:pt x="6665" y="5364"/>
                    <a:pt x="6688" y="5387"/>
                  </a:cubicBezTo>
                  <a:cubicBezTo>
                    <a:pt x="6711" y="5410"/>
                    <a:pt x="6734" y="5410"/>
                    <a:pt x="6756" y="5410"/>
                  </a:cubicBezTo>
                  <a:cubicBezTo>
                    <a:pt x="6825" y="5410"/>
                    <a:pt x="6871" y="5364"/>
                    <a:pt x="6871" y="5319"/>
                  </a:cubicBezTo>
                  <a:cubicBezTo>
                    <a:pt x="6848" y="5250"/>
                    <a:pt x="6848" y="5182"/>
                    <a:pt x="6825" y="5113"/>
                  </a:cubicBezTo>
                  <a:cubicBezTo>
                    <a:pt x="6802" y="5045"/>
                    <a:pt x="6779" y="4976"/>
                    <a:pt x="6734" y="4908"/>
                  </a:cubicBezTo>
                  <a:cubicBezTo>
                    <a:pt x="6711" y="4839"/>
                    <a:pt x="6688" y="4771"/>
                    <a:pt x="6665" y="4702"/>
                  </a:cubicBezTo>
                  <a:cubicBezTo>
                    <a:pt x="6642" y="4634"/>
                    <a:pt x="6619" y="4588"/>
                    <a:pt x="6597" y="4520"/>
                  </a:cubicBezTo>
                  <a:cubicBezTo>
                    <a:pt x="6528" y="4383"/>
                    <a:pt x="6483" y="4246"/>
                    <a:pt x="6414" y="4132"/>
                  </a:cubicBezTo>
                  <a:cubicBezTo>
                    <a:pt x="6353" y="4031"/>
                    <a:pt x="6311" y="3912"/>
                    <a:pt x="6254" y="3807"/>
                  </a:cubicBezTo>
                  <a:lnTo>
                    <a:pt x="6254" y="3807"/>
                  </a:lnTo>
                  <a:cubicBezTo>
                    <a:pt x="6254" y="3809"/>
                    <a:pt x="6254" y="3810"/>
                    <a:pt x="6254" y="3812"/>
                  </a:cubicBezTo>
                  <a:cubicBezTo>
                    <a:pt x="6253" y="3809"/>
                    <a:pt x="6253" y="3805"/>
                    <a:pt x="6252" y="3802"/>
                  </a:cubicBezTo>
                  <a:lnTo>
                    <a:pt x="6252" y="3802"/>
                  </a:lnTo>
                  <a:cubicBezTo>
                    <a:pt x="6252" y="3804"/>
                    <a:pt x="6253" y="3805"/>
                    <a:pt x="6254" y="3807"/>
                  </a:cubicBezTo>
                  <a:lnTo>
                    <a:pt x="6254" y="3807"/>
                  </a:lnTo>
                  <a:cubicBezTo>
                    <a:pt x="6254" y="3794"/>
                    <a:pt x="6253" y="3790"/>
                    <a:pt x="6245" y="3781"/>
                  </a:cubicBezTo>
                  <a:lnTo>
                    <a:pt x="6245" y="3781"/>
                  </a:lnTo>
                  <a:cubicBezTo>
                    <a:pt x="6248" y="3788"/>
                    <a:pt x="6250" y="3795"/>
                    <a:pt x="6252" y="3802"/>
                  </a:cubicBezTo>
                  <a:lnTo>
                    <a:pt x="6252" y="3802"/>
                  </a:lnTo>
                  <a:cubicBezTo>
                    <a:pt x="6245" y="3790"/>
                    <a:pt x="6238" y="3778"/>
                    <a:pt x="6231" y="3767"/>
                  </a:cubicBezTo>
                  <a:lnTo>
                    <a:pt x="6231" y="3767"/>
                  </a:lnTo>
                  <a:cubicBezTo>
                    <a:pt x="6238" y="3773"/>
                    <a:pt x="6242" y="3777"/>
                    <a:pt x="6245" y="3781"/>
                  </a:cubicBezTo>
                  <a:lnTo>
                    <a:pt x="6245" y="3781"/>
                  </a:lnTo>
                  <a:cubicBezTo>
                    <a:pt x="6221" y="3705"/>
                    <a:pt x="6180" y="3644"/>
                    <a:pt x="6140" y="3584"/>
                  </a:cubicBezTo>
                  <a:cubicBezTo>
                    <a:pt x="6095" y="3516"/>
                    <a:pt x="6072" y="3447"/>
                    <a:pt x="6026" y="3379"/>
                  </a:cubicBezTo>
                  <a:cubicBezTo>
                    <a:pt x="5935" y="3242"/>
                    <a:pt x="5843" y="3128"/>
                    <a:pt x="5752" y="2991"/>
                  </a:cubicBezTo>
                  <a:cubicBezTo>
                    <a:pt x="5706" y="2922"/>
                    <a:pt x="5661" y="2831"/>
                    <a:pt x="5615" y="2762"/>
                  </a:cubicBezTo>
                  <a:cubicBezTo>
                    <a:pt x="5570" y="2694"/>
                    <a:pt x="5524" y="2625"/>
                    <a:pt x="5455" y="2557"/>
                  </a:cubicBezTo>
                  <a:cubicBezTo>
                    <a:pt x="5433" y="2488"/>
                    <a:pt x="5387" y="2443"/>
                    <a:pt x="5341" y="2374"/>
                  </a:cubicBezTo>
                  <a:cubicBezTo>
                    <a:pt x="5273" y="2306"/>
                    <a:pt x="5227" y="2237"/>
                    <a:pt x="5159" y="2169"/>
                  </a:cubicBezTo>
                  <a:cubicBezTo>
                    <a:pt x="5136" y="2146"/>
                    <a:pt x="5090" y="2100"/>
                    <a:pt x="5067" y="2078"/>
                  </a:cubicBezTo>
                  <a:cubicBezTo>
                    <a:pt x="5022" y="2009"/>
                    <a:pt x="4976" y="1963"/>
                    <a:pt x="4930" y="1895"/>
                  </a:cubicBezTo>
                  <a:cubicBezTo>
                    <a:pt x="4862" y="1826"/>
                    <a:pt x="4793" y="1758"/>
                    <a:pt x="4725" y="1690"/>
                  </a:cubicBezTo>
                  <a:cubicBezTo>
                    <a:pt x="4611" y="1575"/>
                    <a:pt x="4497" y="1461"/>
                    <a:pt x="4383" y="1347"/>
                  </a:cubicBezTo>
                  <a:cubicBezTo>
                    <a:pt x="4337" y="1302"/>
                    <a:pt x="4268" y="1233"/>
                    <a:pt x="4223" y="1187"/>
                  </a:cubicBezTo>
                  <a:cubicBezTo>
                    <a:pt x="4154" y="1142"/>
                    <a:pt x="4109" y="1073"/>
                    <a:pt x="4040" y="1028"/>
                  </a:cubicBezTo>
                  <a:cubicBezTo>
                    <a:pt x="3903" y="913"/>
                    <a:pt x="3766" y="799"/>
                    <a:pt x="3607" y="708"/>
                  </a:cubicBezTo>
                  <a:cubicBezTo>
                    <a:pt x="3538" y="662"/>
                    <a:pt x="3470" y="640"/>
                    <a:pt x="3401" y="594"/>
                  </a:cubicBezTo>
                  <a:cubicBezTo>
                    <a:pt x="3333" y="548"/>
                    <a:pt x="3264" y="503"/>
                    <a:pt x="3196" y="480"/>
                  </a:cubicBezTo>
                  <a:cubicBezTo>
                    <a:pt x="3104" y="434"/>
                    <a:pt x="3036" y="411"/>
                    <a:pt x="2967" y="366"/>
                  </a:cubicBezTo>
                  <a:cubicBezTo>
                    <a:pt x="2876" y="320"/>
                    <a:pt x="2808" y="297"/>
                    <a:pt x="2716" y="274"/>
                  </a:cubicBezTo>
                  <a:cubicBezTo>
                    <a:pt x="2648" y="229"/>
                    <a:pt x="2557" y="206"/>
                    <a:pt x="2488" y="183"/>
                  </a:cubicBezTo>
                  <a:cubicBezTo>
                    <a:pt x="2397" y="137"/>
                    <a:pt x="2306" y="115"/>
                    <a:pt x="2214" y="92"/>
                  </a:cubicBezTo>
                  <a:cubicBezTo>
                    <a:pt x="2123" y="46"/>
                    <a:pt x="2054" y="23"/>
                    <a:pt x="1963" y="23"/>
                  </a:cubicBezTo>
                  <a:cubicBezTo>
                    <a:pt x="1872" y="0"/>
                    <a:pt x="1758" y="0"/>
                    <a:pt x="1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12441" y="467266"/>
              <a:ext cx="185930" cy="139717"/>
            </a:xfrm>
            <a:custGeom>
              <a:avLst/>
              <a:gdLst/>
              <a:ahLst/>
              <a:cxnLst/>
              <a:rect l="l" t="t" r="r" b="b"/>
              <a:pathLst>
                <a:path w="4132" h="3105" extrusionOk="0">
                  <a:moveTo>
                    <a:pt x="3904" y="0"/>
                  </a:moveTo>
                  <a:cubicBezTo>
                    <a:pt x="3881" y="0"/>
                    <a:pt x="3858" y="0"/>
                    <a:pt x="3835" y="23"/>
                  </a:cubicBezTo>
                  <a:cubicBezTo>
                    <a:pt x="3812" y="23"/>
                    <a:pt x="3790" y="46"/>
                    <a:pt x="3767" y="46"/>
                  </a:cubicBezTo>
                  <a:cubicBezTo>
                    <a:pt x="3767" y="69"/>
                    <a:pt x="3744" y="91"/>
                    <a:pt x="3721" y="91"/>
                  </a:cubicBezTo>
                  <a:cubicBezTo>
                    <a:pt x="3698" y="91"/>
                    <a:pt x="3698" y="91"/>
                    <a:pt x="3675" y="114"/>
                  </a:cubicBezTo>
                  <a:cubicBezTo>
                    <a:pt x="3607" y="137"/>
                    <a:pt x="3561" y="183"/>
                    <a:pt x="3516" y="228"/>
                  </a:cubicBezTo>
                  <a:cubicBezTo>
                    <a:pt x="3493" y="274"/>
                    <a:pt x="3447" y="297"/>
                    <a:pt x="3424" y="320"/>
                  </a:cubicBezTo>
                  <a:cubicBezTo>
                    <a:pt x="3356" y="388"/>
                    <a:pt x="3310" y="457"/>
                    <a:pt x="3242" y="525"/>
                  </a:cubicBezTo>
                  <a:cubicBezTo>
                    <a:pt x="3196" y="571"/>
                    <a:pt x="3150" y="639"/>
                    <a:pt x="3082" y="685"/>
                  </a:cubicBezTo>
                  <a:cubicBezTo>
                    <a:pt x="3059" y="731"/>
                    <a:pt x="3036" y="753"/>
                    <a:pt x="3013" y="776"/>
                  </a:cubicBezTo>
                  <a:cubicBezTo>
                    <a:pt x="2991" y="799"/>
                    <a:pt x="2968" y="822"/>
                    <a:pt x="2945" y="845"/>
                  </a:cubicBezTo>
                  <a:cubicBezTo>
                    <a:pt x="2922" y="867"/>
                    <a:pt x="2922" y="890"/>
                    <a:pt x="2922" y="890"/>
                  </a:cubicBezTo>
                  <a:lnTo>
                    <a:pt x="2854" y="936"/>
                  </a:lnTo>
                  <a:cubicBezTo>
                    <a:pt x="2785" y="982"/>
                    <a:pt x="2717" y="1027"/>
                    <a:pt x="2671" y="1073"/>
                  </a:cubicBezTo>
                  <a:cubicBezTo>
                    <a:pt x="2534" y="1164"/>
                    <a:pt x="2397" y="1256"/>
                    <a:pt x="2283" y="1347"/>
                  </a:cubicBezTo>
                  <a:cubicBezTo>
                    <a:pt x="2169" y="1438"/>
                    <a:pt x="2055" y="1507"/>
                    <a:pt x="1918" y="1598"/>
                  </a:cubicBezTo>
                  <a:cubicBezTo>
                    <a:pt x="1872" y="1644"/>
                    <a:pt x="1804" y="1689"/>
                    <a:pt x="1735" y="1735"/>
                  </a:cubicBezTo>
                  <a:cubicBezTo>
                    <a:pt x="1712" y="1758"/>
                    <a:pt x="1690" y="1780"/>
                    <a:pt x="1667" y="1780"/>
                  </a:cubicBezTo>
                  <a:cubicBezTo>
                    <a:pt x="1621" y="1826"/>
                    <a:pt x="1575" y="1849"/>
                    <a:pt x="1553" y="1872"/>
                  </a:cubicBezTo>
                  <a:cubicBezTo>
                    <a:pt x="1461" y="1917"/>
                    <a:pt x="1370" y="1940"/>
                    <a:pt x="1279" y="1986"/>
                  </a:cubicBezTo>
                  <a:cubicBezTo>
                    <a:pt x="1187" y="2032"/>
                    <a:pt x="1073" y="2077"/>
                    <a:pt x="959" y="2123"/>
                  </a:cubicBezTo>
                  <a:cubicBezTo>
                    <a:pt x="822" y="2191"/>
                    <a:pt x="708" y="2237"/>
                    <a:pt x="571" y="2305"/>
                  </a:cubicBezTo>
                  <a:cubicBezTo>
                    <a:pt x="526" y="2328"/>
                    <a:pt x="457" y="2374"/>
                    <a:pt x="411" y="2397"/>
                  </a:cubicBezTo>
                  <a:lnTo>
                    <a:pt x="389" y="2397"/>
                  </a:lnTo>
                  <a:cubicBezTo>
                    <a:pt x="389" y="2420"/>
                    <a:pt x="389" y="2420"/>
                    <a:pt x="366" y="2420"/>
                  </a:cubicBezTo>
                  <a:cubicBezTo>
                    <a:pt x="343" y="2420"/>
                    <a:pt x="320" y="2442"/>
                    <a:pt x="297" y="2442"/>
                  </a:cubicBezTo>
                  <a:cubicBezTo>
                    <a:pt x="274" y="2465"/>
                    <a:pt x="252" y="2465"/>
                    <a:pt x="229" y="2465"/>
                  </a:cubicBezTo>
                  <a:cubicBezTo>
                    <a:pt x="183" y="2488"/>
                    <a:pt x="160" y="2511"/>
                    <a:pt x="137" y="2557"/>
                  </a:cubicBezTo>
                  <a:cubicBezTo>
                    <a:pt x="115" y="2602"/>
                    <a:pt x="115" y="2671"/>
                    <a:pt x="137" y="2716"/>
                  </a:cubicBezTo>
                  <a:cubicBezTo>
                    <a:pt x="137" y="2739"/>
                    <a:pt x="160" y="2739"/>
                    <a:pt x="160" y="2762"/>
                  </a:cubicBezTo>
                  <a:cubicBezTo>
                    <a:pt x="137" y="2762"/>
                    <a:pt x="115" y="2785"/>
                    <a:pt x="92" y="2808"/>
                  </a:cubicBezTo>
                  <a:cubicBezTo>
                    <a:pt x="69" y="2830"/>
                    <a:pt x="46" y="2853"/>
                    <a:pt x="46" y="2876"/>
                  </a:cubicBezTo>
                  <a:cubicBezTo>
                    <a:pt x="1" y="2922"/>
                    <a:pt x="1" y="2990"/>
                    <a:pt x="46" y="3036"/>
                  </a:cubicBezTo>
                  <a:cubicBezTo>
                    <a:pt x="69" y="3082"/>
                    <a:pt x="115" y="3104"/>
                    <a:pt x="183" y="3104"/>
                  </a:cubicBezTo>
                  <a:lnTo>
                    <a:pt x="252" y="3104"/>
                  </a:lnTo>
                  <a:cubicBezTo>
                    <a:pt x="274" y="3082"/>
                    <a:pt x="274" y="3082"/>
                    <a:pt x="297" y="3082"/>
                  </a:cubicBezTo>
                  <a:lnTo>
                    <a:pt x="320" y="3082"/>
                  </a:lnTo>
                  <a:cubicBezTo>
                    <a:pt x="366" y="3082"/>
                    <a:pt x="411" y="3082"/>
                    <a:pt x="457" y="3059"/>
                  </a:cubicBezTo>
                  <a:cubicBezTo>
                    <a:pt x="480" y="3036"/>
                    <a:pt x="526" y="3013"/>
                    <a:pt x="571" y="2990"/>
                  </a:cubicBezTo>
                  <a:cubicBezTo>
                    <a:pt x="662" y="2945"/>
                    <a:pt x="777" y="2922"/>
                    <a:pt x="868" y="2876"/>
                  </a:cubicBezTo>
                  <a:cubicBezTo>
                    <a:pt x="982" y="2830"/>
                    <a:pt x="1073" y="2808"/>
                    <a:pt x="1187" y="2762"/>
                  </a:cubicBezTo>
                  <a:cubicBezTo>
                    <a:pt x="1233" y="2739"/>
                    <a:pt x="1302" y="2716"/>
                    <a:pt x="1347" y="2693"/>
                  </a:cubicBezTo>
                  <a:cubicBezTo>
                    <a:pt x="1370" y="2671"/>
                    <a:pt x="1416" y="2671"/>
                    <a:pt x="1439" y="2648"/>
                  </a:cubicBezTo>
                  <a:cubicBezTo>
                    <a:pt x="1461" y="2648"/>
                    <a:pt x="1484" y="2625"/>
                    <a:pt x="1484" y="2625"/>
                  </a:cubicBezTo>
                  <a:lnTo>
                    <a:pt x="1530" y="2625"/>
                  </a:lnTo>
                  <a:cubicBezTo>
                    <a:pt x="1553" y="2625"/>
                    <a:pt x="1575" y="2602"/>
                    <a:pt x="1598" y="2579"/>
                  </a:cubicBezTo>
                  <a:cubicBezTo>
                    <a:pt x="1621" y="2579"/>
                    <a:pt x="1644" y="2579"/>
                    <a:pt x="1667" y="2557"/>
                  </a:cubicBezTo>
                  <a:cubicBezTo>
                    <a:pt x="1690" y="2534"/>
                    <a:pt x="1735" y="2534"/>
                    <a:pt x="1758" y="2511"/>
                  </a:cubicBezTo>
                  <a:cubicBezTo>
                    <a:pt x="1849" y="2465"/>
                    <a:pt x="1918" y="2420"/>
                    <a:pt x="1986" y="2374"/>
                  </a:cubicBezTo>
                  <a:cubicBezTo>
                    <a:pt x="2123" y="2305"/>
                    <a:pt x="2260" y="2214"/>
                    <a:pt x="2397" y="2123"/>
                  </a:cubicBezTo>
                  <a:cubicBezTo>
                    <a:pt x="2557" y="2032"/>
                    <a:pt x="2694" y="1940"/>
                    <a:pt x="2831" y="1849"/>
                  </a:cubicBezTo>
                  <a:cubicBezTo>
                    <a:pt x="2899" y="1803"/>
                    <a:pt x="2968" y="1758"/>
                    <a:pt x="3036" y="1712"/>
                  </a:cubicBezTo>
                  <a:cubicBezTo>
                    <a:pt x="3082" y="1689"/>
                    <a:pt x="3128" y="1666"/>
                    <a:pt x="3150" y="1644"/>
                  </a:cubicBezTo>
                  <a:cubicBezTo>
                    <a:pt x="3173" y="1644"/>
                    <a:pt x="3173" y="1621"/>
                    <a:pt x="3173" y="1621"/>
                  </a:cubicBezTo>
                  <a:lnTo>
                    <a:pt x="3196" y="1621"/>
                  </a:lnTo>
                  <a:cubicBezTo>
                    <a:pt x="3219" y="1598"/>
                    <a:pt x="3242" y="1598"/>
                    <a:pt x="3287" y="1575"/>
                  </a:cubicBezTo>
                  <a:cubicBezTo>
                    <a:pt x="3333" y="1552"/>
                    <a:pt x="3356" y="1461"/>
                    <a:pt x="3333" y="1415"/>
                  </a:cubicBezTo>
                  <a:cubicBezTo>
                    <a:pt x="3333" y="1392"/>
                    <a:pt x="3333" y="1392"/>
                    <a:pt x="3333" y="1392"/>
                  </a:cubicBezTo>
                  <a:lnTo>
                    <a:pt x="3379" y="1392"/>
                  </a:lnTo>
                  <a:cubicBezTo>
                    <a:pt x="3401" y="1370"/>
                    <a:pt x="3424" y="1370"/>
                    <a:pt x="3447" y="1347"/>
                  </a:cubicBezTo>
                  <a:cubicBezTo>
                    <a:pt x="3447" y="1324"/>
                    <a:pt x="3470" y="1324"/>
                    <a:pt x="3470" y="1301"/>
                  </a:cubicBezTo>
                  <a:cubicBezTo>
                    <a:pt x="3516" y="1278"/>
                    <a:pt x="3538" y="1256"/>
                    <a:pt x="3561" y="1233"/>
                  </a:cubicBezTo>
                  <a:cubicBezTo>
                    <a:pt x="3630" y="1164"/>
                    <a:pt x="3675" y="1119"/>
                    <a:pt x="3744" y="1050"/>
                  </a:cubicBezTo>
                  <a:cubicBezTo>
                    <a:pt x="3744" y="1050"/>
                    <a:pt x="3767" y="1027"/>
                    <a:pt x="3790" y="1004"/>
                  </a:cubicBezTo>
                  <a:cubicBezTo>
                    <a:pt x="3835" y="959"/>
                    <a:pt x="3881" y="936"/>
                    <a:pt x="3904" y="890"/>
                  </a:cubicBezTo>
                  <a:cubicBezTo>
                    <a:pt x="3949" y="867"/>
                    <a:pt x="3995" y="822"/>
                    <a:pt x="4018" y="776"/>
                  </a:cubicBezTo>
                  <a:cubicBezTo>
                    <a:pt x="4018" y="753"/>
                    <a:pt x="4018" y="753"/>
                    <a:pt x="4018" y="731"/>
                  </a:cubicBezTo>
                  <a:cubicBezTo>
                    <a:pt x="4041" y="708"/>
                    <a:pt x="4063" y="685"/>
                    <a:pt x="4086" y="685"/>
                  </a:cubicBezTo>
                  <a:cubicBezTo>
                    <a:pt x="4086" y="662"/>
                    <a:pt x="4109" y="616"/>
                    <a:pt x="4132" y="594"/>
                  </a:cubicBezTo>
                  <a:cubicBezTo>
                    <a:pt x="4132" y="571"/>
                    <a:pt x="4132" y="548"/>
                    <a:pt x="4132" y="502"/>
                  </a:cubicBezTo>
                  <a:cubicBezTo>
                    <a:pt x="4132" y="479"/>
                    <a:pt x="4132" y="434"/>
                    <a:pt x="4109" y="411"/>
                  </a:cubicBezTo>
                  <a:cubicBezTo>
                    <a:pt x="4132" y="388"/>
                    <a:pt x="4132" y="388"/>
                    <a:pt x="4132" y="365"/>
                  </a:cubicBezTo>
                  <a:cubicBezTo>
                    <a:pt x="4132" y="320"/>
                    <a:pt x="4132" y="251"/>
                    <a:pt x="4086" y="228"/>
                  </a:cubicBezTo>
                  <a:cubicBezTo>
                    <a:pt x="4063" y="206"/>
                    <a:pt x="4041" y="206"/>
                    <a:pt x="4018" y="183"/>
                  </a:cubicBezTo>
                  <a:lnTo>
                    <a:pt x="4041" y="183"/>
                  </a:lnTo>
                  <a:cubicBezTo>
                    <a:pt x="4063" y="137"/>
                    <a:pt x="4041" y="91"/>
                    <a:pt x="4018" y="46"/>
                  </a:cubicBezTo>
                  <a:cubicBezTo>
                    <a:pt x="4018" y="23"/>
                    <a:pt x="3972" y="0"/>
                    <a:pt x="3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85996" y="479595"/>
              <a:ext cx="94540" cy="136612"/>
            </a:xfrm>
            <a:custGeom>
              <a:avLst/>
              <a:gdLst/>
              <a:ahLst/>
              <a:cxnLst/>
              <a:rect l="l" t="t" r="r" b="b"/>
              <a:pathLst>
                <a:path w="2101" h="3036" extrusionOk="0">
                  <a:moveTo>
                    <a:pt x="343" y="0"/>
                  </a:moveTo>
                  <a:cubicBezTo>
                    <a:pt x="321" y="0"/>
                    <a:pt x="275" y="23"/>
                    <a:pt x="252" y="46"/>
                  </a:cubicBezTo>
                  <a:cubicBezTo>
                    <a:pt x="229" y="68"/>
                    <a:pt x="206" y="91"/>
                    <a:pt x="206" y="137"/>
                  </a:cubicBezTo>
                  <a:cubicBezTo>
                    <a:pt x="206" y="160"/>
                    <a:pt x="206" y="160"/>
                    <a:pt x="206" y="183"/>
                  </a:cubicBezTo>
                  <a:cubicBezTo>
                    <a:pt x="193" y="176"/>
                    <a:pt x="178" y="173"/>
                    <a:pt x="162" y="173"/>
                  </a:cubicBezTo>
                  <a:cubicBezTo>
                    <a:pt x="125" y="173"/>
                    <a:pt x="86" y="189"/>
                    <a:pt x="69" y="205"/>
                  </a:cubicBezTo>
                  <a:cubicBezTo>
                    <a:pt x="24" y="251"/>
                    <a:pt x="1" y="274"/>
                    <a:pt x="1" y="320"/>
                  </a:cubicBezTo>
                  <a:cubicBezTo>
                    <a:pt x="1" y="365"/>
                    <a:pt x="1" y="388"/>
                    <a:pt x="24" y="411"/>
                  </a:cubicBezTo>
                  <a:cubicBezTo>
                    <a:pt x="24" y="457"/>
                    <a:pt x="69" y="479"/>
                    <a:pt x="92" y="525"/>
                  </a:cubicBezTo>
                  <a:cubicBezTo>
                    <a:pt x="115" y="548"/>
                    <a:pt x="138" y="571"/>
                    <a:pt x="138" y="616"/>
                  </a:cubicBezTo>
                  <a:cubicBezTo>
                    <a:pt x="184" y="662"/>
                    <a:pt x="229" y="730"/>
                    <a:pt x="275" y="799"/>
                  </a:cubicBezTo>
                  <a:cubicBezTo>
                    <a:pt x="366" y="936"/>
                    <a:pt x="435" y="1096"/>
                    <a:pt x="526" y="1233"/>
                  </a:cubicBezTo>
                  <a:cubicBezTo>
                    <a:pt x="594" y="1392"/>
                    <a:pt x="663" y="1575"/>
                    <a:pt x="731" y="1735"/>
                  </a:cubicBezTo>
                  <a:cubicBezTo>
                    <a:pt x="800" y="1895"/>
                    <a:pt x="868" y="2054"/>
                    <a:pt x="914" y="2237"/>
                  </a:cubicBezTo>
                  <a:cubicBezTo>
                    <a:pt x="982" y="2397"/>
                    <a:pt x="1028" y="2579"/>
                    <a:pt x="1097" y="2762"/>
                  </a:cubicBezTo>
                  <a:cubicBezTo>
                    <a:pt x="1119" y="2808"/>
                    <a:pt x="1142" y="2853"/>
                    <a:pt x="1165" y="2899"/>
                  </a:cubicBezTo>
                  <a:cubicBezTo>
                    <a:pt x="1188" y="2967"/>
                    <a:pt x="1234" y="3013"/>
                    <a:pt x="1302" y="3013"/>
                  </a:cubicBezTo>
                  <a:cubicBezTo>
                    <a:pt x="1325" y="3036"/>
                    <a:pt x="1371" y="3036"/>
                    <a:pt x="1393" y="3036"/>
                  </a:cubicBezTo>
                  <a:cubicBezTo>
                    <a:pt x="1462" y="3036"/>
                    <a:pt x="1507" y="3013"/>
                    <a:pt x="1553" y="2967"/>
                  </a:cubicBezTo>
                  <a:cubicBezTo>
                    <a:pt x="1599" y="2944"/>
                    <a:pt x="1622" y="2922"/>
                    <a:pt x="1667" y="2899"/>
                  </a:cubicBezTo>
                  <a:lnTo>
                    <a:pt x="1667" y="2899"/>
                  </a:lnTo>
                  <a:cubicBezTo>
                    <a:pt x="1644" y="2922"/>
                    <a:pt x="1644" y="2922"/>
                    <a:pt x="1644" y="2922"/>
                  </a:cubicBezTo>
                  <a:cubicBezTo>
                    <a:pt x="1667" y="2922"/>
                    <a:pt x="1667" y="2899"/>
                    <a:pt x="1690" y="2876"/>
                  </a:cubicBezTo>
                  <a:cubicBezTo>
                    <a:pt x="1736" y="2876"/>
                    <a:pt x="1781" y="2876"/>
                    <a:pt x="1827" y="2853"/>
                  </a:cubicBezTo>
                  <a:cubicBezTo>
                    <a:pt x="1873" y="2830"/>
                    <a:pt x="1918" y="2785"/>
                    <a:pt x="1941" y="2739"/>
                  </a:cubicBezTo>
                  <a:cubicBezTo>
                    <a:pt x="1964" y="2739"/>
                    <a:pt x="1987" y="2716"/>
                    <a:pt x="2010" y="2716"/>
                  </a:cubicBezTo>
                  <a:lnTo>
                    <a:pt x="1987" y="2716"/>
                  </a:lnTo>
                  <a:cubicBezTo>
                    <a:pt x="2032" y="2716"/>
                    <a:pt x="2055" y="2693"/>
                    <a:pt x="2078" y="2671"/>
                  </a:cubicBezTo>
                  <a:cubicBezTo>
                    <a:pt x="2078" y="2648"/>
                    <a:pt x="2101" y="2625"/>
                    <a:pt x="2078" y="2602"/>
                  </a:cubicBezTo>
                  <a:cubicBezTo>
                    <a:pt x="2078" y="2556"/>
                    <a:pt x="2055" y="2534"/>
                    <a:pt x="2032" y="2511"/>
                  </a:cubicBezTo>
                  <a:lnTo>
                    <a:pt x="1987" y="2511"/>
                  </a:lnTo>
                  <a:cubicBezTo>
                    <a:pt x="1987" y="2488"/>
                    <a:pt x="1987" y="2488"/>
                    <a:pt x="1987" y="2465"/>
                  </a:cubicBezTo>
                  <a:cubicBezTo>
                    <a:pt x="2010" y="2419"/>
                    <a:pt x="1987" y="2374"/>
                    <a:pt x="1987" y="2328"/>
                  </a:cubicBezTo>
                  <a:cubicBezTo>
                    <a:pt x="1964" y="2260"/>
                    <a:pt x="1918" y="2214"/>
                    <a:pt x="1895" y="2168"/>
                  </a:cubicBezTo>
                  <a:cubicBezTo>
                    <a:pt x="1850" y="2100"/>
                    <a:pt x="1827" y="2031"/>
                    <a:pt x="1804" y="1963"/>
                  </a:cubicBezTo>
                  <a:cubicBezTo>
                    <a:pt x="1759" y="1872"/>
                    <a:pt x="1713" y="1803"/>
                    <a:pt x="1690" y="1735"/>
                  </a:cubicBezTo>
                  <a:cubicBezTo>
                    <a:pt x="1622" y="1643"/>
                    <a:pt x="1576" y="1552"/>
                    <a:pt x="1530" y="1461"/>
                  </a:cubicBezTo>
                  <a:cubicBezTo>
                    <a:pt x="1416" y="1301"/>
                    <a:pt x="1302" y="1141"/>
                    <a:pt x="1188" y="982"/>
                  </a:cubicBezTo>
                  <a:cubicBezTo>
                    <a:pt x="1165" y="913"/>
                    <a:pt x="1119" y="845"/>
                    <a:pt x="1074" y="776"/>
                  </a:cubicBezTo>
                  <a:cubicBezTo>
                    <a:pt x="1051" y="753"/>
                    <a:pt x="1028" y="730"/>
                    <a:pt x="1005" y="708"/>
                  </a:cubicBezTo>
                  <a:cubicBezTo>
                    <a:pt x="982" y="662"/>
                    <a:pt x="937" y="616"/>
                    <a:pt x="891" y="571"/>
                  </a:cubicBezTo>
                  <a:cubicBezTo>
                    <a:pt x="868" y="548"/>
                    <a:pt x="823" y="548"/>
                    <a:pt x="800" y="548"/>
                  </a:cubicBezTo>
                  <a:cubicBezTo>
                    <a:pt x="754" y="479"/>
                    <a:pt x="709" y="434"/>
                    <a:pt x="663" y="365"/>
                  </a:cubicBezTo>
                  <a:cubicBezTo>
                    <a:pt x="640" y="342"/>
                    <a:pt x="617" y="320"/>
                    <a:pt x="617" y="297"/>
                  </a:cubicBezTo>
                  <a:cubicBezTo>
                    <a:pt x="572" y="205"/>
                    <a:pt x="526" y="137"/>
                    <a:pt x="458" y="68"/>
                  </a:cubicBezTo>
                  <a:cubicBezTo>
                    <a:pt x="435" y="23"/>
                    <a:pt x="389" y="0"/>
                    <a:pt x="3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08346" y="362465"/>
              <a:ext cx="273225" cy="246541"/>
            </a:xfrm>
            <a:custGeom>
              <a:avLst/>
              <a:gdLst/>
              <a:ahLst/>
              <a:cxnLst/>
              <a:rect l="l" t="t" r="r" b="b"/>
              <a:pathLst>
                <a:path w="6072" h="5479" extrusionOk="0">
                  <a:moveTo>
                    <a:pt x="3972" y="2786"/>
                  </a:moveTo>
                  <a:cubicBezTo>
                    <a:pt x="3972" y="2799"/>
                    <a:pt x="3980" y="2805"/>
                    <a:pt x="3986" y="2807"/>
                  </a:cubicBezTo>
                  <a:lnTo>
                    <a:pt x="3986" y="2807"/>
                  </a:lnTo>
                  <a:cubicBezTo>
                    <a:pt x="3981" y="2800"/>
                    <a:pt x="3977" y="2793"/>
                    <a:pt x="3972" y="2786"/>
                  </a:cubicBezTo>
                  <a:close/>
                  <a:moveTo>
                    <a:pt x="183" y="1"/>
                  </a:moveTo>
                  <a:cubicBezTo>
                    <a:pt x="137" y="24"/>
                    <a:pt x="92" y="47"/>
                    <a:pt x="46" y="47"/>
                  </a:cubicBezTo>
                  <a:cubicBezTo>
                    <a:pt x="23" y="69"/>
                    <a:pt x="0" y="92"/>
                    <a:pt x="0" y="138"/>
                  </a:cubicBezTo>
                  <a:cubicBezTo>
                    <a:pt x="23" y="161"/>
                    <a:pt x="46" y="184"/>
                    <a:pt x="92" y="184"/>
                  </a:cubicBezTo>
                  <a:cubicBezTo>
                    <a:pt x="137" y="161"/>
                    <a:pt x="160" y="138"/>
                    <a:pt x="206" y="138"/>
                  </a:cubicBezTo>
                  <a:lnTo>
                    <a:pt x="388" y="138"/>
                  </a:lnTo>
                  <a:cubicBezTo>
                    <a:pt x="457" y="161"/>
                    <a:pt x="502" y="161"/>
                    <a:pt x="548" y="161"/>
                  </a:cubicBezTo>
                  <a:cubicBezTo>
                    <a:pt x="594" y="184"/>
                    <a:pt x="639" y="184"/>
                    <a:pt x="685" y="206"/>
                  </a:cubicBezTo>
                  <a:cubicBezTo>
                    <a:pt x="776" y="229"/>
                    <a:pt x="868" y="275"/>
                    <a:pt x="959" y="298"/>
                  </a:cubicBezTo>
                  <a:cubicBezTo>
                    <a:pt x="1073" y="343"/>
                    <a:pt x="1164" y="389"/>
                    <a:pt x="1256" y="435"/>
                  </a:cubicBezTo>
                  <a:cubicBezTo>
                    <a:pt x="1347" y="480"/>
                    <a:pt x="1438" y="526"/>
                    <a:pt x="1530" y="572"/>
                  </a:cubicBezTo>
                  <a:cubicBezTo>
                    <a:pt x="1621" y="617"/>
                    <a:pt x="1712" y="686"/>
                    <a:pt x="1781" y="731"/>
                  </a:cubicBezTo>
                  <a:cubicBezTo>
                    <a:pt x="1872" y="800"/>
                    <a:pt x="1940" y="845"/>
                    <a:pt x="2032" y="914"/>
                  </a:cubicBezTo>
                  <a:cubicBezTo>
                    <a:pt x="2100" y="960"/>
                    <a:pt x="2169" y="1005"/>
                    <a:pt x="2237" y="1051"/>
                  </a:cubicBezTo>
                  <a:cubicBezTo>
                    <a:pt x="2237" y="1074"/>
                    <a:pt x="2237" y="1074"/>
                    <a:pt x="2260" y="1074"/>
                  </a:cubicBezTo>
                  <a:lnTo>
                    <a:pt x="2237" y="1074"/>
                  </a:lnTo>
                  <a:cubicBezTo>
                    <a:pt x="2283" y="1097"/>
                    <a:pt x="2328" y="1119"/>
                    <a:pt x="2351" y="1165"/>
                  </a:cubicBezTo>
                  <a:cubicBezTo>
                    <a:pt x="2374" y="1165"/>
                    <a:pt x="2374" y="1165"/>
                    <a:pt x="2397" y="1188"/>
                  </a:cubicBezTo>
                  <a:cubicBezTo>
                    <a:pt x="2374" y="1165"/>
                    <a:pt x="2374" y="1165"/>
                    <a:pt x="2374" y="1165"/>
                  </a:cubicBezTo>
                  <a:lnTo>
                    <a:pt x="2374" y="1165"/>
                  </a:lnTo>
                  <a:cubicBezTo>
                    <a:pt x="2488" y="1256"/>
                    <a:pt x="2602" y="1348"/>
                    <a:pt x="2716" y="1439"/>
                  </a:cubicBezTo>
                  <a:cubicBezTo>
                    <a:pt x="2853" y="1553"/>
                    <a:pt x="2968" y="1667"/>
                    <a:pt x="3082" y="1781"/>
                  </a:cubicBezTo>
                  <a:cubicBezTo>
                    <a:pt x="3310" y="1987"/>
                    <a:pt x="3492" y="2238"/>
                    <a:pt x="3698" y="2466"/>
                  </a:cubicBezTo>
                  <a:cubicBezTo>
                    <a:pt x="3789" y="2580"/>
                    <a:pt x="3903" y="2694"/>
                    <a:pt x="3995" y="2808"/>
                  </a:cubicBezTo>
                  <a:cubicBezTo>
                    <a:pt x="3995" y="2808"/>
                    <a:pt x="3991" y="2808"/>
                    <a:pt x="3986" y="2807"/>
                  </a:cubicBezTo>
                  <a:lnTo>
                    <a:pt x="3986" y="2807"/>
                  </a:lnTo>
                  <a:cubicBezTo>
                    <a:pt x="4075" y="2935"/>
                    <a:pt x="4182" y="3044"/>
                    <a:pt x="4269" y="3174"/>
                  </a:cubicBezTo>
                  <a:cubicBezTo>
                    <a:pt x="4360" y="3311"/>
                    <a:pt x="4474" y="3448"/>
                    <a:pt x="4565" y="3607"/>
                  </a:cubicBezTo>
                  <a:cubicBezTo>
                    <a:pt x="4657" y="3744"/>
                    <a:pt x="4725" y="3881"/>
                    <a:pt x="4816" y="4041"/>
                  </a:cubicBezTo>
                  <a:cubicBezTo>
                    <a:pt x="4908" y="4178"/>
                    <a:pt x="4976" y="4315"/>
                    <a:pt x="5067" y="4452"/>
                  </a:cubicBezTo>
                  <a:cubicBezTo>
                    <a:pt x="5136" y="4589"/>
                    <a:pt x="5204" y="4726"/>
                    <a:pt x="5273" y="4840"/>
                  </a:cubicBezTo>
                  <a:cubicBezTo>
                    <a:pt x="5341" y="4954"/>
                    <a:pt x="5410" y="5091"/>
                    <a:pt x="5455" y="5205"/>
                  </a:cubicBezTo>
                  <a:cubicBezTo>
                    <a:pt x="5478" y="5251"/>
                    <a:pt x="5501" y="5274"/>
                    <a:pt x="5501" y="5319"/>
                  </a:cubicBezTo>
                  <a:cubicBezTo>
                    <a:pt x="5501" y="5365"/>
                    <a:pt x="5524" y="5411"/>
                    <a:pt x="5570" y="5433"/>
                  </a:cubicBezTo>
                  <a:cubicBezTo>
                    <a:pt x="5570" y="5433"/>
                    <a:pt x="5592" y="5456"/>
                    <a:pt x="5592" y="5456"/>
                  </a:cubicBezTo>
                  <a:cubicBezTo>
                    <a:pt x="5638" y="5479"/>
                    <a:pt x="5638" y="5479"/>
                    <a:pt x="5684" y="5479"/>
                  </a:cubicBezTo>
                  <a:cubicBezTo>
                    <a:pt x="5707" y="5479"/>
                    <a:pt x="5729" y="5479"/>
                    <a:pt x="5752" y="5456"/>
                  </a:cubicBezTo>
                  <a:cubicBezTo>
                    <a:pt x="5821" y="5433"/>
                    <a:pt x="5866" y="5433"/>
                    <a:pt x="5912" y="5411"/>
                  </a:cubicBezTo>
                  <a:cubicBezTo>
                    <a:pt x="5958" y="5388"/>
                    <a:pt x="5980" y="5388"/>
                    <a:pt x="6003" y="5342"/>
                  </a:cubicBezTo>
                  <a:cubicBezTo>
                    <a:pt x="6049" y="5296"/>
                    <a:pt x="6072" y="5228"/>
                    <a:pt x="6049" y="5159"/>
                  </a:cubicBezTo>
                  <a:cubicBezTo>
                    <a:pt x="6026" y="5091"/>
                    <a:pt x="6003" y="5045"/>
                    <a:pt x="5980" y="4977"/>
                  </a:cubicBezTo>
                  <a:cubicBezTo>
                    <a:pt x="5912" y="4840"/>
                    <a:pt x="5843" y="4726"/>
                    <a:pt x="5775" y="4589"/>
                  </a:cubicBezTo>
                  <a:cubicBezTo>
                    <a:pt x="5752" y="4543"/>
                    <a:pt x="5729" y="4498"/>
                    <a:pt x="5707" y="4475"/>
                  </a:cubicBezTo>
                  <a:cubicBezTo>
                    <a:pt x="5661" y="4383"/>
                    <a:pt x="5638" y="4315"/>
                    <a:pt x="5592" y="4224"/>
                  </a:cubicBezTo>
                  <a:cubicBezTo>
                    <a:pt x="5547" y="4155"/>
                    <a:pt x="5501" y="4064"/>
                    <a:pt x="5455" y="3973"/>
                  </a:cubicBezTo>
                  <a:cubicBezTo>
                    <a:pt x="5364" y="3836"/>
                    <a:pt x="5273" y="3676"/>
                    <a:pt x="5204" y="3539"/>
                  </a:cubicBezTo>
                  <a:cubicBezTo>
                    <a:pt x="5113" y="3379"/>
                    <a:pt x="5022" y="3219"/>
                    <a:pt x="4930" y="3082"/>
                  </a:cubicBezTo>
                  <a:cubicBezTo>
                    <a:pt x="4816" y="2900"/>
                    <a:pt x="4702" y="2717"/>
                    <a:pt x="4565" y="2557"/>
                  </a:cubicBezTo>
                  <a:cubicBezTo>
                    <a:pt x="4451" y="2398"/>
                    <a:pt x="4314" y="2238"/>
                    <a:pt x="4200" y="2055"/>
                  </a:cubicBezTo>
                  <a:cubicBezTo>
                    <a:pt x="4132" y="1987"/>
                    <a:pt x="4063" y="1918"/>
                    <a:pt x="4017" y="1827"/>
                  </a:cubicBezTo>
                  <a:cubicBezTo>
                    <a:pt x="3949" y="1781"/>
                    <a:pt x="3903" y="1713"/>
                    <a:pt x="3835" y="1667"/>
                  </a:cubicBezTo>
                  <a:cubicBezTo>
                    <a:pt x="3766" y="1599"/>
                    <a:pt x="3698" y="1530"/>
                    <a:pt x="3607" y="1462"/>
                  </a:cubicBezTo>
                  <a:cubicBezTo>
                    <a:pt x="3538" y="1393"/>
                    <a:pt x="3447" y="1348"/>
                    <a:pt x="3378" y="1279"/>
                  </a:cubicBezTo>
                  <a:cubicBezTo>
                    <a:pt x="3333" y="1256"/>
                    <a:pt x="3287" y="1211"/>
                    <a:pt x="3241" y="1165"/>
                  </a:cubicBezTo>
                  <a:cubicBezTo>
                    <a:pt x="3207" y="1142"/>
                    <a:pt x="3167" y="1131"/>
                    <a:pt x="3130" y="1131"/>
                  </a:cubicBezTo>
                  <a:cubicBezTo>
                    <a:pt x="3093" y="1131"/>
                    <a:pt x="3059" y="1142"/>
                    <a:pt x="3036" y="1165"/>
                  </a:cubicBezTo>
                  <a:cubicBezTo>
                    <a:pt x="2990" y="1211"/>
                    <a:pt x="2990" y="1234"/>
                    <a:pt x="2990" y="1279"/>
                  </a:cubicBezTo>
                  <a:cubicBezTo>
                    <a:pt x="2945" y="1234"/>
                    <a:pt x="2899" y="1188"/>
                    <a:pt x="2853" y="1165"/>
                  </a:cubicBezTo>
                  <a:cubicBezTo>
                    <a:pt x="2785" y="1119"/>
                    <a:pt x="2739" y="1074"/>
                    <a:pt x="2671" y="1028"/>
                  </a:cubicBezTo>
                  <a:cubicBezTo>
                    <a:pt x="2579" y="937"/>
                    <a:pt x="2465" y="868"/>
                    <a:pt x="2351" y="777"/>
                  </a:cubicBezTo>
                  <a:cubicBezTo>
                    <a:pt x="2351" y="777"/>
                    <a:pt x="2351" y="777"/>
                    <a:pt x="2351" y="800"/>
                  </a:cubicBezTo>
                  <a:cubicBezTo>
                    <a:pt x="2283" y="731"/>
                    <a:pt x="2214" y="686"/>
                    <a:pt x="2146" y="640"/>
                  </a:cubicBezTo>
                  <a:cubicBezTo>
                    <a:pt x="2100" y="594"/>
                    <a:pt x="2032" y="572"/>
                    <a:pt x="1963" y="526"/>
                  </a:cubicBezTo>
                  <a:cubicBezTo>
                    <a:pt x="1826" y="435"/>
                    <a:pt x="1689" y="366"/>
                    <a:pt x="1552" y="298"/>
                  </a:cubicBezTo>
                  <a:cubicBezTo>
                    <a:pt x="1484" y="275"/>
                    <a:pt x="1393" y="252"/>
                    <a:pt x="1324" y="206"/>
                  </a:cubicBezTo>
                  <a:cubicBezTo>
                    <a:pt x="1256" y="184"/>
                    <a:pt x="1164" y="138"/>
                    <a:pt x="1096" y="115"/>
                  </a:cubicBezTo>
                  <a:cubicBezTo>
                    <a:pt x="1050" y="115"/>
                    <a:pt x="1027" y="92"/>
                    <a:pt x="982" y="92"/>
                  </a:cubicBezTo>
                  <a:cubicBezTo>
                    <a:pt x="936" y="69"/>
                    <a:pt x="890" y="69"/>
                    <a:pt x="868" y="69"/>
                  </a:cubicBezTo>
                  <a:cubicBezTo>
                    <a:pt x="799" y="47"/>
                    <a:pt x="731" y="24"/>
                    <a:pt x="662" y="24"/>
                  </a:cubicBezTo>
                  <a:cubicBezTo>
                    <a:pt x="548" y="1"/>
                    <a:pt x="457" y="1"/>
                    <a:pt x="3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44299" y="361475"/>
              <a:ext cx="154071" cy="103764"/>
            </a:xfrm>
            <a:custGeom>
              <a:avLst/>
              <a:gdLst/>
              <a:ahLst/>
              <a:cxnLst/>
              <a:rect l="l" t="t" r="r" b="b"/>
              <a:pathLst>
                <a:path w="3424" h="2306" extrusionOk="0">
                  <a:moveTo>
                    <a:pt x="1096" y="525"/>
                  </a:moveTo>
                  <a:cubicBezTo>
                    <a:pt x="1096" y="525"/>
                    <a:pt x="1119" y="548"/>
                    <a:pt x="1119" y="548"/>
                  </a:cubicBezTo>
                  <a:cubicBezTo>
                    <a:pt x="1119" y="548"/>
                    <a:pt x="1096" y="548"/>
                    <a:pt x="1096" y="525"/>
                  </a:cubicBezTo>
                  <a:close/>
                  <a:moveTo>
                    <a:pt x="46" y="0"/>
                  </a:moveTo>
                  <a:cubicBezTo>
                    <a:pt x="23" y="23"/>
                    <a:pt x="0" y="69"/>
                    <a:pt x="23" y="114"/>
                  </a:cubicBezTo>
                  <a:cubicBezTo>
                    <a:pt x="23" y="160"/>
                    <a:pt x="69" y="183"/>
                    <a:pt x="114" y="183"/>
                  </a:cubicBezTo>
                  <a:cubicBezTo>
                    <a:pt x="137" y="183"/>
                    <a:pt x="183" y="206"/>
                    <a:pt x="206" y="206"/>
                  </a:cubicBezTo>
                  <a:cubicBezTo>
                    <a:pt x="297" y="228"/>
                    <a:pt x="365" y="251"/>
                    <a:pt x="457" y="274"/>
                  </a:cubicBezTo>
                  <a:cubicBezTo>
                    <a:pt x="479" y="274"/>
                    <a:pt x="525" y="297"/>
                    <a:pt x="548" y="320"/>
                  </a:cubicBezTo>
                  <a:cubicBezTo>
                    <a:pt x="616" y="342"/>
                    <a:pt x="685" y="365"/>
                    <a:pt x="731" y="388"/>
                  </a:cubicBezTo>
                  <a:cubicBezTo>
                    <a:pt x="845" y="457"/>
                    <a:pt x="982" y="525"/>
                    <a:pt x="1073" y="594"/>
                  </a:cubicBezTo>
                  <a:cubicBezTo>
                    <a:pt x="1187" y="662"/>
                    <a:pt x="1301" y="731"/>
                    <a:pt x="1415" y="822"/>
                  </a:cubicBezTo>
                  <a:cubicBezTo>
                    <a:pt x="1529" y="890"/>
                    <a:pt x="1621" y="959"/>
                    <a:pt x="1735" y="1027"/>
                  </a:cubicBezTo>
                  <a:cubicBezTo>
                    <a:pt x="1735" y="1027"/>
                    <a:pt x="1735" y="1027"/>
                    <a:pt x="1735" y="1027"/>
                  </a:cubicBezTo>
                  <a:lnTo>
                    <a:pt x="1735" y="1027"/>
                  </a:lnTo>
                  <a:lnTo>
                    <a:pt x="1758" y="1050"/>
                  </a:lnTo>
                  <a:cubicBezTo>
                    <a:pt x="1758" y="1045"/>
                    <a:pt x="1757" y="1041"/>
                    <a:pt x="1755" y="1038"/>
                  </a:cubicBezTo>
                  <a:lnTo>
                    <a:pt x="1755" y="1038"/>
                  </a:lnTo>
                  <a:cubicBezTo>
                    <a:pt x="1788" y="1058"/>
                    <a:pt x="1810" y="1080"/>
                    <a:pt x="1849" y="1119"/>
                  </a:cubicBezTo>
                  <a:cubicBezTo>
                    <a:pt x="1872" y="1141"/>
                    <a:pt x="1895" y="1164"/>
                    <a:pt x="1940" y="1210"/>
                  </a:cubicBezTo>
                  <a:cubicBezTo>
                    <a:pt x="1986" y="1233"/>
                    <a:pt x="2009" y="1278"/>
                    <a:pt x="2054" y="1324"/>
                  </a:cubicBezTo>
                  <a:cubicBezTo>
                    <a:pt x="2100" y="1347"/>
                    <a:pt x="2123" y="1392"/>
                    <a:pt x="2169" y="1415"/>
                  </a:cubicBezTo>
                  <a:cubicBezTo>
                    <a:pt x="2191" y="1438"/>
                    <a:pt x="2214" y="1461"/>
                    <a:pt x="2237" y="1461"/>
                  </a:cubicBezTo>
                  <a:cubicBezTo>
                    <a:pt x="2260" y="1484"/>
                    <a:pt x="2283" y="1507"/>
                    <a:pt x="2305" y="1529"/>
                  </a:cubicBezTo>
                  <a:cubicBezTo>
                    <a:pt x="2328" y="1552"/>
                    <a:pt x="2328" y="1552"/>
                    <a:pt x="2351" y="1552"/>
                  </a:cubicBezTo>
                  <a:cubicBezTo>
                    <a:pt x="2374" y="1575"/>
                    <a:pt x="2374" y="1575"/>
                    <a:pt x="2397" y="1575"/>
                  </a:cubicBezTo>
                  <a:cubicBezTo>
                    <a:pt x="2410" y="1582"/>
                    <a:pt x="2424" y="1585"/>
                    <a:pt x="2436" y="1585"/>
                  </a:cubicBezTo>
                  <a:cubicBezTo>
                    <a:pt x="2467" y="1585"/>
                    <a:pt x="2495" y="1568"/>
                    <a:pt x="2511" y="1552"/>
                  </a:cubicBezTo>
                  <a:cubicBezTo>
                    <a:pt x="2557" y="1575"/>
                    <a:pt x="2579" y="1598"/>
                    <a:pt x="2602" y="1621"/>
                  </a:cubicBezTo>
                  <a:cubicBezTo>
                    <a:pt x="2625" y="1644"/>
                    <a:pt x="2625" y="1666"/>
                    <a:pt x="2648" y="1666"/>
                  </a:cubicBezTo>
                  <a:cubicBezTo>
                    <a:pt x="2648" y="1666"/>
                    <a:pt x="2648" y="1689"/>
                    <a:pt x="2671" y="1689"/>
                  </a:cubicBezTo>
                  <a:cubicBezTo>
                    <a:pt x="2671" y="1689"/>
                    <a:pt x="2693" y="1712"/>
                    <a:pt x="2693" y="1712"/>
                  </a:cubicBezTo>
                  <a:cubicBezTo>
                    <a:pt x="2716" y="1712"/>
                    <a:pt x="2739" y="1735"/>
                    <a:pt x="2739" y="1735"/>
                  </a:cubicBezTo>
                  <a:lnTo>
                    <a:pt x="2808" y="1735"/>
                  </a:lnTo>
                  <a:cubicBezTo>
                    <a:pt x="2830" y="1780"/>
                    <a:pt x="2853" y="1803"/>
                    <a:pt x="2899" y="1849"/>
                  </a:cubicBezTo>
                  <a:cubicBezTo>
                    <a:pt x="2990" y="1986"/>
                    <a:pt x="3082" y="2123"/>
                    <a:pt x="3173" y="2237"/>
                  </a:cubicBezTo>
                  <a:cubicBezTo>
                    <a:pt x="3196" y="2283"/>
                    <a:pt x="3218" y="2283"/>
                    <a:pt x="3264" y="2305"/>
                  </a:cubicBezTo>
                  <a:cubicBezTo>
                    <a:pt x="3287" y="2305"/>
                    <a:pt x="3333" y="2305"/>
                    <a:pt x="3355" y="2283"/>
                  </a:cubicBezTo>
                  <a:cubicBezTo>
                    <a:pt x="3401" y="2260"/>
                    <a:pt x="3424" y="2169"/>
                    <a:pt x="3401" y="2123"/>
                  </a:cubicBezTo>
                  <a:cubicBezTo>
                    <a:pt x="3355" y="2054"/>
                    <a:pt x="3333" y="2009"/>
                    <a:pt x="3310" y="1963"/>
                  </a:cubicBezTo>
                  <a:cubicBezTo>
                    <a:pt x="3287" y="1917"/>
                    <a:pt x="3264" y="1895"/>
                    <a:pt x="3218" y="1849"/>
                  </a:cubicBezTo>
                  <a:cubicBezTo>
                    <a:pt x="3173" y="1758"/>
                    <a:pt x="3104" y="1689"/>
                    <a:pt x="3036" y="1621"/>
                  </a:cubicBezTo>
                  <a:cubicBezTo>
                    <a:pt x="2922" y="1461"/>
                    <a:pt x="2808" y="1324"/>
                    <a:pt x="2671" y="1210"/>
                  </a:cubicBezTo>
                  <a:cubicBezTo>
                    <a:pt x="2602" y="1141"/>
                    <a:pt x="2534" y="1073"/>
                    <a:pt x="2465" y="1004"/>
                  </a:cubicBezTo>
                  <a:cubicBezTo>
                    <a:pt x="2442" y="982"/>
                    <a:pt x="2397" y="959"/>
                    <a:pt x="2374" y="936"/>
                  </a:cubicBezTo>
                  <a:cubicBezTo>
                    <a:pt x="2351" y="913"/>
                    <a:pt x="2328" y="913"/>
                    <a:pt x="2305" y="890"/>
                  </a:cubicBezTo>
                  <a:cubicBezTo>
                    <a:pt x="2283" y="867"/>
                    <a:pt x="2260" y="867"/>
                    <a:pt x="2237" y="845"/>
                  </a:cubicBezTo>
                  <a:cubicBezTo>
                    <a:pt x="2123" y="776"/>
                    <a:pt x="2009" y="685"/>
                    <a:pt x="1872" y="639"/>
                  </a:cubicBezTo>
                  <a:cubicBezTo>
                    <a:pt x="1826" y="594"/>
                    <a:pt x="1758" y="548"/>
                    <a:pt x="1712" y="525"/>
                  </a:cubicBezTo>
                  <a:cubicBezTo>
                    <a:pt x="1644" y="479"/>
                    <a:pt x="1575" y="457"/>
                    <a:pt x="1507" y="411"/>
                  </a:cubicBezTo>
                  <a:cubicBezTo>
                    <a:pt x="1461" y="388"/>
                    <a:pt x="1438" y="388"/>
                    <a:pt x="1392" y="365"/>
                  </a:cubicBezTo>
                  <a:cubicBezTo>
                    <a:pt x="1347" y="365"/>
                    <a:pt x="1301" y="342"/>
                    <a:pt x="1255" y="342"/>
                  </a:cubicBezTo>
                  <a:cubicBezTo>
                    <a:pt x="1233" y="342"/>
                    <a:pt x="1210" y="342"/>
                    <a:pt x="1210" y="365"/>
                  </a:cubicBezTo>
                  <a:cubicBezTo>
                    <a:pt x="1187" y="342"/>
                    <a:pt x="1164" y="342"/>
                    <a:pt x="1164" y="342"/>
                  </a:cubicBezTo>
                  <a:cubicBezTo>
                    <a:pt x="1119" y="320"/>
                    <a:pt x="1096" y="297"/>
                    <a:pt x="1050" y="297"/>
                  </a:cubicBezTo>
                  <a:cubicBezTo>
                    <a:pt x="1050" y="274"/>
                    <a:pt x="1027" y="251"/>
                    <a:pt x="1027" y="251"/>
                  </a:cubicBezTo>
                  <a:cubicBezTo>
                    <a:pt x="982" y="228"/>
                    <a:pt x="936" y="228"/>
                    <a:pt x="890" y="206"/>
                  </a:cubicBezTo>
                  <a:cubicBezTo>
                    <a:pt x="867" y="206"/>
                    <a:pt x="822" y="206"/>
                    <a:pt x="799" y="183"/>
                  </a:cubicBezTo>
                  <a:lnTo>
                    <a:pt x="776" y="183"/>
                  </a:lnTo>
                  <a:cubicBezTo>
                    <a:pt x="731" y="160"/>
                    <a:pt x="685" y="160"/>
                    <a:pt x="639" y="137"/>
                  </a:cubicBezTo>
                  <a:cubicBezTo>
                    <a:pt x="571" y="114"/>
                    <a:pt x="525" y="91"/>
                    <a:pt x="457" y="69"/>
                  </a:cubicBezTo>
                  <a:cubicBezTo>
                    <a:pt x="388" y="69"/>
                    <a:pt x="320" y="23"/>
                    <a:pt x="251" y="23"/>
                  </a:cubicBezTo>
                  <a:cubicBezTo>
                    <a:pt x="228" y="23"/>
                    <a:pt x="206" y="0"/>
                    <a:pt x="1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66512" y="425147"/>
              <a:ext cx="77081" cy="105474"/>
            </a:xfrm>
            <a:custGeom>
              <a:avLst/>
              <a:gdLst/>
              <a:ahLst/>
              <a:cxnLst/>
              <a:rect l="l" t="t" r="r" b="b"/>
              <a:pathLst>
                <a:path w="1713" h="2344" extrusionOk="0">
                  <a:moveTo>
                    <a:pt x="46" y="0"/>
                  </a:moveTo>
                  <a:cubicBezTo>
                    <a:pt x="0" y="23"/>
                    <a:pt x="0" y="46"/>
                    <a:pt x="0" y="69"/>
                  </a:cubicBezTo>
                  <a:cubicBezTo>
                    <a:pt x="0" y="92"/>
                    <a:pt x="23" y="114"/>
                    <a:pt x="46" y="137"/>
                  </a:cubicBezTo>
                  <a:cubicBezTo>
                    <a:pt x="46" y="137"/>
                    <a:pt x="69" y="160"/>
                    <a:pt x="69" y="160"/>
                  </a:cubicBezTo>
                  <a:cubicBezTo>
                    <a:pt x="92" y="183"/>
                    <a:pt x="114" y="206"/>
                    <a:pt x="160" y="251"/>
                  </a:cubicBezTo>
                  <a:cubicBezTo>
                    <a:pt x="183" y="274"/>
                    <a:pt x="206" y="297"/>
                    <a:pt x="229" y="320"/>
                  </a:cubicBezTo>
                  <a:cubicBezTo>
                    <a:pt x="229" y="343"/>
                    <a:pt x="251" y="343"/>
                    <a:pt x="251" y="365"/>
                  </a:cubicBezTo>
                  <a:lnTo>
                    <a:pt x="274" y="365"/>
                  </a:lnTo>
                  <a:cubicBezTo>
                    <a:pt x="274" y="388"/>
                    <a:pt x="297" y="388"/>
                    <a:pt x="297" y="388"/>
                  </a:cubicBezTo>
                  <a:cubicBezTo>
                    <a:pt x="343" y="457"/>
                    <a:pt x="411" y="525"/>
                    <a:pt x="457" y="571"/>
                  </a:cubicBezTo>
                  <a:cubicBezTo>
                    <a:pt x="502" y="639"/>
                    <a:pt x="548" y="685"/>
                    <a:pt x="594" y="731"/>
                  </a:cubicBezTo>
                  <a:cubicBezTo>
                    <a:pt x="639" y="776"/>
                    <a:pt x="685" y="845"/>
                    <a:pt x="708" y="890"/>
                  </a:cubicBezTo>
                  <a:cubicBezTo>
                    <a:pt x="754" y="936"/>
                    <a:pt x="799" y="1005"/>
                    <a:pt x="845" y="1073"/>
                  </a:cubicBezTo>
                  <a:cubicBezTo>
                    <a:pt x="891" y="1142"/>
                    <a:pt x="936" y="1210"/>
                    <a:pt x="982" y="1278"/>
                  </a:cubicBezTo>
                  <a:cubicBezTo>
                    <a:pt x="1027" y="1347"/>
                    <a:pt x="1073" y="1415"/>
                    <a:pt x="1119" y="1484"/>
                  </a:cubicBezTo>
                  <a:cubicBezTo>
                    <a:pt x="1279" y="1758"/>
                    <a:pt x="1438" y="2032"/>
                    <a:pt x="1575" y="2306"/>
                  </a:cubicBezTo>
                  <a:cubicBezTo>
                    <a:pt x="1589" y="2332"/>
                    <a:pt x="1610" y="2343"/>
                    <a:pt x="1634" y="2343"/>
                  </a:cubicBezTo>
                  <a:cubicBezTo>
                    <a:pt x="1652" y="2343"/>
                    <a:pt x="1670" y="2338"/>
                    <a:pt x="1689" y="2328"/>
                  </a:cubicBezTo>
                  <a:cubicBezTo>
                    <a:pt x="1689" y="2328"/>
                    <a:pt x="1712" y="2306"/>
                    <a:pt x="1712" y="2306"/>
                  </a:cubicBezTo>
                  <a:cubicBezTo>
                    <a:pt x="1712" y="2283"/>
                    <a:pt x="1712" y="2260"/>
                    <a:pt x="1712" y="2237"/>
                  </a:cubicBezTo>
                  <a:cubicBezTo>
                    <a:pt x="1667" y="2146"/>
                    <a:pt x="1621" y="2055"/>
                    <a:pt x="1575" y="1963"/>
                  </a:cubicBezTo>
                  <a:cubicBezTo>
                    <a:pt x="1575" y="1963"/>
                    <a:pt x="1598" y="1940"/>
                    <a:pt x="1598" y="1918"/>
                  </a:cubicBezTo>
                  <a:cubicBezTo>
                    <a:pt x="1598" y="1895"/>
                    <a:pt x="1598" y="1895"/>
                    <a:pt x="1598" y="1895"/>
                  </a:cubicBezTo>
                  <a:cubicBezTo>
                    <a:pt x="1598" y="1872"/>
                    <a:pt x="1598" y="1872"/>
                    <a:pt x="1575" y="1849"/>
                  </a:cubicBezTo>
                  <a:cubicBezTo>
                    <a:pt x="1575" y="1849"/>
                    <a:pt x="1575" y="1826"/>
                    <a:pt x="1552" y="1803"/>
                  </a:cubicBezTo>
                  <a:cubicBezTo>
                    <a:pt x="1552" y="1758"/>
                    <a:pt x="1530" y="1712"/>
                    <a:pt x="1507" y="1667"/>
                  </a:cubicBezTo>
                  <a:cubicBezTo>
                    <a:pt x="1484" y="1644"/>
                    <a:pt x="1461" y="1598"/>
                    <a:pt x="1438" y="1552"/>
                  </a:cubicBezTo>
                  <a:cubicBezTo>
                    <a:pt x="1415" y="1507"/>
                    <a:pt x="1393" y="1484"/>
                    <a:pt x="1370" y="1438"/>
                  </a:cubicBezTo>
                  <a:cubicBezTo>
                    <a:pt x="1324" y="1393"/>
                    <a:pt x="1301" y="1347"/>
                    <a:pt x="1279" y="1301"/>
                  </a:cubicBezTo>
                  <a:cubicBezTo>
                    <a:pt x="1233" y="1256"/>
                    <a:pt x="1210" y="1233"/>
                    <a:pt x="1187" y="1187"/>
                  </a:cubicBezTo>
                  <a:cubicBezTo>
                    <a:pt x="1164" y="1164"/>
                    <a:pt x="1142" y="1119"/>
                    <a:pt x="1096" y="1073"/>
                  </a:cubicBezTo>
                  <a:cubicBezTo>
                    <a:pt x="1050" y="1005"/>
                    <a:pt x="982" y="936"/>
                    <a:pt x="936" y="868"/>
                  </a:cubicBezTo>
                  <a:cubicBezTo>
                    <a:pt x="868" y="776"/>
                    <a:pt x="799" y="708"/>
                    <a:pt x="731" y="639"/>
                  </a:cubicBezTo>
                  <a:cubicBezTo>
                    <a:pt x="685" y="548"/>
                    <a:pt x="617" y="480"/>
                    <a:pt x="548" y="411"/>
                  </a:cubicBezTo>
                  <a:cubicBezTo>
                    <a:pt x="502" y="365"/>
                    <a:pt x="434" y="297"/>
                    <a:pt x="388" y="251"/>
                  </a:cubicBezTo>
                  <a:cubicBezTo>
                    <a:pt x="320" y="183"/>
                    <a:pt x="251" y="114"/>
                    <a:pt x="183" y="69"/>
                  </a:cubicBezTo>
                  <a:cubicBezTo>
                    <a:pt x="160" y="46"/>
                    <a:pt x="137" y="23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03216" y="468255"/>
              <a:ext cx="202354" cy="143227"/>
            </a:xfrm>
            <a:custGeom>
              <a:avLst/>
              <a:gdLst/>
              <a:ahLst/>
              <a:cxnLst/>
              <a:rect l="l" t="t" r="r" b="b"/>
              <a:pathLst>
                <a:path w="4497" h="3183" extrusionOk="0">
                  <a:moveTo>
                    <a:pt x="4268" y="1"/>
                  </a:moveTo>
                  <a:cubicBezTo>
                    <a:pt x="4223" y="24"/>
                    <a:pt x="4200" y="47"/>
                    <a:pt x="4177" y="92"/>
                  </a:cubicBezTo>
                  <a:cubicBezTo>
                    <a:pt x="4131" y="138"/>
                    <a:pt x="4109" y="184"/>
                    <a:pt x="4063" y="229"/>
                  </a:cubicBezTo>
                  <a:cubicBezTo>
                    <a:pt x="4040" y="252"/>
                    <a:pt x="4017" y="298"/>
                    <a:pt x="3995" y="343"/>
                  </a:cubicBezTo>
                  <a:cubicBezTo>
                    <a:pt x="3949" y="412"/>
                    <a:pt x="3880" y="480"/>
                    <a:pt x="3835" y="572"/>
                  </a:cubicBezTo>
                  <a:cubicBezTo>
                    <a:pt x="3789" y="617"/>
                    <a:pt x="3743" y="663"/>
                    <a:pt x="3698" y="731"/>
                  </a:cubicBezTo>
                  <a:cubicBezTo>
                    <a:pt x="3652" y="777"/>
                    <a:pt x="3606" y="823"/>
                    <a:pt x="3561" y="891"/>
                  </a:cubicBezTo>
                  <a:cubicBezTo>
                    <a:pt x="3447" y="1005"/>
                    <a:pt x="3355" y="1097"/>
                    <a:pt x="3241" y="1211"/>
                  </a:cubicBezTo>
                  <a:cubicBezTo>
                    <a:pt x="3127" y="1302"/>
                    <a:pt x="3013" y="1393"/>
                    <a:pt x="2899" y="1507"/>
                  </a:cubicBezTo>
                  <a:cubicBezTo>
                    <a:pt x="2785" y="1576"/>
                    <a:pt x="2671" y="1667"/>
                    <a:pt x="2557" y="1758"/>
                  </a:cubicBezTo>
                  <a:cubicBezTo>
                    <a:pt x="2540" y="1775"/>
                    <a:pt x="2511" y="1804"/>
                    <a:pt x="2479" y="1827"/>
                  </a:cubicBezTo>
                  <a:lnTo>
                    <a:pt x="2479" y="1827"/>
                  </a:lnTo>
                  <a:cubicBezTo>
                    <a:pt x="2482" y="1827"/>
                    <a:pt x="2485" y="1827"/>
                    <a:pt x="2488" y="1827"/>
                  </a:cubicBezTo>
                  <a:cubicBezTo>
                    <a:pt x="2484" y="1827"/>
                    <a:pt x="2481" y="1828"/>
                    <a:pt x="2477" y="1829"/>
                  </a:cubicBezTo>
                  <a:lnTo>
                    <a:pt x="2477" y="1829"/>
                  </a:lnTo>
                  <a:cubicBezTo>
                    <a:pt x="2466" y="1836"/>
                    <a:pt x="2456" y="1843"/>
                    <a:pt x="2445" y="1849"/>
                  </a:cubicBezTo>
                  <a:lnTo>
                    <a:pt x="2445" y="1849"/>
                  </a:lnTo>
                  <a:cubicBezTo>
                    <a:pt x="2455" y="1839"/>
                    <a:pt x="2466" y="1832"/>
                    <a:pt x="2477" y="1829"/>
                  </a:cubicBezTo>
                  <a:lnTo>
                    <a:pt x="2477" y="1829"/>
                  </a:lnTo>
                  <a:cubicBezTo>
                    <a:pt x="2478" y="1828"/>
                    <a:pt x="2478" y="1828"/>
                    <a:pt x="2479" y="1827"/>
                  </a:cubicBezTo>
                  <a:lnTo>
                    <a:pt x="2479" y="1827"/>
                  </a:lnTo>
                  <a:cubicBezTo>
                    <a:pt x="2465" y="1827"/>
                    <a:pt x="2462" y="1830"/>
                    <a:pt x="2442" y="1850"/>
                  </a:cubicBezTo>
                  <a:cubicBezTo>
                    <a:pt x="2443" y="1849"/>
                    <a:pt x="2444" y="1849"/>
                    <a:pt x="2445" y="1849"/>
                  </a:cubicBezTo>
                  <a:lnTo>
                    <a:pt x="2445" y="1849"/>
                  </a:lnTo>
                  <a:cubicBezTo>
                    <a:pt x="2436" y="1856"/>
                    <a:pt x="2428" y="1864"/>
                    <a:pt x="2420" y="1873"/>
                  </a:cubicBezTo>
                  <a:cubicBezTo>
                    <a:pt x="2283" y="1964"/>
                    <a:pt x="2146" y="2055"/>
                    <a:pt x="2009" y="2124"/>
                  </a:cubicBezTo>
                  <a:cubicBezTo>
                    <a:pt x="1872" y="2215"/>
                    <a:pt x="1735" y="2306"/>
                    <a:pt x="1575" y="2375"/>
                  </a:cubicBezTo>
                  <a:cubicBezTo>
                    <a:pt x="1438" y="2466"/>
                    <a:pt x="1301" y="2535"/>
                    <a:pt x="1164" y="2603"/>
                  </a:cubicBezTo>
                  <a:cubicBezTo>
                    <a:pt x="1096" y="2649"/>
                    <a:pt x="1027" y="2671"/>
                    <a:pt x="959" y="2694"/>
                  </a:cubicBezTo>
                  <a:cubicBezTo>
                    <a:pt x="890" y="2740"/>
                    <a:pt x="822" y="2763"/>
                    <a:pt x="731" y="2808"/>
                  </a:cubicBezTo>
                  <a:cubicBezTo>
                    <a:pt x="685" y="2831"/>
                    <a:pt x="616" y="2854"/>
                    <a:pt x="548" y="2877"/>
                  </a:cubicBezTo>
                  <a:cubicBezTo>
                    <a:pt x="457" y="2923"/>
                    <a:pt x="388" y="2945"/>
                    <a:pt x="320" y="2968"/>
                  </a:cubicBezTo>
                  <a:cubicBezTo>
                    <a:pt x="274" y="2968"/>
                    <a:pt x="228" y="2991"/>
                    <a:pt x="183" y="2991"/>
                  </a:cubicBezTo>
                  <a:cubicBezTo>
                    <a:pt x="137" y="3014"/>
                    <a:pt x="91" y="3014"/>
                    <a:pt x="69" y="3037"/>
                  </a:cubicBezTo>
                  <a:cubicBezTo>
                    <a:pt x="46" y="3037"/>
                    <a:pt x="23" y="3060"/>
                    <a:pt x="0" y="3082"/>
                  </a:cubicBezTo>
                  <a:cubicBezTo>
                    <a:pt x="0" y="3082"/>
                    <a:pt x="0" y="3105"/>
                    <a:pt x="0" y="3128"/>
                  </a:cubicBezTo>
                  <a:cubicBezTo>
                    <a:pt x="17" y="3161"/>
                    <a:pt x="34" y="3183"/>
                    <a:pt x="59" y="3183"/>
                  </a:cubicBezTo>
                  <a:cubicBezTo>
                    <a:pt x="69" y="3183"/>
                    <a:pt x="79" y="3180"/>
                    <a:pt x="91" y="3174"/>
                  </a:cubicBezTo>
                  <a:cubicBezTo>
                    <a:pt x="137" y="3174"/>
                    <a:pt x="206" y="3151"/>
                    <a:pt x="251" y="3151"/>
                  </a:cubicBezTo>
                  <a:cubicBezTo>
                    <a:pt x="297" y="3128"/>
                    <a:pt x="365" y="3128"/>
                    <a:pt x="411" y="3128"/>
                  </a:cubicBezTo>
                  <a:cubicBezTo>
                    <a:pt x="457" y="3105"/>
                    <a:pt x="502" y="3105"/>
                    <a:pt x="571" y="3105"/>
                  </a:cubicBezTo>
                  <a:cubicBezTo>
                    <a:pt x="616" y="3082"/>
                    <a:pt x="662" y="3082"/>
                    <a:pt x="708" y="3060"/>
                  </a:cubicBezTo>
                  <a:cubicBezTo>
                    <a:pt x="753" y="3060"/>
                    <a:pt x="799" y="3037"/>
                    <a:pt x="845" y="3037"/>
                  </a:cubicBezTo>
                  <a:cubicBezTo>
                    <a:pt x="890" y="3014"/>
                    <a:pt x="959" y="3014"/>
                    <a:pt x="1004" y="2991"/>
                  </a:cubicBezTo>
                  <a:cubicBezTo>
                    <a:pt x="1119" y="2968"/>
                    <a:pt x="1210" y="2923"/>
                    <a:pt x="1324" y="2877"/>
                  </a:cubicBezTo>
                  <a:lnTo>
                    <a:pt x="1301" y="2877"/>
                  </a:lnTo>
                  <a:cubicBezTo>
                    <a:pt x="1415" y="2831"/>
                    <a:pt x="1552" y="2786"/>
                    <a:pt x="1666" y="2717"/>
                  </a:cubicBezTo>
                  <a:cubicBezTo>
                    <a:pt x="1803" y="2649"/>
                    <a:pt x="1917" y="2580"/>
                    <a:pt x="2032" y="2512"/>
                  </a:cubicBezTo>
                  <a:cubicBezTo>
                    <a:pt x="2146" y="2466"/>
                    <a:pt x="2260" y="2375"/>
                    <a:pt x="2374" y="2306"/>
                  </a:cubicBezTo>
                  <a:cubicBezTo>
                    <a:pt x="2488" y="2238"/>
                    <a:pt x="2602" y="2169"/>
                    <a:pt x="2716" y="2078"/>
                  </a:cubicBezTo>
                  <a:cubicBezTo>
                    <a:pt x="2739" y="2055"/>
                    <a:pt x="2762" y="2032"/>
                    <a:pt x="2785" y="2010"/>
                  </a:cubicBezTo>
                  <a:cubicBezTo>
                    <a:pt x="2808" y="2010"/>
                    <a:pt x="2808" y="2010"/>
                    <a:pt x="2808" y="1987"/>
                  </a:cubicBezTo>
                  <a:cubicBezTo>
                    <a:pt x="2945" y="1895"/>
                    <a:pt x="3082" y="1804"/>
                    <a:pt x="3196" y="1690"/>
                  </a:cubicBezTo>
                  <a:cubicBezTo>
                    <a:pt x="3264" y="1644"/>
                    <a:pt x="3333" y="1576"/>
                    <a:pt x="3401" y="1530"/>
                  </a:cubicBezTo>
                  <a:cubicBezTo>
                    <a:pt x="3470" y="1462"/>
                    <a:pt x="3515" y="1416"/>
                    <a:pt x="3584" y="1370"/>
                  </a:cubicBezTo>
                  <a:cubicBezTo>
                    <a:pt x="3629" y="1302"/>
                    <a:pt x="3698" y="1256"/>
                    <a:pt x="3743" y="1188"/>
                  </a:cubicBezTo>
                  <a:cubicBezTo>
                    <a:pt x="3812" y="1119"/>
                    <a:pt x="3858" y="1051"/>
                    <a:pt x="3926" y="1005"/>
                  </a:cubicBezTo>
                  <a:cubicBezTo>
                    <a:pt x="4040" y="868"/>
                    <a:pt x="4154" y="709"/>
                    <a:pt x="4268" y="549"/>
                  </a:cubicBezTo>
                  <a:cubicBezTo>
                    <a:pt x="4337" y="457"/>
                    <a:pt x="4383" y="366"/>
                    <a:pt x="4451" y="252"/>
                  </a:cubicBezTo>
                  <a:cubicBezTo>
                    <a:pt x="4497" y="184"/>
                    <a:pt x="4474" y="69"/>
                    <a:pt x="4405" y="24"/>
                  </a:cubicBezTo>
                  <a:cubicBezTo>
                    <a:pt x="4360" y="1"/>
                    <a:pt x="4337" y="1"/>
                    <a:pt x="4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39500" y="356300"/>
              <a:ext cx="347201" cy="372894"/>
            </a:xfrm>
            <a:custGeom>
              <a:avLst/>
              <a:gdLst/>
              <a:ahLst/>
              <a:cxnLst/>
              <a:rect l="l" t="t" r="r" b="b"/>
              <a:pathLst>
                <a:path w="7716" h="8287" extrusionOk="0">
                  <a:moveTo>
                    <a:pt x="2580" y="184"/>
                  </a:moveTo>
                  <a:cubicBezTo>
                    <a:pt x="2808" y="206"/>
                    <a:pt x="3060" y="252"/>
                    <a:pt x="3311" y="343"/>
                  </a:cubicBezTo>
                  <a:cubicBezTo>
                    <a:pt x="3653" y="480"/>
                    <a:pt x="3995" y="640"/>
                    <a:pt x="4338" y="868"/>
                  </a:cubicBezTo>
                  <a:cubicBezTo>
                    <a:pt x="4794" y="1188"/>
                    <a:pt x="5228" y="1576"/>
                    <a:pt x="5639" y="2055"/>
                  </a:cubicBezTo>
                  <a:lnTo>
                    <a:pt x="5662" y="2055"/>
                  </a:lnTo>
                  <a:cubicBezTo>
                    <a:pt x="6187" y="2649"/>
                    <a:pt x="6643" y="3356"/>
                    <a:pt x="7008" y="4110"/>
                  </a:cubicBezTo>
                  <a:cubicBezTo>
                    <a:pt x="7168" y="4429"/>
                    <a:pt x="7305" y="4749"/>
                    <a:pt x="7419" y="5068"/>
                  </a:cubicBezTo>
                  <a:cubicBezTo>
                    <a:pt x="7465" y="5182"/>
                    <a:pt x="7488" y="5251"/>
                    <a:pt x="7510" y="5342"/>
                  </a:cubicBezTo>
                  <a:lnTo>
                    <a:pt x="7510" y="5365"/>
                  </a:lnTo>
                  <a:cubicBezTo>
                    <a:pt x="7465" y="5411"/>
                    <a:pt x="7419" y="5433"/>
                    <a:pt x="7373" y="5479"/>
                  </a:cubicBezTo>
                  <a:cubicBezTo>
                    <a:pt x="7259" y="5525"/>
                    <a:pt x="7168" y="5570"/>
                    <a:pt x="7077" y="5593"/>
                  </a:cubicBezTo>
                  <a:cubicBezTo>
                    <a:pt x="6985" y="5616"/>
                    <a:pt x="6894" y="5639"/>
                    <a:pt x="6826" y="5639"/>
                  </a:cubicBezTo>
                  <a:lnTo>
                    <a:pt x="6734" y="5639"/>
                  </a:lnTo>
                  <a:lnTo>
                    <a:pt x="6734" y="5616"/>
                  </a:lnTo>
                  <a:cubicBezTo>
                    <a:pt x="6712" y="5502"/>
                    <a:pt x="6689" y="5433"/>
                    <a:pt x="6666" y="5342"/>
                  </a:cubicBezTo>
                  <a:lnTo>
                    <a:pt x="6643" y="5319"/>
                  </a:lnTo>
                  <a:cubicBezTo>
                    <a:pt x="6552" y="5045"/>
                    <a:pt x="6460" y="4749"/>
                    <a:pt x="6324" y="4475"/>
                  </a:cubicBezTo>
                  <a:cubicBezTo>
                    <a:pt x="6095" y="4018"/>
                    <a:pt x="5844" y="3562"/>
                    <a:pt x="5547" y="3174"/>
                  </a:cubicBezTo>
                  <a:cubicBezTo>
                    <a:pt x="5502" y="3219"/>
                    <a:pt x="5456" y="3265"/>
                    <a:pt x="5433" y="3311"/>
                  </a:cubicBezTo>
                  <a:cubicBezTo>
                    <a:pt x="5296" y="3493"/>
                    <a:pt x="5114" y="3676"/>
                    <a:pt x="4908" y="3858"/>
                  </a:cubicBezTo>
                  <a:cubicBezTo>
                    <a:pt x="4589" y="4132"/>
                    <a:pt x="4224" y="4361"/>
                    <a:pt x="3927" y="4543"/>
                  </a:cubicBezTo>
                  <a:cubicBezTo>
                    <a:pt x="3539" y="4794"/>
                    <a:pt x="3174" y="5000"/>
                    <a:pt x="2831" y="5159"/>
                  </a:cubicBezTo>
                  <a:cubicBezTo>
                    <a:pt x="2375" y="5365"/>
                    <a:pt x="1964" y="5502"/>
                    <a:pt x="1576" y="5570"/>
                  </a:cubicBezTo>
                  <a:lnTo>
                    <a:pt x="1485" y="5570"/>
                  </a:lnTo>
                  <a:cubicBezTo>
                    <a:pt x="1462" y="5593"/>
                    <a:pt x="1439" y="5593"/>
                    <a:pt x="1416" y="5593"/>
                  </a:cubicBezTo>
                  <a:cubicBezTo>
                    <a:pt x="1393" y="5593"/>
                    <a:pt x="1370" y="5593"/>
                    <a:pt x="1348" y="5616"/>
                  </a:cubicBezTo>
                  <a:cubicBezTo>
                    <a:pt x="1462" y="5958"/>
                    <a:pt x="1622" y="6324"/>
                    <a:pt x="1827" y="6666"/>
                  </a:cubicBezTo>
                  <a:cubicBezTo>
                    <a:pt x="2032" y="7077"/>
                    <a:pt x="2306" y="7442"/>
                    <a:pt x="2603" y="7784"/>
                  </a:cubicBezTo>
                  <a:cubicBezTo>
                    <a:pt x="2580" y="7807"/>
                    <a:pt x="2557" y="7830"/>
                    <a:pt x="2535" y="7853"/>
                  </a:cubicBezTo>
                  <a:cubicBezTo>
                    <a:pt x="2512" y="7899"/>
                    <a:pt x="2443" y="7944"/>
                    <a:pt x="2375" y="7967"/>
                  </a:cubicBezTo>
                  <a:cubicBezTo>
                    <a:pt x="2306" y="8013"/>
                    <a:pt x="2238" y="8058"/>
                    <a:pt x="2147" y="8081"/>
                  </a:cubicBezTo>
                  <a:cubicBezTo>
                    <a:pt x="2101" y="8104"/>
                    <a:pt x="2032" y="8104"/>
                    <a:pt x="1987" y="8104"/>
                  </a:cubicBezTo>
                  <a:cubicBezTo>
                    <a:pt x="1644" y="7625"/>
                    <a:pt x="1325" y="7122"/>
                    <a:pt x="1074" y="6597"/>
                  </a:cubicBezTo>
                  <a:lnTo>
                    <a:pt x="1051" y="6575"/>
                  </a:lnTo>
                  <a:cubicBezTo>
                    <a:pt x="709" y="5844"/>
                    <a:pt x="457" y="5091"/>
                    <a:pt x="298" y="4361"/>
                  </a:cubicBezTo>
                  <a:cubicBezTo>
                    <a:pt x="206" y="3790"/>
                    <a:pt x="161" y="3242"/>
                    <a:pt x="206" y="2717"/>
                  </a:cubicBezTo>
                  <a:cubicBezTo>
                    <a:pt x="229" y="2352"/>
                    <a:pt x="298" y="2010"/>
                    <a:pt x="412" y="1690"/>
                  </a:cubicBezTo>
                  <a:cubicBezTo>
                    <a:pt x="480" y="1462"/>
                    <a:pt x="594" y="1234"/>
                    <a:pt x="709" y="1051"/>
                  </a:cubicBezTo>
                  <a:cubicBezTo>
                    <a:pt x="823" y="914"/>
                    <a:pt x="937" y="754"/>
                    <a:pt x="1074" y="640"/>
                  </a:cubicBezTo>
                  <a:cubicBezTo>
                    <a:pt x="1211" y="526"/>
                    <a:pt x="1348" y="435"/>
                    <a:pt x="1485" y="366"/>
                  </a:cubicBezTo>
                  <a:cubicBezTo>
                    <a:pt x="1644" y="298"/>
                    <a:pt x="1804" y="252"/>
                    <a:pt x="1987" y="206"/>
                  </a:cubicBezTo>
                  <a:cubicBezTo>
                    <a:pt x="2101" y="184"/>
                    <a:pt x="2238" y="184"/>
                    <a:pt x="2375" y="184"/>
                  </a:cubicBezTo>
                  <a:close/>
                  <a:moveTo>
                    <a:pt x="2375" y="1"/>
                  </a:moveTo>
                  <a:cubicBezTo>
                    <a:pt x="2055" y="1"/>
                    <a:pt x="1736" y="69"/>
                    <a:pt x="1462" y="184"/>
                  </a:cubicBezTo>
                  <a:cubicBezTo>
                    <a:pt x="1370" y="229"/>
                    <a:pt x="1256" y="298"/>
                    <a:pt x="1165" y="366"/>
                  </a:cubicBezTo>
                  <a:cubicBezTo>
                    <a:pt x="1074" y="412"/>
                    <a:pt x="960" y="503"/>
                    <a:pt x="868" y="594"/>
                  </a:cubicBezTo>
                  <a:cubicBezTo>
                    <a:pt x="709" y="754"/>
                    <a:pt x="549" y="960"/>
                    <a:pt x="435" y="1188"/>
                  </a:cubicBezTo>
                  <a:cubicBezTo>
                    <a:pt x="320" y="1393"/>
                    <a:pt x="229" y="1622"/>
                    <a:pt x="161" y="1895"/>
                  </a:cubicBezTo>
                  <a:cubicBezTo>
                    <a:pt x="92" y="2124"/>
                    <a:pt x="47" y="2375"/>
                    <a:pt x="24" y="2649"/>
                  </a:cubicBezTo>
                  <a:cubicBezTo>
                    <a:pt x="1" y="3105"/>
                    <a:pt x="1" y="3585"/>
                    <a:pt x="92" y="4087"/>
                  </a:cubicBezTo>
                  <a:cubicBezTo>
                    <a:pt x="161" y="4589"/>
                    <a:pt x="275" y="5091"/>
                    <a:pt x="457" y="5593"/>
                  </a:cubicBezTo>
                  <a:cubicBezTo>
                    <a:pt x="617" y="6050"/>
                    <a:pt x="800" y="6506"/>
                    <a:pt x="1051" y="6940"/>
                  </a:cubicBezTo>
                  <a:cubicBezTo>
                    <a:pt x="1256" y="7351"/>
                    <a:pt x="1507" y="7762"/>
                    <a:pt x="1781" y="8127"/>
                  </a:cubicBezTo>
                  <a:lnTo>
                    <a:pt x="1850" y="8241"/>
                  </a:lnTo>
                  <a:cubicBezTo>
                    <a:pt x="1873" y="8264"/>
                    <a:pt x="1895" y="8264"/>
                    <a:pt x="1918" y="8264"/>
                  </a:cubicBezTo>
                  <a:cubicBezTo>
                    <a:pt x="1941" y="8287"/>
                    <a:pt x="1964" y="8287"/>
                    <a:pt x="1987" y="8287"/>
                  </a:cubicBezTo>
                  <a:cubicBezTo>
                    <a:pt x="2124" y="8287"/>
                    <a:pt x="2283" y="8241"/>
                    <a:pt x="2443" y="8150"/>
                  </a:cubicBezTo>
                  <a:cubicBezTo>
                    <a:pt x="2512" y="8127"/>
                    <a:pt x="2580" y="8058"/>
                    <a:pt x="2649" y="8013"/>
                  </a:cubicBezTo>
                  <a:cubicBezTo>
                    <a:pt x="2694" y="7967"/>
                    <a:pt x="2763" y="7899"/>
                    <a:pt x="2786" y="7830"/>
                  </a:cubicBezTo>
                  <a:cubicBezTo>
                    <a:pt x="2808" y="7807"/>
                    <a:pt x="2808" y="7784"/>
                    <a:pt x="2786" y="7762"/>
                  </a:cubicBezTo>
                  <a:cubicBezTo>
                    <a:pt x="2786" y="7739"/>
                    <a:pt x="2786" y="7739"/>
                    <a:pt x="2786" y="7739"/>
                  </a:cubicBezTo>
                  <a:cubicBezTo>
                    <a:pt x="2398" y="7282"/>
                    <a:pt x="2078" y="6803"/>
                    <a:pt x="1804" y="6255"/>
                  </a:cubicBezTo>
                  <a:cubicBezTo>
                    <a:pt x="1713" y="6073"/>
                    <a:pt x="1644" y="5913"/>
                    <a:pt x="1576" y="5753"/>
                  </a:cubicBezTo>
                  <a:cubicBezTo>
                    <a:pt x="1736" y="5730"/>
                    <a:pt x="1895" y="5684"/>
                    <a:pt x="2078" y="5639"/>
                  </a:cubicBezTo>
                  <a:cubicBezTo>
                    <a:pt x="2238" y="5593"/>
                    <a:pt x="2443" y="5525"/>
                    <a:pt x="2649" y="5433"/>
                  </a:cubicBezTo>
                  <a:cubicBezTo>
                    <a:pt x="2991" y="5296"/>
                    <a:pt x="3356" y="5091"/>
                    <a:pt x="3767" y="4863"/>
                  </a:cubicBezTo>
                  <a:cubicBezTo>
                    <a:pt x="3904" y="4771"/>
                    <a:pt x="4064" y="4680"/>
                    <a:pt x="4246" y="4566"/>
                  </a:cubicBezTo>
                  <a:cubicBezTo>
                    <a:pt x="4429" y="4452"/>
                    <a:pt x="4589" y="4338"/>
                    <a:pt x="4726" y="4224"/>
                  </a:cubicBezTo>
                  <a:cubicBezTo>
                    <a:pt x="5068" y="3973"/>
                    <a:pt x="5342" y="3722"/>
                    <a:pt x="5547" y="3470"/>
                  </a:cubicBezTo>
                  <a:cubicBezTo>
                    <a:pt x="5753" y="3767"/>
                    <a:pt x="5936" y="4110"/>
                    <a:pt x="6118" y="4452"/>
                  </a:cubicBezTo>
                  <a:lnTo>
                    <a:pt x="6141" y="4498"/>
                  </a:lnTo>
                  <a:lnTo>
                    <a:pt x="6164" y="4543"/>
                  </a:lnTo>
                  <a:cubicBezTo>
                    <a:pt x="6278" y="4817"/>
                    <a:pt x="6392" y="5091"/>
                    <a:pt x="6483" y="5388"/>
                  </a:cubicBezTo>
                  <a:cubicBezTo>
                    <a:pt x="6506" y="5479"/>
                    <a:pt x="6529" y="5548"/>
                    <a:pt x="6552" y="5639"/>
                  </a:cubicBezTo>
                  <a:lnTo>
                    <a:pt x="6575" y="5662"/>
                  </a:lnTo>
                  <a:lnTo>
                    <a:pt x="6575" y="5684"/>
                  </a:lnTo>
                  <a:lnTo>
                    <a:pt x="6575" y="5730"/>
                  </a:lnTo>
                  <a:cubicBezTo>
                    <a:pt x="6597" y="5753"/>
                    <a:pt x="6620" y="5776"/>
                    <a:pt x="6643" y="5799"/>
                  </a:cubicBezTo>
                  <a:lnTo>
                    <a:pt x="6689" y="5799"/>
                  </a:lnTo>
                  <a:cubicBezTo>
                    <a:pt x="6734" y="5799"/>
                    <a:pt x="6780" y="5821"/>
                    <a:pt x="6826" y="5821"/>
                  </a:cubicBezTo>
                  <a:cubicBezTo>
                    <a:pt x="6940" y="5821"/>
                    <a:pt x="7054" y="5799"/>
                    <a:pt x="7191" y="5753"/>
                  </a:cubicBezTo>
                  <a:cubicBezTo>
                    <a:pt x="7282" y="5707"/>
                    <a:pt x="7351" y="5684"/>
                    <a:pt x="7442" y="5639"/>
                  </a:cubicBezTo>
                  <a:cubicBezTo>
                    <a:pt x="7533" y="5593"/>
                    <a:pt x="7602" y="5548"/>
                    <a:pt x="7670" y="5479"/>
                  </a:cubicBezTo>
                  <a:cubicBezTo>
                    <a:pt x="7693" y="5456"/>
                    <a:pt x="7716" y="5411"/>
                    <a:pt x="7716" y="5365"/>
                  </a:cubicBezTo>
                  <a:lnTo>
                    <a:pt x="7693" y="5365"/>
                  </a:lnTo>
                  <a:lnTo>
                    <a:pt x="7693" y="5342"/>
                  </a:lnTo>
                  <a:lnTo>
                    <a:pt x="7670" y="5296"/>
                  </a:lnTo>
                  <a:cubicBezTo>
                    <a:pt x="7647" y="5205"/>
                    <a:pt x="7625" y="5137"/>
                    <a:pt x="7602" y="5045"/>
                  </a:cubicBezTo>
                  <a:cubicBezTo>
                    <a:pt x="7305" y="4246"/>
                    <a:pt x="6917" y="3470"/>
                    <a:pt x="6438" y="2763"/>
                  </a:cubicBezTo>
                  <a:cubicBezTo>
                    <a:pt x="6164" y="2352"/>
                    <a:pt x="5844" y="1964"/>
                    <a:pt x="5502" y="1622"/>
                  </a:cubicBezTo>
                  <a:cubicBezTo>
                    <a:pt x="5137" y="1234"/>
                    <a:pt x="4749" y="914"/>
                    <a:pt x="4338" y="663"/>
                  </a:cubicBezTo>
                  <a:cubicBezTo>
                    <a:pt x="3858" y="366"/>
                    <a:pt x="3151" y="1"/>
                    <a:pt x="2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83687" y="418982"/>
              <a:ext cx="189034" cy="168471"/>
            </a:xfrm>
            <a:custGeom>
              <a:avLst/>
              <a:gdLst/>
              <a:ahLst/>
              <a:cxnLst/>
              <a:rect l="l" t="t" r="r" b="b"/>
              <a:pathLst>
                <a:path w="4201" h="3744" extrusionOk="0">
                  <a:moveTo>
                    <a:pt x="1895" y="183"/>
                  </a:moveTo>
                  <a:cubicBezTo>
                    <a:pt x="2078" y="206"/>
                    <a:pt x="2237" y="251"/>
                    <a:pt x="2420" y="297"/>
                  </a:cubicBezTo>
                  <a:cubicBezTo>
                    <a:pt x="2671" y="388"/>
                    <a:pt x="2922" y="525"/>
                    <a:pt x="3196" y="685"/>
                  </a:cubicBezTo>
                  <a:lnTo>
                    <a:pt x="3173" y="685"/>
                  </a:lnTo>
                  <a:cubicBezTo>
                    <a:pt x="3470" y="891"/>
                    <a:pt x="3721" y="1119"/>
                    <a:pt x="3972" y="1370"/>
                  </a:cubicBezTo>
                  <a:cubicBezTo>
                    <a:pt x="3789" y="1598"/>
                    <a:pt x="3584" y="1804"/>
                    <a:pt x="3356" y="1986"/>
                  </a:cubicBezTo>
                  <a:cubicBezTo>
                    <a:pt x="2876" y="2397"/>
                    <a:pt x="2283" y="2739"/>
                    <a:pt x="1644" y="3059"/>
                  </a:cubicBezTo>
                  <a:cubicBezTo>
                    <a:pt x="1210" y="3242"/>
                    <a:pt x="776" y="3401"/>
                    <a:pt x="320" y="3538"/>
                  </a:cubicBezTo>
                  <a:cubicBezTo>
                    <a:pt x="320" y="3424"/>
                    <a:pt x="297" y="3333"/>
                    <a:pt x="274" y="3242"/>
                  </a:cubicBezTo>
                  <a:cubicBezTo>
                    <a:pt x="183" y="2808"/>
                    <a:pt x="160" y="2420"/>
                    <a:pt x="183" y="2032"/>
                  </a:cubicBezTo>
                  <a:cubicBezTo>
                    <a:pt x="206" y="1758"/>
                    <a:pt x="251" y="1507"/>
                    <a:pt x="320" y="1279"/>
                  </a:cubicBezTo>
                  <a:cubicBezTo>
                    <a:pt x="388" y="1119"/>
                    <a:pt x="457" y="959"/>
                    <a:pt x="548" y="822"/>
                  </a:cubicBezTo>
                  <a:cubicBezTo>
                    <a:pt x="640" y="708"/>
                    <a:pt x="731" y="594"/>
                    <a:pt x="822" y="502"/>
                  </a:cubicBezTo>
                  <a:cubicBezTo>
                    <a:pt x="913" y="434"/>
                    <a:pt x="1005" y="366"/>
                    <a:pt x="1119" y="320"/>
                  </a:cubicBezTo>
                  <a:cubicBezTo>
                    <a:pt x="1210" y="274"/>
                    <a:pt x="1324" y="229"/>
                    <a:pt x="1438" y="206"/>
                  </a:cubicBezTo>
                  <a:cubicBezTo>
                    <a:pt x="1553" y="183"/>
                    <a:pt x="1644" y="183"/>
                    <a:pt x="1758" y="183"/>
                  </a:cubicBezTo>
                  <a:close/>
                  <a:moveTo>
                    <a:pt x="1758" y="0"/>
                  </a:moveTo>
                  <a:cubicBezTo>
                    <a:pt x="1575" y="0"/>
                    <a:pt x="1393" y="23"/>
                    <a:pt x="1210" y="92"/>
                  </a:cubicBezTo>
                  <a:cubicBezTo>
                    <a:pt x="1119" y="114"/>
                    <a:pt x="1028" y="160"/>
                    <a:pt x="936" y="206"/>
                  </a:cubicBezTo>
                  <a:cubicBezTo>
                    <a:pt x="845" y="274"/>
                    <a:pt x="754" y="343"/>
                    <a:pt x="662" y="434"/>
                  </a:cubicBezTo>
                  <a:cubicBezTo>
                    <a:pt x="503" y="571"/>
                    <a:pt x="366" y="754"/>
                    <a:pt x="251" y="1005"/>
                  </a:cubicBezTo>
                  <a:cubicBezTo>
                    <a:pt x="160" y="1187"/>
                    <a:pt x="92" y="1393"/>
                    <a:pt x="46" y="1644"/>
                  </a:cubicBezTo>
                  <a:cubicBezTo>
                    <a:pt x="0" y="1872"/>
                    <a:pt x="0" y="2123"/>
                    <a:pt x="0" y="2397"/>
                  </a:cubicBezTo>
                  <a:cubicBezTo>
                    <a:pt x="0" y="2648"/>
                    <a:pt x="23" y="2899"/>
                    <a:pt x="69" y="3173"/>
                  </a:cubicBezTo>
                  <a:cubicBezTo>
                    <a:pt x="115" y="3356"/>
                    <a:pt x="160" y="3538"/>
                    <a:pt x="206" y="3744"/>
                  </a:cubicBezTo>
                  <a:cubicBezTo>
                    <a:pt x="274" y="3721"/>
                    <a:pt x="320" y="3721"/>
                    <a:pt x="388" y="3698"/>
                  </a:cubicBezTo>
                  <a:cubicBezTo>
                    <a:pt x="1096" y="3493"/>
                    <a:pt x="1781" y="3219"/>
                    <a:pt x="2420" y="2853"/>
                  </a:cubicBezTo>
                  <a:cubicBezTo>
                    <a:pt x="2739" y="2648"/>
                    <a:pt x="3059" y="2443"/>
                    <a:pt x="3356" y="2214"/>
                  </a:cubicBezTo>
                  <a:cubicBezTo>
                    <a:pt x="3630" y="1986"/>
                    <a:pt x="3881" y="1758"/>
                    <a:pt x="4109" y="1507"/>
                  </a:cubicBezTo>
                  <a:lnTo>
                    <a:pt x="4155" y="1438"/>
                  </a:lnTo>
                  <a:lnTo>
                    <a:pt x="4200" y="1370"/>
                  </a:lnTo>
                  <a:cubicBezTo>
                    <a:pt x="4063" y="1210"/>
                    <a:pt x="3904" y="1027"/>
                    <a:pt x="3721" y="891"/>
                  </a:cubicBezTo>
                  <a:cubicBezTo>
                    <a:pt x="3561" y="731"/>
                    <a:pt x="3379" y="594"/>
                    <a:pt x="3173" y="480"/>
                  </a:cubicBezTo>
                  <a:cubicBezTo>
                    <a:pt x="2991" y="343"/>
                    <a:pt x="2785" y="251"/>
                    <a:pt x="2557" y="160"/>
                  </a:cubicBezTo>
                  <a:cubicBezTo>
                    <a:pt x="2351" y="69"/>
                    <a:pt x="2123" y="23"/>
                    <a:pt x="1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581364" y="4277226"/>
            <a:ext cx="347196" cy="510641"/>
            <a:chOff x="3716700" y="1378700"/>
            <a:chExt cx="135825" cy="199750"/>
          </a:xfrm>
        </p:grpSpPr>
        <p:sp>
          <p:nvSpPr>
            <p:cNvPr id="25" name="Google Shape;25;p2"/>
            <p:cNvSpPr/>
            <p:nvPr/>
          </p:nvSpPr>
          <p:spPr>
            <a:xfrm>
              <a:off x="3718975" y="1380975"/>
              <a:ext cx="129550" cy="195175"/>
            </a:xfrm>
            <a:custGeom>
              <a:avLst/>
              <a:gdLst/>
              <a:ahLst/>
              <a:cxnLst/>
              <a:rect l="l" t="t" r="r" b="b"/>
              <a:pathLst>
                <a:path w="5182" h="7807" extrusionOk="0">
                  <a:moveTo>
                    <a:pt x="3401" y="3812"/>
                  </a:moveTo>
                  <a:cubicBezTo>
                    <a:pt x="3470" y="3812"/>
                    <a:pt x="3538" y="3812"/>
                    <a:pt x="3607" y="3835"/>
                  </a:cubicBezTo>
                  <a:cubicBezTo>
                    <a:pt x="3675" y="3835"/>
                    <a:pt x="3721" y="3858"/>
                    <a:pt x="3789" y="3881"/>
                  </a:cubicBezTo>
                  <a:cubicBezTo>
                    <a:pt x="3835" y="3904"/>
                    <a:pt x="3903" y="3927"/>
                    <a:pt x="3949" y="3949"/>
                  </a:cubicBezTo>
                  <a:cubicBezTo>
                    <a:pt x="3995" y="3995"/>
                    <a:pt x="4063" y="4018"/>
                    <a:pt x="4109" y="4041"/>
                  </a:cubicBezTo>
                  <a:lnTo>
                    <a:pt x="4155" y="4086"/>
                  </a:lnTo>
                  <a:cubicBezTo>
                    <a:pt x="4200" y="4109"/>
                    <a:pt x="4246" y="4132"/>
                    <a:pt x="4292" y="4155"/>
                  </a:cubicBezTo>
                  <a:cubicBezTo>
                    <a:pt x="4337" y="4223"/>
                    <a:pt x="4406" y="4269"/>
                    <a:pt x="4451" y="4337"/>
                  </a:cubicBezTo>
                  <a:lnTo>
                    <a:pt x="4451" y="4360"/>
                  </a:lnTo>
                  <a:cubicBezTo>
                    <a:pt x="4520" y="4429"/>
                    <a:pt x="4565" y="4520"/>
                    <a:pt x="4611" y="4589"/>
                  </a:cubicBezTo>
                  <a:cubicBezTo>
                    <a:pt x="4634" y="4634"/>
                    <a:pt x="4657" y="4657"/>
                    <a:pt x="4657" y="4703"/>
                  </a:cubicBezTo>
                  <a:lnTo>
                    <a:pt x="4680" y="4725"/>
                  </a:lnTo>
                  <a:cubicBezTo>
                    <a:pt x="4702" y="4771"/>
                    <a:pt x="4702" y="4817"/>
                    <a:pt x="4725" y="4840"/>
                  </a:cubicBezTo>
                  <a:cubicBezTo>
                    <a:pt x="4748" y="4931"/>
                    <a:pt x="4771" y="4999"/>
                    <a:pt x="4794" y="5068"/>
                  </a:cubicBezTo>
                  <a:lnTo>
                    <a:pt x="4794" y="5091"/>
                  </a:lnTo>
                  <a:cubicBezTo>
                    <a:pt x="4794" y="5159"/>
                    <a:pt x="4817" y="5205"/>
                    <a:pt x="4817" y="5273"/>
                  </a:cubicBezTo>
                  <a:cubicBezTo>
                    <a:pt x="4817" y="5365"/>
                    <a:pt x="4817" y="5456"/>
                    <a:pt x="4817" y="5524"/>
                  </a:cubicBezTo>
                  <a:lnTo>
                    <a:pt x="4794" y="5593"/>
                  </a:lnTo>
                  <a:cubicBezTo>
                    <a:pt x="4794" y="5730"/>
                    <a:pt x="4771" y="5867"/>
                    <a:pt x="4748" y="5958"/>
                  </a:cubicBezTo>
                  <a:cubicBezTo>
                    <a:pt x="4748" y="6027"/>
                    <a:pt x="4702" y="6118"/>
                    <a:pt x="4657" y="6209"/>
                  </a:cubicBezTo>
                  <a:cubicBezTo>
                    <a:pt x="4657" y="6255"/>
                    <a:pt x="4634" y="6278"/>
                    <a:pt x="4611" y="6300"/>
                  </a:cubicBezTo>
                  <a:lnTo>
                    <a:pt x="4611" y="6323"/>
                  </a:lnTo>
                  <a:lnTo>
                    <a:pt x="4588" y="6369"/>
                  </a:lnTo>
                  <a:cubicBezTo>
                    <a:pt x="4565" y="6392"/>
                    <a:pt x="4565" y="6415"/>
                    <a:pt x="4543" y="6437"/>
                  </a:cubicBezTo>
                  <a:cubicBezTo>
                    <a:pt x="4565" y="6415"/>
                    <a:pt x="4565" y="6369"/>
                    <a:pt x="4565" y="6346"/>
                  </a:cubicBezTo>
                  <a:cubicBezTo>
                    <a:pt x="4588" y="6300"/>
                    <a:pt x="4588" y="6255"/>
                    <a:pt x="4588" y="6209"/>
                  </a:cubicBezTo>
                  <a:lnTo>
                    <a:pt x="4611" y="6095"/>
                  </a:lnTo>
                  <a:cubicBezTo>
                    <a:pt x="4611" y="6072"/>
                    <a:pt x="4611" y="6027"/>
                    <a:pt x="4634" y="6004"/>
                  </a:cubicBezTo>
                  <a:cubicBezTo>
                    <a:pt x="4634" y="5958"/>
                    <a:pt x="4634" y="5912"/>
                    <a:pt x="4611" y="5867"/>
                  </a:cubicBezTo>
                  <a:cubicBezTo>
                    <a:pt x="4588" y="5821"/>
                    <a:pt x="4565" y="5798"/>
                    <a:pt x="4520" y="5775"/>
                  </a:cubicBezTo>
                  <a:lnTo>
                    <a:pt x="4474" y="5775"/>
                  </a:lnTo>
                  <a:cubicBezTo>
                    <a:pt x="4383" y="5775"/>
                    <a:pt x="4314" y="5821"/>
                    <a:pt x="4292" y="5890"/>
                  </a:cubicBezTo>
                  <a:cubicBezTo>
                    <a:pt x="4292" y="5912"/>
                    <a:pt x="4292" y="5958"/>
                    <a:pt x="4269" y="5981"/>
                  </a:cubicBezTo>
                  <a:cubicBezTo>
                    <a:pt x="4246" y="6004"/>
                    <a:pt x="4246" y="6027"/>
                    <a:pt x="4223" y="6072"/>
                  </a:cubicBezTo>
                  <a:cubicBezTo>
                    <a:pt x="4200" y="6095"/>
                    <a:pt x="4177" y="6118"/>
                    <a:pt x="4155" y="6163"/>
                  </a:cubicBezTo>
                  <a:lnTo>
                    <a:pt x="4132" y="6186"/>
                  </a:lnTo>
                  <a:cubicBezTo>
                    <a:pt x="4109" y="6232"/>
                    <a:pt x="4063" y="6278"/>
                    <a:pt x="4040" y="6300"/>
                  </a:cubicBezTo>
                  <a:lnTo>
                    <a:pt x="4040" y="6278"/>
                  </a:lnTo>
                  <a:cubicBezTo>
                    <a:pt x="4040" y="6255"/>
                    <a:pt x="4040" y="6255"/>
                    <a:pt x="4040" y="6232"/>
                  </a:cubicBezTo>
                  <a:lnTo>
                    <a:pt x="4040" y="6186"/>
                  </a:lnTo>
                  <a:cubicBezTo>
                    <a:pt x="4063" y="6163"/>
                    <a:pt x="4063" y="6118"/>
                    <a:pt x="4063" y="6095"/>
                  </a:cubicBezTo>
                  <a:cubicBezTo>
                    <a:pt x="4086" y="6072"/>
                    <a:pt x="4086" y="6049"/>
                    <a:pt x="4109" y="6027"/>
                  </a:cubicBezTo>
                  <a:cubicBezTo>
                    <a:pt x="4109" y="6004"/>
                    <a:pt x="4109" y="5981"/>
                    <a:pt x="4132" y="5958"/>
                  </a:cubicBezTo>
                  <a:cubicBezTo>
                    <a:pt x="4155" y="5844"/>
                    <a:pt x="4155" y="5753"/>
                    <a:pt x="4177" y="5661"/>
                  </a:cubicBezTo>
                  <a:cubicBezTo>
                    <a:pt x="4177" y="5593"/>
                    <a:pt x="4155" y="5524"/>
                    <a:pt x="4155" y="5456"/>
                  </a:cubicBezTo>
                  <a:cubicBezTo>
                    <a:pt x="4155" y="5387"/>
                    <a:pt x="4155" y="5296"/>
                    <a:pt x="4132" y="5228"/>
                  </a:cubicBezTo>
                  <a:cubicBezTo>
                    <a:pt x="4132" y="5159"/>
                    <a:pt x="4109" y="5113"/>
                    <a:pt x="4109" y="5045"/>
                  </a:cubicBezTo>
                  <a:cubicBezTo>
                    <a:pt x="4109" y="4999"/>
                    <a:pt x="4086" y="4977"/>
                    <a:pt x="4086" y="4931"/>
                  </a:cubicBezTo>
                  <a:cubicBezTo>
                    <a:pt x="4086" y="4885"/>
                    <a:pt x="4063" y="4862"/>
                    <a:pt x="4063" y="4817"/>
                  </a:cubicBezTo>
                  <a:cubicBezTo>
                    <a:pt x="4018" y="4725"/>
                    <a:pt x="3995" y="4634"/>
                    <a:pt x="3949" y="4543"/>
                  </a:cubicBezTo>
                  <a:cubicBezTo>
                    <a:pt x="3926" y="4497"/>
                    <a:pt x="3903" y="4452"/>
                    <a:pt x="3858" y="4383"/>
                  </a:cubicBezTo>
                  <a:lnTo>
                    <a:pt x="3835" y="4337"/>
                  </a:lnTo>
                  <a:lnTo>
                    <a:pt x="3812" y="4292"/>
                  </a:lnTo>
                  <a:cubicBezTo>
                    <a:pt x="3767" y="4223"/>
                    <a:pt x="3744" y="4178"/>
                    <a:pt x="3698" y="4132"/>
                  </a:cubicBezTo>
                  <a:cubicBezTo>
                    <a:pt x="3652" y="4064"/>
                    <a:pt x="3607" y="4018"/>
                    <a:pt x="3561" y="3949"/>
                  </a:cubicBezTo>
                  <a:cubicBezTo>
                    <a:pt x="3515" y="3904"/>
                    <a:pt x="3470" y="3858"/>
                    <a:pt x="3401" y="3812"/>
                  </a:cubicBezTo>
                  <a:close/>
                  <a:moveTo>
                    <a:pt x="2351" y="754"/>
                  </a:moveTo>
                  <a:cubicBezTo>
                    <a:pt x="2443" y="777"/>
                    <a:pt x="2534" y="822"/>
                    <a:pt x="2602" y="868"/>
                  </a:cubicBezTo>
                  <a:cubicBezTo>
                    <a:pt x="2671" y="891"/>
                    <a:pt x="2739" y="936"/>
                    <a:pt x="2808" y="1005"/>
                  </a:cubicBezTo>
                  <a:cubicBezTo>
                    <a:pt x="2831" y="1028"/>
                    <a:pt x="2854" y="1028"/>
                    <a:pt x="2876" y="1051"/>
                  </a:cubicBezTo>
                  <a:cubicBezTo>
                    <a:pt x="2876" y="1073"/>
                    <a:pt x="2899" y="1096"/>
                    <a:pt x="2922" y="1119"/>
                  </a:cubicBezTo>
                  <a:cubicBezTo>
                    <a:pt x="2945" y="1165"/>
                    <a:pt x="2990" y="1233"/>
                    <a:pt x="3013" y="1302"/>
                  </a:cubicBezTo>
                  <a:cubicBezTo>
                    <a:pt x="3013" y="1347"/>
                    <a:pt x="3036" y="1370"/>
                    <a:pt x="3036" y="1416"/>
                  </a:cubicBezTo>
                  <a:cubicBezTo>
                    <a:pt x="3036" y="1507"/>
                    <a:pt x="3036" y="1598"/>
                    <a:pt x="3036" y="1713"/>
                  </a:cubicBezTo>
                  <a:lnTo>
                    <a:pt x="3036" y="1735"/>
                  </a:lnTo>
                  <a:cubicBezTo>
                    <a:pt x="3036" y="1827"/>
                    <a:pt x="3036" y="1918"/>
                    <a:pt x="3013" y="2009"/>
                  </a:cubicBezTo>
                  <a:cubicBezTo>
                    <a:pt x="2990" y="2078"/>
                    <a:pt x="2990" y="2146"/>
                    <a:pt x="2968" y="2215"/>
                  </a:cubicBezTo>
                  <a:lnTo>
                    <a:pt x="2945" y="2283"/>
                  </a:lnTo>
                  <a:cubicBezTo>
                    <a:pt x="2922" y="2352"/>
                    <a:pt x="2922" y="2397"/>
                    <a:pt x="2899" y="2443"/>
                  </a:cubicBezTo>
                  <a:cubicBezTo>
                    <a:pt x="2854" y="2580"/>
                    <a:pt x="2808" y="2740"/>
                    <a:pt x="2717" y="2877"/>
                  </a:cubicBezTo>
                  <a:cubicBezTo>
                    <a:pt x="2671" y="2968"/>
                    <a:pt x="2625" y="3059"/>
                    <a:pt x="2557" y="3151"/>
                  </a:cubicBezTo>
                  <a:lnTo>
                    <a:pt x="2511" y="3196"/>
                  </a:lnTo>
                  <a:cubicBezTo>
                    <a:pt x="2466" y="3287"/>
                    <a:pt x="2420" y="3379"/>
                    <a:pt x="2351" y="3447"/>
                  </a:cubicBezTo>
                  <a:lnTo>
                    <a:pt x="2329" y="3447"/>
                  </a:lnTo>
                  <a:cubicBezTo>
                    <a:pt x="2306" y="3470"/>
                    <a:pt x="2260" y="3470"/>
                    <a:pt x="2237" y="3470"/>
                  </a:cubicBezTo>
                  <a:cubicBezTo>
                    <a:pt x="2192" y="3493"/>
                    <a:pt x="2146" y="3516"/>
                    <a:pt x="2100" y="3539"/>
                  </a:cubicBezTo>
                  <a:cubicBezTo>
                    <a:pt x="2077" y="3539"/>
                    <a:pt x="2077" y="3561"/>
                    <a:pt x="2055" y="3584"/>
                  </a:cubicBezTo>
                  <a:lnTo>
                    <a:pt x="2032" y="3607"/>
                  </a:lnTo>
                  <a:lnTo>
                    <a:pt x="2009" y="3607"/>
                  </a:lnTo>
                  <a:cubicBezTo>
                    <a:pt x="1986" y="3607"/>
                    <a:pt x="1963" y="3630"/>
                    <a:pt x="1963" y="3653"/>
                  </a:cubicBezTo>
                  <a:cubicBezTo>
                    <a:pt x="1918" y="3676"/>
                    <a:pt x="1918" y="3721"/>
                    <a:pt x="1895" y="3744"/>
                  </a:cubicBezTo>
                  <a:cubicBezTo>
                    <a:pt x="1895" y="3835"/>
                    <a:pt x="1963" y="3904"/>
                    <a:pt x="2055" y="3927"/>
                  </a:cubicBezTo>
                  <a:cubicBezTo>
                    <a:pt x="2100" y="3927"/>
                    <a:pt x="2146" y="3904"/>
                    <a:pt x="2214" y="3881"/>
                  </a:cubicBezTo>
                  <a:cubicBezTo>
                    <a:pt x="2237" y="3858"/>
                    <a:pt x="2237" y="3858"/>
                    <a:pt x="2237" y="3858"/>
                  </a:cubicBezTo>
                  <a:lnTo>
                    <a:pt x="2329" y="3858"/>
                  </a:lnTo>
                  <a:cubicBezTo>
                    <a:pt x="2420" y="3858"/>
                    <a:pt x="2488" y="3858"/>
                    <a:pt x="2580" y="3881"/>
                  </a:cubicBezTo>
                  <a:cubicBezTo>
                    <a:pt x="2625" y="3881"/>
                    <a:pt x="2648" y="3904"/>
                    <a:pt x="2694" y="3904"/>
                  </a:cubicBezTo>
                  <a:cubicBezTo>
                    <a:pt x="2717" y="3927"/>
                    <a:pt x="2762" y="3927"/>
                    <a:pt x="2785" y="3949"/>
                  </a:cubicBezTo>
                  <a:lnTo>
                    <a:pt x="2808" y="3949"/>
                  </a:lnTo>
                  <a:cubicBezTo>
                    <a:pt x="2831" y="3972"/>
                    <a:pt x="2854" y="3995"/>
                    <a:pt x="2876" y="4018"/>
                  </a:cubicBezTo>
                  <a:cubicBezTo>
                    <a:pt x="2945" y="4064"/>
                    <a:pt x="2968" y="4109"/>
                    <a:pt x="3013" y="4155"/>
                  </a:cubicBezTo>
                  <a:lnTo>
                    <a:pt x="3036" y="4155"/>
                  </a:lnTo>
                  <a:cubicBezTo>
                    <a:pt x="3059" y="4200"/>
                    <a:pt x="3105" y="4246"/>
                    <a:pt x="3150" y="4269"/>
                  </a:cubicBezTo>
                  <a:cubicBezTo>
                    <a:pt x="3173" y="4292"/>
                    <a:pt x="3196" y="4292"/>
                    <a:pt x="3242" y="4292"/>
                  </a:cubicBezTo>
                  <a:cubicBezTo>
                    <a:pt x="3287" y="4292"/>
                    <a:pt x="3310" y="4292"/>
                    <a:pt x="3356" y="4246"/>
                  </a:cubicBezTo>
                  <a:lnTo>
                    <a:pt x="3379" y="4246"/>
                  </a:lnTo>
                  <a:cubicBezTo>
                    <a:pt x="3401" y="4292"/>
                    <a:pt x="3424" y="4315"/>
                    <a:pt x="3447" y="4337"/>
                  </a:cubicBezTo>
                  <a:cubicBezTo>
                    <a:pt x="3470" y="4383"/>
                    <a:pt x="3493" y="4429"/>
                    <a:pt x="3515" y="4452"/>
                  </a:cubicBezTo>
                  <a:cubicBezTo>
                    <a:pt x="3515" y="4497"/>
                    <a:pt x="3538" y="4520"/>
                    <a:pt x="3561" y="4566"/>
                  </a:cubicBezTo>
                  <a:cubicBezTo>
                    <a:pt x="3607" y="4634"/>
                    <a:pt x="3652" y="4703"/>
                    <a:pt x="3675" y="4817"/>
                  </a:cubicBezTo>
                  <a:cubicBezTo>
                    <a:pt x="3698" y="4862"/>
                    <a:pt x="3721" y="4931"/>
                    <a:pt x="3744" y="4977"/>
                  </a:cubicBezTo>
                  <a:cubicBezTo>
                    <a:pt x="3744" y="5022"/>
                    <a:pt x="3767" y="5068"/>
                    <a:pt x="3767" y="5113"/>
                  </a:cubicBezTo>
                  <a:lnTo>
                    <a:pt x="3767" y="5159"/>
                  </a:lnTo>
                  <a:cubicBezTo>
                    <a:pt x="3789" y="5205"/>
                    <a:pt x="3789" y="5250"/>
                    <a:pt x="3789" y="5296"/>
                  </a:cubicBezTo>
                  <a:cubicBezTo>
                    <a:pt x="3812" y="5342"/>
                    <a:pt x="3812" y="5410"/>
                    <a:pt x="3812" y="5456"/>
                  </a:cubicBezTo>
                  <a:cubicBezTo>
                    <a:pt x="3835" y="5547"/>
                    <a:pt x="3835" y="5661"/>
                    <a:pt x="3812" y="5775"/>
                  </a:cubicBezTo>
                  <a:cubicBezTo>
                    <a:pt x="3812" y="5821"/>
                    <a:pt x="3789" y="5844"/>
                    <a:pt x="3789" y="5890"/>
                  </a:cubicBezTo>
                  <a:cubicBezTo>
                    <a:pt x="3767" y="5935"/>
                    <a:pt x="3767" y="5958"/>
                    <a:pt x="3767" y="5981"/>
                  </a:cubicBezTo>
                  <a:cubicBezTo>
                    <a:pt x="3744" y="6027"/>
                    <a:pt x="3744" y="6072"/>
                    <a:pt x="3744" y="6118"/>
                  </a:cubicBezTo>
                  <a:cubicBezTo>
                    <a:pt x="3721" y="6141"/>
                    <a:pt x="3721" y="6141"/>
                    <a:pt x="3698" y="6163"/>
                  </a:cubicBezTo>
                  <a:cubicBezTo>
                    <a:pt x="3698" y="6163"/>
                    <a:pt x="3675" y="6186"/>
                    <a:pt x="3675" y="6186"/>
                  </a:cubicBezTo>
                  <a:cubicBezTo>
                    <a:pt x="3630" y="6255"/>
                    <a:pt x="3584" y="6300"/>
                    <a:pt x="3538" y="6346"/>
                  </a:cubicBezTo>
                  <a:lnTo>
                    <a:pt x="3493" y="6415"/>
                  </a:lnTo>
                  <a:cubicBezTo>
                    <a:pt x="3447" y="6460"/>
                    <a:pt x="3379" y="6529"/>
                    <a:pt x="3310" y="6574"/>
                  </a:cubicBezTo>
                  <a:cubicBezTo>
                    <a:pt x="3287" y="6597"/>
                    <a:pt x="3264" y="6620"/>
                    <a:pt x="3242" y="6643"/>
                  </a:cubicBezTo>
                  <a:cubicBezTo>
                    <a:pt x="3219" y="6666"/>
                    <a:pt x="3219" y="6666"/>
                    <a:pt x="3196" y="6688"/>
                  </a:cubicBezTo>
                  <a:lnTo>
                    <a:pt x="3173" y="6711"/>
                  </a:lnTo>
                  <a:cubicBezTo>
                    <a:pt x="3150" y="6734"/>
                    <a:pt x="3105" y="6757"/>
                    <a:pt x="3082" y="6780"/>
                  </a:cubicBezTo>
                  <a:cubicBezTo>
                    <a:pt x="3036" y="6803"/>
                    <a:pt x="2968" y="6848"/>
                    <a:pt x="2899" y="6871"/>
                  </a:cubicBezTo>
                  <a:lnTo>
                    <a:pt x="2876" y="6894"/>
                  </a:lnTo>
                  <a:lnTo>
                    <a:pt x="2831" y="6917"/>
                  </a:lnTo>
                  <a:cubicBezTo>
                    <a:pt x="2785" y="6940"/>
                    <a:pt x="2717" y="6962"/>
                    <a:pt x="2671" y="6985"/>
                  </a:cubicBezTo>
                  <a:cubicBezTo>
                    <a:pt x="2602" y="7008"/>
                    <a:pt x="2534" y="7031"/>
                    <a:pt x="2443" y="7054"/>
                  </a:cubicBezTo>
                  <a:cubicBezTo>
                    <a:pt x="2351" y="7076"/>
                    <a:pt x="2283" y="7099"/>
                    <a:pt x="2192" y="7099"/>
                  </a:cubicBezTo>
                  <a:cubicBezTo>
                    <a:pt x="2100" y="7122"/>
                    <a:pt x="2032" y="7145"/>
                    <a:pt x="1963" y="7145"/>
                  </a:cubicBezTo>
                  <a:lnTo>
                    <a:pt x="1895" y="7168"/>
                  </a:lnTo>
                  <a:cubicBezTo>
                    <a:pt x="1849" y="7168"/>
                    <a:pt x="1804" y="7168"/>
                    <a:pt x="1758" y="7191"/>
                  </a:cubicBezTo>
                  <a:lnTo>
                    <a:pt x="1689" y="7191"/>
                  </a:lnTo>
                  <a:cubicBezTo>
                    <a:pt x="1621" y="7191"/>
                    <a:pt x="1575" y="7191"/>
                    <a:pt x="1507" y="7168"/>
                  </a:cubicBezTo>
                  <a:cubicBezTo>
                    <a:pt x="1438" y="7168"/>
                    <a:pt x="1347" y="7168"/>
                    <a:pt x="1279" y="7145"/>
                  </a:cubicBezTo>
                  <a:lnTo>
                    <a:pt x="1256" y="7145"/>
                  </a:lnTo>
                  <a:cubicBezTo>
                    <a:pt x="1187" y="7122"/>
                    <a:pt x="1119" y="7122"/>
                    <a:pt x="1073" y="7099"/>
                  </a:cubicBezTo>
                  <a:cubicBezTo>
                    <a:pt x="1050" y="7076"/>
                    <a:pt x="1028" y="7076"/>
                    <a:pt x="1005" y="7054"/>
                  </a:cubicBezTo>
                  <a:cubicBezTo>
                    <a:pt x="982" y="7031"/>
                    <a:pt x="936" y="7031"/>
                    <a:pt x="913" y="7008"/>
                  </a:cubicBezTo>
                  <a:cubicBezTo>
                    <a:pt x="891" y="7008"/>
                    <a:pt x="891" y="7008"/>
                    <a:pt x="868" y="6985"/>
                  </a:cubicBezTo>
                  <a:lnTo>
                    <a:pt x="799" y="6985"/>
                  </a:lnTo>
                  <a:cubicBezTo>
                    <a:pt x="776" y="6985"/>
                    <a:pt x="754" y="6985"/>
                    <a:pt x="731" y="7008"/>
                  </a:cubicBezTo>
                  <a:cubicBezTo>
                    <a:pt x="708" y="7008"/>
                    <a:pt x="708" y="7008"/>
                    <a:pt x="708" y="7031"/>
                  </a:cubicBezTo>
                  <a:lnTo>
                    <a:pt x="639" y="6985"/>
                  </a:lnTo>
                  <a:cubicBezTo>
                    <a:pt x="639" y="6985"/>
                    <a:pt x="617" y="6962"/>
                    <a:pt x="617" y="6940"/>
                  </a:cubicBezTo>
                  <a:cubicBezTo>
                    <a:pt x="594" y="6894"/>
                    <a:pt x="594" y="6848"/>
                    <a:pt x="594" y="6803"/>
                  </a:cubicBezTo>
                  <a:lnTo>
                    <a:pt x="594" y="6780"/>
                  </a:lnTo>
                  <a:lnTo>
                    <a:pt x="594" y="6757"/>
                  </a:lnTo>
                  <a:lnTo>
                    <a:pt x="571" y="6734"/>
                  </a:lnTo>
                  <a:cubicBezTo>
                    <a:pt x="571" y="6574"/>
                    <a:pt x="571" y="6437"/>
                    <a:pt x="571" y="6278"/>
                  </a:cubicBezTo>
                  <a:cubicBezTo>
                    <a:pt x="571" y="6163"/>
                    <a:pt x="571" y="6027"/>
                    <a:pt x="571" y="5912"/>
                  </a:cubicBezTo>
                  <a:lnTo>
                    <a:pt x="594" y="5798"/>
                  </a:lnTo>
                  <a:lnTo>
                    <a:pt x="594" y="5616"/>
                  </a:lnTo>
                  <a:cubicBezTo>
                    <a:pt x="594" y="5502"/>
                    <a:pt x="594" y="5387"/>
                    <a:pt x="617" y="5273"/>
                  </a:cubicBezTo>
                  <a:cubicBezTo>
                    <a:pt x="617" y="5205"/>
                    <a:pt x="617" y="5113"/>
                    <a:pt x="617" y="5022"/>
                  </a:cubicBezTo>
                  <a:cubicBezTo>
                    <a:pt x="617" y="4954"/>
                    <a:pt x="617" y="4885"/>
                    <a:pt x="617" y="4840"/>
                  </a:cubicBezTo>
                  <a:lnTo>
                    <a:pt x="617" y="4748"/>
                  </a:lnTo>
                  <a:lnTo>
                    <a:pt x="617" y="4725"/>
                  </a:lnTo>
                  <a:cubicBezTo>
                    <a:pt x="594" y="4406"/>
                    <a:pt x="594" y="4086"/>
                    <a:pt x="594" y="3767"/>
                  </a:cubicBezTo>
                  <a:cubicBezTo>
                    <a:pt x="594" y="3698"/>
                    <a:pt x="594" y="3653"/>
                    <a:pt x="594" y="3584"/>
                  </a:cubicBezTo>
                  <a:lnTo>
                    <a:pt x="594" y="3493"/>
                  </a:lnTo>
                  <a:cubicBezTo>
                    <a:pt x="594" y="3447"/>
                    <a:pt x="594" y="3379"/>
                    <a:pt x="594" y="3333"/>
                  </a:cubicBezTo>
                  <a:lnTo>
                    <a:pt x="594" y="3242"/>
                  </a:lnTo>
                  <a:cubicBezTo>
                    <a:pt x="594" y="3196"/>
                    <a:pt x="594" y="3151"/>
                    <a:pt x="594" y="3082"/>
                  </a:cubicBezTo>
                  <a:lnTo>
                    <a:pt x="594" y="3014"/>
                  </a:lnTo>
                  <a:cubicBezTo>
                    <a:pt x="594" y="2922"/>
                    <a:pt x="594" y="2831"/>
                    <a:pt x="594" y="2762"/>
                  </a:cubicBezTo>
                  <a:lnTo>
                    <a:pt x="594" y="2626"/>
                  </a:lnTo>
                  <a:cubicBezTo>
                    <a:pt x="594" y="2580"/>
                    <a:pt x="571" y="2511"/>
                    <a:pt x="571" y="2443"/>
                  </a:cubicBezTo>
                  <a:cubicBezTo>
                    <a:pt x="571" y="2352"/>
                    <a:pt x="571" y="2238"/>
                    <a:pt x="571" y="2123"/>
                  </a:cubicBezTo>
                  <a:lnTo>
                    <a:pt x="571" y="1941"/>
                  </a:lnTo>
                  <a:cubicBezTo>
                    <a:pt x="594" y="1849"/>
                    <a:pt x="594" y="1781"/>
                    <a:pt x="594" y="1713"/>
                  </a:cubicBezTo>
                  <a:cubicBezTo>
                    <a:pt x="594" y="1667"/>
                    <a:pt x="594" y="1644"/>
                    <a:pt x="594" y="1598"/>
                  </a:cubicBezTo>
                  <a:cubicBezTo>
                    <a:pt x="594" y="1576"/>
                    <a:pt x="594" y="1553"/>
                    <a:pt x="594" y="1530"/>
                  </a:cubicBezTo>
                  <a:cubicBezTo>
                    <a:pt x="594" y="1461"/>
                    <a:pt x="594" y="1393"/>
                    <a:pt x="594" y="1325"/>
                  </a:cubicBezTo>
                  <a:cubicBezTo>
                    <a:pt x="639" y="1279"/>
                    <a:pt x="708" y="1233"/>
                    <a:pt x="754" y="1188"/>
                  </a:cubicBezTo>
                  <a:cubicBezTo>
                    <a:pt x="799" y="1142"/>
                    <a:pt x="845" y="1119"/>
                    <a:pt x="891" y="1073"/>
                  </a:cubicBezTo>
                  <a:cubicBezTo>
                    <a:pt x="959" y="1051"/>
                    <a:pt x="1005" y="1005"/>
                    <a:pt x="1073" y="959"/>
                  </a:cubicBezTo>
                  <a:cubicBezTo>
                    <a:pt x="1142" y="936"/>
                    <a:pt x="1210" y="914"/>
                    <a:pt x="1256" y="891"/>
                  </a:cubicBezTo>
                  <a:cubicBezTo>
                    <a:pt x="1370" y="845"/>
                    <a:pt x="1507" y="822"/>
                    <a:pt x="1667" y="800"/>
                  </a:cubicBezTo>
                  <a:cubicBezTo>
                    <a:pt x="1712" y="777"/>
                    <a:pt x="1735" y="777"/>
                    <a:pt x="1781" y="777"/>
                  </a:cubicBezTo>
                  <a:lnTo>
                    <a:pt x="1872" y="777"/>
                  </a:lnTo>
                  <a:lnTo>
                    <a:pt x="1918" y="754"/>
                  </a:lnTo>
                  <a:close/>
                  <a:moveTo>
                    <a:pt x="2511" y="1"/>
                  </a:moveTo>
                  <a:cubicBezTo>
                    <a:pt x="2351" y="1"/>
                    <a:pt x="2192" y="23"/>
                    <a:pt x="2032" y="46"/>
                  </a:cubicBezTo>
                  <a:cubicBezTo>
                    <a:pt x="1941" y="69"/>
                    <a:pt x="1849" y="92"/>
                    <a:pt x="1758" y="92"/>
                  </a:cubicBezTo>
                  <a:cubicBezTo>
                    <a:pt x="1689" y="115"/>
                    <a:pt x="1621" y="138"/>
                    <a:pt x="1552" y="138"/>
                  </a:cubicBezTo>
                  <a:cubicBezTo>
                    <a:pt x="1370" y="183"/>
                    <a:pt x="1187" y="229"/>
                    <a:pt x="1028" y="320"/>
                  </a:cubicBezTo>
                  <a:cubicBezTo>
                    <a:pt x="959" y="343"/>
                    <a:pt x="913" y="389"/>
                    <a:pt x="845" y="434"/>
                  </a:cubicBezTo>
                  <a:lnTo>
                    <a:pt x="822" y="457"/>
                  </a:lnTo>
                  <a:lnTo>
                    <a:pt x="754" y="480"/>
                  </a:lnTo>
                  <a:cubicBezTo>
                    <a:pt x="708" y="503"/>
                    <a:pt x="662" y="548"/>
                    <a:pt x="594" y="594"/>
                  </a:cubicBezTo>
                  <a:cubicBezTo>
                    <a:pt x="525" y="640"/>
                    <a:pt x="457" y="685"/>
                    <a:pt x="388" y="754"/>
                  </a:cubicBezTo>
                  <a:lnTo>
                    <a:pt x="388" y="777"/>
                  </a:lnTo>
                  <a:lnTo>
                    <a:pt x="274" y="777"/>
                  </a:lnTo>
                  <a:cubicBezTo>
                    <a:pt x="251" y="800"/>
                    <a:pt x="206" y="822"/>
                    <a:pt x="183" y="845"/>
                  </a:cubicBezTo>
                  <a:cubicBezTo>
                    <a:pt x="160" y="868"/>
                    <a:pt x="137" y="891"/>
                    <a:pt x="114" y="914"/>
                  </a:cubicBezTo>
                  <a:cubicBezTo>
                    <a:pt x="92" y="936"/>
                    <a:pt x="92" y="959"/>
                    <a:pt x="69" y="982"/>
                  </a:cubicBezTo>
                  <a:cubicBezTo>
                    <a:pt x="23" y="1073"/>
                    <a:pt x="23" y="1165"/>
                    <a:pt x="0" y="1256"/>
                  </a:cubicBezTo>
                  <a:cubicBezTo>
                    <a:pt x="0" y="1347"/>
                    <a:pt x="0" y="1416"/>
                    <a:pt x="0" y="1484"/>
                  </a:cubicBezTo>
                  <a:lnTo>
                    <a:pt x="0" y="1530"/>
                  </a:lnTo>
                  <a:cubicBezTo>
                    <a:pt x="0" y="1598"/>
                    <a:pt x="0" y="1667"/>
                    <a:pt x="0" y="1735"/>
                  </a:cubicBezTo>
                  <a:cubicBezTo>
                    <a:pt x="0" y="1804"/>
                    <a:pt x="0" y="1895"/>
                    <a:pt x="0" y="1986"/>
                  </a:cubicBezTo>
                  <a:cubicBezTo>
                    <a:pt x="0" y="2055"/>
                    <a:pt x="0" y="2123"/>
                    <a:pt x="0" y="2192"/>
                  </a:cubicBezTo>
                  <a:lnTo>
                    <a:pt x="0" y="2215"/>
                  </a:lnTo>
                  <a:cubicBezTo>
                    <a:pt x="0" y="2397"/>
                    <a:pt x="0" y="2557"/>
                    <a:pt x="0" y="2717"/>
                  </a:cubicBezTo>
                  <a:cubicBezTo>
                    <a:pt x="0" y="2762"/>
                    <a:pt x="0" y="2831"/>
                    <a:pt x="0" y="2877"/>
                  </a:cubicBezTo>
                  <a:lnTo>
                    <a:pt x="0" y="2991"/>
                  </a:lnTo>
                  <a:cubicBezTo>
                    <a:pt x="0" y="3082"/>
                    <a:pt x="0" y="3151"/>
                    <a:pt x="0" y="3242"/>
                  </a:cubicBezTo>
                  <a:cubicBezTo>
                    <a:pt x="23" y="3402"/>
                    <a:pt x="23" y="3539"/>
                    <a:pt x="23" y="3676"/>
                  </a:cubicBezTo>
                  <a:lnTo>
                    <a:pt x="23" y="3767"/>
                  </a:lnTo>
                  <a:cubicBezTo>
                    <a:pt x="23" y="3949"/>
                    <a:pt x="23" y="4132"/>
                    <a:pt x="23" y="4292"/>
                  </a:cubicBezTo>
                  <a:lnTo>
                    <a:pt x="23" y="4566"/>
                  </a:lnTo>
                  <a:lnTo>
                    <a:pt x="23" y="4840"/>
                  </a:lnTo>
                  <a:lnTo>
                    <a:pt x="23" y="4908"/>
                  </a:lnTo>
                  <a:cubicBezTo>
                    <a:pt x="23" y="5045"/>
                    <a:pt x="23" y="5182"/>
                    <a:pt x="23" y="5319"/>
                  </a:cubicBezTo>
                  <a:cubicBezTo>
                    <a:pt x="23" y="5387"/>
                    <a:pt x="23" y="5456"/>
                    <a:pt x="23" y="5547"/>
                  </a:cubicBezTo>
                  <a:lnTo>
                    <a:pt x="23" y="5616"/>
                  </a:lnTo>
                  <a:cubicBezTo>
                    <a:pt x="23" y="5661"/>
                    <a:pt x="23" y="5707"/>
                    <a:pt x="23" y="5775"/>
                  </a:cubicBezTo>
                  <a:lnTo>
                    <a:pt x="23" y="5844"/>
                  </a:lnTo>
                  <a:cubicBezTo>
                    <a:pt x="23" y="6027"/>
                    <a:pt x="23" y="6186"/>
                    <a:pt x="46" y="6346"/>
                  </a:cubicBezTo>
                  <a:cubicBezTo>
                    <a:pt x="46" y="6529"/>
                    <a:pt x="46" y="6688"/>
                    <a:pt x="46" y="6848"/>
                  </a:cubicBezTo>
                  <a:lnTo>
                    <a:pt x="46" y="6917"/>
                  </a:lnTo>
                  <a:cubicBezTo>
                    <a:pt x="46" y="6985"/>
                    <a:pt x="46" y="7031"/>
                    <a:pt x="46" y="7099"/>
                  </a:cubicBezTo>
                  <a:cubicBezTo>
                    <a:pt x="46" y="7191"/>
                    <a:pt x="46" y="7282"/>
                    <a:pt x="69" y="7350"/>
                  </a:cubicBezTo>
                  <a:cubicBezTo>
                    <a:pt x="69" y="7442"/>
                    <a:pt x="114" y="7510"/>
                    <a:pt x="206" y="7556"/>
                  </a:cubicBezTo>
                  <a:cubicBezTo>
                    <a:pt x="229" y="7579"/>
                    <a:pt x="297" y="7601"/>
                    <a:pt x="343" y="7624"/>
                  </a:cubicBezTo>
                  <a:cubicBezTo>
                    <a:pt x="388" y="7647"/>
                    <a:pt x="434" y="7647"/>
                    <a:pt x="503" y="7670"/>
                  </a:cubicBezTo>
                  <a:cubicBezTo>
                    <a:pt x="525" y="7670"/>
                    <a:pt x="548" y="7670"/>
                    <a:pt x="571" y="7693"/>
                  </a:cubicBezTo>
                  <a:cubicBezTo>
                    <a:pt x="662" y="7693"/>
                    <a:pt x="754" y="7716"/>
                    <a:pt x="845" y="7738"/>
                  </a:cubicBezTo>
                  <a:cubicBezTo>
                    <a:pt x="1005" y="7761"/>
                    <a:pt x="1164" y="7761"/>
                    <a:pt x="1324" y="7784"/>
                  </a:cubicBezTo>
                  <a:lnTo>
                    <a:pt x="1438" y="7784"/>
                  </a:lnTo>
                  <a:cubicBezTo>
                    <a:pt x="1484" y="7784"/>
                    <a:pt x="1530" y="7784"/>
                    <a:pt x="1598" y="7807"/>
                  </a:cubicBezTo>
                  <a:lnTo>
                    <a:pt x="1621" y="7807"/>
                  </a:lnTo>
                  <a:cubicBezTo>
                    <a:pt x="1689" y="7807"/>
                    <a:pt x="1781" y="7784"/>
                    <a:pt x="1849" y="7784"/>
                  </a:cubicBezTo>
                  <a:lnTo>
                    <a:pt x="1872" y="7784"/>
                  </a:lnTo>
                  <a:cubicBezTo>
                    <a:pt x="1918" y="7784"/>
                    <a:pt x="1941" y="7761"/>
                    <a:pt x="1986" y="7761"/>
                  </a:cubicBezTo>
                  <a:lnTo>
                    <a:pt x="2146" y="7761"/>
                  </a:lnTo>
                  <a:cubicBezTo>
                    <a:pt x="2192" y="7761"/>
                    <a:pt x="2260" y="7761"/>
                    <a:pt x="2306" y="7738"/>
                  </a:cubicBezTo>
                  <a:cubicBezTo>
                    <a:pt x="2374" y="7738"/>
                    <a:pt x="2420" y="7738"/>
                    <a:pt x="2466" y="7716"/>
                  </a:cubicBezTo>
                  <a:lnTo>
                    <a:pt x="2534" y="7716"/>
                  </a:lnTo>
                  <a:cubicBezTo>
                    <a:pt x="2602" y="7693"/>
                    <a:pt x="2648" y="7693"/>
                    <a:pt x="2717" y="7693"/>
                  </a:cubicBezTo>
                  <a:lnTo>
                    <a:pt x="2762" y="7670"/>
                  </a:lnTo>
                  <a:cubicBezTo>
                    <a:pt x="2831" y="7670"/>
                    <a:pt x="2899" y="7670"/>
                    <a:pt x="2990" y="7647"/>
                  </a:cubicBezTo>
                  <a:cubicBezTo>
                    <a:pt x="3013" y="7647"/>
                    <a:pt x="3059" y="7647"/>
                    <a:pt x="3105" y="7624"/>
                  </a:cubicBezTo>
                  <a:lnTo>
                    <a:pt x="3173" y="7624"/>
                  </a:lnTo>
                  <a:cubicBezTo>
                    <a:pt x="3196" y="7624"/>
                    <a:pt x="3242" y="7601"/>
                    <a:pt x="3264" y="7601"/>
                  </a:cubicBezTo>
                  <a:lnTo>
                    <a:pt x="3333" y="7601"/>
                  </a:lnTo>
                  <a:lnTo>
                    <a:pt x="3356" y="7579"/>
                  </a:lnTo>
                  <a:cubicBezTo>
                    <a:pt x="3401" y="7579"/>
                    <a:pt x="3447" y="7579"/>
                    <a:pt x="3515" y="7556"/>
                  </a:cubicBezTo>
                  <a:cubicBezTo>
                    <a:pt x="3584" y="7533"/>
                    <a:pt x="3652" y="7510"/>
                    <a:pt x="3721" y="7487"/>
                  </a:cubicBezTo>
                  <a:cubicBezTo>
                    <a:pt x="3812" y="7465"/>
                    <a:pt x="3881" y="7419"/>
                    <a:pt x="3972" y="7373"/>
                  </a:cubicBezTo>
                  <a:cubicBezTo>
                    <a:pt x="3995" y="7350"/>
                    <a:pt x="4040" y="7328"/>
                    <a:pt x="4063" y="7328"/>
                  </a:cubicBezTo>
                  <a:cubicBezTo>
                    <a:pt x="4086" y="7305"/>
                    <a:pt x="4132" y="7282"/>
                    <a:pt x="4155" y="7259"/>
                  </a:cubicBezTo>
                  <a:cubicBezTo>
                    <a:pt x="4269" y="7191"/>
                    <a:pt x="4383" y="7099"/>
                    <a:pt x="4520" y="6985"/>
                  </a:cubicBezTo>
                  <a:cubicBezTo>
                    <a:pt x="4543" y="6962"/>
                    <a:pt x="4588" y="6917"/>
                    <a:pt x="4634" y="6871"/>
                  </a:cubicBezTo>
                  <a:lnTo>
                    <a:pt x="4657" y="6848"/>
                  </a:lnTo>
                  <a:lnTo>
                    <a:pt x="4680" y="6825"/>
                  </a:lnTo>
                  <a:cubicBezTo>
                    <a:pt x="4725" y="6780"/>
                    <a:pt x="4771" y="6734"/>
                    <a:pt x="4817" y="6688"/>
                  </a:cubicBezTo>
                  <a:cubicBezTo>
                    <a:pt x="4817" y="6666"/>
                    <a:pt x="4839" y="6620"/>
                    <a:pt x="4862" y="6597"/>
                  </a:cubicBezTo>
                  <a:lnTo>
                    <a:pt x="4862" y="6574"/>
                  </a:lnTo>
                  <a:cubicBezTo>
                    <a:pt x="4885" y="6551"/>
                    <a:pt x="4908" y="6529"/>
                    <a:pt x="4908" y="6483"/>
                  </a:cubicBezTo>
                  <a:cubicBezTo>
                    <a:pt x="4953" y="6437"/>
                    <a:pt x="4976" y="6392"/>
                    <a:pt x="4999" y="6346"/>
                  </a:cubicBezTo>
                  <a:cubicBezTo>
                    <a:pt x="5022" y="6255"/>
                    <a:pt x="5045" y="6186"/>
                    <a:pt x="5068" y="6118"/>
                  </a:cubicBezTo>
                  <a:cubicBezTo>
                    <a:pt x="5090" y="6072"/>
                    <a:pt x="5090" y="6004"/>
                    <a:pt x="5113" y="5935"/>
                  </a:cubicBezTo>
                  <a:lnTo>
                    <a:pt x="5113" y="5844"/>
                  </a:lnTo>
                  <a:cubicBezTo>
                    <a:pt x="5136" y="5775"/>
                    <a:pt x="5136" y="5707"/>
                    <a:pt x="5159" y="5638"/>
                  </a:cubicBezTo>
                  <a:lnTo>
                    <a:pt x="5159" y="5547"/>
                  </a:lnTo>
                  <a:cubicBezTo>
                    <a:pt x="5159" y="5502"/>
                    <a:pt x="5159" y="5456"/>
                    <a:pt x="5159" y="5410"/>
                  </a:cubicBezTo>
                  <a:cubicBezTo>
                    <a:pt x="5182" y="5250"/>
                    <a:pt x="5159" y="5113"/>
                    <a:pt x="5136" y="5022"/>
                  </a:cubicBezTo>
                  <a:lnTo>
                    <a:pt x="5113" y="4977"/>
                  </a:lnTo>
                  <a:cubicBezTo>
                    <a:pt x="5113" y="4931"/>
                    <a:pt x="5090" y="4885"/>
                    <a:pt x="5090" y="4840"/>
                  </a:cubicBezTo>
                  <a:cubicBezTo>
                    <a:pt x="5068" y="4771"/>
                    <a:pt x="5045" y="4680"/>
                    <a:pt x="4999" y="4589"/>
                  </a:cubicBezTo>
                  <a:cubicBezTo>
                    <a:pt x="4976" y="4520"/>
                    <a:pt x="4931" y="4452"/>
                    <a:pt x="4885" y="4383"/>
                  </a:cubicBezTo>
                  <a:cubicBezTo>
                    <a:pt x="4862" y="4337"/>
                    <a:pt x="4839" y="4292"/>
                    <a:pt x="4794" y="4246"/>
                  </a:cubicBezTo>
                  <a:lnTo>
                    <a:pt x="4748" y="4178"/>
                  </a:lnTo>
                  <a:cubicBezTo>
                    <a:pt x="4702" y="4109"/>
                    <a:pt x="4657" y="4041"/>
                    <a:pt x="4588" y="3972"/>
                  </a:cubicBezTo>
                  <a:cubicBezTo>
                    <a:pt x="4520" y="3904"/>
                    <a:pt x="4451" y="3858"/>
                    <a:pt x="4383" y="3812"/>
                  </a:cubicBezTo>
                  <a:lnTo>
                    <a:pt x="4314" y="3767"/>
                  </a:lnTo>
                  <a:cubicBezTo>
                    <a:pt x="4269" y="3744"/>
                    <a:pt x="4223" y="3721"/>
                    <a:pt x="4177" y="3698"/>
                  </a:cubicBezTo>
                  <a:cubicBezTo>
                    <a:pt x="4109" y="3653"/>
                    <a:pt x="4018" y="3607"/>
                    <a:pt x="3949" y="3584"/>
                  </a:cubicBezTo>
                  <a:lnTo>
                    <a:pt x="3903" y="3561"/>
                  </a:lnTo>
                  <a:cubicBezTo>
                    <a:pt x="3858" y="3539"/>
                    <a:pt x="3789" y="3516"/>
                    <a:pt x="3721" y="3493"/>
                  </a:cubicBezTo>
                  <a:cubicBezTo>
                    <a:pt x="3630" y="3470"/>
                    <a:pt x="3538" y="3470"/>
                    <a:pt x="3447" y="3470"/>
                  </a:cubicBezTo>
                  <a:cubicBezTo>
                    <a:pt x="3356" y="3470"/>
                    <a:pt x="3287" y="3447"/>
                    <a:pt x="3196" y="3447"/>
                  </a:cubicBezTo>
                  <a:lnTo>
                    <a:pt x="3219" y="3447"/>
                  </a:lnTo>
                  <a:cubicBezTo>
                    <a:pt x="3287" y="3379"/>
                    <a:pt x="3356" y="3333"/>
                    <a:pt x="3401" y="3287"/>
                  </a:cubicBezTo>
                  <a:cubicBezTo>
                    <a:pt x="3447" y="3242"/>
                    <a:pt x="3493" y="3219"/>
                    <a:pt x="3538" y="3173"/>
                  </a:cubicBezTo>
                  <a:lnTo>
                    <a:pt x="3584" y="3128"/>
                  </a:lnTo>
                  <a:cubicBezTo>
                    <a:pt x="3698" y="3014"/>
                    <a:pt x="3789" y="2899"/>
                    <a:pt x="3881" y="2762"/>
                  </a:cubicBezTo>
                  <a:cubicBezTo>
                    <a:pt x="3903" y="2717"/>
                    <a:pt x="3926" y="2648"/>
                    <a:pt x="3972" y="2603"/>
                  </a:cubicBezTo>
                  <a:cubicBezTo>
                    <a:pt x="4018" y="2511"/>
                    <a:pt x="4040" y="2443"/>
                    <a:pt x="4086" y="2374"/>
                  </a:cubicBezTo>
                  <a:cubicBezTo>
                    <a:pt x="4086" y="2329"/>
                    <a:pt x="4109" y="2283"/>
                    <a:pt x="4132" y="2238"/>
                  </a:cubicBezTo>
                  <a:lnTo>
                    <a:pt x="4132" y="2215"/>
                  </a:lnTo>
                  <a:cubicBezTo>
                    <a:pt x="4155" y="2169"/>
                    <a:pt x="4177" y="2101"/>
                    <a:pt x="4177" y="2055"/>
                  </a:cubicBezTo>
                  <a:cubicBezTo>
                    <a:pt x="4200" y="1918"/>
                    <a:pt x="4223" y="1781"/>
                    <a:pt x="4223" y="1667"/>
                  </a:cubicBezTo>
                  <a:lnTo>
                    <a:pt x="4223" y="1576"/>
                  </a:lnTo>
                  <a:cubicBezTo>
                    <a:pt x="4223" y="1530"/>
                    <a:pt x="4223" y="1484"/>
                    <a:pt x="4223" y="1416"/>
                  </a:cubicBezTo>
                  <a:cubicBezTo>
                    <a:pt x="4223" y="1393"/>
                    <a:pt x="4223" y="1370"/>
                    <a:pt x="4223" y="1347"/>
                  </a:cubicBezTo>
                  <a:lnTo>
                    <a:pt x="4223" y="1279"/>
                  </a:lnTo>
                  <a:cubicBezTo>
                    <a:pt x="4223" y="1233"/>
                    <a:pt x="4223" y="1188"/>
                    <a:pt x="4223" y="1142"/>
                  </a:cubicBezTo>
                  <a:cubicBezTo>
                    <a:pt x="4200" y="959"/>
                    <a:pt x="4177" y="822"/>
                    <a:pt x="4132" y="685"/>
                  </a:cubicBezTo>
                  <a:cubicBezTo>
                    <a:pt x="4086" y="640"/>
                    <a:pt x="4063" y="571"/>
                    <a:pt x="4018" y="503"/>
                  </a:cubicBezTo>
                  <a:cubicBezTo>
                    <a:pt x="3995" y="480"/>
                    <a:pt x="3972" y="434"/>
                    <a:pt x="3926" y="389"/>
                  </a:cubicBezTo>
                  <a:cubicBezTo>
                    <a:pt x="3903" y="366"/>
                    <a:pt x="3881" y="343"/>
                    <a:pt x="3858" y="320"/>
                  </a:cubicBezTo>
                  <a:lnTo>
                    <a:pt x="3835" y="320"/>
                  </a:lnTo>
                  <a:cubicBezTo>
                    <a:pt x="3812" y="275"/>
                    <a:pt x="3767" y="252"/>
                    <a:pt x="3698" y="229"/>
                  </a:cubicBezTo>
                  <a:cubicBezTo>
                    <a:pt x="3630" y="183"/>
                    <a:pt x="3584" y="160"/>
                    <a:pt x="3515" y="138"/>
                  </a:cubicBezTo>
                  <a:cubicBezTo>
                    <a:pt x="3447" y="138"/>
                    <a:pt x="3401" y="115"/>
                    <a:pt x="3356" y="115"/>
                  </a:cubicBezTo>
                  <a:lnTo>
                    <a:pt x="3287" y="92"/>
                  </a:lnTo>
                  <a:cubicBezTo>
                    <a:pt x="3219" y="69"/>
                    <a:pt x="3127" y="69"/>
                    <a:pt x="3059" y="46"/>
                  </a:cubicBezTo>
                  <a:cubicBezTo>
                    <a:pt x="3013" y="46"/>
                    <a:pt x="2968" y="46"/>
                    <a:pt x="2922" y="23"/>
                  </a:cubicBezTo>
                  <a:lnTo>
                    <a:pt x="2785" y="23"/>
                  </a:lnTo>
                  <a:cubicBezTo>
                    <a:pt x="2717" y="1"/>
                    <a:pt x="2648" y="1"/>
                    <a:pt x="2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802275" y="1473425"/>
              <a:ext cx="39400" cy="72725"/>
            </a:xfrm>
            <a:custGeom>
              <a:avLst/>
              <a:gdLst/>
              <a:ahLst/>
              <a:cxnLst/>
              <a:rect l="l" t="t" r="r" b="b"/>
              <a:pathLst>
                <a:path w="1576" h="2909" extrusionOk="0">
                  <a:moveTo>
                    <a:pt x="252" y="0"/>
                  </a:moveTo>
                  <a:cubicBezTo>
                    <a:pt x="206" y="0"/>
                    <a:pt x="183" y="0"/>
                    <a:pt x="138" y="23"/>
                  </a:cubicBezTo>
                  <a:cubicBezTo>
                    <a:pt x="138" y="23"/>
                    <a:pt x="115" y="46"/>
                    <a:pt x="92" y="46"/>
                  </a:cubicBezTo>
                  <a:cubicBezTo>
                    <a:pt x="77" y="46"/>
                    <a:pt x="62" y="36"/>
                    <a:pt x="47" y="36"/>
                  </a:cubicBezTo>
                  <a:cubicBezTo>
                    <a:pt x="39" y="36"/>
                    <a:pt x="31" y="38"/>
                    <a:pt x="24" y="46"/>
                  </a:cubicBezTo>
                  <a:cubicBezTo>
                    <a:pt x="1" y="69"/>
                    <a:pt x="1" y="114"/>
                    <a:pt x="24" y="137"/>
                  </a:cubicBezTo>
                  <a:cubicBezTo>
                    <a:pt x="47" y="137"/>
                    <a:pt x="47" y="160"/>
                    <a:pt x="69" y="160"/>
                  </a:cubicBezTo>
                  <a:cubicBezTo>
                    <a:pt x="69" y="183"/>
                    <a:pt x="69" y="183"/>
                    <a:pt x="69" y="183"/>
                  </a:cubicBezTo>
                  <a:cubicBezTo>
                    <a:pt x="69" y="206"/>
                    <a:pt x="92" y="229"/>
                    <a:pt x="115" y="251"/>
                  </a:cubicBezTo>
                  <a:cubicBezTo>
                    <a:pt x="115" y="274"/>
                    <a:pt x="115" y="274"/>
                    <a:pt x="138" y="297"/>
                  </a:cubicBezTo>
                  <a:cubicBezTo>
                    <a:pt x="161" y="320"/>
                    <a:pt x="183" y="343"/>
                    <a:pt x="229" y="388"/>
                  </a:cubicBezTo>
                  <a:cubicBezTo>
                    <a:pt x="275" y="434"/>
                    <a:pt x="320" y="502"/>
                    <a:pt x="343" y="548"/>
                  </a:cubicBezTo>
                  <a:cubicBezTo>
                    <a:pt x="366" y="594"/>
                    <a:pt x="412" y="639"/>
                    <a:pt x="435" y="685"/>
                  </a:cubicBezTo>
                  <a:cubicBezTo>
                    <a:pt x="435" y="708"/>
                    <a:pt x="457" y="731"/>
                    <a:pt x="457" y="754"/>
                  </a:cubicBezTo>
                  <a:cubicBezTo>
                    <a:pt x="503" y="868"/>
                    <a:pt x="526" y="982"/>
                    <a:pt x="549" y="1119"/>
                  </a:cubicBezTo>
                  <a:cubicBezTo>
                    <a:pt x="571" y="1187"/>
                    <a:pt x="594" y="1256"/>
                    <a:pt x="594" y="1347"/>
                  </a:cubicBezTo>
                  <a:cubicBezTo>
                    <a:pt x="617" y="1393"/>
                    <a:pt x="617" y="1461"/>
                    <a:pt x="617" y="1530"/>
                  </a:cubicBezTo>
                  <a:cubicBezTo>
                    <a:pt x="617" y="1575"/>
                    <a:pt x="617" y="1621"/>
                    <a:pt x="640" y="1644"/>
                  </a:cubicBezTo>
                  <a:cubicBezTo>
                    <a:pt x="640" y="1712"/>
                    <a:pt x="640" y="1758"/>
                    <a:pt x="640" y="1826"/>
                  </a:cubicBezTo>
                  <a:cubicBezTo>
                    <a:pt x="640" y="1940"/>
                    <a:pt x="640" y="2055"/>
                    <a:pt x="640" y="2146"/>
                  </a:cubicBezTo>
                  <a:cubicBezTo>
                    <a:pt x="640" y="2260"/>
                    <a:pt x="640" y="2374"/>
                    <a:pt x="663" y="2465"/>
                  </a:cubicBezTo>
                  <a:cubicBezTo>
                    <a:pt x="663" y="2534"/>
                    <a:pt x="663" y="2580"/>
                    <a:pt x="663" y="2625"/>
                  </a:cubicBezTo>
                  <a:cubicBezTo>
                    <a:pt x="663" y="2648"/>
                    <a:pt x="663" y="2671"/>
                    <a:pt x="663" y="2717"/>
                  </a:cubicBezTo>
                  <a:cubicBezTo>
                    <a:pt x="663" y="2739"/>
                    <a:pt x="663" y="2762"/>
                    <a:pt x="663" y="2785"/>
                  </a:cubicBezTo>
                  <a:cubicBezTo>
                    <a:pt x="663" y="2808"/>
                    <a:pt x="686" y="2831"/>
                    <a:pt x="708" y="2876"/>
                  </a:cubicBezTo>
                  <a:cubicBezTo>
                    <a:pt x="725" y="2892"/>
                    <a:pt x="752" y="2909"/>
                    <a:pt x="791" y="2909"/>
                  </a:cubicBezTo>
                  <a:cubicBezTo>
                    <a:pt x="807" y="2909"/>
                    <a:pt x="825" y="2906"/>
                    <a:pt x="845" y="2899"/>
                  </a:cubicBezTo>
                  <a:cubicBezTo>
                    <a:pt x="868" y="2899"/>
                    <a:pt x="868" y="2899"/>
                    <a:pt x="891" y="2876"/>
                  </a:cubicBezTo>
                  <a:cubicBezTo>
                    <a:pt x="914" y="2853"/>
                    <a:pt x="937" y="2808"/>
                    <a:pt x="937" y="2785"/>
                  </a:cubicBezTo>
                  <a:cubicBezTo>
                    <a:pt x="960" y="2694"/>
                    <a:pt x="960" y="2602"/>
                    <a:pt x="960" y="2534"/>
                  </a:cubicBezTo>
                  <a:cubicBezTo>
                    <a:pt x="960" y="2511"/>
                    <a:pt x="960" y="2488"/>
                    <a:pt x="960" y="2465"/>
                  </a:cubicBezTo>
                  <a:cubicBezTo>
                    <a:pt x="960" y="2488"/>
                    <a:pt x="982" y="2488"/>
                    <a:pt x="982" y="2488"/>
                  </a:cubicBezTo>
                  <a:cubicBezTo>
                    <a:pt x="982" y="2534"/>
                    <a:pt x="982" y="2580"/>
                    <a:pt x="982" y="2602"/>
                  </a:cubicBezTo>
                  <a:cubicBezTo>
                    <a:pt x="1005" y="2671"/>
                    <a:pt x="1074" y="2739"/>
                    <a:pt x="1142" y="2739"/>
                  </a:cubicBezTo>
                  <a:cubicBezTo>
                    <a:pt x="1165" y="2739"/>
                    <a:pt x="1188" y="2739"/>
                    <a:pt x="1211" y="2717"/>
                  </a:cubicBezTo>
                  <a:cubicBezTo>
                    <a:pt x="1237" y="2743"/>
                    <a:pt x="1264" y="2754"/>
                    <a:pt x="1291" y="2754"/>
                  </a:cubicBezTo>
                  <a:cubicBezTo>
                    <a:pt x="1310" y="2754"/>
                    <a:pt x="1329" y="2749"/>
                    <a:pt x="1348" y="2739"/>
                  </a:cubicBezTo>
                  <a:cubicBezTo>
                    <a:pt x="1370" y="2739"/>
                    <a:pt x="1393" y="2739"/>
                    <a:pt x="1416" y="2717"/>
                  </a:cubicBezTo>
                  <a:cubicBezTo>
                    <a:pt x="1439" y="2694"/>
                    <a:pt x="1462" y="2671"/>
                    <a:pt x="1462" y="2648"/>
                  </a:cubicBezTo>
                  <a:cubicBezTo>
                    <a:pt x="1485" y="2602"/>
                    <a:pt x="1485" y="2580"/>
                    <a:pt x="1485" y="2534"/>
                  </a:cubicBezTo>
                  <a:cubicBezTo>
                    <a:pt x="1507" y="2511"/>
                    <a:pt x="1507" y="2465"/>
                    <a:pt x="1530" y="2420"/>
                  </a:cubicBezTo>
                  <a:cubicBezTo>
                    <a:pt x="1530" y="2351"/>
                    <a:pt x="1553" y="2260"/>
                    <a:pt x="1553" y="2169"/>
                  </a:cubicBezTo>
                  <a:cubicBezTo>
                    <a:pt x="1553" y="2055"/>
                    <a:pt x="1553" y="1940"/>
                    <a:pt x="1553" y="1826"/>
                  </a:cubicBezTo>
                  <a:cubicBezTo>
                    <a:pt x="1553" y="1758"/>
                    <a:pt x="1576" y="1712"/>
                    <a:pt x="1576" y="1644"/>
                  </a:cubicBezTo>
                  <a:cubicBezTo>
                    <a:pt x="1576" y="1507"/>
                    <a:pt x="1553" y="1370"/>
                    <a:pt x="1530" y="1256"/>
                  </a:cubicBezTo>
                  <a:cubicBezTo>
                    <a:pt x="1530" y="1187"/>
                    <a:pt x="1507" y="1119"/>
                    <a:pt x="1485" y="1073"/>
                  </a:cubicBezTo>
                  <a:cubicBezTo>
                    <a:pt x="1462" y="1005"/>
                    <a:pt x="1439" y="936"/>
                    <a:pt x="1393" y="868"/>
                  </a:cubicBezTo>
                  <a:cubicBezTo>
                    <a:pt x="1370" y="822"/>
                    <a:pt x="1348" y="799"/>
                    <a:pt x="1325" y="754"/>
                  </a:cubicBezTo>
                  <a:cubicBezTo>
                    <a:pt x="1325" y="731"/>
                    <a:pt x="1302" y="731"/>
                    <a:pt x="1302" y="708"/>
                  </a:cubicBezTo>
                  <a:cubicBezTo>
                    <a:pt x="1256" y="617"/>
                    <a:pt x="1188" y="525"/>
                    <a:pt x="1119" y="457"/>
                  </a:cubicBezTo>
                  <a:cubicBezTo>
                    <a:pt x="1096" y="411"/>
                    <a:pt x="1051" y="388"/>
                    <a:pt x="1005" y="343"/>
                  </a:cubicBezTo>
                  <a:cubicBezTo>
                    <a:pt x="982" y="320"/>
                    <a:pt x="960" y="320"/>
                    <a:pt x="914" y="297"/>
                  </a:cubicBezTo>
                  <a:lnTo>
                    <a:pt x="823" y="297"/>
                  </a:lnTo>
                  <a:cubicBezTo>
                    <a:pt x="823" y="297"/>
                    <a:pt x="800" y="320"/>
                    <a:pt x="800" y="320"/>
                  </a:cubicBezTo>
                  <a:cubicBezTo>
                    <a:pt x="777" y="297"/>
                    <a:pt x="754" y="274"/>
                    <a:pt x="754" y="274"/>
                  </a:cubicBezTo>
                  <a:cubicBezTo>
                    <a:pt x="663" y="183"/>
                    <a:pt x="571" y="114"/>
                    <a:pt x="480" y="69"/>
                  </a:cubicBezTo>
                  <a:cubicBezTo>
                    <a:pt x="412" y="23"/>
                    <a:pt x="320" y="0"/>
                    <a:pt x="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716700" y="1378700"/>
              <a:ext cx="135825" cy="199750"/>
            </a:xfrm>
            <a:custGeom>
              <a:avLst/>
              <a:gdLst/>
              <a:ahLst/>
              <a:cxnLst/>
              <a:rect l="l" t="t" r="r" b="b"/>
              <a:pathLst>
                <a:path w="5433" h="7990" extrusionOk="0">
                  <a:moveTo>
                    <a:pt x="2671" y="183"/>
                  </a:moveTo>
                  <a:cubicBezTo>
                    <a:pt x="2785" y="183"/>
                    <a:pt x="2922" y="183"/>
                    <a:pt x="3013" y="206"/>
                  </a:cubicBezTo>
                  <a:cubicBezTo>
                    <a:pt x="3264" y="229"/>
                    <a:pt x="3447" y="274"/>
                    <a:pt x="3629" y="343"/>
                  </a:cubicBezTo>
                  <a:lnTo>
                    <a:pt x="3606" y="320"/>
                  </a:lnTo>
                  <a:lnTo>
                    <a:pt x="3606" y="320"/>
                  </a:lnTo>
                  <a:cubicBezTo>
                    <a:pt x="3721" y="388"/>
                    <a:pt x="3812" y="434"/>
                    <a:pt x="3880" y="480"/>
                  </a:cubicBezTo>
                  <a:cubicBezTo>
                    <a:pt x="3949" y="548"/>
                    <a:pt x="4017" y="594"/>
                    <a:pt x="4063" y="662"/>
                  </a:cubicBezTo>
                  <a:cubicBezTo>
                    <a:pt x="4131" y="731"/>
                    <a:pt x="4177" y="822"/>
                    <a:pt x="4200" y="891"/>
                  </a:cubicBezTo>
                  <a:cubicBezTo>
                    <a:pt x="4246" y="1005"/>
                    <a:pt x="4268" y="1096"/>
                    <a:pt x="4291" y="1210"/>
                  </a:cubicBezTo>
                  <a:cubicBezTo>
                    <a:pt x="4314" y="1347"/>
                    <a:pt x="4314" y="1507"/>
                    <a:pt x="4314" y="1667"/>
                  </a:cubicBezTo>
                  <a:lnTo>
                    <a:pt x="4291" y="1689"/>
                  </a:lnTo>
                  <a:cubicBezTo>
                    <a:pt x="4268" y="1918"/>
                    <a:pt x="4223" y="2169"/>
                    <a:pt x="4131" y="2397"/>
                  </a:cubicBezTo>
                  <a:lnTo>
                    <a:pt x="4109" y="2420"/>
                  </a:lnTo>
                  <a:cubicBezTo>
                    <a:pt x="4040" y="2602"/>
                    <a:pt x="3949" y="2762"/>
                    <a:pt x="3835" y="2899"/>
                  </a:cubicBezTo>
                  <a:cubicBezTo>
                    <a:pt x="3743" y="3036"/>
                    <a:pt x="3606" y="3173"/>
                    <a:pt x="3492" y="3264"/>
                  </a:cubicBezTo>
                  <a:cubicBezTo>
                    <a:pt x="3355" y="3356"/>
                    <a:pt x="3241" y="3447"/>
                    <a:pt x="3104" y="3493"/>
                  </a:cubicBezTo>
                  <a:cubicBezTo>
                    <a:pt x="3081" y="3515"/>
                    <a:pt x="3059" y="3515"/>
                    <a:pt x="3036" y="3538"/>
                  </a:cubicBezTo>
                  <a:cubicBezTo>
                    <a:pt x="3036" y="3561"/>
                    <a:pt x="3036" y="3561"/>
                    <a:pt x="3036" y="3584"/>
                  </a:cubicBezTo>
                  <a:cubicBezTo>
                    <a:pt x="3036" y="3607"/>
                    <a:pt x="3036" y="3630"/>
                    <a:pt x="3036" y="3630"/>
                  </a:cubicBezTo>
                  <a:cubicBezTo>
                    <a:pt x="3036" y="3652"/>
                    <a:pt x="3059" y="3675"/>
                    <a:pt x="3081" y="3698"/>
                  </a:cubicBezTo>
                  <a:lnTo>
                    <a:pt x="3196" y="3698"/>
                  </a:lnTo>
                  <a:cubicBezTo>
                    <a:pt x="3287" y="3675"/>
                    <a:pt x="3378" y="3675"/>
                    <a:pt x="3447" y="3675"/>
                  </a:cubicBezTo>
                  <a:lnTo>
                    <a:pt x="3629" y="3675"/>
                  </a:lnTo>
                  <a:cubicBezTo>
                    <a:pt x="3766" y="3698"/>
                    <a:pt x="3903" y="3721"/>
                    <a:pt x="4040" y="3767"/>
                  </a:cubicBezTo>
                  <a:cubicBezTo>
                    <a:pt x="4177" y="3835"/>
                    <a:pt x="4337" y="3926"/>
                    <a:pt x="4474" y="4018"/>
                  </a:cubicBezTo>
                  <a:cubicBezTo>
                    <a:pt x="4588" y="4109"/>
                    <a:pt x="4725" y="4223"/>
                    <a:pt x="4816" y="4360"/>
                  </a:cubicBezTo>
                  <a:cubicBezTo>
                    <a:pt x="4930" y="4497"/>
                    <a:pt x="5022" y="4634"/>
                    <a:pt x="5090" y="4794"/>
                  </a:cubicBezTo>
                  <a:cubicBezTo>
                    <a:pt x="5136" y="4953"/>
                    <a:pt x="5181" y="5090"/>
                    <a:pt x="5227" y="5250"/>
                  </a:cubicBezTo>
                  <a:cubicBezTo>
                    <a:pt x="5227" y="5319"/>
                    <a:pt x="5227" y="5387"/>
                    <a:pt x="5227" y="5478"/>
                  </a:cubicBezTo>
                  <a:cubicBezTo>
                    <a:pt x="5250" y="5570"/>
                    <a:pt x="5227" y="5661"/>
                    <a:pt x="5227" y="5729"/>
                  </a:cubicBezTo>
                  <a:cubicBezTo>
                    <a:pt x="5204" y="5958"/>
                    <a:pt x="5136" y="6163"/>
                    <a:pt x="5067" y="6369"/>
                  </a:cubicBezTo>
                  <a:cubicBezTo>
                    <a:pt x="4999" y="6528"/>
                    <a:pt x="4930" y="6688"/>
                    <a:pt x="4816" y="6825"/>
                  </a:cubicBezTo>
                  <a:cubicBezTo>
                    <a:pt x="4702" y="6962"/>
                    <a:pt x="4588" y="7076"/>
                    <a:pt x="4474" y="7167"/>
                  </a:cubicBezTo>
                  <a:cubicBezTo>
                    <a:pt x="4314" y="7304"/>
                    <a:pt x="4131" y="7396"/>
                    <a:pt x="3949" y="7487"/>
                  </a:cubicBezTo>
                  <a:cubicBezTo>
                    <a:pt x="3675" y="7601"/>
                    <a:pt x="3378" y="7670"/>
                    <a:pt x="3059" y="7738"/>
                  </a:cubicBezTo>
                  <a:cubicBezTo>
                    <a:pt x="2785" y="7784"/>
                    <a:pt x="2511" y="7807"/>
                    <a:pt x="2191" y="7807"/>
                  </a:cubicBezTo>
                  <a:lnTo>
                    <a:pt x="1895" y="7807"/>
                  </a:lnTo>
                  <a:cubicBezTo>
                    <a:pt x="1621" y="7807"/>
                    <a:pt x="1392" y="7807"/>
                    <a:pt x="1164" y="7784"/>
                  </a:cubicBezTo>
                  <a:cubicBezTo>
                    <a:pt x="867" y="7738"/>
                    <a:pt x="639" y="7692"/>
                    <a:pt x="411" y="7601"/>
                  </a:cubicBezTo>
                  <a:cubicBezTo>
                    <a:pt x="365" y="7578"/>
                    <a:pt x="297" y="7556"/>
                    <a:pt x="251" y="7533"/>
                  </a:cubicBezTo>
                  <a:lnTo>
                    <a:pt x="228" y="4999"/>
                  </a:lnTo>
                  <a:lnTo>
                    <a:pt x="205" y="2351"/>
                  </a:lnTo>
                  <a:cubicBezTo>
                    <a:pt x="183" y="1963"/>
                    <a:pt x="183" y="1575"/>
                    <a:pt x="183" y="1187"/>
                  </a:cubicBezTo>
                  <a:cubicBezTo>
                    <a:pt x="274" y="1073"/>
                    <a:pt x="388" y="959"/>
                    <a:pt x="502" y="868"/>
                  </a:cubicBezTo>
                  <a:cubicBezTo>
                    <a:pt x="685" y="731"/>
                    <a:pt x="867" y="617"/>
                    <a:pt x="1096" y="525"/>
                  </a:cubicBezTo>
                  <a:lnTo>
                    <a:pt x="1119" y="502"/>
                  </a:lnTo>
                  <a:cubicBezTo>
                    <a:pt x="1415" y="388"/>
                    <a:pt x="1735" y="274"/>
                    <a:pt x="2077" y="229"/>
                  </a:cubicBezTo>
                  <a:cubicBezTo>
                    <a:pt x="2283" y="206"/>
                    <a:pt x="2488" y="183"/>
                    <a:pt x="2671" y="183"/>
                  </a:cubicBezTo>
                  <a:close/>
                  <a:moveTo>
                    <a:pt x="2648" y="0"/>
                  </a:moveTo>
                  <a:cubicBezTo>
                    <a:pt x="2328" y="0"/>
                    <a:pt x="2009" y="46"/>
                    <a:pt x="1643" y="137"/>
                  </a:cubicBezTo>
                  <a:cubicBezTo>
                    <a:pt x="1324" y="229"/>
                    <a:pt x="1027" y="343"/>
                    <a:pt x="730" y="502"/>
                  </a:cubicBezTo>
                  <a:cubicBezTo>
                    <a:pt x="434" y="662"/>
                    <a:pt x="205" y="868"/>
                    <a:pt x="23" y="1073"/>
                  </a:cubicBezTo>
                  <a:cubicBezTo>
                    <a:pt x="23" y="1096"/>
                    <a:pt x="23" y="1096"/>
                    <a:pt x="23" y="1119"/>
                  </a:cubicBezTo>
                  <a:cubicBezTo>
                    <a:pt x="0" y="1119"/>
                    <a:pt x="0" y="1142"/>
                    <a:pt x="0" y="1142"/>
                  </a:cubicBezTo>
                  <a:lnTo>
                    <a:pt x="46" y="3995"/>
                  </a:lnTo>
                  <a:lnTo>
                    <a:pt x="69" y="6871"/>
                  </a:lnTo>
                  <a:lnTo>
                    <a:pt x="69" y="7213"/>
                  </a:lnTo>
                  <a:lnTo>
                    <a:pt x="69" y="7578"/>
                  </a:lnTo>
                  <a:cubicBezTo>
                    <a:pt x="69" y="7601"/>
                    <a:pt x="69" y="7624"/>
                    <a:pt x="91" y="7647"/>
                  </a:cubicBezTo>
                  <a:cubicBezTo>
                    <a:pt x="114" y="7670"/>
                    <a:pt x="137" y="7670"/>
                    <a:pt x="160" y="7670"/>
                  </a:cubicBezTo>
                  <a:cubicBezTo>
                    <a:pt x="297" y="7761"/>
                    <a:pt x="434" y="7807"/>
                    <a:pt x="616" y="7852"/>
                  </a:cubicBezTo>
                  <a:cubicBezTo>
                    <a:pt x="822" y="7921"/>
                    <a:pt x="1004" y="7944"/>
                    <a:pt x="1187" y="7966"/>
                  </a:cubicBezTo>
                  <a:cubicBezTo>
                    <a:pt x="1415" y="7989"/>
                    <a:pt x="1643" y="7989"/>
                    <a:pt x="1895" y="7989"/>
                  </a:cubicBezTo>
                  <a:cubicBezTo>
                    <a:pt x="2032" y="7989"/>
                    <a:pt x="2191" y="7989"/>
                    <a:pt x="2397" y="7966"/>
                  </a:cubicBezTo>
                  <a:cubicBezTo>
                    <a:pt x="3013" y="7944"/>
                    <a:pt x="3789" y="7852"/>
                    <a:pt x="4428" y="7419"/>
                  </a:cubicBezTo>
                  <a:cubicBezTo>
                    <a:pt x="4702" y="7236"/>
                    <a:pt x="4953" y="6985"/>
                    <a:pt x="5113" y="6688"/>
                  </a:cubicBezTo>
                  <a:cubicBezTo>
                    <a:pt x="5204" y="6551"/>
                    <a:pt x="5273" y="6391"/>
                    <a:pt x="5318" y="6209"/>
                  </a:cubicBezTo>
                  <a:cubicBezTo>
                    <a:pt x="5364" y="6026"/>
                    <a:pt x="5410" y="5821"/>
                    <a:pt x="5410" y="5615"/>
                  </a:cubicBezTo>
                  <a:cubicBezTo>
                    <a:pt x="5432" y="5433"/>
                    <a:pt x="5410" y="5227"/>
                    <a:pt x="5364" y="5022"/>
                  </a:cubicBezTo>
                  <a:cubicBezTo>
                    <a:pt x="5318" y="4862"/>
                    <a:pt x="5227" y="4680"/>
                    <a:pt x="5136" y="4497"/>
                  </a:cubicBezTo>
                  <a:cubicBezTo>
                    <a:pt x="5044" y="4337"/>
                    <a:pt x="4908" y="4177"/>
                    <a:pt x="4771" y="4040"/>
                  </a:cubicBezTo>
                  <a:cubicBezTo>
                    <a:pt x="4634" y="3903"/>
                    <a:pt x="4474" y="3789"/>
                    <a:pt x="4291" y="3698"/>
                  </a:cubicBezTo>
                  <a:cubicBezTo>
                    <a:pt x="4109" y="3607"/>
                    <a:pt x="3926" y="3538"/>
                    <a:pt x="3721" y="3515"/>
                  </a:cubicBezTo>
                  <a:cubicBezTo>
                    <a:pt x="3629" y="3493"/>
                    <a:pt x="3561" y="3493"/>
                    <a:pt x="3470" y="3493"/>
                  </a:cubicBezTo>
                  <a:cubicBezTo>
                    <a:pt x="3538" y="3447"/>
                    <a:pt x="3606" y="3401"/>
                    <a:pt x="3698" y="3333"/>
                  </a:cubicBezTo>
                  <a:cubicBezTo>
                    <a:pt x="3858" y="3196"/>
                    <a:pt x="3994" y="3036"/>
                    <a:pt x="4109" y="2831"/>
                  </a:cubicBezTo>
                  <a:cubicBezTo>
                    <a:pt x="4200" y="2671"/>
                    <a:pt x="4268" y="2511"/>
                    <a:pt x="4360" y="2283"/>
                  </a:cubicBezTo>
                  <a:cubicBezTo>
                    <a:pt x="4405" y="2123"/>
                    <a:pt x="4451" y="1940"/>
                    <a:pt x="4474" y="1758"/>
                  </a:cubicBezTo>
                  <a:cubicBezTo>
                    <a:pt x="4497" y="1575"/>
                    <a:pt x="4497" y="1393"/>
                    <a:pt x="4474" y="1233"/>
                  </a:cubicBezTo>
                  <a:cubicBezTo>
                    <a:pt x="4474" y="1164"/>
                    <a:pt x="4451" y="1073"/>
                    <a:pt x="4428" y="1005"/>
                  </a:cubicBezTo>
                  <a:cubicBezTo>
                    <a:pt x="4405" y="936"/>
                    <a:pt x="4383" y="845"/>
                    <a:pt x="4337" y="776"/>
                  </a:cubicBezTo>
                  <a:cubicBezTo>
                    <a:pt x="4268" y="617"/>
                    <a:pt x="4177" y="480"/>
                    <a:pt x="4040" y="388"/>
                  </a:cubicBezTo>
                  <a:cubicBezTo>
                    <a:pt x="3903" y="274"/>
                    <a:pt x="3743" y="183"/>
                    <a:pt x="3561" y="137"/>
                  </a:cubicBezTo>
                  <a:cubicBezTo>
                    <a:pt x="3424" y="92"/>
                    <a:pt x="3287" y="69"/>
                    <a:pt x="3127" y="46"/>
                  </a:cubicBezTo>
                  <a:cubicBezTo>
                    <a:pt x="2990" y="23"/>
                    <a:pt x="2830" y="0"/>
                    <a:pt x="2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732100" y="1398100"/>
              <a:ext cx="84475" cy="163225"/>
            </a:xfrm>
            <a:custGeom>
              <a:avLst/>
              <a:gdLst/>
              <a:ahLst/>
              <a:cxnLst/>
              <a:rect l="l" t="t" r="r" b="b"/>
              <a:pathLst>
                <a:path w="3379" h="6529" extrusionOk="0">
                  <a:moveTo>
                    <a:pt x="1575" y="183"/>
                  </a:moveTo>
                  <a:cubicBezTo>
                    <a:pt x="1667" y="183"/>
                    <a:pt x="1735" y="183"/>
                    <a:pt x="1826" y="206"/>
                  </a:cubicBezTo>
                  <a:cubicBezTo>
                    <a:pt x="1895" y="206"/>
                    <a:pt x="1986" y="229"/>
                    <a:pt x="2055" y="274"/>
                  </a:cubicBezTo>
                  <a:cubicBezTo>
                    <a:pt x="2123" y="297"/>
                    <a:pt x="2169" y="343"/>
                    <a:pt x="2237" y="388"/>
                  </a:cubicBezTo>
                  <a:cubicBezTo>
                    <a:pt x="2283" y="434"/>
                    <a:pt x="2306" y="480"/>
                    <a:pt x="2351" y="525"/>
                  </a:cubicBezTo>
                  <a:cubicBezTo>
                    <a:pt x="2397" y="571"/>
                    <a:pt x="2420" y="640"/>
                    <a:pt x="2443" y="708"/>
                  </a:cubicBezTo>
                  <a:cubicBezTo>
                    <a:pt x="2465" y="776"/>
                    <a:pt x="2488" y="868"/>
                    <a:pt x="2488" y="936"/>
                  </a:cubicBezTo>
                  <a:cubicBezTo>
                    <a:pt x="2511" y="1073"/>
                    <a:pt x="2488" y="1187"/>
                    <a:pt x="2465" y="1324"/>
                  </a:cubicBezTo>
                  <a:cubicBezTo>
                    <a:pt x="2420" y="1530"/>
                    <a:pt x="2351" y="1735"/>
                    <a:pt x="2260" y="1918"/>
                  </a:cubicBezTo>
                  <a:cubicBezTo>
                    <a:pt x="2169" y="2100"/>
                    <a:pt x="2077" y="2260"/>
                    <a:pt x="1941" y="2420"/>
                  </a:cubicBezTo>
                  <a:cubicBezTo>
                    <a:pt x="1941" y="2443"/>
                    <a:pt x="1941" y="2443"/>
                    <a:pt x="1941" y="2443"/>
                  </a:cubicBezTo>
                  <a:cubicBezTo>
                    <a:pt x="1781" y="2602"/>
                    <a:pt x="1621" y="2739"/>
                    <a:pt x="1438" y="2854"/>
                  </a:cubicBezTo>
                  <a:cubicBezTo>
                    <a:pt x="1370" y="2922"/>
                    <a:pt x="1279" y="2968"/>
                    <a:pt x="1187" y="3013"/>
                  </a:cubicBezTo>
                  <a:cubicBezTo>
                    <a:pt x="1142" y="3036"/>
                    <a:pt x="1119" y="3082"/>
                    <a:pt x="1142" y="3127"/>
                  </a:cubicBezTo>
                  <a:cubicBezTo>
                    <a:pt x="1119" y="3196"/>
                    <a:pt x="1164" y="3219"/>
                    <a:pt x="1210" y="3242"/>
                  </a:cubicBezTo>
                  <a:lnTo>
                    <a:pt x="1324" y="3242"/>
                  </a:lnTo>
                  <a:cubicBezTo>
                    <a:pt x="1530" y="3264"/>
                    <a:pt x="1735" y="3287"/>
                    <a:pt x="1963" y="3310"/>
                  </a:cubicBezTo>
                  <a:cubicBezTo>
                    <a:pt x="2123" y="3356"/>
                    <a:pt x="2283" y="3401"/>
                    <a:pt x="2420" y="3470"/>
                  </a:cubicBezTo>
                  <a:cubicBezTo>
                    <a:pt x="2511" y="3515"/>
                    <a:pt x="2602" y="3561"/>
                    <a:pt x="2671" y="3630"/>
                  </a:cubicBezTo>
                  <a:cubicBezTo>
                    <a:pt x="2762" y="3698"/>
                    <a:pt x="2831" y="3789"/>
                    <a:pt x="2899" y="3881"/>
                  </a:cubicBezTo>
                  <a:cubicBezTo>
                    <a:pt x="2990" y="4018"/>
                    <a:pt x="3036" y="4132"/>
                    <a:pt x="3105" y="4246"/>
                  </a:cubicBezTo>
                  <a:cubicBezTo>
                    <a:pt x="3150" y="4383"/>
                    <a:pt x="3173" y="4520"/>
                    <a:pt x="3173" y="4657"/>
                  </a:cubicBezTo>
                  <a:cubicBezTo>
                    <a:pt x="3196" y="4794"/>
                    <a:pt x="3173" y="4931"/>
                    <a:pt x="3150" y="5068"/>
                  </a:cubicBezTo>
                  <a:cubicBezTo>
                    <a:pt x="3127" y="5182"/>
                    <a:pt x="3082" y="5319"/>
                    <a:pt x="3036" y="5433"/>
                  </a:cubicBezTo>
                  <a:cubicBezTo>
                    <a:pt x="2990" y="5524"/>
                    <a:pt x="2922" y="5638"/>
                    <a:pt x="2854" y="5730"/>
                  </a:cubicBezTo>
                  <a:cubicBezTo>
                    <a:pt x="2762" y="5821"/>
                    <a:pt x="2671" y="5912"/>
                    <a:pt x="2557" y="5981"/>
                  </a:cubicBezTo>
                  <a:cubicBezTo>
                    <a:pt x="2420" y="6072"/>
                    <a:pt x="2260" y="6163"/>
                    <a:pt x="2100" y="6209"/>
                  </a:cubicBezTo>
                  <a:cubicBezTo>
                    <a:pt x="1895" y="6277"/>
                    <a:pt x="1689" y="6323"/>
                    <a:pt x="1484" y="6346"/>
                  </a:cubicBezTo>
                  <a:lnTo>
                    <a:pt x="1279" y="6346"/>
                  </a:lnTo>
                  <a:cubicBezTo>
                    <a:pt x="1050" y="6346"/>
                    <a:pt x="822" y="6323"/>
                    <a:pt x="594" y="6277"/>
                  </a:cubicBezTo>
                  <a:cubicBezTo>
                    <a:pt x="457" y="6255"/>
                    <a:pt x="320" y="6232"/>
                    <a:pt x="206" y="6186"/>
                  </a:cubicBezTo>
                  <a:cubicBezTo>
                    <a:pt x="206" y="6049"/>
                    <a:pt x="206" y="5889"/>
                    <a:pt x="206" y="5752"/>
                  </a:cubicBezTo>
                  <a:lnTo>
                    <a:pt x="206" y="5570"/>
                  </a:lnTo>
                  <a:lnTo>
                    <a:pt x="206" y="4246"/>
                  </a:lnTo>
                  <a:cubicBezTo>
                    <a:pt x="183" y="3379"/>
                    <a:pt x="183" y="2488"/>
                    <a:pt x="183" y="1621"/>
                  </a:cubicBezTo>
                  <a:lnTo>
                    <a:pt x="183" y="708"/>
                  </a:lnTo>
                  <a:cubicBezTo>
                    <a:pt x="229" y="685"/>
                    <a:pt x="297" y="640"/>
                    <a:pt x="343" y="571"/>
                  </a:cubicBezTo>
                  <a:cubicBezTo>
                    <a:pt x="525" y="480"/>
                    <a:pt x="708" y="388"/>
                    <a:pt x="913" y="297"/>
                  </a:cubicBezTo>
                  <a:cubicBezTo>
                    <a:pt x="1096" y="251"/>
                    <a:pt x="1279" y="206"/>
                    <a:pt x="1461" y="183"/>
                  </a:cubicBezTo>
                  <a:close/>
                  <a:moveTo>
                    <a:pt x="1598" y="0"/>
                  </a:moveTo>
                  <a:cubicBezTo>
                    <a:pt x="1530" y="0"/>
                    <a:pt x="1461" y="0"/>
                    <a:pt x="1370" y="23"/>
                  </a:cubicBezTo>
                  <a:cubicBezTo>
                    <a:pt x="1119" y="46"/>
                    <a:pt x="891" y="115"/>
                    <a:pt x="639" y="229"/>
                  </a:cubicBezTo>
                  <a:cubicBezTo>
                    <a:pt x="411" y="320"/>
                    <a:pt x="229" y="434"/>
                    <a:pt x="69" y="571"/>
                  </a:cubicBezTo>
                  <a:cubicBezTo>
                    <a:pt x="46" y="571"/>
                    <a:pt x="0" y="617"/>
                    <a:pt x="0" y="662"/>
                  </a:cubicBezTo>
                  <a:lnTo>
                    <a:pt x="0" y="3287"/>
                  </a:lnTo>
                  <a:lnTo>
                    <a:pt x="23" y="5889"/>
                  </a:lnTo>
                  <a:lnTo>
                    <a:pt x="23" y="6072"/>
                  </a:lnTo>
                  <a:lnTo>
                    <a:pt x="23" y="6232"/>
                  </a:lnTo>
                  <a:cubicBezTo>
                    <a:pt x="23" y="6255"/>
                    <a:pt x="46" y="6277"/>
                    <a:pt x="46" y="6300"/>
                  </a:cubicBezTo>
                  <a:cubicBezTo>
                    <a:pt x="69" y="6323"/>
                    <a:pt x="92" y="6346"/>
                    <a:pt x="114" y="6346"/>
                  </a:cubicBezTo>
                  <a:cubicBezTo>
                    <a:pt x="525" y="6460"/>
                    <a:pt x="913" y="6528"/>
                    <a:pt x="1256" y="6528"/>
                  </a:cubicBezTo>
                  <a:cubicBezTo>
                    <a:pt x="1347" y="6528"/>
                    <a:pt x="1416" y="6528"/>
                    <a:pt x="1484" y="6506"/>
                  </a:cubicBezTo>
                  <a:cubicBezTo>
                    <a:pt x="1986" y="6483"/>
                    <a:pt x="2420" y="6323"/>
                    <a:pt x="2762" y="6049"/>
                  </a:cubicBezTo>
                  <a:cubicBezTo>
                    <a:pt x="2922" y="5935"/>
                    <a:pt x="3036" y="5775"/>
                    <a:pt x="3150" y="5593"/>
                  </a:cubicBezTo>
                  <a:cubicBezTo>
                    <a:pt x="3196" y="5524"/>
                    <a:pt x="3219" y="5433"/>
                    <a:pt x="3264" y="5364"/>
                  </a:cubicBezTo>
                  <a:cubicBezTo>
                    <a:pt x="3310" y="5250"/>
                    <a:pt x="3333" y="5159"/>
                    <a:pt x="3333" y="5068"/>
                  </a:cubicBezTo>
                  <a:cubicBezTo>
                    <a:pt x="3378" y="4885"/>
                    <a:pt x="3378" y="4702"/>
                    <a:pt x="3333" y="4497"/>
                  </a:cubicBezTo>
                  <a:cubicBezTo>
                    <a:pt x="3310" y="4314"/>
                    <a:pt x="3242" y="4109"/>
                    <a:pt x="3150" y="3926"/>
                  </a:cubicBezTo>
                  <a:cubicBezTo>
                    <a:pt x="3059" y="3767"/>
                    <a:pt x="2922" y="3607"/>
                    <a:pt x="2785" y="3493"/>
                  </a:cubicBezTo>
                  <a:cubicBezTo>
                    <a:pt x="2648" y="3379"/>
                    <a:pt x="2511" y="3287"/>
                    <a:pt x="2329" y="3242"/>
                  </a:cubicBezTo>
                  <a:cubicBezTo>
                    <a:pt x="2169" y="3173"/>
                    <a:pt x="1986" y="3127"/>
                    <a:pt x="1804" y="3105"/>
                  </a:cubicBezTo>
                  <a:cubicBezTo>
                    <a:pt x="1689" y="3105"/>
                    <a:pt x="1575" y="3082"/>
                    <a:pt x="1438" y="3059"/>
                  </a:cubicBezTo>
                  <a:cubicBezTo>
                    <a:pt x="1575" y="2991"/>
                    <a:pt x="1689" y="2899"/>
                    <a:pt x="1804" y="2808"/>
                  </a:cubicBezTo>
                  <a:cubicBezTo>
                    <a:pt x="1963" y="2671"/>
                    <a:pt x="2100" y="2511"/>
                    <a:pt x="2237" y="2329"/>
                  </a:cubicBezTo>
                  <a:cubicBezTo>
                    <a:pt x="2351" y="2169"/>
                    <a:pt x="2420" y="2009"/>
                    <a:pt x="2511" y="1804"/>
                  </a:cubicBezTo>
                  <a:cubicBezTo>
                    <a:pt x="2580" y="1644"/>
                    <a:pt x="2625" y="1461"/>
                    <a:pt x="2648" y="1279"/>
                  </a:cubicBezTo>
                  <a:cubicBezTo>
                    <a:pt x="2694" y="1096"/>
                    <a:pt x="2671" y="936"/>
                    <a:pt x="2648" y="754"/>
                  </a:cubicBezTo>
                  <a:cubicBezTo>
                    <a:pt x="2602" y="594"/>
                    <a:pt x="2534" y="434"/>
                    <a:pt x="2420" y="320"/>
                  </a:cubicBezTo>
                  <a:cubicBezTo>
                    <a:pt x="2283" y="183"/>
                    <a:pt x="2123" y="92"/>
                    <a:pt x="1941" y="46"/>
                  </a:cubicBezTo>
                  <a:cubicBezTo>
                    <a:pt x="1826" y="23"/>
                    <a:pt x="1712" y="0"/>
                    <a:pt x="1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 rot="-1687898">
            <a:off x="4125352" y="338631"/>
            <a:ext cx="342054" cy="418382"/>
            <a:chOff x="2019050" y="1133325"/>
            <a:chExt cx="153525" cy="187750"/>
          </a:xfrm>
        </p:grpSpPr>
        <p:sp>
          <p:nvSpPr>
            <p:cNvPr id="30" name="Google Shape;30;p2"/>
            <p:cNvSpPr/>
            <p:nvPr/>
          </p:nvSpPr>
          <p:spPr>
            <a:xfrm>
              <a:off x="2021350" y="1136750"/>
              <a:ext cx="150100" cy="183200"/>
            </a:xfrm>
            <a:custGeom>
              <a:avLst/>
              <a:gdLst/>
              <a:ahLst/>
              <a:cxnLst/>
              <a:rect l="l" t="t" r="r" b="b"/>
              <a:pathLst>
                <a:path w="6004" h="7328" extrusionOk="0">
                  <a:moveTo>
                    <a:pt x="3264" y="0"/>
                  </a:moveTo>
                  <a:cubicBezTo>
                    <a:pt x="3218" y="23"/>
                    <a:pt x="3150" y="23"/>
                    <a:pt x="3081" y="23"/>
                  </a:cubicBezTo>
                  <a:cubicBezTo>
                    <a:pt x="3013" y="46"/>
                    <a:pt x="2922" y="46"/>
                    <a:pt x="2853" y="69"/>
                  </a:cubicBezTo>
                  <a:cubicBezTo>
                    <a:pt x="2808" y="69"/>
                    <a:pt x="2739" y="92"/>
                    <a:pt x="2693" y="92"/>
                  </a:cubicBezTo>
                  <a:lnTo>
                    <a:pt x="2602" y="115"/>
                  </a:lnTo>
                  <a:lnTo>
                    <a:pt x="2557" y="137"/>
                  </a:lnTo>
                  <a:cubicBezTo>
                    <a:pt x="2465" y="137"/>
                    <a:pt x="2420" y="160"/>
                    <a:pt x="2351" y="183"/>
                  </a:cubicBezTo>
                  <a:cubicBezTo>
                    <a:pt x="2283" y="206"/>
                    <a:pt x="2214" y="252"/>
                    <a:pt x="2123" y="274"/>
                  </a:cubicBezTo>
                  <a:cubicBezTo>
                    <a:pt x="2054" y="320"/>
                    <a:pt x="1986" y="343"/>
                    <a:pt x="1917" y="388"/>
                  </a:cubicBezTo>
                  <a:cubicBezTo>
                    <a:pt x="1849" y="434"/>
                    <a:pt x="1803" y="457"/>
                    <a:pt x="1735" y="503"/>
                  </a:cubicBezTo>
                  <a:lnTo>
                    <a:pt x="1689" y="525"/>
                  </a:lnTo>
                  <a:lnTo>
                    <a:pt x="1575" y="617"/>
                  </a:lnTo>
                  <a:cubicBezTo>
                    <a:pt x="1552" y="640"/>
                    <a:pt x="1507" y="662"/>
                    <a:pt x="1461" y="685"/>
                  </a:cubicBezTo>
                  <a:cubicBezTo>
                    <a:pt x="1324" y="776"/>
                    <a:pt x="1187" y="913"/>
                    <a:pt x="1050" y="1028"/>
                  </a:cubicBezTo>
                  <a:cubicBezTo>
                    <a:pt x="982" y="1142"/>
                    <a:pt x="845" y="1279"/>
                    <a:pt x="730" y="1438"/>
                  </a:cubicBezTo>
                  <a:cubicBezTo>
                    <a:pt x="639" y="1575"/>
                    <a:pt x="548" y="1712"/>
                    <a:pt x="457" y="1918"/>
                  </a:cubicBezTo>
                  <a:cubicBezTo>
                    <a:pt x="365" y="2078"/>
                    <a:pt x="297" y="2237"/>
                    <a:pt x="251" y="2397"/>
                  </a:cubicBezTo>
                  <a:cubicBezTo>
                    <a:pt x="206" y="2488"/>
                    <a:pt x="183" y="2580"/>
                    <a:pt x="160" y="2671"/>
                  </a:cubicBezTo>
                  <a:cubicBezTo>
                    <a:pt x="114" y="2785"/>
                    <a:pt x="91" y="2899"/>
                    <a:pt x="69" y="3036"/>
                  </a:cubicBezTo>
                  <a:cubicBezTo>
                    <a:pt x="69" y="3105"/>
                    <a:pt x="46" y="3173"/>
                    <a:pt x="46" y="3242"/>
                  </a:cubicBezTo>
                  <a:lnTo>
                    <a:pt x="23" y="3333"/>
                  </a:lnTo>
                  <a:cubicBezTo>
                    <a:pt x="23" y="3401"/>
                    <a:pt x="23" y="3447"/>
                    <a:pt x="0" y="3493"/>
                  </a:cubicBezTo>
                  <a:lnTo>
                    <a:pt x="0" y="3516"/>
                  </a:lnTo>
                  <a:cubicBezTo>
                    <a:pt x="0" y="3561"/>
                    <a:pt x="0" y="3584"/>
                    <a:pt x="0" y="3607"/>
                  </a:cubicBezTo>
                  <a:cubicBezTo>
                    <a:pt x="0" y="3675"/>
                    <a:pt x="23" y="3744"/>
                    <a:pt x="69" y="3767"/>
                  </a:cubicBezTo>
                  <a:lnTo>
                    <a:pt x="69" y="3789"/>
                  </a:lnTo>
                  <a:cubicBezTo>
                    <a:pt x="69" y="3858"/>
                    <a:pt x="91" y="3904"/>
                    <a:pt x="91" y="3949"/>
                  </a:cubicBezTo>
                  <a:lnTo>
                    <a:pt x="91" y="3972"/>
                  </a:lnTo>
                  <a:lnTo>
                    <a:pt x="91" y="4018"/>
                  </a:lnTo>
                  <a:cubicBezTo>
                    <a:pt x="114" y="4177"/>
                    <a:pt x="137" y="4292"/>
                    <a:pt x="160" y="4406"/>
                  </a:cubicBezTo>
                  <a:cubicBezTo>
                    <a:pt x="183" y="4497"/>
                    <a:pt x="206" y="4565"/>
                    <a:pt x="228" y="4634"/>
                  </a:cubicBezTo>
                  <a:cubicBezTo>
                    <a:pt x="251" y="4702"/>
                    <a:pt x="251" y="4771"/>
                    <a:pt x="297" y="4839"/>
                  </a:cubicBezTo>
                  <a:cubicBezTo>
                    <a:pt x="297" y="4839"/>
                    <a:pt x="297" y="4862"/>
                    <a:pt x="297" y="4885"/>
                  </a:cubicBezTo>
                  <a:cubicBezTo>
                    <a:pt x="320" y="4908"/>
                    <a:pt x="320" y="4908"/>
                    <a:pt x="320" y="4931"/>
                  </a:cubicBezTo>
                  <a:cubicBezTo>
                    <a:pt x="320" y="4931"/>
                    <a:pt x="320" y="4954"/>
                    <a:pt x="342" y="4954"/>
                  </a:cubicBezTo>
                  <a:cubicBezTo>
                    <a:pt x="342" y="4976"/>
                    <a:pt x="365" y="4999"/>
                    <a:pt x="365" y="5022"/>
                  </a:cubicBezTo>
                  <a:cubicBezTo>
                    <a:pt x="388" y="5045"/>
                    <a:pt x="388" y="5068"/>
                    <a:pt x="411" y="5090"/>
                  </a:cubicBezTo>
                  <a:cubicBezTo>
                    <a:pt x="411" y="5136"/>
                    <a:pt x="434" y="5136"/>
                    <a:pt x="434" y="5159"/>
                  </a:cubicBezTo>
                  <a:cubicBezTo>
                    <a:pt x="434" y="5159"/>
                    <a:pt x="434" y="5159"/>
                    <a:pt x="434" y="5182"/>
                  </a:cubicBezTo>
                  <a:cubicBezTo>
                    <a:pt x="434" y="5205"/>
                    <a:pt x="457" y="5227"/>
                    <a:pt x="457" y="5250"/>
                  </a:cubicBezTo>
                  <a:lnTo>
                    <a:pt x="457" y="5273"/>
                  </a:lnTo>
                  <a:cubicBezTo>
                    <a:pt x="457" y="5296"/>
                    <a:pt x="479" y="5319"/>
                    <a:pt x="502" y="5364"/>
                  </a:cubicBezTo>
                  <a:lnTo>
                    <a:pt x="502" y="5387"/>
                  </a:lnTo>
                  <a:cubicBezTo>
                    <a:pt x="548" y="5433"/>
                    <a:pt x="571" y="5501"/>
                    <a:pt x="616" y="5547"/>
                  </a:cubicBezTo>
                  <a:cubicBezTo>
                    <a:pt x="639" y="5570"/>
                    <a:pt x="662" y="5615"/>
                    <a:pt x="685" y="5638"/>
                  </a:cubicBezTo>
                  <a:lnTo>
                    <a:pt x="708" y="5661"/>
                  </a:lnTo>
                  <a:lnTo>
                    <a:pt x="730" y="5707"/>
                  </a:lnTo>
                  <a:cubicBezTo>
                    <a:pt x="753" y="5752"/>
                    <a:pt x="799" y="5775"/>
                    <a:pt x="822" y="5821"/>
                  </a:cubicBezTo>
                  <a:lnTo>
                    <a:pt x="867" y="5889"/>
                  </a:lnTo>
                  <a:lnTo>
                    <a:pt x="890" y="5889"/>
                  </a:lnTo>
                  <a:cubicBezTo>
                    <a:pt x="890" y="5912"/>
                    <a:pt x="890" y="5912"/>
                    <a:pt x="913" y="5935"/>
                  </a:cubicBezTo>
                  <a:cubicBezTo>
                    <a:pt x="982" y="6003"/>
                    <a:pt x="1050" y="6072"/>
                    <a:pt x="1119" y="6163"/>
                  </a:cubicBezTo>
                  <a:lnTo>
                    <a:pt x="1141" y="6186"/>
                  </a:lnTo>
                  <a:lnTo>
                    <a:pt x="1210" y="6232"/>
                  </a:lnTo>
                  <a:lnTo>
                    <a:pt x="1255" y="6277"/>
                  </a:lnTo>
                  <a:lnTo>
                    <a:pt x="1278" y="6300"/>
                  </a:lnTo>
                  <a:lnTo>
                    <a:pt x="1301" y="6323"/>
                  </a:lnTo>
                  <a:cubicBezTo>
                    <a:pt x="1324" y="6346"/>
                    <a:pt x="1347" y="6369"/>
                    <a:pt x="1370" y="6369"/>
                  </a:cubicBezTo>
                  <a:cubicBezTo>
                    <a:pt x="1415" y="6437"/>
                    <a:pt x="1484" y="6483"/>
                    <a:pt x="1552" y="6528"/>
                  </a:cubicBezTo>
                  <a:cubicBezTo>
                    <a:pt x="1598" y="6597"/>
                    <a:pt x="1666" y="6643"/>
                    <a:pt x="1758" y="6688"/>
                  </a:cubicBezTo>
                  <a:cubicBezTo>
                    <a:pt x="1803" y="6711"/>
                    <a:pt x="1826" y="6734"/>
                    <a:pt x="1849" y="6734"/>
                  </a:cubicBezTo>
                  <a:cubicBezTo>
                    <a:pt x="1872" y="6757"/>
                    <a:pt x="1895" y="6780"/>
                    <a:pt x="1917" y="6802"/>
                  </a:cubicBezTo>
                  <a:cubicBezTo>
                    <a:pt x="1963" y="6848"/>
                    <a:pt x="2032" y="6871"/>
                    <a:pt x="2077" y="6916"/>
                  </a:cubicBezTo>
                  <a:cubicBezTo>
                    <a:pt x="2146" y="6939"/>
                    <a:pt x="2191" y="6985"/>
                    <a:pt x="2260" y="7008"/>
                  </a:cubicBezTo>
                  <a:cubicBezTo>
                    <a:pt x="2305" y="7053"/>
                    <a:pt x="2374" y="7076"/>
                    <a:pt x="2442" y="7099"/>
                  </a:cubicBezTo>
                  <a:cubicBezTo>
                    <a:pt x="2534" y="7145"/>
                    <a:pt x="2648" y="7168"/>
                    <a:pt x="2762" y="7213"/>
                  </a:cubicBezTo>
                  <a:cubicBezTo>
                    <a:pt x="2853" y="7236"/>
                    <a:pt x="2967" y="7236"/>
                    <a:pt x="3059" y="7259"/>
                  </a:cubicBezTo>
                  <a:lnTo>
                    <a:pt x="3127" y="7259"/>
                  </a:lnTo>
                  <a:cubicBezTo>
                    <a:pt x="3310" y="7282"/>
                    <a:pt x="3470" y="7305"/>
                    <a:pt x="3606" y="7305"/>
                  </a:cubicBezTo>
                  <a:lnTo>
                    <a:pt x="3766" y="7305"/>
                  </a:lnTo>
                  <a:cubicBezTo>
                    <a:pt x="3812" y="7305"/>
                    <a:pt x="3880" y="7327"/>
                    <a:pt x="3926" y="7327"/>
                  </a:cubicBezTo>
                  <a:cubicBezTo>
                    <a:pt x="3995" y="7327"/>
                    <a:pt x="4063" y="7305"/>
                    <a:pt x="4131" y="7305"/>
                  </a:cubicBezTo>
                  <a:cubicBezTo>
                    <a:pt x="4223" y="7305"/>
                    <a:pt x="4314" y="7282"/>
                    <a:pt x="4428" y="7259"/>
                  </a:cubicBezTo>
                  <a:cubicBezTo>
                    <a:pt x="4474" y="7259"/>
                    <a:pt x="4519" y="7236"/>
                    <a:pt x="4565" y="7236"/>
                  </a:cubicBezTo>
                  <a:lnTo>
                    <a:pt x="4656" y="7213"/>
                  </a:lnTo>
                  <a:cubicBezTo>
                    <a:pt x="4793" y="7168"/>
                    <a:pt x="4930" y="7122"/>
                    <a:pt x="5090" y="7031"/>
                  </a:cubicBezTo>
                  <a:lnTo>
                    <a:pt x="5181" y="6985"/>
                  </a:lnTo>
                  <a:lnTo>
                    <a:pt x="5204" y="6985"/>
                  </a:lnTo>
                  <a:cubicBezTo>
                    <a:pt x="5250" y="6962"/>
                    <a:pt x="5273" y="6939"/>
                    <a:pt x="5296" y="6939"/>
                  </a:cubicBezTo>
                  <a:cubicBezTo>
                    <a:pt x="5364" y="6894"/>
                    <a:pt x="5433" y="6848"/>
                    <a:pt x="5501" y="6802"/>
                  </a:cubicBezTo>
                  <a:cubicBezTo>
                    <a:pt x="5638" y="6711"/>
                    <a:pt x="5729" y="6643"/>
                    <a:pt x="5821" y="6551"/>
                  </a:cubicBezTo>
                  <a:cubicBezTo>
                    <a:pt x="5866" y="6528"/>
                    <a:pt x="5889" y="6483"/>
                    <a:pt x="5912" y="6460"/>
                  </a:cubicBezTo>
                  <a:cubicBezTo>
                    <a:pt x="5935" y="6437"/>
                    <a:pt x="5957" y="6414"/>
                    <a:pt x="5980" y="6392"/>
                  </a:cubicBezTo>
                  <a:cubicBezTo>
                    <a:pt x="6003" y="6346"/>
                    <a:pt x="6003" y="6323"/>
                    <a:pt x="6003" y="6255"/>
                  </a:cubicBezTo>
                  <a:cubicBezTo>
                    <a:pt x="6003" y="6186"/>
                    <a:pt x="5980" y="6140"/>
                    <a:pt x="5957" y="6072"/>
                  </a:cubicBezTo>
                  <a:lnTo>
                    <a:pt x="5935" y="6026"/>
                  </a:lnTo>
                  <a:cubicBezTo>
                    <a:pt x="5935" y="6003"/>
                    <a:pt x="5912" y="5981"/>
                    <a:pt x="5889" y="5958"/>
                  </a:cubicBezTo>
                  <a:cubicBezTo>
                    <a:pt x="5843" y="5912"/>
                    <a:pt x="5798" y="5912"/>
                    <a:pt x="5752" y="5912"/>
                  </a:cubicBezTo>
                  <a:lnTo>
                    <a:pt x="5684" y="5912"/>
                  </a:lnTo>
                  <a:cubicBezTo>
                    <a:pt x="5592" y="5935"/>
                    <a:pt x="5524" y="5981"/>
                    <a:pt x="5455" y="6003"/>
                  </a:cubicBezTo>
                  <a:lnTo>
                    <a:pt x="5433" y="6026"/>
                  </a:lnTo>
                  <a:cubicBezTo>
                    <a:pt x="5387" y="6049"/>
                    <a:pt x="5364" y="6049"/>
                    <a:pt x="5318" y="6072"/>
                  </a:cubicBezTo>
                  <a:cubicBezTo>
                    <a:pt x="5273" y="6095"/>
                    <a:pt x="5227" y="6118"/>
                    <a:pt x="5181" y="6118"/>
                  </a:cubicBezTo>
                  <a:cubicBezTo>
                    <a:pt x="5113" y="6163"/>
                    <a:pt x="5044" y="6209"/>
                    <a:pt x="4976" y="6232"/>
                  </a:cubicBezTo>
                  <a:cubicBezTo>
                    <a:pt x="4839" y="6277"/>
                    <a:pt x="4725" y="6300"/>
                    <a:pt x="4611" y="6346"/>
                  </a:cubicBezTo>
                  <a:lnTo>
                    <a:pt x="4565" y="6346"/>
                  </a:lnTo>
                  <a:cubicBezTo>
                    <a:pt x="4497" y="6369"/>
                    <a:pt x="4428" y="6369"/>
                    <a:pt x="4360" y="6392"/>
                  </a:cubicBezTo>
                  <a:cubicBezTo>
                    <a:pt x="4291" y="6414"/>
                    <a:pt x="4223" y="6414"/>
                    <a:pt x="4154" y="6414"/>
                  </a:cubicBezTo>
                  <a:cubicBezTo>
                    <a:pt x="4017" y="6437"/>
                    <a:pt x="3880" y="6437"/>
                    <a:pt x="3698" y="6437"/>
                  </a:cubicBezTo>
                  <a:lnTo>
                    <a:pt x="3492" y="6437"/>
                  </a:lnTo>
                  <a:cubicBezTo>
                    <a:pt x="3424" y="6437"/>
                    <a:pt x="3355" y="6437"/>
                    <a:pt x="3310" y="6414"/>
                  </a:cubicBezTo>
                  <a:cubicBezTo>
                    <a:pt x="3196" y="6414"/>
                    <a:pt x="3081" y="6392"/>
                    <a:pt x="2967" y="6346"/>
                  </a:cubicBezTo>
                  <a:cubicBezTo>
                    <a:pt x="2830" y="6300"/>
                    <a:pt x="2739" y="6277"/>
                    <a:pt x="2648" y="6232"/>
                  </a:cubicBezTo>
                  <a:cubicBezTo>
                    <a:pt x="2488" y="6163"/>
                    <a:pt x="2351" y="6095"/>
                    <a:pt x="2260" y="6026"/>
                  </a:cubicBezTo>
                  <a:cubicBezTo>
                    <a:pt x="2214" y="6003"/>
                    <a:pt x="2146" y="5958"/>
                    <a:pt x="2100" y="5935"/>
                  </a:cubicBezTo>
                  <a:cubicBezTo>
                    <a:pt x="2077" y="5935"/>
                    <a:pt x="2077" y="5912"/>
                    <a:pt x="2054" y="5912"/>
                  </a:cubicBezTo>
                  <a:lnTo>
                    <a:pt x="2032" y="5912"/>
                  </a:lnTo>
                  <a:cubicBezTo>
                    <a:pt x="2009" y="5867"/>
                    <a:pt x="1986" y="5844"/>
                    <a:pt x="1963" y="5821"/>
                  </a:cubicBezTo>
                  <a:lnTo>
                    <a:pt x="1917" y="5775"/>
                  </a:lnTo>
                  <a:cubicBezTo>
                    <a:pt x="1872" y="5730"/>
                    <a:pt x="1826" y="5661"/>
                    <a:pt x="1780" y="5615"/>
                  </a:cubicBezTo>
                  <a:lnTo>
                    <a:pt x="1758" y="5570"/>
                  </a:lnTo>
                  <a:lnTo>
                    <a:pt x="1712" y="5524"/>
                  </a:lnTo>
                  <a:cubicBezTo>
                    <a:pt x="1666" y="5478"/>
                    <a:pt x="1621" y="5433"/>
                    <a:pt x="1575" y="5387"/>
                  </a:cubicBezTo>
                  <a:lnTo>
                    <a:pt x="1461" y="5273"/>
                  </a:lnTo>
                  <a:lnTo>
                    <a:pt x="1461" y="5250"/>
                  </a:lnTo>
                  <a:cubicBezTo>
                    <a:pt x="1415" y="5227"/>
                    <a:pt x="1392" y="5182"/>
                    <a:pt x="1347" y="5159"/>
                  </a:cubicBezTo>
                  <a:lnTo>
                    <a:pt x="1324" y="5113"/>
                  </a:lnTo>
                  <a:lnTo>
                    <a:pt x="1301" y="5068"/>
                  </a:lnTo>
                  <a:lnTo>
                    <a:pt x="1278" y="5022"/>
                  </a:lnTo>
                  <a:cubicBezTo>
                    <a:pt x="1233" y="4908"/>
                    <a:pt x="1187" y="4794"/>
                    <a:pt x="1141" y="4634"/>
                  </a:cubicBezTo>
                  <a:cubicBezTo>
                    <a:pt x="1050" y="4429"/>
                    <a:pt x="982" y="4223"/>
                    <a:pt x="936" y="4018"/>
                  </a:cubicBezTo>
                  <a:cubicBezTo>
                    <a:pt x="936" y="3995"/>
                    <a:pt x="936" y="3972"/>
                    <a:pt x="936" y="3949"/>
                  </a:cubicBezTo>
                  <a:cubicBezTo>
                    <a:pt x="959" y="3904"/>
                    <a:pt x="959" y="3858"/>
                    <a:pt x="959" y="3835"/>
                  </a:cubicBezTo>
                  <a:lnTo>
                    <a:pt x="959" y="3744"/>
                  </a:lnTo>
                  <a:lnTo>
                    <a:pt x="959" y="3630"/>
                  </a:lnTo>
                  <a:cubicBezTo>
                    <a:pt x="982" y="3516"/>
                    <a:pt x="982" y="3401"/>
                    <a:pt x="1004" y="3264"/>
                  </a:cubicBezTo>
                  <a:lnTo>
                    <a:pt x="1004" y="3242"/>
                  </a:lnTo>
                  <a:cubicBezTo>
                    <a:pt x="1027" y="3127"/>
                    <a:pt x="1027" y="3013"/>
                    <a:pt x="1050" y="2899"/>
                  </a:cubicBezTo>
                  <a:lnTo>
                    <a:pt x="1050" y="2854"/>
                  </a:lnTo>
                  <a:cubicBezTo>
                    <a:pt x="1073" y="2762"/>
                    <a:pt x="1073" y="2648"/>
                    <a:pt x="1096" y="2557"/>
                  </a:cubicBezTo>
                  <a:cubicBezTo>
                    <a:pt x="1119" y="2534"/>
                    <a:pt x="1119" y="2488"/>
                    <a:pt x="1119" y="2466"/>
                  </a:cubicBezTo>
                  <a:cubicBezTo>
                    <a:pt x="1141" y="2420"/>
                    <a:pt x="1164" y="2374"/>
                    <a:pt x="1187" y="2306"/>
                  </a:cubicBezTo>
                  <a:cubicBezTo>
                    <a:pt x="1210" y="2237"/>
                    <a:pt x="1255" y="2146"/>
                    <a:pt x="1301" y="2055"/>
                  </a:cubicBezTo>
                  <a:cubicBezTo>
                    <a:pt x="1324" y="2009"/>
                    <a:pt x="1370" y="1963"/>
                    <a:pt x="1392" y="1918"/>
                  </a:cubicBezTo>
                  <a:cubicBezTo>
                    <a:pt x="1415" y="1872"/>
                    <a:pt x="1438" y="1849"/>
                    <a:pt x="1461" y="1804"/>
                  </a:cubicBezTo>
                  <a:lnTo>
                    <a:pt x="1484" y="1781"/>
                  </a:lnTo>
                  <a:lnTo>
                    <a:pt x="1484" y="1758"/>
                  </a:lnTo>
                  <a:cubicBezTo>
                    <a:pt x="1575" y="1667"/>
                    <a:pt x="1644" y="1575"/>
                    <a:pt x="1712" y="1507"/>
                  </a:cubicBezTo>
                  <a:cubicBezTo>
                    <a:pt x="1780" y="1416"/>
                    <a:pt x="1849" y="1347"/>
                    <a:pt x="1940" y="1279"/>
                  </a:cubicBezTo>
                  <a:cubicBezTo>
                    <a:pt x="1963" y="1279"/>
                    <a:pt x="1986" y="1256"/>
                    <a:pt x="2009" y="1233"/>
                  </a:cubicBezTo>
                  <a:cubicBezTo>
                    <a:pt x="2077" y="1187"/>
                    <a:pt x="2146" y="1142"/>
                    <a:pt x="2214" y="1073"/>
                  </a:cubicBezTo>
                  <a:cubicBezTo>
                    <a:pt x="2283" y="1050"/>
                    <a:pt x="2374" y="1005"/>
                    <a:pt x="2442" y="982"/>
                  </a:cubicBezTo>
                  <a:lnTo>
                    <a:pt x="2465" y="959"/>
                  </a:lnTo>
                  <a:cubicBezTo>
                    <a:pt x="2511" y="936"/>
                    <a:pt x="2557" y="913"/>
                    <a:pt x="2602" y="891"/>
                  </a:cubicBezTo>
                  <a:lnTo>
                    <a:pt x="2648" y="891"/>
                  </a:lnTo>
                  <a:cubicBezTo>
                    <a:pt x="2693" y="868"/>
                    <a:pt x="2762" y="845"/>
                    <a:pt x="2808" y="822"/>
                  </a:cubicBezTo>
                  <a:cubicBezTo>
                    <a:pt x="2876" y="799"/>
                    <a:pt x="2967" y="776"/>
                    <a:pt x="3059" y="754"/>
                  </a:cubicBezTo>
                  <a:lnTo>
                    <a:pt x="3127" y="731"/>
                  </a:lnTo>
                  <a:lnTo>
                    <a:pt x="3173" y="731"/>
                  </a:lnTo>
                  <a:lnTo>
                    <a:pt x="3218" y="708"/>
                  </a:lnTo>
                  <a:lnTo>
                    <a:pt x="3241" y="708"/>
                  </a:lnTo>
                  <a:cubicBezTo>
                    <a:pt x="3264" y="708"/>
                    <a:pt x="3287" y="685"/>
                    <a:pt x="3287" y="685"/>
                  </a:cubicBezTo>
                  <a:cubicBezTo>
                    <a:pt x="3310" y="685"/>
                    <a:pt x="3333" y="662"/>
                    <a:pt x="3355" y="640"/>
                  </a:cubicBezTo>
                  <a:lnTo>
                    <a:pt x="3401" y="640"/>
                  </a:lnTo>
                  <a:cubicBezTo>
                    <a:pt x="3447" y="640"/>
                    <a:pt x="3492" y="594"/>
                    <a:pt x="3492" y="525"/>
                  </a:cubicBezTo>
                  <a:cubicBezTo>
                    <a:pt x="3492" y="503"/>
                    <a:pt x="3492" y="480"/>
                    <a:pt x="3470" y="457"/>
                  </a:cubicBezTo>
                  <a:cubicBezTo>
                    <a:pt x="3492" y="411"/>
                    <a:pt x="3492" y="388"/>
                    <a:pt x="3515" y="366"/>
                  </a:cubicBezTo>
                  <a:cubicBezTo>
                    <a:pt x="3515" y="320"/>
                    <a:pt x="3538" y="297"/>
                    <a:pt x="3538" y="274"/>
                  </a:cubicBezTo>
                  <a:cubicBezTo>
                    <a:pt x="3561" y="252"/>
                    <a:pt x="3561" y="206"/>
                    <a:pt x="3538" y="183"/>
                  </a:cubicBezTo>
                  <a:cubicBezTo>
                    <a:pt x="3538" y="137"/>
                    <a:pt x="3515" y="115"/>
                    <a:pt x="3470" y="92"/>
                  </a:cubicBezTo>
                  <a:cubicBezTo>
                    <a:pt x="3470" y="92"/>
                    <a:pt x="3447" y="69"/>
                    <a:pt x="3447" y="69"/>
                  </a:cubicBezTo>
                  <a:lnTo>
                    <a:pt x="3424" y="69"/>
                  </a:lnTo>
                  <a:cubicBezTo>
                    <a:pt x="3401" y="23"/>
                    <a:pt x="3378" y="0"/>
                    <a:pt x="3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056725" y="1280550"/>
              <a:ext cx="91900" cy="33125"/>
            </a:xfrm>
            <a:custGeom>
              <a:avLst/>
              <a:gdLst/>
              <a:ahLst/>
              <a:cxnLst/>
              <a:rect l="l" t="t" r="r" b="b"/>
              <a:pathLst>
                <a:path w="3676" h="1325" extrusionOk="0">
                  <a:moveTo>
                    <a:pt x="69" y="0"/>
                  </a:moveTo>
                  <a:cubicBezTo>
                    <a:pt x="46" y="0"/>
                    <a:pt x="46" y="23"/>
                    <a:pt x="23" y="23"/>
                  </a:cubicBezTo>
                  <a:cubicBezTo>
                    <a:pt x="0" y="46"/>
                    <a:pt x="0" y="92"/>
                    <a:pt x="23" y="115"/>
                  </a:cubicBezTo>
                  <a:cubicBezTo>
                    <a:pt x="69" y="183"/>
                    <a:pt x="114" y="229"/>
                    <a:pt x="183" y="297"/>
                  </a:cubicBezTo>
                  <a:cubicBezTo>
                    <a:pt x="229" y="366"/>
                    <a:pt x="274" y="411"/>
                    <a:pt x="320" y="480"/>
                  </a:cubicBezTo>
                  <a:cubicBezTo>
                    <a:pt x="388" y="525"/>
                    <a:pt x="457" y="594"/>
                    <a:pt x="525" y="640"/>
                  </a:cubicBezTo>
                  <a:cubicBezTo>
                    <a:pt x="594" y="685"/>
                    <a:pt x="662" y="731"/>
                    <a:pt x="708" y="776"/>
                  </a:cubicBezTo>
                  <a:cubicBezTo>
                    <a:pt x="776" y="822"/>
                    <a:pt x="845" y="868"/>
                    <a:pt x="913" y="913"/>
                  </a:cubicBezTo>
                  <a:cubicBezTo>
                    <a:pt x="982" y="959"/>
                    <a:pt x="1050" y="1005"/>
                    <a:pt x="1142" y="1050"/>
                  </a:cubicBezTo>
                  <a:cubicBezTo>
                    <a:pt x="1301" y="1119"/>
                    <a:pt x="1484" y="1187"/>
                    <a:pt x="1644" y="1233"/>
                  </a:cubicBezTo>
                  <a:cubicBezTo>
                    <a:pt x="1803" y="1256"/>
                    <a:pt x="1963" y="1279"/>
                    <a:pt x="2146" y="1301"/>
                  </a:cubicBezTo>
                  <a:cubicBezTo>
                    <a:pt x="2214" y="1301"/>
                    <a:pt x="2306" y="1324"/>
                    <a:pt x="2374" y="1324"/>
                  </a:cubicBezTo>
                  <a:cubicBezTo>
                    <a:pt x="2465" y="1324"/>
                    <a:pt x="2557" y="1324"/>
                    <a:pt x="2648" y="1301"/>
                  </a:cubicBezTo>
                  <a:cubicBezTo>
                    <a:pt x="2716" y="1301"/>
                    <a:pt x="2785" y="1279"/>
                    <a:pt x="2876" y="1279"/>
                  </a:cubicBezTo>
                  <a:cubicBezTo>
                    <a:pt x="2945" y="1256"/>
                    <a:pt x="3036" y="1233"/>
                    <a:pt x="3104" y="1210"/>
                  </a:cubicBezTo>
                  <a:cubicBezTo>
                    <a:pt x="3173" y="1210"/>
                    <a:pt x="3264" y="1187"/>
                    <a:pt x="3333" y="1164"/>
                  </a:cubicBezTo>
                  <a:cubicBezTo>
                    <a:pt x="3424" y="1142"/>
                    <a:pt x="3493" y="1142"/>
                    <a:pt x="3584" y="1096"/>
                  </a:cubicBezTo>
                  <a:cubicBezTo>
                    <a:pt x="3652" y="1073"/>
                    <a:pt x="3675" y="982"/>
                    <a:pt x="3675" y="913"/>
                  </a:cubicBezTo>
                  <a:cubicBezTo>
                    <a:pt x="3652" y="868"/>
                    <a:pt x="3629" y="845"/>
                    <a:pt x="3584" y="822"/>
                  </a:cubicBezTo>
                  <a:cubicBezTo>
                    <a:pt x="3561" y="799"/>
                    <a:pt x="3515" y="776"/>
                    <a:pt x="3470" y="776"/>
                  </a:cubicBezTo>
                  <a:cubicBezTo>
                    <a:pt x="3447" y="799"/>
                    <a:pt x="3401" y="799"/>
                    <a:pt x="3356" y="799"/>
                  </a:cubicBezTo>
                  <a:cubicBezTo>
                    <a:pt x="3310" y="822"/>
                    <a:pt x="3264" y="822"/>
                    <a:pt x="3219" y="845"/>
                  </a:cubicBezTo>
                  <a:cubicBezTo>
                    <a:pt x="3127" y="845"/>
                    <a:pt x="3059" y="868"/>
                    <a:pt x="2968" y="891"/>
                  </a:cubicBezTo>
                  <a:cubicBezTo>
                    <a:pt x="2876" y="913"/>
                    <a:pt x="2785" y="936"/>
                    <a:pt x="2694" y="959"/>
                  </a:cubicBezTo>
                  <a:cubicBezTo>
                    <a:pt x="2625" y="959"/>
                    <a:pt x="2557" y="982"/>
                    <a:pt x="2465" y="982"/>
                  </a:cubicBezTo>
                  <a:cubicBezTo>
                    <a:pt x="2351" y="982"/>
                    <a:pt x="2214" y="982"/>
                    <a:pt x="2100" y="959"/>
                  </a:cubicBezTo>
                  <a:cubicBezTo>
                    <a:pt x="2009" y="959"/>
                    <a:pt x="1940" y="936"/>
                    <a:pt x="1872" y="936"/>
                  </a:cubicBezTo>
                  <a:cubicBezTo>
                    <a:pt x="1826" y="936"/>
                    <a:pt x="1758" y="913"/>
                    <a:pt x="1712" y="913"/>
                  </a:cubicBezTo>
                  <a:cubicBezTo>
                    <a:pt x="1507" y="868"/>
                    <a:pt x="1301" y="799"/>
                    <a:pt x="1096" y="708"/>
                  </a:cubicBezTo>
                  <a:cubicBezTo>
                    <a:pt x="982" y="640"/>
                    <a:pt x="890" y="594"/>
                    <a:pt x="776" y="525"/>
                  </a:cubicBezTo>
                  <a:lnTo>
                    <a:pt x="776" y="525"/>
                  </a:lnTo>
                  <a:cubicBezTo>
                    <a:pt x="799" y="548"/>
                    <a:pt x="799" y="548"/>
                    <a:pt x="799" y="548"/>
                  </a:cubicBezTo>
                  <a:cubicBezTo>
                    <a:pt x="639" y="457"/>
                    <a:pt x="480" y="388"/>
                    <a:pt x="343" y="274"/>
                  </a:cubicBezTo>
                  <a:cubicBezTo>
                    <a:pt x="251" y="183"/>
                    <a:pt x="183" y="115"/>
                    <a:pt x="114" y="23"/>
                  </a:cubicBezTo>
                  <a:cubicBezTo>
                    <a:pt x="92" y="23"/>
                    <a:pt x="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153725" y="1297100"/>
              <a:ext cx="3450" cy="3450"/>
            </a:xfrm>
            <a:custGeom>
              <a:avLst/>
              <a:gdLst/>
              <a:ahLst/>
              <a:cxnLst/>
              <a:rect l="l" t="t" r="r" b="b"/>
              <a:pathLst>
                <a:path w="138" h="138" extrusionOk="0">
                  <a:moveTo>
                    <a:pt x="69" y="0"/>
                  </a:moveTo>
                  <a:cubicBezTo>
                    <a:pt x="46" y="0"/>
                    <a:pt x="1" y="23"/>
                    <a:pt x="1" y="46"/>
                  </a:cubicBezTo>
                  <a:cubicBezTo>
                    <a:pt x="1" y="92"/>
                    <a:pt x="23" y="137"/>
                    <a:pt x="69" y="137"/>
                  </a:cubicBezTo>
                  <a:cubicBezTo>
                    <a:pt x="115" y="137"/>
                    <a:pt x="138" y="114"/>
                    <a:pt x="138" y="69"/>
                  </a:cubicBezTo>
                  <a:cubicBezTo>
                    <a:pt x="138" y="23"/>
                    <a:pt x="115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19050" y="1133325"/>
              <a:ext cx="153525" cy="187750"/>
            </a:xfrm>
            <a:custGeom>
              <a:avLst/>
              <a:gdLst/>
              <a:ahLst/>
              <a:cxnLst/>
              <a:rect l="l" t="t" r="r" b="b"/>
              <a:pathLst>
                <a:path w="6141" h="7510" extrusionOk="0">
                  <a:moveTo>
                    <a:pt x="3493" y="183"/>
                  </a:moveTo>
                  <a:lnTo>
                    <a:pt x="3493" y="229"/>
                  </a:lnTo>
                  <a:cubicBezTo>
                    <a:pt x="3516" y="274"/>
                    <a:pt x="3516" y="297"/>
                    <a:pt x="3516" y="343"/>
                  </a:cubicBezTo>
                  <a:cubicBezTo>
                    <a:pt x="3539" y="434"/>
                    <a:pt x="3539" y="548"/>
                    <a:pt x="3516" y="640"/>
                  </a:cubicBezTo>
                  <a:cubicBezTo>
                    <a:pt x="3516" y="662"/>
                    <a:pt x="3516" y="708"/>
                    <a:pt x="3516" y="731"/>
                  </a:cubicBezTo>
                  <a:cubicBezTo>
                    <a:pt x="3310" y="754"/>
                    <a:pt x="3105" y="822"/>
                    <a:pt x="2900" y="891"/>
                  </a:cubicBezTo>
                  <a:cubicBezTo>
                    <a:pt x="2694" y="959"/>
                    <a:pt x="2512" y="1073"/>
                    <a:pt x="2306" y="1187"/>
                  </a:cubicBezTo>
                  <a:cubicBezTo>
                    <a:pt x="1918" y="1438"/>
                    <a:pt x="1576" y="1804"/>
                    <a:pt x="1325" y="2237"/>
                  </a:cubicBezTo>
                  <a:cubicBezTo>
                    <a:pt x="1096" y="2648"/>
                    <a:pt x="982" y="3128"/>
                    <a:pt x="959" y="3607"/>
                  </a:cubicBezTo>
                  <a:cubicBezTo>
                    <a:pt x="959" y="3835"/>
                    <a:pt x="982" y="4063"/>
                    <a:pt x="1028" y="4314"/>
                  </a:cubicBezTo>
                  <a:cubicBezTo>
                    <a:pt x="1074" y="4543"/>
                    <a:pt x="1142" y="4771"/>
                    <a:pt x="1256" y="4999"/>
                  </a:cubicBezTo>
                  <a:cubicBezTo>
                    <a:pt x="1439" y="5387"/>
                    <a:pt x="1713" y="5752"/>
                    <a:pt x="2078" y="6049"/>
                  </a:cubicBezTo>
                  <a:cubicBezTo>
                    <a:pt x="2443" y="6346"/>
                    <a:pt x="2854" y="6551"/>
                    <a:pt x="3310" y="6643"/>
                  </a:cubicBezTo>
                  <a:cubicBezTo>
                    <a:pt x="3516" y="6688"/>
                    <a:pt x="3744" y="6711"/>
                    <a:pt x="3972" y="6711"/>
                  </a:cubicBezTo>
                  <a:cubicBezTo>
                    <a:pt x="4543" y="6711"/>
                    <a:pt x="5091" y="6551"/>
                    <a:pt x="5570" y="6255"/>
                  </a:cubicBezTo>
                  <a:lnTo>
                    <a:pt x="5616" y="6232"/>
                  </a:lnTo>
                  <a:lnTo>
                    <a:pt x="5616" y="6209"/>
                  </a:lnTo>
                  <a:cubicBezTo>
                    <a:pt x="5661" y="6186"/>
                    <a:pt x="5707" y="6163"/>
                    <a:pt x="5753" y="6140"/>
                  </a:cubicBezTo>
                  <a:lnTo>
                    <a:pt x="5821" y="6072"/>
                  </a:lnTo>
                  <a:lnTo>
                    <a:pt x="5844" y="6095"/>
                  </a:lnTo>
                  <a:cubicBezTo>
                    <a:pt x="5867" y="6140"/>
                    <a:pt x="5867" y="6163"/>
                    <a:pt x="5890" y="6186"/>
                  </a:cubicBezTo>
                  <a:cubicBezTo>
                    <a:pt x="5913" y="6255"/>
                    <a:pt x="5935" y="6346"/>
                    <a:pt x="5935" y="6414"/>
                  </a:cubicBezTo>
                  <a:cubicBezTo>
                    <a:pt x="5958" y="6483"/>
                    <a:pt x="5958" y="6529"/>
                    <a:pt x="5958" y="6574"/>
                  </a:cubicBezTo>
                  <a:lnTo>
                    <a:pt x="5935" y="6597"/>
                  </a:lnTo>
                  <a:cubicBezTo>
                    <a:pt x="5684" y="6780"/>
                    <a:pt x="5433" y="6917"/>
                    <a:pt x="5159" y="7031"/>
                  </a:cubicBezTo>
                  <a:cubicBezTo>
                    <a:pt x="4863" y="7168"/>
                    <a:pt x="4566" y="7236"/>
                    <a:pt x="4246" y="7282"/>
                  </a:cubicBezTo>
                  <a:cubicBezTo>
                    <a:pt x="4087" y="7305"/>
                    <a:pt x="3927" y="7327"/>
                    <a:pt x="3790" y="7327"/>
                  </a:cubicBezTo>
                  <a:cubicBezTo>
                    <a:pt x="3607" y="7327"/>
                    <a:pt x="3470" y="7305"/>
                    <a:pt x="3310" y="7282"/>
                  </a:cubicBezTo>
                  <a:cubicBezTo>
                    <a:pt x="3014" y="7236"/>
                    <a:pt x="2694" y="7168"/>
                    <a:pt x="2397" y="7031"/>
                  </a:cubicBezTo>
                  <a:cubicBezTo>
                    <a:pt x="2124" y="6917"/>
                    <a:pt x="1850" y="6757"/>
                    <a:pt x="1621" y="6597"/>
                  </a:cubicBezTo>
                  <a:lnTo>
                    <a:pt x="1599" y="6574"/>
                  </a:lnTo>
                  <a:cubicBezTo>
                    <a:pt x="1370" y="6392"/>
                    <a:pt x="1142" y="6163"/>
                    <a:pt x="959" y="5935"/>
                  </a:cubicBezTo>
                  <a:lnTo>
                    <a:pt x="937" y="5912"/>
                  </a:lnTo>
                  <a:cubicBezTo>
                    <a:pt x="754" y="5684"/>
                    <a:pt x="617" y="5410"/>
                    <a:pt x="480" y="5136"/>
                  </a:cubicBezTo>
                  <a:cubicBezTo>
                    <a:pt x="366" y="4839"/>
                    <a:pt x="298" y="4520"/>
                    <a:pt x="252" y="4223"/>
                  </a:cubicBezTo>
                  <a:cubicBezTo>
                    <a:pt x="206" y="3904"/>
                    <a:pt x="206" y="3607"/>
                    <a:pt x="252" y="3287"/>
                  </a:cubicBezTo>
                  <a:cubicBezTo>
                    <a:pt x="275" y="2991"/>
                    <a:pt x="366" y="2671"/>
                    <a:pt x="480" y="2374"/>
                  </a:cubicBezTo>
                  <a:lnTo>
                    <a:pt x="503" y="2374"/>
                  </a:lnTo>
                  <a:cubicBezTo>
                    <a:pt x="617" y="2078"/>
                    <a:pt x="777" y="1826"/>
                    <a:pt x="959" y="1575"/>
                  </a:cubicBezTo>
                  <a:cubicBezTo>
                    <a:pt x="1142" y="1324"/>
                    <a:pt x="1370" y="1096"/>
                    <a:pt x="1621" y="913"/>
                  </a:cubicBezTo>
                  <a:cubicBezTo>
                    <a:pt x="1850" y="731"/>
                    <a:pt x="2124" y="594"/>
                    <a:pt x="2397" y="457"/>
                  </a:cubicBezTo>
                  <a:cubicBezTo>
                    <a:pt x="2694" y="343"/>
                    <a:pt x="2991" y="252"/>
                    <a:pt x="3288" y="206"/>
                  </a:cubicBezTo>
                  <a:cubicBezTo>
                    <a:pt x="3356" y="206"/>
                    <a:pt x="3425" y="206"/>
                    <a:pt x="3493" y="183"/>
                  </a:cubicBezTo>
                  <a:close/>
                  <a:moveTo>
                    <a:pt x="3562" y="0"/>
                  </a:moveTo>
                  <a:cubicBezTo>
                    <a:pt x="3310" y="23"/>
                    <a:pt x="3059" y="69"/>
                    <a:pt x="2831" y="115"/>
                  </a:cubicBezTo>
                  <a:cubicBezTo>
                    <a:pt x="2603" y="183"/>
                    <a:pt x="2352" y="274"/>
                    <a:pt x="2124" y="389"/>
                  </a:cubicBezTo>
                  <a:cubicBezTo>
                    <a:pt x="1690" y="594"/>
                    <a:pt x="1302" y="891"/>
                    <a:pt x="982" y="1256"/>
                  </a:cubicBezTo>
                  <a:cubicBezTo>
                    <a:pt x="663" y="1621"/>
                    <a:pt x="412" y="2032"/>
                    <a:pt x="252" y="2511"/>
                  </a:cubicBezTo>
                  <a:cubicBezTo>
                    <a:pt x="69" y="2968"/>
                    <a:pt x="1" y="3493"/>
                    <a:pt x="46" y="4018"/>
                  </a:cubicBezTo>
                  <a:cubicBezTo>
                    <a:pt x="46" y="4269"/>
                    <a:pt x="92" y="4497"/>
                    <a:pt x="161" y="4748"/>
                  </a:cubicBezTo>
                  <a:cubicBezTo>
                    <a:pt x="229" y="4976"/>
                    <a:pt x="320" y="5205"/>
                    <a:pt x="434" y="5433"/>
                  </a:cubicBezTo>
                  <a:cubicBezTo>
                    <a:pt x="640" y="5867"/>
                    <a:pt x="937" y="6255"/>
                    <a:pt x="1325" y="6574"/>
                  </a:cubicBezTo>
                  <a:cubicBezTo>
                    <a:pt x="1690" y="6894"/>
                    <a:pt x="2101" y="7145"/>
                    <a:pt x="2580" y="7305"/>
                  </a:cubicBezTo>
                  <a:cubicBezTo>
                    <a:pt x="2945" y="7442"/>
                    <a:pt x="3356" y="7510"/>
                    <a:pt x="3790" y="7510"/>
                  </a:cubicBezTo>
                  <a:cubicBezTo>
                    <a:pt x="3881" y="7510"/>
                    <a:pt x="3995" y="7510"/>
                    <a:pt x="4109" y="7487"/>
                  </a:cubicBezTo>
                  <a:cubicBezTo>
                    <a:pt x="4794" y="7419"/>
                    <a:pt x="5456" y="7190"/>
                    <a:pt x="6004" y="6780"/>
                  </a:cubicBezTo>
                  <a:lnTo>
                    <a:pt x="6027" y="6757"/>
                  </a:lnTo>
                  <a:lnTo>
                    <a:pt x="6049" y="6734"/>
                  </a:lnTo>
                  <a:cubicBezTo>
                    <a:pt x="6095" y="6711"/>
                    <a:pt x="6095" y="6688"/>
                    <a:pt x="6118" y="6665"/>
                  </a:cubicBezTo>
                  <a:cubicBezTo>
                    <a:pt x="6118" y="6665"/>
                    <a:pt x="6118" y="6665"/>
                    <a:pt x="6118" y="6643"/>
                  </a:cubicBezTo>
                  <a:cubicBezTo>
                    <a:pt x="6141" y="6643"/>
                    <a:pt x="6141" y="6620"/>
                    <a:pt x="6141" y="6574"/>
                  </a:cubicBezTo>
                  <a:cubicBezTo>
                    <a:pt x="6141" y="6460"/>
                    <a:pt x="6118" y="6346"/>
                    <a:pt x="6095" y="6232"/>
                  </a:cubicBezTo>
                  <a:cubicBezTo>
                    <a:pt x="6072" y="6118"/>
                    <a:pt x="6004" y="6004"/>
                    <a:pt x="5913" y="5889"/>
                  </a:cubicBezTo>
                  <a:cubicBezTo>
                    <a:pt x="5890" y="5889"/>
                    <a:pt x="5867" y="5867"/>
                    <a:pt x="5844" y="5867"/>
                  </a:cubicBezTo>
                  <a:lnTo>
                    <a:pt x="5821" y="5867"/>
                  </a:lnTo>
                  <a:cubicBezTo>
                    <a:pt x="5798" y="5867"/>
                    <a:pt x="5776" y="5889"/>
                    <a:pt x="5753" y="5889"/>
                  </a:cubicBezTo>
                  <a:cubicBezTo>
                    <a:pt x="5730" y="5912"/>
                    <a:pt x="5730" y="5912"/>
                    <a:pt x="5707" y="5935"/>
                  </a:cubicBezTo>
                  <a:lnTo>
                    <a:pt x="5661" y="5958"/>
                  </a:lnTo>
                  <a:cubicBezTo>
                    <a:pt x="5616" y="6004"/>
                    <a:pt x="5570" y="6026"/>
                    <a:pt x="5525" y="6072"/>
                  </a:cubicBezTo>
                  <a:lnTo>
                    <a:pt x="5502" y="6095"/>
                  </a:lnTo>
                  <a:cubicBezTo>
                    <a:pt x="5342" y="6186"/>
                    <a:pt x="5205" y="6255"/>
                    <a:pt x="5068" y="6300"/>
                  </a:cubicBezTo>
                  <a:cubicBezTo>
                    <a:pt x="4840" y="6414"/>
                    <a:pt x="4611" y="6460"/>
                    <a:pt x="4360" y="6506"/>
                  </a:cubicBezTo>
                  <a:cubicBezTo>
                    <a:pt x="4246" y="6529"/>
                    <a:pt x="4109" y="6529"/>
                    <a:pt x="3972" y="6529"/>
                  </a:cubicBezTo>
                  <a:cubicBezTo>
                    <a:pt x="3835" y="6529"/>
                    <a:pt x="3721" y="6529"/>
                    <a:pt x="3584" y="6506"/>
                  </a:cubicBezTo>
                  <a:cubicBezTo>
                    <a:pt x="3356" y="6460"/>
                    <a:pt x="3105" y="6414"/>
                    <a:pt x="2877" y="6323"/>
                  </a:cubicBezTo>
                  <a:lnTo>
                    <a:pt x="2877" y="6300"/>
                  </a:lnTo>
                  <a:cubicBezTo>
                    <a:pt x="2649" y="6209"/>
                    <a:pt x="2443" y="6095"/>
                    <a:pt x="2260" y="5958"/>
                  </a:cubicBezTo>
                  <a:cubicBezTo>
                    <a:pt x="2055" y="5798"/>
                    <a:pt x="1872" y="5615"/>
                    <a:pt x="1736" y="5433"/>
                  </a:cubicBezTo>
                  <a:cubicBezTo>
                    <a:pt x="1599" y="5250"/>
                    <a:pt x="1462" y="5045"/>
                    <a:pt x="1370" y="4817"/>
                  </a:cubicBezTo>
                  <a:cubicBezTo>
                    <a:pt x="1279" y="4566"/>
                    <a:pt x="1211" y="4314"/>
                    <a:pt x="1165" y="4086"/>
                  </a:cubicBezTo>
                  <a:cubicBezTo>
                    <a:pt x="1142" y="3812"/>
                    <a:pt x="1142" y="3561"/>
                    <a:pt x="1165" y="3310"/>
                  </a:cubicBezTo>
                  <a:cubicBezTo>
                    <a:pt x="1211" y="3082"/>
                    <a:pt x="1256" y="2854"/>
                    <a:pt x="1347" y="2625"/>
                  </a:cubicBezTo>
                  <a:lnTo>
                    <a:pt x="1370" y="2603"/>
                  </a:lnTo>
                  <a:cubicBezTo>
                    <a:pt x="1462" y="2374"/>
                    <a:pt x="1599" y="2169"/>
                    <a:pt x="1736" y="1986"/>
                  </a:cubicBezTo>
                  <a:cubicBezTo>
                    <a:pt x="1895" y="1781"/>
                    <a:pt x="2055" y="1621"/>
                    <a:pt x="2238" y="1461"/>
                  </a:cubicBezTo>
                  <a:cubicBezTo>
                    <a:pt x="2443" y="1324"/>
                    <a:pt x="2649" y="1187"/>
                    <a:pt x="2877" y="1096"/>
                  </a:cubicBezTo>
                  <a:cubicBezTo>
                    <a:pt x="3105" y="1005"/>
                    <a:pt x="3356" y="936"/>
                    <a:pt x="3584" y="913"/>
                  </a:cubicBezTo>
                  <a:cubicBezTo>
                    <a:pt x="3607" y="891"/>
                    <a:pt x="3630" y="891"/>
                    <a:pt x="3653" y="868"/>
                  </a:cubicBezTo>
                  <a:cubicBezTo>
                    <a:pt x="3653" y="845"/>
                    <a:pt x="3676" y="845"/>
                    <a:pt x="3676" y="822"/>
                  </a:cubicBezTo>
                  <a:cubicBezTo>
                    <a:pt x="3698" y="708"/>
                    <a:pt x="3721" y="594"/>
                    <a:pt x="3721" y="480"/>
                  </a:cubicBezTo>
                  <a:cubicBezTo>
                    <a:pt x="3721" y="343"/>
                    <a:pt x="3698" y="229"/>
                    <a:pt x="3653" y="115"/>
                  </a:cubicBezTo>
                  <a:cubicBezTo>
                    <a:pt x="3653" y="92"/>
                    <a:pt x="3653" y="69"/>
                    <a:pt x="3630" y="69"/>
                  </a:cubicBezTo>
                  <a:cubicBezTo>
                    <a:pt x="3630" y="23"/>
                    <a:pt x="3584" y="0"/>
                    <a:pt x="3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7412762" y="3390537"/>
            <a:ext cx="1579734" cy="1657613"/>
            <a:chOff x="-818813" y="1823137"/>
            <a:chExt cx="1579734" cy="1657613"/>
          </a:xfrm>
        </p:grpSpPr>
        <p:sp>
          <p:nvSpPr>
            <p:cNvPr id="35" name="Google Shape;35;p2"/>
            <p:cNvSpPr/>
            <p:nvPr/>
          </p:nvSpPr>
          <p:spPr>
            <a:xfrm>
              <a:off x="-818813" y="1823137"/>
              <a:ext cx="1579734" cy="1657613"/>
            </a:xfrm>
            <a:custGeom>
              <a:avLst/>
              <a:gdLst/>
              <a:ahLst/>
              <a:cxnLst/>
              <a:rect l="l" t="t" r="r" b="b"/>
              <a:pathLst>
                <a:path w="28236" h="29628" extrusionOk="0">
                  <a:moveTo>
                    <a:pt x="12144" y="1"/>
                  </a:moveTo>
                  <a:cubicBezTo>
                    <a:pt x="11870" y="1"/>
                    <a:pt x="11596" y="24"/>
                    <a:pt x="11345" y="69"/>
                  </a:cubicBezTo>
                  <a:cubicBezTo>
                    <a:pt x="10683" y="69"/>
                    <a:pt x="10066" y="434"/>
                    <a:pt x="9724" y="1028"/>
                  </a:cubicBezTo>
                  <a:cubicBezTo>
                    <a:pt x="9724" y="1028"/>
                    <a:pt x="503" y="17257"/>
                    <a:pt x="503" y="17257"/>
                  </a:cubicBezTo>
                  <a:cubicBezTo>
                    <a:pt x="434" y="17416"/>
                    <a:pt x="366" y="17576"/>
                    <a:pt x="320" y="17736"/>
                  </a:cubicBezTo>
                  <a:cubicBezTo>
                    <a:pt x="252" y="17896"/>
                    <a:pt x="206" y="18055"/>
                    <a:pt x="160" y="18215"/>
                  </a:cubicBezTo>
                  <a:cubicBezTo>
                    <a:pt x="115" y="18444"/>
                    <a:pt x="69" y="18695"/>
                    <a:pt x="46" y="18946"/>
                  </a:cubicBezTo>
                  <a:cubicBezTo>
                    <a:pt x="1" y="19379"/>
                    <a:pt x="23" y="19813"/>
                    <a:pt x="92" y="20292"/>
                  </a:cubicBezTo>
                  <a:cubicBezTo>
                    <a:pt x="160" y="20680"/>
                    <a:pt x="274" y="21091"/>
                    <a:pt x="434" y="21525"/>
                  </a:cubicBezTo>
                  <a:cubicBezTo>
                    <a:pt x="548" y="21844"/>
                    <a:pt x="708" y="22164"/>
                    <a:pt x="868" y="22461"/>
                  </a:cubicBezTo>
                  <a:cubicBezTo>
                    <a:pt x="982" y="22666"/>
                    <a:pt x="1119" y="22872"/>
                    <a:pt x="1324" y="23077"/>
                  </a:cubicBezTo>
                  <a:cubicBezTo>
                    <a:pt x="2237" y="23922"/>
                    <a:pt x="3287" y="24515"/>
                    <a:pt x="4155" y="24972"/>
                  </a:cubicBezTo>
                  <a:cubicBezTo>
                    <a:pt x="4474" y="25131"/>
                    <a:pt x="4794" y="25291"/>
                    <a:pt x="5113" y="25451"/>
                  </a:cubicBezTo>
                  <a:lnTo>
                    <a:pt x="5501" y="25656"/>
                  </a:lnTo>
                  <a:cubicBezTo>
                    <a:pt x="5638" y="25725"/>
                    <a:pt x="5753" y="25770"/>
                    <a:pt x="5889" y="25839"/>
                  </a:cubicBezTo>
                  <a:lnTo>
                    <a:pt x="6209" y="25999"/>
                  </a:lnTo>
                  <a:cubicBezTo>
                    <a:pt x="6460" y="26136"/>
                    <a:pt x="6711" y="26273"/>
                    <a:pt x="6962" y="26387"/>
                  </a:cubicBezTo>
                  <a:cubicBezTo>
                    <a:pt x="8012" y="26912"/>
                    <a:pt x="9062" y="27391"/>
                    <a:pt x="10089" y="27825"/>
                  </a:cubicBezTo>
                  <a:cubicBezTo>
                    <a:pt x="10683" y="28099"/>
                    <a:pt x="11208" y="28304"/>
                    <a:pt x="11687" y="28487"/>
                  </a:cubicBezTo>
                  <a:cubicBezTo>
                    <a:pt x="12258" y="28692"/>
                    <a:pt x="12828" y="28897"/>
                    <a:pt x="13376" y="29057"/>
                  </a:cubicBezTo>
                  <a:cubicBezTo>
                    <a:pt x="13627" y="29126"/>
                    <a:pt x="13878" y="29194"/>
                    <a:pt x="14107" y="29263"/>
                  </a:cubicBezTo>
                  <a:cubicBezTo>
                    <a:pt x="14221" y="29286"/>
                    <a:pt x="14335" y="29308"/>
                    <a:pt x="14472" y="29354"/>
                  </a:cubicBezTo>
                  <a:cubicBezTo>
                    <a:pt x="14517" y="29354"/>
                    <a:pt x="14746" y="29422"/>
                    <a:pt x="14746" y="29422"/>
                  </a:cubicBezTo>
                  <a:cubicBezTo>
                    <a:pt x="14746" y="29422"/>
                    <a:pt x="14883" y="29445"/>
                    <a:pt x="14883" y="29445"/>
                  </a:cubicBezTo>
                  <a:cubicBezTo>
                    <a:pt x="15042" y="29491"/>
                    <a:pt x="15225" y="29537"/>
                    <a:pt x="15430" y="29559"/>
                  </a:cubicBezTo>
                  <a:cubicBezTo>
                    <a:pt x="15659" y="29605"/>
                    <a:pt x="15887" y="29628"/>
                    <a:pt x="16092" y="29628"/>
                  </a:cubicBezTo>
                  <a:cubicBezTo>
                    <a:pt x="16298" y="29628"/>
                    <a:pt x="16480" y="29605"/>
                    <a:pt x="16663" y="29582"/>
                  </a:cubicBezTo>
                  <a:cubicBezTo>
                    <a:pt x="16846" y="29537"/>
                    <a:pt x="17051" y="29468"/>
                    <a:pt x="17211" y="29377"/>
                  </a:cubicBezTo>
                  <a:cubicBezTo>
                    <a:pt x="17576" y="29217"/>
                    <a:pt x="17873" y="28943"/>
                    <a:pt x="18078" y="28601"/>
                  </a:cubicBezTo>
                  <a:cubicBezTo>
                    <a:pt x="18535" y="27802"/>
                    <a:pt x="27551" y="12007"/>
                    <a:pt x="27916" y="11391"/>
                  </a:cubicBezTo>
                  <a:cubicBezTo>
                    <a:pt x="28144" y="10980"/>
                    <a:pt x="28235" y="10500"/>
                    <a:pt x="28144" y="10067"/>
                  </a:cubicBezTo>
                  <a:cubicBezTo>
                    <a:pt x="28144" y="9998"/>
                    <a:pt x="28121" y="9953"/>
                    <a:pt x="28121" y="9907"/>
                  </a:cubicBezTo>
                  <a:cubicBezTo>
                    <a:pt x="28030" y="9542"/>
                    <a:pt x="27870" y="9222"/>
                    <a:pt x="27596" y="8948"/>
                  </a:cubicBezTo>
                  <a:cubicBezTo>
                    <a:pt x="27391" y="8743"/>
                    <a:pt x="27163" y="8537"/>
                    <a:pt x="26934" y="8355"/>
                  </a:cubicBezTo>
                  <a:cubicBezTo>
                    <a:pt x="26934" y="8263"/>
                    <a:pt x="26912" y="8172"/>
                    <a:pt x="26912" y="8058"/>
                  </a:cubicBezTo>
                  <a:cubicBezTo>
                    <a:pt x="26912" y="8058"/>
                    <a:pt x="26912" y="8058"/>
                    <a:pt x="26912" y="8035"/>
                  </a:cubicBezTo>
                  <a:cubicBezTo>
                    <a:pt x="26866" y="7624"/>
                    <a:pt x="26706" y="7236"/>
                    <a:pt x="26409" y="6917"/>
                  </a:cubicBezTo>
                  <a:cubicBezTo>
                    <a:pt x="26318" y="6803"/>
                    <a:pt x="26204" y="6666"/>
                    <a:pt x="26090" y="6552"/>
                  </a:cubicBezTo>
                  <a:cubicBezTo>
                    <a:pt x="25976" y="6437"/>
                    <a:pt x="25862" y="6323"/>
                    <a:pt x="25702" y="6186"/>
                  </a:cubicBezTo>
                  <a:cubicBezTo>
                    <a:pt x="25496" y="6004"/>
                    <a:pt x="25268" y="5821"/>
                    <a:pt x="25063" y="5684"/>
                  </a:cubicBezTo>
                  <a:lnTo>
                    <a:pt x="25040" y="5661"/>
                  </a:lnTo>
                  <a:cubicBezTo>
                    <a:pt x="24949" y="5593"/>
                    <a:pt x="24880" y="5524"/>
                    <a:pt x="24789" y="5456"/>
                  </a:cubicBezTo>
                  <a:cubicBezTo>
                    <a:pt x="24743" y="5433"/>
                    <a:pt x="24492" y="5228"/>
                    <a:pt x="24492" y="5228"/>
                  </a:cubicBezTo>
                  <a:cubicBezTo>
                    <a:pt x="24287" y="5068"/>
                    <a:pt x="24058" y="4908"/>
                    <a:pt x="23830" y="4748"/>
                  </a:cubicBezTo>
                  <a:cubicBezTo>
                    <a:pt x="22963" y="4086"/>
                    <a:pt x="22050" y="3493"/>
                    <a:pt x="21114" y="2968"/>
                  </a:cubicBezTo>
                  <a:cubicBezTo>
                    <a:pt x="20155" y="2443"/>
                    <a:pt x="19174" y="1964"/>
                    <a:pt x="18147" y="1553"/>
                  </a:cubicBezTo>
                  <a:cubicBezTo>
                    <a:pt x="17918" y="1462"/>
                    <a:pt x="17667" y="1347"/>
                    <a:pt x="17393" y="1256"/>
                  </a:cubicBezTo>
                  <a:cubicBezTo>
                    <a:pt x="17188" y="1188"/>
                    <a:pt x="16983" y="1119"/>
                    <a:pt x="16777" y="1051"/>
                  </a:cubicBezTo>
                  <a:lnTo>
                    <a:pt x="16686" y="1005"/>
                  </a:lnTo>
                  <a:cubicBezTo>
                    <a:pt x="16252" y="845"/>
                    <a:pt x="15750" y="685"/>
                    <a:pt x="15271" y="549"/>
                  </a:cubicBezTo>
                  <a:cubicBezTo>
                    <a:pt x="14563" y="343"/>
                    <a:pt x="13924" y="183"/>
                    <a:pt x="13331" y="92"/>
                  </a:cubicBezTo>
                  <a:cubicBezTo>
                    <a:pt x="12920" y="46"/>
                    <a:pt x="12509" y="1"/>
                    <a:pt x="12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703895" y="1930446"/>
              <a:ext cx="1283492" cy="1293674"/>
            </a:xfrm>
            <a:custGeom>
              <a:avLst/>
              <a:gdLst/>
              <a:ahLst/>
              <a:cxnLst/>
              <a:rect l="l" t="t" r="r" b="b"/>
              <a:pathLst>
                <a:path w="22941" h="23123" extrusionOk="0">
                  <a:moveTo>
                    <a:pt x="8720" y="4793"/>
                  </a:moveTo>
                  <a:lnTo>
                    <a:pt x="8711" y="4816"/>
                  </a:lnTo>
                  <a:lnTo>
                    <a:pt x="8720" y="4816"/>
                  </a:lnTo>
                  <a:lnTo>
                    <a:pt x="8720" y="4793"/>
                  </a:lnTo>
                  <a:close/>
                  <a:moveTo>
                    <a:pt x="9861" y="2785"/>
                  </a:moveTo>
                  <a:cubicBezTo>
                    <a:pt x="9884" y="2808"/>
                    <a:pt x="9930" y="2830"/>
                    <a:pt x="9953" y="2853"/>
                  </a:cubicBezTo>
                  <a:lnTo>
                    <a:pt x="9998" y="2876"/>
                  </a:lnTo>
                  <a:cubicBezTo>
                    <a:pt x="10090" y="2899"/>
                    <a:pt x="10158" y="2944"/>
                    <a:pt x="10249" y="2990"/>
                  </a:cubicBezTo>
                  <a:lnTo>
                    <a:pt x="10318" y="3013"/>
                  </a:lnTo>
                  <a:lnTo>
                    <a:pt x="10363" y="3036"/>
                  </a:lnTo>
                  <a:cubicBezTo>
                    <a:pt x="10409" y="3059"/>
                    <a:pt x="10455" y="3081"/>
                    <a:pt x="10500" y="3104"/>
                  </a:cubicBezTo>
                  <a:cubicBezTo>
                    <a:pt x="10592" y="3127"/>
                    <a:pt x="10683" y="3173"/>
                    <a:pt x="10774" y="3218"/>
                  </a:cubicBezTo>
                  <a:lnTo>
                    <a:pt x="10820" y="3241"/>
                  </a:lnTo>
                  <a:cubicBezTo>
                    <a:pt x="10911" y="3264"/>
                    <a:pt x="11003" y="3310"/>
                    <a:pt x="11094" y="3355"/>
                  </a:cubicBezTo>
                  <a:cubicBezTo>
                    <a:pt x="11117" y="3355"/>
                    <a:pt x="11140" y="3378"/>
                    <a:pt x="11140" y="3378"/>
                  </a:cubicBezTo>
                  <a:cubicBezTo>
                    <a:pt x="11231" y="3401"/>
                    <a:pt x="11299" y="3447"/>
                    <a:pt x="11368" y="3492"/>
                  </a:cubicBezTo>
                  <a:cubicBezTo>
                    <a:pt x="11528" y="3584"/>
                    <a:pt x="11687" y="3652"/>
                    <a:pt x="11824" y="3743"/>
                  </a:cubicBezTo>
                  <a:lnTo>
                    <a:pt x="11847" y="3743"/>
                  </a:lnTo>
                  <a:cubicBezTo>
                    <a:pt x="11984" y="3812"/>
                    <a:pt x="12098" y="3880"/>
                    <a:pt x="12235" y="3949"/>
                  </a:cubicBezTo>
                  <a:cubicBezTo>
                    <a:pt x="12304" y="3994"/>
                    <a:pt x="12395" y="4040"/>
                    <a:pt x="12486" y="4086"/>
                  </a:cubicBezTo>
                  <a:cubicBezTo>
                    <a:pt x="12555" y="4131"/>
                    <a:pt x="12646" y="4154"/>
                    <a:pt x="12715" y="4200"/>
                  </a:cubicBezTo>
                  <a:cubicBezTo>
                    <a:pt x="12851" y="4291"/>
                    <a:pt x="12988" y="4360"/>
                    <a:pt x="13125" y="4428"/>
                  </a:cubicBezTo>
                  <a:lnTo>
                    <a:pt x="13171" y="4451"/>
                  </a:lnTo>
                  <a:lnTo>
                    <a:pt x="13239" y="4474"/>
                  </a:lnTo>
                  <a:cubicBezTo>
                    <a:pt x="13285" y="4519"/>
                    <a:pt x="13354" y="4542"/>
                    <a:pt x="13399" y="4588"/>
                  </a:cubicBezTo>
                  <a:lnTo>
                    <a:pt x="13513" y="4634"/>
                  </a:lnTo>
                  <a:lnTo>
                    <a:pt x="13628" y="4679"/>
                  </a:lnTo>
                  <a:lnTo>
                    <a:pt x="13787" y="4771"/>
                  </a:lnTo>
                  <a:cubicBezTo>
                    <a:pt x="13879" y="4816"/>
                    <a:pt x="13970" y="4862"/>
                    <a:pt x="14084" y="4907"/>
                  </a:cubicBezTo>
                  <a:cubicBezTo>
                    <a:pt x="14175" y="4976"/>
                    <a:pt x="14267" y="5022"/>
                    <a:pt x="14358" y="5067"/>
                  </a:cubicBezTo>
                  <a:lnTo>
                    <a:pt x="14541" y="5159"/>
                  </a:lnTo>
                  <a:lnTo>
                    <a:pt x="14609" y="5181"/>
                  </a:lnTo>
                  <a:lnTo>
                    <a:pt x="14769" y="5273"/>
                  </a:lnTo>
                  <a:lnTo>
                    <a:pt x="14837" y="5295"/>
                  </a:lnTo>
                  <a:cubicBezTo>
                    <a:pt x="14883" y="5341"/>
                    <a:pt x="14929" y="5364"/>
                    <a:pt x="14974" y="5387"/>
                  </a:cubicBezTo>
                  <a:cubicBezTo>
                    <a:pt x="15111" y="5455"/>
                    <a:pt x="15248" y="5524"/>
                    <a:pt x="15362" y="5569"/>
                  </a:cubicBezTo>
                  <a:lnTo>
                    <a:pt x="15431" y="5615"/>
                  </a:lnTo>
                  <a:cubicBezTo>
                    <a:pt x="15499" y="5661"/>
                    <a:pt x="15568" y="5684"/>
                    <a:pt x="15659" y="5729"/>
                  </a:cubicBezTo>
                  <a:lnTo>
                    <a:pt x="15705" y="5752"/>
                  </a:lnTo>
                  <a:lnTo>
                    <a:pt x="15727" y="5775"/>
                  </a:lnTo>
                  <a:lnTo>
                    <a:pt x="15887" y="5843"/>
                  </a:lnTo>
                  <a:lnTo>
                    <a:pt x="16321" y="6072"/>
                  </a:lnTo>
                  <a:lnTo>
                    <a:pt x="16435" y="6117"/>
                  </a:lnTo>
                  <a:cubicBezTo>
                    <a:pt x="16549" y="6186"/>
                    <a:pt x="16663" y="6231"/>
                    <a:pt x="16777" y="6300"/>
                  </a:cubicBezTo>
                  <a:cubicBezTo>
                    <a:pt x="16846" y="6323"/>
                    <a:pt x="16892" y="6345"/>
                    <a:pt x="16937" y="6368"/>
                  </a:cubicBezTo>
                  <a:lnTo>
                    <a:pt x="16983" y="6391"/>
                  </a:lnTo>
                  <a:cubicBezTo>
                    <a:pt x="17074" y="6437"/>
                    <a:pt x="17143" y="6460"/>
                    <a:pt x="17234" y="6505"/>
                  </a:cubicBezTo>
                  <a:lnTo>
                    <a:pt x="17257" y="6528"/>
                  </a:lnTo>
                  <a:lnTo>
                    <a:pt x="17325" y="6551"/>
                  </a:lnTo>
                  <a:lnTo>
                    <a:pt x="17417" y="6597"/>
                  </a:lnTo>
                  <a:cubicBezTo>
                    <a:pt x="17553" y="6665"/>
                    <a:pt x="17713" y="6733"/>
                    <a:pt x="17850" y="6825"/>
                  </a:cubicBezTo>
                  <a:lnTo>
                    <a:pt x="17987" y="6870"/>
                  </a:lnTo>
                  <a:cubicBezTo>
                    <a:pt x="18101" y="6939"/>
                    <a:pt x="18215" y="6985"/>
                    <a:pt x="18330" y="7053"/>
                  </a:cubicBezTo>
                  <a:cubicBezTo>
                    <a:pt x="18398" y="7076"/>
                    <a:pt x="18466" y="7122"/>
                    <a:pt x="18535" y="7167"/>
                  </a:cubicBezTo>
                  <a:lnTo>
                    <a:pt x="18581" y="7190"/>
                  </a:lnTo>
                  <a:cubicBezTo>
                    <a:pt x="18649" y="7213"/>
                    <a:pt x="18718" y="7236"/>
                    <a:pt x="18786" y="7281"/>
                  </a:cubicBezTo>
                  <a:lnTo>
                    <a:pt x="18832" y="7304"/>
                  </a:lnTo>
                  <a:cubicBezTo>
                    <a:pt x="18900" y="7327"/>
                    <a:pt x="18946" y="7373"/>
                    <a:pt x="18991" y="7395"/>
                  </a:cubicBezTo>
                  <a:lnTo>
                    <a:pt x="19037" y="7418"/>
                  </a:lnTo>
                  <a:cubicBezTo>
                    <a:pt x="19083" y="7441"/>
                    <a:pt x="19128" y="7441"/>
                    <a:pt x="19174" y="7487"/>
                  </a:cubicBezTo>
                  <a:cubicBezTo>
                    <a:pt x="19174" y="7487"/>
                    <a:pt x="19197" y="7464"/>
                    <a:pt x="19197" y="7464"/>
                  </a:cubicBezTo>
                  <a:cubicBezTo>
                    <a:pt x="19220" y="7464"/>
                    <a:pt x="19265" y="7487"/>
                    <a:pt x="19288" y="7510"/>
                  </a:cubicBezTo>
                  <a:cubicBezTo>
                    <a:pt x="19334" y="7532"/>
                    <a:pt x="19357" y="7555"/>
                    <a:pt x="19357" y="7601"/>
                  </a:cubicBezTo>
                  <a:cubicBezTo>
                    <a:pt x="19379" y="7669"/>
                    <a:pt x="19357" y="7715"/>
                    <a:pt x="19334" y="7761"/>
                  </a:cubicBezTo>
                  <a:cubicBezTo>
                    <a:pt x="19334" y="7783"/>
                    <a:pt x="19311" y="7806"/>
                    <a:pt x="19311" y="7806"/>
                  </a:cubicBezTo>
                  <a:lnTo>
                    <a:pt x="19288" y="7852"/>
                  </a:lnTo>
                  <a:lnTo>
                    <a:pt x="19243" y="7920"/>
                  </a:lnTo>
                  <a:cubicBezTo>
                    <a:pt x="19197" y="7989"/>
                    <a:pt x="19151" y="8080"/>
                    <a:pt x="19128" y="8149"/>
                  </a:cubicBezTo>
                  <a:cubicBezTo>
                    <a:pt x="19083" y="8217"/>
                    <a:pt x="19060" y="8286"/>
                    <a:pt x="19037" y="8354"/>
                  </a:cubicBezTo>
                  <a:cubicBezTo>
                    <a:pt x="18991" y="8400"/>
                    <a:pt x="18969" y="8445"/>
                    <a:pt x="18946" y="8491"/>
                  </a:cubicBezTo>
                  <a:cubicBezTo>
                    <a:pt x="18923" y="8537"/>
                    <a:pt x="18900" y="8605"/>
                    <a:pt x="18877" y="8651"/>
                  </a:cubicBezTo>
                  <a:lnTo>
                    <a:pt x="18855" y="8719"/>
                  </a:lnTo>
                  <a:cubicBezTo>
                    <a:pt x="18740" y="9016"/>
                    <a:pt x="18603" y="9313"/>
                    <a:pt x="18421" y="9609"/>
                  </a:cubicBezTo>
                  <a:cubicBezTo>
                    <a:pt x="18398" y="9632"/>
                    <a:pt x="18375" y="9678"/>
                    <a:pt x="18375" y="9701"/>
                  </a:cubicBezTo>
                  <a:cubicBezTo>
                    <a:pt x="18330" y="9746"/>
                    <a:pt x="18307" y="9792"/>
                    <a:pt x="18284" y="9815"/>
                  </a:cubicBezTo>
                  <a:lnTo>
                    <a:pt x="18238" y="9929"/>
                  </a:lnTo>
                  <a:lnTo>
                    <a:pt x="18215" y="9975"/>
                  </a:lnTo>
                  <a:lnTo>
                    <a:pt x="18193" y="9997"/>
                  </a:lnTo>
                  <a:lnTo>
                    <a:pt x="18170" y="10043"/>
                  </a:lnTo>
                  <a:cubicBezTo>
                    <a:pt x="18101" y="10157"/>
                    <a:pt x="18033" y="10294"/>
                    <a:pt x="17987" y="10431"/>
                  </a:cubicBezTo>
                  <a:cubicBezTo>
                    <a:pt x="17919" y="10545"/>
                    <a:pt x="17873" y="10659"/>
                    <a:pt x="17827" y="10774"/>
                  </a:cubicBezTo>
                  <a:lnTo>
                    <a:pt x="17782" y="10911"/>
                  </a:lnTo>
                  <a:cubicBezTo>
                    <a:pt x="17736" y="11002"/>
                    <a:pt x="17713" y="11093"/>
                    <a:pt x="17668" y="11184"/>
                  </a:cubicBezTo>
                  <a:cubicBezTo>
                    <a:pt x="17645" y="11207"/>
                    <a:pt x="17622" y="11253"/>
                    <a:pt x="17599" y="11276"/>
                  </a:cubicBezTo>
                  <a:cubicBezTo>
                    <a:pt x="17599" y="11321"/>
                    <a:pt x="17576" y="11344"/>
                    <a:pt x="17553" y="11390"/>
                  </a:cubicBezTo>
                  <a:cubicBezTo>
                    <a:pt x="17531" y="11458"/>
                    <a:pt x="17485" y="11550"/>
                    <a:pt x="17439" y="11618"/>
                  </a:cubicBezTo>
                  <a:cubicBezTo>
                    <a:pt x="17439" y="11618"/>
                    <a:pt x="17439" y="11641"/>
                    <a:pt x="17417" y="11664"/>
                  </a:cubicBezTo>
                  <a:lnTo>
                    <a:pt x="17439" y="11641"/>
                  </a:lnTo>
                  <a:lnTo>
                    <a:pt x="17439" y="11641"/>
                  </a:lnTo>
                  <a:cubicBezTo>
                    <a:pt x="17417" y="11664"/>
                    <a:pt x="17417" y="11709"/>
                    <a:pt x="17394" y="11732"/>
                  </a:cubicBezTo>
                  <a:cubicBezTo>
                    <a:pt x="17394" y="11778"/>
                    <a:pt x="17371" y="11824"/>
                    <a:pt x="17348" y="11846"/>
                  </a:cubicBezTo>
                  <a:cubicBezTo>
                    <a:pt x="17302" y="11938"/>
                    <a:pt x="17234" y="11983"/>
                    <a:pt x="17165" y="12006"/>
                  </a:cubicBezTo>
                  <a:lnTo>
                    <a:pt x="17120" y="12006"/>
                  </a:lnTo>
                  <a:cubicBezTo>
                    <a:pt x="17074" y="12006"/>
                    <a:pt x="17006" y="11983"/>
                    <a:pt x="16960" y="11938"/>
                  </a:cubicBezTo>
                  <a:lnTo>
                    <a:pt x="16937" y="11938"/>
                  </a:lnTo>
                  <a:cubicBezTo>
                    <a:pt x="16892" y="11892"/>
                    <a:pt x="16846" y="11869"/>
                    <a:pt x="16800" y="11846"/>
                  </a:cubicBezTo>
                  <a:cubicBezTo>
                    <a:pt x="16686" y="11801"/>
                    <a:pt x="16549" y="11732"/>
                    <a:pt x="16435" y="11687"/>
                  </a:cubicBezTo>
                  <a:cubicBezTo>
                    <a:pt x="16367" y="11641"/>
                    <a:pt x="16275" y="11595"/>
                    <a:pt x="16207" y="11572"/>
                  </a:cubicBezTo>
                  <a:cubicBezTo>
                    <a:pt x="16070" y="11504"/>
                    <a:pt x="15933" y="11435"/>
                    <a:pt x="15819" y="11367"/>
                  </a:cubicBezTo>
                  <a:lnTo>
                    <a:pt x="15773" y="11367"/>
                  </a:lnTo>
                  <a:lnTo>
                    <a:pt x="15705" y="11321"/>
                  </a:lnTo>
                  <a:lnTo>
                    <a:pt x="15659" y="11299"/>
                  </a:lnTo>
                  <a:lnTo>
                    <a:pt x="15590" y="11276"/>
                  </a:lnTo>
                  <a:cubicBezTo>
                    <a:pt x="15522" y="11230"/>
                    <a:pt x="15431" y="11207"/>
                    <a:pt x="15362" y="11162"/>
                  </a:cubicBezTo>
                  <a:lnTo>
                    <a:pt x="15225" y="11093"/>
                  </a:lnTo>
                  <a:lnTo>
                    <a:pt x="14883" y="10911"/>
                  </a:lnTo>
                  <a:lnTo>
                    <a:pt x="14472" y="10705"/>
                  </a:lnTo>
                  <a:lnTo>
                    <a:pt x="14312" y="10637"/>
                  </a:lnTo>
                  <a:lnTo>
                    <a:pt x="14016" y="10477"/>
                  </a:lnTo>
                  <a:cubicBezTo>
                    <a:pt x="13901" y="10408"/>
                    <a:pt x="13787" y="10363"/>
                    <a:pt x="13673" y="10294"/>
                  </a:cubicBezTo>
                  <a:lnTo>
                    <a:pt x="13582" y="10249"/>
                  </a:lnTo>
                  <a:lnTo>
                    <a:pt x="13308" y="10089"/>
                  </a:lnTo>
                  <a:lnTo>
                    <a:pt x="13194" y="10043"/>
                  </a:lnTo>
                  <a:lnTo>
                    <a:pt x="13057" y="9952"/>
                  </a:lnTo>
                  <a:lnTo>
                    <a:pt x="12646" y="9746"/>
                  </a:lnTo>
                  <a:cubicBezTo>
                    <a:pt x="12509" y="9678"/>
                    <a:pt x="12372" y="9587"/>
                    <a:pt x="12212" y="9518"/>
                  </a:cubicBezTo>
                  <a:lnTo>
                    <a:pt x="12190" y="9518"/>
                  </a:lnTo>
                  <a:cubicBezTo>
                    <a:pt x="12053" y="9427"/>
                    <a:pt x="11916" y="9358"/>
                    <a:pt x="11779" y="9290"/>
                  </a:cubicBezTo>
                  <a:lnTo>
                    <a:pt x="11596" y="9199"/>
                  </a:lnTo>
                  <a:cubicBezTo>
                    <a:pt x="11505" y="9176"/>
                    <a:pt x="11436" y="9130"/>
                    <a:pt x="11345" y="9084"/>
                  </a:cubicBezTo>
                  <a:cubicBezTo>
                    <a:pt x="11208" y="9016"/>
                    <a:pt x="11071" y="8948"/>
                    <a:pt x="10934" y="8879"/>
                  </a:cubicBezTo>
                  <a:lnTo>
                    <a:pt x="10820" y="8833"/>
                  </a:lnTo>
                  <a:lnTo>
                    <a:pt x="10797" y="8833"/>
                  </a:lnTo>
                  <a:cubicBezTo>
                    <a:pt x="10706" y="8788"/>
                    <a:pt x="10615" y="8742"/>
                    <a:pt x="10500" y="8696"/>
                  </a:cubicBezTo>
                  <a:lnTo>
                    <a:pt x="10409" y="8651"/>
                  </a:lnTo>
                  <a:lnTo>
                    <a:pt x="10409" y="8628"/>
                  </a:lnTo>
                  <a:lnTo>
                    <a:pt x="10363" y="8628"/>
                  </a:lnTo>
                  <a:lnTo>
                    <a:pt x="10318" y="8605"/>
                  </a:lnTo>
                  <a:lnTo>
                    <a:pt x="10295" y="8605"/>
                  </a:lnTo>
                  <a:lnTo>
                    <a:pt x="10227" y="8560"/>
                  </a:lnTo>
                  <a:cubicBezTo>
                    <a:pt x="10158" y="8537"/>
                    <a:pt x="10090" y="8491"/>
                    <a:pt x="10021" y="8468"/>
                  </a:cubicBezTo>
                  <a:cubicBezTo>
                    <a:pt x="9953" y="8423"/>
                    <a:pt x="9884" y="8400"/>
                    <a:pt x="9816" y="8354"/>
                  </a:cubicBezTo>
                  <a:lnTo>
                    <a:pt x="9702" y="8308"/>
                  </a:lnTo>
                  <a:cubicBezTo>
                    <a:pt x="9610" y="8240"/>
                    <a:pt x="9496" y="8194"/>
                    <a:pt x="9405" y="8149"/>
                  </a:cubicBezTo>
                  <a:cubicBezTo>
                    <a:pt x="9268" y="8080"/>
                    <a:pt x="9131" y="8012"/>
                    <a:pt x="8994" y="7943"/>
                  </a:cubicBezTo>
                  <a:cubicBezTo>
                    <a:pt x="8926" y="7898"/>
                    <a:pt x="8857" y="7875"/>
                    <a:pt x="8811" y="7852"/>
                  </a:cubicBezTo>
                  <a:lnTo>
                    <a:pt x="8766" y="7829"/>
                  </a:lnTo>
                  <a:cubicBezTo>
                    <a:pt x="8697" y="7783"/>
                    <a:pt x="8629" y="7761"/>
                    <a:pt x="8583" y="7738"/>
                  </a:cubicBezTo>
                  <a:cubicBezTo>
                    <a:pt x="8537" y="7715"/>
                    <a:pt x="8469" y="7692"/>
                    <a:pt x="8423" y="7669"/>
                  </a:cubicBezTo>
                  <a:lnTo>
                    <a:pt x="8355" y="7646"/>
                  </a:lnTo>
                  <a:cubicBezTo>
                    <a:pt x="8286" y="7601"/>
                    <a:pt x="8218" y="7578"/>
                    <a:pt x="8149" y="7555"/>
                  </a:cubicBezTo>
                  <a:lnTo>
                    <a:pt x="8104" y="7532"/>
                  </a:lnTo>
                  <a:cubicBezTo>
                    <a:pt x="8035" y="7487"/>
                    <a:pt x="7944" y="7464"/>
                    <a:pt x="7876" y="7418"/>
                  </a:cubicBezTo>
                  <a:cubicBezTo>
                    <a:pt x="7830" y="7395"/>
                    <a:pt x="7784" y="7373"/>
                    <a:pt x="7761" y="7350"/>
                  </a:cubicBezTo>
                  <a:cubicBezTo>
                    <a:pt x="7693" y="7327"/>
                    <a:pt x="7670" y="7304"/>
                    <a:pt x="7624" y="7258"/>
                  </a:cubicBezTo>
                  <a:cubicBezTo>
                    <a:pt x="7579" y="7190"/>
                    <a:pt x="7556" y="7122"/>
                    <a:pt x="7579" y="7053"/>
                  </a:cubicBezTo>
                  <a:cubicBezTo>
                    <a:pt x="7579" y="7007"/>
                    <a:pt x="7602" y="6985"/>
                    <a:pt x="7647" y="6939"/>
                  </a:cubicBezTo>
                  <a:cubicBezTo>
                    <a:pt x="7647" y="6916"/>
                    <a:pt x="7670" y="6893"/>
                    <a:pt x="7670" y="6893"/>
                  </a:cubicBezTo>
                  <a:cubicBezTo>
                    <a:pt x="7670" y="6893"/>
                    <a:pt x="7693" y="6870"/>
                    <a:pt x="7693" y="6870"/>
                  </a:cubicBezTo>
                  <a:lnTo>
                    <a:pt x="7716" y="6825"/>
                  </a:lnTo>
                  <a:lnTo>
                    <a:pt x="7716" y="6802"/>
                  </a:lnTo>
                  <a:lnTo>
                    <a:pt x="7739" y="6756"/>
                  </a:lnTo>
                  <a:lnTo>
                    <a:pt x="7761" y="6733"/>
                  </a:lnTo>
                  <a:lnTo>
                    <a:pt x="7784" y="6711"/>
                  </a:lnTo>
                  <a:lnTo>
                    <a:pt x="7830" y="6597"/>
                  </a:lnTo>
                  <a:cubicBezTo>
                    <a:pt x="7876" y="6505"/>
                    <a:pt x="7898" y="6437"/>
                    <a:pt x="7944" y="6368"/>
                  </a:cubicBezTo>
                  <a:cubicBezTo>
                    <a:pt x="8012" y="6254"/>
                    <a:pt x="8058" y="6140"/>
                    <a:pt x="8104" y="6026"/>
                  </a:cubicBezTo>
                  <a:lnTo>
                    <a:pt x="8149" y="5935"/>
                  </a:lnTo>
                  <a:lnTo>
                    <a:pt x="8172" y="5889"/>
                  </a:lnTo>
                  <a:cubicBezTo>
                    <a:pt x="8218" y="5843"/>
                    <a:pt x="8241" y="5775"/>
                    <a:pt x="8264" y="5706"/>
                  </a:cubicBezTo>
                  <a:lnTo>
                    <a:pt x="8378" y="5478"/>
                  </a:lnTo>
                  <a:lnTo>
                    <a:pt x="8446" y="5364"/>
                  </a:lnTo>
                  <a:lnTo>
                    <a:pt x="8446" y="5341"/>
                  </a:lnTo>
                  <a:lnTo>
                    <a:pt x="8469" y="5318"/>
                  </a:lnTo>
                  <a:cubicBezTo>
                    <a:pt x="8537" y="5181"/>
                    <a:pt x="8606" y="5044"/>
                    <a:pt x="8674" y="4907"/>
                  </a:cubicBezTo>
                  <a:lnTo>
                    <a:pt x="8711" y="4816"/>
                  </a:lnTo>
                  <a:lnTo>
                    <a:pt x="8697" y="4816"/>
                  </a:lnTo>
                  <a:lnTo>
                    <a:pt x="8766" y="4679"/>
                  </a:lnTo>
                  <a:lnTo>
                    <a:pt x="8789" y="4611"/>
                  </a:lnTo>
                  <a:cubicBezTo>
                    <a:pt x="8834" y="4542"/>
                    <a:pt x="8857" y="4474"/>
                    <a:pt x="8903" y="4428"/>
                  </a:cubicBezTo>
                  <a:cubicBezTo>
                    <a:pt x="8971" y="4291"/>
                    <a:pt x="9017" y="4154"/>
                    <a:pt x="9108" y="4017"/>
                  </a:cubicBezTo>
                  <a:lnTo>
                    <a:pt x="9177" y="3880"/>
                  </a:lnTo>
                  <a:lnTo>
                    <a:pt x="9177" y="3858"/>
                  </a:lnTo>
                  <a:lnTo>
                    <a:pt x="9222" y="3789"/>
                  </a:lnTo>
                  <a:cubicBezTo>
                    <a:pt x="9245" y="3743"/>
                    <a:pt x="9268" y="3675"/>
                    <a:pt x="9314" y="3629"/>
                  </a:cubicBezTo>
                  <a:cubicBezTo>
                    <a:pt x="9382" y="3492"/>
                    <a:pt x="9428" y="3378"/>
                    <a:pt x="9496" y="3264"/>
                  </a:cubicBezTo>
                  <a:lnTo>
                    <a:pt x="9587" y="3081"/>
                  </a:lnTo>
                  <a:cubicBezTo>
                    <a:pt x="9610" y="3036"/>
                    <a:pt x="9633" y="2990"/>
                    <a:pt x="9656" y="2944"/>
                  </a:cubicBezTo>
                  <a:lnTo>
                    <a:pt x="9656" y="2922"/>
                  </a:lnTo>
                  <a:lnTo>
                    <a:pt x="9656" y="2899"/>
                  </a:lnTo>
                  <a:cubicBezTo>
                    <a:pt x="9679" y="2876"/>
                    <a:pt x="9679" y="2853"/>
                    <a:pt x="9702" y="2853"/>
                  </a:cubicBezTo>
                  <a:cubicBezTo>
                    <a:pt x="9702" y="2830"/>
                    <a:pt x="9702" y="2830"/>
                    <a:pt x="9724" y="2830"/>
                  </a:cubicBezTo>
                  <a:cubicBezTo>
                    <a:pt x="9724" y="2785"/>
                    <a:pt x="9770" y="2785"/>
                    <a:pt x="9793" y="2785"/>
                  </a:cubicBezTo>
                  <a:close/>
                  <a:moveTo>
                    <a:pt x="9656" y="0"/>
                  </a:moveTo>
                  <a:cubicBezTo>
                    <a:pt x="9587" y="0"/>
                    <a:pt x="9519" y="0"/>
                    <a:pt x="9473" y="23"/>
                  </a:cubicBezTo>
                  <a:cubicBezTo>
                    <a:pt x="9450" y="46"/>
                    <a:pt x="9428" y="46"/>
                    <a:pt x="9428" y="46"/>
                  </a:cubicBezTo>
                  <a:cubicBezTo>
                    <a:pt x="9405" y="69"/>
                    <a:pt x="9382" y="91"/>
                    <a:pt x="9359" y="91"/>
                  </a:cubicBezTo>
                  <a:lnTo>
                    <a:pt x="9359" y="114"/>
                  </a:lnTo>
                  <a:cubicBezTo>
                    <a:pt x="9336" y="137"/>
                    <a:pt x="9314" y="160"/>
                    <a:pt x="9291" y="183"/>
                  </a:cubicBezTo>
                  <a:cubicBezTo>
                    <a:pt x="9268" y="228"/>
                    <a:pt x="9245" y="251"/>
                    <a:pt x="9222" y="297"/>
                  </a:cubicBezTo>
                  <a:cubicBezTo>
                    <a:pt x="9177" y="365"/>
                    <a:pt x="9131" y="457"/>
                    <a:pt x="9085" y="525"/>
                  </a:cubicBezTo>
                  <a:cubicBezTo>
                    <a:pt x="9062" y="571"/>
                    <a:pt x="9040" y="616"/>
                    <a:pt x="9017" y="662"/>
                  </a:cubicBezTo>
                  <a:cubicBezTo>
                    <a:pt x="8971" y="753"/>
                    <a:pt x="8903" y="867"/>
                    <a:pt x="8834" y="982"/>
                  </a:cubicBezTo>
                  <a:lnTo>
                    <a:pt x="8811" y="1004"/>
                  </a:lnTo>
                  <a:lnTo>
                    <a:pt x="8789" y="1050"/>
                  </a:lnTo>
                  <a:lnTo>
                    <a:pt x="8766" y="1096"/>
                  </a:lnTo>
                  <a:cubicBezTo>
                    <a:pt x="8743" y="1141"/>
                    <a:pt x="8697" y="1187"/>
                    <a:pt x="8674" y="1233"/>
                  </a:cubicBezTo>
                  <a:cubicBezTo>
                    <a:pt x="8652" y="1278"/>
                    <a:pt x="8606" y="1324"/>
                    <a:pt x="8583" y="1370"/>
                  </a:cubicBezTo>
                  <a:cubicBezTo>
                    <a:pt x="8537" y="1438"/>
                    <a:pt x="8515" y="1484"/>
                    <a:pt x="8469" y="1552"/>
                  </a:cubicBezTo>
                  <a:cubicBezTo>
                    <a:pt x="8469" y="1575"/>
                    <a:pt x="8446" y="1598"/>
                    <a:pt x="8446" y="1621"/>
                  </a:cubicBezTo>
                  <a:cubicBezTo>
                    <a:pt x="8423" y="1643"/>
                    <a:pt x="8423" y="1666"/>
                    <a:pt x="8423" y="1689"/>
                  </a:cubicBezTo>
                  <a:cubicBezTo>
                    <a:pt x="8423" y="1712"/>
                    <a:pt x="8423" y="1735"/>
                    <a:pt x="8423" y="1758"/>
                  </a:cubicBezTo>
                  <a:lnTo>
                    <a:pt x="8401" y="1780"/>
                  </a:lnTo>
                  <a:cubicBezTo>
                    <a:pt x="8355" y="1849"/>
                    <a:pt x="8332" y="1895"/>
                    <a:pt x="8286" y="1963"/>
                  </a:cubicBezTo>
                  <a:cubicBezTo>
                    <a:pt x="8286" y="1986"/>
                    <a:pt x="8264" y="2009"/>
                    <a:pt x="8241" y="2031"/>
                  </a:cubicBezTo>
                  <a:cubicBezTo>
                    <a:pt x="8218" y="2077"/>
                    <a:pt x="8195" y="2123"/>
                    <a:pt x="8172" y="2168"/>
                  </a:cubicBezTo>
                  <a:cubicBezTo>
                    <a:pt x="8127" y="2237"/>
                    <a:pt x="8081" y="2305"/>
                    <a:pt x="8035" y="2374"/>
                  </a:cubicBezTo>
                  <a:cubicBezTo>
                    <a:pt x="7990" y="2465"/>
                    <a:pt x="7921" y="2556"/>
                    <a:pt x="7853" y="2648"/>
                  </a:cubicBezTo>
                  <a:lnTo>
                    <a:pt x="7784" y="2808"/>
                  </a:lnTo>
                  <a:cubicBezTo>
                    <a:pt x="7693" y="2922"/>
                    <a:pt x="7624" y="3059"/>
                    <a:pt x="7533" y="3196"/>
                  </a:cubicBezTo>
                  <a:lnTo>
                    <a:pt x="7510" y="3218"/>
                  </a:lnTo>
                  <a:lnTo>
                    <a:pt x="7442" y="3333"/>
                  </a:lnTo>
                  <a:cubicBezTo>
                    <a:pt x="7396" y="3447"/>
                    <a:pt x="7328" y="3538"/>
                    <a:pt x="7259" y="3652"/>
                  </a:cubicBezTo>
                  <a:cubicBezTo>
                    <a:pt x="7236" y="3721"/>
                    <a:pt x="7191" y="3789"/>
                    <a:pt x="7145" y="3880"/>
                  </a:cubicBezTo>
                  <a:lnTo>
                    <a:pt x="7054" y="4063"/>
                  </a:lnTo>
                  <a:cubicBezTo>
                    <a:pt x="6985" y="4200"/>
                    <a:pt x="6894" y="4360"/>
                    <a:pt x="6826" y="4497"/>
                  </a:cubicBezTo>
                  <a:cubicBezTo>
                    <a:pt x="6803" y="4542"/>
                    <a:pt x="6780" y="4588"/>
                    <a:pt x="6757" y="4634"/>
                  </a:cubicBezTo>
                  <a:cubicBezTo>
                    <a:pt x="6734" y="4656"/>
                    <a:pt x="6711" y="4702"/>
                    <a:pt x="6689" y="4725"/>
                  </a:cubicBezTo>
                  <a:lnTo>
                    <a:pt x="6689" y="4748"/>
                  </a:lnTo>
                  <a:cubicBezTo>
                    <a:pt x="6643" y="4816"/>
                    <a:pt x="6620" y="4907"/>
                    <a:pt x="6574" y="4976"/>
                  </a:cubicBezTo>
                  <a:cubicBezTo>
                    <a:pt x="6529" y="5044"/>
                    <a:pt x="6506" y="5090"/>
                    <a:pt x="6460" y="5159"/>
                  </a:cubicBezTo>
                  <a:lnTo>
                    <a:pt x="6438" y="5227"/>
                  </a:lnTo>
                  <a:cubicBezTo>
                    <a:pt x="6392" y="5273"/>
                    <a:pt x="6369" y="5318"/>
                    <a:pt x="6346" y="5387"/>
                  </a:cubicBezTo>
                  <a:lnTo>
                    <a:pt x="6323" y="5432"/>
                  </a:lnTo>
                  <a:cubicBezTo>
                    <a:pt x="6278" y="5501"/>
                    <a:pt x="6232" y="5569"/>
                    <a:pt x="6186" y="5661"/>
                  </a:cubicBezTo>
                  <a:lnTo>
                    <a:pt x="6164" y="5706"/>
                  </a:lnTo>
                  <a:cubicBezTo>
                    <a:pt x="6118" y="5775"/>
                    <a:pt x="6095" y="5820"/>
                    <a:pt x="6050" y="5889"/>
                  </a:cubicBezTo>
                  <a:cubicBezTo>
                    <a:pt x="5867" y="6163"/>
                    <a:pt x="5707" y="6460"/>
                    <a:pt x="5525" y="6756"/>
                  </a:cubicBezTo>
                  <a:lnTo>
                    <a:pt x="5502" y="6825"/>
                  </a:lnTo>
                  <a:lnTo>
                    <a:pt x="5228" y="7281"/>
                  </a:lnTo>
                  <a:cubicBezTo>
                    <a:pt x="5182" y="7350"/>
                    <a:pt x="5137" y="7418"/>
                    <a:pt x="5091" y="7510"/>
                  </a:cubicBezTo>
                  <a:cubicBezTo>
                    <a:pt x="5068" y="7555"/>
                    <a:pt x="5022" y="7624"/>
                    <a:pt x="5000" y="7692"/>
                  </a:cubicBezTo>
                  <a:lnTo>
                    <a:pt x="4977" y="7738"/>
                  </a:lnTo>
                  <a:cubicBezTo>
                    <a:pt x="4931" y="7829"/>
                    <a:pt x="4885" y="7898"/>
                    <a:pt x="4817" y="7989"/>
                  </a:cubicBezTo>
                  <a:cubicBezTo>
                    <a:pt x="4794" y="8057"/>
                    <a:pt x="4748" y="8126"/>
                    <a:pt x="4703" y="8194"/>
                  </a:cubicBezTo>
                  <a:lnTo>
                    <a:pt x="4657" y="8286"/>
                  </a:lnTo>
                  <a:cubicBezTo>
                    <a:pt x="4634" y="8331"/>
                    <a:pt x="4612" y="8377"/>
                    <a:pt x="4589" y="8423"/>
                  </a:cubicBezTo>
                  <a:cubicBezTo>
                    <a:pt x="4543" y="8491"/>
                    <a:pt x="4520" y="8537"/>
                    <a:pt x="4497" y="8582"/>
                  </a:cubicBezTo>
                  <a:lnTo>
                    <a:pt x="4452" y="8651"/>
                  </a:lnTo>
                  <a:cubicBezTo>
                    <a:pt x="4429" y="8696"/>
                    <a:pt x="4406" y="8742"/>
                    <a:pt x="4383" y="8788"/>
                  </a:cubicBezTo>
                  <a:lnTo>
                    <a:pt x="4338" y="8856"/>
                  </a:lnTo>
                  <a:cubicBezTo>
                    <a:pt x="4315" y="8925"/>
                    <a:pt x="4269" y="8993"/>
                    <a:pt x="4223" y="9062"/>
                  </a:cubicBezTo>
                  <a:lnTo>
                    <a:pt x="4201" y="9107"/>
                  </a:lnTo>
                  <a:cubicBezTo>
                    <a:pt x="4155" y="9199"/>
                    <a:pt x="4109" y="9290"/>
                    <a:pt x="4064" y="9381"/>
                  </a:cubicBezTo>
                  <a:cubicBezTo>
                    <a:pt x="4018" y="9450"/>
                    <a:pt x="3995" y="9518"/>
                    <a:pt x="3950" y="9564"/>
                  </a:cubicBezTo>
                  <a:cubicBezTo>
                    <a:pt x="3858" y="9724"/>
                    <a:pt x="3790" y="9883"/>
                    <a:pt x="3699" y="10043"/>
                  </a:cubicBezTo>
                  <a:lnTo>
                    <a:pt x="3607" y="10226"/>
                  </a:lnTo>
                  <a:cubicBezTo>
                    <a:pt x="3562" y="10317"/>
                    <a:pt x="3516" y="10431"/>
                    <a:pt x="3447" y="10522"/>
                  </a:cubicBezTo>
                  <a:cubicBezTo>
                    <a:pt x="3356" y="10682"/>
                    <a:pt x="3288" y="10865"/>
                    <a:pt x="3196" y="11047"/>
                  </a:cubicBezTo>
                  <a:cubicBezTo>
                    <a:pt x="3128" y="11184"/>
                    <a:pt x="3037" y="11321"/>
                    <a:pt x="2968" y="11481"/>
                  </a:cubicBezTo>
                  <a:cubicBezTo>
                    <a:pt x="2922" y="11550"/>
                    <a:pt x="2877" y="11641"/>
                    <a:pt x="2831" y="11732"/>
                  </a:cubicBezTo>
                  <a:cubicBezTo>
                    <a:pt x="2785" y="11801"/>
                    <a:pt x="2740" y="11869"/>
                    <a:pt x="2717" y="11938"/>
                  </a:cubicBezTo>
                  <a:cubicBezTo>
                    <a:pt x="2626" y="12075"/>
                    <a:pt x="2557" y="12234"/>
                    <a:pt x="2466" y="12371"/>
                  </a:cubicBezTo>
                  <a:lnTo>
                    <a:pt x="2443" y="12394"/>
                  </a:lnTo>
                  <a:cubicBezTo>
                    <a:pt x="2329" y="12600"/>
                    <a:pt x="2215" y="12782"/>
                    <a:pt x="2101" y="12988"/>
                  </a:cubicBezTo>
                  <a:lnTo>
                    <a:pt x="1941" y="13284"/>
                  </a:lnTo>
                  <a:lnTo>
                    <a:pt x="1850" y="13421"/>
                  </a:lnTo>
                  <a:lnTo>
                    <a:pt x="1667" y="13764"/>
                  </a:lnTo>
                  <a:cubicBezTo>
                    <a:pt x="1621" y="13832"/>
                    <a:pt x="1576" y="13923"/>
                    <a:pt x="1530" y="13992"/>
                  </a:cubicBezTo>
                  <a:cubicBezTo>
                    <a:pt x="1507" y="14038"/>
                    <a:pt x="1484" y="14083"/>
                    <a:pt x="1462" y="14129"/>
                  </a:cubicBezTo>
                  <a:cubicBezTo>
                    <a:pt x="1439" y="14152"/>
                    <a:pt x="1416" y="14175"/>
                    <a:pt x="1416" y="14197"/>
                  </a:cubicBezTo>
                  <a:cubicBezTo>
                    <a:pt x="1279" y="14426"/>
                    <a:pt x="1165" y="14631"/>
                    <a:pt x="1028" y="14859"/>
                  </a:cubicBezTo>
                  <a:lnTo>
                    <a:pt x="891" y="15110"/>
                  </a:lnTo>
                  <a:lnTo>
                    <a:pt x="640" y="15544"/>
                  </a:lnTo>
                  <a:lnTo>
                    <a:pt x="389" y="15978"/>
                  </a:lnTo>
                  <a:cubicBezTo>
                    <a:pt x="343" y="16023"/>
                    <a:pt x="320" y="16092"/>
                    <a:pt x="275" y="16137"/>
                  </a:cubicBezTo>
                  <a:lnTo>
                    <a:pt x="275" y="16160"/>
                  </a:lnTo>
                  <a:cubicBezTo>
                    <a:pt x="252" y="16183"/>
                    <a:pt x="252" y="16229"/>
                    <a:pt x="229" y="16252"/>
                  </a:cubicBezTo>
                  <a:cubicBezTo>
                    <a:pt x="206" y="16274"/>
                    <a:pt x="183" y="16274"/>
                    <a:pt x="183" y="16297"/>
                  </a:cubicBezTo>
                  <a:lnTo>
                    <a:pt x="161" y="16320"/>
                  </a:lnTo>
                  <a:cubicBezTo>
                    <a:pt x="138" y="16366"/>
                    <a:pt x="92" y="16411"/>
                    <a:pt x="69" y="16457"/>
                  </a:cubicBezTo>
                  <a:cubicBezTo>
                    <a:pt x="46" y="16503"/>
                    <a:pt x="24" y="16548"/>
                    <a:pt x="1" y="16617"/>
                  </a:cubicBezTo>
                  <a:cubicBezTo>
                    <a:pt x="1" y="16685"/>
                    <a:pt x="1" y="16754"/>
                    <a:pt x="46" y="16822"/>
                  </a:cubicBezTo>
                  <a:cubicBezTo>
                    <a:pt x="69" y="16845"/>
                    <a:pt x="92" y="16868"/>
                    <a:pt x="115" y="16914"/>
                  </a:cubicBezTo>
                  <a:lnTo>
                    <a:pt x="161" y="16936"/>
                  </a:lnTo>
                  <a:cubicBezTo>
                    <a:pt x="183" y="16959"/>
                    <a:pt x="206" y="16982"/>
                    <a:pt x="229" y="17005"/>
                  </a:cubicBezTo>
                  <a:cubicBezTo>
                    <a:pt x="320" y="17096"/>
                    <a:pt x="412" y="17165"/>
                    <a:pt x="503" y="17233"/>
                  </a:cubicBezTo>
                  <a:lnTo>
                    <a:pt x="594" y="17324"/>
                  </a:lnTo>
                  <a:cubicBezTo>
                    <a:pt x="617" y="17347"/>
                    <a:pt x="663" y="17370"/>
                    <a:pt x="686" y="17393"/>
                  </a:cubicBezTo>
                  <a:cubicBezTo>
                    <a:pt x="708" y="17370"/>
                    <a:pt x="754" y="17347"/>
                    <a:pt x="777" y="17347"/>
                  </a:cubicBezTo>
                  <a:cubicBezTo>
                    <a:pt x="800" y="17347"/>
                    <a:pt x="823" y="17370"/>
                    <a:pt x="845" y="17370"/>
                  </a:cubicBezTo>
                  <a:cubicBezTo>
                    <a:pt x="868" y="17416"/>
                    <a:pt x="891" y="17461"/>
                    <a:pt x="868" y="17484"/>
                  </a:cubicBezTo>
                  <a:cubicBezTo>
                    <a:pt x="937" y="17553"/>
                    <a:pt x="1005" y="17598"/>
                    <a:pt x="1074" y="17644"/>
                  </a:cubicBezTo>
                  <a:cubicBezTo>
                    <a:pt x="1165" y="17712"/>
                    <a:pt x="1233" y="17758"/>
                    <a:pt x="1325" y="17804"/>
                  </a:cubicBezTo>
                  <a:lnTo>
                    <a:pt x="1370" y="17827"/>
                  </a:lnTo>
                  <a:cubicBezTo>
                    <a:pt x="1416" y="17872"/>
                    <a:pt x="1484" y="17918"/>
                    <a:pt x="1530" y="17941"/>
                  </a:cubicBezTo>
                  <a:lnTo>
                    <a:pt x="1553" y="17964"/>
                  </a:lnTo>
                  <a:lnTo>
                    <a:pt x="1576" y="17964"/>
                  </a:lnTo>
                  <a:cubicBezTo>
                    <a:pt x="1644" y="18009"/>
                    <a:pt x="1713" y="18032"/>
                    <a:pt x="1758" y="18078"/>
                  </a:cubicBezTo>
                  <a:lnTo>
                    <a:pt x="1850" y="18146"/>
                  </a:lnTo>
                  <a:lnTo>
                    <a:pt x="1964" y="18215"/>
                  </a:lnTo>
                  <a:cubicBezTo>
                    <a:pt x="2032" y="18237"/>
                    <a:pt x="2078" y="18260"/>
                    <a:pt x="2124" y="18306"/>
                  </a:cubicBezTo>
                  <a:lnTo>
                    <a:pt x="2192" y="18329"/>
                  </a:lnTo>
                  <a:cubicBezTo>
                    <a:pt x="2443" y="18488"/>
                    <a:pt x="2694" y="18648"/>
                    <a:pt x="2945" y="18808"/>
                  </a:cubicBezTo>
                  <a:lnTo>
                    <a:pt x="2991" y="18831"/>
                  </a:lnTo>
                  <a:lnTo>
                    <a:pt x="3059" y="18899"/>
                  </a:lnTo>
                  <a:lnTo>
                    <a:pt x="3082" y="18899"/>
                  </a:lnTo>
                  <a:lnTo>
                    <a:pt x="3105" y="18922"/>
                  </a:lnTo>
                  <a:lnTo>
                    <a:pt x="3151" y="18945"/>
                  </a:lnTo>
                  <a:cubicBezTo>
                    <a:pt x="3242" y="18991"/>
                    <a:pt x="3333" y="19059"/>
                    <a:pt x="3425" y="19105"/>
                  </a:cubicBezTo>
                  <a:lnTo>
                    <a:pt x="3470" y="19128"/>
                  </a:lnTo>
                  <a:lnTo>
                    <a:pt x="3516" y="19150"/>
                  </a:lnTo>
                  <a:lnTo>
                    <a:pt x="3539" y="19150"/>
                  </a:lnTo>
                  <a:cubicBezTo>
                    <a:pt x="3607" y="19196"/>
                    <a:pt x="3676" y="19242"/>
                    <a:pt x="3744" y="19287"/>
                  </a:cubicBezTo>
                  <a:lnTo>
                    <a:pt x="3881" y="19356"/>
                  </a:lnTo>
                  <a:cubicBezTo>
                    <a:pt x="3972" y="19424"/>
                    <a:pt x="4064" y="19470"/>
                    <a:pt x="4155" y="19516"/>
                  </a:cubicBezTo>
                  <a:cubicBezTo>
                    <a:pt x="4246" y="19584"/>
                    <a:pt x="4338" y="19630"/>
                    <a:pt x="4429" y="19675"/>
                  </a:cubicBezTo>
                  <a:cubicBezTo>
                    <a:pt x="4497" y="19721"/>
                    <a:pt x="4543" y="19744"/>
                    <a:pt x="4589" y="19767"/>
                  </a:cubicBezTo>
                  <a:cubicBezTo>
                    <a:pt x="4657" y="19790"/>
                    <a:pt x="4703" y="19835"/>
                    <a:pt x="4748" y="19858"/>
                  </a:cubicBezTo>
                  <a:lnTo>
                    <a:pt x="4817" y="19881"/>
                  </a:lnTo>
                  <a:cubicBezTo>
                    <a:pt x="4863" y="19926"/>
                    <a:pt x="4908" y="19949"/>
                    <a:pt x="4977" y="19972"/>
                  </a:cubicBezTo>
                  <a:lnTo>
                    <a:pt x="5022" y="20018"/>
                  </a:lnTo>
                  <a:cubicBezTo>
                    <a:pt x="5182" y="20109"/>
                    <a:pt x="5319" y="20178"/>
                    <a:pt x="5479" y="20269"/>
                  </a:cubicBezTo>
                  <a:cubicBezTo>
                    <a:pt x="5593" y="20315"/>
                    <a:pt x="5707" y="20383"/>
                    <a:pt x="5821" y="20451"/>
                  </a:cubicBezTo>
                  <a:lnTo>
                    <a:pt x="5913" y="20497"/>
                  </a:lnTo>
                  <a:cubicBezTo>
                    <a:pt x="6004" y="20520"/>
                    <a:pt x="6095" y="20566"/>
                    <a:pt x="6164" y="20611"/>
                  </a:cubicBezTo>
                  <a:cubicBezTo>
                    <a:pt x="6232" y="20634"/>
                    <a:pt x="6301" y="20680"/>
                    <a:pt x="6369" y="20703"/>
                  </a:cubicBezTo>
                  <a:lnTo>
                    <a:pt x="6506" y="20771"/>
                  </a:lnTo>
                  <a:lnTo>
                    <a:pt x="6597" y="20817"/>
                  </a:lnTo>
                  <a:cubicBezTo>
                    <a:pt x="6643" y="20839"/>
                    <a:pt x="6711" y="20862"/>
                    <a:pt x="6757" y="20908"/>
                  </a:cubicBezTo>
                  <a:lnTo>
                    <a:pt x="6826" y="20931"/>
                  </a:lnTo>
                  <a:cubicBezTo>
                    <a:pt x="6894" y="20976"/>
                    <a:pt x="6985" y="21022"/>
                    <a:pt x="7077" y="21068"/>
                  </a:cubicBezTo>
                  <a:cubicBezTo>
                    <a:pt x="7145" y="21091"/>
                    <a:pt x="7191" y="21113"/>
                    <a:pt x="7259" y="21136"/>
                  </a:cubicBezTo>
                  <a:cubicBezTo>
                    <a:pt x="7328" y="21182"/>
                    <a:pt x="7419" y="21228"/>
                    <a:pt x="7488" y="21250"/>
                  </a:cubicBezTo>
                  <a:lnTo>
                    <a:pt x="7533" y="21273"/>
                  </a:lnTo>
                  <a:cubicBezTo>
                    <a:pt x="7602" y="21296"/>
                    <a:pt x="7670" y="21342"/>
                    <a:pt x="7739" y="21364"/>
                  </a:cubicBezTo>
                  <a:cubicBezTo>
                    <a:pt x="7807" y="21410"/>
                    <a:pt x="7898" y="21456"/>
                    <a:pt x="7967" y="21479"/>
                  </a:cubicBezTo>
                  <a:cubicBezTo>
                    <a:pt x="7990" y="21501"/>
                    <a:pt x="7990" y="21501"/>
                    <a:pt x="8012" y="21501"/>
                  </a:cubicBezTo>
                  <a:lnTo>
                    <a:pt x="8081" y="21547"/>
                  </a:lnTo>
                  <a:cubicBezTo>
                    <a:pt x="8172" y="21593"/>
                    <a:pt x="8264" y="21638"/>
                    <a:pt x="8378" y="21661"/>
                  </a:cubicBezTo>
                  <a:cubicBezTo>
                    <a:pt x="8446" y="21707"/>
                    <a:pt x="8537" y="21730"/>
                    <a:pt x="8606" y="21775"/>
                  </a:cubicBezTo>
                  <a:cubicBezTo>
                    <a:pt x="8697" y="21798"/>
                    <a:pt x="8766" y="21844"/>
                    <a:pt x="8834" y="21867"/>
                  </a:cubicBezTo>
                  <a:lnTo>
                    <a:pt x="8971" y="21912"/>
                  </a:lnTo>
                  <a:cubicBezTo>
                    <a:pt x="9085" y="21958"/>
                    <a:pt x="9199" y="22026"/>
                    <a:pt x="9314" y="22072"/>
                  </a:cubicBezTo>
                  <a:lnTo>
                    <a:pt x="9450" y="22118"/>
                  </a:lnTo>
                  <a:cubicBezTo>
                    <a:pt x="9542" y="22163"/>
                    <a:pt x="9656" y="22232"/>
                    <a:pt x="9770" y="22277"/>
                  </a:cubicBezTo>
                  <a:cubicBezTo>
                    <a:pt x="9930" y="22323"/>
                    <a:pt x="10090" y="22392"/>
                    <a:pt x="10249" y="22437"/>
                  </a:cubicBezTo>
                  <a:cubicBezTo>
                    <a:pt x="10341" y="22483"/>
                    <a:pt x="10432" y="22506"/>
                    <a:pt x="10523" y="22529"/>
                  </a:cubicBezTo>
                  <a:cubicBezTo>
                    <a:pt x="10592" y="22551"/>
                    <a:pt x="10637" y="22574"/>
                    <a:pt x="10706" y="22597"/>
                  </a:cubicBezTo>
                  <a:cubicBezTo>
                    <a:pt x="10774" y="22620"/>
                    <a:pt x="10843" y="22643"/>
                    <a:pt x="10911" y="22666"/>
                  </a:cubicBezTo>
                  <a:lnTo>
                    <a:pt x="10980" y="22711"/>
                  </a:lnTo>
                  <a:cubicBezTo>
                    <a:pt x="11094" y="22734"/>
                    <a:pt x="11208" y="22780"/>
                    <a:pt x="11322" y="22802"/>
                  </a:cubicBezTo>
                  <a:cubicBezTo>
                    <a:pt x="11482" y="22848"/>
                    <a:pt x="11642" y="22894"/>
                    <a:pt x="11801" y="22939"/>
                  </a:cubicBezTo>
                  <a:cubicBezTo>
                    <a:pt x="11893" y="22962"/>
                    <a:pt x="11961" y="22985"/>
                    <a:pt x="12053" y="23008"/>
                  </a:cubicBezTo>
                  <a:lnTo>
                    <a:pt x="12190" y="23031"/>
                  </a:lnTo>
                  <a:cubicBezTo>
                    <a:pt x="12304" y="23031"/>
                    <a:pt x="12441" y="23054"/>
                    <a:pt x="12555" y="23076"/>
                  </a:cubicBezTo>
                  <a:cubicBezTo>
                    <a:pt x="12715" y="23099"/>
                    <a:pt x="12851" y="23099"/>
                    <a:pt x="12988" y="23122"/>
                  </a:cubicBezTo>
                  <a:lnTo>
                    <a:pt x="13536" y="23122"/>
                  </a:lnTo>
                  <a:cubicBezTo>
                    <a:pt x="13559" y="23099"/>
                    <a:pt x="13605" y="23099"/>
                    <a:pt x="13628" y="23076"/>
                  </a:cubicBezTo>
                  <a:cubicBezTo>
                    <a:pt x="13650" y="23054"/>
                    <a:pt x="13673" y="23031"/>
                    <a:pt x="13673" y="23008"/>
                  </a:cubicBezTo>
                  <a:cubicBezTo>
                    <a:pt x="13696" y="22962"/>
                    <a:pt x="13696" y="22939"/>
                    <a:pt x="13696" y="22894"/>
                  </a:cubicBezTo>
                  <a:cubicBezTo>
                    <a:pt x="13742" y="22825"/>
                    <a:pt x="13787" y="22757"/>
                    <a:pt x="13833" y="22688"/>
                  </a:cubicBezTo>
                  <a:cubicBezTo>
                    <a:pt x="13879" y="22620"/>
                    <a:pt x="13924" y="22551"/>
                    <a:pt x="13970" y="22483"/>
                  </a:cubicBezTo>
                  <a:cubicBezTo>
                    <a:pt x="14038" y="22369"/>
                    <a:pt x="14107" y="22255"/>
                    <a:pt x="14198" y="22141"/>
                  </a:cubicBezTo>
                  <a:lnTo>
                    <a:pt x="14221" y="22095"/>
                  </a:lnTo>
                  <a:cubicBezTo>
                    <a:pt x="14289" y="21981"/>
                    <a:pt x="14335" y="21889"/>
                    <a:pt x="14404" y="21798"/>
                  </a:cubicBezTo>
                  <a:lnTo>
                    <a:pt x="14449" y="21707"/>
                  </a:lnTo>
                  <a:cubicBezTo>
                    <a:pt x="14495" y="21638"/>
                    <a:pt x="14518" y="21593"/>
                    <a:pt x="14563" y="21524"/>
                  </a:cubicBezTo>
                  <a:lnTo>
                    <a:pt x="14586" y="21501"/>
                  </a:lnTo>
                  <a:lnTo>
                    <a:pt x="14609" y="21456"/>
                  </a:lnTo>
                  <a:cubicBezTo>
                    <a:pt x="14632" y="21387"/>
                    <a:pt x="14677" y="21342"/>
                    <a:pt x="14700" y="21273"/>
                  </a:cubicBezTo>
                  <a:cubicBezTo>
                    <a:pt x="14746" y="21182"/>
                    <a:pt x="14792" y="21113"/>
                    <a:pt x="14814" y="21022"/>
                  </a:cubicBezTo>
                  <a:cubicBezTo>
                    <a:pt x="14906" y="20885"/>
                    <a:pt x="14974" y="20725"/>
                    <a:pt x="15043" y="20588"/>
                  </a:cubicBezTo>
                  <a:cubicBezTo>
                    <a:pt x="15111" y="20474"/>
                    <a:pt x="15157" y="20383"/>
                    <a:pt x="15248" y="20269"/>
                  </a:cubicBezTo>
                  <a:cubicBezTo>
                    <a:pt x="15271" y="20223"/>
                    <a:pt x="15294" y="20200"/>
                    <a:pt x="15317" y="20155"/>
                  </a:cubicBezTo>
                  <a:lnTo>
                    <a:pt x="15294" y="20155"/>
                  </a:lnTo>
                  <a:lnTo>
                    <a:pt x="15362" y="20063"/>
                  </a:lnTo>
                  <a:cubicBezTo>
                    <a:pt x="15385" y="20018"/>
                    <a:pt x="15408" y="19972"/>
                    <a:pt x="15454" y="19904"/>
                  </a:cubicBezTo>
                  <a:lnTo>
                    <a:pt x="15522" y="19812"/>
                  </a:lnTo>
                  <a:lnTo>
                    <a:pt x="15659" y="19561"/>
                  </a:lnTo>
                  <a:lnTo>
                    <a:pt x="15727" y="19447"/>
                  </a:lnTo>
                  <a:cubicBezTo>
                    <a:pt x="15750" y="19402"/>
                    <a:pt x="15796" y="19333"/>
                    <a:pt x="15819" y="19265"/>
                  </a:cubicBezTo>
                  <a:cubicBezTo>
                    <a:pt x="15864" y="19196"/>
                    <a:pt x="15887" y="19150"/>
                    <a:pt x="15910" y="19082"/>
                  </a:cubicBezTo>
                  <a:cubicBezTo>
                    <a:pt x="15956" y="19036"/>
                    <a:pt x="16001" y="18968"/>
                    <a:pt x="16024" y="18899"/>
                  </a:cubicBezTo>
                  <a:lnTo>
                    <a:pt x="16047" y="18854"/>
                  </a:lnTo>
                  <a:lnTo>
                    <a:pt x="16138" y="18717"/>
                  </a:lnTo>
                  <a:cubicBezTo>
                    <a:pt x="16161" y="18671"/>
                    <a:pt x="16207" y="18603"/>
                    <a:pt x="16252" y="18534"/>
                  </a:cubicBezTo>
                  <a:lnTo>
                    <a:pt x="16275" y="18443"/>
                  </a:lnTo>
                  <a:cubicBezTo>
                    <a:pt x="16298" y="18420"/>
                    <a:pt x="16321" y="18374"/>
                    <a:pt x="16344" y="18329"/>
                  </a:cubicBezTo>
                  <a:cubicBezTo>
                    <a:pt x="16389" y="18283"/>
                    <a:pt x="16412" y="18215"/>
                    <a:pt x="16435" y="18169"/>
                  </a:cubicBezTo>
                  <a:lnTo>
                    <a:pt x="16481" y="18078"/>
                  </a:lnTo>
                  <a:lnTo>
                    <a:pt x="16504" y="18055"/>
                  </a:lnTo>
                  <a:lnTo>
                    <a:pt x="16595" y="17895"/>
                  </a:lnTo>
                  <a:cubicBezTo>
                    <a:pt x="16618" y="17849"/>
                    <a:pt x="16640" y="17804"/>
                    <a:pt x="16663" y="17758"/>
                  </a:cubicBezTo>
                  <a:lnTo>
                    <a:pt x="16686" y="17712"/>
                  </a:lnTo>
                  <a:cubicBezTo>
                    <a:pt x="16732" y="17644"/>
                    <a:pt x="16800" y="17553"/>
                    <a:pt x="16846" y="17461"/>
                  </a:cubicBezTo>
                  <a:lnTo>
                    <a:pt x="16869" y="17370"/>
                  </a:lnTo>
                  <a:lnTo>
                    <a:pt x="16960" y="17233"/>
                  </a:lnTo>
                  <a:lnTo>
                    <a:pt x="16983" y="17187"/>
                  </a:lnTo>
                  <a:cubicBezTo>
                    <a:pt x="17006" y="17142"/>
                    <a:pt x="17051" y="17073"/>
                    <a:pt x="17074" y="17005"/>
                  </a:cubicBezTo>
                  <a:lnTo>
                    <a:pt x="17097" y="16959"/>
                  </a:lnTo>
                  <a:lnTo>
                    <a:pt x="17188" y="16799"/>
                  </a:lnTo>
                  <a:lnTo>
                    <a:pt x="17257" y="16662"/>
                  </a:lnTo>
                  <a:lnTo>
                    <a:pt x="17302" y="16594"/>
                  </a:lnTo>
                  <a:lnTo>
                    <a:pt x="17371" y="16480"/>
                  </a:lnTo>
                  <a:cubicBezTo>
                    <a:pt x="17417" y="16389"/>
                    <a:pt x="17462" y="16274"/>
                    <a:pt x="17531" y="16183"/>
                  </a:cubicBezTo>
                  <a:cubicBezTo>
                    <a:pt x="17599" y="16046"/>
                    <a:pt x="17690" y="15909"/>
                    <a:pt x="17759" y="15772"/>
                  </a:cubicBezTo>
                  <a:cubicBezTo>
                    <a:pt x="17805" y="15681"/>
                    <a:pt x="17873" y="15567"/>
                    <a:pt x="17941" y="15476"/>
                  </a:cubicBezTo>
                  <a:lnTo>
                    <a:pt x="17987" y="15384"/>
                  </a:lnTo>
                  <a:cubicBezTo>
                    <a:pt x="18033" y="15293"/>
                    <a:pt x="18078" y="15224"/>
                    <a:pt x="18124" y="15156"/>
                  </a:cubicBezTo>
                  <a:lnTo>
                    <a:pt x="18147" y="15133"/>
                  </a:lnTo>
                  <a:cubicBezTo>
                    <a:pt x="18170" y="15065"/>
                    <a:pt x="18193" y="15019"/>
                    <a:pt x="18238" y="14973"/>
                  </a:cubicBezTo>
                  <a:lnTo>
                    <a:pt x="18307" y="14836"/>
                  </a:lnTo>
                  <a:cubicBezTo>
                    <a:pt x="18352" y="14722"/>
                    <a:pt x="18421" y="14608"/>
                    <a:pt x="18489" y="14517"/>
                  </a:cubicBezTo>
                  <a:cubicBezTo>
                    <a:pt x="18535" y="14426"/>
                    <a:pt x="18581" y="14357"/>
                    <a:pt x="18626" y="14266"/>
                  </a:cubicBezTo>
                  <a:lnTo>
                    <a:pt x="18649" y="14220"/>
                  </a:lnTo>
                  <a:cubicBezTo>
                    <a:pt x="18672" y="14175"/>
                    <a:pt x="18718" y="14129"/>
                    <a:pt x="18740" y="14083"/>
                  </a:cubicBezTo>
                  <a:lnTo>
                    <a:pt x="18877" y="13832"/>
                  </a:lnTo>
                  <a:lnTo>
                    <a:pt x="18900" y="13786"/>
                  </a:lnTo>
                  <a:cubicBezTo>
                    <a:pt x="18991" y="13650"/>
                    <a:pt x="19083" y="13467"/>
                    <a:pt x="19174" y="13330"/>
                  </a:cubicBezTo>
                  <a:cubicBezTo>
                    <a:pt x="19193" y="13293"/>
                    <a:pt x="19212" y="13270"/>
                    <a:pt x="19230" y="13239"/>
                  </a:cubicBezTo>
                  <a:lnTo>
                    <a:pt x="19230" y="13239"/>
                  </a:lnTo>
                  <a:cubicBezTo>
                    <a:pt x="19243" y="13238"/>
                    <a:pt x="19243" y="13234"/>
                    <a:pt x="19243" y="13216"/>
                  </a:cubicBezTo>
                  <a:lnTo>
                    <a:pt x="19243" y="13216"/>
                  </a:lnTo>
                  <a:cubicBezTo>
                    <a:pt x="19243" y="13216"/>
                    <a:pt x="19243" y="13216"/>
                    <a:pt x="19243" y="13216"/>
                  </a:cubicBezTo>
                  <a:lnTo>
                    <a:pt x="19243" y="13216"/>
                  </a:lnTo>
                  <a:lnTo>
                    <a:pt x="19220" y="13239"/>
                  </a:lnTo>
                  <a:cubicBezTo>
                    <a:pt x="19243" y="13193"/>
                    <a:pt x="19265" y="13170"/>
                    <a:pt x="19288" y="13125"/>
                  </a:cubicBezTo>
                  <a:lnTo>
                    <a:pt x="19311" y="13102"/>
                  </a:lnTo>
                  <a:lnTo>
                    <a:pt x="19334" y="13056"/>
                  </a:lnTo>
                  <a:lnTo>
                    <a:pt x="19357" y="13010"/>
                  </a:lnTo>
                  <a:cubicBezTo>
                    <a:pt x="19402" y="12965"/>
                    <a:pt x="19425" y="12919"/>
                    <a:pt x="19448" y="12873"/>
                  </a:cubicBezTo>
                  <a:lnTo>
                    <a:pt x="19516" y="12759"/>
                  </a:lnTo>
                  <a:lnTo>
                    <a:pt x="19539" y="12714"/>
                  </a:lnTo>
                  <a:lnTo>
                    <a:pt x="19562" y="12668"/>
                  </a:lnTo>
                  <a:lnTo>
                    <a:pt x="19585" y="12668"/>
                  </a:lnTo>
                  <a:lnTo>
                    <a:pt x="19631" y="12577"/>
                  </a:lnTo>
                  <a:cubicBezTo>
                    <a:pt x="19653" y="12531"/>
                    <a:pt x="19699" y="12463"/>
                    <a:pt x="19722" y="12417"/>
                  </a:cubicBezTo>
                  <a:lnTo>
                    <a:pt x="19745" y="12371"/>
                  </a:lnTo>
                  <a:cubicBezTo>
                    <a:pt x="19768" y="12349"/>
                    <a:pt x="19790" y="12303"/>
                    <a:pt x="19813" y="12257"/>
                  </a:cubicBezTo>
                  <a:lnTo>
                    <a:pt x="19882" y="12166"/>
                  </a:lnTo>
                  <a:cubicBezTo>
                    <a:pt x="19950" y="12006"/>
                    <a:pt x="20041" y="11869"/>
                    <a:pt x="20133" y="11709"/>
                  </a:cubicBezTo>
                  <a:lnTo>
                    <a:pt x="20178" y="11641"/>
                  </a:lnTo>
                  <a:cubicBezTo>
                    <a:pt x="20201" y="11595"/>
                    <a:pt x="20224" y="11572"/>
                    <a:pt x="20247" y="11527"/>
                  </a:cubicBezTo>
                  <a:lnTo>
                    <a:pt x="20270" y="11481"/>
                  </a:lnTo>
                  <a:cubicBezTo>
                    <a:pt x="20315" y="11413"/>
                    <a:pt x="20361" y="11321"/>
                    <a:pt x="20407" y="11253"/>
                  </a:cubicBezTo>
                  <a:cubicBezTo>
                    <a:pt x="20475" y="11116"/>
                    <a:pt x="20544" y="11002"/>
                    <a:pt x="20612" y="10888"/>
                  </a:cubicBezTo>
                  <a:lnTo>
                    <a:pt x="20635" y="10842"/>
                  </a:lnTo>
                  <a:cubicBezTo>
                    <a:pt x="20703" y="10728"/>
                    <a:pt x="20772" y="10614"/>
                    <a:pt x="20817" y="10500"/>
                  </a:cubicBezTo>
                  <a:lnTo>
                    <a:pt x="20886" y="10408"/>
                  </a:lnTo>
                  <a:cubicBezTo>
                    <a:pt x="20909" y="10317"/>
                    <a:pt x="20954" y="10249"/>
                    <a:pt x="21000" y="10180"/>
                  </a:cubicBezTo>
                  <a:lnTo>
                    <a:pt x="21023" y="10134"/>
                  </a:lnTo>
                  <a:cubicBezTo>
                    <a:pt x="21046" y="10066"/>
                    <a:pt x="21069" y="10020"/>
                    <a:pt x="21114" y="9975"/>
                  </a:cubicBezTo>
                  <a:lnTo>
                    <a:pt x="21137" y="9929"/>
                  </a:lnTo>
                  <a:cubicBezTo>
                    <a:pt x="21206" y="9792"/>
                    <a:pt x="21274" y="9655"/>
                    <a:pt x="21365" y="9518"/>
                  </a:cubicBezTo>
                  <a:cubicBezTo>
                    <a:pt x="21388" y="9450"/>
                    <a:pt x="21434" y="9381"/>
                    <a:pt x="21457" y="9313"/>
                  </a:cubicBezTo>
                  <a:cubicBezTo>
                    <a:pt x="21502" y="9244"/>
                    <a:pt x="21548" y="9176"/>
                    <a:pt x="21594" y="9084"/>
                  </a:cubicBezTo>
                  <a:cubicBezTo>
                    <a:pt x="21662" y="8925"/>
                    <a:pt x="21753" y="8788"/>
                    <a:pt x="21845" y="8651"/>
                  </a:cubicBezTo>
                  <a:cubicBezTo>
                    <a:pt x="21890" y="8582"/>
                    <a:pt x="21936" y="8514"/>
                    <a:pt x="21959" y="8445"/>
                  </a:cubicBezTo>
                  <a:cubicBezTo>
                    <a:pt x="21982" y="8400"/>
                    <a:pt x="22027" y="8354"/>
                    <a:pt x="22050" y="8308"/>
                  </a:cubicBezTo>
                  <a:lnTo>
                    <a:pt x="22096" y="8240"/>
                  </a:lnTo>
                  <a:lnTo>
                    <a:pt x="22187" y="8080"/>
                  </a:lnTo>
                  <a:cubicBezTo>
                    <a:pt x="22233" y="7989"/>
                    <a:pt x="22301" y="7898"/>
                    <a:pt x="22347" y="7806"/>
                  </a:cubicBezTo>
                  <a:lnTo>
                    <a:pt x="22461" y="7601"/>
                  </a:lnTo>
                  <a:cubicBezTo>
                    <a:pt x="22507" y="7532"/>
                    <a:pt x="22552" y="7464"/>
                    <a:pt x="22598" y="7373"/>
                  </a:cubicBezTo>
                  <a:lnTo>
                    <a:pt x="22644" y="7281"/>
                  </a:lnTo>
                  <a:cubicBezTo>
                    <a:pt x="22689" y="7213"/>
                    <a:pt x="22712" y="7167"/>
                    <a:pt x="22758" y="7099"/>
                  </a:cubicBezTo>
                  <a:lnTo>
                    <a:pt x="22780" y="7053"/>
                  </a:lnTo>
                  <a:lnTo>
                    <a:pt x="22803" y="6985"/>
                  </a:lnTo>
                  <a:lnTo>
                    <a:pt x="22826" y="6985"/>
                  </a:lnTo>
                  <a:cubicBezTo>
                    <a:pt x="22826" y="6962"/>
                    <a:pt x="22826" y="6962"/>
                    <a:pt x="22849" y="6939"/>
                  </a:cubicBezTo>
                  <a:lnTo>
                    <a:pt x="22849" y="6916"/>
                  </a:lnTo>
                  <a:cubicBezTo>
                    <a:pt x="22872" y="6893"/>
                    <a:pt x="22872" y="6893"/>
                    <a:pt x="22872" y="6893"/>
                  </a:cubicBezTo>
                  <a:cubicBezTo>
                    <a:pt x="22895" y="6870"/>
                    <a:pt x="22917" y="6825"/>
                    <a:pt x="22917" y="6802"/>
                  </a:cubicBezTo>
                  <a:cubicBezTo>
                    <a:pt x="22917" y="6756"/>
                    <a:pt x="22940" y="6711"/>
                    <a:pt x="22940" y="6688"/>
                  </a:cubicBezTo>
                  <a:cubicBezTo>
                    <a:pt x="22940" y="6642"/>
                    <a:pt x="22940" y="6597"/>
                    <a:pt x="22917" y="6574"/>
                  </a:cubicBezTo>
                  <a:cubicBezTo>
                    <a:pt x="22917" y="6528"/>
                    <a:pt x="22917" y="6460"/>
                    <a:pt x="22895" y="6414"/>
                  </a:cubicBezTo>
                  <a:cubicBezTo>
                    <a:pt x="22872" y="6345"/>
                    <a:pt x="22849" y="6300"/>
                    <a:pt x="22803" y="6231"/>
                  </a:cubicBezTo>
                  <a:cubicBezTo>
                    <a:pt x="22780" y="6163"/>
                    <a:pt x="22735" y="6117"/>
                    <a:pt x="22689" y="6072"/>
                  </a:cubicBezTo>
                  <a:lnTo>
                    <a:pt x="22666" y="6049"/>
                  </a:lnTo>
                  <a:cubicBezTo>
                    <a:pt x="22507" y="5843"/>
                    <a:pt x="22301" y="5684"/>
                    <a:pt x="22119" y="5547"/>
                  </a:cubicBezTo>
                  <a:lnTo>
                    <a:pt x="22096" y="5524"/>
                  </a:lnTo>
                  <a:lnTo>
                    <a:pt x="22027" y="5455"/>
                  </a:lnTo>
                  <a:lnTo>
                    <a:pt x="21845" y="5318"/>
                  </a:lnTo>
                  <a:cubicBezTo>
                    <a:pt x="21753" y="5204"/>
                    <a:pt x="21616" y="5136"/>
                    <a:pt x="21502" y="5044"/>
                  </a:cubicBezTo>
                  <a:lnTo>
                    <a:pt x="21479" y="4999"/>
                  </a:lnTo>
                  <a:lnTo>
                    <a:pt x="21342" y="4907"/>
                  </a:lnTo>
                  <a:cubicBezTo>
                    <a:pt x="21274" y="4839"/>
                    <a:pt x="21183" y="4771"/>
                    <a:pt x="21091" y="4725"/>
                  </a:cubicBezTo>
                  <a:cubicBezTo>
                    <a:pt x="20954" y="4611"/>
                    <a:pt x="20840" y="4519"/>
                    <a:pt x="20703" y="4428"/>
                  </a:cubicBezTo>
                  <a:cubicBezTo>
                    <a:pt x="20635" y="4382"/>
                    <a:pt x="20566" y="4337"/>
                    <a:pt x="20498" y="4291"/>
                  </a:cubicBezTo>
                  <a:cubicBezTo>
                    <a:pt x="20429" y="4246"/>
                    <a:pt x="20361" y="4177"/>
                    <a:pt x="20293" y="4131"/>
                  </a:cubicBezTo>
                  <a:cubicBezTo>
                    <a:pt x="20270" y="4109"/>
                    <a:pt x="20224" y="4086"/>
                    <a:pt x="20201" y="4086"/>
                  </a:cubicBezTo>
                  <a:cubicBezTo>
                    <a:pt x="20178" y="4040"/>
                    <a:pt x="20133" y="4017"/>
                    <a:pt x="20110" y="3994"/>
                  </a:cubicBezTo>
                  <a:cubicBezTo>
                    <a:pt x="20041" y="3949"/>
                    <a:pt x="19950" y="3903"/>
                    <a:pt x="19882" y="3858"/>
                  </a:cubicBezTo>
                  <a:cubicBezTo>
                    <a:pt x="19790" y="3789"/>
                    <a:pt x="19699" y="3721"/>
                    <a:pt x="19585" y="3652"/>
                  </a:cubicBezTo>
                  <a:lnTo>
                    <a:pt x="19471" y="3584"/>
                  </a:lnTo>
                  <a:cubicBezTo>
                    <a:pt x="19425" y="3561"/>
                    <a:pt x="19402" y="3538"/>
                    <a:pt x="19357" y="3515"/>
                  </a:cubicBezTo>
                  <a:cubicBezTo>
                    <a:pt x="19334" y="3492"/>
                    <a:pt x="19288" y="3469"/>
                    <a:pt x="19243" y="3424"/>
                  </a:cubicBezTo>
                  <a:lnTo>
                    <a:pt x="19083" y="3310"/>
                  </a:lnTo>
                  <a:lnTo>
                    <a:pt x="19014" y="3287"/>
                  </a:lnTo>
                  <a:cubicBezTo>
                    <a:pt x="18877" y="3196"/>
                    <a:pt x="18740" y="3104"/>
                    <a:pt x="18603" y="3013"/>
                  </a:cubicBezTo>
                  <a:cubicBezTo>
                    <a:pt x="18489" y="2944"/>
                    <a:pt x="18352" y="2876"/>
                    <a:pt x="18238" y="2808"/>
                  </a:cubicBezTo>
                  <a:lnTo>
                    <a:pt x="18147" y="2739"/>
                  </a:lnTo>
                  <a:lnTo>
                    <a:pt x="18124" y="2739"/>
                  </a:lnTo>
                  <a:cubicBezTo>
                    <a:pt x="17987" y="2648"/>
                    <a:pt x="17827" y="2579"/>
                    <a:pt x="17690" y="2488"/>
                  </a:cubicBezTo>
                  <a:lnTo>
                    <a:pt x="17462" y="2374"/>
                  </a:lnTo>
                  <a:cubicBezTo>
                    <a:pt x="17234" y="2260"/>
                    <a:pt x="17006" y="2123"/>
                    <a:pt x="16755" y="2009"/>
                  </a:cubicBezTo>
                  <a:lnTo>
                    <a:pt x="16595" y="1940"/>
                  </a:lnTo>
                  <a:lnTo>
                    <a:pt x="16526" y="1895"/>
                  </a:lnTo>
                  <a:lnTo>
                    <a:pt x="16458" y="1872"/>
                  </a:lnTo>
                  <a:cubicBezTo>
                    <a:pt x="16321" y="1803"/>
                    <a:pt x="16184" y="1735"/>
                    <a:pt x="16047" y="1689"/>
                  </a:cubicBezTo>
                  <a:cubicBezTo>
                    <a:pt x="15887" y="1621"/>
                    <a:pt x="15727" y="1552"/>
                    <a:pt x="15568" y="1484"/>
                  </a:cubicBezTo>
                  <a:cubicBezTo>
                    <a:pt x="15408" y="1415"/>
                    <a:pt x="15248" y="1347"/>
                    <a:pt x="15088" y="1301"/>
                  </a:cubicBezTo>
                  <a:cubicBezTo>
                    <a:pt x="14997" y="1255"/>
                    <a:pt x="14883" y="1210"/>
                    <a:pt x="14792" y="1187"/>
                  </a:cubicBezTo>
                  <a:cubicBezTo>
                    <a:pt x="14723" y="1164"/>
                    <a:pt x="14677" y="1141"/>
                    <a:pt x="14609" y="1118"/>
                  </a:cubicBezTo>
                  <a:lnTo>
                    <a:pt x="14495" y="1073"/>
                  </a:lnTo>
                  <a:cubicBezTo>
                    <a:pt x="14381" y="1027"/>
                    <a:pt x="14244" y="982"/>
                    <a:pt x="14130" y="936"/>
                  </a:cubicBezTo>
                  <a:cubicBezTo>
                    <a:pt x="14038" y="913"/>
                    <a:pt x="13924" y="890"/>
                    <a:pt x="13833" y="845"/>
                  </a:cubicBezTo>
                  <a:cubicBezTo>
                    <a:pt x="13764" y="845"/>
                    <a:pt x="13696" y="822"/>
                    <a:pt x="13628" y="799"/>
                  </a:cubicBezTo>
                  <a:cubicBezTo>
                    <a:pt x="13582" y="776"/>
                    <a:pt x="13536" y="776"/>
                    <a:pt x="13513" y="753"/>
                  </a:cubicBezTo>
                  <a:cubicBezTo>
                    <a:pt x="13468" y="753"/>
                    <a:pt x="13422" y="730"/>
                    <a:pt x="13376" y="708"/>
                  </a:cubicBezTo>
                  <a:cubicBezTo>
                    <a:pt x="13308" y="708"/>
                    <a:pt x="13239" y="685"/>
                    <a:pt x="13194" y="662"/>
                  </a:cubicBezTo>
                  <a:lnTo>
                    <a:pt x="13125" y="639"/>
                  </a:lnTo>
                  <a:cubicBezTo>
                    <a:pt x="13011" y="616"/>
                    <a:pt x="12920" y="593"/>
                    <a:pt x="12829" y="571"/>
                  </a:cubicBezTo>
                  <a:cubicBezTo>
                    <a:pt x="12760" y="548"/>
                    <a:pt x="12692" y="525"/>
                    <a:pt x="12623" y="502"/>
                  </a:cubicBezTo>
                  <a:cubicBezTo>
                    <a:pt x="12463" y="479"/>
                    <a:pt x="12326" y="434"/>
                    <a:pt x="12167" y="388"/>
                  </a:cubicBezTo>
                  <a:lnTo>
                    <a:pt x="12121" y="388"/>
                  </a:lnTo>
                  <a:lnTo>
                    <a:pt x="12053" y="365"/>
                  </a:lnTo>
                  <a:cubicBezTo>
                    <a:pt x="11916" y="342"/>
                    <a:pt x="11779" y="297"/>
                    <a:pt x="11642" y="274"/>
                  </a:cubicBezTo>
                  <a:cubicBezTo>
                    <a:pt x="11459" y="228"/>
                    <a:pt x="11277" y="205"/>
                    <a:pt x="11094" y="160"/>
                  </a:cubicBezTo>
                  <a:cubicBezTo>
                    <a:pt x="10957" y="160"/>
                    <a:pt x="10797" y="114"/>
                    <a:pt x="10615" y="114"/>
                  </a:cubicBezTo>
                  <a:lnTo>
                    <a:pt x="10523" y="114"/>
                  </a:lnTo>
                  <a:cubicBezTo>
                    <a:pt x="10478" y="114"/>
                    <a:pt x="10409" y="91"/>
                    <a:pt x="10363" y="91"/>
                  </a:cubicBezTo>
                  <a:lnTo>
                    <a:pt x="10067" y="91"/>
                  </a:lnTo>
                  <a:cubicBezTo>
                    <a:pt x="9998" y="46"/>
                    <a:pt x="9930" y="46"/>
                    <a:pt x="9884" y="23"/>
                  </a:cubicBezTo>
                  <a:cubicBezTo>
                    <a:pt x="9816" y="0"/>
                    <a:pt x="9747" y="0"/>
                    <a:pt x="9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320759" y="2833284"/>
              <a:ext cx="149436" cy="99642"/>
            </a:xfrm>
            <a:custGeom>
              <a:avLst/>
              <a:gdLst/>
              <a:ahLst/>
              <a:cxnLst/>
              <a:rect l="l" t="t" r="r" b="b"/>
              <a:pathLst>
                <a:path w="2671" h="1781" extrusionOk="0">
                  <a:moveTo>
                    <a:pt x="411" y="0"/>
                  </a:moveTo>
                  <a:cubicBezTo>
                    <a:pt x="366" y="0"/>
                    <a:pt x="320" y="23"/>
                    <a:pt x="274" y="23"/>
                  </a:cubicBezTo>
                  <a:cubicBezTo>
                    <a:pt x="229" y="46"/>
                    <a:pt x="183" y="69"/>
                    <a:pt x="160" y="92"/>
                  </a:cubicBezTo>
                  <a:cubicBezTo>
                    <a:pt x="137" y="115"/>
                    <a:pt x="115" y="115"/>
                    <a:pt x="115" y="137"/>
                  </a:cubicBezTo>
                  <a:cubicBezTo>
                    <a:pt x="92" y="137"/>
                    <a:pt x="69" y="137"/>
                    <a:pt x="46" y="160"/>
                  </a:cubicBezTo>
                  <a:cubicBezTo>
                    <a:pt x="23" y="160"/>
                    <a:pt x="0" y="183"/>
                    <a:pt x="0" y="206"/>
                  </a:cubicBezTo>
                  <a:cubicBezTo>
                    <a:pt x="0" y="229"/>
                    <a:pt x="0" y="252"/>
                    <a:pt x="23" y="274"/>
                  </a:cubicBezTo>
                  <a:cubicBezTo>
                    <a:pt x="46" y="343"/>
                    <a:pt x="69" y="411"/>
                    <a:pt x="92" y="480"/>
                  </a:cubicBezTo>
                  <a:cubicBezTo>
                    <a:pt x="137" y="548"/>
                    <a:pt x="183" y="594"/>
                    <a:pt x="206" y="662"/>
                  </a:cubicBezTo>
                  <a:cubicBezTo>
                    <a:pt x="297" y="777"/>
                    <a:pt x="388" y="891"/>
                    <a:pt x="503" y="1005"/>
                  </a:cubicBezTo>
                  <a:cubicBezTo>
                    <a:pt x="548" y="1050"/>
                    <a:pt x="617" y="1119"/>
                    <a:pt x="685" y="1165"/>
                  </a:cubicBezTo>
                  <a:cubicBezTo>
                    <a:pt x="754" y="1210"/>
                    <a:pt x="822" y="1256"/>
                    <a:pt x="868" y="1302"/>
                  </a:cubicBezTo>
                  <a:cubicBezTo>
                    <a:pt x="936" y="1347"/>
                    <a:pt x="1005" y="1370"/>
                    <a:pt x="1050" y="1416"/>
                  </a:cubicBezTo>
                  <a:cubicBezTo>
                    <a:pt x="1119" y="1461"/>
                    <a:pt x="1210" y="1484"/>
                    <a:pt x="1279" y="1507"/>
                  </a:cubicBezTo>
                  <a:cubicBezTo>
                    <a:pt x="1416" y="1575"/>
                    <a:pt x="1553" y="1644"/>
                    <a:pt x="1712" y="1667"/>
                  </a:cubicBezTo>
                  <a:cubicBezTo>
                    <a:pt x="1781" y="1690"/>
                    <a:pt x="1849" y="1712"/>
                    <a:pt x="1918" y="1735"/>
                  </a:cubicBezTo>
                  <a:cubicBezTo>
                    <a:pt x="1986" y="1758"/>
                    <a:pt x="2055" y="1758"/>
                    <a:pt x="2146" y="1781"/>
                  </a:cubicBezTo>
                  <a:lnTo>
                    <a:pt x="2329" y="1781"/>
                  </a:lnTo>
                  <a:cubicBezTo>
                    <a:pt x="2420" y="1781"/>
                    <a:pt x="2534" y="1781"/>
                    <a:pt x="2602" y="1690"/>
                  </a:cubicBezTo>
                  <a:cubicBezTo>
                    <a:pt x="2625" y="1667"/>
                    <a:pt x="2648" y="1644"/>
                    <a:pt x="2671" y="1598"/>
                  </a:cubicBezTo>
                  <a:cubicBezTo>
                    <a:pt x="2671" y="1553"/>
                    <a:pt x="2671" y="1507"/>
                    <a:pt x="2671" y="1484"/>
                  </a:cubicBezTo>
                  <a:cubicBezTo>
                    <a:pt x="2648" y="1461"/>
                    <a:pt x="2648" y="1416"/>
                    <a:pt x="2648" y="1416"/>
                  </a:cubicBezTo>
                  <a:cubicBezTo>
                    <a:pt x="2625" y="1370"/>
                    <a:pt x="2625" y="1347"/>
                    <a:pt x="2602" y="1324"/>
                  </a:cubicBezTo>
                  <a:cubicBezTo>
                    <a:pt x="2557" y="1233"/>
                    <a:pt x="2511" y="1165"/>
                    <a:pt x="2466" y="1119"/>
                  </a:cubicBezTo>
                  <a:cubicBezTo>
                    <a:pt x="2420" y="1050"/>
                    <a:pt x="2374" y="982"/>
                    <a:pt x="2306" y="914"/>
                  </a:cubicBezTo>
                  <a:cubicBezTo>
                    <a:pt x="2260" y="845"/>
                    <a:pt x="2192" y="777"/>
                    <a:pt x="2123" y="731"/>
                  </a:cubicBezTo>
                  <a:cubicBezTo>
                    <a:pt x="2055" y="662"/>
                    <a:pt x="1986" y="594"/>
                    <a:pt x="1895" y="548"/>
                  </a:cubicBezTo>
                  <a:cubicBezTo>
                    <a:pt x="1826" y="480"/>
                    <a:pt x="1758" y="434"/>
                    <a:pt x="1667" y="389"/>
                  </a:cubicBezTo>
                  <a:cubicBezTo>
                    <a:pt x="1507" y="297"/>
                    <a:pt x="1324" y="206"/>
                    <a:pt x="1142" y="137"/>
                  </a:cubicBezTo>
                  <a:cubicBezTo>
                    <a:pt x="982" y="92"/>
                    <a:pt x="799" y="46"/>
                    <a:pt x="640" y="23"/>
                  </a:cubicBezTo>
                  <a:cubicBezTo>
                    <a:pt x="571" y="23"/>
                    <a:pt x="503" y="0"/>
                    <a:pt x="4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281203" y="2086206"/>
              <a:ext cx="661579" cy="516004"/>
            </a:xfrm>
            <a:custGeom>
              <a:avLst/>
              <a:gdLst/>
              <a:ahLst/>
              <a:cxnLst/>
              <a:rect l="l" t="t" r="r" b="b"/>
              <a:pathLst>
                <a:path w="11825" h="9223" extrusionOk="0">
                  <a:moveTo>
                    <a:pt x="2238" y="1"/>
                  </a:moveTo>
                  <a:cubicBezTo>
                    <a:pt x="2215" y="1"/>
                    <a:pt x="2169" y="1"/>
                    <a:pt x="2169" y="46"/>
                  </a:cubicBezTo>
                  <a:cubicBezTo>
                    <a:pt x="2147" y="46"/>
                    <a:pt x="2147" y="46"/>
                    <a:pt x="2147" y="69"/>
                  </a:cubicBezTo>
                  <a:cubicBezTo>
                    <a:pt x="2124" y="69"/>
                    <a:pt x="2124" y="92"/>
                    <a:pt x="2101" y="115"/>
                  </a:cubicBezTo>
                  <a:lnTo>
                    <a:pt x="2101" y="138"/>
                  </a:lnTo>
                  <a:lnTo>
                    <a:pt x="2101" y="160"/>
                  </a:lnTo>
                  <a:cubicBezTo>
                    <a:pt x="2078" y="206"/>
                    <a:pt x="2055" y="252"/>
                    <a:pt x="2032" y="297"/>
                  </a:cubicBezTo>
                  <a:lnTo>
                    <a:pt x="1941" y="480"/>
                  </a:lnTo>
                  <a:cubicBezTo>
                    <a:pt x="1873" y="594"/>
                    <a:pt x="1827" y="708"/>
                    <a:pt x="1759" y="845"/>
                  </a:cubicBezTo>
                  <a:cubicBezTo>
                    <a:pt x="1713" y="891"/>
                    <a:pt x="1690" y="959"/>
                    <a:pt x="1667" y="1005"/>
                  </a:cubicBezTo>
                  <a:lnTo>
                    <a:pt x="1622" y="1074"/>
                  </a:lnTo>
                  <a:lnTo>
                    <a:pt x="1622" y="1096"/>
                  </a:lnTo>
                  <a:lnTo>
                    <a:pt x="1553" y="1233"/>
                  </a:lnTo>
                  <a:cubicBezTo>
                    <a:pt x="1462" y="1370"/>
                    <a:pt x="1416" y="1507"/>
                    <a:pt x="1348" y="1644"/>
                  </a:cubicBezTo>
                  <a:cubicBezTo>
                    <a:pt x="1302" y="1713"/>
                    <a:pt x="1279" y="1758"/>
                    <a:pt x="1234" y="1827"/>
                  </a:cubicBezTo>
                  <a:lnTo>
                    <a:pt x="1211" y="1895"/>
                  </a:lnTo>
                  <a:lnTo>
                    <a:pt x="1142" y="2032"/>
                  </a:lnTo>
                  <a:lnTo>
                    <a:pt x="1142" y="2032"/>
                  </a:lnTo>
                  <a:lnTo>
                    <a:pt x="1165" y="2009"/>
                  </a:lnTo>
                  <a:lnTo>
                    <a:pt x="1165" y="2009"/>
                  </a:lnTo>
                  <a:cubicBezTo>
                    <a:pt x="1074" y="2192"/>
                    <a:pt x="982" y="2352"/>
                    <a:pt x="914" y="2534"/>
                  </a:cubicBezTo>
                  <a:lnTo>
                    <a:pt x="891" y="2557"/>
                  </a:lnTo>
                  <a:lnTo>
                    <a:pt x="891" y="2580"/>
                  </a:lnTo>
                  <a:lnTo>
                    <a:pt x="823" y="2694"/>
                  </a:lnTo>
                  <a:lnTo>
                    <a:pt x="709" y="2922"/>
                  </a:lnTo>
                  <a:cubicBezTo>
                    <a:pt x="686" y="2991"/>
                    <a:pt x="663" y="3059"/>
                    <a:pt x="617" y="3105"/>
                  </a:cubicBezTo>
                  <a:lnTo>
                    <a:pt x="594" y="3151"/>
                  </a:lnTo>
                  <a:lnTo>
                    <a:pt x="549" y="3242"/>
                  </a:lnTo>
                  <a:cubicBezTo>
                    <a:pt x="503" y="3356"/>
                    <a:pt x="457" y="3470"/>
                    <a:pt x="389" y="3584"/>
                  </a:cubicBezTo>
                  <a:cubicBezTo>
                    <a:pt x="343" y="3653"/>
                    <a:pt x="321" y="3721"/>
                    <a:pt x="275" y="3813"/>
                  </a:cubicBezTo>
                  <a:lnTo>
                    <a:pt x="229" y="3927"/>
                  </a:lnTo>
                  <a:lnTo>
                    <a:pt x="206" y="3949"/>
                  </a:lnTo>
                  <a:lnTo>
                    <a:pt x="184" y="3972"/>
                  </a:lnTo>
                  <a:lnTo>
                    <a:pt x="161" y="4018"/>
                  </a:lnTo>
                  <a:lnTo>
                    <a:pt x="161" y="4041"/>
                  </a:lnTo>
                  <a:lnTo>
                    <a:pt x="138" y="4086"/>
                  </a:lnTo>
                  <a:cubicBezTo>
                    <a:pt x="138" y="4086"/>
                    <a:pt x="115" y="4109"/>
                    <a:pt x="115" y="4109"/>
                  </a:cubicBezTo>
                  <a:cubicBezTo>
                    <a:pt x="115" y="4109"/>
                    <a:pt x="92" y="4132"/>
                    <a:pt x="92" y="4155"/>
                  </a:cubicBezTo>
                  <a:cubicBezTo>
                    <a:pt x="47" y="4201"/>
                    <a:pt x="24" y="4223"/>
                    <a:pt x="24" y="4269"/>
                  </a:cubicBezTo>
                  <a:cubicBezTo>
                    <a:pt x="1" y="4338"/>
                    <a:pt x="24" y="4406"/>
                    <a:pt x="69" y="4474"/>
                  </a:cubicBezTo>
                  <a:cubicBezTo>
                    <a:pt x="115" y="4520"/>
                    <a:pt x="138" y="4543"/>
                    <a:pt x="206" y="4566"/>
                  </a:cubicBezTo>
                  <a:cubicBezTo>
                    <a:pt x="229" y="4589"/>
                    <a:pt x="275" y="4611"/>
                    <a:pt x="321" y="4634"/>
                  </a:cubicBezTo>
                  <a:cubicBezTo>
                    <a:pt x="389" y="4680"/>
                    <a:pt x="480" y="4703"/>
                    <a:pt x="549" y="4748"/>
                  </a:cubicBezTo>
                  <a:lnTo>
                    <a:pt x="594" y="4771"/>
                  </a:lnTo>
                  <a:cubicBezTo>
                    <a:pt x="663" y="4794"/>
                    <a:pt x="731" y="4817"/>
                    <a:pt x="800" y="4862"/>
                  </a:cubicBezTo>
                  <a:lnTo>
                    <a:pt x="868" y="4885"/>
                  </a:lnTo>
                  <a:cubicBezTo>
                    <a:pt x="914" y="4908"/>
                    <a:pt x="982" y="4931"/>
                    <a:pt x="1028" y="4954"/>
                  </a:cubicBezTo>
                  <a:cubicBezTo>
                    <a:pt x="1074" y="4977"/>
                    <a:pt x="1142" y="4999"/>
                    <a:pt x="1211" y="5045"/>
                  </a:cubicBezTo>
                  <a:lnTo>
                    <a:pt x="1256" y="5068"/>
                  </a:lnTo>
                  <a:cubicBezTo>
                    <a:pt x="1302" y="5091"/>
                    <a:pt x="1371" y="5136"/>
                    <a:pt x="1439" y="5159"/>
                  </a:cubicBezTo>
                  <a:cubicBezTo>
                    <a:pt x="1576" y="5228"/>
                    <a:pt x="1713" y="5296"/>
                    <a:pt x="1850" y="5365"/>
                  </a:cubicBezTo>
                  <a:cubicBezTo>
                    <a:pt x="1941" y="5410"/>
                    <a:pt x="2055" y="5456"/>
                    <a:pt x="2147" y="5524"/>
                  </a:cubicBezTo>
                  <a:lnTo>
                    <a:pt x="2261" y="5570"/>
                  </a:lnTo>
                  <a:cubicBezTo>
                    <a:pt x="2329" y="5616"/>
                    <a:pt x="2398" y="5639"/>
                    <a:pt x="2466" y="5684"/>
                  </a:cubicBezTo>
                  <a:cubicBezTo>
                    <a:pt x="2535" y="5707"/>
                    <a:pt x="2603" y="5753"/>
                    <a:pt x="2672" y="5776"/>
                  </a:cubicBezTo>
                  <a:lnTo>
                    <a:pt x="2740" y="5821"/>
                  </a:lnTo>
                  <a:lnTo>
                    <a:pt x="2763" y="5821"/>
                  </a:lnTo>
                  <a:lnTo>
                    <a:pt x="2808" y="5844"/>
                  </a:lnTo>
                  <a:lnTo>
                    <a:pt x="2831" y="5844"/>
                  </a:lnTo>
                  <a:lnTo>
                    <a:pt x="2854" y="5867"/>
                  </a:lnTo>
                  <a:lnTo>
                    <a:pt x="2945" y="5912"/>
                  </a:lnTo>
                  <a:cubicBezTo>
                    <a:pt x="3060" y="5958"/>
                    <a:pt x="3151" y="6004"/>
                    <a:pt x="3242" y="6049"/>
                  </a:cubicBezTo>
                  <a:lnTo>
                    <a:pt x="3265" y="6049"/>
                  </a:lnTo>
                  <a:lnTo>
                    <a:pt x="3379" y="6095"/>
                  </a:lnTo>
                  <a:cubicBezTo>
                    <a:pt x="3516" y="6164"/>
                    <a:pt x="3653" y="6232"/>
                    <a:pt x="3790" y="6300"/>
                  </a:cubicBezTo>
                  <a:cubicBezTo>
                    <a:pt x="3881" y="6346"/>
                    <a:pt x="3950" y="6392"/>
                    <a:pt x="4041" y="6415"/>
                  </a:cubicBezTo>
                  <a:lnTo>
                    <a:pt x="4224" y="6506"/>
                  </a:lnTo>
                  <a:cubicBezTo>
                    <a:pt x="4361" y="6574"/>
                    <a:pt x="4498" y="6643"/>
                    <a:pt x="4635" y="6734"/>
                  </a:cubicBezTo>
                  <a:lnTo>
                    <a:pt x="4657" y="6734"/>
                  </a:lnTo>
                  <a:cubicBezTo>
                    <a:pt x="4817" y="6803"/>
                    <a:pt x="4954" y="6894"/>
                    <a:pt x="5091" y="6962"/>
                  </a:cubicBezTo>
                  <a:lnTo>
                    <a:pt x="5502" y="7168"/>
                  </a:lnTo>
                  <a:lnTo>
                    <a:pt x="5639" y="7259"/>
                  </a:lnTo>
                  <a:lnTo>
                    <a:pt x="5753" y="7305"/>
                  </a:lnTo>
                  <a:lnTo>
                    <a:pt x="6027" y="7465"/>
                  </a:lnTo>
                  <a:lnTo>
                    <a:pt x="6118" y="7510"/>
                  </a:lnTo>
                  <a:cubicBezTo>
                    <a:pt x="6232" y="7579"/>
                    <a:pt x="6346" y="7624"/>
                    <a:pt x="6461" y="7693"/>
                  </a:cubicBezTo>
                  <a:lnTo>
                    <a:pt x="6757" y="7853"/>
                  </a:lnTo>
                  <a:lnTo>
                    <a:pt x="6917" y="7921"/>
                  </a:lnTo>
                  <a:lnTo>
                    <a:pt x="7328" y="8127"/>
                  </a:lnTo>
                  <a:lnTo>
                    <a:pt x="7670" y="8309"/>
                  </a:lnTo>
                  <a:lnTo>
                    <a:pt x="7807" y="8378"/>
                  </a:lnTo>
                  <a:cubicBezTo>
                    <a:pt x="7876" y="8423"/>
                    <a:pt x="7967" y="8446"/>
                    <a:pt x="8035" y="8492"/>
                  </a:cubicBezTo>
                  <a:lnTo>
                    <a:pt x="8104" y="8515"/>
                  </a:lnTo>
                  <a:lnTo>
                    <a:pt x="8150" y="8537"/>
                  </a:lnTo>
                  <a:lnTo>
                    <a:pt x="8218" y="8583"/>
                  </a:lnTo>
                  <a:lnTo>
                    <a:pt x="8264" y="8583"/>
                  </a:lnTo>
                  <a:cubicBezTo>
                    <a:pt x="8378" y="8651"/>
                    <a:pt x="8515" y="8720"/>
                    <a:pt x="8652" y="8788"/>
                  </a:cubicBezTo>
                  <a:cubicBezTo>
                    <a:pt x="8720" y="8834"/>
                    <a:pt x="8812" y="8857"/>
                    <a:pt x="8880" y="8903"/>
                  </a:cubicBezTo>
                  <a:cubicBezTo>
                    <a:pt x="9017" y="8948"/>
                    <a:pt x="9131" y="9017"/>
                    <a:pt x="9245" y="9062"/>
                  </a:cubicBezTo>
                  <a:cubicBezTo>
                    <a:pt x="9291" y="9085"/>
                    <a:pt x="9337" y="9108"/>
                    <a:pt x="9382" y="9154"/>
                  </a:cubicBezTo>
                  <a:lnTo>
                    <a:pt x="9405" y="9154"/>
                  </a:lnTo>
                  <a:cubicBezTo>
                    <a:pt x="9451" y="9199"/>
                    <a:pt x="9519" y="9222"/>
                    <a:pt x="9565" y="9222"/>
                  </a:cubicBezTo>
                  <a:lnTo>
                    <a:pt x="9610" y="9222"/>
                  </a:lnTo>
                  <a:cubicBezTo>
                    <a:pt x="9679" y="9199"/>
                    <a:pt x="9747" y="9154"/>
                    <a:pt x="9793" y="9062"/>
                  </a:cubicBezTo>
                  <a:cubicBezTo>
                    <a:pt x="9816" y="9040"/>
                    <a:pt x="9839" y="8994"/>
                    <a:pt x="9839" y="8948"/>
                  </a:cubicBezTo>
                  <a:cubicBezTo>
                    <a:pt x="9862" y="8925"/>
                    <a:pt x="9862" y="8880"/>
                    <a:pt x="9884" y="8857"/>
                  </a:cubicBezTo>
                  <a:lnTo>
                    <a:pt x="9884" y="8857"/>
                  </a:lnTo>
                  <a:lnTo>
                    <a:pt x="9862" y="8880"/>
                  </a:lnTo>
                  <a:cubicBezTo>
                    <a:pt x="9907" y="8788"/>
                    <a:pt x="9953" y="8697"/>
                    <a:pt x="9998" y="8606"/>
                  </a:cubicBezTo>
                  <a:cubicBezTo>
                    <a:pt x="10021" y="8560"/>
                    <a:pt x="10044" y="8537"/>
                    <a:pt x="10044" y="8492"/>
                  </a:cubicBezTo>
                  <a:cubicBezTo>
                    <a:pt x="10067" y="8469"/>
                    <a:pt x="10090" y="8423"/>
                    <a:pt x="10113" y="8400"/>
                  </a:cubicBezTo>
                  <a:cubicBezTo>
                    <a:pt x="10158" y="8309"/>
                    <a:pt x="10181" y="8218"/>
                    <a:pt x="10227" y="8127"/>
                  </a:cubicBezTo>
                  <a:lnTo>
                    <a:pt x="10272" y="7990"/>
                  </a:lnTo>
                  <a:cubicBezTo>
                    <a:pt x="10318" y="7875"/>
                    <a:pt x="10364" y="7761"/>
                    <a:pt x="10432" y="7647"/>
                  </a:cubicBezTo>
                  <a:cubicBezTo>
                    <a:pt x="10478" y="7510"/>
                    <a:pt x="10546" y="7373"/>
                    <a:pt x="10615" y="7259"/>
                  </a:cubicBezTo>
                  <a:lnTo>
                    <a:pt x="10638" y="7213"/>
                  </a:lnTo>
                  <a:lnTo>
                    <a:pt x="10660" y="7191"/>
                  </a:lnTo>
                  <a:lnTo>
                    <a:pt x="10683" y="7145"/>
                  </a:lnTo>
                  <a:lnTo>
                    <a:pt x="10729" y="7031"/>
                  </a:lnTo>
                  <a:cubicBezTo>
                    <a:pt x="10752" y="7008"/>
                    <a:pt x="10775" y="6962"/>
                    <a:pt x="10820" y="6917"/>
                  </a:cubicBezTo>
                  <a:cubicBezTo>
                    <a:pt x="10820" y="6894"/>
                    <a:pt x="10843" y="6848"/>
                    <a:pt x="10866" y="6825"/>
                  </a:cubicBezTo>
                  <a:cubicBezTo>
                    <a:pt x="11048" y="6529"/>
                    <a:pt x="11185" y="6232"/>
                    <a:pt x="11300" y="5935"/>
                  </a:cubicBezTo>
                  <a:lnTo>
                    <a:pt x="11322" y="5867"/>
                  </a:lnTo>
                  <a:cubicBezTo>
                    <a:pt x="11345" y="5821"/>
                    <a:pt x="11368" y="5753"/>
                    <a:pt x="11391" y="5707"/>
                  </a:cubicBezTo>
                  <a:cubicBezTo>
                    <a:pt x="11414" y="5661"/>
                    <a:pt x="11436" y="5616"/>
                    <a:pt x="11482" y="5570"/>
                  </a:cubicBezTo>
                  <a:cubicBezTo>
                    <a:pt x="11505" y="5502"/>
                    <a:pt x="11528" y="5433"/>
                    <a:pt x="11573" y="5365"/>
                  </a:cubicBezTo>
                  <a:cubicBezTo>
                    <a:pt x="11596" y="5296"/>
                    <a:pt x="11642" y="5205"/>
                    <a:pt x="11688" y="5136"/>
                  </a:cubicBezTo>
                  <a:lnTo>
                    <a:pt x="11733" y="5068"/>
                  </a:lnTo>
                  <a:lnTo>
                    <a:pt x="11756" y="5022"/>
                  </a:lnTo>
                  <a:cubicBezTo>
                    <a:pt x="11756" y="5022"/>
                    <a:pt x="11779" y="4999"/>
                    <a:pt x="11779" y="4977"/>
                  </a:cubicBezTo>
                  <a:cubicBezTo>
                    <a:pt x="11802" y="4931"/>
                    <a:pt x="11824" y="4885"/>
                    <a:pt x="11802" y="4817"/>
                  </a:cubicBezTo>
                  <a:cubicBezTo>
                    <a:pt x="11802" y="4771"/>
                    <a:pt x="11779" y="4748"/>
                    <a:pt x="11733" y="4726"/>
                  </a:cubicBezTo>
                  <a:cubicBezTo>
                    <a:pt x="11710" y="4703"/>
                    <a:pt x="11665" y="4680"/>
                    <a:pt x="11642" y="4680"/>
                  </a:cubicBezTo>
                  <a:cubicBezTo>
                    <a:pt x="11642" y="4680"/>
                    <a:pt x="11619" y="4703"/>
                    <a:pt x="11619" y="4703"/>
                  </a:cubicBezTo>
                  <a:cubicBezTo>
                    <a:pt x="11573" y="4657"/>
                    <a:pt x="11528" y="4657"/>
                    <a:pt x="11505" y="4634"/>
                  </a:cubicBezTo>
                  <a:lnTo>
                    <a:pt x="11436" y="4611"/>
                  </a:lnTo>
                  <a:cubicBezTo>
                    <a:pt x="11391" y="4589"/>
                    <a:pt x="11345" y="4543"/>
                    <a:pt x="11277" y="4520"/>
                  </a:cubicBezTo>
                  <a:lnTo>
                    <a:pt x="11231" y="4497"/>
                  </a:lnTo>
                  <a:cubicBezTo>
                    <a:pt x="11163" y="4452"/>
                    <a:pt x="11094" y="4429"/>
                    <a:pt x="11026" y="4406"/>
                  </a:cubicBezTo>
                  <a:lnTo>
                    <a:pt x="10980" y="4383"/>
                  </a:lnTo>
                  <a:cubicBezTo>
                    <a:pt x="10911" y="4338"/>
                    <a:pt x="10843" y="4292"/>
                    <a:pt x="10775" y="4269"/>
                  </a:cubicBezTo>
                  <a:cubicBezTo>
                    <a:pt x="10660" y="4201"/>
                    <a:pt x="10546" y="4155"/>
                    <a:pt x="10432" y="4086"/>
                  </a:cubicBezTo>
                  <a:lnTo>
                    <a:pt x="10295" y="4018"/>
                  </a:lnTo>
                  <a:cubicBezTo>
                    <a:pt x="10158" y="3949"/>
                    <a:pt x="9998" y="3881"/>
                    <a:pt x="9862" y="3813"/>
                  </a:cubicBezTo>
                  <a:lnTo>
                    <a:pt x="9793" y="3767"/>
                  </a:lnTo>
                  <a:lnTo>
                    <a:pt x="9702" y="3744"/>
                  </a:lnTo>
                  <a:lnTo>
                    <a:pt x="9679" y="3721"/>
                  </a:lnTo>
                  <a:cubicBezTo>
                    <a:pt x="9588" y="3676"/>
                    <a:pt x="9519" y="3653"/>
                    <a:pt x="9428" y="3607"/>
                  </a:cubicBezTo>
                  <a:lnTo>
                    <a:pt x="9382" y="3584"/>
                  </a:lnTo>
                  <a:cubicBezTo>
                    <a:pt x="9337" y="3561"/>
                    <a:pt x="9291" y="3539"/>
                    <a:pt x="9222" y="3516"/>
                  </a:cubicBezTo>
                  <a:cubicBezTo>
                    <a:pt x="9108" y="3447"/>
                    <a:pt x="8994" y="3402"/>
                    <a:pt x="8880" y="3333"/>
                  </a:cubicBezTo>
                  <a:lnTo>
                    <a:pt x="8766" y="3288"/>
                  </a:lnTo>
                  <a:lnTo>
                    <a:pt x="8332" y="3059"/>
                  </a:lnTo>
                  <a:lnTo>
                    <a:pt x="8172" y="2991"/>
                  </a:lnTo>
                  <a:lnTo>
                    <a:pt x="8150" y="2968"/>
                  </a:lnTo>
                  <a:lnTo>
                    <a:pt x="8104" y="2945"/>
                  </a:lnTo>
                  <a:cubicBezTo>
                    <a:pt x="8013" y="2900"/>
                    <a:pt x="7944" y="2877"/>
                    <a:pt x="7876" y="2831"/>
                  </a:cubicBezTo>
                  <a:lnTo>
                    <a:pt x="7807" y="2785"/>
                  </a:lnTo>
                  <a:cubicBezTo>
                    <a:pt x="7693" y="2740"/>
                    <a:pt x="7556" y="2671"/>
                    <a:pt x="7419" y="2603"/>
                  </a:cubicBezTo>
                  <a:cubicBezTo>
                    <a:pt x="7374" y="2580"/>
                    <a:pt x="7328" y="2557"/>
                    <a:pt x="7282" y="2511"/>
                  </a:cubicBezTo>
                  <a:lnTo>
                    <a:pt x="7214" y="2489"/>
                  </a:lnTo>
                  <a:lnTo>
                    <a:pt x="7054" y="2397"/>
                  </a:lnTo>
                  <a:lnTo>
                    <a:pt x="6986" y="2375"/>
                  </a:lnTo>
                  <a:lnTo>
                    <a:pt x="6803" y="2283"/>
                  </a:lnTo>
                  <a:cubicBezTo>
                    <a:pt x="6712" y="2238"/>
                    <a:pt x="6620" y="2192"/>
                    <a:pt x="6529" y="2123"/>
                  </a:cubicBezTo>
                  <a:cubicBezTo>
                    <a:pt x="6415" y="2078"/>
                    <a:pt x="6324" y="2032"/>
                    <a:pt x="6232" y="1987"/>
                  </a:cubicBezTo>
                  <a:lnTo>
                    <a:pt x="6073" y="1895"/>
                  </a:lnTo>
                  <a:lnTo>
                    <a:pt x="5958" y="1850"/>
                  </a:lnTo>
                  <a:lnTo>
                    <a:pt x="5844" y="1804"/>
                  </a:lnTo>
                  <a:cubicBezTo>
                    <a:pt x="5799" y="1758"/>
                    <a:pt x="5730" y="1735"/>
                    <a:pt x="5684" y="1690"/>
                  </a:cubicBezTo>
                  <a:lnTo>
                    <a:pt x="5616" y="1667"/>
                  </a:lnTo>
                  <a:lnTo>
                    <a:pt x="5570" y="1644"/>
                  </a:lnTo>
                  <a:cubicBezTo>
                    <a:pt x="5433" y="1576"/>
                    <a:pt x="5296" y="1507"/>
                    <a:pt x="5160" y="1416"/>
                  </a:cubicBezTo>
                  <a:cubicBezTo>
                    <a:pt x="5091" y="1370"/>
                    <a:pt x="5000" y="1347"/>
                    <a:pt x="4931" y="1302"/>
                  </a:cubicBezTo>
                  <a:cubicBezTo>
                    <a:pt x="4840" y="1256"/>
                    <a:pt x="4749" y="1210"/>
                    <a:pt x="4680" y="1165"/>
                  </a:cubicBezTo>
                  <a:cubicBezTo>
                    <a:pt x="4543" y="1096"/>
                    <a:pt x="4429" y="1028"/>
                    <a:pt x="4292" y="959"/>
                  </a:cubicBezTo>
                  <a:lnTo>
                    <a:pt x="4269" y="959"/>
                  </a:lnTo>
                  <a:cubicBezTo>
                    <a:pt x="4132" y="868"/>
                    <a:pt x="3973" y="800"/>
                    <a:pt x="3813" y="708"/>
                  </a:cubicBezTo>
                  <a:cubicBezTo>
                    <a:pt x="3744" y="663"/>
                    <a:pt x="3676" y="617"/>
                    <a:pt x="3585" y="594"/>
                  </a:cubicBezTo>
                  <a:lnTo>
                    <a:pt x="3607" y="594"/>
                  </a:lnTo>
                  <a:cubicBezTo>
                    <a:pt x="3493" y="549"/>
                    <a:pt x="3379" y="503"/>
                    <a:pt x="3265" y="457"/>
                  </a:cubicBezTo>
                  <a:lnTo>
                    <a:pt x="3219" y="434"/>
                  </a:lnTo>
                  <a:cubicBezTo>
                    <a:pt x="3128" y="389"/>
                    <a:pt x="3037" y="343"/>
                    <a:pt x="2945" y="297"/>
                  </a:cubicBezTo>
                  <a:cubicBezTo>
                    <a:pt x="2900" y="297"/>
                    <a:pt x="2854" y="275"/>
                    <a:pt x="2808" y="252"/>
                  </a:cubicBezTo>
                  <a:lnTo>
                    <a:pt x="2763" y="229"/>
                  </a:lnTo>
                  <a:lnTo>
                    <a:pt x="2694" y="206"/>
                  </a:lnTo>
                  <a:cubicBezTo>
                    <a:pt x="2603" y="160"/>
                    <a:pt x="2535" y="115"/>
                    <a:pt x="2443" y="92"/>
                  </a:cubicBezTo>
                  <a:lnTo>
                    <a:pt x="2398" y="69"/>
                  </a:lnTo>
                  <a:cubicBezTo>
                    <a:pt x="2375" y="46"/>
                    <a:pt x="2329" y="24"/>
                    <a:pt x="23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706412" y="2874127"/>
              <a:ext cx="51136" cy="145240"/>
            </a:xfrm>
            <a:custGeom>
              <a:avLst/>
              <a:gdLst/>
              <a:ahLst/>
              <a:cxnLst/>
              <a:rect l="l" t="t" r="r" b="b"/>
              <a:pathLst>
                <a:path w="914" h="2596" extrusionOk="0">
                  <a:moveTo>
                    <a:pt x="117" y="1609"/>
                  </a:moveTo>
                  <a:cubicBezTo>
                    <a:pt x="117" y="1610"/>
                    <a:pt x="117" y="1611"/>
                    <a:pt x="117" y="1611"/>
                  </a:cubicBezTo>
                  <a:lnTo>
                    <a:pt x="117" y="1611"/>
                  </a:lnTo>
                  <a:cubicBezTo>
                    <a:pt x="117" y="1611"/>
                    <a:pt x="117" y="1610"/>
                    <a:pt x="117" y="1609"/>
                  </a:cubicBezTo>
                  <a:close/>
                  <a:moveTo>
                    <a:pt x="160" y="1"/>
                  </a:moveTo>
                  <a:cubicBezTo>
                    <a:pt x="137" y="1"/>
                    <a:pt x="114" y="1"/>
                    <a:pt x="114" y="24"/>
                  </a:cubicBezTo>
                  <a:cubicBezTo>
                    <a:pt x="69" y="161"/>
                    <a:pt x="46" y="275"/>
                    <a:pt x="23" y="412"/>
                  </a:cubicBezTo>
                  <a:cubicBezTo>
                    <a:pt x="0" y="549"/>
                    <a:pt x="0" y="686"/>
                    <a:pt x="0" y="823"/>
                  </a:cubicBezTo>
                  <a:cubicBezTo>
                    <a:pt x="0" y="937"/>
                    <a:pt x="0" y="1074"/>
                    <a:pt x="23" y="1188"/>
                  </a:cubicBezTo>
                  <a:cubicBezTo>
                    <a:pt x="46" y="1325"/>
                    <a:pt x="91" y="1462"/>
                    <a:pt x="114" y="1621"/>
                  </a:cubicBezTo>
                  <a:cubicBezTo>
                    <a:pt x="114" y="1599"/>
                    <a:pt x="114" y="1576"/>
                    <a:pt x="114" y="1576"/>
                  </a:cubicBezTo>
                  <a:cubicBezTo>
                    <a:pt x="114" y="1587"/>
                    <a:pt x="114" y="1598"/>
                    <a:pt x="117" y="1609"/>
                  </a:cubicBezTo>
                  <a:lnTo>
                    <a:pt x="117" y="1609"/>
                  </a:lnTo>
                  <a:cubicBezTo>
                    <a:pt x="116" y="1606"/>
                    <a:pt x="115" y="1602"/>
                    <a:pt x="114" y="1599"/>
                  </a:cubicBezTo>
                  <a:lnTo>
                    <a:pt x="114" y="1599"/>
                  </a:lnTo>
                  <a:cubicBezTo>
                    <a:pt x="114" y="1614"/>
                    <a:pt x="114" y="1619"/>
                    <a:pt x="122" y="1628"/>
                  </a:cubicBezTo>
                  <a:lnTo>
                    <a:pt x="122" y="1628"/>
                  </a:lnTo>
                  <a:cubicBezTo>
                    <a:pt x="120" y="1623"/>
                    <a:pt x="119" y="1617"/>
                    <a:pt x="117" y="1611"/>
                  </a:cubicBezTo>
                  <a:lnTo>
                    <a:pt x="117" y="1611"/>
                  </a:lnTo>
                  <a:cubicBezTo>
                    <a:pt x="120" y="1622"/>
                    <a:pt x="126" y="1633"/>
                    <a:pt x="137" y="1644"/>
                  </a:cubicBezTo>
                  <a:cubicBezTo>
                    <a:pt x="130" y="1637"/>
                    <a:pt x="125" y="1632"/>
                    <a:pt x="122" y="1628"/>
                  </a:cubicBezTo>
                  <a:lnTo>
                    <a:pt x="122" y="1628"/>
                  </a:lnTo>
                  <a:cubicBezTo>
                    <a:pt x="165" y="1799"/>
                    <a:pt x="209" y="1950"/>
                    <a:pt x="274" y="2101"/>
                  </a:cubicBezTo>
                  <a:cubicBezTo>
                    <a:pt x="297" y="2169"/>
                    <a:pt x="343" y="2261"/>
                    <a:pt x="388" y="2306"/>
                  </a:cubicBezTo>
                  <a:cubicBezTo>
                    <a:pt x="411" y="2329"/>
                    <a:pt x="434" y="2352"/>
                    <a:pt x="457" y="2375"/>
                  </a:cubicBezTo>
                  <a:cubicBezTo>
                    <a:pt x="457" y="2398"/>
                    <a:pt x="479" y="2420"/>
                    <a:pt x="502" y="2420"/>
                  </a:cubicBezTo>
                  <a:cubicBezTo>
                    <a:pt x="536" y="2454"/>
                    <a:pt x="569" y="2475"/>
                    <a:pt x="612" y="2475"/>
                  </a:cubicBezTo>
                  <a:cubicBezTo>
                    <a:pt x="627" y="2475"/>
                    <a:pt x="644" y="2472"/>
                    <a:pt x="662" y="2466"/>
                  </a:cubicBezTo>
                  <a:cubicBezTo>
                    <a:pt x="662" y="2466"/>
                    <a:pt x="685" y="2443"/>
                    <a:pt x="685" y="2443"/>
                  </a:cubicBezTo>
                  <a:cubicBezTo>
                    <a:pt x="685" y="2466"/>
                    <a:pt x="685" y="2489"/>
                    <a:pt x="708" y="2489"/>
                  </a:cubicBezTo>
                  <a:cubicBezTo>
                    <a:pt x="708" y="2535"/>
                    <a:pt x="731" y="2557"/>
                    <a:pt x="753" y="2557"/>
                  </a:cubicBezTo>
                  <a:cubicBezTo>
                    <a:pt x="767" y="2584"/>
                    <a:pt x="788" y="2595"/>
                    <a:pt x="812" y="2595"/>
                  </a:cubicBezTo>
                  <a:cubicBezTo>
                    <a:pt x="830" y="2595"/>
                    <a:pt x="849" y="2590"/>
                    <a:pt x="868" y="2580"/>
                  </a:cubicBezTo>
                  <a:cubicBezTo>
                    <a:pt x="890" y="2557"/>
                    <a:pt x="913" y="2489"/>
                    <a:pt x="890" y="2466"/>
                  </a:cubicBezTo>
                  <a:cubicBezTo>
                    <a:pt x="868" y="2443"/>
                    <a:pt x="868" y="2398"/>
                    <a:pt x="845" y="2375"/>
                  </a:cubicBezTo>
                  <a:cubicBezTo>
                    <a:pt x="822" y="2329"/>
                    <a:pt x="799" y="2283"/>
                    <a:pt x="776" y="2238"/>
                  </a:cubicBezTo>
                  <a:cubicBezTo>
                    <a:pt x="731" y="2146"/>
                    <a:pt x="708" y="2055"/>
                    <a:pt x="685" y="1964"/>
                  </a:cubicBezTo>
                  <a:cubicBezTo>
                    <a:pt x="685" y="1895"/>
                    <a:pt x="662" y="1804"/>
                    <a:pt x="662" y="1736"/>
                  </a:cubicBezTo>
                  <a:cubicBezTo>
                    <a:pt x="639" y="1667"/>
                    <a:pt x="639" y="1576"/>
                    <a:pt x="616" y="1507"/>
                  </a:cubicBezTo>
                  <a:cubicBezTo>
                    <a:pt x="616" y="1348"/>
                    <a:pt x="594" y="1188"/>
                    <a:pt x="594" y="1028"/>
                  </a:cubicBezTo>
                  <a:cubicBezTo>
                    <a:pt x="594" y="914"/>
                    <a:pt x="616" y="777"/>
                    <a:pt x="616" y="663"/>
                  </a:cubicBezTo>
                  <a:cubicBezTo>
                    <a:pt x="616" y="617"/>
                    <a:pt x="616" y="549"/>
                    <a:pt x="639" y="503"/>
                  </a:cubicBezTo>
                  <a:cubicBezTo>
                    <a:pt x="639" y="457"/>
                    <a:pt x="639" y="435"/>
                    <a:pt x="662" y="412"/>
                  </a:cubicBezTo>
                  <a:cubicBezTo>
                    <a:pt x="662" y="389"/>
                    <a:pt x="662" y="366"/>
                    <a:pt x="662" y="343"/>
                  </a:cubicBezTo>
                  <a:cubicBezTo>
                    <a:pt x="662" y="320"/>
                    <a:pt x="662" y="298"/>
                    <a:pt x="662" y="275"/>
                  </a:cubicBezTo>
                  <a:cubicBezTo>
                    <a:pt x="662" y="252"/>
                    <a:pt x="639" y="206"/>
                    <a:pt x="594" y="206"/>
                  </a:cubicBezTo>
                  <a:cubicBezTo>
                    <a:pt x="571" y="206"/>
                    <a:pt x="548" y="206"/>
                    <a:pt x="525" y="229"/>
                  </a:cubicBezTo>
                  <a:cubicBezTo>
                    <a:pt x="525" y="229"/>
                    <a:pt x="502" y="206"/>
                    <a:pt x="502" y="206"/>
                  </a:cubicBezTo>
                  <a:cubicBezTo>
                    <a:pt x="502" y="184"/>
                    <a:pt x="479" y="161"/>
                    <a:pt x="434" y="138"/>
                  </a:cubicBezTo>
                  <a:cubicBezTo>
                    <a:pt x="434" y="138"/>
                    <a:pt x="434" y="138"/>
                    <a:pt x="411" y="115"/>
                  </a:cubicBezTo>
                  <a:cubicBezTo>
                    <a:pt x="365" y="92"/>
                    <a:pt x="297" y="47"/>
                    <a:pt x="228" y="47"/>
                  </a:cubicBezTo>
                  <a:cubicBezTo>
                    <a:pt x="228" y="24"/>
                    <a:pt x="228" y="1"/>
                    <a:pt x="206" y="1"/>
                  </a:cubicBezTo>
                  <a:close/>
                </a:path>
              </a:pathLst>
            </a:custGeom>
            <a:solidFill>
              <a:srgbClr val="FCD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677039" y="3012095"/>
              <a:ext cx="768775" cy="357281"/>
            </a:xfrm>
            <a:custGeom>
              <a:avLst/>
              <a:gdLst/>
              <a:ahLst/>
              <a:cxnLst/>
              <a:rect l="l" t="t" r="r" b="b"/>
              <a:pathLst>
                <a:path w="13741" h="6386" extrusionOk="0">
                  <a:moveTo>
                    <a:pt x="91" y="0"/>
                  </a:moveTo>
                  <a:cubicBezTo>
                    <a:pt x="91" y="0"/>
                    <a:pt x="69" y="23"/>
                    <a:pt x="69" y="23"/>
                  </a:cubicBezTo>
                  <a:cubicBezTo>
                    <a:pt x="46" y="46"/>
                    <a:pt x="23" y="69"/>
                    <a:pt x="23" y="91"/>
                  </a:cubicBezTo>
                  <a:cubicBezTo>
                    <a:pt x="0" y="137"/>
                    <a:pt x="69" y="183"/>
                    <a:pt x="91" y="205"/>
                  </a:cubicBezTo>
                  <a:cubicBezTo>
                    <a:pt x="114" y="228"/>
                    <a:pt x="114" y="228"/>
                    <a:pt x="114" y="251"/>
                  </a:cubicBezTo>
                  <a:lnTo>
                    <a:pt x="160" y="297"/>
                  </a:lnTo>
                  <a:cubicBezTo>
                    <a:pt x="160" y="320"/>
                    <a:pt x="160" y="342"/>
                    <a:pt x="183" y="365"/>
                  </a:cubicBezTo>
                  <a:cubicBezTo>
                    <a:pt x="183" y="388"/>
                    <a:pt x="206" y="388"/>
                    <a:pt x="228" y="411"/>
                  </a:cubicBezTo>
                  <a:cubicBezTo>
                    <a:pt x="251" y="434"/>
                    <a:pt x="274" y="457"/>
                    <a:pt x="297" y="479"/>
                  </a:cubicBezTo>
                  <a:cubicBezTo>
                    <a:pt x="343" y="525"/>
                    <a:pt x="388" y="548"/>
                    <a:pt x="434" y="593"/>
                  </a:cubicBezTo>
                  <a:cubicBezTo>
                    <a:pt x="525" y="639"/>
                    <a:pt x="616" y="708"/>
                    <a:pt x="685" y="776"/>
                  </a:cubicBezTo>
                  <a:cubicBezTo>
                    <a:pt x="708" y="776"/>
                    <a:pt x="731" y="799"/>
                    <a:pt x="753" y="799"/>
                  </a:cubicBezTo>
                  <a:cubicBezTo>
                    <a:pt x="845" y="890"/>
                    <a:pt x="959" y="982"/>
                    <a:pt x="1050" y="1050"/>
                  </a:cubicBezTo>
                  <a:cubicBezTo>
                    <a:pt x="1119" y="1096"/>
                    <a:pt x="1187" y="1141"/>
                    <a:pt x="1233" y="1164"/>
                  </a:cubicBezTo>
                  <a:cubicBezTo>
                    <a:pt x="1278" y="1187"/>
                    <a:pt x="1301" y="1210"/>
                    <a:pt x="1324" y="1233"/>
                  </a:cubicBezTo>
                  <a:cubicBezTo>
                    <a:pt x="1347" y="1255"/>
                    <a:pt x="1392" y="1278"/>
                    <a:pt x="1438" y="1301"/>
                  </a:cubicBezTo>
                  <a:lnTo>
                    <a:pt x="1461" y="1301"/>
                  </a:lnTo>
                  <a:cubicBezTo>
                    <a:pt x="1484" y="1324"/>
                    <a:pt x="1507" y="1347"/>
                    <a:pt x="1529" y="1347"/>
                  </a:cubicBezTo>
                  <a:cubicBezTo>
                    <a:pt x="1575" y="1370"/>
                    <a:pt x="1598" y="1415"/>
                    <a:pt x="1644" y="1415"/>
                  </a:cubicBezTo>
                  <a:cubicBezTo>
                    <a:pt x="1735" y="1484"/>
                    <a:pt x="1803" y="1529"/>
                    <a:pt x="1895" y="1575"/>
                  </a:cubicBezTo>
                  <a:cubicBezTo>
                    <a:pt x="2054" y="1666"/>
                    <a:pt x="2237" y="1758"/>
                    <a:pt x="2397" y="1849"/>
                  </a:cubicBezTo>
                  <a:cubicBezTo>
                    <a:pt x="2488" y="1872"/>
                    <a:pt x="2557" y="1917"/>
                    <a:pt x="2625" y="1963"/>
                  </a:cubicBezTo>
                  <a:cubicBezTo>
                    <a:pt x="2694" y="1986"/>
                    <a:pt x="2739" y="2009"/>
                    <a:pt x="2808" y="2054"/>
                  </a:cubicBezTo>
                  <a:cubicBezTo>
                    <a:pt x="2853" y="2077"/>
                    <a:pt x="2899" y="2100"/>
                    <a:pt x="2945" y="2146"/>
                  </a:cubicBezTo>
                  <a:cubicBezTo>
                    <a:pt x="3104" y="2237"/>
                    <a:pt x="3287" y="2328"/>
                    <a:pt x="3447" y="2420"/>
                  </a:cubicBezTo>
                  <a:cubicBezTo>
                    <a:pt x="3607" y="2511"/>
                    <a:pt x="3766" y="2602"/>
                    <a:pt x="3926" y="2693"/>
                  </a:cubicBezTo>
                  <a:cubicBezTo>
                    <a:pt x="4040" y="2739"/>
                    <a:pt x="4132" y="2785"/>
                    <a:pt x="4223" y="2853"/>
                  </a:cubicBezTo>
                  <a:cubicBezTo>
                    <a:pt x="4291" y="2876"/>
                    <a:pt x="4337" y="2899"/>
                    <a:pt x="4405" y="2922"/>
                  </a:cubicBezTo>
                  <a:cubicBezTo>
                    <a:pt x="4451" y="2944"/>
                    <a:pt x="4497" y="2967"/>
                    <a:pt x="4565" y="2990"/>
                  </a:cubicBezTo>
                  <a:cubicBezTo>
                    <a:pt x="4577" y="3002"/>
                    <a:pt x="4594" y="3007"/>
                    <a:pt x="4611" y="3007"/>
                  </a:cubicBezTo>
                  <a:cubicBezTo>
                    <a:pt x="4628" y="3007"/>
                    <a:pt x="4645" y="3002"/>
                    <a:pt x="4657" y="2990"/>
                  </a:cubicBezTo>
                  <a:cubicBezTo>
                    <a:pt x="4771" y="3059"/>
                    <a:pt x="4885" y="3104"/>
                    <a:pt x="4999" y="3173"/>
                  </a:cubicBezTo>
                  <a:cubicBezTo>
                    <a:pt x="5045" y="3196"/>
                    <a:pt x="5090" y="3218"/>
                    <a:pt x="5136" y="3241"/>
                  </a:cubicBezTo>
                  <a:cubicBezTo>
                    <a:pt x="5227" y="3287"/>
                    <a:pt x="5296" y="3310"/>
                    <a:pt x="5364" y="3355"/>
                  </a:cubicBezTo>
                  <a:cubicBezTo>
                    <a:pt x="5433" y="3378"/>
                    <a:pt x="5478" y="3424"/>
                    <a:pt x="5547" y="3447"/>
                  </a:cubicBezTo>
                  <a:cubicBezTo>
                    <a:pt x="5570" y="3447"/>
                    <a:pt x="5592" y="3469"/>
                    <a:pt x="5615" y="3469"/>
                  </a:cubicBezTo>
                  <a:cubicBezTo>
                    <a:pt x="5661" y="3492"/>
                    <a:pt x="5706" y="3515"/>
                    <a:pt x="5752" y="3538"/>
                  </a:cubicBezTo>
                  <a:lnTo>
                    <a:pt x="5821" y="3538"/>
                  </a:lnTo>
                  <a:cubicBezTo>
                    <a:pt x="5935" y="3606"/>
                    <a:pt x="6049" y="3652"/>
                    <a:pt x="6163" y="3721"/>
                  </a:cubicBezTo>
                  <a:cubicBezTo>
                    <a:pt x="6254" y="3766"/>
                    <a:pt x="6346" y="3812"/>
                    <a:pt x="6460" y="3857"/>
                  </a:cubicBezTo>
                  <a:cubicBezTo>
                    <a:pt x="6505" y="3880"/>
                    <a:pt x="6551" y="3903"/>
                    <a:pt x="6597" y="3926"/>
                  </a:cubicBezTo>
                  <a:cubicBezTo>
                    <a:pt x="6597" y="3949"/>
                    <a:pt x="6619" y="3949"/>
                    <a:pt x="6642" y="3949"/>
                  </a:cubicBezTo>
                  <a:cubicBezTo>
                    <a:pt x="6665" y="3972"/>
                    <a:pt x="6711" y="3994"/>
                    <a:pt x="6756" y="4017"/>
                  </a:cubicBezTo>
                  <a:lnTo>
                    <a:pt x="6802" y="4017"/>
                  </a:lnTo>
                  <a:cubicBezTo>
                    <a:pt x="6871" y="4040"/>
                    <a:pt x="6939" y="4086"/>
                    <a:pt x="7008" y="4109"/>
                  </a:cubicBezTo>
                  <a:lnTo>
                    <a:pt x="7030" y="4109"/>
                  </a:lnTo>
                  <a:cubicBezTo>
                    <a:pt x="7144" y="4177"/>
                    <a:pt x="7259" y="4246"/>
                    <a:pt x="7396" y="4291"/>
                  </a:cubicBezTo>
                  <a:cubicBezTo>
                    <a:pt x="7418" y="4314"/>
                    <a:pt x="7441" y="4314"/>
                    <a:pt x="7464" y="4337"/>
                  </a:cubicBezTo>
                  <a:cubicBezTo>
                    <a:pt x="7487" y="4337"/>
                    <a:pt x="7487" y="4337"/>
                    <a:pt x="7510" y="4360"/>
                  </a:cubicBezTo>
                  <a:cubicBezTo>
                    <a:pt x="7852" y="4497"/>
                    <a:pt x="8194" y="4656"/>
                    <a:pt x="8514" y="4816"/>
                  </a:cubicBezTo>
                  <a:cubicBezTo>
                    <a:pt x="8582" y="4839"/>
                    <a:pt x="8651" y="4862"/>
                    <a:pt x="8697" y="4885"/>
                  </a:cubicBezTo>
                  <a:cubicBezTo>
                    <a:pt x="8765" y="4907"/>
                    <a:pt x="8834" y="4953"/>
                    <a:pt x="8879" y="4976"/>
                  </a:cubicBezTo>
                  <a:cubicBezTo>
                    <a:pt x="8925" y="4976"/>
                    <a:pt x="8970" y="4976"/>
                    <a:pt x="8993" y="4953"/>
                  </a:cubicBezTo>
                  <a:cubicBezTo>
                    <a:pt x="9085" y="4999"/>
                    <a:pt x="9153" y="5022"/>
                    <a:pt x="9244" y="5067"/>
                  </a:cubicBezTo>
                  <a:cubicBezTo>
                    <a:pt x="9427" y="5136"/>
                    <a:pt x="9587" y="5227"/>
                    <a:pt x="9769" y="5295"/>
                  </a:cubicBezTo>
                  <a:cubicBezTo>
                    <a:pt x="9792" y="5318"/>
                    <a:pt x="9838" y="5318"/>
                    <a:pt x="9883" y="5341"/>
                  </a:cubicBezTo>
                  <a:cubicBezTo>
                    <a:pt x="9929" y="5364"/>
                    <a:pt x="9952" y="5387"/>
                    <a:pt x="9998" y="5387"/>
                  </a:cubicBezTo>
                  <a:lnTo>
                    <a:pt x="10020" y="5387"/>
                  </a:lnTo>
                  <a:cubicBezTo>
                    <a:pt x="10203" y="5478"/>
                    <a:pt x="10408" y="5547"/>
                    <a:pt x="10614" y="5615"/>
                  </a:cubicBezTo>
                  <a:cubicBezTo>
                    <a:pt x="10705" y="5638"/>
                    <a:pt x="10797" y="5684"/>
                    <a:pt x="10911" y="5706"/>
                  </a:cubicBezTo>
                  <a:cubicBezTo>
                    <a:pt x="10933" y="5729"/>
                    <a:pt x="10979" y="5729"/>
                    <a:pt x="11025" y="5752"/>
                  </a:cubicBezTo>
                  <a:cubicBezTo>
                    <a:pt x="11070" y="5775"/>
                    <a:pt x="11116" y="5775"/>
                    <a:pt x="11162" y="5798"/>
                  </a:cubicBezTo>
                  <a:lnTo>
                    <a:pt x="11253" y="5798"/>
                  </a:lnTo>
                  <a:cubicBezTo>
                    <a:pt x="11253" y="5798"/>
                    <a:pt x="11276" y="5798"/>
                    <a:pt x="11299" y="5820"/>
                  </a:cubicBezTo>
                  <a:cubicBezTo>
                    <a:pt x="11344" y="5820"/>
                    <a:pt x="11390" y="5843"/>
                    <a:pt x="11436" y="5866"/>
                  </a:cubicBezTo>
                  <a:lnTo>
                    <a:pt x="11573" y="5912"/>
                  </a:lnTo>
                  <a:cubicBezTo>
                    <a:pt x="11595" y="5912"/>
                    <a:pt x="11618" y="5912"/>
                    <a:pt x="11618" y="5935"/>
                  </a:cubicBezTo>
                  <a:cubicBezTo>
                    <a:pt x="11732" y="5957"/>
                    <a:pt x="11846" y="6003"/>
                    <a:pt x="11961" y="6049"/>
                  </a:cubicBezTo>
                  <a:cubicBezTo>
                    <a:pt x="12052" y="6072"/>
                    <a:pt x="12143" y="6094"/>
                    <a:pt x="12235" y="6117"/>
                  </a:cubicBezTo>
                  <a:cubicBezTo>
                    <a:pt x="12280" y="6117"/>
                    <a:pt x="12326" y="6140"/>
                    <a:pt x="12371" y="6140"/>
                  </a:cubicBezTo>
                  <a:lnTo>
                    <a:pt x="12440" y="6163"/>
                  </a:lnTo>
                  <a:cubicBezTo>
                    <a:pt x="12463" y="6163"/>
                    <a:pt x="12463" y="6186"/>
                    <a:pt x="12463" y="6186"/>
                  </a:cubicBezTo>
                  <a:lnTo>
                    <a:pt x="12600" y="6186"/>
                  </a:lnTo>
                  <a:cubicBezTo>
                    <a:pt x="12668" y="6186"/>
                    <a:pt x="12737" y="6209"/>
                    <a:pt x="12805" y="6231"/>
                  </a:cubicBezTo>
                  <a:cubicBezTo>
                    <a:pt x="12942" y="6277"/>
                    <a:pt x="13102" y="6300"/>
                    <a:pt x="13239" y="6323"/>
                  </a:cubicBezTo>
                  <a:cubicBezTo>
                    <a:pt x="13330" y="6345"/>
                    <a:pt x="13421" y="6368"/>
                    <a:pt x="13513" y="6368"/>
                  </a:cubicBezTo>
                  <a:cubicBezTo>
                    <a:pt x="13536" y="6380"/>
                    <a:pt x="13558" y="6385"/>
                    <a:pt x="13581" y="6385"/>
                  </a:cubicBezTo>
                  <a:cubicBezTo>
                    <a:pt x="13604" y="6385"/>
                    <a:pt x="13627" y="6380"/>
                    <a:pt x="13650" y="6368"/>
                  </a:cubicBezTo>
                  <a:cubicBezTo>
                    <a:pt x="13695" y="6368"/>
                    <a:pt x="13741" y="6323"/>
                    <a:pt x="13741" y="6254"/>
                  </a:cubicBezTo>
                  <a:cubicBezTo>
                    <a:pt x="13741" y="6231"/>
                    <a:pt x="13741" y="6209"/>
                    <a:pt x="13741" y="6186"/>
                  </a:cubicBezTo>
                  <a:cubicBezTo>
                    <a:pt x="13718" y="6163"/>
                    <a:pt x="13695" y="6140"/>
                    <a:pt x="13672" y="6117"/>
                  </a:cubicBezTo>
                  <a:cubicBezTo>
                    <a:pt x="13650" y="6117"/>
                    <a:pt x="13627" y="6094"/>
                    <a:pt x="13627" y="6094"/>
                  </a:cubicBezTo>
                  <a:cubicBezTo>
                    <a:pt x="13650" y="6072"/>
                    <a:pt x="13650" y="6049"/>
                    <a:pt x="13672" y="6026"/>
                  </a:cubicBezTo>
                  <a:cubicBezTo>
                    <a:pt x="13672" y="6003"/>
                    <a:pt x="13672" y="5957"/>
                    <a:pt x="13650" y="5912"/>
                  </a:cubicBezTo>
                  <a:cubicBezTo>
                    <a:pt x="13604" y="5889"/>
                    <a:pt x="13558" y="5866"/>
                    <a:pt x="13513" y="5866"/>
                  </a:cubicBezTo>
                  <a:lnTo>
                    <a:pt x="13421" y="5866"/>
                  </a:lnTo>
                  <a:cubicBezTo>
                    <a:pt x="13330" y="5866"/>
                    <a:pt x="13239" y="5843"/>
                    <a:pt x="13125" y="5843"/>
                  </a:cubicBezTo>
                  <a:cubicBezTo>
                    <a:pt x="12896" y="5843"/>
                    <a:pt x="12668" y="5798"/>
                    <a:pt x="12440" y="5752"/>
                  </a:cubicBezTo>
                  <a:cubicBezTo>
                    <a:pt x="12280" y="5729"/>
                    <a:pt x="12143" y="5706"/>
                    <a:pt x="11983" y="5684"/>
                  </a:cubicBezTo>
                  <a:cubicBezTo>
                    <a:pt x="11892" y="5661"/>
                    <a:pt x="11824" y="5661"/>
                    <a:pt x="11732" y="5638"/>
                  </a:cubicBezTo>
                  <a:cubicBezTo>
                    <a:pt x="11687" y="5615"/>
                    <a:pt x="11618" y="5592"/>
                    <a:pt x="11550" y="5592"/>
                  </a:cubicBezTo>
                  <a:cubicBezTo>
                    <a:pt x="11504" y="5569"/>
                    <a:pt x="11458" y="5569"/>
                    <a:pt x="11413" y="5547"/>
                  </a:cubicBezTo>
                  <a:cubicBezTo>
                    <a:pt x="11367" y="5547"/>
                    <a:pt x="11321" y="5524"/>
                    <a:pt x="11276" y="5524"/>
                  </a:cubicBezTo>
                  <a:lnTo>
                    <a:pt x="11253" y="5524"/>
                  </a:lnTo>
                  <a:cubicBezTo>
                    <a:pt x="11230" y="5501"/>
                    <a:pt x="11185" y="5501"/>
                    <a:pt x="11162" y="5478"/>
                  </a:cubicBezTo>
                  <a:cubicBezTo>
                    <a:pt x="11139" y="5478"/>
                    <a:pt x="11116" y="5478"/>
                    <a:pt x="11093" y="5455"/>
                  </a:cubicBezTo>
                  <a:cubicBezTo>
                    <a:pt x="11048" y="5455"/>
                    <a:pt x="10979" y="5432"/>
                    <a:pt x="10933" y="5410"/>
                  </a:cubicBezTo>
                  <a:cubicBezTo>
                    <a:pt x="10819" y="5364"/>
                    <a:pt x="10682" y="5318"/>
                    <a:pt x="10568" y="5273"/>
                  </a:cubicBezTo>
                  <a:cubicBezTo>
                    <a:pt x="10340" y="5181"/>
                    <a:pt x="10112" y="5113"/>
                    <a:pt x="9883" y="5044"/>
                  </a:cubicBezTo>
                  <a:cubicBezTo>
                    <a:pt x="9815" y="5022"/>
                    <a:pt x="9747" y="4999"/>
                    <a:pt x="9678" y="4976"/>
                  </a:cubicBezTo>
                  <a:cubicBezTo>
                    <a:pt x="9564" y="4907"/>
                    <a:pt x="9450" y="4862"/>
                    <a:pt x="9336" y="4816"/>
                  </a:cubicBezTo>
                  <a:cubicBezTo>
                    <a:pt x="9199" y="4748"/>
                    <a:pt x="9085" y="4702"/>
                    <a:pt x="8948" y="4634"/>
                  </a:cubicBezTo>
                  <a:cubicBezTo>
                    <a:pt x="8879" y="4611"/>
                    <a:pt x="8834" y="4588"/>
                    <a:pt x="8765" y="4565"/>
                  </a:cubicBezTo>
                  <a:cubicBezTo>
                    <a:pt x="8719" y="4542"/>
                    <a:pt x="8697" y="4519"/>
                    <a:pt x="8674" y="4519"/>
                  </a:cubicBezTo>
                  <a:cubicBezTo>
                    <a:pt x="8628" y="4497"/>
                    <a:pt x="8605" y="4497"/>
                    <a:pt x="8582" y="4474"/>
                  </a:cubicBezTo>
                  <a:cubicBezTo>
                    <a:pt x="8537" y="4474"/>
                    <a:pt x="8514" y="4474"/>
                    <a:pt x="8491" y="4497"/>
                  </a:cubicBezTo>
                  <a:cubicBezTo>
                    <a:pt x="8446" y="4474"/>
                    <a:pt x="8400" y="4451"/>
                    <a:pt x="8377" y="4451"/>
                  </a:cubicBezTo>
                  <a:cubicBezTo>
                    <a:pt x="8263" y="4405"/>
                    <a:pt x="8149" y="4360"/>
                    <a:pt x="8057" y="4314"/>
                  </a:cubicBezTo>
                  <a:cubicBezTo>
                    <a:pt x="8012" y="4314"/>
                    <a:pt x="7989" y="4291"/>
                    <a:pt x="7943" y="4291"/>
                  </a:cubicBezTo>
                  <a:cubicBezTo>
                    <a:pt x="7943" y="4268"/>
                    <a:pt x="7921" y="4223"/>
                    <a:pt x="7898" y="4223"/>
                  </a:cubicBezTo>
                  <a:cubicBezTo>
                    <a:pt x="7806" y="4177"/>
                    <a:pt x="7715" y="4154"/>
                    <a:pt x="7624" y="4109"/>
                  </a:cubicBezTo>
                  <a:cubicBezTo>
                    <a:pt x="7578" y="4086"/>
                    <a:pt x="7510" y="4063"/>
                    <a:pt x="7441" y="4017"/>
                  </a:cubicBezTo>
                  <a:cubicBezTo>
                    <a:pt x="7327" y="3972"/>
                    <a:pt x="7190" y="3926"/>
                    <a:pt x="7076" y="3857"/>
                  </a:cubicBezTo>
                  <a:cubicBezTo>
                    <a:pt x="7008" y="3812"/>
                    <a:pt x="6939" y="3789"/>
                    <a:pt x="6848" y="3743"/>
                  </a:cubicBezTo>
                  <a:cubicBezTo>
                    <a:pt x="6825" y="3721"/>
                    <a:pt x="6802" y="3721"/>
                    <a:pt x="6779" y="3698"/>
                  </a:cubicBezTo>
                  <a:cubicBezTo>
                    <a:pt x="6756" y="3698"/>
                    <a:pt x="6756" y="3698"/>
                    <a:pt x="6734" y="3675"/>
                  </a:cubicBezTo>
                  <a:cubicBezTo>
                    <a:pt x="6688" y="3652"/>
                    <a:pt x="6665" y="3652"/>
                    <a:pt x="6619" y="3629"/>
                  </a:cubicBezTo>
                  <a:lnTo>
                    <a:pt x="6414" y="3515"/>
                  </a:lnTo>
                  <a:lnTo>
                    <a:pt x="6414" y="3515"/>
                  </a:lnTo>
                  <a:cubicBezTo>
                    <a:pt x="6414" y="3521"/>
                    <a:pt x="6415" y="3525"/>
                    <a:pt x="6418" y="3528"/>
                  </a:cubicBezTo>
                  <a:lnTo>
                    <a:pt x="6418" y="3528"/>
                  </a:lnTo>
                  <a:cubicBezTo>
                    <a:pt x="6241" y="3440"/>
                    <a:pt x="6064" y="3351"/>
                    <a:pt x="5866" y="3241"/>
                  </a:cubicBezTo>
                  <a:cubicBezTo>
                    <a:pt x="5775" y="3196"/>
                    <a:pt x="5684" y="3150"/>
                    <a:pt x="5570" y="3104"/>
                  </a:cubicBezTo>
                  <a:cubicBezTo>
                    <a:pt x="5524" y="3081"/>
                    <a:pt x="5478" y="3059"/>
                    <a:pt x="5455" y="3036"/>
                  </a:cubicBezTo>
                  <a:cubicBezTo>
                    <a:pt x="5410" y="3013"/>
                    <a:pt x="5387" y="3013"/>
                    <a:pt x="5341" y="2990"/>
                  </a:cubicBezTo>
                  <a:cubicBezTo>
                    <a:pt x="5341" y="2990"/>
                    <a:pt x="5318" y="2990"/>
                    <a:pt x="5318" y="2967"/>
                  </a:cubicBezTo>
                  <a:lnTo>
                    <a:pt x="5250" y="2967"/>
                  </a:lnTo>
                  <a:cubicBezTo>
                    <a:pt x="5204" y="2944"/>
                    <a:pt x="5159" y="2922"/>
                    <a:pt x="5113" y="2899"/>
                  </a:cubicBezTo>
                  <a:cubicBezTo>
                    <a:pt x="4999" y="2830"/>
                    <a:pt x="4885" y="2785"/>
                    <a:pt x="4771" y="2716"/>
                  </a:cubicBezTo>
                  <a:cubicBezTo>
                    <a:pt x="4702" y="2693"/>
                    <a:pt x="4634" y="2671"/>
                    <a:pt x="4565" y="2625"/>
                  </a:cubicBezTo>
                  <a:cubicBezTo>
                    <a:pt x="4542" y="2625"/>
                    <a:pt x="4520" y="2602"/>
                    <a:pt x="4497" y="2602"/>
                  </a:cubicBezTo>
                  <a:cubicBezTo>
                    <a:pt x="4474" y="2579"/>
                    <a:pt x="4451" y="2579"/>
                    <a:pt x="4428" y="2579"/>
                  </a:cubicBezTo>
                  <a:cubicBezTo>
                    <a:pt x="4383" y="2556"/>
                    <a:pt x="4360" y="2534"/>
                    <a:pt x="4337" y="2511"/>
                  </a:cubicBezTo>
                  <a:cubicBezTo>
                    <a:pt x="4200" y="2442"/>
                    <a:pt x="4063" y="2374"/>
                    <a:pt x="3926" y="2305"/>
                  </a:cubicBezTo>
                  <a:cubicBezTo>
                    <a:pt x="3858" y="2260"/>
                    <a:pt x="3766" y="2214"/>
                    <a:pt x="3698" y="2168"/>
                  </a:cubicBezTo>
                  <a:cubicBezTo>
                    <a:pt x="3675" y="2168"/>
                    <a:pt x="3652" y="2146"/>
                    <a:pt x="3607" y="2123"/>
                  </a:cubicBezTo>
                  <a:lnTo>
                    <a:pt x="3561" y="2100"/>
                  </a:lnTo>
                  <a:cubicBezTo>
                    <a:pt x="3538" y="2077"/>
                    <a:pt x="3492" y="2077"/>
                    <a:pt x="3470" y="2054"/>
                  </a:cubicBezTo>
                  <a:cubicBezTo>
                    <a:pt x="3447" y="2054"/>
                    <a:pt x="3424" y="2077"/>
                    <a:pt x="3424" y="2077"/>
                  </a:cubicBezTo>
                  <a:cubicBezTo>
                    <a:pt x="3401" y="2077"/>
                    <a:pt x="3378" y="2054"/>
                    <a:pt x="3378" y="2054"/>
                  </a:cubicBezTo>
                  <a:cubicBezTo>
                    <a:pt x="3333" y="2031"/>
                    <a:pt x="3287" y="2009"/>
                    <a:pt x="3219" y="1986"/>
                  </a:cubicBezTo>
                  <a:cubicBezTo>
                    <a:pt x="3219" y="1963"/>
                    <a:pt x="3196" y="1940"/>
                    <a:pt x="3196" y="1940"/>
                  </a:cubicBezTo>
                  <a:cubicBezTo>
                    <a:pt x="3150" y="1917"/>
                    <a:pt x="3127" y="1895"/>
                    <a:pt x="3082" y="1872"/>
                  </a:cubicBezTo>
                  <a:cubicBezTo>
                    <a:pt x="3059" y="1849"/>
                    <a:pt x="3013" y="1849"/>
                    <a:pt x="2990" y="1826"/>
                  </a:cubicBezTo>
                  <a:cubicBezTo>
                    <a:pt x="2922" y="1803"/>
                    <a:pt x="2876" y="1780"/>
                    <a:pt x="2808" y="1735"/>
                  </a:cubicBezTo>
                  <a:cubicBezTo>
                    <a:pt x="2785" y="1735"/>
                    <a:pt x="2785" y="1735"/>
                    <a:pt x="2762" y="1712"/>
                  </a:cubicBezTo>
                  <a:cubicBezTo>
                    <a:pt x="2762" y="1712"/>
                    <a:pt x="2739" y="1712"/>
                    <a:pt x="2739" y="1689"/>
                  </a:cubicBezTo>
                  <a:cubicBezTo>
                    <a:pt x="2694" y="1666"/>
                    <a:pt x="2648" y="1643"/>
                    <a:pt x="2602" y="1621"/>
                  </a:cubicBezTo>
                  <a:cubicBezTo>
                    <a:pt x="2557" y="1598"/>
                    <a:pt x="2534" y="1575"/>
                    <a:pt x="2488" y="1552"/>
                  </a:cubicBezTo>
                  <a:cubicBezTo>
                    <a:pt x="2420" y="1506"/>
                    <a:pt x="2351" y="1484"/>
                    <a:pt x="2283" y="1438"/>
                  </a:cubicBezTo>
                  <a:cubicBezTo>
                    <a:pt x="2146" y="1347"/>
                    <a:pt x="2009" y="1278"/>
                    <a:pt x="1872" y="1187"/>
                  </a:cubicBezTo>
                  <a:cubicBezTo>
                    <a:pt x="1735" y="1096"/>
                    <a:pt x="1575" y="1004"/>
                    <a:pt x="1438" y="913"/>
                  </a:cubicBezTo>
                  <a:cubicBezTo>
                    <a:pt x="1370" y="890"/>
                    <a:pt x="1301" y="845"/>
                    <a:pt x="1233" y="799"/>
                  </a:cubicBezTo>
                  <a:cubicBezTo>
                    <a:pt x="1210" y="776"/>
                    <a:pt x="1164" y="753"/>
                    <a:pt x="1141" y="730"/>
                  </a:cubicBezTo>
                  <a:cubicBezTo>
                    <a:pt x="1119" y="730"/>
                    <a:pt x="1096" y="708"/>
                    <a:pt x="1073" y="708"/>
                  </a:cubicBezTo>
                  <a:cubicBezTo>
                    <a:pt x="1073" y="685"/>
                    <a:pt x="1050" y="685"/>
                    <a:pt x="1027" y="685"/>
                  </a:cubicBezTo>
                  <a:cubicBezTo>
                    <a:pt x="913" y="593"/>
                    <a:pt x="799" y="525"/>
                    <a:pt x="685" y="434"/>
                  </a:cubicBezTo>
                  <a:cubicBezTo>
                    <a:pt x="594" y="388"/>
                    <a:pt x="502" y="320"/>
                    <a:pt x="434" y="251"/>
                  </a:cubicBezTo>
                  <a:cubicBezTo>
                    <a:pt x="388" y="205"/>
                    <a:pt x="343" y="183"/>
                    <a:pt x="297" y="137"/>
                  </a:cubicBezTo>
                  <a:cubicBezTo>
                    <a:pt x="274" y="137"/>
                    <a:pt x="251" y="114"/>
                    <a:pt x="228" y="91"/>
                  </a:cubicBezTo>
                  <a:cubicBezTo>
                    <a:pt x="206" y="69"/>
                    <a:pt x="183" y="46"/>
                    <a:pt x="137" y="23"/>
                  </a:cubicBezTo>
                  <a:cubicBezTo>
                    <a:pt x="137" y="23"/>
                    <a:pt x="114" y="0"/>
                    <a:pt x="91" y="0"/>
                  </a:cubicBezTo>
                  <a:close/>
                </a:path>
              </a:pathLst>
            </a:custGeom>
            <a:solidFill>
              <a:srgbClr val="FCD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2798" y="2391404"/>
              <a:ext cx="561937" cy="969346"/>
            </a:xfrm>
            <a:custGeom>
              <a:avLst/>
              <a:gdLst/>
              <a:ahLst/>
              <a:cxnLst/>
              <a:rect l="l" t="t" r="r" b="b"/>
              <a:pathLst>
                <a:path w="10044" h="17326" extrusionOk="0">
                  <a:moveTo>
                    <a:pt x="9815" y="1"/>
                  </a:moveTo>
                  <a:cubicBezTo>
                    <a:pt x="9792" y="1"/>
                    <a:pt x="9747" y="24"/>
                    <a:pt x="9724" y="47"/>
                  </a:cubicBezTo>
                  <a:cubicBezTo>
                    <a:pt x="9724" y="69"/>
                    <a:pt x="9701" y="92"/>
                    <a:pt x="9724" y="92"/>
                  </a:cubicBezTo>
                  <a:cubicBezTo>
                    <a:pt x="9724" y="115"/>
                    <a:pt x="9724" y="115"/>
                    <a:pt x="9724" y="115"/>
                  </a:cubicBezTo>
                  <a:cubicBezTo>
                    <a:pt x="9701" y="138"/>
                    <a:pt x="9701" y="138"/>
                    <a:pt x="9678" y="161"/>
                  </a:cubicBezTo>
                  <a:cubicBezTo>
                    <a:pt x="9678" y="161"/>
                    <a:pt x="9678" y="184"/>
                    <a:pt x="9655" y="184"/>
                  </a:cubicBezTo>
                  <a:cubicBezTo>
                    <a:pt x="9655" y="206"/>
                    <a:pt x="9632" y="229"/>
                    <a:pt x="9632" y="229"/>
                  </a:cubicBezTo>
                  <a:cubicBezTo>
                    <a:pt x="9610" y="275"/>
                    <a:pt x="9564" y="321"/>
                    <a:pt x="9541" y="366"/>
                  </a:cubicBezTo>
                  <a:cubicBezTo>
                    <a:pt x="9496" y="457"/>
                    <a:pt x="9450" y="526"/>
                    <a:pt x="9404" y="617"/>
                  </a:cubicBezTo>
                  <a:cubicBezTo>
                    <a:pt x="9381" y="709"/>
                    <a:pt x="9313" y="777"/>
                    <a:pt x="9267" y="845"/>
                  </a:cubicBezTo>
                  <a:cubicBezTo>
                    <a:pt x="9222" y="937"/>
                    <a:pt x="9176" y="1005"/>
                    <a:pt x="9130" y="1097"/>
                  </a:cubicBezTo>
                  <a:cubicBezTo>
                    <a:pt x="9039" y="1256"/>
                    <a:pt x="8925" y="1416"/>
                    <a:pt x="8834" y="1576"/>
                  </a:cubicBezTo>
                  <a:cubicBezTo>
                    <a:pt x="8742" y="1713"/>
                    <a:pt x="8651" y="1873"/>
                    <a:pt x="8560" y="2032"/>
                  </a:cubicBezTo>
                  <a:cubicBezTo>
                    <a:pt x="8537" y="2055"/>
                    <a:pt x="8514" y="2101"/>
                    <a:pt x="8491" y="2147"/>
                  </a:cubicBezTo>
                  <a:cubicBezTo>
                    <a:pt x="8468" y="2169"/>
                    <a:pt x="8468" y="2192"/>
                    <a:pt x="8446" y="2215"/>
                  </a:cubicBezTo>
                  <a:cubicBezTo>
                    <a:pt x="8446" y="2238"/>
                    <a:pt x="8423" y="2238"/>
                    <a:pt x="8423" y="2261"/>
                  </a:cubicBezTo>
                  <a:cubicBezTo>
                    <a:pt x="8423" y="2283"/>
                    <a:pt x="8400" y="2306"/>
                    <a:pt x="8400" y="2329"/>
                  </a:cubicBezTo>
                  <a:cubicBezTo>
                    <a:pt x="8400" y="2352"/>
                    <a:pt x="8400" y="2375"/>
                    <a:pt x="8400" y="2375"/>
                  </a:cubicBezTo>
                  <a:cubicBezTo>
                    <a:pt x="8400" y="2420"/>
                    <a:pt x="8377" y="2466"/>
                    <a:pt x="8354" y="2512"/>
                  </a:cubicBezTo>
                  <a:cubicBezTo>
                    <a:pt x="8331" y="2512"/>
                    <a:pt x="8309" y="2535"/>
                    <a:pt x="8286" y="2557"/>
                  </a:cubicBezTo>
                  <a:cubicBezTo>
                    <a:pt x="8240" y="2603"/>
                    <a:pt x="8217" y="2672"/>
                    <a:pt x="8172" y="2740"/>
                  </a:cubicBezTo>
                  <a:cubicBezTo>
                    <a:pt x="8149" y="2763"/>
                    <a:pt x="8126" y="2808"/>
                    <a:pt x="8103" y="2854"/>
                  </a:cubicBezTo>
                  <a:cubicBezTo>
                    <a:pt x="8058" y="2923"/>
                    <a:pt x="8012" y="3014"/>
                    <a:pt x="7966" y="3082"/>
                  </a:cubicBezTo>
                  <a:cubicBezTo>
                    <a:pt x="7875" y="3265"/>
                    <a:pt x="7784" y="3425"/>
                    <a:pt x="7692" y="3607"/>
                  </a:cubicBezTo>
                  <a:cubicBezTo>
                    <a:pt x="7601" y="3767"/>
                    <a:pt x="7510" y="3927"/>
                    <a:pt x="7418" y="4087"/>
                  </a:cubicBezTo>
                  <a:cubicBezTo>
                    <a:pt x="7327" y="4246"/>
                    <a:pt x="7236" y="4406"/>
                    <a:pt x="7145" y="4589"/>
                  </a:cubicBezTo>
                  <a:cubicBezTo>
                    <a:pt x="7099" y="4657"/>
                    <a:pt x="7053" y="4703"/>
                    <a:pt x="7030" y="4771"/>
                  </a:cubicBezTo>
                  <a:cubicBezTo>
                    <a:pt x="6985" y="4840"/>
                    <a:pt x="6939" y="4908"/>
                    <a:pt x="6916" y="4977"/>
                  </a:cubicBezTo>
                  <a:cubicBezTo>
                    <a:pt x="6916" y="5000"/>
                    <a:pt x="6893" y="5023"/>
                    <a:pt x="6916" y="5045"/>
                  </a:cubicBezTo>
                  <a:cubicBezTo>
                    <a:pt x="6916" y="5045"/>
                    <a:pt x="6916" y="5045"/>
                    <a:pt x="6916" y="5068"/>
                  </a:cubicBezTo>
                  <a:cubicBezTo>
                    <a:pt x="6871" y="5114"/>
                    <a:pt x="6848" y="5159"/>
                    <a:pt x="6825" y="5228"/>
                  </a:cubicBezTo>
                  <a:cubicBezTo>
                    <a:pt x="6802" y="5228"/>
                    <a:pt x="6802" y="5251"/>
                    <a:pt x="6802" y="5274"/>
                  </a:cubicBezTo>
                  <a:cubicBezTo>
                    <a:pt x="6756" y="5274"/>
                    <a:pt x="6711" y="5296"/>
                    <a:pt x="6688" y="5319"/>
                  </a:cubicBezTo>
                  <a:cubicBezTo>
                    <a:pt x="6642" y="5388"/>
                    <a:pt x="6620" y="5433"/>
                    <a:pt x="6574" y="5502"/>
                  </a:cubicBezTo>
                  <a:cubicBezTo>
                    <a:pt x="6551" y="5570"/>
                    <a:pt x="6528" y="5616"/>
                    <a:pt x="6483" y="5662"/>
                  </a:cubicBezTo>
                  <a:cubicBezTo>
                    <a:pt x="6437" y="5753"/>
                    <a:pt x="6391" y="5821"/>
                    <a:pt x="6346" y="5913"/>
                  </a:cubicBezTo>
                  <a:cubicBezTo>
                    <a:pt x="6254" y="6072"/>
                    <a:pt x="6163" y="6232"/>
                    <a:pt x="6072" y="6392"/>
                  </a:cubicBezTo>
                  <a:cubicBezTo>
                    <a:pt x="6026" y="6483"/>
                    <a:pt x="6003" y="6552"/>
                    <a:pt x="5958" y="6620"/>
                  </a:cubicBezTo>
                  <a:cubicBezTo>
                    <a:pt x="5912" y="6689"/>
                    <a:pt x="5866" y="6780"/>
                    <a:pt x="5821" y="6871"/>
                  </a:cubicBezTo>
                  <a:cubicBezTo>
                    <a:pt x="5775" y="6940"/>
                    <a:pt x="5729" y="7031"/>
                    <a:pt x="5707" y="7100"/>
                  </a:cubicBezTo>
                  <a:cubicBezTo>
                    <a:pt x="5661" y="7191"/>
                    <a:pt x="5615" y="7259"/>
                    <a:pt x="5570" y="7328"/>
                  </a:cubicBezTo>
                  <a:cubicBezTo>
                    <a:pt x="5570" y="7351"/>
                    <a:pt x="5547" y="7396"/>
                    <a:pt x="5524" y="7419"/>
                  </a:cubicBezTo>
                  <a:cubicBezTo>
                    <a:pt x="5524" y="7442"/>
                    <a:pt x="5501" y="7465"/>
                    <a:pt x="5478" y="7510"/>
                  </a:cubicBezTo>
                  <a:cubicBezTo>
                    <a:pt x="5455" y="7556"/>
                    <a:pt x="5410" y="7625"/>
                    <a:pt x="5387" y="7670"/>
                  </a:cubicBezTo>
                  <a:cubicBezTo>
                    <a:pt x="5364" y="7716"/>
                    <a:pt x="5318" y="7762"/>
                    <a:pt x="5296" y="7807"/>
                  </a:cubicBezTo>
                  <a:cubicBezTo>
                    <a:pt x="5250" y="7898"/>
                    <a:pt x="5204" y="7967"/>
                    <a:pt x="5136" y="8035"/>
                  </a:cubicBezTo>
                  <a:cubicBezTo>
                    <a:pt x="5090" y="8127"/>
                    <a:pt x="5045" y="8218"/>
                    <a:pt x="4999" y="8287"/>
                  </a:cubicBezTo>
                  <a:cubicBezTo>
                    <a:pt x="4908" y="8469"/>
                    <a:pt x="4794" y="8629"/>
                    <a:pt x="4702" y="8789"/>
                  </a:cubicBezTo>
                  <a:cubicBezTo>
                    <a:pt x="4611" y="8948"/>
                    <a:pt x="4520" y="9131"/>
                    <a:pt x="4428" y="9291"/>
                  </a:cubicBezTo>
                  <a:cubicBezTo>
                    <a:pt x="4337" y="9451"/>
                    <a:pt x="4246" y="9610"/>
                    <a:pt x="4154" y="9770"/>
                  </a:cubicBezTo>
                  <a:cubicBezTo>
                    <a:pt x="4132" y="9839"/>
                    <a:pt x="4086" y="9907"/>
                    <a:pt x="4063" y="9953"/>
                  </a:cubicBezTo>
                  <a:lnTo>
                    <a:pt x="3995" y="10067"/>
                  </a:lnTo>
                  <a:cubicBezTo>
                    <a:pt x="3995" y="10090"/>
                    <a:pt x="3972" y="10090"/>
                    <a:pt x="3972" y="10113"/>
                  </a:cubicBezTo>
                  <a:cubicBezTo>
                    <a:pt x="3949" y="10135"/>
                    <a:pt x="3949" y="10135"/>
                    <a:pt x="3926" y="10158"/>
                  </a:cubicBezTo>
                  <a:cubicBezTo>
                    <a:pt x="3812" y="10318"/>
                    <a:pt x="3721" y="10501"/>
                    <a:pt x="3629" y="10660"/>
                  </a:cubicBezTo>
                  <a:cubicBezTo>
                    <a:pt x="3538" y="10843"/>
                    <a:pt x="3447" y="11003"/>
                    <a:pt x="3356" y="11185"/>
                  </a:cubicBezTo>
                  <a:cubicBezTo>
                    <a:pt x="3173" y="11505"/>
                    <a:pt x="3013" y="11824"/>
                    <a:pt x="2831" y="12144"/>
                  </a:cubicBezTo>
                  <a:cubicBezTo>
                    <a:pt x="2785" y="12235"/>
                    <a:pt x="2739" y="12304"/>
                    <a:pt x="2694" y="12395"/>
                  </a:cubicBezTo>
                  <a:cubicBezTo>
                    <a:pt x="2671" y="12418"/>
                    <a:pt x="2648" y="12464"/>
                    <a:pt x="2625" y="12509"/>
                  </a:cubicBezTo>
                  <a:cubicBezTo>
                    <a:pt x="2625" y="12532"/>
                    <a:pt x="2602" y="12532"/>
                    <a:pt x="2602" y="12555"/>
                  </a:cubicBezTo>
                  <a:cubicBezTo>
                    <a:pt x="2579" y="12578"/>
                    <a:pt x="2579" y="12578"/>
                    <a:pt x="2579" y="12600"/>
                  </a:cubicBezTo>
                  <a:cubicBezTo>
                    <a:pt x="2557" y="12623"/>
                    <a:pt x="2557" y="12646"/>
                    <a:pt x="2557" y="12669"/>
                  </a:cubicBezTo>
                  <a:cubicBezTo>
                    <a:pt x="2557" y="12669"/>
                    <a:pt x="2557" y="12692"/>
                    <a:pt x="2557" y="12692"/>
                  </a:cubicBezTo>
                  <a:cubicBezTo>
                    <a:pt x="2488" y="12783"/>
                    <a:pt x="2443" y="12874"/>
                    <a:pt x="2374" y="12966"/>
                  </a:cubicBezTo>
                  <a:cubicBezTo>
                    <a:pt x="2328" y="13034"/>
                    <a:pt x="2283" y="13125"/>
                    <a:pt x="2237" y="13194"/>
                  </a:cubicBezTo>
                  <a:cubicBezTo>
                    <a:pt x="2146" y="13354"/>
                    <a:pt x="2054" y="13491"/>
                    <a:pt x="1963" y="13650"/>
                  </a:cubicBezTo>
                  <a:cubicBezTo>
                    <a:pt x="1895" y="13765"/>
                    <a:pt x="1826" y="13879"/>
                    <a:pt x="1758" y="14016"/>
                  </a:cubicBezTo>
                  <a:lnTo>
                    <a:pt x="1735" y="14016"/>
                  </a:lnTo>
                  <a:cubicBezTo>
                    <a:pt x="1712" y="14061"/>
                    <a:pt x="1689" y="14107"/>
                    <a:pt x="1666" y="14153"/>
                  </a:cubicBezTo>
                  <a:cubicBezTo>
                    <a:pt x="1575" y="14312"/>
                    <a:pt x="1484" y="14472"/>
                    <a:pt x="1370" y="14632"/>
                  </a:cubicBezTo>
                  <a:cubicBezTo>
                    <a:pt x="1324" y="14723"/>
                    <a:pt x="1278" y="14792"/>
                    <a:pt x="1256" y="14860"/>
                  </a:cubicBezTo>
                  <a:cubicBezTo>
                    <a:pt x="1233" y="14906"/>
                    <a:pt x="1210" y="14929"/>
                    <a:pt x="1210" y="14951"/>
                  </a:cubicBezTo>
                  <a:cubicBezTo>
                    <a:pt x="1187" y="14951"/>
                    <a:pt x="1187" y="14974"/>
                    <a:pt x="1187" y="14974"/>
                  </a:cubicBezTo>
                  <a:cubicBezTo>
                    <a:pt x="1141" y="15043"/>
                    <a:pt x="1096" y="15111"/>
                    <a:pt x="1050" y="15180"/>
                  </a:cubicBezTo>
                  <a:cubicBezTo>
                    <a:pt x="982" y="15271"/>
                    <a:pt x="936" y="15362"/>
                    <a:pt x="868" y="15454"/>
                  </a:cubicBezTo>
                  <a:cubicBezTo>
                    <a:pt x="822" y="15522"/>
                    <a:pt x="776" y="15613"/>
                    <a:pt x="731" y="15705"/>
                  </a:cubicBezTo>
                  <a:cubicBezTo>
                    <a:pt x="548" y="16024"/>
                    <a:pt x="343" y="16321"/>
                    <a:pt x="160" y="16641"/>
                  </a:cubicBezTo>
                  <a:cubicBezTo>
                    <a:pt x="160" y="16663"/>
                    <a:pt x="137" y="16686"/>
                    <a:pt x="137" y="16709"/>
                  </a:cubicBezTo>
                  <a:cubicBezTo>
                    <a:pt x="114" y="16755"/>
                    <a:pt x="91" y="16800"/>
                    <a:pt x="69" y="16823"/>
                  </a:cubicBezTo>
                  <a:cubicBezTo>
                    <a:pt x="69" y="16869"/>
                    <a:pt x="69" y="16892"/>
                    <a:pt x="91" y="16937"/>
                  </a:cubicBezTo>
                  <a:cubicBezTo>
                    <a:pt x="69" y="16960"/>
                    <a:pt x="46" y="16983"/>
                    <a:pt x="46" y="17029"/>
                  </a:cubicBezTo>
                  <a:cubicBezTo>
                    <a:pt x="23" y="17029"/>
                    <a:pt x="23" y="17051"/>
                    <a:pt x="23" y="17074"/>
                  </a:cubicBezTo>
                  <a:cubicBezTo>
                    <a:pt x="0" y="17120"/>
                    <a:pt x="23" y="17188"/>
                    <a:pt x="69" y="17211"/>
                  </a:cubicBezTo>
                  <a:cubicBezTo>
                    <a:pt x="69" y="17211"/>
                    <a:pt x="69" y="17211"/>
                    <a:pt x="69" y="17234"/>
                  </a:cubicBezTo>
                  <a:lnTo>
                    <a:pt x="114" y="17234"/>
                  </a:lnTo>
                  <a:cubicBezTo>
                    <a:pt x="137" y="17280"/>
                    <a:pt x="160" y="17303"/>
                    <a:pt x="183" y="17325"/>
                  </a:cubicBezTo>
                  <a:cubicBezTo>
                    <a:pt x="228" y="17325"/>
                    <a:pt x="274" y="17325"/>
                    <a:pt x="297" y="17303"/>
                  </a:cubicBezTo>
                  <a:cubicBezTo>
                    <a:pt x="343" y="17257"/>
                    <a:pt x="365" y="17211"/>
                    <a:pt x="388" y="17166"/>
                  </a:cubicBezTo>
                  <a:cubicBezTo>
                    <a:pt x="411" y="17143"/>
                    <a:pt x="411" y="17097"/>
                    <a:pt x="434" y="17074"/>
                  </a:cubicBezTo>
                  <a:cubicBezTo>
                    <a:pt x="457" y="17051"/>
                    <a:pt x="457" y="17029"/>
                    <a:pt x="480" y="16983"/>
                  </a:cubicBezTo>
                  <a:cubicBezTo>
                    <a:pt x="502" y="16960"/>
                    <a:pt x="502" y="16937"/>
                    <a:pt x="525" y="16914"/>
                  </a:cubicBezTo>
                  <a:cubicBezTo>
                    <a:pt x="571" y="16846"/>
                    <a:pt x="594" y="16778"/>
                    <a:pt x="639" y="16709"/>
                  </a:cubicBezTo>
                  <a:cubicBezTo>
                    <a:pt x="731" y="16572"/>
                    <a:pt x="799" y="16412"/>
                    <a:pt x="890" y="16275"/>
                  </a:cubicBezTo>
                  <a:cubicBezTo>
                    <a:pt x="959" y="16116"/>
                    <a:pt x="1050" y="15979"/>
                    <a:pt x="1141" y="15819"/>
                  </a:cubicBezTo>
                  <a:cubicBezTo>
                    <a:pt x="1164" y="15750"/>
                    <a:pt x="1210" y="15682"/>
                    <a:pt x="1256" y="15613"/>
                  </a:cubicBezTo>
                  <a:cubicBezTo>
                    <a:pt x="1278" y="15568"/>
                    <a:pt x="1301" y="15545"/>
                    <a:pt x="1301" y="15522"/>
                  </a:cubicBezTo>
                  <a:cubicBezTo>
                    <a:pt x="1324" y="15499"/>
                    <a:pt x="1324" y="15476"/>
                    <a:pt x="1347" y="15431"/>
                  </a:cubicBezTo>
                  <a:cubicBezTo>
                    <a:pt x="1370" y="15431"/>
                    <a:pt x="1393" y="15408"/>
                    <a:pt x="1415" y="15385"/>
                  </a:cubicBezTo>
                  <a:cubicBezTo>
                    <a:pt x="1415" y="15362"/>
                    <a:pt x="1438" y="15340"/>
                    <a:pt x="1461" y="15317"/>
                  </a:cubicBezTo>
                  <a:cubicBezTo>
                    <a:pt x="1529" y="15203"/>
                    <a:pt x="1598" y="15088"/>
                    <a:pt x="1666" y="14974"/>
                  </a:cubicBezTo>
                  <a:cubicBezTo>
                    <a:pt x="1689" y="14906"/>
                    <a:pt x="1735" y="14837"/>
                    <a:pt x="1781" y="14769"/>
                  </a:cubicBezTo>
                  <a:cubicBezTo>
                    <a:pt x="1826" y="14700"/>
                    <a:pt x="1872" y="14609"/>
                    <a:pt x="1918" y="14541"/>
                  </a:cubicBezTo>
                  <a:cubicBezTo>
                    <a:pt x="1986" y="14381"/>
                    <a:pt x="2077" y="14244"/>
                    <a:pt x="2146" y="14107"/>
                  </a:cubicBezTo>
                  <a:cubicBezTo>
                    <a:pt x="2169" y="14084"/>
                    <a:pt x="2191" y="14038"/>
                    <a:pt x="2191" y="14016"/>
                  </a:cubicBezTo>
                  <a:cubicBezTo>
                    <a:pt x="2237" y="13970"/>
                    <a:pt x="2260" y="13902"/>
                    <a:pt x="2306" y="13856"/>
                  </a:cubicBezTo>
                  <a:cubicBezTo>
                    <a:pt x="2351" y="13765"/>
                    <a:pt x="2420" y="13696"/>
                    <a:pt x="2443" y="13605"/>
                  </a:cubicBezTo>
                  <a:cubicBezTo>
                    <a:pt x="2465" y="13582"/>
                    <a:pt x="2465" y="13559"/>
                    <a:pt x="2443" y="13536"/>
                  </a:cubicBezTo>
                  <a:cubicBezTo>
                    <a:pt x="2465" y="13491"/>
                    <a:pt x="2488" y="13468"/>
                    <a:pt x="2511" y="13422"/>
                  </a:cubicBezTo>
                  <a:cubicBezTo>
                    <a:pt x="2557" y="13354"/>
                    <a:pt x="2579" y="13285"/>
                    <a:pt x="2625" y="13217"/>
                  </a:cubicBezTo>
                  <a:cubicBezTo>
                    <a:pt x="2648" y="13171"/>
                    <a:pt x="2671" y="13148"/>
                    <a:pt x="2671" y="13125"/>
                  </a:cubicBezTo>
                  <a:cubicBezTo>
                    <a:pt x="2694" y="13125"/>
                    <a:pt x="2716" y="13103"/>
                    <a:pt x="2739" y="13080"/>
                  </a:cubicBezTo>
                  <a:cubicBezTo>
                    <a:pt x="2762" y="13057"/>
                    <a:pt x="2785" y="13011"/>
                    <a:pt x="2808" y="12989"/>
                  </a:cubicBezTo>
                  <a:cubicBezTo>
                    <a:pt x="2808" y="12966"/>
                    <a:pt x="2808" y="12943"/>
                    <a:pt x="2831" y="12920"/>
                  </a:cubicBezTo>
                  <a:cubicBezTo>
                    <a:pt x="2853" y="12874"/>
                    <a:pt x="2876" y="12852"/>
                    <a:pt x="2899" y="12806"/>
                  </a:cubicBezTo>
                  <a:cubicBezTo>
                    <a:pt x="2945" y="12715"/>
                    <a:pt x="2990" y="12623"/>
                    <a:pt x="3036" y="12555"/>
                  </a:cubicBezTo>
                  <a:cubicBezTo>
                    <a:pt x="3127" y="12372"/>
                    <a:pt x="3219" y="12212"/>
                    <a:pt x="3310" y="12030"/>
                  </a:cubicBezTo>
                  <a:cubicBezTo>
                    <a:pt x="3401" y="11870"/>
                    <a:pt x="3492" y="11687"/>
                    <a:pt x="3584" y="11528"/>
                  </a:cubicBezTo>
                  <a:cubicBezTo>
                    <a:pt x="3629" y="11459"/>
                    <a:pt x="3675" y="11391"/>
                    <a:pt x="3698" y="11299"/>
                  </a:cubicBezTo>
                  <a:cubicBezTo>
                    <a:pt x="3744" y="11231"/>
                    <a:pt x="3789" y="11163"/>
                    <a:pt x="3835" y="11094"/>
                  </a:cubicBezTo>
                  <a:cubicBezTo>
                    <a:pt x="3858" y="11094"/>
                    <a:pt x="3880" y="11071"/>
                    <a:pt x="3880" y="11048"/>
                  </a:cubicBezTo>
                  <a:cubicBezTo>
                    <a:pt x="3949" y="10980"/>
                    <a:pt x="3995" y="10889"/>
                    <a:pt x="4040" y="10797"/>
                  </a:cubicBezTo>
                  <a:cubicBezTo>
                    <a:pt x="4086" y="10729"/>
                    <a:pt x="4132" y="10638"/>
                    <a:pt x="4177" y="10569"/>
                  </a:cubicBezTo>
                  <a:cubicBezTo>
                    <a:pt x="4269" y="10432"/>
                    <a:pt x="4337" y="10295"/>
                    <a:pt x="4405" y="10135"/>
                  </a:cubicBezTo>
                  <a:cubicBezTo>
                    <a:pt x="4497" y="9976"/>
                    <a:pt x="4588" y="9816"/>
                    <a:pt x="4679" y="9656"/>
                  </a:cubicBezTo>
                  <a:cubicBezTo>
                    <a:pt x="4771" y="9496"/>
                    <a:pt x="4885" y="9314"/>
                    <a:pt x="4976" y="9131"/>
                  </a:cubicBezTo>
                  <a:cubicBezTo>
                    <a:pt x="5045" y="8994"/>
                    <a:pt x="5136" y="8834"/>
                    <a:pt x="5204" y="8675"/>
                  </a:cubicBezTo>
                  <a:cubicBezTo>
                    <a:pt x="5227" y="8675"/>
                    <a:pt x="5250" y="8652"/>
                    <a:pt x="5273" y="8629"/>
                  </a:cubicBezTo>
                  <a:cubicBezTo>
                    <a:pt x="5318" y="8583"/>
                    <a:pt x="5341" y="8538"/>
                    <a:pt x="5364" y="8492"/>
                  </a:cubicBezTo>
                  <a:cubicBezTo>
                    <a:pt x="5387" y="8469"/>
                    <a:pt x="5410" y="8423"/>
                    <a:pt x="5433" y="8401"/>
                  </a:cubicBezTo>
                  <a:cubicBezTo>
                    <a:pt x="5478" y="8309"/>
                    <a:pt x="5501" y="8241"/>
                    <a:pt x="5547" y="8172"/>
                  </a:cubicBezTo>
                  <a:cubicBezTo>
                    <a:pt x="5638" y="8013"/>
                    <a:pt x="5707" y="7876"/>
                    <a:pt x="5775" y="7716"/>
                  </a:cubicBezTo>
                  <a:cubicBezTo>
                    <a:pt x="5821" y="7625"/>
                    <a:pt x="5889" y="7533"/>
                    <a:pt x="5935" y="7442"/>
                  </a:cubicBezTo>
                  <a:cubicBezTo>
                    <a:pt x="6003" y="7328"/>
                    <a:pt x="6095" y="7191"/>
                    <a:pt x="6163" y="7077"/>
                  </a:cubicBezTo>
                  <a:cubicBezTo>
                    <a:pt x="6277" y="6917"/>
                    <a:pt x="6368" y="6757"/>
                    <a:pt x="6460" y="6597"/>
                  </a:cubicBezTo>
                  <a:cubicBezTo>
                    <a:pt x="6483" y="6575"/>
                    <a:pt x="6505" y="6552"/>
                    <a:pt x="6505" y="6529"/>
                  </a:cubicBezTo>
                  <a:cubicBezTo>
                    <a:pt x="6528" y="6506"/>
                    <a:pt x="6528" y="6483"/>
                    <a:pt x="6528" y="6461"/>
                  </a:cubicBezTo>
                  <a:cubicBezTo>
                    <a:pt x="6551" y="6392"/>
                    <a:pt x="6597" y="6346"/>
                    <a:pt x="6620" y="6278"/>
                  </a:cubicBezTo>
                  <a:lnTo>
                    <a:pt x="6734" y="6072"/>
                  </a:lnTo>
                  <a:cubicBezTo>
                    <a:pt x="6802" y="5936"/>
                    <a:pt x="6893" y="5799"/>
                    <a:pt x="6962" y="5662"/>
                  </a:cubicBezTo>
                  <a:cubicBezTo>
                    <a:pt x="7053" y="5525"/>
                    <a:pt x="7122" y="5388"/>
                    <a:pt x="7190" y="5251"/>
                  </a:cubicBezTo>
                  <a:cubicBezTo>
                    <a:pt x="7236" y="5182"/>
                    <a:pt x="7259" y="5137"/>
                    <a:pt x="7304" y="5068"/>
                  </a:cubicBezTo>
                  <a:cubicBezTo>
                    <a:pt x="7350" y="5000"/>
                    <a:pt x="7373" y="4931"/>
                    <a:pt x="7418" y="4863"/>
                  </a:cubicBezTo>
                  <a:cubicBezTo>
                    <a:pt x="7418" y="4840"/>
                    <a:pt x="7418" y="4817"/>
                    <a:pt x="7418" y="4817"/>
                  </a:cubicBezTo>
                  <a:cubicBezTo>
                    <a:pt x="7464" y="4749"/>
                    <a:pt x="7510" y="4680"/>
                    <a:pt x="7533" y="4612"/>
                  </a:cubicBezTo>
                  <a:cubicBezTo>
                    <a:pt x="7624" y="4475"/>
                    <a:pt x="7692" y="4338"/>
                    <a:pt x="7761" y="4224"/>
                  </a:cubicBezTo>
                  <a:cubicBezTo>
                    <a:pt x="7806" y="4155"/>
                    <a:pt x="7829" y="4087"/>
                    <a:pt x="7875" y="3995"/>
                  </a:cubicBezTo>
                  <a:cubicBezTo>
                    <a:pt x="7875" y="3995"/>
                    <a:pt x="7898" y="3973"/>
                    <a:pt x="7898" y="3973"/>
                  </a:cubicBezTo>
                  <a:cubicBezTo>
                    <a:pt x="7921" y="3927"/>
                    <a:pt x="7943" y="3904"/>
                    <a:pt x="7966" y="3858"/>
                  </a:cubicBezTo>
                  <a:cubicBezTo>
                    <a:pt x="8035" y="3721"/>
                    <a:pt x="8126" y="3585"/>
                    <a:pt x="8194" y="3448"/>
                  </a:cubicBezTo>
                  <a:cubicBezTo>
                    <a:pt x="8217" y="3448"/>
                    <a:pt x="8240" y="3448"/>
                    <a:pt x="8240" y="3425"/>
                  </a:cubicBezTo>
                  <a:cubicBezTo>
                    <a:pt x="8286" y="3402"/>
                    <a:pt x="8309" y="3356"/>
                    <a:pt x="8309" y="3311"/>
                  </a:cubicBezTo>
                  <a:cubicBezTo>
                    <a:pt x="8331" y="3288"/>
                    <a:pt x="8354" y="3265"/>
                    <a:pt x="8377" y="3219"/>
                  </a:cubicBezTo>
                  <a:cubicBezTo>
                    <a:pt x="8400" y="3151"/>
                    <a:pt x="8446" y="3105"/>
                    <a:pt x="8468" y="3037"/>
                  </a:cubicBezTo>
                  <a:cubicBezTo>
                    <a:pt x="8514" y="2968"/>
                    <a:pt x="8560" y="2877"/>
                    <a:pt x="8583" y="2808"/>
                  </a:cubicBezTo>
                  <a:cubicBezTo>
                    <a:pt x="8651" y="2717"/>
                    <a:pt x="8697" y="2626"/>
                    <a:pt x="8742" y="2557"/>
                  </a:cubicBezTo>
                  <a:cubicBezTo>
                    <a:pt x="8742" y="2557"/>
                    <a:pt x="8742" y="2535"/>
                    <a:pt x="8742" y="2535"/>
                  </a:cubicBezTo>
                  <a:cubicBezTo>
                    <a:pt x="8834" y="2398"/>
                    <a:pt x="8925" y="2261"/>
                    <a:pt x="8993" y="2124"/>
                  </a:cubicBezTo>
                  <a:cubicBezTo>
                    <a:pt x="9062" y="1987"/>
                    <a:pt x="9153" y="1850"/>
                    <a:pt x="9222" y="1713"/>
                  </a:cubicBezTo>
                  <a:cubicBezTo>
                    <a:pt x="9267" y="1644"/>
                    <a:pt x="9290" y="1599"/>
                    <a:pt x="9336" y="1530"/>
                  </a:cubicBezTo>
                  <a:cubicBezTo>
                    <a:pt x="9336" y="1507"/>
                    <a:pt x="9359" y="1462"/>
                    <a:pt x="9381" y="1439"/>
                  </a:cubicBezTo>
                  <a:cubicBezTo>
                    <a:pt x="9404" y="1416"/>
                    <a:pt x="9427" y="1370"/>
                    <a:pt x="9450" y="1325"/>
                  </a:cubicBezTo>
                  <a:cubicBezTo>
                    <a:pt x="9450" y="1325"/>
                    <a:pt x="9450" y="1302"/>
                    <a:pt x="9450" y="1279"/>
                  </a:cubicBezTo>
                  <a:cubicBezTo>
                    <a:pt x="9450" y="1256"/>
                    <a:pt x="9450" y="1256"/>
                    <a:pt x="9450" y="1256"/>
                  </a:cubicBezTo>
                  <a:cubicBezTo>
                    <a:pt x="9473" y="1234"/>
                    <a:pt x="9473" y="1234"/>
                    <a:pt x="9496" y="1234"/>
                  </a:cubicBezTo>
                  <a:cubicBezTo>
                    <a:pt x="9541" y="1165"/>
                    <a:pt x="9587" y="1119"/>
                    <a:pt x="9610" y="1051"/>
                  </a:cubicBezTo>
                  <a:cubicBezTo>
                    <a:pt x="9610" y="1028"/>
                    <a:pt x="9632" y="1005"/>
                    <a:pt x="9632" y="982"/>
                  </a:cubicBezTo>
                  <a:cubicBezTo>
                    <a:pt x="9655" y="960"/>
                    <a:pt x="9678" y="937"/>
                    <a:pt x="9701" y="891"/>
                  </a:cubicBezTo>
                  <a:cubicBezTo>
                    <a:pt x="9747" y="800"/>
                    <a:pt x="9815" y="686"/>
                    <a:pt x="9884" y="594"/>
                  </a:cubicBezTo>
                  <a:cubicBezTo>
                    <a:pt x="9906" y="526"/>
                    <a:pt x="9952" y="457"/>
                    <a:pt x="9998" y="389"/>
                  </a:cubicBezTo>
                  <a:cubicBezTo>
                    <a:pt x="9998" y="366"/>
                    <a:pt x="10021" y="343"/>
                    <a:pt x="10021" y="298"/>
                  </a:cubicBezTo>
                  <a:cubicBezTo>
                    <a:pt x="10043" y="275"/>
                    <a:pt x="10043" y="229"/>
                    <a:pt x="10043" y="206"/>
                  </a:cubicBezTo>
                  <a:cubicBezTo>
                    <a:pt x="10043" y="184"/>
                    <a:pt x="10043" y="184"/>
                    <a:pt x="10043" y="161"/>
                  </a:cubicBezTo>
                  <a:cubicBezTo>
                    <a:pt x="10043" y="138"/>
                    <a:pt x="10043" y="138"/>
                    <a:pt x="10021" y="115"/>
                  </a:cubicBezTo>
                  <a:cubicBezTo>
                    <a:pt x="10021" y="92"/>
                    <a:pt x="9998" y="69"/>
                    <a:pt x="9975" y="69"/>
                  </a:cubicBezTo>
                  <a:cubicBezTo>
                    <a:pt x="9952" y="47"/>
                    <a:pt x="9929" y="47"/>
                    <a:pt x="9906" y="24"/>
                  </a:cubicBezTo>
                  <a:cubicBezTo>
                    <a:pt x="9884" y="24"/>
                    <a:pt x="9861" y="1"/>
                    <a:pt x="9838" y="1"/>
                  </a:cubicBezTo>
                  <a:close/>
                </a:path>
              </a:pathLst>
            </a:custGeom>
            <a:solidFill>
              <a:srgbClr val="FCD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2559" y="2342897"/>
              <a:ext cx="552985" cy="994858"/>
            </a:xfrm>
            <a:custGeom>
              <a:avLst/>
              <a:gdLst/>
              <a:ahLst/>
              <a:cxnLst/>
              <a:rect l="l" t="t" r="r" b="b"/>
              <a:pathLst>
                <a:path w="9884" h="17782" extrusionOk="0">
                  <a:moveTo>
                    <a:pt x="1188" y="16024"/>
                  </a:moveTo>
                  <a:lnTo>
                    <a:pt x="1188" y="16024"/>
                  </a:lnTo>
                  <a:cubicBezTo>
                    <a:pt x="1183" y="16031"/>
                    <a:pt x="1179" y="16038"/>
                    <a:pt x="1175" y="16045"/>
                  </a:cubicBezTo>
                  <a:lnTo>
                    <a:pt x="1175" y="16045"/>
                  </a:lnTo>
                  <a:cubicBezTo>
                    <a:pt x="1188" y="16040"/>
                    <a:pt x="1188" y="16024"/>
                    <a:pt x="1188" y="16024"/>
                  </a:cubicBezTo>
                  <a:close/>
                  <a:moveTo>
                    <a:pt x="8834" y="1"/>
                  </a:moveTo>
                  <a:cubicBezTo>
                    <a:pt x="8811" y="1"/>
                    <a:pt x="8766" y="23"/>
                    <a:pt x="8743" y="46"/>
                  </a:cubicBezTo>
                  <a:cubicBezTo>
                    <a:pt x="8720" y="115"/>
                    <a:pt x="8697" y="160"/>
                    <a:pt x="8651" y="229"/>
                  </a:cubicBezTo>
                  <a:cubicBezTo>
                    <a:pt x="8629" y="274"/>
                    <a:pt x="8606" y="320"/>
                    <a:pt x="8583" y="389"/>
                  </a:cubicBezTo>
                  <a:cubicBezTo>
                    <a:pt x="8560" y="389"/>
                    <a:pt x="8514" y="411"/>
                    <a:pt x="8514" y="434"/>
                  </a:cubicBezTo>
                  <a:cubicBezTo>
                    <a:pt x="8492" y="457"/>
                    <a:pt x="8492" y="503"/>
                    <a:pt x="8492" y="548"/>
                  </a:cubicBezTo>
                  <a:lnTo>
                    <a:pt x="8514" y="548"/>
                  </a:lnTo>
                  <a:cubicBezTo>
                    <a:pt x="8514" y="548"/>
                    <a:pt x="8537" y="571"/>
                    <a:pt x="8560" y="571"/>
                  </a:cubicBezTo>
                  <a:cubicBezTo>
                    <a:pt x="8583" y="594"/>
                    <a:pt x="8606" y="594"/>
                    <a:pt x="8629" y="617"/>
                  </a:cubicBezTo>
                  <a:cubicBezTo>
                    <a:pt x="8651" y="663"/>
                    <a:pt x="8674" y="685"/>
                    <a:pt x="8697" y="731"/>
                  </a:cubicBezTo>
                  <a:cubicBezTo>
                    <a:pt x="8720" y="777"/>
                    <a:pt x="8766" y="822"/>
                    <a:pt x="8811" y="868"/>
                  </a:cubicBezTo>
                  <a:cubicBezTo>
                    <a:pt x="8811" y="891"/>
                    <a:pt x="8834" y="914"/>
                    <a:pt x="8880" y="936"/>
                  </a:cubicBezTo>
                  <a:lnTo>
                    <a:pt x="8902" y="959"/>
                  </a:lnTo>
                  <a:lnTo>
                    <a:pt x="8948" y="1005"/>
                  </a:lnTo>
                  <a:lnTo>
                    <a:pt x="8971" y="1028"/>
                  </a:lnTo>
                  <a:cubicBezTo>
                    <a:pt x="8994" y="1028"/>
                    <a:pt x="9017" y="1051"/>
                    <a:pt x="9062" y="1051"/>
                  </a:cubicBezTo>
                  <a:cubicBezTo>
                    <a:pt x="9062" y="1051"/>
                    <a:pt x="9085" y="1073"/>
                    <a:pt x="9108" y="1073"/>
                  </a:cubicBezTo>
                  <a:cubicBezTo>
                    <a:pt x="9108" y="1073"/>
                    <a:pt x="9131" y="1096"/>
                    <a:pt x="9131" y="1096"/>
                  </a:cubicBezTo>
                  <a:cubicBezTo>
                    <a:pt x="9154" y="1096"/>
                    <a:pt x="9154" y="1119"/>
                    <a:pt x="9176" y="1119"/>
                  </a:cubicBezTo>
                  <a:cubicBezTo>
                    <a:pt x="9154" y="1165"/>
                    <a:pt x="9154" y="1210"/>
                    <a:pt x="9176" y="1256"/>
                  </a:cubicBezTo>
                  <a:cubicBezTo>
                    <a:pt x="9176" y="1279"/>
                    <a:pt x="9199" y="1279"/>
                    <a:pt x="9199" y="1302"/>
                  </a:cubicBezTo>
                  <a:cubicBezTo>
                    <a:pt x="9154" y="1370"/>
                    <a:pt x="9131" y="1439"/>
                    <a:pt x="9085" y="1507"/>
                  </a:cubicBezTo>
                  <a:cubicBezTo>
                    <a:pt x="9017" y="1621"/>
                    <a:pt x="8948" y="1758"/>
                    <a:pt x="8880" y="1872"/>
                  </a:cubicBezTo>
                  <a:cubicBezTo>
                    <a:pt x="8811" y="2009"/>
                    <a:pt x="8720" y="2123"/>
                    <a:pt x="8651" y="2260"/>
                  </a:cubicBezTo>
                  <a:cubicBezTo>
                    <a:pt x="8583" y="2374"/>
                    <a:pt x="8514" y="2466"/>
                    <a:pt x="8446" y="2580"/>
                  </a:cubicBezTo>
                  <a:cubicBezTo>
                    <a:pt x="8423" y="2625"/>
                    <a:pt x="8423" y="2648"/>
                    <a:pt x="8423" y="2694"/>
                  </a:cubicBezTo>
                  <a:cubicBezTo>
                    <a:pt x="8423" y="2717"/>
                    <a:pt x="8400" y="2740"/>
                    <a:pt x="8377" y="2785"/>
                  </a:cubicBezTo>
                  <a:cubicBezTo>
                    <a:pt x="8332" y="2854"/>
                    <a:pt x="8286" y="2945"/>
                    <a:pt x="8241" y="3014"/>
                  </a:cubicBezTo>
                  <a:cubicBezTo>
                    <a:pt x="8172" y="3150"/>
                    <a:pt x="8104" y="3287"/>
                    <a:pt x="8035" y="3402"/>
                  </a:cubicBezTo>
                  <a:cubicBezTo>
                    <a:pt x="8012" y="3447"/>
                    <a:pt x="7989" y="3470"/>
                    <a:pt x="7967" y="3493"/>
                  </a:cubicBezTo>
                  <a:lnTo>
                    <a:pt x="7875" y="3653"/>
                  </a:lnTo>
                  <a:cubicBezTo>
                    <a:pt x="7807" y="3744"/>
                    <a:pt x="7761" y="3835"/>
                    <a:pt x="7716" y="3904"/>
                  </a:cubicBezTo>
                  <a:cubicBezTo>
                    <a:pt x="7624" y="4063"/>
                    <a:pt x="7533" y="4223"/>
                    <a:pt x="7442" y="4360"/>
                  </a:cubicBezTo>
                  <a:cubicBezTo>
                    <a:pt x="7350" y="4543"/>
                    <a:pt x="7259" y="4703"/>
                    <a:pt x="7145" y="4862"/>
                  </a:cubicBezTo>
                  <a:cubicBezTo>
                    <a:pt x="7054" y="5045"/>
                    <a:pt x="6962" y="5205"/>
                    <a:pt x="6871" y="5365"/>
                  </a:cubicBezTo>
                  <a:cubicBezTo>
                    <a:pt x="6825" y="5433"/>
                    <a:pt x="6803" y="5479"/>
                    <a:pt x="6757" y="5524"/>
                  </a:cubicBezTo>
                  <a:cubicBezTo>
                    <a:pt x="6757" y="5570"/>
                    <a:pt x="6734" y="5593"/>
                    <a:pt x="6711" y="5616"/>
                  </a:cubicBezTo>
                  <a:cubicBezTo>
                    <a:pt x="6688" y="5661"/>
                    <a:pt x="6666" y="5684"/>
                    <a:pt x="6666" y="5707"/>
                  </a:cubicBezTo>
                  <a:cubicBezTo>
                    <a:pt x="6643" y="5730"/>
                    <a:pt x="6643" y="5730"/>
                    <a:pt x="6643" y="5730"/>
                  </a:cubicBezTo>
                  <a:cubicBezTo>
                    <a:pt x="6551" y="5890"/>
                    <a:pt x="6437" y="6049"/>
                    <a:pt x="6346" y="6209"/>
                  </a:cubicBezTo>
                  <a:cubicBezTo>
                    <a:pt x="6346" y="6232"/>
                    <a:pt x="6323" y="6232"/>
                    <a:pt x="6300" y="6255"/>
                  </a:cubicBezTo>
                  <a:cubicBezTo>
                    <a:pt x="6300" y="6300"/>
                    <a:pt x="6278" y="6323"/>
                    <a:pt x="6255" y="6346"/>
                  </a:cubicBezTo>
                  <a:cubicBezTo>
                    <a:pt x="6209" y="6392"/>
                    <a:pt x="6209" y="6460"/>
                    <a:pt x="6232" y="6483"/>
                  </a:cubicBezTo>
                  <a:cubicBezTo>
                    <a:pt x="6232" y="6506"/>
                    <a:pt x="6232" y="6506"/>
                    <a:pt x="6232" y="6506"/>
                  </a:cubicBezTo>
                  <a:cubicBezTo>
                    <a:pt x="6118" y="6666"/>
                    <a:pt x="6026" y="6803"/>
                    <a:pt x="5935" y="6962"/>
                  </a:cubicBezTo>
                  <a:cubicBezTo>
                    <a:pt x="5912" y="6985"/>
                    <a:pt x="5890" y="7031"/>
                    <a:pt x="5890" y="7054"/>
                  </a:cubicBezTo>
                  <a:cubicBezTo>
                    <a:pt x="5867" y="7099"/>
                    <a:pt x="5844" y="7145"/>
                    <a:pt x="5798" y="7213"/>
                  </a:cubicBezTo>
                  <a:cubicBezTo>
                    <a:pt x="5775" y="7259"/>
                    <a:pt x="5753" y="7282"/>
                    <a:pt x="5730" y="7328"/>
                  </a:cubicBezTo>
                  <a:cubicBezTo>
                    <a:pt x="5684" y="7373"/>
                    <a:pt x="5661" y="7419"/>
                    <a:pt x="5638" y="7464"/>
                  </a:cubicBezTo>
                  <a:cubicBezTo>
                    <a:pt x="5616" y="7510"/>
                    <a:pt x="5616" y="7533"/>
                    <a:pt x="5616" y="7556"/>
                  </a:cubicBezTo>
                  <a:cubicBezTo>
                    <a:pt x="5593" y="7579"/>
                    <a:pt x="5570" y="7601"/>
                    <a:pt x="5570" y="7647"/>
                  </a:cubicBezTo>
                  <a:cubicBezTo>
                    <a:pt x="5547" y="7670"/>
                    <a:pt x="5524" y="7716"/>
                    <a:pt x="5501" y="7761"/>
                  </a:cubicBezTo>
                  <a:cubicBezTo>
                    <a:pt x="5456" y="7807"/>
                    <a:pt x="5433" y="7875"/>
                    <a:pt x="5387" y="7921"/>
                  </a:cubicBezTo>
                  <a:lnTo>
                    <a:pt x="5365" y="7967"/>
                  </a:lnTo>
                  <a:lnTo>
                    <a:pt x="5365" y="8012"/>
                  </a:lnTo>
                  <a:cubicBezTo>
                    <a:pt x="5342" y="8035"/>
                    <a:pt x="5319" y="8058"/>
                    <a:pt x="5319" y="8081"/>
                  </a:cubicBezTo>
                  <a:lnTo>
                    <a:pt x="5205" y="8263"/>
                  </a:lnTo>
                  <a:lnTo>
                    <a:pt x="5182" y="8332"/>
                  </a:lnTo>
                  <a:cubicBezTo>
                    <a:pt x="5159" y="8400"/>
                    <a:pt x="5113" y="8469"/>
                    <a:pt x="5091" y="8537"/>
                  </a:cubicBezTo>
                  <a:cubicBezTo>
                    <a:pt x="5045" y="8583"/>
                    <a:pt x="5022" y="8651"/>
                    <a:pt x="4977" y="8720"/>
                  </a:cubicBezTo>
                  <a:lnTo>
                    <a:pt x="4954" y="8765"/>
                  </a:lnTo>
                  <a:lnTo>
                    <a:pt x="4931" y="8811"/>
                  </a:lnTo>
                  <a:cubicBezTo>
                    <a:pt x="4908" y="8857"/>
                    <a:pt x="4885" y="8925"/>
                    <a:pt x="4840" y="8971"/>
                  </a:cubicBezTo>
                  <a:cubicBezTo>
                    <a:pt x="4794" y="9085"/>
                    <a:pt x="4748" y="9176"/>
                    <a:pt x="4703" y="9268"/>
                  </a:cubicBezTo>
                  <a:lnTo>
                    <a:pt x="4634" y="9382"/>
                  </a:lnTo>
                  <a:lnTo>
                    <a:pt x="4634" y="9427"/>
                  </a:lnTo>
                  <a:cubicBezTo>
                    <a:pt x="4566" y="9542"/>
                    <a:pt x="4497" y="9679"/>
                    <a:pt x="4429" y="9793"/>
                  </a:cubicBezTo>
                  <a:cubicBezTo>
                    <a:pt x="4406" y="9861"/>
                    <a:pt x="4360" y="9930"/>
                    <a:pt x="4315" y="9998"/>
                  </a:cubicBezTo>
                  <a:cubicBezTo>
                    <a:pt x="4269" y="10067"/>
                    <a:pt x="4223" y="10158"/>
                    <a:pt x="4178" y="10226"/>
                  </a:cubicBezTo>
                  <a:cubicBezTo>
                    <a:pt x="4109" y="10340"/>
                    <a:pt x="4041" y="10477"/>
                    <a:pt x="3972" y="10592"/>
                  </a:cubicBezTo>
                  <a:lnTo>
                    <a:pt x="3949" y="10637"/>
                  </a:lnTo>
                  <a:lnTo>
                    <a:pt x="3927" y="10683"/>
                  </a:lnTo>
                  <a:lnTo>
                    <a:pt x="3904" y="10706"/>
                  </a:lnTo>
                  <a:cubicBezTo>
                    <a:pt x="3835" y="10843"/>
                    <a:pt x="3767" y="10957"/>
                    <a:pt x="3698" y="11094"/>
                  </a:cubicBezTo>
                  <a:lnTo>
                    <a:pt x="3584" y="11299"/>
                  </a:lnTo>
                  <a:lnTo>
                    <a:pt x="3470" y="11505"/>
                  </a:lnTo>
                  <a:cubicBezTo>
                    <a:pt x="3379" y="11641"/>
                    <a:pt x="3310" y="11801"/>
                    <a:pt x="3219" y="11938"/>
                  </a:cubicBezTo>
                  <a:cubicBezTo>
                    <a:pt x="3059" y="12235"/>
                    <a:pt x="2899" y="12532"/>
                    <a:pt x="2717" y="12828"/>
                  </a:cubicBezTo>
                  <a:cubicBezTo>
                    <a:pt x="2580" y="13057"/>
                    <a:pt x="2443" y="13308"/>
                    <a:pt x="2306" y="13536"/>
                  </a:cubicBezTo>
                  <a:cubicBezTo>
                    <a:pt x="2237" y="13650"/>
                    <a:pt x="2192" y="13764"/>
                    <a:pt x="2123" y="13856"/>
                  </a:cubicBezTo>
                  <a:lnTo>
                    <a:pt x="2078" y="13970"/>
                  </a:lnTo>
                  <a:cubicBezTo>
                    <a:pt x="2009" y="14107"/>
                    <a:pt x="1918" y="14244"/>
                    <a:pt x="1849" y="14403"/>
                  </a:cubicBezTo>
                  <a:lnTo>
                    <a:pt x="1804" y="14472"/>
                  </a:lnTo>
                  <a:cubicBezTo>
                    <a:pt x="1781" y="14517"/>
                    <a:pt x="1758" y="14563"/>
                    <a:pt x="1735" y="14609"/>
                  </a:cubicBezTo>
                  <a:cubicBezTo>
                    <a:pt x="1690" y="14677"/>
                    <a:pt x="1644" y="14746"/>
                    <a:pt x="1621" y="14814"/>
                  </a:cubicBezTo>
                  <a:lnTo>
                    <a:pt x="1598" y="14860"/>
                  </a:lnTo>
                  <a:cubicBezTo>
                    <a:pt x="1553" y="14905"/>
                    <a:pt x="1530" y="14974"/>
                    <a:pt x="1507" y="15020"/>
                  </a:cubicBezTo>
                  <a:cubicBezTo>
                    <a:pt x="1461" y="15065"/>
                    <a:pt x="1439" y="15111"/>
                    <a:pt x="1416" y="15157"/>
                  </a:cubicBezTo>
                  <a:lnTo>
                    <a:pt x="1370" y="15225"/>
                  </a:lnTo>
                  <a:cubicBezTo>
                    <a:pt x="1302" y="15339"/>
                    <a:pt x="1233" y="15476"/>
                    <a:pt x="1188" y="15590"/>
                  </a:cubicBezTo>
                  <a:cubicBezTo>
                    <a:pt x="1119" y="15682"/>
                    <a:pt x="1073" y="15796"/>
                    <a:pt x="1028" y="15887"/>
                  </a:cubicBezTo>
                  <a:lnTo>
                    <a:pt x="936" y="16024"/>
                  </a:lnTo>
                  <a:lnTo>
                    <a:pt x="914" y="16070"/>
                  </a:lnTo>
                  <a:lnTo>
                    <a:pt x="891" y="16092"/>
                  </a:lnTo>
                  <a:cubicBezTo>
                    <a:pt x="822" y="16229"/>
                    <a:pt x="731" y="16366"/>
                    <a:pt x="663" y="16503"/>
                  </a:cubicBezTo>
                  <a:lnTo>
                    <a:pt x="640" y="16549"/>
                  </a:lnTo>
                  <a:cubicBezTo>
                    <a:pt x="571" y="16640"/>
                    <a:pt x="526" y="16732"/>
                    <a:pt x="480" y="16800"/>
                  </a:cubicBezTo>
                  <a:lnTo>
                    <a:pt x="411" y="16891"/>
                  </a:lnTo>
                  <a:lnTo>
                    <a:pt x="389" y="16937"/>
                  </a:lnTo>
                  <a:cubicBezTo>
                    <a:pt x="366" y="16983"/>
                    <a:pt x="343" y="17028"/>
                    <a:pt x="320" y="17051"/>
                  </a:cubicBezTo>
                  <a:cubicBezTo>
                    <a:pt x="297" y="17097"/>
                    <a:pt x="274" y="17120"/>
                    <a:pt x="252" y="17142"/>
                  </a:cubicBezTo>
                  <a:cubicBezTo>
                    <a:pt x="229" y="17188"/>
                    <a:pt x="206" y="17211"/>
                    <a:pt x="183" y="17234"/>
                  </a:cubicBezTo>
                  <a:cubicBezTo>
                    <a:pt x="160" y="17279"/>
                    <a:pt x="138" y="17325"/>
                    <a:pt x="115" y="17371"/>
                  </a:cubicBezTo>
                  <a:cubicBezTo>
                    <a:pt x="92" y="17393"/>
                    <a:pt x="92" y="17416"/>
                    <a:pt x="69" y="17439"/>
                  </a:cubicBezTo>
                  <a:cubicBezTo>
                    <a:pt x="46" y="17485"/>
                    <a:pt x="23" y="17508"/>
                    <a:pt x="23" y="17576"/>
                  </a:cubicBezTo>
                  <a:cubicBezTo>
                    <a:pt x="1" y="17599"/>
                    <a:pt x="1" y="17622"/>
                    <a:pt x="1" y="17645"/>
                  </a:cubicBezTo>
                  <a:cubicBezTo>
                    <a:pt x="1" y="17667"/>
                    <a:pt x="1" y="17690"/>
                    <a:pt x="1" y="17713"/>
                  </a:cubicBezTo>
                  <a:cubicBezTo>
                    <a:pt x="23" y="17736"/>
                    <a:pt x="46" y="17759"/>
                    <a:pt x="69" y="17781"/>
                  </a:cubicBezTo>
                  <a:cubicBezTo>
                    <a:pt x="115" y="17781"/>
                    <a:pt x="160" y="17781"/>
                    <a:pt x="183" y="17759"/>
                  </a:cubicBezTo>
                  <a:cubicBezTo>
                    <a:pt x="229" y="17713"/>
                    <a:pt x="252" y="17690"/>
                    <a:pt x="252" y="17645"/>
                  </a:cubicBezTo>
                  <a:cubicBezTo>
                    <a:pt x="274" y="17622"/>
                    <a:pt x="274" y="17599"/>
                    <a:pt x="297" y="17576"/>
                  </a:cubicBezTo>
                  <a:cubicBezTo>
                    <a:pt x="297" y="17553"/>
                    <a:pt x="297" y="17553"/>
                    <a:pt x="297" y="17530"/>
                  </a:cubicBezTo>
                  <a:cubicBezTo>
                    <a:pt x="320" y="17508"/>
                    <a:pt x="320" y="17485"/>
                    <a:pt x="343" y="17462"/>
                  </a:cubicBezTo>
                  <a:cubicBezTo>
                    <a:pt x="343" y="17462"/>
                    <a:pt x="343" y="17439"/>
                    <a:pt x="343" y="17439"/>
                  </a:cubicBezTo>
                  <a:cubicBezTo>
                    <a:pt x="343" y="17439"/>
                    <a:pt x="343" y="17416"/>
                    <a:pt x="366" y="17416"/>
                  </a:cubicBezTo>
                  <a:cubicBezTo>
                    <a:pt x="366" y="17393"/>
                    <a:pt x="389" y="17348"/>
                    <a:pt x="411" y="17325"/>
                  </a:cubicBezTo>
                  <a:cubicBezTo>
                    <a:pt x="434" y="17302"/>
                    <a:pt x="434" y="17256"/>
                    <a:pt x="457" y="17234"/>
                  </a:cubicBezTo>
                  <a:cubicBezTo>
                    <a:pt x="480" y="17211"/>
                    <a:pt x="480" y="17211"/>
                    <a:pt x="503" y="17188"/>
                  </a:cubicBezTo>
                  <a:cubicBezTo>
                    <a:pt x="526" y="17165"/>
                    <a:pt x="548" y="17142"/>
                    <a:pt x="571" y="17097"/>
                  </a:cubicBezTo>
                  <a:cubicBezTo>
                    <a:pt x="571" y="17074"/>
                    <a:pt x="594" y="17051"/>
                    <a:pt x="617" y="17005"/>
                  </a:cubicBezTo>
                  <a:cubicBezTo>
                    <a:pt x="640" y="16960"/>
                    <a:pt x="685" y="16891"/>
                    <a:pt x="708" y="16823"/>
                  </a:cubicBezTo>
                  <a:cubicBezTo>
                    <a:pt x="731" y="16777"/>
                    <a:pt x="777" y="16732"/>
                    <a:pt x="799" y="16663"/>
                  </a:cubicBezTo>
                  <a:cubicBezTo>
                    <a:pt x="799" y="16663"/>
                    <a:pt x="822" y="16640"/>
                    <a:pt x="822" y="16617"/>
                  </a:cubicBezTo>
                  <a:cubicBezTo>
                    <a:pt x="868" y="16526"/>
                    <a:pt x="936" y="16435"/>
                    <a:pt x="982" y="16343"/>
                  </a:cubicBezTo>
                  <a:lnTo>
                    <a:pt x="1028" y="16298"/>
                  </a:lnTo>
                  <a:cubicBezTo>
                    <a:pt x="1028" y="16275"/>
                    <a:pt x="1051" y="16275"/>
                    <a:pt x="1051" y="16252"/>
                  </a:cubicBezTo>
                  <a:cubicBezTo>
                    <a:pt x="1112" y="16191"/>
                    <a:pt x="1137" y="16110"/>
                    <a:pt x="1175" y="16045"/>
                  </a:cubicBezTo>
                  <a:lnTo>
                    <a:pt x="1175" y="16045"/>
                  </a:lnTo>
                  <a:cubicBezTo>
                    <a:pt x="1172" y="16046"/>
                    <a:pt x="1169" y="16047"/>
                    <a:pt x="1165" y="16047"/>
                  </a:cubicBezTo>
                  <a:cubicBezTo>
                    <a:pt x="1184" y="16028"/>
                    <a:pt x="1203" y="15993"/>
                    <a:pt x="1222" y="15955"/>
                  </a:cubicBezTo>
                  <a:lnTo>
                    <a:pt x="1222" y="15955"/>
                  </a:lnTo>
                  <a:cubicBezTo>
                    <a:pt x="1219" y="15955"/>
                    <a:pt x="1215" y="15955"/>
                    <a:pt x="1210" y="15955"/>
                  </a:cubicBezTo>
                  <a:cubicBezTo>
                    <a:pt x="1216" y="15955"/>
                    <a:pt x="1220" y="15954"/>
                    <a:pt x="1223" y="15952"/>
                  </a:cubicBezTo>
                  <a:lnTo>
                    <a:pt x="1223" y="15952"/>
                  </a:lnTo>
                  <a:cubicBezTo>
                    <a:pt x="1223" y="15953"/>
                    <a:pt x="1222" y="15954"/>
                    <a:pt x="1222" y="15955"/>
                  </a:cubicBezTo>
                  <a:lnTo>
                    <a:pt x="1222" y="15955"/>
                  </a:lnTo>
                  <a:cubicBezTo>
                    <a:pt x="1233" y="15954"/>
                    <a:pt x="1233" y="15951"/>
                    <a:pt x="1233" y="15933"/>
                  </a:cubicBezTo>
                  <a:lnTo>
                    <a:pt x="1233" y="15933"/>
                  </a:lnTo>
                  <a:cubicBezTo>
                    <a:pt x="1233" y="15933"/>
                    <a:pt x="1233" y="15946"/>
                    <a:pt x="1223" y="15952"/>
                  </a:cubicBezTo>
                  <a:lnTo>
                    <a:pt x="1223" y="15952"/>
                  </a:lnTo>
                  <a:cubicBezTo>
                    <a:pt x="1227" y="15946"/>
                    <a:pt x="1230" y="15939"/>
                    <a:pt x="1233" y="15933"/>
                  </a:cubicBezTo>
                  <a:cubicBezTo>
                    <a:pt x="1256" y="15910"/>
                    <a:pt x="1256" y="15864"/>
                    <a:pt x="1279" y="15841"/>
                  </a:cubicBezTo>
                  <a:cubicBezTo>
                    <a:pt x="1302" y="15818"/>
                    <a:pt x="1302" y="15796"/>
                    <a:pt x="1324" y="15750"/>
                  </a:cubicBezTo>
                  <a:cubicBezTo>
                    <a:pt x="1416" y="15590"/>
                    <a:pt x="1507" y="15453"/>
                    <a:pt x="1598" y="15294"/>
                  </a:cubicBezTo>
                  <a:cubicBezTo>
                    <a:pt x="1598" y="15271"/>
                    <a:pt x="1621" y="15248"/>
                    <a:pt x="1621" y="15225"/>
                  </a:cubicBezTo>
                  <a:cubicBezTo>
                    <a:pt x="1667" y="15179"/>
                    <a:pt x="1712" y="15111"/>
                    <a:pt x="1735" y="15065"/>
                  </a:cubicBezTo>
                  <a:cubicBezTo>
                    <a:pt x="1758" y="15020"/>
                    <a:pt x="1781" y="14974"/>
                    <a:pt x="1804" y="14951"/>
                  </a:cubicBezTo>
                  <a:cubicBezTo>
                    <a:pt x="1849" y="14860"/>
                    <a:pt x="1895" y="14791"/>
                    <a:pt x="1941" y="14700"/>
                  </a:cubicBezTo>
                  <a:cubicBezTo>
                    <a:pt x="2009" y="14609"/>
                    <a:pt x="2055" y="14495"/>
                    <a:pt x="2123" y="14381"/>
                  </a:cubicBezTo>
                  <a:cubicBezTo>
                    <a:pt x="2215" y="14244"/>
                    <a:pt x="2306" y="14084"/>
                    <a:pt x="2374" y="13947"/>
                  </a:cubicBezTo>
                  <a:cubicBezTo>
                    <a:pt x="2397" y="13901"/>
                    <a:pt x="2443" y="13833"/>
                    <a:pt x="2466" y="13787"/>
                  </a:cubicBezTo>
                  <a:lnTo>
                    <a:pt x="2511" y="13696"/>
                  </a:lnTo>
                  <a:cubicBezTo>
                    <a:pt x="2557" y="13627"/>
                    <a:pt x="2603" y="13559"/>
                    <a:pt x="2648" y="13467"/>
                  </a:cubicBezTo>
                  <a:cubicBezTo>
                    <a:pt x="2648" y="13467"/>
                    <a:pt x="2648" y="13445"/>
                    <a:pt x="2648" y="13445"/>
                  </a:cubicBezTo>
                  <a:cubicBezTo>
                    <a:pt x="2648" y="13422"/>
                    <a:pt x="2648" y="13422"/>
                    <a:pt x="2648" y="13422"/>
                  </a:cubicBezTo>
                  <a:cubicBezTo>
                    <a:pt x="2740" y="13285"/>
                    <a:pt x="2808" y="13148"/>
                    <a:pt x="2899" y="13011"/>
                  </a:cubicBezTo>
                  <a:cubicBezTo>
                    <a:pt x="2899" y="12988"/>
                    <a:pt x="2899" y="12988"/>
                    <a:pt x="2922" y="12965"/>
                  </a:cubicBezTo>
                  <a:cubicBezTo>
                    <a:pt x="2968" y="12897"/>
                    <a:pt x="3014" y="12806"/>
                    <a:pt x="3059" y="12714"/>
                  </a:cubicBezTo>
                  <a:cubicBezTo>
                    <a:pt x="3105" y="12669"/>
                    <a:pt x="3128" y="12623"/>
                    <a:pt x="3150" y="12577"/>
                  </a:cubicBezTo>
                  <a:cubicBezTo>
                    <a:pt x="3173" y="12554"/>
                    <a:pt x="3196" y="12509"/>
                    <a:pt x="3196" y="12463"/>
                  </a:cubicBezTo>
                  <a:cubicBezTo>
                    <a:pt x="3219" y="12463"/>
                    <a:pt x="3219" y="12440"/>
                    <a:pt x="3219" y="12440"/>
                  </a:cubicBezTo>
                  <a:cubicBezTo>
                    <a:pt x="3242" y="12418"/>
                    <a:pt x="3242" y="12395"/>
                    <a:pt x="3265" y="12372"/>
                  </a:cubicBezTo>
                  <a:cubicBezTo>
                    <a:pt x="3333" y="12258"/>
                    <a:pt x="3379" y="12166"/>
                    <a:pt x="3447" y="12075"/>
                  </a:cubicBezTo>
                  <a:cubicBezTo>
                    <a:pt x="3493" y="11984"/>
                    <a:pt x="3516" y="11915"/>
                    <a:pt x="3561" y="11847"/>
                  </a:cubicBezTo>
                  <a:cubicBezTo>
                    <a:pt x="3584" y="11847"/>
                    <a:pt x="3584" y="11824"/>
                    <a:pt x="3584" y="11824"/>
                  </a:cubicBezTo>
                  <a:cubicBezTo>
                    <a:pt x="3607" y="11778"/>
                    <a:pt x="3630" y="11756"/>
                    <a:pt x="3653" y="11733"/>
                  </a:cubicBezTo>
                  <a:cubicBezTo>
                    <a:pt x="3675" y="11687"/>
                    <a:pt x="3675" y="11664"/>
                    <a:pt x="3698" y="11641"/>
                  </a:cubicBezTo>
                  <a:cubicBezTo>
                    <a:pt x="3721" y="11619"/>
                    <a:pt x="3721" y="11596"/>
                    <a:pt x="3744" y="11573"/>
                  </a:cubicBezTo>
                  <a:cubicBezTo>
                    <a:pt x="3812" y="11459"/>
                    <a:pt x="3881" y="11345"/>
                    <a:pt x="3949" y="11231"/>
                  </a:cubicBezTo>
                  <a:cubicBezTo>
                    <a:pt x="3995" y="11116"/>
                    <a:pt x="4063" y="11002"/>
                    <a:pt x="4132" y="10865"/>
                  </a:cubicBezTo>
                  <a:cubicBezTo>
                    <a:pt x="4178" y="10820"/>
                    <a:pt x="4200" y="10751"/>
                    <a:pt x="4246" y="10706"/>
                  </a:cubicBezTo>
                  <a:cubicBezTo>
                    <a:pt x="4246" y="10683"/>
                    <a:pt x="4269" y="10660"/>
                    <a:pt x="4269" y="10614"/>
                  </a:cubicBezTo>
                  <a:cubicBezTo>
                    <a:pt x="4292" y="10592"/>
                    <a:pt x="4337" y="10546"/>
                    <a:pt x="4337" y="10500"/>
                  </a:cubicBezTo>
                  <a:cubicBezTo>
                    <a:pt x="4360" y="10477"/>
                    <a:pt x="4360" y="10455"/>
                    <a:pt x="4360" y="10455"/>
                  </a:cubicBezTo>
                  <a:cubicBezTo>
                    <a:pt x="4406" y="10363"/>
                    <a:pt x="4452" y="10295"/>
                    <a:pt x="4497" y="10203"/>
                  </a:cubicBezTo>
                  <a:cubicBezTo>
                    <a:pt x="4520" y="10203"/>
                    <a:pt x="4520" y="10181"/>
                    <a:pt x="4543" y="10181"/>
                  </a:cubicBezTo>
                  <a:cubicBezTo>
                    <a:pt x="4634" y="10021"/>
                    <a:pt x="4725" y="9861"/>
                    <a:pt x="4817" y="9724"/>
                  </a:cubicBezTo>
                  <a:cubicBezTo>
                    <a:pt x="4908" y="9564"/>
                    <a:pt x="4999" y="9405"/>
                    <a:pt x="5091" y="9222"/>
                  </a:cubicBezTo>
                  <a:cubicBezTo>
                    <a:pt x="5159" y="9085"/>
                    <a:pt x="5250" y="8925"/>
                    <a:pt x="5342" y="8788"/>
                  </a:cubicBezTo>
                  <a:cubicBezTo>
                    <a:pt x="5365" y="8697"/>
                    <a:pt x="5410" y="8629"/>
                    <a:pt x="5456" y="8537"/>
                  </a:cubicBezTo>
                  <a:cubicBezTo>
                    <a:pt x="5479" y="8514"/>
                    <a:pt x="5501" y="8469"/>
                    <a:pt x="5524" y="8446"/>
                  </a:cubicBezTo>
                  <a:cubicBezTo>
                    <a:pt x="5547" y="8400"/>
                    <a:pt x="5570" y="8355"/>
                    <a:pt x="5570" y="8332"/>
                  </a:cubicBezTo>
                  <a:cubicBezTo>
                    <a:pt x="5593" y="8286"/>
                    <a:pt x="5616" y="8263"/>
                    <a:pt x="5638" y="8218"/>
                  </a:cubicBezTo>
                  <a:cubicBezTo>
                    <a:pt x="5661" y="8195"/>
                    <a:pt x="5661" y="8149"/>
                    <a:pt x="5661" y="8126"/>
                  </a:cubicBezTo>
                  <a:cubicBezTo>
                    <a:pt x="5707" y="8035"/>
                    <a:pt x="5753" y="7967"/>
                    <a:pt x="5798" y="7875"/>
                  </a:cubicBezTo>
                  <a:cubicBezTo>
                    <a:pt x="5890" y="7761"/>
                    <a:pt x="5935" y="7624"/>
                    <a:pt x="6004" y="7510"/>
                  </a:cubicBezTo>
                  <a:cubicBezTo>
                    <a:pt x="6049" y="7464"/>
                    <a:pt x="6072" y="7419"/>
                    <a:pt x="6095" y="7373"/>
                  </a:cubicBezTo>
                  <a:cubicBezTo>
                    <a:pt x="6209" y="7213"/>
                    <a:pt x="6300" y="7054"/>
                    <a:pt x="6392" y="6871"/>
                  </a:cubicBezTo>
                  <a:cubicBezTo>
                    <a:pt x="6460" y="6734"/>
                    <a:pt x="6551" y="6597"/>
                    <a:pt x="6643" y="6483"/>
                  </a:cubicBezTo>
                  <a:cubicBezTo>
                    <a:pt x="6711" y="6369"/>
                    <a:pt x="6780" y="6255"/>
                    <a:pt x="6848" y="6141"/>
                  </a:cubicBezTo>
                  <a:cubicBezTo>
                    <a:pt x="6848" y="6118"/>
                    <a:pt x="6871" y="6095"/>
                    <a:pt x="6871" y="6072"/>
                  </a:cubicBezTo>
                  <a:cubicBezTo>
                    <a:pt x="6917" y="5981"/>
                    <a:pt x="6985" y="5890"/>
                    <a:pt x="7031" y="5798"/>
                  </a:cubicBezTo>
                  <a:cubicBezTo>
                    <a:pt x="7122" y="5661"/>
                    <a:pt x="7236" y="5524"/>
                    <a:pt x="7305" y="5365"/>
                  </a:cubicBezTo>
                  <a:cubicBezTo>
                    <a:pt x="7305" y="5342"/>
                    <a:pt x="7305" y="5319"/>
                    <a:pt x="7305" y="5296"/>
                  </a:cubicBezTo>
                  <a:cubicBezTo>
                    <a:pt x="7305" y="5296"/>
                    <a:pt x="7305" y="5273"/>
                    <a:pt x="7305" y="5273"/>
                  </a:cubicBezTo>
                  <a:cubicBezTo>
                    <a:pt x="7350" y="5205"/>
                    <a:pt x="7396" y="5136"/>
                    <a:pt x="7419" y="5068"/>
                  </a:cubicBezTo>
                  <a:cubicBezTo>
                    <a:pt x="7464" y="4977"/>
                    <a:pt x="7510" y="4908"/>
                    <a:pt x="7556" y="4817"/>
                  </a:cubicBezTo>
                  <a:lnTo>
                    <a:pt x="7579" y="4817"/>
                  </a:lnTo>
                  <a:cubicBezTo>
                    <a:pt x="7579" y="4771"/>
                    <a:pt x="7601" y="4748"/>
                    <a:pt x="7624" y="4725"/>
                  </a:cubicBezTo>
                  <a:cubicBezTo>
                    <a:pt x="7647" y="4725"/>
                    <a:pt x="7670" y="4703"/>
                    <a:pt x="7693" y="4680"/>
                  </a:cubicBezTo>
                  <a:cubicBezTo>
                    <a:pt x="7761" y="4588"/>
                    <a:pt x="7807" y="4497"/>
                    <a:pt x="7852" y="4406"/>
                  </a:cubicBezTo>
                  <a:cubicBezTo>
                    <a:pt x="7898" y="4337"/>
                    <a:pt x="7921" y="4269"/>
                    <a:pt x="7967" y="4200"/>
                  </a:cubicBezTo>
                  <a:cubicBezTo>
                    <a:pt x="7989" y="4155"/>
                    <a:pt x="8012" y="4086"/>
                    <a:pt x="8058" y="4041"/>
                  </a:cubicBezTo>
                  <a:lnTo>
                    <a:pt x="8058" y="4018"/>
                  </a:lnTo>
                  <a:cubicBezTo>
                    <a:pt x="8104" y="3949"/>
                    <a:pt x="8149" y="3858"/>
                    <a:pt x="8195" y="3790"/>
                  </a:cubicBezTo>
                  <a:cubicBezTo>
                    <a:pt x="8241" y="3721"/>
                    <a:pt x="8263" y="3653"/>
                    <a:pt x="8309" y="3584"/>
                  </a:cubicBezTo>
                  <a:cubicBezTo>
                    <a:pt x="8309" y="3561"/>
                    <a:pt x="8309" y="3561"/>
                    <a:pt x="8309" y="3561"/>
                  </a:cubicBezTo>
                  <a:cubicBezTo>
                    <a:pt x="8355" y="3516"/>
                    <a:pt x="8400" y="3447"/>
                    <a:pt x="8423" y="3379"/>
                  </a:cubicBezTo>
                  <a:cubicBezTo>
                    <a:pt x="8469" y="3333"/>
                    <a:pt x="8492" y="3265"/>
                    <a:pt x="8537" y="3219"/>
                  </a:cubicBezTo>
                  <a:cubicBezTo>
                    <a:pt x="8606" y="3105"/>
                    <a:pt x="8674" y="2991"/>
                    <a:pt x="8743" y="2877"/>
                  </a:cubicBezTo>
                  <a:cubicBezTo>
                    <a:pt x="8811" y="2762"/>
                    <a:pt x="8880" y="2648"/>
                    <a:pt x="8948" y="2534"/>
                  </a:cubicBezTo>
                  <a:cubicBezTo>
                    <a:pt x="8971" y="2489"/>
                    <a:pt x="8994" y="2420"/>
                    <a:pt x="9039" y="2352"/>
                  </a:cubicBezTo>
                  <a:cubicBezTo>
                    <a:pt x="9039" y="2329"/>
                    <a:pt x="9062" y="2306"/>
                    <a:pt x="9062" y="2283"/>
                  </a:cubicBezTo>
                  <a:cubicBezTo>
                    <a:pt x="9085" y="2260"/>
                    <a:pt x="9085" y="2237"/>
                    <a:pt x="9108" y="2215"/>
                  </a:cubicBezTo>
                  <a:cubicBezTo>
                    <a:pt x="9108" y="2192"/>
                    <a:pt x="9108" y="2192"/>
                    <a:pt x="9108" y="2169"/>
                  </a:cubicBezTo>
                  <a:cubicBezTo>
                    <a:pt x="9108" y="2146"/>
                    <a:pt x="9108" y="2123"/>
                    <a:pt x="9108" y="2123"/>
                  </a:cubicBezTo>
                  <a:cubicBezTo>
                    <a:pt x="9108" y="2101"/>
                    <a:pt x="9131" y="2055"/>
                    <a:pt x="9154" y="2032"/>
                  </a:cubicBezTo>
                  <a:cubicBezTo>
                    <a:pt x="9176" y="2032"/>
                    <a:pt x="9199" y="2009"/>
                    <a:pt x="9199" y="1986"/>
                  </a:cubicBezTo>
                  <a:cubicBezTo>
                    <a:pt x="9245" y="1964"/>
                    <a:pt x="9268" y="1918"/>
                    <a:pt x="9290" y="1895"/>
                  </a:cubicBezTo>
                  <a:cubicBezTo>
                    <a:pt x="9290" y="1849"/>
                    <a:pt x="9313" y="1804"/>
                    <a:pt x="9336" y="1781"/>
                  </a:cubicBezTo>
                  <a:cubicBezTo>
                    <a:pt x="9359" y="1735"/>
                    <a:pt x="9382" y="1690"/>
                    <a:pt x="9405" y="1667"/>
                  </a:cubicBezTo>
                  <a:cubicBezTo>
                    <a:pt x="9427" y="1621"/>
                    <a:pt x="9450" y="1553"/>
                    <a:pt x="9496" y="1507"/>
                  </a:cubicBezTo>
                  <a:cubicBezTo>
                    <a:pt x="9519" y="1439"/>
                    <a:pt x="9564" y="1393"/>
                    <a:pt x="9610" y="1324"/>
                  </a:cubicBezTo>
                  <a:cubicBezTo>
                    <a:pt x="9656" y="1256"/>
                    <a:pt x="9724" y="1188"/>
                    <a:pt x="9747" y="1119"/>
                  </a:cubicBezTo>
                  <a:cubicBezTo>
                    <a:pt x="9793" y="1073"/>
                    <a:pt x="9815" y="1028"/>
                    <a:pt x="9861" y="982"/>
                  </a:cubicBezTo>
                  <a:cubicBezTo>
                    <a:pt x="9861" y="982"/>
                    <a:pt x="9884" y="959"/>
                    <a:pt x="9884" y="936"/>
                  </a:cubicBezTo>
                  <a:cubicBezTo>
                    <a:pt x="9884" y="914"/>
                    <a:pt x="9884" y="891"/>
                    <a:pt x="9884" y="868"/>
                  </a:cubicBezTo>
                  <a:cubicBezTo>
                    <a:pt x="9884" y="868"/>
                    <a:pt x="9884" y="845"/>
                    <a:pt x="9861" y="822"/>
                  </a:cubicBezTo>
                  <a:cubicBezTo>
                    <a:pt x="9861" y="799"/>
                    <a:pt x="9861" y="777"/>
                    <a:pt x="9838" y="754"/>
                  </a:cubicBezTo>
                  <a:cubicBezTo>
                    <a:pt x="9838" y="731"/>
                    <a:pt x="9815" y="708"/>
                    <a:pt x="9793" y="685"/>
                  </a:cubicBezTo>
                  <a:cubicBezTo>
                    <a:pt x="9770" y="663"/>
                    <a:pt x="9770" y="663"/>
                    <a:pt x="9747" y="663"/>
                  </a:cubicBezTo>
                  <a:cubicBezTo>
                    <a:pt x="9724" y="594"/>
                    <a:pt x="9679" y="571"/>
                    <a:pt x="9610" y="548"/>
                  </a:cubicBezTo>
                  <a:cubicBezTo>
                    <a:pt x="9587" y="503"/>
                    <a:pt x="9564" y="457"/>
                    <a:pt x="9542" y="434"/>
                  </a:cubicBezTo>
                  <a:cubicBezTo>
                    <a:pt x="9450" y="343"/>
                    <a:pt x="9359" y="297"/>
                    <a:pt x="9245" y="229"/>
                  </a:cubicBezTo>
                  <a:cubicBezTo>
                    <a:pt x="9199" y="206"/>
                    <a:pt x="9154" y="183"/>
                    <a:pt x="9108" y="160"/>
                  </a:cubicBezTo>
                  <a:cubicBezTo>
                    <a:pt x="9062" y="138"/>
                    <a:pt x="8994" y="92"/>
                    <a:pt x="8925" y="92"/>
                  </a:cubicBezTo>
                  <a:cubicBezTo>
                    <a:pt x="8925" y="46"/>
                    <a:pt x="8902" y="23"/>
                    <a:pt x="8880" y="23"/>
                  </a:cubicBezTo>
                  <a:cubicBezTo>
                    <a:pt x="8880" y="1"/>
                    <a:pt x="8857" y="1"/>
                    <a:pt x="8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652814" y="3009522"/>
              <a:ext cx="736940" cy="326957"/>
            </a:xfrm>
            <a:custGeom>
              <a:avLst/>
              <a:gdLst/>
              <a:ahLst/>
              <a:cxnLst/>
              <a:rect l="l" t="t" r="r" b="b"/>
              <a:pathLst>
                <a:path w="13172" h="5844" extrusionOk="0">
                  <a:moveTo>
                    <a:pt x="92" y="0"/>
                  </a:moveTo>
                  <a:cubicBezTo>
                    <a:pt x="46" y="0"/>
                    <a:pt x="1" y="46"/>
                    <a:pt x="1" y="115"/>
                  </a:cubicBezTo>
                  <a:cubicBezTo>
                    <a:pt x="1" y="137"/>
                    <a:pt x="1" y="160"/>
                    <a:pt x="24" y="183"/>
                  </a:cubicBezTo>
                  <a:cubicBezTo>
                    <a:pt x="46" y="206"/>
                    <a:pt x="46" y="206"/>
                    <a:pt x="46" y="229"/>
                  </a:cubicBezTo>
                  <a:cubicBezTo>
                    <a:pt x="69" y="251"/>
                    <a:pt x="92" y="251"/>
                    <a:pt x="115" y="274"/>
                  </a:cubicBezTo>
                  <a:cubicBezTo>
                    <a:pt x="138" y="297"/>
                    <a:pt x="161" y="320"/>
                    <a:pt x="206" y="320"/>
                  </a:cubicBezTo>
                  <a:cubicBezTo>
                    <a:pt x="252" y="366"/>
                    <a:pt x="320" y="411"/>
                    <a:pt x="389" y="434"/>
                  </a:cubicBezTo>
                  <a:cubicBezTo>
                    <a:pt x="389" y="457"/>
                    <a:pt x="412" y="480"/>
                    <a:pt x="435" y="480"/>
                  </a:cubicBezTo>
                  <a:cubicBezTo>
                    <a:pt x="457" y="503"/>
                    <a:pt x="480" y="525"/>
                    <a:pt x="503" y="548"/>
                  </a:cubicBezTo>
                  <a:cubicBezTo>
                    <a:pt x="549" y="571"/>
                    <a:pt x="594" y="617"/>
                    <a:pt x="640" y="639"/>
                  </a:cubicBezTo>
                  <a:lnTo>
                    <a:pt x="708" y="639"/>
                  </a:lnTo>
                  <a:cubicBezTo>
                    <a:pt x="823" y="731"/>
                    <a:pt x="959" y="822"/>
                    <a:pt x="1096" y="913"/>
                  </a:cubicBezTo>
                  <a:cubicBezTo>
                    <a:pt x="1256" y="1005"/>
                    <a:pt x="1393" y="1119"/>
                    <a:pt x="1553" y="1210"/>
                  </a:cubicBezTo>
                  <a:cubicBezTo>
                    <a:pt x="1690" y="1301"/>
                    <a:pt x="1827" y="1393"/>
                    <a:pt x="1964" y="1484"/>
                  </a:cubicBezTo>
                  <a:cubicBezTo>
                    <a:pt x="1987" y="1507"/>
                    <a:pt x="2009" y="1507"/>
                    <a:pt x="2009" y="1530"/>
                  </a:cubicBezTo>
                  <a:cubicBezTo>
                    <a:pt x="2023" y="1536"/>
                    <a:pt x="2036" y="1539"/>
                    <a:pt x="2050" y="1539"/>
                  </a:cubicBezTo>
                  <a:cubicBezTo>
                    <a:pt x="2082" y="1539"/>
                    <a:pt x="2114" y="1523"/>
                    <a:pt x="2146" y="1507"/>
                  </a:cubicBezTo>
                  <a:cubicBezTo>
                    <a:pt x="2215" y="1552"/>
                    <a:pt x="2283" y="1598"/>
                    <a:pt x="2352" y="1644"/>
                  </a:cubicBezTo>
                  <a:cubicBezTo>
                    <a:pt x="2352" y="1644"/>
                    <a:pt x="2329" y="1621"/>
                    <a:pt x="2329" y="1621"/>
                  </a:cubicBezTo>
                  <a:lnTo>
                    <a:pt x="2329" y="1621"/>
                  </a:lnTo>
                  <a:cubicBezTo>
                    <a:pt x="2466" y="1712"/>
                    <a:pt x="2580" y="1781"/>
                    <a:pt x="2717" y="1872"/>
                  </a:cubicBezTo>
                  <a:cubicBezTo>
                    <a:pt x="2763" y="1895"/>
                    <a:pt x="2808" y="1918"/>
                    <a:pt x="2877" y="1963"/>
                  </a:cubicBezTo>
                  <a:cubicBezTo>
                    <a:pt x="2900" y="1963"/>
                    <a:pt x="2945" y="1986"/>
                    <a:pt x="2968" y="2009"/>
                  </a:cubicBezTo>
                  <a:cubicBezTo>
                    <a:pt x="2991" y="2009"/>
                    <a:pt x="2991" y="2032"/>
                    <a:pt x="3014" y="2032"/>
                  </a:cubicBezTo>
                  <a:cubicBezTo>
                    <a:pt x="3037" y="2032"/>
                    <a:pt x="3059" y="2055"/>
                    <a:pt x="3082" y="2055"/>
                  </a:cubicBezTo>
                  <a:lnTo>
                    <a:pt x="3128" y="2055"/>
                  </a:lnTo>
                  <a:cubicBezTo>
                    <a:pt x="3151" y="2077"/>
                    <a:pt x="3174" y="2077"/>
                    <a:pt x="3219" y="2100"/>
                  </a:cubicBezTo>
                  <a:cubicBezTo>
                    <a:pt x="3379" y="2192"/>
                    <a:pt x="3539" y="2283"/>
                    <a:pt x="3699" y="2374"/>
                  </a:cubicBezTo>
                  <a:cubicBezTo>
                    <a:pt x="3858" y="2443"/>
                    <a:pt x="4018" y="2534"/>
                    <a:pt x="4178" y="2625"/>
                  </a:cubicBezTo>
                  <a:cubicBezTo>
                    <a:pt x="4224" y="2648"/>
                    <a:pt x="4292" y="2694"/>
                    <a:pt x="4360" y="2694"/>
                  </a:cubicBezTo>
                  <a:cubicBezTo>
                    <a:pt x="4360" y="2694"/>
                    <a:pt x="4383" y="2694"/>
                    <a:pt x="4406" y="2717"/>
                  </a:cubicBezTo>
                  <a:cubicBezTo>
                    <a:pt x="4726" y="2876"/>
                    <a:pt x="5045" y="3036"/>
                    <a:pt x="5365" y="3173"/>
                  </a:cubicBezTo>
                  <a:cubicBezTo>
                    <a:pt x="5388" y="3196"/>
                    <a:pt x="5410" y="3196"/>
                    <a:pt x="5433" y="3219"/>
                  </a:cubicBezTo>
                  <a:lnTo>
                    <a:pt x="5479" y="3219"/>
                  </a:lnTo>
                  <a:cubicBezTo>
                    <a:pt x="5502" y="3242"/>
                    <a:pt x="5525" y="3242"/>
                    <a:pt x="5547" y="3242"/>
                  </a:cubicBezTo>
                  <a:cubicBezTo>
                    <a:pt x="5593" y="3264"/>
                    <a:pt x="5616" y="3287"/>
                    <a:pt x="5661" y="3287"/>
                  </a:cubicBezTo>
                  <a:cubicBezTo>
                    <a:pt x="5707" y="3356"/>
                    <a:pt x="5776" y="3379"/>
                    <a:pt x="5844" y="3424"/>
                  </a:cubicBezTo>
                  <a:cubicBezTo>
                    <a:pt x="5890" y="3447"/>
                    <a:pt x="5935" y="3470"/>
                    <a:pt x="5981" y="3470"/>
                  </a:cubicBezTo>
                  <a:cubicBezTo>
                    <a:pt x="6072" y="3515"/>
                    <a:pt x="6164" y="3561"/>
                    <a:pt x="6232" y="3607"/>
                  </a:cubicBezTo>
                  <a:cubicBezTo>
                    <a:pt x="6301" y="3630"/>
                    <a:pt x="6346" y="3652"/>
                    <a:pt x="6392" y="3675"/>
                  </a:cubicBezTo>
                  <a:cubicBezTo>
                    <a:pt x="6415" y="3698"/>
                    <a:pt x="6438" y="3721"/>
                    <a:pt x="6460" y="3744"/>
                  </a:cubicBezTo>
                  <a:cubicBezTo>
                    <a:pt x="6460" y="3767"/>
                    <a:pt x="6483" y="3767"/>
                    <a:pt x="6506" y="3789"/>
                  </a:cubicBezTo>
                  <a:cubicBezTo>
                    <a:pt x="6552" y="3812"/>
                    <a:pt x="6597" y="3835"/>
                    <a:pt x="6643" y="3858"/>
                  </a:cubicBezTo>
                  <a:cubicBezTo>
                    <a:pt x="6689" y="3881"/>
                    <a:pt x="6734" y="3903"/>
                    <a:pt x="6780" y="3926"/>
                  </a:cubicBezTo>
                  <a:cubicBezTo>
                    <a:pt x="6871" y="3972"/>
                    <a:pt x="6963" y="4018"/>
                    <a:pt x="7054" y="4040"/>
                  </a:cubicBezTo>
                  <a:cubicBezTo>
                    <a:pt x="7122" y="4086"/>
                    <a:pt x="7191" y="4109"/>
                    <a:pt x="7282" y="4132"/>
                  </a:cubicBezTo>
                  <a:cubicBezTo>
                    <a:pt x="7351" y="4177"/>
                    <a:pt x="7442" y="4200"/>
                    <a:pt x="7533" y="4223"/>
                  </a:cubicBezTo>
                  <a:cubicBezTo>
                    <a:pt x="7693" y="4292"/>
                    <a:pt x="7876" y="4360"/>
                    <a:pt x="8035" y="4428"/>
                  </a:cubicBezTo>
                  <a:lnTo>
                    <a:pt x="8286" y="4543"/>
                  </a:lnTo>
                  <a:cubicBezTo>
                    <a:pt x="8332" y="4543"/>
                    <a:pt x="8378" y="4565"/>
                    <a:pt x="8401" y="4588"/>
                  </a:cubicBezTo>
                  <a:cubicBezTo>
                    <a:pt x="8446" y="4611"/>
                    <a:pt x="8492" y="4611"/>
                    <a:pt x="8537" y="4634"/>
                  </a:cubicBezTo>
                  <a:cubicBezTo>
                    <a:pt x="8720" y="4702"/>
                    <a:pt x="8880" y="4771"/>
                    <a:pt x="9040" y="4839"/>
                  </a:cubicBezTo>
                  <a:cubicBezTo>
                    <a:pt x="9131" y="4885"/>
                    <a:pt x="9199" y="4908"/>
                    <a:pt x="9291" y="4931"/>
                  </a:cubicBezTo>
                  <a:cubicBezTo>
                    <a:pt x="9336" y="4953"/>
                    <a:pt x="9382" y="4976"/>
                    <a:pt x="9428" y="4999"/>
                  </a:cubicBezTo>
                  <a:cubicBezTo>
                    <a:pt x="9450" y="4999"/>
                    <a:pt x="9473" y="5022"/>
                    <a:pt x="9496" y="5022"/>
                  </a:cubicBezTo>
                  <a:cubicBezTo>
                    <a:pt x="9519" y="5045"/>
                    <a:pt x="9542" y="5045"/>
                    <a:pt x="9565" y="5045"/>
                  </a:cubicBezTo>
                  <a:cubicBezTo>
                    <a:pt x="9587" y="5068"/>
                    <a:pt x="9610" y="5068"/>
                    <a:pt x="9633" y="5090"/>
                  </a:cubicBezTo>
                  <a:cubicBezTo>
                    <a:pt x="9656" y="5090"/>
                    <a:pt x="9679" y="5113"/>
                    <a:pt x="9724" y="5113"/>
                  </a:cubicBezTo>
                  <a:cubicBezTo>
                    <a:pt x="9770" y="5136"/>
                    <a:pt x="9839" y="5159"/>
                    <a:pt x="9884" y="5159"/>
                  </a:cubicBezTo>
                  <a:cubicBezTo>
                    <a:pt x="9998" y="5205"/>
                    <a:pt x="10090" y="5227"/>
                    <a:pt x="10204" y="5250"/>
                  </a:cubicBezTo>
                  <a:cubicBezTo>
                    <a:pt x="10227" y="5250"/>
                    <a:pt x="10249" y="5273"/>
                    <a:pt x="10272" y="5273"/>
                  </a:cubicBezTo>
                  <a:cubicBezTo>
                    <a:pt x="10341" y="5296"/>
                    <a:pt x="10386" y="5319"/>
                    <a:pt x="10455" y="5319"/>
                  </a:cubicBezTo>
                  <a:cubicBezTo>
                    <a:pt x="10500" y="5341"/>
                    <a:pt x="10523" y="5341"/>
                    <a:pt x="10569" y="5364"/>
                  </a:cubicBezTo>
                  <a:cubicBezTo>
                    <a:pt x="10592" y="5364"/>
                    <a:pt x="10615" y="5364"/>
                    <a:pt x="10637" y="5387"/>
                  </a:cubicBezTo>
                  <a:cubicBezTo>
                    <a:pt x="10683" y="5387"/>
                    <a:pt x="10706" y="5410"/>
                    <a:pt x="10752" y="5410"/>
                  </a:cubicBezTo>
                  <a:cubicBezTo>
                    <a:pt x="10774" y="5410"/>
                    <a:pt x="10797" y="5433"/>
                    <a:pt x="10843" y="5433"/>
                  </a:cubicBezTo>
                  <a:cubicBezTo>
                    <a:pt x="10888" y="5433"/>
                    <a:pt x="10911" y="5456"/>
                    <a:pt x="10957" y="5456"/>
                  </a:cubicBezTo>
                  <a:lnTo>
                    <a:pt x="10980" y="5456"/>
                  </a:lnTo>
                  <a:cubicBezTo>
                    <a:pt x="11048" y="5478"/>
                    <a:pt x="11140" y="5501"/>
                    <a:pt x="11231" y="5524"/>
                  </a:cubicBezTo>
                  <a:cubicBezTo>
                    <a:pt x="11413" y="5570"/>
                    <a:pt x="11573" y="5615"/>
                    <a:pt x="11756" y="5661"/>
                  </a:cubicBezTo>
                  <a:cubicBezTo>
                    <a:pt x="11779" y="5684"/>
                    <a:pt x="11802" y="5684"/>
                    <a:pt x="11824" y="5684"/>
                  </a:cubicBezTo>
                  <a:lnTo>
                    <a:pt x="11961" y="5684"/>
                  </a:lnTo>
                  <a:cubicBezTo>
                    <a:pt x="12007" y="5707"/>
                    <a:pt x="12053" y="5707"/>
                    <a:pt x="12098" y="5730"/>
                  </a:cubicBezTo>
                  <a:cubicBezTo>
                    <a:pt x="12190" y="5730"/>
                    <a:pt x="12304" y="5752"/>
                    <a:pt x="12395" y="5775"/>
                  </a:cubicBezTo>
                  <a:cubicBezTo>
                    <a:pt x="12486" y="5775"/>
                    <a:pt x="12600" y="5798"/>
                    <a:pt x="12692" y="5798"/>
                  </a:cubicBezTo>
                  <a:cubicBezTo>
                    <a:pt x="12737" y="5821"/>
                    <a:pt x="12783" y="5821"/>
                    <a:pt x="12829" y="5821"/>
                  </a:cubicBezTo>
                  <a:cubicBezTo>
                    <a:pt x="12851" y="5821"/>
                    <a:pt x="12874" y="5821"/>
                    <a:pt x="12897" y="5844"/>
                  </a:cubicBezTo>
                  <a:lnTo>
                    <a:pt x="12920" y="5844"/>
                  </a:lnTo>
                  <a:cubicBezTo>
                    <a:pt x="12966" y="5844"/>
                    <a:pt x="13011" y="5844"/>
                    <a:pt x="13034" y="5821"/>
                  </a:cubicBezTo>
                  <a:cubicBezTo>
                    <a:pt x="13057" y="5798"/>
                    <a:pt x="13057" y="5798"/>
                    <a:pt x="13057" y="5775"/>
                  </a:cubicBezTo>
                  <a:cubicBezTo>
                    <a:pt x="13103" y="5775"/>
                    <a:pt x="13125" y="5752"/>
                    <a:pt x="13125" y="5730"/>
                  </a:cubicBezTo>
                  <a:cubicBezTo>
                    <a:pt x="13148" y="5707"/>
                    <a:pt x="13171" y="5684"/>
                    <a:pt x="13171" y="5661"/>
                  </a:cubicBezTo>
                  <a:cubicBezTo>
                    <a:pt x="13171" y="5638"/>
                    <a:pt x="13171" y="5615"/>
                    <a:pt x="13171" y="5570"/>
                  </a:cubicBezTo>
                  <a:cubicBezTo>
                    <a:pt x="13148" y="5501"/>
                    <a:pt x="13034" y="5478"/>
                    <a:pt x="12966" y="5456"/>
                  </a:cubicBezTo>
                  <a:cubicBezTo>
                    <a:pt x="12943" y="5456"/>
                    <a:pt x="12943" y="5478"/>
                    <a:pt x="12920" y="5478"/>
                  </a:cubicBezTo>
                  <a:lnTo>
                    <a:pt x="12829" y="5478"/>
                  </a:lnTo>
                  <a:cubicBezTo>
                    <a:pt x="12532" y="5478"/>
                    <a:pt x="12235" y="5433"/>
                    <a:pt x="11961" y="5387"/>
                  </a:cubicBezTo>
                  <a:cubicBezTo>
                    <a:pt x="11938" y="5387"/>
                    <a:pt x="11916" y="5387"/>
                    <a:pt x="11916" y="5364"/>
                  </a:cubicBezTo>
                  <a:lnTo>
                    <a:pt x="11847" y="5364"/>
                  </a:lnTo>
                  <a:cubicBezTo>
                    <a:pt x="11802" y="5341"/>
                    <a:pt x="11756" y="5341"/>
                    <a:pt x="11710" y="5341"/>
                  </a:cubicBezTo>
                  <a:lnTo>
                    <a:pt x="11687" y="5319"/>
                  </a:lnTo>
                  <a:lnTo>
                    <a:pt x="11596" y="5319"/>
                  </a:lnTo>
                  <a:cubicBezTo>
                    <a:pt x="11528" y="5296"/>
                    <a:pt x="11459" y="5273"/>
                    <a:pt x="11391" y="5273"/>
                  </a:cubicBezTo>
                  <a:lnTo>
                    <a:pt x="11368" y="5250"/>
                  </a:lnTo>
                  <a:lnTo>
                    <a:pt x="11299" y="5250"/>
                  </a:lnTo>
                  <a:lnTo>
                    <a:pt x="11277" y="5227"/>
                  </a:lnTo>
                  <a:cubicBezTo>
                    <a:pt x="11140" y="5205"/>
                    <a:pt x="11025" y="5182"/>
                    <a:pt x="10911" y="5136"/>
                  </a:cubicBezTo>
                  <a:cubicBezTo>
                    <a:pt x="10843" y="5113"/>
                    <a:pt x="10797" y="5090"/>
                    <a:pt x="10729" y="5090"/>
                  </a:cubicBezTo>
                  <a:lnTo>
                    <a:pt x="10683" y="5068"/>
                  </a:lnTo>
                  <a:lnTo>
                    <a:pt x="10660" y="5045"/>
                  </a:lnTo>
                  <a:lnTo>
                    <a:pt x="10592" y="5022"/>
                  </a:lnTo>
                  <a:cubicBezTo>
                    <a:pt x="10455" y="4999"/>
                    <a:pt x="10341" y="4931"/>
                    <a:pt x="10204" y="4885"/>
                  </a:cubicBezTo>
                  <a:lnTo>
                    <a:pt x="10135" y="4862"/>
                  </a:lnTo>
                  <a:lnTo>
                    <a:pt x="10112" y="4862"/>
                  </a:lnTo>
                  <a:cubicBezTo>
                    <a:pt x="10090" y="4839"/>
                    <a:pt x="10067" y="4839"/>
                    <a:pt x="10044" y="4839"/>
                  </a:cubicBezTo>
                  <a:cubicBezTo>
                    <a:pt x="9861" y="4771"/>
                    <a:pt x="9679" y="4725"/>
                    <a:pt x="9519" y="4680"/>
                  </a:cubicBezTo>
                  <a:cubicBezTo>
                    <a:pt x="9405" y="4634"/>
                    <a:pt x="9291" y="4611"/>
                    <a:pt x="9199" y="4565"/>
                  </a:cubicBezTo>
                  <a:cubicBezTo>
                    <a:pt x="9177" y="4565"/>
                    <a:pt x="9177" y="4565"/>
                    <a:pt x="9154" y="4543"/>
                  </a:cubicBezTo>
                  <a:cubicBezTo>
                    <a:pt x="9040" y="4497"/>
                    <a:pt x="8903" y="4428"/>
                    <a:pt x="8766" y="4383"/>
                  </a:cubicBezTo>
                  <a:cubicBezTo>
                    <a:pt x="8652" y="4337"/>
                    <a:pt x="8537" y="4269"/>
                    <a:pt x="8401" y="4246"/>
                  </a:cubicBezTo>
                  <a:cubicBezTo>
                    <a:pt x="8401" y="4246"/>
                    <a:pt x="8401" y="4223"/>
                    <a:pt x="8378" y="4223"/>
                  </a:cubicBezTo>
                  <a:cubicBezTo>
                    <a:pt x="8332" y="4200"/>
                    <a:pt x="8264" y="4177"/>
                    <a:pt x="8218" y="4155"/>
                  </a:cubicBezTo>
                  <a:cubicBezTo>
                    <a:pt x="8172" y="4132"/>
                    <a:pt x="8127" y="4109"/>
                    <a:pt x="8081" y="4086"/>
                  </a:cubicBezTo>
                  <a:cubicBezTo>
                    <a:pt x="8058" y="4086"/>
                    <a:pt x="8013" y="4063"/>
                    <a:pt x="7990" y="4063"/>
                  </a:cubicBezTo>
                  <a:cubicBezTo>
                    <a:pt x="7921" y="4018"/>
                    <a:pt x="7853" y="3995"/>
                    <a:pt x="7784" y="3972"/>
                  </a:cubicBezTo>
                  <a:cubicBezTo>
                    <a:pt x="7647" y="3903"/>
                    <a:pt x="7510" y="3858"/>
                    <a:pt x="7373" y="3789"/>
                  </a:cubicBezTo>
                  <a:cubicBezTo>
                    <a:pt x="7282" y="3767"/>
                    <a:pt x="7168" y="3721"/>
                    <a:pt x="7077" y="3675"/>
                  </a:cubicBezTo>
                  <a:cubicBezTo>
                    <a:pt x="7077" y="3652"/>
                    <a:pt x="7077" y="3652"/>
                    <a:pt x="7077" y="3652"/>
                  </a:cubicBezTo>
                  <a:cubicBezTo>
                    <a:pt x="6940" y="3584"/>
                    <a:pt x="6803" y="3515"/>
                    <a:pt x="6666" y="3470"/>
                  </a:cubicBezTo>
                  <a:cubicBezTo>
                    <a:pt x="6529" y="3401"/>
                    <a:pt x="6415" y="3356"/>
                    <a:pt x="6278" y="3310"/>
                  </a:cubicBezTo>
                  <a:lnTo>
                    <a:pt x="6209" y="3264"/>
                  </a:lnTo>
                  <a:cubicBezTo>
                    <a:pt x="6050" y="3196"/>
                    <a:pt x="5890" y="3127"/>
                    <a:pt x="5753" y="3059"/>
                  </a:cubicBezTo>
                  <a:cubicBezTo>
                    <a:pt x="5707" y="3036"/>
                    <a:pt x="5639" y="3013"/>
                    <a:pt x="5593" y="2990"/>
                  </a:cubicBezTo>
                  <a:lnTo>
                    <a:pt x="5570" y="2990"/>
                  </a:lnTo>
                  <a:lnTo>
                    <a:pt x="5547" y="2968"/>
                  </a:lnTo>
                  <a:lnTo>
                    <a:pt x="5525" y="2968"/>
                  </a:lnTo>
                  <a:cubicBezTo>
                    <a:pt x="5479" y="2945"/>
                    <a:pt x="5433" y="2922"/>
                    <a:pt x="5410" y="2899"/>
                  </a:cubicBezTo>
                  <a:lnTo>
                    <a:pt x="5319" y="2876"/>
                  </a:lnTo>
                  <a:cubicBezTo>
                    <a:pt x="5273" y="2854"/>
                    <a:pt x="5251" y="2831"/>
                    <a:pt x="5205" y="2831"/>
                  </a:cubicBezTo>
                  <a:lnTo>
                    <a:pt x="5159" y="2808"/>
                  </a:lnTo>
                  <a:lnTo>
                    <a:pt x="5091" y="2762"/>
                  </a:lnTo>
                  <a:cubicBezTo>
                    <a:pt x="5022" y="2739"/>
                    <a:pt x="4954" y="2694"/>
                    <a:pt x="4885" y="2671"/>
                  </a:cubicBezTo>
                  <a:cubicBezTo>
                    <a:pt x="4840" y="2648"/>
                    <a:pt x="4794" y="2625"/>
                    <a:pt x="4726" y="2602"/>
                  </a:cubicBezTo>
                  <a:lnTo>
                    <a:pt x="4703" y="2580"/>
                  </a:lnTo>
                  <a:lnTo>
                    <a:pt x="4657" y="2557"/>
                  </a:lnTo>
                  <a:lnTo>
                    <a:pt x="4589" y="2534"/>
                  </a:lnTo>
                  <a:cubicBezTo>
                    <a:pt x="4543" y="2511"/>
                    <a:pt x="4497" y="2488"/>
                    <a:pt x="4452" y="2466"/>
                  </a:cubicBezTo>
                  <a:cubicBezTo>
                    <a:pt x="4383" y="2420"/>
                    <a:pt x="4315" y="2397"/>
                    <a:pt x="4224" y="2351"/>
                  </a:cubicBezTo>
                  <a:lnTo>
                    <a:pt x="4201" y="2329"/>
                  </a:lnTo>
                  <a:cubicBezTo>
                    <a:pt x="4132" y="2306"/>
                    <a:pt x="4087" y="2283"/>
                    <a:pt x="4018" y="2237"/>
                  </a:cubicBezTo>
                  <a:cubicBezTo>
                    <a:pt x="3927" y="2214"/>
                    <a:pt x="3858" y="2169"/>
                    <a:pt x="3767" y="2123"/>
                  </a:cubicBezTo>
                  <a:lnTo>
                    <a:pt x="3744" y="2100"/>
                  </a:lnTo>
                  <a:lnTo>
                    <a:pt x="3676" y="2055"/>
                  </a:lnTo>
                  <a:cubicBezTo>
                    <a:pt x="3516" y="1986"/>
                    <a:pt x="3379" y="1918"/>
                    <a:pt x="3219" y="1849"/>
                  </a:cubicBezTo>
                  <a:cubicBezTo>
                    <a:pt x="3151" y="1804"/>
                    <a:pt x="3082" y="1781"/>
                    <a:pt x="3014" y="1735"/>
                  </a:cubicBezTo>
                  <a:lnTo>
                    <a:pt x="2922" y="1689"/>
                  </a:lnTo>
                  <a:cubicBezTo>
                    <a:pt x="2900" y="1689"/>
                    <a:pt x="2854" y="1667"/>
                    <a:pt x="2831" y="1644"/>
                  </a:cubicBezTo>
                  <a:cubicBezTo>
                    <a:pt x="2740" y="1598"/>
                    <a:pt x="2671" y="1575"/>
                    <a:pt x="2603" y="1530"/>
                  </a:cubicBezTo>
                  <a:lnTo>
                    <a:pt x="2580" y="1507"/>
                  </a:lnTo>
                  <a:lnTo>
                    <a:pt x="2512" y="1484"/>
                  </a:lnTo>
                  <a:lnTo>
                    <a:pt x="2397" y="1416"/>
                  </a:lnTo>
                  <a:cubicBezTo>
                    <a:pt x="2329" y="1393"/>
                    <a:pt x="2261" y="1347"/>
                    <a:pt x="2192" y="1301"/>
                  </a:cubicBezTo>
                  <a:lnTo>
                    <a:pt x="2169" y="1279"/>
                  </a:lnTo>
                  <a:lnTo>
                    <a:pt x="2146" y="1279"/>
                  </a:lnTo>
                  <a:lnTo>
                    <a:pt x="1987" y="1187"/>
                  </a:lnTo>
                  <a:lnTo>
                    <a:pt x="1918" y="1142"/>
                  </a:lnTo>
                  <a:lnTo>
                    <a:pt x="1895" y="1142"/>
                  </a:lnTo>
                  <a:cubicBezTo>
                    <a:pt x="1850" y="1119"/>
                    <a:pt x="1804" y="1096"/>
                    <a:pt x="1758" y="1073"/>
                  </a:cubicBezTo>
                  <a:cubicBezTo>
                    <a:pt x="1690" y="1028"/>
                    <a:pt x="1644" y="1005"/>
                    <a:pt x="1576" y="959"/>
                  </a:cubicBezTo>
                  <a:cubicBezTo>
                    <a:pt x="1507" y="913"/>
                    <a:pt x="1416" y="868"/>
                    <a:pt x="1348" y="822"/>
                  </a:cubicBezTo>
                  <a:cubicBezTo>
                    <a:pt x="1279" y="799"/>
                    <a:pt x="1233" y="754"/>
                    <a:pt x="1165" y="708"/>
                  </a:cubicBezTo>
                  <a:cubicBezTo>
                    <a:pt x="1028" y="639"/>
                    <a:pt x="914" y="548"/>
                    <a:pt x="777" y="480"/>
                  </a:cubicBezTo>
                  <a:lnTo>
                    <a:pt x="754" y="457"/>
                  </a:lnTo>
                  <a:cubicBezTo>
                    <a:pt x="549" y="320"/>
                    <a:pt x="366" y="206"/>
                    <a:pt x="206" y="69"/>
                  </a:cubicBezTo>
                  <a:lnTo>
                    <a:pt x="138" y="46"/>
                  </a:lnTo>
                  <a:cubicBezTo>
                    <a:pt x="138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96429" y="2291816"/>
              <a:ext cx="383184" cy="664097"/>
            </a:xfrm>
            <a:custGeom>
              <a:avLst/>
              <a:gdLst/>
              <a:ahLst/>
              <a:cxnLst/>
              <a:rect l="l" t="t" r="r" b="b"/>
              <a:pathLst>
                <a:path w="6849" h="11870" extrusionOk="0">
                  <a:moveTo>
                    <a:pt x="6711" y="1"/>
                  </a:moveTo>
                  <a:cubicBezTo>
                    <a:pt x="6688" y="1"/>
                    <a:pt x="6643" y="23"/>
                    <a:pt x="6620" y="46"/>
                  </a:cubicBezTo>
                  <a:cubicBezTo>
                    <a:pt x="6620" y="69"/>
                    <a:pt x="6620" y="92"/>
                    <a:pt x="6620" y="115"/>
                  </a:cubicBezTo>
                  <a:cubicBezTo>
                    <a:pt x="6620" y="120"/>
                    <a:pt x="6620" y="126"/>
                    <a:pt x="6620" y="138"/>
                  </a:cubicBezTo>
                  <a:cubicBezTo>
                    <a:pt x="6620" y="160"/>
                    <a:pt x="6597" y="183"/>
                    <a:pt x="6597" y="183"/>
                  </a:cubicBezTo>
                  <a:cubicBezTo>
                    <a:pt x="6574" y="229"/>
                    <a:pt x="6552" y="274"/>
                    <a:pt x="6552" y="320"/>
                  </a:cubicBezTo>
                  <a:cubicBezTo>
                    <a:pt x="6552" y="320"/>
                    <a:pt x="6529" y="343"/>
                    <a:pt x="6529" y="343"/>
                  </a:cubicBezTo>
                  <a:cubicBezTo>
                    <a:pt x="6460" y="434"/>
                    <a:pt x="6415" y="548"/>
                    <a:pt x="6346" y="640"/>
                  </a:cubicBezTo>
                  <a:cubicBezTo>
                    <a:pt x="6346" y="640"/>
                    <a:pt x="6346" y="640"/>
                    <a:pt x="6323" y="663"/>
                  </a:cubicBezTo>
                  <a:cubicBezTo>
                    <a:pt x="6300" y="685"/>
                    <a:pt x="6255" y="731"/>
                    <a:pt x="6232" y="777"/>
                  </a:cubicBezTo>
                  <a:cubicBezTo>
                    <a:pt x="6209" y="822"/>
                    <a:pt x="6186" y="868"/>
                    <a:pt x="6141" y="914"/>
                  </a:cubicBezTo>
                  <a:cubicBezTo>
                    <a:pt x="6095" y="1005"/>
                    <a:pt x="6049" y="1096"/>
                    <a:pt x="5981" y="1210"/>
                  </a:cubicBezTo>
                  <a:cubicBezTo>
                    <a:pt x="5935" y="1302"/>
                    <a:pt x="5890" y="1393"/>
                    <a:pt x="5821" y="1484"/>
                  </a:cubicBezTo>
                  <a:cubicBezTo>
                    <a:pt x="5821" y="1484"/>
                    <a:pt x="5821" y="1507"/>
                    <a:pt x="5821" y="1507"/>
                  </a:cubicBezTo>
                  <a:cubicBezTo>
                    <a:pt x="5821" y="1507"/>
                    <a:pt x="5821" y="1507"/>
                    <a:pt x="5798" y="1530"/>
                  </a:cubicBezTo>
                  <a:cubicBezTo>
                    <a:pt x="5775" y="1553"/>
                    <a:pt x="5753" y="1598"/>
                    <a:pt x="5730" y="1621"/>
                  </a:cubicBezTo>
                  <a:cubicBezTo>
                    <a:pt x="5707" y="1690"/>
                    <a:pt x="5661" y="1735"/>
                    <a:pt x="5638" y="1804"/>
                  </a:cubicBezTo>
                  <a:cubicBezTo>
                    <a:pt x="5616" y="1849"/>
                    <a:pt x="5570" y="1895"/>
                    <a:pt x="5547" y="1941"/>
                  </a:cubicBezTo>
                  <a:cubicBezTo>
                    <a:pt x="5524" y="1986"/>
                    <a:pt x="5479" y="2032"/>
                    <a:pt x="5456" y="2078"/>
                  </a:cubicBezTo>
                  <a:cubicBezTo>
                    <a:pt x="5433" y="2123"/>
                    <a:pt x="5410" y="2146"/>
                    <a:pt x="5410" y="2192"/>
                  </a:cubicBezTo>
                  <a:cubicBezTo>
                    <a:pt x="5387" y="2215"/>
                    <a:pt x="5387" y="2215"/>
                    <a:pt x="5365" y="2237"/>
                  </a:cubicBezTo>
                  <a:cubicBezTo>
                    <a:pt x="5365" y="2260"/>
                    <a:pt x="5365" y="2260"/>
                    <a:pt x="5365" y="2260"/>
                  </a:cubicBezTo>
                  <a:cubicBezTo>
                    <a:pt x="5342" y="2283"/>
                    <a:pt x="5342" y="2306"/>
                    <a:pt x="5342" y="2329"/>
                  </a:cubicBezTo>
                  <a:lnTo>
                    <a:pt x="5342" y="2352"/>
                  </a:lnTo>
                  <a:cubicBezTo>
                    <a:pt x="5296" y="2397"/>
                    <a:pt x="5250" y="2466"/>
                    <a:pt x="5228" y="2534"/>
                  </a:cubicBezTo>
                  <a:cubicBezTo>
                    <a:pt x="5182" y="2603"/>
                    <a:pt x="5136" y="2648"/>
                    <a:pt x="5091" y="2717"/>
                  </a:cubicBezTo>
                  <a:cubicBezTo>
                    <a:pt x="5091" y="2740"/>
                    <a:pt x="5068" y="2785"/>
                    <a:pt x="5045" y="2808"/>
                  </a:cubicBezTo>
                  <a:cubicBezTo>
                    <a:pt x="5045" y="2831"/>
                    <a:pt x="5022" y="2831"/>
                    <a:pt x="5022" y="2854"/>
                  </a:cubicBezTo>
                  <a:cubicBezTo>
                    <a:pt x="4999" y="2877"/>
                    <a:pt x="4999" y="2877"/>
                    <a:pt x="4999" y="2899"/>
                  </a:cubicBezTo>
                  <a:cubicBezTo>
                    <a:pt x="4977" y="2922"/>
                    <a:pt x="4977" y="2945"/>
                    <a:pt x="4977" y="2945"/>
                  </a:cubicBezTo>
                  <a:cubicBezTo>
                    <a:pt x="4908" y="3059"/>
                    <a:pt x="4840" y="3150"/>
                    <a:pt x="4794" y="3265"/>
                  </a:cubicBezTo>
                  <a:cubicBezTo>
                    <a:pt x="4748" y="3333"/>
                    <a:pt x="4725" y="3402"/>
                    <a:pt x="4680" y="3470"/>
                  </a:cubicBezTo>
                  <a:cubicBezTo>
                    <a:pt x="4657" y="3493"/>
                    <a:pt x="4634" y="3516"/>
                    <a:pt x="4634" y="3561"/>
                  </a:cubicBezTo>
                  <a:cubicBezTo>
                    <a:pt x="4611" y="3584"/>
                    <a:pt x="4589" y="3607"/>
                    <a:pt x="4589" y="3653"/>
                  </a:cubicBezTo>
                  <a:cubicBezTo>
                    <a:pt x="4520" y="3744"/>
                    <a:pt x="4452" y="3835"/>
                    <a:pt x="4406" y="3927"/>
                  </a:cubicBezTo>
                  <a:cubicBezTo>
                    <a:pt x="4360" y="3995"/>
                    <a:pt x="4315" y="4063"/>
                    <a:pt x="4269" y="4132"/>
                  </a:cubicBezTo>
                  <a:cubicBezTo>
                    <a:pt x="4269" y="4155"/>
                    <a:pt x="4246" y="4200"/>
                    <a:pt x="4223" y="4223"/>
                  </a:cubicBezTo>
                  <a:cubicBezTo>
                    <a:pt x="4201" y="4246"/>
                    <a:pt x="4201" y="4269"/>
                    <a:pt x="4178" y="4269"/>
                  </a:cubicBezTo>
                  <a:cubicBezTo>
                    <a:pt x="4178" y="4315"/>
                    <a:pt x="4155" y="4360"/>
                    <a:pt x="4178" y="4406"/>
                  </a:cubicBezTo>
                  <a:cubicBezTo>
                    <a:pt x="4178" y="4406"/>
                    <a:pt x="4155" y="4429"/>
                    <a:pt x="4155" y="4429"/>
                  </a:cubicBezTo>
                  <a:cubicBezTo>
                    <a:pt x="4109" y="4520"/>
                    <a:pt x="4064" y="4588"/>
                    <a:pt x="4018" y="4657"/>
                  </a:cubicBezTo>
                  <a:cubicBezTo>
                    <a:pt x="3972" y="4725"/>
                    <a:pt x="3927" y="4794"/>
                    <a:pt x="3904" y="4862"/>
                  </a:cubicBezTo>
                  <a:cubicBezTo>
                    <a:pt x="3881" y="4908"/>
                    <a:pt x="3858" y="4931"/>
                    <a:pt x="3835" y="4976"/>
                  </a:cubicBezTo>
                  <a:lnTo>
                    <a:pt x="3790" y="5045"/>
                  </a:lnTo>
                  <a:cubicBezTo>
                    <a:pt x="3790" y="5045"/>
                    <a:pt x="3790" y="5068"/>
                    <a:pt x="3767" y="5068"/>
                  </a:cubicBezTo>
                  <a:cubicBezTo>
                    <a:pt x="3767" y="5091"/>
                    <a:pt x="3767" y="5091"/>
                    <a:pt x="3744" y="5113"/>
                  </a:cubicBezTo>
                  <a:cubicBezTo>
                    <a:pt x="3744" y="5136"/>
                    <a:pt x="3721" y="5182"/>
                    <a:pt x="3744" y="5205"/>
                  </a:cubicBezTo>
                  <a:lnTo>
                    <a:pt x="3744" y="5228"/>
                  </a:lnTo>
                  <a:cubicBezTo>
                    <a:pt x="3721" y="5228"/>
                    <a:pt x="3721" y="5250"/>
                    <a:pt x="3698" y="5250"/>
                  </a:cubicBezTo>
                  <a:cubicBezTo>
                    <a:pt x="3653" y="5342"/>
                    <a:pt x="3607" y="5410"/>
                    <a:pt x="3561" y="5501"/>
                  </a:cubicBezTo>
                  <a:cubicBezTo>
                    <a:pt x="3516" y="5570"/>
                    <a:pt x="3493" y="5638"/>
                    <a:pt x="3447" y="5707"/>
                  </a:cubicBezTo>
                  <a:cubicBezTo>
                    <a:pt x="3402" y="5775"/>
                    <a:pt x="3356" y="5844"/>
                    <a:pt x="3333" y="5912"/>
                  </a:cubicBezTo>
                  <a:cubicBezTo>
                    <a:pt x="3310" y="5935"/>
                    <a:pt x="3310" y="5935"/>
                    <a:pt x="3310" y="5958"/>
                  </a:cubicBezTo>
                  <a:cubicBezTo>
                    <a:pt x="3310" y="5958"/>
                    <a:pt x="3287" y="5981"/>
                    <a:pt x="3287" y="6004"/>
                  </a:cubicBezTo>
                  <a:cubicBezTo>
                    <a:pt x="3219" y="6141"/>
                    <a:pt x="3128" y="6278"/>
                    <a:pt x="3059" y="6414"/>
                  </a:cubicBezTo>
                  <a:cubicBezTo>
                    <a:pt x="2968" y="6551"/>
                    <a:pt x="2877" y="6688"/>
                    <a:pt x="2808" y="6825"/>
                  </a:cubicBezTo>
                  <a:cubicBezTo>
                    <a:pt x="2785" y="6848"/>
                    <a:pt x="2785" y="6848"/>
                    <a:pt x="2785" y="6871"/>
                  </a:cubicBezTo>
                  <a:cubicBezTo>
                    <a:pt x="2763" y="6894"/>
                    <a:pt x="2740" y="6939"/>
                    <a:pt x="2717" y="6962"/>
                  </a:cubicBezTo>
                  <a:cubicBezTo>
                    <a:pt x="2694" y="7008"/>
                    <a:pt x="2671" y="7054"/>
                    <a:pt x="2648" y="7076"/>
                  </a:cubicBezTo>
                  <a:cubicBezTo>
                    <a:pt x="2648" y="7099"/>
                    <a:pt x="2648" y="7099"/>
                    <a:pt x="2648" y="7122"/>
                  </a:cubicBezTo>
                  <a:cubicBezTo>
                    <a:pt x="2580" y="7191"/>
                    <a:pt x="2534" y="7259"/>
                    <a:pt x="2489" y="7350"/>
                  </a:cubicBezTo>
                  <a:cubicBezTo>
                    <a:pt x="2420" y="7464"/>
                    <a:pt x="2352" y="7601"/>
                    <a:pt x="2283" y="7738"/>
                  </a:cubicBezTo>
                  <a:cubicBezTo>
                    <a:pt x="2260" y="7738"/>
                    <a:pt x="2238" y="7761"/>
                    <a:pt x="2238" y="7761"/>
                  </a:cubicBezTo>
                  <a:cubicBezTo>
                    <a:pt x="2192" y="7830"/>
                    <a:pt x="2169" y="7875"/>
                    <a:pt x="2123" y="7944"/>
                  </a:cubicBezTo>
                  <a:cubicBezTo>
                    <a:pt x="2101" y="7989"/>
                    <a:pt x="2055" y="8058"/>
                    <a:pt x="2009" y="8126"/>
                  </a:cubicBezTo>
                  <a:cubicBezTo>
                    <a:pt x="1986" y="8195"/>
                    <a:pt x="1941" y="8241"/>
                    <a:pt x="1918" y="8309"/>
                  </a:cubicBezTo>
                  <a:cubicBezTo>
                    <a:pt x="1895" y="8332"/>
                    <a:pt x="1872" y="8377"/>
                    <a:pt x="1849" y="8400"/>
                  </a:cubicBezTo>
                  <a:cubicBezTo>
                    <a:pt x="1849" y="8423"/>
                    <a:pt x="1849" y="8423"/>
                    <a:pt x="1849" y="8423"/>
                  </a:cubicBezTo>
                  <a:cubicBezTo>
                    <a:pt x="1804" y="8514"/>
                    <a:pt x="1758" y="8583"/>
                    <a:pt x="1690" y="8674"/>
                  </a:cubicBezTo>
                  <a:cubicBezTo>
                    <a:pt x="1690" y="8697"/>
                    <a:pt x="1667" y="8720"/>
                    <a:pt x="1644" y="8765"/>
                  </a:cubicBezTo>
                  <a:lnTo>
                    <a:pt x="1621" y="8765"/>
                  </a:lnTo>
                  <a:cubicBezTo>
                    <a:pt x="1621" y="8788"/>
                    <a:pt x="1598" y="8811"/>
                    <a:pt x="1598" y="8811"/>
                  </a:cubicBezTo>
                  <a:cubicBezTo>
                    <a:pt x="1576" y="8834"/>
                    <a:pt x="1576" y="8834"/>
                    <a:pt x="1576" y="8857"/>
                  </a:cubicBezTo>
                  <a:cubicBezTo>
                    <a:pt x="1553" y="8880"/>
                    <a:pt x="1530" y="8925"/>
                    <a:pt x="1507" y="8948"/>
                  </a:cubicBezTo>
                  <a:cubicBezTo>
                    <a:pt x="1484" y="9017"/>
                    <a:pt x="1439" y="9085"/>
                    <a:pt x="1416" y="9131"/>
                  </a:cubicBezTo>
                  <a:cubicBezTo>
                    <a:pt x="1370" y="9199"/>
                    <a:pt x="1325" y="9268"/>
                    <a:pt x="1302" y="9336"/>
                  </a:cubicBezTo>
                  <a:cubicBezTo>
                    <a:pt x="1256" y="9382"/>
                    <a:pt x="1233" y="9450"/>
                    <a:pt x="1188" y="9496"/>
                  </a:cubicBezTo>
                  <a:cubicBezTo>
                    <a:pt x="1188" y="9496"/>
                    <a:pt x="1188" y="9519"/>
                    <a:pt x="1188" y="9519"/>
                  </a:cubicBezTo>
                  <a:cubicBezTo>
                    <a:pt x="1165" y="9542"/>
                    <a:pt x="1165" y="9587"/>
                    <a:pt x="1165" y="9610"/>
                  </a:cubicBezTo>
                  <a:cubicBezTo>
                    <a:pt x="1119" y="9701"/>
                    <a:pt x="1073" y="9793"/>
                    <a:pt x="1028" y="9884"/>
                  </a:cubicBezTo>
                  <a:cubicBezTo>
                    <a:pt x="982" y="9930"/>
                    <a:pt x="959" y="9975"/>
                    <a:pt x="936" y="10044"/>
                  </a:cubicBezTo>
                  <a:cubicBezTo>
                    <a:pt x="914" y="10089"/>
                    <a:pt x="868" y="10135"/>
                    <a:pt x="845" y="10181"/>
                  </a:cubicBezTo>
                  <a:cubicBezTo>
                    <a:pt x="845" y="10203"/>
                    <a:pt x="822" y="10249"/>
                    <a:pt x="800" y="10272"/>
                  </a:cubicBezTo>
                  <a:cubicBezTo>
                    <a:pt x="800" y="10272"/>
                    <a:pt x="800" y="10272"/>
                    <a:pt x="800" y="10295"/>
                  </a:cubicBezTo>
                  <a:cubicBezTo>
                    <a:pt x="777" y="10318"/>
                    <a:pt x="777" y="10318"/>
                    <a:pt x="777" y="10340"/>
                  </a:cubicBezTo>
                  <a:cubicBezTo>
                    <a:pt x="708" y="10455"/>
                    <a:pt x="640" y="10546"/>
                    <a:pt x="594" y="10660"/>
                  </a:cubicBezTo>
                  <a:cubicBezTo>
                    <a:pt x="548" y="10706"/>
                    <a:pt x="526" y="10774"/>
                    <a:pt x="480" y="10843"/>
                  </a:cubicBezTo>
                  <a:cubicBezTo>
                    <a:pt x="434" y="10911"/>
                    <a:pt x="412" y="11002"/>
                    <a:pt x="366" y="11071"/>
                  </a:cubicBezTo>
                  <a:cubicBezTo>
                    <a:pt x="366" y="11071"/>
                    <a:pt x="366" y="11094"/>
                    <a:pt x="343" y="11094"/>
                  </a:cubicBezTo>
                  <a:cubicBezTo>
                    <a:pt x="343" y="11116"/>
                    <a:pt x="343" y="11116"/>
                    <a:pt x="343" y="11116"/>
                  </a:cubicBezTo>
                  <a:cubicBezTo>
                    <a:pt x="297" y="11185"/>
                    <a:pt x="252" y="11276"/>
                    <a:pt x="206" y="11345"/>
                  </a:cubicBezTo>
                  <a:cubicBezTo>
                    <a:pt x="183" y="11390"/>
                    <a:pt x="160" y="11436"/>
                    <a:pt x="115" y="11482"/>
                  </a:cubicBezTo>
                  <a:cubicBezTo>
                    <a:pt x="115" y="11505"/>
                    <a:pt x="92" y="11527"/>
                    <a:pt x="69" y="11573"/>
                  </a:cubicBezTo>
                  <a:cubicBezTo>
                    <a:pt x="46" y="11596"/>
                    <a:pt x="46" y="11619"/>
                    <a:pt x="23" y="11641"/>
                  </a:cubicBezTo>
                  <a:cubicBezTo>
                    <a:pt x="1" y="11664"/>
                    <a:pt x="1" y="11687"/>
                    <a:pt x="1" y="11710"/>
                  </a:cubicBezTo>
                  <a:cubicBezTo>
                    <a:pt x="1" y="11756"/>
                    <a:pt x="23" y="11801"/>
                    <a:pt x="46" y="11824"/>
                  </a:cubicBezTo>
                  <a:cubicBezTo>
                    <a:pt x="69" y="11847"/>
                    <a:pt x="115" y="11870"/>
                    <a:pt x="160" y="11870"/>
                  </a:cubicBezTo>
                  <a:cubicBezTo>
                    <a:pt x="183" y="11870"/>
                    <a:pt x="229" y="11847"/>
                    <a:pt x="252" y="11824"/>
                  </a:cubicBezTo>
                  <a:lnTo>
                    <a:pt x="275" y="11824"/>
                  </a:lnTo>
                  <a:cubicBezTo>
                    <a:pt x="275" y="11801"/>
                    <a:pt x="297" y="11778"/>
                    <a:pt x="297" y="11756"/>
                  </a:cubicBezTo>
                  <a:cubicBezTo>
                    <a:pt x="320" y="11756"/>
                    <a:pt x="320" y="11733"/>
                    <a:pt x="320" y="11733"/>
                  </a:cubicBezTo>
                  <a:cubicBezTo>
                    <a:pt x="343" y="11687"/>
                    <a:pt x="343" y="11664"/>
                    <a:pt x="366" y="11641"/>
                  </a:cubicBezTo>
                  <a:cubicBezTo>
                    <a:pt x="389" y="11596"/>
                    <a:pt x="434" y="11527"/>
                    <a:pt x="457" y="11482"/>
                  </a:cubicBezTo>
                  <a:cubicBezTo>
                    <a:pt x="503" y="11413"/>
                    <a:pt x="526" y="11345"/>
                    <a:pt x="571" y="11276"/>
                  </a:cubicBezTo>
                  <a:cubicBezTo>
                    <a:pt x="594" y="11253"/>
                    <a:pt x="594" y="11253"/>
                    <a:pt x="617" y="11231"/>
                  </a:cubicBezTo>
                  <a:cubicBezTo>
                    <a:pt x="640" y="11208"/>
                    <a:pt x="663" y="11162"/>
                    <a:pt x="663" y="11139"/>
                  </a:cubicBezTo>
                  <a:cubicBezTo>
                    <a:pt x="685" y="11094"/>
                    <a:pt x="708" y="11071"/>
                    <a:pt x="708" y="11048"/>
                  </a:cubicBezTo>
                  <a:cubicBezTo>
                    <a:pt x="754" y="10980"/>
                    <a:pt x="800" y="10888"/>
                    <a:pt x="845" y="10820"/>
                  </a:cubicBezTo>
                  <a:cubicBezTo>
                    <a:pt x="845" y="10797"/>
                    <a:pt x="845" y="10797"/>
                    <a:pt x="845" y="10797"/>
                  </a:cubicBezTo>
                  <a:lnTo>
                    <a:pt x="868" y="10774"/>
                  </a:lnTo>
                  <a:lnTo>
                    <a:pt x="891" y="10728"/>
                  </a:lnTo>
                  <a:cubicBezTo>
                    <a:pt x="914" y="10683"/>
                    <a:pt x="959" y="10614"/>
                    <a:pt x="982" y="10546"/>
                  </a:cubicBezTo>
                  <a:lnTo>
                    <a:pt x="1005" y="10500"/>
                  </a:lnTo>
                  <a:lnTo>
                    <a:pt x="1096" y="10340"/>
                  </a:lnTo>
                  <a:lnTo>
                    <a:pt x="1165" y="10203"/>
                  </a:lnTo>
                  <a:lnTo>
                    <a:pt x="1210" y="10135"/>
                  </a:lnTo>
                  <a:lnTo>
                    <a:pt x="1279" y="10021"/>
                  </a:lnTo>
                  <a:cubicBezTo>
                    <a:pt x="1325" y="9930"/>
                    <a:pt x="1370" y="9815"/>
                    <a:pt x="1439" y="9724"/>
                  </a:cubicBezTo>
                  <a:cubicBezTo>
                    <a:pt x="1439" y="9701"/>
                    <a:pt x="1461" y="9678"/>
                    <a:pt x="1461" y="9678"/>
                  </a:cubicBezTo>
                  <a:cubicBezTo>
                    <a:pt x="1484" y="9656"/>
                    <a:pt x="1484" y="9633"/>
                    <a:pt x="1507" y="9610"/>
                  </a:cubicBezTo>
                  <a:cubicBezTo>
                    <a:pt x="1507" y="9587"/>
                    <a:pt x="1530" y="9564"/>
                    <a:pt x="1530" y="9542"/>
                  </a:cubicBezTo>
                  <a:lnTo>
                    <a:pt x="1553" y="9519"/>
                  </a:lnTo>
                  <a:cubicBezTo>
                    <a:pt x="1553" y="9519"/>
                    <a:pt x="1553" y="9496"/>
                    <a:pt x="1553" y="9473"/>
                  </a:cubicBezTo>
                  <a:cubicBezTo>
                    <a:pt x="1598" y="9405"/>
                    <a:pt x="1621" y="9359"/>
                    <a:pt x="1644" y="9290"/>
                  </a:cubicBezTo>
                  <a:cubicBezTo>
                    <a:pt x="1667" y="9268"/>
                    <a:pt x="1690" y="9245"/>
                    <a:pt x="1690" y="9222"/>
                  </a:cubicBezTo>
                  <a:cubicBezTo>
                    <a:pt x="1758" y="9085"/>
                    <a:pt x="1849" y="8948"/>
                    <a:pt x="1918" y="8811"/>
                  </a:cubicBezTo>
                  <a:cubicBezTo>
                    <a:pt x="1941" y="8788"/>
                    <a:pt x="1964" y="8788"/>
                    <a:pt x="1986" y="8765"/>
                  </a:cubicBezTo>
                  <a:cubicBezTo>
                    <a:pt x="2009" y="8743"/>
                    <a:pt x="2009" y="8720"/>
                    <a:pt x="2032" y="8697"/>
                  </a:cubicBezTo>
                  <a:lnTo>
                    <a:pt x="2055" y="8674"/>
                  </a:lnTo>
                  <a:cubicBezTo>
                    <a:pt x="2078" y="8606"/>
                    <a:pt x="2101" y="8560"/>
                    <a:pt x="2146" y="8514"/>
                  </a:cubicBezTo>
                  <a:lnTo>
                    <a:pt x="2215" y="8377"/>
                  </a:lnTo>
                  <a:cubicBezTo>
                    <a:pt x="2238" y="8309"/>
                    <a:pt x="2283" y="8241"/>
                    <a:pt x="2329" y="8195"/>
                  </a:cubicBezTo>
                  <a:cubicBezTo>
                    <a:pt x="2329" y="8172"/>
                    <a:pt x="2329" y="8149"/>
                    <a:pt x="2352" y="8126"/>
                  </a:cubicBezTo>
                  <a:cubicBezTo>
                    <a:pt x="2397" y="8058"/>
                    <a:pt x="2420" y="7989"/>
                    <a:pt x="2466" y="7921"/>
                  </a:cubicBezTo>
                  <a:cubicBezTo>
                    <a:pt x="2489" y="7875"/>
                    <a:pt x="2511" y="7852"/>
                    <a:pt x="2534" y="7807"/>
                  </a:cubicBezTo>
                  <a:lnTo>
                    <a:pt x="2557" y="7761"/>
                  </a:lnTo>
                  <a:cubicBezTo>
                    <a:pt x="2580" y="7716"/>
                    <a:pt x="2626" y="7670"/>
                    <a:pt x="2648" y="7624"/>
                  </a:cubicBezTo>
                  <a:lnTo>
                    <a:pt x="2785" y="7350"/>
                  </a:lnTo>
                  <a:lnTo>
                    <a:pt x="2808" y="7327"/>
                  </a:lnTo>
                  <a:cubicBezTo>
                    <a:pt x="2899" y="7191"/>
                    <a:pt x="2991" y="7008"/>
                    <a:pt x="3082" y="6871"/>
                  </a:cubicBezTo>
                  <a:cubicBezTo>
                    <a:pt x="3101" y="6834"/>
                    <a:pt x="3120" y="6811"/>
                    <a:pt x="3138" y="6780"/>
                  </a:cubicBezTo>
                  <a:lnTo>
                    <a:pt x="3138" y="6780"/>
                  </a:lnTo>
                  <a:cubicBezTo>
                    <a:pt x="3151" y="6779"/>
                    <a:pt x="3151" y="6775"/>
                    <a:pt x="3151" y="6757"/>
                  </a:cubicBezTo>
                  <a:lnTo>
                    <a:pt x="3151" y="6757"/>
                  </a:lnTo>
                  <a:cubicBezTo>
                    <a:pt x="3151" y="6757"/>
                    <a:pt x="3151" y="6757"/>
                    <a:pt x="3151" y="6757"/>
                  </a:cubicBezTo>
                  <a:lnTo>
                    <a:pt x="3151" y="6757"/>
                  </a:lnTo>
                  <a:lnTo>
                    <a:pt x="3128" y="6780"/>
                  </a:lnTo>
                  <a:cubicBezTo>
                    <a:pt x="3151" y="6734"/>
                    <a:pt x="3173" y="6711"/>
                    <a:pt x="3196" y="6666"/>
                  </a:cubicBezTo>
                  <a:lnTo>
                    <a:pt x="3219" y="6643"/>
                  </a:lnTo>
                  <a:lnTo>
                    <a:pt x="3242" y="6597"/>
                  </a:lnTo>
                  <a:lnTo>
                    <a:pt x="3265" y="6551"/>
                  </a:lnTo>
                  <a:cubicBezTo>
                    <a:pt x="3287" y="6506"/>
                    <a:pt x="3333" y="6460"/>
                    <a:pt x="3356" y="6414"/>
                  </a:cubicBezTo>
                  <a:lnTo>
                    <a:pt x="3424" y="6300"/>
                  </a:lnTo>
                  <a:lnTo>
                    <a:pt x="3447" y="6255"/>
                  </a:lnTo>
                  <a:lnTo>
                    <a:pt x="3470" y="6209"/>
                  </a:lnTo>
                  <a:lnTo>
                    <a:pt x="3493" y="6163"/>
                  </a:lnTo>
                  <a:lnTo>
                    <a:pt x="3584" y="6049"/>
                  </a:lnTo>
                  <a:cubicBezTo>
                    <a:pt x="3607" y="5981"/>
                    <a:pt x="3653" y="5935"/>
                    <a:pt x="3676" y="5890"/>
                  </a:cubicBezTo>
                  <a:cubicBezTo>
                    <a:pt x="3698" y="5844"/>
                    <a:pt x="3721" y="5798"/>
                    <a:pt x="3767" y="5730"/>
                  </a:cubicBezTo>
                  <a:lnTo>
                    <a:pt x="3812" y="5638"/>
                  </a:lnTo>
                  <a:cubicBezTo>
                    <a:pt x="3858" y="5570"/>
                    <a:pt x="3904" y="5501"/>
                    <a:pt x="3949" y="5410"/>
                  </a:cubicBezTo>
                  <a:cubicBezTo>
                    <a:pt x="3972" y="5365"/>
                    <a:pt x="4018" y="5319"/>
                    <a:pt x="4041" y="5250"/>
                  </a:cubicBezTo>
                  <a:cubicBezTo>
                    <a:pt x="4064" y="5228"/>
                    <a:pt x="4064" y="5205"/>
                    <a:pt x="4086" y="5182"/>
                  </a:cubicBezTo>
                  <a:cubicBezTo>
                    <a:pt x="4086" y="5159"/>
                    <a:pt x="4086" y="5159"/>
                    <a:pt x="4086" y="5159"/>
                  </a:cubicBezTo>
                  <a:cubicBezTo>
                    <a:pt x="4086" y="5159"/>
                    <a:pt x="4086" y="5136"/>
                    <a:pt x="4086" y="5136"/>
                  </a:cubicBezTo>
                  <a:cubicBezTo>
                    <a:pt x="4109" y="5091"/>
                    <a:pt x="4132" y="5068"/>
                    <a:pt x="4155" y="5022"/>
                  </a:cubicBezTo>
                  <a:cubicBezTo>
                    <a:pt x="4201" y="4954"/>
                    <a:pt x="4246" y="4885"/>
                    <a:pt x="4292" y="4817"/>
                  </a:cubicBezTo>
                  <a:cubicBezTo>
                    <a:pt x="4315" y="4748"/>
                    <a:pt x="4360" y="4680"/>
                    <a:pt x="4406" y="4611"/>
                  </a:cubicBezTo>
                  <a:cubicBezTo>
                    <a:pt x="4429" y="4566"/>
                    <a:pt x="4452" y="4543"/>
                    <a:pt x="4452" y="4497"/>
                  </a:cubicBezTo>
                  <a:cubicBezTo>
                    <a:pt x="4474" y="4474"/>
                    <a:pt x="4497" y="4429"/>
                    <a:pt x="4497" y="4383"/>
                  </a:cubicBezTo>
                  <a:cubicBezTo>
                    <a:pt x="4520" y="4383"/>
                    <a:pt x="4520" y="4383"/>
                    <a:pt x="4520" y="4360"/>
                  </a:cubicBezTo>
                  <a:cubicBezTo>
                    <a:pt x="4543" y="4292"/>
                    <a:pt x="4589" y="4223"/>
                    <a:pt x="4634" y="4155"/>
                  </a:cubicBezTo>
                  <a:cubicBezTo>
                    <a:pt x="4657" y="4132"/>
                    <a:pt x="4657" y="4086"/>
                    <a:pt x="4680" y="4063"/>
                  </a:cubicBezTo>
                  <a:cubicBezTo>
                    <a:pt x="4725" y="3995"/>
                    <a:pt x="4748" y="3949"/>
                    <a:pt x="4794" y="3881"/>
                  </a:cubicBezTo>
                  <a:cubicBezTo>
                    <a:pt x="4817" y="3858"/>
                    <a:pt x="4817" y="3835"/>
                    <a:pt x="4840" y="3812"/>
                  </a:cubicBezTo>
                  <a:cubicBezTo>
                    <a:pt x="4862" y="3790"/>
                    <a:pt x="4862" y="3767"/>
                    <a:pt x="4885" y="3744"/>
                  </a:cubicBezTo>
                  <a:cubicBezTo>
                    <a:pt x="4885" y="3721"/>
                    <a:pt x="4908" y="3698"/>
                    <a:pt x="4931" y="3675"/>
                  </a:cubicBezTo>
                  <a:cubicBezTo>
                    <a:pt x="4954" y="3630"/>
                    <a:pt x="4954" y="3584"/>
                    <a:pt x="4977" y="3561"/>
                  </a:cubicBezTo>
                  <a:cubicBezTo>
                    <a:pt x="5022" y="3470"/>
                    <a:pt x="5068" y="3379"/>
                    <a:pt x="5114" y="3310"/>
                  </a:cubicBezTo>
                  <a:cubicBezTo>
                    <a:pt x="5182" y="3219"/>
                    <a:pt x="5228" y="3128"/>
                    <a:pt x="5273" y="3036"/>
                  </a:cubicBezTo>
                  <a:cubicBezTo>
                    <a:pt x="5296" y="3014"/>
                    <a:pt x="5319" y="2968"/>
                    <a:pt x="5342" y="2922"/>
                  </a:cubicBezTo>
                  <a:cubicBezTo>
                    <a:pt x="5387" y="2877"/>
                    <a:pt x="5433" y="2808"/>
                    <a:pt x="5433" y="2762"/>
                  </a:cubicBezTo>
                  <a:lnTo>
                    <a:pt x="5433" y="2740"/>
                  </a:lnTo>
                  <a:cubicBezTo>
                    <a:pt x="5456" y="2694"/>
                    <a:pt x="5502" y="2625"/>
                    <a:pt x="5547" y="2557"/>
                  </a:cubicBezTo>
                  <a:cubicBezTo>
                    <a:pt x="5593" y="2489"/>
                    <a:pt x="5638" y="2420"/>
                    <a:pt x="5684" y="2329"/>
                  </a:cubicBezTo>
                  <a:cubicBezTo>
                    <a:pt x="5707" y="2283"/>
                    <a:pt x="5730" y="2260"/>
                    <a:pt x="5730" y="2215"/>
                  </a:cubicBezTo>
                  <a:cubicBezTo>
                    <a:pt x="5753" y="2169"/>
                    <a:pt x="5798" y="2123"/>
                    <a:pt x="5798" y="2078"/>
                  </a:cubicBezTo>
                  <a:cubicBezTo>
                    <a:pt x="5798" y="2078"/>
                    <a:pt x="5798" y="2055"/>
                    <a:pt x="5798" y="2055"/>
                  </a:cubicBezTo>
                  <a:cubicBezTo>
                    <a:pt x="5821" y="2009"/>
                    <a:pt x="5844" y="1964"/>
                    <a:pt x="5867" y="1941"/>
                  </a:cubicBezTo>
                  <a:cubicBezTo>
                    <a:pt x="5912" y="1849"/>
                    <a:pt x="5958" y="1781"/>
                    <a:pt x="6004" y="1712"/>
                  </a:cubicBezTo>
                  <a:cubicBezTo>
                    <a:pt x="6027" y="1667"/>
                    <a:pt x="6072" y="1598"/>
                    <a:pt x="6095" y="1553"/>
                  </a:cubicBezTo>
                  <a:lnTo>
                    <a:pt x="6118" y="1553"/>
                  </a:lnTo>
                  <a:lnTo>
                    <a:pt x="6118" y="1530"/>
                  </a:lnTo>
                  <a:cubicBezTo>
                    <a:pt x="6141" y="1507"/>
                    <a:pt x="6141" y="1461"/>
                    <a:pt x="6141" y="1439"/>
                  </a:cubicBezTo>
                  <a:cubicBezTo>
                    <a:pt x="6163" y="1393"/>
                    <a:pt x="6186" y="1347"/>
                    <a:pt x="6209" y="1302"/>
                  </a:cubicBezTo>
                  <a:cubicBezTo>
                    <a:pt x="6255" y="1256"/>
                    <a:pt x="6278" y="1210"/>
                    <a:pt x="6300" y="1165"/>
                  </a:cubicBezTo>
                  <a:cubicBezTo>
                    <a:pt x="6346" y="1096"/>
                    <a:pt x="6369" y="1028"/>
                    <a:pt x="6415" y="936"/>
                  </a:cubicBezTo>
                  <a:cubicBezTo>
                    <a:pt x="6437" y="914"/>
                    <a:pt x="6460" y="891"/>
                    <a:pt x="6460" y="868"/>
                  </a:cubicBezTo>
                  <a:cubicBezTo>
                    <a:pt x="6483" y="845"/>
                    <a:pt x="6506" y="799"/>
                    <a:pt x="6529" y="777"/>
                  </a:cubicBezTo>
                  <a:cubicBezTo>
                    <a:pt x="6529" y="731"/>
                    <a:pt x="6552" y="685"/>
                    <a:pt x="6574" y="663"/>
                  </a:cubicBezTo>
                  <a:cubicBezTo>
                    <a:pt x="6620" y="617"/>
                    <a:pt x="6643" y="548"/>
                    <a:pt x="6666" y="503"/>
                  </a:cubicBezTo>
                  <a:cubicBezTo>
                    <a:pt x="6711" y="457"/>
                    <a:pt x="6734" y="389"/>
                    <a:pt x="6780" y="343"/>
                  </a:cubicBezTo>
                  <a:cubicBezTo>
                    <a:pt x="6780" y="320"/>
                    <a:pt x="6803" y="320"/>
                    <a:pt x="6803" y="320"/>
                  </a:cubicBezTo>
                  <a:cubicBezTo>
                    <a:pt x="6825" y="297"/>
                    <a:pt x="6825" y="297"/>
                    <a:pt x="6825" y="274"/>
                  </a:cubicBezTo>
                  <a:cubicBezTo>
                    <a:pt x="6825" y="252"/>
                    <a:pt x="6848" y="252"/>
                    <a:pt x="6848" y="252"/>
                  </a:cubicBezTo>
                  <a:cubicBezTo>
                    <a:pt x="6848" y="229"/>
                    <a:pt x="6848" y="229"/>
                    <a:pt x="6848" y="229"/>
                  </a:cubicBezTo>
                  <a:cubicBezTo>
                    <a:pt x="6848" y="206"/>
                    <a:pt x="6848" y="206"/>
                    <a:pt x="6848" y="206"/>
                  </a:cubicBezTo>
                  <a:cubicBezTo>
                    <a:pt x="6848" y="195"/>
                    <a:pt x="6848" y="189"/>
                    <a:pt x="6848" y="183"/>
                  </a:cubicBezTo>
                  <a:cubicBezTo>
                    <a:pt x="6848" y="160"/>
                    <a:pt x="6848" y="138"/>
                    <a:pt x="6848" y="115"/>
                  </a:cubicBezTo>
                  <a:cubicBezTo>
                    <a:pt x="6825" y="92"/>
                    <a:pt x="6825" y="92"/>
                    <a:pt x="6825" y="69"/>
                  </a:cubicBezTo>
                  <a:cubicBezTo>
                    <a:pt x="6803" y="23"/>
                    <a:pt x="6757" y="1"/>
                    <a:pt x="6711" y="1"/>
                  </a:cubicBezTo>
                  <a:close/>
                </a:path>
              </a:pathLst>
            </a:custGeom>
            <a:solidFill>
              <a:srgbClr val="E5B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564" y="2936733"/>
              <a:ext cx="163535" cy="281024"/>
            </a:xfrm>
            <a:custGeom>
              <a:avLst/>
              <a:gdLst/>
              <a:ahLst/>
              <a:cxnLst/>
              <a:rect l="l" t="t" r="r" b="b"/>
              <a:pathLst>
                <a:path w="2923" h="5023" extrusionOk="0">
                  <a:moveTo>
                    <a:pt x="2831" y="0"/>
                  </a:moveTo>
                  <a:cubicBezTo>
                    <a:pt x="2785" y="0"/>
                    <a:pt x="2740" y="0"/>
                    <a:pt x="2740" y="46"/>
                  </a:cubicBezTo>
                  <a:cubicBezTo>
                    <a:pt x="2626" y="206"/>
                    <a:pt x="2534" y="366"/>
                    <a:pt x="2443" y="548"/>
                  </a:cubicBezTo>
                  <a:cubicBezTo>
                    <a:pt x="2420" y="571"/>
                    <a:pt x="2397" y="617"/>
                    <a:pt x="2375" y="639"/>
                  </a:cubicBezTo>
                  <a:cubicBezTo>
                    <a:pt x="2283" y="799"/>
                    <a:pt x="2215" y="936"/>
                    <a:pt x="2123" y="1073"/>
                  </a:cubicBezTo>
                  <a:cubicBezTo>
                    <a:pt x="2078" y="1164"/>
                    <a:pt x="2032" y="1233"/>
                    <a:pt x="1987" y="1324"/>
                  </a:cubicBezTo>
                  <a:cubicBezTo>
                    <a:pt x="1964" y="1370"/>
                    <a:pt x="1918" y="1416"/>
                    <a:pt x="1895" y="1438"/>
                  </a:cubicBezTo>
                  <a:cubicBezTo>
                    <a:pt x="1895" y="1484"/>
                    <a:pt x="1872" y="1507"/>
                    <a:pt x="1850" y="1530"/>
                  </a:cubicBezTo>
                  <a:cubicBezTo>
                    <a:pt x="1850" y="1530"/>
                    <a:pt x="1850" y="1552"/>
                    <a:pt x="1850" y="1552"/>
                  </a:cubicBezTo>
                  <a:cubicBezTo>
                    <a:pt x="1758" y="1689"/>
                    <a:pt x="1690" y="1849"/>
                    <a:pt x="1599" y="1986"/>
                  </a:cubicBezTo>
                  <a:cubicBezTo>
                    <a:pt x="1576" y="2009"/>
                    <a:pt x="1576" y="2032"/>
                    <a:pt x="1576" y="2032"/>
                  </a:cubicBezTo>
                  <a:cubicBezTo>
                    <a:pt x="1530" y="2100"/>
                    <a:pt x="1484" y="2169"/>
                    <a:pt x="1462" y="2214"/>
                  </a:cubicBezTo>
                  <a:cubicBezTo>
                    <a:pt x="1439" y="2260"/>
                    <a:pt x="1416" y="2306"/>
                    <a:pt x="1393" y="2351"/>
                  </a:cubicBezTo>
                  <a:cubicBezTo>
                    <a:pt x="1370" y="2374"/>
                    <a:pt x="1347" y="2420"/>
                    <a:pt x="1325" y="2443"/>
                  </a:cubicBezTo>
                  <a:cubicBezTo>
                    <a:pt x="1302" y="2488"/>
                    <a:pt x="1302" y="2511"/>
                    <a:pt x="1302" y="2534"/>
                  </a:cubicBezTo>
                  <a:cubicBezTo>
                    <a:pt x="1302" y="2557"/>
                    <a:pt x="1302" y="2557"/>
                    <a:pt x="1302" y="2557"/>
                  </a:cubicBezTo>
                  <a:cubicBezTo>
                    <a:pt x="1279" y="2580"/>
                    <a:pt x="1256" y="2602"/>
                    <a:pt x="1256" y="2648"/>
                  </a:cubicBezTo>
                  <a:cubicBezTo>
                    <a:pt x="1210" y="2694"/>
                    <a:pt x="1188" y="2739"/>
                    <a:pt x="1165" y="2808"/>
                  </a:cubicBezTo>
                  <a:cubicBezTo>
                    <a:pt x="1096" y="2922"/>
                    <a:pt x="1028" y="3036"/>
                    <a:pt x="959" y="3150"/>
                  </a:cubicBezTo>
                  <a:lnTo>
                    <a:pt x="982" y="3150"/>
                  </a:lnTo>
                  <a:cubicBezTo>
                    <a:pt x="959" y="3150"/>
                    <a:pt x="959" y="3173"/>
                    <a:pt x="959" y="3196"/>
                  </a:cubicBezTo>
                  <a:cubicBezTo>
                    <a:pt x="937" y="3219"/>
                    <a:pt x="937" y="3242"/>
                    <a:pt x="937" y="3242"/>
                  </a:cubicBezTo>
                  <a:cubicBezTo>
                    <a:pt x="868" y="3333"/>
                    <a:pt x="800" y="3447"/>
                    <a:pt x="754" y="3538"/>
                  </a:cubicBezTo>
                  <a:cubicBezTo>
                    <a:pt x="708" y="3607"/>
                    <a:pt x="685" y="3652"/>
                    <a:pt x="663" y="3698"/>
                  </a:cubicBezTo>
                  <a:cubicBezTo>
                    <a:pt x="640" y="3744"/>
                    <a:pt x="617" y="3767"/>
                    <a:pt x="594" y="3812"/>
                  </a:cubicBezTo>
                  <a:cubicBezTo>
                    <a:pt x="594" y="3835"/>
                    <a:pt x="594" y="3835"/>
                    <a:pt x="571" y="3858"/>
                  </a:cubicBezTo>
                  <a:cubicBezTo>
                    <a:pt x="571" y="3858"/>
                    <a:pt x="571" y="3881"/>
                    <a:pt x="571" y="3881"/>
                  </a:cubicBezTo>
                  <a:lnTo>
                    <a:pt x="549" y="3903"/>
                  </a:lnTo>
                  <a:cubicBezTo>
                    <a:pt x="549" y="3903"/>
                    <a:pt x="549" y="3926"/>
                    <a:pt x="549" y="3926"/>
                  </a:cubicBezTo>
                  <a:cubicBezTo>
                    <a:pt x="526" y="3926"/>
                    <a:pt x="503" y="3949"/>
                    <a:pt x="480" y="3972"/>
                  </a:cubicBezTo>
                  <a:cubicBezTo>
                    <a:pt x="457" y="4018"/>
                    <a:pt x="434" y="4063"/>
                    <a:pt x="412" y="4109"/>
                  </a:cubicBezTo>
                  <a:cubicBezTo>
                    <a:pt x="366" y="4155"/>
                    <a:pt x="343" y="4223"/>
                    <a:pt x="320" y="4269"/>
                  </a:cubicBezTo>
                  <a:cubicBezTo>
                    <a:pt x="297" y="4291"/>
                    <a:pt x="297" y="4314"/>
                    <a:pt x="275" y="4360"/>
                  </a:cubicBezTo>
                  <a:cubicBezTo>
                    <a:pt x="275" y="4360"/>
                    <a:pt x="252" y="4383"/>
                    <a:pt x="252" y="4383"/>
                  </a:cubicBezTo>
                  <a:cubicBezTo>
                    <a:pt x="229" y="4406"/>
                    <a:pt x="229" y="4406"/>
                    <a:pt x="229" y="4428"/>
                  </a:cubicBezTo>
                  <a:cubicBezTo>
                    <a:pt x="183" y="4474"/>
                    <a:pt x="161" y="4520"/>
                    <a:pt x="138" y="4565"/>
                  </a:cubicBezTo>
                  <a:cubicBezTo>
                    <a:pt x="138" y="4588"/>
                    <a:pt x="115" y="4611"/>
                    <a:pt x="92" y="4634"/>
                  </a:cubicBezTo>
                  <a:cubicBezTo>
                    <a:pt x="92" y="4657"/>
                    <a:pt x="69" y="4702"/>
                    <a:pt x="69" y="4725"/>
                  </a:cubicBezTo>
                  <a:cubicBezTo>
                    <a:pt x="46" y="4748"/>
                    <a:pt x="46" y="4771"/>
                    <a:pt x="24" y="4816"/>
                  </a:cubicBezTo>
                  <a:cubicBezTo>
                    <a:pt x="24" y="4816"/>
                    <a:pt x="24" y="4839"/>
                    <a:pt x="1" y="4839"/>
                  </a:cubicBezTo>
                  <a:cubicBezTo>
                    <a:pt x="1" y="4862"/>
                    <a:pt x="1" y="4885"/>
                    <a:pt x="1" y="4908"/>
                  </a:cubicBezTo>
                  <a:cubicBezTo>
                    <a:pt x="24" y="4953"/>
                    <a:pt x="46" y="4976"/>
                    <a:pt x="69" y="4999"/>
                  </a:cubicBezTo>
                  <a:cubicBezTo>
                    <a:pt x="93" y="5015"/>
                    <a:pt x="121" y="5023"/>
                    <a:pt x="148" y="5023"/>
                  </a:cubicBezTo>
                  <a:cubicBezTo>
                    <a:pt x="197" y="5023"/>
                    <a:pt x="245" y="4998"/>
                    <a:pt x="275" y="4953"/>
                  </a:cubicBezTo>
                  <a:cubicBezTo>
                    <a:pt x="320" y="4885"/>
                    <a:pt x="343" y="4816"/>
                    <a:pt x="389" y="4748"/>
                  </a:cubicBezTo>
                  <a:cubicBezTo>
                    <a:pt x="389" y="4725"/>
                    <a:pt x="412" y="4725"/>
                    <a:pt x="412" y="4702"/>
                  </a:cubicBezTo>
                  <a:cubicBezTo>
                    <a:pt x="457" y="4657"/>
                    <a:pt x="480" y="4611"/>
                    <a:pt x="503" y="4543"/>
                  </a:cubicBezTo>
                  <a:cubicBezTo>
                    <a:pt x="526" y="4497"/>
                    <a:pt x="571" y="4451"/>
                    <a:pt x="594" y="4406"/>
                  </a:cubicBezTo>
                  <a:cubicBezTo>
                    <a:pt x="594" y="4383"/>
                    <a:pt x="594" y="4383"/>
                    <a:pt x="594" y="4360"/>
                  </a:cubicBezTo>
                  <a:cubicBezTo>
                    <a:pt x="640" y="4291"/>
                    <a:pt x="685" y="4200"/>
                    <a:pt x="731" y="4132"/>
                  </a:cubicBezTo>
                  <a:cubicBezTo>
                    <a:pt x="754" y="4109"/>
                    <a:pt x="777" y="4109"/>
                    <a:pt x="777" y="4086"/>
                  </a:cubicBezTo>
                  <a:cubicBezTo>
                    <a:pt x="800" y="4086"/>
                    <a:pt x="800" y="4086"/>
                    <a:pt x="800" y="4063"/>
                  </a:cubicBezTo>
                  <a:cubicBezTo>
                    <a:pt x="845" y="3972"/>
                    <a:pt x="891" y="3881"/>
                    <a:pt x="959" y="3767"/>
                  </a:cubicBezTo>
                  <a:cubicBezTo>
                    <a:pt x="982" y="3744"/>
                    <a:pt x="982" y="3721"/>
                    <a:pt x="1005" y="3698"/>
                  </a:cubicBezTo>
                  <a:cubicBezTo>
                    <a:pt x="1028" y="3630"/>
                    <a:pt x="1074" y="3561"/>
                    <a:pt x="1096" y="3493"/>
                  </a:cubicBezTo>
                  <a:cubicBezTo>
                    <a:pt x="1119" y="3470"/>
                    <a:pt x="1119" y="3447"/>
                    <a:pt x="1142" y="3424"/>
                  </a:cubicBezTo>
                  <a:cubicBezTo>
                    <a:pt x="1165" y="3401"/>
                    <a:pt x="1165" y="3356"/>
                    <a:pt x="1188" y="3333"/>
                  </a:cubicBezTo>
                  <a:cubicBezTo>
                    <a:pt x="1210" y="3310"/>
                    <a:pt x="1210" y="3310"/>
                    <a:pt x="1233" y="3287"/>
                  </a:cubicBezTo>
                  <a:cubicBezTo>
                    <a:pt x="1256" y="3242"/>
                    <a:pt x="1279" y="3219"/>
                    <a:pt x="1279" y="3173"/>
                  </a:cubicBezTo>
                  <a:lnTo>
                    <a:pt x="1347" y="3036"/>
                  </a:lnTo>
                  <a:cubicBezTo>
                    <a:pt x="1416" y="2899"/>
                    <a:pt x="1507" y="2762"/>
                    <a:pt x="1576" y="2625"/>
                  </a:cubicBezTo>
                  <a:cubicBezTo>
                    <a:pt x="1576" y="2602"/>
                    <a:pt x="1576" y="2602"/>
                    <a:pt x="1576" y="2602"/>
                  </a:cubicBezTo>
                  <a:cubicBezTo>
                    <a:pt x="1621" y="2511"/>
                    <a:pt x="1667" y="2420"/>
                    <a:pt x="1735" y="2351"/>
                  </a:cubicBezTo>
                  <a:cubicBezTo>
                    <a:pt x="1758" y="2283"/>
                    <a:pt x="1804" y="2214"/>
                    <a:pt x="1827" y="2146"/>
                  </a:cubicBezTo>
                  <a:cubicBezTo>
                    <a:pt x="1872" y="2077"/>
                    <a:pt x="1918" y="1986"/>
                    <a:pt x="1964" y="1918"/>
                  </a:cubicBezTo>
                  <a:cubicBezTo>
                    <a:pt x="2009" y="1849"/>
                    <a:pt x="2055" y="1781"/>
                    <a:pt x="2078" y="1689"/>
                  </a:cubicBezTo>
                  <a:cubicBezTo>
                    <a:pt x="2101" y="1667"/>
                    <a:pt x="2123" y="1644"/>
                    <a:pt x="2123" y="1598"/>
                  </a:cubicBezTo>
                  <a:cubicBezTo>
                    <a:pt x="2146" y="1575"/>
                    <a:pt x="2169" y="1530"/>
                    <a:pt x="2192" y="1484"/>
                  </a:cubicBezTo>
                  <a:cubicBezTo>
                    <a:pt x="2238" y="1393"/>
                    <a:pt x="2306" y="1301"/>
                    <a:pt x="2352" y="1233"/>
                  </a:cubicBezTo>
                  <a:cubicBezTo>
                    <a:pt x="2397" y="1142"/>
                    <a:pt x="2443" y="1050"/>
                    <a:pt x="2512" y="959"/>
                  </a:cubicBezTo>
                  <a:cubicBezTo>
                    <a:pt x="2534" y="936"/>
                    <a:pt x="2534" y="891"/>
                    <a:pt x="2557" y="845"/>
                  </a:cubicBezTo>
                  <a:cubicBezTo>
                    <a:pt x="2580" y="799"/>
                    <a:pt x="2626" y="754"/>
                    <a:pt x="2626" y="708"/>
                  </a:cubicBezTo>
                  <a:cubicBezTo>
                    <a:pt x="2648" y="685"/>
                    <a:pt x="2648" y="662"/>
                    <a:pt x="2648" y="639"/>
                  </a:cubicBezTo>
                  <a:cubicBezTo>
                    <a:pt x="2648" y="617"/>
                    <a:pt x="2671" y="571"/>
                    <a:pt x="2694" y="548"/>
                  </a:cubicBezTo>
                  <a:cubicBezTo>
                    <a:pt x="2717" y="502"/>
                    <a:pt x="2740" y="434"/>
                    <a:pt x="2785" y="388"/>
                  </a:cubicBezTo>
                  <a:cubicBezTo>
                    <a:pt x="2808" y="343"/>
                    <a:pt x="2854" y="274"/>
                    <a:pt x="2900" y="229"/>
                  </a:cubicBezTo>
                  <a:cubicBezTo>
                    <a:pt x="2900" y="206"/>
                    <a:pt x="2900" y="183"/>
                    <a:pt x="2900" y="183"/>
                  </a:cubicBezTo>
                  <a:cubicBezTo>
                    <a:pt x="2900" y="160"/>
                    <a:pt x="2922" y="160"/>
                    <a:pt x="2922" y="160"/>
                  </a:cubicBezTo>
                  <a:cubicBezTo>
                    <a:pt x="2922" y="114"/>
                    <a:pt x="2922" y="92"/>
                    <a:pt x="2922" y="69"/>
                  </a:cubicBezTo>
                  <a:cubicBezTo>
                    <a:pt x="2922" y="46"/>
                    <a:pt x="2900" y="23"/>
                    <a:pt x="2877" y="0"/>
                  </a:cubicBezTo>
                  <a:close/>
                </a:path>
              </a:pathLst>
            </a:custGeom>
            <a:solidFill>
              <a:srgbClr val="E5B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673235" y="2373557"/>
              <a:ext cx="1257924" cy="942492"/>
            </a:xfrm>
            <a:custGeom>
              <a:avLst/>
              <a:gdLst/>
              <a:ahLst/>
              <a:cxnLst/>
              <a:rect l="l" t="t" r="r" b="b"/>
              <a:pathLst>
                <a:path w="22484" h="16846" extrusionOk="0">
                  <a:moveTo>
                    <a:pt x="21822" y="0"/>
                  </a:moveTo>
                  <a:cubicBezTo>
                    <a:pt x="21799" y="0"/>
                    <a:pt x="21776" y="23"/>
                    <a:pt x="21753" y="23"/>
                  </a:cubicBezTo>
                  <a:cubicBezTo>
                    <a:pt x="21707" y="46"/>
                    <a:pt x="21685" y="69"/>
                    <a:pt x="21662" y="115"/>
                  </a:cubicBezTo>
                  <a:cubicBezTo>
                    <a:pt x="21662" y="137"/>
                    <a:pt x="21639" y="183"/>
                    <a:pt x="21662" y="206"/>
                  </a:cubicBezTo>
                  <a:cubicBezTo>
                    <a:pt x="21616" y="229"/>
                    <a:pt x="21593" y="251"/>
                    <a:pt x="21571" y="274"/>
                  </a:cubicBezTo>
                  <a:lnTo>
                    <a:pt x="21548" y="320"/>
                  </a:lnTo>
                  <a:cubicBezTo>
                    <a:pt x="21502" y="366"/>
                    <a:pt x="21479" y="411"/>
                    <a:pt x="21456" y="457"/>
                  </a:cubicBezTo>
                  <a:cubicBezTo>
                    <a:pt x="21456" y="480"/>
                    <a:pt x="21434" y="503"/>
                    <a:pt x="21411" y="548"/>
                  </a:cubicBezTo>
                  <a:cubicBezTo>
                    <a:pt x="21411" y="571"/>
                    <a:pt x="21388" y="617"/>
                    <a:pt x="21365" y="640"/>
                  </a:cubicBezTo>
                  <a:cubicBezTo>
                    <a:pt x="21319" y="731"/>
                    <a:pt x="21274" y="799"/>
                    <a:pt x="21228" y="891"/>
                  </a:cubicBezTo>
                  <a:lnTo>
                    <a:pt x="21228" y="913"/>
                  </a:lnTo>
                  <a:lnTo>
                    <a:pt x="21160" y="1005"/>
                  </a:lnTo>
                  <a:cubicBezTo>
                    <a:pt x="21114" y="1119"/>
                    <a:pt x="21046" y="1233"/>
                    <a:pt x="20977" y="1347"/>
                  </a:cubicBezTo>
                  <a:lnTo>
                    <a:pt x="20954" y="1416"/>
                  </a:lnTo>
                  <a:lnTo>
                    <a:pt x="20931" y="1438"/>
                  </a:lnTo>
                  <a:cubicBezTo>
                    <a:pt x="20840" y="1598"/>
                    <a:pt x="20749" y="1735"/>
                    <a:pt x="20680" y="1895"/>
                  </a:cubicBezTo>
                  <a:cubicBezTo>
                    <a:pt x="20521" y="2169"/>
                    <a:pt x="20361" y="2443"/>
                    <a:pt x="20201" y="2717"/>
                  </a:cubicBezTo>
                  <a:cubicBezTo>
                    <a:pt x="20133" y="2854"/>
                    <a:pt x="20041" y="2991"/>
                    <a:pt x="19973" y="3127"/>
                  </a:cubicBezTo>
                  <a:cubicBezTo>
                    <a:pt x="19881" y="3264"/>
                    <a:pt x="19790" y="3424"/>
                    <a:pt x="19722" y="3561"/>
                  </a:cubicBezTo>
                  <a:lnTo>
                    <a:pt x="19676" y="3652"/>
                  </a:lnTo>
                  <a:lnTo>
                    <a:pt x="19653" y="3675"/>
                  </a:lnTo>
                  <a:cubicBezTo>
                    <a:pt x="19608" y="3767"/>
                    <a:pt x="19539" y="3858"/>
                    <a:pt x="19493" y="3949"/>
                  </a:cubicBezTo>
                  <a:cubicBezTo>
                    <a:pt x="19448" y="4040"/>
                    <a:pt x="19402" y="4109"/>
                    <a:pt x="19356" y="4177"/>
                  </a:cubicBezTo>
                  <a:lnTo>
                    <a:pt x="19311" y="4269"/>
                  </a:lnTo>
                  <a:cubicBezTo>
                    <a:pt x="19265" y="4337"/>
                    <a:pt x="19242" y="4383"/>
                    <a:pt x="19220" y="4429"/>
                  </a:cubicBezTo>
                  <a:cubicBezTo>
                    <a:pt x="19197" y="4474"/>
                    <a:pt x="19151" y="4520"/>
                    <a:pt x="19128" y="4588"/>
                  </a:cubicBezTo>
                  <a:lnTo>
                    <a:pt x="19037" y="4702"/>
                  </a:lnTo>
                  <a:lnTo>
                    <a:pt x="19014" y="4748"/>
                  </a:lnTo>
                  <a:lnTo>
                    <a:pt x="18991" y="4794"/>
                  </a:lnTo>
                  <a:lnTo>
                    <a:pt x="18968" y="4839"/>
                  </a:lnTo>
                  <a:lnTo>
                    <a:pt x="18900" y="4953"/>
                  </a:lnTo>
                  <a:cubicBezTo>
                    <a:pt x="18877" y="4999"/>
                    <a:pt x="18854" y="5045"/>
                    <a:pt x="18809" y="5090"/>
                  </a:cubicBezTo>
                  <a:lnTo>
                    <a:pt x="18786" y="5136"/>
                  </a:lnTo>
                  <a:lnTo>
                    <a:pt x="18763" y="5182"/>
                  </a:lnTo>
                  <a:lnTo>
                    <a:pt x="18740" y="5205"/>
                  </a:lnTo>
                  <a:cubicBezTo>
                    <a:pt x="18717" y="5250"/>
                    <a:pt x="18695" y="5273"/>
                    <a:pt x="18672" y="5319"/>
                  </a:cubicBezTo>
                  <a:lnTo>
                    <a:pt x="18717" y="5273"/>
                  </a:lnTo>
                  <a:lnTo>
                    <a:pt x="18717" y="5273"/>
                  </a:lnTo>
                  <a:cubicBezTo>
                    <a:pt x="18580" y="5478"/>
                    <a:pt x="18466" y="5684"/>
                    <a:pt x="18352" y="5866"/>
                  </a:cubicBezTo>
                  <a:lnTo>
                    <a:pt x="18329" y="5889"/>
                  </a:lnTo>
                  <a:lnTo>
                    <a:pt x="18192" y="6163"/>
                  </a:lnTo>
                  <a:cubicBezTo>
                    <a:pt x="18170" y="6209"/>
                    <a:pt x="18124" y="6255"/>
                    <a:pt x="18101" y="6300"/>
                  </a:cubicBezTo>
                  <a:lnTo>
                    <a:pt x="18078" y="6346"/>
                  </a:lnTo>
                  <a:cubicBezTo>
                    <a:pt x="18033" y="6437"/>
                    <a:pt x="17987" y="6506"/>
                    <a:pt x="17941" y="6597"/>
                  </a:cubicBezTo>
                  <a:cubicBezTo>
                    <a:pt x="17873" y="6688"/>
                    <a:pt x="17804" y="6802"/>
                    <a:pt x="17759" y="6916"/>
                  </a:cubicBezTo>
                  <a:lnTo>
                    <a:pt x="17690" y="7053"/>
                  </a:lnTo>
                  <a:cubicBezTo>
                    <a:pt x="17645" y="7099"/>
                    <a:pt x="17622" y="7145"/>
                    <a:pt x="17599" y="7213"/>
                  </a:cubicBezTo>
                  <a:lnTo>
                    <a:pt x="17576" y="7236"/>
                  </a:lnTo>
                  <a:cubicBezTo>
                    <a:pt x="17530" y="7304"/>
                    <a:pt x="17485" y="7373"/>
                    <a:pt x="17439" y="7464"/>
                  </a:cubicBezTo>
                  <a:lnTo>
                    <a:pt x="17393" y="7556"/>
                  </a:lnTo>
                  <a:cubicBezTo>
                    <a:pt x="17325" y="7647"/>
                    <a:pt x="17257" y="7761"/>
                    <a:pt x="17211" y="7852"/>
                  </a:cubicBezTo>
                  <a:cubicBezTo>
                    <a:pt x="17142" y="7989"/>
                    <a:pt x="17051" y="8126"/>
                    <a:pt x="16983" y="8263"/>
                  </a:cubicBezTo>
                  <a:cubicBezTo>
                    <a:pt x="16914" y="8354"/>
                    <a:pt x="16869" y="8469"/>
                    <a:pt x="16823" y="8560"/>
                  </a:cubicBezTo>
                  <a:lnTo>
                    <a:pt x="16754" y="8674"/>
                  </a:lnTo>
                  <a:lnTo>
                    <a:pt x="16709" y="8742"/>
                  </a:lnTo>
                  <a:lnTo>
                    <a:pt x="16640" y="8879"/>
                  </a:lnTo>
                  <a:lnTo>
                    <a:pt x="16549" y="9039"/>
                  </a:lnTo>
                  <a:lnTo>
                    <a:pt x="16526" y="9085"/>
                  </a:lnTo>
                  <a:cubicBezTo>
                    <a:pt x="16503" y="9153"/>
                    <a:pt x="16458" y="9222"/>
                    <a:pt x="16435" y="9267"/>
                  </a:cubicBezTo>
                  <a:lnTo>
                    <a:pt x="16412" y="9313"/>
                  </a:lnTo>
                  <a:lnTo>
                    <a:pt x="16321" y="9450"/>
                  </a:lnTo>
                  <a:lnTo>
                    <a:pt x="16298" y="9541"/>
                  </a:lnTo>
                  <a:cubicBezTo>
                    <a:pt x="16252" y="9633"/>
                    <a:pt x="16184" y="9724"/>
                    <a:pt x="16138" y="9792"/>
                  </a:cubicBezTo>
                  <a:lnTo>
                    <a:pt x="16115" y="9838"/>
                  </a:lnTo>
                  <a:cubicBezTo>
                    <a:pt x="16092" y="9884"/>
                    <a:pt x="16070" y="9929"/>
                    <a:pt x="16047" y="9975"/>
                  </a:cubicBezTo>
                  <a:lnTo>
                    <a:pt x="15956" y="10135"/>
                  </a:lnTo>
                  <a:lnTo>
                    <a:pt x="15933" y="10158"/>
                  </a:lnTo>
                  <a:lnTo>
                    <a:pt x="15887" y="10249"/>
                  </a:lnTo>
                  <a:cubicBezTo>
                    <a:pt x="15864" y="10295"/>
                    <a:pt x="15841" y="10363"/>
                    <a:pt x="15796" y="10409"/>
                  </a:cubicBezTo>
                  <a:cubicBezTo>
                    <a:pt x="15773" y="10454"/>
                    <a:pt x="15750" y="10500"/>
                    <a:pt x="15727" y="10523"/>
                  </a:cubicBezTo>
                  <a:lnTo>
                    <a:pt x="15704" y="10614"/>
                  </a:lnTo>
                  <a:cubicBezTo>
                    <a:pt x="15659" y="10683"/>
                    <a:pt x="15613" y="10751"/>
                    <a:pt x="15590" y="10797"/>
                  </a:cubicBezTo>
                  <a:lnTo>
                    <a:pt x="15499" y="10934"/>
                  </a:lnTo>
                  <a:lnTo>
                    <a:pt x="15476" y="10979"/>
                  </a:lnTo>
                  <a:cubicBezTo>
                    <a:pt x="15453" y="11048"/>
                    <a:pt x="15408" y="11116"/>
                    <a:pt x="15362" y="11162"/>
                  </a:cubicBezTo>
                  <a:cubicBezTo>
                    <a:pt x="15339" y="11230"/>
                    <a:pt x="15316" y="11276"/>
                    <a:pt x="15271" y="11345"/>
                  </a:cubicBezTo>
                  <a:cubicBezTo>
                    <a:pt x="15248" y="11413"/>
                    <a:pt x="15202" y="11482"/>
                    <a:pt x="15179" y="11527"/>
                  </a:cubicBezTo>
                  <a:lnTo>
                    <a:pt x="15111" y="11641"/>
                  </a:lnTo>
                  <a:lnTo>
                    <a:pt x="14974" y="11892"/>
                  </a:lnTo>
                  <a:lnTo>
                    <a:pt x="14906" y="11984"/>
                  </a:lnTo>
                  <a:cubicBezTo>
                    <a:pt x="14860" y="12052"/>
                    <a:pt x="14837" y="12098"/>
                    <a:pt x="14814" y="12143"/>
                  </a:cubicBezTo>
                  <a:lnTo>
                    <a:pt x="14746" y="12235"/>
                  </a:lnTo>
                  <a:lnTo>
                    <a:pt x="14769" y="12235"/>
                  </a:lnTo>
                  <a:cubicBezTo>
                    <a:pt x="14654" y="12395"/>
                    <a:pt x="14563" y="12531"/>
                    <a:pt x="14495" y="12668"/>
                  </a:cubicBezTo>
                  <a:cubicBezTo>
                    <a:pt x="14426" y="12805"/>
                    <a:pt x="14358" y="12965"/>
                    <a:pt x="14266" y="13102"/>
                  </a:cubicBezTo>
                  <a:cubicBezTo>
                    <a:pt x="14221" y="13193"/>
                    <a:pt x="14175" y="13285"/>
                    <a:pt x="14129" y="13376"/>
                  </a:cubicBezTo>
                  <a:lnTo>
                    <a:pt x="14084" y="13467"/>
                  </a:lnTo>
                  <a:cubicBezTo>
                    <a:pt x="14015" y="13581"/>
                    <a:pt x="13947" y="13696"/>
                    <a:pt x="13878" y="13833"/>
                  </a:cubicBezTo>
                  <a:cubicBezTo>
                    <a:pt x="13787" y="13969"/>
                    <a:pt x="13719" y="14106"/>
                    <a:pt x="13673" y="14266"/>
                  </a:cubicBezTo>
                  <a:cubicBezTo>
                    <a:pt x="13673" y="14266"/>
                    <a:pt x="13673" y="14289"/>
                    <a:pt x="13673" y="14289"/>
                  </a:cubicBezTo>
                  <a:cubicBezTo>
                    <a:pt x="13650" y="14312"/>
                    <a:pt x="13650" y="14335"/>
                    <a:pt x="13673" y="14335"/>
                  </a:cubicBezTo>
                  <a:lnTo>
                    <a:pt x="13650" y="14357"/>
                  </a:lnTo>
                  <a:lnTo>
                    <a:pt x="13627" y="14380"/>
                  </a:lnTo>
                  <a:lnTo>
                    <a:pt x="13559" y="14517"/>
                  </a:lnTo>
                  <a:lnTo>
                    <a:pt x="13513" y="14586"/>
                  </a:lnTo>
                  <a:lnTo>
                    <a:pt x="13445" y="14700"/>
                  </a:lnTo>
                  <a:cubicBezTo>
                    <a:pt x="13445" y="14700"/>
                    <a:pt x="13445" y="14700"/>
                    <a:pt x="13445" y="14723"/>
                  </a:cubicBezTo>
                  <a:lnTo>
                    <a:pt x="13353" y="14860"/>
                  </a:lnTo>
                  <a:cubicBezTo>
                    <a:pt x="13285" y="14951"/>
                    <a:pt x="13239" y="15042"/>
                    <a:pt x="13171" y="15134"/>
                  </a:cubicBezTo>
                  <a:lnTo>
                    <a:pt x="13125" y="15248"/>
                  </a:lnTo>
                  <a:cubicBezTo>
                    <a:pt x="13102" y="15225"/>
                    <a:pt x="13080" y="15225"/>
                    <a:pt x="13057" y="15202"/>
                  </a:cubicBezTo>
                  <a:lnTo>
                    <a:pt x="12440" y="15202"/>
                  </a:lnTo>
                  <a:cubicBezTo>
                    <a:pt x="12303" y="15179"/>
                    <a:pt x="12144" y="15179"/>
                    <a:pt x="12007" y="15156"/>
                  </a:cubicBezTo>
                  <a:cubicBezTo>
                    <a:pt x="11893" y="15134"/>
                    <a:pt x="11756" y="15111"/>
                    <a:pt x="11642" y="15111"/>
                  </a:cubicBezTo>
                  <a:lnTo>
                    <a:pt x="11505" y="15088"/>
                  </a:lnTo>
                  <a:cubicBezTo>
                    <a:pt x="11436" y="15065"/>
                    <a:pt x="11368" y="15042"/>
                    <a:pt x="11299" y="15042"/>
                  </a:cubicBezTo>
                  <a:cubicBezTo>
                    <a:pt x="11253" y="15019"/>
                    <a:pt x="11208" y="15019"/>
                    <a:pt x="11185" y="15019"/>
                  </a:cubicBezTo>
                  <a:lnTo>
                    <a:pt x="11162" y="14997"/>
                  </a:lnTo>
                  <a:lnTo>
                    <a:pt x="11117" y="14997"/>
                  </a:lnTo>
                  <a:lnTo>
                    <a:pt x="11048" y="14974"/>
                  </a:lnTo>
                  <a:cubicBezTo>
                    <a:pt x="10888" y="14928"/>
                    <a:pt x="10729" y="14905"/>
                    <a:pt x="10592" y="14860"/>
                  </a:cubicBezTo>
                  <a:cubicBezTo>
                    <a:pt x="10523" y="14837"/>
                    <a:pt x="10477" y="14814"/>
                    <a:pt x="10409" y="14814"/>
                  </a:cubicBezTo>
                  <a:cubicBezTo>
                    <a:pt x="10272" y="14746"/>
                    <a:pt x="10112" y="14700"/>
                    <a:pt x="9952" y="14631"/>
                  </a:cubicBezTo>
                  <a:cubicBezTo>
                    <a:pt x="9884" y="14609"/>
                    <a:pt x="9815" y="14586"/>
                    <a:pt x="9724" y="14563"/>
                  </a:cubicBezTo>
                  <a:cubicBezTo>
                    <a:pt x="9679" y="14540"/>
                    <a:pt x="9656" y="14540"/>
                    <a:pt x="9610" y="14517"/>
                  </a:cubicBezTo>
                  <a:cubicBezTo>
                    <a:pt x="9564" y="14494"/>
                    <a:pt x="9519" y="14494"/>
                    <a:pt x="9496" y="14472"/>
                  </a:cubicBezTo>
                  <a:cubicBezTo>
                    <a:pt x="9222" y="14380"/>
                    <a:pt x="8971" y="14266"/>
                    <a:pt x="8743" y="14175"/>
                  </a:cubicBezTo>
                  <a:lnTo>
                    <a:pt x="8720" y="14152"/>
                  </a:lnTo>
                  <a:lnTo>
                    <a:pt x="8697" y="14152"/>
                  </a:lnTo>
                  <a:lnTo>
                    <a:pt x="8583" y="14106"/>
                  </a:lnTo>
                  <a:cubicBezTo>
                    <a:pt x="8514" y="14061"/>
                    <a:pt x="8446" y="14038"/>
                    <a:pt x="8378" y="14015"/>
                  </a:cubicBezTo>
                  <a:lnTo>
                    <a:pt x="8332" y="13992"/>
                  </a:lnTo>
                  <a:lnTo>
                    <a:pt x="8309" y="13969"/>
                  </a:lnTo>
                  <a:lnTo>
                    <a:pt x="8126" y="13901"/>
                  </a:lnTo>
                  <a:cubicBezTo>
                    <a:pt x="7967" y="13833"/>
                    <a:pt x="7807" y="13764"/>
                    <a:pt x="7670" y="13673"/>
                  </a:cubicBezTo>
                  <a:cubicBezTo>
                    <a:pt x="7579" y="13650"/>
                    <a:pt x="7510" y="13604"/>
                    <a:pt x="7419" y="13559"/>
                  </a:cubicBezTo>
                  <a:cubicBezTo>
                    <a:pt x="7350" y="13536"/>
                    <a:pt x="7259" y="13490"/>
                    <a:pt x="7191" y="13444"/>
                  </a:cubicBezTo>
                  <a:cubicBezTo>
                    <a:pt x="7122" y="13422"/>
                    <a:pt x="7054" y="13376"/>
                    <a:pt x="6985" y="13353"/>
                  </a:cubicBezTo>
                  <a:lnTo>
                    <a:pt x="6940" y="13330"/>
                  </a:lnTo>
                  <a:cubicBezTo>
                    <a:pt x="6871" y="13308"/>
                    <a:pt x="6780" y="13262"/>
                    <a:pt x="6711" y="13216"/>
                  </a:cubicBezTo>
                  <a:cubicBezTo>
                    <a:pt x="6643" y="13193"/>
                    <a:pt x="6597" y="13171"/>
                    <a:pt x="6529" y="13148"/>
                  </a:cubicBezTo>
                  <a:cubicBezTo>
                    <a:pt x="6437" y="13102"/>
                    <a:pt x="6346" y="13056"/>
                    <a:pt x="6278" y="13011"/>
                  </a:cubicBezTo>
                  <a:lnTo>
                    <a:pt x="6209" y="12988"/>
                  </a:lnTo>
                  <a:cubicBezTo>
                    <a:pt x="6163" y="12942"/>
                    <a:pt x="6095" y="12919"/>
                    <a:pt x="6049" y="12897"/>
                  </a:cubicBezTo>
                  <a:lnTo>
                    <a:pt x="5958" y="12851"/>
                  </a:lnTo>
                  <a:lnTo>
                    <a:pt x="5821" y="12783"/>
                  </a:lnTo>
                  <a:cubicBezTo>
                    <a:pt x="5753" y="12760"/>
                    <a:pt x="5684" y="12714"/>
                    <a:pt x="5616" y="12691"/>
                  </a:cubicBezTo>
                  <a:cubicBezTo>
                    <a:pt x="5547" y="12646"/>
                    <a:pt x="5456" y="12600"/>
                    <a:pt x="5365" y="12577"/>
                  </a:cubicBezTo>
                  <a:lnTo>
                    <a:pt x="5273" y="12531"/>
                  </a:lnTo>
                  <a:cubicBezTo>
                    <a:pt x="5159" y="12463"/>
                    <a:pt x="5045" y="12395"/>
                    <a:pt x="4931" y="12349"/>
                  </a:cubicBezTo>
                  <a:cubicBezTo>
                    <a:pt x="4771" y="12258"/>
                    <a:pt x="4634" y="12189"/>
                    <a:pt x="4474" y="12098"/>
                  </a:cubicBezTo>
                  <a:lnTo>
                    <a:pt x="4429" y="12052"/>
                  </a:lnTo>
                  <a:cubicBezTo>
                    <a:pt x="4360" y="12029"/>
                    <a:pt x="4315" y="12006"/>
                    <a:pt x="4269" y="11961"/>
                  </a:cubicBezTo>
                  <a:lnTo>
                    <a:pt x="4200" y="11938"/>
                  </a:lnTo>
                  <a:cubicBezTo>
                    <a:pt x="4155" y="11915"/>
                    <a:pt x="4109" y="11870"/>
                    <a:pt x="4041" y="11847"/>
                  </a:cubicBezTo>
                  <a:cubicBezTo>
                    <a:pt x="3995" y="11824"/>
                    <a:pt x="3949" y="11778"/>
                    <a:pt x="3881" y="11755"/>
                  </a:cubicBezTo>
                  <a:cubicBezTo>
                    <a:pt x="3790" y="11710"/>
                    <a:pt x="3698" y="11664"/>
                    <a:pt x="3607" y="11596"/>
                  </a:cubicBezTo>
                  <a:cubicBezTo>
                    <a:pt x="3516" y="11550"/>
                    <a:pt x="3424" y="11504"/>
                    <a:pt x="3333" y="11436"/>
                  </a:cubicBezTo>
                  <a:lnTo>
                    <a:pt x="3196" y="11367"/>
                  </a:lnTo>
                  <a:cubicBezTo>
                    <a:pt x="3128" y="11322"/>
                    <a:pt x="3059" y="11276"/>
                    <a:pt x="2991" y="11230"/>
                  </a:cubicBezTo>
                  <a:lnTo>
                    <a:pt x="2968" y="11230"/>
                  </a:lnTo>
                  <a:lnTo>
                    <a:pt x="2922" y="11208"/>
                  </a:lnTo>
                  <a:lnTo>
                    <a:pt x="2877" y="11185"/>
                  </a:lnTo>
                  <a:cubicBezTo>
                    <a:pt x="2785" y="11139"/>
                    <a:pt x="2694" y="11071"/>
                    <a:pt x="2603" y="11025"/>
                  </a:cubicBezTo>
                  <a:lnTo>
                    <a:pt x="2557" y="11002"/>
                  </a:lnTo>
                  <a:lnTo>
                    <a:pt x="2534" y="10979"/>
                  </a:lnTo>
                  <a:lnTo>
                    <a:pt x="2511" y="10979"/>
                  </a:lnTo>
                  <a:lnTo>
                    <a:pt x="2443" y="10911"/>
                  </a:lnTo>
                  <a:lnTo>
                    <a:pt x="2397" y="10888"/>
                  </a:lnTo>
                  <a:cubicBezTo>
                    <a:pt x="2146" y="10728"/>
                    <a:pt x="1895" y="10568"/>
                    <a:pt x="1644" y="10409"/>
                  </a:cubicBezTo>
                  <a:lnTo>
                    <a:pt x="1576" y="10386"/>
                  </a:lnTo>
                  <a:cubicBezTo>
                    <a:pt x="1530" y="10340"/>
                    <a:pt x="1484" y="10317"/>
                    <a:pt x="1416" y="10295"/>
                  </a:cubicBezTo>
                  <a:lnTo>
                    <a:pt x="1302" y="10226"/>
                  </a:lnTo>
                  <a:lnTo>
                    <a:pt x="1210" y="10158"/>
                  </a:lnTo>
                  <a:cubicBezTo>
                    <a:pt x="1165" y="10112"/>
                    <a:pt x="1096" y="10089"/>
                    <a:pt x="1028" y="10044"/>
                  </a:cubicBezTo>
                  <a:lnTo>
                    <a:pt x="1005" y="10044"/>
                  </a:lnTo>
                  <a:lnTo>
                    <a:pt x="982" y="10021"/>
                  </a:lnTo>
                  <a:cubicBezTo>
                    <a:pt x="936" y="9998"/>
                    <a:pt x="868" y="9952"/>
                    <a:pt x="822" y="9907"/>
                  </a:cubicBezTo>
                  <a:lnTo>
                    <a:pt x="777" y="9884"/>
                  </a:lnTo>
                  <a:cubicBezTo>
                    <a:pt x="685" y="9838"/>
                    <a:pt x="617" y="9792"/>
                    <a:pt x="526" y="9724"/>
                  </a:cubicBezTo>
                  <a:cubicBezTo>
                    <a:pt x="457" y="9678"/>
                    <a:pt x="389" y="9633"/>
                    <a:pt x="320" y="9564"/>
                  </a:cubicBezTo>
                  <a:cubicBezTo>
                    <a:pt x="343" y="9541"/>
                    <a:pt x="320" y="9473"/>
                    <a:pt x="297" y="9450"/>
                  </a:cubicBezTo>
                  <a:cubicBezTo>
                    <a:pt x="275" y="9450"/>
                    <a:pt x="252" y="9427"/>
                    <a:pt x="229" y="9427"/>
                  </a:cubicBezTo>
                  <a:cubicBezTo>
                    <a:pt x="206" y="9427"/>
                    <a:pt x="160" y="9450"/>
                    <a:pt x="138" y="9473"/>
                  </a:cubicBezTo>
                  <a:cubicBezTo>
                    <a:pt x="115" y="9496"/>
                    <a:pt x="92" y="9519"/>
                    <a:pt x="92" y="9564"/>
                  </a:cubicBezTo>
                  <a:cubicBezTo>
                    <a:pt x="69" y="9587"/>
                    <a:pt x="69" y="9610"/>
                    <a:pt x="46" y="9633"/>
                  </a:cubicBezTo>
                  <a:cubicBezTo>
                    <a:pt x="46" y="9655"/>
                    <a:pt x="46" y="9678"/>
                    <a:pt x="46" y="9678"/>
                  </a:cubicBezTo>
                  <a:cubicBezTo>
                    <a:pt x="46" y="9724"/>
                    <a:pt x="23" y="9770"/>
                    <a:pt x="23" y="9792"/>
                  </a:cubicBezTo>
                  <a:cubicBezTo>
                    <a:pt x="23" y="9861"/>
                    <a:pt x="23" y="9907"/>
                    <a:pt x="23" y="9975"/>
                  </a:cubicBezTo>
                  <a:lnTo>
                    <a:pt x="23" y="10021"/>
                  </a:lnTo>
                  <a:cubicBezTo>
                    <a:pt x="1" y="10089"/>
                    <a:pt x="1" y="10180"/>
                    <a:pt x="23" y="10272"/>
                  </a:cubicBezTo>
                  <a:cubicBezTo>
                    <a:pt x="23" y="10317"/>
                    <a:pt x="23" y="10363"/>
                    <a:pt x="46" y="10409"/>
                  </a:cubicBezTo>
                  <a:lnTo>
                    <a:pt x="46" y="10477"/>
                  </a:lnTo>
                  <a:cubicBezTo>
                    <a:pt x="46" y="10568"/>
                    <a:pt x="69" y="10660"/>
                    <a:pt x="92" y="10751"/>
                  </a:cubicBezTo>
                  <a:cubicBezTo>
                    <a:pt x="115" y="10797"/>
                    <a:pt x="115" y="10865"/>
                    <a:pt x="160" y="10934"/>
                  </a:cubicBezTo>
                  <a:cubicBezTo>
                    <a:pt x="160" y="10979"/>
                    <a:pt x="183" y="11025"/>
                    <a:pt x="206" y="11071"/>
                  </a:cubicBezTo>
                  <a:lnTo>
                    <a:pt x="229" y="11093"/>
                  </a:lnTo>
                  <a:cubicBezTo>
                    <a:pt x="252" y="11139"/>
                    <a:pt x="252" y="11162"/>
                    <a:pt x="275" y="11185"/>
                  </a:cubicBezTo>
                  <a:cubicBezTo>
                    <a:pt x="297" y="11230"/>
                    <a:pt x="343" y="11276"/>
                    <a:pt x="366" y="11299"/>
                  </a:cubicBezTo>
                  <a:cubicBezTo>
                    <a:pt x="411" y="11345"/>
                    <a:pt x="457" y="11367"/>
                    <a:pt x="503" y="11413"/>
                  </a:cubicBezTo>
                  <a:lnTo>
                    <a:pt x="571" y="11436"/>
                  </a:lnTo>
                  <a:cubicBezTo>
                    <a:pt x="731" y="11573"/>
                    <a:pt x="914" y="11687"/>
                    <a:pt x="1119" y="11824"/>
                  </a:cubicBezTo>
                  <a:lnTo>
                    <a:pt x="1142" y="11847"/>
                  </a:lnTo>
                  <a:cubicBezTo>
                    <a:pt x="1279" y="11915"/>
                    <a:pt x="1393" y="12006"/>
                    <a:pt x="1530" y="12075"/>
                  </a:cubicBezTo>
                  <a:cubicBezTo>
                    <a:pt x="1598" y="12121"/>
                    <a:pt x="1644" y="12166"/>
                    <a:pt x="1713" y="12189"/>
                  </a:cubicBezTo>
                  <a:cubicBezTo>
                    <a:pt x="1781" y="12235"/>
                    <a:pt x="1872" y="12280"/>
                    <a:pt x="1941" y="12326"/>
                  </a:cubicBezTo>
                  <a:cubicBezTo>
                    <a:pt x="2009" y="12372"/>
                    <a:pt x="2055" y="12395"/>
                    <a:pt x="2123" y="12440"/>
                  </a:cubicBezTo>
                  <a:cubicBezTo>
                    <a:pt x="2169" y="12463"/>
                    <a:pt x="2215" y="12486"/>
                    <a:pt x="2260" y="12509"/>
                  </a:cubicBezTo>
                  <a:lnTo>
                    <a:pt x="2283" y="12509"/>
                  </a:lnTo>
                  <a:lnTo>
                    <a:pt x="2352" y="12554"/>
                  </a:lnTo>
                  <a:lnTo>
                    <a:pt x="2511" y="12646"/>
                  </a:lnTo>
                  <a:lnTo>
                    <a:pt x="2534" y="12646"/>
                  </a:lnTo>
                  <a:lnTo>
                    <a:pt x="2557" y="12668"/>
                  </a:lnTo>
                  <a:cubicBezTo>
                    <a:pt x="2626" y="12714"/>
                    <a:pt x="2694" y="12760"/>
                    <a:pt x="2762" y="12783"/>
                  </a:cubicBezTo>
                  <a:lnTo>
                    <a:pt x="2877" y="12851"/>
                  </a:lnTo>
                  <a:lnTo>
                    <a:pt x="2945" y="12874"/>
                  </a:lnTo>
                  <a:lnTo>
                    <a:pt x="2968" y="12897"/>
                  </a:lnTo>
                  <a:cubicBezTo>
                    <a:pt x="3036" y="12942"/>
                    <a:pt x="3105" y="12965"/>
                    <a:pt x="3196" y="13011"/>
                  </a:cubicBezTo>
                  <a:cubicBezTo>
                    <a:pt x="3219" y="13034"/>
                    <a:pt x="3265" y="13056"/>
                    <a:pt x="3287" y="13056"/>
                  </a:cubicBezTo>
                  <a:lnTo>
                    <a:pt x="3379" y="13102"/>
                  </a:lnTo>
                  <a:cubicBezTo>
                    <a:pt x="3447" y="13148"/>
                    <a:pt x="3516" y="13171"/>
                    <a:pt x="3584" y="13216"/>
                  </a:cubicBezTo>
                  <a:cubicBezTo>
                    <a:pt x="3744" y="13285"/>
                    <a:pt x="3881" y="13353"/>
                    <a:pt x="4041" y="13422"/>
                  </a:cubicBezTo>
                  <a:lnTo>
                    <a:pt x="4109" y="13467"/>
                  </a:lnTo>
                  <a:lnTo>
                    <a:pt x="4132" y="13490"/>
                  </a:lnTo>
                  <a:cubicBezTo>
                    <a:pt x="4223" y="13536"/>
                    <a:pt x="4292" y="13581"/>
                    <a:pt x="4383" y="13604"/>
                  </a:cubicBezTo>
                  <a:cubicBezTo>
                    <a:pt x="4452" y="13650"/>
                    <a:pt x="4497" y="13673"/>
                    <a:pt x="4566" y="13718"/>
                  </a:cubicBezTo>
                  <a:lnTo>
                    <a:pt x="4589" y="13718"/>
                  </a:lnTo>
                  <a:cubicBezTo>
                    <a:pt x="4680" y="13764"/>
                    <a:pt x="4748" y="13787"/>
                    <a:pt x="4817" y="13833"/>
                  </a:cubicBezTo>
                  <a:cubicBezTo>
                    <a:pt x="4862" y="13855"/>
                    <a:pt x="4908" y="13878"/>
                    <a:pt x="4954" y="13901"/>
                  </a:cubicBezTo>
                  <a:lnTo>
                    <a:pt x="5022" y="13924"/>
                  </a:lnTo>
                  <a:lnTo>
                    <a:pt x="5068" y="13947"/>
                  </a:lnTo>
                  <a:lnTo>
                    <a:pt x="5091" y="13969"/>
                  </a:lnTo>
                  <a:cubicBezTo>
                    <a:pt x="5159" y="13992"/>
                    <a:pt x="5205" y="14015"/>
                    <a:pt x="5250" y="14038"/>
                  </a:cubicBezTo>
                  <a:cubicBezTo>
                    <a:pt x="5319" y="14061"/>
                    <a:pt x="5387" y="14106"/>
                    <a:pt x="5456" y="14129"/>
                  </a:cubicBezTo>
                  <a:lnTo>
                    <a:pt x="5524" y="14175"/>
                  </a:lnTo>
                  <a:lnTo>
                    <a:pt x="5570" y="14198"/>
                  </a:lnTo>
                  <a:cubicBezTo>
                    <a:pt x="5616" y="14198"/>
                    <a:pt x="5638" y="14221"/>
                    <a:pt x="5684" y="14243"/>
                  </a:cubicBezTo>
                  <a:lnTo>
                    <a:pt x="5775" y="14266"/>
                  </a:lnTo>
                  <a:cubicBezTo>
                    <a:pt x="5798" y="14289"/>
                    <a:pt x="5844" y="14312"/>
                    <a:pt x="5890" y="14335"/>
                  </a:cubicBezTo>
                  <a:lnTo>
                    <a:pt x="5912" y="14335"/>
                  </a:lnTo>
                  <a:lnTo>
                    <a:pt x="5935" y="14357"/>
                  </a:lnTo>
                  <a:lnTo>
                    <a:pt x="5958" y="14357"/>
                  </a:lnTo>
                  <a:cubicBezTo>
                    <a:pt x="6004" y="14380"/>
                    <a:pt x="6072" y="14403"/>
                    <a:pt x="6118" y="14426"/>
                  </a:cubicBezTo>
                  <a:cubicBezTo>
                    <a:pt x="6255" y="14494"/>
                    <a:pt x="6415" y="14563"/>
                    <a:pt x="6574" y="14631"/>
                  </a:cubicBezTo>
                  <a:lnTo>
                    <a:pt x="6643" y="14677"/>
                  </a:lnTo>
                  <a:cubicBezTo>
                    <a:pt x="6780" y="14723"/>
                    <a:pt x="6894" y="14768"/>
                    <a:pt x="7031" y="14837"/>
                  </a:cubicBezTo>
                  <a:cubicBezTo>
                    <a:pt x="7282" y="14951"/>
                    <a:pt x="7556" y="15065"/>
                    <a:pt x="7807" y="15156"/>
                  </a:cubicBezTo>
                  <a:lnTo>
                    <a:pt x="7853" y="15179"/>
                  </a:lnTo>
                  <a:lnTo>
                    <a:pt x="7967" y="15225"/>
                  </a:lnTo>
                  <a:cubicBezTo>
                    <a:pt x="8104" y="15270"/>
                    <a:pt x="8241" y="15339"/>
                    <a:pt x="8378" y="15385"/>
                  </a:cubicBezTo>
                  <a:lnTo>
                    <a:pt x="8423" y="15407"/>
                  </a:lnTo>
                  <a:cubicBezTo>
                    <a:pt x="8560" y="15476"/>
                    <a:pt x="8720" y="15544"/>
                    <a:pt x="8880" y="15613"/>
                  </a:cubicBezTo>
                  <a:cubicBezTo>
                    <a:pt x="9017" y="15659"/>
                    <a:pt x="9176" y="15727"/>
                    <a:pt x="9313" y="15773"/>
                  </a:cubicBezTo>
                  <a:lnTo>
                    <a:pt x="9336" y="15795"/>
                  </a:lnTo>
                  <a:cubicBezTo>
                    <a:pt x="9405" y="15818"/>
                    <a:pt x="9473" y="15841"/>
                    <a:pt x="9542" y="15864"/>
                  </a:cubicBezTo>
                  <a:cubicBezTo>
                    <a:pt x="9610" y="15887"/>
                    <a:pt x="9679" y="15932"/>
                    <a:pt x="9770" y="15955"/>
                  </a:cubicBezTo>
                  <a:cubicBezTo>
                    <a:pt x="9998" y="16047"/>
                    <a:pt x="10158" y="16115"/>
                    <a:pt x="10340" y="16184"/>
                  </a:cubicBezTo>
                  <a:cubicBezTo>
                    <a:pt x="10386" y="16184"/>
                    <a:pt x="10455" y="16206"/>
                    <a:pt x="10500" y="16229"/>
                  </a:cubicBezTo>
                  <a:lnTo>
                    <a:pt x="10569" y="16252"/>
                  </a:lnTo>
                  <a:cubicBezTo>
                    <a:pt x="10706" y="16298"/>
                    <a:pt x="10820" y="16366"/>
                    <a:pt x="10957" y="16389"/>
                  </a:cubicBezTo>
                  <a:lnTo>
                    <a:pt x="11025" y="16412"/>
                  </a:lnTo>
                  <a:lnTo>
                    <a:pt x="11071" y="16435"/>
                  </a:lnTo>
                  <a:lnTo>
                    <a:pt x="11094" y="16457"/>
                  </a:lnTo>
                  <a:cubicBezTo>
                    <a:pt x="11162" y="16457"/>
                    <a:pt x="11208" y="16480"/>
                    <a:pt x="11276" y="16503"/>
                  </a:cubicBezTo>
                  <a:cubicBezTo>
                    <a:pt x="11390" y="16549"/>
                    <a:pt x="11505" y="16572"/>
                    <a:pt x="11642" y="16594"/>
                  </a:cubicBezTo>
                  <a:lnTo>
                    <a:pt x="11664" y="16617"/>
                  </a:lnTo>
                  <a:lnTo>
                    <a:pt x="11733" y="16617"/>
                  </a:lnTo>
                  <a:lnTo>
                    <a:pt x="11756" y="16640"/>
                  </a:lnTo>
                  <a:cubicBezTo>
                    <a:pt x="11824" y="16640"/>
                    <a:pt x="11893" y="16663"/>
                    <a:pt x="11961" y="16686"/>
                  </a:cubicBezTo>
                  <a:lnTo>
                    <a:pt x="12052" y="16686"/>
                  </a:lnTo>
                  <a:lnTo>
                    <a:pt x="12075" y="16708"/>
                  </a:lnTo>
                  <a:cubicBezTo>
                    <a:pt x="12121" y="16708"/>
                    <a:pt x="12167" y="16708"/>
                    <a:pt x="12212" y="16731"/>
                  </a:cubicBezTo>
                  <a:lnTo>
                    <a:pt x="12326" y="16754"/>
                  </a:lnTo>
                  <a:cubicBezTo>
                    <a:pt x="12600" y="16800"/>
                    <a:pt x="12897" y="16845"/>
                    <a:pt x="13194" y="16845"/>
                  </a:cubicBezTo>
                  <a:lnTo>
                    <a:pt x="13285" y="16845"/>
                  </a:lnTo>
                  <a:cubicBezTo>
                    <a:pt x="13331" y="16823"/>
                    <a:pt x="13331" y="16823"/>
                    <a:pt x="13376" y="16800"/>
                  </a:cubicBezTo>
                  <a:lnTo>
                    <a:pt x="13399" y="16800"/>
                  </a:lnTo>
                  <a:lnTo>
                    <a:pt x="13422" y="16777"/>
                  </a:lnTo>
                  <a:cubicBezTo>
                    <a:pt x="13468" y="16754"/>
                    <a:pt x="13490" y="16731"/>
                    <a:pt x="13513" y="16686"/>
                  </a:cubicBezTo>
                  <a:cubicBezTo>
                    <a:pt x="13513" y="16663"/>
                    <a:pt x="13513" y="16663"/>
                    <a:pt x="13513" y="16663"/>
                  </a:cubicBezTo>
                  <a:cubicBezTo>
                    <a:pt x="13559" y="16617"/>
                    <a:pt x="13604" y="16572"/>
                    <a:pt x="13650" y="16503"/>
                  </a:cubicBezTo>
                  <a:cubicBezTo>
                    <a:pt x="13673" y="16480"/>
                    <a:pt x="13696" y="16435"/>
                    <a:pt x="13719" y="16389"/>
                  </a:cubicBezTo>
                  <a:lnTo>
                    <a:pt x="13741" y="16343"/>
                  </a:lnTo>
                  <a:lnTo>
                    <a:pt x="13810" y="16252"/>
                  </a:lnTo>
                  <a:cubicBezTo>
                    <a:pt x="13856" y="16184"/>
                    <a:pt x="13901" y="16092"/>
                    <a:pt x="13970" y="16001"/>
                  </a:cubicBezTo>
                  <a:lnTo>
                    <a:pt x="13993" y="15955"/>
                  </a:lnTo>
                  <a:cubicBezTo>
                    <a:pt x="14061" y="15818"/>
                    <a:pt x="14152" y="15681"/>
                    <a:pt x="14221" y="15544"/>
                  </a:cubicBezTo>
                  <a:lnTo>
                    <a:pt x="14244" y="15522"/>
                  </a:lnTo>
                  <a:lnTo>
                    <a:pt x="14266" y="15476"/>
                  </a:lnTo>
                  <a:lnTo>
                    <a:pt x="14358" y="15339"/>
                  </a:lnTo>
                  <a:cubicBezTo>
                    <a:pt x="14403" y="15248"/>
                    <a:pt x="14449" y="15134"/>
                    <a:pt x="14518" y="15042"/>
                  </a:cubicBezTo>
                  <a:cubicBezTo>
                    <a:pt x="14563" y="14928"/>
                    <a:pt x="14632" y="14791"/>
                    <a:pt x="14700" y="14677"/>
                  </a:cubicBezTo>
                  <a:lnTo>
                    <a:pt x="14746" y="14609"/>
                  </a:lnTo>
                  <a:cubicBezTo>
                    <a:pt x="14769" y="14563"/>
                    <a:pt x="14791" y="14517"/>
                    <a:pt x="14837" y="14472"/>
                  </a:cubicBezTo>
                  <a:cubicBezTo>
                    <a:pt x="14860" y="14426"/>
                    <a:pt x="14883" y="14357"/>
                    <a:pt x="14928" y="14312"/>
                  </a:cubicBezTo>
                  <a:lnTo>
                    <a:pt x="14951" y="14266"/>
                  </a:lnTo>
                  <a:cubicBezTo>
                    <a:pt x="14974" y="14198"/>
                    <a:pt x="15020" y="14129"/>
                    <a:pt x="15065" y="14061"/>
                  </a:cubicBezTo>
                  <a:cubicBezTo>
                    <a:pt x="15088" y="14015"/>
                    <a:pt x="15111" y="13969"/>
                    <a:pt x="15134" y="13924"/>
                  </a:cubicBezTo>
                  <a:lnTo>
                    <a:pt x="15179" y="13855"/>
                  </a:lnTo>
                  <a:cubicBezTo>
                    <a:pt x="15248" y="13696"/>
                    <a:pt x="15339" y="13559"/>
                    <a:pt x="15408" y="13422"/>
                  </a:cubicBezTo>
                  <a:lnTo>
                    <a:pt x="15453" y="13308"/>
                  </a:lnTo>
                  <a:cubicBezTo>
                    <a:pt x="15522" y="13216"/>
                    <a:pt x="15567" y="13102"/>
                    <a:pt x="15636" y="12988"/>
                  </a:cubicBezTo>
                  <a:cubicBezTo>
                    <a:pt x="15773" y="12760"/>
                    <a:pt x="15910" y="12509"/>
                    <a:pt x="16047" y="12280"/>
                  </a:cubicBezTo>
                  <a:cubicBezTo>
                    <a:pt x="16229" y="11984"/>
                    <a:pt x="16389" y="11687"/>
                    <a:pt x="16549" y="11390"/>
                  </a:cubicBezTo>
                  <a:cubicBezTo>
                    <a:pt x="16640" y="11253"/>
                    <a:pt x="16709" y="11093"/>
                    <a:pt x="16800" y="10957"/>
                  </a:cubicBezTo>
                  <a:lnTo>
                    <a:pt x="16914" y="10751"/>
                  </a:lnTo>
                  <a:lnTo>
                    <a:pt x="17028" y="10546"/>
                  </a:lnTo>
                  <a:cubicBezTo>
                    <a:pt x="17097" y="10409"/>
                    <a:pt x="17165" y="10295"/>
                    <a:pt x="17234" y="10158"/>
                  </a:cubicBezTo>
                  <a:lnTo>
                    <a:pt x="17257" y="10135"/>
                  </a:lnTo>
                  <a:lnTo>
                    <a:pt x="17279" y="10089"/>
                  </a:lnTo>
                  <a:lnTo>
                    <a:pt x="17302" y="10044"/>
                  </a:lnTo>
                  <a:cubicBezTo>
                    <a:pt x="17371" y="9929"/>
                    <a:pt x="17439" y="9792"/>
                    <a:pt x="17508" y="9678"/>
                  </a:cubicBezTo>
                  <a:cubicBezTo>
                    <a:pt x="17553" y="9610"/>
                    <a:pt x="17599" y="9519"/>
                    <a:pt x="17645" y="9450"/>
                  </a:cubicBezTo>
                  <a:cubicBezTo>
                    <a:pt x="17690" y="9382"/>
                    <a:pt x="17736" y="9313"/>
                    <a:pt x="17759" y="9245"/>
                  </a:cubicBezTo>
                  <a:cubicBezTo>
                    <a:pt x="17827" y="9131"/>
                    <a:pt x="17896" y="8994"/>
                    <a:pt x="17964" y="8879"/>
                  </a:cubicBezTo>
                  <a:lnTo>
                    <a:pt x="17964" y="8834"/>
                  </a:lnTo>
                  <a:lnTo>
                    <a:pt x="18033" y="8720"/>
                  </a:lnTo>
                  <a:cubicBezTo>
                    <a:pt x="18078" y="8628"/>
                    <a:pt x="18124" y="8537"/>
                    <a:pt x="18170" y="8423"/>
                  </a:cubicBezTo>
                  <a:cubicBezTo>
                    <a:pt x="18215" y="8377"/>
                    <a:pt x="18238" y="8309"/>
                    <a:pt x="18261" y="8263"/>
                  </a:cubicBezTo>
                  <a:lnTo>
                    <a:pt x="18284" y="8217"/>
                  </a:lnTo>
                  <a:lnTo>
                    <a:pt x="18307" y="8172"/>
                  </a:lnTo>
                  <a:cubicBezTo>
                    <a:pt x="18352" y="8103"/>
                    <a:pt x="18375" y="8035"/>
                    <a:pt x="18421" y="7989"/>
                  </a:cubicBezTo>
                  <a:cubicBezTo>
                    <a:pt x="18443" y="7921"/>
                    <a:pt x="18489" y="7852"/>
                    <a:pt x="18512" y="7784"/>
                  </a:cubicBezTo>
                  <a:lnTo>
                    <a:pt x="18535" y="7715"/>
                  </a:lnTo>
                  <a:lnTo>
                    <a:pt x="18649" y="7533"/>
                  </a:lnTo>
                  <a:cubicBezTo>
                    <a:pt x="18649" y="7510"/>
                    <a:pt x="18672" y="7487"/>
                    <a:pt x="18695" y="7464"/>
                  </a:cubicBezTo>
                  <a:lnTo>
                    <a:pt x="18695" y="7419"/>
                  </a:lnTo>
                  <a:lnTo>
                    <a:pt x="18717" y="7373"/>
                  </a:lnTo>
                  <a:cubicBezTo>
                    <a:pt x="18763" y="7282"/>
                    <a:pt x="18809" y="7190"/>
                    <a:pt x="18877" y="7099"/>
                  </a:cubicBezTo>
                  <a:lnTo>
                    <a:pt x="18968" y="6916"/>
                  </a:lnTo>
                  <a:cubicBezTo>
                    <a:pt x="19083" y="6688"/>
                    <a:pt x="19220" y="6437"/>
                    <a:pt x="19356" y="6209"/>
                  </a:cubicBezTo>
                  <a:lnTo>
                    <a:pt x="19379" y="6140"/>
                  </a:lnTo>
                  <a:cubicBezTo>
                    <a:pt x="19448" y="6003"/>
                    <a:pt x="19539" y="5844"/>
                    <a:pt x="19608" y="5730"/>
                  </a:cubicBezTo>
                  <a:cubicBezTo>
                    <a:pt x="19653" y="5638"/>
                    <a:pt x="19699" y="5547"/>
                    <a:pt x="19745" y="5478"/>
                  </a:cubicBezTo>
                  <a:lnTo>
                    <a:pt x="19767" y="5433"/>
                  </a:lnTo>
                  <a:lnTo>
                    <a:pt x="19859" y="5273"/>
                  </a:lnTo>
                  <a:lnTo>
                    <a:pt x="19904" y="5227"/>
                  </a:lnTo>
                  <a:cubicBezTo>
                    <a:pt x="19973" y="5113"/>
                    <a:pt x="20041" y="4976"/>
                    <a:pt x="20110" y="4862"/>
                  </a:cubicBezTo>
                  <a:cubicBezTo>
                    <a:pt x="20155" y="4794"/>
                    <a:pt x="20201" y="4702"/>
                    <a:pt x="20247" y="4634"/>
                  </a:cubicBezTo>
                  <a:lnTo>
                    <a:pt x="20315" y="4497"/>
                  </a:lnTo>
                  <a:lnTo>
                    <a:pt x="20361" y="4429"/>
                  </a:lnTo>
                  <a:lnTo>
                    <a:pt x="20384" y="4383"/>
                  </a:lnTo>
                  <a:lnTo>
                    <a:pt x="20429" y="4314"/>
                  </a:lnTo>
                  <a:cubicBezTo>
                    <a:pt x="20543" y="4132"/>
                    <a:pt x="20635" y="3949"/>
                    <a:pt x="20749" y="3767"/>
                  </a:cubicBezTo>
                  <a:cubicBezTo>
                    <a:pt x="20794" y="3698"/>
                    <a:pt x="20840" y="3630"/>
                    <a:pt x="20886" y="3561"/>
                  </a:cubicBezTo>
                  <a:cubicBezTo>
                    <a:pt x="20954" y="3424"/>
                    <a:pt x="21046" y="3264"/>
                    <a:pt x="21137" y="3127"/>
                  </a:cubicBezTo>
                  <a:cubicBezTo>
                    <a:pt x="21182" y="3036"/>
                    <a:pt x="21228" y="2945"/>
                    <a:pt x="21274" y="2876"/>
                  </a:cubicBezTo>
                  <a:lnTo>
                    <a:pt x="21319" y="2831"/>
                  </a:lnTo>
                  <a:lnTo>
                    <a:pt x="21388" y="2694"/>
                  </a:lnTo>
                  <a:lnTo>
                    <a:pt x="21456" y="2557"/>
                  </a:lnTo>
                  <a:cubicBezTo>
                    <a:pt x="21525" y="2466"/>
                    <a:pt x="21571" y="2351"/>
                    <a:pt x="21639" y="2260"/>
                  </a:cubicBezTo>
                  <a:cubicBezTo>
                    <a:pt x="21707" y="2123"/>
                    <a:pt x="21799" y="1986"/>
                    <a:pt x="21867" y="1849"/>
                  </a:cubicBezTo>
                  <a:cubicBezTo>
                    <a:pt x="21890" y="1804"/>
                    <a:pt x="21913" y="1758"/>
                    <a:pt x="21936" y="1735"/>
                  </a:cubicBezTo>
                  <a:lnTo>
                    <a:pt x="21959" y="1689"/>
                  </a:lnTo>
                  <a:lnTo>
                    <a:pt x="22050" y="1575"/>
                  </a:lnTo>
                  <a:lnTo>
                    <a:pt x="22118" y="1438"/>
                  </a:lnTo>
                  <a:lnTo>
                    <a:pt x="22187" y="1324"/>
                  </a:lnTo>
                  <a:lnTo>
                    <a:pt x="22210" y="1301"/>
                  </a:lnTo>
                  <a:lnTo>
                    <a:pt x="22232" y="1279"/>
                  </a:lnTo>
                  <a:cubicBezTo>
                    <a:pt x="22232" y="1233"/>
                    <a:pt x="22255" y="1233"/>
                    <a:pt x="22255" y="1233"/>
                  </a:cubicBezTo>
                  <a:lnTo>
                    <a:pt x="22278" y="1187"/>
                  </a:lnTo>
                  <a:lnTo>
                    <a:pt x="22301" y="1142"/>
                  </a:lnTo>
                  <a:lnTo>
                    <a:pt x="22324" y="1119"/>
                  </a:lnTo>
                  <a:cubicBezTo>
                    <a:pt x="22369" y="1028"/>
                    <a:pt x="22415" y="959"/>
                    <a:pt x="22461" y="868"/>
                  </a:cubicBezTo>
                  <a:cubicBezTo>
                    <a:pt x="22461" y="845"/>
                    <a:pt x="22461" y="822"/>
                    <a:pt x="22484" y="799"/>
                  </a:cubicBezTo>
                  <a:cubicBezTo>
                    <a:pt x="22484" y="754"/>
                    <a:pt x="22484" y="685"/>
                    <a:pt x="22438" y="617"/>
                  </a:cubicBezTo>
                  <a:cubicBezTo>
                    <a:pt x="22415" y="594"/>
                    <a:pt x="22415" y="571"/>
                    <a:pt x="22392" y="571"/>
                  </a:cubicBezTo>
                  <a:lnTo>
                    <a:pt x="22369" y="548"/>
                  </a:lnTo>
                  <a:cubicBezTo>
                    <a:pt x="22347" y="525"/>
                    <a:pt x="22324" y="503"/>
                    <a:pt x="22301" y="480"/>
                  </a:cubicBezTo>
                  <a:lnTo>
                    <a:pt x="22278" y="457"/>
                  </a:lnTo>
                  <a:lnTo>
                    <a:pt x="22232" y="411"/>
                  </a:lnTo>
                  <a:lnTo>
                    <a:pt x="22210" y="388"/>
                  </a:lnTo>
                  <a:cubicBezTo>
                    <a:pt x="22164" y="366"/>
                    <a:pt x="22141" y="343"/>
                    <a:pt x="22141" y="320"/>
                  </a:cubicBezTo>
                  <a:cubicBezTo>
                    <a:pt x="22096" y="274"/>
                    <a:pt x="22050" y="229"/>
                    <a:pt x="22027" y="183"/>
                  </a:cubicBezTo>
                  <a:cubicBezTo>
                    <a:pt x="22004" y="137"/>
                    <a:pt x="21981" y="115"/>
                    <a:pt x="21959" y="69"/>
                  </a:cubicBezTo>
                  <a:cubicBezTo>
                    <a:pt x="21936" y="46"/>
                    <a:pt x="21913" y="46"/>
                    <a:pt x="21890" y="23"/>
                  </a:cubicBezTo>
                  <a:cubicBezTo>
                    <a:pt x="21867" y="23"/>
                    <a:pt x="21844" y="0"/>
                    <a:pt x="2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678326" y="2387600"/>
              <a:ext cx="1323046" cy="982102"/>
            </a:xfrm>
            <a:custGeom>
              <a:avLst/>
              <a:gdLst/>
              <a:ahLst/>
              <a:cxnLst/>
              <a:rect l="l" t="t" r="r" b="b"/>
              <a:pathLst>
                <a:path w="23648" h="17554" extrusionOk="0">
                  <a:moveTo>
                    <a:pt x="23442" y="0"/>
                  </a:moveTo>
                  <a:cubicBezTo>
                    <a:pt x="23396" y="0"/>
                    <a:pt x="23351" y="46"/>
                    <a:pt x="23351" y="69"/>
                  </a:cubicBezTo>
                  <a:cubicBezTo>
                    <a:pt x="23351" y="92"/>
                    <a:pt x="23351" y="92"/>
                    <a:pt x="23351" y="115"/>
                  </a:cubicBezTo>
                  <a:cubicBezTo>
                    <a:pt x="23328" y="115"/>
                    <a:pt x="23305" y="115"/>
                    <a:pt x="23282" y="137"/>
                  </a:cubicBezTo>
                  <a:cubicBezTo>
                    <a:pt x="23282" y="137"/>
                    <a:pt x="23259" y="160"/>
                    <a:pt x="23259" y="160"/>
                  </a:cubicBezTo>
                  <a:lnTo>
                    <a:pt x="23236" y="206"/>
                  </a:lnTo>
                  <a:lnTo>
                    <a:pt x="23236" y="229"/>
                  </a:lnTo>
                  <a:lnTo>
                    <a:pt x="23214" y="229"/>
                  </a:lnTo>
                  <a:lnTo>
                    <a:pt x="23077" y="503"/>
                  </a:lnTo>
                  <a:cubicBezTo>
                    <a:pt x="22940" y="708"/>
                    <a:pt x="22826" y="891"/>
                    <a:pt x="22711" y="1096"/>
                  </a:cubicBezTo>
                  <a:cubicBezTo>
                    <a:pt x="22597" y="1256"/>
                    <a:pt x="22506" y="1416"/>
                    <a:pt x="22415" y="1553"/>
                  </a:cubicBezTo>
                  <a:lnTo>
                    <a:pt x="22278" y="1758"/>
                  </a:lnTo>
                  <a:lnTo>
                    <a:pt x="22232" y="1849"/>
                  </a:lnTo>
                  <a:cubicBezTo>
                    <a:pt x="22187" y="1895"/>
                    <a:pt x="22164" y="1941"/>
                    <a:pt x="22141" y="1986"/>
                  </a:cubicBezTo>
                  <a:cubicBezTo>
                    <a:pt x="22118" y="2009"/>
                    <a:pt x="22118" y="2032"/>
                    <a:pt x="22095" y="2055"/>
                  </a:cubicBezTo>
                  <a:cubicBezTo>
                    <a:pt x="22095" y="2078"/>
                    <a:pt x="22118" y="2123"/>
                    <a:pt x="22118" y="2123"/>
                  </a:cubicBezTo>
                  <a:cubicBezTo>
                    <a:pt x="22141" y="2169"/>
                    <a:pt x="22164" y="2192"/>
                    <a:pt x="22187" y="2215"/>
                  </a:cubicBezTo>
                  <a:lnTo>
                    <a:pt x="22164" y="2237"/>
                  </a:lnTo>
                  <a:lnTo>
                    <a:pt x="22118" y="2237"/>
                  </a:lnTo>
                  <a:cubicBezTo>
                    <a:pt x="22050" y="2351"/>
                    <a:pt x="22004" y="2443"/>
                    <a:pt x="21935" y="2534"/>
                  </a:cubicBezTo>
                  <a:cubicBezTo>
                    <a:pt x="21890" y="2603"/>
                    <a:pt x="21844" y="2694"/>
                    <a:pt x="21798" y="2762"/>
                  </a:cubicBezTo>
                  <a:cubicBezTo>
                    <a:pt x="21776" y="2831"/>
                    <a:pt x="21753" y="2876"/>
                    <a:pt x="21730" y="2922"/>
                  </a:cubicBezTo>
                  <a:cubicBezTo>
                    <a:pt x="21684" y="3013"/>
                    <a:pt x="21639" y="3082"/>
                    <a:pt x="21570" y="3173"/>
                  </a:cubicBezTo>
                  <a:lnTo>
                    <a:pt x="21547" y="3219"/>
                  </a:lnTo>
                  <a:lnTo>
                    <a:pt x="21479" y="3333"/>
                  </a:lnTo>
                  <a:lnTo>
                    <a:pt x="21388" y="3470"/>
                  </a:lnTo>
                  <a:cubicBezTo>
                    <a:pt x="21319" y="3584"/>
                    <a:pt x="21251" y="3698"/>
                    <a:pt x="21205" y="3835"/>
                  </a:cubicBezTo>
                  <a:lnTo>
                    <a:pt x="21159" y="3881"/>
                  </a:lnTo>
                  <a:lnTo>
                    <a:pt x="21114" y="3949"/>
                  </a:lnTo>
                  <a:lnTo>
                    <a:pt x="21091" y="3995"/>
                  </a:lnTo>
                  <a:cubicBezTo>
                    <a:pt x="21068" y="4041"/>
                    <a:pt x="21045" y="4086"/>
                    <a:pt x="21022" y="4132"/>
                  </a:cubicBezTo>
                  <a:cubicBezTo>
                    <a:pt x="21022" y="4155"/>
                    <a:pt x="21022" y="4200"/>
                    <a:pt x="21022" y="4200"/>
                  </a:cubicBezTo>
                  <a:cubicBezTo>
                    <a:pt x="21000" y="4223"/>
                    <a:pt x="20977" y="4246"/>
                    <a:pt x="20977" y="4292"/>
                  </a:cubicBezTo>
                  <a:cubicBezTo>
                    <a:pt x="20863" y="4451"/>
                    <a:pt x="20771" y="4611"/>
                    <a:pt x="20657" y="4771"/>
                  </a:cubicBezTo>
                  <a:lnTo>
                    <a:pt x="20589" y="4885"/>
                  </a:lnTo>
                  <a:lnTo>
                    <a:pt x="20520" y="4999"/>
                  </a:lnTo>
                  <a:lnTo>
                    <a:pt x="20497" y="5045"/>
                  </a:lnTo>
                  <a:lnTo>
                    <a:pt x="20475" y="5091"/>
                  </a:lnTo>
                  <a:cubicBezTo>
                    <a:pt x="20383" y="5205"/>
                    <a:pt x="20292" y="5364"/>
                    <a:pt x="20224" y="5501"/>
                  </a:cubicBezTo>
                  <a:lnTo>
                    <a:pt x="20178" y="5547"/>
                  </a:lnTo>
                  <a:lnTo>
                    <a:pt x="19950" y="5912"/>
                  </a:lnTo>
                  <a:lnTo>
                    <a:pt x="19904" y="6004"/>
                  </a:lnTo>
                  <a:cubicBezTo>
                    <a:pt x="19813" y="6163"/>
                    <a:pt x="19699" y="6323"/>
                    <a:pt x="19607" y="6483"/>
                  </a:cubicBezTo>
                  <a:cubicBezTo>
                    <a:pt x="19562" y="6597"/>
                    <a:pt x="19493" y="6688"/>
                    <a:pt x="19447" y="6802"/>
                  </a:cubicBezTo>
                  <a:lnTo>
                    <a:pt x="19402" y="6871"/>
                  </a:lnTo>
                  <a:lnTo>
                    <a:pt x="19379" y="6894"/>
                  </a:lnTo>
                  <a:lnTo>
                    <a:pt x="19356" y="6939"/>
                  </a:lnTo>
                  <a:cubicBezTo>
                    <a:pt x="19356" y="6962"/>
                    <a:pt x="19333" y="6985"/>
                    <a:pt x="19311" y="7008"/>
                  </a:cubicBezTo>
                  <a:lnTo>
                    <a:pt x="19311" y="7031"/>
                  </a:lnTo>
                  <a:cubicBezTo>
                    <a:pt x="19288" y="7076"/>
                    <a:pt x="19265" y="7099"/>
                    <a:pt x="19242" y="7145"/>
                  </a:cubicBezTo>
                  <a:cubicBezTo>
                    <a:pt x="19242" y="7190"/>
                    <a:pt x="19242" y="7213"/>
                    <a:pt x="19242" y="7259"/>
                  </a:cubicBezTo>
                  <a:lnTo>
                    <a:pt x="19219" y="7305"/>
                  </a:lnTo>
                  <a:lnTo>
                    <a:pt x="19196" y="7350"/>
                  </a:lnTo>
                  <a:cubicBezTo>
                    <a:pt x="19174" y="7373"/>
                    <a:pt x="19151" y="7419"/>
                    <a:pt x="19128" y="7464"/>
                  </a:cubicBezTo>
                  <a:lnTo>
                    <a:pt x="19128" y="7487"/>
                  </a:lnTo>
                  <a:cubicBezTo>
                    <a:pt x="19105" y="7533"/>
                    <a:pt x="19082" y="7578"/>
                    <a:pt x="19059" y="7601"/>
                  </a:cubicBezTo>
                  <a:cubicBezTo>
                    <a:pt x="19059" y="7624"/>
                    <a:pt x="19059" y="7624"/>
                    <a:pt x="19037" y="7647"/>
                  </a:cubicBezTo>
                  <a:lnTo>
                    <a:pt x="18991" y="7715"/>
                  </a:lnTo>
                  <a:lnTo>
                    <a:pt x="18945" y="7807"/>
                  </a:lnTo>
                  <a:cubicBezTo>
                    <a:pt x="18922" y="7807"/>
                    <a:pt x="18922" y="7830"/>
                    <a:pt x="18900" y="7852"/>
                  </a:cubicBezTo>
                  <a:lnTo>
                    <a:pt x="18877" y="7875"/>
                  </a:lnTo>
                  <a:lnTo>
                    <a:pt x="18786" y="8058"/>
                  </a:lnTo>
                  <a:cubicBezTo>
                    <a:pt x="18694" y="8172"/>
                    <a:pt x="18626" y="8309"/>
                    <a:pt x="18557" y="8423"/>
                  </a:cubicBezTo>
                  <a:lnTo>
                    <a:pt x="18512" y="8491"/>
                  </a:lnTo>
                  <a:lnTo>
                    <a:pt x="18489" y="8560"/>
                  </a:lnTo>
                  <a:lnTo>
                    <a:pt x="18466" y="8583"/>
                  </a:lnTo>
                  <a:cubicBezTo>
                    <a:pt x="18443" y="8628"/>
                    <a:pt x="18398" y="8674"/>
                    <a:pt x="18375" y="8743"/>
                  </a:cubicBezTo>
                  <a:cubicBezTo>
                    <a:pt x="18329" y="8811"/>
                    <a:pt x="18283" y="8902"/>
                    <a:pt x="18238" y="8994"/>
                  </a:cubicBezTo>
                  <a:lnTo>
                    <a:pt x="18146" y="9108"/>
                  </a:lnTo>
                  <a:lnTo>
                    <a:pt x="18078" y="9245"/>
                  </a:lnTo>
                  <a:cubicBezTo>
                    <a:pt x="18032" y="9336"/>
                    <a:pt x="17987" y="9427"/>
                    <a:pt x="17941" y="9541"/>
                  </a:cubicBezTo>
                  <a:cubicBezTo>
                    <a:pt x="17873" y="9633"/>
                    <a:pt x="17827" y="9724"/>
                    <a:pt x="17781" y="9838"/>
                  </a:cubicBezTo>
                  <a:lnTo>
                    <a:pt x="17781" y="9861"/>
                  </a:lnTo>
                  <a:lnTo>
                    <a:pt x="17736" y="9929"/>
                  </a:lnTo>
                  <a:lnTo>
                    <a:pt x="17690" y="10021"/>
                  </a:lnTo>
                  <a:lnTo>
                    <a:pt x="17690" y="10044"/>
                  </a:lnTo>
                  <a:lnTo>
                    <a:pt x="17667" y="10066"/>
                  </a:lnTo>
                  <a:cubicBezTo>
                    <a:pt x="17644" y="10089"/>
                    <a:pt x="17644" y="10135"/>
                    <a:pt x="17621" y="10158"/>
                  </a:cubicBezTo>
                  <a:cubicBezTo>
                    <a:pt x="17553" y="10272"/>
                    <a:pt x="17484" y="10386"/>
                    <a:pt x="17416" y="10523"/>
                  </a:cubicBezTo>
                  <a:cubicBezTo>
                    <a:pt x="17370" y="10591"/>
                    <a:pt x="17325" y="10660"/>
                    <a:pt x="17279" y="10751"/>
                  </a:cubicBezTo>
                  <a:cubicBezTo>
                    <a:pt x="17233" y="10820"/>
                    <a:pt x="17188" y="10865"/>
                    <a:pt x="17165" y="10934"/>
                  </a:cubicBezTo>
                  <a:lnTo>
                    <a:pt x="17142" y="10979"/>
                  </a:lnTo>
                  <a:lnTo>
                    <a:pt x="17051" y="11116"/>
                  </a:lnTo>
                  <a:lnTo>
                    <a:pt x="17005" y="11185"/>
                  </a:lnTo>
                  <a:lnTo>
                    <a:pt x="16868" y="11413"/>
                  </a:lnTo>
                  <a:lnTo>
                    <a:pt x="16708" y="11641"/>
                  </a:lnTo>
                  <a:lnTo>
                    <a:pt x="16640" y="11778"/>
                  </a:lnTo>
                  <a:lnTo>
                    <a:pt x="16617" y="11801"/>
                  </a:lnTo>
                  <a:lnTo>
                    <a:pt x="16571" y="11892"/>
                  </a:lnTo>
                  <a:cubicBezTo>
                    <a:pt x="16549" y="11915"/>
                    <a:pt x="16526" y="11961"/>
                    <a:pt x="16503" y="12007"/>
                  </a:cubicBezTo>
                  <a:lnTo>
                    <a:pt x="16480" y="12029"/>
                  </a:lnTo>
                  <a:lnTo>
                    <a:pt x="16412" y="12121"/>
                  </a:lnTo>
                  <a:lnTo>
                    <a:pt x="16366" y="12235"/>
                  </a:lnTo>
                  <a:lnTo>
                    <a:pt x="16298" y="12326"/>
                  </a:lnTo>
                  <a:lnTo>
                    <a:pt x="16275" y="12395"/>
                  </a:lnTo>
                  <a:lnTo>
                    <a:pt x="16229" y="12440"/>
                  </a:lnTo>
                  <a:lnTo>
                    <a:pt x="16206" y="12486"/>
                  </a:lnTo>
                  <a:lnTo>
                    <a:pt x="16183" y="12509"/>
                  </a:lnTo>
                  <a:cubicBezTo>
                    <a:pt x="16183" y="12532"/>
                    <a:pt x="16161" y="12577"/>
                    <a:pt x="16161" y="12600"/>
                  </a:cubicBezTo>
                  <a:cubicBezTo>
                    <a:pt x="16138" y="12600"/>
                    <a:pt x="16138" y="12623"/>
                    <a:pt x="16138" y="12623"/>
                  </a:cubicBezTo>
                  <a:cubicBezTo>
                    <a:pt x="16069" y="12737"/>
                    <a:pt x="16001" y="12874"/>
                    <a:pt x="15932" y="12988"/>
                  </a:cubicBezTo>
                  <a:lnTo>
                    <a:pt x="15887" y="13079"/>
                  </a:lnTo>
                  <a:lnTo>
                    <a:pt x="15841" y="13125"/>
                  </a:lnTo>
                  <a:lnTo>
                    <a:pt x="15841" y="13148"/>
                  </a:lnTo>
                  <a:lnTo>
                    <a:pt x="15795" y="13216"/>
                  </a:lnTo>
                  <a:lnTo>
                    <a:pt x="15773" y="13262"/>
                  </a:lnTo>
                  <a:cubicBezTo>
                    <a:pt x="15773" y="13285"/>
                    <a:pt x="15773" y="13308"/>
                    <a:pt x="15773" y="13330"/>
                  </a:cubicBezTo>
                  <a:cubicBezTo>
                    <a:pt x="15773" y="13353"/>
                    <a:pt x="15773" y="13353"/>
                    <a:pt x="15773" y="13376"/>
                  </a:cubicBezTo>
                  <a:lnTo>
                    <a:pt x="15750" y="13422"/>
                  </a:lnTo>
                  <a:lnTo>
                    <a:pt x="15727" y="13422"/>
                  </a:lnTo>
                  <a:cubicBezTo>
                    <a:pt x="15704" y="13490"/>
                    <a:pt x="15681" y="13513"/>
                    <a:pt x="15658" y="13559"/>
                  </a:cubicBezTo>
                  <a:lnTo>
                    <a:pt x="15613" y="13627"/>
                  </a:lnTo>
                  <a:lnTo>
                    <a:pt x="15590" y="13650"/>
                  </a:lnTo>
                  <a:lnTo>
                    <a:pt x="15567" y="13673"/>
                  </a:lnTo>
                  <a:cubicBezTo>
                    <a:pt x="15544" y="13718"/>
                    <a:pt x="15522" y="13741"/>
                    <a:pt x="15499" y="13787"/>
                  </a:cubicBezTo>
                  <a:lnTo>
                    <a:pt x="15476" y="13810"/>
                  </a:lnTo>
                  <a:cubicBezTo>
                    <a:pt x="15453" y="13833"/>
                    <a:pt x="15430" y="13855"/>
                    <a:pt x="15430" y="13878"/>
                  </a:cubicBezTo>
                  <a:lnTo>
                    <a:pt x="15316" y="14038"/>
                  </a:lnTo>
                  <a:cubicBezTo>
                    <a:pt x="15225" y="14198"/>
                    <a:pt x="15133" y="14335"/>
                    <a:pt x="15065" y="14495"/>
                  </a:cubicBezTo>
                  <a:cubicBezTo>
                    <a:pt x="14951" y="14677"/>
                    <a:pt x="14837" y="14860"/>
                    <a:pt x="14745" y="15042"/>
                  </a:cubicBezTo>
                  <a:cubicBezTo>
                    <a:pt x="14677" y="15156"/>
                    <a:pt x="14609" y="15271"/>
                    <a:pt x="14540" y="15385"/>
                  </a:cubicBezTo>
                  <a:lnTo>
                    <a:pt x="14540" y="15408"/>
                  </a:lnTo>
                  <a:lnTo>
                    <a:pt x="14517" y="15453"/>
                  </a:lnTo>
                  <a:lnTo>
                    <a:pt x="14494" y="15476"/>
                  </a:lnTo>
                  <a:lnTo>
                    <a:pt x="14449" y="15544"/>
                  </a:lnTo>
                  <a:lnTo>
                    <a:pt x="14426" y="15636"/>
                  </a:lnTo>
                  <a:lnTo>
                    <a:pt x="14335" y="15796"/>
                  </a:lnTo>
                  <a:cubicBezTo>
                    <a:pt x="14152" y="16092"/>
                    <a:pt x="14015" y="16366"/>
                    <a:pt x="13855" y="16640"/>
                  </a:cubicBezTo>
                  <a:lnTo>
                    <a:pt x="13855" y="16663"/>
                  </a:lnTo>
                  <a:cubicBezTo>
                    <a:pt x="13855" y="16686"/>
                    <a:pt x="13832" y="16709"/>
                    <a:pt x="13832" y="16709"/>
                  </a:cubicBezTo>
                  <a:cubicBezTo>
                    <a:pt x="13810" y="16731"/>
                    <a:pt x="13810" y="16754"/>
                    <a:pt x="13810" y="16777"/>
                  </a:cubicBezTo>
                  <a:lnTo>
                    <a:pt x="13764" y="16846"/>
                  </a:lnTo>
                  <a:lnTo>
                    <a:pt x="13741" y="16868"/>
                  </a:lnTo>
                  <a:cubicBezTo>
                    <a:pt x="13741" y="16891"/>
                    <a:pt x="13741" y="16914"/>
                    <a:pt x="13718" y="16937"/>
                  </a:cubicBezTo>
                  <a:lnTo>
                    <a:pt x="13673" y="17051"/>
                  </a:lnTo>
                  <a:cubicBezTo>
                    <a:pt x="13650" y="17051"/>
                    <a:pt x="13650" y="17074"/>
                    <a:pt x="13627" y="17097"/>
                  </a:cubicBezTo>
                  <a:cubicBezTo>
                    <a:pt x="13627" y="17097"/>
                    <a:pt x="13627" y="17074"/>
                    <a:pt x="13604" y="17074"/>
                  </a:cubicBezTo>
                  <a:cubicBezTo>
                    <a:pt x="13581" y="17051"/>
                    <a:pt x="13559" y="17051"/>
                    <a:pt x="13513" y="17028"/>
                  </a:cubicBezTo>
                  <a:lnTo>
                    <a:pt x="13148" y="17028"/>
                  </a:lnTo>
                  <a:cubicBezTo>
                    <a:pt x="13102" y="17005"/>
                    <a:pt x="13079" y="17005"/>
                    <a:pt x="13056" y="17005"/>
                  </a:cubicBezTo>
                  <a:lnTo>
                    <a:pt x="13011" y="17005"/>
                  </a:lnTo>
                  <a:lnTo>
                    <a:pt x="12988" y="16982"/>
                  </a:lnTo>
                  <a:lnTo>
                    <a:pt x="12919" y="16982"/>
                  </a:lnTo>
                  <a:lnTo>
                    <a:pt x="12874" y="16960"/>
                  </a:lnTo>
                  <a:lnTo>
                    <a:pt x="12782" y="16960"/>
                  </a:lnTo>
                  <a:cubicBezTo>
                    <a:pt x="12691" y="16937"/>
                    <a:pt x="12600" y="16914"/>
                    <a:pt x="12509" y="16891"/>
                  </a:cubicBezTo>
                  <a:cubicBezTo>
                    <a:pt x="12372" y="16868"/>
                    <a:pt x="12235" y="16846"/>
                    <a:pt x="12121" y="16823"/>
                  </a:cubicBezTo>
                  <a:cubicBezTo>
                    <a:pt x="12006" y="16800"/>
                    <a:pt x="11892" y="16777"/>
                    <a:pt x="11778" y="16754"/>
                  </a:cubicBezTo>
                  <a:lnTo>
                    <a:pt x="11755" y="16754"/>
                  </a:lnTo>
                  <a:cubicBezTo>
                    <a:pt x="11710" y="16754"/>
                    <a:pt x="11641" y="16731"/>
                    <a:pt x="11596" y="16731"/>
                  </a:cubicBezTo>
                  <a:lnTo>
                    <a:pt x="11527" y="16709"/>
                  </a:lnTo>
                  <a:lnTo>
                    <a:pt x="11481" y="16686"/>
                  </a:lnTo>
                  <a:lnTo>
                    <a:pt x="11436" y="16686"/>
                  </a:lnTo>
                  <a:cubicBezTo>
                    <a:pt x="11367" y="16663"/>
                    <a:pt x="11299" y="16640"/>
                    <a:pt x="11230" y="16617"/>
                  </a:cubicBezTo>
                  <a:lnTo>
                    <a:pt x="11208" y="16617"/>
                  </a:lnTo>
                  <a:cubicBezTo>
                    <a:pt x="11139" y="16594"/>
                    <a:pt x="11093" y="16572"/>
                    <a:pt x="11025" y="16549"/>
                  </a:cubicBezTo>
                  <a:lnTo>
                    <a:pt x="10956" y="16526"/>
                  </a:lnTo>
                  <a:lnTo>
                    <a:pt x="10911" y="16503"/>
                  </a:lnTo>
                  <a:cubicBezTo>
                    <a:pt x="10865" y="16480"/>
                    <a:pt x="10842" y="16480"/>
                    <a:pt x="10797" y="16457"/>
                  </a:cubicBezTo>
                  <a:cubicBezTo>
                    <a:pt x="10774" y="16457"/>
                    <a:pt x="10751" y="16435"/>
                    <a:pt x="10728" y="16435"/>
                  </a:cubicBezTo>
                  <a:cubicBezTo>
                    <a:pt x="10683" y="16412"/>
                    <a:pt x="10614" y="16389"/>
                    <a:pt x="10568" y="16389"/>
                  </a:cubicBezTo>
                  <a:cubicBezTo>
                    <a:pt x="10546" y="16366"/>
                    <a:pt x="10500" y="16343"/>
                    <a:pt x="10454" y="16343"/>
                  </a:cubicBezTo>
                  <a:lnTo>
                    <a:pt x="10431" y="16321"/>
                  </a:lnTo>
                  <a:lnTo>
                    <a:pt x="10386" y="16321"/>
                  </a:lnTo>
                  <a:cubicBezTo>
                    <a:pt x="10363" y="16321"/>
                    <a:pt x="10363" y="16298"/>
                    <a:pt x="10340" y="16298"/>
                  </a:cubicBezTo>
                  <a:lnTo>
                    <a:pt x="10272" y="16275"/>
                  </a:lnTo>
                  <a:cubicBezTo>
                    <a:pt x="10180" y="16252"/>
                    <a:pt x="10112" y="16229"/>
                    <a:pt x="10043" y="16206"/>
                  </a:cubicBezTo>
                  <a:lnTo>
                    <a:pt x="10021" y="16206"/>
                  </a:lnTo>
                  <a:lnTo>
                    <a:pt x="9884" y="16161"/>
                  </a:lnTo>
                  <a:lnTo>
                    <a:pt x="9655" y="16069"/>
                  </a:lnTo>
                  <a:lnTo>
                    <a:pt x="9450" y="16001"/>
                  </a:lnTo>
                  <a:lnTo>
                    <a:pt x="9427" y="16001"/>
                  </a:lnTo>
                  <a:cubicBezTo>
                    <a:pt x="9404" y="15978"/>
                    <a:pt x="9382" y="15955"/>
                    <a:pt x="9359" y="15955"/>
                  </a:cubicBezTo>
                  <a:lnTo>
                    <a:pt x="9313" y="15933"/>
                  </a:lnTo>
                  <a:lnTo>
                    <a:pt x="9245" y="15910"/>
                  </a:lnTo>
                  <a:cubicBezTo>
                    <a:pt x="9199" y="15887"/>
                    <a:pt x="9130" y="15864"/>
                    <a:pt x="9085" y="15841"/>
                  </a:cubicBezTo>
                  <a:cubicBezTo>
                    <a:pt x="8993" y="15796"/>
                    <a:pt x="8925" y="15773"/>
                    <a:pt x="8857" y="15750"/>
                  </a:cubicBezTo>
                  <a:lnTo>
                    <a:pt x="8788" y="15727"/>
                  </a:lnTo>
                  <a:cubicBezTo>
                    <a:pt x="8674" y="15681"/>
                    <a:pt x="8560" y="15636"/>
                    <a:pt x="8446" y="15590"/>
                  </a:cubicBezTo>
                  <a:cubicBezTo>
                    <a:pt x="8446" y="15567"/>
                    <a:pt x="8400" y="15544"/>
                    <a:pt x="8377" y="15522"/>
                  </a:cubicBezTo>
                  <a:cubicBezTo>
                    <a:pt x="8332" y="15499"/>
                    <a:pt x="8309" y="15476"/>
                    <a:pt x="8286" y="15476"/>
                  </a:cubicBezTo>
                  <a:lnTo>
                    <a:pt x="8240" y="15453"/>
                  </a:lnTo>
                  <a:cubicBezTo>
                    <a:pt x="8195" y="15430"/>
                    <a:pt x="8149" y="15430"/>
                    <a:pt x="8126" y="15408"/>
                  </a:cubicBezTo>
                  <a:lnTo>
                    <a:pt x="8103" y="15385"/>
                  </a:lnTo>
                  <a:lnTo>
                    <a:pt x="7989" y="15339"/>
                  </a:lnTo>
                  <a:lnTo>
                    <a:pt x="7875" y="15316"/>
                  </a:lnTo>
                  <a:lnTo>
                    <a:pt x="7784" y="15271"/>
                  </a:lnTo>
                  <a:cubicBezTo>
                    <a:pt x="7670" y="15225"/>
                    <a:pt x="7555" y="15179"/>
                    <a:pt x="7464" y="15134"/>
                  </a:cubicBezTo>
                  <a:cubicBezTo>
                    <a:pt x="7327" y="15065"/>
                    <a:pt x="7213" y="15019"/>
                    <a:pt x="7099" y="14974"/>
                  </a:cubicBezTo>
                  <a:lnTo>
                    <a:pt x="7031" y="14928"/>
                  </a:lnTo>
                  <a:cubicBezTo>
                    <a:pt x="6962" y="14905"/>
                    <a:pt x="6894" y="14860"/>
                    <a:pt x="6802" y="14837"/>
                  </a:cubicBezTo>
                  <a:lnTo>
                    <a:pt x="6757" y="14791"/>
                  </a:lnTo>
                  <a:lnTo>
                    <a:pt x="6734" y="14791"/>
                  </a:lnTo>
                  <a:lnTo>
                    <a:pt x="6688" y="14768"/>
                  </a:lnTo>
                  <a:lnTo>
                    <a:pt x="6665" y="14768"/>
                  </a:lnTo>
                  <a:cubicBezTo>
                    <a:pt x="6642" y="14768"/>
                    <a:pt x="6642" y="14746"/>
                    <a:pt x="6620" y="14746"/>
                  </a:cubicBezTo>
                  <a:lnTo>
                    <a:pt x="6574" y="14746"/>
                  </a:lnTo>
                  <a:lnTo>
                    <a:pt x="6483" y="14700"/>
                  </a:lnTo>
                  <a:cubicBezTo>
                    <a:pt x="6414" y="14677"/>
                    <a:pt x="6369" y="14654"/>
                    <a:pt x="6323" y="14631"/>
                  </a:cubicBezTo>
                  <a:cubicBezTo>
                    <a:pt x="6300" y="14609"/>
                    <a:pt x="6277" y="14586"/>
                    <a:pt x="6254" y="14563"/>
                  </a:cubicBezTo>
                  <a:cubicBezTo>
                    <a:pt x="6163" y="14517"/>
                    <a:pt x="6072" y="14472"/>
                    <a:pt x="6003" y="14426"/>
                  </a:cubicBezTo>
                  <a:lnTo>
                    <a:pt x="5981" y="14426"/>
                  </a:lnTo>
                  <a:cubicBezTo>
                    <a:pt x="5912" y="14380"/>
                    <a:pt x="5821" y="14358"/>
                    <a:pt x="5752" y="14312"/>
                  </a:cubicBezTo>
                  <a:cubicBezTo>
                    <a:pt x="5593" y="14243"/>
                    <a:pt x="5410" y="14175"/>
                    <a:pt x="5250" y="14084"/>
                  </a:cubicBezTo>
                  <a:cubicBezTo>
                    <a:pt x="5182" y="14061"/>
                    <a:pt x="5090" y="14015"/>
                    <a:pt x="5022" y="13970"/>
                  </a:cubicBezTo>
                  <a:cubicBezTo>
                    <a:pt x="4908" y="13901"/>
                    <a:pt x="4794" y="13833"/>
                    <a:pt x="4702" y="13764"/>
                  </a:cubicBezTo>
                  <a:lnTo>
                    <a:pt x="4611" y="13741"/>
                  </a:lnTo>
                  <a:cubicBezTo>
                    <a:pt x="4543" y="13696"/>
                    <a:pt x="4451" y="13650"/>
                    <a:pt x="4360" y="13604"/>
                  </a:cubicBezTo>
                  <a:lnTo>
                    <a:pt x="4200" y="13513"/>
                  </a:lnTo>
                  <a:cubicBezTo>
                    <a:pt x="4109" y="13467"/>
                    <a:pt x="3995" y="13399"/>
                    <a:pt x="3903" y="13353"/>
                  </a:cubicBezTo>
                  <a:cubicBezTo>
                    <a:pt x="3721" y="13262"/>
                    <a:pt x="3561" y="13171"/>
                    <a:pt x="3401" y="13079"/>
                  </a:cubicBezTo>
                  <a:lnTo>
                    <a:pt x="3310" y="13034"/>
                  </a:lnTo>
                  <a:lnTo>
                    <a:pt x="3287" y="13034"/>
                  </a:lnTo>
                  <a:cubicBezTo>
                    <a:pt x="3150" y="12965"/>
                    <a:pt x="3013" y="12897"/>
                    <a:pt x="2876" y="12828"/>
                  </a:cubicBezTo>
                  <a:cubicBezTo>
                    <a:pt x="2853" y="12805"/>
                    <a:pt x="2831" y="12805"/>
                    <a:pt x="2785" y="12783"/>
                  </a:cubicBezTo>
                  <a:lnTo>
                    <a:pt x="2717" y="12783"/>
                  </a:lnTo>
                  <a:cubicBezTo>
                    <a:pt x="2694" y="12760"/>
                    <a:pt x="2671" y="12760"/>
                    <a:pt x="2648" y="12737"/>
                  </a:cubicBezTo>
                  <a:lnTo>
                    <a:pt x="2625" y="12714"/>
                  </a:lnTo>
                  <a:cubicBezTo>
                    <a:pt x="2557" y="12691"/>
                    <a:pt x="2488" y="12646"/>
                    <a:pt x="2443" y="12623"/>
                  </a:cubicBezTo>
                  <a:cubicBezTo>
                    <a:pt x="2397" y="12577"/>
                    <a:pt x="2351" y="12577"/>
                    <a:pt x="2328" y="12554"/>
                  </a:cubicBezTo>
                  <a:cubicBezTo>
                    <a:pt x="2306" y="12554"/>
                    <a:pt x="2306" y="12532"/>
                    <a:pt x="2283" y="12532"/>
                  </a:cubicBezTo>
                  <a:cubicBezTo>
                    <a:pt x="2260" y="12532"/>
                    <a:pt x="2214" y="12554"/>
                    <a:pt x="2192" y="12577"/>
                  </a:cubicBezTo>
                  <a:cubicBezTo>
                    <a:pt x="2192" y="12554"/>
                    <a:pt x="2169" y="12554"/>
                    <a:pt x="2146" y="12532"/>
                  </a:cubicBezTo>
                  <a:lnTo>
                    <a:pt x="1804" y="12303"/>
                  </a:lnTo>
                  <a:lnTo>
                    <a:pt x="1461" y="12075"/>
                  </a:lnTo>
                  <a:lnTo>
                    <a:pt x="1393" y="12029"/>
                  </a:lnTo>
                  <a:lnTo>
                    <a:pt x="1233" y="11915"/>
                  </a:lnTo>
                  <a:cubicBezTo>
                    <a:pt x="1187" y="11847"/>
                    <a:pt x="1142" y="11801"/>
                    <a:pt x="1096" y="11755"/>
                  </a:cubicBezTo>
                  <a:lnTo>
                    <a:pt x="1073" y="11733"/>
                  </a:lnTo>
                  <a:cubicBezTo>
                    <a:pt x="1027" y="11687"/>
                    <a:pt x="1005" y="11664"/>
                    <a:pt x="982" y="11641"/>
                  </a:cubicBezTo>
                  <a:lnTo>
                    <a:pt x="959" y="11619"/>
                  </a:lnTo>
                  <a:cubicBezTo>
                    <a:pt x="891" y="11573"/>
                    <a:pt x="822" y="11504"/>
                    <a:pt x="754" y="11459"/>
                  </a:cubicBezTo>
                  <a:lnTo>
                    <a:pt x="708" y="11436"/>
                  </a:lnTo>
                  <a:cubicBezTo>
                    <a:pt x="617" y="11390"/>
                    <a:pt x="548" y="11322"/>
                    <a:pt x="457" y="11276"/>
                  </a:cubicBezTo>
                  <a:lnTo>
                    <a:pt x="434" y="11253"/>
                  </a:lnTo>
                  <a:lnTo>
                    <a:pt x="388" y="11231"/>
                  </a:lnTo>
                  <a:lnTo>
                    <a:pt x="366" y="11231"/>
                  </a:lnTo>
                  <a:cubicBezTo>
                    <a:pt x="343" y="11208"/>
                    <a:pt x="320" y="11185"/>
                    <a:pt x="297" y="11162"/>
                  </a:cubicBezTo>
                  <a:cubicBezTo>
                    <a:pt x="274" y="11162"/>
                    <a:pt x="251" y="11139"/>
                    <a:pt x="229" y="11139"/>
                  </a:cubicBezTo>
                  <a:cubicBezTo>
                    <a:pt x="206" y="11116"/>
                    <a:pt x="160" y="11094"/>
                    <a:pt x="137" y="11094"/>
                  </a:cubicBezTo>
                  <a:cubicBezTo>
                    <a:pt x="114" y="11094"/>
                    <a:pt x="92" y="11116"/>
                    <a:pt x="69" y="11116"/>
                  </a:cubicBezTo>
                  <a:cubicBezTo>
                    <a:pt x="46" y="11139"/>
                    <a:pt x="23" y="11139"/>
                    <a:pt x="23" y="11162"/>
                  </a:cubicBezTo>
                  <a:cubicBezTo>
                    <a:pt x="0" y="11208"/>
                    <a:pt x="0" y="11253"/>
                    <a:pt x="23" y="11276"/>
                  </a:cubicBezTo>
                  <a:cubicBezTo>
                    <a:pt x="23" y="11322"/>
                    <a:pt x="23" y="11367"/>
                    <a:pt x="69" y="11413"/>
                  </a:cubicBezTo>
                  <a:cubicBezTo>
                    <a:pt x="69" y="11413"/>
                    <a:pt x="92" y="11413"/>
                    <a:pt x="92" y="11436"/>
                  </a:cubicBezTo>
                  <a:cubicBezTo>
                    <a:pt x="92" y="11459"/>
                    <a:pt x="92" y="11482"/>
                    <a:pt x="114" y="11504"/>
                  </a:cubicBezTo>
                  <a:cubicBezTo>
                    <a:pt x="137" y="11527"/>
                    <a:pt x="160" y="11573"/>
                    <a:pt x="206" y="11596"/>
                  </a:cubicBezTo>
                  <a:lnTo>
                    <a:pt x="229" y="11596"/>
                  </a:lnTo>
                  <a:cubicBezTo>
                    <a:pt x="229" y="11619"/>
                    <a:pt x="251" y="11641"/>
                    <a:pt x="274" y="11664"/>
                  </a:cubicBezTo>
                  <a:lnTo>
                    <a:pt x="343" y="11710"/>
                  </a:lnTo>
                  <a:lnTo>
                    <a:pt x="434" y="11778"/>
                  </a:lnTo>
                  <a:lnTo>
                    <a:pt x="480" y="11801"/>
                  </a:lnTo>
                  <a:cubicBezTo>
                    <a:pt x="571" y="11870"/>
                    <a:pt x="662" y="11961"/>
                    <a:pt x="776" y="12029"/>
                  </a:cubicBezTo>
                  <a:lnTo>
                    <a:pt x="891" y="12121"/>
                  </a:lnTo>
                  <a:lnTo>
                    <a:pt x="913" y="12144"/>
                  </a:lnTo>
                  <a:cubicBezTo>
                    <a:pt x="959" y="12189"/>
                    <a:pt x="1005" y="12212"/>
                    <a:pt x="1050" y="12258"/>
                  </a:cubicBezTo>
                  <a:lnTo>
                    <a:pt x="1096" y="12303"/>
                  </a:lnTo>
                  <a:cubicBezTo>
                    <a:pt x="1142" y="12326"/>
                    <a:pt x="1164" y="12349"/>
                    <a:pt x="1210" y="12372"/>
                  </a:cubicBezTo>
                  <a:lnTo>
                    <a:pt x="1233" y="12395"/>
                  </a:lnTo>
                  <a:lnTo>
                    <a:pt x="1279" y="12440"/>
                  </a:lnTo>
                  <a:lnTo>
                    <a:pt x="1301" y="12440"/>
                  </a:lnTo>
                  <a:cubicBezTo>
                    <a:pt x="1324" y="12463"/>
                    <a:pt x="1370" y="12486"/>
                    <a:pt x="1393" y="12509"/>
                  </a:cubicBezTo>
                  <a:lnTo>
                    <a:pt x="1438" y="12509"/>
                  </a:lnTo>
                  <a:cubicBezTo>
                    <a:pt x="1461" y="12509"/>
                    <a:pt x="1507" y="12509"/>
                    <a:pt x="1507" y="12486"/>
                  </a:cubicBezTo>
                  <a:cubicBezTo>
                    <a:pt x="1621" y="12577"/>
                    <a:pt x="1758" y="12646"/>
                    <a:pt x="1872" y="12714"/>
                  </a:cubicBezTo>
                  <a:lnTo>
                    <a:pt x="2009" y="12805"/>
                  </a:lnTo>
                  <a:lnTo>
                    <a:pt x="2100" y="12851"/>
                  </a:lnTo>
                  <a:lnTo>
                    <a:pt x="2260" y="12942"/>
                  </a:lnTo>
                  <a:cubicBezTo>
                    <a:pt x="2351" y="13011"/>
                    <a:pt x="2420" y="13057"/>
                    <a:pt x="2511" y="13102"/>
                  </a:cubicBezTo>
                  <a:lnTo>
                    <a:pt x="2534" y="13125"/>
                  </a:lnTo>
                  <a:lnTo>
                    <a:pt x="2580" y="13148"/>
                  </a:lnTo>
                  <a:lnTo>
                    <a:pt x="2602" y="13148"/>
                  </a:lnTo>
                  <a:cubicBezTo>
                    <a:pt x="2625" y="13171"/>
                    <a:pt x="2648" y="13193"/>
                    <a:pt x="2671" y="13193"/>
                  </a:cubicBezTo>
                  <a:cubicBezTo>
                    <a:pt x="2671" y="13193"/>
                    <a:pt x="2671" y="13193"/>
                    <a:pt x="2694" y="13216"/>
                  </a:cubicBezTo>
                  <a:lnTo>
                    <a:pt x="2739" y="13239"/>
                  </a:lnTo>
                  <a:cubicBezTo>
                    <a:pt x="2853" y="13308"/>
                    <a:pt x="2968" y="13376"/>
                    <a:pt x="3082" y="13445"/>
                  </a:cubicBezTo>
                  <a:lnTo>
                    <a:pt x="3150" y="13490"/>
                  </a:lnTo>
                  <a:lnTo>
                    <a:pt x="3242" y="13536"/>
                  </a:lnTo>
                  <a:lnTo>
                    <a:pt x="3287" y="13559"/>
                  </a:lnTo>
                  <a:lnTo>
                    <a:pt x="3310" y="13582"/>
                  </a:lnTo>
                  <a:cubicBezTo>
                    <a:pt x="3356" y="13604"/>
                    <a:pt x="3378" y="13604"/>
                    <a:pt x="3424" y="13627"/>
                  </a:cubicBezTo>
                  <a:cubicBezTo>
                    <a:pt x="3447" y="13650"/>
                    <a:pt x="3470" y="13650"/>
                    <a:pt x="3493" y="13650"/>
                  </a:cubicBezTo>
                  <a:cubicBezTo>
                    <a:pt x="3493" y="13650"/>
                    <a:pt x="3515" y="13650"/>
                    <a:pt x="3515" y="13627"/>
                  </a:cubicBezTo>
                  <a:cubicBezTo>
                    <a:pt x="3652" y="13696"/>
                    <a:pt x="3766" y="13764"/>
                    <a:pt x="3903" y="13833"/>
                  </a:cubicBezTo>
                  <a:cubicBezTo>
                    <a:pt x="3995" y="13878"/>
                    <a:pt x="4063" y="13901"/>
                    <a:pt x="4132" y="13947"/>
                  </a:cubicBezTo>
                  <a:lnTo>
                    <a:pt x="4177" y="13970"/>
                  </a:lnTo>
                  <a:lnTo>
                    <a:pt x="4223" y="13992"/>
                  </a:lnTo>
                  <a:lnTo>
                    <a:pt x="4269" y="14015"/>
                  </a:lnTo>
                  <a:lnTo>
                    <a:pt x="4291" y="14015"/>
                  </a:lnTo>
                  <a:lnTo>
                    <a:pt x="4314" y="14038"/>
                  </a:lnTo>
                  <a:cubicBezTo>
                    <a:pt x="4337" y="14038"/>
                    <a:pt x="4360" y="14061"/>
                    <a:pt x="4406" y="14061"/>
                  </a:cubicBezTo>
                  <a:lnTo>
                    <a:pt x="4474" y="14061"/>
                  </a:lnTo>
                  <a:lnTo>
                    <a:pt x="4497" y="14084"/>
                  </a:lnTo>
                  <a:lnTo>
                    <a:pt x="4520" y="14084"/>
                  </a:lnTo>
                  <a:cubicBezTo>
                    <a:pt x="4611" y="14129"/>
                    <a:pt x="4680" y="14175"/>
                    <a:pt x="4771" y="14221"/>
                  </a:cubicBezTo>
                  <a:lnTo>
                    <a:pt x="4816" y="14243"/>
                  </a:lnTo>
                  <a:cubicBezTo>
                    <a:pt x="4862" y="14289"/>
                    <a:pt x="4931" y="14335"/>
                    <a:pt x="4999" y="14358"/>
                  </a:cubicBezTo>
                  <a:lnTo>
                    <a:pt x="5068" y="14403"/>
                  </a:lnTo>
                  <a:cubicBezTo>
                    <a:pt x="5136" y="14426"/>
                    <a:pt x="5182" y="14472"/>
                    <a:pt x="5250" y="14495"/>
                  </a:cubicBezTo>
                  <a:cubicBezTo>
                    <a:pt x="5341" y="14540"/>
                    <a:pt x="5433" y="14586"/>
                    <a:pt x="5547" y="14631"/>
                  </a:cubicBezTo>
                  <a:cubicBezTo>
                    <a:pt x="5593" y="14677"/>
                    <a:pt x="5638" y="14700"/>
                    <a:pt x="5707" y="14723"/>
                  </a:cubicBezTo>
                  <a:lnTo>
                    <a:pt x="5798" y="14768"/>
                  </a:lnTo>
                  <a:cubicBezTo>
                    <a:pt x="5958" y="14837"/>
                    <a:pt x="6095" y="14905"/>
                    <a:pt x="6232" y="14951"/>
                  </a:cubicBezTo>
                  <a:lnTo>
                    <a:pt x="6300" y="14974"/>
                  </a:lnTo>
                  <a:cubicBezTo>
                    <a:pt x="6369" y="15019"/>
                    <a:pt x="6460" y="15042"/>
                    <a:pt x="6528" y="15088"/>
                  </a:cubicBezTo>
                  <a:lnTo>
                    <a:pt x="6620" y="15111"/>
                  </a:lnTo>
                  <a:lnTo>
                    <a:pt x="6688" y="15156"/>
                  </a:lnTo>
                  <a:lnTo>
                    <a:pt x="6779" y="15179"/>
                  </a:lnTo>
                  <a:lnTo>
                    <a:pt x="6894" y="15225"/>
                  </a:lnTo>
                  <a:lnTo>
                    <a:pt x="6962" y="15248"/>
                  </a:lnTo>
                  <a:lnTo>
                    <a:pt x="7008" y="15271"/>
                  </a:lnTo>
                  <a:lnTo>
                    <a:pt x="7053" y="15316"/>
                  </a:lnTo>
                  <a:lnTo>
                    <a:pt x="7099" y="15339"/>
                  </a:lnTo>
                  <a:lnTo>
                    <a:pt x="7167" y="15362"/>
                  </a:lnTo>
                  <a:cubicBezTo>
                    <a:pt x="7213" y="15385"/>
                    <a:pt x="7282" y="15430"/>
                    <a:pt x="7350" y="15453"/>
                  </a:cubicBezTo>
                  <a:lnTo>
                    <a:pt x="7441" y="15499"/>
                  </a:lnTo>
                  <a:cubicBezTo>
                    <a:pt x="7510" y="15522"/>
                    <a:pt x="7555" y="15544"/>
                    <a:pt x="7601" y="15567"/>
                  </a:cubicBezTo>
                  <a:lnTo>
                    <a:pt x="7624" y="15590"/>
                  </a:lnTo>
                  <a:lnTo>
                    <a:pt x="7670" y="15590"/>
                  </a:lnTo>
                  <a:cubicBezTo>
                    <a:pt x="7670" y="15590"/>
                    <a:pt x="7670" y="15613"/>
                    <a:pt x="7670" y="15613"/>
                  </a:cubicBezTo>
                  <a:cubicBezTo>
                    <a:pt x="7738" y="15636"/>
                    <a:pt x="7784" y="15681"/>
                    <a:pt x="7829" y="15704"/>
                  </a:cubicBezTo>
                  <a:cubicBezTo>
                    <a:pt x="7875" y="15704"/>
                    <a:pt x="7898" y="15727"/>
                    <a:pt x="7921" y="15727"/>
                  </a:cubicBezTo>
                  <a:lnTo>
                    <a:pt x="7966" y="15750"/>
                  </a:lnTo>
                  <a:lnTo>
                    <a:pt x="8012" y="15773"/>
                  </a:lnTo>
                  <a:lnTo>
                    <a:pt x="8103" y="15818"/>
                  </a:lnTo>
                  <a:lnTo>
                    <a:pt x="8126" y="15818"/>
                  </a:lnTo>
                  <a:cubicBezTo>
                    <a:pt x="8217" y="15864"/>
                    <a:pt x="8309" y="15887"/>
                    <a:pt x="8377" y="15933"/>
                  </a:cubicBezTo>
                  <a:lnTo>
                    <a:pt x="8469" y="15955"/>
                  </a:lnTo>
                  <a:cubicBezTo>
                    <a:pt x="8605" y="16024"/>
                    <a:pt x="8765" y="16092"/>
                    <a:pt x="8902" y="16138"/>
                  </a:cubicBezTo>
                  <a:lnTo>
                    <a:pt x="8925" y="16161"/>
                  </a:lnTo>
                  <a:cubicBezTo>
                    <a:pt x="8971" y="16184"/>
                    <a:pt x="9016" y="16184"/>
                    <a:pt x="9039" y="16206"/>
                  </a:cubicBezTo>
                  <a:lnTo>
                    <a:pt x="9130" y="16252"/>
                  </a:lnTo>
                  <a:lnTo>
                    <a:pt x="9199" y="16275"/>
                  </a:lnTo>
                  <a:cubicBezTo>
                    <a:pt x="9245" y="16298"/>
                    <a:pt x="9290" y="16321"/>
                    <a:pt x="9359" y="16343"/>
                  </a:cubicBezTo>
                  <a:lnTo>
                    <a:pt x="9382" y="16343"/>
                  </a:lnTo>
                  <a:lnTo>
                    <a:pt x="9404" y="16366"/>
                  </a:lnTo>
                  <a:lnTo>
                    <a:pt x="9473" y="16389"/>
                  </a:lnTo>
                  <a:cubicBezTo>
                    <a:pt x="9633" y="16457"/>
                    <a:pt x="9792" y="16526"/>
                    <a:pt x="10021" y="16594"/>
                  </a:cubicBezTo>
                  <a:cubicBezTo>
                    <a:pt x="10112" y="16617"/>
                    <a:pt x="10226" y="16663"/>
                    <a:pt x="10317" y="16686"/>
                  </a:cubicBezTo>
                  <a:lnTo>
                    <a:pt x="10340" y="16686"/>
                  </a:lnTo>
                  <a:cubicBezTo>
                    <a:pt x="10386" y="16709"/>
                    <a:pt x="10454" y="16731"/>
                    <a:pt x="10500" y="16754"/>
                  </a:cubicBezTo>
                  <a:cubicBezTo>
                    <a:pt x="10568" y="16777"/>
                    <a:pt x="10637" y="16800"/>
                    <a:pt x="10705" y="16823"/>
                  </a:cubicBezTo>
                  <a:lnTo>
                    <a:pt x="10820" y="16868"/>
                  </a:lnTo>
                  <a:lnTo>
                    <a:pt x="10842" y="16868"/>
                  </a:lnTo>
                  <a:lnTo>
                    <a:pt x="10865" y="16891"/>
                  </a:lnTo>
                  <a:lnTo>
                    <a:pt x="10888" y="16891"/>
                  </a:lnTo>
                  <a:cubicBezTo>
                    <a:pt x="10934" y="16891"/>
                    <a:pt x="10956" y="16914"/>
                    <a:pt x="10979" y="16914"/>
                  </a:cubicBezTo>
                  <a:lnTo>
                    <a:pt x="11139" y="16960"/>
                  </a:lnTo>
                  <a:lnTo>
                    <a:pt x="11299" y="17005"/>
                  </a:lnTo>
                  <a:cubicBezTo>
                    <a:pt x="11299" y="17028"/>
                    <a:pt x="11322" y="17028"/>
                    <a:pt x="11344" y="17028"/>
                  </a:cubicBezTo>
                  <a:lnTo>
                    <a:pt x="11367" y="17028"/>
                  </a:lnTo>
                  <a:lnTo>
                    <a:pt x="11413" y="17051"/>
                  </a:lnTo>
                  <a:lnTo>
                    <a:pt x="11596" y="17097"/>
                  </a:lnTo>
                  <a:lnTo>
                    <a:pt x="11641" y="17097"/>
                  </a:lnTo>
                  <a:cubicBezTo>
                    <a:pt x="11664" y="17119"/>
                    <a:pt x="11710" y="17119"/>
                    <a:pt x="11733" y="17142"/>
                  </a:cubicBezTo>
                  <a:lnTo>
                    <a:pt x="11801" y="17165"/>
                  </a:lnTo>
                  <a:cubicBezTo>
                    <a:pt x="11847" y="17188"/>
                    <a:pt x="11915" y="17188"/>
                    <a:pt x="11961" y="17211"/>
                  </a:cubicBezTo>
                  <a:cubicBezTo>
                    <a:pt x="12121" y="17256"/>
                    <a:pt x="12280" y="17302"/>
                    <a:pt x="12417" y="17348"/>
                  </a:cubicBezTo>
                  <a:lnTo>
                    <a:pt x="12463" y="17348"/>
                  </a:lnTo>
                  <a:lnTo>
                    <a:pt x="12600" y="17371"/>
                  </a:lnTo>
                  <a:cubicBezTo>
                    <a:pt x="12691" y="17416"/>
                    <a:pt x="12760" y="17439"/>
                    <a:pt x="12851" y="17462"/>
                  </a:cubicBezTo>
                  <a:cubicBezTo>
                    <a:pt x="12942" y="17485"/>
                    <a:pt x="13034" y="17507"/>
                    <a:pt x="13125" y="17507"/>
                  </a:cubicBezTo>
                  <a:cubicBezTo>
                    <a:pt x="13216" y="17530"/>
                    <a:pt x="13307" y="17553"/>
                    <a:pt x="13399" y="17553"/>
                  </a:cubicBezTo>
                  <a:lnTo>
                    <a:pt x="13627" y="17553"/>
                  </a:lnTo>
                  <a:cubicBezTo>
                    <a:pt x="13673" y="17553"/>
                    <a:pt x="13718" y="17553"/>
                    <a:pt x="13764" y="17507"/>
                  </a:cubicBezTo>
                  <a:cubicBezTo>
                    <a:pt x="13787" y="17485"/>
                    <a:pt x="13810" y="17462"/>
                    <a:pt x="13832" y="17439"/>
                  </a:cubicBezTo>
                  <a:cubicBezTo>
                    <a:pt x="13855" y="17416"/>
                    <a:pt x="13878" y="17393"/>
                    <a:pt x="13901" y="17371"/>
                  </a:cubicBezTo>
                  <a:cubicBezTo>
                    <a:pt x="13924" y="17348"/>
                    <a:pt x="13947" y="17302"/>
                    <a:pt x="13969" y="17256"/>
                  </a:cubicBezTo>
                  <a:lnTo>
                    <a:pt x="13992" y="17234"/>
                  </a:lnTo>
                  <a:cubicBezTo>
                    <a:pt x="14015" y="17211"/>
                    <a:pt x="14015" y="17188"/>
                    <a:pt x="14038" y="17165"/>
                  </a:cubicBezTo>
                  <a:cubicBezTo>
                    <a:pt x="14084" y="17074"/>
                    <a:pt x="14129" y="17005"/>
                    <a:pt x="14175" y="16937"/>
                  </a:cubicBezTo>
                  <a:cubicBezTo>
                    <a:pt x="14243" y="16823"/>
                    <a:pt x="14312" y="16731"/>
                    <a:pt x="14380" y="16617"/>
                  </a:cubicBezTo>
                  <a:cubicBezTo>
                    <a:pt x="14586" y="16275"/>
                    <a:pt x="14791" y="15955"/>
                    <a:pt x="14951" y="15636"/>
                  </a:cubicBezTo>
                  <a:lnTo>
                    <a:pt x="14974" y="15613"/>
                  </a:lnTo>
                  <a:cubicBezTo>
                    <a:pt x="15042" y="15476"/>
                    <a:pt x="15133" y="15316"/>
                    <a:pt x="15202" y="15179"/>
                  </a:cubicBezTo>
                  <a:lnTo>
                    <a:pt x="15225" y="15111"/>
                  </a:lnTo>
                  <a:lnTo>
                    <a:pt x="15248" y="15088"/>
                  </a:lnTo>
                  <a:cubicBezTo>
                    <a:pt x="15248" y="15088"/>
                    <a:pt x="15270" y="15065"/>
                    <a:pt x="15270" y="15065"/>
                  </a:cubicBezTo>
                  <a:cubicBezTo>
                    <a:pt x="15270" y="15042"/>
                    <a:pt x="15293" y="15019"/>
                    <a:pt x="15293" y="14997"/>
                  </a:cubicBezTo>
                  <a:lnTo>
                    <a:pt x="15316" y="14974"/>
                  </a:lnTo>
                  <a:lnTo>
                    <a:pt x="15316" y="14951"/>
                  </a:lnTo>
                  <a:lnTo>
                    <a:pt x="15339" y="14928"/>
                  </a:lnTo>
                  <a:lnTo>
                    <a:pt x="15339" y="14905"/>
                  </a:lnTo>
                  <a:lnTo>
                    <a:pt x="15385" y="14814"/>
                  </a:lnTo>
                  <a:lnTo>
                    <a:pt x="15430" y="14746"/>
                  </a:lnTo>
                  <a:lnTo>
                    <a:pt x="15453" y="14700"/>
                  </a:lnTo>
                  <a:cubicBezTo>
                    <a:pt x="15453" y="14677"/>
                    <a:pt x="15476" y="14631"/>
                    <a:pt x="15499" y="14586"/>
                  </a:cubicBezTo>
                  <a:cubicBezTo>
                    <a:pt x="15590" y="14426"/>
                    <a:pt x="15658" y="14289"/>
                    <a:pt x="15750" y="14129"/>
                  </a:cubicBezTo>
                  <a:lnTo>
                    <a:pt x="15750" y="14106"/>
                  </a:lnTo>
                  <a:lnTo>
                    <a:pt x="15795" y="14038"/>
                  </a:lnTo>
                  <a:lnTo>
                    <a:pt x="15818" y="14015"/>
                  </a:lnTo>
                  <a:cubicBezTo>
                    <a:pt x="15841" y="14015"/>
                    <a:pt x="15864" y="13992"/>
                    <a:pt x="15864" y="13970"/>
                  </a:cubicBezTo>
                  <a:cubicBezTo>
                    <a:pt x="15887" y="13924"/>
                    <a:pt x="15910" y="13901"/>
                    <a:pt x="15932" y="13855"/>
                  </a:cubicBezTo>
                  <a:lnTo>
                    <a:pt x="15955" y="13833"/>
                  </a:lnTo>
                  <a:cubicBezTo>
                    <a:pt x="15955" y="13810"/>
                    <a:pt x="15978" y="13787"/>
                    <a:pt x="15978" y="13787"/>
                  </a:cubicBezTo>
                  <a:lnTo>
                    <a:pt x="16024" y="13673"/>
                  </a:lnTo>
                  <a:lnTo>
                    <a:pt x="16047" y="13650"/>
                  </a:lnTo>
                  <a:lnTo>
                    <a:pt x="16069" y="13604"/>
                  </a:lnTo>
                  <a:lnTo>
                    <a:pt x="16092" y="13559"/>
                  </a:lnTo>
                  <a:lnTo>
                    <a:pt x="16138" y="13490"/>
                  </a:lnTo>
                  <a:cubicBezTo>
                    <a:pt x="16229" y="13330"/>
                    <a:pt x="16298" y="13171"/>
                    <a:pt x="16389" y="13011"/>
                  </a:cubicBezTo>
                  <a:lnTo>
                    <a:pt x="16412" y="12988"/>
                  </a:lnTo>
                  <a:lnTo>
                    <a:pt x="16457" y="12920"/>
                  </a:lnTo>
                  <a:cubicBezTo>
                    <a:pt x="16480" y="12897"/>
                    <a:pt x="16503" y="12874"/>
                    <a:pt x="16503" y="12851"/>
                  </a:cubicBezTo>
                  <a:lnTo>
                    <a:pt x="16526" y="12805"/>
                  </a:lnTo>
                  <a:cubicBezTo>
                    <a:pt x="16617" y="12668"/>
                    <a:pt x="16708" y="12509"/>
                    <a:pt x="16800" y="12372"/>
                  </a:cubicBezTo>
                  <a:lnTo>
                    <a:pt x="16823" y="12326"/>
                  </a:lnTo>
                  <a:lnTo>
                    <a:pt x="16937" y="12144"/>
                  </a:lnTo>
                  <a:lnTo>
                    <a:pt x="16960" y="12098"/>
                  </a:lnTo>
                  <a:lnTo>
                    <a:pt x="17005" y="12052"/>
                  </a:lnTo>
                  <a:cubicBezTo>
                    <a:pt x="17028" y="11984"/>
                    <a:pt x="17074" y="11915"/>
                    <a:pt x="17119" y="11847"/>
                  </a:cubicBezTo>
                  <a:lnTo>
                    <a:pt x="17256" y="11619"/>
                  </a:lnTo>
                  <a:lnTo>
                    <a:pt x="17325" y="11504"/>
                  </a:lnTo>
                  <a:lnTo>
                    <a:pt x="17348" y="11459"/>
                  </a:lnTo>
                  <a:lnTo>
                    <a:pt x="17416" y="11345"/>
                  </a:lnTo>
                  <a:lnTo>
                    <a:pt x="17462" y="11253"/>
                  </a:lnTo>
                  <a:lnTo>
                    <a:pt x="17507" y="11162"/>
                  </a:lnTo>
                  <a:cubicBezTo>
                    <a:pt x="17530" y="11139"/>
                    <a:pt x="17553" y="11116"/>
                    <a:pt x="17553" y="11094"/>
                  </a:cubicBezTo>
                  <a:lnTo>
                    <a:pt x="17599" y="11025"/>
                  </a:lnTo>
                  <a:cubicBezTo>
                    <a:pt x="17621" y="11002"/>
                    <a:pt x="17621" y="10979"/>
                    <a:pt x="17644" y="10934"/>
                  </a:cubicBezTo>
                  <a:cubicBezTo>
                    <a:pt x="17644" y="10911"/>
                    <a:pt x="17644" y="10888"/>
                    <a:pt x="17644" y="10865"/>
                  </a:cubicBezTo>
                  <a:cubicBezTo>
                    <a:pt x="17644" y="10842"/>
                    <a:pt x="17621" y="10820"/>
                    <a:pt x="17621" y="10820"/>
                  </a:cubicBezTo>
                  <a:lnTo>
                    <a:pt x="17644" y="10774"/>
                  </a:lnTo>
                  <a:lnTo>
                    <a:pt x="17667" y="10728"/>
                  </a:lnTo>
                  <a:lnTo>
                    <a:pt x="17736" y="10614"/>
                  </a:lnTo>
                  <a:lnTo>
                    <a:pt x="17781" y="10500"/>
                  </a:lnTo>
                  <a:cubicBezTo>
                    <a:pt x="17804" y="10477"/>
                    <a:pt x="17827" y="10432"/>
                    <a:pt x="17850" y="10409"/>
                  </a:cubicBezTo>
                  <a:lnTo>
                    <a:pt x="17873" y="10386"/>
                  </a:lnTo>
                  <a:lnTo>
                    <a:pt x="17918" y="10295"/>
                  </a:lnTo>
                  <a:cubicBezTo>
                    <a:pt x="17987" y="10158"/>
                    <a:pt x="18078" y="10044"/>
                    <a:pt x="18146" y="9907"/>
                  </a:cubicBezTo>
                  <a:lnTo>
                    <a:pt x="18192" y="9838"/>
                  </a:lnTo>
                  <a:lnTo>
                    <a:pt x="18261" y="9747"/>
                  </a:lnTo>
                  <a:lnTo>
                    <a:pt x="18283" y="9701"/>
                  </a:lnTo>
                  <a:lnTo>
                    <a:pt x="18306" y="9656"/>
                  </a:lnTo>
                  <a:lnTo>
                    <a:pt x="18329" y="9633"/>
                  </a:lnTo>
                  <a:lnTo>
                    <a:pt x="18329" y="9610"/>
                  </a:lnTo>
                  <a:lnTo>
                    <a:pt x="18352" y="9587"/>
                  </a:lnTo>
                  <a:cubicBezTo>
                    <a:pt x="18352" y="9564"/>
                    <a:pt x="18375" y="9541"/>
                    <a:pt x="18375" y="9519"/>
                  </a:cubicBezTo>
                  <a:cubicBezTo>
                    <a:pt x="18398" y="9496"/>
                    <a:pt x="18398" y="9473"/>
                    <a:pt x="18398" y="9450"/>
                  </a:cubicBezTo>
                  <a:lnTo>
                    <a:pt x="18420" y="9404"/>
                  </a:lnTo>
                  <a:lnTo>
                    <a:pt x="18443" y="9382"/>
                  </a:lnTo>
                  <a:cubicBezTo>
                    <a:pt x="18443" y="9359"/>
                    <a:pt x="18443" y="9359"/>
                    <a:pt x="18443" y="9336"/>
                  </a:cubicBezTo>
                  <a:cubicBezTo>
                    <a:pt x="18489" y="9313"/>
                    <a:pt x="18512" y="9245"/>
                    <a:pt x="18534" y="9199"/>
                  </a:cubicBezTo>
                  <a:lnTo>
                    <a:pt x="18557" y="9176"/>
                  </a:lnTo>
                  <a:lnTo>
                    <a:pt x="18557" y="9153"/>
                  </a:lnTo>
                  <a:lnTo>
                    <a:pt x="18580" y="9153"/>
                  </a:lnTo>
                  <a:lnTo>
                    <a:pt x="18603" y="9085"/>
                  </a:lnTo>
                  <a:lnTo>
                    <a:pt x="18649" y="8994"/>
                  </a:lnTo>
                  <a:lnTo>
                    <a:pt x="18763" y="8834"/>
                  </a:lnTo>
                  <a:lnTo>
                    <a:pt x="18808" y="8765"/>
                  </a:lnTo>
                  <a:lnTo>
                    <a:pt x="18831" y="8720"/>
                  </a:lnTo>
                  <a:lnTo>
                    <a:pt x="18854" y="8651"/>
                  </a:lnTo>
                  <a:lnTo>
                    <a:pt x="18877" y="8628"/>
                  </a:lnTo>
                  <a:cubicBezTo>
                    <a:pt x="18900" y="8583"/>
                    <a:pt x="18922" y="8560"/>
                    <a:pt x="18945" y="8514"/>
                  </a:cubicBezTo>
                  <a:cubicBezTo>
                    <a:pt x="18945" y="8491"/>
                    <a:pt x="18945" y="8469"/>
                    <a:pt x="18945" y="8423"/>
                  </a:cubicBezTo>
                  <a:cubicBezTo>
                    <a:pt x="18968" y="8423"/>
                    <a:pt x="18991" y="8400"/>
                    <a:pt x="18991" y="8400"/>
                  </a:cubicBezTo>
                  <a:lnTo>
                    <a:pt x="19082" y="8240"/>
                  </a:lnTo>
                  <a:lnTo>
                    <a:pt x="19219" y="8012"/>
                  </a:lnTo>
                  <a:cubicBezTo>
                    <a:pt x="19311" y="7875"/>
                    <a:pt x="19379" y="7738"/>
                    <a:pt x="19470" y="7601"/>
                  </a:cubicBezTo>
                  <a:lnTo>
                    <a:pt x="19539" y="7487"/>
                  </a:lnTo>
                  <a:cubicBezTo>
                    <a:pt x="19584" y="7396"/>
                    <a:pt x="19653" y="7305"/>
                    <a:pt x="19699" y="7213"/>
                  </a:cubicBezTo>
                  <a:lnTo>
                    <a:pt x="19744" y="7145"/>
                  </a:lnTo>
                  <a:cubicBezTo>
                    <a:pt x="19836" y="7008"/>
                    <a:pt x="19904" y="6894"/>
                    <a:pt x="19950" y="6780"/>
                  </a:cubicBezTo>
                  <a:cubicBezTo>
                    <a:pt x="19972" y="6780"/>
                    <a:pt x="19972" y="6757"/>
                    <a:pt x="19972" y="6734"/>
                  </a:cubicBezTo>
                  <a:lnTo>
                    <a:pt x="19972" y="6688"/>
                  </a:lnTo>
                  <a:lnTo>
                    <a:pt x="20018" y="6643"/>
                  </a:lnTo>
                  <a:cubicBezTo>
                    <a:pt x="20087" y="6506"/>
                    <a:pt x="20178" y="6392"/>
                    <a:pt x="20246" y="6255"/>
                  </a:cubicBezTo>
                  <a:lnTo>
                    <a:pt x="20269" y="6232"/>
                  </a:lnTo>
                  <a:lnTo>
                    <a:pt x="20292" y="6186"/>
                  </a:lnTo>
                  <a:lnTo>
                    <a:pt x="20315" y="6163"/>
                  </a:lnTo>
                  <a:cubicBezTo>
                    <a:pt x="20383" y="6049"/>
                    <a:pt x="20452" y="5912"/>
                    <a:pt x="20520" y="5798"/>
                  </a:cubicBezTo>
                  <a:lnTo>
                    <a:pt x="20520" y="5775"/>
                  </a:lnTo>
                  <a:lnTo>
                    <a:pt x="20543" y="5752"/>
                  </a:lnTo>
                  <a:lnTo>
                    <a:pt x="20589" y="5661"/>
                  </a:lnTo>
                  <a:lnTo>
                    <a:pt x="20657" y="5593"/>
                  </a:lnTo>
                  <a:cubicBezTo>
                    <a:pt x="20657" y="5547"/>
                    <a:pt x="20680" y="5524"/>
                    <a:pt x="20703" y="5479"/>
                  </a:cubicBezTo>
                  <a:lnTo>
                    <a:pt x="20726" y="5456"/>
                  </a:lnTo>
                  <a:cubicBezTo>
                    <a:pt x="20749" y="5433"/>
                    <a:pt x="20771" y="5387"/>
                    <a:pt x="20771" y="5342"/>
                  </a:cubicBezTo>
                  <a:cubicBezTo>
                    <a:pt x="20794" y="5319"/>
                    <a:pt x="20794" y="5296"/>
                    <a:pt x="20794" y="5273"/>
                  </a:cubicBezTo>
                  <a:lnTo>
                    <a:pt x="20794" y="5250"/>
                  </a:lnTo>
                  <a:cubicBezTo>
                    <a:pt x="20863" y="5136"/>
                    <a:pt x="20931" y="5022"/>
                    <a:pt x="20977" y="4908"/>
                  </a:cubicBezTo>
                  <a:lnTo>
                    <a:pt x="21022" y="4839"/>
                  </a:lnTo>
                  <a:lnTo>
                    <a:pt x="21022" y="4817"/>
                  </a:lnTo>
                  <a:lnTo>
                    <a:pt x="21045" y="4794"/>
                  </a:lnTo>
                  <a:cubicBezTo>
                    <a:pt x="21045" y="4794"/>
                    <a:pt x="21068" y="4771"/>
                    <a:pt x="21068" y="4748"/>
                  </a:cubicBezTo>
                  <a:lnTo>
                    <a:pt x="21159" y="4588"/>
                  </a:lnTo>
                  <a:lnTo>
                    <a:pt x="21182" y="4543"/>
                  </a:lnTo>
                  <a:cubicBezTo>
                    <a:pt x="21228" y="4543"/>
                    <a:pt x="21273" y="4520"/>
                    <a:pt x="21296" y="4474"/>
                  </a:cubicBezTo>
                  <a:cubicBezTo>
                    <a:pt x="21319" y="4429"/>
                    <a:pt x="21365" y="4383"/>
                    <a:pt x="21388" y="4337"/>
                  </a:cubicBezTo>
                  <a:lnTo>
                    <a:pt x="21410" y="4292"/>
                  </a:lnTo>
                  <a:cubicBezTo>
                    <a:pt x="21433" y="4246"/>
                    <a:pt x="21456" y="4200"/>
                    <a:pt x="21479" y="4155"/>
                  </a:cubicBezTo>
                  <a:lnTo>
                    <a:pt x="21525" y="4063"/>
                  </a:lnTo>
                  <a:lnTo>
                    <a:pt x="21570" y="3972"/>
                  </a:lnTo>
                  <a:lnTo>
                    <a:pt x="21593" y="3926"/>
                  </a:lnTo>
                  <a:lnTo>
                    <a:pt x="21639" y="3858"/>
                  </a:lnTo>
                  <a:cubicBezTo>
                    <a:pt x="21662" y="3789"/>
                    <a:pt x="21707" y="3744"/>
                    <a:pt x="21730" y="3675"/>
                  </a:cubicBezTo>
                  <a:lnTo>
                    <a:pt x="21776" y="3607"/>
                  </a:lnTo>
                  <a:lnTo>
                    <a:pt x="21798" y="3584"/>
                  </a:lnTo>
                  <a:cubicBezTo>
                    <a:pt x="21821" y="3538"/>
                    <a:pt x="21844" y="3470"/>
                    <a:pt x="21867" y="3424"/>
                  </a:cubicBezTo>
                  <a:lnTo>
                    <a:pt x="21913" y="3379"/>
                  </a:lnTo>
                  <a:lnTo>
                    <a:pt x="21935" y="3333"/>
                  </a:lnTo>
                  <a:lnTo>
                    <a:pt x="21981" y="3264"/>
                  </a:lnTo>
                  <a:lnTo>
                    <a:pt x="22004" y="3219"/>
                  </a:lnTo>
                  <a:cubicBezTo>
                    <a:pt x="22050" y="3128"/>
                    <a:pt x="22118" y="3036"/>
                    <a:pt x="22164" y="2945"/>
                  </a:cubicBezTo>
                  <a:lnTo>
                    <a:pt x="22232" y="2854"/>
                  </a:lnTo>
                  <a:lnTo>
                    <a:pt x="22323" y="2694"/>
                  </a:lnTo>
                  <a:lnTo>
                    <a:pt x="22369" y="2648"/>
                  </a:lnTo>
                  <a:cubicBezTo>
                    <a:pt x="22415" y="2580"/>
                    <a:pt x="22460" y="2511"/>
                    <a:pt x="22483" y="2420"/>
                  </a:cubicBezTo>
                  <a:cubicBezTo>
                    <a:pt x="22483" y="2420"/>
                    <a:pt x="22506" y="2420"/>
                    <a:pt x="22506" y="2397"/>
                  </a:cubicBezTo>
                  <a:lnTo>
                    <a:pt x="22529" y="2351"/>
                  </a:lnTo>
                  <a:lnTo>
                    <a:pt x="22552" y="2306"/>
                  </a:lnTo>
                  <a:cubicBezTo>
                    <a:pt x="22575" y="2283"/>
                    <a:pt x="22597" y="2237"/>
                    <a:pt x="22620" y="2215"/>
                  </a:cubicBezTo>
                  <a:cubicBezTo>
                    <a:pt x="22620" y="2192"/>
                    <a:pt x="22643" y="2169"/>
                    <a:pt x="22643" y="2146"/>
                  </a:cubicBezTo>
                  <a:cubicBezTo>
                    <a:pt x="22643" y="2123"/>
                    <a:pt x="22643" y="2100"/>
                    <a:pt x="22620" y="2078"/>
                  </a:cubicBezTo>
                  <a:cubicBezTo>
                    <a:pt x="22620" y="2055"/>
                    <a:pt x="22620" y="2055"/>
                    <a:pt x="22597" y="2032"/>
                  </a:cubicBezTo>
                  <a:lnTo>
                    <a:pt x="22643" y="1986"/>
                  </a:lnTo>
                  <a:lnTo>
                    <a:pt x="22689" y="1941"/>
                  </a:lnTo>
                  <a:cubicBezTo>
                    <a:pt x="22711" y="1872"/>
                    <a:pt x="22757" y="1804"/>
                    <a:pt x="22803" y="1735"/>
                  </a:cubicBezTo>
                  <a:cubicBezTo>
                    <a:pt x="22871" y="1644"/>
                    <a:pt x="22917" y="1553"/>
                    <a:pt x="22963" y="1461"/>
                  </a:cubicBezTo>
                  <a:cubicBezTo>
                    <a:pt x="23008" y="1393"/>
                    <a:pt x="23054" y="1324"/>
                    <a:pt x="23100" y="1256"/>
                  </a:cubicBezTo>
                  <a:lnTo>
                    <a:pt x="23122" y="1233"/>
                  </a:lnTo>
                  <a:cubicBezTo>
                    <a:pt x="23145" y="1187"/>
                    <a:pt x="23168" y="1165"/>
                    <a:pt x="23191" y="1142"/>
                  </a:cubicBezTo>
                  <a:lnTo>
                    <a:pt x="23191" y="1119"/>
                  </a:lnTo>
                  <a:lnTo>
                    <a:pt x="23214" y="1073"/>
                  </a:lnTo>
                  <a:lnTo>
                    <a:pt x="23236" y="1050"/>
                  </a:lnTo>
                  <a:lnTo>
                    <a:pt x="23282" y="936"/>
                  </a:lnTo>
                  <a:cubicBezTo>
                    <a:pt x="23328" y="891"/>
                    <a:pt x="23373" y="799"/>
                    <a:pt x="23419" y="731"/>
                  </a:cubicBezTo>
                  <a:lnTo>
                    <a:pt x="23510" y="571"/>
                  </a:lnTo>
                  <a:cubicBezTo>
                    <a:pt x="23556" y="525"/>
                    <a:pt x="23556" y="503"/>
                    <a:pt x="23579" y="457"/>
                  </a:cubicBezTo>
                  <a:lnTo>
                    <a:pt x="23602" y="434"/>
                  </a:lnTo>
                  <a:lnTo>
                    <a:pt x="23602" y="411"/>
                  </a:lnTo>
                  <a:cubicBezTo>
                    <a:pt x="23625" y="366"/>
                    <a:pt x="23647" y="343"/>
                    <a:pt x="23647" y="320"/>
                  </a:cubicBezTo>
                  <a:cubicBezTo>
                    <a:pt x="23647" y="274"/>
                    <a:pt x="23625" y="229"/>
                    <a:pt x="23579" y="229"/>
                  </a:cubicBezTo>
                  <a:lnTo>
                    <a:pt x="23579" y="160"/>
                  </a:lnTo>
                  <a:cubicBezTo>
                    <a:pt x="23579" y="137"/>
                    <a:pt x="23579" y="115"/>
                    <a:pt x="23556" y="92"/>
                  </a:cubicBezTo>
                  <a:cubicBezTo>
                    <a:pt x="23556" y="69"/>
                    <a:pt x="23533" y="46"/>
                    <a:pt x="23510" y="23"/>
                  </a:cubicBezTo>
                  <a:cubicBezTo>
                    <a:pt x="23488" y="23"/>
                    <a:pt x="23465" y="0"/>
                    <a:pt x="23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700034" y="2226692"/>
              <a:ext cx="1271966" cy="1006328"/>
            </a:xfrm>
            <a:custGeom>
              <a:avLst/>
              <a:gdLst/>
              <a:ahLst/>
              <a:cxnLst/>
              <a:rect l="l" t="t" r="r" b="b"/>
              <a:pathLst>
                <a:path w="22735" h="17987" extrusionOk="0">
                  <a:moveTo>
                    <a:pt x="21684" y="0"/>
                  </a:moveTo>
                  <a:cubicBezTo>
                    <a:pt x="21639" y="0"/>
                    <a:pt x="21570" y="23"/>
                    <a:pt x="21547" y="69"/>
                  </a:cubicBezTo>
                  <a:cubicBezTo>
                    <a:pt x="21410" y="320"/>
                    <a:pt x="21273" y="548"/>
                    <a:pt x="21137" y="777"/>
                  </a:cubicBezTo>
                  <a:cubicBezTo>
                    <a:pt x="21045" y="959"/>
                    <a:pt x="20954" y="1142"/>
                    <a:pt x="20840" y="1302"/>
                  </a:cubicBezTo>
                  <a:cubicBezTo>
                    <a:pt x="20589" y="1758"/>
                    <a:pt x="20338" y="2215"/>
                    <a:pt x="20087" y="2648"/>
                  </a:cubicBezTo>
                  <a:cubicBezTo>
                    <a:pt x="19607" y="3493"/>
                    <a:pt x="19151" y="4337"/>
                    <a:pt x="18671" y="5182"/>
                  </a:cubicBezTo>
                  <a:lnTo>
                    <a:pt x="16959" y="8263"/>
                  </a:lnTo>
                  <a:lnTo>
                    <a:pt x="15636" y="10660"/>
                  </a:lnTo>
                  <a:lnTo>
                    <a:pt x="15293" y="11253"/>
                  </a:lnTo>
                  <a:cubicBezTo>
                    <a:pt x="14905" y="11938"/>
                    <a:pt x="14517" y="12646"/>
                    <a:pt x="14129" y="13330"/>
                  </a:cubicBezTo>
                  <a:lnTo>
                    <a:pt x="13832" y="13878"/>
                  </a:lnTo>
                  <a:cubicBezTo>
                    <a:pt x="13467" y="14540"/>
                    <a:pt x="13102" y="15179"/>
                    <a:pt x="12737" y="15841"/>
                  </a:cubicBezTo>
                  <a:cubicBezTo>
                    <a:pt x="12668" y="15978"/>
                    <a:pt x="12577" y="16138"/>
                    <a:pt x="12509" y="16275"/>
                  </a:cubicBezTo>
                  <a:lnTo>
                    <a:pt x="12440" y="16412"/>
                  </a:lnTo>
                  <a:cubicBezTo>
                    <a:pt x="12417" y="16480"/>
                    <a:pt x="12372" y="16549"/>
                    <a:pt x="12326" y="16640"/>
                  </a:cubicBezTo>
                  <a:cubicBezTo>
                    <a:pt x="12326" y="16663"/>
                    <a:pt x="12303" y="16709"/>
                    <a:pt x="12280" y="16731"/>
                  </a:cubicBezTo>
                  <a:lnTo>
                    <a:pt x="12257" y="16823"/>
                  </a:lnTo>
                  <a:lnTo>
                    <a:pt x="12235" y="16846"/>
                  </a:lnTo>
                  <a:lnTo>
                    <a:pt x="12212" y="16891"/>
                  </a:lnTo>
                  <a:cubicBezTo>
                    <a:pt x="12212" y="16914"/>
                    <a:pt x="12189" y="16937"/>
                    <a:pt x="12189" y="16937"/>
                  </a:cubicBezTo>
                  <a:cubicBezTo>
                    <a:pt x="12189" y="16960"/>
                    <a:pt x="12189" y="16960"/>
                    <a:pt x="12166" y="16982"/>
                  </a:cubicBezTo>
                  <a:lnTo>
                    <a:pt x="12166" y="17005"/>
                  </a:lnTo>
                  <a:cubicBezTo>
                    <a:pt x="12143" y="17005"/>
                    <a:pt x="12143" y="17028"/>
                    <a:pt x="12143" y="17028"/>
                  </a:cubicBezTo>
                  <a:lnTo>
                    <a:pt x="12121" y="17051"/>
                  </a:lnTo>
                  <a:cubicBezTo>
                    <a:pt x="12121" y="17074"/>
                    <a:pt x="12121" y="17074"/>
                    <a:pt x="12121" y="17074"/>
                  </a:cubicBezTo>
                  <a:cubicBezTo>
                    <a:pt x="12098" y="17097"/>
                    <a:pt x="12098" y="17119"/>
                    <a:pt x="12075" y="17142"/>
                  </a:cubicBezTo>
                  <a:cubicBezTo>
                    <a:pt x="12075" y="17188"/>
                    <a:pt x="12098" y="17256"/>
                    <a:pt x="12143" y="17279"/>
                  </a:cubicBezTo>
                  <a:lnTo>
                    <a:pt x="12212" y="17279"/>
                  </a:lnTo>
                  <a:cubicBezTo>
                    <a:pt x="12212" y="17302"/>
                    <a:pt x="12212" y="17348"/>
                    <a:pt x="12235" y="17371"/>
                  </a:cubicBezTo>
                  <a:cubicBezTo>
                    <a:pt x="12235" y="17393"/>
                    <a:pt x="12257" y="17393"/>
                    <a:pt x="12257" y="17416"/>
                  </a:cubicBezTo>
                  <a:lnTo>
                    <a:pt x="12235" y="17393"/>
                  </a:lnTo>
                  <a:lnTo>
                    <a:pt x="12052" y="17393"/>
                  </a:lnTo>
                  <a:cubicBezTo>
                    <a:pt x="12029" y="17393"/>
                    <a:pt x="12006" y="17371"/>
                    <a:pt x="11961" y="17371"/>
                  </a:cubicBezTo>
                  <a:lnTo>
                    <a:pt x="11938" y="17371"/>
                  </a:lnTo>
                  <a:lnTo>
                    <a:pt x="11892" y="17348"/>
                  </a:lnTo>
                  <a:lnTo>
                    <a:pt x="11824" y="17348"/>
                  </a:lnTo>
                  <a:lnTo>
                    <a:pt x="11710" y="17302"/>
                  </a:lnTo>
                  <a:cubicBezTo>
                    <a:pt x="11596" y="17279"/>
                    <a:pt x="11481" y="17256"/>
                    <a:pt x="11367" y="17211"/>
                  </a:cubicBezTo>
                  <a:cubicBezTo>
                    <a:pt x="11276" y="17188"/>
                    <a:pt x="11208" y="17188"/>
                    <a:pt x="11116" y="17165"/>
                  </a:cubicBezTo>
                  <a:lnTo>
                    <a:pt x="11002" y="17119"/>
                  </a:lnTo>
                  <a:cubicBezTo>
                    <a:pt x="10888" y="17074"/>
                    <a:pt x="10774" y="17051"/>
                    <a:pt x="10683" y="17005"/>
                  </a:cubicBezTo>
                  <a:lnTo>
                    <a:pt x="10568" y="16960"/>
                  </a:lnTo>
                  <a:cubicBezTo>
                    <a:pt x="10431" y="16914"/>
                    <a:pt x="10317" y="16868"/>
                    <a:pt x="10180" y="16823"/>
                  </a:cubicBezTo>
                  <a:cubicBezTo>
                    <a:pt x="10135" y="16800"/>
                    <a:pt x="10089" y="16777"/>
                    <a:pt x="10066" y="16777"/>
                  </a:cubicBezTo>
                  <a:cubicBezTo>
                    <a:pt x="10043" y="16754"/>
                    <a:pt x="10043" y="16754"/>
                    <a:pt x="10021" y="16731"/>
                  </a:cubicBezTo>
                  <a:cubicBezTo>
                    <a:pt x="9952" y="16686"/>
                    <a:pt x="9884" y="16663"/>
                    <a:pt x="9815" y="16640"/>
                  </a:cubicBezTo>
                  <a:lnTo>
                    <a:pt x="9792" y="16617"/>
                  </a:lnTo>
                  <a:lnTo>
                    <a:pt x="9633" y="16549"/>
                  </a:lnTo>
                  <a:cubicBezTo>
                    <a:pt x="9564" y="16526"/>
                    <a:pt x="9518" y="16503"/>
                    <a:pt x="9473" y="16480"/>
                  </a:cubicBezTo>
                  <a:lnTo>
                    <a:pt x="9359" y="16458"/>
                  </a:lnTo>
                  <a:cubicBezTo>
                    <a:pt x="9290" y="16435"/>
                    <a:pt x="9245" y="16389"/>
                    <a:pt x="9176" y="16366"/>
                  </a:cubicBezTo>
                  <a:lnTo>
                    <a:pt x="9085" y="16343"/>
                  </a:lnTo>
                  <a:cubicBezTo>
                    <a:pt x="9085" y="16298"/>
                    <a:pt x="9062" y="16275"/>
                    <a:pt x="9016" y="16252"/>
                  </a:cubicBezTo>
                  <a:cubicBezTo>
                    <a:pt x="8993" y="16229"/>
                    <a:pt x="8971" y="16229"/>
                    <a:pt x="8948" y="16229"/>
                  </a:cubicBezTo>
                  <a:cubicBezTo>
                    <a:pt x="8948" y="16229"/>
                    <a:pt x="8948" y="16206"/>
                    <a:pt x="8925" y="16206"/>
                  </a:cubicBezTo>
                  <a:cubicBezTo>
                    <a:pt x="8902" y="16206"/>
                    <a:pt x="8879" y="16184"/>
                    <a:pt x="8857" y="16184"/>
                  </a:cubicBezTo>
                  <a:cubicBezTo>
                    <a:pt x="8857" y="16184"/>
                    <a:pt x="8834" y="16161"/>
                    <a:pt x="8834" y="16161"/>
                  </a:cubicBezTo>
                  <a:lnTo>
                    <a:pt x="8811" y="16161"/>
                  </a:lnTo>
                  <a:cubicBezTo>
                    <a:pt x="8651" y="16092"/>
                    <a:pt x="8514" y="16024"/>
                    <a:pt x="8354" y="15978"/>
                  </a:cubicBezTo>
                  <a:cubicBezTo>
                    <a:pt x="8263" y="15933"/>
                    <a:pt x="8149" y="15887"/>
                    <a:pt x="8035" y="15841"/>
                  </a:cubicBezTo>
                  <a:lnTo>
                    <a:pt x="8012" y="15818"/>
                  </a:lnTo>
                  <a:lnTo>
                    <a:pt x="7966" y="15796"/>
                  </a:lnTo>
                  <a:cubicBezTo>
                    <a:pt x="7898" y="15773"/>
                    <a:pt x="7829" y="15750"/>
                    <a:pt x="7761" y="15727"/>
                  </a:cubicBezTo>
                  <a:lnTo>
                    <a:pt x="7738" y="15704"/>
                  </a:lnTo>
                  <a:cubicBezTo>
                    <a:pt x="7670" y="15659"/>
                    <a:pt x="7624" y="15636"/>
                    <a:pt x="7555" y="15590"/>
                  </a:cubicBezTo>
                  <a:cubicBezTo>
                    <a:pt x="7510" y="15567"/>
                    <a:pt x="7464" y="15544"/>
                    <a:pt x="7419" y="15522"/>
                  </a:cubicBezTo>
                  <a:cubicBezTo>
                    <a:pt x="7350" y="15476"/>
                    <a:pt x="7282" y="15453"/>
                    <a:pt x="7213" y="15408"/>
                  </a:cubicBezTo>
                  <a:cubicBezTo>
                    <a:pt x="7076" y="15339"/>
                    <a:pt x="6939" y="15293"/>
                    <a:pt x="6802" y="15225"/>
                  </a:cubicBezTo>
                  <a:lnTo>
                    <a:pt x="6574" y="15111"/>
                  </a:lnTo>
                  <a:lnTo>
                    <a:pt x="6346" y="14997"/>
                  </a:lnTo>
                  <a:lnTo>
                    <a:pt x="6323" y="14997"/>
                  </a:lnTo>
                  <a:lnTo>
                    <a:pt x="6323" y="14974"/>
                  </a:lnTo>
                  <a:cubicBezTo>
                    <a:pt x="5935" y="14768"/>
                    <a:pt x="5615" y="14586"/>
                    <a:pt x="5296" y="14426"/>
                  </a:cubicBezTo>
                  <a:cubicBezTo>
                    <a:pt x="5204" y="14358"/>
                    <a:pt x="5090" y="14312"/>
                    <a:pt x="4976" y="14266"/>
                  </a:cubicBezTo>
                  <a:cubicBezTo>
                    <a:pt x="4953" y="14243"/>
                    <a:pt x="4953" y="14243"/>
                    <a:pt x="4931" y="14243"/>
                  </a:cubicBezTo>
                  <a:cubicBezTo>
                    <a:pt x="4908" y="14243"/>
                    <a:pt x="4862" y="14266"/>
                    <a:pt x="4839" y="14289"/>
                  </a:cubicBezTo>
                  <a:cubicBezTo>
                    <a:pt x="4794" y="14266"/>
                    <a:pt x="4748" y="14243"/>
                    <a:pt x="4702" y="14221"/>
                  </a:cubicBezTo>
                  <a:cubicBezTo>
                    <a:pt x="4497" y="14084"/>
                    <a:pt x="4269" y="13970"/>
                    <a:pt x="4063" y="13833"/>
                  </a:cubicBezTo>
                  <a:lnTo>
                    <a:pt x="3835" y="13718"/>
                  </a:lnTo>
                  <a:cubicBezTo>
                    <a:pt x="3744" y="13650"/>
                    <a:pt x="3652" y="13604"/>
                    <a:pt x="3561" y="13559"/>
                  </a:cubicBezTo>
                  <a:lnTo>
                    <a:pt x="3424" y="13467"/>
                  </a:lnTo>
                  <a:cubicBezTo>
                    <a:pt x="3356" y="13445"/>
                    <a:pt x="3287" y="13399"/>
                    <a:pt x="3219" y="13353"/>
                  </a:cubicBezTo>
                  <a:lnTo>
                    <a:pt x="3196" y="13330"/>
                  </a:lnTo>
                  <a:cubicBezTo>
                    <a:pt x="3150" y="13308"/>
                    <a:pt x="3127" y="13308"/>
                    <a:pt x="3082" y="13285"/>
                  </a:cubicBezTo>
                  <a:lnTo>
                    <a:pt x="2945" y="13193"/>
                  </a:lnTo>
                  <a:lnTo>
                    <a:pt x="2899" y="13148"/>
                  </a:lnTo>
                  <a:cubicBezTo>
                    <a:pt x="2853" y="13125"/>
                    <a:pt x="2785" y="13079"/>
                    <a:pt x="2739" y="13057"/>
                  </a:cubicBezTo>
                  <a:lnTo>
                    <a:pt x="2671" y="13011"/>
                  </a:lnTo>
                  <a:lnTo>
                    <a:pt x="2648" y="12988"/>
                  </a:lnTo>
                  <a:cubicBezTo>
                    <a:pt x="2602" y="12965"/>
                    <a:pt x="2580" y="12942"/>
                    <a:pt x="2534" y="12920"/>
                  </a:cubicBezTo>
                  <a:cubicBezTo>
                    <a:pt x="2511" y="12897"/>
                    <a:pt x="2488" y="12897"/>
                    <a:pt x="2465" y="12897"/>
                  </a:cubicBezTo>
                  <a:cubicBezTo>
                    <a:pt x="2443" y="12897"/>
                    <a:pt x="2420" y="12897"/>
                    <a:pt x="2397" y="12920"/>
                  </a:cubicBezTo>
                  <a:cubicBezTo>
                    <a:pt x="2351" y="12897"/>
                    <a:pt x="2328" y="12874"/>
                    <a:pt x="2283" y="12851"/>
                  </a:cubicBezTo>
                  <a:lnTo>
                    <a:pt x="2260" y="12828"/>
                  </a:lnTo>
                  <a:cubicBezTo>
                    <a:pt x="2169" y="12760"/>
                    <a:pt x="2055" y="12691"/>
                    <a:pt x="1963" y="12623"/>
                  </a:cubicBezTo>
                  <a:lnTo>
                    <a:pt x="1872" y="12554"/>
                  </a:lnTo>
                  <a:lnTo>
                    <a:pt x="1781" y="12486"/>
                  </a:lnTo>
                  <a:cubicBezTo>
                    <a:pt x="1758" y="12463"/>
                    <a:pt x="1758" y="12463"/>
                    <a:pt x="1735" y="12440"/>
                  </a:cubicBezTo>
                  <a:lnTo>
                    <a:pt x="1689" y="12417"/>
                  </a:lnTo>
                  <a:cubicBezTo>
                    <a:pt x="1667" y="12395"/>
                    <a:pt x="1644" y="12372"/>
                    <a:pt x="1621" y="12349"/>
                  </a:cubicBezTo>
                  <a:lnTo>
                    <a:pt x="1575" y="12326"/>
                  </a:lnTo>
                  <a:lnTo>
                    <a:pt x="1530" y="12303"/>
                  </a:lnTo>
                  <a:lnTo>
                    <a:pt x="1461" y="12235"/>
                  </a:lnTo>
                  <a:cubicBezTo>
                    <a:pt x="1393" y="12166"/>
                    <a:pt x="1301" y="12121"/>
                    <a:pt x="1210" y="12052"/>
                  </a:cubicBezTo>
                  <a:lnTo>
                    <a:pt x="1073" y="11938"/>
                  </a:lnTo>
                  <a:cubicBezTo>
                    <a:pt x="913" y="11801"/>
                    <a:pt x="776" y="11687"/>
                    <a:pt x="617" y="11550"/>
                  </a:cubicBezTo>
                  <a:cubicBezTo>
                    <a:pt x="594" y="11550"/>
                    <a:pt x="571" y="11527"/>
                    <a:pt x="548" y="11504"/>
                  </a:cubicBezTo>
                  <a:lnTo>
                    <a:pt x="525" y="11504"/>
                  </a:lnTo>
                  <a:cubicBezTo>
                    <a:pt x="480" y="11459"/>
                    <a:pt x="457" y="11436"/>
                    <a:pt x="411" y="11413"/>
                  </a:cubicBezTo>
                  <a:cubicBezTo>
                    <a:pt x="411" y="11413"/>
                    <a:pt x="388" y="11390"/>
                    <a:pt x="365" y="11390"/>
                  </a:cubicBezTo>
                  <a:lnTo>
                    <a:pt x="343" y="11367"/>
                  </a:lnTo>
                  <a:lnTo>
                    <a:pt x="320" y="11345"/>
                  </a:lnTo>
                  <a:cubicBezTo>
                    <a:pt x="297" y="11322"/>
                    <a:pt x="251" y="11299"/>
                    <a:pt x="206" y="11299"/>
                  </a:cubicBezTo>
                  <a:cubicBezTo>
                    <a:pt x="229" y="11276"/>
                    <a:pt x="229" y="11231"/>
                    <a:pt x="229" y="11208"/>
                  </a:cubicBezTo>
                  <a:cubicBezTo>
                    <a:pt x="206" y="11185"/>
                    <a:pt x="183" y="11185"/>
                    <a:pt x="160" y="11185"/>
                  </a:cubicBezTo>
                  <a:lnTo>
                    <a:pt x="92" y="11185"/>
                  </a:lnTo>
                  <a:cubicBezTo>
                    <a:pt x="69" y="11208"/>
                    <a:pt x="46" y="11231"/>
                    <a:pt x="46" y="11253"/>
                  </a:cubicBezTo>
                  <a:lnTo>
                    <a:pt x="23" y="11276"/>
                  </a:lnTo>
                  <a:cubicBezTo>
                    <a:pt x="23" y="11322"/>
                    <a:pt x="0" y="11345"/>
                    <a:pt x="0" y="11390"/>
                  </a:cubicBezTo>
                  <a:cubicBezTo>
                    <a:pt x="23" y="11436"/>
                    <a:pt x="23" y="11459"/>
                    <a:pt x="23" y="11482"/>
                  </a:cubicBezTo>
                  <a:cubicBezTo>
                    <a:pt x="46" y="11504"/>
                    <a:pt x="69" y="11550"/>
                    <a:pt x="92" y="11573"/>
                  </a:cubicBezTo>
                  <a:cubicBezTo>
                    <a:pt x="114" y="11596"/>
                    <a:pt x="160" y="11641"/>
                    <a:pt x="183" y="11664"/>
                  </a:cubicBezTo>
                  <a:lnTo>
                    <a:pt x="206" y="11687"/>
                  </a:lnTo>
                  <a:cubicBezTo>
                    <a:pt x="229" y="11710"/>
                    <a:pt x="251" y="11710"/>
                    <a:pt x="274" y="11733"/>
                  </a:cubicBezTo>
                  <a:cubicBezTo>
                    <a:pt x="320" y="11778"/>
                    <a:pt x="388" y="11824"/>
                    <a:pt x="457" y="11870"/>
                  </a:cubicBezTo>
                  <a:cubicBezTo>
                    <a:pt x="502" y="11938"/>
                    <a:pt x="571" y="11984"/>
                    <a:pt x="639" y="12029"/>
                  </a:cubicBezTo>
                  <a:lnTo>
                    <a:pt x="754" y="12121"/>
                  </a:lnTo>
                  <a:lnTo>
                    <a:pt x="822" y="12189"/>
                  </a:lnTo>
                  <a:lnTo>
                    <a:pt x="913" y="12235"/>
                  </a:lnTo>
                  <a:lnTo>
                    <a:pt x="959" y="12280"/>
                  </a:lnTo>
                  <a:cubicBezTo>
                    <a:pt x="982" y="12303"/>
                    <a:pt x="1027" y="12326"/>
                    <a:pt x="1050" y="12349"/>
                  </a:cubicBezTo>
                  <a:cubicBezTo>
                    <a:pt x="1073" y="12372"/>
                    <a:pt x="1096" y="12372"/>
                    <a:pt x="1096" y="12372"/>
                  </a:cubicBezTo>
                  <a:lnTo>
                    <a:pt x="1142" y="12372"/>
                  </a:lnTo>
                  <a:cubicBezTo>
                    <a:pt x="1256" y="12463"/>
                    <a:pt x="1393" y="12554"/>
                    <a:pt x="1507" y="12646"/>
                  </a:cubicBezTo>
                  <a:cubicBezTo>
                    <a:pt x="1552" y="12669"/>
                    <a:pt x="1621" y="12714"/>
                    <a:pt x="1667" y="12760"/>
                  </a:cubicBezTo>
                  <a:cubicBezTo>
                    <a:pt x="1689" y="12783"/>
                    <a:pt x="1712" y="12783"/>
                    <a:pt x="1735" y="12805"/>
                  </a:cubicBezTo>
                  <a:lnTo>
                    <a:pt x="1758" y="12828"/>
                  </a:lnTo>
                  <a:lnTo>
                    <a:pt x="1872" y="12920"/>
                  </a:lnTo>
                  <a:cubicBezTo>
                    <a:pt x="1940" y="12965"/>
                    <a:pt x="2009" y="13011"/>
                    <a:pt x="2077" y="13079"/>
                  </a:cubicBezTo>
                  <a:cubicBezTo>
                    <a:pt x="2214" y="13171"/>
                    <a:pt x="2328" y="13262"/>
                    <a:pt x="2465" y="13330"/>
                  </a:cubicBezTo>
                  <a:lnTo>
                    <a:pt x="2534" y="13376"/>
                  </a:lnTo>
                  <a:cubicBezTo>
                    <a:pt x="2671" y="13467"/>
                    <a:pt x="2808" y="13582"/>
                    <a:pt x="2945" y="13673"/>
                  </a:cubicBezTo>
                  <a:lnTo>
                    <a:pt x="3127" y="13764"/>
                  </a:lnTo>
                  <a:lnTo>
                    <a:pt x="3196" y="13810"/>
                  </a:lnTo>
                  <a:cubicBezTo>
                    <a:pt x="3264" y="13855"/>
                    <a:pt x="3356" y="13901"/>
                    <a:pt x="3424" y="13947"/>
                  </a:cubicBezTo>
                  <a:cubicBezTo>
                    <a:pt x="3447" y="13970"/>
                    <a:pt x="3470" y="13970"/>
                    <a:pt x="3493" y="13970"/>
                  </a:cubicBezTo>
                  <a:lnTo>
                    <a:pt x="3538" y="13970"/>
                  </a:lnTo>
                  <a:lnTo>
                    <a:pt x="3630" y="14015"/>
                  </a:lnTo>
                  <a:lnTo>
                    <a:pt x="3721" y="14061"/>
                  </a:lnTo>
                  <a:cubicBezTo>
                    <a:pt x="3766" y="14107"/>
                    <a:pt x="3835" y="14152"/>
                    <a:pt x="3903" y="14175"/>
                  </a:cubicBezTo>
                  <a:lnTo>
                    <a:pt x="3926" y="14198"/>
                  </a:lnTo>
                  <a:cubicBezTo>
                    <a:pt x="4018" y="14243"/>
                    <a:pt x="4109" y="14289"/>
                    <a:pt x="4200" y="14335"/>
                  </a:cubicBezTo>
                  <a:lnTo>
                    <a:pt x="4269" y="14335"/>
                  </a:lnTo>
                  <a:lnTo>
                    <a:pt x="4337" y="14380"/>
                  </a:lnTo>
                  <a:cubicBezTo>
                    <a:pt x="4520" y="14472"/>
                    <a:pt x="4702" y="14586"/>
                    <a:pt x="4885" y="14700"/>
                  </a:cubicBezTo>
                  <a:cubicBezTo>
                    <a:pt x="5022" y="14768"/>
                    <a:pt x="5159" y="14837"/>
                    <a:pt x="5273" y="14905"/>
                  </a:cubicBezTo>
                  <a:lnTo>
                    <a:pt x="5364" y="14974"/>
                  </a:lnTo>
                  <a:cubicBezTo>
                    <a:pt x="5524" y="15042"/>
                    <a:pt x="5684" y="15134"/>
                    <a:pt x="5844" y="15225"/>
                  </a:cubicBezTo>
                  <a:lnTo>
                    <a:pt x="5912" y="15248"/>
                  </a:lnTo>
                  <a:lnTo>
                    <a:pt x="6003" y="15293"/>
                  </a:lnTo>
                  <a:lnTo>
                    <a:pt x="6049" y="15316"/>
                  </a:lnTo>
                  <a:cubicBezTo>
                    <a:pt x="6117" y="15362"/>
                    <a:pt x="6163" y="15385"/>
                    <a:pt x="6232" y="15408"/>
                  </a:cubicBezTo>
                  <a:lnTo>
                    <a:pt x="6300" y="15408"/>
                  </a:lnTo>
                  <a:cubicBezTo>
                    <a:pt x="6391" y="15453"/>
                    <a:pt x="6483" y="15499"/>
                    <a:pt x="6574" y="15522"/>
                  </a:cubicBezTo>
                  <a:lnTo>
                    <a:pt x="6734" y="15613"/>
                  </a:lnTo>
                  <a:lnTo>
                    <a:pt x="6894" y="15681"/>
                  </a:lnTo>
                  <a:lnTo>
                    <a:pt x="6962" y="15727"/>
                  </a:lnTo>
                  <a:cubicBezTo>
                    <a:pt x="7030" y="15750"/>
                    <a:pt x="7099" y="15796"/>
                    <a:pt x="7190" y="15818"/>
                  </a:cubicBezTo>
                  <a:lnTo>
                    <a:pt x="7282" y="15818"/>
                  </a:lnTo>
                  <a:lnTo>
                    <a:pt x="7304" y="15841"/>
                  </a:lnTo>
                  <a:cubicBezTo>
                    <a:pt x="7373" y="15864"/>
                    <a:pt x="7419" y="15910"/>
                    <a:pt x="7487" y="15933"/>
                  </a:cubicBezTo>
                  <a:lnTo>
                    <a:pt x="7555" y="15978"/>
                  </a:lnTo>
                  <a:cubicBezTo>
                    <a:pt x="7601" y="16001"/>
                    <a:pt x="7647" y="16024"/>
                    <a:pt x="7715" y="16047"/>
                  </a:cubicBezTo>
                  <a:lnTo>
                    <a:pt x="7738" y="16069"/>
                  </a:lnTo>
                  <a:cubicBezTo>
                    <a:pt x="7784" y="16092"/>
                    <a:pt x="7807" y="16092"/>
                    <a:pt x="7852" y="16115"/>
                  </a:cubicBezTo>
                  <a:lnTo>
                    <a:pt x="7943" y="16161"/>
                  </a:lnTo>
                  <a:lnTo>
                    <a:pt x="8012" y="16206"/>
                  </a:lnTo>
                  <a:cubicBezTo>
                    <a:pt x="8080" y="16252"/>
                    <a:pt x="8172" y="16298"/>
                    <a:pt x="8240" y="16343"/>
                  </a:cubicBezTo>
                  <a:lnTo>
                    <a:pt x="8286" y="16366"/>
                  </a:lnTo>
                  <a:cubicBezTo>
                    <a:pt x="8354" y="16389"/>
                    <a:pt x="8400" y="16412"/>
                    <a:pt x="8468" y="16435"/>
                  </a:cubicBezTo>
                  <a:cubicBezTo>
                    <a:pt x="8560" y="16480"/>
                    <a:pt x="8674" y="16526"/>
                    <a:pt x="8765" y="16572"/>
                  </a:cubicBezTo>
                  <a:cubicBezTo>
                    <a:pt x="8788" y="16594"/>
                    <a:pt x="8811" y="16594"/>
                    <a:pt x="8834" y="16594"/>
                  </a:cubicBezTo>
                  <a:lnTo>
                    <a:pt x="8857" y="16617"/>
                  </a:lnTo>
                  <a:cubicBezTo>
                    <a:pt x="8925" y="16640"/>
                    <a:pt x="8993" y="16686"/>
                    <a:pt x="9062" y="16709"/>
                  </a:cubicBezTo>
                  <a:cubicBezTo>
                    <a:pt x="9130" y="16731"/>
                    <a:pt x="9222" y="16777"/>
                    <a:pt x="9313" y="16800"/>
                  </a:cubicBezTo>
                  <a:cubicBezTo>
                    <a:pt x="9427" y="16846"/>
                    <a:pt x="9518" y="16868"/>
                    <a:pt x="9633" y="16914"/>
                  </a:cubicBezTo>
                  <a:lnTo>
                    <a:pt x="9838" y="16982"/>
                  </a:lnTo>
                  <a:lnTo>
                    <a:pt x="9906" y="17005"/>
                  </a:lnTo>
                  <a:lnTo>
                    <a:pt x="9952" y="17028"/>
                  </a:lnTo>
                  <a:cubicBezTo>
                    <a:pt x="10043" y="17074"/>
                    <a:pt x="10112" y="17097"/>
                    <a:pt x="10180" y="17119"/>
                  </a:cubicBezTo>
                  <a:lnTo>
                    <a:pt x="10249" y="17165"/>
                  </a:lnTo>
                  <a:cubicBezTo>
                    <a:pt x="10317" y="17188"/>
                    <a:pt x="10363" y="17211"/>
                    <a:pt x="10431" y="17234"/>
                  </a:cubicBezTo>
                  <a:cubicBezTo>
                    <a:pt x="10546" y="17279"/>
                    <a:pt x="10637" y="17302"/>
                    <a:pt x="10728" y="17348"/>
                  </a:cubicBezTo>
                  <a:cubicBezTo>
                    <a:pt x="10774" y="17348"/>
                    <a:pt x="10797" y="17371"/>
                    <a:pt x="10819" y="17371"/>
                  </a:cubicBezTo>
                  <a:lnTo>
                    <a:pt x="10842" y="17371"/>
                  </a:lnTo>
                  <a:lnTo>
                    <a:pt x="11025" y="17439"/>
                  </a:lnTo>
                  <a:cubicBezTo>
                    <a:pt x="11093" y="17462"/>
                    <a:pt x="11162" y="17485"/>
                    <a:pt x="11230" y="17507"/>
                  </a:cubicBezTo>
                  <a:lnTo>
                    <a:pt x="11299" y="17507"/>
                  </a:lnTo>
                  <a:cubicBezTo>
                    <a:pt x="11322" y="17530"/>
                    <a:pt x="11344" y="17530"/>
                    <a:pt x="11390" y="17530"/>
                  </a:cubicBezTo>
                  <a:cubicBezTo>
                    <a:pt x="11413" y="17553"/>
                    <a:pt x="11459" y="17576"/>
                    <a:pt x="11504" y="17576"/>
                  </a:cubicBezTo>
                  <a:lnTo>
                    <a:pt x="11664" y="17622"/>
                  </a:lnTo>
                  <a:lnTo>
                    <a:pt x="11824" y="17667"/>
                  </a:lnTo>
                  <a:cubicBezTo>
                    <a:pt x="11824" y="17690"/>
                    <a:pt x="11847" y="17690"/>
                    <a:pt x="11869" y="17690"/>
                  </a:cubicBezTo>
                  <a:lnTo>
                    <a:pt x="11892" y="17690"/>
                  </a:lnTo>
                  <a:lnTo>
                    <a:pt x="11984" y="17713"/>
                  </a:lnTo>
                  <a:lnTo>
                    <a:pt x="12098" y="17759"/>
                  </a:lnTo>
                  <a:cubicBezTo>
                    <a:pt x="12257" y="17781"/>
                    <a:pt x="12394" y="17827"/>
                    <a:pt x="12554" y="17873"/>
                  </a:cubicBezTo>
                  <a:lnTo>
                    <a:pt x="12623" y="17873"/>
                  </a:lnTo>
                  <a:cubicBezTo>
                    <a:pt x="12714" y="17895"/>
                    <a:pt x="12805" y="17918"/>
                    <a:pt x="12897" y="17941"/>
                  </a:cubicBezTo>
                  <a:cubicBezTo>
                    <a:pt x="12942" y="17941"/>
                    <a:pt x="12988" y="17941"/>
                    <a:pt x="13034" y="17964"/>
                  </a:cubicBezTo>
                  <a:cubicBezTo>
                    <a:pt x="13079" y="17964"/>
                    <a:pt x="13125" y="17964"/>
                    <a:pt x="13170" y="17987"/>
                  </a:cubicBezTo>
                  <a:lnTo>
                    <a:pt x="13262" y="17987"/>
                  </a:lnTo>
                  <a:cubicBezTo>
                    <a:pt x="13307" y="17964"/>
                    <a:pt x="13353" y="17918"/>
                    <a:pt x="13353" y="17895"/>
                  </a:cubicBezTo>
                  <a:cubicBezTo>
                    <a:pt x="13353" y="17873"/>
                    <a:pt x="13353" y="17850"/>
                    <a:pt x="13353" y="17850"/>
                  </a:cubicBezTo>
                  <a:lnTo>
                    <a:pt x="13376" y="17850"/>
                  </a:lnTo>
                  <a:cubicBezTo>
                    <a:pt x="13422" y="17850"/>
                    <a:pt x="13444" y="17804"/>
                    <a:pt x="13467" y="17759"/>
                  </a:cubicBezTo>
                  <a:cubicBezTo>
                    <a:pt x="13467" y="17736"/>
                    <a:pt x="13467" y="17736"/>
                    <a:pt x="13467" y="17713"/>
                  </a:cubicBezTo>
                  <a:cubicBezTo>
                    <a:pt x="13490" y="17690"/>
                    <a:pt x="13490" y="17667"/>
                    <a:pt x="13490" y="17622"/>
                  </a:cubicBezTo>
                  <a:cubicBezTo>
                    <a:pt x="13490" y="17576"/>
                    <a:pt x="13467" y="17530"/>
                    <a:pt x="13422" y="17530"/>
                  </a:cubicBezTo>
                  <a:cubicBezTo>
                    <a:pt x="13399" y="17507"/>
                    <a:pt x="13353" y="17507"/>
                    <a:pt x="13330" y="17507"/>
                  </a:cubicBezTo>
                  <a:lnTo>
                    <a:pt x="13034" y="17507"/>
                  </a:lnTo>
                  <a:cubicBezTo>
                    <a:pt x="12919" y="17485"/>
                    <a:pt x="12805" y="17485"/>
                    <a:pt x="12691" y="17462"/>
                  </a:cubicBezTo>
                  <a:lnTo>
                    <a:pt x="12646" y="17462"/>
                  </a:lnTo>
                  <a:cubicBezTo>
                    <a:pt x="12600" y="17462"/>
                    <a:pt x="12531" y="17439"/>
                    <a:pt x="12486" y="17439"/>
                  </a:cubicBezTo>
                  <a:cubicBezTo>
                    <a:pt x="12509" y="17439"/>
                    <a:pt x="12531" y="17416"/>
                    <a:pt x="12577" y="17416"/>
                  </a:cubicBezTo>
                  <a:lnTo>
                    <a:pt x="12714" y="17416"/>
                  </a:lnTo>
                  <a:cubicBezTo>
                    <a:pt x="12760" y="17416"/>
                    <a:pt x="12828" y="17439"/>
                    <a:pt x="12874" y="17439"/>
                  </a:cubicBezTo>
                  <a:cubicBezTo>
                    <a:pt x="12919" y="17439"/>
                    <a:pt x="12965" y="17462"/>
                    <a:pt x="13011" y="17462"/>
                  </a:cubicBezTo>
                  <a:lnTo>
                    <a:pt x="13079" y="17462"/>
                  </a:lnTo>
                  <a:lnTo>
                    <a:pt x="13102" y="17485"/>
                  </a:lnTo>
                  <a:lnTo>
                    <a:pt x="13330" y="17485"/>
                  </a:lnTo>
                  <a:cubicBezTo>
                    <a:pt x="13376" y="17485"/>
                    <a:pt x="13399" y="17462"/>
                    <a:pt x="13444" y="17439"/>
                  </a:cubicBezTo>
                  <a:cubicBezTo>
                    <a:pt x="13536" y="17371"/>
                    <a:pt x="13604" y="17279"/>
                    <a:pt x="13650" y="17165"/>
                  </a:cubicBezTo>
                  <a:lnTo>
                    <a:pt x="13673" y="17165"/>
                  </a:lnTo>
                  <a:cubicBezTo>
                    <a:pt x="13695" y="17097"/>
                    <a:pt x="13741" y="17028"/>
                    <a:pt x="13787" y="16982"/>
                  </a:cubicBezTo>
                  <a:cubicBezTo>
                    <a:pt x="13810" y="16937"/>
                    <a:pt x="13832" y="16891"/>
                    <a:pt x="13878" y="16846"/>
                  </a:cubicBezTo>
                  <a:lnTo>
                    <a:pt x="13901" y="16777"/>
                  </a:lnTo>
                  <a:cubicBezTo>
                    <a:pt x="13924" y="16754"/>
                    <a:pt x="13924" y="16731"/>
                    <a:pt x="13947" y="16709"/>
                  </a:cubicBezTo>
                  <a:cubicBezTo>
                    <a:pt x="13969" y="16663"/>
                    <a:pt x="13992" y="16640"/>
                    <a:pt x="13992" y="16617"/>
                  </a:cubicBezTo>
                  <a:cubicBezTo>
                    <a:pt x="14038" y="16572"/>
                    <a:pt x="14061" y="16526"/>
                    <a:pt x="14083" y="16480"/>
                  </a:cubicBezTo>
                  <a:lnTo>
                    <a:pt x="14106" y="16412"/>
                  </a:lnTo>
                  <a:cubicBezTo>
                    <a:pt x="14152" y="16343"/>
                    <a:pt x="14198" y="16275"/>
                    <a:pt x="14220" y="16206"/>
                  </a:cubicBezTo>
                  <a:cubicBezTo>
                    <a:pt x="14266" y="16138"/>
                    <a:pt x="14335" y="16047"/>
                    <a:pt x="14380" y="15955"/>
                  </a:cubicBezTo>
                  <a:cubicBezTo>
                    <a:pt x="14403" y="15864"/>
                    <a:pt x="14449" y="15796"/>
                    <a:pt x="14494" y="15704"/>
                  </a:cubicBezTo>
                  <a:cubicBezTo>
                    <a:pt x="14608" y="15476"/>
                    <a:pt x="14723" y="15248"/>
                    <a:pt x="14860" y="15042"/>
                  </a:cubicBezTo>
                  <a:cubicBezTo>
                    <a:pt x="14905" y="14974"/>
                    <a:pt x="14951" y="14883"/>
                    <a:pt x="14997" y="14814"/>
                  </a:cubicBezTo>
                  <a:cubicBezTo>
                    <a:pt x="15019" y="14723"/>
                    <a:pt x="15065" y="14654"/>
                    <a:pt x="15111" y="14586"/>
                  </a:cubicBezTo>
                  <a:cubicBezTo>
                    <a:pt x="15179" y="14426"/>
                    <a:pt x="15270" y="14289"/>
                    <a:pt x="15362" y="14129"/>
                  </a:cubicBezTo>
                  <a:cubicBezTo>
                    <a:pt x="15407" y="14061"/>
                    <a:pt x="15430" y="13992"/>
                    <a:pt x="15476" y="13947"/>
                  </a:cubicBezTo>
                  <a:cubicBezTo>
                    <a:pt x="15521" y="13855"/>
                    <a:pt x="15567" y="13764"/>
                    <a:pt x="15613" y="13673"/>
                  </a:cubicBezTo>
                  <a:cubicBezTo>
                    <a:pt x="15636" y="13627"/>
                    <a:pt x="15681" y="13559"/>
                    <a:pt x="15727" y="13490"/>
                  </a:cubicBezTo>
                  <a:cubicBezTo>
                    <a:pt x="15773" y="13422"/>
                    <a:pt x="15818" y="13330"/>
                    <a:pt x="15887" y="13239"/>
                  </a:cubicBezTo>
                  <a:cubicBezTo>
                    <a:pt x="15955" y="13125"/>
                    <a:pt x="16024" y="13011"/>
                    <a:pt x="16092" y="12897"/>
                  </a:cubicBezTo>
                  <a:lnTo>
                    <a:pt x="16161" y="12805"/>
                  </a:lnTo>
                  <a:cubicBezTo>
                    <a:pt x="16252" y="12646"/>
                    <a:pt x="16343" y="12509"/>
                    <a:pt x="16435" y="12349"/>
                  </a:cubicBezTo>
                  <a:cubicBezTo>
                    <a:pt x="16503" y="12235"/>
                    <a:pt x="16594" y="12098"/>
                    <a:pt x="16663" y="11984"/>
                  </a:cubicBezTo>
                  <a:lnTo>
                    <a:pt x="16708" y="11892"/>
                  </a:lnTo>
                  <a:cubicBezTo>
                    <a:pt x="16777" y="11801"/>
                    <a:pt x="16823" y="11710"/>
                    <a:pt x="16868" y="11619"/>
                  </a:cubicBezTo>
                  <a:cubicBezTo>
                    <a:pt x="16914" y="11550"/>
                    <a:pt x="16959" y="11504"/>
                    <a:pt x="16982" y="11436"/>
                  </a:cubicBezTo>
                  <a:cubicBezTo>
                    <a:pt x="17028" y="11367"/>
                    <a:pt x="17051" y="11322"/>
                    <a:pt x="17074" y="11276"/>
                  </a:cubicBezTo>
                  <a:lnTo>
                    <a:pt x="17119" y="11208"/>
                  </a:lnTo>
                  <a:cubicBezTo>
                    <a:pt x="17142" y="11162"/>
                    <a:pt x="17165" y="11116"/>
                    <a:pt x="17188" y="11094"/>
                  </a:cubicBezTo>
                  <a:cubicBezTo>
                    <a:pt x="17211" y="11048"/>
                    <a:pt x="17233" y="11025"/>
                    <a:pt x="17256" y="10979"/>
                  </a:cubicBezTo>
                  <a:cubicBezTo>
                    <a:pt x="17302" y="10888"/>
                    <a:pt x="17348" y="10820"/>
                    <a:pt x="17393" y="10751"/>
                  </a:cubicBezTo>
                  <a:cubicBezTo>
                    <a:pt x="17416" y="10706"/>
                    <a:pt x="17439" y="10660"/>
                    <a:pt x="17462" y="10614"/>
                  </a:cubicBezTo>
                  <a:lnTo>
                    <a:pt x="17507" y="10523"/>
                  </a:lnTo>
                  <a:cubicBezTo>
                    <a:pt x="17530" y="10477"/>
                    <a:pt x="17553" y="10454"/>
                    <a:pt x="17576" y="10409"/>
                  </a:cubicBezTo>
                  <a:cubicBezTo>
                    <a:pt x="17599" y="10363"/>
                    <a:pt x="17621" y="10340"/>
                    <a:pt x="17644" y="10295"/>
                  </a:cubicBezTo>
                  <a:cubicBezTo>
                    <a:pt x="17667" y="10226"/>
                    <a:pt x="17690" y="10181"/>
                    <a:pt x="17713" y="10135"/>
                  </a:cubicBezTo>
                  <a:lnTo>
                    <a:pt x="17781" y="10044"/>
                  </a:lnTo>
                  <a:cubicBezTo>
                    <a:pt x="17850" y="9884"/>
                    <a:pt x="17941" y="9747"/>
                    <a:pt x="18032" y="9587"/>
                  </a:cubicBezTo>
                  <a:cubicBezTo>
                    <a:pt x="18055" y="9541"/>
                    <a:pt x="18078" y="9496"/>
                    <a:pt x="18101" y="9473"/>
                  </a:cubicBezTo>
                  <a:lnTo>
                    <a:pt x="18146" y="9359"/>
                  </a:lnTo>
                  <a:lnTo>
                    <a:pt x="18215" y="9245"/>
                  </a:lnTo>
                  <a:cubicBezTo>
                    <a:pt x="18238" y="9222"/>
                    <a:pt x="18261" y="9176"/>
                    <a:pt x="18283" y="9131"/>
                  </a:cubicBezTo>
                  <a:lnTo>
                    <a:pt x="18375" y="8971"/>
                  </a:lnTo>
                  <a:cubicBezTo>
                    <a:pt x="18443" y="8857"/>
                    <a:pt x="18489" y="8765"/>
                    <a:pt x="18557" y="8651"/>
                  </a:cubicBezTo>
                  <a:cubicBezTo>
                    <a:pt x="18649" y="8491"/>
                    <a:pt x="18740" y="8309"/>
                    <a:pt x="18831" y="8149"/>
                  </a:cubicBezTo>
                  <a:cubicBezTo>
                    <a:pt x="18922" y="8012"/>
                    <a:pt x="18991" y="7852"/>
                    <a:pt x="19082" y="7715"/>
                  </a:cubicBezTo>
                  <a:cubicBezTo>
                    <a:pt x="19128" y="7647"/>
                    <a:pt x="19174" y="7556"/>
                    <a:pt x="19219" y="7487"/>
                  </a:cubicBezTo>
                  <a:cubicBezTo>
                    <a:pt x="19242" y="7442"/>
                    <a:pt x="19265" y="7396"/>
                    <a:pt x="19288" y="7350"/>
                  </a:cubicBezTo>
                  <a:lnTo>
                    <a:pt x="19333" y="7259"/>
                  </a:lnTo>
                  <a:cubicBezTo>
                    <a:pt x="19379" y="7168"/>
                    <a:pt x="19425" y="7099"/>
                    <a:pt x="19470" y="7031"/>
                  </a:cubicBezTo>
                  <a:cubicBezTo>
                    <a:pt x="19493" y="6985"/>
                    <a:pt x="19516" y="6939"/>
                    <a:pt x="19539" y="6894"/>
                  </a:cubicBezTo>
                  <a:lnTo>
                    <a:pt x="19607" y="6802"/>
                  </a:lnTo>
                  <a:cubicBezTo>
                    <a:pt x="19699" y="6643"/>
                    <a:pt x="19790" y="6483"/>
                    <a:pt x="19881" y="6323"/>
                  </a:cubicBezTo>
                  <a:cubicBezTo>
                    <a:pt x="19972" y="6186"/>
                    <a:pt x="20064" y="6049"/>
                    <a:pt x="20132" y="5912"/>
                  </a:cubicBezTo>
                  <a:cubicBezTo>
                    <a:pt x="20178" y="5844"/>
                    <a:pt x="20201" y="5775"/>
                    <a:pt x="20246" y="5707"/>
                  </a:cubicBezTo>
                  <a:cubicBezTo>
                    <a:pt x="20292" y="5638"/>
                    <a:pt x="20360" y="5547"/>
                    <a:pt x="20406" y="5456"/>
                  </a:cubicBezTo>
                  <a:lnTo>
                    <a:pt x="20452" y="5364"/>
                  </a:lnTo>
                  <a:cubicBezTo>
                    <a:pt x="20475" y="5319"/>
                    <a:pt x="20520" y="5273"/>
                    <a:pt x="20543" y="5227"/>
                  </a:cubicBezTo>
                  <a:lnTo>
                    <a:pt x="20589" y="5113"/>
                  </a:lnTo>
                  <a:lnTo>
                    <a:pt x="20657" y="4999"/>
                  </a:lnTo>
                  <a:cubicBezTo>
                    <a:pt x="20726" y="4862"/>
                    <a:pt x="20794" y="4702"/>
                    <a:pt x="20885" y="4566"/>
                  </a:cubicBezTo>
                  <a:cubicBezTo>
                    <a:pt x="20931" y="4497"/>
                    <a:pt x="20977" y="4406"/>
                    <a:pt x="21022" y="4337"/>
                  </a:cubicBezTo>
                  <a:cubicBezTo>
                    <a:pt x="21068" y="4269"/>
                    <a:pt x="21114" y="4178"/>
                    <a:pt x="21137" y="4109"/>
                  </a:cubicBezTo>
                  <a:cubicBezTo>
                    <a:pt x="21205" y="4018"/>
                    <a:pt x="21251" y="3949"/>
                    <a:pt x="21296" y="3858"/>
                  </a:cubicBezTo>
                  <a:cubicBezTo>
                    <a:pt x="21319" y="3789"/>
                    <a:pt x="21342" y="3744"/>
                    <a:pt x="21388" y="3675"/>
                  </a:cubicBezTo>
                  <a:cubicBezTo>
                    <a:pt x="21433" y="3584"/>
                    <a:pt x="21479" y="3516"/>
                    <a:pt x="21525" y="3447"/>
                  </a:cubicBezTo>
                  <a:cubicBezTo>
                    <a:pt x="21570" y="3379"/>
                    <a:pt x="21593" y="3310"/>
                    <a:pt x="21639" y="3242"/>
                  </a:cubicBezTo>
                  <a:cubicBezTo>
                    <a:pt x="21707" y="3128"/>
                    <a:pt x="21753" y="3036"/>
                    <a:pt x="21798" y="2922"/>
                  </a:cubicBezTo>
                  <a:lnTo>
                    <a:pt x="21867" y="2785"/>
                  </a:lnTo>
                  <a:lnTo>
                    <a:pt x="22027" y="2488"/>
                  </a:lnTo>
                  <a:lnTo>
                    <a:pt x="22118" y="2329"/>
                  </a:lnTo>
                  <a:lnTo>
                    <a:pt x="22164" y="2237"/>
                  </a:lnTo>
                  <a:cubicBezTo>
                    <a:pt x="22278" y="2032"/>
                    <a:pt x="22369" y="1827"/>
                    <a:pt x="22483" y="1644"/>
                  </a:cubicBezTo>
                  <a:lnTo>
                    <a:pt x="22506" y="1575"/>
                  </a:lnTo>
                  <a:cubicBezTo>
                    <a:pt x="22552" y="1484"/>
                    <a:pt x="22597" y="1370"/>
                    <a:pt x="22643" y="1279"/>
                  </a:cubicBezTo>
                  <a:cubicBezTo>
                    <a:pt x="22689" y="1210"/>
                    <a:pt x="22711" y="1142"/>
                    <a:pt x="22711" y="1073"/>
                  </a:cubicBezTo>
                  <a:cubicBezTo>
                    <a:pt x="22711" y="1028"/>
                    <a:pt x="22734" y="959"/>
                    <a:pt x="22711" y="914"/>
                  </a:cubicBezTo>
                  <a:cubicBezTo>
                    <a:pt x="22689" y="868"/>
                    <a:pt x="22666" y="845"/>
                    <a:pt x="22643" y="822"/>
                  </a:cubicBezTo>
                  <a:lnTo>
                    <a:pt x="22643" y="799"/>
                  </a:lnTo>
                  <a:cubicBezTo>
                    <a:pt x="22597" y="777"/>
                    <a:pt x="22575" y="731"/>
                    <a:pt x="22552" y="708"/>
                  </a:cubicBezTo>
                  <a:cubicBezTo>
                    <a:pt x="22529" y="685"/>
                    <a:pt x="22483" y="662"/>
                    <a:pt x="22460" y="617"/>
                  </a:cubicBezTo>
                  <a:lnTo>
                    <a:pt x="22415" y="571"/>
                  </a:lnTo>
                  <a:cubicBezTo>
                    <a:pt x="22392" y="548"/>
                    <a:pt x="22369" y="503"/>
                    <a:pt x="22346" y="480"/>
                  </a:cubicBezTo>
                  <a:cubicBezTo>
                    <a:pt x="22323" y="434"/>
                    <a:pt x="22278" y="411"/>
                    <a:pt x="22232" y="366"/>
                  </a:cubicBezTo>
                  <a:cubicBezTo>
                    <a:pt x="22209" y="343"/>
                    <a:pt x="22186" y="320"/>
                    <a:pt x="22164" y="297"/>
                  </a:cubicBezTo>
                  <a:cubicBezTo>
                    <a:pt x="22141" y="274"/>
                    <a:pt x="22095" y="252"/>
                    <a:pt x="22072" y="229"/>
                  </a:cubicBezTo>
                  <a:cubicBezTo>
                    <a:pt x="22050" y="206"/>
                    <a:pt x="22004" y="183"/>
                    <a:pt x="21981" y="137"/>
                  </a:cubicBezTo>
                  <a:lnTo>
                    <a:pt x="21935" y="115"/>
                  </a:lnTo>
                  <a:cubicBezTo>
                    <a:pt x="21890" y="92"/>
                    <a:pt x="21867" y="69"/>
                    <a:pt x="21821" y="69"/>
                  </a:cubicBezTo>
                  <a:cubicBezTo>
                    <a:pt x="21798" y="46"/>
                    <a:pt x="21776" y="23"/>
                    <a:pt x="21753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46220" y="2650669"/>
              <a:ext cx="240127" cy="419886"/>
            </a:xfrm>
            <a:custGeom>
              <a:avLst/>
              <a:gdLst/>
              <a:ahLst/>
              <a:cxnLst/>
              <a:rect l="l" t="t" r="r" b="b"/>
              <a:pathLst>
                <a:path w="4292" h="7505" extrusionOk="0">
                  <a:moveTo>
                    <a:pt x="4224" y="0"/>
                  </a:moveTo>
                  <a:cubicBezTo>
                    <a:pt x="4224" y="0"/>
                    <a:pt x="4201" y="0"/>
                    <a:pt x="4201" y="23"/>
                  </a:cubicBezTo>
                  <a:cubicBezTo>
                    <a:pt x="4132" y="115"/>
                    <a:pt x="4087" y="206"/>
                    <a:pt x="4041" y="297"/>
                  </a:cubicBezTo>
                  <a:cubicBezTo>
                    <a:pt x="3972" y="411"/>
                    <a:pt x="3904" y="525"/>
                    <a:pt x="3858" y="617"/>
                  </a:cubicBezTo>
                  <a:cubicBezTo>
                    <a:pt x="3721" y="845"/>
                    <a:pt x="3584" y="1073"/>
                    <a:pt x="3447" y="1302"/>
                  </a:cubicBezTo>
                  <a:cubicBezTo>
                    <a:pt x="3196" y="1735"/>
                    <a:pt x="2945" y="2169"/>
                    <a:pt x="2671" y="2625"/>
                  </a:cubicBezTo>
                  <a:cubicBezTo>
                    <a:pt x="2420" y="3059"/>
                    <a:pt x="2146" y="3516"/>
                    <a:pt x="1873" y="3972"/>
                  </a:cubicBezTo>
                  <a:cubicBezTo>
                    <a:pt x="1621" y="4429"/>
                    <a:pt x="1370" y="4862"/>
                    <a:pt x="1119" y="5296"/>
                  </a:cubicBezTo>
                  <a:cubicBezTo>
                    <a:pt x="891" y="5684"/>
                    <a:pt x="663" y="6095"/>
                    <a:pt x="457" y="6483"/>
                  </a:cubicBezTo>
                  <a:cubicBezTo>
                    <a:pt x="366" y="6643"/>
                    <a:pt x="275" y="6802"/>
                    <a:pt x="183" y="6962"/>
                  </a:cubicBezTo>
                  <a:cubicBezTo>
                    <a:pt x="138" y="7053"/>
                    <a:pt x="92" y="7122"/>
                    <a:pt x="46" y="7190"/>
                  </a:cubicBezTo>
                  <a:lnTo>
                    <a:pt x="24" y="7236"/>
                  </a:lnTo>
                  <a:cubicBezTo>
                    <a:pt x="1" y="7282"/>
                    <a:pt x="1" y="7327"/>
                    <a:pt x="1" y="7350"/>
                  </a:cubicBezTo>
                  <a:cubicBezTo>
                    <a:pt x="1" y="7419"/>
                    <a:pt x="46" y="7464"/>
                    <a:pt x="92" y="7487"/>
                  </a:cubicBezTo>
                  <a:cubicBezTo>
                    <a:pt x="115" y="7499"/>
                    <a:pt x="143" y="7504"/>
                    <a:pt x="172" y="7504"/>
                  </a:cubicBezTo>
                  <a:cubicBezTo>
                    <a:pt x="201" y="7504"/>
                    <a:pt x="229" y="7499"/>
                    <a:pt x="252" y="7487"/>
                  </a:cubicBezTo>
                  <a:cubicBezTo>
                    <a:pt x="298" y="7442"/>
                    <a:pt x="320" y="7396"/>
                    <a:pt x="366" y="7327"/>
                  </a:cubicBezTo>
                  <a:cubicBezTo>
                    <a:pt x="412" y="7259"/>
                    <a:pt x="457" y="7168"/>
                    <a:pt x="480" y="7099"/>
                  </a:cubicBezTo>
                  <a:cubicBezTo>
                    <a:pt x="594" y="6917"/>
                    <a:pt x="686" y="6757"/>
                    <a:pt x="777" y="6574"/>
                  </a:cubicBezTo>
                  <a:cubicBezTo>
                    <a:pt x="1005" y="6163"/>
                    <a:pt x="1256" y="5730"/>
                    <a:pt x="1484" y="5296"/>
                  </a:cubicBezTo>
                  <a:cubicBezTo>
                    <a:pt x="1713" y="4862"/>
                    <a:pt x="1964" y="4406"/>
                    <a:pt x="2215" y="3949"/>
                  </a:cubicBezTo>
                  <a:cubicBezTo>
                    <a:pt x="2443" y="3493"/>
                    <a:pt x="2694" y="3036"/>
                    <a:pt x="2945" y="2557"/>
                  </a:cubicBezTo>
                  <a:cubicBezTo>
                    <a:pt x="3174" y="2146"/>
                    <a:pt x="3379" y="1712"/>
                    <a:pt x="3607" y="1302"/>
                  </a:cubicBezTo>
                  <a:cubicBezTo>
                    <a:pt x="3721" y="1073"/>
                    <a:pt x="3835" y="868"/>
                    <a:pt x="3950" y="640"/>
                  </a:cubicBezTo>
                  <a:cubicBezTo>
                    <a:pt x="4018" y="548"/>
                    <a:pt x="4064" y="434"/>
                    <a:pt x="4109" y="343"/>
                  </a:cubicBezTo>
                  <a:cubicBezTo>
                    <a:pt x="4178" y="252"/>
                    <a:pt x="4224" y="160"/>
                    <a:pt x="4269" y="69"/>
                  </a:cubicBezTo>
                  <a:cubicBezTo>
                    <a:pt x="4292" y="46"/>
                    <a:pt x="4269" y="23"/>
                    <a:pt x="4246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74306" y="3100158"/>
              <a:ext cx="20477" cy="19246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160" y="1"/>
                  </a:moveTo>
                  <a:cubicBezTo>
                    <a:pt x="69" y="1"/>
                    <a:pt x="1" y="92"/>
                    <a:pt x="1" y="184"/>
                  </a:cubicBezTo>
                  <a:cubicBezTo>
                    <a:pt x="1" y="229"/>
                    <a:pt x="24" y="275"/>
                    <a:pt x="69" y="321"/>
                  </a:cubicBezTo>
                  <a:cubicBezTo>
                    <a:pt x="92" y="343"/>
                    <a:pt x="138" y="343"/>
                    <a:pt x="183" y="343"/>
                  </a:cubicBezTo>
                  <a:cubicBezTo>
                    <a:pt x="275" y="343"/>
                    <a:pt x="366" y="252"/>
                    <a:pt x="343" y="161"/>
                  </a:cubicBezTo>
                  <a:cubicBezTo>
                    <a:pt x="343" y="115"/>
                    <a:pt x="320" y="69"/>
                    <a:pt x="297" y="47"/>
                  </a:cubicBezTo>
                  <a:cubicBezTo>
                    <a:pt x="252" y="24"/>
                    <a:pt x="206" y="1"/>
                    <a:pt x="160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659192" y="1931676"/>
              <a:ext cx="536425" cy="947639"/>
            </a:xfrm>
            <a:custGeom>
              <a:avLst/>
              <a:gdLst/>
              <a:ahLst/>
              <a:cxnLst/>
              <a:rect l="l" t="t" r="r" b="b"/>
              <a:pathLst>
                <a:path w="9588" h="16938" extrusionOk="0">
                  <a:moveTo>
                    <a:pt x="9473" y="1"/>
                  </a:moveTo>
                  <a:cubicBezTo>
                    <a:pt x="9428" y="1"/>
                    <a:pt x="9405" y="24"/>
                    <a:pt x="9382" y="47"/>
                  </a:cubicBezTo>
                  <a:cubicBezTo>
                    <a:pt x="9154" y="457"/>
                    <a:pt x="8903" y="868"/>
                    <a:pt x="8674" y="1256"/>
                  </a:cubicBezTo>
                  <a:cubicBezTo>
                    <a:pt x="8446" y="1667"/>
                    <a:pt x="8218" y="2055"/>
                    <a:pt x="7990" y="2466"/>
                  </a:cubicBezTo>
                  <a:cubicBezTo>
                    <a:pt x="7487" y="3333"/>
                    <a:pt x="7031" y="4178"/>
                    <a:pt x="6552" y="5045"/>
                  </a:cubicBezTo>
                  <a:cubicBezTo>
                    <a:pt x="5570" y="6780"/>
                    <a:pt x="4589" y="8515"/>
                    <a:pt x="3607" y="10272"/>
                  </a:cubicBezTo>
                  <a:cubicBezTo>
                    <a:pt x="2626" y="12030"/>
                    <a:pt x="1644" y="13787"/>
                    <a:pt x="663" y="15545"/>
                  </a:cubicBezTo>
                  <a:cubicBezTo>
                    <a:pt x="503" y="15819"/>
                    <a:pt x="343" y="16093"/>
                    <a:pt x="206" y="16367"/>
                  </a:cubicBezTo>
                  <a:cubicBezTo>
                    <a:pt x="160" y="16435"/>
                    <a:pt x="115" y="16526"/>
                    <a:pt x="92" y="16595"/>
                  </a:cubicBezTo>
                  <a:cubicBezTo>
                    <a:pt x="69" y="16640"/>
                    <a:pt x="46" y="16686"/>
                    <a:pt x="24" y="16709"/>
                  </a:cubicBezTo>
                  <a:cubicBezTo>
                    <a:pt x="1" y="16777"/>
                    <a:pt x="24" y="16846"/>
                    <a:pt x="69" y="16892"/>
                  </a:cubicBezTo>
                  <a:cubicBezTo>
                    <a:pt x="92" y="16914"/>
                    <a:pt x="138" y="16937"/>
                    <a:pt x="183" y="16937"/>
                  </a:cubicBezTo>
                  <a:cubicBezTo>
                    <a:pt x="206" y="16937"/>
                    <a:pt x="252" y="16914"/>
                    <a:pt x="275" y="16869"/>
                  </a:cubicBezTo>
                  <a:cubicBezTo>
                    <a:pt x="297" y="16869"/>
                    <a:pt x="297" y="16846"/>
                    <a:pt x="320" y="16823"/>
                  </a:cubicBezTo>
                  <a:cubicBezTo>
                    <a:pt x="343" y="16777"/>
                    <a:pt x="366" y="16755"/>
                    <a:pt x="389" y="16709"/>
                  </a:cubicBezTo>
                  <a:cubicBezTo>
                    <a:pt x="434" y="16640"/>
                    <a:pt x="480" y="16572"/>
                    <a:pt x="526" y="16481"/>
                  </a:cubicBezTo>
                  <a:cubicBezTo>
                    <a:pt x="663" y="16252"/>
                    <a:pt x="800" y="16001"/>
                    <a:pt x="937" y="15750"/>
                  </a:cubicBezTo>
                  <a:cubicBezTo>
                    <a:pt x="1439" y="14860"/>
                    <a:pt x="1918" y="13970"/>
                    <a:pt x="2420" y="13080"/>
                  </a:cubicBezTo>
                  <a:cubicBezTo>
                    <a:pt x="3379" y="11368"/>
                    <a:pt x="4338" y="9633"/>
                    <a:pt x="5296" y="7898"/>
                  </a:cubicBezTo>
                  <a:cubicBezTo>
                    <a:pt x="5798" y="7008"/>
                    <a:pt x="6278" y="6118"/>
                    <a:pt x="6780" y="5228"/>
                  </a:cubicBezTo>
                  <a:cubicBezTo>
                    <a:pt x="7259" y="4383"/>
                    <a:pt x="7738" y="3516"/>
                    <a:pt x="8218" y="2671"/>
                  </a:cubicBezTo>
                  <a:cubicBezTo>
                    <a:pt x="8446" y="2261"/>
                    <a:pt x="8651" y="1850"/>
                    <a:pt x="8880" y="1416"/>
                  </a:cubicBezTo>
                  <a:cubicBezTo>
                    <a:pt x="9108" y="1005"/>
                    <a:pt x="9336" y="571"/>
                    <a:pt x="9564" y="138"/>
                  </a:cubicBezTo>
                  <a:cubicBezTo>
                    <a:pt x="9587" y="92"/>
                    <a:pt x="9564" y="24"/>
                    <a:pt x="951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548078" y="1934250"/>
              <a:ext cx="416361" cy="690168"/>
            </a:xfrm>
            <a:custGeom>
              <a:avLst/>
              <a:gdLst/>
              <a:ahLst/>
              <a:cxnLst/>
              <a:rect l="l" t="t" r="r" b="b"/>
              <a:pathLst>
                <a:path w="7442" h="12336" extrusionOk="0">
                  <a:moveTo>
                    <a:pt x="7076" y="1"/>
                  </a:moveTo>
                  <a:cubicBezTo>
                    <a:pt x="7008" y="1"/>
                    <a:pt x="6917" y="1"/>
                    <a:pt x="6825" y="23"/>
                  </a:cubicBezTo>
                  <a:lnTo>
                    <a:pt x="6848" y="23"/>
                  </a:lnTo>
                  <a:cubicBezTo>
                    <a:pt x="6802" y="23"/>
                    <a:pt x="6757" y="46"/>
                    <a:pt x="6711" y="69"/>
                  </a:cubicBezTo>
                  <a:lnTo>
                    <a:pt x="6643" y="69"/>
                  </a:lnTo>
                  <a:cubicBezTo>
                    <a:pt x="6597" y="92"/>
                    <a:pt x="6574" y="115"/>
                    <a:pt x="6551" y="160"/>
                  </a:cubicBezTo>
                  <a:cubicBezTo>
                    <a:pt x="6529" y="183"/>
                    <a:pt x="6529" y="229"/>
                    <a:pt x="6551" y="274"/>
                  </a:cubicBezTo>
                  <a:lnTo>
                    <a:pt x="6574" y="274"/>
                  </a:lnTo>
                  <a:cubicBezTo>
                    <a:pt x="6551" y="274"/>
                    <a:pt x="6551" y="297"/>
                    <a:pt x="6551" y="297"/>
                  </a:cubicBezTo>
                  <a:cubicBezTo>
                    <a:pt x="6529" y="320"/>
                    <a:pt x="6529" y="343"/>
                    <a:pt x="6506" y="366"/>
                  </a:cubicBezTo>
                  <a:cubicBezTo>
                    <a:pt x="6460" y="411"/>
                    <a:pt x="6437" y="457"/>
                    <a:pt x="6392" y="525"/>
                  </a:cubicBezTo>
                  <a:cubicBezTo>
                    <a:pt x="6323" y="640"/>
                    <a:pt x="6255" y="754"/>
                    <a:pt x="6186" y="868"/>
                  </a:cubicBezTo>
                  <a:cubicBezTo>
                    <a:pt x="6118" y="959"/>
                    <a:pt x="6049" y="1096"/>
                    <a:pt x="6004" y="1210"/>
                  </a:cubicBezTo>
                  <a:cubicBezTo>
                    <a:pt x="5981" y="1256"/>
                    <a:pt x="5958" y="1302"/>
                    <a:pt x="5912" y="1347"/>
                  </a:cubicBezTo>
                  <a:cubicBezTo>
                    <a:pt x="5912" y="1393"/>
                    <a:pt x="5889" y="1416"/>
                    <a:pt x="5889" y="1439"/>
                  </a:cubicBezTo>
                  <a:cubicBezTo>
                    <a:pt x="5889" y="1439"/>
                    <a:pt x="5867" y="1439"/>
                    <a:pt x="5867" y="1461"/>
                  </a:cubicBezTo>
                  <a:cubicBezTo>
                    <a:pt x="5867" y="1461"/>
                    <a:pt x="5844" y="1484"/>
                    <a:pt x="5844" y="1507"/>
                  </a:cubicBezTo>
                  <a:cubicBezTo>
                    <a:pt x="5798" y="1575"/>
                    <a:pt x="5752" y="1644"/>
                    <a:pt x="5707" y="1712"/>
                  </a:cubicBezTo>
                  <a:cubicBezTo>
                    <a:pt x="5593" y="1895"/>
                    <a:pt x="5501" y="2055"/>
                    <a:pt x="5387" y="2237"/>
                  </a:cubicBezTo>
                  <a:cubicBezTo>
                    <a:pt x="5205" y="2557"/>
                    <a:pt x="5022" y="2876"/>
                    <a:pt x="4862" y="3196"/>
                  </a:cubicBezTo>
                  <a:cubicBezTo>
                    <a:pt x="4839" y="3242"/>
                    <a:pt x="4817" y="3310"/>
                    <a:pt x="4771" y="3356"/>
                  </a:cubicBezTo>
                  <a:cubicBezTo>
                    <a:pt x="4611" y="3630"/>
                    <a:pt x="4451" y="3904"/>
                    <a:pt x="4292" y="4178"/>
                  </a:cubicBezTo>
                  <a:cubicBezTo>
                    <a:pt x="4200" y="4337"/>
                    <a:pt x="4132" y="4474"/>
                    <a:pt x="4041" y="4611"/>
                  </a:cubicBezTo>
                  <a:cubicBezTo>
                    <a:pt x="3949" y="4771"/>
                    <a:pt x="3858" y="4954"/>
                    <a:pt x="3767" y="5113"/>
                  </a:cubicBezTo>
                  <a:cubicBezTo>
                    <a:pt x="3767" y="5159"/>
                    <a:pt x="3744" y="5182"/>
                    <a:pt x="3721" y="5227"/>
                  </a:cubicBezTo>
                  <a:cubicBezTo>
                    <a:pt x="3698" y="5227"/>
                    <a:pt x="3675" y="5227"/>
                    <a:pt x="3653" y="5250"/>
                  </a:cubicBezTo>
                  <a:cubicBezTo>
                    <a:pt x="3607" y="5342"/>
                    <a:pt x="3561" y="5410"/>
                    <a:pt x="3516" y="5501"/>
                  </a:cubicBezTo>
                  <a:cubicBezTo>
                    <a:pt x="3470" y="5570"/>
                    <a:pt x="3424" y="5638"/>
                    <a:pt x="3379" y="5730"/>
                  </a:cubicBezTo>
                  <a:cubicBezTo>
                    <a:pt x="3287" y="5889"/>
                    <a:pt x="3196" y="6049"/>
                    <a:pt x="3105" y="6209"/>
                  </a:cubicBezTo>
                  <a:cubicBezTo>
                    <a:pt x="3013" y="6392"/>
                    <a:pt x="2922" y="6551"/>
                    <a:pt x="2831" y="6734"/>
                  </a:cubicBezTo>
                  <a:cubicBezTo>
                    <a:pt x="2808" y="6780"/>
                    <a:pt x="2785" y="6825"/>
                    <a:pt x="2762" y="6871"/>
                  </a:cubicBezTo>
                  <a:cubicBezTo>
                    <a:pt x="2740" y="6917"/>
                    <a:pt x="2717" y="6939"/>
                    <a:pt x="2694" y="6962"/>
                  </a:cubicBezTo>
                  <a:cubicBezTo>
                    <a:pt x="2648" y="7076"/>
                    <a:pt x="2580" y="7168"/>
                    <a:pt x="2534" y="7259"/>
                  </a:cubicBezTo>
                  <a:cubicBezTo>
                    <a:pt x="2488" y="7350"/>
                    <a:pt x="2443" y="7419"/>
                    <a:pt x="2397" y="7510"/>
                  </a:cubicBezTo>
                  <a:cubicBezTo>
                    <a:pt x="2352" y="7578"/>
                    <a:pt x="2329" y="7647"/>
                    <a:pt x="2283" y="7715"/>
                  </a:cubicBezTo>
                  <a:cubicBezTo>
                    <a:pt x="2237" y="7807"/>
                    <a:pt x="2192" y="7875"/>
                    <a:pt x="2146" y="7967"/>
                  </a:cubicBezTo>
                  <a:cubicBezTo>
                    <a:pt x="2032" y="8172"/>
                    <a:pt x="1941" y="8377"/>
                    <a:pt x="1827" y="8583"/>
                  </a:cubicBezTo>
                  <a:cubicBezTo>
                    <a:pt x="1827" y="8606"/>
                    <a:pt x="1827" y="8628"/>
                    <a:pt x="1804" y="8628"/>
                  </a:cubicBezTo>
                  <a:cubicBezTo>
                    <a:pt x="1804" y="8651"/>
                    <a:pt x="1804" y="8651"/>
                    <a:pt x="1804" y="8651"/>
                  </a:cubicBezTo>
                  <a:cubicBezTo>
                    <a:pt x="1758" y="8720"/>
                    <a:pt x="1712" y="8788"/>
                    <a:pt x="1667" y="8857"/>
                  </a:cubicBezTo>
                  <a:cubicBezTo>
                    <a:pt x="1484" y="9176"/>
                    <a:pt x="1279" y="9496"/>
                    <a:pt x="1096" y="9815"/>
                  </a:cubicBezTo>
                  <a:cubicBezTo>
                    <a:pt x="1028" y="9952"/>
                    <a:pt x="959" y="10089"/>
                    <a:pt x="868" y="10226"/>
                  </a:cubicBezTo>
                  <a:cubicBezTo>
                    <a:pt x="845" y="10295"/>
                    <a:pt x="799" y="10363"/>
                    <a:pt x="754" y="10454"/>
                  </a:cubicBezTo>
                  <a:cubicBezTo>
                    <a:pt x="708" y="10546"/>
                    <a:pt x="662" y="10637"/>
                    <a:pt x="594" y="10728"/>
                  </a:cubicBezTo>
                  <a:cubicBezTo>
                    <a:pt x="571" y="10774"/>
                    <a:pt x="548" y="10843"/>
                    <a:pt x="525" y="10888"/>
                  </a:cubicBezTo>
                  <a:cubicBezTo>
                    <a:pt x="480" y="10957"/>
                    <a:pt x="434" y="11025"/>
                    <a:pt x="411" y="11094"/>
                  </a:cubicBezTo>
                  <a:lnTo>
                    <a:pt x="297" y="11322"/>
                  </a:lnTo>
                  <a:cubicBezTo>
                    <a:pt x="252" y="11390"/>
                    <a:pt x="229" y="11436"/>
                    <a:pt x="206" y="11504"/>
                  </a:cubicBezTo>
                  <a:cubicBezTo>
                    <a:pt x="160" y="11573"/>
                    <a:pt x="137" y="11641"/>
                    <a:pt x="115" y="11710"/>
                  </a:cubicBezTo>
                  <a:cubicBezTo>
                    <a:pt x="92" y="11733"/>
                    <a:pt x="92" y="11778"/>
                    <a:pt x="69" y="11801"/>
                  </a:cubicBezTo>
                  <a:cubicBezTo>
                    <a:pt x="46" y="11847"/>
                    <a:pt x="23" y="11892"/>
                    <a:pt x="23" y="11938"/>
                  </a:cubicBezTo>
                  <a:cubicBezTo>
                    <a:pt x="0" y="11984"/>
                    <a:pt x="46" y="12052"/>
                    <a:pt x="92" y="12075"/>
                  </a:cubicBezTo>
                  <a:cubicBezTo>
                    <a:pt x="92" y="12075"/>
                    <a:pt x="92" y="12098"/>
                    <a:pt x="69" y="12121"/>
                  </a:cubicBezTo>
                  <a:cubicBezTo>
                    <a:pt x="69" y="12144"/>
                    <a:pt x="46" y="12189"/>
                    <a:pt x="46" y="12212"/>
                  </a:cubicBezTo>
                  <a:cubicBezTo>
                    <a:pt x="46" y="12235"/>
                    <a:pt x="69" y="12258"/>
                    <a:pt x="92" y="12281"/>
                  </a:cubicBezTo>
                  <a:cubicBezTo>
                    <a:pt x="104" y="12318"/>
                    <a:pt x="145" y="12335"/>
                    <a:pt x="190" y="12335"/>
                  </a:cubicBezTo>
                  <a:cubicBezTo>
                    <a:pt x="226" y="12335"/>
                    <a:pt x="266" y="12324"/>
                    <a:pt x="297" y="12303"/>
                  </a:cubicBezTo>
                  <a:cubicBezTo>
                    <a:pt x="320" y="12235"/>
                    <a:pt x="366" y="12189"/>
                    <a:pt x="389" y="12144"/>
                  </a:cubicBezTo>
                  <a:lnTo>
                    <a:pt x="411" y="12121"/>
                  </a:lnTo>
                  <a:cubicBezTo>
                    <a:pt x="427" y="12137"/>
                    <a:pt x="444" y="12153"/>
                    <a:pt x="468" y="12153"/>
                  </a:cubicBezTo>
                  <a:cubicBezTo>
                    <a:pt x="478" y="12153"/>
                    <a:pt x="489" y="12150"/>
                    <a:pt x="503" y="12144"/>
                  </a:cubicBezTo>
                  <a:cubicBezTo>
                    <a:pt x="548" y="12144"/>
                    <a:pt x="594" y="12121"/>
                    <a:pt x="617" y="12075"/>
                  </a:cubicBezTo>
                  <a:cubicBezTo>
                    <a:pt x="640" y="12052"/>
                    <a:pt x="640" y="12029"/>
                    <a:pt x="662" y="12029"/>
                  </a:cubicBezTo>
                  <a:lnTo>
                    <a:pt x="685" y="12029"/>
                  </a:lnTo>
                  <a:cubicBezTo>
                    <a:pt x="708" y="12007"/>
                    <a:pt x="754" y="12007"/>
                    <a:pt x="777" y="11961"/>
                  </a:cubicBezTo>
                  <a:cubicBezTo>
                    <a:pt x="822" y="11892"/>
                    <a:pt x="891" y="11801"/>
                    <a:pt x="936" y="11710"/>
                  </a:cubicBezTo>
                  <a:cubicBezTo>
                    <a:pt x="982" y="11641"/>
                    <a:pt x="1028" y="11550"/>
                    <a:pt x="1073" y="11482"/>
                  </a:cubicBezTo>
                  <a:cubicBezTo>
                    <a:pt x="1165" y="11299"/>
                    <a:pt x="1256" y="11139"/>
                    <a:pt x="1347" y="10957"/>
                  </a:cubicBezTo>
                  <a:cubicBezTo>
                    <a:pt x="1393" y="10865"/>
                    <a:pt x="1416" y="10797"/>
                    <a:pt x="1461" y="10706"/>
                  </a:cubicBezTo>
                  <a:cubicBezTo>
                    <a:pt x="1507" y="10614"/>
                    <a:pt x="1553" y="10523"/>
                    <a:pt x="1598" y="10432"/>
                  </a:cubicBezTo>
                  <a:cubicBezTo>
                    <a:pt x="1644" y="10363"/>
                    <a:pt x="1690" y="10295"/>
                    <a:pt x="1735" y="10203"/>
                  </a:cubicBezTo>
                  <a:cubicBezTo>
                    <a:pt x="1758" y="10135"/>
                    <a:pt x="1804" y="10066"/>
                    <a:pt x="1827" y="9998"/>
                  </a:cubicBezTo>
                  <a:cubicBezTo>
                    <a:pt x="1941" y="9815"/>
                    <a:pt x="2055" y="9633"/>
                    <a:pt x="2169" y="9450"/>
                  </a:cubicBezTo>
                  <a:cubicBezTo>
                    <a:pt x="2192" y="9382"/>
                    <a:pt x="2237" y="9313"/>
                    <a:pt x="2283" y="9245"/>
                  </a:cubicBezTo>
                  <a:cubicBezTo>
                    <a:pt x="2283" y="9222"/>
                    <a:pt x="2306" y="9199"/>
                    <a:pt x="2306" y="9199"/>
                  </a:cubicBezTo>
                  <a:cubicBezTo>
                    <a:pt x="2352" y="9108"/>
                    <a:pt x="2397" y="9039"/>
                    <a:pt x="2443" y="8971"/>
                  </a:cubicBezTo>
                  <a:cubicBezTo>
                    <a:pt x="2443" y="8948"/>
                    <a:pt x="2443" y="8948"/>
                    <a:pt x="2466" y="8925"/>
                  </a:cubicBezTo>
                  <a:cubicBezTo>
                    <a:pt x="2466" y="8902"/>
                    <a:pt x="2488" y="8880"/>
                    <a:pt x="2488" y="8857"/>
                  </a:cubicBezTo>
                  <a:cubicBezTo>
                    <a:pt x="2488" y="8811"/>
                    <a:pt x="2488" y="8765"/>
                    <a:pt x="2466" y="8743"/>
                  </a:cubicBezTo>
                  <a:cubicBezTo>
                    <a:pt x="2488" y="8697"/>
                    <a:pt x="2511" y="8674"/>
                    <a:pt x="2534" y="8651"/>
                  </a:cubicBezTo>
                  <a:cubicBezTo>
                    <a:pt x="2557" y="8606"/>
                    <a:pt x="2557" y="8583"/>
                    <a:pt x="2580" y="8560"/>
                  </a:cubicBezTo>
                  <a:cubicBezTo>
                    <a:pt x="2603" y="8560"/>
                    <a:pt x="2625" y="8560"/>
                    <a:pt x="2648" y="8537"/>
                  </a:cubicBezTo>
                  <a:cubicBezTo>
                    <a:pt x="2671" y="8537"/>
                    <a:pt x="2694" y="8514"/>
                    <a:pt x="2717" y="8469"/>
                  </a:cubicBezTo>
                  <a:cubicBezTo>
                    <a:pt x="2762" y="8400"/>
                    <a:pt x="2808" y="8332"/>
                    <a:pt x="2854" y="8240"/>
                  </a:cubicBezTo>
                  <a:cubicBezTo>
                    <a:pt x="2876" y="8172"/>
                    <a:pt x="2922" y="8081"/>
                    <a:pt x="2968" y="7989"/>
                  </a:cubicBezTo>
                  <a:cubicBezTo>
                    <a:pt x="3059" y="7830"/>
                    <a:pt x="3150" y="7670"/>
                    <a:pt x="3242" y="7487"/>
                  </a:cubicBezTo>
                  <a:cubicBezTo>
                    <a:pt x="3310" y="7350"/>
                    <a:pt x="3401" y="7190"/>
                    <a:pt x="3470" y="7031"/>
                  </a:cubicBezTo>
                  <a:lnTo>
                    <a:pt x="3493" y="7031"/>
                  </a:lnTo>
                  <a:cubicBezTo>
                    <a:pt x="3516" y="7008"/>
                    <a:pt x="3516" y="6985"/>
                    <a:pt x="3538" y="6962"/>
                  </a:cubicBezTo>
                  <a:cubicBezTo>
                    <a:pt x="3561" y="6939"/>
                    <a:pt x="3561" y="6917"/>
                    <a:pt x="3561" y="6894"/>
                  </a:cubicBezTo>
                  <a:cubicBezTo>
                    <a:pt x="3584" y="6871"/>
                    <a:pt x="3584" y="6848"/>
                    <a:pt x="3584" y="6848"/>
                  </a:cubicBezTo>
                  <a:cubicBezTo>
                    <a:pt x="3630" y="6780"/>
                    <a:pt x="3653" y="6734"/>
                    <a:pt x="3675" y="6688"/>
                  </a:cubicBezTo>
                  <a:cubicBezTo>
                    <a:pt x="3721" y="6620"/>
                    <a:pt x="3744" y="6551"/>
                    <a:pt x="3789" y="6483"/>
                  </a:cubicBezTo>
                  <a:cubicBezTo>
                    <a:pt x="3881" y="6300"/>
                    <a:pt x="3972" y="6141"/>
                    <a:pt x="4086" y="5981"/>
                  </a:cubicBezTo>
                  <a:cubicBezTo>
                    <a:pt x="4178" y="5844"/>
                    <a:pt x="4269" y="5684"/>
                    <a:pt x="4337" y="5524"/>
                  </a:cubicBezTo>
                  <a:cubicBezTo>
                    <a:pt x="4451" y="5364"/>
                    <a:pt x="4543" y="5205"/>
                    <a:pt x="4634" y="5068"/>
                  </a:cubicBezTo>
                  <a:cubicBezTo>
                    <a:pt x="4725" y="4908"/>
                    <a:pt x="4817" y="4748"/>
                    <a:pt x="4908" y="4588"/>
                  </a:cubicBezTo>
                  <a:cubicBezTo>
                    <a:pt x="5022" y="4406"/>
                    <a:pt x="5136" y="4223"/>
                    <a:pt x="5227" y="4018"/>
                  </a:cubicBezTo>
                  <a:cubicBezTo>
                    <a:pt x="5227" y="3972"/>
                    <a:pt x="5227" y="3926"/>
                    <a:pt x="5205" y="3904"/>
                  </a:cubicBezTo>
                  <a:cubicBezTo>
                    <a:pt x="5205" y="3881"/>
                    <a:pt x="5227" y="3858"/>
                    <a:pt x="5205" y="3835"/>
                  </a:cubicBezTo>
                  <a:cubicBezTo>
                    <a:pt x="5364" y="3516"/>
                    <a:pt x="5547" y="3196"/>
                    <a:pt x="5752" y="2876"/>
                  </a:cubicBezTo>
                  <a:cubicBezTo>
                    <a:pt x="5844" y="2717"/>
                    <a:pt x="5935" y="2557"/>
                    <a:pt x="6049" y="2397"/>
                  </a:cubicBezTo>
                  <a:cubicBezTo>
                    <a:pt x="6141" y="2237"/>
                    <a:pt x="6232" y="2078"/>
                    <a:pt x="6346" y="1918"/>
                  </a:cubicBezTo>
                  <a:cubicBezTo>
                    <a:pt x="6346" y="1895"/>
                    <a:pt x="6369" y="1872"/>
                    <a:pt x="6369" y="1849"/>
                  </a:cubicBezTo>
                  <a:cubicBezTo>
                    <a:pt x="6414" y="1849"/>
                    <a:pt x="6437" y="1827"/>
                    <a:pt x="6460" y="1804"/>
                  </a:cubicBezTo>
                  <a:cubicBezTo>
                    <a:pt x="6529" y="1690"/>
                    <a:pt x="6597" y="1575"/>
                    <a:pt x="6665" y="1461"/>
                  </a:cubicBezTo>
                  <a:cubicBezTo>
                    <a:pt x="6734" y="1347"/>
                    <a:pt x="6802" y="1256"/>
                    <a:pt x="6848" y="1142"/>
                  </a:cubicBezTo>
                  <a:cubicBezTo>
                    <a:pt x="6917" y="1028"/>
                    <a:pt x="6985" y="914"/>
                    <a:pt x="7076" y="799"/>
                  </a:cubicBezTo>
                  <a:cubicBezTo>
                    <a:pt x="7122" y="708"/>
                    <a:pt x="7190" y="594"/>
                    <a:pt x="7236" y="503"/>
                  </a:cubicBezTo>
                  <a:cubicBezTo>
                    <a:pt x="7259" y="457"/>
                    <a:pt x="7259" y="411"/>
                    <a:pt x="7236" y="389"/>
                  </a:cubicBezTo>
                  <a:cubicBezTo>
                    <a:pt x="7259" y="366"/>
                    <a:pt x="7259" y="366"/>
                    <a:pt x="7259" y="366"/>
                  </a:cubicBezTo>
                  <a:cubicBezTo>
                    <a:pt x="7282" y="343"/>
                    <a:pt x="7305" y="297"/>
                    <a:pt x="7305" y="274"/>
                  </a:cubicBezTo>
                  <a:cubicBezTo>
                    <a:pt x="7305" y="274"/>
                    <a:pt x="7305" y="252"/>
                    <a:pt x="7305" y="229"/>
                  </a:cubicBezTo>
                  <a:cubicBezTo>
                    <a:pt x="7350" y="229"/>
                    <a:pt x="7419" y="206"/>
                    <a:pt x="7419" y="137"/>
                  </a:cubicBezTo>
                  <a:cubicBezTo>
                    <a:pt x="7442" y="92"/>
                    <a:pt x="7396" y="23"/>
                    <a:pt x="7327" y="23"/>
                  </a:cubicBezTo>
                  <a:cubicBezTo>
                    <a:pt x="7259" y="1"/>
                    <a:pt x="7168" y="1"/>
                    <a:pt x="709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-693656" y="2538269"/>
              <a:ext cx="195425" cy="338482"/>
            </a:xfrm>
            <a:custGeom>
              <a:avLst/>
              <a:gdLst/>
              <a:ahLst/>
              <a:cxnLst/>
              <a:rect l="l" t="t" r="r" b="b"/>
              <a:pathLst>
                <a:path w="3493" h="6050" extrusionOk="0">
                  <a:moveTo>
                    <a:pt x="3401" y="1"/>
                  </a:moveTo>
                  <a:cubicBezTo>
                    <a:pt x="3333" y="92"/>
                    <a:pt x="3264" y="161"/>
                    <a:pt x="3219" y="252"/>
                  </a:cubicBezTo>
                  <a:cubicBezTo>
                    <a:pt x="3196" y="298"/>
                    <a:pt x="3173" y="343"/>
                    <a:pt x="3127" y="389"/>
                  </a:cubicBezTo>
                  <a:cubicBezTo>
                    <a:pt x="3105" y="435"/>
                    <a:pt x="3082" y="503"/>
                    <a:pt x="3036" y="549"/>
                  </a:cubicBezTo>
                  <a:cubicBezTo>
                    <a:pt x="3036" y="549"/>
                    <a:pt x="3013" y="526"/>
                    <a:pt x="3013" y="526"/>
                  </a:cubicBezTo>
                  <a:cubicBezTo>
                    <a:pt x="3007" y="519"/>
                    <a:pt x="2998" y="516"/>
                    <a:pt x="2989" y="516"/>
                  </a:cubicBezTo>
                  <a:cubicBezTo>
                    <a:pt x="2966" y="516"/>
                    <a:pt x="2938" y="533"/>
                    <a:pt x="2922" y="549"/>
                  </a:cubicBezTo>
                  <a:cubicBezTo>
                    <a:pt x="2854" y="640"/>
                    <a:pt x="2785" y="731"/>
                    <a:pt x="2717" y="823"/>
                  </a:cubicBezTo>
                  <a:cubicBezTo>
                    <a:pt x="2717" y="845"/>
                    <a:pt x="2694" y="868"/>
                    <a:pt x="2671" y="914"/>
                  </a:cubicBezTo>
                  <a:cubicBezTo>
                    <a:pt x="2648" y="914"/>
                    <a:pt x="2625" y="914"/>
                    <a:pt x="2602" y="937"/>
                  </a:cubicBezTo>
                  <a:cubicBezTo>
                    <a:pt x="2534" y="1005"/>
                    <a:pt x="2488" y="1096"/>
                    <a:pt x="2420" y="1188"/>
                  </a:cubicBezTo>
                  <a:cubicBezTo>
                    <a:pt x="2397" y="1233"/>
                    <a:pt x="2374" y="1279"/>
                    <a:pt x="2351" y="1325"/>
                  </a:cubicBezTo>
                  <a:cubicBezTo>
                    <a:pt x="2306" y="1393"/>
                    <a:pt x="2260" y="1462"/>
                    <a:pt x="2214" y="1553"/>
                  </a:cubicBezTo>
                  <a:cubicBezTo>
                    <a:pt x="2169" y="1621"/>
                    <a:pt x="2123" y="1713"/>
                    <a:pt x="2078" y="1781"/>
                  </a:cubicBezTo>
                  <a:lnTo>
                    <a:pt x="1941" y="2032"/>
                  </a:lnTo>
                  <a:cubicBezTo>
                    <a:pt x="1826" y="2215"/>
                    <a:pt x="1735" y="2375"/>
                    <a:pt x="1644" y="2557"/>
                  </a:cubicBezTo>
                  <a:cubicBezTo>
                    <a:pt x="1575" y="2694"/>
                    <a:pt x="1484" y="2854"/>
                    <a:pt x="1393" y="3014"/>
                  </a:cubicBezTo>
                  <a:cubicBezTo>
                    <a:pt x="1301" y="3196"/>
                    <a:pt x="1210" y="3356"/>
                    <a:pt x="1119" y="3539"/>
                  </a:cubicBezTo>
                  <a:cubicBezTo>
                    <a:pt x="1073" y="3630"/>
                    <a:pt x="1028" y="3699"/>
                    <a:pt x="982" y="3790"/>
                  </a:cubicBezTo>
                  <a:cubicBezTo>
                    <a:pt x="936" y="3881"/>
                    <a:pt x="891" y="3972"/>
                    <a:pt x="845" y="4041"/>
                  </a:cubicBezTo>
                  <a:cubicBezTo>
                    <a:pt x="845" y="4064"/>
                    <a:pt x="845" y="4087"/>
                    <a:pt x="845" y="4109"/>
                  </a:cubicBezTo>
                  <a:cubicBezTo>
                    <a:pt x="822" y="4132"/>
                    <a:pt x="799" y="4155"/>
                    <a:pt x="776" y="4155"/>
                  </a:cubicBezTo>
                  <a:cubicBezTo>
                    <a:pt x="754" y="4178"/>
                    <a:pt x="731" y="4201"/>
                    <a:pt x="708" y="4246"/>
                  </a:cubicBezTo>
                  <a:cubicBezTo>
                    <a:pt x="708" y="4269"/>
                    <a:pt x="685" y="4292"/>
                    <a:pt x="662" y="4292"/>
                  </a:cubicBezTo>
                  <a:cubicBezTo>
                    <a:pt x="640" y="4338"/>
                    <a:pt x="617" y="4383"/>
                    <a:pt x="571" y="4429"/>
                  </a:cubicBezTo>
                  <a:cubicBezTo>
                    <a:pt x="503" y="4520"/>
                    <a:pt x="457" y="4612"/>
                    <a:pt x="388" y="4726"/>
                  </a:cubicBezTo>
                  <a:cubicBezTo>
                    <a:pt x="343" y="4794"/>
                    <a:pt x="297" y="4885"/>
                    <a:pt x="251" y="4977"/>
                  </a:cubicBezTo>
                  <a:cubicBezTo>
                    <a:pt x="229" y="5000"/>
                    <a:pt x="206" y="5045"/>
                    <a:pt x="183" y="5091"/>
                  </a:cubicBezTo>
                  <a:cubicBezTo>
                    <a:pt x="160" y="5137"/>
                    <a:pt x="137" y="5205"/>
                    <a:pt x="137" y="5273"/>
                  </a:cubicBezTo>
                  <a:cubicBezTo>
                    <a:pt x="115" y="5296"/>
                    <a:pt x="92" y="5342"/>
                    <a:pt x="69" y="5388"/>
                  </a:cubicBezTo>
                  <a:cubicBezTo>
                    <a:pt x="69" y="5388"/>
                    <a:pt x="88" y="5368"/>
                    <a:pt x="91" y="5365"/>
                  </a:cubicBezTo>
                  <a:lnTo>
                    <a:pt x="91" y="5365"/>
                  </a:lnTo>
                  <a:cubicBezTo>
                    <a:pt x="69" y="5388"/>
                    <a:pt x="46" y="5411"/>
                    <a:pt x="46" y="5456"/>
                  </a:cubicBezTo>
                  <a:cubicBezTo>
                    <a:pt x="23" y="5456"/>
                    <a:pt x="23" y="5479"/>
                    <a:pt x="23" y="5502"/>
                  </a:cubicBezTo>
                  <a:cubicBezTo>
                    <a:pt x="0" y="5525"/>
                    <a:pt x="0" y="5525"/>
                    <a:pt x="0" y="5547"/>
                  </a:cubicBezTo>
                  <a:cubicBezTo>
                    <a:pt x="23" y="5570"/>
                    <a:pt x="23" y="5593"/>
                    <a:pt x="46" y="5616"/>
                  </a:cubicBezTo>
                  <a:cubicBezTo>
                    <a:pt x="46" y="5639"/>
                    <a:pt x="69" y="5662"/>
                    <a:pt x="92" y="5684"/>
                  </a:cubicBezTo>
                  <a:cubicBezTo>
                    <a:pt x="92" y="5707"/>
                    <a:pt x="115" y="5707"/>
                    <a:pt x="115" y="5730"/>
                  </a:cubicBezTo>
                  <a:cubicBezTo>
                    <a:pt x="137" y="5730"/>
                    <a:pt x="137" y="5753"/>
                    <a:pt x="160" y="5753"/>
                  </a:cubicBezTo>
                  <a:cubicBezTo>
                    <a:pt x="160" y="5776"/>
                    <a:pt x="160" y="5776"/>
                    <a:pt x="160" y="5776"/>
                  </a:cubicBezTo>
                  <a:cubicBezTo>
                    <a:pt x="183" y="5821"/>
                    <a:pt x="229" y="5867"/>
                    <a:pt x="274" y="5867"/>
                  </a:cubicBezTo>
                  <a:cubicBezTo>
                    <a:pt x="297" y="5890"/>
                    <a:pt x="320" y="5913"/>
                    <a:pt x="343" y="5935"/>
                  </a:cubicBezTo>
                  <a:cubicBezTo>
                    <a:pt x="366" y="5958"/>
                    <a:pt x="388" y="5981"/>
                    <a:pt x="411" y="6004"/>
                  </a:cubicBezTo>
                  <a:cubicBezTo>
                    <a:pt x="434" y="6050"/>
                    <a:pt x="480" y="6050"/>
                    <a:pt x="525" y="6050"/>
                  </a:cubicBezTo>
                  <a:cubicBezTo>
                    <a:pt x="571" y="6050"/>
                    <a:pt x="594" y="6027"/>
                    <a:pt x="640" y="6004"/>
                  </a:cubicBezTo>
                  <a:cubicBezTo>
                    <a:pt x="662" y="5981"/>
                    <a:pt x="662" y="5935"/>
                    <a:pt x="685" y="5913"/>
                  </a:cubicBezTo>
                  <a:cubicBezTo>
                    <a:pt x="685" y="5867"/>
                    <a:pt x="708" y="5821"/>
                    <a:pt x="708" y="5776"/>
                  </a:cubicBezTo>
                  <a:cubicBezTo>
                    <a:pt x="731" y="5753"/>
                    <a:pt x="731" y="5753"/>
                    <a:pt x="754" y="5753"/>
                  </a:cubicBezTo>
                  <a:cubicBezTo>
                    <a:pt x="754" y="5730"/>
                    <a:pt x="776" y="5730"/>
                    <a:pt x="799" y="5707"/>
                  </a:cubicBezTo>
                  <a:cubicBezTo>
                    <a:pt x="822" y="5684"/>
                    <a:pt x="845" y="5662"/>
                    <a:pt x="845" y="5639"/>
                  </a:cubicBezTo>
                  <a:lnTo>
                    <a:pt x="913" y="5525"/>
                  </a:lnTo>
                  <a:cubicBezTo>
                    <a:pt x="959" y="5479"/>
                    <a:pt x="982" y="5410"/>
                    <a:pt x="1005" y="5365"/>
                  </a:cubicBezTo>
                  <a:cubicBezTo>
                    <a:pt x="1073" y="5251"/>
                    <a:pt x="1119" y="5114"/>
                    <a:pt x="1187" y="5000"/>
                  </a:cubicBezTo>
                  <a:cubicBezTo>
                    <a:pt x="1187" y="5000"/>
                    <a:pt x="1187" y="4977"/>
                    <a:pt x="1187" y="4977"/>
                  </a:cubicBezTo>
                  <a:cubicBezTo>
                    <a:pt x="1210" y="4931"/>
                    <a:pt x="1233" y="4908"/>
                    <a:pt x="1233" y="4885"/>
                  </a:cubicBezTo>
                  <a:cubicBezTo>
                    <a:pt x="1279" y="4794"/>
                    <a:pt x="1324" y="4726"/>
                    <a:pt x="1347" y="4634"/>
                  </a:cubicBezTo>
                  <a:cubicBezTo>
                    <a:pt x="1370" y="4612"/>
                    <a:pt x="1393" y="4566"/>
                    <a:pt x="1416" y="4520"/>
                  </a:cubicBezTo>
                  <a:cubicBezTo>
                    <a:pt x="1484" y="4406"/>
                    <a:pt x="1553" y="4269"/>
                    <a:pt x="1621" y="4132"/>
                  </a:cubicBezTo>
                  <a:cubicBezTo>
                    <a:pt x="1689" y="4041"/>
                    <a:pt x="1735" y="3950"/>
                    <a:pt x="1804" y="3836"/>
                  </a:cubicBezTo>
                  <a:cubicBezTo>
                    <a:pt x="1849" y="3744"/>
                    <a:pt x="1895" y="3653"/>
                    <a:pt x="1963" y="3562"/>
                  </a:cubicBezTo>
                  <a:cubicBezTo>
                    <a:pt x="2146" y="3242"/>
                    <a:pt x="2329" y="2922"/>
                    <a:pt x="2534" y="2603"/>
                  </a:cubicBezTo>
                  <a:cubicBezTo>
                    <a:pt x="2625" y="2443"/>
                    <a:pt x="2694" y="2306"/>
                    <a:pt x="2785" y="2146"/>
                  </a:cubicBezTo>
                  <a:cubicBezTo>
                    <a:pt x="2876" y="2009"/>
                    <a:pt x="2968" y="1873"/>
                    <a:pt x="3059" y="1713"/>
                  </a:cubicBezTo>
                  <a:cubicBezTo>
                    <a:pt x="3082" y="1667"/>
                    <a:pt x="3082" y="1621"/>
                    <a:pt x="3036" y="1576"/>
                  </a:cubicBezTo>
                  <a:cubicBezTo>
                    <a:pt x="3059" y="1530"/>
                    <a:pt x="3082" y="1507"/>
                    <a:pt x="3105" y="1462"/>
                  </a:cubicBezTo>
                  <a:cubicBezTo>
                    <a:pt x="3173" y="1370"/>
                    <a:pt x="3242" y="1279"/>
                    <a:pt x="3287" y="1165"/>
                  </a:cubicBezTo>
                  <a:cubicBezTo>
                    <a:pt x="3310" y="1119"/>
                    <a:pt x="3287" y="1051"/>
                    <a:pt x="3242" y="1005"/>
                  </a:cubicBezTo>
                  <a:cubicBezTo>
                    <a:pt x="3242" y="1005"/>
                    <a:pt x="3242" y="1005"/>
                    <a:pt x="3219" y="982"/>
                  </a:cubicBezTo>
                  <a:cubicBezTo>
                    <a:pt x="3242" y="937"/>
                    <a:pt x="3264" y="891"/>
                    <a:pt x="3310" y="845"/>
                  </a:cubicBezTo>
                  <a:cubicBezTo>
                    <a:pt x="3333" y="800"/>
                    <a:pt x="3310" y="731"/>
                    <a:pt x="3264" y="686"/>
                  </a:cubicBezTo>
                  <a:cubicBezTo>
                    <a:pt x="3242" y="663"/>
                    <a:pt x="3196" y="663"/>
                    <a:pt x="3173" y="663"/>
                  </a:cubicBezTo>
                  <a:cubicBezTo>
                    <a:pt x="3127" y="663"/>
                    <a:pt x="3105" y="686"/>
                    <a:pt x="3082" y="708"/>
                  </a:cubicBezTo>
                  <a:cubicBezTo>
                    <a:pt x="3059" y="731"/>
                    <a:pt x="3036" y="777"/>
                    <a:pt x="3013" y="800"/>
                  </a:cubicBezTo>
                  <a:cubicBezTo>
                    <a:pt x="3036" y="731"/>
                    <a:pt x="3082" y="686"/>
                    <a:pt x="3105" y="617"/>
                  </a:cubicBezTo>
                  <a:cubicBezTo>
                    <a:pt x="3173" y="503"/>
                    <a:pt x="3242" y="389"/>
                    <a:pt x="3310" y="298"/>
                  </a:cubicBezTo>
                  <a:lnTo>
                    <a:pt x="3287" y="298"/>
                  </a:lnTo>
                  <a:cubicBezTo>
                    <a:pt x="3310" y="252"/>
                    <a:pt x="3356" y="229"/>
                    <a:pt x="3379" y="183"/>
                  </a:cubicBezTo>
                  <a:cubicBezTo>
                    <a:pt x="3401" y="138"/>
                    <a:pt x="3447" y="115"/>
                    <a:pt x="3470" y="69"/>
                  </a:cubicBezTo>
                  <a:cubicBezTo>
                    <a:pt x="3493" y="47"/>
                    <a:pt x="3493" y="24"/>
                    <a:pt x="3470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-591494" y="2456584"/>
              <a:ext cx="209467" cy="371324"/>
            </a:xfrm>
            <a:custGeom>
              <a:avLst/>
              <a:gdLst/>
              <a:ahLst/>
              <a:cxnLst/>
              <a:rect l="l" t="t" r="r" b="b"/>
              <a:pathLst>
                <a:path w="3744" h="6637" extrusionOk="0">
                  <a:moveTo>
                    <a:pt x="3698" y="0"/>
                  </a:moveTo>
                  <a:cubicBezTo>
                    <a:pt x="3698" y="0"/>
                    <a:pt x="3675" y="0"/>
                    <a:pt x="3675" y="23"/>
                  </a:cubicBezTo>
                  <a:cubicBezTo>
                    <a:pt x="3630" y="69"/>
                    <a:pt x="3607" y="114"/>
                    <a:pt x="3561" y="183"/>
                  </a:cubicBezTo>
                  <a:cubicBezTo>
                    <a:pt x="3538" y="228"/>
                    <a:pt x="3516" y="274"/>
                    <a:pt x="3493" y="320"/>
                  </a:cubicBezTo>
                  <a:cubicBezTo>
                    <a:pt x="3424" y="434"/>
                    <a:pt x="3356" y="548"/>
                    <a:pt x="3287" y="662"/>
                  </a:cubicBezTo>
                  <a:cubicBezTo>
                    <a:pt x="3150" y="890"/>
                    <a:pt x="3013" y="1118"/>
                    <a:pt x="2876" y="1347"/>
                  </a:cubicBezTo>
                  <a:cubicBezTo>
                    <a:pt x="2762" y="1484"/>
                    <a:pt x="2671" y="1643"/>
                    <a:pt x="2580" y="1780"/>
                  </a:cubicBezTo>
                  <a:cubicBezTo>
                    <a:pt x="2534" y="1872"/>
                    <a:pt x="2488" y="1940"/>
                    <a:pt x="2443" y="2009"/>
                  </a:cubicBezTo>
                  <a:cubicBezTo>
                    <a:pt x="2397" y="2077"/>
                    <a:pt x="2351" y="2168"/>
                    <a:pt x="2306" y="2237"/>
                  </a:cubicBezTo>
                  <a:cubicBezTo>
                    <a:pt x="2214" y="2374"/>
                    <a:pt x="2123" y="2534"/>
                    <a:pt x="2032" y="2693"/>
                  </a:cubicBezTo>
                  <a:cubicBezTo>
                    <a:pt x="1963" y="2830"/>
                    <a:pt x="1872" y="2990"/>
                    <a:pt x="1781" y="3127"/>
                  </a:cubicBezTo>
                  <a:cubicBezTo>
                    <a:pt x="1621" y="3424"/>
                    <a:pt x="1438" y="3721"/>
                    <a:pt x="1279" y="4017"/>
                  </a:cubicBezTo>
                  <a:cubicBezTo>
                    <a:pt x="1142" y="4291"/>
                    <a:pt x="982" y="4565"/>
                    <a:pt x="845" y="4862"/>
                  </a:cubicBezTo>
                  <a:cubicBezTo>
                    <a:pt x="776" y="4976"/>
                    <a:pt x="708" y="5090"/>
                    <a:pt x="662" y="5227"/>
                  </a:cubicBezTo>
                  <a:cubicBezTo>
                    <a:pt x="617" y="5296"/>
                    <a:pt x="571" y="5341"/>
                    <a:pt x="548" y="5410"/>
                  </a:cubicBezTo>
                  <a:cubicBezTo>
                    <a:pt x="503" y="5478"/>
                    <a:pt x="457" y="5547"/>
                    <a:pt x="434" y="5615"/>
                  </a:cubicBezTo>
                  <a:cubicBezTo>
                    <a:pt x="343" y="5752"/>
                    <a:pt x="274" y="5889"/>
                    <a:pt x="206" y="6003"/>
                  </a:cubicBezTo>
                  <a:cubicBezTo>
                    <a:pt x="183" y="6072"/>
                    <a:pt x="137" y="6140"/>
                    <a:pt x="115" y="6209"/>
                  </a:cubicBezTo>
                  <a:cubicBezTo>
                    <a:pt x="92" y="6254"/>
                    <a:pt x="69" y="6277"/>
                    <a:pt x="46" y="6300"/>
                  </a:cubicBezTo>
                  <a:cubicBezTo>
                    <a:pt x="46" y="6345"/>
                    <a:pt x="23" y="6368"/>
                    <a:pt x="23" y="6414"/>
                  </a:cubicBezTo>
                  <a:cubicBezTo>
                    <a:pt x="0" y="6414"/>
                    <a:pt x="0" y="6437"/>
                    <a:pt x="0" y="6437"/>
                  </a:cubicBezTo>
                  <a:cubicBezTo>
                    <a:pt x="0" y="6482"/>
                    <a:pt x="0" y="6505"/>
                    <a:pt x="0" y="6528"/>
                  </a:cubicBezTo>
                  <a:cubicBezTo>
                    <a:pt x="23" y="6574"/>
                    <a:pt x="46" y="6597"/>
                    <a:pt x="92" y="6619"/>
                  </a:cubicBezTo>
                  <a:cubicBezTo>
                    <a:pt x="115" y="6631"/>
                    <a:pt x="137" y="6636"/>
                    <a:pt x="157" y="6636"/>
                  </a:cubicBezTo>
                  <a:cubicBezTo>
                    <a:pt x="177" y="6636"/>
                    <a:pt x="194" y="6631"/>
                    <a:pt x="206" y="6619"/>
                  </a:cubicBezTo>
                  <a:cubicBezTo>
                    <a:pt x="252" y="6619"/>
                    <a:pt x="297" y="6574"/>
                    <a:pt x="320" y="6551"/>
                  </a:cubicBezTo>
                  <a:cubicBezTo>
                    <a:pt x="320" y="6528"/>
                    <a:pt x="320" y="6528"/>
                    <a:pt x="320" y="6505"/>
                  </a:cubicBezTo>
                  <a:cubicBezTo>
                    <a:pt x="343" y="6482"/>
                    <a:pt x="366" y="6460"/>
                    <a:pt x="388" y="6437"/>
                  </a:cubicBezTo>
                  <a:cubicBezTo>
                    <a:pt x="411" y="6391"/>
                    <a:pt x="411" y="6345"/>
                    <a:pt x="434" y="6300"/>
                  </a:cubicBezTo>
                  <a:cubicBezTo>
                    <a:pt x="480" y="6231"/>
                    <a:pt x="525" y="6163"/>
                    <a:pt x="571" y="6094"/>
                  </a:cubicBezTo>
                  <a:cubicBezTo>
                    <a:pt x="640" y="5935"/>
                    <a:pt x="731" y="5775"/>
                    <a:pt x="799" y="5638"/>
                  </a:cubicBezTo>
                  <a:cubicBezTo>
                    <a:pt x="845" y="5569"/>
                    <a:pt x="891" y="5478"/>
                    <a:pt x="936" y="5410"/>
                  </a:cubicBezTo>
                  <a:cubicBezTo>
                    <a:pt x="959" y="5341"/>
                    <a:pt x="1005" y="5250"/>
                    <a:pt x="1050" y="5181"/>
                  </a:cubicBezTo>
                  <a:cubicBezTo>
                    <a:pt x="1119" y="5044"/>
                    <a:pt x="1187" y="4907"/>
                    <a:pt x="1256" y="4771"/>
                  </a:cubicBezTo>
                  <a:cubicBezTo>
                    <a:pt x="1393" y="4497"/>
                    <a:pt x="1553" y="4200"/>
                    <a:pt x="1690" y="3926"/>
                  </a:cubicBezTo>
                  <a:cubicBezTo>
                    <a:pt x="1781" y="3766"/>
                    <a:pt x="1849" y="3606"/>
                    <a:pt x="1941" y="3469"/>
                  </a:cubicBezTo>
                  <a:cubicBezTo>
                    <a:pt x="2009" y="3310"/>
                    <a:pt x="2078" y="3150"/>
                    <a:pt x="2169" y="3013"/>
                  </a:cubicBezTo>
                  <a:cubicBezTo>
                    <a:pt x="2237" y="2853"/>
                    <a:pt x="2329" y="2693"/>
                    <a:pt x="2420" y="2556"/>
                  </a:cubicBezTo>
                  <a:cubicBezTo>
                    <a:pt x="2488" y="2397"/>
                    <a:pt x="2580" y="2237"/>
                    <a:pt x="2648" y="2100"/>
                  </a:cubicBezTo>
                  <a:cubicBezTo>
                    <a:pt x="2694" y="2009"/>
                    <a:pt x="2739" y="1940"/>
                    <a:pt x="2785" y="1872"/>
                  </a:cubicBezTo>
                  <a:cubicBezTo>
                    <a:pt x="2831" y="1780"/>
                    <a:pt x="2854" y="1712"/>
                    <a:pt x="2899" y="1643"/>
                  </a:cubicBezTo>
                  <a:cubicBezTo>
                    <a:pt x="2991" y="1484"/>
                    <a:pt x="3059" y="1347"/>
                    <a:pt x="3128" y="1187"/>
                  </a:cubicBezTo>
                  <a:cubicBezTo>
                    <a:pt x="3173" y="1096"/>
                    <a:pt x="3219" y="1004"/>
                    <a:pt x="3264" y="913"/>
                  </a:cubicBezTo>
                  <a:cubicBezTo>
                    <a:pt x="3310" y="845"/>
                    <a:pt x="3333" y="799"/>
                    <a:pt x="3356" y="753"/>
                  </a:cubicBezTo>
                  <a:cubicBezTo>
                    <a:pt x="3379" y="708"/>
                    <a:pt x="3401" y="662"/>
                    <a:pt x="3424" y="616"/>
                  </a:cubicBezTo>
                  <a:cubicBezTo>
                    <a:pt x="3493" y="525"/>
                    <a:pt x="3538" y="434"/>
                    <a:pt x="3584" y="342"/>
                  </a:cubicBezTo>
                  <a:cubicBezTo>
                    <a:pt x="3630" y="274"/>
                    <a:pt x="3675" y="183"/>
                    <a:pt x="3721" y="91"/>
                  </a:cubicBezTo>
                  <a:cubicBezTo>
                    <a:pt x="3721" y="91"/>
                    <a:pt x="3721" y="91"/>
                    <a:pt x="3744" y="69"/>
                  </a:cubicBezTo>
                  <a:cubicBezTo>
                    <a:pt x="3744" y="46"/>
                    <a:pt x="3744" y="23"/>
                    <a:pt x="3721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-609398" y="2851188"/>
              <a:ext cx="19246" cy="17903"/>
            </a:xfrm>
            <a:custGeom>
              <a:avLst/>
              <a:gdLst/>
              <a:ahLst/>
              <a:cxnLst/>
              <a:rect l="l" t="t" r="r" b="b"/>
              <a:pathLst>
                <a:path w="344" h="320" extrusionOk="0">
                  <a:moveTo>
                    <a:pt x="161" y="0"/>
                  </a:moveTo>
                  <a:cubicBezTo>
                    <a:pt x="69" y="0"/>
                    <a:pt x="1" y="91"/>
                    <a:pt x="1" y="160"/>
                  </a:cubicBezTo>
                  <a:cubicBezTo>
                    <a:pt x="24" y="205"/>
                    <a:pt x="47" y="251"/>
                    <a:pt x="69" y="274"/>
                  </a:cubicBezTo>
                  <a:cubicBezTo>
                    <a:pt x="92" y="297"/>
                    <a:pt x="138" y="320"/>
                    <a:pt x="183" y="320"/>
                  </a:cubicBezTo>
                  <a:cubicBezTo>
                    <a:pt x="275" y="320"/>
                    <a:pt x="343" y="228"/>
                    <a:pt x="320" y="137"/>
                  </a:cubicBezTo>
                  <a:cubicBezTo>
                    <a:pt x="320" y="91"/>
                    <a:pt x="298" y="69"/>
                    <a:pt x="275" y="23"/>
                  </a:cubicBezTo>
                  <a:cubicBezTo>
                    <a:pt x="252" y="0"/>
                    <a:pt x="206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-387170" y="2376130"/>
              <a:ext cx="86886" cy="154247"/>
            </a:xfrm>
            <a:custGeom>
              <a:avLst/>
              <a:gdLst/>
              <a:ahLst/>
              <a:cxnLst/>
              <a:rect l="l" t="t" r="r" b="b"/>
              <a:pathLst>
                <a:path w="1553" h="2757" extrusionOk="0">
                  <a:moveTo>
                    <a:pt x="1461" y="0"/>
                  </a:moveTo>
                  <a:cubicBezTo>
                    <a:pt x="1438" y="0"/>
                    <a:pt x="1393" y="23"/>
                    <a:pt x="1393" y="46"/>
                  </a:cubicBezTo>
                  <a:cubicBezTo>
                    <a:pt x="1302" y="205"/>
                    <a:pt x="1210" y="365"/>
                    <a:pt x="1119" y="525"/>
                  </a:cubicBezTo>
                  <a:cubicBezTo>
                    <a:pt x="1050" y="685"/>
                    <a:pt x="982" y="822"/>
                    <a:pt x="891" y="982"/>
                  </a:cubicBezTo>
                  <a:cubicBezTo>
                    <a:pt x="731" y="1278"/>
                    <a:pt x="571" y="1575"/>
                    <a:pt x="411" y="1872"/>
                  </a:cubicBezTo>
                  <a:cubicBezTo>
                    <a:pt x="343" y="1963"/>
                    <a:pt x="297" y="2077"/>
                    <a:pt x="229" y="2191"/>
                  </a:cubicBezTo>
                  <a:cubicBezTo>
                    <a:pt x="160" y="2283"/>
                    <a:pt x="92" y="2397"/>
                    <a:pt x="23" y="2511"/>
                  </a:cubicBezTo>
                  <a:cubicBezTo>
                    <a:pt x="0" y="2556"/>
                    <a:pt x="23" y="2602"/>
                    <a:pt x="23" y="2648"/>
                  </a:cubicBezTo>
                  <a:cubicBezTo>
                    <a:pt x="46" y="2693"/>
                    <a:pt x="69" y="2716"/>
                    <a:pt x="115" y="2739"/>
                  </a:cubicBezTo>
                  <a:cubicBezTo>
                    <a:pt x="126" y="2750"/>
                    <a:pt x="143" y="2756"/>
                    <a:pt x="163" y="2756"/>
                  </a:cubicBezTo>
                  <a:cubicBezTo>
                    <a:pt x="183" y="2756"/>
                    <a:pt x="206" y="2750"/>
                    <a:pt x="229" y="2739"/>
                  </a:cubicBezTo>
                  <a:cubicBezTo>
                    <a:pt x="274" y="2716"/>
                    <a:pt x="297" y="2693"/>
                    <a:pt x="320" y="2648"/>
                  </a:cubicBezTo>
                  <a:cubicBezTo>
                    <a:pt x="366" y="2579"/>
                    <a:pt x="411" y="2511"/>
                    <a:pt x="457" y="2442"/>
                  </a:cubicBezTo>
                  <a:cubicBezTo>
                    <a:pt x="480" y="2374"/>
                    <a:pt x="525" y="2283"/>
                    <a:pt x="571" y="2214"/>
                  </a:cubicBezTo>
                  <a:cubicBezTo>
                    <a:pt x="640" y="2077"/>
                    <a:pt x="708" y="1917"/>
                    <a:pt x="777" y="1780"/>
                  </a:cubicBezTo>
                  <a:cubicBezTo>
                    <a:pt x="845" y="1621"/>
                    <a:pt x="913" y="1484"/>
                    <a:pt x="982" y="1324"/>
                  </a:cubicBezTo>
                  <a:cubicBezTo>
                    <a:pt x="1005" y="1255"/>
                    <a:pt x="1028" y="1164"/>
                    <a:pt x="1073" y="1096"/>
                  </a:cubicBezTo>
                  <a:cubicBezTo>
                    <a:pt x="1096" y="1004"/>
                    <a:pt x="1142" y="936"/>
                    <a:pt x="1165" y="867"/>
                  </a:cubicBezTo>
                  <a:cubicBezTo>
                    <a:pt x="1279" y="616"/>
                    <a:pt x="1416" y="365"/>
                    <a:pt x="1530" y="114"/>
                  </a:cubicBezTo>
                  <a:cubicBezTo>
                    <a:pt x="1553" y="69"/>
                    <a:pt x="1530" y="23"/>
                    <a:pt x="1507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-279917" y="2083688"/>
              <a:ext cx="187816" cy="277164"/>
            </a:xfrm>
            <a:custGeom>
              <a:avLst/>
              <a:gdLst/>
              <a:ahLst/>
              <a:cxnLst/>
              <a:rect l="l" t="t" r="r" b="b"/>
              <a:pathLst>
                <a:path w="3357" h="4954" extrusionOk="0">
                  <a:moveTo>
                    <a:pt x="2306" y="0"/>
                  </a:moveTo>
                  <a:cubicBezTo>
                    <a:pt x="2261" y="0"/>
                    <a:pt x="2215" y="0"/>
                    <a:pt x="2192" y="23"/>
                  </a:cubicBezTo>
                  <a:cubicBezTo>
                    <a:pt x="2169" y="46"/>
                    <a:pt x="2146" y="69"/>
                    <a:pt x="2146" y="91"/>
                  </a:cubicBezTo>
                  <a:cubicBezTo>
                    <a:pt x="2124" y="114"/>
                    <a:pt x="2124" y="137"/>
                    <a:pt x="2101" y="160"/>
                  </a:cubicBezTo>
                  <a:cubicBezTo>
                    <a:pt x="2078" y="205"/>
                    <a:pt x="2055" y="274"/>
                    <a:pt x="2032" y="320"/>
                  </a:cubicBezTo>
                  <a:lnTo>
                    <a:pt x="2009" y="342"/>
                  </a:lnTo>
                  <a:cubicBezTo>
                    <a:pt x="1987" y="411"/>
                    <a:pt x="1987" y="457"/>
                    <a:pt x="1964" y="502"/>
                  </a:cubicBezTo>
                  <a:cubicBezTo>
                    <a:pt x="1941" y="548"/>
                    <a:pt x="1918" y="594"/>
                    <a:pt x="1895" y="639"/>
                  </a:cubicBezTo>
                  <a:lnTo>
                    <a:pt x="1872" y="685"/>
                  </a:lnTo>
                  <a:cubicBezTo>
                    <a:pt x="1804" y="822"/>
                    <a:pt x="1736" y="982"/>
                    <a:pt x="1644" y="1119"/>
                  </a:cubicBezTo>
                  <a:cubicBezTo>
                    <a:pt x="1576" y="1255"/>
                    <a:pt x="1507" y="1392"/>
                    <a:pt x="1416" y="1529"/>
                  </a:cubicBezTo>
                  <a:cubicBezTo>
                    <a:pt x="1393" y="1598"/>
                    <a:pt x="1348" y="1666"/>
                    <a:pt x="1325" y="1735"/>
                  </a:cubicBezTo>
                  <a:cubicBezTo>
                    <a:pt x="1279" y="1803"/>
                    <a:pt x="1256" y="1872"/>
                    <a:pt x="1211" y="1917"/>
                  </a:cubicBezTo>
                  <a:cubicBezTo>
                    <a:pt x="1119" y="2100"/>
                    <a:pt x="1028" y="2237"/>
                    <a:pt x="959" y="2374"/>
                  </a:cubicBezTo>
                  <a:cubicBezTo>
                    <a:pt x="937" y="2442"/>
                    <a:pt x="891" y="2511"/>
                    <a:pt x="868" y="2579"/>
                  </a:cubicBezTo>
                  <a:cubicBezTo>
                    <a:pt x="823" y="2648"/>
                    <a:pt x="777" y="2716"/>
                    <a:pt x="731" y="2808"/>
                  </a:cubicBezTo>
                  <a:cubicBezTo>
                    <a:pt x="640" y="2990"/>
                    <a:pt x="549" y="3173"/>
                    <a:pt x="457" y="3378"/>
                  </a:cubicBezTo>
                  <a:cubicBezTo>
                    <a:pt x="412" y="3470"/>
                    <a:pt x="366" y="3584"/>
                    <a:pt x="298" y="3698"/>
                  </a:cubicBezTo>
                  <a:cubicBezTo>
                    <a:pt x="275" y="3789"/>
                    <a:pt x="229" y="3858"/>
                    <a:pt x="183" y="3949"/>
                  </a:cubicBezTo>
                  <a:cubicBezTo>
                    <a:pt x="183" y="3972"/>
                    <a:pt x="161" y="3994"/>
                    <a:pt x="138" y="4040"/>
                  </a:cubicBezTo>
                  <a:cubicBezTo>
                    <a:pt x="115" y="4086"/>
                    <a:pt x="92" y="4131"/>
                    <a:pt x="69" y="4177"/>
                  </a:cubicBezTo>
                  <a:cubicBezTo>
                    <a:pt x="46" y="4200"/>
                    <a:pt x="46" y="4223"/>
                    <a:pt x="46" y="4246"/>
                  </a:cubicBezTo>
                  <a:cubicBezTo>
                    <a:pt x="24" y="4291"/>
                    <a:pt x="1" y="4337"/>
                    <a:pt x="24" y="4383"/>
                  </a:cubicBezTo>
                  <a:cubicBezTo>
                    <a:pt x="24" y="4474"/>
                    <a:pt x="69" y="4542"/>
                    <a:pt x="161" y="4588"/>
                  </a:cubicBezTo>
                  <a:cubicBezTo>
                    <a:pt x="183" y="4611"/>
                    <a:pt x="206" y="4611"/>
                    <a:pt x="252" y="4634"/>
                  </a:cubicBezTo>
                  <a:lnTo>
                    <a:pt x="298" y="4634"/>
                  </a:lnTo>
                  <a:lnTo>
                    <a:pt x="389" y="4679"/>
                  </a:lnTo>
                  <a:cubicBezTo>
                    <a:pt x="434" y="4702"/>
                    <a:pt x="480" y="4725"/>
                    <a:pt x="549" y="4748"/>
                  </a:cubicBezTo>
                  <a:cubicBezTo>
                    <a:pt x="617" y="4771"/>
                    <a:pt x="708" y="4816"/>
                    <a:pt x="777" y="4862"/>
                  </a:cubicBezTo>
                  <a:cubicBezTo>
                    <a:pt x="777" y="4862"/>
                    <a:pt x="800" y="4885"/>
                    <a:pt x="800" y="4885"/>
                  </a:cubicBezTo>
                  <a:lnTo>
                    <a:pt x="823" y="4907"/>
                  </a:lnTo>
                  <a:cubicBezTo>
                    <a:pt x="868" y="4930"/>
                    <a:pt x="891" y="4930"/>
                    <a:pt x="937" y="4953"/>
                  </a:cubicBezTo>
                  <a:lnTo>
                    <a:pt x="959" y="4953"/>
                  </a:lnTo>
                  <a:cubicBezTo>
                    <a:pt x="982" y="4953"/>
                    <a:pt x="1028" y="4930"/>
                    <a:pt x="1051" y="4930"/>
                  </a:cubicBezTo>
                  <a:cubicBezTo>
                    <a:pt x="1096" y="4907"/>
                    <a:pt x="1096" y="4885"/>
                    <a:pt x="1119" y="4839"/>
                  </a:cubicBezTo>
                  <a:cubicBezTo>
                    <a:pt x="1119" y="4839"/>
                    <a:pt x="1142" y="4816"/>
                    <a:pt x="1142" y="4816"/>
                  </a:cubicBezTo>
                  <a:cubicBezTo>
                    <a:pt x="1188" y="4725"/>
                    <a:pt x="1233" y="4634"/>
                    <a:pt x="1279" y="4542"/>
                  </a:cubicBezTo>
                  <a:lnTo>
                    <a:pt x="1279" y="4519"/>
                  </a:lnTo>
                  <a:cubicBezTo>
                    <a:pt x="1439" y="4246"/>
                    <a:pt x="1599" y="3949"/>
                    <a:pt x="1758" y="3675"/>
                  </a:cubicBezTo>
                  <a:cubicBezTo>
                    <a:pt x="1827" y="3538"/>
                    <a:pt x="1918" y="3401"/>
                    <a:pt x="1987" y="3264"/>
                  </a:cubicBezTo>
                  <a:cubicBezTo>
                    <a:pt x="2032" y="3150"/>
                    <a:pt x="2101" y="3059"/>
                    <a:pt x="2146" y="2967"/>
                  </a:cubicBezTo>
                  <a:lnTo>
                    <a:pt x="2215" y="2830"/>
                  </a:lnTo>
                  <a:lnTo>
                    <a:pt x="2375" y="2556"/>
                  </a:lnTo>
                  <a:lnTo>
                    <a:pt x="2443" y="2442"/>
                  </a:lnTo>
                  <a:cubicBezTo>
                    <a:pt x="2466" y="2374"/>
                    <a:pt x="2512" y="2305"/>
                    <a:pt x="2534" y="2260"/>
                  </a:cubicBezTo>
                  <a:cubicBezTo>
                    <a:pt x="2580" y="2191"/>
                    <a:pt x="2626" y="2100"/>
                    <a:pt x="2671" y="2032"/>
                  </a:cubicBezTo>
                  <a:lnTo>
                    <a:pt x="2671" y="2009"/>
                  </a:lnTo>
                  <a:cubicBezTo>
                    <a:pt x="2740" y="1917"/>
                    <a:pt x="2785" y="1803"/>
                    <a:pt x="2831" y="1712"/>
                  </a:cubicBezTo>
                  <a:lnTo>
                    <a:pt x="2854" y="1666"/>
                  </a:lnTo>
                  <a:cubicBezTo>
                    <a:pt x="2900" y="1575"/>
                    <a:pt x="2945" y="1461"/>
                    <a:pt x="3014" y="1370"/>
                  </a:cubicBezTo>
                  <a:cubicBezTo>
                    <a:pt x="3037" y="1324"/>
                    <a:pt x="3059" y="1255"/>
                    <a:pt x="3082" y="1210"/>
                  </a:cubicBezTo>
                  <a:cubicBezTo>
                    <a:pt x="3105" y="1141"/>
                    <a:pt x="3151" y="1073"/>
                    <a:pt x="3196" y="1004"/>
                  </a:cubicBezTo>
                  <a:cubicBezTo>
                    <a:pt x="3242" y="890"/>
                    <a:pt x="3288" y="776"/>
                    <a:pt x="3333" y="639"/>
                  </a:cubicBezTo>
                  <a:cubicBezTo>
                    <a:pt x="3356" y="594"/>
                    <a:pt x="3356" y="525"/>
                    <a:pt x="3288" y="502"/>
                  </a:cubicBezTo>
                  <a:lnTo>
                    <a:pt x="3219" y="502"/>
                  </a:lnTo>
                  <a:cubicBezTo>
                    <a:pt x="3196" y="479"/>
                    <a:pt x="3196" y="479"/>
                    <a:pt x="3174" y="457"/>
                  </a:cubicBezTo>
                  <a:cubicBezTo>
                    <a:pt x="3151" y="434"/>
                    <a:pt x="3128" y="434"/>
                    <a:pt x="3128" y="434"/>
                  </a:cubicBezTo>
                  <a:cubicBezTo>
                    <a:pt x="3105" y="411"/>
                    <a:pt x="3082" y="411"/>
                    <a:pt x="3059" y="411"/>
                  </a:cubicBezTo>
                  <a:cubicBezTo>
                    <a:pt x="3037" y="411"/>
                    <a:pt x="3014" y="411"/>
                    <a:pt x="2991" y="388"/>
                  </a:cubicBezTo>
                  <a:cubicBezTo>
                    <a:pt x="2945" y="388"/>
                    <a:pt x="2900" y="365"/>
                    <a:pt x="2854" y="320"/>
                  </a:cubicBezTo>
                  <a:cubicBezTo>
                    <a:pt x="2808" y="297"/>
                    <a:pt x="2763" y="251"/>
                    <a:pt x="2717" y="205"/>
                  </a:cubicBezTo>
                  <a:lnTo>
                    <a:pt x="2671" y="183"/>
                  </a:lnTo>
                  <a:cubicBezTo>
                    <a:pt x="2603" y="137"/>
                    <a:pt x="2534" y="69"/>
                    <a:pt x="2443" y="46"/>
                  </a:cubicBezTo>
                  <a:cubicBezTo>
                    <a:pt x="2420" y="23"/>
                    <a:pt x="2375" y="0"/>
                    <a:pt x="2352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-222457" y="2118152"/>
              <a:ext cx="131589" cy="244547"/>
            </a:xfrm>
            <a:custGeom>
              <a:avLst/>
              <a:gdLst/>
              <a:ahLst/>
              <a:cxnLst/>
              <a:rect l="l" t="t" r="r" b="b"/>
              <a:pathLst>
                <a:path w="2352" h="4371" extrusionOk="0">
                  <a:moveTo>
                    <a:pt x="2283" y="0"/>
                  </a:moveTo>
                  <a:cubicBezTo>
                    <a:pt x="2261" y="0"/>
                    <a:pt x="2238" y="0"/>
                    <a:pt x="2215" y="23"/>
                  </a:cubicBezTo>
                  <a:cubicBezTo>
                    <a:pt x="2192" y="69"/>
                    <a:pt x="2169" y="114"/>
                    <a:pt x="2147" y="137"/>
                  </a:cubicBezTo>
                  <a:cubicBezTo>
                    <a:pt x="2124" y="160"/>
                    <a:pt x="2124" y="206"/>
                    <a:pt x="2101" y="229"/>
                  </a:cubicBezTo>
                  <a:cubicBezTo>
                    <a:pt x="2078" y="297"/>
                    <a:pt x="2032" y="388"/>
                    <a:pt x="1987" y="457"/>
                  </a:cubicBezTo>
                  <a:cubicBezTo>
                    <a:pt x="1964" y="525"/>
                    <a:pt x="1918" y="594"/>
                    <a:pt x="1873" y="662"/>
                  </a:cubicBezTo>
                  <a:cubicBezTo>
                    <a:pt x="1850" y="731"/>
                    <a:pt x="1804" y="799"/>
                    <a:pt x="1758" y="868"/>
                  </a:cubicBezTo>
                  <a:cubicBezTo>
                    <a:pt x="1690" y="1005"/>
                    <a:pt x="1599" y="1119"/>
                    <a:pt x="1530" y="1233"/>
                  </a:cubicBezTo>
                  <a:cubicBezTo>
                    <a:pt x="1485" y="1301"/>
                    <a:pt x="1462" y="1370"/>
                    <a:pt x="1416" y="1461"/>
                  </a:cubicBezTo>
                  <a:cubicBezTo>
                    <a:pt x="1370" y="1530"/>
                    <a:pt x="1348" y="1598"/>
                    <a:pt x="1302" y="1667"/>
                  </a:cubicBezTo>
                  <a:cubicBezTo>
                    <a:pt x="1234" y="1804"/>
                    <a:pt x="1142" y="1940"/>
                    <a:pt x="1074" y="2077"/>
                  </a:cubicBezTo>
                  <a:cubicBezTo>
                    <a:pt x="1028" y="2146"/>
                    <a:pt x="1005" y="2214"/>
                    <a:pt x="960" y="2283"/>
                  </a:cubicBezTo>
                  <a:cubicBezTo>
                    <a:pt x="914" y="2351"/>
                    <a:pt x="891" y="2420"/>
                    <a:pt x="845" y="2488"/>
                  </a:cubicBezTo>
                  <a:cubicBezTo>
                    <a:pt x="800" y="2557"/>
                    <a:pt x="777" y="2625"/>
                    <a:pt x="731" y="2694"/>
                  </a:cubicBezTo>
                  <a:cubicBezTo>
                    <a:pt x="709" y="2762"/>
                    <a:pt x="663" y="2831"/>
                    <a:pt x="640" y="2899"/>
                  </a:cubicBezTo>
                  <a:cubicBezTo>
                    <a:pt x="549" y="3036"/>
                    <a:pt x="480" y="3173"/>
                    <a:pt x="412" y="3310"/>
                  </a:cubicBezTo>
                  <a:cubicBezTo>
                    <a:pt x="366" y="3401"/>
                    <a:pt x="321" y="3493"/>
                    <a:pt x="275" y="3584"/>
                  </a:cubicBezTo>
                  <a:cubicBezTo>
                    <a:pt x="229" y="3675"/>
                    <a:pt x="184" y="3744"/>
                    <a:pt x="161" y="3835"/>
                  </a:cubicBezTo>
                  <a:cubicBezTo>
                    <a:pt x="115" y="3903"/>
                    <a:pt x="92" y="3972"/>
                    <a:pt x="69" y="4040"/>
                  </a:cubicBezTo>
                  <a:cubicBezTo>
                    <a:pt x="47" y="4063"/>
                    <a:pt x="47" y="4109"/>
                    <a:pt x="24" y="4155"/>
                  </a:cubicBezTo>
                  <a:cubicBezTo>
                    <a:pt x="24" y="4177"/>
                    <a:pt x="24" y="4200"/>
                    <a:pt x="1" y="4223"/>
                  </a:cubicBezTo>
                  <a:cubicBezTo>
                    <a:pt x="1" y="4291"/>
                    <a:pt x="24" y="4337"/>
                    <a:pt x="69" y="4360"/>
                  </a:cubicBezTo>
                  <a:cubicBezTo>
                    <a:pt x="85" y="4360"/>
                    <a:pt x="110" y="4370"/>
                    <a:pt x="132" y="4370"/>
                  </a:cubicBezTo>
                  <a:cubicBezTo>
                    <a:pt x="143" y="4370"/>
                    <a:pt x="153" y="4368"/>
                    <a:pt x="161" y="4360"/>
                  </a:cubicBezTo>
                  <a:cubicBezTo>
                    <a:pt x="184" y="4360"/>
                    <a:pt x="229" y="4337"/>
                    <a:pt x="229" y="4291"/>
                  </a:cubicBezTo>
                  <a:cubicBezTo>
                    <a:pt x="252" y="4269"/>
                    <a:pt x="252" y="4246"/>
                    <a:pt x="275" y="4223"/>
                  </a:cubicBezTo>
                  <a:cubicBezTo>
                    <a:pt x="298" y="4200"/>
                    <a:pt x="298" y="4177"/>
                    <a:pt x="298" y="4155"/>
                  </a:cubicBezTo>
                  <a:cubicBezTo>
                    <a:pt x="343" y="4109"/>
                    <a:pt x="366" y="4063"/>
                    <a:pt x="389" y="4018"/>
                  </a:cubicBezTo>
                  <a:cubicBezTo>
                    <a:pt x="457" y="3881"/>
                    <a:pt x="526" y="3744"/>
                    <a:pt x="594" y="3607"/>
                  </a:cubicBezTo>
                  <a:cubicBezTo>
                    <a:pt x="663" y="3470"/>
                    <a:pt x="731" y="3333"/>
                    <a:pt x="800" y="3196"/>
                  </a:cubicBezTo>
                  <a:cubicBezTo>
                    <a:pt x="868" y="3059"/>
                    <a:pt x="960" y="2922"/>
                    <a:pt x="1028" y="2785"/>
                  </a:cubicBezTo>
                  <a:cubicBezTo>
                    <a:pt x="1097" y="2625"/>
                    <a:pt x="1165" y="2488"/>
                    <a:pt x="1234" y="2351"/>
                  </a:cubicBezTo>
                  <a:cubicBezTo>
                    <a:pt x="1302" y="2214"/>
                    <a:pt x="1370" y="2077"/>
                    <a:pt x="1462" y="1940"/>
                  </a:cubicBezTo>
                  <a:cubicBezTo>
                    <a:pt x="1485" y="1872"/>
                    <a:pt x="1530" y="1804"/>
                    <a:pt x="1553" y="1735"/>
                  </a:cubicBezTo>
                  <a:cubicBezTo>
                    <a:pt x="1599" y="1667"/>
                    <a:pt x="1622" y="1598"/>
                    <a:pt x="1667" y="1507"/>
                  </a:cubicBezTo>
                  <a:cubicBezTo>
                    <a:pt x="1736" y="1370"/>
                    <a:pt x="1781" y="1256"/>
                    <a:pt x="1850" y="1119"/>
                  </a:cubicBezTo>
                  <a:cubicBezTo>
                    <a:pt x="1941" y="936"/>
                    <a:pt x="2032" y="776"/>
                    <a:pt x="2101" y="594"/>
                  </a:cubicBezTo>
                  <a:cubicBezTo>
                    <a:pt x="2147" y="503"/>
                    <a:pt x="2169" y="434"/>
                    <a:pt x="2215" y="343"/>
                  </a:cubicBezTo>
                  <a:cubicBezTo>
                    <a:pt x="2238" y="297"/>
                    <a:pt x="2238" y="251"/>
                    <a:pt x="2261" y="229"/>
                  </a:cubicBezTo>
                  <a:cubicBezTo>
                    <a:pt x="2283" y="183"/>
                    <a:pt x="2306" y="137"/>
                    <a:pt x="2352" y="92"/>
                  </a:cubicBezTo>
                  <a:cubicBezTo>
                    <a:pt x="2352" y="69"/>
                    <a:pt x="2352" y="23"/>
                    <a:pt x="2306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-173894" y="2164142"/>
              <a:ext cx="97125" cy="171143"/>
            </a:xfrm>
            <a:custGeom>
              <a:avLst/>
              <a:gdLst/>
              <a:ahLst/>
              <a:cxnLst/>
              <a:rect l="l" t="t" r="r" b="b"/>
              <a:pathLst>
                <a:path w="1736" h="3059" extrusionOk="0">
                  <a:moveTo>
                    <a:pt x="1667" y="0"/>
                  </a:moveTo>
                  <a:cubicBezTo>
                    <a:pt x="1644" y="0"/>
                    <a:pt x="1621" y="0"/>
                    <a:pt x="1621" y="23"/>
                  </a:cubicBezTo>
                  <a:cubicBezTo>
                    <a:pt x="1575" y="91"/>
                    <a:pt x="1530" y="160"/>
                    <a:pt x="1507" y="228"/>
                  </a:cubicBezTo>
                  <a:cubicBezTo>
                    <a:pt x="1461" y="297"/>
                    <a:pt x="1415" y="365"/>
                    <a:pt x="1370" y="434"/>
                  </a:cubicBezTo>
                  <a:cubicBezTo>
                    <a:pt x="1324" y="502"/>
                    <a:pt x="1301" y="571"/>
                    <a:pt x="1256" y="639"/>
                  </a:cubicBezTo>
                  <a:cubicBezTo>
                    <a:pt x="1210" y="708"/>
                    <a:pt x="1164" y="776"/>
                    <a:pt x="1142" y="845"/>
                  </a:cubicBezTo>
                  <a:cubicBezTo>
                    <a:pt x="1073" y="936"/>
                    <a:pt x="1027" y="1004"/>
                    <a:pt x="1005" y="1073"/>
                  </a:cubicBezTo>
                  <a:cubicBezTo>
                    <a:pt x="959" y="1141"/>
                    <a:pt x="936" y="1210"/>
                    <a:pt x="890" y="1255"/>
                  </a:cubicBezTo>
                  <a:cubicBezTo>
                    <a:pt x="822" y="1392"/>
                    <a:pt x="754" y="1507"/>
                    <a:pt x="685" y="1643"/>
                  </a:cubicBezTo>
                  <a:cubicBezTo>
                    <a:pt x="617" y="1735"/>
                    <a:pt x="571" y="1826"/>
                    <a:pt x="502" y="1940"/>
                  </a:cubicBezTo>
                  <a:cubicBezTo>
                    <a:pt x="480" y="1986"/>
                    <a:pt x="457" y="2032"/>
                    <a:pt x="434" y="2077"/>
                  </a:cubicBezTo>
                  <a:cubicBezTo>
                    <a:pt x="411" y="2123"/>
                    <a:pt x="366" y="2191"/>
                    <a:pt x="343" y="2237"/>
                  </a:cubicBezTo>
                  <a:cubicBezTo>
                    <a:pt x="274" y="2351"/>
                    <a:pt x="229" y="2465"/>
                    <a:pt x="160" y="2556"/>
                  </a:cubicBezTo>
                  <a:cubicBezTo>
                    <a:pt x="137" y="2625"/>
                    <a:pt x="114" y="2671"/>
                    <a:pt x="69" y="2716"/>
                  </a:cubicBezTo>
                  <a:cubicBezTo>
                    <a:pt x="46" y="2785"/>
                    <a:pt x="23" y="2830"/>
                    <a:pt x="0" y="2899"/>
                  </a:cubicBezTo>
                  <a:cubicBezTo>
                    <a:pt x="0" y="2967"/>
                    <a:pt x="23" y="3013"/>
                    <a:pt x="92" y="3059"/>
                  </a:cubicBezTo>
                  <a:lnTo>
                    <a:pt x="183" y="3059"/>
                  </a:lnTo>
                  <a:cubicBezTo>
                    <a:pt x="229" y="3036"/>
                    <a:pt x="251" y="3013"/>
                    <a:pt x="274" y="2990"/>
                  </a:cubicBezTo>
                  <a:cubicBezTo>
                    <a:pt x="274" y="2990"/>
                    <a:pt x="274" y="2967"/>
                    <a:pt x="274" y="2967"/>
                  </a:cubicBezTo>
                  <a:cubicBezTo>
                    <a:pt x="320" y="2922"/>
                    <a:pt x="343" y="2853"/>
                    <a:pt x="388" y="2785"/>
                  </a:cubicBezTo>
                  <a:cubicBezTo>
                    <a:pt x="411" y="2716"/>
                    <a:pt x="457" y="2648"/>
                    <a:pt x="480" y="2602"/>
                  </a:cubicBezTo>
                  <a:cubicBezTo>
                    <a:pt x="525" y="2511"/>
                    <a:pt x="548" y="2442"/>
                    <a:pt x="594" y="2374"/>
                  </a:cubicBezTo>
                  <a:cubicBezTo>
                    <a:pt x="639" y="2305"/>
                    <a:pt x="662" y="2237"/>
                    <a:pt x="685" y="2168"/>
                  </a:cubicBezTo>
                  <a:cubicBezTo>
                    <a:pt x="754" y="2032"/>
                    <a:pt x="822" y="1917"/>
                    <a:pt x="890" y="1780"/>
                  </a:cubicBezTo>
                  <a:cubicBezTo>
                    <a:pt x="959" y="1643"/>
                    <a:pt x="1027" y="1507"/>
                    <a:pt x="1073" y="1392"/>
                  </a:cubicBezTo>
                  <a:cubicBezTo>
                    <a:pt x="1119" y="1278"/>
                    <a:pt x="1164" y="1187"/>
                    <a:pt x="1210" y="1096"/>
                  </a:cubicBezTo>
                  <a:cubicBezTo>
                    <a:pt x="1256" y="959"/>
                    <a:pt x="1324" y="845"/>
                    <a:pt x="1370" y="708"/>
                  </a:cubicBezTo>
                  <a:cubicBezTo>
                    <a:pt x="1438" y="616"/>
                    <a:pt x="1484" y="502"/>
                    <a:pt x="1530" y="388"/>
                  </a:cubicBezTo>
                  <a:cubicBezTo>
                    <a:pt x="1552" y="342"/>
                    <a:pt x="1598" y="297"/>
                    <a:pt x="1621" y="251"/>
                  </a:cubicBezTo>
                  <a:cubicBezTo>
                    <a:pt x="1644" y="183"/>
                    <a:pt x="1667" y="114"/>
                    <a:pt x="1712" y="69"/>
                  </a:cubicBezTo>
                  <a:cubicBezTo>
                    <a:pt x="1735" y="46"/>
                    <a:pt x="1712" y="0"/>
                    <a:pt x="1689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-181559" y="2351849"/>
              <a:ext cx="9008" cy="10238"/>
            </a:xfrm>
            <a:custGeom>
              <a:avLst/>
              <a:gdLst/>
              <a:ahLst/>
              <a:cxnLst/>
              <a:rect l="l" t="t" r="r" b="b"/>
              <a:pathLst>
                <a:path w="161" h="183" extrusionOk="0">
                  <a:moveTo>
                    <a:pt x="69" y="0"/>
                  </a:moveTo>
                  <a:cubicBezTo>
                    <a:pt x="23" y="0"/>
                    <a:pt x="0" y="46"/>
                    <a:pt x="0" y="92"/>
                  </a:cubicBezTo>
                  <a:cubicBezTo>
                    <a:pt x="0" y="114"/>
                    <a:pt x="0" y="137"/>
                    <a:pt x="23" y="160"/>
                  </a:cubicBezTo>
                  <a:cubicBezTo>
                    <a:pt x="46" y="160"/>
                    <a:pt x="69" y="183"/>
                    <a:pt x="92" y="183"/>
                  </a:cubicBezTo>
                  <a:cubicBezTo>
                    <a:pt x="137" y="183"/>
                    <a:pt x="160" y="137"/>
                    <a:pt x="160" y="92"/>
                  </a:cubicBezTo>
                  <a:cubicBezTo>
                    <a:pt x="160" y="69"/>
                    <a:pt x="160" y="46"/>
                    <a:pt x="137" y="23"/>
                  </a:cubicBezTo>
                  <a:cubicBezTo>
                    <a:pt x="114" y="0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33A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-115148" y="2155190"/>
              <a:ext cx="71557" cy="125211"/>
            </a:xfrm>
            <a:custGeom>
              <a:avLst/>
              <a:gdLst/>
              <a:ahLst/>
              <a:cxnLst/>
              <a:rect l="l" t="t" r="r" b="b"/>
              <a:pathLst>
                <a:path w="1279" h="2238" extrusionOk="0">
                  <a:moveTo>
                    <a:pt x="560" y="1053"/>
                  </a:moveTo>
                  <a:lnTo>
                    <a:pt x="560" y="1053"/>
                  </a:lnTo>
                  <a:cubicBezTo>
                    <a:pt x="548" y="1059"/>
                    <a:pt x="548" y="1073"/>
                    <a:pt x="548" y="1073"/>
                  </a:cubicBezTo>
                  <a:cubicBezTo>
                    <a:pt x="551" y="1066"/>
                    <a:pt x="555" y="1059"/>
                    <a:pt x="560" y="1053"/>
                  </a:cubicBezTo>
                  <a:close/>
                  <a:moveTo>
                    <a:pt x="1210" y="0"/>
                  </a:moveTo>
                  <a:cubicBezTo>
                    <a:pt x="1164" y="0"/>
                    <a:pt x="1164" y="46"/>
                    <a:pt x="1142" y="92"/>
                  </a:cubicBezTo>
                  <a:cubicBezTo>
                    <a:pt x="1119" y="137"/>
                    <a:pt x="1073" y="206"/>
                    <a:pt x="1050" y="251"/>
                  </a:cubicBezTo>
                  <a:cubicBezTo>
                    <a:pt x="1027" y="320"/>
                    <a:pt x="982" y="388"/>
                    <a:pt x="936" y="434"/>
                  </a:cubicBezTo>
                  <a:lnTo>
                    <a:pt x="959" y="434"/>
                  </a:lnTo>
                  <a:cubicBezTo>
                    <a:pt x="936" y="457"/>
                    <a:pt x="913" y="502"/>
                    <a:pt x="890" y="525"/>
                  </a:cubicBezTo>
                  <a:cubicBezTo>
                    <a:pt x="868" y="571"/>
                    <a:pt x="845" y="617"/>
                    <a:pt x="799" y="662"/>
                  </a:cubicBezTo>
                  <a:cubicBezTo>
                    <a:pt x="776" y="708"/>
                    <a:pt x="754" y="754"/>
                    <a:pt x="731" y="799"/>
                  </a:cubicBezTo>
                  <a:cubicBezTo>
                    <a:pt x="685" y="845"/>
                    <a:pt x="662" y="890"/>
                    <a:pt x="639" y="936"/>
                  </a:cubicBezTo>
                  <a:cubicBezTo>
                    <a:pt x="620" y="975"/>
                    <a:pt x="584" y="1014"/>
                    <a:pt x="560" y="1053"/>
                  </a:cubicBezTo>
                  <a:lnTo>
                    <a:pt x="560" y="1053"/>
                  </a:lnTo>
                  <a:cubicBezTo>
                    <a:pt x="563" y="1051"/>
                    <a:pt x="566" y="1050"/>
                    <a:pt x="571" y="1050"/>
                  </a:cubicBezTo>
                  <a:cubicBezTo>
                    <a:pt x="457" y="1210"/>
                    <a:pt x="365" y="1347"/>
                    <a:pt x="274" y="1507"/>
                  </a:cubicBezTo>
                  <a:cubicBezTo>
                    <a:pt x="229" y="1598"/>
                    <a:pt x="206" y="1689"/>
                    <a:pt x="137" y="1781"/>
                  </a:cubicBezTo>
                  <a:cubicBezTo>
                    <a:pt x="114" y="1826"/>
                    <a:pt x="92" y="1872"/>
                    <a:pt x="69" y="1918"/>
                  </a:cubicBezTo>
                  <a:cubicBezTo>
                    <a:pt x="46" y="1940"/>
                    <a:pt x="46" y="1963"/>
                    <a:pt x="23" y="1986"/>
                  </a:cubicBezTo>
                  <a:cubicBezTo>
                    <a:pt x="23" y="2032"/>
                    <a:pt x="0" y="2055"/>
                    <a:pt x="0" y="2100"/>
                  </a:cubicBezTo>
                  <a:cubicBezTo>
                    <a:pt x="0" y="2169"/>
                    <a:pt x="69" y="2214"/>
                    <a:pt x="114" y="2237"/>
                  </a:cubicBezTo>
                  <a:cubicBezTo>
                    <a:pt x="183" y="2237"/>
                    <a:pt x="251" y="2214"/>
                    <a:pt x="274" y="2146"/>
                  </a:cubicBezTo>
                  <a:cubicBezTo>
                    <a:pt x="297" y="2123"/>
                    <a:pt x="297" y="2077"/>
                    <a:pt x="320" y="2055"/>
                  </a:cubicBezTo>
                  <a:cubicBezTo>
                    <a:pt x="343" y="2009"/>
                    <a:pt x="365" y="1963"/>
                    <a:pt x="388" y="1940"/>
                  </a:cubicBezTo>
                  <a:cubicBezTo>
                    <a:pt x="411" y="1849"/>
                    <a:pt x="457" y="1781"/>
                    <a:pt x="480" y="1712"/>
                  </a:cubicBezTo>
                  <a:cubicBezTo>
                    <a:pt x="548" y="1575"/>
                    <a:pt x="594" y="1461"/>
                    <a:pt x="662" y="1347"/>
                  </a:cubicBezTo>
                  <a:cubicBezTo>
                    <a:pt x="708" y="1210"/>
                    <a:pt x="776" y="1073"/>
                    <a:pt x="845" y="936"/>
                  </a:cubicBezTo>
                  <a:cubicBezTo>
                    <a:pt x="913" y="776"/>
                    <a:pt x="982" y="639"/>
                    <a:pt x="1050" y="480"/>
                  </a:cubicBezTo>
                  <a:cubicBezTo>
                    <a:pt x="1073" y="411"/>
                    <a:pt x="1096" y="343"/>
                    <a:pt x="1142" y="297"/>
                  </a:cubicBezTo>
                  <a:cubicBezTo>
                    <a:pt x="1142" y="251"/>
                    <a:pt x="1164" y="229"/>
                    <a:pt x="1164" y="206"/>
                  </a:cubicBezTo>
                  <a:cubicBezTo>
                    <a:pt x="1187" y="206"/>
                    <a:pt x="1210" y="206"/>
                    <a:pt x="1210" y="183"/>
                  </a:cubicBezTo>
                  <a:cubicBezTo>
                    <a:pt x="1233" y="160"/>
                    <a:pt x="1233" y="137"/>
                    <a:pt x="1256" y="114"/>
                  </a:cubicBezTo>
                  <a:cubicBezTo>
                    <a:pt x="1256" y="92"/>
                    <a:pt x="1278" y="69"/>
                    <a:pt x="1278" y="46"/>
                  </a:cubicBezTo>
                  <a:cubicBezTo>
                    <a:pt x="1278" y="23"/>
                    <a:pt x="1278" y="0"/>
                    <a:pt x="1256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-714077" y="2844754"/>
              <a:ext cx="48562" cy="192124"/>
            </a:xfrm>
            <a:custGeom>
              <a:avLst/>
              <a:gdLst/>
              <a:ahLst/>
              <a:cxnLst/>
              <a:rect l="l" t="t" r="r" b="b"/>
              <a:pathLst>
                <a:path w="868" h="3434" extrusionOk="0">
                  <a:moveTo>
                    <a:pt x="297" y="1"/>
                  </a:moveTo>
                  <a:cubicBezTo>
                    <a:pt x="274" y="1"/>
                    <a:pt x="251" y="24"/>
                    <a:pt x="251" y="47"/>
                  </a:cubicBezTo>
                  <a:cubicBezTo>
                    <a:pt x="183" y="161"/>
                    <a:pt x="137" y="298"/>
                    <a:pt x="114" y="435"/>
                  </a:cubicBezTo>
                  <a:cubicBezTo>
                    <a:pt x="69" y="572"/>
                    <a:pt x="46" y="731"/>
                    <a:pt x="23" y="868"/>
                  </a:cubicBezTo>
                  <a:cubicBezTo>
                    <a:pt x="0" y="1165"/>
                    <a:pt x="23" y="1439"/>
                    <a:pt x="69" y="1736"/>
                  </a:cubicBezTo>
                  <a:cubicBezTo>
                    <a:pt x="114" y="2032"/>
                    <a:pt x="206" y="2306"/>
                    <a:pt x="297" y="2580"/>
                  </a:cubicBezTo>
                  <a:cubicBezTo>
                    <a:pt x="411" y="2854"/>
                    <a:pt x="548" y="3128"/>
                    <a:pt x="685" y="3379"/>
                  </a:cubicBezTo>
                  <a:cubicBezTo>
                    <a:pt x="702" y="3412"/>
                    <a:pt x="743" y="3434"/>
                    <a:pt x="773" y="3434"/>
                  </a:cubicBezTo>
                  <a:cubicBezTo>
                    <a:pt x="784" y="3434"/>
                    <a:pt x="793" y="3431"/>
                    <a:pt x="799" y="3425"/>
                  </a:cubicBezTo>
                  <a:cubicBezTo>
                    <a:pt x="845" y="3402"/>
                    <a:pt x="868" y="3333"/>
                    <a:pt x="845" y="3288"/>
                  </a:cubicBezTo>
                  <a:cubicBezTo>
                    <a:pt x="731" y="3105"/>
                    <a:pt x="616" y="2900"/>
                    <a:pt x="525" y="2671"/>
                  </a:cubicBezTo>
                  <a:cubicBezTo>
                    <a:pt x="388" y="2329"/>
                    <a:pt x="274" y="1964"/>
                    <a:pt x="228" y="1576"/>
                  </a:cubicBezTo>
                  <a:cubicBezTo>
                    <a:pt x="228" y="1576"/>
                    <a:pt x="228" y="1599"/>
                    <a:pt x="228" y="1599"/>
                  </a:cubicBezTo>
                  <a:cubicBezTo>
                    <a:pt x="183" y="1325"/>
                    <a:pt x="183" y="1028"/>
                    <a:pt x="206" y="754"/>
                  </a:cubicBezTo>
                  <a:lnTo>
                    <a:pt x="206" y="754"/>
                  </a:lnTo>
                  <a:cubicBezTo>
                    <a:pt x="206" y="754"/>
                    <a:pt x="206" y="777"/>
                    <a:pt x="206" y="777"/>
                  </a:cubicBezTo>
                  <a:cubicBezTo>
                    <a:pt x="251" y="549"/>
                    <a:pt x="297" y="343"/>
                    <a:pt x="388" y="138"/>
                  </a:cubicBezTo>
                  <a:cubicBezTo>
                    <a:pt x="388" y="115"/>
                    <a:pt x="411" y="92"/>
                    <a:pt x="388" y="69"/>
                  </a:cubicBezTo>
                  <a:cubicBezTo>
                    <a:pt x="388" y="47"/>
                    <a:pt x="388" y="24"/>
                    <a:pt x="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1694" y="2400356"/>
              <a:ext cx="561993" cy="973151"/>
            </a:xfrm>
            <a:custGeom>
              <a:avLst/>
              <a:gdLst/>
              <a:ahLst/>
              <a:cxnLst/>
              <a:rect l="l" t="t" r="r" b="b"/>
              <a:pathLst>
                <a:path w="10045" h="17394" extrusionOk="0">
                  <a:moveTo>
                    <a:pt x="9930" y="1"/>
                  </a:moveTo>
                  <a:cubicBezTo>
                    <a:pt x="9907" y="1"/>
                    <a:pt x="9884" y="1"/>
                    <a:pt x="9884" y="24"/>
                  </a:cubicBezTo>
                  <a:cubicBezTo>
                    <a:pt x="8857" y="1804"/>
                    <a:pt x="7830" y="3607"/>
                    <a:pt x="6803" y="5387"/>
                  </a:cubicBezTo>
                  <a:cubicBezTo>
                    <a:pt x="5753" y="7236"/>
                    <a:pt x="4703" y="9085"/>
                    <a:pt x="3653" y="10934"/>
                  </a:cubicBezTo>
                  <a:cubicBezTo>
                    <a:pt x="2649" y="12669"/>
                    <a:pt x="1644" y="14426"/>
                    <a:pt x="640" y="16184"/>
                  </a:cubicBezTo>
                  <a:cubicBezTo>
                    <a:pt x="435" y="16526"/>
                    <a:pt x="229" y="16891"/>
                    <a:pt x="24" y="17257"/>
                  </a:cubicBezTo>
                  <a:cubicBezTo>
                    <a:pt x="24" y="17279"/>
                    <a:pt x="1" y="17279"/>
                    <a:pt x="24" y="17302"/>
                  </a:cubicBezTo>
                  <a:cubicBezTo>
                    <a:pt x="24" y="17325"/>
                    <a:pt x="24" y="17348"/>
                    <a:pt x="47" y="17371"/>
                  </a:cubicBezTo>
                  <a:cubicBezTo>
                    <a:pt x="69" y="17371"/>
                    <a:pt x="92" y="17394"/>
                    <a:pt x="115" y="17394"/>
                  </a:cubicBezTo>
                  <a:cubicBezTo>
                    <a:pt x="138" y="17371"/>
                    <a:pt x="161" y="17371"/>
                    <a:pt x="161" y="17348"/>
                  </a:cubicBezTo>
                  <a:cubicBezTo>
                    <a:pt x="1005" y="15887"/>
                    <a:pt x="1850" y="14403"/>
                    <a:pt x="2694" y="12943"/>
                  </a:cubicBezTo>
                  <a:cubicBezTo>
                    <a:pt x="3744" y="11117"/>
                    <a:pt x="4794" y="9268"/>
                    <a:pt x="5844" y="7442"/>
                  </a:cubicBezTo>
                  <a:cubicBezTo>
                    <a:pt x="6871" y="5616"/>
                    <a:pt x="7899" y="3813"/>
                    <a:pt x="8948" y="2009"/>
                  </a:cubicBezTo>
                  <a:cubicBezTo>
                    <a:pt x="9291" y="1393"/>
                    <a:pt x="9656" y="754"/>
                    <a:pt x="10021" y="138"/>
                  </a:cubicBezTo>
                  <a:cubicBezTo>
                    <a:pt x="10021" y="115"/>
                    <a:pt x="10044" y="92"/>
                    <a:pt x="10044" y="69"/>
                  </a:cubicBezTo>
                  <a:cubicBezTo>
                    <a:pt x="10021" y="46"/>
                    <a:pt x="10021" y="24"/>
                    <a:pt x="99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-675808" y="3028656"/>
              <a:ext cx="773978" cy="347602"/>
            </a:xfrm>
            <a:custGeom>
              <a:avLst/>
              <a:gdLst/>
              <a:ahLst/>
              <a:cxnLst/>
              <a:rect l="l" t="t" r="r" b="b"/>
              <a:pathLst>
                <a:path w="13834" h="6213" extrusionOk="0">
                  <a:moveTo>
                    <a:pt x="2147" y="1393"/>
                  </a:moveTo>
                  <a:cubicBezTo>
                    <a:pt x="2153" y="1397"/>
                    <a:pt x="2160" y="1401"/>
                    <a:pt x="2167" y="1404"/>
                  </a:cubicBezTo>
                  <a:lnTo>
                    <a:pt x="2167" y="1404"/>
                  </a:lnTo>
                  <a:cubicBezTo>
                    <a:pt x="2161" y="1393"/>
                    <a:pt x="2147" y="1393"/>
                    <a:pt x="2147" y="1393"/>
                  </a:cubicBezTo>
                  <a:close/>
                  <a:moveTo>
                    <a:pt x="69" y="1"/>
                  </a:moveTo>
                  <a:cubicBezTo>
                    <a:pt x="47" y="1"/>
                    <a:pt x="24" y="1"/>
                    <a:pt x="24" y="24"/>
                  </a:cubicBezTo>
                  <a:cubicBezTo>
                    <a:pt x="1" y="46"/>
                    <a:pt x="1" y="69"/>
                    <a:pt x="1" y="92"/>
                  </a:cubicBezTo>
                  <a:cubicBezTo>
                    <a:pt x="1" y="115"/>
                    <a:pt x="24" y="138"/>
                    <a:pt x="47" y="138"/>
                  </a:cubicBezTo>
                  <a:cubicBezTo>
                    <a:pt x="754" y="822"/>
                    <a:pt x="1622" y="1302"/>
                    <a:pt x="2466" y="1758"/>
                  </a:cubicBezTo>
                  <a:cubicBezTo>
                    <a:pt x="2923" y="1987"/>
                    <a:pt x="3356" y="2215"/>
                    <a:pt x="3790" y="2443"/>
                  </a:cubicBezTo>
                  <a:cubicBezTo>
                    <a:pt x="4018" y="2557"/>
                    <a:pt x="4269" y="2671"/>
                    <a:pt x="4498" y="2785"/>
                  </a:cubicBezTo>
                  <a:cubicBezTo>
                    <a:pt x="4749" y="2922"/>
                    <a:pt x="5000" y="3037"/>
                    <a:pt x="5228" y="3151"/>
                  </a:cubicBezTo>
                  <a:cubicBezTo>
                    <a:pt x="6232" y="3653"/>
                    <a:pt x="7237" y="4109"/>
                    <a:pt x="8264" y="4566"/>
                  </a:cubicBezTo>
                  <a:cubicBezTo>
                    <a:pt x="8766" y="4771"/>
                    <a:pt x="9291" y="4977"/>
                    <a:pt x="9793" y="5182"/>
                  </a:cubicBezTo>
                  <a:cubicBezTo>
                    <a:pt x="10318" y="5388"/>
                    <a:pt x="10843" y="5570"/>
                    <a:pt x="11368" y="5707"/>
                  </a:cubicBezTo>
                  <a:cubicBezTo>
                    <a:pt x="11573" y="5776"/>
                    <a:pt x="11802" y="5844"/>
                    <a:pt x="12030" y="5890"/>
                  </a:cubicBezTo>
                  <a:cubicBezTo>
                    <a:pt x="12121" y="5935"/>
                    <a:pt x="12235" y="5958"/>
                    <a:pt x="12327" y="5981"/>
                  </a:cubicBezTo>
                  <a:cubicBezTo>
                    <a:pt x="12441" y="6004"/>
                    <a:pt x="12555" y="6027"/>
                    <a:pt x="12669" y="6049"/>
                  </a:cubicBezTo>
                  <a:lnTo>
                    <a:pt x="12646" y="6049"/>
                  </a:lnTo>
                  <a:cubicBezTo>
                    <a:pt x="12829" y="6095"/>
                    <a:pt x="13011" y="6141"/>
                    <a:pt x="13217" y="6186"/>
                  </a:cubicBezTo>
                  <a:cubicBezTo>
                    <a:pt x="13322" y="6200"/>
                    <a:pt x="13428" y="6213"/>
                    <a:pt x="13533" y="6213"/>
                  </a:cubicBezTo>
                  <a:cubicBezTo>
                    <a:pt x="13610" y="6213"/>
                    <a:pt x="13687" y="6206"/>
                    <a:pt x="13765" y="6186"/>
                  </a:cubicBezTo>
                  <a:cubicBezTo>
                    <a:pt x="13810" y="6186"/>
                    <a:pt x="13833" y="6141"/>
                    <a:pt x="13833" y="6095"/>
                  </a:cubicBezTo>
                  <a:cubicBezTo>
                    <a:pt x="13833" y="6058"/>
                    <a:pt x="13803" y="6021"/>
                    <a:pt x="13767" y="6021"/>
                  </a:cubicBezTo>
                  <a:cubicBezTo>
                    <a:pt x="13759" y="6021"/>
                    <a:pt x="13750" y="6022"/>
                    <a:pt x="13742" y="6027"/>
                  </a:cubicBezTo>
                  <a:cubicBezTo>
                    <a:pt x="13673" y="6027"/>
                    <a:pt x="13628" y="6049"/>
                    <a:pt x="13582" y="6049"/>
                  </a:cubicBezTo>
                  <a:cubicBezTo>
                    <a:pt x="13377" y="6049"/>
                    <a:pt x="13148" y="6004"/>
                    <a:pt x="12943" y="5935"/>
                  </a:cubicBezTo>
                  <a:cubicBezTo>
                    <a:pt x="12852" y="5913"/>
                    <a:pt x="12760" y="5890"/>
                    <a:pt x="12646" y="5867"/>
                  </a:cubicBezTo>
                  <a:cubicBezTo>
                    <a:pt x="12532" y="5844"/>
                    <a:pt x="12418" y="5821"/>
                    <a:pt x="12281" y="5798"/>
                  </a:cubicBezTo>
                  <a:lnTo>
                    <a:pt x="12304" y="5798"/>
                  </a:lnTo>
                  <a:cubicBezTo>
                    <a:pt x="11779" y="5661"/>
                    <a:pt x="11254" y="5502"/>
                    <a:pt x="10729" y="5342"/>
                  </a:cubicBezTo>
                  <a:cubicBezTo>
                    <a:pt x="10204" y="5159"/>
                    <a:pt x="9702" y="4954"/>
                    <a:pt x="9177" y="4748"/>
                  </a:cubicBezTo>
                  <a:cubicBezTo>
                    <a:pt x="8150" y="4338"/>
                    <a:pt x="7145" y="3881"/>
                    <a:pt x="6141" y="3402"/>
                  </a:cubicBezTo>
                  <a:cubicBezTo>
                    <a:pt x="5799" y="3242"/>
                    <a:pt x="5433" y="3059"/>
                    <a:pt x="5091" y="2900"/>
                  </a:cubicBezTo>
                  <a:cubicBezTo>
                    <a:pt x="4749" y="2717"/>
                    <a:pt x="4383" y="2534"/>
                    <a:pt x="4041" y="2352"/>
                  </a:cubicBezTo>
                  <a:cubicBezTo>
                    <a:pt x="3409" y="2036"/>
                    <a:pt x="2777" y="1742"/>
                    <a:pt x="2167" y="1404"/>
                  </a:cubicBezTo>
                  <a:lnTo>
                    <a:pt x="2167" y="1404"/>
                  </a:lnTo>
                  <a:cubicBezTo>
                    <a:pt x="2168" y="1407"/>
                    <a:pt x="2169" y="1411"/>
                    <a:pt x="2169" y="1416"/>
                  </a:cubicBezTo>
                  <a:cubicBezTo>
                    <a:pt x="1439" y="1005"/>
                    <a:pt x="754" y="571"/>
                    <a:pt x="1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0224" y="2383795"/>
              <a:ext cx="554272" cy="958269"/>
            </a:xfrm>
            <a:custGeom>
              <a:avLst/>
              <a:gdLst/>
              <a:ahLst/>
              <a:cxnLst/>
              <a:rect l="l" t="t" r="r" b="b"/>
              <a:pathLst>
                <a:path w="9907" h="17128" extrusionOk="0">
                  <a:moveTo>
                    <a:pt x="9793" y="0"/>
                  </a:moveTo>
                  <a:cubicBezTo>
                    <a:pt x="9770" y="0"/>
                    <a:pt x="9747" y="23"/>
                    <a:pt x="9724" y="46"/>
                  </a:cubicBezTo>
                  <a:cubicBezTo>
                    <a:pt x="8743" y="1758"/>
                    <a:pt x="7761" y="3469"/>
                    <a:pt x="6802" y="5159"/>
                  </a:cubicBezTo>
                  <a:cubicBezTo>
                    <a:pt x="5844" y="6825"/>
                    <a:pt x="4885" y="8491"/>
                    <a:pt x="3949" y="10157"/>
                  </a:cubicBezTo>
                  <a:cubicBezTo>
                    <a:pt x="3013" y="11778"/>
                    <a:pt x="2078" y="13398"/>
                    <a:pt x="1165" y="15019"/>
                  </a:cubicBezTo>
                  <a:cubicBezTo>
                    <a:pt x="777" y="15681"/>
                    <a:pt x="389" y="16343"/>
                    <a:pt x="23" y="17005"/>
                  </a:cubicBezTo>
                  <a:cubicBezTo>
                    <a:pt x="1" y="17050"/>
                    <a:pt x="23" y="17096"/>
                    <a:pt x="69" y="17119"/>
                  </a:cubicBezTo>
                  <a:cubicBezTo>
                    <a:pt x="75" y="17125"/>
                    <a:pt x="85" y="17128"/>
                    <a:pt x="95" y="17128"/>
                  </a:cubicBezTo>
                  <a:cubicBezTo>
                    <a:pt x="125" y="17128"/>
                    <a:pt x="166" y="17107"/>
                    <a:pt x="183" y="17073"/>
                  </a:cubicBezTo>
                  <a:cubicBezTo>
                    <a:pt x="891" y="15841"/>
                    <a:pt x="1598" y="14585"/>
                    <a:pt x="2306" y="13353"/>
                  </a:cubicBezTo>
                  <a:lnTo>
                    <a:pt x="5136" y="8400"/>
                  </a:lnTo>
                  <a:cubicBezTo>
                    <a:pt x="6118" y="6688"/>
                    <a:pt x="7099" y="4976"/>
                    <a:pt x="8081" y="3264"/>
                  </a:cubicBezTo>
                  <a:cubicBezTo>
                    <a:pt x="8674" y="2214"/>
                    <a:pt x="9268" y="1164"/>
                    <a:pt x="9884" y="137"/>
                  </a:cubicBezTo>
                  <a:cubicBezTo>
                    <a:pt x="9907" y="91"/>
                    <a:pt x="9884" y="46"/>
                    <a:pt x="9838" y="23"/>
                  </a:cubicBezTo>
                  <a:cubicBezTo>
                    <a:pt x="9815" y="0"/>
                    <a:pt x="9815" y="0"/>
                    <a:pt x="97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8937" y="3333855"/>
              <a:ext cx="19246" cy="38380"/>
            </a:xfrm>
            <a:custGeom>
              <a:avLst/>
              <a:gdLst/>
              <a:ahLst/>
              <a:cxnLst/>
              <a:rect l="l" t="t" r="r" b="b"/>
              <a:pathLst>
                <a:path w="344" h="686" extrusionOk="0">
                  <a:moveTo>
                    <a:pt x="92" y="1"/>
                  </a:moveTo>
                  <a:cubicBezTo>
                    <a:pt x="92" y="1"/>
                    <a:pt x="69" y="1"/>
                    <a:pt x="69" y="24"/>
                  </a:cubicBezTo>
                  <a:cubicBezTo>
                    <a:pt x="24" y="47"/>
                    <a:pt x="1" y="92"/>
                    <a:pt x="24" y="138"/>
                  </a:cubicBezTo>
                  <a:cubicBezTo>
                    <a:pt x="46" y="184"/>
                    <a:pt x="69" y="206"/>
                    <a:pt x="92" y="252"/>
                  </a:cubicBezTo>
                  <a:cubicBezTo>
                    <a:pt x="115" y="321"/>
                    <a:pt x="138" y="389"/>
                    <a:pt x="160" y="480"/>
                  </a:cubicBezTo>
                  <a:cubicBezTo>
                    <a:pt x="160" y="526"/>
                    <a:pt x="160" y="549"/>
                    <a:pt x="160" y="594"/>
                  </a:cubicBezTo>
                  <a:cubicBezTo>
                    <a:pt x="160" y="640"/>
                    <a:pt x="206" y="686"/>
                    <a:pt x="252" y="686"/>
                  </a:cubicBezTo>
                  <a:cubicBezTo>
                    <a:pt x="297" y="686"/>
                    <a:pt x="343" y="640"/>
                    <a:pt x="343" y="594"/>
                  </a:cubicBezTo>
                  <a:cubicBezTo>
                    <a:pt x="343" y="503"/>
                    <a:pt x="320" y="412"/>
                    <a:pt x="297" y="321"/>
                  </a:cubicBezTo>
                  <a:cubicBezTo>
                    <a:pt x="275" y="229"/>
                    <a:pt x="229" y="138"/>
                    <a:pt x="183" y="47"/>
                  </a:cubicBezTo>
                  <a:cubicBezTo>
                    <a:pt x="160" y="24"/>
                    <a:pt x="138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687278" y="2999283"/>
              <a:ext cx="771404" cy="345364"/>
            </a:xfrm>
            <a:custGeom>
              <a:avLst/>
              <a:gdLst/>
              <a:ahLst/>
              <a:cxnLst/>
              <a:rect l="l" t="t" r="r" b="b"/>
              <a:pathLst>
                <a:path w="13788" h="6173" extrusionOk="0">
                  <a:moveTo>
                    <a:pt x="92" y="1"/>
                  </a:moveTo>
                  <a:cubicBezTo>
                    <a:pt x="69" y="1"/>
                    <a:pt x="46" y="1"/>
                    <a:pt x="23" y="24"/>
                  </a:cubicBezTo>
                  <a:cubicBezTo>
                    <a:pt x="1" y="46"/>
                    <a:pt x="1" y="69"/>
                    <a:pt x="1" y="92"/>
                  </a:cubicBezTo>
                  <a:cubicBezTo>
                    <a:pt x="1" y="115"/>
                    <a:pt x="23" y="138"/>
                    <a:pt x="23" y="138"/>
                  </a:cubicBezTo>
                  <a:cubicBezTo>
                    <a:pt x="891" y="754"/>
                    <a:pt x="1804" y="1325"/>
                    <a:pt x="2740" y="1827"/>
                  </a:cubicBezTo>
                  <a:cubicBezTo>
                    <a:pt x="3675" y="2352"/>
                    <a:pt x="4634" y="2831"/>
                    <a:pt x="5593" y="3310"/>
                  </a:cubicBezTo>
                  <a:cubicBezTo>
                    <a:pt x="7510" y="4292"/>
                    <a:pt x="9473" y="5205"/>
                    <a:pt x="11550" y="5776"/>
                  </a:cubicBezTo>
                  <a:cubicBezTo>
                    <a:pt x="11893" y="5867"/>
                    <a:pt x="12235" y="5958"/>
                    <a:pt x="12577" y="6027"/>
                  </a:cubicBezTo>
                  <a:cubicBezTo>
                    <a:pt x="12942" y="6072"/>
                    <a:pt x="13308" y="6118"/>
                    <a:pt x="13673" y="6164"/>
                  </a:cubicBezTo>
                  <a:cubicBezTo>
                    <a:pt x="13684" y="6169"/>
                    <a:pt x="13696" y="6172"/>
                    <a:pt x="13707" y="6172"/>
                  </a:cubicBezTo>
                  <a:cubicBezTo>
                    <a:pt x="13740" y="6172"/>
                    <a:pt x="13770" y="6146"/>
                    <a:pt x="13787" y="6095"/>
                  </a:cubicBezTo>
                  <a:cubicBezTo>
                    <a:pt x="13787" y="6049"/>
                    <a:pt x="13764" y="6004"/>
                    <a:pt x="13719" y="6004"/>
                  </a:cubicBezTo>
                  <a:cubicBezTo>
                    <a:pt x="13422" y="5958"/>
                    <a:pt x="13125" y="5935"/>
                    <a:pt x="12851" y="5890"/>
                  </a:cubicBezTo>
                  <a:cubicBezTo>
                    <a:pt x="12554" y="5844"/>
                    <a:pt x="12281" y="5776"/>
                    <a:pt x="11984" y="5707"/>
                  </a:cubicBezTo>
                  <a:cubicBezTo>
                    <a:pt x="11436" y="5593"/>
                    <a:pt x="10911" y="5410"/>
                    <a:pt x="10386" y="5228"/>
                  </a:cubicBezTo>
                  <a:lnTo>
                    <a:pt x="10363" y="5228"/>
                  </a:lnTo>
                  <a:cubicBezTo>
                    <a:pt x="9336" y="4885"/>
                    <a:pt x="8355" y="4452"/>
                    <a:pt x="7373" y="3995"/>
                  </a:cubicBezTo>
                  <a:cubicBezTo>
                    <a:pt x="6894" y="3767"/>
                    <a:pt x="6414" y="3539"/>
                    <a:pt x="5912" y="3288"/>
                  </a:cubicBezTo>
                  <a:cubicBezTo>
                    <a:pt x="5433" y="3059"/>
                    <a:pt x="4976" y="2808"/>
                    <a:pt x="4497" y="2580"/>
                  </a:cubicBezTo>
                  <a:cubicBezTo>
                    <a:pt x="3128" y="1872"/>
                    <a:pt x="1781" y="1142"/>
                    <a:pt x="526" y="275"/>
                  </a:cubicBezTo>
                  <a:cubicBezTo>
                    <a:pt x="389" y="183"/>
                    <a:pt x="274" y="115"/>
                    <a:pt x="137" y="24"/>
                  </a:cubicBezTo>
                  <a:cubicBezTo>
                    <a:pt x="137" y="1"/>
                    <a:pt x="115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-705181" y="2865231"/>
              <a:ext cx="767544" cy="368750"/>
            </a:xfrm>
            <a:custGeom>
              <a:avLst/>
              <a:gdLst/>
              <a:ahLst/>
              <a:cxnLst/>
              <a:rect l="l" t="t" r="r" b="b"/>
              <a:pathLst>
                <a:path w="13719" h="6591" extrusionOk="0">
                  <a:moveTo>
                    <a:pt x="92" y="0"/>
                  </a:moveTo>
                  <a:cubicBezTo>
                    <a:pt x="69" y="0"/>
                    <a:pt x="47" y="23"/>
                    <a:pt x="24" y="23"/>
                  </a:cubicBezTo>
                  <a:cubicBezTo>
                    <a:pt x="24" y="46"/>
                    <a:pt x="1" y="69"/>
                    <a:pt x="1" y="91"/>
                  </a:cubicBezTo>
                  <a:cubicBezTo>
                    <a:pt x="1" y="114"/>
                    <a:pt x="24" y="137"/>
                    <a:pt x="24" y="160"/>
                  </a:cubicBezTo>
                  <a:cubicBezTo>
                    <a:pt x="846" y="799"/>
                    <a:pt x="1667" y="1415"/>
                    <a:pt x="2535" y="1986"/>
                  </a:cubicBezTo>
                  <a:cubicBezTo>
                    <a:pt x="2968" y="2283"/>
                    <a:pt x="3425" y="2534"/>
                    <a:pt x="3881" y="2808"/>
                  </a:cubicBezTo>
                  <a:cubicBezTo>
                    <a:pt x="4338" y="3059"/>
                    <a:pt x="4794" y="3310"/>
                    <a:pt x="5251" y="3561"/>
                  </a:cubicBezTo>
                  <a:cubicBezTo>
                    <a:pt x="7191" y="4542"/>
                    <a:pt x="9131" y="5501"/>
                    <a:pt x="11208" y="6186"/>
                  </a:cubicBezTo>
                  <a:cubicBezTo>
                    <a:pt x="11596" y="6300"/>
                    <a:pt x="11984" y="6414"/>
                    <a:pt x="12395" y="6505"/>
                  </a:cubicBezTo>
                  <a:cubicBezTo>
                    <a:pt x="12601" y="6551"/>
                    <a:pt x="12806" y="6574"/>
                    <a:pt x="13011" y="6574"/>
                  </a:cubicBezTo>
                  <a:cubicBezTo>
                    <a:pt x="13114" y="6585"/>
                    <a:pt x="13217" y="6591"/>
                    <a:pt x="13322" y="6591"/>
                  </a:cubicBezTo>
                  <a:cubicBezTo>
                    <a:pt x="13428" y="6591"/>
                    <a:pt x="13536" y="6585"/>
                    <a:pt x="13651" y="6574"/>
                  </a:cubicBezTo>
                  <a:cubicBezTo>
                    <a:pt x="13673" y="6551"/>
                    <a:pt x="13673" y="6551"/>
                    <a:pt x="13696" y="6528"/>
                  </a:cubicBezTo>
                  <a:cubicBezTo>
                    <a:pt x="13696" y="6505"/>
                    <a:pt x="13719" y="6482"/>
                    <a:pt x="13696" y="6460"/>
                  </a:cubicBezTo>
                  <a:cubicBezTo>
                    <a:pt x="13696" y="6437"/>
                    <a:pt x="13673" y="6414"/>
                    <a:pt x="13673" y="6414"/>
                  </a:cubicBezTo>
                  <a:cubicBezTo>
                    <a:pt x="13651" y="6391"/>
                    <a:pt x="13628" y="6391"/>
                    <a:pt x="13605" y="6391"/>
                  </a:cubicBezTo>
                  <a:lnTo>
                    <a:pt x="13559" y="6391"/>
                  </a:lnTo>
                  <a:cubicBezTo>
                    <a:pt x="13446" y="6409"/>
                    <a:pt x="13329" y="6416"/>
                    <a:pt x="13212" y="6416"/>
                  </a:cubicBezTo>
                  <a:cubicBezTo>
                    <a:pt x="13022" y="6416"/>
                    <a:pt x="12830" y="6397"/>
                    <a:pt x="12646" y="6368"/>
                  </a:cubicBezTo>
                  <a:lnTo>
                    <a:pt x="12669" y="6368"/>
                  </a:lnTo>
                  <a:cubicBezTo>
                    <a:pt x="12327" y="6323"/>
                    <a:pt x="12007" y="6231"/>
                    <a:pt x="11688" y="6140"/>
                  </a:cubicBezTo>
                  <a:cubicBezTo>
                    <a:pt x="11345" y="6049"/>
                    <a:pt x="11026" y="5935"/>
                    <a:pt x="10706" y="5821"/>
                  </a:cubicBezTo>
                  <a:cubicBezTo>
                    <a:pt x="10044" y="5592"/>
                    <a:pt x="9382" y="5318"/>
                    <a:pt x="8743" y="5045"/>
                  </a:cubicBezTo>
                  <a:cubicBezTo>
                    <a:pt x="7762" y="4611"/>
                    <a:pt x="6780" y="4131"/>
                    <a:pt x="5821" y="3652"/>
                  </a:cubicBezTo>
                  <a:cubicBezTo>
                    <a:pt x="5342" y="3401"/>
                    <a:pt x="4863" y="3150"/>
                    <a:pt x="4406" y="2899"/>
                  </a:cubicBezTo>
                  <a:cubicBezTo>
                    <a:pt x="3950" y="2648"/>
                    <a:pt x="3493" y="2374"/>
                    <a:pt x="3060" y="2100"/>
                  </a:cubicBezTo>
                  <a:cubicBezTo>
                    <a:pt x="2078" y="1507"/>
                    <a:pt x="1142" y="845"/>
                    <a:pt x="252" y="114"/>
                  </a:cubicBezTo>
                  <a:lnTo>
                    <a:pt x="252" y="114"/>
                  </a:lnTo>
                  <a:cubicBezTo>
                    <a:pt x="220" y="82"/>
                    <a:pt x="198" y="60"/>
                    <a:pt x="161" y="23"/>
                  </a:cubicBezTo>
                  <a:cubicBezTo>
                    <a:pt x="138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7047" y="3202320"/>
              <a:ext cx="12812" cy="26911"/>
            </a:xfrm>
            <a:custGeom>
              <a:avLst/>
              <a:gdLst/>
              <a:ahLst/>
              <a:cxnLst/>
              <a:rect l="l" t="t" r="r" b="b"/>
              <a:pathLst>
                <a:path w="229" h="481" extrusionOk="0">
                  <a:moveTo>
                    <a:pt x="69" y="1"/>
                  </a:moveTo>
                  <a:cubicBezTo>
                    <a:pt x="23" y="24"/>
                    <a:pt x="0" y="69"/>
                    <a:pt x="0" y="115"/>
                  </a:cubicBezTo>
                  <a:cubicBezTo>
                    <a:pt x="23" y="138"/>
                    <a:pt x="23" y="184"/>
                    <a:pt x="46" y="229"/>
                  </a:cubicBezTo>
                  <a:cubicBezTo>
                    <a:pt x="46" y="275"/>
                    <a:pt x="69" y="343"/>
                    <a:pt x="69" y="389"/>
                  </a:cubicBezTo>
                  <a:cubicBezTo>
                    <a:pt x="69" y="435"/>
                    <a:pt x="114" y="480"/>
                    <a:pt x="160" y="480"/>
                  </a:cubicBezTo>
                  <a:cubicBezTo>
                    <a:pt x="206" y="457"/>
                    <a:pt x="228" y="435"/>
                    <a:pt x="228" y="366"/>
                  </a:cubicBezTo>
                  <a:cubicBezTo>
                    <a:pt x="228" y="275"/>
                    <a:pt x="206" y="161"/>
                    <a:pt x="160" y="47"/>
                  </a:cubicBezTo>
                  <a:cubicBezTo>
                    <a:pt x="160" y="24"/>
                    <a:pt x="114" y="1"/>
                    <a:pt x="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-677039" y="2893317"/>
              <a:ext cx="35806" cy="138806"/>
            </a:xfrm>
            <a:custGeom>
              <a:avLst/>
              <a:gdLst/>
              <a:ahLst/>
              <a:cxnLst/>
              <a:rect l="l" t="t" r="r" b="b"/>
              <a:pathLst>
                <a:path w="640" h="2481" extrusionOk="0">
                  <a:moveTo>
                    <a:pt x="539" y="2219"/>
                  </a:moveTo>
                  <a:lnTo>
                    <a:pt x="539" y="2219"/>
                  </a:lnTo>
                  <a:cubicBezTo>
                    <a:pt x="542" y="2225"/>
                    <a:pt x="545" y="2231"/>
                    <a:pt x="548" y="2237"/>
                  </a:cubicBezTo>
                  <a:cubicBezTo>
                    <a:pt x="548" y="2237"/>
                    <a:pt x="548" y="2225"/>
                    <a:pt x="539" y="2219"/>
                  </a:cubicBezTo>
                  <a:close/>
                  <a:moveTo>
                    <a:pt x="160" y="0"/>
                  </a:moveTo>
                  <a:cubicBezTo>
                    <a:pt x="114" y="0"/>
                    <a:pt x="91" y="46"/>
                    <a:pt x="69" y="69"/>
                  </a:cubicBezTo>
                  <a:cubicBezTo>
                    <a:pt x="23" y="274"/>
                    <a:pt x="0" y="480"/>
                    <a:pt x="0" y="685"/>
                  </a:cubicBezTo>
                  <a:cubicBezTo>
                    <a:pt x="0" y="868"/>
                    <a:pt x="0" y="1073"/>
                    <a:pt x="46" y="1278"/>
                  </a:cubicBezTo>
                  <a:cubicBezTo>
                    <a:pt x="69" y="1484"/>
                    <a:pt x="137" y="1667"/>
                    <a:pt x="206" y="1872"/>
                  </a:cubicBezTo>
                  <a:cubicBezTo>
                    <a:pt x="228" y="1963"/>
                    <a:pt x="274" y="2055"/>
                    <a:pt x="320" y="2146"/>
                  </a:cubicBezTo>
                  <a:cubicBezTo>
                    <a:pt x="365" y="2237"/>
                    <a:pt x="411" y="2351"/>
                    <a:pt x="457" y="2443"/>
                  </a:cubicBezTo>
                  <a:cubicBezTo>
                    <a:pt x="470" y="2469"/>
                    <a:pt x="499" y="2480"/>
                    <a:pt x="530" y="2480"/>
                  </a:cubicBezTo>
                  <a:cubicBezTo>
                    <a:pt x="552" y="2480"/>
                    <a:pt x="575" y="2475"/>
                    <a:pt x="594" y="2465"/>
                  </a:cubicBezTo>
                  <a:cubicBezTo>
                    <a:pt x="616" y="2443"/>
                    <a:pt x="639" y="2374"/>
                    <a:pt x="616" y="2351"/>
                  </a:cubicBezTo>
                  <a:cubicBezTo>
                    <a:pt x="571" y="2306"/>
                    <a:pt x="548" y="2260"/>
                    <a:pt x="525" y="2214"/>
                  </a:cubicBezTo>
                  <a:cubicBezTo>
                    <a:pt x="532" y="2214"/>
                    <a:pt x="536" y="2216"/>
                    <a:pt x="539" y="2219"/>
                  </a:cubicBezTo>
                  <a:lnTo>
                    <a:pt x="539" y="2219"/>
                  </a:lnTo>
                  <a:cubicBezTo>
                    <a:pt x="406" y="1928"/>
                    <a:pt x="295" y="1637"/>
                    <a:pt x="228" y="1324"/>
                  </a:cubicBezTo>
                  <a:cubicBezTo>
                    <a:pt x="183" y="1073"/>
                    <a:pt x="160" y="822"/>
                    <a:pt x="183" y="548"/>
                  </a:cubicBezTo>
                  <a:lnTo>
                    <a:pt x="183" y="548"/>
                  </a:lnTo>
                  <a:cubicBezTo>
                    <a:pt x="183" y="548"/>
                    <a:pt x="183" y="571"/>
                    <a:pt x="183" y="571"/>
                  </a:cubicBezTo>
                  <a:cubicBezTo>
                    <a:pt x="183" y="411"/>
                    <a:pt x="206" y="251"/>
                    <a:pt x="251" y="114"/>
                  </a:cubicBezTo>
                  <a:cubicBezTo>
                    <a:pt x="251" y="69"/>
                    <a:pt x="228" y="23"/>
                    <a:pt x="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3846" y="2405503"/>
              <a:ext cx="517235" cy="912672"/>
            </a:xfrm>
            <a:custGeom>
              <a:avLst/>
              <a:gdLst/>
              <a:ahLst/>
              <a:cxnLst/>
              <a:rect l="l" t="t" r="r" b="b"/>
              <a:pathLst>
                <a:path w="9245" h="16313" extrusionOk="0">
                  <a:moveTo>
                    <a:pt x="9153" y="0"/>
                  </a:moveTo>
                  <a:cubicBezTo>
                    <a:pt x="9131" y="0"/>
                    <a:pt x="9108" y="0"/>
                    <a:pt x="9085" y="46"/>
                  </a:cubicBezTo>
                  <a:cubicBezTo>
                    <a:pt x="8195" y="1621"/>
                    <a:pt x="7305" y="3196"/>
                    <a:pt x="6437" y="4771"/>
                  </a:cubicBezTo>
                  <a:lnTo>
                    <a:pt x="3584" y="9838"/>
                  </a:lnTo>
                  <a:cubicBezTo>
                    <a:pt x="2648" y="11504"/>
                    <a:pt x="1712" y="13170"/>
                    <a:pt x="776" y="14836"/>
                  </a:cubicBezTo>
                  <a:cubicBezTo>
                    <a:pt x="525" y="15293"/>
                    <a:pt x="274" y="15727"/>
                    <a:pt x="23" y="16183"/>
                  </a:cubicBezTo>
                  <a:cubicBezTo>
                    <a:pt x="0" y="16229"/>
                    <a:pt x="23" y="16274"/>
                    <a:pt x="69" y="16297"/>
                  </a:cubicBezTo>
                  <a:cubicBezTo>
                    <a:pt x="78" y="16307"/>
                    <a:pt x="96" y="16312"/>
                    <a:pt x="114" y="16312"/>
                  </a:cubicBezTo>
                  <a:cubicBezTo>
                    <a:pt x="141" y="16312"/>
                    <a:pt x="170" y="16301"/>
                    <a:pt x="183" y="16274"/>
                  </a:cubicBezTo>
                  <a:cubicBezTo>
                    <a:pt x="845" y="15088"/>
                    <a:pt x="1484" y="13923"/>
                    <a:pt x="2146" y="12759"/>
                  </a:cubicBezTo>
                  <a:cubicBezTo>
                    <a:pt x="3105" y="11047"/>
                    <a:pt x="4040" y="9358"/>
                    <a:pt x="4999" y="7669"/>
                  </a:cubicBezTo>
                  <a:cubicBezTo>
                    <a:pt x="5935" y="6026"/>
                    <a:pt x="6848" y="4360"/>
                    <a:pt x="7784" y="2716"/>
                  </a:cubicBezTo>
                  <a:cubicBezTo>
                    <a:pt x="8263" y="1849"/>
                    <a:pt x="8743" y="982"/>
                    <a:pt x="9222" y="114"/>
                  </a:cubicBezTo>
                  <a:cubicBezTo>
                    <a:pt x="9245" y="91"/>
                    <a:pt x="9245" y="23"/>
                    <a:pt x="9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-655331" y="2995479"/>
              <a:ext cx="736885" cy="323712"/>
            </a:xfrm>
            <a:custGeom>
              <a:avLst/>
              <a:gdLst/>
              <a:ahLst/>
              <a:cxnLst/>
              <a:rect l="l" t="t" r="r" b="b"/>
              <a:pathLst>
                <a:path w="13171" h="5786" extrusionOk="0">
                  <a:moveTo>
                    <a:pt x="10180" y="5022"/>
                  </a:moveTo>
                  <a:cubicBezTo>
                    <a:pt x="10185" y="5024"/>
                    <a:pt x="10190" y="5025"/>
                    <a:pt x="10195" y="5027"/>
                  </a:cubicBezTo>
                  <a:lnTo>
                    <a:pt x="10195" y="5027"/>
                  </a:lnTo>
                  <a:cubicBezTo>
                    <a:pt x="10188" y="5022"/>
                    <a:pt x="10180" y="5022"/>
                    <a:pt x="10180" y="5022"/>
                  </a:cubicBezTo>
                  <a:close/>
                  <a:moveTo>
                    <a:pt x="0" y="0"/>
                  </a:moveTo>
                  <a:cubicBezTo>
                    <a:pt x="23" y="92"/>
                    <a:pt x="46" y="160"/>
                    <a:pt x="69" y="251"/>
                  </a:cubicBezTo>
                  <a:cubicBezTo>
                    <a:pt x="913" y="822"/>
                    <a:pt x="1758" y="1324"/>
                    <a:pt x="2648" y="1826"/>
                  </a:cubicBezTo>
                  <a:cubicBezTo>
                    <a:pt x="3561" y="2328"/>
                    <a:pt x="4520" y="2808"/>
                    <a:pt x="5478" y="3241"/>
                  </a:cubicBezTo>
                  <a:cubicBezTo>
                    <a:pt x="5958" y="3470"/>
                    <a:pt x="6437" y="3675"/>
                    <a:pt x="6939" y="3881"/>
                  </a:cubicBezTo>
                  <a:cubicBezTo>
                    <a:pt x="7167" y="3995"/>
                    <a:pt x="7418" y="4086"/>
                    <a:pt x="7647" y="4200"/>
                  </a:cubicBezTo>
                  <a:cubicBezTo>
                    <a:pt x="7898" y="4291"/>
                    <a:pt x="8149" y="4406"/>
                    <a:pt x="8377" y="4497"/>
                  </a:cubicBezTo>
                  <a:cubicBezTo>
                    <a:pt x="9359" y="4931"/>
                    <a:pt x="10363" y="5319"/>
                    <a:pt x="11413" y="5570"/>
                  </a:cubicBezTo>
                  <a:cubicBezTo>
                    <a:pt x="11687" y="5638"/>
                    <a:pt x="11983" y="5684"/>
                    <a:pt x="12257" y="5729"/>
                  </a:cubicBezTo>
                  <a:cubicBezTo>
                    <a:pt x="12394" y="5752"/>
                    <a:pt x="12508" y="5775"/>
                    <a:pt x="12645" y="5775"/>
                  </a:cubicBezTo>
                  <a:cubicBezTo>
                    <a:pt x="12699" y="5783"/>
                    <a:pt x="12749" y="5785"/>
                    <a:pt x="12798" y="5785"/>
                  </a:cubicBezTo>
                  <a:cubicBezTo>
                    <a:pt x="12896" y="5785"/>
                    <a:pt x="12988" y="5775"/>
                    <a:pt x="13079" y="5775"/>
                  </a:cubicBezTo>
                  <a:cubicBezTo>
                    <a:pt x="13125" y="5775"/>
                    <a:pt x="13170" y="5729"/>
                    <a:pt x="13170" y="5684"/>
                  </a:cubicBezTo>
                  <a:cubicBezTo>
                    <a:pt x="13170" y="5638"/>
                    <a:pt x="13125" y="5615"/>
                    <a:pt x="13079" y="5615"/>
                  </a:cubicBezTo>
                  <a:lnTo>
                    <a:pt x="12668" y="5615"/>
                  </a:lnTo>
                  <a:cubicBezTo>
                    <a:pt x="12463" y="5592"/>
                    <a:pt x="12235" y="5570"/>
                    <a:pt x="12029" y="5524"/>
                  </a:cubicBezTo>
                  <a:cubicBezTo>
                    <a:pt x="11824" y="5478"/>
                    <a:pt x="11618" y="5433"/>
                    <a:pt x="11413" y="5387"/>
                  </a:cubicBezTo>
                  <a:cubicBezTo>
                    <a:pt x="11007" y="5297"/>
                    <a:pt x="10601" y="5162"/>
                    <a:pt x="10195" y="5027"/>
                  </a:cubicBezTo>
                  <a:lnTo>
                    <a:pt x="10195" y="5027"/>
                  </a:lnTo>
                  <a:cubicBezTo>
                    <a:pt x="10199" y="5030"/>
                    <a:pt x="10203" y="5036"/>
                    <a:pt x="10203" y="5045"/>
                  </a:cubicBezTo>
                  <a:cubicBezTo>
                    <a:pt x="9701" y="4862"/>
                    <a:pt x="9199" y="4657"/>
                    <a:pt x="8697" y="4451"/>
                  </a:cubicBezTo>
                  <a:cubicBezTo>
                    <a:pt x="8217" y="4246"/>
                    <a:pt x="7715" y="4040"/>
                    <a:pt x="7236" y="3835"/>
                  </a:cubicBezTo>
                  <a:cubicBezTo>
                    <a:pt x="6277" y="3424"/>
                    <a:pt x="5296" y="2990"/>
                    <a:pt x="4360" y="2511"/>
                  </a:cubicBezTo>
                  <a:cubicBezTo>
                    <a:pt x="2922" y="1803"/>
                    <a:pt x="1507" y="1027"/>
                    <a:pt x="183" y="114"/>
                  </a:cubicBezTo>
                  <a:cubicBezTo>
                    <a:pt x="137" y="92"/>
                    <a:pt x="114" y="46"/>
                    <a:pt x="69" y="23"/>
                  </a:cubicBezTo>
                  <a:cubicBezTo>
                    <a:pt x="46" y="0"/>
                    <a:pt x="2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-645149" y="3000570"/>
              <a:ext cx="56" cy="1343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23"/>
                    <a:pt x="1" y="1"/>
                  </a:cubicBezTo>
                  <a:cubicBezTo>
                    <a:pt x="1" y="23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CDD7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57229" y="3235553"/>
              <a:ext cx="24337" cy="77935"/>
            </a:xfrm>
            <a:custGeom>
              <a:avLst/>
              <a:gdLst/>
              <a:ahLst/>
              <a:cxnLst/>
              <a:rect l="l" t="t" r="r" b="b"/>
              <a:pathLst>
                <a:path w="435" h="1393" extrusionOk="0">
                  <a:moveTo>
                    <a:pt x="92" y="0"/>
                  </a:moveTo>
                  <a:cubicBezTo>
                    <a:pt x="46" y="0"/>
                    <a:pt x="24" y="23"/>
                    <a:pt x="24" y="69"/>
                  </a:cubicBezTo>
                  <a:cubicBezTo>
                    <a:pt x="1" y="297"/>
                    <a:pt x="24" y="503"/>
                    <a:pt x="69" y="708"/>
                  </a:cubicBezTo>
                  <a:cubicBezTo>
                    <a:pt x="115" y="913"/>
                    <a:pt x="160" y="1119"/>
                    <a:pt x="252" y="1324"/>
                  </a:cubicBezTo>
                  <a:cubicBezTo>
                    <a:pt x="252" y="1347"/>
                    <a:pt x="252" y="1370"/>
                    <a:pt x="275" y="1370"/>
                  </a:cubicBezTo>
                  <a:cubicBezTo>
                    <a:pt x="297" y="1393"/>
                    <a:pt x="320" y="1393"/>
                    <a:pt x="343" y="1393"/>
                  </a:cubicBezTo>
                  <a:cubicBezTo>
                    <a:pt x="389" y="1370"/>
                    <a:pt x="434" y="1324"/>
                    <a:pt x="412" y="1279"/>
                  </a:cubicBezTo>
                  <a:cubicBezTo>
                    <a:pt x="320" y="1028"/>
                    <a:pt x="252" y="777"/>
                    <a:pt x="206" y="525"/>
                  </a:cubicBezTo>
                  <a:cubicBezTo>
                    <a:pt x="183" y="366"/>
                    <a:pt x="183" y="229"/>
                    <a:pt x="183" y="69"/>
                  </a:cubicBezTo>
                  <a:cubicBezTo>
                    <a:pt x="183" y="23"/>
                    <a:pt x="138" y="0"/>
                    <a:pt x="92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-641288" y="2977575"/>
              <a:ext cx="464868" cy="241413"/>
            </a:xfrm>
            <a:custGeom>
              <a:avLst/>
              <a:gdLst/>
              <a:ahLst/>
              <a:cxnLst/>
              <a:rect l="l" t="t" r="r" b="b"/>
              <a:pathLst>
                <a:path w="8309" h="4315" extrusionOk="0">
                  <a:moveTo>
                    <a:pt x="114" y="1"/>
                  </a:moveTo>
                  <a:cubicBezTo>
                    <a:pt x="92" y="1"/>
                    <a:pt x="46" y="24"/>
                    <a:pt x="46" y="46"/>
                  </a:cubicBezTo>
                  <a:cubicBezTo>
                    <a:pt x="0" y="92"/>
                    <a:pt x="23" y="138"/>
                    <a:pt x="69" y="161"/>
                  </a:cubicBezTo>
                  <a:cubicBezTo>
                    <a:pt x="1735" y="1370"/>
                    <a:pt x="3584" y="2306"/>
                    <a:pt x="5455" y="3151"/>
                  </a:cubicBezTo>
                  <a:cubicBezTo>
                    <a:pt x="6369" y="3561"/>
                    <a:pt x="7259" y="3927"/>
                    <a:pt x="8172" y="4315"/>
                  </a:cubicBezTo>
                  <a:cubicBezTo>
                    <a:pt x="8217" y="4315"/>
                    <a:pt x="8286" y="4292"/>
                    <a:pt x="8286" y="4246"/>
                  </a:cubicBezTo>
                  <a:cubicBezTo>
                    <a:pt x="8309" y="4201"/>
                    <a:pt x="8286" y="4155"/>
                    <a:pt x="8240" y="4132"/>
                  </a:cubicBezTo>
                  <a:cubicBezTo>
                    <a:pt x="6437" y="3425"/>
                    <a:pt x="4657" y="2648"/>
                    <a:pt x="2945" y="1735"/>
                  </a:cubicBezTo>
                  <a:cubicBezTo>
                    <a:pt x="1986" y="1233"/>
                    <a:pt x="1050" y="663"/>
                    <a:pt x="160" y="24"/>
                  </a:cubicBezTo>
                  <a:cubicBezTo>
                    <a:pt x="137" y="24"/>
                    <a:pt x="114" y="1"/>
                    <a:pt x="114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287582" y="3138483"/>
              <a:ext cx="323153" cy="118105"/>
            </a:xfrm>
            <a:custGeom>
              <a:avLst/>
              <a:gdLst/>
              <a:ahLst/>
              <a:cxnLst/>
              <a:rect l="l" t="t" r="r" b="b"/>
              <a:pathLst>
                <a:path w="5776" h="2111" extrusionOk="0">
                  <a:moveTo>
                    <a:pt x="92" y="1"/>
                  </a:moveTo>
                  <a:cubicBezTo>
                    <a:pt x="69" y="24"/>
                    <a:pt x="47" y="24"/>
                    <a:pt x="24" y="46"/>
                  </a:cubicBezTo>
                  <a:cubicBezTo>
                    <a:pt x="1" y="92"/>
                    <a:pt x="24" y="138"/>
                    <a:pt x="47" y="161"/>
                  </a:cubicBezTo>
                  <a:cubicBezTo>
                    <a:pt x="480" y="434"/>
                    <a:pt x="914" y="640"/>
                    <a:pt x="1370" y="845"/>
                  </a:cubicBezTo>
                  <a:cubicBezTo>
                    <a:pt x="1850" y="1051"/>
                    <a:pt x="2306" y="1210"/>
                    <a:pt x="2786" y="1370"/>
                  </a:cubicBezTo>
                  <a:cubicBezTo>
                    <a:pt x="3744" y="1667"/>
                    <a:pt x="4703" y="1895"/>
                    <a:pt x="5684" y="2101"/>
                  </a:cubicBezTo>
                  <a:cubicBezTo>
                    <a:pt x="5692" y="2108"/>
                    <a:pt x="5700" y="2111"/>
                    <a:pt x="5707" y="2111"/>
                  </a:cubicBezTo>
                  <a:cubicBezTo>
                    <a:pt x="5722" y="2111"/>
                    <a:pt x="5738" y="2101"/>
                    <a:pt x="5753" y="2101"/>
                  </a:cubicBezTo>
                  <a:cubicBezTo>
                    <a:pt x="5776" y="2078"/>
                    <a:pt x="5776" y="2055"/>
                    <a:pt x="5776" y="2032"/>
                  </a:cubicBezTo>
                  <a:cubicBezTo>
                    <a:pt x="5776" y="2009"/>
                    <a:pt x="5776" y="1987"/>
                    <a:pt x="5753" y="1964"/>
                  </a:cubicBezTo>
                  <a:cubicBezTo>
                    <a:pt x="5753" y="1941"/>
                    <a:pt x="5730" y="1941"/>
                    <a:pt x="5707" y="1941"/>
                  </a:cubicBezTo>
                  <a:cubicBezTo>
                    <a:pt x="5342" y="1850"/>
                    <a:pt x="4977" y="1781"/>
                    <a:pt x="4612" y="1690"/>
                  </a:cubicBezTo>
                  <a:lnTo>
                    <a:pt x="4634" y="1690"/>
                  </a:lnTo>
                  <a:cubicBezTo>
                    <a:pt x="3242" y="1370"/>
                    <a:pt x="1873" y="959"/>
                    <a:pt x="640" y="297"/>
                  </a:cubicBezTo>
                  <a:cubicBezTo>
                    <a:pt x="480" y="206"/>
                    <a:pt x="320" y="115"/>
                    <a:pt x="161" y="24"/>
                  </a:cubicBezTo>
                  <a:cubicBezTo>
                    <a:pt x="138" y="24"/>
                    <a:pt x="115" y="1"/>
                    <a:pt x="115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-46220" y="3262353"/>
              <a:ext cx="94551" cy="25624"/>
            </a:xfrm>
            <a:custGeom>
              <a:avLst/>
              <a:gdLst/>
              <a:ahLst/>
              <a:cxnLst/>
              <a:rect l="l" t="t" r="r" b="b"/>
              <a:pathLst>
                <a:path w="1690" h="458" extrusionOk="0">
                  <a:moveTo>
                    <a:pt x="92" y="1"/>
                  </a:moveTo>
                  <a:cubicBezTo>
                    <a:pt x="69" y="1"/>
                    <a:pt x="24" y="1"/>
                    <a:pt x="1" y="46"/>
                  </a:cubicBezTo>
                  <a:cubicBezTo>
                    <a:pt x="1" y="92"/>
                    <a:pt x="24" y="138"/>
                    <a:pt x="69" y="161"/>
                  </a:cubicBezTo>
                  <a:cubicBezTo>
                    <a:pt x="549" y="343"/>
                    <a:pt x="1074" y="412"/>
                    <a:pt x="1599" y="457"/>
                  </a:cubicBezTo>
                  <a:cubicBezTo>
                    <a:pt x="1644" y="457"/>
                    <a:pt x="1690" y="412"/>
                    <a:pt x="1690" y="366"/>
                  </a:cubicBezTo>
                  <a:cubicBezTo>
                    <a:pt x="1690" y="320"/>
                    <a:pt x="1667" y="275"/>
                    <a:pt x="1621" y="275"/>
                  </a:cubicBezTo>
                  <a:cubicBezTo>
                    <a:pt x="1256" y="252"/>
                    <a:pt x="914" y="206"/>
                    <a:pt x="571" y="138"/>
                  </a:cubicBezTo>
                  <a:lnTo>
                    <a:pt x="594" y="138"/>
                  </a:lnTo>
                  <a:cubicBezTo>
                    <a:pt x="435" y="92"/>
                    <a:pt x="275" y="46"/>
                    <a:pt x="115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11348" y="2429729"/>
              <a:ext cx="232518" cy="410822"/>
            </a:xfrm>
            <a:custGeom>
              <a:avLst/>
              <a:gdLst/>
              <a:ahLst/>
              <a:cxnLst/>
              <a:rect l="l" t="t" r="r" b="b"/>
              <a:pathLst>
                <a:path w="4156" h="7343" extrusionOk="0">
                  <a:moveTo>
                    <a:pt x="3825" y="369"/>
                  </a:moveTo>
                  <a:cubicBezTo>
                    <a:pt x="3819" y="371"/>
                    <a:pt x="3813" y="377"/>
                    <a:pt x="3813" y="389"/>
                  </a:cubicBezTo>
                  <a:cubicBezTo>
                    <a:pt x="3817" y="382"/>
                    <a:pt x="3821" y="375"/>
                    <a:pt x="3825" y="369"/>
                  </a:cubicBezTo>
                  <a:close/>
                  <a:moveTo>
                    <a:pt x="4018" y="1"/>
                  </a:moveTo>
                  <a:cubicBezTo>
                    <a:pt x="3995" y="24"/>
                    <a:pt x="3995" y="46"/>
                    <a:pt x="3973" y="46"/>
                  </a:cubicBezTo>
                  <a:cubicBezTo>
                    <a:pt x="3930" y="154"/>
                    <a:pt x="3887" y="261"/>
                    <a:pt x="3825" y="369"/>
                  </a:cubicBezTo>
                  <a:lnTo>
                    <a:pt x="3825" y="369"/>
                  </a:lnTo>
                  <a:cubicBezTo>
                    <a:pt x="3830" y="366"/>
                    <a:pt x="3836" y="366"/>
                    <a:pt x="3836" y="366"/>
                  </a:cubicBezTo>
                  <a:lnTo>
                    <a:pt x="3836" y="366"/>
                  </a:lnTo>
                  <a:cubicBezTo>
                    <a:pt x="2854" y="2375"/>
                    <a:pt x="1736" y="4292"/>
                    <a:pt x="617" y="6209"/>
                  </a:cubicBezTo>
                  <a:cubicBezTo>
                    <a:pt x="412" y="6552"/>
                    <a:pt x="229" y="6871"/>
                    <a:pt x="24" y="7213"/>
                  </a:cubicBezTo>
                  <a:cubicBezTo>
                    <a:pt x="1" y="7259"/>
                    <a:pt x="1" y="7305"/>
                    <a:pt x="47" y="7328"/>
                  </a:cubicBezTo>
                  <a:cubicBezTo>
                    <a:pt x="65" y="7337"/>
                    <a:pt x="84" y="7343"/>
                    <a:pt x="102" y="7343"/>
                  </a:cubicBezTo>
                  <a:cubicBezTo>
                    <a:pt x="126" y="7343"/>
                    <a:pt x="147" y="7332"/>
                    <a:pt x="161" y="7305"/>
                  </a:cubicBezTo>
                  <a:cubicBezTo>
                    <a:pt x="1302" y="5387"/>
                    <a:pt x="2443" y="3470"/>
                    <a:pt x="3448" y="1507"/>
                  </a:cubicBezTo>
                  <a:cubicBezTo>
                    <a:pt x="3699" y="1051"/>
                    <a:pt x="3927" y="571"/>
                    <a:pt x="4132" y="115"/>
                  </a:cubicBezTo>
                  <a:cubicBezTo>
                    <a:pt x="4155" y="92"/>
                    <a:pt x="4155" y="69"/>
                    <a:pt x="4132" y="46"/>
                  </a:cubicBezTo>
                  <a:cubicBezTo>
                    <a:pt x="4132" y="24"/>
                    <a:pt x="4109" y="1"/>
                    <a:pt x="4087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82386" y="2861371"/>
              <a:ext cx="123924" cy="213831"/>
            </a:xfrm>
            <a:custGeom>
              <a:avLst/>
              <a:gdLst/>
              <a:ahLst/>
              <a:cxnLst/>
              <a:rect l="l" t="t" r="r" b="b"/>
              <a:pathLst>
                <a:path w="2215" h="3822" extrusionOk="0">
                  <a:moveTo>
                    <a:pt x="2123" y="1"/>
                  </a:moveTo>
                  <a:cubicBezTo>
                    <a:pt x="2100" y="1"/>
                    <a:pt x="2078" y="1"/>
                    <a:pt x="2055" y="23"/>
                  </a:cubicBezTo>
                  <a:cubicBezTo>
                    <a:pt x="1347" y="1233"/>
                    <a:pt x="731" y="2489"/>
                    <a:pt x="23" y="3676"/>
                  </a:cubicBezTo>
                  <a:cubicBezTo>
                    <a:pt x="1" y="3721"/>
                    <a:pt x="1" y="3767"/>
                    <a:pt x="46" y="3812"/>
                  </a:cubicBezTo>
                  <a:cubicBezTo>
                    <a:pt x="60" y="3819"/>
                    <a:pt x="73" y="3822"/>
                    <a:pt x="86" y="3822"/>
                  </a:cubicBezTo>
                  <a:cubicBezTo>
                    <a:pt x="117" y="3822"/>
                    <a:pt x="144" y="3806"/>
                    <a:pt x="160" y="3790"/>
                  </a:cubicBezTo>
                  <a:cubicBezTo>
                    <a:pt x="868" y="2580"/>
                    <a:pt x="1484" y="1325"/>
                    <a:pt x="2192" y="115"/>
                  </a:cubicBezTo>
                  <a:cubicBezTo>
                    <a:pt x="2215" y="92"/>
                    <a:pt x="2215" y="23"/>
                    <a:pt x="2169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86602" y="3024852"/>
              <a:ext cx="111168" cy="189606"/>
            </a:xfrm>
            <a:custGeom>
              <a:avLst/>
              <a:gdLst/>
              <a:ahLst/>
              <a:cxnLst/>
              <a:rect l="l" t="t" r="r" b="b"/>
              <a:pathLst>
                <a:path w="1987" h="3389" extrusionOk="0">
                  <a:moveTo>
                    <a:pt x="1895" y="0"/>
                  </a:moveTo>
                  <a:cubicBezTo>
                    <a:pt x="1872" y="0"/>
                    <a:pt x="1850" y="0"/>
                    <a:pt x="1827" y="23"/>
                  </a:cubicBezTo>
                  <a:cubicBezTo>
                    <a:pt x="1188" y="1096"/>
                    <a:pt x="526" y="2146"/>
                    <a:pt x="1" y="3264"/>
                  </a:cubicBezTo>
                  <a:cubicBezTo>
                    <a:pt x="1" y="3287"/>
                    <a:pt x="1" y="3310"/>
                    <a:pt x="1" y="3333"/>
                  </a:cubicBezTo>
                  <a:cubicBezTo>
                    <a:pt x="23" y="3356"/>
                    <a:pt x="46" y="3378"/>
                    <a:pt x="69" y="3378"/>
                  </a:cubicBezTo>
                  <a:cubicBezTo>
                    <a:pt x="77" y="3386"/>
                    <a:pt x="84" y="3389"/>
                    <a:pt x="91" y="3389"/>
                  </a:cubicBezTo>
                  <a:cubicBezTo>
                    <a:pt x="105" y="3389"/>
                    <a:pt x="115" y="3378"/>
                    <a:pt x="115" y="3378"/>
                  </a:cubicBezTo>
                  <a:cubicBezTo>
                    <a:pt x="138" y="3356"/>
                    <a:pt x="160" y="3356"/>
                    <a:pt x="160" y="3333"/>
                  </a:cubicBezTo>
                  <a:cubicBezTo>
                    <a:pt x="206" y="3264"/>
                    <a:pt x="229" y="3196"/>
                    <a:pt x="252" y="3150"/>
                  </a:cubicBezTo>
                  <a:cubicBezTo>
                    <a:pt x="252" y="3127"/>
                    <a:pt x="275" y="3127"/>
                    <a:pt x="275" y="3127"/>
                  </a:cubicBezTo>
                  <a:cubicBezTo>
                    <a:pt x="777" y="2100"/>
                    <a:pt x="1370" y="1119"/>
                    <a:pt x="1964" y="137"/>
                  </a:cubicBezTo>
                  <a:cubicBezTo>
                    <a:pt x="1986" y="92"/>
                    <a:pt x="1986" y="23"/>
                    <a:pt x="1941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82798" y="3180612"/>
              <a:ext cx="48562" cy="80508"/>
            </a:xfrm>
            <a:custGeom>
              <a:avLst/>
              <a:gdLst/>
              <a:ahLst/>
              <a:cxnLst/>
              <a:rect l="l" t="t" r="r" b="b"/>
              <a:pathLst>
                <a:path w="868" h="1439" extrusionOk="0">
                  <a:moveTo>
                    <a:pt x="776" y="1"/>
                  </a:moveTo>
                  <a:cubicBezTo>
                    <a:pt x="731" y="1"/>
                    <a:pt x="708" y="24"/>
                    <a:pt x="708" y="47"/>
                  </a:cubicBezTo>
                  <a:cubicBezTo>
                    <a:pt x="457" y="457"/>
                    <a:pt x="228" y="868"/>
                    <a:pt x="0" y="1302"/>
                  </a:cubicBezTo>
                  <a:cubicBezTo>
                    <a:pt x="0" y="1325"/>
                    <a:pt x="0" y="1348"/>
                    <a:pt x="0" y="1370"/>
                  </a:cubicBezTo>
                  <a:cubicBezTo>
                    <a:pt x="0" y="1393"/>
                    <a:pt x="23" y="1416"/>
                    <a:pt x="23" y="1416"/>
                  </a:cubicBezTo>
                  <a:cubicBezTo>
                    <a:pt x="46" y="1439"/>
                    <a:pt x="69" y="1439"/>
                    <a:pt x="91" y="1439"/>
                  </a:cubicBezTo>
                  <a:cubicBezTo>
                    <a:pt x="114" y="1439"/>
                    <a:pt x="137" y="1416"/>
                    <a:pt x="160" y="1393"/>
                  </a:cubicBezTo>
                  <a:cubicBezTo>
                    <a:pt x="365" y="982"/>
                    <a:pt x="616" y="549"/>
                    <a:pt x="845" y="138"/>
                  </a:cubicBezTo>
                  <a:cubicBezTo>
                    <a:pt x="845" y="115"/>
                    <a:pt x="868" y="92"/>
                    <a:pt x="845" y="69"/>
                  </a:cubicBezTo>
                  <a:cubicBezTo>
                    <a:pt x="845" y="47"/>
                    <a:pt x="845" y="24"/>
                    <a:pt x="822" y="24"/>
                  </a:cubicBezTo>
                  <a:cubicBezTo>
                    <a:pt x="799" y="1"/>
                    <a:pt x="776" y="1"/>
                    <a:pt x="776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288812" y="2077254"/>
              <a:ext cx="676853" cy="532620"/>
            </a:xfrm>
            <a:custGeom>
              <a:avLst/>
              <a:gdLst/>
              <a:ahLst/>
              <a:cxnLst/>
              <a:rect l="l" t="t" r="r" b="b"/>
              <a:pathLst>
                <a:path w="12098" h="9520" extrusionOk="0">
                  <a:moveTo>
                    <a:pt x="2374" y="206"/>
                  </a:moveTo>
                  <a:cubicBezTo>
                    <a:pt x="2420" y="229"/>
                    <a:pt x="2465" y="252"/>
                    <a:pt x="2511" y="275"/>
                  </a:cubicBezTo>
                  <a:cubicBezTo>
                    <a:pt x="2556" y="298"/>
                    <a:pt x="2602" y="320"/>
                    <a:pt x="2648" y="343"/>
                  </a:cubicBezTo>
                  <a:cubicBezTo>
                    <a:pt x="4474" y="1256"/>
                    <a:pt x="6277" y="2169"/>
                    <a:pt x="8080" y="3082"/>
                  </a:cubicBezTo>
                  <a:cubicBezTo>
                    <a:pt x="9336" y="3721"/>
                    <a:pt x="10614" y="4361"/>
                    <a:pt x="11892" y="5000"/>
                  </a:cubicBezTo>
                  <a:cubicBezTo>
                    <a:pt x="11162" y="6438"/>
                    <a:pt x="10431" y="7876"/>
                    <a:pt x="9724" y="9314"/>
                  </a:cubicBezTo>
                  <a:cubicBezTo>
                    <a:pt x="9199" y="9063"/>
                    <a:pt x="8696" y="8811"/>
                    <a:pt x="8171" y="8538"/>
                  </a:cubicBezTo>
                  <a:cubicBezTo>
                    <a:pt x="6437" y="7670"/>
                    <a:pt x="4679" y="6780"/>
                    <a:pt x="2922" y="5913"/>
                  </a:cubicBezTo>
                  <a:cubicBezTo>
                    <a:pt x="2009" y="5456"/>
                    <a:pt x="1118" y="5000"/>
                    <a:pt x="205" y="4543"/>
                  </a:cubicBezTo>
                  <a:cubicBezTo>
                    <a:pt x="936" y="3105"/>
                    <a:pt x="1643" y="1644"/>
                    <a:pt x="2374" y="206"/>
                  </a:cubicBezTo>
                  <a:close/>
                  <a:moveTo>
                    <a:pt x="2328" y="1"/>
                  </a:moveTo>
                  <a:cubicBezTo>
                    <a:pt x="2328" y="1"/>
                    <a:pt x="2328" y="24"/>
                    <a:pt x="2328" y="24"/>
                  </a:cubicBezTo>
                  <a:cubicBezTo>
                    <a:pt x="2305" y="24"/>
                    <a:pt x="2283" y="24"/>
                    <a:pt x="2260" y="47"/>
                  </a:cubicBezTo>
                  <a:cubicBezTo>
                    <a:pt x="1507" y="1553"/>
                    <a:pt x="753" y="3037"/>
                    <a:pt x="23" y="4543"/>
                  </a:cubicBezTo>
                  <a:cubicBezTo>
                    <a:pt x="0" y="4543"/>
                    <a:pt x="0" y="4566"/>
                    <a:pt x="0" y="4566"/>
                  </a:cubicBezTo>
                  <a:cubicBezTo>
                    <a:pt x="0" y="4589"/>
                    <a:pt x="0" y="4589"/>
                    <a:pt x="0" y="4589"/>
                  </a:cubicBezTo>
                  <a:cubicBezTo>
                    <a:pt x="0" y="4612"/>
                    <a:pt x="23" y="4634"/>
                    <a:pt x="46" y="4657"/>
                  </a:cubicBezTo>
                  <a:cubicBezTo>
                    <a:pt x="1986" y="5639"/>
                    <a:pt x="3926" y="6597"/>
                    <a:pt x="5889" y="7579"/>
                  </a:cubicBezTo>
                  <a:cubicBezTo>
                    <a:pt x="7167" y="8218"/>
                    <a:pt x="8423" y="8857"/>
                    <a:pt x="9701" y="9519"/>
                  </a:cubicBezTo>
                  <a:lnTo>
                    <a:pt x="9769" y="9519"/>
                  </a:lnTo>
                  <a:cubicBezTo>
                    <a:pt x="9792" y="9519"/>
                    <a:pt x="9815" y="9496"/>
                    <a:pt x="9815" y="9473"/>
                  </a:cubicBezTo>
                  <a:cubicBezTo>
                    <a:pt x="10568" y="7990"/>
                    <a:pt x="11321" y="6483"/>
                    <a:pt x="12075" y="5000"/>
                  </a:cubicBezTo>
                  <a:cubicBezTo>
                    <a:pt x="12097" y="4977"/>
                    <a:pt x="12097" y="4954"/>
                    <a:pt x="12075" y="4931"/>
                  </a:cubicBezTo>
                  <a:cubicBezTo>
                    <a:pt x="12075" y="4908"/>
                    <a:pt x="12075" y="4886"/>
                    <a:pt x="12052" y="4886"/>
                  </a:cubicBezTo>
                  <a:lnTo>
                    <a:pt x="6323" y="2010"/>
                  </a:lnTo>
                  <a:cubicBezTo>
                    <a:pt x="5136" y="1416"/>
                    <a:pt x="3972" y="823"/>
                    <a:pt x="2785" y="229"/>
                  </a:cubicBezTo>
                  <a:cubicBezTo>
                    <a:pt x="2648" y="161"/>
                    <a:pt x="2511" y="92"/>
                    <a:pt x="2374" y="24"/>
                  </a:cubicBezTo>
                  <a:cubicBezTo>
                    <a:pt x="2374" y="24"/>
                    <a:pt x="2351" y="1"/>
                    <a:pt x="2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-333515" y="2731123"/>
              <a:ext cx="250309" cy="204376"/>
            </a:xfrm>
            <a:custGeom>
              <a:avLst/>
              <a:gdLst/>
              <a:ahLst/>
              <a:cxnLst/>
              <a:rect l="l" t="t" r="r" b="b"/>
              <a:pathLst>
                <a:path w="4474" h="3653" extrusionOk="0">
                  <a:moveTo>
                    <a:pt x="1004" y="1986"/>
                  </a:moveTo>
                  <a:cubicBezTo>
                    <a:pt x="1187" y="2032"/>
                    <a:pt x="1370" y="2078"/>
                    <a:pt x="1552" y="2146"/>
                  </a:cubicBezTo>
                  <a:cubicBezTo>
                    <a:pt x="1781" y="2237"/>
                    <a:pt x="1986" y="2374"/>
                    <a:pt x="2191" y="2511"/>
                  </a:cubicBezTo>
                  <a:cubicBezTo>
                    <a:pt x="2328" y="2625"/>
                    <a:pt x="2465" y="2762"/>
                    <a:pt x="2579" y="2899"/>
                  </a:cubicBezTo>
                  <a:cubicBezTo>
                    <a:pt x="2648" y="3013"/>
                    <a:pt x="2694" y="3105"/>
                    <a:pt x="2739" y="3196"/>
                  </a:cubicBezTo>
                  <a:cubicBezTo>
                    <a:pt x="2762" y="3287"/>
                    <a:pt x="2785" y="3356"/>
                    <a:pt x="2808" y="3447"/>
                  </a:cubicBezTo>
                  <a:lnTo>
                    <a:pt x="2808" y="3470"/>
                  </a:lnTo>
                  <a:lnTo>
                    <a:pt x="2534" y="3470"/>
                  </a:lnTo>
                  <a:cubicBezTo>
                    <a:pt x="2420" y="3470"/>
                    <a:pt x="2283" y="3470"/>
                    <a:pt x="2169" y="3447"/>
                  </a:cubicBezTo>
                  <a:cubicBezTo>
                    <a:pt x="1940" y="3424"/>
                    <a:pt x="1735" y="3356"/>
                    <a:pt x="1529" y="3287"/>
                  </a:cubicBezTo>
                  <a:cubicBezTo>
                    <a:pt x="1301" y="3173"/>
                    <a:pt x="1073" y="3059"/>
                    <a:pt x="890" y="2899"/>
                  </a:cubicBezTo>
                  <a:cubicBezTo>
                    <a:pt x="753" y="2785"/>
                    <a:pt x="616" y="2648"/>
                    <a:pt x="525" y="2511"/>
                  </a:cubicBezTo>
                  <a:cubicBezTo>
                    <a:pt x="434" y="2397"/>
                    <a:pt x="365" y="2260"/>
                    <a:pt x="297" y="2123"/>
                  </a:cubicBezTo>
                  <a:lnTo>
                    <a:pt x="297" y="2100"/>
                  </a:lnTo>
                  <a:cubicBezTo>
                    <a:pt x="343" y="2078"/>
                    <a:pt x="365" y="2055"/>
                    <a:pt x="411" y="2055"/>
                  </a:cubicBezTo>
                  <a:cubicBezTo>
                    <a:pt x="479" y="2009"/>
                    <a:pt x="571" y="2009"/>
                    <a:pt x="639" y="1986"/>
                  </a:cubicBezTo>
                  <a:close/>
                  <a:moveTo>
                    <a:pt x="1164" y="0"/>
                  </a:moveTo>
                  <a:cubicBezTo>
                    <a:pt x="1096" y="0"/>
                    <a:pt x="1004" y="0"/>
                    <a:pt x="913" y="23"/>
                  </a:cubicBezTo>
                  <a:cubicBezTo>
                    <a:pt x="822" y="46"/>
                    <a:pt x="731" y="92"/>
                    <a:pt x="639" y="137"/>
                  </a:cubicBezTo>
                  <a:cubicBezTo>
                    <a:pt x="502" y="206"/>
                    <a:pt x="388" y="320"/>
                    <a:pt x="274" y="480"/>
                  </a:cubicBezTo>
                  <a:cubicBezTo>
                    <a:pt x="183" y="594"/>
                    <a:pt x="114" y="754"/>
                    <a:pt x="69" y="936"/>
                  </a:cubicBezTo>
                  <a:cubicBezTo>
                    <a:pt x="23" y="1096"/>
                    <a:pt x="0" y="1256"/>
                    <a:pt x="0" y="1461"/>
                  </a:cubicBezTo>
                  <a:cubicBezTo>
                    <a:pt x="0" y="1644"/>
                    <a:pt x="23" y="1826"/>
                    <a:pt x="69" y="2009"/>
                  </a:cubicBezTo>
                  <a:cubicBezTo>
                    <a:pt x="137" y="2192"/>
                    <a:pt x="206" y="2374"/>
                    <a:pt x="320" y="2557"/>
                  </a:cubicBezTo>
                  <a:cubicBezTo>
                    <a:pt x="525" y="2854"/>
                    <a:pt x="845" y="3128"/>
                    <a:pt x="1233" y="3333"/>
                  </a:cubicBezTo>
                  <a:cubicBezTo>
                    <a:pt x="1392" y="3401"/>
                    <a:pt x="1552" y="3470"/>
                    <a:pt x="1712" y="3538"/>
                  </a:cubicBezTo>
                  <a:cubicBezTo>
                    <a:pt x="1872" y="3584"/>
                    <a:pt x="2032" y="3607"/>
                    <a:pt x="2214" y="3630"/>
                  </a:cubicBezTo>
                  <a:cubicBezTo>
                    <a:pt x="2306" y="3653"/>
                    <a:pt x="2420" y="3653"/>
                    <a:pt x="2534" y="3653"/>
                  </a:cubicBezTo>
                  <a:cubicBezTo>
                    <a:pt x="2762" y="3653"/>
                    <a:pt x="2990" y="3630"/>
                    <a:pt x="3219" y="3561"/>
                  </a:cubicBezTo>
                  <a:cubicBezTo>
                    <a:pt x="3561" y="3470"/>
                    <a:pt x="3858" y="3310"/>
                    <a:pt x="4063" y="3082"/>
                  </a:cubicBezTo>
                  <a:cubicBezTo>
                    <a:pt x="4177" y="2968"/>
                    <a:pt x="4291" y="2831"/>
                    <a:pt x="4360" y="2671"/>
                  </a:cubicBezTo>
                  <a:cubicBezTo>
                    <a:pt x="4405" y="2603"/>
                    <a:pt x="4428" y="2511"/>
                    <a:pt x="4451" y="2420"/>
                  </a:cubicBezTo>
                  <a:cubicBezTo>
                    <a:pt x="4474" y="2329"/>
                    <a:pt x="4474" y="2237"/>
                    <a:pt x="4474" y="2123"/>
                  </a:cubicBezTo>
                  <a:cubicBezTo>
                    <a:pt x="4451" y="1941"/>
                    <a:pt x="4383" y="1758"/>
                    <a:pt x="4268" y="1598"/>
                  </a:cubicBezTo>
                  <a:cubicBezTo>
                    <a:pt x="4154" y="1461"/>
                    <a:pt x="3995" y="1324"/>
                    <a:pt x="3812" y="1233"/>
                  </a:cubicBezTo>
                  <a:cubicBezTo>
                    <a:pt x="3629" y="1142"/>
                    <a:pt x="3447" y="1096"/>
                    <a:pt x="3241" y="1073"/>
                  </a:cubicBezTo>
                  <a:lnTo>
                    <a:pt x="3173" y="1073"/>
                  </a:lnTo>
                  <a:cubicBezTo>
                    <a:pt x="3059" y="1073"/>
                    <a:pt x="2967" y="1096"/>
                    <a:pt x="2876" y="1096"/>
                  </a:cubicBezTo>
                  <a:cubicBezTo>
                    <a:pt x="2762" y="1119"/>
                    <a:pt x="2671" y="1142"/>
                    <a:pt x="2579" y="1165"/>
                  </a:cubicBezTo>
                  <a:lnTo>
                    <a:pt x="2465" y="1187"/>
                  </a:lnTo>
                  <a:cubicBezTo>
                    <a:pt x="2420" y="1187"/>
                    <a:pt x="2374" y="1187"/>
                    <a:pt x="2328" y="1210"/>
                  </a:cubicBezTo>
                  <a:cubicBezTo>
                    <a:pt x="2260" y="1165"/>
                    <a:pt x="2237" y="1119"/>
                    <a:pt x="2191" y="1073"/>
                  </a:cubicBezTo>
                  <a:cubicBezTo>
                    <a:pt x="2100" y="959"/>
                    <a:pt x="2054" y="822"/>
                    <a:pt x="1986" y="685"/>
                  </a:cubicBezTo>
                  <a:cubicBezTo>
                    <a:pt x="1940" y="571"/>
                    <a:pt x="1895" y="480"/>
                    <a:pt x="1849" y="389"/>
                  </a:cubicBezTo>
                  <a:cubicBezTo>
                    <a:pt x="1781" y="252"/>
                    <a:pt x="1689" y="160"/>
                    <a:pt x="1598" y="92"/>
                  </a:cubicBezTo>
                  <a:cubicBezTo>
                    <a:pt x="1484" y="23"/>
                    <a:pt x="1347" y="0"/>
                    <a:pt x="11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-6608" y="2841845"/>
              <a:ext cx="136680" cy="119000"/>
            </a:xfrm>
            <a:custGeom>
              <a:avLst/>
              <a:gdLst/>
              <a:ahLst/>
              <a:cxnLst/>
              <a:rect l="l" t="t" r="r" b="b"/>
              <a:pathLst>
                <a:path w="2443" h="2127" extrusionOk="0">
                  <a:moveTo>
                    <a:pt x="1210" y="1"/>
                  </a:moveTo>
                  <a:cubicBezTo>
                    <a:pt x="808" y="1"/>
                    <a:pt x="419" y="238"/>
                    <a:pt x="252" y="624"/>
                  </a:cubicBezTo>
                  <a:cubicBezTo>
                    <a:pt x="0" y="1171"/>
                    <a:pt x="252" y="1788"/>
                    <a:pt x="776" y="2039"/>
                  </a:cubicBezTo>
                  <a:cubicBezTo>
                    <a:pt x="919" y="2098"/>
                    <a:pt x="1066" y="2127"/>
                    <a:pt x="1210" y="2127"/>
                  </a:cubicBezTo>
                  <a:cubicBezTo>
                    <a:pt x="1620" y="2127"/>
                    <a:pt x="2006" y="1896"/>
                    <a:pt x="2192" y="1491"/>
                  </a:cubicBezTo>
                  <a:cubicBezTo>
                    <a:pt x="2443" y="966"/>
                    <a:pt x="2192" y="327"/>
                    <a:pt x="1644" y="99"/>
                  </a:cubicBezTo>
                  <a:cubicBezTo>
                    <a:pt x="1504" y="32"/>
                    <a:pt x="1356" y="1"/>
                    <a:pt x="1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-474002" y="2590860"/>
              <a:ext cx="136680" cy="119672"/>
            </a:xfrm>
            <a:custGeom>
              <a:avLst/>
              <a:gdLst/>
              <a:ahLst/>
              <a:cxnLst/>
              <a:rect l="l" t="t" r="r" b="b"/>
              <a:pathLst>
                <a:path w="2443" h="2139" extrusionOk="0">
                  <a:moveTo>
                    <a:pt x="1220" y="0"/>
                  </a:moveTo>
                  <a:cubicBezTo>
                    <a:pt x="814" y="0"/>
                    <a:pt x="420" y="231"/>
                    <a:pt x="251" y="636"/>
                  </a:cubicBezTo>
                  <a:cubicBezTo>
                    <a:pt x="0" y="1184"/>
                    <a:pt x="251" y="1800"/>
                    <a:pt x="776" y="2051"/>
                  </a:cubicBezTo>
                  <a:cubicBezTo>
                    <a:pt x="919" y="2110"/>
                    <a:pt x="1068" y="2139"/>
                    <a:pt x="1214" y="2139"/>
                  </a:cubicBezTo>
                  <a:cubicBezTo>
                    <a:pt x="1629" y="2139"/>
                    <a:pt x="2023" y="1908"/>
                    <a:pt x="2192" y="1503"/>
                  </a:cubicBezTo>
                  <a:cubicBezTo>
                    <a:pt x="2443" y="978"/>
                    <a:pt x="2192" y="339"/>
                    <a:pt x="1644" y="88"/>
                  </a:cubicBezTo>
                  <a:cubicBezTo>
                    <a:pt x="1507" y="29"/>
                    <a:pt x="1363" y="0"/>
                    <a:pt x="12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3425" y="2307146"/>
              <a:ext cx="529991" cy="922574"/>
            </a:xfrm>
            <a:custGeom>
              <a:avLst/>
              <a:gdLst/>
              <a:ahLst/>
              <a:cxnLst/>
              <a:rect l="l" t="t" r="r" b="b"/>
              <a:pathLst>
                <a:path w="9473" h="16490" extrusionOk="0">
                  <a:moveTo>
                    <a:pt x="9381" y="0"/>
                  </a:moveTo>
                  <a:cubicBezTo>
                    <a:pt x="9359" y="0"/>
                    <a:pt x="9336" y="23"/>
                    <a:pt x="9313" y="46"/>
                  </a:cubicBezTo>
                  <a:cubicBezTo>
                    <a:pt x="8468" y="1507"/>
                    <a:pt x="7647" y="2968"/>
                    <a:pt x="6802" y="4429"/>
                  </a:cubicBezTo>
                  <a:cubicBezTo>
                    <a:pt x="5752" y="6277"/>
                    <a:pt x="4702" y="8126"/>
                    <a:pt x="3652" y="9975"/>
                  </a:cubicBezTo>
                  <a:cubicBezTo>
                    <a:pt x="2739" y="11596"/>
                    <a:pt x="1803" y="13216"/>
                    <a:pt x="890" y="14837"/>
                  </a:cubicBezTo>
                  <a:cubicBezTo>
                    <a:pt x="594" y="15339"/>
                    <a:pt x="320" y="15841"/>
                    <a:pt x="23" y="16343"/>
                  </a:cubicBezTo>
                  <a:cubicBezTo>
                    <a:pt x="0" y="16389"/>
                    <a:pt x="0" y="16435"/>
                    <a:pt x="46" y="16480"/>
                  </a:cubicBezTo>
                  <a:cubicBezTo>
                    <a:pt x="58" y="16486"/>
                    <a:pt x="70" y="16489"/>
                    <a:pt x="82" y="16489"/>
                  </a:cubicBezTo>
                  <a:cubicBezTo>
                    <a:pt x="114" y="16489"/>
                    <a:pt x="143" y="16468"/>
                    <a:pt x="160" y="16435"/>
                  </a:cubicBezTo>
                  <a:cubicBezTo>
                    <a:pt x="776" y="15385"/>
                    <a:pt x="1370" y="14312"/>
                    <a:pt x="1986" y="13262"/>
                  </a:cubicBezTo>
                  <a:cubicBezTo>
                    <a:pt x="2968" y="11527"/>
                    <a:pt x="3949" y="9793"/>
                    <a:pt x="4930" y="8058"/>
                  </a:cubicBezTo>
                  <a:cubicBezTo>
                    <a:pt x="5958" y="6255"/>
                    <a:pt x="7008" y="4451"/>
                    <a:pt x="8035" y="2648"/>
                  </a:cubicBezTo>
                  <a:cubicBezTo>
                    <a:pt x="8514" y="1804"/>
                    <a:pt x="8971" y="982"/>
                    <a:pt x="9450" y="137"/>
                  </a:cubicBezTo>
                  <a:cubicBezTo>
                    <a:pt x="9473" y="92"/>
                    <a:pt x="9473" y="46"/>
                    <a:pt x="9427" y="23"/>
                  </a:cubicBezTo>
                  <a:cubicBezTo>
                    <a:pt x="9427" y="0"/>
                    <a:pt x="9404" y="0"/>
                    <a:pt x="9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-700034" y="1931676"/>
              <a:ext cx="524899" cy="916532"/>
            </a:xfrm>
            <a:custGeom>
              <a:avLst/>
              <a:gdLst/>
              <a:ahLst/>
              <a:cxnLst/>
              <a:rect l="l" t="t" r="r" b="b"/>
              <a:pathLst>
                <a:path w="9382" h="16382" extrusionOk="0">
                  <a:moveTo>
                    <a:pt x="9290" y="1"/>
                  </a:moveTo>
                  <a:cubicBezTo>
                    <a:pt x="9267" y="1"/>
                    <a:pt x="9222" y="1"/>
                    <a:pt x="9222" y="24"/>
                  </a:cubicBezTo>
                  <a:cubicBezTo>
                    <a:pt x="8195" y="1850"/>
                    <a:pt x="7167" y="3653"/>
                    <a:pt x="6140" y="5456"/>
                  </a:cubicBezTo>
                  <a:cubicBezTo>
                    <a:pt x="5090" y="7305"/>
                    <a:pt x="4063" y="9131"/>
                    <a:pt x="3013" y="10957"/>
                  </a:cubicBezTo>
                  <a:cubicBezTo>
                    <a:pt x="2100" y="12578"/>
                    <a:pt x="1187" y="14198"/>
                    <a:pt x="274" y="15819"/>
                  </a:cubicBezTo>
                  <a:cubicBezTo>
                    <a:pt x="183" y="15956"/>
                    <a:pt x="92" y="16115"/>
                    <a:pt x="23" y="16252"/>
                  </a:cubicBezTo>
                  <a:cubicBezTo>
                    <a:pt x="0" y="16298"/>
                    <a:pt x="0" y="16344"/>
                    <a:pt x="46" y="16367"/>
                  </a:cubicBezTo>
                  <a:cubicBezTo>
                    <a:pt x="65" y="16376"/>
                    <a:pt x="84" y="16382"/>
                    <a:pt x="101" y="16382"/>
                  </a:cubicBezTo>
                  <a:cubicBezTo>
                    <a:pt x="125" y="16382"/>
                    <a:pt x="147" y="16370"/>
                    <a:pt x="160" y="16344"/>
                  </a:cubicBezTo>
                  <a:cubicBezTo>
                    <a:pt x="936" y="14974"/>
                    <a:pt x="1712" y="13605"/>
                    <a:pt x="2488" y="12235"/>
                  </a:cubicBezTo>
                  <a:cubicBezTo>
                    <a:pt x="3515" y="10432"/>
                    <a:pt x="4543" y="8629"/>
                    <a:pt x="5570" y="6803"/>
                  </a:cubicBezTo>
                  <a:cubicBezTo>
                    <a:pt x="6620" y="4977"/>
                    <a:pt x="7670" y="3128"/>
                    <a:pt x="8697" y="1279"/>
                  </a:cubicBezTo>
                  <a:cubicBezTo>
                    <a:pt x="8925" y="891"/>
                    <a:pt x="9153" y="503"/>
                    <a:pt x="9359" y="115"/>
                  </a:cubicBezTo>
                  <a:cubicBezTo>
                    <a:pt x="9381" y="69"/>
                    <a:pt x="9381" y="24"/>
                    <a:pt x="93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45760" y="2280347"/>
              <a:ext cx="532564" cy="928001"/>
            </a:xfrm>
            <a:custGeom>
              <a:avLst/>
              <a:gdLst/>
              <a:ahLst/>
              <a:cxnLst/>
              <a:rect l="l" t="t" r="r" b="b"/>
              <a:pathLst>
                <a:path w="9519" h="16587" extrusionOk="0">
                  <a:moveTo>
                    <a:pt x="9404" y="0"/>
                  </a:moveTo>
                  <a:cubicBezTo>
                    <a:pt x="9381" y="0"/>
                    <a:pt x="9359" y="0"/>
                    <a:pt x="9336" y="23"/>
                  </a:cubicBezTo>
                  <a:lnTo>
                    <a:pt x="6277" y="5433"/>
                  </a:lnTo>
                  <a:cubicBezTo>
                    <a:pt x="5227" y="7259"/>
                    <a:pt x="4200" y="9107"/>
                    <a:pt x="3150" y="10933"/>
                  </a:cubicBezTo>
                  <a:cubicBezTo>
                    <a:pt x="2214" y="12623"/>
                    <a:pt x="1256" y="14312"/>
                    <a:pt x="297" y="16001"/>
                  </a:cubicBezTo>
                  <a:cubicBezTo>
                    <a:pt x="206" y="16138"/>
                    <a:pt x="114" y="16297"/>
                    <a:pt x="23" y="16457"/>
                  </a:cubicBezTo>
                  <a:cubicBezTo>
                    <a:pt x="0" y="16503"/>
                    <a:pt x="23" y="16548"/>
                    <a:pt x="46" y="16571"/>
                  </a:cubicBezTo>
                  <a:cubicBezTo>
                    <a:pt x="65" y="16581"/>
                    <a:pt x="88" y="16586"/>
                    <a:pt x="110" y="16586"/>
                  </a:cubicBezTo>
                  <a:cubicBezTo>
                    <a:pt x="140" y="16586"/>
                    <a:pt x="169" y="16575"/>
                    <a:pt x="183" y="16548"/>
                  </a:cubicBezTo>
                  <a:cubicBezTo>
                    <a:pt x="982" y="15110"/>
                    <a:pt x="1803" y="13672"/>
                    <a:pt x="2625" y="12234"/>
                  </a:cubicBezTo>
                  <a:cubicBezTo>
                    <a:pt x="3652" y="10408"/>
                    <a:pt x="4679" y="8605"/>
                    <a:pt x="5707" y="6802"/>
                  </a:cubicBezTo>
                  <a:cubicBezTo>
                    <a:pt x="6734" y="4953"/>
                    <a:pt x="7784" y="3127"/>
                    <a:pt x="8834" y="1301"/>
                  </a:cubicBezTo>
                  <a:cubicBezTo>
                    <a:pt x="9039" y="890"/>
                    <a:pt x="9267" y="502"/>
                    <a:pt x="9496" y="114"/>
                  </a:cubicBezTo>
                  <a:cubicBezTo>
                    <a:pt x="9518" y="91"/>
                    <a:pt x="9496" y="23"/>
                    <a:pt x="9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-701321" y="2842236"/>
              <a:ext cx="754788" cy="367799"/>
            </a:xfrm>
            <a:custGeom>
              <a:avLst/>
              <a:gdLst/>
              <a:ahLst/>
              <a:cxnLst/>
              <a:rect l="l" t="t" r="r" b="b"/>
              <a:pathLst>
                <a:path w="13491" h="6574" extrusionOk="0">
                  <a:moveTo>
                    <a:pt x="92" y="0"/>
                  </a:moveTo>
                  <a:cubicBezTo>
                    <a:pt x="69" y="0"/>
                    <a:pt x="46" y="0"/>
                    <a:pt x="46" y="23"/>
                  </a:cubicBezTo>
                  <a:cubicBezTo>
                    <a:pt x="23" y="46"/>
                    <a:pt x="23" y="69"/>
                    <a:pt x="0" y="92"/>
                  </a:cubicBezTo>
                  <a:cubicBezTo>
                    <a:pt x="0" y="92"/>
                    <a:pt x="23" y="137"/>
                    <a:pt x="23" y="137"/>
                  </a:cubicBezTo>
                  <a:cubicBezTo>
                    <a:pt x="1507" y="1461"/>
                    <a:pt x="3242" y="2465"/>
                    <a:pt x="4999" y="3378"/>
                  </a:cubicBezTo>
                  <a:cubicBezTo>
                    <a:pt x="5867" y="3835"/>
                    <a:pt x="6757" y="4246"/>
                    <a:pt x="7647" y="4679"/>
                  </a:cubicBezTo>
                  <a:cubicBezTo>
                    <a:pt x="8560" y="5136"/>
                    <a:pt x="9496" y="5570"/>
                    <a:pt x="10477" y="5935"/>
                  </a:cubicBezTo>
                  <a:cubicBezTo>
                    <a:pt x="10934" y="6095"/>
                    <a:pt x="11413" y="6254"/>
                    <a:pt x="11892" y="6369"/>
                  </a:cubicBezTo>
                  <a:cubicBezTo>
                    <a:pt x="12144" y="6414"/>
                    <a:pt x="12372" y="6460"/>
                    <a:pt x="12600" y="6505"/>
                  </a:cubicBezTo>
                  <a:cubicBezTo>
                    <a:pt x="12874" y="6551"/>
                    <a:pt x="13125" y="6574"/>
                    <a:pt x="13399" y="6574"/>
                  </a:cubicBezTo>
                  <a:cubicBezTo>
                    <a:pt x="13445" y="6574"/>
                    <a:pt x="13490" y="6551"/>
                    <a:pt x="13490" y="6505"/>
                  </a:cubicBezTo>
                  <a:cubicBezTo>
                    <a:pt x="13490" y="6460"/>
                    <a:pt x="13445" y="6414"/>
                    <a:pt x="13399" y="6414"/>
                  </a:cubicBezTo>
                  <a:cubicBezTo>
                    <a:pt x="13057" y="6391"/>
                    <a:pt x="12691" y="6346"/>
                    <a:pt x="12349" y="6277"/>
                  </a:cubicBezTo>
                  <a:lnTo>
                    <a:pt x="12372" y="6277"/>
                  </a:lnTo>
                  <a:cubicBezTo>
                    <a:pt x="11345" y="6095"/>
                    <a:pt x="10363" y="5729"/>
                    <a:pt x="9404" y="5319"/>
                  </a:cubicBezTo>
                  <a:cubicBezTo>
                    <a:pt x="8948" y="5113"/>
                    <a:pt x="8469" y="4885"/>
                    <a:pt x="8012" y="4679"/>
                  </a:cubicBezTo>
                  <a:cubicBezTo>
                    <a:pt x="7578" y="4451"/>
                    <a:pt x="7145" y="4246"/>
                    <a:pt x="6688" y="4040"/>
                  </a:cubicBezTo>
                  <a:cubicBezTo>
                    <a:pt x="6665" y="4018"/>
                    <a:pt x="6620" y="3995"/>
                    <a:pt x="6597" y="3972"/>
                  </a:cubicBezTo>
                  <a:lnTo>
                    <a:pt x="6597" y="3972"/>
                  </a:lnTo>
                  <a:cubicBezTo>
                    <a:pt x="6597" y="3977"/>
                    <a:pt x="6597" y="3981"/>
                    <a:pt x="6597" y="3984"/>
                  </a:cubicBezTo>
                  <a:lnTo>
                    <a:pt x="6597" y="3984"/>
                  </a:lnTo>
                  <a:cubicBezTo>
                    <a:pt x="4802" y="3120"/>
                    <a:pt x="3030" y="2209"/>
                    <a:pt x="1438" y="1050"/>
                  </a:cubicBezTo>
                  <a:cubicBezTo>
                    <a:pt x="1028" y="754"/>
                    <a:pt x="640" y="434"/>
                    <a:pt x="252" y="114"/>
                  </a:cubicBezTo>
                  <a:cubicBezTo>
                    <a:pt x="229" y="92"/>
                    <a:pt x="183" y="46"/>
                    <a:pt x="160" y="23"/>
                  </a:cubicBezTo>
                  <a:cubicBezTo>
                    <a:pt x="137" y="23"/>
                    <a:pt x="137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-181559" y="1927872"/>
              <a:ext cx="761166" cy="356330"/>
            </a:xfrm>
            <a:custGeom>
              <a:avLst/>
              <a:gdLst/>
              <a:ahLst/>
              <a:cxnLst/>
              <a:rect l="l" t="t" r="r" b="b"/>
              <a:pathLst>
                <a:path w="13605" h="6369" extrusionOk="0">
                  <a:moveTo>
                    <a:pt x="754" y="0"/>
                  </a:moveTo>
                  <a:cubicBezTo>
                    <a:pt x="525" y="0"/>
                    <a:pt x="297" y="23"/>
                    <a:pt x="69" y="69"/>
                  </a:cubicBezTo>
                  <a:cubicBezTo>
                    <a:pt x="46" y="69"/>
                    <a:pt x="23" y="69"/>
                    <a:pt x="23" y="92"/>
                  </a:cubicBezTo>
                  <a:cubicBezTo>
                    <a:pt x="0" y="115"/>
                    <a:pt x="0" y="137"/>
                    <a:pt x="0" y="160"/>
                  </a:cubicBezTo>
                  <a:cubicBezTo>
                    <a:pt x="0" y="183"/>
                    <a:pt x="0" y="183"/>
                    <a:pt x="23" y="206"/>
                  </a:cubicBezTo>
                  <a:cubicBezTo>
                    <a:pt x="23" y="229"/>
                    <a:pt x="69" y="229"/>
                    <a:pt x="69" y="229"/>
                  </a:cubicBezTo>
                  <a:cubicBezTo>
                    <a:pt x="310" y="202"/>
                    <a:pt x="542" y="191"/>
                    <a:pt x="777" y="191"/>
                  </a:cubicBezTo>
                  <a:cubicBezTo>
                    <a:pt x="942" y="191"/>
                    <a:pt x="1108" y="196"/>
                    <a:pt x="1279" y="206"/>
                  </a:cubicBezTo>
                  <a:cubicBezTo>
                    <a:pt x="2009" y="274"/>
                    <a:pt x="2717" y="457"/>
                    <a:pt x="3424" y="662"/>
                  </a:cubicBezTo>
                  <a:cubicBezTo>
                    <a:pt x="3767" y="776"/>
                    <a:pt x="4109" y="891"/>
                    <a:pt x="4451" y="1005"/>
                  </a:cubicBezTo>
                  <a:cubicBezTo>
                    <a:pt x="4794" y="1119"/>
                    <a:pt x="5113" y="1233"/>
                    <a:pt x="5456" y="1370"/>
                  </a:cubicBezTo>
                  <a:cubicBezTo>
                    <a:pt x="7350" y="2077"/>
                    <a:pt x="9130" y="3036"/>
                    <a:pt x="10797" y="4200"/>
                  </a:cubicBezTo>
                  <a:cubicBezTo>
                    <a:pt x="10888" y="4269"/>
                    <a:pt x="10979" y="4314"/>
                    <a:pt x="11071" y="4383"/>
                  </a:cubicBezTo>
                  <a:lnTo>
                    <a:pt x="11048" y="4383"/>
                  </a:lnTo>
                  <a:cubicBezTo>
                    <a:pt x="11276" y="4543"/>
                    <a:pt x="11481" y="4680"/>
                    <a:pt x="11687" y="4839"/>
                  </a:cubicBezTo>
                  <a:cubicBezTo>
                    <a:pt x="11892" y="4999"/>
                    <a:pt x="12075" y="5159"/>
                    <a:pt x="12280" y="5319"/>
                  </a:cubicBezTo>
                  <a:cubicBezTo>
                    <a:pt x="12691" y="5638"/>
                    <a:pt x="13102" y="5935"/>
                    <a:pt x="13444" y="6323"/>
                  </a:cubicBezTo>
                  <a:cubicBezTo>
                    <a:pt x="13444" y="6346"/>
                    <a:pt x="13467" y="6369"/>
                    <a:pt x="13490" y="6369"/>
                  </a:cubicBezTo>
                  <a:lnTo>
                    <a:pt x="13559" y="6369"/>
                  </a:lnTo>
                  <a:cubicBezTo>
                    <a:pt x="13581" y="6346"/>
                    <a:pt x="13581" y="6323"/>
                    <a:pt x="13604" y="6300"/>
                  </a:cubicBezTo>
                  <a:cubicBezTo>
                    <a:pt x="13604" y="6277"/>
                    <a:pt x="13604" y="6255"/>
                    <a:pt x="13581" y="6255"/>
                  </a:cubicBezTo>
                  <a:cubicBezTo>
                    <a:pt x="13513" y="6163"/>
                    <a:pt x="13444" y="6072"/>
                    <a:pt x="13353" y="5981"/>
                  </a:cubicBezTo>
                  <a:cubicBezTo>
                    <a:pt x="13285" y="5912"/>
                    <a:pt x="13193" y="5821"/>
                    <a:pt x="13079" y="5730"/>
                  </a:cubicBezTo>
                  <a:cubicBezTo>
                    <a:pt x="12897" y="5570"/>
                    <a:pt x="12714" y="5433"/>
                    <a:pt x="12509" y="5273"/>
                  </a:cubicBezTo>
                  <a:cubicBezTo>
                    <a:pt x="12417" y="5205"/>
                    <a:pt x="12326" y="5136"/>
                    <a:pt x="12235" y="5068"/>
                  </a:cubicBezTo>
                  <a:cubicBezTo>
                    <a:pt x="12143" y="4999"/>
                    <a:pt x="12052" y="4908"/>
                    <a:pt x="11938" y="4839"/>
                  </a:cubicBezTo>
                  <a:cubicBezTo>
                    <a:pt x="11733" y="4680"/>
                    <a:pt x="11550" y="4520"/>
                    <a:pt x="11345" y="4383"/>
                  </a:cubicBezTo>
                  <a:cubicBezTo>
                    <a:pt x="10523" y="3767"/>
                    <a:pt x="9678" y="3219"/>
                    <a:pt x="8788" y="2739"/>
                  </a:cubicBezTo>
                  <a:cubicBezTo>
                    <a:pt x="7921" y="2237"/>
                    <a:pt x="7008" y="1804"/>
                    <a:pt x="6072" y="1416"/>
                  </a:cubicBezTo>
                  <a:cubicBezTo>
                    <a:pt x="5844" y="1324"/>
                    <a:pt x="5593" y="1233"/>
                    <a:pt x="5364" y="1142"/>
                  </a:cubicBezTo>
                  <a:cubicBezTo>
                    <a:pt x="5136" y="1073"/>
                    <a:pt x="4908" y="982"/>
                    <a:pt x="4680" y="913"/>
                  </a:cubicBezTo>
                  <a:cubicBezTo>
                    <a:pt x="4246" y="754"/>
                    <a:pt x="3789" y="594"/>
                    <a:pt x="3333" y="480"/>
                  </a:cubicBezTo>
                  <a:cubicBezTo>
                    <a:pt x="2785" y="297"/>
                    <a:pt x="2237" y="160"/>
                    <a:pt x="1667" y="92"/>
                  </a:cubicBezTo>
                  <a:cubicBezTo>
                    <a:pt x="1370" y="46"/>
                    <a:pt x="1050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-438251" y="2598301"/>
              <a:ext cx="49849" cy="48562"/>
            </a:xfrm>
            <a:custGeom>
              <a:avLst/>
              <a:gdLst/>
              <a:ahLst/>
              <a:cxnLst/>
              <a:rect l="l" t="t" r="r" b="b"/>
              <a:pathLst>
                <a:path w="891" h="868" extrusionOk="0">
                  <a:moveTo>
                    <a:pt x="480" y="1"/>
                  </a:moveTo>
                  <a:cubicBezTo>
                    <a:pt x="366" y="1"/>
                    <a:pt x="252" y="23"/>
                    <a:pt x="160" y="92"/>
                  </a:cubicBezTo>
                  <a:cubicBezTo>
                    <a:pt x="69" y="183"/>
                    <a:pt x="23" y="275"/>
                    <a:pt x="23" y="389"/>
                  </a:cubicBezTo>
                  <a:cubicBezTo>
                    <a:pt x="0" y="617"/>
                    <a:pt x="183" y="868"/>
                    <a:pt x="411" y="868"/>
                  </a:cubicBezTo>
                  <a:cubicBezTo>
                    <a:pt x="525" y="868"/>
                    <a:pt x="640" y="822"/>
                    <a:pt x="731" y="754"/>
                  </a:cubicBezTo>
                  <a:cubicBezTo>
                    <a:pt x="822" y="685"/>
                    <a:pt x="868" y="571"/>
                    <a:pt x="868" y="457"/>
                  </a:cubicBezTo>
                  <a:cubicBezTo>
                    <a:pt x="891" y="229"/>
                    <a:pt x="708" y="1"/>
                    <a:pt x="4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5339" y="2848614"/>
              <a:ext cx="49849" cy="48562"/>
            </a:xfrm>
            <a:custGeom>
              <a:avLst/>
              <a:gdLst/>
              <a:ahLst/>
              <a:cxnLst/>
              <a:rect l="l" t="t" r="r" b="b"/>
              <a:pathLst>
                <a:path w="891" h="868" extrusionOk="0">
                  <a:moveTo>
                    <a:pt x="479" y="0"/>
                  </a:moveTo>
                  <a:cubicBezTo>
                    <a:pt x="365" y="0"/>
                    <a:pt x="274" y="23"/>
                    <a:pt x="183" y="92"/>
                  </a:cubicBezTo>
                  <a:cubicBezTo>
                    <a:pt x="91" y="160"/>
                    <a:pt x="23" y="274"/>
                    <a:pt x="23" y="388"/>
                  </a:cubicBezTo>
                  <a:cubicBezTo>
                    <a:pt x="0" y="617"/>
                    <a:pt x="183" y="868"/>
                    <a:pt x="434" y="868"/>
                  </a:cubicBezTo>
                  <a:cubicBezTo>
                    <a:pt x="548" y="868"/>
                    <a:pt x="639" y="822"/>
                    <a:pt x="730" y="754"/>
                  </a:cubicBezTo>
                  <a:cubicBezTo>
                    <a:pt x="822" y="685"/>
                    <a:pt x="867" y="571"/>
                    <a:pt x="890" y="457"/>
                  </a:cubicBezTo>
                  <a:cubicBezTo>
                    <a:pt x="890" y="229"/>
                    <a:pt x="708" y="0"/>
                    <a:pt x="4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8905" y="2890743"/>
              <a:ext cx="10294" cy="9008"/>
            </a:xfrm>
            <a:custGeom>
              <a:avLst/>
              <a:gdLst/>
              <a:ahLst/>
              <a:cxnLst/>
              <a:rect l="l" t="t" r="r" b="b"/>
              <a:pathLst>
                <a:path w="184" h="161" extrusionOk="0">
                  <a:moveTo>
                    <a:pt x="92" y="1"/>
                  </a:moveTo>
                  <a:cubicBezTo>
                    <a:pt x="47" y="1"/>
                    <a:pt x="24" y="23"/>
                    <a:pt x="1" y="69"/>
                  </a:cubicBezTo>
                  <a:cubicBezTo>
                    <a:pt x="1" y="115"/>
                    <a:pt x="47" y="160"/>
                    <a:pt x="92" y="160"/>
                  </a:cubicBezTo>
                  <a:cubicBezTo>
                    <a:pt x="138" y="160"/>
                    <a:pt x="161" y="138"/>
                    <a:pt x="161" y="92"/>
                  </a:cubicBezTo>
                  <a:cubicBezTo>
                    <a:pt x="184" y="46"/>
                    <a:pt x="138" y="1"/>
                    <a:pt x="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-447203" y="2637913"/>
              <a:ext cx="10294" cy="8952"/>
            </a:xfrm>
            <a:custGeom>
              <a:avLst/>
              <a:gdLst/>
              <a:ahLst/>
              <a:cxnLst/>
              <a:rect l="l" t="t" r="r" b="b"/>
              <a:pathLst>
                <a:path w="184" h="160" extrusionOk="0">
                  <a:moveTo>
                    <a:pt x="92" y="0"/>
                  </a:moveTo>
                  <a:cubicBezTo>
                    <a:pt x="46" y="0"/>
                    <a:pt x="24" y="46"/>
                    <a:pt x="24" y="92"/>
                  </a:cubicBezTo>
                  <a:cubicBezTo>
                    <a:pt x="1" y="114"/>
                    <a:pt x="46" y="160"/>
                    <a:pt x="92" y="160"/>
                  </a:cubicBezTo>
                  <a:cubicBezTo>
                    <a:pt x="138" y="160"/>
                    <a:pt x="160" y="137"/>
                    <a:pt x="183" y="92"/>
                  </a:cubicBezTo>
                  <a:cubicBezTo>
                    <a:pt x="183" y="46"/>
                    <a:pt x="138" y="0"/>
                    <a:pt x="92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-536609" y="2661579"/>
              <a:ext cx="71613" cy="65067"/>
            </a:xfrm>
            <a:custGeom>
              <a:avLst/>
              <a:gdLst/>
              <a:ahLst/>
              <a:cxnLst/>
              <a:rect l="l" t="t" r="r" b="b"/>
              <a:pathLst>
                <a:path w="1280" h="1163" extrusionOk="0">
                  <a:moveTo>
                    <a:pt x="410" y="1"/>
                  </a:moveTo>
                  <a:cubicBezTo>
                    <a:pt x="323" y="1"/>
                    <a:pt x="244" y="26"/>
                    <a:pt x="184" y="79"/>
                  </a:cubicBezTo>
                  <a:cubicBezTo>
                    <a:pt x="1" y="239"/>
                    <a:pt x="47" y="604"/>
                    <a:pt x="298" y="878"/>
                  </a:cubicBezTo>
                  <a:cubicBezTo>
                    <a:pt x="465" y="1061"/>
                    <a:pt x="683" y="1162"/>
                    <a:pt x="864" y="1162"/>
                  </a:cubicBezTo>
                  <a:cubicBezTo>
                    <a:pt x="955" y="1162"/>
                    <a:pt x="1036" y="1137"/>
                    <a:pt x="1097" y="1084"/>
                  </a:cubicBezTo>
                  <a:cubicBezTo>
                    <a:pt x="1279" y="901"/>
                    <a:pt x="1211" y="559"/>
                    <a:pt x="960" y="285"/>
                  </a:cubicBezTo>
                  <a:cubicBezTo>
                    <a:pt x="792" y="102"/>
                    <a:pt x="58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49564" y="2965658"/>
              <a:ext cx="77991" cy="50744"/>
            </a:xfrm>
            <a:custGeom>
              <a:avLst/>
              <a:gdLst/>
              <a:ahLst/>
              <a:cxnLst/>
              <a:rect l="l" t="t" r="r" b="b"/>
              <a:pathLst>
                <a:path w="1394" h="907" extrusionOk="0">
                  <a:moveTo>
                    <a:pt x="630" y="1"/>
                  </a:moveTo>
                  <a:cubicBezTo>
                    <a:pt x="319" y="1"/>
                    <a:pt x="67" y="151"/>
                    <a:pt x="46" y="374"/>
                  </a:cubicBezTo>
                  <a:cubicBezTo>
                    <a:pt x="1" y="602"/>
                    <a:pt x="275" y="853"/>
                    <a:pt x="640" y="899"/>
                  </a:cubicBezTo>
                  <a:cubicBezTo>
                    <a:pt x="682" y="904"/>
                    <a:pt x="724" y="906"/>
                    <a:pt x="764" y="906"/>
                  </a:cubicBezTo>
                  <a:cubicBezTo>
                    <a:pt x="1075" y="906"/>
                    <a:pt x="1330" y="758"/>
                    <a:pt x="1370" y="556"/>
                  </a:cubicBezTo>
                  <a:cubicBezTo>
                    <a:pt x="1393" y="305"/>
                    <a:pt x="1119" y="77"/>
                    <a:pt x="754" y="8"/>
                  </a:cubicBezTo>
                  <a:cubicBezTo>
                    <a:pt x="712" y="3"/>
                    <a:pt x="671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97;p2"/>
          <p:cNvGrpSpPr/>
          <p:nvPr/>
        </p:nvGrpSpPr>
        <p:grpSpPr>
          <a:xfrm flipH="1">
            <a:off x="241950" y="725399"/>
            <a:ext cx="1185086" cy="1846354"/>
            <a:chOff x="231900" y="729199"/>
            <a:chExt cx="1185086" cy="1846354"/>
          </a:xfrm>
        </p:grpSpPr>
        <p:sp>
          <p:nvSpPr>
            <p:cNvPr id="98" name="Google Shape;98;p2"/>
            <p:cNvSpPr/>
            <p:nvPr/>
          </p:nvSpPr>
          <p:spPr>
            <a:xfrm>
              <a:off x="231900" y="729199"/>
              <a:ext cx="1185086" cy="1846354"/>
            </a:xfrm>
            <a:custGeom>
              <a:avLst/>
              <a:gdLst/>
              <a:ahLst/>
              <a:cxnLst/>
              <a:rect l="l" t="t" r="r" b="b"/>
              <a:pathLst>
                <a:path w="21434" h="33394" extrusionOk="0">
                  <a:moveTo>
                    <a:pt x="3310" y="0"/>
                  </a:moveTo>
                  <a:cubicBezTo>
                    <a:pt x="3013" y="0"/>
                    <a:pt x="2694" y="46"/>
                    <a:pt x="2443" y="137"/>
                  </a:cubicBezTo>
                  <a:cubicBezTo>
                    <a:pt x="1963" y="274"/>
                    <a:pt x="1552" y="571"/>
                    <a:pt x="1233" y="982"/>
                  </a:cubicBezTo>
                  <a:cubicBezTo>
                    <a:pt x="1073" y="1164"/>
                    <a:pt x="982" y="1347"/>
                    <a:pt x="913" y="1461"/>
                  </a:cubicBezTo>
                  <a:cubicBezTo>
                    <a:pt x="845" y="1598"/>
                    <a:pt x="776" y="1758"/>
                    <a:pt x="708" y="1940"/>
                  </a:cubicBezTo>
                  <a:cubicBezTo>
                    <a:pt x="616" y="2214"/>
                    <a:pt x="571" y="2488"/>
                    <a:pt x="525" y="2785"/>
                  </a:cubicBezTo>
                  <a:cubicBezTo>
                    <a:pt x="457" y="3333"/>
                    <a:pt x="480" y="3858"/>
                    <a:pt x="502" y="4246"/>
                  </a:cubicBezTo>
                  <a:cubicBezTo>
                    <a:pt x="502" y="4405"/>
                    <a:pt x="502" y="4542"/>
                    <a:pt x="525" y="4679"/>
                  </a:cubicBezTo>
                  <a:cubicBezTo>
                    <a:pt x="343" y="5889"/>
                    <a:pt x="228" y="7167"/>
                    <a:pt x="183" y="8788"/>
                  </a:cubicBezTo>
                  <a:cubicBezTo>
                    <a:pt x="183" y="8811"/>
                    <a:pt x="160" y="8833"/>
                    <a:pt x="160" y="8856"/>
                  </a:cubicBezTo>
                  <a:cubicBezTo>
                    <a:pt x="160" y="8879"/>
                    <a:pt x="137" y="8902"/>
                    <a:pt x="137" y="8925"/>
                  </a:cubicBezTo>
                  <a:cubicBezTo>
                    <a:pt x="0" y="9381"/>
                    <a:pt x="46" y="9838"/>
                    <a:pt x="228" y="10271"/>
                  </a:cubicBezTo>
                  <a:lnTo>
                    <a:pt x="6072" y="23898"/>
                  </a:lnTo>
                  <a:cubicBezTo>
                    <a:pt x="6049" y="23967"/>
                    <a:pt x="6026" y="24012"/>
                    <a:pt x="6026" y="24081"/>
                  </a:cubicBezTo>
                  <a:cubicBezTo>
                    <a:pt x="5980" y="24218"/>
                    <a:pt x="5935" y="24355"/>
                    <a:pt x="5912" y="24492"/>
                  </a:cubicBezTo>
                  <a:cubicBezTo>
                    <a:pt x="5866" y="24720"/>
                    <a:pt x="5866" y="24925"/>
                    <a:pt x="5866" y="25039"/>
                  </a:cubicBezTo>
                  <a:cubicBezTo>
                    <a:pt x="5866" y="25268"/>
                    <a:pt x="5912" y="25473"/>
                    <a:pt x="5935" y="25610"/>
                  </a:cubicBezTo>
                  <a:cubicBezTo>
                    <a:pt x="6003" y="25907"/>
                    <a:pt x="6117" y="26135"/>
                    <a:pt x="6186" y="26272"/>
                  </a:cubicBezTo>
                  <a:cubicBezTo>
                    <a:pt x="6277" y="26409"/>
                    <a:pt x="6346" y="26546"/>
                    <a:pt x="6460" y="26660"/>
                  </a:cubicBezTo>
                  <a:cubicBezTo>
                    <a:pt x="6460" y="26751"/>
                    <a:pt x="6483" y="26843"/>
                    <a:pt x="6505" y="26888"/>
                  </a:cubicBezTo>
                  <a:cubicBezTo>
                    <a:pt x="6574" y="27185"/>
                    <a:pt x="6711" y="27482"/>
                    <a:pt x="6916" y="27756"/>
                  </a:cubicBezTo>
                  <a:cubicBezTo>
                    <a:pt x="7099" y="28007"/>
                    <a:pt x="7327" y="28212"/>
                    <a:pt x="7578" y="28395"/>
                  </a:cubicBezTo>
                  <a:cubicBezTo>
                    <a:pt x="7692" y="28851"/>
                    <a:pt x="7806" y="29353"/>
                    <a:pt x="7989" y="29833"/>
                  </a:cubicBezTo>
                  <a:cubicBezTo>
                    <a:pt x="8172" y="30403"/>
                    <a:pt x="8377" y="30883"/>
                    <a:pt x="8651" y="31339"/>
                  </a:cubicBezTo>
                  <a:cubicBezTo>
                    <a:pt x="8788" y="31567"/>
                    <a:pt x="8948" y="31818"/>
                    <a:pt x="9108" y="32047"/>
                  </a:cubicBezTo>
                  <a:cubicBezTo>
                    <a:pt x="9244" y="32229"/>
                    <a:pt x="9404" y="32389"/>
                    <a:pt x="9564" y="32549"/>
                  </a:cubicBezTo>
                  <a:cubicBezTo>
                    <a:pt x="9724" y="32686"/>
                    <a:pt x="9929" y="32823"/>
                    <a:pt x="10135" y="32937"/>
                  </a:cubicBezTo>
                  <a:cubicBezTo>
                    <a:pt x="10409" y="33074"/>
                    <a:pt x="10705" y="33188"/>
                    <a:pt x="11002" y="33256"/>
                  </a:cubicBezTo>
                  <a:cubicBezTo>
                    <a:pt x="11367" y="33348"/>
                    <a:pt x="11732" y="33393"/>
                    <a:pt x="12143" y="33393"/>
                  </a:cubicBezTo>
                  <a:lnTo>
                    <a:pt x="12212" y="33393"/>
                  </a:lnTo>
                  <a:cubicBezTo>
                    <a:pt x="12531" y="33393"/>
                    <a:pt x="12874" y="33348"/>
                    <a:pt x="13262" y="33302"/>
                  </a:cubicBezTo>
                  <a:cubicBezTo>
                    <a:pt x="13855" y="33211"/>
                    <a:pt x="14494" y="33051"/>
                    <a:pt x="15202" y="32823"/>
                  </a:cubicBezTo>
                  <a:cubicBezTo>
                    <a:pt x="15818" y="32640"/>
                    <a:pt x="16412" y="32389"/>
                    <a:pt x="17028" y="32092"/>
                  </a:cubicBezTo>
                  <a:cubicBezTo>
                    <a:pt x="17530" y="31841"/>
                    <a:pt x="18032" y="31545"/>
                    <a:pt x="18512" y="31248"/>
                  </a:cubicBezTo>
                  <a:cubicBezTo>
                    <a:pt x="19082" y="30883"/>
                    <a:pt x="19539" y="30495"/>
                    <a:pt x="19972" y="30107"/>
                  </a:cubicBezTo>
                  <a:cubicBezTo>
                    <a:pt x="20201" y="29878"/>
                    <a:pt x="20429" y="29627"/>
                    <a:pt x="20611" y="29376"/>
                  </a:cubicBezTo>
                  <a:cubicBezTo>
                    <a:pt x="20863" y="29057"/>
                    <a:pt x="21068" y="28691"/>
                    <a:pt x="21205" y="28372"/>
                  </a:cubicBezTo>
                  <a:cubicBezTo>
                    <a:pt x="21205" y="28349"/>
                    <a:pt x="21228" y="28303"/>
                    <a:pt x="21251" y="28281"/>
                  </a:cubicBezTo>
                  <a:cubicBezTo>
                    <a:pt x="21388" y="27938"/>
                    <a:pt x="21433" y="27596"/>
                    <a:pt x="21433" y="27231"/>
                  </a:cubicBezTo>
                  <a:cubicBezTo>
                    <a:pt x="21433" y="27002"/>
                    <a:pt x="21410" y="26774"/>
                    <a:pt x="21365" y="26569"/>
                  </a:cubicBezTo>
                  <a:cubicBezTo>
                    <a:pt x="21296" y="26272"/>
                    <a:pt x="21205" y="25998"/>
                    <a:pt x="21114" y="25747"/>
                  </a:cubicBezTo>
                  <a:cubicBezTo>
                    <a:pt x="20954" y="25245"/>
                    <a:pt x="20726" y="24765"/>
                    <a:pt x="20429" y="24263"/>
                  </a:cubicBezTo>
                  <a:cubicBezTo>
                    <a:pt x="20155" y="23784"/>
                    <a:pt x="19835" y="23327"/>
                    <a:pt x="19516" y="22894"/>
                  </a:cubicBezTo>
                  <a:cubicBezTo>
                    <a:pt x="19539" y="22711"/>
                    <a:pt x="19539" y="22506"/>
                    <a:pt x="19516" y="22323"/>
                  </a:cubicBezTo>
                  <a:cubicBezTo>
                    <a:pt x="19447" y="21958"/>
                    <a:pt x="19333" y="21616"/>
                    <a:pt x="19151" y="21319"/>
                  </a:cubicBezTo>
                  <a:cubicBezTo>
                    <a:pt x="19082" y="21228"/>
                    <a:pt x="19037" y="21136"/>
                    <a:pt x="18945" y="21045"/>
                  </a:cubicBezTo>
                  <a:cubicBezTo>
                    <a:pt x="18945" y="20954"/>
                    <a:pt x="18922" y="20885"/>
                    <a:pt x="18900" y="20794"/>
                  </a:cubicBezTo>
                  <a:cubicBezTo>
                    <a:pt x="18808" y="20429"/>
                    <a:pt x="18626" y="20086"/>
                    <a:pt x="18352" y="19790"/>
                  </a:cubicBezTo>
                  <a:cubicBezTo>
                    <a:pt x="18169" y="19561"/>
                    <a:pt x="17941" y="19356"/>
                    <a:pt x="17644" y="19196"/>
                  </a:cubicBezTo>
                  <a:cubicBezTo>
                    <a:pt x="17553" y="19128"/>
                    <a:pt x="17439" y="19082"/>
                    <a:pt x="17347" y="19036"/>
                  </a:cubicBezTo>
                  <a:lnTo>
                    <a:pt x="11504" y="5387"/>
                  </a:lnTo>
                  <a:cubicBezTo>
                    <a:pt x="11436" y="5250"/>
                    <a:pt x="11367" y="5136"/>
                    <a:pt x="11299" y="5022"/>
                  </a:cubicBezTo>
                  <a:cubicBezTo>
                    <a:pt x="11185" y="4839"/>
                    <a:pt x="11048" y="4679"/>
                    <a:pt x="10888" y="4565"/>
                  </a:cubicBezTo>
                  <a:cubicBezTo>
                    <a:pt x="10523" y="4246"/>
                    <a:pt x="10180" y="3972"/>
                    <a:pt x="9838" y="3721"/>
                  </a:cubicBezTo>
                  <a:cubicBezTo>
                    <a:pt x="9496" y="3492"/>
                    <a:pt x="9153" y="3241"/>
                    <a:pt x="8742" y="2967"/>
                  </a:cubicBezTo>
                  <a:cubicBezTo>
                    <a:pt x="8058" y="2556"/>
                    <a:pt x="7373" y="2146"/>
                    <a:pt x="6688" y="1758"/>
                  </a:cubicBezTo>
                  <a:lnTo>
                    <a:pt x="6528" y="1621"/>
                  </a:lnTo>
                  <a:cubicBezTo>
                    <a:pt x="6300" y="1392"/>
                    <a:pt x="6117" y="1233"/>
                    <a:pt x="5935" y="1096"/>
                  </a:cubicBezTo>
                  <a:cubicBezTo>
                    <a:pt x="5661" y="867"/>
                    <a:pt x="5387" y="662"/>
                    <a:pt x="5113" y="525"/>
                  </a:cubicBezTo>
                  <a:cubicBezTo>
                    <a:pt x="4953" y="434"/>
                    <a:pt x="4771" y="342"/>
                    <a:pt x="4611" y="274"/>
                  </a:cubicBezTo>
                  <a:cubicBezTo>
                    <a:pt x="4405" y="183"/>
                    <a:pt x="4200" y="114"/>
                    <a:pt x="3995" y="69"/>
                  </a:cubicBezTo>
                  <a:cubicBezTo>
                    <a:pt x="3766" y="23"/>
                    <a:pt x="3538" y="0"/>
                    <a:pt x="33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38231" y="1088864"/>
              <a:ext cx="478369" cy="872089"/>
            </a:xfrm>
            <a:custGeom>
              <a:avLst/>
              <a:gdLst/>
              <a:ahLst/>
              <a:cxnLst/>
              <a:rect l="l" t="t" r="r" b="b"/>
              <a:pathLst>
                <a:path w="8652" h="15773" extrusionOk="0">
                  <a:moveTo>
                    <a:pt x="2329" y="0"/>
                  </a:moveTo>
                  <a:cubicBezTo>
                    <a:pt x="2283" y="23"/>
                    <a:pt x="2261" y="92"/>
                    <a:pt x="2283" y="160"/>
                  </a:cubicBezTo>
                  <a:lnTo>
                    <a:pt x="2283" y="183"/>
                  </a:lnTo>
                  <a:lnTo>
                    <a:pt x="2306" y="206"/>
                  </a:lnTo>
                  <a:cubicBezTo>
                    <a:pt x="2261" y="251"/>
                    <a:pt x="2238" y="274"/>
                    <a:pt x="2215" y="320"/>
                  </a:cubicBezTo>
                  <a:cubicBezTo>
                    <a:pt x="2192" y="365"/>
                    <a:pt x="2169" y="388"/>
                    <a:pt x="2147" y="411"/>
                  </a:cubicBezTo>
                  <a:lnTo>
                    <a:pt x="2124" y="434"/>
                  </a:lnTo>
                  <a:cubicBezTo>
                    <a:pt x="2055" y="502"/>
                    <a:pt x="2010" y="571"/>
                    <a:pt x="1964" y="594"/>
                  </a:cubicBezTo>
                  <a:cubicBezTo>
                    <a:pt x="1964" y="617"/>
                    <a:pt x="1941" y="617"/>
                    <a:pt x="1918" y="639"/>
                  </a:cubicBezTo>
                  <a:cubicBezTo>
                    <a:pt x="1850" y="708"/>
                    <a:pt x="1781" y="753"/>
                    <a:pt x="1690" y="799"/>
                  </a:cubicBezTo>
                  <a:cubicBezTo>
                    <a:pt x="1644" y="822"/>
                    <a:pt x="1599" y="845"/>
                    <a:pt x="1553" y="845"/>
                  </a:cubicBezTo>
                  <a:cubicBezTo>
                    <a:pt x="1507" y="868"/>
                    <a:pt x="1485" y="868"/>
                    <a:pt x="1439" y="890"/>
                  </a:cubicBezTo>
                  <a:lnTo>
                    <a:pt x="1348" y="890"/>
                  </a:lnTo>
                  <a:cubicBezTo>
                    <a:pt x="1348" y="913"/>
                    <a:pt x="1325" y="913"/>
                    <a:pt x="1302" y="913"/>
                  </a:cubicBezTo>
                  <a:lnTo>
                    <a:pt x="1119" y="913"/>
                  </a:lnTo>
                  <a:cubicBezTo>
                    <a:pt x="1051" y="913"/>
                    <a:pt x="982" y="913"/>
                    <a:pt x="891" y="890"/>
                  </a:cubicBezTo>
                  <a:lnTo>
                    <a:pt x="868" y="890"/>
                  </a:lnTo>
                  <a:cubicBezTo>
                    <a:pt x="800" y="890"/>
                    <a:pt x="709" y="868"/>
                    <a:pt x="640" y="868"/>
                  </a:cubicBezTo>
                  <a:cubicBezTo>
                    <a:pt x="572" y="845"/>
                    <a:pt x="480" y="799"/>
                    <a:pt x="412" y="753"/>
                  </a:cubicBezTo>
                  <a:cubicBezTo>
                    <a:pt x="343" y="731"/>
                    <a:pt x="298" y="708"/>
                    <a:pt x="229" y="662"/>
                  </a:cubicBezTo>
                  <a:lnTo>
                    <a:pt x="184" y="639"/>
                  </a:lnTo>
                  <a:cubicBezTo>
                    <a:pt x="161" y="617"/>
                    <a:pt x="138" y="617"/>
                    <a:pt x="115" y="594"/>
                  </a:cubicBezTo>
                  <a:cubicBezTo>
                    <a:pt x="92" y="594"/>
                    <a:pt x="92" y="617"/>
                    <a:pt x="92" y="617"/>
                  </a:cubicBezTo>
                  <a:cubicBezTo>
                    <a:pt x="47" y="639"/>
                    <a:pt x="47" y="662"/>
                    <a:pt x="24" y="685"/>
                  </a:cubicBezTo>
                  <a:cubicBezTo>
                    <a:pt x="24" y="685"/>
                    <a:pt x="24" y="708"/>
                    <a:pt x="1" y="708"/>
                  </a:cubicBezTo>
                  <a:cubicBezTo>
                    <a:pt x="1" y="731"/>
                    <a:pt x="1" y="731"/>
                    <a:pt x="1" y="753"/>
                  </a:cubicBezTo>
                  <a:lnTo>
                    <a:pt x="138" y="753"/>
                  </a:lnTo>
                  <a:cubicBezTo>
                    <a:pt x="184" y="776"/>
                    <a:pt x="206" y="822"/>
                    <a:pt x="229" y="868"/>
                  </a:cubicBezTo>
                  <a:cubicBezTo>
                    <a:pt x="252" y="913"/>
                    <a:pt x="252" y="959"/>
                    <a:pt x="229" y="1005"/>
                  </a:cubicBezTo>
                  <a:cubicBezTo>
                    <a:pt x="229" y="1005"/>
                    <a:pt x="229" y="1005"/>
                    <a:pt x="229" y="1027"/>
                  </a:cubicBezTo>
                  <a:cubicBezTo>
                    <a:pt x="229" y="1050"/>
                    <a:pt x="252" y="1073"/>
                    <a:pt x="252" y="1096"/>
                  </a:cubicBezTo>
                  <a:lnTo>
                    <a:pt x="275" y="1142"/>
                  </a:lnTo>
                  <a:lnTo>
                    <a:pt x="298" y="1210"/>
                  </a:lnTo>
                  <a:lnTo>
                    <a:pt x="389" y="1415"/>
                  </a:lnTo>
                  <a:cubicBezTo>
                    <a:pt x="435" y="1484"/>
                    <a:pt x="457" y="1552"/>
                    <a:pt x="503" y="1644"/>
                  </a:cubicBezTo>
                  <a:cubicBezTo>
                    <a:pt x="526" y="1712"/>
                    <a:pt x="572" y="1803"/>
                    <a:pt x="617" y="1895"/>
                  </a:cubicBezTo>
                  <a:cubicBezTo>
                    <a:pt x="663" y="2032"/>
                    <a:pt x="731" y="2169"/>
                    <a:pt x="777" y="2328"/>
                  </a:cubicBezTo>
                  <a:lnTo>
                    <a:pt x="823" y="2397"/>
                  </a:lnTo>
                  <a:cubicBezTo>
                    <a:pt x="823" y="2443"/>
                    <a:pt x="845" y="2465"/>
                    <a:pt x="868" y="2511"/>
                  </a:cubicBezTo>
                  <a:cubicBezTo>
                    <a:pt x="891" y="2557"/>
                    <a:pt x="914" y="2602"/>
                    <a:pt x="914" y="2648"/>
                  </a:cubicBezTo>
                  <a:cubicBezTo>
                    <a:pt x="937" y="2671"/>
                    <a:pt x="937" y="2694"/>
                    <a:pt x="960" y="2739"/>
                  </a:cubicBezTo>
                  <a:cubicBezTo>
                    <a:pt x="960" y="2739"/>
                    <a:pt x="982" y="2762"/>
                    <a:pt x="982" y="2762"/>
                  </a:cubicBezTo>
                  <a:cubicBezTo>
                    <a:pt x="1005" y="2808"/>
                    <a:pt x="1028" y="2831"/>
                    <a:pt x="1051" y="2876"/>
                  </a:cubicBezTo>
                  <a:cubicBezTo>
                    <a:pt x="1074" y="2922"/>
                    <a:pt x="1074" y="2945"/>
                    <a:pt x="1097" y="2990"/>
                  </a:cubicBezTo>
                  <a:lnTo>
                    <a:pt x="1119" y="3059"/>
                  </a:lnTo>
                  <a:cubicBezTo>
                    <a:pt x="1142" y="3082"/>
                    <a:pt x="1142" y="3127"/>
                    <a:pt x="1165" y="3173"/>
                  </a:cubicBezTo>
                  <a:lnTo>
                    <a:pt x="1256" y="3310"/>
                  </a:lnTo>
                  <a:cubicBezTo>
                    <a:pt x="1279" y="3378"/>
                    <a:pt x="1325" y="3447"/>
                    <a:pt x="1348" y="3515"/>
                  </a:cubicBezTo>
                  <a:cubicBezTo>
                    <a:pt x="1416" y="3652"/>
                    <a:pt x="1462" y="3766"/>
                    <a:pt x="1507" y="3881"/>
                  </a:cubicBezTo>
                  <a:cubicBezTo>
                    <a:pt x="1553" y="3995"/>
                    <a:pt x="1599" y="4109"/>
                    <a:pt x="1644" y="4223"/>
                  </a:cubicBezTo>
                  <a:cubicBezTo>
                    <a:pt x="1690" y="4314"/>
                    <a:pt x="1713" y="4383"/>
                    <a:pt x="1759" y="4474"/>
                  </a:cubicBezTo>
                  <a:cubicBezTo>
                    <a:pt x="1781" y="4542"/>
                    <a:pt x="1804" y="4634"/>
                    <a:pt x="1850" y="4702"/>
                  </a:cubicBezTo>
                  <a:lnTo>
                    <a:pt x="1850" y="4748"/>
                  </a:lnTo>
                  <a:cubicBezTo>
                    <a:pt x="1918" y="4908"/>
                    <a:pt x="1987" y="5067"/>
                    <a:pt x="2055" y="5227"/>
                  </a:cubicBezTo>
                  <a:cubicBezTo>
                    <a:pt x="2078" y="5273"/>
                    <a:pt x="2101" y="5341"/>
                    <a:pt x="2124" y="5410"/>
                  </a:cubicBezTo>
                  <a:cubicBezTo>
                    <a:pt x="2192" y="5524"/>
                    <a:pt x="2238" y="5661"/>
                    <a:pt x="2306" y="5798"/>
                  </a:cubicBezTo>
                  <a:lnTo>
                    <a:pt x="2329" y="5844"/>
                  </a:lnTo>
                  <a:cubicBezTo>
                    <a:pt x="2398" y="6026"/>
                    <a:pt x="2466" y="6186"/>
                    <a:pt x="2535" y="6346"/>
                  </a:cubicBezTo>
                  <a:cubicBezTo>
                    <a:pt x="2580" y="6414"/>
                    <a:pt x="2603" y="6505"/>
                    <a:pt x="2626" y="6574"/>
                  </a:cubicBezTo>
                  <a:lnTo>
                    <a:pt x="2672" y="6620"/>
                  </a:lnTo>
                  <a:lnTo>
                    <a:pt x="2694" y="6688"/>
                  </a:lnTo>
                  <a:lnTo>
                    <a:pt x="2740" y="6779"/>
                  </a:lnTo>
                  <a:cubicBezTo>
                    <a:pt x="2808" y="6916"/>
                    <a:pt x="2877" y="7030"/>
                    <a:pt x="2923" y="7167"/>
                  </a:cubicBezTo>
                  <a:cubicBezTo>
                    <a:pt x="2991" y="7304"/>
                    <a:pt x="3060" y="7441"/>
                    <a:pt x="3128" y="7601"/>
                  </a:cubicBezTo>
                  <a:cubicBezTo>
                    <a:pt x="3219" y="7761"/>
                    <a:pt x="3288" y="7943"/>
                    <a:pt x="3379" y="8126"/>
                  </a:cubicBezTo>
                  <a:lnTo>
                    <a:pt x="3402" y="8195"/>
                  </a:lnTo>
                  <a:cubicBezTo>
                    <a:pt x="3448" y="8331"/>
                    <a:pt x="3516" y="8446"/>
                    <a:pt x="3562" y="8583"/>
                  </a:cubicBezTo>
                  <a:cubicBezTo>
                    <a:pt x="3607" y="8674"/>
                    <a:pt x="3653" y="8742"/>
                    <a:pt x="3676" y="8834"/>
                  </a:cubicBezTo>
                  <a:cubicBezTo>
                    <a:pt x="3721" y="8902"/>
                    <a:pt x="3744" y="8971"/>
                    <a:pt x="3767" y="9062"/>
                  </a:cubicBezTo>
                  <a:lnTo>
                    <a:pt x="3836" y="9176"/>
                  </a:lnTo>
                  <a:cubicBezTo>
                    <a:pt x="3881" y="9290"/>
                    <a:pt x="3927" y="9427"/>
                    <a:pt x="3973" y="9541"/>
                  </a:cubicBezTo>
                  <a:cubicBezTo>
                    <a:pt x="3995" y="9587"/>
                    <a:pt x="4018" y="9633"/>
                    <a:pt x="4041" y="9701"/>
                  </a:cubicBezTo>
                  <a:lnTo>
                    <a:pt x="4064" y="9769"/>
                  </a:lnTo>
                  <a:cubicBezTo>
                    <a:pt x="4087" y="9815"/>
                    <a:pt x="4110" y="9861"/>
                    <a:pt x="4110" y="9906"/>
                  </a:cubicBezTo>
                  <a:lnTo>
                    <a:pt x="4155" y="9998"/>
                  </a:lnTo>
                  <a:lnTo>
                    <a:pt x="4201" y="10112"/>
                  </a:lnTo>
                  <a:cubicBezTo>
                    <a:pt x="4246" y="10226"/>
                    <a:pt x="4315" y="10363"/>
                    <a:pt x="4361" y="10477"/>
                  </a:cubicBezTo>
                  <a:lnTo>
                    <a:pt x="4406" y="10568"/>
                  </a:lnTo>
                  <a:cubicBezTo>
                    <a:pt x="4429" y="10614"/>
                    <a:pt x="4452" y="10682"/>
                    <a:pt x="4475" y="10728"/>
                  </a:cubicBezTo>
                  <a:lnTo>
                    <a:pt x="4520" y="10819"/>
                  </a:lnTo>
                  <a:cubicBezTo>
                    <a:pt x="4543" y="10865"/>
                    <a:pt x="4543" y="10911"/>
                    <a:pt x="4566" y="10956"/>
                  </a:cubicBezTo>
                  <a:cubicBezTo>
                    <a:pt x="4634" y="11093"/>
                    <a:pt x="4703" y="11253"/>
                    <a:pt x="4771" y="11390"/>
                  </a:cubicBezTo>
                  <a:lnTo>
                    <a:pt x="4771" y="11436"/>
                  </a:lnTo>
                  <a:cubicBezTo>
                    <a:pt x="4817" y="11504"/>
                    <a:pt x="4840" y="11595"/>
                    <a:pt x="4863" y="11687"/>
                  </a:cubicBezTo>
                  <a:cubicBezTo>
                    <a:pt x="4908" y="11778"/>
                    <a:pt x="4931" y="11847"/>
                    <a:pt x="4977" y="11938"/>
                  </a:cubicBezTo>
                  <a:cubicBezTo>
                    <a:pt x="5045" y="12098"/>
                    <a:pt x="5114" y="12257"/>
                    <a:pt x="5182" y="12394"/>
                  </a:cubicBezTo>
                  <a:cubicBezTo>
                    <a:pt x="5228" y="12486"/>
                    <a:pt x="5251" y="12577"/>
                    <a:pt x="5296" y="12691"/>
                  </a:cubicBezTo>
                  <a:cubicBezTo>
                    <a:pt x="5319" y="12760"/>
                    <a:pt x="5365" y="12828"/>
                    <a:pt x="5388" y="12897"/>
                  </a:cubicBezTo>
                  <a:cubicBezTo>
                    <a:pt x="5433" y="12988"/>
                    <a:pt x="5456" y="13056"/>
                    <a:pt x="5479" y="13125"/>
                  </a:cubicBezTo>
                  <a:cubicBezTo>
                    <a:pt x="5525" y="13216"/>
                    <a:pt x="5548" y="13307"/>
                    <a:pt x="5593" y="13399"/>
                  </a:cubicBezTo>
                  <a:cubicBezTo>
                    <a:pt x="5662" y="13536"/>
                    <a:pt x="5730" y="13673"/>
                    <a:pt x="5776" y="13810"/>
                  </a:cubicBezTo>
                  <a:cubicBezTo>
                    <a:pt x="5821" y="13901"/>
                    <a:pt x="5867" y="13992"/>
                    <a:pt x="5890" y="14083"/>
                  </a:cubicBezTo>
                  <a:cubicBezTo>
                    <a:pt x="5936" y="14152"/>
                    <a:pt x="5958" y="14220"/>
                    <a:pt x="5981" y="14312"/>
                  </a:cubicBezTo>
                  <a:cubicBezTo>
                    <a:pt x="6027" y="14403"/>
                    <a:pt x="6072" y="14471"/>
                    <a:pt x="6095" y="14563"/>
                  </a:cubicBezTo>
                  <a:cubicBezTo>
                    <a:pt x="6118" y="14654"/>
                    <a:pt x="6164" y="14723"/>
                    <a:pt x="6187" y="14791"/>
                  </a:cubicBezTo>
                  <a:lnTo>
                    <a:pt x="6278" y="14996"/>
                  </a:lnTo>
                  <a:lnTo>
                    <a:pt x="6369" y="15225"/>
                  </a:lnTo>
                  <a:cubicBezTo>
                    <a:pt x="6392" y="15270"/>
                    <a:pt x="6415" y="15316"/>
                    <a:pt x="6438" y="15362"/>
                  </a:cubicBezTo>
                  <a:lnTo>
                    <a:pt x="6438" y="15384"/>
                  </a:lnTo>
                  <a:cubicBezTo>
                    <a:pt x="6483" y="15430"/>
                    <a:pt x="6506" y="15499"/>
                    <a:pt x="6506" y="15544"/>
                  </a:cubicBezTo>
                  <a:cubicBezTo>
                    <a:pt x="6506" y="15567"/>
                    <a:pt x="6506" y="15590"/>
                    <a:pt x="6483" y="15613"/>
                  </a:cubicBezTo>
                  <a:cubicBezTo>
                    <a:pt x="6506" y="15658"/>
                    <a:pt x="6529" y="15727"/>
                    <a:pt x="6506" y="15773"/>
                  </a:cubicBezTo>
                  <a:cubicBezTo>
                    <a:pt x="6529" y="15750"/>
                    <a:pt x="6575" y="15727"/>
                    <a:pt x="6597" y="15704"/>
                  </a:cubicBezTo>
                  <a:lnTo>
                    <a:pt x="6620" y="15681"/>
                  </a:lnTo>
                  <a:lnTo>
                    <a:pt x="6666" y="15658"/>
                  </a:lnTo>
                  <a:cubicBezTo>
                    <a:pt x="6689" y="15681"/>
                    <a:pt x="6689" y="15681"/>
                    <a:pt x="6712" y="15681"/>
                  </a:cubicBezTo>
                  <a:lnTo>
                    <a:pt x="6734" y="15704"/>
                  </a:lnTo>
                  <a:lnTo>
                    <a:pt x="6780" y="15704"/>
                  </a:lnTo>
                  <a:cubicBezTo>
                    <a:pt x="6803" y="15681"/>
                    <a:pt x="6826" y="15681"/>
                    <a:pt x="6849" y="15658"/>
                  </a:cubicBezTo>
                  <a:lnTo>
                    <a:pt x="6986" y="15590"/>
                  </a:lnTo>
                  <a:lnTo>
                    <a:pt x="7100" y="15521"/>
                  </a:lnTo>
                  <a:cubicBezTo>
                    <a:pt x="7191" y="15476"/>
                    <a:pt x="7259" y="15430"/>
                    <a:pt x="7351" y="15384"/>
                  </a:cubicBezTo>
                  <a:lnTo>
                    <a:pt x="7396" y="15339"/>
                  </a:lnTo>
                  <a:lnTo>
                    <a:pt x="7442" y="15316"/>
                  </a:lnTo>
                  <a:cubicBezTo>
                    <a:pt x="7465" y="15293"/>
                    <a:pt x="7488" y="15293"/>
                    <a:pt x="7533" y="15270"/>
                  </a:cubicBezTo>
                  <a:cubicBezTo>
                    <a:pt x="7556" y="15248"/>
                    <a:pt x="7602" y="15225"/>
                    <a:pt x="7625" y="15179"/>
                  </a:cubicBezTo>
                  <a:lnTo>
                    <a:pt x="7670" y="15179"/>
                  </a:lnTo>
                  <a:cubicBezTo>
                    <a:pt x="7670" y="15156"/>
                    <a:pt x="7670" y="15156"/>
                    <a:pt x="7693" y="15156"/>
                  </a:cubicBezTo>
                  <a:lnTo>
                    <a:pt x="7762" y="15111"/>
                  </a:lnTo>
                  <a:cubicBezTo>
                    <a:pt x="7830" y="15042"/>
                    <a:pt x="7921" y="14974"/>
                    <a:pt x="7990" y="14905"/>
                  </a:cubicBezTo>
                  <a:cubicBezTo>
                    <a:pt x="8035" y="14882"/>
                    <a:pt x="8081" y="14859"/>
                    <a:pt x="8127" y="14814"/>
                  </a:cubicBezTo>
                  <a:cubicBezTo>
                    <a:pt x="8172" y="14791"/>
                    <a:pt x="8195" y="14768"/>
                    <a:pt x="8241" y="14723"/>
                  </a:cubicBezTo>
                  <a:lnTo>
                    <a:pt x="8264" y="14700"/>
                  </a:lnTo>
                  <a:cubicBezTo>
                    <a:pt x="8287" y="14654"/>
                    <a:pt x="8309" y="14631"/>
                    <a:pt x="8355" y="14608"/>
                  </a:cubicBezTo>
                  <a:lnTo>
                    <a:pt x="8401" y="14586"/>
                  </a:lnTo>
                  <a:lnTo>
                    <a:pt x="8446" y="14563"/>
                  </a:lnTo>
                  <a:cubicBezTo>
                    <a:pt x="8469" y="14540"/>
                    <a:pt x="8492" y="14517"/>
                    <a:pt x="8515" y="14494"/>
                  </a:cubicBezTo>
                  <a:cubicBezTo>
                    <a:pt x="8560" y="14449"/>
                    <a:pt x="8583" y="14403"/>
                    <a:pt x="8606" y="14357"/>
                  </a:cubicBezTo>
                  <a:cubicBezTo>
                    <a:pt x="8652" y="14266"/>
                    <a:pt x="8606" y="14175"/>
                    <a:pt x="8538" y="14129"/>
                  </a:cubicBezTo>
                  <a:lnTo>
                    <a:pt x="8515" y="14129"/>
                  </a:lnTo>
                  <a:cubicBezTo>
                    <a:pt x="8515" y="14083"/>
                    <a:pt x="8515" y="14061"/>
                    <a:pt x="8492" y="14038"/>
                  </a:cubicBezTo>
                  <a:cubicBezTo>
                    <a:pt x="8492" y="14038"/>
                    <a:pt x="8492" y="14015"/>
                    <a:pt x="8469" y="13992"/>
                  </a:cubicBezTo>
                  <a:cubicBezTo>
                    <a:pt x="8446" y="13946"/>
                    <a:pt x="8424" y="13901"/>
                    <a:pt x="8424" y="13878"/>
                  </a:cubicBezTo>
                  <a:cubicBezTo>
                    <a:pt x="8378" y="13787"/>
                    <a:pt x="8332" y="13718"/>
                    <a:pt x="8309" y="13627"/>
                  </a:cubicBezTo>
                  <a:lnTo>
                    <a:pt x="8241" y="13467"/>
                  </a:lnTo>
                  <a:cubicBezTo>
                    <a:pt x="8195" y="13376"/>
                    <a:pt x="8150" y="13262"/>
                    <a:pt x="8104" y="13148"/>
                  </a:cubicBezTo>
                  <a:cubicBezTo>
                    <a:pt x="7967" y="12805"/>
                    <a:pt x="7807" y="12486"/>
                    <a:pt x="7670" y="12143"/>
                  </a:cubicBezTo>
                  <a:cubicBezTo>
                    <a:pt x="7602" y="11984"/>
                    <a:pt x="7510" y="11824"/>
                    <a:pt x="7442" y="11641"/>
                  </a:cubicBezTo>
                  <a:cubicBezTo>
                    <a:pt x="7396" y="11504"/>
                    <a:pt x="7351" y="11367"/>
                    <a:pt x="7282" y="11253"/>
                  </a:cubicBezTo>
                  <a:lnTo>
                    <a:pt x="7237" y="11139"/>
                  </a:lnTo>
                  <a:cubicBezTo>
                    <a:pt x="7214" y="11093"/>
                    <a:pt x="7191" y="11025"/>
                    <a:pt x="7168" y="10979"/>
                  </a:cubicBezTo>
                  <a:lnTo>
                    <a:pt x="7145" y="10888"/>
                  </a:lnTo>
                  <a:cubicBezTo>
                    <a:pt x="7100" y="10842"/>
                    <a:pt x="7077" y="10774"/>
                    <a:pt x="7054" y="10705"/>
                  </a:cubicBezTo>
                  <a:lnTo>
                    <a:pt x="7008" y="10637"/>
                  </a:lnTo>
                  <a:cubicBezTo>
                    <a:pt x="6986" y="10546"/>
                    <a:pt x="6940" y="10431"/>
                    <a:pt x="6894" y="10340"/>
                  </a:cubicBezTo>
                  <a:cubicBezTo>
                    <a:pt x="6849" y="10249"/>
                    <a:pt x="6803" y="10157"/>
                    <a:pt x="6757" y="10066"/>
                  </a:cubicBezTo>
                  <a:cubicBezTo>
                    <a:pt x="6689" y="9884"/>
                    <a:pt x="6597" y="9701"/>
                    <a:pt x="6529" y="9518"/>
                  </a:cubicBezTo>
                  <a:cubicBezTo>
                    <a:pt x="6461" y="9336"/>
                    <a:pt x="6369" y="9130"/>
                    <a:pt x="6301" y="8948"/>
                  </a:cubicBezTo>
                  <a:cubicBezTo>
                    <a:pt x="6209" y="8765"/>
                    <a:pt x="6141" y="8583"/>
                    <a:pt x="6050" y="8400"/>
                  </a:cubicBezTo>
                  <a:lnTo>
                    <a:pt x="6004" y="8263"/>
                  </a:lnTo>
                  <a:cubicBezTo>
                    <a:pt x="5936" y="8126"/>
                    <a:pt x="5890" y="8012"/>
                    <a:pt x="5844" y="7875"/>
                  </a:cubicBezTo>
                  <a:cubicBezTo>
                    <a:pt x="5753" y="7692"/>
                    <a:pt x="5684" y="7510"/>
                    <a:pt x="5593" y="7327"/>
                  </a:cubicBezTo>
                  <a:cubicBezTo>
                    <a:pt x="5548" y="7213"/>
                    <a:pt x="5479" y="7076"/>
                    <a:pt x="5433" y="6962"/>
                  </a:cubicBezTo>
                  <a:lnTo>
                    <a:pt x="5365" y="6825"/>
                  </a:lnTo>
                  <a:lnTo>
                    <a:pt x="5342" y="6779"/>
                  </a:lnTo>
                  <a:cubicBezTo>
                    <a:pt x="5205" y="6414"/>
                    <a:pt x="5045" y="6072"/>
                    <a:pt x="4908" y="5707"/>
                  </a:cubicBezTo>
                  <a:cubicBezTo>
                    <a:pt x="4771" y="5341"/>
                    <a:pt x="4634" y="4999"/>
                    <a:pt x="4498" y="4634"/>
                  </a:cubicBezTo>
                  <a:cubicBezTo>
                    <a:pt x="4475" y="4565"/>
                    <a:pt x="4452" y="4497"/>
                    <a:pt x="4429" y="4451"/>
                  </a:cubicBezTo>
                  <a:cubicBezTo>
                    <a:pt x="4383" y="4337"/>
                    <a:pt x="4338" y="4223"/>
                    <a:pt x="4292" y="4109"/>
                  </a:cubicBezTo>
                  <a:cubicBezTo>
                    <a:pt x="4246" y="3972"/>
                    <a:pt x="4178" y="3835"/>
                    <a:pt x="4110" y="3675"/>
                  </a:cubicBezTo>
                  <a:lnTo>
                    <a:pt x="4064" y="3584"/>
                  </a:lnTo>
                  <a:cubicBezTo>
                    <a:pt x="4018" y="3515"/>
                    <a:pt x="3995" y="3470"/>
                    <a:pt x="3950" y="3401"/>
                  </a:cubicBezTo>
                  <a:cubicBezTo>
                    <a:pt x="3904" y="3287"/>
                    <a:pt x="3858" y="3196"/>
                    <a:pt x="3813" y="3104"/>
                  </a:cubicBezTo>
                  <a:cubicBezTo>
                    <a:pt x="3744" y="2968"/>
                    <a:pt x="3676" y="2831"/>
                    <a:pt x="3630" y="2694"/>
                  </a:cubicBezTo>
                  <a:lnTo>
                    <a:pt x="3585" y="2580"/>
                  </a:lnTo>
                  <a:cubicBezTo>
                    <a:pt x="3493" y="2420"/>
                    <a:pt x="3425" y="2237"/>
                    <a:pt x="3356" y="2077"/>
                  </a:cubicBezTo>
                  <a:cubicBezTo>
                    <a:pt x="3333" y="1986"/>
                    <a:pt x="3288" y="1895"/>
                    <a:pt x="3242" y="1803"/>
                  </a:cubicBezTo>
                  <a:cubicBezTo>
                    <a:pt x="3219" y="1735"/>
                    <a:pt x="3174" y="1644"/>
                    <a:pt x="3151" y="1575"/>
                  </a:cubicBezTo>
                  <a:cubicBezTo>
                    <a:pt x="3128" y="1507"/>
                    <a:pt x="3082" y="1438"/>
                    <a:pt x="3060" y="1370"/>
                  </a:cubicBezTo>
                  <a:lnTo>
                    <a:pt x="2991" y="1233"/>
                  </a:lnTo>
                  <a:lnTo>
                    <a:pt x="2968" y="1142"/>
                  </a:lnTo>
                  <a:cubicBezTo>
                    <a:pt x="2945" y="1096"/>
                    <a:pt x="2923" y="1073"/>
                    <a:pt x="2923" y="1027"/>
                  </a:cubicBezTo>
                  <a:cubicBezTo>
                    <a:pt x="2900" y="982"/>
                    <a:pt x="2877" y="913"/>
                    <a:pt x="2831" y="868"/>
                  </a:cubicBezTo>
                  <a:lnTo>
                    <a:pt x="2831" y="822"/>
                  </a:lnTo>
                  <a:cubicBezTo>
                    <a:pt x="2786" y="776"/>
                    <a:pt x="2763" y="708"/>
                    <a:pt x="2740" y="639"/>
                  </a:cubicBezTo>
                  <a:cubicBezTo>
                    <a:pt x="2694" y="594"/>
                    <a:pt x="2672" y="525"/>
                    <a:pt x="2649" y="457"/>
                  </a:cubicBezTo>
                  <a:cubicBezTo>
                    <a:pt x="2603" y="365"/>
                    <a:pt x="2557" y="251"/>
                    <a:pt x="2512" y="137"/>
                  </a:cubicBezTo>
                  <a:lnTo>
                    <a:pt x="2489" y="69"/>
                  </a:lnTo>
                  <a:cubicBezTo>
                    <a:pt x="2466" y="23"/>
                    <a:pt x="2420" y="0"/>
                    <a:pt x="2375" y="0"/>
                  </a:cubicBezTo>
                  <a:close/>
                </a:path>
              </a:pathLst>
            </a:custGeom>
            <a:solidFill>
              <a:srgbClr val="FCD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56802" y="1199888"/>
              <a:ext cx="464491" cy="872144"/>
            </a:xfrm>
            <a:custGeom>
              <a:avLst/>
              <a:gdLst/>
              <a:ahLst/>
              <a:cxnLst/>
              <a:rect l="l" t="t" r="r" b="b"/>
              <a:pathLst>
                <a:path w="8401" h="15774" extrusionOk="0">
                  <a:moveTo>
                    <a:pt x="2010" y="1"/>
                  </a:moveTo>
                  <a:cubicBezTo>
                    <a:pt x="1964" y="1"/>
                    <a:pt x="1918" y="24"/>
                    <a:pt x="1895" y="47"/>
                  </a:cubicBezTo>
                  <a:cubicBezTo>
                    <a:pt x="1895" y="69"/>
                    <a:pt x="1873" y="69"/>
                    <a:pt x="1873" y="92"/>
                  </a:cubicBezTo>
                  <a:lnTo>
                    <a:pt x="1873" y="138"/>
                  </a:lnTo>
                  <a:lnTo>
                    <a:pt x="1873" y="183"/>
                  </a:lnTo>
                  <a:cubicBezTo>
                    <a:pt x="1895" y="229"/>
                    <a:pt x="1895" y="275"/>
                    <a:pt x="1895" y="320"/>
                  </a:cubicBezTo>
                  <a:lnTo>
                    <a:pt x="1918" y="320"/>
                  </a:lnTo>
                  <a:cubicBezTo>
                    <a:pt x="1918" y="343"/>
                    <a:pt x="1918" y="343"/>
                    <a:pt x="1941" y="343"/>
                  </a:cubicBezTo>
                  <a:cubicBezTo>
                    <a:pt x="1918" y="343"/>
                    <a:pt x="1918" y="366"/>
                    <a:pt x="1895" y="366"/>
                  </a:cubicBezTo>
                  <a:cubicBezTo>
                    <a:pt x="1895" y="457"/>
                    <a:pt x="1895" y="549"/>
                    <a:pt x="1873" y="640"/>
                  </a:cubicBezTo>
                  <a:cubicBezTo>
                    <a:pt x="1850" y="708"/>
                    <a:pt x="1827" y="800"/>
                    <a:pt x="1781" y="891"/>
                  </a:cubicBezTo>
                  <a:cubicBezTo>
                    <a:pt x="1758" y="937"/>
                    <a:pt x="1713" y="1005"/>
                    <a:pt x="1644" y="1096"/>
                  </a:cubicBezTo>
                  <a:cubicBezTo>
                    <a:pt x="1576" y="1188"/>
                    <a:pt x="1462" y="1302"/>
                    <a:pt x="1302" y="1370"/>
                  </a:cubicBezTo>
                  <a:cubicBezTo>
                    <a:pt x="1165" y="1416"/>
                    <a:pt x="1005" y="1462"/>
                    <a:pt x="823" y="1462"/>
                  </a:cubicBezTo>
                  <a:lnTo>
                    <a:pt x="731" y="1462"/>
                  </a:lnTo>
                  <a:cubicBezTo>
                    <a:pt x="686" y="1439"/>
                    <a:pt x="663" y="1439"/>
                    <a:pt x="594" y="1439"/>
                  </a:cubicBezTo>
                  <a:cubicBezTo>
                    <a:pt x="572" y="1439"/>
                    <a:pt x="526" y="1439"/>
                    <a:pt x="503" y="1416"/>
                  </a:cubicBezTo>
                  <a:cubicBezTo>
                    <a:pt x="457" y="1393"/>
                    <a:pt x="389" y="1370"/>
                    <a:pt x="343" y="1348"/>
                  </a:cubicBezTo>
                  <a:lnTo>
                    <a:pt x="275" y="1302"/>
                  </a:lnTo>
                  <a:lnTo>
                    <a:pt x="252" y="1279"/>
                  </a:lnTo>
                  <a:cubicBezTo>
                    <a:pt x="206" y="1279"/>
                    <a:pt x="161" y="1256"/>
                    <a:pt x="138" y="1233"/>
                  </a:cubicBezTo>
                  <a:cubicBezTo>
                    <a:pt x="69" y="1233"/>
                    <a:pt x="24" y="1279"/>
                    <a:pt x="1" y="1325"/>
                  </a:cubicBezTo>
                  <a:cubicBezTo>
                    <a:pt x="1" y="1370"/>
                    <a:pt x="1" y="1393"/>
                    <a:pt x="1" y="1416"/>
                  </a:cubicBezTo>
                  <a:cubicBezTo>
                    <a:pt x="1" y="1439"/>
                    <a:pt x="1" y="1439"/>
                    <a:pt x="24" y="1462"/>
                  </a:cubicBezTo>
                  <a:lnTo>
                    <a:pt x="47" y="1530"/>
                  </a:lnTo>
                  <a:cubicBezTo>
                    <a:pt x="47" y="1553"/>
                    <a:pt x="69" y="1599"/>
                    <a:pt x="92" y="1644"/>
                  </a:cubicBezTo>
                  <a:cubicBezTo>
                    <a:pt x="138" y="1713"/>
                    <a:pt x="161" y="1804"/>
                    <a:pt x="184" y="1895"/>
                  </a:cubicBezTo>
                  <a:lnTo>
                    <a:pt x="229" y="1964"/>
                  </a:lnTo>
                  <a:cubicBezTo>
                    <a:pt x="229" y="2032"/>
                    <a:pt x="252" y="2101"/>
                    <a:pt x="275" y="2146"/>
                  </a:cubicBezTo>
                  <a:cubicBezTo>
                    <a:pt x="320" y="2238"/>
                    <a:pt x="343" y="2306"/>
                    <a:pt x="389" y="2398"/>
                  </a:cubicBezTo>
                  <a:cubicBezTo>
                    <a:pt x="412" y="2489"/>
                    <a:pt x="457" y="2603"/>
                    <a:pt x="503" y="2694"/>
                  </a:cubicBezTo>
                  <a:cubicBezTo>
                    <a:pt x="549" y="2763"/>
                    <a:pt x="572" y="2808"/>
                    <a:pt x="594" y="2877"/>
                  </a:cubicBezTo>
                  <a:cubicBezTo>
                    <a:pt x="663" y="3037"/>
                    <a:pt x="731" y="3196"/>
                    <a:pt x="800" y="3356"/>
                  </a:cubicBezTo>
                  <a:lnTo>
                    <a:pt x="845" y="3447"/>
                  </a:lnTo>
                  <a:cubicBezTo>
                    <a:pt x="868" y="3493"/>
                    <a:pt x="891" y="3562"/>
                    <a:pt x="891" y="3607"/>
                  </a:cubicBezTo>
                  <a:cubicBezTo>
                    <a:pt x="914" y="3653"/>
                    <a:pt x="937" y="3699"/>
                    <a:pt x="960" y="3744"/>
                  </a:cubicBezTo>
                  <a:cubicBezTo>
                    <a:pt x="960" y="3790"/>
                    <a:pt x="982" y="3836"/>
                    <a:pt x="1005" y="3881"/>
                  </a:cubicBezTo>
                  <a:lnTo>
                    <a:pt x="1028" y="3927"/>
                  </a:lnTo>
                  <a:cubicBezTo>
                    <a:pt x="1051" y="3995"/>
                    <a:pt x="1074" y="4064"/>
                    <a:pt x="1097" y="4132"/>
                  </a:cubicBezTo>
                  <a:cubicBezTo>
                    <a:pt x="1142" y="4201"/>
                    <a:pt x="1165" y="4292"/>
                    <a:pt x="1211" y="4383"/>
                  </a:cubicBezTo>
                  <a:cubicBezTo>
                    <a:pt x="1256" y="4475"/>
                    <a:pt x="1302" y="4589"/>
                    <a:pt x="1348" y="4703"/>
                  </a:cubicBezTo>
                  <a:cubicBezTo>
                    <a:pt x="1393" y="4749"/>
                    <a:pt x="1416" y="4817"/>
                    <a:pt x="1439" y="4885"/>
                  </a:cubicBezTo>
                  <a:cubicBezTo>
                    <a:pt x="1462" y="4954"/>
                    <a:pt x="1507" y="5000"/>
                    <a:pt x="1530" y="5068"/>
                  </a:cubicBezTo>
                  <a:cubicBezTo>
                    <a:pt x="1576" y="5182"/>
                    <a:pt x="1622" y="5274"/>
                    <a:pt x="1667" y="5388"/>
                  </a:cubicBezTo>
                  <a:lnTo>
                    <a:pt x="1713" y="5502"/>
                  </a:lnTo>
                  <a:lnTo>
                    <a:pt x="1781" y="5616"/>
                  </a:lnTo>
                  <a:cubicBezTo>
                    <a:pt x="1804" y="5662"/>
                    <a:pt x="1804" y="5730"/>
                    <a:pt x="1827" y="5776"/>
                  </a:cubicBezTo>
                  <a:lnTo>
                    <a:pt x="1873" y="5890"/>
                  </a:lnTo>
                  <a:cubicBezTo>
                    <a:pt x="1941" y="6050"/>
                    <a:pt x="2010" y="6209"/>
                    <a:pt x="2101" y="6369"/>
                  </a:cubicBezTo>
                  <a:cubicBezTo>
                    <a:pt x="2146" y="6506"/>
                    <a:pt x="2192" y="6620"/>
                    <a:pt x="2238" y="6734"/>
                  </a:cubicBezTo>
                  <a:lnTo>
                    <a:pt x="2306" y="6917"/>
                  </a:lnTo>
                  <a:cubicBezTo>
                    <a:pt x="2375" y="7077"/>
                    <a:pt x="2443" y="7214"/>
                    <a:pt x="2512" y="7373"/>
                  </a:cubicBezTo>
                  <a:lnTo>
                    <a:pt x="2535" y="7396"/>
                  </a:lnTo>
                  <a:cubicBezTo>
                    <a:pt x="2603" y="7579"/>
                    <a:pt x="2671" y="7739"/>
                    <a:pt x="2740" y="7921"/>
                  </a:cubicBezTo>
                  <a:cubicBezTo>
                    <a:pt x="2786" y="8013"/>
                    <a:pt x="2831" y="8104"/>
                    <a:pt x="2877" y="8195"/>
                  </a:cubicBezTo>
                  <a:cubicBezTo>
                    <a:pt x="2900" y="8241"/>
                    <a:pt x="2923" y="8286"/>
                    <a:pt x="2945" y="8332"/>
                  </a:cubicBezTo>
                  <a:lnTo>
                    <a:pt x="2991" y="8469"/>
                  </a:lnTo>
                  <a:lnTo>
                    <a:pt x="3128" y="8789"/>
                  </a:lnTo>
                  <a:lnTo>
                    <a:pt x="3219" y="8971"/>
                  </a:lnTo>
                  <a:lnTo>
                    <a:pt x="3242" y="9063"/>
                  </a:lnTo>
                  <a:cubicBezTo>
                    <a:pt x="3265" y="9108"/>
                    <a:pt x="3311" y="9177"/>
                    <a:pt x="3333" y="9245"/>
                  </a:cubicBezTo>
                  <a:cubicBezTo>
                    <a:pt x="3356" y="9314"/>
                    <a:pt x="3379" y="9382"/>
                    <a:pt x="3402" y="9428"/>
                  </a:cubicBezTo>
                  <a:lnTo>
                    <a:pt x="3448" y="9519"/>
                  </a:lnTo>
                  <a:cubicBezTo>
                    <a:pt x="3470" y="9610"/>
                    <a:pt x="3516" y="9702"/>
                    <a:pt x="3562" y="9793"/>
                  </a:cubicBezTo>
                  <a:cubicBezTo>
                    <a:pt x="3584" y="9839"/>
                    <a:pt x="3607" y="9907"/>
                    <a:pt x="3630" y="9953"/>
                  </a:cubicBezTo>
                  <a:lnTo>
                    <a:pt x="3676" y="10067"/>
                  </a:lnTo>
                  <a:cubicBezTo>
                    <a:pt x="3744" y="10272"/>
                    <a:pt x="3836" y="10455"/>
                    <a:pt x="3904" y="10592"/>
                  </a:cubicBezTo>
                  <a:cubicBezTo>
                    <a:pt x="3950" y="10660"/>
                    <a:pt x="3973" y="10729"/>
                    <a:pt x="4018" y="10820"/>
                  </a:cubicBezTo>
                  <a:cubicBezTo>
                    <a:pt x="4064" y="10911"/>
                    <a:pt x="4109" y="11003"/>
                    <a:pt x="4155" y="11094"/>
                  </a:cubicBezTo>
                  <a:cubicBezTo>
                    <a:pt x="4201" y="11208"/>
                    <a:pt x="4246" y="11322"/>
                    <a:pt x="4315" y="11436"/>
                  </a:cubicBezTo>
                  <a:lnTo>
                    <a:pt x="4383" y="11619"/>
                  </a:lnTo>
                  <a:cubicBezTo>
                    <a:pt x="4429" y="11710"/>
                    <a:pt x="4475" y="11824"/>
                    <a:pt x="4498" y="11916"/>
                  </a:cubicBezTo>
                  <a:cubicBezTo>
                    <a:pt x="4543" y="11984"/>
                    <a:pt x="4566" y="12075"/>
                    <a:pt x="4612" y="12144"/>
                  </a:cubicBezTo>
                  <a:cubicBezTo>
                    <a:pt x="4634" y="12235"/>
                    <a:pt x="4680" y="12304"/>
                    <a:pt x="4703" y="12395"/>
                  </a:cubicBezTo>
                  <a:lnTo>
                    <a:pt x="4726" y="12418"/>
                  </a:lnTo>
                  <a:cubicBezTo>
                    <a:pt x="4749" y="12486"/>
                    <a:pt x="4771" y="12555"/>
                    <a:pt x="4794" y="12623"/>
                  </a:cubicBezTo>
                  <a:lnTo>
                    <a:pt x="4817" y="12692"/>
                  </a:lnTo>
                  <a:cubicBezTo>
                    <a:pt x="4863" y="12783"/>
                    <a:pt x="4931" y="12897"/>
                    <a:pt x="4977" y="13011"/>
                  </a:cubicBezTo>
                  <a:cubicBezTo>
                    <a:pt x="5000" y="13080"/>
                    <a:pt x="5045" y="13148"/>
                    <a:pt x="5068" y="13217"/>
                  </a:cubicBezTo>
                  <a:lnTo>
                    <a:pt x="5091" y="13262"/>
                  </a:lnTo>
                  <a:cubicBezTo>
                    <a:pt x="5228" y="13559"/>
                    <a:pt x="5365" y="13879"/>
                    <a:pt x="5502" y="14175"/>
                  </a:cubicBezTo>
                  <a:lnTo>
                    <a:pt x="5593" y="14426"/>
                  </a:lnTo>
                  <a:lnTo>
                    <a:pt x="5707" y="14678"/>
                  </a:lnTo>
                  <a:cubicBezTo>
                    <a:pt x="5730" y="14746"/>
                    <a:pt x="5776" y="14814"/>
                    <a:pt x="5799" y="14906"/>
                  </a:cubicBezTo>
                  <a:cubicBezTo>
                    <a:pt x="5821" y="14974"/>
                    <a:pt x="5867" y="15066"/>
                    <a:pt x="5913" y="15157"/>
                  </a:cubicBezTo>
                  <a:lnTo>
                    <a:pt x="5935" y="15271"/>
                  </a:lnTo>
                  <a:cubicBezTo>
                    <a:pt x="5981" y="15362"/>
                    <a:pt x="6027" y="15476"/>
                    <a:pt x="6072" y="15568"/>
                  </a:cubicBezTo>
                  <a:cubicBezTo>
                    <a:pt x="6095" y="15636"/>
                    <a:pt x="6141" y="15705"/>
                    <a:pt x="6209" y="15727"/>
                  </a:cubicBezTo>
                  <a:cubicBezTo>
                    <a:pt x="6232" y="15750"/>
                    <a:pt x="6255" y="15750"/>
                    <a:pt x="6278" y="15773"/>
                  </a:cubicBezTo>
                  <a:lnTo>
                    <a:pt x="6324" y="15773"/>
                  </a:lnTo>
                  <a:cubicBezTo>
                    <a:pt x="6392" y="15750"/>
                    <a:pt x="6460" y="15750"/>
                    <a:pt x="6529" y="15750"/>
                  </a:cubicBezTo>
                  <a:cubicBezTo>
                    <a:pt x="6575" y="15727"/>
                    <a:pt x="6620" y="15727"/>
                    <a:pt x="6666" y="15727"/>
                  </a:cubicBezTo>
                  <a:cubicBezTo>
                    <a:pt x="6712" y="15705"/>
                    <a:pt x="6780" y="15705"/>
                    <a:pt x="6826" y="15682"/>
                  </a:cubicBezTo>
                  <a:lnTo>
                    <a:pt x="6894" y="15682"/>
                  </a:lnTo>
                  <a:lnTo>
                    <a:pt x="6940" y="15659"/>
                  </a:lnTo>
                  <a:cubicBezTo>
                    <a:pt x="6985" y="15659"/>
                    <a:pt x="7031" y="15636"/>
                    <a:pt x="7077" y="15636"/>
                  </a:cubicBezTo>
                  <a:lnTo>
                    <a:pt x="7191" y="15613"/>
                  </a:lnTo>
                  <a:cubicBezTo>
                    <a:pt x="7237" y="15591"/>
                    <a:pt x="7282" y="15591"/>
                    <a:pt x="7328" y="15568"/>
                  </a:cubicBezTo>
                  <a:lnTo>
                    <a:pt x="7442" y="15522"/>
                  </a:lnTo>
                  <a:lnTo>
                    <a:pt x="7579" y="15499"/>
                  </a:lnTo>
                  <a:cubicBezTo>
                    <a:pt x="7670" y="15454"/>
                    <a:pt x="7784" y="15408"/>
                    <a:pt x="7898" y="15385"/>
                  </a:cubicBezTo>
                  <a:cubicBezTo>
                    <a:pt x="7944" y="15362"/>
                    <a:pt x="8013" y="15339"/>
                    <a:pt x="8058" y="15317"/>
                  </a:cubicBezTo>
                  <a:cubicBezTo>
                    <a:pt x="8150" y="15294"/>
                    <a:pt x="8241" y="15248"/>
                    <a:pt x="8309" y="15225"/>
                  </a:cubicBezTo>
                  <a:cubicBezTo>
                    <a:pt x="8355" y="15202"/>
                    <a:pt x="8378" y="15202"/>
                    <a:pt x="8401" y="15180"/>
                  </a:cubicBezTo>
                  <a:cubicBezTo>
                    <a:pt x="8378" y="15157"/>
                    <a:pt x="8355" y="15134"/>
                    <a:pt x="8332" y="15111"/>
                  </a:cubicBezTo>
                  <a:cubicBezTo>
                    <a:pt x="8309" y="15066"/>
                    <a:pt x="8287" y="14997"/>
                    <a:pt x="8264" y="14929"/>
                  </a:cubicBezTo>
                  <a:lnTo>
                    <a:pt x="8264" y="14906"/>
                  </a:lnTo>
                  <a:cubicBezTo>
                    <a:pt x="8241" y="14860"/>
                    <a:pt x="8218" y="14814"/>
                    <a:pt x="8172" y="14746"/>
                  </a:cubicBezTo>
                  <a:cubicBezTo>
                    <a:pt x="8081" y="14541"/>
                    <a:pt x="7990" y="14312"/>
                    <a:pt x="7898" y="14084"/>
                  </a:cubicBezTo>
                  <a:lnTo>
                    <a:pt x="7853" y="13970"/>
                  </a:lnTo>
                  <a:lnTo>
                    <a:pt x="7784" y="13810"/>
                  </a:lnTo>
                  <a:cubicBezTo>
                    <a:pt x="7739" y="13696"/>
                    <a:pt x="7693" y="13582"/>
                    <a:pt x="7647" y="13468"/>
                  </a:cubicBezTo>
                  <a:cubicBezTo>
                    <a:pt x="7579" y="13308"/>
                    <a:pt x="7510" y="13148"/>
                    <a:pt x="7442" y="12988"/>
                  </a:cubicBezTo>
                  <a:lnTo>
                    <a:pt x="7373" y="12851"/>
                  </a:lnTo>
                  <a:cubicBezTo>
                    <a:pt x="7328" y="12760"/>
                    <a:pt x="7259" y="12646"/>
                    <a:pt x="7214" y="12532"/>
                  </a:cubicBezTo>
                  <a:lnTo>
                    <a:pt x="7145" y="12372"/>
                  </a:lnTo>
                  <a:cubicBezTo>
                    <a:pt x="7100" y="12281"/>
                    <a:pt x="7054" y="12167"/>
                    <a:pt x="7008" y="12075"/>
                  </a:cubicBezTo>
                  <a:cubicBezTo>
                    <a:pt x="6940" y="11938"/>
                    <a:pt x="6894" y="11824"/>
                    <a:pt x="6826" y="11687"/>
                  </a:cubicBezTo>
                  <a:cubicBezTo>
                    <a:pt x="6734" y="11505"/>
                    <a:pt x="6666" y="11322"/>
                    <a:pt x="6575" y="11140"/>
                  </a:cubicBezTo>
                  <a:cubicBezTo>
                    <a:pt x="6506" y="10957"/>
                    <a:pt x="6438" y="10797"/>
                    <a:pt x="6369" y="10637"/>
                  </a:cubicBezTo>
                  <a:cubicBezTo>
                    <a:pt x="6346" y="10569"/>
                    <a:pt x="6301" y="10478"/>
                    <a:pt x="6278" y="10409"/>
                  </a:cubicBezTo>
                  <a:cubicBezTo>
                    <a:pt x="6232" y="10318"/>
                    <a:pt x="6187" y="10249"/>
                    <a:pt x="6164" y="10158"/>
                  </a:cubicBezTo>
                  <a:cubicBezTo>
                    <a:pt x="6072" y="9953"/>
                    <a:pt x="5981" y="9724"/>
                    <a:pt x="5890" y="9519"/>
                  </a:cubicBezTo>
                  <a:cubicBezTo>
                    <a:pt x="5844" y="9405"/>
                    <a:pt x="5799" y="9268"/>
                    <a:pt x="5753" y="9154"/>
                  </a:cubicBezTo>
                  <a:cubicBezTo>
                    <a:pt x="5684" y="8971"/>
                    <a:pt x="5593" y="8811"/>
                    <a:pt x="5525" y="8629"/>
                  </a:cubicBezTo>
                  <a:lnTo>
                    <a:pt x="5502" y="8583"/>
                  </a:lnTo>
                  <a:cubicBezTo>
                    <a:pt x="5433" y="8423"/>
                    <a:pt x="5365" y="8264"/>
                    <a:pt x="5296" y="8104"/>
                  </a:cubicBezTo>
                  <a:cubicBezTo>
                    <a:pt x="5228" y="7944"/>
                    <a:pt x="5159" y="7761"/>
                    <a:pt x="5068" y="7579"/>
                  </a:cubicBezTo>
                  <a:lnTo>
                    <a:pt x="4977" y="7373"/>
                  </a:lnTo>
                  <a:cubicBezTo>
                    <a:pt x="4931" y="7259"/>
                    <a:pt x="4886" y="7168"/>
                    <a:pt x="4840" y="7054"/>
                  </a:cubicBezTo>
                  <a:lnTo>
                    <a:pt x="4794" y="6963"/>
                  </a:lnTo>
                  <a:cubicBezTo>
                    <a:pt x="4771" y="6917"/>
                    <a:pt x="4749" y="6848"/>
                    <a:pt x="4726" y="6780"/>
                  </a:cubicBezTo>
                  <a:lnTo>
                    <a:pt x="4680" y="6689"/>
                  </a:lnTo>
                  <a:cubicBezTo>
                    <a:pt x="4657" y="6643"/>
                    <a:pt x="4634" y="6597"/>
                    <a:pt x="4612" y="6552"/>
                  </a:cubicBezTo>
                  <a:cubicBezTo>
                    <a:pt x="4589" y="6483"/>
                    <a:pt x="4566" y="6415"/>
                    <a:pt x="4543" y="6346"/>
                  </a:cubicBezTo>
                  <a:cubicBezTo>
                    <a:pt x="4498" y="6255"/>
                    <a:pt x="4452" y="6164"/>
                    <a:pt x="4406" y="6072"/>
                  </a:cubicBezTo>
                  <a:cubicBezTo>
                    <a:pt x="4338" y="5890"/>
                    <a:pt x="4269" y="5730"/>
                    <a:pt x="4178" y="5547"/>
                  </a:cubicBezTo>
                  <a:cubicBezTo>
                    <a:pt x="4109" y="5410"/>
                    <a:pt x="4064" y="5274"/>
                    <a:pt x="3995" y="5137"/>
                  </a:cubicBezTo>
                  <a:lnTo>
                    <a:pt x="3973" y="5045"/>
                  </a:lnTo>
                  <a:cubicBezTo>
                    <a:pt x="3904" y="4908"/>
                    <a:pt x="3836" y="4771"/>
                    <a:pt x="3790" y="4612"/>
                  </a:cubicBezTo>
                  <a:lnTo>
                    <a:pt x="3744" y="4543"/>
                  </a:lnTo>
                  <a:lnTo>
                    <a:pt x="3676" y="4360"/>
                  </a:lnTo>
                  <a:cubicBezTo>
                    <a:pt x="3630" y="4246"/>
                    <a:pt x="3584" y="4155"/>
                    <a:pt x="3539" y="4041"/>
                  </a:cubicBezTo>
                  <a:cubicBezTo>
                    <a:pt x="3470" y="3881"/>
                    <a:pt x="3402" y="3721"/>
                    <a:pt x="3356" y="3562"/>
                  </a:cubicBezTo>
                  <a:cubicBezTo>
                    <a:pt x="3333" y="3516"/>
                    <a:pt x="3311" y="3470"/>
                    <a:pt x="3288" y="3402"/>
                  </a:cubicBezTo>
                  <a:lnTo>
                    <a:pt x="3242" y="3311"/>
                  </a:lnTo>
                  <a:cubicBezTo>
                    <a:pt x="3219" y="3265"/>
                    <a:pt x="3196" y="3219"/>
                    <a:pt x="3196" y="3174"/>
                  </a:cubicBezTo>
                  <a:lnTo>
                    <a:pt x="3151" y="3059"/>
                  </a:lnTo>
                  <a:cubicBezTo>
                    <a:pt x="3082" y="2900"/>
                    <a:pt x="3014" y="2740"/>
                    <a:pt x="2923" y="2580"/>
                  </a:cubicBezTo>
                  <a:cubicBezTo>
                    <a:pt x="2877" y="2466"/>
                    <a:pt x="2831" y="2352"/>
                    <a:pt x="2786" y="2238"/>
                  </a:cubicBezTo>
                  <a:lnTo>
                    <a:pt x="2717" y="2101"/>
                  </a:lnTo>
                  <a:lnTo>
                    <a:pt x="2671" y="1964"/>
                  </a:lnTo>
                  <a:lnTo>
                    <a:pt x="2557" y="1690"/>
                  </a:lnTo>
                  <a:cubicBezTo>
                    <a:pt x="2512" y="1599"/>
                    <a:pt x="2489" y="1530"/>
                    <a:pt x="2443" y="1462"/>
                  </a:cubicBezTo>
                  <a:cubicBezTo>
                    <a:pt x="2420" y="1393"/>
                    <a:pt x="2398" y="1348"/>
                    <a:pt x="2375" y="1302"/>
                  </a:cubicBezTo>
                  <a:lnTo>
                    <a:pt x="2352" y="1233"/>
                  </a:lnTo>
                  <a:lnTo>
                    <a:pt x="2329" y="1188"/>
                  </a:lnTo>
                  <a:cubicBezTo>
                    <a:pt x="2306" y="1119"/>
                    <a:pt x="2283" y="1074"/>
                    <a:pt x="2261" y="1005"/>
                  </a:cubicBezTo>
                  <a:cubicBezTo>
                    <a:pt x="2261" y="960"/>
                    <a:pt x="2238" y="914"/>
                    <a:pt x="2215" y="868"/>
                  </a:cubicBezTo>
                  <a:lnTo>
                    <a:pt x="2192" y="800"/>
                  </a:lnTo>
                  <a:cubicBezTo>
                    <a:pt x="2169" y="708"/>
                    <a:pt x="2146" y="640"/>
                    <a:pt x="2101" y="549"/>
                  </a:cubicBezTo>
                  <a:lnTo>
                    <a:pt x="2078" y="480"/>
                  </a:lnTo>
                  <a:cubicBezTo>
                    <a:pt x="2078" y="412"/>
                    <a:pt x="2055" y="343"/>
                    <a:pt x="2010" y="275"/>
                  </a:cubicBezTo>
                  <a:cubicBezTo>
                    <a:pt x="2010" y="275"/>
                    <a:pt x="1987" y="252"/>
                    <a:pt x="1987" y="229"/>
                  </a:cubicBezTo>
                  <a:cubicBezTo>
                    <a:pt x="1941" y="183"/>
                    <a:pt x="1964" y="115"/>
                    <a:pt x="2010" y="92"/>
                  </a:cubicBezTo>
                  <a:cubicBezTo>
                    <a:pt x="2010" y="69"/>
                    <a:pt x="2032" y="69"/>
                    <a:pt x="2055" y="69"/>
                  </a:cubicBezTo>
                  <a:cubicBezTo>
                    <a:pt x="2101" y="69"/>
                    <a:pt x="2124" y="92"/>
                    <a:pt x="2124" y="115"/>
                  </a:cubicBezTo>
                  <a:cubicBezTo>
                    <a:pt x="2146" y="92"/>
                    <a:pt x="2146" y="92"/>
                    <a:pt x="2169" y="92"/>
                  </a:cubicBezTo>
                  <a:lnTo>
                    <a:pt x="2192" y="92"/>
                  </a:lnTo>
                  <a:cubicBezTo>
                    <a:pt x="2192" y="92"/>
                    <a:pt x="2169" y="92"/>
                    <a:pt x="2146" y="69"/>
                  </a:cubicBezTo>
                  <a:cubicBezTo>
                    <a:pt x="2124" y="69"/>
                    <a:pt x="2078" y="47"/>
                    <a:pt x="2055" y="24"/>
                  </a:cubicBezTo>
                  <a:cubicBezTo>
                    <a:pt x="2032" y="1"/>
                    <a:pt x="2032" y="1"/>
                    <a:pt x="2010" y="1"/>
                  </a:cubicBezTo>
                  <a:close/>
                </a:path>
              </a:pathLst>
            </a:custGeom>
            <a:solidFill>
              <a:srgbClr val="FCD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69802" y="1878857"/>
              <a:ext cx="533880" cy="349654"/>
            </a:xfrm>
            <a:custGeom>
              <a:avLst/>
              <a:gdLst/>
              <a:ahLst/>
              <a:cxnLst/>
              <a:rect l="l" t="t" r="r" b="b"/>
              <a:pathLst>
                <a:path w="9656" h="6324" extrusionOk="0">
                  <a:moveTo>
                    <a:pt x="8332" y="1"/>
                  </a:moveTo>
                  <a:cubicBezTo>
                    <a:pt x="8286" y="1"/>
                    <a:pt x="8263" y="24"/>
                    <a:pt x="8218" y="47"/>
                  </a:cubicBezTo>
                  <a:cubicBezTo>
                    <a:pt x="8172" y="69"/>
                    <a:pt x="8104" y="115"/>
                    <a:pt x="8058" y="161"/>
                  </a:cubicBezTo>
                  <a:lnTo>
                    <a:pt x="8035" y="183"/>
                  </a:lnTo>
                  <a:lnTo>
                    <a:pt x="7967" y="229"/>
                  </a:lnTo>
                  <a:cubicBezTo>
                    <a:pt x="7898" y="298"/>
                    <a:pt x="7830" y="343"/>
                    <a:pt x="7784" y="389"/>
                  </a:cubicBezTo>
                  <a:cubicBezTo>
                    <a:pt x="7716" y="435"/>
                    <a:pt x="7670" y="480"/>
                    <a:pt x="7601" y="503"/>
                  </a:cubicBezTo>
                  <a:lnTo>
                    <a:pt x="7579" y="526"/>
                  </a:lnTo>
                  <a:cubicBezTo>
                    <a:pt x="7533" y="549"/>
                    <a:pt x="7464" y="594"/>
                    <a:pt x="7419" y="617"/>
                  </a:cubicBezTo>
                  <a:cubicBezTo>
                    <a:pt x="7350" y="686"/>
                    <a:pt x="7259" y="754"/>
                    <a:pt x="7191" y="823"/>
                  </a:cubicBezTo>
                  <a:lnTo>
                    <a:pt x="7122" y="868"/>
                  </a:lnTo>
                  <a:cubicBezTo>
                    <a:pt x="7099" y="868"/>
                    <a:pt x="7099" y="868"/>
                    <a:pt x="7099" y="891"/>
                  </a:cubicBezTo>
                  <a:lnTo>
                    <a:pt x="7054" y="891"/>
                  </a:lnTo>
                  <a:cubicBezTo>
                    <a:pt x="7031" y="937"/>
                    <a:pt x="6985" y="960"/>
                    <a:pt x="6962" y="982"/>
                  </a:cubicBezTo>
                  <a:cubicBezTo>
                    <a:pt x="6917" y="1005"/>
                    <a:pt x="6894" y="1005"/>
                    <a:pt x="6871" y="1028"/>
                  </a:cubicBezTo>
                  <a:lnTo>
                    <a:pt x="6825" y="1051"/>
                  </a:lnTo>
                  <a:lnTo>
                    <a:pt x="6780" y="1096"/>
                  </a:lnTo>
                  <a:cubicBezTo>
                    <a:pt x="6688" y="1142"/>
                    <a:pt x="6620" y="1188"/>
                    <a:pt x="6551" y="1233"/>
                  </a:cubicBezTo>
                  <a:lnTo>
                    <a:pt x="6415" y="1302"/>
                  </a:lnTo>
                  <a:lnTo>
                    <a:pt x="6278" y="1370"/>
                  </a:lnTo>
                  <a:cubicBezTo>
                    <a:pt x="6232" y="1393"/>
                    <a:pt x="6163" y="1439"/>
                    <a:pt x="6095" y="1485"/>
                  </a:cubicBezTo>
                  <a:lnTo>
                    <a:pt x="6026" y="1530"/>
                  </a:lnTo>
                  <a:cubicBezTo>
                    <a:pt x="5890" y="1621"/>
                    <a:pt x="5707" y="1736"/>
                    <a:pt x="5524" y="1827"/>
                  </a:cubicBezTo>
                  <a:cubicBezTo>
                    <a:pt x="5342" y="1918"/>
                    <a:pt x="5182" y="1987"/>
                    <a:pt x="4999" y="2078"/>
                  </a:cubicBezTo>
                  <a:lnTo>
                    <a:pt x="4954" y="2101"/>
                  </a:lnTo>
                  <a:lnTo>
                    <a:pt x="4908" y="2101"/>
                  </a:lnTo>
                  <a:lnTo>
                    <a:pt x="4862" y="2124"/>
                  </a:lnTo>
                  <a:lnTo>
                    <a:pt x="4794" y="2169"/>
                  </a:lnTo>
                  <a:lnTo>
                    <a:pt x="4771" y="2169"/>
                  </a:lnTo>
                  <a:lnTo>
                    <a:pt x="4748" y="2192"/>
                  </a:lnTo>
                  <a:cubicBezTo>
                    <a:pt x="4680" y="2215"/>
                    <a:pt x="4611" y="2261"/>
                    <a:pt x="4543" y="2283"/>
                  </a:cubicBezTo>
                  <a:cubicBezTo>
                    <a:pt x="4497" y="2306"/>
                    <a:pt x="4474" y="2329"/>
                    <a:pt x="4429" y="2329"/>
                  </a:cubicBezTo>
                  <a:cubicBezTo>
                    <a:pt x="4383" y="2352"/>
                    <a:pt x="4337" y="2375"/>
                    <a:pt x="4292" y="2375"/>
                  </a:cubicBezTo>
                  <a:cubicBezTo>
                    <a:pt x="4246" y="2420"/>
                    <a:pt x="4178" y="2443"/>
                    <a:pt x="4109" y="2466"/>
                  </a:cubicBezTo>
                  <a:cubicBezTo>
                    <a:pt x="4041" y="2489"/>
                    <a:pt x="3972" y="2512"/>
                    <a:pt x="3904" y="2557"/>
                  </a:cubicBezTo>
                  <a:cubicBezTo>
                    <a:pt x="3858" y="2557"/>
                    <a:pt x="3812" y="2580"/>
                    <a:pt x="3767" y="2603"/>
                  </a:cubicBezTo>
                  <a:lnTo>
                    <a:pt x="3698" y="2649"/>
                  </a:lnTo>
                  <a:cubicBezTo>
                    <a:pt x="3607" y="2694"/>
                    <a:pt x="3516" y="2717"/>
                    <a:pt x="3424" y="2740"/>
                  </a:cubicBezTo>
                  <a:cubicBezTo>
                    <a:pt x="3333" y="2763"/>
                    <a:pt x="3265" y="2786"/>
                    <a:pt x="3196" y="2831"/>
                  </a:cubicBezTo>
                  <a:lnTo>
                    <a:pt x="3128" y="2854"/>
                  </a:lnTo>
                  <a:cubicBezTo>
                    <a:pt x="3082" y="2877"/>
                    <a:pt x="3036" y="2900"/>
                    <a:pt x="2991" y="2922"/>
                  </a:cubicBezTo>
                  <a:cubicBezTo>
                    <a:pt x="2968" y="2922"/>
                    <a:pt x="2922" y="2945"/>
                    <a:pt x="2877" y="2945"/>
                  </a:cubicBezTo>
                  <a:lnTo>
                    <a:pt x="2831" y="2945"/>
                  </a:lnTo>
                  <a:cubicBezTo>
                    <a:pt x="2808" y="2922"/>
                    <a:pt x="2785" y="2922"/>
                    <a:pt x="2740" y="2900"/>
                  </a:cubicBezTo>
                  <a:cubicBezTo>
                    <a:pt x="2717" y="2922"/>
                    <a:pt x="2694" y="2922"/>
                    <a:pt x="2648" y="2945"/>
                  </a:cubicBezTo>
                  <a:cubicBezTo>
                    <a:pt x="2580" y="2968"/>
                    <a:pt x="2489" y="3014"/>
                    <a:pt x="2397" y="3037"/>
                  </a:cubicBezTo>
                  <a:cubicBezTo>
                    <a:pt x="2352" y="3059"/>
                    <a:pt x="2283" y="3082"/>
                    <a:pt x="2237" y="3105"/>
                  </a:cubicBezTo>
                  <a:cubicBezTo>
                    <a:pt x="2123" y="3128"/>
                    <a:pt x="2009" y="3174"/>
                    <a:pt x="1918" y="3219"/>
                  </a:cubicBezTo>
                  <a:lnTo>
                    <a:pt x="1781" y="3242"/>
                  </a:lnTo>
                  <a:lnTo>
                    <a:pt x="1667" y="3288"/>
                  </a:lnTo>
                  <a:cubicBezTo>
                    <a:pt x="1621" y="3311"/>
                    <a:pt x="1576" y="3311"/>
                    <a:pt x="1530" y="3333"/>
                  </a:cubicBezTo>
                  <a:lnTo>
                    <a:pt x="1416" y="3356"/>
                  </a:lnTo>
                  <a:cubicBezTo>
                    <a:pt x="1370" y="3356"/>
                    <a:pt x="1324" y="3379"/>
                    <a:pt x="1279" y="3379"/>
                  </a:cubicBezTo>
                  <a:lnTo>
                    <a:pt x="1233" y="3402"/>
                  </a:lnTo>
                  <a:lnTo>
                    <a:pt x="1165" y="3402"/>
                  </a:lnTo>
                  <a:cubicBezTo>
                    <a:pt x="1119" y="3425"/>
                    <a:pt x="1051" y="3425"/>
                    <a:pt x="1005" y="3447"/>
                  </a:cubicBezTo>
                  <a:cubicBezTo>
                    <a:pt x="959" y="3447"/>
                    <a:pt x="914" y="3447"/>
                    <a:pt x="891" y="3470"/>
                  </a:cubicBezTo>
                  <a:lnTo>
                    <a:pt x="868" y="3470"/>
                  </a:lnTo>
                  <a:cubicBezTo>
                    <a:pt x="799" y="3470"/>
                    <a:pt x="731" y="3470"/>
                    <a:pt x="663" y="3493"/>
                  </a:cubicBezTo>
                  <a:lnTo>
                    <a:pt x="457" y="3493"/>
                  </a:lnTo>
                  <a:cubicBezTo>
                    <a:pt x="457" y="3447"/>
                    <a:pt x="434" y="3425"/>
                    <a:pt x="411" y="3402"/>
                  </a:cubicBezTo>
                  <a:lnTo>
                    <a:pt x="366" y="3402"/>
                  </a:lnTo>
                  <a:cubicBezTo>
                    <a:pt x="343" y="3402"/>
                    <a:pt x="343" y="3402"/>
                    <a:pt x="320" y="3425"/>
                  </a:cubicBezTo>
                  <a:cubicBezTo>
                    <a:pt x="297" y="3425"/>
                    <a:pt x="297" y="3447"/>
                    <a:pt x="274" y="3470"/>
                  </a:cubicBezTo>
                  <a:cubicBezTo>
                    <a:pt x="274" y="3470"/>
                    <a:pt x="252" y="3493"/>
                    <a:pt x="229" y="3493"/>
                  </a:cubicBezTo>
                  <a:cubicBezTo>
                    <a:pt x="206" y="3539"/>
                    <a:pt x="183" y="3562"/>
                    <a:pt x="160" y="3607"/>
                  </a:cubicBezTo>
                  <a:cubicBezTo>
                    <a:pt x="160" y="3607"/>
                    <a:pt x="138" y="3630"/>
                    <a:pt x="138" y="3653"/>
                  </a:cubicBezTo>
                  <a:lnTo>
                    <a:pt x="115" y="3721"/>
                  </a:lnTo>
                  <a:lnTo>
                    <a:pt x="92" y="3790"/>
                  </a:lnTo>
                  <a:lnTo>
                    <a:pt x="69" y="3813"/>
                  </a:lnTo>
                  <a:lnTo>
                    <a:pt x="92" y="3813"/>
                  </a:lnTo>
                  <a:cubicBezTo>
                    <a:pt x="69" y="3858"/>
                    <a:pt x="46" y="3881"/>
                    <a:pt x="23" y="3927"/>
                  </a:cubicBezTo>
                  <a:cubicBezTo>
                    <a:pt x="23" y="3972"/>
                    <a:pt x="23" y="4018"/>
                    <a:pt x="23" y="4041"/>
                  </a:cubicBezTo>
                  <a:lnTo>
                    <a:pt x="1" y="4064"/>
                  </a:lnTo>
                  <a:cubicBezTo>
                    <a:pt x="1" y="4132"/>
                    <a:pt x="1" y="4178"/>
                    <a:pt x="1" y="4224"/>
                  </a:cubicBezTo>
                  <a:cubicBezTo>
                    <a:pt x="1" y="4292"/>
                    <a:pt x="1" y="4360"/>
                    <a:pt x="23" y="4429"/>
                  </a:cubicBezTo>
                  <a:cubicBezTo>
                    <a:pt x="46" y="4543"/>
                    <a:pt x="115" y="4657"/>
                    <a:pt x="229" y="4749"/>
                  </a:cubicBezTo>
                  <a:cubicBezTo>
                    <a:pt x="252" y="4794"/>
                    <a:pt x="297" y="4817"/>
                    <a:pt x="320" y="4863"/>
                  </a:cubicBezTo>
                  <a:cubicBezTo>
                    <a:pt x="366" y="4885"/>
                    <a:pt x="411" y="4908"/>
                    <a:pt x="457" y="4954"/>
                  </a:cubicBezTo>
                  <a:lnTo>
                    <a:pt x="480" y="4977"/>
                  </a:lnTo>
                  <a:cubicBezTo>
                    <a:pt x="503" y="5000"/>
                    <a:pt x="526" y="5000"/>
                    <a:pt x="526" y="5022"/>
                  </a:cubicBezTo>
                  <a:cubicBezTo>
                    <a:pt x="548" y="5022"/>
                    <a:pt x="548" y="5022"/>
                    <a:pt x="548" y="5045"/>
                  </a:cubicBezTo>
                  <a:lnTo>
                    <a:pt x="571" y="5068"/>
                  </a:lnTo>
                  <a:cubicBezTo>
                    <a:pt x="548" y="5091"/>
                    <a:pt x="548" y="5137"/>
                    <a:pt x="548" y="5159"/>
                  </a:cubicBezTo>
                  <a:cubicBezTo>
                    <a:pt x="548" y="5205"/>
                    <a:pt x="526" y="5228"/>
                    <a:pt x="526" y="5251"/>
                  </a:cubicBezTo>
                  <a:cubicBezTo>
                    <a:pt x="526" y="5273"/>
                    <a:pt x="526" y="5296"/>
                    <a:pt x="526" y="5319"/>
                  </a:cubicBezTo>
                  <a:cubicBezTo>
                    <a:pt x="526" y="5342"/>
                    <a:pt x="526" y="5388"/>
                    <a:pt x="503" y="5410"/>
                  </a:cubicBezTo>
                  <a:cubicBezTo>
                    <a:pt x="503" y="5502"/>
                    <a:pt x="503" y="5570"/>
                    <a:pt x="526" y="5662"/>
                  </a:cubicBezTo>
                  <a:cubicBezTo>
                    <a:pt x="548" y="5707"/>
                    <a:pt x="571" y="5776"/>
                    <a:pt x="617" y="5844"/>
                  </a:cubicBezTo>
                  <a:cubicBezTo>
                    <a:pt x="663" y="5935"/>
                    <a:pt x="754" y="6004"/>
                    <a:pt x="822" y="6050"/>
                  </a:cubicBezTo>
                  <a:cubicBezTo>
                    <a:pt x="891" y="6095"/>
                    <a:pt x="959" y="6118"/>
                    <a:pt x="1028" y="6164"/>
                  </a:cubicBezTo>
                  <a:cubicBezTo>
                    <a:pt x="1119" y="6187"/>
                    <a:pt x="1210" y="6232"/>
                    <a:pt x="1302" y="6255"/>
                  </a:cubicBezTo>
                  <a:cubicBezTo>
                    <a:pt x="1347" y="6278"/>
                    <a:pt x="1393" y="6278"/>
                    <a:pt x="1461" y="6278"/>
                  </a:cubicBezTo>
                  <a:cubicBezTo>
                    <a:pt x="1461" y="6278"/>
                    <a:pt x="1461" y="6278"/>
                    <a:pt x="1461" y="6255"/>
                  </a:cubicBezTo>
                  <a:cubicBezTo>
                    <a:pt x="1484" y="6209"/>
                    <a:pt x="1530" y="6187"/>
                    <a:pt x="1576" y="6164"/>
                  </a:cubicBezTo>
                  <a:lnTo>
                    <a:pt x="1621" y="6164"/>
                  </a:lnTo>
                  <a:cubicBezTo>
                    <a:pt x="1667" y="6164"/>
                    <a:pt x="1690" y="6164"/>
                    <a:pt x="1712" y="6187"/>
                  </a:cubicBezTo>
                  <a:cubicBezTo>
                    <a:pt x="1758" y="6209"/>
                    <a:pt x="1781" y="6255"/>
                    <a:pt x="1804" y="6278"/>
                  </a:cubicBezTo>
                  <a:lnTo>
                    <a:pt x="1827" y="6323"/>
                  </a:lnTo>
                  <a:lnTo>
                    <a:pt x="1849" y="6323"/>
                  </a:lnTo>
                  <a:cubicBezTo>
                    <a:pt x="1895" y="6323"/>
                    <a:pt x="1964" y="6323"/>
                    <a:pt x="2009" y="6301"/>
                  </a:cubicBezTo>
                  <a:cubicBezTo>
                    <a:pt x="2101" y="6301"/>
                    <a:pt x="2169" y="6278"/>
                    <a:pt x="2237" y="6278"/>
                  </a:cubicBezTo>
                  <a:lnTo>
                    <a:pt x="2283" y="6255"/>
                  </a:lnTo>
                  <a:cubicBezTo>
                    <a:pt x="2374" y="6232"/>
                    <a:pt x="2443" y="6232"/>
                    <a:pt x="2534" y="6209"/>
                  </a:cubicBezTo>
                  <a:lnTo>
                    <a:pt x="2648" y="6209"/>
                  </a:lnTo>
                  <a:cubicBezTo>
                    <a:pt x="2740" y="6187"/>
                    <a:pt x="2854" y="6164"/>
                    <a:pt x="2945" y="6141"/>
                  </a:cubicBezTo>
                  <a:cubicBezTo>
                    <a:pt x="3059" y="6141"/>
                    <a:pt x="3150" y="6118"/>
                    <a:pt x="3242" y="6095"/>
                  </a:cubicBezTo>
                  <a:lnTo>
                    <a:pt x="3379" y="6050"/>
                  </a:lnTo>
                  <a:cubicBezTo>
                    <a:pt x="3539" y="6027"/>
                    <a:pt x="3675" y="5981"/>
                    <a:pt x="3812" y="5935"/>
                  </a:cubicBezTo>
                  <a:lnTo>
                    <a:pt x="3904" y="5913"/>
                  </a:lnTo>
                  <a:cubicBezTo>
                    <a:pt x="3995" y="5890"/>
                    <a:pt x="4086" y="5844"/>
                    <a:pt x="4155" y="5821"/>
                  </a:cubicBezTo>
                  <a:lnTo>
                    <a:pt x="4200" y="5821"/>
                  </a:lnTo>
                  <a:cubicBezTo>
                    <a:pt x="4223" y="5798"/>
                    <a:pt x="4269" y="5798"/>
                    <a:pt x="4292" y="5776"/>
                  </a:cubicBezTo>
                  <a:lnTo>
                    <a:pt x="4337" y="5776"/>
                  </a:lnTo>
                  <a:cubicBezTo>
                    <a:pt x="4360" y="5753"/>
                    <a:pt x="4383" y="5753"/>
                    <a:pt x="4406" y="5753"/>
                  </a:cubicBezTo>
                  <a:cubicBezTo>
                    <a:pt x="4520" y="5707"/>
                    <a:pt x="4611" y="5684"/>
                    <a:pt x="4725" y="5639"/>
                  </a:cubicBezTo>
                  <a:lnTo>
                    <a:pt x="4908" y="5570"/>
                  </a:lnTo>
                  <a:cubicBezTo>
                    <a:pt x="5068" y="5525"/>
                    <a:pt x="5205" y="5479"/>
                    <a:pt x="5365" y="5410"/>
                  </a:cubicBezTo>
                  <a:lnTo>
                    <a:pt x="5387" y="5388"/>
                  </a:lnTo>
                  <a:cubicBezTo>
                    <a:pt x="5570" y="5319"/>
                    <a:pt x="5730" y="5251"/>
                    <a:pt x="5912" y="5159"/>
                  </a:cubicBezTo>
                  <a:cubicBezTo>
                    <a:pt x="6095" y="5091"/>
                    <a:pt x="6255" y="5000"/>
                    <a:pt x="6437" y="4908"/>
                  </a:cubicBezTo>
                  <a:cubicBezTo>
                    <a:pt x="6597" y="4840"/>
                    <a:pt x="6734" y="4749"/>
                    <a:pt x="6848" y="4680"/>
                  </a:cubicBezTo>
                  <a:lnTo>
                    <a:pt x="7191" y="4497"/>
                  </a:lnTo>
                  <a:lnTo>
                    <a:pt x="7305" y="4406"/>
                  </a:lnTo>
                  <a:cubicBezTo>
                    <a:pt x="7601" y="4246"/>
                    <a:pt x="7875" y="4064"/>
                    <a:pt x="8149" y="3858"/>
                  </a:cubicBezTo>
                  <a:cubicBezTo>
                    <a:pt x="8218" y="3790"/>
                    <a:pt x="8286" y="3744"/>
                    <a:pt x="8355" y="3676"/>
                  </a:cubicBezTo>
                  <a:cubicBezTo>
                    <a:pt x="8400" y="3653"/>
                    <a:pt x="8423" y="3630"/>
                    <a:pt x="8446" y="3584"/>
                  </a:cubicBezTo>
                  <a:lnTo>
                    <a:pt x="8492" y="3562"/>
                  </a:lnTo>
                  <a:cubicBezTo>
                    <a:pt x="8514" y="3539"/>
                    <a:pt x="8537" y="3516"/>
                    <a:pt x="8560" y="3493"/>
                  </a:cubicBezTo>
                  <a:lnTo>
                    <a:pt x="8606" y="3470"/>
                  </a:lnTo>
                  <a:cubicBezTo>
                    <a:pt x="8697" y="3379"/>
                    <a:pt x="8788" y="3265"/>
                    <a:pt x="8880" y="3174"/>
                  </a:cubicBezTo>
                  <a:cubicBezTo>
                    <a:pt x="8948" y="3082"/>
                    <a:pt x="9017" y="3014"/>
                    <a:pt x="9085" y="2922"/>
                  </a:cubicBezTo>
                  <a:cubicBezTo>
                    <a:pt x="9131" y="2877"/>
                    <a:pt x="9176" y="2831"/>
                    <a:pt x="9199" y="2786"/>
                  </a:cubicBezTo>
                  <a:cubicBezTo>
                    <a:pt x="9222" y="2763"/>
                    <a:pt x="9245" y="2740"/>
                    <a:pt x="9245" y="2740"/>
                  </a:cubicBezTo>
                  <a:cubicBezTo>
                    <a:pt x="9268" y="2717"/>
                    <a:pt x="9290" y="2694"/>
                    <a:pt x="9336" y="2671"/>
                  </a:cubicBezTo>
                  <a:cubicBezTo>
                    <a:pt x="9359" y="2649"/>
                    <a:pt x="9382" y="2626"/>
                    <a:pt x="9427" y="2626"/>
                  </a:cubicBezTo>
                  <a:cubicBezTo>
                    <a:pt x="9496" y="2512"/>
                    <a:pt x="9564" y="2398"/>
                    <a:pt x="9587" y="2283"/>
                  </a:cubicBezTo>
                  <a:cubicBezTo>
                    <a:pt x="9610" y="2238"/>
                    <a:pt x="9633" y="2169"/>
                    <a:pt x="9633" y="2124"/>
                  </a:cubicBezTo>
                  <a:cubicBezTo>
                    <a:pt x="9656" y="2078"/>
                    <a:pt x="9656" y="2032"/>
                    <a:pt x="9656" y="1987"/>
                  </a:cubicBezTo>
                  <a:cubicBezTo>
                    <a:pt x="9656" y="1964"/>
                    <a:pt x="9656" y="1918"/>
                    <a:pt x="9656" y="1873"/>
                  </a:cubicBezTo>
                  <a:lnTo>
                    <a:pt x="9656" y="1827"/>
                  </a:lnTo>
                  <a:cubicBezTo>
                    <a:pt x="9633" y="1758"/>
                    <a:pt x="9633" y="1690"/>
                    <a:pt x="9587" y="1621"/>
                  </a:cubicBezTo>
                  <a:cubicBezTo>
                    <a:pt x="9587" y="1576"/>
                    <a:pt x="9564" y="1553"/>
                    <a:pt x="9542" y="1507"/>
                  </a:cubicBezTo>
                  <a:cubicBezTo>
                    <a:pt x="9496" y="1462"/>
                    <a:pt x="9473" y="1416"/>
                    <a:pt x="9427" y="1393"/>
                  </a:cubicBezTo>
                  <a:cubicBezTo>
                    <a:pt x="9427" y="1370"/>
                    <a:pt x="9405" y="1348"/>
                    <a:pt x="9382" y="1325"/>
                  </a:cubicBezTo>
                  <a:cubicBezTo>
                    <a:pt x="9313" y="1279"/>
                    <a:pt x="9245" y="1233"/>
                    <a:pt x="9154" y="1188"/>
                  </a:cubicBezTo>
                  <a:cubicBezTo>
                    <a:pt x="9108" y="1188"/>
                    <a:pt x="9062" y="1165"/>
                    <a:pt x="9017" y="1165"/>
                  </a:cubicBezTo>
                  <a:lnTo>
                    <a:pt x="8971" y="1142"/>
                  </a:lnTo>
                  <a:lnTo>
                    <a:pt x="8971" y="1119"/>
                  </a:lnTo>
                  <a:lnTo>
                    <a:pt x="8971" y="1096"/>
                  </a:lnTo>
                  <a:cubicBezTo>
                    <a:pt x="8971" y="1096"/>
                    <a:pt x="8971" y="1074"/>
                    <a:pt x="8971" y="1074"/>
                  </a:cubicBezTo>
                  <a:lnTo>
                    <a:pt x="8994" y="1005"/>
                  </a:lnTo>
                  <a:lnTo>
                    <a:pt x="8994" y="937"/>
                  </a:lnTo>
                  <a:cubicBezTo>
                    <a:pt x="8994" y="914"/>
                    <a:pt x="9017" y="891"/>
                    <a:pt x="9017" y="868"/>
                  </a:cubicBezTo>
                  <a:cubicBezTo>
                    <a:pt x="9017" y="823"/>
                    <a:pt x="9017" y="800"/>
                    <a:pt x="9017" y="777"/>
                  </a:cubicBezTo>
                  <a:cubicBezTo>
                    <a:pt x="9017" y="731"/>
                    <a:pt x="9017" y="686"/>
                    <a:pt x="9017" y="663"/>
                  </a:cubicBezTo>
                  <a:cubicBezTo>
                    <a:pt x="9017" y="594"/>
                    <a:pt x="8994" y="526"/>
                    <a:pt x="8971" y="435"/>
                  </a:cubicBezTo>
                  <a:cubicBezTo>
                    <a:pt x="8948" y="389"/>
                    <a:pt x="8925" y="320"/>
                    <a:pt x="8902" y="275"/>
                  </a:cubicBezTo>
                  <a:cubicBezTo>
                    <a:pt x="8880" y="252"/>
                    <a:pt x="8834" y="206"/>
                    <a:pt x="8811" y="183"/>
                  </a:cubicBezTo>
                  <a:cubicBezTo>
                    <a:pt x="8788" y="161"/>
                    <a:pt x="8766" y="138"/>
                    <a:pt x="8743" y="115"/>
                  </a:cubicBezTo>
                  <a:cubicBezTo>
                    <a:pt x="8629" y="47"/>
                    <a:pt x="8560" y="24"/>
                    <a:pt x="8469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49310" y="2023995"/>
              <a:ext cx="557876" cy="444310"/>
            </a:xfrm>
            <a:custGeom>
              <a:avLst/>
              <a:gdLst/>
              <a:ahLst/>
              <a:cxnLst/>
              <a:rect l="l" t="t" r="r" b="b"/>
              <a:pathLst>
                <a:path w="10090" h="8036" extrusionOk="0">
                  <a:moveTo>
                    <a:pt x="8012" y="1"/>
                  </a:moveTo>
                  <a:cubicBezTo>
                    <a:pt x="7967" y="1"/>
                    <a:pt x="7921" y="24"/>
                    <a:pt x="7898" y="46"/>
                  </a:cubicBezTo>
                  <a:cubicBezTo>
                    <a:pt x="7852" y="69"/>
                    <a:pt x="7830" y="92"/>
                    <a:pt x="7807" y="115"/>
                  </a:cubicBezTo>
                  <a:cubicBezTo>
                    <a:pt x="7807" y="138"/>
                    <a:pt x="7784" y="138"/>
                    <a:pt x="7761" y="161"/>
                  </a:cubicBezTo>
                  <a:cubicBezTo>
                    <a:pt x="7738" y="206"/>
                    <a:pt x="7693" y="252"/>
                    <a:pt x="7647" y="297"/>
                  </a:cubicBezTo>
                  <a:cubicBezTo>
                    <a:pt x="7579" y="389"/>
                    <a:pt x="7510" y="457"/>
                    <a:pt x="7442" y="549"/>
                  </a:cubicBezTo>
                  <a:cubicBezTo>
                    <a:pt x="7350" y="640"/>
                    <a:pt x="7259" y="754"/>
                    <a:pt x="7168" y="845"/>
                  </a:cubicBezTo>
                  <a:lnTo>
                    <a:pt x="7122" y="868"/>
                  </a:lnTo>
                  <a:cubicBezTo>
                    <a:pt x="7099" y="891"/>
                    <a:pt x="7076" y="914"/>
                    <a:pt x="7054" y="937"/>
                  </a:cubicBezTo>
                  <a:lnTo>
                    <a:pt x="7008" y="959"/>
                  </a:lnTo>
                  <a:cubicBezTo>
                    <a:pt x="6985" y="1005"/>
                    <a:pt x="6962" y="1028"/>
                    <a:pt x="6917" y="1051"/>
                  </a:cubicBezTo>
                  <a:cubicBezTo>
                    <a:pt x="6848" y="1119"/>
                    <a:pt x="6780" y="1165"/>
                    <a:pt x="6711" y="1233"/>
                  </a:cubicBezTo>
                  <a:cubicBezTo>
                    <a:pt x="6437" y="1439"/>
                    <a:pt x="6163" y="1621"/>
                    <a:pt x="5867" y="1781"/>
                  </a:cubicBezTo>
                  <a:lnTo>
                    <a:pt x="5753" y="1872"/>
                  </a:lnTo>
                  <a:lnTo>
                    <a:pt x="5410" y="2055"/>
                  </a:lnTo>
                  <a:cubicBezTo>
                    <a:pt x="5296" y="2124"/>
                    <a:pt x="5159" y="2215"/>
                    <a:pt x="4999" y="2283"/>
                  </a:cubicBezTo>
                  <a:cubicBezTo>
                    <a:pt x="4817" y="2375"/>
                    <a:pt x="4657" y="2466"/>
                    <a:pt x="4474" y="2534"/>
                  </a:cubicBezTo>
                  <a:cubicBezTo>
                    <a:pt x="4292" y="2626"/>
                    <a:pt x="4132" y="2694"/>
                    <a:pt x="3949" y="2763"/>
                  </a:cubicBezTo>
                  <a:lnTo>
                    <a:pt x="3927" y="2785"/>
                  </a:lnTo>
                  <a:cubicBezTo>
                    <a:pt x="3767" y="2854"/>
                    <a:pt x="3630" y="2900"/>
                    <a:pt x="3470" y="2945"/>
                  </a:cubicBezTo>
                  <a:lnTo>
                    <a:pt x="3287" y="3014"/>
                  </a:lnTo>
                  <a:cubicBezTo>
                    <a:pt x="3173" y="3059"/>
                    <a:pt x="3082" y="3082"/>
                    <a:pt x="2968" y="3128"/>
                  </a:cubicBezTo>
                  <a:cubicBezTo>
                    <a:pt x="2945" y="3128"/>
                    <a:pt x="2922" y="3128"/>
                    <a:pt x="2899" y="3151"/>
                  </a:cubicBezTo>
                  <a:lnTo>
                    <a:pt x="2854" y="3151"/>
                  </a:lnTo>
                  <a:cubicBezTo>
                    <a:pt x="2831" y="3173"/>
                    <a:pt x="2785" y="3173"/>
                    <a:pt x="2762" y="3196"/>
                  </a:cubicBezTo>
                  <a:lnTo>
                    <a:pt x="2717" y="3196"/>
                  </a:lnTo>
                  <a:cubicBezTo>
                    <a:pt x="2648" y="3219"/>
                    <a:pt x="2557" y="3265"/>
                    <a:pt x="2466" y="3288"/>
                  </a:cubicBezTo>
                  <a:lnTo>
                    <a:pt x="2374" y="3310"/>
                  </a:lnTo>
                  <a:cubicBezTo>
                    <a:pt x="2237" y="3356"/>
                    <a:pt x="2101" y="3402"/>
                    <a:pt x="1941" y="3425"/>
                  </a:cubicBezTo>
                  <a:lnTo>
                    <a:pt x="1804" y="3470"/>
                  </a:lnTo>
                  <a:cubicBezTo>
                    <a:pt x="1712" y="3493"/>
                    <a:pt x="1621" y="3516"/>
                    <a:pt x="1507" y="3516"/>
                  </a:cubicBezTo>
                  <a:cubicBezTo>
                    <a:pt x="1416" y="3539"/>
                    <a:pt x="1302" y="3562"/>
                    <a:pt x="1210" y="3584"/>
                  </a:cubicBezTo>
                  <a:lnTo>
                    <a:pt x="1096" y="3584"/>
                  </a:lnTo>
                  <a:cubicBezTo>
                    <a:pt x="1005" y="3607"/>
                    <a:pt x="936" y="3607"/>
                    <a:pt x="845" y="3630"/>
                  </a:cubicBezTo>
                  <a:lnTo>
                    <a:pt x="799" y="3653"/>
                  </a:lnTo>
                  <a:cubicBezTo>
                    <a:pt x="708" y="3653"/>
                    <a:pt x="617" y="3676"/>
                    <a:pt x="526" y="3698"/>
                  </a:cubicBezTo>
                  <a:lnTo>
                    <a:pt x="389" y="3698"/>
                  </a:lnTo>
                  <a:lnTo>
                    <a:pt x="366" y="3653"/>
                  </a:lnTo>
                  <a:cubicBezTo>
                    <a:pt x="343" y="3630"/>
                    <a:pt x="320" y="3584"/>
                    <a:pt x="274" y="3562"/>
                  </a:cubicBezTo>
                  <a:cubicBezTo>
                    <a:pt x="252" y="3539"/>
                    <a:pt x="229" y="3539"/>
                    <a:pt x="183" y="3539"/>
                  </a:cubicBezTo>
                  <a:lnTo>
                    <a:pt x="138" y="3539"/>
                  </a:lnTo>
                  <a:cubicBezTo>
                    <a:pt x="92" y="3562"/>
                    <a:pt x="46" y="3584"/>
                    <a:pt x="23" y="3630"/>
                  </a:cubicBezTo>
                  <a:cubicBezTo>
                    <a:pt x="1" y="3676"/>
                    <a:pt x="1" y="3721"/>
                    <a:pt x="1" y="3790"/>
                  </a:cubicBezTo>
                  <a:cubicBezTo>
                    <a:pt x="23" y="3813"/>
                    <a:pt x="23" y="3835"/>
                    <a:pt x="46" y="3881"/>
                  </a:cubicBezTo>
                  <a:cubicBezTo>
                    <a:pt x="46" y="3881"/>
                    <a:pt x="46" y="3881"/>
                    <a:pt x="46" y="3904"/>
                  </a:cubicBezTo>
                  <a:cubicBezTo>
                    <a:pt x="46" y="3927"/>
                    <a:pt x="69" y="3950"/>
                    <a:pt x="69" y="3972"/>
                  </a:cubicBezTo>
                  <a:cubicBezTo>
                    <a:pt x="69" y="3995"/>
                    <a:pt x="69" y="4018"/>
                    <a:pt x="69" y="4018"/>
                  </a:cubicBezTo>
                  <a:lnTo>
                    <a:pt x="69" y="4041"/>
                  </a:lnTo>
                  <a:lnTo>
                    <a:pt x="92" y="4109"/>
                  </a:lnTo>
                  <a:lnTo>
                    <a:pt x="92" y="4201"/>
                  </a:lnTo>
                  <a:lnTo>
                    <a:pt x="92" y="4246"/>
                  </a:lnTo>
                  <a:cubicBezTo>
                    <a:pt x="115" y="4292"/>
                    <a:pt x="115" y="4360"/>
                    <a:pt x="115" y="4406"/>
                  </a:cubicBezTo>
                  <a:cubicBezTo>
                    <a:pt x="138" y="4452"/>
                    <a:pt x="138" y="4497"/>
                    <a:pt x="160" y="4543"/>
                  </a:cubicBezTo>
                  <a:lnTo>
                    <a:pt x="160" y="4589"/>
                  </a:lnTo>
                  <a:lnTo>
                    <a:pt x="183" y="4634"/>
                  </a:lnTo>
                  <a:cubicBezTo>
                    <a:pt x="206" y="4726"/>
                    <a:pt x="229" y="4840"/>
                    <a:pt x="252" y="4931"/>
                  </a:cubicBezTo>
                  <a:cubicBezTo>
                    <a:pt x="274" y="5000"/>
                    <a:pt x="274" y="5068"/>
                    <a:pt x="297" y="5136"/>
                  </a:cubicBezTo>
                  <a:lnTo>
                    <a:pt x="297" y="5182"/>
                  </a:lnTo>
                  <a:cubicBezTo>
                    <a:pt x="320" y="5228"/>
                    <a:pt x="343" y="5273"/>
                    <a:pt x="343" y="5319"/>
                  </a:cubicBezTo>
                  <a:cubicBezTo>
                    <a:pt x="366" y="5365"/>
                    <a:pt x="366" y="5388"/>
                    <a:pt x="389" y="5433"/>
                  </a:cubicBezTo>
                  <a:cubicBezTo>
                    <a:pt x="389" y="5456"/>
                    <a:pt x="411" y="5479"/>
                    <a:pt x="411" y="5502"/>
                  </a:cubicBezTo>
                  <a:cubicBezTo>
                    <a:pt x="434" y="5547"/>
                    <a:pt x="434" y="5570"/>
                    <a:pt x="434" y="5616"/>
                  </a:cubicBezTo>
                  <a:cubicBezTo>
                    <a:pt x="457" y="5639"/>
                    <a:pt x="457" y="5684"/>
                    <a:pt x="480" y="5707"/>
                  </a:cubicBezTo>
                  <a:cubicBezTo>
                    <a:pt x="503" y="5798"/>
                    <a:pt x="526" y="5913"/>
                    <a:pt x="571" y="6004"/>
                  </a:cubicBezTo>
                  <a:cubicBezTo>
                    <a:pt x="571" y="6072"/>
                    <a:pt x="594" y="6118"/>
                    <a:pt x="617" y="6186"/>
                  </a:cubicBezTo>
                  <a:cubicBezTo>
                    <a:pt x="663" y="6346"/>
                    <a:pt x="708" y="6483"/>
                    <a:pt x="799" y="6620"/>
                  </a:cubicBezTo>
                  <a:cubicBezTo>
                    <a:pt x="822" y="6643"/>
                    <a:pt x="845" y="6689"/>
                    <a:pt x="868" y="6711"/>
                  </a:cubicBezTo>
                  <a:cubicBezTo>
                    <a:pt x="891" y="6757"/>
                    <a:pt x="914" y="6780"/>
                    <a:pt x="936" y="6803"/>
                  </a:cubicBezTo>
                  <a:cubicBezTo>
                    <a:pt x="959" y="6848"/>
                    <a:pt x="982" y="6894"/>
                    <a:pt x="1005" y="6940"/>
                  </a:cubicBezTo>
                  <a:cubicBezTo>
                    <a:pt x="1051" y="6985"/>
                    <a:pt x="1073" y="7054"/>
                    <a:pt x="1119" y="7099"/>
                  </a:cubicBezTo>
                  <a:cubicBezTo>
                    <a:pt x="1142" y="7168"/>
                    <a:pt x="1188" y="7214"/>
                    <a:pt x="1233" y="7259"/>
                  </a:cubicBezTo>
                  <a:lnTo>
                    <a:pt x="1233" y="7282"/>
                  </a:lnTo>
                  <a:cubicBezTo>
                    <a:pt x="1256" y="7305"/>
                    <a:pt x="1279" y="7305"/>
                    <a:pt x="1324" y="7328"/>
                  </a:cubicBezTo>
                  <a:lnTo>
                    <a:pt x="1324" y="7351"/>
                  </a:lnTo>
                  <a:lnTo>
                    <a:pt x="1347" y="7396"/>
                  </a:lnTo>
                  <a:cubicBezTo>
                    <a:pt x="1393" y="7465"/>
                    <a:pt x="1461" y="7533"/>
                    <a:pt x="1530" y="7602"/>
                  </a:cubicBezTo>
                  <a:cubicBezTo>
                    <a:pt x="1621" y="7670"/>
                    <a:pt x="1712" y="7739"/>
                    <a:pt x="1781" y="7784"/>
                  </a:cubicBezTo>
                  <a:cubicBezTo>
                    <a:pt x="1849" y="7830"/>
                    <a:pt x="1918" y="7875"/>
                    <a:pt x="1986" y="7921"/>
                  </a:cubicBezTo>
                  <a:cubicBezTo>
                    <a:pt x="2169" y="7990"/>
                    <a:pt x="2397" y="8035"/>
                    <a:pt x="2557" y="8035"/>
                  </a:cubicBezTo>
                  <a:lnTo>
                    <a:pt x="2968" y="8035"/>
                  </a:lnTo>
                  <a:cubicBezTo>
                    <a:pt x="3014" y="8035"/>
                    <a:pt x="3036" y="8012"/>
                    <a:pt x="3059" y="8012"/>
                  </a:cubicBezTo>
                  <a:cubicBezTo>
                    <a:pt x="3150" y="8012"/>
                    <a:pt x="3219" y="8012"/>
                    <a:pt x="3287" y="7990"/>
                  </a:cubicBezTo>
                  <a:cubicBezTo>
                    <a:pt x="3379" y="7990"/>
                    <a:pt x="3470" y="7967"/>
                    <a:pt x="3561" y="7944"/>
                  </a:cubicBezTo>
                  <a:cubicBezTo>
                    <a:pt x="3630" y="7944"/>
                    <a:pt x="3675" y="7921"/>
                    <a:pt x="3744" y="7921"/>
                  </a:cubicBezTo>
                  <a:lnTo>
                    <a:pt x="3835" y="7898"/>
                  </a:lnTo>
                  <a:cubicBezTo>
                    <a:pt x="3927" y="7898"/>
                    <a:pt x="3995" y="7875"/>
                    <a:pt x="4086" y="7853"/>
                  </a:cubicBezTo>
                  <a:cubicBezTo>
                    <a:pt x="4132" y="7853"/>
                    <a:pt x="4178" y="7830"/>
                    <a:pt x="4223" y="7830"/>
                  </a:cubicBezTo>
                  <a:cubicBezTo>
                    <a:pt x="4269" y="7807"/>
                    <a:pt x="4315" y="7807"/>
                    <a:pt x="4337" y="7784"/>
                  </a:cubicBezTo>
                  <a:cubicBezTo>
                    <a:pt x="4406" y="7784"/>
                    <a:pt x="4474" y="7761"/>
                    <a:pt x="4543" y="7739"/>
                  </a:cubicBezTo>
                  <a:lnTo>
                    <a:pt x="4611" y="7739"/>
                  </a:lnTo>
                  <a:cubicBezTo>
                    <a:pt x="4703" y="7716"/>
                    <a:pt x="4794" y="7693"/>
                    <a:pt x="4862" y="7647"/>
                  </a:cubicBezTo>
                  <a:lnTo>
                    <a:pt x="4931" y="7624"/>
                  </a:lnTo>
                  <a:cubicBezTo>
                    <a:pt x="5091" y="7579"/>
                    <a:pt x="5228" y="7533"/>
                    <a:pt x="5387" y="7487"/>
                  </a:cubicBezTo>
                  <a:cubicBezTo>
                    <a:pt x="5501" y="7442"/>
                    <a:pt x="5593" y="7396"/>
                    <a:pt x="5707" y="7351"/>
                  </a:cubicBezTo>
                  <a:cubicBezTo>
                    <a:pt x="5730" y="7328"/>
                    <a:pt x="5730" y="7328"/>
                    <a:pt x="5753" y="7328"/>
                  </a:cubicBezTo>
                  <a:lnTo>
                    <a:pt x="5798" y="7305"/>
                  </a:lnTo>
                  <a:lnTo>
                    <a:pt x="5844" y="7282"/>
                  </a:lnTo>
                  <a:lnTo>
                    <a:pt x="6004" y="7236"/>
                  </a:lnTo>
                  <a:cubicBezTo>
                    <a:pt x="6095" y="7191"/>
                    <a:pt x="6209" y="7145"/>
                    <a:pt x="6323" y="7099"/>
                  </a:cubicBezTo>
                  <a:lnTo>
                    <a:pt x="6369" y="7077"/>
                  </a:lnTo>
                  <a:cubicBezTo>
                    <a:pt x="6506" y="7008"/>
                    <a:pt x="6688" y="6940"/>
                    <a:pt x="6871" y="6848"/>
                  </a:cubicBezTo>
                  <a:lnTo>
                    <a:pt x="6985" y="6780"/>
                  </a:lnTo>
                  <a:lnTo>
                    <a:pt x="7350" y="6597"/>
                  </a:lnTo>
                  <a:cubicBezTo>
                    <a:pt x="7647" y="6437"/>
                    <a:pt x="7944" y="6255"/>
                    <a:pt x="8263" y="6027"/>
                  </a:cubicBezTo>
                  <a:cubicBezTo>
                    <a:pt x="8355" y="5981"/>
                    <a:pt x="8423" y="5935"/>
                    <a:pt x="8514" y="5867"/>
                  </a:cubicBezTo>
                  <a:cubicBezTo>
                    <a:pt x="8583" y="5798"/>
                    <a:pt x="8674" y="5730"/>
                    <a:pt x="8766" y="5661"/>
                  </a:cubicBezTo>
                  <a:cubicBezTo>
                    <a:pt x="8902" y="5524"/>
                    <a:pt x="9039" y="5388"/>
                    <a:pt x="9176" y="5251"/>
                  </a:cubicBezTo>
                  <a:cubicBezTo>
                    <a:pt x="9268" y="5159"/>
                    <a:pt x="9336" y="5091"/>
                    <a:pt x="9405" y="5022"/>
                  </a:cubicBezTo>
                  <a:cubicBezTo>
                    <a:pt x="9473" y="4954"/>
                    <a:pt x="9519" y="4885"/>
                    <a:pt x="9564" y="4840"/>
                  </a:cubicBezTo>
                  <a:cubicBezTo>
                    <a:pt x="9633" y="4771"/>
                    <a:pt x="9701" y="4726"/>
                    <a:pt x="9747" y="4657"/>
                  </a:cubicBezTo>
                  <a:cubicBezTo>
                    <a:pt x="9815" y="4589"/>
                    <a:pt x="9861" y="4520"/>
                    <a:pt x="9884" y="4475"/>
                  </a:cubicBezTo>
                  <a:cubicBezTo>
                    <a:pt x="9930" y="4429"/>
                    <a:pt x="9952" y="4383"/>
                    <a:pt x="9975" y="4315"/>
                  </a:cubicBezTo>
                  <a:cubicBezTo>
                    <a:pt x="10021" y="4246"/>
                    <a:pt x="10044" y="4178"/>
                    <a:pt x="10089" y="4109"/>
                  </a:cubicBezTo>
                  <a:lnTo>
                    <a:pt x="10089" y="4064"/>
                  </a:lnTo>
                  <a:lnTo>
                    <a:pt x="10089" y="4018"/>
                  </a:lnTo>
                  <a:cubicBezTo>
                    <a:pt x="10067" y="3927"/>
                    <a:pt x="10067" y="3835"/>
                    <a:pt x="10067" y="3744"/>
                  </a:cubicBezTo>
                  <a:cubicBezTo>
                    <a:pt x="10067" y="3676"/>
                    <a:pt x="10044" y="3607"/>
                    <a:pt x="10044" y="3539"/>
                  </a:cubicBezTo>
                  <a:lnTo>
                    <a:pt x="10044" y="3447"/>
                  </a:lnTo>
                  <a:lnTo>
                    <a:pt x="10044" y="3425"/>
                  </a:lnTo>
                  <a:lnTo>
                    <a:pt x="10044" y="3402"/>
                  </a:lnTo>
                  <a:cubicBezTo>
                    <a:pt x="10021" y="3356"/>
                    <a:pt x="10021" y="3288"/>
                    <a:pt x="9998" y="3242"/>
                  </a:cubicBezTo>
                  <a:lnTo>
                    <a:pt x="9998" y="3196"/>
                  </a:lnTo>
                  <a:lnTo>
                    <a:pt x="9975" y="3151"/>
                  </a:lnTo>
                  <a:lnTo>
                    <a:pt x="9975" y="3105"/>
                  </a:lnTo>
                  <a:cubicBezTo>
                    <a:pt x="9975" y="3082"/>
                    <a:pt x="9975" y="3059"/>
                    <a:pt x="9975" y="3059"/>
                  </a:cubicBezTo>
                  <a:lnTo>
                    <a:pt x="9952" y="3037"/>
                  </a:lnTo>
                  <a:lnTo>
                    <a:pt x="9952" y="3014"/>
                  </a:lnTo>
                  <a:cubicBezTo>
                    <a:pt x="9930" y="2922"/>
                    <a:pt x="9884" y="2854"/>
                    <a:pt x="9838" y="2785"/>
                  </a:cubicBezTo>
                  <a:cubicBezTo>
                    <a:pt x="9815" y="2740"/>
                    <a:pt x="9793" y="2694"/>
                    <a:pt x="9770" y="2671"/>
                  </a:cubicBezTo>
                  <a:cubicBezTo>
                    <a:pt x="9747" y="2626"/>
                    <a:pt x="9724" y="2580"/>
                    <a:pt x="9701" y="2557"/>
                  </a:cubicBezTo>
                  <a:cubicBezTo>
                    <a:pt x="9633" y="2443"/>
                    <a:pt x="9587" y="2329"/>
                    <a:pt x="9519" y="2238"/>
                  </a:cubicBezTo>
                  <a:cubicBezTo>
                    <a:pt x="9496" y="2169"/>
                    <a:pt x="9473" y="2124"/>
                    <a:pt x="9450" y="2078"/>
                  </a:cubicBezTo>
                  <a:cubicBezTo>
                    <a:pt x="9427" y="2032"/>
                    <a:pt x="9405" y="2009"/>
                    <a:pt x="9405" y="1964"/>
                  </a:cubicBezTo>
                  <a:cubicBezTo>
                    <a:pt x="9382" y="1918"/>
                    <a:pt x="9359" y="1895"/>
                    <a:pt x="9336" y="1850"/>
                  </a:cubicBezTo>
                  <a:cubicBezTo>
                    <a:pt x="9290" y="1781"/>
                    <a:pt x="9268" y="1713"/>
                    <a:pt x="9222" y="1644"/>
                  </a:cubicBezTo>
                  <a:cubicBezTo>
                    <a:pt x="9176" y="1576"/>
                    <a:pt x="9154" y="1530"/>
                    <a:pt x="9108" y="1462"/>
                  </a:cubicBezTo>
                  <a:lnTo>
                    <a:pt x="9108" y="1439"/>
                  </a:lnTo>
                  <a:cubicBezTo>
                    <a:pt x="9062" y="1370"/>
                    <a:pt x="9017" y="1325"/>
                    <a:pt x="8971" y="1233"/>
                  </a:cubicBezTo>
                  <a:cubicBezTo>
                    <a:pt x="8948" y="1211"/>
                    <a:pt x="8925" y="1188"/>
                    <a:pt x="8902" y="1142"/>
                  </a:cubicBezTo>
                  <a:cubicBezTo>
                    <a:pt x="8880" y="1119"/>
                    <a:pt x="8880" y="1096"/>
                    <a:pt x="8857" y="1074"/>
                  </a:cubicBezTo>
                  <a:cubicBezTo>
                    <a:pt x="8811" y="1005"/>
                    <a:pt x="8766" y="959"/>
                    <a:pt x="8720" y="914"/>
                  </a:cubicBezTo>
                  <a:cubicBezTo>
                    <a:pt x="8651" y="845"/>
                    <a:pt x="8583" y="777"/>
                    <a:pt x="8537" y="708"/>
                  </a:cubicBezTo>
                  <a:lnTo>
                    <a:pt x="8492" y="686"/>
                  </a:lnTo>
                  <a:cubicBezTo>
                    <a:pt x="8469" y="640"/>
                    <a:pt x="8446" y="617"/>
                    <a:pt x="8423" y="594"/>
                  </a:cubicBezTo>
                  <a:cubicBezTo>
                    <a:pt x="8423" y="571"/>
                    <a:pt x="8400" y="549"/>
                    <a:pt x="8400" y="549"/>
                  </a:cubicBezTo>
                  <a:cubicBezTo>
                    <a:pt x="8400" y="526"/>
                    <a:pt x="8400" y="503"/>
                    <a:pt x="8400" y="480"/>
                  </a:cubicBezTo>
                  <a:cubicBezTo>
                    <a:pt x="8400" y="457"/>
                    <a:pt x="8400" y="434"/>
                    <a:pt x="8400" y="412"/>
                  </a:cubicBezTo>
                  <a:cubicBezTo>
                    <a:pt x="8400" y="389"/>
                    <a:pt x="8377" y="366"/>
                    <a:pt x="8377" y="343"/>
                  </a:cubicBezTo>
                  <a:cubicBezTo>
                    <a:pt x="8355" y="320"/>
                    <a:pt x="8355" y="297"/>
                    <a:pt x="8332" y="275"/>
                  </a:cubicBezTo>
                  <a:cubicBezTo>
                    <a:pt x="8309" y="252"/>
                    <a:pt x="8286" y="229"/>
                    <a:pt x="8263" y="229"/>
                  </a:cubicBezTo>
                  <a:lnTo>
                    <a:pt x="8241" y="183"/>
                  </a:lnTo>
                  <a:cubicBezTo>
                    <a:pt x="8241" y="183"/>
                    <a:pt x="8218" y="161"/>
                    <a:pt x="8218" y="161"/>
                  </a:cubicBezTo>
                  <a:cubicBezTo>
                    <a:pt x="8195" y="115"/>
                    <a:pt x="8195" y="92"/>
                    <a:pt x="8172" y="69"/>
                  </a:cubicBezTo>
                  <a:cubicBezTo>
                    <a:pt x="8149" y="46"/>
                    <a:pt x="8126" y="46"/>
                    <a:pt x="8104" y="24"/>
                  </a:cubicBezTo>
                  <a:cubicBezTo>
                    <a:pt x="8081" y="24"/>
                    <a:pt x="8058" y="1"/>
                    <a:pt x="8012" y="1"/>
                  </a:cubicBezTo>
                  <a:close/>
                </a:path>
              </a:pathLst>
            </a:custGeom>
            <a:solidFill>
              <a:srgbClr val="FEA4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69463" y="837734"/>
              <a:ext cx="170404" cy="167860"/>
            </a:xfrm>
            <a:custGeom>
              <a:avLst/>
              <a:gdLst/>
              <a:ahLst/>
              <a:cxnLst/>
              <a:rect l="l" t="t" r="r" b="b"/>
              <a:pathLst>
                <a:path w="3082" h="3036" extrusionOk="0">
                  <a:moveTo>
                    <a:pt x="890" y="0"/>
                  </a:moveTo>
                  <a:cubicBezTo>
                    <a:pt x="845" y="0"/>
                    <a:pt x="822" y="23"/>
                    <a:pt x="776" y="23"/>
                  </a:cubicBezTo>
                  <a:lnTo>
                    <a:pt x="685" y="23"/>
                  </a:lnTo>
                  <a:cubicBezTo>
                    <a:pt x="662" y="23"/>
                    <a:pt x="616" y="23"/>
                    <a:pt x="594" y="46"/>
                  </a:cubicBezTo>
                  <a:cubicBezTo>
                    <a:pt x="502" y="68"/>
                    <a:pt x="457" y="114"/>
                    <a:pt x="434" y="183"/>
                  </a:cubicBezTo>
                  <a:cubicBezTo>
                    <a:pt x="411" y="228"/>
                    <a:pt x="365" y="274"/>
                    <a:pt x="320" y="297"/>
                  </a:cubicBezTo>
                  <a:cubicBezTo>
                    <a:pt x="274" y="365"/>
                    <a:pt x="251" y="411"/>
                    <a:pt x="228" y="457"/>
                  </a:cubicBezTo>
                  <a:lnTo>
                    <a:pt x="183" y="525"/>
                  </a:lnTo>
                  <a:cubicBezTo>
                    <a:pt x="137" y="593"/>
                    <a:pt x="91" y="662"/>
                    <a:pt x="69" y="730"/>
                  </a:cubicBezTo>
                  <a:cubicBezTo>
                    <a:pt x="46" y="799"/>
                    <a:pt x="46" y="867"/>
                    <a:pt x="46" y="913"/>
                  </a:cubicBezTo>
                  <a:cubicBezTo>
                    <a:pt x="46" y="982"/>
                    <a:pt x="23" y="1027"/>
                    <a:pt x="23" y="1073"/>
                  </a:cubicBezTo>
                  <a:cubicBezTo>
                    <a:pt x="23" y="1096"/>
                    <a:pt x="0" y="1141"/>
                    <a:pt x="0" y="1164"/>
                  </a:cubicBezTo>
                  <a:cubicBezTo>
                    <a:pt x="0" y="1233"/>
                    <a:pt x="0" y="1301"/>
                    <a:pt x="0" y="1392"/>
                  </a:cubicBezTo>
                  <a:cubicBezTo>
                    <a:pt x="0" y="1461"/>
                    <a:pt x="0" y="1506"/>
                    <a:pt x="0" y="1575"/>
                  </a:cubicBezTo>
                  <a:cubicBezTo>
                    <a:pt x="0" y="1643"/>
                    <a:pt x="0" y="1712"/>
                    <a:pt x="0" y="1758"/>
                  </a:cubicBezTo>
                  <a:lnTo>
                    <a:pt x="0" y="1849"/>
                  </a:lnTo>
                  <a:cubicBezTo>
                    <a:pt x="0" y="1872"/>
                    <a:pt x="0" y="1917"/>
                    <a:pt x="0" y="1940"/>
                  </a:cubicBezTo>
                  <a:cubicBezTo>
                    <a:pt x="0" y="1986"/>
                    <a:pt x="0" y="2054"/>
                    <a:pt x="0" y="2100"/>
                  </a:cubicBezTo>
                  <a:lnTo>
                    <a:pt x="0" y="2168"/>
                  </a:lnTo>
                  <a:cubicBezTo>
                    <a:pt x="0" y="2214"/>
                    <a:pt x="0" y="2260"/>
                    <a:pt x="0" y="2305"/>
                  </a:cubicBezTo>
                  <a:cubicBezTo>
                    <a:pt x="0" y="2351"/>
                    <a:pt x="0" y="2420"/>
                    <a:pt x="0" y="2488"/>
                  </a:cubicBezTo>
                  <a:cubicBezTo>
                    <a:pt x="0" y="2534"/>
                    <a:pt x="0" y="2579"/>
                    <a:pt x="0" y="2625"/>
                  </a:cubicBezTo>
                  <a:cubicBezTo>
                    <a:pt x="0" y="2671"/>
                    <a:pt x="0" y="2739"/>
                    <a:pt x="23" y="2785"/>
                  </a:cubicBezTo>
                  <a:cubicBezTo>
                    <a:pt x="23" y="2808"/>
                    <a:pt x="23" y="2830"/>
                    <a:pt x="23" y="2853"/>
                  </a:cubicBezTo>
                  <a:cubicBezTo>
                    <a:pt x="23" y="2876"/>
                    <a:pt x="46" y="2922"/>
                    <a:pt x="69" y="2944"/>
                  </a:cubicBezTo>
                  <a:lnTo>
                    <a:pt x="114" y="2944"/>
                  </a:lnTo>
                  <a:cubicBezTo>
                    <a:pt x="160" y="2944"/>
                    <a:pt x="206" y="2967"/>
                    <a:pt x="251" y="2967"/>
                  </a:cubicBezTo>
                  <a:cubicBezTo>
                    <a:pt x="274" y="2990"/>
                    <a:pt x="297" y="2990"/>
                    <a:pt x="320" y="2990"/>
                  </a:cubicBezTo>
                  <a:cubicBezTo>
                    <a:pt x="411" y="3013"/>
                    <a:pt x="502" y="3013"/>
                    <a:pt x="616" y="3013"/>
                  </a:cubicBezTo>
                  <a:cubicBezTo>
                    <a:pt x="639" y="3036"/>
                    <a:pt x="685" y="3036"/>
                    <a:pt x="731" y="3036"/>
                  </a:cubicBezTo>
                  <a:lnTo>
                    <a:pt x="753" y="3036"/>
                  </a:lnTo>
                  <a:cubicBezTo>
                    <a:pt x="799" y="3036"/>
                    <a:pt x="845" y="3013"/>
                    <a:pt x="890" y="3013"/>
                  </a:cubicBezTo>
                  <a:lnTo>
                    <a:pt x="982" y="3013"/>
                  </a:lnTo>
                  <a:cubicBezTo>
                    <a:pt x="1050" y="2990"/>
                    <a:pt x="1141" y="2990"/>
                    <a:pt x="1210" y="2967"/>
                  </a:cubicBezTo>
                  <a:cubicBezTo>
                    <a:pt x="1256" y="2944"/>
                    <a:pt x="1301" y="2944"/>
                    <a:pt x="1324" y="2922"/>
                  </a:cubicBezTo>
                  <a:lnTo>
                    <a:pt x="1438" y="2899"/>
                  </a:lnTo>
                  <a:cubicBezTo>
                    <a:pt x="1575" y="2853"/>
                    <a:pt x="1712" y="2808"/>
                    <a:pt x="1849" y="2762"/>
                  </a:cubicBezTo>
                  <a:cubicBezTo>
                    <a:pt x="1917" y="2739"/>
                    <a:pt x="1986" y="2693"/>
                    <a:pt x="2077" y="2648"/>
                  </a:cubicBezTo>
                  <a:cubicBezTo>
                    <a:pt x="2146" y="2602"/>
                    <a:pt x="2214" y="2579"/>
                    <a:pt x="2306" y="2511"/>
                  </a:cubicBezTo>
                  <a:cubicBezTo>
                    <a:pt x="2442" y="2397"/>
                    <a:pt x="2534" y="2305"/>
                    <a:pt x="2625" y="2214"/>
                  </a:cubicBezTo>
                  <a:lnTo>
                    <a:pt x="2671" y="2146"/>
                  </a:lnTo>
                  <a:lnTo>
                    <a:pt x="2716" y="2077"/>
                  </a:lnTo>
                  <a:cubicBezTo>
                    <a:pt x="2739" y="2054"/>
                    <a:pt x="2785" y="2009"/>
                    <a:pt x="2808" y="1963"/>
                  </a:cubicBezTo>
                  <a:lnTo>
                    <a:pt x="2853" y="1917"/>
                  </a:lnTo>
                  <a:cubicBezTo>
                    <a:pt x="2876" y="1872"/>
                    <a:pt x="2922" y="1826"/>
                    <a:pt x="2945" y="1780"/>
                  </a:cubicBezTo>
                  <a:lnTo>
                    <a:pt x="2967" y="1735"/>
                  </a:lnTo>
                  <a:lnTo>
                    <a:pt x="2990" y="1712"/>
                  </a:lnTo>
                  <a:cubicBezTo>
                    <a:pt x="2990" y="1689"/>
                    <a:pt x="2990" y="1643"/>
                    <a:pt x="3013" y="1621"/>
                  </a:cubicBezTo>
                  <a:cubicBezTo>
                    <a:pt x="3036" y="1598"/>
                    <a:pt x="3059" y="1575"/>
                    <a:pt x="3082" y="1552"/>
                  </a:cubicBezTo>
                  <a:cubicBezTo>
                    <a:pt x="3082" y="1506"/>
                    <a:pt x="3082" y="1461"/>
                    <a:pt x="3059" y="1415"/>
                  </a:cubicBezTo>
                  <a:cubicBezTo>
                    <a:pt x="3036" y="1370"/>
                    <a:pt x="3036" y="1347"/>
                    <a:pt x="3013" y="1324"/>
                  </a:cubicBezTo>
                  <a:cubicBezTo>
                    <a:pt x="2967" y="1278"/>
                    <a:pt x="2922" y="1233"/>
                    <a:pt x="2876" y="1210"/>
                  </a:cubicBezTo>
                  <a:lnTo>
                    <a:pt x="2853" y="1187"/>
                  </a:lnTo>
                  <a:cubicBezTo>
                    <a:pt x="2831" y="1164"/>
                    <a:pt x="2808" y="1141"/>
                    <a:pt x="2785" y="1118"/>
                  </a:cubicBezTo>
                  <a:cubicBezTo>
                    <a:pt x="2762" y="1096"/>
                    <a:pt x="2739" y="1073"/>
                    <a:pt x="2716" y="1050"/>
                  </a:cubicBezTo>
                  <a:cubicBezTo>
                    <a:pt x="2648" y="1004"/>
                    <a:pt x="2602" y="936"/>
                    <a:pt x="2534" y="890"/>
                  </a:cubicBezTo>
                  <a:cubicBezTo>
                    <a:pt x="2488" y="845"/>
                    <a:pt x="2442" y="799"/>
                    <a:pt x="2397" y="753"/>
                  </a:cubicBezTo>
                  <a:lnTo>
                    <a:pt x="2374" y="730"/>
                  </a:lnTo>
                  <a:cubicBezTo>
                    <a:pt x="2283" y="662"/>
                    <a:pt x="2214" y="593"/>
                    <a:pt x="2146" y="548"/>
                  </a:cubicBezTo>
                  <a:cubicBezTo>
                    <a:pt x="2077" y="479"/>
                    <a:pt x="2009" y="434"/>
                    <a:pt x="1940" y="388"/>
                  </a:cubicBezTo>
                  <a:cubicBezTo>
                    <a:pt x="1872" y="365"/>
                    <a:pt x="1826" y="320"/>
                    <a:pt x="1781" y="297"/>
                  </a:cubicBezTo>
                  <a:cubicBezTo>
                    <a:pt x="1689" y="228"/>
                    <a:pt x="1598" y="205"/>
                    <a:pt x="1507" y="160"/>
                  </a:cubicBezTo>
                  <a:lnTo>
                    <a:pt x="1484" y="137"/>
                  </a:lnTo>
                  <a:cubicBezTo>
                    <a:pt x="1415" y="114"/>
                    <a:pt x="1347" y="91"/>
                    <a:pt x="1278" y="68"/>
                  </a:cubicBezTo>
                  <a:cubicBezTo>
                    <a:pt x="1233" y="68"/>
                    <a:pt x="1210" y="46"/>
                    <a:pt x="1164" y="46"/>
                  </a:cubicBezTo>
                  <a:lnTo>
                    <a:pt x="1096" y="23"/>
                  </a:lnTo>
                  <a:cubicBezTo>
                    <a:pt x="1027" y="23"/>
                    <a:pt x="982" y="0"/>
                    <a:pt x="913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49227" y="922274"/>
              <a:ext cx="417827" cy="358445"/>
            </a:xfrm>
            <a:custGeom>
              <a:avLst/>
              <a:gdLst/>
              <a:ahLst/>
              <a:cxnLst/>
              <a:rect l="l" t="t" r="r" b="b"/>
              <a:pathLst>
                <a:path w="7557" h="6483" extrusionOk="0">
                  <a:moveTo>
                    <a:pt x="3493" y="0"/>
                  </a:moveTo>
                  <a:cubicBezTo>
                    <a:pt x="3448" y="23"/>
                    <a:pt x="3402" y="46"/>
                    <a:pt x="3379" y="92"/>
                  </a:cubicBezTo>
                  <a:cubicBezTo>
                    <a:pt x="3356" y="114"/>
                    <a:pt x="3356" y="160"/>
                    <a:pt x="3356" y="183"/>
                  </a:cubicBezTo>
                  <a:lnTo>
                    <a:pt x="3333" y="206"/>
                  </a:lnTo>
                  <a:lnTo>
                    <a:pt x="3311" y="251"/>
                  </a:lnTo>
                  <a:cubicBezTo>
                    <a:pt x="3288" y="297"/>
                    <a:pt x="3242" y="343"/>
                    <a:pt x="3219" y="388"/>
                  </a:cubicBezTo>
                  <a:lnTo>
                    <a:pt x="3174" y="434"/>
                  </a:lnTo>
                  <a:cubicBezTo>
                    <a:pt x="3151" y="480"/>
                    <a:pt x="3105" y="525"/>
                    <a:pt x="3082" y="548"/>
                  </a:cubicBezTo>
                  <a:lnTo>
                    <a:pt x="3037" y="617"/>
                  </a:lnTo>
                  <a:lnTo>
                    <a:pt x="2991" y="685"/>
                  </a:lnTo>
                  <a:cubicBezTo>
                    <a:pt x="2900" y="776"/>
                    <a:pt x="2808" y="868"/>
                    <a:pt x="2672" y="982"/>
                  </a:cubicBezTo>
                  <a:cubicBezTo>
                    <a:pt x="2580" y="1050"/>
                    <a:pt x="2512" y="1073"/>
                    <a:pt x="2443" y="1119"/>
                  </a:cubicBezTo>
                  <a:cubicBezTo>
                    <a:pt x="2352" y="1164"/>
                    <a:pt x="2283" y="1210"/>
                    <a:pt x="2215" y="1233"/>
                  </a:cubicBezTo>
                  <a:cubicBezTo>
                    <a:pt x="2078" y="1279"/>
                    <a:pt x="1941" y="1324"/>
                    <a:pt x="1804" y="1370"/>
                  </a:cubicBezTo>
                  <a:lnTo>
                    <a:pt x="1690" y="1393"/>
                  </a:lnTo>
                  <a:cubicBezTo>
                    <a:pt x="1667" y="1415"/>
                    <a:pt x="1622" y="1415"/>
                    <a:pt x="1576" y="1438"/>
                  </a:cubicBezTo>
                  <a:cubicBezTo>
                    <a:pt x="1507" y="1461"/>
                    <a:pt x="1416" y="1461"/>
                    <a:pt x="1348" y="1484"/>
                  </a:cubicBezTo>
                  <a:lnTo>
                    <a:pt x="1256" y="1484"/>
                  </a:lnTo>
                  <a:cubicBezTo>
                    <a:pt x="1188" y="1484"/>
                    <a:pt x="1165" y="1507"/>
                    <a:pt x="1119" y="1507"/>
                  </a:cubicBezTo>
                  <a:lnTo>
                    <a:pt x="1097" y="1507"/>
                  </a:lnTo>
                  <a:cubicBezTo>
                    <a:pt x="1051" y="1507"/>
                    <a:pt x="1005" y="1507"/>
                    <a:pt x="982" y="1484"/>
                  </a:cubicBezTo>
                  <a:cubicBezTo>
                    <a:pt x="868" y="1484"/>
                    <a:pt x="777" y="1484"/>
                    <a:pt x="686" y="1461"/>
                  </a:cubicBezTo>
                  <a:cubicBezTo>
                    <a:pt x="663" y="1461"/>
                    <a:pt x="640" y="1461"/>
                    <a:pt x="617" y="1438"/>
                  </a:cubicBezTo>
                  <a:cubicBezTo>
                    <a:pt x="572" y="1438"/>
                    <a:pt x="526" y="1415"/>
                    <a:pt x="480" y="1415"/>
                  </a:cubicBezTo>
                  <a:cubicBezTo>
                    <a:pt x="412" y="1415"/>
                    <a:pt x="366" y="1461"/>
                    <a:pt x="321" y="1507"/>
                  </a:cubicBezTo>
                  <a:cubicBezTo>
                    <a:pt x="298" y="1552"/>
                    <a:pt x="275" y="1644"/>
                    <a:pt x="321" y="1689"/>
                  </a:cubicBezTo>
                  <a:lnTo>
                    <a:pt x="343" y="1712"/>
                  </a:lnTo>
                  <a:cubicBezTo>
                    <a:pt x="321" y="1758"/>
                    <a:pt x="321" y="1804"/>
                    <a:pt x="321" y="1872"/>
                  </a:cubicBezTo>
                  <a:cubicBezTo>
                    <a:pt x="298" y="1895"/>
                    <a:pt x="298" y="1940"/>
                    <a:pt x="298" y="1986"/>
                  </a:cubicBezTo>
                  <a:cubicBezTo>
                    <a:pt x="275" y="2055"/>
                    <a:pt x="252" y="2146"/>
                    <a:pt x="229" y="2237"/>
                  </a:cubicBezTo>
                  <a:cubicBezTo>
                    <a:pt x="206" y="2374"/>
                    <a:pt x="184" y="2511"/>
                    <a:pt x="161" y="2625"/>
                  </a:cubicBezTo>
                  <a:lnTo>
                    <a:pt x="161" y="2694"/>
                  </a:lnTo>
                  <a:cubicBezTo>
                    <a:pt x="115" y="2922"/>
                    <a:pt x="115" y="3105"/>
                    <a:pt x="92" y="3287"/>
                  </a:cubicBezTo>
                  <a:cubicBezTo>
                    <a:pt x="92" y="3378"/>
                    <a:pt x="92" y="3493"/>
                    <a:pt x="92" y="3607"/>
                  </a:cubicBezTo>
                  <a:cubicBezTo>
                    <a:pt x="92" y="3675"/>
                    <a:pt x="92" y="3744"/>
                    <a:pt x="92" y="3835"/>
                  </a:cubicBezTo>
                  <a:cubicBezTo>
                    <a:pt x="92" y="3981"/>
                    <a:pt x="92" y="4147"/>
                    <a:pt x="92" y="4314"/>
                  </a:cubicBezTo>
                  <a:cubicBezTo>
                    <a:pt x="92" y="4406"/>
                    <a:pt x="69" y="4497"/>
                    <a:pt x="69" y="4588"/>
                  </a:cubicBezTo>
                  <a:cubicBezTo>
                    <a:pt x="69" y="4748"/>
                    <a:pt x="47" y="4885"/>
                    <a:pt x="47" y="5022"/>
                  </a:cubicBezTo>
                  <a:cubicBezTo>
                    <a:pt x="24" y="5159"/>
                    <a:pt x="24" y="5273"/>
                    <a:pt x="24" y="5410"/>
                  </a:cubicBezTo>
                  <a:lnTo>
                    <a:pt x="24" y="5524"/>
                  </a:lnTo>
                  <a:cubicBezTo>
                    <a:pt x="24" y="5593"/>
                    <a:pt x="1" y="5638"/>
                    <a:pt x="1" y="5707"/>
                  </a:cubicBezTo>
                  <a:lnTo>
                    <a:pt x="1" y="5729"/>
                  </a:lnTo>
                  <a:lnTo>
                    <a:pt x="1" y="5775"/>
                  </a:lnTo>
                  <a:cubicBezTo>
                    <a:pt x="1" y="5798"/>
                    <a:pt x="1" y="5821"/>
                    <a:pt x="1" y="5844"/>
                  </a:cubicBezTo>
                  <a:cubicBezTo>
                    <a:pt x="1" y="5866"/>
                    <a:pt x="1" y="5889"/>
                    <a:pt x="1" y="5889"/>
                  </a:cubicBezTo>
                  <a:cubicBezTo>
                    <a:pt x="1" y="5935"/>
                    <a:pt x="1" y="5958"/>
                    <a:pt x="1" y="5981"/>
                  </a:cubicBezTo>
                  <a:cubicBezTo>
                    <a:pt x="24" y="6026"/>
                    <a:pt x="24" y="6072"/>
                    <a:pt x="69" y="6117"/>
                  </a:cubicBezTo>
                  <a:cubicBezTo>
                    <a:pt x="92" y="6140"/>
                    <a:pt x="138" y="6163"/>
                    <a:pt x="161" y="6186"/>
                  </a:cubicBezTo>
                  <a:cubicBezTo>
                    <a:pt x="206" y="6209"/>
                    <a:pt x="229" y="6232"/>
                    <a:pt x="275" y="6254"/>
                  </a:cubicBezTo>
                  <a:cubicBezTo>
                    <a:pt x="298" y="6277"/>
                    <a:pt x="343" y="6300"/>
                    <a:pt x="389" y="6300"/>
                  </a:cubicBezTo>
                  <a:lnTo>
                    <a:pt x="412" y="6323"/>
                  </a:lnTo>
                  <a:lnTo>
                    <a:pt x="480" y="6369"/>
                  </a:lnTo>
                  <a:cubicBezTo>
                    <a:pt x="526" y="6391"/>
                    <a:pt x="594" y="6414"/>
                    <a:pt x="640" y="6437"/>
                  </a:cubicBezTo>
                  <a:cubicBezTo>
                    <a:pt x="663" y="6460"/>
                    <a:pt x="709" y="6460"/>
                    <a:pt x="731" y="6460"/>
                  </a:cubicBezTo>
                  <a:cubicBezTo>
                    <a:pt x="800" y="6460"/>
                    <a:pt x="823" y="6460"/>
                    <a:pt x="868" y="6483"/>
                  </a:cubicBezTo>
                  <a:lnTo>
                    <a:pt x="960" y="6483"/>
                  </a:lnTo>
                  <a:cubicBezTo>
                    <a:pt x="1142" y="6483"/>
                    <a:pt x="1302" y="6437"/>
                    <a:pt x="1439" y="6391"/>
                  </a:cubicBezTo>
                  <a:cubicBezTo>
                    <a:pt x="1599" y="6323"/>
                    <a:pt x="1713" y="6209"/>
                    <a:pt x="1781" y="6117"/>
                  </a:cubicBezTo>
                  <a:cubicBezTo>
                    <a:pt x="1850" y="6026"/>
                    <a:pt x="1895" y="5958"/>
                    <a:pt x="1918" y="5912"/>
                  </a:cubicBezTo>
                  <a:cubicBezTo>
                    <a:pt x="1964" y="5821"/>
                    <a:pt x="1987" y="5729"/>
                    <a:pt x="2010" y="5661"/>
                  </a:cubicBezTo>
                  <a:cubicBezTo>
                    <a:pt x="2032" y="5570"/>
                    <a:pt x="2032" y="5478"/>
                    <a:pt x="2032" y="5387"/>
                  </a:cubicBezTo>
                  <a:cubicBezTo>
                    <a:pt x="2032" y="5341"/>
                    <a:pt x="2032" y="5273"/>
                    <a:pt x="2010" y="5204"/>
                  </a:cubicBezTo>
                  <a:lnTo>
                    <a:pt x="2010" y="5159"/>
                  </a:lnTo>
                  <a:lnTo>
                    <a:pt x="2010" y="5113"/>
                  </a:lnTo>
                  <a:cubicBezTo>
                    <a:pt x="2010" y="5068"/>
                    <a:pt x="2010" y="5022"/>
                    <a:pt x="1987" y="4953"/>
                  </a:cubicBezTo>
                  <a:lnTo>
                    <a:pt x="1987" y="4931"/>
                  </a:lnTo>
                  <a:cubicBezTo>
                    <a:pt x="2055" y="4953"/>
                    <a:pt x="2124" y="4999"/>
                    <a:pt x="2192" y="5045"/>
                  </a:cubicBezTo>
                  <a:cubicBezTo>
                    <a:pt x="2215" y="5068"/>
                    <a:pt x="2261" y="5090"/>
                    <a:pt x="2283" y="5090"/>
                  </a:cubicBezTo>
                  <a:cubicBezTo>
                    <a:pt x="2306" y="5113"/>
                    <a:pt x="2329" y="5113"/>
                    <a:pt x="2329" y="5113"/>
                  </a:cubicBezTo>
                  <a:cubicBezTo>
                    <a:pt x="2352" y="5136"/>
                    <a:pt x="2375" y="5136"/>
                    <a:pt x="2375" y="5159"/>
                  </a:cubicBezTo>
                  <a:lnTo>
                    <a:pt x="2398" y="5159"/>
                  </a:lnTo>
                  <a:cubicBezTo>
                    <a:pt x="2466" y="5204"/>
                    <a:pt x="2557" y="5250"/>
                    <a:pt x="2626" y="5296"/>
                  </a:cubicBezTo>
                  <a:cubicBezTo>
                    <a:pt x="2649" y="5296"/>
                    <a:pt x="2672" y="5296"/>
                    <a:pt x="2694" y="5319"/>
                  </a:cubicBezTo>
                  <a:lnTo>
                    <a:pt x="2717" y="5319"/>
                  </a:lnTo>
                  <a:cubicBezTo>
                    <a:pt x="2786" y="5341"/>
                    <a:pt x="2854" y="5364"/>
                    <a:pt x="2923" y="5387"/>
                  </a:cubicBezTo>
                  <a:cubicBezTo>
                    <a:pt x="3014" y="5410"/>
                    <a:pt x="3105" y="5433"/>
                    <a:pt x="3174" y="5433"/>
                  </a:cubicBezTo>
                  <a:lnTo>
                    <a:pt x="3265" y="5456"/>
                  </a:lnTo>
                  <a:cubicBezTo>
                    <a:pt x="3333" y="5456"/>
                    <a:pt x="3425" y="5456"/>
                    <a:pt x="3493" y="5478"/>
                  </a:cubicBezTo>
                  <a:cubicBezTo>
                    <a:pt x="3539" y="5478"/>
                    <a:pt x="3562" y="5478"/>
                    <a:pt x="3607" y="5456"/>
                  </a:cubicBezTo>
                  <a:cubicBezTo>
                    <a:pt x="3676" y="5456"/>
                    <a:pt x="3767" y="5456"/>
                    <a:pt x="3836" y="5433"/>
                  </a:cubicBezTo>
                  <a:lnTo>
                    <a:pt x="3858" y="5433"/>
                  </a:lnTo>
                  <a:cubicBezTo>
                    <a:pt x="3973" y="5387"/>
                    <a:pt x="4064" y="5364"/>
                    <a:pt x="4178" y="5319"/>
                  </a:cubicBezTo>
                  <a:lnTo>
                    <a:pt x="4201" y="5319"/>
                  </a:lnTo>
                  <a:cubicBezTo>
                    <a:pt x="4246" y="5296"/>
                    <a:pt x="4269" y="5296"/>
                    <a:pt x="4292" y="5273"/>
                  </a:cubicBezTo>
                  <a:cubicBezTo>
                    <a:pt x="4338" y="5273"/>
                    <a:pt x="4361" y="5250"/>
                    <a:pt x="4406" y="5227"/>
                  </a:cubicBezTo>
                  <a:cubicBezTo>
                    <a:pt x="4452" y="5204"/>
                    <a:pt x="4520" y="5159"/>
                    <a:pt x="4566" y="5113"/>
                  </a:cubicBezTo>
                  <a:cubicBezTo>
                    <a:pt x="4612" y="5045"/>
                    <a:pt x="4680" y="4976"/>
                    <a:pt x="4749" y="4908"/>
                  </a:cubicBezTo>
                  <a:cubicBezTo>
                    <a:pt x="4771" y="4862"/>
                    <a:pt x="4817" y="4816"/>
                    <a:pt x="4840" y="4771"/>
                  </a:cubicBezTo>
                  <a:cubicBezTo>
                    <a:pt x="4886" y="4702"/>
                    <a:pt x="4931" y="4588"/>
                    <a:pt x="4977" y="4474"/>
                  </a:cubicBezTo>
                  <a:cubicBezTo>
                    <a:pt x="4977" y="4428"/>
                    <a:pt x="5000" y="4406"/>
                    <a:pt x="5000" y="4360"/>
                  </a:cubicBezTo>
                  <a:cubicBezTo>
                    <a:pt x="5023" y="4314"/>
                    <a:pt x="5045" y="4269"/>
                    <a:pt x="5045" y="4223"/>
                  </a:cubicBezTo>
                  <a:cubicBezTo>
                    <a:pt x="5068" y="4200"/>
                    <a:pt x="5068" y="4155"/>
                    <a:pt x="5068" y="4109"/>
                  </a:cubicBezTo>
                  <a:cubicBezTo>
                    <a:pt x="5068" y="4086"/>
                    <a:pt x="5068" y="4040"/>
                    <a:pt x="5068" y="4018"/>
                  </a:cubicBezTo>
                  <a:cubicBezTo>
                    <a:pt x="5068" y="3972"/>
                    <a:pt x="5091" y="3903"/>
                    <a:pt x="5114" y="3881"/>
                  </a:cubicBezTo>
                  <a:cubicBezTo>
                    <a:pt x="5114" y="3812"/>
                    <a:pt x="5182" y="3766"/>
                    <a:pt x="5228" y="3766"/>
                  </a:cubicBezTo>
                  <a:cubicBezTo>
                    <a:pt x="5251" y="3698"/>
                    <a:pt x="5251" y="3630"/>
                    <a:pt x="5251" y="3561"/>
                  </a:cubicBezTo>
                  <a:cubicBezTo>
                    <a:pt x="5274" y="3561"/>
                    <a:pt x="5296" y="3584"/>
                    <a:pt x="5342" y="3607"/>
                  </a:cubicBezTo>
                  <a:cubicBezTo>
                    <a:pt x="5365" y="3630"/>
                    <a:pt x="5388" y="3630"/>
                    <a:pt x="5411" y="3652"/>
                  </a:cubicBezTo>
                  <a:lnTo>
                    <a:pt x="5456" y="3675"/>
                  </a:lnTo>
                  <a:cubicBezTo>
                    <a:pt x="5525" y="3721"/>
                    <a:pt x="5570" y="3744"/>
                    <a:pt x="5639" y="3766"/>
                  </a:cubicBezTo>
                  <a:cubicBezTo>
                    <a:pt x="5707" y="3812"/>
                    <a:pt x="5799" y="3858"/>
                    <a:pt x="5867" y="3881"/>
                  </a:cubicBezTo>
                  <a:cubicBezTo>
                    <a:pt x="5936" y="3881"/>
                    <a:pt x="6027" y="3903"/>
                    <a:pt x="6095" y="3903"/>
                  </a:cubicBezTo>
                  <a:lnTo>
                    <a:pt x="6118" y="3903"/>
                  </a:lnTo>
                  <a:cubicBezTo>
                    <a:pt x="6209" y="3926"/>
                    <a:pt x="6278" y="3926"/>
                    <a:pt x="6346" y="3926"/>
                  </a:cubicBezTo>
                  <a:cubicBezTo>
                    <a:pt x="6461" y="3926"/>
                    <a:pt x="6552" y="3926"/>
                    <a:pt x="6666" y="3903"/>
                  </a:cubicBezTo>
                  <a:cubicBezTo>
                    <a:pt x="6712" y="3881"/>
                    <a:pt x="6734" y="3881"/>
                    <a:pt x="6780" y="3858"/>
                  </a:cubicBezTo>
                  <a:cubicBezTo>
                    <a:pt x="6826" y="3858"/>
                    <a:pt x="6871" y="3835"/>
                    <a:pt x="6917" y="3812"/>
                  </a:cubicBezTo>
                  <a:cubicBezTo>
                    <a:pt x="7008" y="3766"/>
                    <a:pt x="7100" y="3721"/>
                    <a:pt x="7168" y="3630"/>
                  </a:cubicBezTo>
                  <a:cubicBezTo>
                    <a:pt x="7237" y="3561"/>
                    <a:pt x="7282" y="3493"/>
                    <a:pt x="7328" y="3424"/>
                  </a:cubicBezTo>
                  <a:cubicBezTo>
                    <a:pt x="7374" y="3333"/>
                    <a:pt x="7419" y="3242"/>
                    <a:pt x="7465" y="3150"/>
                  </a:cubicBezTo>
                  <a:cubicBezTo>
                    <a:pt x="7465" y="3082"/>
                    <a:pt x="7510" y="3013"/>
                    <a:pt x="7510" y="2945"/>
                  </a:cubicBezTo>
                  <a:cubicBezTo>
                    <a:pt x="7556" y="2808"/>
                    <a:pt x="7510" y="2694"/>
                    <a:pt x="7488" y="2580"/>
                  </a:cubicBezTo>
                  <a:cubicBezTo>
                    <a:pt x="7465" y="2511"/>
                    <a:pt x="7396" y="2443"/>
                    <a:pt x="7305" y="2443"/>
                  </a:cubicBezTo>
                  <a:lnTo>
                    <a:pt x="7282" y="2443"/>
                  </a:lnTo>
                  <a:cubicBezTo>
                    <a:pt x="7191" y="2351"/>
                    <a:pt x="7077" y="2260"/>
                    <a:pt x="6963" y="2169"/>
                  </a:cubicBezTo>
                  <a:lnTo>
                    <a:pt x="6894" y="2100"/>
                  </a:lnTo>
                  <a:cubicBezTo>
                    <a:pt x="6849" y="2077"/>
                    <a:pt x="6803" y="2032"/>
                    <a:pt x="6780" y="2009"/>
                  </a:cubicBezTo>
                  <a:cubicBezTo>
                    <a:pt x="6712" y="1963"/>
                    <a:pt x="6620" y="1895"/>
                    <a:pt x="6552" y="1849"/>
                  </a:cubicBezTo>
                  <a:cubicBezTo>
                    <a:pt x="6461" y="1781"/>
                    <a:pt x="6392" y="1735"/>
                    <a:pt x="6324" y="1689"/>
                  </a:cubicBezTo>
                  <a:cubicBezTo>
                    <a:pt x="6232" y="1667"/>
                    <a:pt x="6164" y="1598"/>
                    <a:pt x="6072" y="1552"/>
                  </a:cubicBezTo>
                  <a:cubicBezTo>
                    <a:pt x="5981" y="1484"/>
                    <a:pt x="5890" y="1438"/>
                    <a:pt x="5799" y="1370"/>
                  </a:cubicBezTo>
                  <a:cubicBezTo>
                    <a:pt x="5753" y="1347"/>
                    <a:pt x="5684" y="1301"/>
                    <a:pt x="5616" y="1256"/>
                  </a:cubicBezTo>
                  <a:cubicBezTo>
                    <a:pt x="5548" y="1210"/>
                    <a:pt x="5479" y="1164"/>
                    <a:pt x="5388" y="1119"/>
                  </a:cubicBezTo>
                  <a:cubicBezTo>
                    <a:pt x="5342" y="1096"/>
                    <a:pt x="5319" y="1073"/>
                    <a:pt x="5274" y="1027"/>
                  </a:cubicBezTo>
                  <a:cubicBezTo>
                    <a:pt x="5228" y="1005"/>
                    <a:pt x="5205" y="982"/>
                    <a:pt x="5159" y="982"/>
                  </a:cubicBezTo>
                  <a:cubicBezTo>
                    <a:pt x="5091" y="936"/>
                    <a:pt x="5023" y="891"/>
                    <a:pt x="4954" y="845"/>
                  </a:cubicBezTo>
                  <a:cubicBezTo>
                    <a:pt x="4908" y="822"/>
                    <a:pt x="4863" y="799"/>
                    <a:pt x="4817" y="754"/>
                  </a:cubicBezTo>
                  <a:lnTo>
                    <a:pt x="4635" y="662"/>
                  </a:lnTo>
                  <a:lnTo>
                    <a:pt x="4452" y="548"/>
                  </a:lnTo>
                  <a:cubicBezTo>
                    <a:pt x="4406" y="525"/>
                    <a:pt x="4361" y="502"/>
                    <a:pt x="4292" y="457"/>
                  </a:cubicBezTo>
                  <a:cubicBezTo>
                    <a:pt x="4246" y="434"/>
                    <a:pt x="4201" y="411"/>
                    <a:pt x="4132" y="366"/>
                  </a:cubicBezTo>
                  <a:cubicBezTo>
                    <a:pt x="4041" y="297"/>
                    <a:pt x="3927" y="251"/>
                    <a:pt x="3858" y="183"/>
                  </a:cubicBezTo>
                  <a:lnTo>
                    <a:pt x="3836" y="160"/>
                  </a:lnTo>
                  <a:cubicBezTo>
                    <a:pt x="3790" y="114"/>
                    <a:pt x="3744" y="92"/>
                    <a:pt x="3699" y="69"/>
                  </a:cubicBezTo>
                  <a:cubicBezTo>
                    <a:pt x="3676" y="46"/>
                    <a:pt x="3630" y="23"/>
                    <a:pt x="3607" y="0"/>
                  </a:cubicBezTo>
                  <a:close/>
                </a:path>
              </a:pathLst>
            </a:custGeom>
            <a:solidFill>
              <a:srgbClr val="FE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64121" y="1130498"/>
              <a:ext cx="535097" cy="911234"/>
            </a:xfrm>
            <a:custGeom>
              <a:avLst/>
              <a:gdLst/>
              <a:ahLst/>
              <a:cxnLst/>
              <a:rect l="l" t="t" r="r" b="b"/>
              <a:pathLst>
                <a:path w="9678" h="16481" extrusionOk="0">
                  <a:moveTo>
                    <a:pt x="3196" y="0"/>
                  </a:moveTo>
                  <a:cubicBezTo>
                    <a:pt x="3127" y="0"/>
                    <a:pt x="3059" y="46"/>
                    <a:pt x="3013" y="115"/>
                  </a:cubicBezTo>
                  <a:cubicBezTo>
                    <a:pt x="3013" y="137"/>
                    <a:pt x="2990" y="206"/>
                    <a:pt x="2990" y="252"/>
                  </a:cubicBezTo>
                  <a:cubicBezTo>
                    <a:pt x="2990" y="274"/>
                    <a:pt x="2990" y="320"/>
                    <a:pt x="2990" y="343"/>
                  </a:cubicBezTo>
                  <a:cubicBezTo>
                    <a:pt x="2990" y="389"/>
                    <a:pt x="2990" y="434"/>
                    <a:pt x="2967" y="457"/>
                  </a:cubicBezTo>
                  <a:cubicBezTo>
                    <a:pt x="2967" y="503"/>
                    <a:pt x="2945" y="548"/>
                    <a:pt x="2922" y="594"/>
                  </a:cubicBezTo>
                  <a:cubicBezTo>
                    <a:pt x="2922" y="640"/>
                    <a:pt x="2899" y="662"/>
                    <a:pt x="2899" y="708"/>
                  </a:cubicBezTo>
                  <a:cubicBezTo>
                    <a:pt x="2853" y="822"/>
                    <a:pt x="2808" y="936"/>
                    <a:pt x="2762" y="1005"/>
                  </a:cubicBezTo>
                  <a:cubicBezTo>
                    <a:pt x="2739" y="1050"/>
                    <a:pt x="2693" y="1096"/>
                    <a:pt x="2671" y="1142"/>
                  </a:cubicBezTo>
                  <a:cubicBezTo>
                    <a:pt x="2602" y="1210"/>
                    <a:pt x="2534" y="1279"/>
                    <a:pt x="2488" y="1347"/>
                  </a:cubicBezTo>
                  <a:cubicBezTo>
                    <a:pt x="2442" y="1393"/>
                    <a:pt x="2374" y="1438"/>
                    <a:pt x="2328" y="1461"/>
                  </a:cubicBezTo>
                  <a:cubicBezTo>
                    <a:pt x="2283" y="1484"/>
                    <a:pt x="2260" y="1507"/>
                    <a:pt x="2214" y="1507"/>
                  </a:cubicBezTo>
                  <a:cubicBezTo>
                    <a:pt x="2191" y="1530"/>
                    <a:pt x="2168" y="1530"/>
                    <a:pt x="2123" y="1553"/>
                  </a:cubicBezTo>
                  <a:lnTo>
                    <a:pt x="2100" y="1553"/>
                  </a:lnTo>
                  <a:cubicBezTo>
                    <a:pt x="1986" y="1598"/>
                    <a:pt x="1895" y="1621"/>
                    <a:pt x="1780" y="1667"/>
                  </a:cubicBezTo>
                  <a:cubicBezTo>
                    <a:pt x="1666" y="1690"/>
                    <a:pt x="1529" y="1712"/>
                    <a:pt x="1415" y="1712"/>
                  </a:cubicBezTo>
                  <a:cubicBezTo>
                    <a:pt x="1347" y="1690"/>
                    <a:pt x="1255" y="1690"/>
                    <a:pt x="1187" y="1690"/>
                  </a:cubicBezTo>
                  <a:lnTo>
                    <a:pt x="1096" y="1667"/>
                  </a:lnTo>
                  <a:cubicBezTo>
                    <a:pt x="1027" y="1667"/>
                    <a:pt x="936" y="1644"/>
                    <a:pt x="845" y="1621"/>
                  </a:cubicBezTo>
                  <a:cubicBezTo>
                    <a:pt x="776" y="1598"/>
                    <a:pt x="708" y="1575"/>
                    <a:pt x="639" y="1553"/>
                  </a:cubicBezTo>
                  <a:lnTo>
                    <a:pt x="616" y="1553"/>
                  </a:lnTo>
                  <a:cubicBezTo>
                    <a:pt x="548" y="1530"/>
                    <a:pt x="479" y="1507"/>
                    <a:pt x="411" y="1461"/>
                  </a:cubicBezTo>
                  <a:cubicBezTo>
                    <a:pt x="365" y="1438"/>
                    <a:pt x="342" y="1416"/>
                    <a:pt x="297" y="1393"/>
                  </a:cubicBezTo>
                  <a:cubicBezTo>
                    <a:pt x="274" y="1370"/>
                    <a:pt x="251" y="1347"/>
                    <a:pt x="228" y="1347"/>
                  </a:cubicBezTo>
                  <a:cubicBezTo>
                    <a:pt x="205" y="1347"/>
                    <a:pt x="205" y="1347"/>
                    <a:pt x="183" y="1370"/>
                  </a:cubicBezTo>
                  <a:cubicBezTo>
                    <a:pt x="183" y="1347"/>
                    <a:pt x="160" y="1324"/>
                    <a:pt x="114" y="1324"/>
                  </a:cubicBezTo>
                  <a:cubicBezTo>
                    <a:pt x="91" y="1324"/>
                    <a:pt x="69" y="1324"/>
                    <a:pt x="69" y="1347"/>
                  </a:cubicBezTo>
                  <a:cubicBezTo>
                    <a:pt x="23" y="1370"/>
                    <a:pt x="0" y="1438"/>
                    <a:pt x="46" y="1484"/>
                  </a:cubicBezTo>
                  <a:cubicBezTo>
                    <a:pt x="46" y="1507"/>
                    <a:pt x="69" y="1530"/>
                    <a:pt x="69" y="1530"/>
                  </a:cubicBezTo>
                  <a:cubicBezTo>
                    <a:pt x="114" y="1598"/>
                    <a:pt x="137" y="1667"/>
                    <a:pt x="137" y="1735"/>
                  </a:cubicBezTo>
                  <a:lnTo>
                    <a:pt x="160" y="1804"/>
                  </a:lnTo>
                  <a:cubicBezTo>
                    <a:pt x="205" y="1895"/>
                    <a:pt x="228" y="1963"/>
                    <a:pt x="251" y="2055"/>
                  </a:cubicBezTo>
                  <a:lnTo>
                    <a:pt x="274" y="2123"/>
                  </a:lnTo>
                  <a:cubicBezTo>
                    <a:pt x="297" y="2169"/>
                    <a:pt x="320" y="2215"/>
                    <a:pt x="320" y="2260"/>
                  </a:cubicBezTo>
                  <a:cubicBezTo>
                    <a:pt x="342" y="2329"/>
                    <a:pt x="365" y="2374"/>
                    <a:pt x="388" y="2443"/>
                  </a:cubicBezTo>
                  <a:lnTo>
                    <a:pt x="411" y="2488"/>
                  </a:lnTo>
                  <a:lnTo>
                    <a:pt x="434" y="2557"/>
                  </a:lnTo>
                  <a:cubicBezTo>
                    <a:pt x="457" y="2603"/>
                    <a:pt x="479" y="2648"/>
                    <a:pt x="502" y="2717"/>
                  </a:cubicBezTo>
                  <a:cubicBezTo>
                    <a:pt x="548" y="2785"/>
                    <a:pt x="571" y="2854"/>
                    <a:pt x="616" y="2945"/>
                  </a:cubicBezTo>
                  <a:lnTo>
                    <a:pt x="730" y="3219"/>
                  </a:lnTo>
                  <a:lnTo>
                    <a:pt x="776" y="3356"/>
                  </a:lnTo>
                  <a:lnTo>
                    <a:pt x="845" y="3493"/>
                  </a:lnTo>
                  <a:cubicBezTo>
                    <a:pt x="890" y="3607"/>
                    <a:pt x="936" y="3721"/>
                    <a:pt x="982" y="3835"/>
                  </a:cubicBezTo>
                  <a:cubicBezTo>
                    <a:pt x="1050" y="3995"/>
                    <a:pt x="1141" y="4155"/>
                    <a:pt x="1210" y="4314"/>
                  </a:cubicBezTo>
                  <a:lnTo>
                    <a:pt x="1255" y="4429"/>
                  </a:lnTo>
                  <a:cubicBezTo>
                    <a:pt x="1255" y="4474"/>
                    <a:pt x="1278" y="4520"/>
                    <a:pt x="1301" y="4566"/>
                  </a:cubicBezTo>
                  <a:lnTo>
                    <a:pt x="1347" y="4657"/>
                  </a:lnTo>
                  <a:cubicBezTo>
                    <a:pt x="1370" y="4725"/>
                    <a:pt x="1392" y="4771"/>
                    <a:pt x="1415" y="4817"/>
                  </a:cubicBezTo>
                  <a:cubicBezTo>
                    <a:pt x="1461" y="4976"/>
                    <a:pt x="1529" y="5136"/>
                    <a:pt x="1598" y="5296"/>
                  </a:cubicBezTo>
                  <a:cubicBezTo>
                    <a:pt x="1643" y="5410"/>
                    <a:pt x="1689" y="5501"/>
                    <a:pt x="1735" y="5615"/>
                  </a:cubicBezTo>
                  <a:lnTo>
                    <a:pt x="1803" y="5798"/>
                  </a:lnTo>
                  <a:lnTo>
                    <a:pt x="1849" y="5867"/>
                  </a:lnTo>
                  <a:cubicBezTo>
                    <a:pt x="1895" y="6026"/>
                    <a:pt x="1963" y="6163"/>
                    <a:pt x="2032" y="6300"/>
                  </a:cubicBezTo>
                  <a:lnTo>
                    <a:pt x="2054" y="6392"/>
                  </a:lnTo>
                  <a:cubicBezTo>
                    <a:pt x="2123" y="6529"/>
                    <a:pt x="2168" y="6665"/>
                    <a:pt x="2237" y="6802"/>
                  </a:cubicBezTo>
                  <a:cubicBezTo>
                    <a:pt x="2328" y="6985"/>
                    <a:pt x="2397" y="7145"/>
                    <a:pt x="2465" y="7327"/>
                  </a:cubicBezTo>
                  <a:cubicBezTo>
                    <a:pt x="2511" y="7419"/>
                    <a:pt x="2557" y="7510"/>
                    <a:pt x="2602" y="7601"/>
                  </a:cubicBezTo>
                  <a:cubicBezTo>
                    <a:pt x="2625" y="7670"/>
                    <a:pt x="2648" y="7738"/>
                    <a:pt x="2671" y="7807"/>
                  </a:cubicBezTo>
                  <a:cubicBezTo>
                    <a:pt x="2693" y="7852"/>
                    <a:pt x="2716" y="7898"/>
                    <a:pt x="2739" y="7944"/>
                  </a:cubicBezTo>
                  <a:lnTo>
                    <a:pt x="2785" y="8035"/>
                  </a:lnTo>
                  <a:cubicBezTo>
                    <a:pt x="2808" y="8103"/>
                    <a:pt x="2830" y="8149"/>
                    <a:pt x="2853" y="8218"/>
                  </a:cubicBezTo>
                  <a:lnTo>
                    <a:pt x="2899" y="8309"/>
                  </a:lnTo>
                  <a:cubicBezTo>
                    <a:pt x="2945" y="8423"/>
                    <a:pt x="2990" y="8514"/>
                    <a:pt x="3036" y="8628"/>
                  </a:cubicBezTo>
                  <a:lnTo>
                    <a:pt x="3127" y="8834"/>
                  </a:lnTo>
                  <a:cubicBezTo>
                    <a:pt x="3218" y="9016"/>
                    <a:pt x="3287" y="9199"/>
                    <a:pt x="3355" y="9359"/>
                  </a:cubicBezTo>
                  <a:cubicBezTo>
                    <a:pt x="3424" y="9519"/>
                    <a:pt x="3492" y="9678"/>
                    <a:pt x="3561" y="9838"/>
                  </a:cubicBezTo>
                  <a:lnTo>
                    <a:pt x="3584" y="9884"/>
                  </a:lnTo>
                  <a:cubicBezTo>
                    <a:pt x="3652" y="10066"/>
                    <a:pt x="3743" y="10226"/>
                    <a:pt x="3812" y="10409"/>
                  </a:cubicBezTo>
                  <a:cubicBezTo>
                    <a:pt x="3858" y="10523"/>
                    <a:pt x="3903" y="10660"/>
                    <a:pt x="3949" y="10774"/>
                  </a:cubicBezTo>
                  <a:cubicBezTo>
                    <a:pt x="4040" y="10979"/>
                    <a:pt x="4131" y="11208"/>
                    <a:pt x="4223" y="11413"/>
                  </a:cubicBezTo>
                  <a:cubicBezTo>
                    <a:pt x="4246" y="11504"/>
                    <a:pt x="4291" y="11573"/>
                    <a:pt x="4337" y="11664"/>
                  </a:cubicBezTo>
                  <a:cubicBezTo>
                    <a:pt x="4360" y="11733"/>
                    <a:pt x="4405" y="11824"/>
                    <a:pt x="4428" y="11892"/>
                  </a:cubicBezTo>
                  <a:cubicBezTo>
                    <a:pt x="4497" y="12052"/>
                    <a:pt x="4565" y="12212"/>
                    <a:pt x="4634" y="12395"/>
                  </a:cubicBezTo>
                  <a:cubicBezTo>
                    <a:pt x="4725" y="12577"/>
                    <a:pt x="4793" y="12760"/>
                    <a:pt x="4885" y="12942"/>
                  </a:cubicBezTo>
                  <a:cubicBezTo>
                    <a:pt x="4953" y="13079"/>
                    <a:pt x="4999" y="13193"/>
                    <a:pt x="5067" y="13330"/>
                  </a:cubicBezTo>
                  <a:cubicBezTo>
                    <a:pt x="5113" y="13422"/>
                    <a:pt x="5159" y="13536"/>
                    <a:pt x="5204" y="13627"/>
                  </a:cubicBezTo>
                  <a:lnTo>
                    <a:pt x="5273" y="13787"/>
                  </a:lnTo>
                  <a:cubicBezTo>
                    <a:pt x="5318" y="13901"/>
                    <a:pt x="5387" y="14015"/>
                    <a:pt x="5432" y="14106"/>
                  </a:cubicBezTo>
                  <a:lnTo>
                    <a:pt x="5501" y="14243"/>
                  </a:lnTo>
                  <a:cubicBezTo>
                    <a:pt x="5569" y="14403"/>
                    <a:pt x="5638" y="14563"/>
                    <a:pt x="5706" y="14723"/>
                  </a:cubicBezTo>
                  <a:cubicBezTo>
                    <a:pt x="5752" y="14837"/>
                    <a:pt x="5798" y="14951"/>
                    <a:pt x="5843" y="15065"/>
                  </a:cubicBezTo>
                  <a:lnTo>
                    <a:pt x="5912" y="15225"/>
                  </a:lnTo>
                  <a:lnTo>
                    <a:pt x="5957" y="15339"/>
                  </a:lnTo>
                  <a:cubicBezTo>
                    <a:pt x="6049" y="15567"/>
                    <a:pt x="6140" y="15796"/>
                    <a:pt x="6231" y="16001"/>
                  </a:cubicBezTo>
                  <a:cubicBezTo>
                    <a:pt x="6277" y="16069"/>
                    <a:pt x="6300" y="16115"/>
                    <a:pt x="6323" y="16161"/>
                  </a:cubicBezTo>
                  <a:lnTo>
                    <a:pt x="6323" y="16184"/>
                  </a:lnTo>
                  <a:cubicBezTo>
                    <a:pt x="6346" y="16252"/>
                    <a:pt x="6368" y="16321"/>
                    <a:pt x="6391" y="16366"/>
                  </a:cubicBezTo>
                  <a:cubicBezTo>
                    <a:pt x="6437" y="16412"/>
                    <a:pt x="6482" y="16457"/>
                    <a:pt x="6551" y="16480"/>
                  </a:cubicBezTo>
                  <a:lnTo>
                    <a:pt x="6597" y="16480"/>
                  </a:lnTo>
                  <a:cubicBezTo>
                    <a:pt x="6642" y="16480"/>
                    <a:pt x="6688" y="16457"/>
                    <a:pt x="6711" y="16457"/>
                  </a:cubicBezTo>
                  <a:cubicBezTo>
                    <a:pt x="6756" y="16435"/>
                    <a:pt x="6802" y="16412"/>
                    <a:pt x="6848" y="16389"/>
                  </a:cubicBezTo>
                  <a:cubicBezTo>
                    <a:pt x="6870" y="16389"/>
                    <a:pt x="6893" y="16366"/>
                    <a:pt x="6916" y="16366"/>
                  </a:cubicBezTo>
                  <a:cubicBezTo>
                    <a:pt x="6985" y="16321"/>
                    <a:pt x="7053" y="16298"/>
                    <a:pt x="7144" y="16275"/>
                  </a:cubicBezTo>
                  <a:cubicBezTo>
                    <a:pt x="7236" y="16252"/>
                    <a:pt x="7327" y="16229"/>
                    <a:pt x="7418" y="16184"/>
                  </a:cubicBezTo>
                  <a:lnTo>
                    <a:pt x="7487" y="16138"/>
                  </a:lnTo>
                  <a:cubicBezTo>
                    <a:pt x="7532" y="16115"/>
                    <a:pt x="7578" y="16092"/>
                    <a:pt x="7624" y="16092"/>
                  </a:cubicBezTo>
                  <a:cubicBezTo>
                    <a:pt x="7692" y="16047"/>
                    <a:pt x="7761" y="16024"/>
                    <a:pt x="7829" y="16001"/>
                  </a:cubicBezTo>
                  <a:cubicBezTo>
                    <a:pt x="7898" y="15978"/>
                    <a:pt x="7966" y="15955"/>
                    <a:pt x="8012" y="15910"/>
                  </a:cubicBezTo>
                  <a:cubicBezTo>
                    <a:pt x="8057" y="15910"/>
                    <a:pt x="8103" y="15887"/>
                    <a:pt x="8149" y="15864"/>
                  </a:cubicBezTo>
                  <a:cubicBezTo>
                    <a:pt x="8194" y="15864"/>
                    <a:pt x="8217" y="15841"/>
                    <a:pt x="8263" y="15818"/>
                  </a:cubicBezTo>
                  <a:cubicBezTo>
                    <a:pt x="8331" y="15796"/>
                    <a:pt x="8400" y="15750"/>
                    <a:pt x="8468" y="15727"/>
                  </a:cubicBezTo>
                  <a:lnTo>
                    <a:pt x="8491" y="15704"/>
                  </a:lnTo>
                  <a:cubicBezTo>
                    <a:pt x="8537" y="15681"/>
                    <a:pt x="8560" y="15659"/>
                    <a:pt x="8605" y="15659"/>
                  </a:cubicBezTo>
                  <a:lnTo>
                    <a:pt x="8719" y="15590"/>
                  </a:lnTo>
                  <a:cubicBezTo>
                    <a:pt x="8742" y="15590"/>
                    <a:pt x="8765" y="15567"/>
                    <a:pt x="8788" y="15544"/>
                  </a:cubicBezTo>
                  <a:lnTo>
                    <a:pt x="8833" y="15522"/>
                  </a:lnTo>
                  <a:cubicBezTo>
                    <a:pt x="8879" y="15499"/>
                    <a:pt x="8925" y="15476"/>
                    <a:pt x="8970" y="15453"/>
                  </a:cubicBezTo>
                  <a:cubicBezTo>
                    <a:pt x="8993" y="15430"/>
                    <a:pt x="9039" y="15408"/>
                    <a:pt x="9085" y="15385"/>
                  </a:cubicBezTo>
                  <a:cubicBezTo>
                    <a:pt x="9130" y="15362"/>
                    <a:pt x="9153" y="15339"/>
                    <a:pt x="9199" y="15316"/>
                  </a:cubicBezTo>
                  <a:cubicBezTo>
                    <a:pt x="9221" y="15293"/>
                    <a:pt x="9244" y="15271"/>
                    <a:pt x="9267" y="15248"/>
                  </a:cubicBezTo>
                  <a:cubicBezTo>
                    <a:pt x="9336" y="15225"/>
                    <a:pt x="9381" y="15202"/>
                    <a:pt x="9427" y="15179"/>
                  </a:cubicBezTo>
                  <a:cubicBezTo>
                    <a:pt x="9450" y="15179"/>
                    <a:pt x="9473" y="15179"/>
                    <a:pt x="9495" y="15156"/>
                  </a:cubicBezTo>
                  <a:cubicBezTo>
                    <a:pt x="9564" y="15134"/>
                    <a:pt x="9587" y="15111"/>
                    <a:pt x="9632" y="15065"/>
                  </a:cubicBezTo>
                  <a:cubicBezTo>
                    <a:pt x="9678" y="15020"/>
                    <a:pt x="9678" y="14928"/>
                    <a:pt x="9632" y="14860"/>
                  </a:cubicBezTo>
                  <a:cubicBezTo>
                    <a:pt x="9655" y="14837"/>
                    <a:pt x="9655" y="14814"/>
                    <a:pt x="9655" y="14791"/>
                  </a:cubicBezTo>
                  <a:cubicBezTo>
                    <a:pt x="9655" y="14746"/>
                    <a:pt x="9632" y="14677"/>
                    <a:pt x="9587" y="14631"/>
                  </a:cubicBezTo>
                  <a:lnTo>
                    <a:pt x="9587" y="14609"/>
                  </a:lnTo>
                  <a:cubicBezTo>
                    <a:pt x="9564" y="14563"/>
                    <a:pt x="9541" y="14517"/>
                    <a:pt x="9518" y="14472"/>
                  </a:cubicBezTo>
                  <a:lnTo>
                    <a:pt x="9427" y="14266"/>
                  </a:lnTo>
                  <a:lnTo>
                    <a:pt x="9336" y="14038"/>
                  </a:lnTo>
                  <a:cubicBezTo>
                    <a:pt x="9313" y="13970"/>
                    <a:pt x="9267" y="13901"/>
                    <a:pt x="9244" y="13810"/>
                  </a:cubicBezTo>
                  <a:cubicBezTo>
                    <a:pt x="9221" y="13718"/>
                    <a:pt x="9176" y="13650"/>
                    <a:pt x="9130" y="13559"/>
                  </a:cubicBezTo>
                  <a:cubicBezTo>
                    <a:pt x="9107" y="13467"/>
                    <a:pt x="9085" y="13399"/>
                    <a:pt x="9039" y="13330"/>
                  </a:cubicBezTo>
                  <a:cubicBezTo>
                    <a:pt x="9016" y="13239"/>
                    <a:pt x="8970" y="13148"/>
                    <a:pt x="8925" y="13057"/>
                  </a:cubicBezTo>
                  <a:cubicBezTo>
                    <a:pt x="8879" y="12920"/>
                    <a:pt x="8811" y="12783"/>
                    <a:pt x="8742" y="12646"/>
                  </a:cubicBezTo>
                  <a:cubicBezTo>
                    <a:pt x="8697" y="12554"/>
                    <a:pt x="8674" y="12463"/>
                    <a:pt x="8628" y="12372"/>
                  </a:cubicBezTo>
                  <a:cubicBezTo>
                    <a:pt x="8605" y="12303"/>
                    <a:pt x="8582" y="12235"/>
                    <a:pt x="8537" y="12144"/>
                  </a:cubicBezTo>
                  <a:cubicBezTo>
                    <a:pt x="8514" y="12075"/>
                    <a:pt x="8468" y="12007"/>
                    <a:pt x="8445" y="11938"/>
                  </a:cubicBezTo>
                  <a:cubicBezTo>
                    <a:pt x="8400" y="11824"/>
                    <a:pt x="8377" y="11733"/>
                    <a:pt x="8331" y="11641"/>
                  </a:cubicBezTo>
                  <a:cubicBezTo>
                    <a:pt x="8263" y="11504"/>
                    <a:pt x="8194" y="11345"/>
                    <a:pt x="8126" y="11185"/>
                  </a:cubicBezTo>
                  <a:cubicBezTo>
                    <a:pt x="8080" y="11094"/>
                    <a:pt x="8057" y="11025"/>
                    <a:pt x="8012" y="10934"/>
                  </a:cubicBezTo>
                  <a:cubicBezTo>
                    <a:pt x="7989" y="10842"/>
                    <a:pt x="7966" y="10751"/>
                    <a:pt x="7920" y="10683"/>
                  </a:cubicBezTo>
                  <a:lnTo>
                    <a:pt x="7920" y="10637"/>
                  </a:lnTo>
                  <a:cubicBezTo>
                    <a:pt x="7852" y="10500"/>
                    <a:pt x="7783" y="10340"/>
                    <a:pt x="7715" y="10203"/>
                  </a:cubicBezTo>
                  <a:cubicBezTo>
                    <a:pt x="7692" y="10158"/>
                    <a:pt x="7692" y="10112"/>
                    <a:pt x="7669" y="10066"/>
                  </a:cubicBezTo>
                  <a:lnTo>
                    <a:pt x="7624" y="9975"/>
                  </a:lnTo>
                  <a:cubicBezTo>
                    <a:pt x="7601" y="9929"/>
                    <a:pt x="7578" y="9861"/>
                    <a:pt x="7555" y="9815"/>
                  </a:cubicBezTo>
                  <a:lnTo>
                    <a:pt x="7510" y="9724"/>
                  </a:lnTo>
                  <a:cubicBezTo>
                    <a:pt x="7441" y="9610"/>
                    <a:pt x="7395" y="9473"/>
                    <a:pt x="7350" y="9359"/>
                  </a:cubicBezTo>
                  <a:lnTo>
                    <a:pt x="7304" y="9245"/>
                  </a:lnTo>
                  <a:lnTo>
                    <a:pt x="7259" y="9153"/>
                  </a:lnTo>
                  <a:cubicBezTo>
                    <a:pt x="7259" y="9108"/>
                    <a:pt x="7236" y="9062"/>
                    <a:pt x="7213" y="9016"/>
                  </a:cubicBezTo>
                  <a:lnTo>
                    <a:pt x="7190" y="8948"/>
                  </a:lnTo>
                  <a:cubicBezTo>
                    <a:pt x="7167" y="8880"/>
                    <a:pt x="7144" y="8834"/>
                    <a:pt x="7122" y="8788"/>
                  </a:cubicBezTo>
                  <a:cubicBezTo>
                    <a:pt x="7076" y="8674"/>
                    <a:pt x="7030" y="8537"/>
                    <a:pt x="6985" y="8423"/>
                  </a:cubicBezTo>
                  <a:lnTo>
                    <a:pt x="6916" y="8309"/>
                  </a:lnTo>
                  <a:cubicBezTo>
                    <a:pt x="6893" y="8218"/>
                    <a:pt x="6870" y="8149"/>
                    <a:pt x="6825" y="8081"/>
                  </a:cubicBezTo>
                  <a:cubicBezTo>
                    <a:pt x="6802" y="7989"/>
                    <a:pt x="6756" y="7921"/>
                    <a:pt x="6711" y="7830"/>
                  </a:cubicBezTo>
                  <a:cubicBezTo>
                    <a:pt x="6665" y="7693"/>
                    <a:pt x="6597" y="7578"/>
                    <a:pt x="6551" y="7442"/>
                  </a:cubicBezTo>
                  <a:lnTo>
                    <a:pt x="6528" y="7373"/>
                  </a:lnTo>
                  <a:cubicBezTo>
                    <a:pt x="6437" y="7190"/>
                    <a:pt x="6368" y="7008"/>
                    <a:pt x="6277" y="6848"/>
                  </a:cubicBezTo>
                  <a:cubicBezTo>
                    <a:pt x="6209" y="6688"/>
                    <a:pt x="6140" y="6551"/>
                    <a:pt x="6072" y="6414"/>
                  </a:cubicBezTo>
                  <a:cubicBezTo>
                    <a:pt x="6026" y="6277"/>
                    <a:pt x="5957" y="6163"/>
                    <a:pt x="5889" y="6026"/>
                  </a:cubicBezTo>
                  <a:lnTo>
                    <a:pt x="5843" y="5935"/>
                  </a:lnTo>
                  <a:lnTo>
                    <a:pt x="5821" y="5867"/>
                  </a:lnTo>
                  <a:lnTo>
                    <a:pt x="5775" y="5821"/>
                  </a:lnTo>
                  <a:cubicBezTo>
                    <a:pt x="5752" y="5752"/>
                    <a:pt x="5729" y="5661"/>
                    <a:pt x="5684" y="5593"/>
                  </a:cubicBezTo>
                  <a:cubicBezTo>
                    <a:pt x="5615" y="5433"/>
                    <a:pt x="5547" y="5273"/>
                    <a:pt x="5478" y="5113"/>
                  </a:cubicBezTo>
                  <a:lnTo>
                    <a:pt x="5455" y="5045"/>
                  </a:lnTo>
                  <a:cubicBezTo>
                    <a:pt x="5387" y="4908"/>
                    <a:pt x="5341" y="4771"/>
                    <a:pt x="5273" y="4657"/>
                  </a:cubicBezTo>
                  <a:cubicBezTo>
                    <a:pt x="5250" y="4588"/>
                    <a:pt x="5227" y="4520"/>
                    <a:pt x="5204" y="4474"/>
                  </a:cubicBezTo>
                  <a:cubicBezTo>
                    <a:pt x="5136" y="4314"/>
                    <a:pt x="5067" y="4155"/>
                    <a:pt x="4999" y="3995"/>
                  </a:cubicBezTo>
                  <a:lnTo>
                    <a:pt x="4999" y="3949"/>
                  </a:lnTo>
                  <a:cubicBezTo>
                    <a:pt x="4953" y="3881"/>
                    <a:pt x="4930" y="3812"/>
                    <a:pt x="4908" y="3721"/>
                  </a:cubicBezTo>
                  <a:cubicBezTo>
                    <a:pt x="4862" y="3630"/>
                    <a:pt x="4839" y="3561"/>
                    <a:pt x="4793" y="3470"/>
                  </a:cubicBezTo>
                  <a:cubicBezTo>
                    <a:pt x="4748" y="3356"/>
                    <a:pt x="4702" y="3242"/>
                    <a:pt x="4656" y="3128"/>
                  </a:cubicBezTo>
                  <a:cubicBezTo>
                    <a:pt x="4611" y="3013"/>
                    <a:pt x="4565" y="2876"/>
                    <a:pt x="4497" y="2762"/>
                  </a:cubicBezTo>
                  <a:cubicBezTo>
                    <a:pt x="4474" y="2694"/>
                    <a:pt x="4428" y="2625"/>
                    <a:pt x="4405" y="2557"/>
                  </a:cubicBezTo>
                  <a:lnTo>
                    <a:pt x="4314" y="2420"/>
                  </a:lnTo>
                  <a:cubicBezTo>
                    <a:pt x="4291" y="2374"/>
                    <a:pt x="4291" y="2329"/>
                    <a:pt x="4268" y="2306"/>
                  </a:cubicBezTo>
                  <a:lnTo>
                    <a:pt x="4246" y="2237"/>
                  </a:lnTo>
                  <a:cubicBezTo>
                    <a:pt x="4223" y="2192"/>
                    <a:pt x="4223" y="2169"/>
                    <a:pt x="4200" y="2123"/>
                  </a:cubicBezTo>
                  <a:cubicBezTo>
                    <a:pt x="4177" y="2078"/>
                    <a:pt x="4154" y="2055"/>
                    <a:pt x="4131" y="2009"/>
                  </a:cubicBezTo>
                  <a:cubicBezTo>
                    <a:pt x="4131" y="2009"/>
                    <a:pt x="4109" y="1986"/>
                    <a:pt x="4109" y="1986"/>
                  </a:cubicBezTo>
                  <a:cubicBezTo>
                    <a:pt x="4086" y="1941"/>
                    <a:pt x="4086" y="1918"/>
                    <a:pt x="4063" y="1895"/>
                  </a:cubicBezTo>
                  <a:cubicBezTo>
                    <a:pt x="4040" y="1849"/>
                    <a:pt x="4040" y="1804"/>
                    <a:pt x="4017" y="1758"/>
                  </a:cubicBezTo>
                  <a:cubicBezTo>
                    <a:pt x="3994" y="1712"/>
                    <a:pt x="3972" y="1690"/>
                    <a:pt x="3972" y="1644"/>
                  </a:cubicBezTo>
                  <a:lnTo>
                    <a:pt x="3926" y="1575"/>
                  </a:lnTo>
                  <a:cubicBezTo>
                    <a:pt x="3880" y="1416"/>
                    <a:pt x="3812" y="1279"/>
                    <a:pt x="3766" y="1142"/>
                  </a:cubicBezTo>
                  <a:cubicBezTo>
                    <a:pt x="3721" y="1050"/>
                    <a:pt x="3675" y="959"/>
                    <a:pt x="3652" y="891"/>
                  </a:cubicBezTo>
                  <a:cubicBezTo>
                    <a:pt x="3606" y="799"/>
                    <a:pt x="3584" y="731"/>
                    <a:pt x="3538" y="662"/>
                  </a:cubicBezTo>
                  <a:lnTo>
                    <a:pt x="3447" y="457"/>
                  </a:lnTo>
                  <a:lnTo>
                    <a:pt x="3424" y="389"/>
                  </a:lnTo>
                  <a:lnTo>
                    <a:pt x="3401" y="343"/>
                  </a:lnTo>
                  <a:cubicBezTo>
                    <a:pt x="3401" y="320"/>
                    <a:pt x="3378" y="297"/>
                    <a:pt x="3378" y="274"/>
                  </a:cubicBezTo>
                  <a:cubicBezTo>
                    <a:pt x="3378" y="274"/>
                    <a:pt x="3378" y="252"/>
                    <a:pt x="3378" y="252"/>
                  </a:cubicBezTo>
                  <a:cubicBezTo>
                    <a:pt x="3401" y="206"/>
                    <a:pt x="3401" y="160"/>
                    <a:pt x="3378" y="115"/>
                  </a:cubicBezTo>
                  <a:cubicBezTo>
                    <a:pt x="3355" y="69"/>
                    <a:pt x="3333" y="23"/>
                    <a:pt x="3287" y="0"/>
                  </a:cubicBezTo>
                  <a:close/>
                </a:path>
              </a:pathLst>
            </a:custGeom>
            <a:solidFill>
              <a:srgbClr val="474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20593" y="1117892"/>
              <a:ext cx="17693" cy="50203"/>
            </a:xfrm>
            <a:custGeom>
              <a:avLst/>
              <a:gdLst/>
              <a:ahLst/>
              <a:cxnLst/>
              <a:rect l="l" t="t" r="r" b="b"/>
              <a:pathLst>
                <a:path w="320" h="908" extrusionOk="0">
                  <a:moveTo>
                    <a:pt x="160" y="0"/>
                  </a:moveTo>
                  <a:cubicBezTo>
                    <a:pt x="137" y="0"/>
                    <a:pt x="92" y="23"/>
                    <a:pt x="69" y="46"/>
                  </a:cubicBezTo>
                  <a:cubicBezTo>
                    <a:pt x="46" y="69"/>
                    <a:pt x="46" y="92"/>
                    <a:pt x="46" y="137"/>
                  </a:cubicBezTo>
                  <a:cubicBezTo>
                    <a:pt x="46" y="183"/>
                    <a:pt x="46" y="206"/>
                    <a:pt x="69" y="251"/>
                  </a:cubicBezTo>
                  <a:cubicBezTo>
                    <a:pt x="69" y="297"/>
                    <a:pt x="69" y="343"/>
                    <a:pt x="69" y="388"/>
                  </a:cubicBezTo>
                  <a:cubicBezTo>
                    <a:pt x="69" y="457"/>
                    <a:pt x="46" y="525"/>
                    <a:pt x="46" y="617"/>
                  </a:cubicBezTo>
                  <a:cubicBezTo>
                    <a:pt x="46" y="662"/>
                    <a:pt x="23" y="753"/>
                    <a:pt x="0" y="799"/>
                  </a:cubicBezTo>
                  <a:lnTo>
                    <a:pt x="0" y="822"/>
                  </a:lnTo>
                  <a:cubicBezTo>
                    <a:pt x="0" y="845"/>
                    <a:pt x="0" y="890"/>
                    <a:pt x="46" y="890"/>
                  </a:cubicBezTo>
                  <a:cubicBezTo>
                    <a:pt x="57" y="902"/>
                    <a:pt x="69" y="908"/>
                    <a:pt x="80" y="908"/>
                  </a:cubicBezTo>
                  <a:cubicBezTo>
                    <a:pt x="92" y="908"/>
                    <a:pt x="103" y="902"/>
                    <a:pt x="115" y="890"/>
                  </a:cubicBezTo>
                  <a:cubicBezTo>
                    <a:pt x="160" y="822"/>
                    <a:pt x="183" y="753"/>
                    <a:pt x="206" y="685"/>
                  </a:cubicBezTo>
                  <a:cubicBezTo>
                    <a:pt x="229" y="639"/>
                    <a:pt x="229" y="571"/>
                    <a:pt x="251" y="502"/>
                  </a:cubicBezTo>
                  <a:cubicBezTo>
                    <a:pt x="274" y="434"/>
                    <a:pt x="274" y="365"/>
                    <a:pt x="297" y="297"/>
                  </a:cubicBezTo>
                  <a:cubicBezTo>
                    <a:pt x="297" y="274"/>
                    <a:pt x="297" y="228"/>
                    <a:pt x="297" y="206"/>
                  </a:cubicBezTo>
                  <a:cubicBezTo>
                    <a:pt x="297" y="160"/>
                    <a:pt x="320" y="137"/>
                    <a:pt x="297" y="114"/>
                  </a:cubicBezTo>
                  <a:cubicBezTo>
                    <a:pt x="297" y="46"/>
                    <a:pt x="229" y="0"/>
                    <a:pt x="183" y="0"/>
                  </a:cubicBezTo>
                  <a:close/>
                </a:path>
              </a:pathLst>
            </a:custGeom>
            <a:solidFill>
              <a:srgbClr val="FE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46739" y="1000510"/>
              <a:ext cx="71988" cy="281481"/>
            </a:xfrm>
            <a:custGeom>
              <a:avLst/>
              <a:gdLst/>
              <a:ahLst/>
              <a:cxnLst/>
              <a:rect l="l" t="t" r="r" b="b"/>
              <a:pathLst>
                <a:path w="1302" h="5091" extrusionOk="0">
                  <a:moveTo>
                    <a:pt x="571" y="0"/>
                  </a:moveTo>
                  <a:cubicBezTo>
                    <a:pt x="480" y="0"/>
                    <a:pt x="388" y="69"/>
                    <a:pt x="366" y="160"/>
                  </a:cubicBezTo>
                  <a:cubicBezTo>
                    <a:pt x="343" y="183"/>
                    <a:pt x="343" y="229"/>
                    <a:pt x="320" y="274"/>
                  </a:cubicBezTo>
                  <a:cubicBezTo>
                    <a:pt x="320" y="297"/>
                    <a:pt x="320" y="343"/>
                    <a:pt x="320" y="366"/>
                  </a:cubicBezTo>
                  <a:cubicBezTo>
                    <a:pt x="320" y="411"/>
                    <a:pt x="320" y="480"/>
                    <a:pt x="297" y="525"/>
                  </a:cubicBezTo>
                  <a:cubicBezTo>
                    <a:pt x="297" y="525"/>
                    <a:pt x="297" y="548"/>
                    <a:pt x="297" y="548"/>
                  </a:cubicBezTo>
                  <a:cubicBezTo>
                    <a:pt x="297" y="662"/>
                    <a:pt x="297" y="777"/>
                    <a:pt x="274" y="891"/>
                  </a:cubicBezTo>
                  <a:cubicBezTo>
                    <a:pt x="274" y="982"/>
                    <a:pt x="274" y="1096"/>
                    <a:pt x="274" y="1210"/>
                  </a:cubicBezTo>
                  <a:cubicBezTo>
                    <a:pt x="251" y="1393"/>
                    <a:pt x="251" y="1598"/>
                    <a:pt x="251" y="1781"/>
                  </a:cubicBezTo>
                  <a:cubicBezTo>
                    <a:pt x="229" y="1827"/>
                    <a:pt x="229" y="1872"/>
                    <a:pt x="206" y="1895"/>
                  </a:cubicBezTo>
                  <a:cubicBezTo>
                    <a:pt x="206" y="1941"/>
                    <a:pt x="206" y="1963"/>
                    <a:pt x="206" y="2009"/>
                  </a:cubicBezTo>
                  <a:cubicBezTo>
                    <a:pt x="183" y="2078"/>
                    <a:pt x="183" y="2123"/>
                    <a:pt x="183" y="2192"/>
                  </a:cubicBezTo>
                  <a:cubicBezTo>
                    <a:pt x="160" y="2329"/>
                    <a:pt x="137" y="2466"/>
                    <a:pt x="137" y="2625"/>
                  </a:cubicBezTo>
                  <a:cubicBezTo>
                    <a:pt x="137" y="2762"/>
                    <a:pt x="114" y="2922"/>
                    <a:pt x="114" y="3082"/>
                  </a:cubicBezTo>
                  <a:cubicBezTo>
                    <a:pt x="114" y="3150"/>
                    <a:pt x="114" y="3219"/>
                    <a:pt x="92" y="3264"/>
                  </a:cubicBezTo>
                  <a:cubicBezTo>
                    <a:pt x="92" y="3310"/>
                    <a:pt x="92" y="3333"/>
                    <a:pt x="92" y="3379"/>
                  </a:cubicBezTo>
                  <a:cubicBezTo>
                    <a:pt x="92" y="3379"/>
                    <a:pt x="92" y="3401"/>
                    <a:pt x="92" y="3424"/>
                  </a:cubicBezTo>
                  <a:cubicBezTo>
                    <a:pt x="92" y="3470"/>
                    <a:pt x="92" y="3516"/>
                    <a:pt x="69" y="3561"/>
                  </a:cubicBezTo>
                  <a:cubicBezTo>
                    <a:pt x="69" y="3653"/>
                    <a:pt x="46" y="3744"/>
                    <a:pt x="46" y="3835"/>
                  </a:cubicBezTo>
                  <a:cubicBezTo>
                    <a:pt x="23" y="3926"/>
                    <a:pt x="23" y="4041"/>
                    <a:pt x="23" y="4132"/>
                  </a:cubicBezTo>
                  <a:cubicBezTo>
                    <a:pt x="0" y="4292"/>
                    <a:pt x="23" y="4451"/>
                    <a:pt x="92" y="4588"/>
                  </a:cubicBezTo>
                  <a:cubicBezTo>
                    <a:pt x="114" y="4634"/>
                    <a:pt x="137" y="4657"/>
                    <a:pt x="183" y="4702"/>
                  </a:cubicBezTo>
                  <a:cubicBezTo>
                    <a:pt x="206" y="4725"/>
                    <a:pt x="229" y="4748"/>
                    <a:pt x="251" y="4771"/>
                  </a:cubicBezTo>
                  <a:cubicBezTo>
                    <a:pt x="297" y="4817"/>
                    <a:pt x="366" y="4839"/>
                    <a:pt x="434" y="4885"/>
                  </a:cubicBezTo>
                  <a:cubicBezTo>
                    <a:pt x="525" y="4908"/>
                    <a:pt x="617" y="4954"/>
                    <a:pt x="708" y="4976"/>
                  </a:cubicBezTo>
                  <a:cubicBezTo>
                    <a:pt x="754" y="4999"/>
                    <a:pt x="799" y="4999"/>
                    <a:pt x="822" y="5022"/>
                  </a:cubicBezTo>
                  <a:cubicBezTo>
                    <a:pt x="868" y="5045"/>
                    <a:pt x="891" y="5045"/>
                    <a:pt x="913" y="5068"/>
                  </a:cubicBezTo>
                  <a:lnTo>
                    <a:pt x="959" y="5068"/>
                  </a:lnTo>
                  <a:cubicBezTo>
                    <a:pt x="1027" y="5068"/>
                    <a:pt x="1073" y="5091"/>
                    <a:pt x="1142" y="5091"/>
                  </a:cubicBezTo>
                  <a:cubicBezTo>
                    <a:pt x="1142" y="5091"/>
                    <a:pt x="1164" y="5091"/>
                    <a:pt x="1164" y="5068"/>
                  </a:cubicBezTo>
                  <a:cubicBezTo>
                    <a:pt x="1187" y="5068"/>
                    <a:pt x="1210" y="5068"/>
                    <a:pt x="1210" y="5045"/>
                  </a:cubicBezTo>
                  <a:cubicBezTo>
                    <a:pt x="1233" y="4999"/>
                    <a:pt x="1256" y="4976"/>
                    <a:pt x="1279" y="4954"/>
                  </a:cubicBezTo>
                  <a:cubicBezTo>
                    <a:pt x="1301" y="4954"/>
                    <a:pt x="1301" y="4931"/>
                    <a:pt x="1301" y="4931"/>
                  </a:cubicBezTo>
                  <a:cubicBezTo>
                    <a:pt x="1301" y="4908"/>
                    <a:pt x="1301" y="4885"/>
                    <a:pt x="1301" y="4862"/>
                  </a:cubicBezTo>
                  <a:cubicBezTo>
                    <a:pt x="1301" y="4862"/>
                    <a:pt x="1301" y="4862"/>
                    <a:pt x="1301" y="4839"/>
                  </a:cubicBezTo>
                  <a:cubicBezTo>
                    <a:pt x="1301" y="4794"/>
                    <a:pt x="1279" y="4748"/>
                    <a:pt x="1279" y="4702"/>
                  </a:cubicBezTo>
                  <a:cubicBezTo>
                    <a:pt x="1279" y="4588"/>
                    <a:pt x="1256" y="4497"/>
                    <a:pt x="1256" y="4383"/>
                  </a:cubicBezTo>
                  <a:cubicBezTo>
                    <a:pt x="1256" y="4200"/>
                    <a:pt x="1256" y="4041"/>
                    <a:pt x="1256" y="3881"/>
                  </a:cubicBezTo>
                  <a:cubicBezTo>
                    <a:pt x="1233" y="3789"/>
                    <a:pt x="1233" y="3698"/>
                    <a:pt x="1233" y="3607"/>
                  </a:cubicBezTo>
                  <a:cubicBezTo>
                    <a:pt x="1233" y="3516"/>
                    <a:pt x="1233" y="3424"/>
                    <a:pt x="1210" y="3333"/>
                  </a:cubicBezTo>
                  <a:cubicBezTo>
                    <a:pt x="1210" y="3219"/>
                    <a:pt x="1210" y="3128"/>
                    <a:pt x="1210" y="3013"/>
                  </a:cubicBezTo>
                  <a:cubicBezTo>
                    <a:pt x="1187" y="2922"/>
                    <a:pt x="1187" y="2831"/>
                    <a:pt x="1187" y="2740"/>
                  </a:cubicBezTo>
                  <a:cubicBezTo>
                    <a:pt x="1164" y="2625"/>
                    <a:pt x="1164" y="2534"/>
                    <a:pt x="1164" y="2443"/>
                  </a:cubicBezTo>
                  <a:cubicBezTo>
                    <a:pt x="1164" y="2351"/>
                    <a:pt x="1142" y="2260"/>
                    <a:pt x="1142" y="2192"/>
                  </a:cubicBezTo>
                  <a:cubicBezTo>
                    <a:pt x="1142" y="2100"/>
                    <a:pt x="1142" y="2009"/>
                    <a:pt x="1119" y="1918"/>
                  </a:cubicBezTo>
                  <a:cubicBezTo>
                    <a:pt x="1119" y="1827"/>
                    <a:pt x="1096" y="1735"/>
                    <a:pt x="1096" y="1644"/>
                  </a:cubicBezTo>
                  <a:cubicBezTo>
                    <a:pt x="1073" y="1530"/>
                    <a:pt x="1073" y="1416"/>
                    <a:pt x="1050" y="1302"/>
                  </a:cubicBezTo>
                  <a:cubicBezTo>
                    <a:pt x="1050" y="1233"/>
                    <a:pt x="1050" y="1187"/>
                    <a:pt x="1050" y="1119"/>
                  </a:cubicBezTo>
                  <a:cubicBezTo>
                    <a:pt x="1050" y="1050"/>
                    <a:pt x="1027" y="982"/>
                    <a:pt x="1027" y="913"/>
                  </a:cubicBezTo>
                  <a:cubicBezTo>
                    <a:pt x="1027" y="845"/>
                    <a:pt x="1027" y="777"/>
                    <a:pt x="1005" y="708"/>
                  </a:cubicBezTo>
                  <a:cubicBezTo>
                    <a:pt x="1005" y="662"/>
                    <a:pt x="1005" y="594"/>
                    <a:pt x="982" y="525"/>
                  </a:cubicBezTo>
                  <a:cubicBezTo>
                    <a:pt x="982" y="480"/>
                    <a:pt x="982" y="411"/>
                    <a:pt x="982" y="366"/>
                  </a:cubicBezTo>
                  <a:cubicBezTo>
                    <a:pt x="982" y="297"/>
                    <a:pt x="959" y="229"/>
                    <a:pt x="959" y="183"/>
                  </a:cubicBezTo>
                  <a:cubicBezTo>
                    <a:pt x="959" y="137"/>
                    <a:pt x="913" y="92"/>
                    <a:pt x="868" y="92"/>
                  </a:cubicBezTo>
                  <a:cubicBezTo>
                    <a:pt x="845" y="115"/>
                    <a:pt x="799" y="137"/>
                    <a:pt x="799" y="183"/>
                  </a:cubicBezTo>
                  <a:cubicBezTo>
                    <a:pt x="799" y="206"/>
                    <a:pt x="799" y="206"/>
                    <a:pt x="799" y="229"/>
                  </a:cubicBezTo>
                  <a:cubicBezTo>
                    <a:pt x="776" y="115"/>
                    <a:pt x="708" y="23"/>
                    <a:pt x="594" y="0"/>
                  </a:cubicBezTo>
                  <a:close/>
                </a:path>
              </a:pathLst>
            </a:custGeom>
            <a:solidFill>
              <a:srgbClr val="F2D2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03522" y="1193585"/>
              <a:ext cx="60653" cy="80834"/>
            </a:xfrm>
            <a:custGeom>
              <a:avLst/>
              <a:gdLst/>
              <a:ahLst/>
              <a:cxnLst/>
              <a:rect l="l" t="t" r="r" b="b"/>
              <a:pathLst>
                <a:path w="1097" h="1462" extrusionOk="0">
                  <a:moveTo>
                    <a:pt x="959" y="1"/>
                  </a:moveTo>
                  <a:cubicBezTo>
                    <a:pt x="913" y="1"/>
                    <a:pt x="891" y="1"/>
                    <a:pt x="868" y="24"/>
                  </a:cubicBezTo>
                  <a:cubicBezTo>
                    <a:pt x="845" y="46"/>
                    <a:pt x="822" y="92"/>
                    <a:pt x="822" y="115"/>
                  </a:cubicBezTo>
                  <a:cubicBezTo>
                    <a:pt x="822" y="161"/>
                    <a:pt x="799" y="206"/>
                    <a:pt x="799" y="252"/>
                  </a:cubicBezTo>
                  <a:cubicBezTo>
                    <a:pt x="777" y="275"/>
                    <a:pt x="754" y="320"/>
                    <a:pt x="754" y="343"/>
                  </a:cubicBezTo>
                  <a:cubicBezTo>
                    <a:pt x="731" y="389"/>
                    <a:pt x="708" y="434"/>
                    <a:pt x="685" y="480"/>
                  </a:cubicBezTo>
                  <a:cubicBezTo>
                    <a:pt x="640" y="571"/>
                    <a:pt x="571" y="663"/>
                    <a:pt x="503" y="731"/>
                  </a:cubicBezTo>
                  <a:cubicBezTo>
                    <a:pt x="480" y="777"/>
                    <a:pt x="434" y="822"/>
                    <a:pt x="411" y="868"/>
                  </a:cubicBezTo>
                  <a:cubicBezTo>
                    <a:pt x="366" y="891"/>
                    <a:pt x="320" y="937"/>
                    <a:pt x="297" y="959"/>
                  </a:cubicBezTo>
                  <a:cubicBezTo>
                    <a:pt x="252" y="982"/>
                    <a:pt x="229" y="1005"/>
                    <a:pt x="183" y="1028"/>
                  </a:cubicBezTo>
                  <a:lnTo>
                    <a:pt x="160" y="1028"/>
                  </a:lnTo>
                  <a:cubicBezTo>
                    <a:pt x="137" y="1028"/>
                    <a:pt x="137" y="1051"/>
                    <a:pt x="115" y="1074"/>
                  </a:cubicBezTo>
                  <a:lnTo>
                    <a:pt x="69" y="1074"/>
                  </a:lnTo>
                  <a:cubicBezTo>
                    <a:pt x="23" y="1096"/>
                    <a:pt x="0" y="1119"/>
                    <a:pt x="23" y="1165"/>
                  </a:cubicBezTo>
                  <a:cubicBezTo>
                    <a:pt x="23" y="1188"/>
                    <a:pt x="46" y="1210"/>
                    <a:pt x="46" y="1210"/>
                  </a:cubicBezTo>
                  <a:cubicBezTo>
                    <a:pt x="46" y="1233"/>
                    <a:pt x="69" y="1233"/>
                    <a:pt x="69" y="1256"/>
                  </a:cubicBezTo>
                  <a:cubicBezTo>
                    <a:pt x="69" y="1279"/>
                    <a:pt x="46" y="1325"/>
                    <a:pt x="69" y="1347"/>
                  </a:cubicBezTo>
                  <a:cubicBezTo>
                    <a:pt x="69" y="1370"/>
                    <a:pt x="92" y="1393"/>
                    <a:pt x="92" y="1416"/>
                  </a:cubicBezTo>
                  <a:cubicBezTo>
                    <a:pt x="115" y="1439"/>
                    <a:pt x="137" y="1439"/>
                    <a:pt x="160" y="1462"/>
                  </a:cubicBezTo>
                  <a:lnTo>
                    <a:pt x="252" y="1462"/>
                  </a:lnTo>
                  <a:cubicBezTo>
                    <a:pt x="274" y="1439"/>
                    <a:pt x="297" y="1439"/>
                    <a:pt x="320" y="1439"/>
                  </a:cubicBezTo>
                  <a:cubicBezTo>
                    <a:pt x="343" y="1439"/>
                    <a:pt x="343" y="1439"/>
                    <a:pt x="366" y="1416"/>
                  </a:cubicBezTo>
                  <a:lnTo>
                    <a:pt x="388" y="1416"/>
                  </a:lnTo>
                  <a:cubicBezTo>
                    <a:pt x="434" y="1393"/>
                    <a:pt x="503" y="1370"/>
                    <a:pt x="571" y="1325"/>
                  </a:cubicBezTo>
                  <a:cubicBezTo>
                    <a:pt x="617" y="1302"/>
                    <a:pt x="662" y="1256"/>
                    <a:pt x="708" y="1210"/>
                  </a:cubicBezTo>
                  <a:cubicBezTo>
                    <a:pt x="731" y="1165"/>
                    <a:pt x="754" y="1142"/>
                    <a:pt x="777" y="1096"/>
                  </a:cubicBezTo>
                  <a:cubicBezTo>
                    <a:pt x="822" y="1028"/>
                    <a:pt x="868" y="982"/>
                    <a:pt x="891" y="914"/>
                  </a:cubicBezTo>
                  <a:cubicBezTo>
                    <a:pt x="959" y="777"/>
                    <a:pt x="1028" y="640"/>
                    <a:pt x="1050" y="503"/>
                  </a:cubicBezTo>
                  <a:cubicBezTo>
                    <a:pt x="1073" y="434"/>
                    <a:pt x="1073" y="366"/>
                    <a:pt x="1096" y="297"/>
                  </a:cubicBezTo>
                  <a:cubicBezTo>
                    <a:pt x="1096" y="206"/>
                    <a:pt x="1096" y="138"/>
                    <a:pt x="1073" y="69"/>
                  </a:cubicBezTo>
                  <a:cubicBezTo>
                    <a:pt x="1050" y="24"/>
                    <a:pt x="1005" y="1"/>
                    <a:pt x="959" y="1"/>
                  </a:cubicBezTo>
                  <a:close/>
                </a:path>
              </a:pathLst>
            </a:custGeom>
            <a:solidFill>
              <a:srgbClr val="F2D2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71696" y="1111589"/>
              <a:ext cx="170404" cy="111078"/>
            </a:xfrm>
            <a:custGeom>
              <a:avLst/>
              <a:gdLst/>
              <a:ahLst/>
              <a:cxnLst/>
              <a:rect l="l" t="t" r="r" b="b"/>
              <a:pathLst>
                <a:path w="3082" h="2009" extrusionOk="0">
                  <a:moveTo>
                    <a:pt x="2922" y="0"/>
                  </a:moveTo>
                  <a:cubicBezTo>
                    <a:pt x="2899" y="0"/>
                    <a:pt x="2853" y="23"/>
                    <a:pt x="2830" y="23"/>
                  </a:cubicBezTo>
                  <a:cubicBezTo>
                    <a:pt x="2762" y="69"/>
                    <a:pt x="2716" y="160"/>
                    <a:pt x="2693" y="228"/>
                  </a:cubicBezTo>
                  <a:cubicBezTo>
                    <a:pt x="2671" y="297"/>
                    <a:pt x="2648" y="342"/>
                    <a:pt x="2602" y="411"/>
                  </a:cubicBezTo>
                  <a:cubicBezTo>
                    <a:pt x="2579" y="457"/>
                    <a:pt x="2556" y="525"/>
                    <a:pt x="2534" y="571"/>
                  </a:cubicBezTo>
                  <a:cubicBezTo>
                    <a:pt x="2511" y="639"/>
                    <a:pt x="2465" y="685"/>
                    <a:pt x="2420" y="753"/>
                  </a:cubicBezTo>
                  <a:cubicBezTo>
                    <a:pt x="2374" y="799"/>
                    <a:pt x="2328" y="867"/>
                    <a:pt x="2283" y="936"/>
                  </a:cubicBezTo>
                  <a:cubicBezTo>
                    <a:pt x="2260" y="959"/>
                    <a:pt x="2260" y="1004"/>
                    <a:pt x="2237" y="1027"/>
                  </a:cubicBezTo>
                  <a:cubicBezTo>
                    <a:pt x="2237" y="1004"/>
                    <a:pt x="2237" y="1004"/>
                    <a:pt x="2237" y="1004"/>
                  </a:cubicBezTo>
                  <a:cubicBezTo>
                    <a:pt x="2191" y="1073"/>
                    <a:pt x="2123" y="1119"/>
                    <a:pt x="2054" y="1187"/>
                  </a:cubicBezTo>
                  <a:cubicBezTo>
                    <a:pt x="2009" y="1255"/>
                    <a:pt x="1940" y="1301"/>
                    <a:pt x="1872" y="1347"/>
                  </a:cubicBezTo>
                  <a:cubicBezTo>
                    <a:pt x="1758" y="1438"/>
                    <a:pt x="1621" y="1529"/>
                    <a:pt x="1484" y="1575"/>
                  </a:cubicBezTo>
                  <a:cubicBezTo>
                    <a:pt x="1347" y="1644"/>
                    <a:pt x="1210" y="1689"/>
                    <a:pt x="1073" y="1712"/>
                  </a:cubicBezTo>
                  <a:cubicBezTo>
                    <a:pt x="982" y="1712"/>
                    <a:pt x="890" y="1712"/>
                    <a:pt x="799" y="1735"/>
                  </a:cubicBezTo>
                  <a:lnTo>
                    <a:pt x="639" y="1735"/>
                  </a:lnTo>
                  <a:cubicBezTo>
                    <a:pt x="593" y="1735"/>
                    <a:pt x="548" y="1712"/>
                    <a:pt x="502" y="1712"/>
                  </a:cubicBezTo>
                  <a:cubicBezTo>
                    <a:pt x="434" y="1712"/>
                    <a:pt x="365" y="1689"/>
                    <a:pt x="297" y="1666"/>
                  </a:cubicBezTo>
                  <a:cubicBezTo>
                    <a:pt x="205" y="1666"/>
                    <a:pt x="137" y="1644"/>
                    <a:pt x="68" y="1644"/>
                  </a:cubicBezTo>
                  <a:cubicBezTo>
                    <a:pt x="23" y="1644"/>
                    <a:pt x="0" y="1689"/>
                    <a:pt x="0" y="1712"/>
                  </a:cubicBezTo>
                  <a:cubicBezTo>
                    <a:pt x="0" y="1758"/>
                    <a:pt x="23" y="1780"/>
                    <a:pt x="68" y="1780"/>
                  </a:cubicBezTo>
                  <a:cubicBezTo>
                    <a:pt x="91" y="1803"/>
                    <a:pt x="114" y="1803"/>
                    <a:pt x="137" y="1803"/>
                  </a:cubicBezTo>
                  <a:cubicBezTo>
                    <a:pt x="228" y="1803"/>
                    <a:pt x="297" y="1826"/>
                    <a:pt x="388" y="1849"/>
                  </a:cubicBezTo>
                  <a:cubicBezTo>
                    <a:pt x="457" y="1872"/>
                    <a:pt x="548" y="1895"/>
                    <a:pt x="639" y="1917"/>
                  </a:cubicBezTo>
                  <a:cubicBezTo>
                    <a:pt x="730" y="1917"/>
                    <a:pt x="822" y="1940"/>
                    <a:pt x="913" y="1940"/>
                  </a:cubicBezTo>
                  <a:lnTo>
                    <a:pt x="1096" y="1940"/>
                  </a:lnTo>
                  <a:cubicBezTo>
                    <a:pt x="1096" y="1963"/>
                    <a:pt x="1096" y="1963"/>
                    <a:pt x="1096" y="1963"/>
                  </a:cubicBezTo>
                  <a:cubicBezTo>
                    <a:pt x="1141" y="1986"/>
                    <a:pt x="1164" y="1986"/>
                    <a:pt x="1210" y="1986"/>
                  </a:cubicBezTo>
                  <a:cubicBezTo>
                    <a:pt x="1301" y="2009"/>
                    <a:pt x="1392" y="2009"/>
                    <a:pt x="1461" y="2009"/>
                  </a:cubicBezTo>
                  <a:cubicBezTo>
                    <a:pt x="1529" y="2009"/>
                    <a:pt x="1575" y="1986"/>
                    <a:pt x="1621" y="1986"/>
                  </a:cubicBezTo>
                  <a:cubicBezTo>
                    <a:pt x="1689" y="1986"/>
                    <a:pt x="1758" y="1963"/>
                    <a:pt x="1803" y="1963"/>
                  </a:cubicBezTo>
                  <a:cubicBezTo>
                    <a:pt x="1872" y="1940"/>
                    <a:pt x="1917" y="1917"/>
                    <a:pt x="1963" y="1895"/>
                  </a:cubicBezTo>
                  <a:cubicBezTo>
                    <a:pt x="2009" y="1872"/>
                    <a:pt x="2031" y="1849"/>
                    <a:pt x="2077" y="1826"/>
                  </a:cubicBezTo>
                  <a:cubicBezTo>
                    <a:pt x="2168" y="1780"/>
                    <a:pt x="2237" y="1735"/>
                    <a:pt x="2305" y="1666"/>
                  </a:cubicBezTo>
                  <a:cubicBezTo>
                    <a:pt x="2420" y="1575"/>
                    <a:pt x="2534" y="1461"/>
                    <a:pt x="2648" y="1324"/>
                  </a:cubicBezTo>
                  <a:cubicBezTo>
                    <a:pt x="2693" y="1255"/>
                    <a:pt x="2739" y="1187"/>
                    <a:pt x="2785" y="1119"/>
                  </a:cubicBezTo>
                  <a:cubicBezTo>
                    <a:pt x="2830" y="1050"/>
                    <a:pt x="2853" y="959"/>
                    <a:pt x="2899" y="890"/>
                  </a:cubicBezTo>
                  <a:lnTo>
                    <a:pt x="2876" y="890"/>
                  </a:lnTo>
                  <a:cubicBezTo>
                    <a:pt x="2899" y="890"/>
                    <a:pt x="2899" y="890"/>
                    <a:pt x="2899" y="867"/>
                  </a:cubicBezTo>
                  <a:cubicBezTo>
                    <a:pt x="2899" y="890"/>
                    <a:pt x="2899" y="890"/>
                    <a:pt x="2899" y="890"/>
                  </a:cubicBezTo>
                  <a:cubicBezTo>
                    <a:pt x="2967" y="708"/>
                    <a:pt x="3013" y="525"/>
                    <a:pt x="3059" y="342"/>
                  </a:cubicBezTo>
                  <a:cubicBezTo>
                    <a:pt x="3081" y="297"/>
                    <a:pt x="3081" y="251"/>
                    <a:pt x="3081" y="183"/>
                  </a:cubicBezTo>
                  <a:cubicBezTo>
                    <a:pt x="3081" y="137"/>
                    <a:pt x="3059" y="91"/>
                    <a:pt x="3036" y="46"/>
                  </a:cubicBezTo>
                  <a:cubicBezTo>
                    <a:pt x="2990" y="23"/>
                    <a:pt x="2967" y="0"/>
                    <a:pt x="2922" y="0"/>
                  </a:cubicBezTo>
                  <a:close/>
                </a:path>
              </a:pathLst>
            </a:custGeom>
            <a:solidFill>
              <a:srgbClr val="F2D2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55585" y="1268061"/>
              <a:ext cx="407653" cy="800157"/>
            </a:xfrm>
            <a:custGeom>
              <a:avLst/>
              <a:gdLst/>
              <a:ahLst/>
              <a:cxnLst/>
              <a:rect l="l" t="t" r="r" b="b"/>
              <a:pathLst>
                <a:path w="7373" h="14472" extrusionOk="0">
                  <a:moveTo>
                    <a:pt x="137" y="0"/>
                  </a:moveTo>
                  <a:cubicBezTo>
                    <a:pt x="114" y="0"/>
                    <a:pt x="91" y="0"/>
                    <a:pt x="46" y="46"/>
                  </a:cubicBezTo>
                  <a:cubicBezTo>
                    <a:pt x="23" y="69"/>
                    <a:pt x="23" y="92"/>
                    <a:pt x="0" y="137"/>
                  </a:cubicBezTo>
                  <a:cubicBezTo>
                    <a:pt x="0" y="160"/>
                    <a:pt x="23" y="229"/>
                    <a:pt x="46" y="252"/>
                  </a:cubicBezTo>
                  <a:lnTo>
                    <a:pt x="46" y="274"/>
                  </a:lnTo>
                  <a:cubicBezTo>
                    <a:pt x="69" y="320"/>
                    <a:pt x="91" y="343"/>
                    <a:pt x="91" y="388"/>
                  </a:cubicBezTo>
                  <a:lnTo>
                    <a:pt x="114" y="411"/>
                  </a:lnTo>
                  <a:cubicBezTo>
                    <a:pt x="160" y="503"/>
                    <a:pt x="183" y="594"/>
                    <a:pt x="228" y="685"/>
                  </a:cubicBezTo>
                  <a:cubicBezTo>
                    <a:pt x="274" y="799"/>
                    <a:pt x="297" y="891"/>
                    <a:pt x="342" y="1005"/>
                  </a:cubicBezTo>
                  <a:cubicBezTo>
                    <a:pt x="365" y="1050"/>
                    <a:pt x="365" y="1096"/>
                    <a:pt x="388" y="1142"/>
                  </a:cubicBezTo>
                  <a:cubicBezTo>
                    <a:pt x="411" y="1210"/>
                    <a:pt x="434" y="1301"/>
                    <a:pt x="479" y="1393"/>
                  </a:cubicBezTo>
                  <a:cubicBezTo>
                    <a:pt x="525" y="1507"/>
                    <a:pt x="571" y="1621"/>
                    <a:pt x="639" y="1735"/>
                  </a:cubicBezTo>
                  <a:lnTo>
                    <a:pt x="708" y="1895"/>
                  </a:lnTo>
                  <a:lnTo>
                    <a:pt x="731" y="1941"/>
                  </a:lnTo>
                  <a:cubicBezTo>
                    <a:pt x="753" y="1986"/>
                    <a:pt x="753" y="2009"/>
                    <a:pt x="776" y="2055"/>
                  </a:cubicBezTo>
                  <a:cubicBezTo>
                    <a:pt x="799" y="2078"/>
                    <a:pt x="822" y="2100"/>
                    <a:pt x="845" y="2123"/>
                  </a:cubicBezTo>
                  <a:cubicBezTo>
                    <a:pt x="867" y="2146"/>
                    <a:pt x="890" y="2192"/>
                    <a:pt x="890" y="2237"/>
                  </a:cubicBezTo>
                  <a:cubicBezTo>
                    <a:pt x="936" y="2329"/>
                    <a:pt x="982" y="2420"/>
                    <a:pt x="1004" y="2511"/>
                  </a:cubicBezTo>
                  <a:lnTo>
                    <a:pt x="1027" y="2534"/>
                  </a:lnTo>
                  <a:cubicBezTo>
                    <a:pt x="1073" y="2717"/>
                    <a:pt x="1164" y="2876"/>
                    <a:pt x="1233" y="3013"/>
                  </a:cubicBezTo>
                  <a:lnTo>
                    <a:pt x="1233" y="3036"/>
                  </a:lnTo>
                  <a:cubicBezTo>
                    <a:pt x="1278" y="3127"/>
                    <a:pt x="1301" y="3196"/>
                    <a:pt x="1324" y="3264"/>
                  </a:cubicBezTo>
                  <a:cubicBezTo>
                    <a:pt x="1370" y="3356"/>
                    <a:pt x="1392" y="3424"/>
                    <a:pt x="1438" y="3493"/>
                  </a:cubicBezTo>
                  <a:lnTo>
                    <a:pt x="1507" y="3675"/>
                  </a:lnTo>
                  <a:lnTo>
                    <a:pt x="1644" y="3972"/>
                  </a:lnTo>
                  <a:cubicBezTo>
                    <a:pt x="1689" y="4063"/>
                    <a:pt x="1712" y="4155"/>
                    <a:pt x="1758" y="4246"/>
                  </a:cubicBezTo>
                  <a:cubicBezTo>
                    <a:pt x="1780" y="4314"/>
                    <a:pt x="1803" y="4360"/>
                    <a:pt x="1849" y="4429"/>
                  </a:cubicBezTo>
                  <a:cubicBezTo>
                    <a:pt x="1917" y="4611"/>
                    <a:pt x="1986" y="4794"/>
                    <a:pt x="2054" y="4976"/>
                  </a:cubicBezTo>
                  <a:cubicBezTo>
                    <a:pt x="2123" y="5113"/>
                    <a:pt x="2168" y="5227"/>
                    <a:pt x="2214" y="5364"/>
                  </a:cubicBezTo>
                  <a:cubicBezTo>
                    <a:pt x="2237" y="5410"/>
                    <a:pt x="2260" y="5456"/>
                    <a:pt x="2283" y="5501"/>
                  </a:cubicBezTo>
                  <a:lnTo>
                    <a:pt x="2328" y="5615"/>
                  </a:lnTo>
                  <a:cubicBezTo>
                    <a:pt x="2351" y="5638"/>
                    <a:pt x="2351" y="5684"/>
                    <a:pt x="2374" y="5730"/>
                  </a:cubicBezTo>
                  <a:cubicBezTo>
                    <a:pt x="2397" y="5775"/>
                    <a:pt x="2420" y="5821"/>
                    <a:pt x="2442" y="5867"/>
                  </a:cubicBezTo>
                  <a:lnTo>
                    <a:pt x="2534" y="6118"/>
                  </a:lnTo>
                  <a:lnTo>
                    <a:pt x="2648" y="6369"/>
                  </a:lnTo>
                  <a:cubicBezTo>
                    <a:pt x="2693" y="6460"/>
                    <a:pt x="2716" y="6528"/>
                    <a:pt x="2762" y="6620"/>
                  </a:cubicBezTo>
                  <a:cubicBezTo>
                    <a:pt x="2785" y="6688"/>
                    <a:pt x="2830" y="6780"/>
                    <a:pt x="2876" y="6871"/>
                  </a:cubicBezTo>
                  <a:cubicBezTo>
                    <a:pt x="2899" y="6962"/>
                    <a:pt x="2945" y="7053"/>
                    <a:pt x="2990" y="7145"/>
                  </a:cubicBezTo>
                  <a:lnTo>
                    <a:pt x="3082" y="7373"/>
                  </a:lnTo>
                  <a:cubicBezTo>
                    <a:pt x="3218" y="7670"/>
                    <a:pt x="3333" y="7989"/>
                    <a:pt x="3447" y="8286"/>
                  </a:cubicBezTo>
                  <a:lnTo>
                    <a:pt x="3515" y="8423"/>
                  </a:lnTo>
                  <a:cubicBezTo>
                    <a:pt x="3606" y="8674"/>
                    <a:pt x="3721" y="8902"/>
                    <a:pt x="3812" y="9153"/>
                  </a:cubicBezTo>
                  <a:lnTo>
                    <a:pt x="3949" y="9450"/>
                  </a:lnTo>
                  <a:lnTo>
                    <a:pt x="3995" y="9541"/>
                  </a:lnTo>
                  <a:cubicBezTo>
                    <a:pt x="4040" y="9678"/>
                    <a:pt x="4086" y="9792"/>
                    <a:pt x="4154" y="9929"/>
                  </a:cubicBezTo>
                  <a:cubicBezTo>
                    <a:pt x="4223" y="10089"/>
                    <a:pt x="4291" y="10272"/>
                    <a:pt x="4383" y="10432"/>
                  </a:cubicBezTo>
                  <a:cubicBezTo>
                    <a:pt x="4428" y="10569"/>
                    <a:pt x="4474" y="10705"/>
                    <a:pt x="4542" y="10842"/>
                  </a:cubicBezTo>
                  <a:lnTo>
                    <a:pt x="4588" y="10934"/>
                  </a:lnTo>
                  <a:cubicBezTo>
                    <a:pt x="4656" y="11094"/>
                    <a:pt x="4725" y="11253"/>
                    <a:pt x="4793" y="11436"/>
                  </a:cubicBezTo>
                  <a:cubicBezTo>
                    <a:pt x="4816" y="11504"/>
                    <a:pt x="4862" y="11573"/>
                    <a:pt x="4885" y="11664"/>
                  </a:cubicBezTo>
                  <a:cubicBezTo>
                    <a:pt x="4908" y="11710"/>
                    <a:pt x="4930" y="11733"/>
                    <a:pt x="4930" y="11778"/>
                  </a:cubicBezTo>
                  <a:cubicBezTo>
                    <a:pt x="4953" y="11824"/>
                    <a:pt x="4953" y="11847"/>
                    <a:pt x="4976" y="11892"/>
                  </a:cubicBezTo>
                  <a:lnTo>
                    <a:pt x="5044" y="12029"/>
                  </a:lnTo>
                  <a:cubicBezTo>
                    <a:pt x="5090" y="12166"/>
                    <a:pt x="5136" y="12280"/>
                    <a:pt x="5204" y="12395"/>
                  </a:cubicBezTo>
                  <a:cubicBezTo>
                    <a:pt x="5273" y="12554"/>
                    <a:pt x="5341" y="12714"/>
                    <a:pt x="5410" y="12874"/>
                  </a:cubicBezTo>
                  <a:cubicBezTo>
                    <a:pt x="5478" y="13034"/>
                    <a:pt x="5547" y="13193"/>
                    <a:pt x="5615" y="13330"/>
                  </a:cubicBezTo>
                  <a:cubicBezTo>
                    <a:pt x="5661" y="13399"/>
                    <a:pt x="5684" y="13467"/>
                    <a:pt x="5706" y="13536"/>
                  </a:cubicBezTo>
                  <a:cubicBezTo>
                    <a:pt x="5752" y="13627"/>
                    <a:pt x="5798" y="13718"/>
                    <a:pt x="5843" y="13810"/>
                  </a:cubicBezTo>
                  <a:cubicBezTo>
                    <a:pt x="5866" y="13878"/>
                    <a:pt x="5889" y="13924"/>
                    <a:pt x="5912" y="13969"/>
                  </a:cubicBezTo>
                  <a:lnTo>
                    <a:pt x="5957" y="14038"/>
                  </a:lnTo>
                  <a:lnTo>
                    <a:pt x="5980" y="14106"/>
                  </a:lnTo>
                  <a:cubicBezTo>
                    <a:pt x="6003" y="14152"/>
                    <a:pt x="6026" y="14198"/>
                    <a:pt x="6049" y="14243"/>
                  </a:cubicBezTo>
                  <a:cubicBezTo>
                    <a:pt x="6072" y="14289"/>
                    <a:pt x="6094" y="14312"/>
                    <a:pt x="6094" y="14335"/>
                  </a:cubicBezTo>
                  <a:cubicBezTo>
                    <a:pt x="6117" y="14380"/>
                    <a:pt x="6140" y="14403"/>
                    <a:pt x="6186" y="14426"/>
                  </a:cubicBezTo>
                  <a:cubicBezTo>
                    <a:pt x="6209" y="14449"/>
                    <a:pt x="6254" y="14449"/>
                    <a:pt x="6277" y="14449"/>
                  </a:cubicBezTo>
                  <a:cubicBezTo>
                    <a:pt x="6323" y="14472"/>
                    <a:pt x="6368" y="14472"/>
                    <a:pt x="6414" y="14472"/>
                  </a:cubicBezTo>
                  <a:lnTo>
                    <a:pt x="6551" y="14472"/>
                  </a:lnTo>
                  <a:lnTo>
                    <a:pt x="6597" y="14449"/>
                  </a:lnTo>
                  <a:lnTo>
                    <a:pt x="6756" y="14449"/>
                  </a:lnTo>
                  <a:lnTo>
                    <a:pt x="6779" y="14426"/>
                  </a:lnTo>
                  <a:lnTo>
                    <a:pt x="6871" y="14426"/>
                  </a:lnTo>
                  <a:cubicBezTo>
                    <a:pt x="6916" y="14426"/>
                    <a:pt x="6962" y="14403"/>
                    <a:pt x="7007" y="14403"/>
                  </a:cubicBezTo>
                  <a:lnTo>
                    <a:pt x="7076" y="14403"/>
                  </a:lnTo>
                  <a:cubicBezTo>
                    <a:pt x="7099" y="14380"/>
                    <a:pt x="7122" y="14380"/>
                    <a:pt x="7167" y="14358"/>
                  </a:cubicBezTo>
                  <a:lnTo>
                    <a:pt x="7190" y="14358"/>
                  </a:lnTo>
                  <a:cubicBezTo>
                    <a:pt x="7190" y="14358"/>
                    <a:pt x="7190" y="14358"/>
                    <a:pt x="7213" y="14335"/>
                  </a:cubicBezTo>
                  <a:cubicBezTo>
                    <a:pt x="7213" y="14358"/>
                    <a:pt x="7236" y="14358"/>
                    <a:pt x="7236" y="14358"/>
                  </a:cubicBezTo>
                  <a:lnTo>
                    <a:pt x="7281" y="14358"/>
                  </a:lnTo>
                  <a:cubicBezTo>
                    <a:pt x="7304" y="14335"/>
                    <a:pt x="7327" y="14312"/>
                    <a:pt x="7350" y="14289"/>
                  </a:cubicBezTo>
                  <a:cubicBezTo>
                    <a:pt x="7373" y="14266"/>
                    <a:pt x="7373" y="14221"/>
                    <a:pt x="7373" y="14198"/>
                  </a:cubicBezTo>
                  <a:cubicBezTo>
                    <a:pt x="7350" y="14152"/>
                    <a:pt x="7350" y="14129"/>
                    <a:pt x="7327" y="14084"/>
                  </a:cubicBezTo>
                  <a:lnTo>
                    <a:pt x="7327" y="14061"/>
                  </a:lnTo>
                  <a:lnTo>
                    <a:pt x="7304" y="14015"/>
                  </a:lnTo>
                  <a:lnTo>
                    <a:pt x="7304" y="14038"/>
                  </a:lnTo>
                  <a:cubicBezTo>
                    <a:pt x="7213" y="13741"/>
                    <a:pt x="7076" y="13467"/>
                    <a:pt x="6962" y="13193"/>
                  </a:cubicBezTo>
                  <a:lnTo>
                    <a:pt x="6939" y="13125"/>
                  </a:lnTo>
                  <a:cubicBezTo>
                    <a:pt x="6848" y="12920"/>
                    <a:pt x="6756" y="12714"/>
                    <a:pt x="6688" y="12509"/>
                  </a:cubicBezTo>
                  <a:cubicBezTo>
                    <a:pt x="6597" y="12303"/>
                    <a:pt x="6505" y="12098"/>
                    <a:pt x="6414" y="11892"/>
                  </a:cubicBezTo>
                  <a:cubicBezTo>
                    <a:pt x="6117" y="11185"/>
                    <a:pt x="5821" y="10500"/>
                    <a:pt x="5524" y="9815"/>
                  </a:cubicBezTo>
                  <a:lnTo>
                    <a:pt x="5067" y="8788"/>
                  </a:lnTo>
                  <a:cubicBezTo>
                    <a:pt x="4634" y="7784"/>
                    <a:pt x="4200" y="6780"/>
                    <a:pt x="3789" y="5798"/>
                  </a:cubicBezTo>
                  <a:lnTo>
                    <a:pt x="3538" y="5250"/>
                  </a:lnTo>
                  <a:cubicBezTo>
                    <a:pt x="3196" y="4429"/>
                    <a:pt x="2830" y="3584"/>
                    <a:pt x="2465" y="2762"/>
                  </a:cubicBezTo>
                  <a:cubicBezTo>
                    <a:pt x="2283" y="2329"/>
                    <a:pt x="2077" y="1872"/>
                    <a:pt x="1872" y="1438"/>
                  </a:cubicBezTo>
                  <a:cubicBezTo>
                    <a:pt x="1803" y="1301"/>
                    <a:pt x="1758" y="1187"/>
                    <a:pt x="1689" y="1050"/>
                  </a:cubicBezTo>
                  <a:cubicBezTo>
                    <a:pt x="1552" y="754"/>
                    <a:pt x="1415" y="480"/>
                    <a:pt x="1301" y="183"/>
                  </a:cubicBezTo>
                  <a:cubicBezTo>
                    <a:pt x="1278" y="137"/>
                    <a:pt x="1233" y="115"/>
                    <a:pt x="1187" y="115"/>
                  </a:cubicBezTo>
                  <a:lnTo>
                    <a:pt x="1119" y="115"/>
                  </a:lnTo>
                  <a:cubicBezTo>
                    <a:pt x="1096" y="137"/>
                    <a:pt x="1073" y="160"/>
                    <a:pt x="1050" y="206"/>
                  </a:cubicBezTo>
                  <a:cubicBezTo>
                    <a:pt x="1050" y="206"/>
                    <a:pt x="1050" y="229"/>
                    <a:pt x="1050" y="252"/>
                  </a:cubicBezTo>
                  <a:lnTo>
                    <a:pt x="1004" y="252"/>
                  </a:lnTo>
                  <a:cubicBezTo>
                    <a:pt x="936" y="252"/>
                    <a:pt x="867" y="229"/>
                    <a:pt x="799" y="229"/>
                  </a:cubicBezTo>
                  <a:cubicBezTo>
                    <a:pt x="753" y="229"/>
                    <a:pt x="731" y="229"/>
                    <a:pt x="685" y="206"/>
                  </a:cubicBezTo>
                  <a:lnTo>
                    <a:pt x="571" y="206"/>
                  </a:lnTo>
                  <a:cubicBezTo>
                    <a:pt x="548" y="206"/>
                    <a:pt x="502" y="183"/>
                    <a:pt x="457" y="183"/>
                  </a:cubicBezTo>
                  <a:cubicBezTo>
                    <a:pt x="411" y="160"/>
                    <a:pt x="365" y="115"/>
                    <a:pt x="342" y="92"/>
                  </a:cubicBezTo>
                  <a:cubicBezTo>
                    <a:pt x="297" y="69"/>
                    <a:pt x="274" y="46"/>
                    <a:pt x="251" y="23"/>
                  </a:cubicBezTo>
                  <a:cubicBezTo>
                    <a:pt x="206" y="0"/>
                    <a:pt x="183" y="0"/>
                    <a:pt x="160" y="0"/>
                  </a:cubicBezTo>
                  <a:close/>
                </a:path>
              </a:pathLst>
            </a:custGeom>
            <a:solidFill>
              <a:srgbClr val="EDC3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731672" y="1127955"/>
              <a:ext cx="348327" cy="783791"/>
            </a:xfrm>
            <a:custGeom>
              <a:avLst/>
              <a:gdLst/>
              <a:ahLst/>
              <a:cxnLst/>
              <a:rect l="l" t="t" r="r" b="b"/>
              <a:pathLst>
                <a:path w="6300" h="14176" extrusionOk="0">
                  <a:moveTo>
                    <a:pt x="137" y="1"/>
                  </a:moveTo>
                  <a:cubicBezTo>
                    <a:pt x="114" y="1"/>
                    <a:pt x="91" y="1"/>
                    <a:pt x="91" y="24"/>
                  </a:cubicBezTo>
                  <a:cubicBezTo>
                    <a:pt x="46" y="24"/>
                    <a:pt x="23" y="69"/>
                    <a:pt x="23" y="92"/>
                  </a:cubicBezTo>
                  <a:cubicBezTo>
                    <a:pt x="0" y="138"/>
                    <a:pt x="0" y="161"/>
                    <a:pt x="23" y="206"/>
                  </a:cubicBezTo>
                  <a:cubicBezTo>
                    <a:pt x="205" y="617"/>
                    <a:pt x="388" y="1051"/>
                    <a:pt x="548" y="1484"/>
                  </a:cubicBezTo>
                  <a:cubicBezTo>
                    <a:pt x="662" y="1713"/>
                    <a:pt x="753" y="1964"/>
                    <a:pt x="867" y="2192"/>
                  </a:cubicBezTo>
                  <a:cubicBezTo>
                    <a:pt x="959" y="2420"/>
                    <a:pt x="1073" y="2671"/>
                    <a:pt x="1164" y="2900"/>
                  </a:cubicBezTo>
                  <a:cubicBezTo>
                    <a:pt x="1621" y="3927"/>
                    <a:pt x="2054" y="4954"/>
                    <a:pt x="2511" y="5981"/>
                  </a:cubicBezTo>
                  <a:cubicBezTo>
                    <a:pt x="3401" y="8058"/>
                    <a:pt x="4291" y="10112"/>
                    <a:pt x="5204" y="12167"/>
                  </a:cubicBezTo>
                  <a:cubicBezTo>
                    <a:pt x="5296" y="12395"/>
                    <a:pt x="5387" y="12623"/>
                    <a:pt x="5501" y="12829"/>
                  </a:cubicBezTo>
                  <a:cubicBezTo>
                    <a:pt x="5592" y="13034"/>
                    <a:pt x="5684" y="13262"/>
                    <a:pt x="5775" y="13468"/>
                  </a:cubicBezTo>
                  <a:cubicBezTo>
                    <a:pt x="5843" y="13628"/>
                    <a:pt x="5912" y="13787"/>
                    <a:pt x="6003" y="13970"/>
                  </a:cubicBezTo>
                  <a:cubicBezTo>
                    <a:pt x="6003" y="13993"/>
                    <a:pt x="6026" y="14038"/>
                    <a:pt x="6049" y="14061"/>
                  </a:cubicBezTo>
                  <a:cubicBezTo>
                    <a:pt x="6049" y="14084"/>
                    <a:pt x="6072" y="14107"/>
                    <a:pt x="6094" y="14130"/>
                  </a:cubicBezTo>
                  <a:cubicBezTo>
                    <a:pt x="6117" y="14164"/>
                    <a:pt x="6146" y="14175"/>
                    <a:pt x="6174" y="14175"/>
                  </a:cubicBezTo>
                  <a:cubicBezTo>
                    <a:pt x="6203" y="14175"/>
                    <a:pt x="6231" y="14164"/>
                    <a:pt x="6254" y="14152"/>
                  </a:cubicBezTo>
                  <a:cubicBezTo>
                    <a:pt x="6300" y="14107"/>
                    <a:pt x="6300" y="14061"/>
                    <a:pt x="6300" y="14016"/>
                  </a:cubicBezTo>
                  <a:cubicBezTo>
                    <a:pt x="6277" y="13993"/>
                    <a:pt x="6277" y="13970"/>
                    <a:pt x="6277" y="13970"/>
                  </a:cubicBezTo>
                  <a:lnTo>
                    <a:pt x="6277" y="13947"/>
                  </a:lnTo>
                  <a:cubicBezTo>
                    <a:pt x="6254" y="13947"/>
                    <a:pt x="6254" y="13947"/>
                    <a:pt x="6254" y="13924"/>
                  </a:cubicBezTo>
                  <a:cubicBezTo>
                    <a:pt x="6209" y="13764"/>
                    <a:pt x="6140" y="13605"/>
                    <a:pt x="6072" y="13445"/>
                  </a:cubicBezTo>
                  <a:cubicBezTo>
                    <a:pt x="5980" y="13217"/>
                    <a:pt x="5866" y="13011"/>
                    <a:pt x="5775" y="12783"/>
                  </a:cubicBezTo>
                  <a:cubicBezTo>
                    <a:pt x="5592" y="12304"/>
                    <a:pt x="5364" y="11824"/>
                    <a:pt x="5159" y="11345"/>
                  </a:cubicBezTo>
                  <a:cubicBezTo>
                    <a:pt x="4725" y="10318"/>
                    <a:pt x="4291" y="9314"/>
                    <a:pt x="3858" y="8286"/>
                  </a:cubicBezTo>
                  <a:cubicBezTo>
                    <a:pt x="2944" y="6232"/>
                    <a:pt x="2077" y="4155"/>
                    <a:pt x="1164" y="2101"/>
                  </a:cubicBezTo>
                  <a:cubicBezTo>
                    <a:pt x="1004" y="1758"/>
                    <a:pt x="867" y="1393"/>
                    <a:pt x="708" y="1028"/>
                  </a:cubicBezTo>
                  <a:cubicBezTo>
                    <a:pt x="548" y="708"/>
                    <a:pt x="411" y="389"/>
                    <a:pt x="274" y="69"/>
                  </a:cubicBezTo>
                  <a:cubicBezTo>
                    <a:pt x="251" y="24"/>
                    <a:pt x="205" y="1"/>
                    <a:pt x="137" y="1"/>
                  </a:cubicBezTo>
                  <a:close/>
                </a:path>
              </a:pathLst>
            </a:custGeom>
            <a:solidFill>
              <a:srgbClr val="FED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40463" y="1090136"/>
              <a:ext cx="368563" cy="816578"/>
            </a:xfrm>
            <a:custGeom>
              <a:avLst/>
              <a:gdLst/>
              <a:ahLst/>
              <a:cxnLst/>
              <a:rect l="l" t="t" r="r" b="b"/>
              <a:pathLst>
                <a:path w="6666" h="14769" extrusionOk="0">
                  <a:moveTo>
                    <a:pt x="571" y="0"/>
                  </a:moveTo>
                  <a:cubicBezTo>
                    <a:pt x="549" y="0"/>
                    <a:pt x="526" y="0"/>
                    <a:pt x="503" y="23"/>
                  </a:cubicBezTo>
                  <a:cubicBezTo>
                    <a:pt x="457" y="46"/>
                    <a:pt x="434" y="114"/>
                    <a:pt x="412" y="160"/>
                  </a:cubicBezTo>
                  <a:cubicBezTo>
                    <a:pt x="389" y="206"/>
                    <a:pt x="389" y="274"/>
                    <a:pt x="366" y="320"/>
                  </a:cubicBezTo>
                  <a:cubicBezTo>
                    <a:pt x="343" y="365"/>
                    <a:pt x="320" y="388"/>
                    <a:pt x="275" y="434"/>
                  </a:cubicBezTo>
                  <a:cubicBezTo>
                    <a:pt x="252" y="479"/>
                    <a:pt x="206" y="525"/>
                    <a:pt x="161" y="548"/>
                  </a:cubicBezTo>
                  <a:cubicBezTo>
                    <a:pt x="138" y="594"/>
                    <a:pt x="92" y="639"/>
                    <a:pt x="69" y="685"/>
                  </a:cubicBezTo>
                  <a:cubicBezTo>
                    <a:pt x="46" y="730"/>
                    <a:pt x="46" y="753"/>
                    <a:pt x="24" y="799"/>
                  </a:cubicBezTo>
                  <a:cubicBezTo>
                    <a:pt x="1" y="822"/>
                    <a:pt x="1" y="845"/>
                    <a:pt x="1" y="867"/>
                  </a:cubicBezTo>
                  <a:cubicBezTo>
                    <a:pt x="1" y="913"/>
                    <a:pt x="24" y="936"/>
                    <a:pt x="46" y="936"/>
                  </a:cubicBezTo>
                  <a:cubicBezTo>
                    <a:pt x="69" y="959"/>
                    <a:pt x="92" y="959"/>
                    <a:pt x="115" y="959"/>
                  </a:cubicBezTo>
                  <a:cubicBezTo>
                    <a:pt x="115" y="982"/>
                    <a:pt x="115" y="982"/>
                    <a:pt x="115" y="1004"/>
                  </a:cubicBezTo>
                  <a:cubicBezTo>
                    <a:pt x="115" y="1027"/>
                    <a:pt x="138" y="1073"/>
                    <a:pt x="138" y="1096"/>
                  </a:cubicBezTo>
                  <a:cubicBezTo>
                    <a:pt x="161" y="1210"/>
                    <a:pt x="183" y="1301"/>
                    <a:pt x="206" y="1415"/>
                  </a:cubicBezTo>
                  <a:cubicBezTo>
                    <a:pt x="252" y="1507"/>
                    <a:pt x="298" y="1621"/>
                    <a:pt x="320" y="1712"/>
                  </a:cubicBezTo>
                  <a:cubicBezTo>
                    <a:pt x="366" y="1803"/>
                    <a:pt x="412" y="1895"/>
                    <a:pt x="434" y="1963"/>
                  </a:cubicBezTo>
                  <a:cubicBezTo>
                    <a:pt x="457" y="2009"/>
                    <a:pt x="480" y="2032"/>
                    <a:pt x="503" y="2077"/>
                  </a:cubicBezTo>
                  <a:cubicBezTo>
                    <a:pt x="503" y="2100"/>
                    <a:pt x="526" y="2123"/>
                    <a:pt x="526" y="2146"/>
                  </a:cubicBezTo>
                  <a:cubicBezTo>
                    <a:pt x="549" y="2168"/>
                    <a:pt x="549" y="2191"/>
                    <a:pt x="571" y="2191"/>
                  </a:cubicBezTo>
                  <a:cubicBezTo>
                    <a:pt x="594" y="2237"/>
                    <a:pt x="617" y="2237"/>
                    <a:pt x="663" y="2237"/>
                  </a:cubicBezTo>
                  <a:cubicBezTo>
                    <a:pt x="686" y="2260"/>
                    <a:pt x="686" y="2260"/>
                    <a:pt x="708" y="2260"/>
                  </a:cubicBezTo>
                  <a:cubicBezTo>
                    <a:pt x="686" y="2283"/>
                    <a:pt x="686" y="2328"/>
                    <a:pt x="686" y="2374"/>
                  </a:cubicBezTo>
                  <a:cubicBezTo>
                    <a:pt x="708" y="2442"/>
                    <a:pt x="731" y="2511"/>
                    <a:pt x="754" y="2579"/>
                  </a:cubicBezTo>
                  <a:cubicBezTo>
                    <a:pt x="777" y="2648"/>
                    <a:pt x="800" y="2716"/>
                    <a:pt x="845" y="2785"/>
                  </a:cubicBezTo>
                  <a:cubicBezTo>
                    <a:pt x="868" y="2830"/>
                    <a:pt x="891" y="2899"/>
                    <a:pt x="914" y="2945"/>
                  </a:cubicBezTo>
                  <a:cubicBezTo>
                    <a:pt x="937" y="3036"/>
                    <a:pt x="982" y="3127"/>
                    <a:pt x="1028" y="3218"/>
                  </a:cubicBezTo>
                  <a:cubicBezTo>
                    <a:pt x="1119" y="3447"/>
                    <a:pt x="1211" y="3652"/>
                    <a:pt x="1302" y="3880"/>
                  </a:cubicBezTo>
                  <a:cubicBezTo>
                    <a:pt x="1462" y="4268"/>
                    <a:pt x="1644" y="4634"/>
                    <a:pt x="1827" y="5022"/>
                  </a:cubicBezTo>
                  <a:cubicBezTo>
                    <a:pt x="1895" y="5181"/>
                    <a:pt x="1964" y="5364"/>
                    <a:pt x="2055" y="5524"/>
                  </a:cubicBezTo>
                  <a:cubicBezTo>
                    <a:pt x="2055" y="5524"/>
                    <a:pt x="2055" y="5524"/>
                    <a:pt x="2078" y="5547"/>
                  </a:cubicBezTo>
                  <a:cubicBezTo>
                    <a:pt x="2124" y="5706"/>
                    <a:pt x="2192" y="5866"/>
                    <a:pt x="2261" y="6026"/>
                  </a:cubicBezTo>
                  <a:cubicBezTo>
                    <a:pt x="2306" y="6140"/>
                    <a:pt x="2352" y="6231"/>
                    <a:pt x="2397" y="6345"/>
                  </a:cubicBezTo>
                  <a:cubicBezTo>
                    <a:pt x="2420" y="6391"/>
                    <a:pt x="2443" y="6437"/>
                    <a:pt x="2443" y="6482"/>
                  </a:cubicBezTo>
                  <a:cubicBezTo>
                    <a:pt x="2466" y="6528"/>
                    <a:pt x="2489" y="6551"/>
                    <a:pt x="2489" y="6574"/>
                  </a:cubicBezTo>
                  <a:cubicBezTo>
                    <a:pt x="2489" y="6597"/>
                    <a:pt x="2512" y="6597"/>
                    <a:pt x="2512" y="6619"/>
                  </a:cubicBezTo>
                  <a:cubicBezTo>
                    <a:pt x="2512" y="6642"/>
                    <a:pt x="2534" y="6665"/>
                    <a:pt x="2557" y="6711"/>
                  </a:cubicBezTo>
                  <a:cubicBezTo>
                    <a:pt x="2580" y="6734"/>
                    <a:pt x="2603" y="6734"/>
                    <a:pt x="2649" y="6756"/>
                  </a:cubicBezTo>
                  <a:cubicBezTo>
                    <a:pt x="2671" y="6848"/>
                    <a:pt x="2717" y="6939"/>
                    <a:pt x="2763" y="7053"/>
                  </a:cubicBezTo>
                  <a:cubicBezTo>
                    <a:pt x="2831" y="7236"/>
                    <a:pt x="2900" y="7418"/>
                    <a:pt x="2991" y="7601"/>
                  </a:cubicBezTo>
                  <a:cubicBezTo>
                    <a:pt x="3151" y="8012"/>
                    <a:pt x="3333" y="8423"/>
                    <a:pt x="3516" y="8833"/>
                  </a:cubicBezTo>
                  <a:cubicBezTo>
                    <a:pt x="3653" y="9176"/>
                    <a:pt x="3835" y="9541"/>
                    <a:pt x="3995" y="9883"/>
                  </a:cubicBezTo>
                  <a:cubicBezTo>
                    <a:pt x="4018" y="10020"/>
                    <a:pt x="4064" y="10134"/>
                    <a:pt x="4109" y="10271"/>
                  </a:cubicBezTo>
                  <a:cubicBezTo>
                    <a:pt x="4132" y="10363"/>
                    <a:pt x="4178" y="10477"/>
                    <a:pt x="4223" y="10568"/>
                  </a:cubicBezTo>
                  <a:cubicBezTo>
                    <a:pt x="4292" y="10751"/>
                    <a:pt x="4383" y="10956"/>
                    <a:pt x="4452" y="11139"/>
                  </a:cubicBezTo>
                  <a:cubicBezTo>
                    <a:pt x="4612" y="11527"/>
                    <a:pt x="4794" y="11938"/>
                    <a:pt x="4954" y="12326"/>
                  </a:cubicBezTo>
                  <a:cubicBezTo>
                    <a:pt x="5022" y="12508"/>
                    <a:pt x="5091" y="12668"/>
                    <a:pt x="5182" y="12851"/>
                  </a:cubicBezTo>
                  <a:cubicBezTo>
                    <a:pt x="5205" y="12919"/>
                    <a:pt x="5251" y="13010"/>
                    <a:pt x="5296" y="13079"/>
                  </a:cubicBezTo>
                  <a:cubicBezTo>
                    <a:pt x="5319" y="13170"/>
                    <a:pt x="5365" y="13262"/>
                    <a:pt x="5433" y="13330"/>
                  </a:cubicBezTo>
                  <a:cubicBezTo>
                    <a:pt x="5433" y="13353"/>
                    <a:pt x="5433" y="13399"/>
                    <a:pt x="5433" y="13421"/>
                  </a:cubicBezTo>
                  <a:cubicBezTo>
                    <a:pt x="5433" y="13467"/>
                    <a:pt x="5456" y="13535"/>
                    <a:pt x="5479" y="13604"/>
                  </a:cubicBezTo>
                  <a:cubicBezTo>
                    <a:pt x="5502" y="13672"/>
                    <a:pt x="5525" y="13741"/>
                    <a:pt x="5547" y="13809"/>
                  </a:cubicBezTo>
                  <a:cubicBezTo>
                    <a:pt x="5593" y="13901"/>
                    <a:pt x="5639" y="13992"/>
                    <a:pt x="5684" y="14083"/>
                  </a:cubicBezTo>
                  <a:cubicBezTo>
                    <a:pt x="5730" y="14175"/>
                    <a:pt x="5753" y="14243"/>
                    <a:pt x="5798" y="14312"/>
                  </a:cubicBezTo>
                  <a:cubicBezTo>
                    <a:pt x="5798" y="14334"/>
                    <a:pt x="5821" y="14357"/>
                    <a:pt x="5821" y="14380"/>
                  </a:cubicBezTo>
                  <a:cubicBezTo>
                    <a:pt x="5844" y="14426"/>
                    <a:pt x="5867" y="14494"/>
                    <a:pt x="5890" y="14540"/>
                  </a:cubicBezTo>
                  <a:cubicBezTo>
                    <a:pt x="5935" y="14585"/>
                    <a:pt x="5958" y="14654"/>
                    <a:pt x="6004" y="14700"/>
                  </a:cubicBezTo>
                  <a:cubicBezTo>
                    <a:pt x="6050" y="14722"/>
                    <a:pt x="6072" y="14745"/>
                    <a:pt x="6118" y="14768"/>
                  </a:cubicBezTo>
                  <a:lnTo>
                    <a:pt x="6255" y="14768"/>
                  </a:lnTo>
                  <a:cubicBezTo>
                    <a:pt x="6278" y="14745"/>
                    <a:pt x="6301" y="14745"/>
                    <a:pt x="6301" y="14745"/>
                  </a:cubicBezTo>
                  <a:cubicBezTo>
                    <a:pt x="6323" y="14745"/>
                    <a:pt x="6346" y="14722"/>
                    <a:pt x="6346" y="14722"/>
                  </a:cubicBezTo>
                  <a:lnTo>
                    <a:pt x="6415" y="14722"/>
                  </a:lnTo>
                  <a:cubicBezTo>
                    <a:pt x="6438" y="14722"/>
                    <a:pt x="6483" y="14722"/>
                    <a:pt x="6506" y="14700"/>
                  </a:cubicBezTo>
                  <a:cubicBezTo>
                    <a:pt x="6529" y="14700"/>
                    <a:pt x="6575" y="14654"/>
                    <a:pt x="6597" y="14631"/>
                  </a:cubicBezTo>
                  <a:cubicBezTo>
                    <a:pt x="6597" y="14608"/>
                    <a:pt x="6620" y="14585"/>
                    <a:pt x="6620" y="14563"/>
                  </a:cubicBezTo>
                  <a:cubicBezTo>
                    <a:pt x="6643" y="14517"/>
                    <a:pt x="6643" y="14471"/>
                    <a:pt x="6643" y="14448"/>
                  </a:cubicBezTo>
                  <a:cubicBezTo>
                    <a:pt x="6643" y="14426"/>
                    <a:pt x="6643" y="14403"/>
                    <a:pt x="6643" y="14380"/>
                  </a:cubicBezTo>
                  <a:cubicBezTo>
                    <a:pt x="6666" y="14357"/>
                    <a:pt x="6666" y="14334"/>
                    <a:pt x="6666" y="14312"/>
                  </a:cubicBezTo>
                  <a:cubicBezTo>
                    <a:pt x="6666" y="14289"/>
                    <a:pt x="6666" y="14266"/>
                    <a:pt x="6643" y="14220"/>
                  </a:cubicBezTo>
                  <a:cubicBezTo>
                    <a:pt x="6643" y="14197"/>
                    <a:pt x="6643" y="14197"/>
                    <a:pt x="6620" y="14175"/>
                  </a:cubicBezTo>
                  <a:cubicBezTo>
                    <a:pt x="6620" y="14152"/>
                    <a:pt x="6620" y="14129"/>
                    <a:pt x="6597" y="14106"/>
                  </a:cubicBezTo>
                  <a:cubicBezTo>
                    <a:pt x="6575" y="14015"/>
                    <a:pt x="6552" y="13946"/>
                    <a:pt x="6529" y="13878"/>
                  </a:cubicBezTo>
                  <a:cubicBezTo>
                    <a:pt x="6506" y="13832"/>
                    <a:pt x="6460" y="13764"/>
                    <a:pt x="6415" y="13718"/>
                  </a:cubicBezTo>
                  <a:cubicBezTo>
                    <a:pt x="6415" y="13695"/>
                    <a:pt x="6392" y="13695"/>
                    <a:pt x="6392" y="13672"/>
                  </a:cubicBezTo>
                  <a:cubicBezTo>
                    <a:pt x="6369" y="13650"/>
                    <a:pt x="6369" y="13604"/>
                    <a:pt x="6346" y="13558"/>
                  </a:cubicBezTo>
                  <a:cubicBezTo>
                    <a:pt x="6301" y="13467"/>
                    <a:pt x="6255" y="13376"/>
                    <a:pt x="6209" y="13262"/>
                  </a:cubicBezTo>
                  <a:cubicBezTo>
                    <a:pt x="6141" y="13079"/>
                    <a:pt x="6072" y="12896"/>
                    <a:pt x="6004" y="12714"/>
                  </a:cubicBezTo>
                  <a:cubicBezTo>
                    <a:pt x="5981" y="12668"/>
                    <a:pt x="5958" y="12600"/>
                    <a:pt x="5913" y="12554"/>
                  </a:cubicBezTo>
                  <a:cubicBezTo>
                    <a:pt x="5913" y="12508"/>
                    <a:pt x="5890" y="12463"/>
                    <a:pt x="5867" y="12417"/>
                  </a:cubicBezTo>
                  <a:cubicBezTo>
                    <a:pt x="5844" y="12371"/>
                    <a:pt x="5821" y="12326"/>
                    <a:pt x="5821" y="12280"/>
                  </a:cubicBezTo>
                  <a:cubicBezTo>
                    <a:pt x="5776" y="12212"/>
                    <a:pt x="5753" y="12143"/>
                    <a:pt x="5730" y="12075"/>
                  </a:cubicBezTo>
                  <a:cubicBezTo>
                    <a:pt x="5684" y="11938"/>
                    <a:pt x="5616" y="11801"/>
                    <a:pt x="5570" y="11664"/>
                  </a:cubicBezTo>
                  <a:cubicBezTo>
                    <a:pt x="5456" y="11367"/>
                    <a:pt x="5342" y="11093"/>
                    <a:pt x="5228" y="10796"/>
                  </a:cubicBezTo>
                  <a:cubicBezTo>
                    <a:pt x="5205" y="10728"/>
                    <a:pt x="5182" y="10682"/>
                    <a:pt x="5159" y="10614"/>
                  </a:cubicBezTo>
                  <a:cubicBezTo>
                    <a:pt x="5159" y="10637"/>
                    <a:pt x="5159" y="10659"/>
                    <a:pt x="5159" y="10659"/>
                  </a:cubicBezTo>
                  <a:cubicBezTo>
                    <a:pt x="5137" y="10614"/>
                    <a:pt x="5114" y="10545"/>
                    <a:pt x="5091" y="10477"/>
                  </a:cubicBezTo>
                  <a:cubicBezTo>
                    <a:pt x="5068" y="10408"/>
                    <a:pt x="5045" y="10340"/>
                    <a:pt x="5022" y="10271"/>
                  </a:cubicBezTo>
                  <a:cubicBezTo>
                    <a:pt x="5000" y="10249"/>
                    <a:pt x="4977" y="10226"/>
                    <a:pt x="4954" y="10203"/>
                  </a:cubicBezTo>
                  <a:cubicBezTo>
                    <a:pt x="4954" y="10180"/>
                    <a:pt x="4954" y="10180"/>
                    <a:pt x="4954" y="10157"/>
                  </a:cubicBezTo>
                  <a:cubicBezTo>
                    <a:pt x="4931" y="10089"/>
                    <a:pt x="4908" y="10020"/>
                    <a:pt x="4885" y="9975"/>
                  </a:cubicBezTo>
                  <a:cubicBezTo>
                    <a:pt x="4863" y="9929"/>
                    <a:pt x="4840" y="9861"/>
                    <a:pt x="4817" y="9815"/>
                  </a:cubicBezTo>
                  <a:cubicBezTo>
                    <a:pt x="4794" y="9724"/>
                    <a:pt x="4748" y="9632"/>
                    <a:pt x="4703" y="9541"/>
                  </a:cubicBezTo>
                  <a:cubicBezTo>
                    <a:pt x="4634" y="9358"/>
                    <a:pt x="4543" y="9153"/>
                    <a:pt x="4452" y="8970"/>
                  </a:cubicBezTo>
                  <a:cubicBezTo>
                    <a:pt x="4269" y="8560"/>
                    <a:pt x="4087" y="8149"/>
                    <a:pt x="3904" y="7738"/>
                  </a:cubicBezTo>
                  <a:cubicBezTo>
                    <a:pt x="3813" y="7532"/>
                    <a:pt x="3721" y="7327"/>
                    <a:pt x="3630" y="7099"/>
                  </a:cubicBezTo>
                  <a:cubicBezTo>
                    <a:pt x="3630" y="7053"/>
                    <a:pt x="3607" y="7007"/>
                    <a:pt x="3584" y="6985"/>
                  </a:cubicBezTo>
                  <a:cubicBezTo>
                    <a:pt x="3562" y="6962"/>
                    <a:pt x="3562" y="6939"/>
                    <a:pt x="3539" y="6916"/>
                  </a:cubicBezTo>
                  <a:lnTo>
                    <a:pt x="3516" y="6916"/>
                  </a:lnTo>
                  <a:cubicBezTo>
                    <a:pt x="3493" y="6848"/>
                    <a:pt x="3470" y="6802"/>
                    <a:pt x="3447" y="6756"/>
                  </a:cubicBezTo>
                  <a:cubicBezTo>
                    <a:pt x="3470" y="6711"/>
                    <a:pt x="3470" y="6688"/>
                    <a:pt x="3470" y="6642"/>
                  </a:cubicBezTo>
                  <a:cubicBezTo>
                    <a:pt x="3425" y="6551"/>
                    <a:pt x="3402" y="6460"/>
                    <a:pt x="3356" y="6368"/>
                  </a:cubicBezTo>
                  <a:lnTo>
                    <a:pt x="3265" y="6186"/>
                  </a:lnTo>
                  <a:cubicBezTo>
                    <a:pt x="3219" y="6094"/>
                    <a:pt x="3174" y="6003"/>
                    <a:pt x="3128" y="5889"/>
                  </a:cubicBezTo>
                  <a:cubicBezTo>
                    <a:pt x="3082" y="5798"/>
                    <a:pt x="3037" y="5706"/>
                    <a:pt x="2968" y="5615"/>
                  </a:cubicBezTo>
                  <a:cubicBezTo>
                    <a:pt x="2968" y="5569"/>
                    <a:pt x="2945" y="5547"/>
                    <a:pt x="2922" y="5501"/>
                  </a:cubicBezTo>
                  <a:cubicBezTo>
                    <a:pt x="2808" y="5227"/>
                    <a:pt x="2694" y="4953"/>
                    <a:pt x="2580" y="4679"/>
                  </a:cubicBezTo>
                  <a:cubicBezTo>
                    <a:pt x="2443" y="4383"/>
                    <a:pt x="2306" y="4063"/>
                    <a:pt x="2192" y="3743"/>
                  </a:cubicBezTo>
                  <a:cubicBezTo>
                    <a:pt x="2169" y="3721"/>
                    <a:pt x="2169" y="3675"/>
                    <a:pt x="2146" y="3652"/>
                  </a:cubicBezTo>
                  <a:cubicBezTo>
                    <a:pt x="2146" y="3629"/>
                    <a:pt x="2124" y="3606"/>
                    <a:pt x="2124" y="3606"/>
                  </a:cubicBezTo>
                  <a:cubicBezTo>
                    <a:pt x="2101" y="3561"/>
                    <a:pt x="2101" y="3561"/>
                    <a:pt x="2055" y="3538"/>
                  </a:cubicBezTo>
                  <a:lnTo>
                    <a:pt x="2032" y="3538"/>
                  </a:lnTo>
                  <a:cubicBezTo>
                    <a:pt x="2009" y="3447"/>
                    <a:pt x="1964" y="3378"/>
                    <a:pt x="1941" y="3287"/>
                  </a:cubicBezTo>
                  <a:cubicBezTo>
                    <a:pt x="1895" y="3196"/>
                    <a:pt x="1850" y="3104"/>
                    <a:pt x="1827" y="2990"/>
                  </a:cubicBezTo>
                  <a:cubicBezTo>
                    <a:pt x="1781" y="2899"/>
                    <a:pt x="1758" y="2808"/>
                    <a:pt x="1713" y="2716"/>
                  </a:cubicBezTo>
                  <a:cubicBezTo>
                    <a:pt x="1621" y="2534"/>
                    <a:pt x="1553" y="2328"/>
                    <a:pt x="1462" y="2123"/>
                  </a:cubicBezTo>
                  <a:cubicBezTo>
                    <a:pt x="1393" y="1940"/>
                    <a:pt x="1348" y="1780"/>
                    <a:pt x="1279" y="1598"/>
                  </a:cubicBezTo>
                  <a:cubicBezTo>
                    <a:pt x="1188" y="1438"/>
                    <a:pt x="1119" y="1255"/>
                    <a:pt x="1051" y="1096"/>
                  </a:cubicBezTo>
                  <a:cubicBezTo>
                    <a:pt x="1028" y="1050"/>
                    <a:pt x="1005" y="1004"/>
                    <a:pt x="982" y="959"/>
                  </a:cubicBezTo>
                  <a:cubicBezTo>
                    <a:pt x="937" y="867"/>
                    <a:pt x="914" y="776"/>
                    <a:pt x="868" y="685"/>
                  </a:cubicBezTo>
                  <a:cubicBezTo>
                    <a:pt x="868" y="639"/>
                    <a:pt x="845" y="616"/>
                    <a:pt x="823" y="571"/>
                  </a:cubicBezTo>
                  <a:cubicBezTo>
                    <a:pt x="800" y="571"/>
                    <a:pt x="800" y="548"/>
                    <a:pt x="777" y="548"/>
                  </a:cubicBezTo>
                  <a:cubicBezTo>
                    <a:pt x="777" y="525"/>
                    <a:pt x="754" y="525"/>
                    <a:pt x="754" y="525"/>
                  </a:cubicBezTo>
                  <a:lnTo>
                    <a:pt x="731" y="525"/>
                  </a:lnTo>
                  <a:cubicBezTo>
                    <a:pt x="731" y="457"/>
                    <a:pt x="731" y="388"/>
                    <a:pt x="708" y="342"/>
                  </a:cubicBezTo>
                  <a:lnTo>
                    <a:pt x="708" y="183"/>
                  </a:lnTo>
                  <a:cubicBezTo>
                    <a:pt x="708" y="160"/>
                    <a:pt x="686" y="137"/>
                    <a:pt x="686" y="91"/>
                  </a:cubicBezTo>
                  <a:cubicBezTo>
                    <a:pt x="686" y="69"/>
                    <a:pt x="663" y="46"/>
                    <a:pt x="640" y="23"/>
                  </a:cubicBezTo>
                  <a:cubicBezTo>
                    <a:pt x="617" y="0"/>
                    <a:pt x="594" y="0"/>
                    <a:pt x="571" y="0"/>
                  </a:cubicBezTo>
                  <a:close/>
                </a:path>
              </a:pathLst>
            </a:custGeom>
            <a:solidFill>
              <a:srgbClr val="FED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768219" y="1308424"/>
              <a:ext cx="208333" cy="463551"/>
            </a:xfrm>
            <a:custGeom>
              <a:avLst/>
              <a:gdLst/>
              <a:ahLst/>
              <a:cxnLst/>
              <a:rect l="l" t="t" r="r" b="b"/>
              <a:pathLst>
                <a:path w="3768" h="8384" extrusionOk="0">
                  <a:moveTo>
                    <a:pt x="47" y="1"/>
                  </a:moveTo>
                  <a:cubicBezTo>
                    <a:pt x="24" y="24"/>
                    <a:pt x="1" y="46"/>
                    <a:pt x="24" y="69"/>
                  </a:cubicBezTo>
                  <a:cubicBezTo>
                    <a:pt x="69" y="206"/>
                    <a:pt x="115" y="320"/>
                    <a:pt x="184" y="435"/>
                  </a:cubicBezTo>
                  <a:cubicBezTo>
                    <a:pt x="229" y="571"/>
                    <a:pt x="275" y="686"/>
                    <a:pt x="321" y="800"/>
                  </a:cubicBezTo>
                  <a:cubicBezTo>
                    <a:pt x="435" y="1074"/>
                    <a:pt x="549" y="1325"/>
                    <a:pt x="640" y="1599"/>
                  </a:cubicBezTo>
                  <a:cubicBezTo>
                    <a:pt x="846" y="2101"/>
                    <a:pt x="1051" y="2603"/>
                    <a:pt x="1256" y="3105"/>
                  </a:cubicBezTo>
                  <a:cubicBezTo>
                    <a:pt x="1667" y="4087"/>
                    <a:pt x="2078" y="5068"/>
                    <a:pt x="2512" y="6050"/>
                  </a:cubicBezTo>
                  <a:cubicBezTo>
                    <a:pt x="2649" y="6392"/>
                    <a:pt x="2808" y="6757"/>
                    <a:pt x="2968" y="7122"/>
                  </a:cubicBezTo>
                  <a:cubicBezTo>
                    <a:pt x="3037" y="7328"/>
                    <a:pt x="3128" y="7533"/>
                    <a:pt x="3219" y="7739"/>
                  </a:cubicBezTo>
                  <a:cubicBezTo>
                    <a:pt x="3288" y="7921"/>
                    <a:pt x="3379" y="8127"/>
                    <a:pt x="3470" y="8309"/>
                  </a:cubicBezTo>
                  <a:cubicBezTo>
                    <a:pt x="3508" y="8347"/>
                    <a:pt x="3560" y="8384"/>
                    <a:pt x="3603" y="8384"/>
                  </a:cubicBezTo>
                  <a:cubicBezTo>
                    <a:pt x="3613" y="8384"/>
                    <a:pt x="3622" y="8382"/>
                    <a:pt x="3630" y="8378"/>
                  </a:cubicBezTo>
                  <a:cubicBezTo>
                    <a:pt x="3676" y="8378"/>
                    <a:pt x="3721" y="8332"/>
                    <a:pt x="3744" y="8309"/>
                  </a:cubicBezTo>
                  <a:cubicBezTo>
                    <a:pt x="3744" y="8286"/>
                    <a:pt x="3767" y="8241"/>
                    <a:pt x="3744" y="8195"/>
                  </a:cubicBezTo>
                  <a:cubicBezTo>
                    <a:pt x="3676" y="7944"/>
                    <a:pt x="3562" y="7716"/>
                    <a:pt x="3470" y="7488"/>
                  </a:cubicBezTo>
                  <a:cubicBezTo>
                    <a:pt x="3356" y="7236"/>
                    <a:pt x="3242" y="6985"/>
                    <a:pt x="3128" y="6734"/>
                  </a:cubicBezTo>
                  <a:cubicBezTo>
                    <a:pt x="2923" y="6301"/>
                    <a:pt x="2740" y="5867"/>
                    <a:pt x="2535" y="5433"/>
                  </a:cubicBezTo>
                  <a:cubicBezTo>
                    <a:pt x="2329" y="4931"/>
                    <a:pt x="2101" y="4406"/>
                    <a:pt x="1873" y="3904"/>
                  </a:cubicBezTo>
                  <a:cubicBezTo>
                    <a:pt x="1644" y="3425"/>
                    <a:pt x="1439" y="2945"/>
                    <a:pt x="1211" y="2466"/>
                  </a:cubicBezTo>
                  <a:cubicBezTo>
                    <a:pt x="1119" y="2261"/>
                    <a:pt x="1028" y="2078"/>
                    <a:pt x="937" y="1873"/>
                  </a:cubicBezTo>
                  <a:cubicBezTo>
                    <a:pt x="846" y="1667"/>
                    <a:pt x="754" y="1462"/>
                    <a:pt x="663" y="1256"/>
                  </a:cubicBezTo>
                  <a:cubicBezTo>
                    <a:pt x="572" y="1051"/>
                    <a:pt x="480" y="845"/>
                    <a:pt x="366" y="640"/>
                  </a:cubicBezTo>
                  <a:cubicBezTo>
                    <a:pt x="275" y="435"/>
                    <a:pt x="184" y="229"/>
                    <a:pt x="115" y="24"/>
                  </a:cubicBezTo>
                  <a:cubicBezTo>
                    <a:pt x="92" y="1"/>
                    <a:pt x="69" y="1"/>
                    <a:pt x="69" y="1"/>
                  </a:cubicBezTo>
                  <a:close/>
                </a:path>
              </a:pathLst>
            </a:custGeom>
            <a:solidFill>
              <a:srgbClr val="FED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977716" y="1798133"/>
              <a:ext cx="37929" cy="66901"/>
            </a:xfrm>
            <a:custGeom>
              <a:avLst/>
              <a:gdLst/>
              <a:ahLst/>
              <a:cxnLst/>
              <a:rect l="l" t="t" r="r" b="b"/>
              <a:pathLst>
                <a:path w="686" h="1210" extrusionOk="0">
                  <a:moveTo>
                    <a:pt x="92" y="0"/>
                  </a:moveTo>
                  <a:cubicBezTo>
                    <a:pt x="47" y="23"/>
                    <a:pt x="24" y="46"/>
                    <a:pt x="24" y="91"/>
                  </a:cubicBezTo>
                  <a:cubicBezTo>
                    <a:pt x="1" y="114"/>
                    <a:pt x="24" y="160"/>
                    <a:pt x="24" y="183"/>
                  </a:cubicBezTo>
                  <a:cubicBezTo>
                    <a:pt x="115" y="342"/>
                    <a:pt x="184" y="525"/>
                    <a:pt x="252" y="685"/>
                  </a:cubicBezTo>
                  <a:cubicBezTo>
                    <a:pt x="275" y="776"/>
                    <a:pt x="321" y="845"/>
                    <a:pt x="343" y="936"/>
                  </a:cubicBezTo>
                  <a:cubicBezTo>
                    <a:pt x="366" y="982"/>
                    <a:pt x="366" y="1004"/>
                    <a:pt x="389" y="1050"/>
                  </a:cubicBezTo>
                  <a:cubicBezTo>
                    <a:pt x="412" y="1096"/>
                    <a:pt x="435" y="1141"/>
                    <a:pt x="457" y="1164"/>
                  </a:cubicBezTo>
                  <a:cubicBezTo>
                    <a:pt x="503" y="1210"/>
                    <a:pt x="549" y="1210"/>
                    <a:pt x="594" y="1210"/>
                  </a:cubicBezTo>
                  <a:cubicBezTo>
                    <a:pt x="640" y="1187"/>
                    <a:pt x="686" y="1141"/>
                    <a:pt x="686" y="1096"/>
                  </a:cubicBezTo>
                  <a:cubicBezTo>
                    <a:pt x="686" y="1050"/>
                    <a:pt x="686" y="1004"/>
                    <a:pt x="663" y="982"/>
                  </a:cubicBezTo>
                  <a:cubicBezTo>
                    <a:pt x="640" y="936"/>
                    <a:pt x="640" y="890"/>
                    <a:pt x="617" y="867"/>
                  </a:cubicBezTo>
                  <a:cubicBezTo>
                    <a:pt x="572" y="776"/>
                    <a:pt x="526" y="685"/>
                    <a:pt x="480" y="594"/>
                  </a:cubicBezTo>
                  <a:cubicBezTo>
                    <a:pt x="412" y="411"/>
                    <a:pt x="343" y="251"/>
                    <a:pt x="252" y="69"/>
                  </a:cubicBezTo>
                  <a:cubicBezTo>
                    <a:pt x="229" y="23"/>
                    <a:pt x="184" y="0"/>
                    <a:pt x="138" y="0"/>
                  </a:cubicBezTo>
                  <a:close/>
                </a:path>
              </a:pathLst>
            </a:custGeom>
            <a:solidFill>
              <a:srgbClr val="FED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073645" y="1877641"/>
              <a:ext cx="95983" cy="119924"/>
            </a:xfrm>
            <a:custGeom>
              <a:avLst/>
              <a:gdLst/>
              <a:ahLst/>
              <a:cxnLst/>
              <a:rect l="l" t="t" r="r" b="b"/>
              <a:pathLst>
                <a:path w="1736" h="2169" extrusionOk="0">
                  <a:moveTo>
                    <a:pt x="1028" y="0"/>
                  </a:moveTo>
                  <a:cubicBezTo>
                    <a:pt x="959" y="0"/>
                    <a:pt x="891" y="23"/>
                    <a:pt x="868" y="69"/>
                  </a:cubicBezTo>
                  <a:cubicBezTo>
                    <a:pt x="845" y="91"/>
                    <a:pt x="822" y="114"/>
                    <a:pt x="800" y="137"/>
                  </a:cubicBezTo>
                  <a:cubicBezTo>
                    <a:pt x="800" y="160"/>
                    <a:pt x="800" y="160"/>
                    <a:pt x="800" y="160"/>
                  </a:cubicBezTo>
                  <a:cubicBezTo>
                    <a:pt x="777" y="183"/>
                    <a:pt x="754" y="205"/>
                    <a:pt x="731" y="228"/>
                  </a:cubicBezTo>
                  <a:cubicBezTo>
                    <a:pt x="685" y="251"/>
                    <a:pt x="640" y="297"/>
                    <a:pt x="594" y="320"/>
                  </a:cubicBezTo>
                  <a:cubicBezTo>
                    <a:pt x="526" y="342"/>
                    <a:pt x="457" y="411"/>
                    <a:pt x="412" y="457"/>
                  </a:cubicBezTo>
                  <a:cubicBezTo>
                    <a:pt x="366" y="479"/>
                    <a:pt x="343" y="525"/>
                    <a:pt x="320" y="548"/>
                  </a:cubicBezTo>
                  <a:cubicBezTo>
                    <a:pt x="297" y="571"/>
                    <a:pt x="297" y="593"/>
                    <a:pt x="275" y="616"/>
                  </a:cubicBezTo>
                  <a:cubicBezTo>
                    <a:pt x="229" y="616"/>
                    <a:pt x="183" y="593"/>
                    <a:pt x="138" y="593"/>
                  </a:cubicBezTo>
                  <a:cubicBezTo>
                    <a:pt x="126" y="588"/>
                    <a:pt x="113" y="585"/>
                    <a:pt x="101" y="585"/>
                  </a:cubicBezTo>
                  <a:cubicBezTo>
                    <a:pt x="62" y="585"/>
                    <a:pt x="24" y="611"/>
                    <a:pt x="24" y="662"/>
                  </a:cubicBezTo>
                  <a:cubicBezTo>
                    <a:pt x="1" y="708"/>
                    <a:pt x="24" y="776"/>
                    <a:pt x="92" y="776"/>
                  </a:cubicBezTo>
                  <a:cubicBezTo>
                    <a:pt x="115" y="799"/>
                    <a:pt x="138" y="799"/>
                    <a:pt x="183" y="822"/>
                  </a:cubicBezTo>
                  <a:cubicBezTo>
                    <a:pt x="229" y="845"/>
                    <a:pt x="275" y="867"/>
                    <a:pt x="297" y="890"/>
                  </a:cubicBezTo>
                  <a:cubicBezTo>
                    <a:pt x="320" y="913"/>
                    <a:pt x="343" y="913"/>
                    <a:pt x="343" y="936"/>
                  </a:cubicBezTo>
                  <a:cubicBezTo>
                    <a:pt x="434" y="1004"/>
                    <a:pt x="503" y="1096"/>
                    <a:pt x="571" y="1164"/>
                  </a:cubicBezTo>
                  <a:cubicBezTo>
                    <a:pt x="617" y="1233"/>
                    <a:pt x="640" y="1278"/>
                    <a:pt x="685" y="1324"/>
                  </a:cubicBezTo>
                  <a:cubicBezTo>
                    <a:pt x="727" y="1387"/>
                    <a:pt x="769" y="1449"/>
                    <a:pt x="793" y="1530"/>
                  </a:cubicBezTo>
                  <a:lnTo>
                    <a:pt x="793" y="1530"/>
                  </a:lnTo>
                  <a:cubicBezTo>
                    <a:pt x="787" y="1516"/>
                    <a:pt x="777" y="1507"/>
                    <a:pt x="777" y="1507"/>
                  </a:cubicBezTo>
                  <a:lnTo>
                    <a:pt x="777" y="1507"/>
                  </a:lnTo>
                  <a:cubicBezTo>
                    <a:pt x="822" y="1621"/>
                    <a:pt x="868" y="1758"/>
                    <a:pt x="891" y="1872"/>
                  </a:cubicBezTo>
                  <a:cubicBezTo>
                    <a:pt x="891" y="1917"/>
                    <a:pt x="891" y="1940"/>
                    <a:pt x="891" y="1963"/>
                  </a:cubicBezTo>
                  <a:cubicBezTo>
                    <a:pt x="891" y="1986"/>
                    <a:pt x="891" y="2054"/>
                    <a:pt x="914" y="2077"/>
                  </a:cubicBezTo>
                  <a:cubicBezTo>
                    <a:pt x="914" y="2100"/>
                    <a:pt x="937" y="2146"/>
                    <a:pt x="959" y="2146"/>
                  </a:cubicBezTo>
                  <a:cubicBezTo>
                    <a:pt x="982" y="2168"/>
                    <a:pt x="1028" y="2168"/>
                    <a:pt x="1051" y="2168"/>
                  </a:cubicBezTo>
                  <a:cubicBezTo>
                    <a:pt x="1165" y="2146"/>
                    <a:pt x="1165" y="2031"/>
                    <a:pt x="1165" y="1940"/>
                  </a:cubicBezTo>
                  <a:cubicBezTo>
                    <a:pt x="1165" y="1895"/>
                    <a:pt x="1165" y="1826"/>
                    <a:pt x="1165" y="1780"/>
                  </a:cubicBezTo>
                  <a:lnTo>
                    <a:pt x="1188" y="1780"/>
                  </a:lnTo>
                  <a:cubicBezTo>
                    <a:pt x="1200" y="1787"/>
                    <a:pt x="1215" y="1789"/>
                    <a:pt x="1232" y="1789"/>
                  </a:cubicBezTo>
                  <a:cubicBezTo>
                    <a:pt x="1279" y="1789"/>
                    <a:pt x="1337" y="1768"/>
                    <a:pt x="1370" y="1735"/>
                  </a:cubicBezTo>
                  <a:cubicBezTo>
                    <a:pt x="1416" y="1689"/>
                    <a:pt x="1416" y="1643"/>
                    <a:pt x="1439" y="1598"/>
                  </a:cubicBezTo>
                  <a:cubicBezTo>
                    <a:pt x="1462" y="1552"/>
                    <a:pt x="1484" y="1529"/>
                    <a:pt x="1507" y="1484"/>
                  </a:cubicBezTo>
                  <a:cubicBezTo>
                    <a:pt x="1553" y="1392"/>
                    <a:pt x="1598" y="1301"/>
                    <a:pt x="1644" y="1187"/>
                  </a:cubicBezTo>
                  <a:cubicBezTo>
                    <a:pt x="1667" y="1141"/>
                    <a:pt x="1690" y="1096"/>
                    <a:pt x="1690" y="1050"/>
                  </a:cubicBezTo>
                  <a:cubicBezTo>
                    <a:pt x="1713" y="982"/>
                    <a:pt x="1713" y="936"/>
                    <a:pt x="1735" y="867"/>
                  </a:cubicBezTo>
                  <a:cubicBezTo>
                    <a:pt x="1735" y="822"/>
                    <a:pt x="1735" y="776"/>
                    <a:pt x="1735" y="730"/>
                  </a:cubicBezTo>
                  <a:cubicBezTo>
                    <a:pt x="1713" y="685"/>
                    <a:pt x="1713" y="662"/>
                    <a:pt x="1713" y="616"/>
                  </a:cubicBezTo>
                  <a:cubicBezTo>
                    <a:pt x="1690" y="593"/>
                    <a:pt x="1690" y="571"/>
                    <a:pt x="1690" y="548"/>
                  </a:cubicBezTo>
                  <a:cubicBezTo>
                    <a:pt x="1667" y="479"/>
                    <a:pt x="1644" y="434"/>
                    <a:pt x="1621" y="388"/>
                  </a:cubicBezTo>
                  <a:cubicBezTo>
                    <a:pt x="1598" y="365"/>
                    <a:pt x="1576" y="320"/>
                    <a:pt x="1530" y="274"/>
                  </a:cubicBezTo>
                  <a:cubicBezTo>
                    <a:pt x="1507" y="228"/>
                    <a:pt x="1462" y="205"/>
                    <a:pt x="1416" y="183"/>
                  </a:cubicBezTo>
                  <a:cubicBezTo>
                    <a:pt x="1370" y="160"/>
                    <a:pt x="1347" y="137"/>
                    <a:pt x="1302" y="114"/>
                  </a:cubicBezTo>
                  <a:cubicBezTo>
                    <a:pt x="1279" y="91"/>
                    <a:pt x="1233" y="69"/>
                    <a:pt x="1210" y="46"/>
                  </a:cubicBezTo>
                  <a:cubicBezTo>
                    <a:pt x="1165" y="46"/>
                    <a:pt x="1142" y="23"/>
                    <a:pt x="1119" y="23"/>
                  </a:cubicBezTo>
                  <a:cubicBezTo>
                    <a:pt x="1096" y="0"/>
                    <a:pt x="1051" y="0"/>
                    <a:pt x="1028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27940" y="1948302"/>
              <a:ext cx="73259" cy="99743"/>
            </a:xfrm>
            <a:custGeom>
              <a:avLst/>
              <a:gdLst/>
              <a:ahLst/>
              <a:cxnLst/>
              <a:rect l="l" t="t" r="r" b="b"/>
              <a:pathLst>
                <a:path w="1325" h="1804" extrusionOk="0">
                  <a:moveTo>
                    <a:pt x="776" y="0"/>
                  </a:moveTo>
                  <a:cubicBezTo>
                    <a:pt x="731" y="0"/>
                    <a:pt x="685" y="0"/>
                    <a:pt x="639" y="46"/>
                  </a:cubicBezTo>
                  <a:cubicBezTo>
                    <a:pt x="616" y="69"/>
                    <a:pt x="594" y="114"/>
                    <a:pt x="594" y="160"/>
                  </a:cubicBezTo>
                  <a:cubicBezTo>
                    <a:pt x="594" y="183"/>
                    <a:pt x="594" y="183"/>
                    <a:pt x="594" y="183"/>
                  </a:cubicBezTo>
                  <a:cubicBezTo>
                    <a:pt x="571" y="206"/>
                    <a:pt x="548" y="206"/>
                    <a:pt x="525" y="229"/>
                  </a:cubicBezTo>
                  <a:cubicBezTo>
                    <a:pt x="525" y="251"/>
                    <a:pt x="502" y="274"/>
                    <a:pt x="502" y="297"/>
                  </a:cubicBezTo>
                  <a:cubicBezTo>
                    <a:pt x="480" y="343"/>
                    <a:pt x="480" y="388"/>
                    <a:pt x="502" y="434"/>
                  </a:cubicBezTo>
                  <a:cubicBezTo>
                    <a:pt x="525" y="457"/>
                    <a:pt x="525" y="480"/>
                    <a:pt x="548" y="502"/>
                  </a:cubicBezTo>
                  <a:cubicBezTo>
                    <a:pt x="525" y="480"/>
                    <a:pt x="480" y="480"/>
                    <a:pt x="434" y="480"/>
                  </a:cubicBezTo>
                  <a:cubicBezTo>
                    <a:pt x="388" y="480"/>
                    <a:pt x="365" y="480"/>
                    <a:pt x="343" y="502"/>
                  </a:cubicBezTo>
                  <a:cubicBezTo>
                    <a:pt x="320" y="525"/>
                    <a:pt x="320" y="548"/>
                    <a:pt x="297" y="571"/>
                  </a:cubicBezTo>
                  <a:cubicBezTo>
                    <a:pt x="297" y="594"/>
                    <a:pt x="297" y="617"/>
                    <a:pt x="297" y="639"/>
                  </a:cubicBezTo>
                  <a:cubicBezTo>
                    <a:pt x="297" y="662"/>
                    <a:pt x="320" y="685"/>
                    <a:pt x="320" y="708"/>
                  </a:cubicBezTo>
                  <a:cubicBezTo>
                    <a:pt x="297" y="685"/>
                    <a:pt x="251" y="662"/>
                    <a:pt x="228" y="662"/>
                  </a:cubicBezTo>
                  <a:cubicBezTo>
                    <a:pt x="183" y="662"/>
                    <a:pt x="137" y="639"/>
                    <a:pt x="114" y="639"/>
                  </a:cubicBezTo>
                  <a:cubicBezTo>
                    <a:pt x="46" y="639"/>
                    <a:pt x="0" y="685"/>
                    <a:pt x="0" y="753"/>
                  </a:cubicBezTo>
                  <a:cubicBezTo>
                    <a:pt x="0" y="799"/>
                    <a:pt x="46" y="845"/>
                    <a:pt x="114" y="845"/>
                  </a:cubicBezTo>
                  <a:lnTo>
                    <a:pt x="160" y="845"/>
                  </a:lnTo>
                  <a:cubicBezTo>
                    <a:pt x="183" y="845"/>
                    <a:pt x="183" y="868"/>
                    <a:pt x="206" y="868"/>
                  </a:cubicBezTo>
                  <a:cubicBezTo>
                    <a:pt x="228" y="890"/>
                    <a:pt x="251" y="890"/>
                    <a:pt x="297" y="913"/>
                  </a:cubicBezTo>
                  <a:cubicBezTo>
                    <a:pt x="320" y="936"/>
                    <a:pt x="365" y="982"/>
                    <a:pt x="388" y="1027"/>
                  </a:cubicBezTo>
                  <a:cubicBezTo>
                    <a:pt x="457" y="1096"/>
                    <a:pt x="502" y="1187"/>
                    <a:pt x="548" y="1278"/>
                  </a:cubicBezTo>
                  <a:cubicBezTo>
                    <a:pt x="571" y="1347"/>
                    <a:pt x="594" y="1438"/>
                    <a:pt x="616" y="1507"/>
                  </a:cubicBezTo>
                  <a:cubicBezTo>
                    <a:pt x="616" y="1552"/>
                    <a:pt x="616" y="1598"/>
                    <a:pt x="639" y="1621"/>
                  </a:cubicBezTo>
                  <a:cubicBezTo>
                    <a:pt x="639" y="1666"/>
                    <a:pt x="639" y="1712"/>
                    <a:pt x="662" y="1735"/>
                  </a:cubicBezTo>
                  <a:cubicBezTo>
                    <a:pt x="685" y="1781"/>
                    <a:pt x="731" y="1803"/>
                    <a:pt x="776" y="1803"/>
                  </a:cubicBezTo>
                  <a:cubicBezTo>
                    <a:pt x="845" y="1803"/>
                    <a:pt x="890" y="1781"/>
                    <a:pt x="913" y="1735"/>
                  </a:cubicBezTo>
                  <a:cubicBezTo>
                    <a:pt x="936" y="1689"/>
                    <a:pt x="936" y="1644"/>
                    <a:pt x="936" y="1598"/>
                  </a:cubicBezTo>
                  <a:cubicBezTo>
                    <a:pt x="959" y="1552"/>
                    <a:pt x="959" y="1507"/>
                    <a:pt x="959" y="1461"/>
                  </a:cubicBezTo>
                  <a:cubicBezTo>
                    <a:pt x="1004" y="1461"/>
                    <a:pt x="1050" y="1438"/>
                    <a:pt x="1073" y="1415"/>
                  </a:cubicBezTo>
                  <a:cubicBezTo>
                    <a:pt x="1096" y="1370"/>
                    <a:pt x="1119" y="1347"/>
                    <a:pt x="1119" y="1301"/>
                  </a:cubicBezTo>
                  <a:cubicBezTo>
                    <a:pt x="1119" y="1278"/>
                    <a:pt x="1119" y="1233"/>
                    <a:pt x="1119" y="1210"/>
                  </a:cubicBezTo>
                  <a:cubicBezTo>
                    <a:pt x="1164" y="1210"/>
                    <a:pt x="1210" y="1164"/>
                    <a:pt x="1233" y="1142"/>
                  </a:cubicBezTo>
                  <a:cubicBezTo>
                    <a:pt x="1301" y="1005"/>
                    <a:pt x="1301" y="868"/>
                    <a:pt x="1324" y="731"/>
                  </a:cubicBezTo>
                  <a:cubicBezTo>
                    <a:pt x="1324" y="662"/>
                    <a:pt x="1301" y="571"/>
                    <a:pt x="1301" y="502"/>
                  </a:cubicBezTo>
                  <a:cubicBezTo>
                    <a:pt x="1278" y="457"/>
                    <a:pt x="1256" y="411"/>
                    <a:pt x="1256" y="388"/>
                  </a:cubicBezTo>
                  <a:cubicBezTo>
                    <a:pt x="1233" y="343"/>
                    <a:pt x="1210" y="297"/>
                    <a:pt x="1187" y="274"/>
                  </a:cubicBezTo>
                  <a:cubicBezTo>
                    <a:pt x="1141" y="229"/>
                    <a:pt x="1096" y="183"/>
                    <a:pt x="1050" y="137"/>
                  </a:cubicBezTo>
                  <a:cubicBezTo>
                    <a:pt x="1027" y="114"/>
                    <a:pt x="1004" y="92"/>
                    <a:pt x="959" y="69"/>
                  </a:cubicBezTo>
                  <a:cubicBezTo>
                    <a:pt x="936" y="46"/>
                    <a:pt x="890" y="0"/>
                    <a:pt x="82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045889" y="1930609"/>
              <a:ext cx="64413" cy="93772"/>
            </a:xfrm>
            <a:custGeom>
              <a:avLst/>
              <a:gdLst/>
              <a:ahLst/>
              <a:cxnLst/>
              <a:rect l="l" t="t" r="r" b="b"/>
              <a:pathLst>
                <a:path w="1165" h="1696" extrusionOk="0">
                  <a:moveTo>
                    <a:pt x="115" y="1"/>
                  </a:moveTo>
                  <a:cubicBezTo>
                    <a:pt x="69" y="1"/>
                    <a:pt x="23" y="46"/>
                    <a:pt x="1" y="92"/>
                  </a:cubicBezTo>
                  <a:cubicBezTo>
                    <a:pt x="1" y="138"/>
                    <a:pt x="23" y="206"/>
                    <a:pt x="92" y="229"/>
                  </a:cubicBezTo>
                  <a:lnTo>
                    <a:pt x="137" y="229"/>
                  </a:lnTo>
                  <a:cubicBezTo>
                    <a:pt x="137" y="252"/>
                    <a:pt x="160" y="252"/>
                    <a:pt x="183" y="252"/>
                  </a:cubicBezTo>
                  <a:cubicBezTo>
                    <a:pt x="229" y="320"/>
                    <a:pt x="274" y="366"/>
                    <a:pt x="320" y="434"/>
                  </a:cubicBezTo>
                  <a:cubicBezTo>
                    <a:pt x="320" y="434"/>
                    <a:pt x="320" y="412"/>
                    <a:pt x="320" y="412"/>
                  </a:cubicBezTo>
                  <a:cubicBezTo>
                    <a:pt x="366" y="480"/>
                    <a:pt x="411" y="549"/>
                    <a:pt x="457" y="594"/>
                  </a:cubicBezTo>
                  <a:cubicBezTo>
                    <a:pt x="480" y="640"/>
                    <a:pt x="503" y="685"/>
                    <a:pt x="548" y="731"/>
                  </a:cubicBezTo>
                  <a:cubicBezTo>
                    <a:pt x="617" y="822"/>
                    <a:pt x="662" y="937"/>
                    <a:pt x="708" y="1051"/>
                  </a:cubicBezTo>
                  <a:cubicBezTo>
                    <a:pt x="731" y="1119"/>
                    <a:pt x="754" y="1165"/>
                    <a:pt x="777" y="1256"/>
                  </a:cubicBezTo>
                  <a:cubicBezTo>
                    <a:pt x="799" y="1302"/>
                    <a:pt x="822" y="1370"/>
                    <a:pt x="822" y="1439"/>
                  </a:cubicBezTo>
                  <a:cubicBezTo>
                    <a:pt x="822" y="1462"/>
                    <a:pt x="822" y="1507"/>
                    <a:pt x="822" y="1530"/>
                  </a:cubicBezTo>
                  <a:cubicBezTo>
                    <a:pt x="822" y="1598"/>
                    <a:pt x="868" y="1667"/>
                    <a:pt x="936" y="1690"/>
                  </a:cubicBezTo>
                  <a:cubicBezTo>
                    <a:pt x="952" y="1694"/>
                    <a:pt x="968" y="1696"/>
                    <a:pt x="983" y="1696"/>
                  </a:cubicBezTo>
                  <a:cubicBezTo>
                    <a:pt x="1057" y="1696"/>
                    <a:pt x="1123" y="1651"/>
                    <a:pt x="1142" y="1576"/>
                  </a:cubicBezTo>
                  <a:cubicBezTo>
                    <a:pt x="1165" y="1484"/>
                    <a:pt x="1142" y="1393"/>
                    <a:pt x="1119" y="1302"/>
                  </a:cubicBezTo>
                  <a:cubicBezTo>
                    <a:pt x="1096" y="1210"/>
                    <a:pt x="1073" y="1119"/>
                    <a:pt x="1028" y="1051"/>
                  </a:cubicBezTo>
                  <a:cubicBezTo>
                    <a:pt x="1005" y="959"/>
                    <a:pt x="959" y="868"/>
                    <a:pt x="936" y="800"/>
                  </a:cubicBezTo>
                  <a:cubicBezTo>
                    <a:pt x="891" y="731"/>
                    <a:pt x="868" y="685"/>
                    <a:pt x="822" y="640"/>
                  </a:cubicBezTo>
                  <a:cubicBezTo>
                    <a:pt x="731" y="503"/>
                    <a:pt x="640" y="389"/>
                    <a:pt x="548" y="297"/>
                  </a:cubicBezTo>
                  <a:cubicBezTo>
                    <a:pt x="480" y="229"/>
                    <a:pt x="411" y="160"/>
                    <a:pt x="366" y="115"/>
                  </a:cubicBezTo>
                  <a:cubicBezTo>
                    <a:pt x="343" y="115"/>
                    <a:pt x="320" y="92"/>
                    <a:pt x="297" y="69"/>
                  </a:cubicBezTo>
                  <a:cubicBezTo>
                    <a:pt x="252" y="46"/>
                    <a:pt x="206" y="46"/>
                    <a:pt x="183" y="24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096369" y="2011389"/>
              <a:ext cx="51807" cy="68228"/>
            </a:xfrm>
            <a:custGeom>
              <a:avLst/>
              <a:gdLst/>
              <a:ahLst/>
              <a:cxnLst/>
              <a:rect l="l" t="t" r="r" b="b"/>
              <a:pathLst>
                <a:path w="937" h="1234" extrusionOk="0">
                  <a:moveTo>
                    <a:pt x="138" y="1"/>
                  </a:moveTo>
                  <a:cubicBezTo>
                    <a:pt x="92" y="1"/>
                    <a:pt x="46" y="46"/>
                    <a:pt x="23" y="92"/>
                  </a:cubicBezTo>
                  <a:cubicBezTo>
                    <a:pt x="1" y="160"/>
                    <a:pt x="46" y="206"/>
                    <a:pt x="115" y="229"/>
                  </a:cubicBezTo>
                  <a:cubicBezTo>
                    <a:pt x="115" y="229"/>
                    <a:pt x="138" y="252"/>
                    <a:pt x="160" y="252"/>
                  </a:cubicBezTo>
                  <a:cubicBezTo>
                    <a:pt x="160" y="252"/>
                    <a:pt x="183" y="274"/>
                    <a:pt x="206" y="274"/>
                  </a:cubicBezTo>
                  <a:cubicBezTo>
                    <a:pt x="252" y="320"/>
                    <a:pt x="274" y="366"/>
                    <a:pt x="320" y="389"/>
                  </a:cubicBezTo>
                  <a:cubicBezTo>
                    <a:pt x="411" y="503"/>
                    <a:pt x="480" y="640"/>
                    <a:pt x="526" y="754"/>
                  </a:cubicBezTo>
                  <a:cubicBezTo>
                    <a:pt x="571" y="868"/>
                    <a:pt x="594" y="959"/>
                    <a:pt x="617" y="1073"/>
                  </a:cubicBezTo>
                  <a:cubicBezTo>
                    <a:pt x="617" y="1073"/>
                    <a:pt x="617" y="1096"/>
                    <a:pt x="617" y="1119"/>
                  </a:cubicBezTo>
                  <a:cubicBezTo>
                    <a:pt x="640" y="1142"/>
                    <a:pt x="640" y="1165"/>
                    <a:pt x="662" y="1187"/>
                  </a:cubicBezTo>
                  <a:cubicBezTo>
                    <a:pt x="685" y="1210"/>
                    <a:pt x="731" y="1233"/>
                    <a:pt x="777" y="1233"/>
                  </a:cubicBezTo>
                  <a:cubicBezTo>
                    <a:pt x="799" y="1233"/>
                    <a:pt x="845" y="1210"/>
                    <a:pt x="868" y="1187"/>
                  </a:cubicBezTo>
                  <a:cubicBezTo>
                    <a:pt x="914" y="1165"/>
                    <a:pt x="936" y="1119"/>
                    <a:pt x="914" y="1073"/>
                  </a:cubicBezTo>
                  <a:cubicBezTo>
                    <a:pt x="914" y="1028"/>
                    <a:pt x="914" y="959"/>
                    <a:pt x="891" y="891"/>
                  </a:cubicBezTo>
                  <a:cubicBezTo>
                    <a:pt x="891" y="845"/>
                    <a:pt x="868" y="777"/>
                    <a:pt x="845" y="708"/>
                  </a:cubicBezTo>
                  <a:cubicBezTo>
                    <a:pt x="799" y="617"/>
                    <a:pt x="731" y="503"/>
                    <a:pt x="662" y="411"/>
                  </a:cubicBezTo>
                  <a:cubicBezTo>
                    <a:pt x="617" y="320"/>
                    <a:pt x="548" y="252"/>
                    <a:pt x="457" y="183"/>
                  </a:cubicBezTo>
                  <a:cubicBezTo>
                    <a:pt x="434" y="137"/>
                    <a:pt x="366" y="92"/>
                    <a:pt x="320" y="69"/>
                  </a:cubicBezTo>
                  <a:cubicBezTo>
                    <a:pt x="274" y="46"/>
                    <a:pt x="229" y="23"/>
                    <a:pt x="160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68530" y="2059326"/>
              <a:ext cx="106102" cy="103558"/>
            </a:xfrm>
            <a:custGeom>
              <a:avLst/>
              <a:gdLst/>
              <a:ahLst/>
              <a:cxnLst/>
              <a:rect l="l" t="t" r="r" b="b"/>
              <a:pathLst>
                <a:path w="1919" h="1873" extrusionOk="0">
                  <a:moveTo>
                    <a:pt x="1621" y="1"/>
                  </a:moveTo>
                  <a:cubicBezTo>
                    <a:pt x="1576" y="1"/>
                    <a:pt x="1530" y="24"/>
                    <a:pt x="1507" y="69"/>
                  </a:cubicBezTo>
                  <a:cubicBezTo>
                    <a:pt x="1484" y="161"/>
                    <a:pt x="1439" y="229"/>
                    <a:pt x="1416" y="320"/>
                  </a:cubicBezTo>
                  <a:cubicBezTo>
                    <a:pt x="1416" y="320"/>
                    <a:pt x="1416" y="320"/>
                    <a:pt x="1416" y="298"/>
                  </a:cubicBezTo>
                  <a:lnTo>
                    <a:pt x="1393" y="298"/>
                  </a:lnTo>
                  <a:cubicBezTo>
                    <a:pt x="1393" y="275"/>
                    <a:pt x="1393" y="252"/>
                    <a:pt x="1370" y="252"/>
                  </a:cubicBezTo>
                  <a:cubicBezTo>
                    <a:pt x="1347" y="183"/>
                    <a:pt x="1302" y="138"/>
                    <a:pt x="1233" y="138"/>
                  </a:cubicBezTo>
                  <a:cubicBezTo>
                    <a:pt x="1218" y="130"/>
                    <a:pt x="1200" y="128"/>
                    <a:pt x="1182" y="128"/>
                  </a:cubicBezTo>
                  <a:cubicBezTo>
                    <a:pt x="1145" y="128"/>
                    <a:pt x="1104" y="138"/>
                    <a:pt x="1074" y="138"/>
                  </a:cubicBezTo>
                  <a:cubicBezTo>
                    <a:pt x="1005" y="161"/>
                    <a:pt x="959" y="161"/>
                    <a:pt x="914" y="183"/>
                  </a:cubicBezTo>
                  <a:cubicBezTo>
                    <a:pt x="822" y="206"/>
                    <a:pt x="731" y="252"/>
                    <a:pt x="663" y="298"/>
                  </a:cubicBezTo>
                  <a:cubicBezTo>
                    <a:pt x="640" y="275"/>
                    <a:pt x="640" y="275"/>
                    <a:pt x="617" y="252"/>
                  </a:cubicBezTo>
                  <a:cubicBezTo>
                    <a:pt x="601" y="236"/>
                    <a:pt x="562" y="220"/>
                    <a:pt x="524" y="220"/>
                  </a:cubicBezTo>
                  <a:cubicBezTo>
                    <a:pt x="509" y="220"/>
                    <a:pt x="493" y="222"/>
                    <a:pt x="480" y="229"/>
                  </a:cubicBezTo>
                  <a:cubicBezTo>
                    <a:pt x="457" y="229"/>
                    <a:pt x="412" y="229"/>
                    <a:pt x="389" y="252"/>
                  </a:cubicBezTo>
                  <a:cubicBezTo>
                    <a:pt x="343" y="252"/>
                    <a:pt x="320" y="275"/>
                    <a:pt x="275" y="298"/>
                  </a:cubicBezTo>
                  <a:cubicBezTo>
                    <a:pt x="183" y="366"/>
                    <a:pt x="138" y="480"/>
                    <a:pt x="92" y="572"/>
                  </a:cubicBezTo>
                  <a:cubicBezTo>
                    <a:pt x="46" y="663"/>
                    <a:pt x="24" y="754"/>
                    <a:pt x="1" y="868"/>
                  </a:cubicBezTo>
                  <a:cubicBezTo>
                    <a:pt x="1" y="982"/>
                    <a:pt x="24" y="1096"/>
                    <a:pt x="69" y="1211"/>
                  </a:cubicBezTo>
                  <a:cubicBezTo>
                    <a:pt x="92" y="1302"/>
                    <a:pt x="161" y="1370"/>
                    <a:pt x="206" y="1462"/>
                  </a:cubicBezTo>
                  <a:cubicBezTo>
                    <a:pt x="229" y="1485"/>
                    <a:pt x="252" y="1507"/>
                    <a:pt x="275" y="1553"/>
                  </a:cubicBezTo>
                  <a:cubicBezTo>
                    <a:pt x="297" y="1576"/>
                    <a:pt x="343" y="1599"/>
                    <a:pt x="366" y="1621"/>
                  </a:cubicBezTo>
                  <a:cubicBezTo>
                    <a:pt x="389" y="1644"/>
                    <a:pt x="412" y="1667"/>
                    <a:pt x="457" y="1667"/>
                  </a:cubicBezTo>
                  <a:cubicBezTo>
                    <a:pt x="526" y="1713"/>
                    <a:pt x="594" y="1736"/>
                    <a:pt x="663" y="1758"/>
                  </a:cubicBezTo>
                  <a:cubicBezTo>
                    <a:pt x="754" y="1804"/>
                    <a:pt x="822" y="1827"/>
                    <a:pt x="914" y="1827"/>
                  </a:cubicBezTo>
                  <a:cubicBezTo>
                    <a:pt x="1074" y="1850"/>
                    <a:pt x="1233" y="1873"/>
                    <a:pt x="1393" y="1873"/>
                  </a:cubicBezTo>
                  <a:lnTo>
                    <a:pt x="1599" y="1873"/>
                  </a:lnTo>
                  <a:cubicBezTo>
                    <a:pt x="1644" y="1873"/>
                    <a:pt x="1690" y="1850"/>
                    <a:pt x="1735" y="1850"/>
                  </a:cubicBezTo>
                  <a:cubicBezTo>
                    <a:pt x="1804" y="1827"/>
                    <a:pt x="1850" y="1804"/>
                    <a:pt x="1895" y="1736"/>
                  </a:cubicBezTo>
                  <a:cubicBezTo>
                    <a:pt x="1918" y="1690"/>
                    <a:pt x="1918" y="1644"/>
                    <a:pt x="1895" y="1599"/>
                  </a:cubicBezTo>
                  <a:cubicBezTo>
                    <a:pt x="1872" y="1576"/>
                    <a:pt x="1872" y="1553"/>
                    <a:pt x="1850" y="1530"/>
                  </a:cubicBezTo>
                  <a:cubicBezTo>
                    <a:pt x="1781" y="1416"/>
                    <a:pt x="1735" y="1279"/>
                    <a:pt x="1690" y="1165"/>
                  </a:cubicBezTo>
                  <a:cubicBezTo>
                    <a:pt x="1644" y="982"/>
                    <a:pt x="1621" y="777"/>
                    <a:pt x="1621" y="594"/>
                  </a:cubicBezTo>
                  <a:cubicBezTo>
                    <a:pt x="1644" y="526"/>
                    <a:pt x="1644" y="435"/>
                    <a:pt x="1667" y="366"/>
                  </a:cubicBezTo>
                  <a:cubicBezTo>
                    <a:pt x="1690" y="298"/>
                    <a:pt x="1713" y="229"/>
                    <a:pt x="1735" y="161"/>
                  </a:cubicBezTo>
                  <a:cubicBezTo>
                    <a:pt x="1735" y="138"/>
                    <a:pt x="1735" y="115"/>
                    <a:pt x="1735" y="69"/>
                  </a:cubicBezTo>
                  <a:cubicBezTo>
                    <a:pt x="1713" y="47"/>
                    <a:pt x="1690" y="24"/>
                    <a:pt x="1667" y="1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39192" y="2064413"/>
              <a:ext cx="16476" cy="45448"/>
            </a:xfrm>
            <a:custGeom>
              <a:avLst/>
              <a:gdLst/>
              <a:ahLst/>
              <a:cxnLst/>
              <a:rect l="l" t="t" r="r" b="b"/>
              <a:pathLst>
                <a:path w="298" h="822" extrusionOk="0">
                  <a:moveTo>
                    <a:pt x="161" y="0"/>
                  </a:moveTo>
                  <a:cubicBezTo>
                    <a:pt x="138" y="0"/>
                    <a:pt x="115" y="0"/>
                    <a:pt x="92" y="23"/>
                  </a:cubicBezTo>
                  <a:cubicBezTo>
                    <a:pt x="69" y="46"/>
                    <a:pt x="47" y="91"/>
                    <a:pt x="24" y="137"/>
                  </a:cubicBezTo>
                  <a:cubicBezTo>
                    <a:pt x="24" y="183"/>
                    <a:pt x="1" y="228"/>
                    <a:pt x="1" y="297"/>
                  </a:cubicBezTo>
                  <a:cubicBezTo>
                    <a:pt x="1" y="388"/>
                    <a:pt x="1" y="480"/>
                    <a:pt x="24" y="571"/>
                  </a:cubicBezTo>
                  <a:cubicBezTo>
                    <a:pt x="24" y="616"/>
                    <a:pt x="24" y="685"/>
                    <a:pt x="24" y="731"/>
                  </a:cubicBezTo>
                  <a:cubicBezTo>
                    <a:pt x="47" y="776"/>
                    <a:pt x="92" y="822"/>
                    <a:pt x="138" y="822"/>
                  </a:cubicBezTo>
                  <a:cubicBezTo>
                    <a:pt x="184" y="799"/>
                    <a:pt x="206" y="753"/>
                    <a:pt x="206" y="708"/>
                  </a:cubicBezTo>
                  <a:lnTo>
                    <a:pt x="184" y="571"/>
                  </a:lnTo>
                  <a:cubicBezTo>
                    <a:pt x="184" y="502"/>
                    <a:pt x="184" y="411"/>
                    <a:pt x="184" y="343"/>
                  </a:cubicBezTo>
                  <a:cubicBezTo>
                    <a:pt x="184" y="297"/>
                    <a:pt x="184" y="228"/>
                    <a:pt x="184" y="183"/>
                  </a:cubicBezTo>
                  <a:cubicBezTo>
                    <a:pt x="229" y="183"/>
                    <a:pt x="252" y="183"/>
                    <a:pt x="275" y="160"/>
                  </a:cubicBezTo>
                  <a:cubicBezTo>
                    <a:pt x="298" y="114"/>
                    <a:pt x="298" y="69"/>
                    <a:pt x="252" y="46"/>
                  </a:cubicBezTo>
                  <a:cubicBezTo>
                    <a:pt x="252" y="46"/>
                    <a:pt x="252" y="23"/>
                    <a:pt x="252" y="23"/>
                  </a:cubicBezTo>
                  <a:cubicBezTo>
                    <a:pt x="229" y="23"/>
                    <a:pt x="229" y="0"/>
                    <a:pt x="206" y="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753125" y="2059326"/>
              <a:ext cx="31571" cy="101015"/>
            </a:xfrm>
            <a:custGeom>
              <a:avLst/>
              <a:gdLst/>
              <a:ahLst/>
              <a:cxnLst/>
              <a:rect l="l" t="t" r="r" b="b"/>
              <a:pathLst>
                <a:path w="571" h="1827" extrusionOk="0">
                  <a:moveTo>
                    <a:pt x="107" y="93"/>
                  </a:moveTo>
                  <a:lnTo>
                    <a:pt x="107" y="93"/>
                  </a:lnTo>
                  <a:cubicBezTo>
                    <a:pt x="101" y="95"/>
                    <a:pt x="91" y="101"/>
                    <a:pt x="91" y="115"/>
                  </a:cubicBezTo>
                  <a:cubicBezTo>
                    <a:pt x="99" y="107"/>
                    <a:pt x="104" y="100"/>
                    <a:pt x="107" y="93"/>
                  </a:cubicBezTo>
                  <a:close/>
                  <a:moveTo>
                    <a:pt x="183" y="1"/>
                  </a:moveTo>
                  <a:cubicBezTo>
                    <a:pt x="160" y="1"/>
                    <a:pt x="114" y="24"/>
                    <a:pt x="114" y="69"/>
                  </a:cubicBezTo>
                  <a:cubicBezTo>
                    <a:pt x="114" y="69"/>
                    <a:pt x="114" y="80"/>
                    <a:pt x="107" y="93"/>
                  </a:cubicBezTo>
                  <a:lnTo>
                    <a:pt x="107" y="93"/>
                  </a:lnTo>
                  <a:cubicBezTo>
                    <a:pt x="111" y="92"/>
                    <a:pt x="114" y="92"/>
                    <a:pt x="114" y="92"/>
                  </a:cubicBezTo>
                  <a:lnTo>
                    <a:pt x="114" y="92"/>
                  </a:lnTo>
                  <a:lnTo>
                    <a:pt x="91" y="115"/>
                  </a:lnTo>
                  <a:cubicBezTo>
                    <a:pt x="91" y="161"/>
                    <a:pt x="69" y="229"/>
                    <a:pt x="46" y="275"/>
                  </a:cubicBezTo>
                  <a:cubicBezTo>
                    <a:pt x="46" y="320"/>
                    <a:pt x="23" y="343"/>
                    <a:pt x="23" y="366"/>
                  </a:cubicBezTo>
                  <a:cubicBezTo>
                    <a:pt x="23" y="412"/>
                    <a:pt x="0" y="457"/>
                    <a:pt x="0" y="503"/>
                  </a:cubicBezTo>
                  <a:cubicBezTo>
                    <a:pt x="0" y="617"/>
                    <a:pt x="0" y="731"/>
                    <a:pt x="0" y="823"/>
                  </a:cubicBezTo>
                  <a:cubicBezTo>
                    <a:pt x="0" y="868"/>
                    <a:pt x="0" y="914"/>
                    <a:pt x="0" y="937"/>
                  </a:cubicBezTo>
                  <a:cubicBezTo>
                    <a:pt x="23" y="982"/>
                    <a:pt x="23" y="1028"/>
                    <a:pt x="23" y="1074"/>
                  </a:cubicBezTo>
                  <a:cubicBezTo>
                    <a:pt x="46" y="1165"/>
                    <a:pt x="69" y="1256"/>
                    <a:pt x="91" y="1325"/>
                  </a:cubicBezTo>
                  <a:cubicBezTo>
                    <a:pt x="91" y="1393"/>
                    <a:pt x="114" y="1439"/>
                    <a:pt x="137" y="1485"/>
                  </a:cubicBezTo>
                  <a:cubicBezTo>
                    <a:pt x="183" y="1553"/>
                    <a:pt x="205" y="1621"/>
                    <a:pt x="251" y="1690"/>
                  </a:cubicBezTo>
                  <a:cubicBezTo>
                    <a:pt x="297" y="1736"/>
                    <a:pt x="342" y="1804"/>
                    <a:pt x="411" y="1827"/>
                  </a:cubicBezTo>
                  <a:lnTo>
                    <a:pt x="457" y="1827"/>
                  </a:lnTo>
                  <a:cubicBezTo>
                    <a:pt x="502" y="1827"/>
                    <a:pt x="525" y="1804"/>
                    <a:pt x="548" y="1781"/>
                  </a:cubicBezTo>
                  <a:cubicBezTo>
                    <a:pt x="548" y="1758"/>
                    <a:pt x="571" y="1736"/>
                    <a:pt x="571" y="1713"/>
                  </a:cubicBezTo>
                  <a:cubicBezTo>
                    <a:pt x="548" y="1667"/>
                    <a:pt x="548" y="1644"/>
                    <a:pt x="525" y="1621"/>
                  </a:cubicBezTo>
                  <a:cubicBezTo>
                    <a:pt x="502" y="1621"/>
                    <a:pt x="502" y="1621"/>
                    <a:pt x="502" y="1599"/>
                  </a:cubicBezTo>
                  <a:cubicBezTo>
                    <a:pt x="479" y="1576"/>
                    <a:pt x="434" y="1553"/>
                    <a:pt x="411" y="1507"/>
                  </a:cubicBezTo>
                  <a:cubicBezTo>
                    <a:pt x="388" y="1439"/>
                    <a:pt x="365" y="1370"/>
                    <a:pt x="320" y="1325"/>
                  </a:cubicBezTo>
                  <a:cubicBezTo>
                    <a:pt x="297" y="1233"/>
                    <a:pt x="274" y="1165"/>
                    <a:pt x="251" y="1096"/>
                  </a:cubicBezTo>
                  <a:cubicBezTo>
                    <a:pt x="251" y="1096"/>
                    <a:pt x="251" y="1074"/>
                    <a:pt x="251" y="1074"/>
                  </a:cubicBezTo>
                  <a:cubicBezTo>
                    <a:pt x="228" y="1005"/>
                    <a:pt x="228" y="914"/>
                    <a:pt x="205" y="845"/>
                  </a:cubicBezTo>
                  <a:cubicBezTo>
                    <a:pt x="205" y="754"/>
                    <a:pt x="183" y="640"/>
                    <a:pt x="183" y="549"/>
                  </a:cubicBezTo>
                  <a:cubicBezTo>
                    <a:pt x="183" y="503"/>
                    <a:pt x="183" y="457"/>
                    <a:pt x="205" y="412"/>
                  </a:cubicBezTo>
                  <a:cubicBezTo>
                    <a:pt x="205" y="366"/>
                    <a:pt x="205" y="343"/>
                    <a:pt x="205" y="298"/>
                  </a:cubicBezTo>
                  <a:cubicBezTo>
                    <a:pt x="228" y="229"/>
                    <a:pt x="251" y="161"/>
                    <a:pt x="274" y="92"/>
                  </a:cubicBezTo>
                  <a:cubicBezTo>
                    <a:pt x="274" y="47"/>
                    <a:pt x="251" y="1"/>
                    <a:pt x="205" y="1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96286" y="2150224"/>
              <a:ext cx="102286" cy="77019"/>
            </a:xfrm>
            <a:custGeom>
              <a:avLst/>
              <a:gdLst/>
              <a:ahLst/>
              <a:cxnLst/>
              <a:rect l="l" t="t" r="r" b="b"/>
              <a:pathLst>
                <a:path w="1850" h="1393" extrusionOk="0">
                  <a:moveTo>
                    <a:pt x="1302" y="0"/>
                  </a:moveTo>
                  <a:cubicBezTo>
                    <a:pt x="1256" y="0"/>
                    <a:pt x="1233" y="23"/>
                    <a:pt x="1188" y="46"/>
                  </a:cubicBezTo>
                  <a:cubicBezTo>
                    <a:pt x="1142" y="69"/>
                    <a:pt x="1119" y="92"/>
                    <a:pt x="1097" y="137"/>
                  </a:cubicBezTo>
                  <a:cubicBezTo>
                    <a:pt x="1074" y="114"/>
                    <a:pt x="1051" y="114"/>
                    <a:pt x="1005" y="114"/>
                  </a:cubicBezTo>
                  <a:lnTo>
                    <a:pt x="982" y="114"/>
                  </a:lnTo>
                  <a:cubicBezTo>
                    <a:pt x="937" y="92"/>
                    <a:pt x="914" y="46"/>
                    <a:pt x="845" y="46"/>
                  </a:cubicBezTo>
                  <a:cubicBezTo>
                    <a:pt x="832" y="39"/>
                    <a:pt x="819" y="36"/>
                    <a:pt x="805" y="36"/>
                  </a:cubicBezTo>
                  <a:cubicBezTo>
                    <a:pt x="773" y="36"/>
                    <a:pt x="741" y="53"/>
                    <a:pt x="709" y="69"/>
                  </a:cubicBezTo>
                  <a:cubicBezTo>
                    <a:pt x="686" y="69"/>
                    <a:pt x="663" y="69"/>
                    <a:pt x="640" y="46"/>
                  </a:cubicBezTo>
                  <a:lnTo>
                    <a:pt x="549" y="46"/>
                  </a:lnTo>
                  <a:cubicBezTo>
                    <a:pt x="514" y="35"/>
                    <a:pt x="480" y="29"/>
                    <a:pt x="446" y="29"/>
                  </a:cubicBezTo>
                  <a:cubicBezTo>
                    <a:pt x="412" y="29"/>
                    <a:pt x="378" y="35"/>
                    <a:pt x="343" y="46"/>
                  </a:cubicBezTo>
                  <a:cubicBezTo>
                    <a:pt x="275" y="46"/>
                    <a:pt x="184" y="69"/>
                    <a:pt x="138" y="92"/>
                  </a:cubicBezTo>
                  <a:cubicBezTo>
                    <a:pt x="92" y="137"/>
                    <a:pt x="69" y="183"/>
                    <a:pt x="47" y="229"/>
                  </a:cubicBezTo>
                  <a:cubicBezTo>
                    <a:pt x="24" y="274"/>
                    <a:pt x="1" y="343"/>
                    <a:pt x="1" y="411"/>
                  </a:cubicBezTo>
                  <a:cubicBezTo>
                    <a:pt x="1" y="457"/>
                    <a:pt x="1" y="480"/>
                    <a:pt x="1" y="525"/>
                  </a:cubicBezTo>
                  <a:cubicBezTo>
                    <a:pt x="1" y="594"/>
                    <a:pt x="24" y="639"/>
                    <a:pt x="47" y="708"/>
                  </a:cubicBezTo>
                  <a:cubicBezTo>
                    <a:pt x="69" y="799"/>
                    <a:pt x="115" y="868"/>
                    <a:pt x="184" y="936"/>
                  </a:cubicBezTo>
                  <a:cubicBezTo>
                    <a:pt x="206" y="982"/>
                    <a:pt x="252" y="1027"/>
                    <a:pt x="320" y="1073"/>
                  </a:cubicBezTo>
                  <a:cubicBezTo>
                    <a:pt x="366" y="1096"/>
                    <a:pt x="412" y="1119"/>
                    <a:pt x="457" y="1142"/>
                  </a:cubicBezTo>
                  <a:cubicBezTo>
                    <a:pt x="503" y="1164"/>
                    <a:pt x="549" y="1187"/>
                    <a:pt x="572" y="1210"/>
                  </a:cubicBezTo>
                  <a:cubicBezTo>
                    <a:pt x="617" y="1233"/>
                    <a:pt x="663" y="1233"/>
                    <a:pt x="686" y="1256"/>
                  </a:cubicBezTo>
                  <a:cubicBezTo>
                    <a:pt x="777" y="1279"/>
                    <a:pt x="868" y="1301"/>
                    <a:pt x="960" y="1324"/>
                  </a:cubicBezTo>
                  <a:cubicBezTo>
                    <a:pt x="1005" y="1347"/>
                    <a:pt x="1051" y="1347"/>
                    <a:pt x="1097" y="1370"/>
                  </a:cubicBezTo>
                  <a:lnTo>
                    <a:pt x="1211" y="1370"/>
                  </a:lnTo>
                  <a:cubicBezTo>
                    <a:pt x="1256" y="1393"/>
                    <a:pt x="1302" y="1393"/>
                    <a:pt x="1348" y="1393"/>
                  </a:cubicBezTo>
                  <a:cubicBezTo>
                    <a:pt x="1416" y="1393"/>
                    <a:pt x="1507" y="1393"/>
                    <a:pt x="1576" y="1370"/>
                  </a:cubicBezTo>
                  <a:cubicBezTo>
                    <a:pt x="1622" y="1370"/>
                    <a:pt x="1667" y="1347"/>
                    <a:pt x="1736" y="1347"/>
                  </a:cubicBezTo>
                  <a:cubicBezTo>
                    <a:pt x="1736" y="1324"/>
                    <a:pt x="1758" y="1324"/>
                    <a:pt x="1781" y="1324"/>
                  </a:cubicBezTo>
                  <a:cubicBezTo>
                    <a:pt x="1804" y="1279"/>
                    <a:pt x="1827" y="1256"/>
                    <a:pt x="1827" y="1233"/>
                  </a:cubicBezTo>
                  <a:cubicBezTo>
                    <a:pt x="1850" y="1187"/>
                    <a:pt x="1827" y="1142"/>
                    <a:pt x="1804" y="1096"/>
                  </a:cubicBezTo>
                  <a:cubicBezTo>
                    <a:pt x="1781" y="1073"/>
                    <a:pt x="1758" y="1050"/>
                    <a:pt x="1736" y="1027"/>
                  </a:cubicBezTo>
                  <a:cubicBezTo>
                    <a:pt x="1713" y="1005"/>
                    <a:pt x="1713" y="982"/>
                    <a:pt x="1690" y="959"/>
                  </a:cubicBezTo>
                  <a:cubicBezTo>
                    <a:pt x="1644" y="890"/>
                    <a:pt x="1622" y="799"/>
                    <a:pt x="1599" y="708"/>
                  </a:cubicBezTo>
                  <a:cubicBezTo>
                    <a:pt x="1576" y="617"/>
                    <a:pt x="1553" y="525"/>
                    <a:pt x="1553" y="434"/>
                  </a:cubicBezTo>
                  <a:cubicBezTo>
                    <a:pt x="1553" y="388"/>
                    <a:pt x="1553" y="343"/>
                    <a:pt x="1576" y="297"/>
                  </a:cubicBezTo>
                  <a:cubicBezTo>
                    <a:pt x="1599" y="251"/>
                    <a:pt x="1622" y="229"/>
                    <a:pt x="1644" y="183"/>
                  </a:cubicBezTo>
                  <a:cubicBezTo>
                    <a:pt x="1667" y="137"/>
                    <a:pt x="1622" y="92"/>
                    <a:pt x="1599" y="69"/>
                  </a:cubicBezTo>
                  <a:cubicBezTo>
                    <a:pt x="1586" y="63"/>
                    <a:pt x="1574" y="60"/>
                    <a:pt x="1562" y="60"/>
                  </a:cubicBezTo>
                  <a:cubicBezTo>
                    <a:pt x="1530" y="60"/>
                    <a:pt x="1501" y="81"/>
                    <a:pt x="1485" y="114"/>
                  </a:cubicBezTo>
                  <a:cubicBezTo>
                    <a:pt x="1485" y="114"/>
                    <a:pt x="1485" y="114"/>
                    <a:pt x="1485" y="137"/>
                  </a:cubicBezTo>
                  <a:cubicBezTo>
                    <a:pt x="1462" y="114"/>
                    <a:pt x="1462" y="92"/>
                    <a:pt x="1439" y="92"/>
                  </a:cubicBezTo>
                  <a:cubicBezTo>
                    <a:pt x="1416" y="46"/>
                    <a:pt x="1370" y="23"/>
                    <a:pt x="1325" y="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777066" y="2156527"/>
              <a:ext cx="29083" cy="69444"/>
            </a:xfrm>
            <a:custGeom>
              <a:avLst/>
              <a:gdLst/>
              <a:ahLst/>
              <a:cxnLst/>
              <a:rect l="l" t="t" r="r" b="b"/>
              <a:pathLst>
                <a:path w="526" h="1256" extrusionOk="0">
                  <a:moveTo>
                    <a:pt x="92" y="0"/>
                  </a:moveTo>
                  <a:cubicBezTo>
                    <a:pt x="69" y="0"/>
                    <a:pt x="24" y="23"/>
                    <a:pt x="24" y="46"/>
                  </a:cubicBezTo>
                  <a:cubicBezTo>
                    <a:pt x="24" y="115"/>
                    <a:pt x="1" y="160"/>
                    <a:pt x="1" y="206"/>
                  </a:cubicBezTo>
                  <a:cubicBezTo>
                    <a:pt x="1" y="297"/>
                    <a:pt x="1" y="366"/>
                    <a:pt x="1" y="457"/>
                  </a:cubicBezTo>
                  <a:cubicBezTo>
                    <a:pt x="24" y="503"/>
                    <a:pt x="24" y="571"/>
                    <a:pt x="24" y="640"/>
                  </a:cubicBezTo>
                  <a:cubicBezTo>
                    <a:pt x="46" y="685"/>
                    <a:pt x="46" y="754"/>
                    <a:pt x="69" y="799"/>
                  </a:cubicBezTo>
                  <a:cubicBezTo>
                    <a:pt x="92" y="891"/>
                    <a:pt x="138" y="982"/>
                    <a:pt x="206" y="1073"/>
                  </a:cubicBezTo>
                  <a:cubicBezTo>
                    <a:pt x="206" y="1096"/>
                    <a:pt x="229" y="1142"/>
                    <a:pt x="252" y="1165"/>
                  </a:cubicBezTo>
                  <a:cubicBezTo>
                    <a:pt x="275" y="1187"/>
                    <a:pt x="320" y="1233"/>
                    <a:pt x="366" y="1256"/>
                  </a:cubicBezTo>
                  <a:cubicBezTo>
                    <a:pt x="389" y="1256"/>
                    <a:pt x="434" y="1256"/>
                    <a:pt x="480" y="1233"/>
                  </a:cubicBezTo>
                  <a:cubicBezTo>
                    <a:pt x="526" y="1210"/>
                    <a:pt x="526" y="1142"/>
                    <a:pt x="526" y="1096"/>
                  </a:cubicBezTo>
                  <a:cubicBezTo>
                    <a:pt x="503" y="1050"/>
                    <a:pt x="480" y="1050"/>
                    <a:pt x="457" y="1005"/>
                  </a:cubicBezTo>
                  <a:lnTo>
                    <a:pt x="434" y="1005"/>
                  </a:lnTo>
                  <a:cubicBezTo>
                    <a:pt x="389" y="959"/>
                    <a:pt x="366" y="913"/>
                    <a:pt x="343" y="868"/>
                  </a:cubicBezTo>
                  <a:cubicBezTo>
                    <a:pt x="297" y="822"/>
                    <a:pt x="275" y="754"/>
                    <a:pt x="252" y="685"/>
                  </a:cubicBezTo>
                  <a:cubicBezTo>
                    <a:pt x="229" y="640"/>
                    <a:pt x="206" y="571"/>
                    <a:pt x="206" y="525"/>
                  </a:cubicBezTo>
                  <a:cubicBezTo>
                    <a:pt x="184" y="414"/>
                    <a:pt x="162" y="324"/>
                    <a:pt x="161" y="213"/>
                  </a:cubicBezTo>
                  <a:lnTo>
                    <a:pt x="161" y="213"/>
                  </a:lnTo>
                  <a:cubicBezTo>
                    <a:pt x="161" y="173"/>
                    <a:pt x="163" y="132"/>
                    <a:pt x="183" y="92"/>
                  </a:cubicBezTo>
                  <a:cubicBezTo>
                    <a:pt x="183" y="46"/>
                    <a:pt x="161" y="0"/>
                    <a:pt x="115" y="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755613" y="2053023"/>
              <a:ext cx="37929" cy="109087"/>
            </a:xfrm>
            <a:custGeom>
              <a:avLst/>
              <a:gdLst/>
              <a:ahLst/>
              <a:cxnLst/>
              <a:rect l="l" t="t" r="r" b="b"/>
              <a:pathLst>
                <a:path w="686" h="1973" extrusionOk="0">
                  <a:moveTo>
                    <a:pt x="389" y="1"/>
                  </a:moveTo>
                  <a:cubicBezTo>
                    <a:pt x="366" y="1"/>
                    <a:pt x="366" y="1"/>
                    <a:pt x="343" y="24"/>
                  </a:cubicBezTo>
                  <a:cubicBezTo>
                    <a:pt x="297" y="46"/>
                    <a:pt x="252" y="92"/>
                    <a:pt x="206" y="138"/>
                  </a:cubicBezTo>
                  <a:cubicBezTo>
                    <a:pt x="160" y="206"/>
                    <a:pt x="115" y="252"/>
                    <a:pt x="92" y="320"/>
                  </a:cubicBezTo>
                  <a:cubicBezTo>
                    <a:pt x="24" y="457"/>
                    <a:pt x="1" y="617"/>
                    <a:pt x="1" y="754"/>
                  </a:cubicBezTo>
                  <a:cubicBezTo>
                    <a:pt x="1" y="868"/>
                    <a:pt x="1" y="959"/>
                    <a:pt x="1" y="1051"/>
                  </a:cubicBezTo>
                  <a:cubicBezTo>
                    <a:pt x="1" y="1142"/>
                    <a:pt x="24" y="1210"/>
                    <a:pt x="46" y="1302"/>
                  </a:cubicBezTo>
                  <a:cubicBezTo>
                    <a:pt x="69" y="1370"/>
                    <a:pt x="92" y="1439"/>
                    <a:pt x="115" y="1507"/>
                  </a:cubicBezTo>
                  <a:cubicBezTo>
                    <a:pt x="138" y="1576"/>
                    <a:pt x="183" y="1644"/>
                    <a:pt x="206" y="1713"/>
                  </a:cubicBezTo>
                  <a:cubicBezTo>
                    <a:pt x="252" y="1758"/>
                    <a:pt x="275" y="1804"/>
                    <a:pt x="320" y="1850"/>
                  </a:cubicBezTo>
                  <a:cubicBezTo>
                    <a:pt x="343" y="1872"/>
                    <a:pt x="366" y="1895"/>
                    <a:pt x="389" y="1918"/>
                  </a:cubicBezTo>
                  <a:cubicBezTo>
                    <a:pt x="412" y="1918"/>
                    <a:pt x="434" y="1941"/>
                    <a:pt x="457" y="1941"/>
                  </a:cubicBezTo>
                  <a:cubicBezTo>
                    <a:pt x="480" y="1964"/>
                    <a:pt x="480" y="1964"/>
                    <a:pt x="503" y="1964"/>
                  </a:cubicBezTo>
                  <a:cubicBezTo>
                    <a:pt x="515" y="1970"/>
                    <a:pt x="529" y="1973"/>
                    <a:pt x="543" y="1973"/>
                  </a:cubicBezTo>
                  <a:cubicBezTo>
                    <a:pt x="582" y="1973"/>
                    <a:pt x="623" y="1951"/>
                    <a:pt x="640" y="1918"/>
                  </a:cubicBezTo>
                  <a:cubicBezTo>
                    <a:pt x="663" y="1895"/>
                    <a:pt x="663" y="1895"/>
                    <a:pt x="685" y="1872"/>
                  </a:cubicBezTo>
                  <a:cubicBezTo>
                    <a:pt x="685" y="1827"/>
                    <a:pt x="685" y="1781"/>
                    <a:pt x="663" y="1758"/>
                  </a:cubicBezTo>
                  <a:cubicBezTo>
                    <a:pt x="640" y="1758"/>
                    <a:pt x="640" y="1735"/>
                    <a:pt x="617" y="1735"/>
                  </a:cubicBezTo>
                  <a:cubicBezTo>
                    <a:pt x="617" y="1713"/>
                    <a:pt x="594" y="1690"/>
                    <a:pt x="571" y="1690"/>
                  </a:cubicBezTo>
                  <a:cubicBezTo>
                    <a:pt x="549" y="1667"/>
                    <a:pt x="526" y="1644"/>
                    <a:pt x="503" y="1621"/>
                  </a:cubicBezTo>
                  <a:cubicBezTo>
                    <a:pt x="480" y="1599"/>
                    <a:pt x="457" y="1553"/>
                    <a:pt x="434" y="1507"/>
                  </a:cubicBezTo>
                  <a:cubicBezTo>
                    <a:pt x="389" y="1439"/>
                    <a:pt x="366" y="1393"/>
                    <a:pt x="343" y="1325"/>
                  </a:cubicBezTo>
                  <a:cubicBezTo>
                    <a:pt x="320" y="1256"/>
                    <a:pt x="297" y="1210"/>
                    <a:pt x="275" y="1142"/>
                  </a:cubicBezTo>
                  <a:cubicBezTo>
                    <a:pt x="275" y="1074"/>
                    <a:pt x="252" y="982"/>
                    <a:pt x="252" y="914"/>
                  </a:cubicBezTo>
                  <a:cubicBezTo>
                    <a:pt x="252" y="830"/>
                    <a:pt x="252" y="766"/>
                    <a:pt x="252" y="686"/>
                  </a:cubicBezTo>
                  <a:cubicBezTo>
                    <a:pt x="252" y="640"/>
                    <a:pt x="252" y="594"/>
                    <a:pt x="252" y="571"/>
                  </a:cubicBezTo>
                  <a:cubicBezTo>
                    <a:pt x="252" y="526"/>
                    <a:pt x="252" y="480"/>
                    <a:pt x="275" y="457"/>
                  </a:cubicBezTo>
                  <a:cubicBezTo>
                    <a:pt x="297" y="389"/>
                    <a:pt x="320" y="320"/>
                    <a:pt x="343" y="275"/>
                  </a:cubicBezTo>
                  <a:cubicBezTo>
                    <a:pt x="366" y="252"/>
                    <a:pt x="389" y="229"/>
                    <a:pt x="412" y="206"/>
                  </a:cubicBezTo>
                  <a:cubicBezTo>
                    <a:pt x="412" y="183"/>
                    <a:pt x="434" y="183"/>
                    <a:pt x="457" y="161"/>
                  </a:cubicBezTo>
                  <a:cubicBezTo>
                    <a:pt x="503" y="138"/>
                    <a:pt x="503" y="69"/>
                    <a:pt x="480" y="46"/>
                  </a:cubicBezTo>
                  <a:cubicBezTo>
                    <a:pt x="457" y="24"/>
                    <a:pt x="434" y="1"/>
                    <a:pt x="389" y="1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779609" y="2155255"/>
              <a:ext cx="37929" cy="71269"/>
            </a:xfrm>
            <a:custGeom>
              <a:avLst/>
              <a:gdLst/>
              <a:ahLst/>
              <a:cxnLst/>
              <a:rect l="l" t="t" r="r" b="b"/>
              <a:pathLst>
                <a:path w="686" h="1289" extrusionOk="0">
                  <a:moveTo>
                    <a:pt x="183" y="1"/>
                  </a:moveTo>
                  <a:cubicBezTo>
                    <a:pt x="160" y="1"/>
                    <a:pt x="137" y="23"/>
                    <a:pt x="115" y="46"/>
                  </a:cubicBezTo>
                  <a:cubicBezTo>
                    <a:pt x="92" y="69"/>
                    <a:pt x="69" y="115"/>
                    <a:pt x="46" y="138"/>
                  </a:cubicBezTo>
                  <a:cubicBezTo>
                    <a:pt x="46" y="183"/>
                    <a:pt x="23" y="229"/>
                    <a:pt x="23" y="252"/>
                  </a:cubicBezTo>
                  <a:cubicBezTo>
                    <a:pt x="0" y="320"/>
                    <a:pt x="0" y="389"/>
                    <a:pt x="23" y="457"/>
                  </a:cubicBezTo>
                  <a:cubicBezTo>
                    <a:pt x="23" y="503"/>
                    <a:pt x="23" y="571"/>
                    <a:pt x="46" y="617"/>
                  </a:cubicBezTo>
                  <a:lnTo>
                    <a:pt x="46" y="594"/>
                  </a:lnTo>
                  <a:cubicBezTo>
                    <a:pt x="69" y="685"/>
                    <a:pt x="92" y="754"/>
                    <a:pt x="115" y="822"/>
                  </a:cubicBezTo>
                  <a:cubicBezTo>
                    <a:pt x="137" y="868"/>
                    <a:pt x="183" y="936"/>
                    <a:pt x="206" y="982"/>
                  </a:cubicBezTo>
                  <a:cubicBezTo>
                    <a:pt x="251" y="1051"/>
                    <a:pt x="297" y="1096"/>
                    <a:pt x="343" y="1142"/>
                  </a:cubicBezTo>
                  <a:cubicBezTo>
                    <a:pt x="366" y="1165"/>
                    <a:pt x="388" y="1188"/>
                    <a:pt x="434" y="1210"/>
                  </a:cubicBezTo>
                  <a:cubicBezTo>
                    <a:pt x="434" y="1233"/>
                    <a:pt x="457" y="1233"/>
                    <a:pt x="480" y="1256"/>
                  </a:cubicBezTo>
                  <a:cubicBezTo>
                    <a:pt x="503" y="1256"/>
                    <a:pt x="503" y="1256"/>
                    <a:pt x="525" y="1279"/>
                  </a:cubicBezTo>
                  <a:lnTo>
                    <a:pt x="548" y="1279"/>
                  </a:lnTo>
                  <a:cubicBezTo>
                    <a:pt x="555" y="1285"/>
                    <a:pt x="565" y="1288"/>
                    <a:pt x="578" y="1288"/>
                  </a:cubicBezTo>
                  <a:cubicBezTo>
                    <a:pt x="607" y="1288"/>
                    <a:pt x="646" y="1272"/>
                    <a:pt x="662" y="1256"/>
                  </a:cubicBezTo>
                  <a:cubicBezTo>
                    <a:pt x="685" y="1233"/>
                    <a:pt x="685" y="1210"/>
                    <a:pt x="685" y="1165"/>
                  </a:cubicBezTo>
                  <a:cubicBezTo>
                    <a:pt x="685" y="1142"/>
                    <a:pt x="662" y="1142"/>
                    <a:pt x="662" y="1119"/>
                  </a:cubicBezTo>
                  <a:lnTo>
                    <a:pt x="640" y="1119"/>
                  </a:lnTo>
                  <a:cubicBezTo>
                    <a:pt x="640" y="1096"/>
                    <a:pt x="617" y="1073"/>
                    <a:pt x="594" y="1073"/>
                  </a:cubicBezTo>
                  <a:cubicBezTo>
                    <a:pt x="594" y="1051"/>
                    <a:pt x="571" y="1051"/>
                    <a:pt x="571" y="1028"/>
                  </a:cubicBezTo>
                  <a:cubicBezTo>
                    <a:pt x="525" y="1005"/>
                    <a:pt x="503" y="982"/>
                    <a:pt x="480" y="959"/>
                  </a:cubicBezTo>
                  <a:cubicBezTo>
                    <a:pt x="411" y="891"/>
                    <a:pt x="366" y="822"/>
                    <a:pt x="320" y="731"/>
                  </a:cubicBezTo>
                  <a:cubicBezTo>
                    <a:pt x="274" y="663"/>
                    <a:pt x="229" y="571"/>
                    <a:pt x="206" y="480"/>
                  </a:cubicBezTo>
                  <a:cubicBezTo>
                    <a:pt x="206" y="434"/>
                    <a:pt x="183" y="366"/>
                    <a:pt x="183" y="320"/>
                  </a:cubicBezTo>
                  <a:cubicBezTo>
                    <a:pt x="183" y="274"/>
                    <a:pt x="206" y="252"/>
                    <a:pt x="206" y="229"/>
                  </a:cubicBezTo>
                  <a:cubicBezTo>
                    <a:pt x="206" y="206"/>
                    <a:pt x="206" y="183"/>
                    <a:pt x="229" y="183"/>
                  </a:cubicBezTo>
                  <a:cubicBezTo>
                    <a:pt x="229" y="160"/>
                    <a:pt x="229" y="160"/>
                    <a:pt x="251" y="138"/>
                  </a:cubicBezTo>
                  <a:cubicBezTo>
                    <a:pt x="274" y="115"/>
                    <a:pt x="274" y="46"/>
                    <a:pt x="229" y="23"/>
                  </a:cubicBezTo>
                  <a:cubicBezTo>
                    <a:pt x="229" y="23"/>
                    <a:pt x="206" y="1"/>
                    <a:pt x="183" y="1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158184" y="2029082"/>
              <a:ext cx="146463" cy="278938"/>
            </a:xfrm>
            <a:custGeom>
              <a:avLst/>
              <a:gdLst/>
              <a:ahLst/>
              <a:cxnLst/>
              <a:rect l="l" t="t" r="r" b="b"/>
              <a:pathLst>
                <a:path w="2649" h="5045" extrusionOk="0">
                  <a:moveTo>
                    <a:pt x="572" y="0"/>
                  </a:moveTo>
                  <a:cubicBezTo>
                    <a:pt x="526" y="0"/>
                    <a:pt x="457" y="46"/>
                    <a:pt x="412" y="91"/>
                  </a:cubicBezTo>
                  <a:cubicBezTo>
                    <a:pt x="412" y="114"/>
                    <a:pt x="389" y="137"/>
                    <a:pt x="366" y="160"/>
                  </a:cubicBezTo>
                  <a:cubicBezTo>
                    <a:pt x="343" y="205"/>
                    <a:pt x="321" y="251"/>
                    <a:pt x="298" y="274"/>
                  </a:cubicBezTo>
                  <a:lnTo>
                    <a:pt x="321" y="274"/>
                  </a:lnTo>
                  <a:cubicBezTo>
                    <a:pt x="321" y="274"/>
                    <a:pt x="298" y="274"/>
                    <a:pt x="298" y="297"/>
                  </a:cubicBezTo>
                  <a:cubicBezTo>
                    <a:pt x="298" y="297"/>
                    <a:pt x="298" y="320"/>
                    <a:pt x="298" y="320"/>
                  </a:cubicBezTo>
                  <a:cubicBezTo>
                    <a:pt x="252" y="365"/>
                    <a:pt x="229" y="434"/>
                    <a:pt x="206" y="479"/>
                  </a:cubicBezTo>
                  <a:cubicBezTo>
                    <a:pt x="188" y="470"/>
                    <a:pt x="165" y="464"/>
                    <a:pt x="141" y="464"/>
                  </a:cubicBezTo>
                  <a:cubicBezTo>
                    <a:pt x="108" y="464"/>
                    <a:pt x="73" y="475"/>
                    <a:pt x="47" y="502"/>
                  </a:cubicBezTo>
                  <a:cubicBezTo>
                    <a:pt x="1" y="548"/>
                    <a:pt x="1" y="616"/>
                    <a:pt x="47" y="662"/>
                  </a:cubicBezTo>
                  <a:cubicBezTo>
                    <a:pt x="138" y="799"/>
                    <a:pt x="229" y="959"/>
                    <a:pt x="343" y="1119"/>
                  </a:cubicBezTo>
                  <a:cubicBezTo>
                    <a:pt x="389" y="1210"/>
                    <a:pt x="435" y="1301"/>
                    <a:pt x="503" y="1370"/>
                  </a:cubicBezTo>
                  <a:cubicBezTo>
                    <a:pt x="549" y="1461"/>
                    <a:pt x="617" y="1552"/>
                    <a:pt x="663" y="1643"/>
                  </a:cubicBezTo>
                  <a:cubicBezTo>
                    <a:pt x="846" y="1940"/>
                    <a:pt x="1028" y="2260"/>
                    <a:pt x="1188" y="2579"/>
                  </a:cubicBezTo>
                  <a:cubicBezTo>
                    <a:pt x="1256" y="2739"/>
                    <a:pt x="1325" y="2899"/>
                    <a:pt x="1371" y="3059"/>
                  </a:cubicBezTo>
                  <a:cubicBezTo>
                    <a:pt x="1439" y="3218"/>
                    <a:pt x="1507" y="3378"/>
                    <a:pt x="1553" y="3538"/>
                  </a:cubicBezTo>
                  <a:cubicBezTo>
                    <a:pt x="1599" y="3675"/>
                    <a:pt x="1644" y="3812"/>
                    <a:pt x="1690" y="3926"/>
                  </a:cubicBezTo>
                  <a:cubicBezTo>
                    <a:pt x="1713" y="4040"/>
                    <a:pt x="1736" y="4154"/>
                    <a:pt x="1759" y="4268"/>
                  </a:cubicBezTo>
                  <a:cubicBezTo>
                    <a:pt x="1781" y="4383"/>
                    <a:pt x="1827" y="4497"/>
                    <a:pt x="1827" y="4611"/>
                  </a:cubicBezTo>
                  <a:cubicBezTo>
                    <a:pt x="1827" y="4679"/>
                    <a:pt x="1804" y="4748"/>
                    <a:pt x="1804" y="4816"/>
                  </a:cubicBezTo>
                  <a:cubicBezTo>
                    <a:pt x="1804" y="4839"/>
                    <a:pt x="1804" y="4862"/>
                    <a:pt x="1804" y="4908"/>
                  </a:cubicBezTo>
                  <a:cubicBezTo>
                    <a:pt x="1804" y="4953"/>
                    <a:pt x="1827" y="4976"/>
                    <a:pt x="1850" y="5022"/>
                  </a:cubicBezTo>
                  <a:cubicBezTo>
                    <a:pt x="1895" y="5044"/>
                    <a:pt x="1941" y="5044"/>
                    <a:pt x="1964" y="5044"/>
                  </a:cubicBezTo>
                  <a:cubicBezTo>
                    <a:pt x="2010" y="5022"/>
                    <a:pt x="2032" y="4999"/>
                    <a:pt x="2055" y="4976"/>
                  </a:cubicBezTo>
                  <a:cubicBezTo>
                    <a:pt x="2078" y="4953"/>
                    <a:pt x="2101" y="4908"/>
                    <a:pt x="2101" y="4885"/>
                  </a:cubicBezTo>
                  <a:cubicBezTo>
                    <a:pt x="2124" y="4839"/>
                    <a:pt x="2124" y="4816"/>
                    <a:pt x="2124" y="4793"/>
                  </a:cubicBezTo>
                  <a:cubicBezTo>
                    <a:pt x="2147" y="4793"/>
                    <a:pt x="2192" y="4771"/>
                    <a:pt x="2215" y="4748"/>
                  </a:cubicBezTo>
                  <a:cubicBezTo>
                    <a:pt x="2284" y="4702"/>
                    <a:pt x="2306" y="4611"/>
                    <a:pt x="2352" y="4519"/>
                  </a:cubicBezTo>
                  <a:cubicBezTo>
                    <a:pt x="2352" y="4474"/>
                    <a:pt x="2375" y="4428"/>
                    <a:pt x="2375" y="4383"/>
                  </a:cubicBezTo>
                  <a:cubicBezTo>
                    <a:pt x="2398" y="4337"/>
                    <a:pt x="2398" y="4314"/>
                    <a:pt x="2420" y="4268"/>
                  </a:cubicBezTo>
                  <a:lnTo>
                    <a:pt x="2443" y="4268"/>
                  </a:lnTo>
                  <a:cubicBezTo>
                    <a:pt x="2489" y="4268"/>
                    <a:pt x="2512" y="4223"/>
                    <a:pt x="2535" y="4200"/>
                  </a:cubicBezTo>
                  <a:cubicBezTo>
                    <a:pt x="2603" y="4131"/>
                    <a:pt x="2603" y="4040"/>
                    <a:pt x="2626" y="3949"/>
                  </a:cubicBezTo>
                  <a:cubicBezTo>
                    <a:pt x="2649" y="3743"/>
                    <a:pt x="2649" y="3538"/>
                    <a:pt x="2603" y="3333"/>
                  </a:cubicBezTo>
                  <a:cubicBezTo>
                    <a:pt x="2580" y="3241"/>
                    <a:pt x="2557" y="3127"/>
                    <a:pt x="2535" y="3036"/>
                  </a:cubicBezTo>
                  <a:cubicBezTo>
                    <a:pt x="2512" y="2990"/>
                    <a:pt x="2489" y="2967"/>
                    <a:pt x="2466" y="2922"/>
                  </a:cubicBezTo>
                  <a:cubicBezTo>
                    <a:pt x="2466" y="2899"/>
                    <a:pt x="2443" y="2876"/>
                    <a:pt x="2420" y="2853"/>
                  </a:cubicBezTo>
                  <a:cubicBezTo>
                    <a:pt x="2420" y="2830"/>
                    <a:pt x="2398" y="2808"/>
                    <a:pt x="2375" y="2785"/>
                  </a:cubicBezTo>
                  <a:lnTo>
                    <a:pt x="2352" y="2785"/>
                  </a:lnTo>
                  <a:cubicBezTo>
                    <a:pt x="2329" y="2762"/>
                    <a:pt x="2306" y="2739"/>
                    <a:pt x="2284" y="2739"/>
                  </a:cubicBezTo>
                  <a:cubicBezTo>
                    <a:pt x="2261" y="2716"/>
                    <a:pt x="2261" y="2671"/>
                    <a:pt x="2261" y="2648"/>
                  </a:cubicBezTo>
                  <a:cubicBezTo>
                    <a:pt x="2192" y="2465"/>
                    <a:pt x="2147" y="2283"/>
                    <a:pt x="2055" y="2123"/>
                  </a:cubicBezTo>
                  <a:cubicBezTo>
                    <a:pt x="2010" y="2032"/>
                    <a:pt x="1964" y="1963"/>
                    <a:pt x="1918" y="1872"/>
                  </a:cubicBezTo>
                  <a:cubicBezTo>
                    <a:pt x="1850" y="1803"/>
                    <a:pt x="1804" y="1712"/>
                    <a:pt x="1759" y="1643"/>
                  </a:cubicBezTo>
                  <a:cubicBezTo>
                    <a:pt x="1713" y="1552"/>
                    <a:pt x="1644" y="1484"/>
                    <a:pt x="1599" y="1415"/>
                  </a:cubicBezTo>
                  <a:cubicBezTo>
                    <a:pt x="1553" y="1324"/>
                    <a:pt x="1485" y="1255"/>
                    <a:pt x="1416" y="1164"/>
                  </a:cubicBezTo>
                  <a:cubicBezTo>
                    <a:pt x="1348" y="1027"/>
                    <a:pt x="1256" y="913"/>
                    <a:pt x="1165" y="799"/>
                  </a:cubicBezTo>
                  <a:cubicBezTo>
                    <a:pt x="1074" y="639"/>
                    <a:pt x="982" y="479"/>
                    <a:pt x="868" y="320"/>
                  </a:cubicBezTo>
                  <a:cubicBezTo>
                    <a:pt x="846" y="274"/>
                    <a:pt x="800" y="228"/>
                    <a:pt x="777" y="160"/>
                  </a:cubicBezTo>
                  <a:cubicBezTo>
                    <a:pt x="731" y="91"/>
                    <a:pt x="709" y="46"/>
                    <a:pt x="640" y="23"/>
                  </a:cubicBezTo>
                  <a:cubicBezTo>
                    <a:pt x="617" y="0"/>
                    <a:pt x="594" y="0"/>
                    <a:pt x="572" y="0"/>
                  </a:cubicBezTo>
                  <a:close/>
                </a:path>
              </a:pathLst>
            </a:custGeom>
            <a:solidFill>
              <a:srgbClr val="FEB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158184" y="2061869"/>
              <a:ext cx="109861" cy="253726"/>
            </a:xfrm>
            <a:custGeom>
              <a:avLst/>
              <a:gdLst/>
              <a:ahLst/>
              <a:cxnLst/>
              <a:rect l="l" t="t" r="r" b="b"/>
              <a:pathLst>
                <a:path w="1987" h="4589" extrusionOk="0">
                  <a:moveTo>
                    <a:pt x="1704" y="2776"/>
                  </a:moveTo>
                  <a:cubicBezTo>
                    <a:pt x="1707" y="2787"/>
                    <a:pt x="1710" y="2797"/>
                    <a:pt x="1713" y="2808"/>
                  </a:cubicBezTo>
                  <a:cubicBezTo>
                    <a:pt x="1713" y="2791"/>
                    <a:pt x="1713" y="2787"/>
                    <a:pt x="1704" y="2776"/>
                  </a:cubicBezTo>
                  <a:close/>
                  <a:moveTo>
                    <a:pt x="1439" y="3036"/>
                  </a:moveTo>
                  <a:cubicBezTo>
                    <a:pt x="1439" y="3057"/>
                    <a:pt x="1439" y="3059"/>
                    <a:pt x="1456" y="3076"/>
                  </a:cubicBezTo>
                  <a:lnTo>
                    <a:pt x="1456" y="3076"/>
                  </a:lnTo>
                  <a:cubicBezTo>
                    <a:pt x="1452" y="3064"/>
                    <a:pt x="1447" y="3051"/>
                    <a:pt x="1439" y="3036"/>
                  </a:cubicBezTo>
                  <a:close/>
                  <a:moveTo>
                    <a:pt x="1462" y="3105"/>
                  </a:moveTo>
                  <a:cubicBezTo>
                    <a:pt x="1462" y="3122"/>
                    <a:pt x="1462" y="3126"/>
                    <a:pt x="1471" y="3136"/>
                  </a:cubicBezTo>
                  <a:lnTo>
                    <a:pt x="1471" y="3136"/>
                  </a:lnTo>
                  <a:cubicBezTo>
                    <a:pt x="1466" y="3125"/>
                    <a:pt x="1462" y="3115"/>
                    <a:pt x="1462" y="3105"/>
                  </a:cubicBezTo>
                  <a:close/>
                  <a:moveTo>
                    <a:pt x="69" y="1"/>
                  </a:moveTo>
                  <a:cubicBezTo>
                    <a:pt x="24" y="23"/>
                    <a:pt x="1" y="92"/>
                    <a:pt x="24" y="115"/>
                  </a:cubicBezTo>
                  <a:cubicBezTo>
                    <a:pt x="69" y="229"/>
                    <a:pt x="138" y="297"/>
                    <a:pt x="184" y="389"/>
                  </a:cubicBezTo>
                  <a:cubicBezTo>
                    <a:pt x="184" y="389"/>
                    <a:pt x="184" y="389"/>
                    <a:pt x="184" y="366"/>
                  </a:cubicBezTo>
                  <a:cubicBezTo>
                    <a:pt x="229" y="457"/>
                    <a:pt x="275" y="548"/>
                    <a:pt x="343" y="640"/>
                  </a:cubicBezTo>
                  <a:cubicBezTo>
                    <a:pt x="389" y="731"/>
                    <a:pt x="435" y="845"/>
                    <a:pt x="480" y="936"/>
                  </a:cubicBezTo>
                  <a:cubicBezTo>
                    <a:pt x="572" y="1119"/>
                    <a:pt x="686" y="1324"/>
                    <a:pt x="800" y="1507"/>
                  </a:cubicBezTo>
                  <a:cubicBezTo>
                    <a:pt x="914" y="1735"/>
                    <a:pt x="1028" y="1963"/>
                    <a:pt x="1142" y="2192"/>
                  </a:cubicBezTo>
                  <a:cubicBezTo>
                    <a:pt x="1188" y="2329"/>
                    <a:pt x="1234" y="2466"/>
                    <a:pt x="1302" y="2603"/>
                  </a:cubicBezTo>
                  <a:cubicBezTo>
                    <a:pt x="1348" y="2717"/>
                    <a:pt x="1371" y="2831"/>
                    <a:pt x="1416" y="2968"/>
                  </a:cubicBezTo>
                  <a:cubicBezTo>
                    <a:pt x="1439" y="2991"/>
                    <a:pt x="1439" y="3036"/>
                    <a:pt x="1462" y="3082"/>
                  </a:cubicBezTo>
                  <a:cubicBezTo>
                    <a:pt x="1460" y="3080"/>
                    <a:pt x="1458" y="3078"/>
                    <a:pt x="1456" y="3076"/>
                  </a:cubicBezTo>
                  <a:lnTo>
                    <a:pt x="1456" y="3076"/>
                  </a:lnTo>
                  <a:cubicBezTo>
                    <a:pt x="1464" y="3100"/>
                    <a:pt x="1469" y="3120"/>
                    <a:pt x="1485" y="3150"/>
                  </a:cubicBezTo>
                  <a:cubicBezTo>
                    <a:pt x="1479" y="3144"/>
                    <a:pt x="1474" y="3140"/>
                    <a:pt x="1471" y="3136"/>
                  </a:cubicBezTo>
                  <a:lnTo>
                    <a:pt x="1471" y="3136"/>
                  </a:lnTo>
                  <a:cubicBezTo>
                    <a:pt x="1477" y="3152"/>
                    <a:pt x="1485" y="3170"/>
                    <a:pt x="1485" y="3196"/>
                  </a:cubicBezTo>
                  <a:cubicBezTo>
                    <a:pt x="1485" y="3196"/>
                    <a:pt x="1485" y="3173"/>
                    <a:pt x="1485" y="3173"/>
                  </a:cubicBezTo>
                  <a:cubicBezTo>
                    <a:pt x="1507" y="3265"/>
                    <a:pt x="1530" y="3356"/>
                    <a:pt x="1553" y="3447"/>
                  </a:cubicBezTo>
                  <a:cubicBezTo>
                    <a:pt x="1576" y="3538"/>
                    <a:pt x="1599" y="3653"/>
                    <a:pt x="1622" y="3744"/>
                  </a:cubicBezTo>
                  <a:cubicBezTo>
                    <a:pt x="1667" y="3926"/>
                    <a:pt x="1713" y="4109"/>
                    <a:pt x="1736" y="4315"/>
                  </a:cubicBezTo>
                  <a:cubicBezTo>
                    <a:pt x="1713" y="4360"/>
                    <a:pt x="1713" y="4429"/>
                    <a:pt x="1713" y="4474"/>
                  </a:cubicBezTo>
                  <a:cubicBezTo>
                    <a:pt x="1713" y="4520"/>
                    <a:pt x="1759" y="4566"/>
                    <a:pt x="1804" y="4588"/>
                  </a:cubicBezTo>
                  <a:cubicBezTo>
                    <a:pt x="1827" y="4588"/>
                    <a:pt x="1873" y="4588"/>
                    <a:pt x="1895" y="4566"/>
                  </a:cubicBezTo>
                  <a:cubicBezTo>
                    <a:pt x="1941" y="4520"/>
                    <a:pt x="1941" y="4474"/>
                    <a:pt x="1964" y="4429"/>
                  </a:cubicBezTo>
                  <a:cubicBezTo>
                    <a:pt x="1964" y="4383"/>
                    <a:pt x="1987" y="4315"/>
                    <a:pt x="1987" y="4246"/>
                  </a:cubicBezTo>
                  <a:cubicBezTo>
                    <a:pt x="1987" y="4132"/>
                    <a:pt x="1964" y="4041"/>
                    <a:pt x="1964" y="3949"/>
                  </a:cubicBezTo>
                  <a:cubicBezTo>
                    <a:pt x="1941" y="3858"/>
                    <a:pt x="1941" y="3767"/>
                    <a:pt x="1918" y="3698"/>
                  </a:cubicBezTo>
                  <a:cubicBezTo>
                    <a:pt x="1918" y="3607"/>
                    <a:pt x="1895" y="3516"/>
                    <a:pt x="1873" y="3424"/>
                  </a:cubicBezTo>
                  <a:cubicBezTo>
                    <a:pt x="1850" y="3242"/>
                    <a:pt x="1781" y="3059"/>
                    <a:pt x="1736" y="2899"/>
                  </a:cubicBezTo>
                  <a:cubicBezTo>
                    <a:pt x="1736" y="2854"/>
                    <a:pt x="1713" y="2808"/>
                    <a:pt x="1690" y="2762"/>
                  </a:cubicBezTo>
                  <a:lnTo>
                    <a:pt x="1690" y="2762"/>
                  </a:lnTo>
                  <a:cubicBezTo>
                    <a:pt x="1696" y="2768"/>
                    <a:pt x="1700" y="2773"/>
                    <a:pt x="1704" y="2776"/>
                  </a:cubicBezTo>
                  <a:lnTo>
                    <a:pt x="1704" y="2776"/>
                  </a:lnTo>
                  <a:cubicBezTo>
                    <a:pt x="1658" y="2627"/>
                    <a:pt x="1596" y="2478"/>
                    <a:pt x="1553" y="2329"/>
                  </a:cubicBezTo>
                  <a:cubicBezTo>
                    <a:pt x="1485" y="2192"/>
                    <a:pt x="1416" y="2055"/>
                    <a:pt x="1348" y="1895"/>
                  </a:cubicBezTo>
                  <a:cubicBezTo>
                    <a:pt x="1302" y="1781"/>
                    <a:pt x="1234" y="1644"/>
                    <a:pt x="1142" y="1507"/>
                  </a:cubicBezTo>
                  <a:cubicBezTo>
                    <a:pt x="1074" y="1393"/>
                    <a:pt x="982" y="1279"/>
                    <a:pt x="914" y="1142"/>
                  </a:cubicBezTo>
                  <a:cubicBezTo>
                    <a:pt x="891" y="1119"/>
                    <a:pt x="891" y="1119"/>
                    <a:pt x="868" y="1096"/>
                  </a:cubicBezTo>
                  <a:lnTo>
                    <a:pt x="891" y="1096"/>
                  </a:lnTo>
                  <a:cubicBezTo>
                    <a:pt x="800" y="982"/>
                    <a:pt x="731" y="845"/>
                    <a:pt x="663" y="731"/>
                  </a:cubicBezTo>
                  <a:cubicBezTo>
                    <a:pt x="617" y="662"/>
                    <a:pt x="572" y="617"/>
                    <a:pt x="549" y="548"/>
                  </a:cubicBezTo>
                  <a:cubicBezTo>
                    <a:pt x="503" y="503"/>
                    <a:pt x="457" y="457"/>
                    <a:pt x="435" y="411"/>
                  </a:cubicBezTo>
                  <a:cubicBezTo>
                    <a:pt x="343" y="297"/>
                    <a:pt x="275" y="206"/>
                    <a:pt x="206" y="115"/>
                  </a:cubicBezTo>
                  <a:cubicBezTo>
                    <a:pt x="206" y="92"/>
                    <a:pt x="184" y="69"/>
                    <a:pt x="184" y="46"/>
                  </a:cubicBezTo>
                  <a:cubicBezTo>
                    <a:pt x="161" y="23"/>
                    <a:pt x="138" y="1"/>
                    <a:pt x="92" y="1"/>
                  </a:cubicBezTo>
                  <a:close/>
                </a:path>
              </a:pathLst>
            </a:custGeom>
            <a:solidFill>
              <a:srgbClr val="FEB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35204" y="2103503"/>
              <a:ext cx="60598" cy="109861"/>
            </a:xfrm>
            <a:custGeom>
              <a:avLst/>
              <a:gdLst/>
              <a:ahLst/>
              <a:cxnLst/>
              <a:rect l="l" t="t" r="r" b="b"/>
              <a:pathLst>
                <a:path w="1096" h="1987" extrusionOk="0">
                  <a:moveTo>
                    <a:pt x="69" y="1"/>
                  </a:moveTo>
                  <a:cubicBezTo>
                    <a:pt x="69" y="1"/>
                    <a:pt x="46" y="1"/>
                    <a:pt x="23" y="24"/>
                  </a:cubicBezTo>
                  <a:cubicBezTo>
                    <a:pt x="0" y="46"/>
                    <a:pt x="0" y="92"/>
                    <a:pt x="23" y="115"/>
                  </a:cubicBezTo>
                  <a:cubicBezTo>
                    <a:pt x="92" y="206"/>
                    <a:pt x="160" y="297"/>
                    <a:pt x="229" y="389"/>
                  </a:cubicBezTo>
                  <a:cubicBezTo>
                    <a:pt x="251" y="412"/>
                    <a:pt x="274" y="434"/>
                    <a:pt x="274" y="457"/>
                  </a:cubicBezTo>
                  <a:cubicBezTo>
                    <a:pt x="297" y="480"/>
                    <a:pt x="320" y="526"/>
                    <a:pt x="343" y="549"/>
                  </a:cubicBezTo>
                  <a:cubicBezTo>
                    <a:pt x="366" y="571"/>
                    <a:pt x="388" y="617"/>
                    <a:pt x="411" y="663"/>
                  </a:cubicBezTo>
                  <a:cubicBezTo>
                    <a:pt x="434" y="708"/>
                    <a:pt x="457" y="754"/>
                    <a:pt x="480" y="777"/>
                  </a:cubicBezTo>
                  <a:cubicBezTo>
                    <a:pt x="525" y="822"/>
                    <a:pt x="548" y="891"/>
                    <a:pt x="571" y="937"/>
                  </a:cubicBezTo>
                  <a:cubicBezTo>
                    <a:pt x="571" y="937"/>
                    <a:pt x="594" y="959"/>
                    <a:pt x="594" y="982"/>
                  </a:cubicBezTo>
                  <a:cubicBezTo>
                    <a:pt x="617" y="1005"/>
                    <a:pt x="639" y="1051"/>
                    <a:pt x="639" y="1074"/>
                  </a:cubicBezTo>
                  <a:cubicBezTo>
                    <a:pt x="662" y="1119"/>
                    <a:pt x="685" y="1165"/>
                    <a:pt x="708" y="1210"/>
                  </a:cubicBezTo>
                  <a:cubicBezTo>
                    <a:pt x="731" y="1256"/>
                    <a:pt x="754" y="1302"/>
                    <a:pt x="776" y="1347"/>
                  </a:cubicBezTo>
                  <a:cubicBezTo>
                    <a:pt x="799" y="1370"/>
                    <a:pt x="799" y="1393"/>
                    <a:pt x="799" y="1416"/>
                  </a:cubicBezTo>
                  <a:cubicBezTo>
                    <a:pt x="822" y="1439"/>
                    <a:pt x="822" y="1462"/>
                    <a:pt x="845" y="1484"/>
                  </a:cubicBezTo>
                  <a:cubicBezTo>
                    <a:pt x="845" y="1530"/>
                    <a:pt x="868" y="1553"/>
                    <a:pt x="868" y="1576"/>
                  </a:cubicBezTo>
                  <a:cubicBezTo>
                    <a:pt x="891" y="1599"/>
                    <a:pt x="891" y="1621"/>
                    <a:pt x="913" y="1667"/>
                  </a:cubicBezTo>
                  <a:cubicBezTo>
                    <a:pt x="913" y="1667"/>
                    <a:pt x="913" y="1690"/>
                    <a:pt x="913" y="1713"/>
                  </a:cubicBezTo>
                  <a:lnTo>
                    <a:pt x="936" y="1758"/>
                  </a:lnTo>
                  <a:cubicBezTo>
                    <a:pt x="936" y="1735"/>
                    <a:pt x="936" y="1735"/>
                    <a:pt x="936" y="1735"/>
                  </a:cubicBezTo>
                  <a:cubicBezTo>
                    <a:pt x="936" y="1758"/>
                    <a:pt x="936" y="1804"/>
                    <a:pt x="959" y="1827"/>
                  </a:cubicBezTo>
                  <a:cubicBezTo>
                    <a:pt x="959" y="1872"/>
                    <a:pt x="959" y="1895"/>
                    <a:pt x="982" y="1941"/>
                  </a:cubicBezTo>
                  <a:cubicBezTo>
                    <a:pt x="982" y="1964"/>
                    <a:pt x="1005" y="1987"/>
                    <a:pt x="1027" y="1987"/>
                  </a:cubicBezTo>
                  <a:cubicBezTo>
                    <a:pt x="1050" y="1987"/>
                    <a:pt x="1096" y="1964"/>
                    <a:pt x="1096" y="1941"/>
                  </a:cubicBezTo>
                  <a:cubicBezTo>
                    <a:pt x="1096" y="1872"/>
                    <a:pt x="1073" y="1804"/>
                    <a:pt x="1050" y="1735"/>
                  </a:cubicBezTo>
                  <a:cubicBezTo>
                    <a:pt x="1050" y="1713"/>
                    <a:pt x="1027" y="1667"/>
                    <a:pt x="1027" y="1644"/>
                  </a:cubicBezTo>
                  <a:cubicBezTo>
                    <a:pt x="1005" y="1599"/>
                    <a:pt x="1005" y="1553"/>
                    <a:pt x="982" y="1530"/>
                  </a:cubicBezTo>
                  <a:cubicBezTo>
                    <a:pt x="959" y="1462"/>
                    <a:pt x="936" y="1370"/>
                    <a:pt x="913" y="1302"/>
                  </a:cubicBezTo>
                  <a:cubicBezTo>
                    <a:pt x="868" y="1233"/>
                    <a:pt x="822" y="1142"/>
                    <a:pt x="799" y="1074"/>
                  </a:cubicBezTo>
                  <a:cubicBezTo>
                    <a:pt x="776" y="1028"/>
                    <a:pt x="776" y="1005"/>
                    <a:pt x="754" y="982"/>
                  </a:cubicBezTo>
                  <a:cubicBezTo>
                    <a:pt x="731" y="937"/>
                    <a:pt x="731" y="914"/>
                    <a:pt x="708" y="868"/>
                  </a:cubicBezTo>
                  <a:cubicBezTo>
                    <a:pt x="662" y="800"/>
                    <a:pt x="617" y="731"/>
                    <a:pt x="571" y="663"/>
                  </a:cubicBezTo>
                  <a:cubicBezTo>
                    <a:pt x="548" y="594"/>
                    <a:pt x="502" y="526"/>
                    <a:pt x="457" y="457"/>
                  </a:cubicBezTo>
                  <a:cubicBezTo>
                    <a:pt x="411" y="389"/>
                    <a:pt x="366" y="320"/>
                    <a:pt x="320" y="275"/>
                  </a:cubicBezTo>
                  <a:cubicBezTo>
                    <a:pt x="251" y="183"/>
                    <a:pt x="206" y="115"/>
                    <a:pt x="137" y="24"/>
                  </a:cubicBezTo>
                  <a:cubicBezTo>
                    <a:pt x="114" y="24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FEB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158184" y="2065685"/>
              <a:ext cx="43016" cy="63141"/>
            </a:xfrm>
            <a:custGeom>
              <a:avLst/>
              <a:gdLst/>
              <a:ahLst/>
              <a:cxnLst/>
              <a:rect l="l" t="t" r="r" b="b"/>
              <a:pathLst>
                <a:path w="778" h="1142" extrusionOk="0">
                  <a:moveTo>
                    <a:pt x="69" y="0"/>
                  </a:moveTo>
                  <a:cubicBezTo>
                    <a:pt x="47" y="0"/>
                    <a:pt x="24" y="23"/>
                    <a:pt x="24" y="23"/>
                  </a:cubicBezTo>
                  <a:cubicBezTo>
                    <a:pt x="1" y="46"/>
                    <a:pt x="1" y="68"/>
                    <a:pt x="24" y="91"/>
                  </a:cubicBezTo>
                  <a:cubicBezTo>
                    <a:pt x="92" y="183"/>
                    <a:pt x="161" y="297"/>
                    <a:pt x="229" y="388"/>
                  </a:cubicBezTo>
                  <a:cubicBezTo>
                    <a:pt x="275" y="479"/>
                    <a:pt x="343" y="571"/>
                    <a:pt x="389" y="639"/>
                  </a:cubicBezTo>
                  <a:cubicBezTo>
                    <a:pt x="435" y="730"/>
                    <a:pt x="480" y="799"/>
                    <a:pt x="526" y="867"/>
                  </a:cubicBezTo>
                  <a:cubicBezTo>
                    <a:pt x="572" y="936"/>
                    <a:pt x="617" y="1027"/>
                    <a:pt x="663" y="1118"/>
                  </a:cubicBezTo>
                  <a:cubicBezTo>
                    <a:pt x="663" y="1118"/>
                    <a:pt x="686" y="1141"/>
                    <a:pt x="686" y="1141"/>
                  </a:cubicBezTo>
                  <a:lnTo>
                    <a:pt x="731" y="1141"/>
                  </a:lnTo>
                  <a:cubicBezTo>
                    <a:pt x="754" y="1118"/>
                    <a:pt x="777" y="1096"/>
                    <a:pt x="754" y="1073"/>
                  </a:cubicBezTo>
                  <a:cubicBezTo>
                    <a:pt x="663" y="890"/>
                    <a:pt x="572" y="708"/>
                    <a:pt x="457" y="548"/>
                  </a:cubicBezTo>
                  <a:cubicBezTo>
                    <a:pt x="412" y="457"/>
                    <a:pt x="343" y="365"/>
                    <a:pt x="275" y="297"/>
                  </a:cubicBezTo>
                  <a:cubicBezTo>
                    <a:pt x="229" y="205"/>
                    <a:pt x="161" y="114"/>
                    <a:pt x="115" y="23"/>
                  </a:cubicBezTo>
                  <a:cubicBezTo>
                    <a:pt x="92" y="23"/>
                    <a:pt x="69" y="0"/>
                    <a:pt x="69" y="0"/>
                  </a:cubicBezTo>
                  <a:close/>
                </a:path>
              </a:pathLst>
            </a:custGeom>
            <a:solidFill>
              <a:srgbClr val="FEB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154425" y="2066901"/>
              <a:ext cx="53078" cy="75471"/>
            </a:xfrm>
            <a:custGeom>
              <a:avLst/>
              <a:gdLst/>
              <a:ahLst/>
              <a:cxnLst/>
              <a:rect l="l" t="t" r="r" b="b"/>
              <a:pathLst>
                <a:path w="960" h="1365" extrusionOk="0">
                  <a:moveTo>
                    <a:pt x="23" y="1"/>
                  </a:moveTo>
                  <a:cubicBezTo>
                    <a:pt x="1" y="24"/>
                    <a:pt x="1" y="69"/>
                    <a:pt x="23" y="115"/>
                  </a:cubicBezTo>
                  <a:cubicBezTo>
                    <a:pt x="92" y="229"/>
                    <a:pt x="183" y="343"/>
                    <a:pt x="274" y="457"/>
                  </a:cubicBezTo>
                  <a:cubicBezTo>
                    <a:pt x="320" y="526"/>
                    <a:pt x="343" y="571"/>
                    <a:pt x="389" y="640"/>
                  </a:cubicBezTo>
                  <a:cubicBezTo>
                    <a:pt x="434" y="686"/>
                    <a:pt x="457" y="754"/>
                    <a:pt x="503" y="800"/>
                  </a:cubicBezTo>
                  <a:cubicBezTo>
                    <a:pt x="548" y="891"/>
                    <a:pt x="594" y="959"/>
                    <a:pt x="640" y="1051"/>
                  </a:cubicBezTo>
                  <a:cubicBezTo>
                    <a:pt x="708" y="1142"/>
                    <a:pt x="777" y="1233"/>
                    <a:pt x="845" y="1348"/>
                  </a:cubicBezTo>
                  <a:cubicBezTo>
                    <a:pt x="856" y="1359"/>
                    <a:pt x="874" y="1365"/>
                    <a:pt x="891" y="1365"/>
                  </a:cubicBezTo>
                  <a:cubicBezTo>
                    <a:pt x="908" y="1365"/>
                    <a:pt x="925" y="1359"/>
                    <a:pt x="936" y="1348"/>
                  </a:cubicBezTo>
                  <a:cubicBezTo>
                    <a:pt x="936" y="1348"/>
                    <a:pt x="959" y="1325"/>
                    <a:pt x="959" y="1302"/>
                  </a:cubicBezTo>
                  <a:cubicBezTo>
                    <a:pt x="959" y="1279"/>
                    <a:pt x="959" y="1279"/>
                    <a:pt x="936" y="1256"/>
                  </a:cubicBezTo>
                  <a:cubicBezTo>
                    <a:pt x="914" y="1211"/>
                    <a:pt x="868" y="1165"/>
                    <a:pt x="845" y="1119"/>
                  </a:cubicBezTo>
                  <a:cubicBezTo>
                    <a:pt x="799" y="1028"/>
                    <a:pt x="754" y="937"/>
                    <a:pt x="685" y="868"/>
                  </a:cubicBezTo>
                  <a:cubicBezTo>
                    <a:pt x="662" y="823"/>
                    <a:pt x="640" y="777"/>
                    <a:pt x="617" y="731"/>
                  </a:cubicBezTo>
                  <a:cubicBezTo>
                    <a:pt x="594" y="686"/>
                    <a:pt x="548" y="640"/>
                    <a:pt x="525" y="594"/>
                  </a:cubicBezTo>
                  <a:cubicBezTo>
                    <a:pt x="480" y="503"/>
                    <a:pt x="411" y="412"/>
                    <a:pt x="343" y="343"/>
                  </a:cubicBezTo>
                  <a:cubicBezTo>
                    <a:pt x="274" y="229"/>
                    <a:pt x="206" y="115"/>
                    <a:pt x="115" y="24"/>
                  </a:cubicBezTo>
                  <a:cubicBezTo>
                    <a:pt x="115" y="1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FEB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155696" y="2069444"/>
              <a:ext cx="83322" cy="130982"/>
            </a:xfrm>
            <a:custGeom>
              <a:avLst/>
              <a:gdLst/>
              <a:ahLst/>
              <a:cxnLst/>
              <a:rect l="l" t="t" r="r" b="b"/>
              <a:pathLst>
                <a:path w="1507" h="2369" extrusionOk="0">
                  <a:moveTo>
                    <a:pt x="46" y="0"/>
                  </a:moveTo>
                  <a:cubicBezTo>
                    <a:pt x="23" y="0"/>
                    <a:pt x="23" y="0"/>
                    <a:pt x="23" y="23"/>
                  </a:cubicBezTo>
                  <a:cubicBezTo>
                    <a:pt x="0" y="23"/>
                    <a:pt x="0" y="69"/>
                    <a:pt x="0" y="92"/>
                  </a:cubicBezTo>
                  <a:cubicBezTo>
                    <a:pt x="114" y="229"/>
                    <a:pt x="229" y="366"/>
                    <a:pt x="320" y="503"/>
                  </a:cubicBezTo>
                  <a:cubicBezTo>
                    <a:pt x="343" y="548"/>
                    <a:pt x="366" y="571"/>
                    <a:pt x="388" y="594"/>
                  </a:cubicBezTo>
                  <a:cubicBezTo>
                    <a:pt x="434" y="640"/>
                    <a:pt x="457" y="685"/>
                    <a:pt x="480" y="731"/>
                  </a:cubicBezTo>
                  <a:cubicBezTo>
                    <a:pt x="525" y="799"/>
                    <a:pt x="571" y="868"/>
                    <a:pt x="594" y="936"/>
                  </a:cubicBezTo>
                  <a:cubicBezTo>
                    <a:pt x="594" y="936"/>
                    <a:pt x="594" y="913"/>
                    <a:pt x="594" y="913"/>
                  </a:cubicBezTo>
                  <a:cubicBezTo>
                    <a:pt x="639" y="982"/>
                    <a:pt x="662" y="1028"/>
                    <a:pt x="708" y="1073"/>
                  </a:cubicBezTo>
                  <a:cubicBezTo>
                    <a:pt x="708" y="1119"/>
                    <a:pt x="731" y="1142"/>
                    <a:pt x="754" y="1165"/>
                  </a:cubicBezTo>
                  <a:cubicBezTo>
                    <a:pt x="776" y="1187"/>
                    <a:pt x="776" y="1210"/>
                    <a:pt x="799" y="1233"/>
                  </a:cubicBezTo>
                  <a:cubicBezTo>
                    <a:pt x="868" y="1370"/>
                    <a:pt x="936" y="1484"/>
                    <a:pt x="1005" y="1598"/>
                  </a:cubicBezTo>
                  <a:cubicBezTo>
                    <a:pt x="1027" y="1667"/>
                    <a:pt x="1050" y="1712"/>
                    <a:pt x="1096" y="1781"/>
                  </a:cubicBezTo>
                  <a:cubicBezTo>
                    <a:pt x="1119" y="1849"/>
                    <a:pt x="1142" y="1895"/>
                    <a:pt x="1187" y="1963"/>
                  </a:cubicBezTo>
                  <a:cubicBezTo>
                    <a:pt x="1256" y="2078"/>
                    <a:pt x="1324" y="2215"/>
                    <a:pt x="1393" y="2329"/>
                  </a:cubicBezTo>
                  <a:cubicBezTo>
                    <a:pt x="1393" y="2351"/>
                    <a:pt x="1393" y="2351"/>
                    <a:pt x="1416" y="2351"/>
                  </a:cubicBezTo>
                  <a:cubicBezTo>
                    <a:pt x="1427" y="2363"/>
                    <a:pt x="1433" y="2369"/>
                    <a:pt x="1438" y="2369"/>
                  </a:cubicBezTo>
                  <a:cubicBezTo>
                    <a:pt x="1444" y="2369"/>
                    <a:pt x="1450" y="2363"/>
                    <a:pt x="1461" y="2351"/>
                  </a:cubicBezTo>
                  <a:cubicBezTo>
                    <a:pt x="1484" y="2351"/>
                    <a:pt x="1507" y="2306"/>
                    <a:pt x="1484" y="2283"/>
                  </a:cubicBezTo>
                  <a:cubicBezTo>
                    <a:pt x="1416" y="2169"/>
                    <a:pt x="1370" y="2078"/>
                    <a:pt x="1301" y="1963"/>
                  </a:cubicBezTo>
                  <a:cubicBezTo>
                    <a:pt x="1256" y="1872"/>
                    <a:pt x="1210" y="1781"/>
                    <a:pt x="1164" y="1690"/>
                  </a:cubicBezTo>
                  <a:cubicBezTo>
                    <a:pt x="1119" y="1598"/>
                    <a:pt x="1073" y="1507"/>
                    <a:pt x="1027" y="1438"/>
                  </a:cubicBezTo>
                  <a:cubicBezTo>
                    <a:pt x="982" y="1347"/>
                    <a:pt x="913" y="1256"/>
                    <a:pt x="868" y="1165"/>
                  </a:cubicBezTo>
                  <a:cubicBezTo>
                    <a:pt x="799" y="1073"/>
                    <a:pt x="754" y="982"/>
                    <a:pt x="685" y="891"/>
                  </a:cubicBezTo>
                  <a:cubicBezTo>
                    <a:pt x="639" y="799"/>
                    <a:pt x="594" y="731"/>
                    <a:pt x="525" y="640"/>
                  </a:cubicBezTo>
                  <a:cubicBezTo>
                    <a:pt x="502" y="594"/>
                    <a:pt x="480" y="571"/>
                    <a:pt x="457" y="525"/>
                  </a:cubicBezTo>
                  <a:cubicBezTo>
                    <a:pt x="434" y="480"/>
                    <a:pt x="388" y="434"/>
                    <a:pt x="366" y="389"/>
                  </a:cubicBezTo>
                  <a:cubicBezTo>
                    <a:pt x="297" y="297"/>
                    <a:pt x="229" y="229"/>
                    <a:pt x="160" y="137"/>
                  </a:cubicBezTo>
                  <a:cubicBezTo>
                    <a:pt x="137" y="92"/>
                    <a:pt x="114" y="69"/>
                    <a:pt x="92" y="23"/>
                  </a:cubicBezTo>
                  <a:cubicBezTo>
                    <a:pt x="69" y="0"/>
                    <a:pt x="69" y="0"/>
                    <a:pt x="46" y="0"/>
                  </a:cubicBezTo>
                  <a:close/>
                </a:path>
              </a:pathLst>
            </a:custGeom>
            <a:solidFill>
              <a:srgbClr val="FEB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143090" y="2094657"/>
              <a:ext cx="47992" cy="69997"/>
            </a:xfrm>
            <a:custGeom>
              <a:avLst/>
              <a:gdLst/>
              <a:ahLst/>
              <a:cxnLst/>
              <a:rect l="l" t="t" r="r" b="b"/>
              <a:pathLst>
                <a:path w="868" h="1266" extrusionOk="0">
                  <a:moveTo>
                    <a:pt x="23" y="1"/>
                  </a:moveTo>
                  <a:cubicBezTo>
                    <a:pt x="0" y="24"/>
                    <a:pt x="0" y="47"/>
                    <a:pt x="23" y="69"/>
                  </a:cubicBezTo>
                  <a:cubicBezTo>
                    <a:pt x="69" y="161"/>
                    <a:pt x="114" y="229"/>
                    <a:pt x="183" y="321"/>
                  </a:cubicBezTo>
                  <a:lnTo>
                    <a:pt x="160" y="298"/>
                  </a:lnTo>
                  <a:lnTo>
                    <a:pt x="160" y="298"/>
                  </a:lnTo>
                  <a:cubicBezTo>
                    <a:pt x="206" y="389"/>
                    <a:pt x="274" y="457"/>
                    <a:pt x="320" y="549"/>
                  </a:cubicBezTo>
                  <a:cubicBezTo>
                    <a:pt x="365" y="617"/>
                    <a:pt x="411" y="709"/>
                    <a:pt x="457" y="800"/>
                  </a:cubicBezTo>
                  <a:cubicBezTo>
                    <a:pt x="502" y="868"/>
                    <a:pt x="548" y="937"/>
                    <a:pt x="571" y="1005"/>
                  </a:cubicBezTo>
                  <a:cubicBezTo>
                    <a:pt x="594" y="1051"/>
                    <a:pt x="639" y="1097"/>
                    <a:pt x="662" y="1142"/>
                  </a:cubicBezTo>
                  <a:cubicBezTo>
                    <a:pt x="685" y="1188"/>
                    <a:pt x="708" y="1211"/>
                    <a:pt x="730" y="1234"/>
                  </a:cubicBezTo>
                  <a:cubicBezTo>
                    <a:pt x="747" y="1250"/>
                    <a:pt x="763" y="1266"/>
                    <a:pt x="787" y="1266"/>
                  </a:cubicBezTo>
                  <a:cubicBezTo>
                    <a:pt x="797" y="1266"/>
                    <a:pt x="808" y="1263"/>
                    <a:pt x="822" y="1256"/>
                  </a:cubicBezTo>
                  <a:cubicBezTo>
                    <a:pt x="845" y="1256"/>
                    <a:pt x="867" y="1234"/>
                    <a:pt x="867" y="1211"/>
                  </a:cubicBezTo>
                  <a:cubicBezTo>
                    <a:pt x="867" y="1188"/>
                    <a:pt x="867" y="1165"/>
                    <a:pt x="867" y="1142"/>
                  </a:cubicBezTo>
                  <a:cubicBezTo>
                    <a:pt x="845" y="1097"/>
                    <a:pt x="822" y="1074"/>
                    <a:pt x="799" y="1028"/>
                  </a:cubicBezTo>
                  <a:cubicBezTo>
                    <a:pt x="776" y="982"/>
                    <a:pt x="730" y="937"/>
                    <a:pt x="708" y="868"/>
                  </a:cubicBezTo>
                  <a:cubicBezTo>
                    <a:pt x="639" y="777"/>
                    <a:pt x="571" y="686"/>
                    <a:pt x="502" y="594"/>
                  </a:cubicBezTo>
                  <a:cubicBezTo>
                    <a:pt x="434" y="503"/>
                    <a:pt x="365" y="412"/>
                    <a:pt x="297" y="321"/>
                  </a:cubicBezTo>
                  <a:cubicBezTo>
                    <a:pt x="228" y="229"/>
                    <a:pt x="160" y="115"/>
                    <a:pt x="91" y="1"/>
                  </a:cubicBezTo>
                  <a:close/>
                </a:path>
              </a:pathLst>
            </a:custGeom>
            <a:solidFill>
              <a:srgbClr val="FEB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753125" y="2222157"/>
              <a:ext cx="147680" cy="244161"/>
            </a:xfrm>
            <a:custGeom>
              <a:avLst/>
              <a:gdLst/>
              <a:ahLst/>
              <a:cxnLst/>
              <a:rect l="l" t="t" r="r" b="b"/>
              <a:pathLst>
                <a:path w="2671" h="4416" extrusionOk="0">
                  <a:moveTo>
                    <a:pt x="228" y="0"/>
                  </a:moveTo>
                  <a:cubicBezTo>
                    <a:pt x="228" y="0"/>
                    <a:pt x="205" y="23"/>
                    <a:pt x="205" y="23"/>
                  </a:cubicBezTo>
                  <a:cubicBezTo>
                    <a:pt x="160" y="23"/>
                    <a:pt x="114" y="46"/>
                    <a:pt x="91" y="69"/>
                  </a:cubicBezTo>
                  <a:cubicBezTo>
                    <a:pt x="46" y="92"/>
                    <a:pt x="23" y="137"/>
                    <a:pt x="0" y="206"/>
                  </a:cubicBezTo>
                  <a:cubicBezTo>
                    <a:pt x="0" y="274"/>
                    <a:pt x="0" y="343"/>
                    <a:pt x="23" y="411"/>
                  </a:cubicBezTo>
                  <a:cubicBezTo>
                    <a:pt x="46" y="502"/>
                    <a:pt x="69" y="594"/>
                    <a:pt x="91" y="662"/>
                  </a:cubicBezTo>
                  <a:cubicBezTo>
                    <a:pt x="114" y="868"/>
                    <a:pt x="160" y="1073"/>
                    <a:pt x="228" y="1256"/>
                  </a:cubicBezTo>
                  <a:cubicBezTo>
                    <a:pt x="274" y="1461"/>
                    <a:pt x="320" y="1667"/>
                    <a:pt x="388" y="1872"/>
                  </a:cubicBezTo>
                  <a:cubicBezTo>
                    <a:pt x="434" y="1940"/>
                    <a:pt x="457" y="2032"/>
                    <a:pt x="502" y="2123"/>
                  </a:cubicBezTo>
                  <a:cubicBezTo>
                    <a:pt x="525" y="2169"/>
                    <a:pt x="525" y="2214"/>
                    <a:pt x="548" y="2283"/>
                  </a:cubicBezTo>
                  <a:cubicBezTo>
                    <a:pt x="548" y="2283"/>
                    <a:pt x="548" y="2283"/>
                    <a:pt x="548" y="2306"/>
                  </a:cubicBezTo>
                  <a:cubicBezTo>
                    <a:pt x="548" y="2351"/>
                    <a:pt x="571" y="2397"/>
                    <a:pt x="594" y="2443"/>
                  </a:cubicBezTo>
                  <a:cubicBezTo>
                    <a:pt x="594" y="2511"/>
                    <a:pt x="616" y="2580"/>
                    <a:pt x="639" y="2625"/>
                  </a:cubicBezTo>
                  <a:cubicBezTo>
                    <a:pt x="685" y="2717"/>
                    <a:pt x="708" y="2831"/>
                    <a:pt x="753" y="2922"/>
                  </a:cubicBezTo>
                  <a:cubicBezTo>
                    <a:pt x="822" y="3127"/>
                    <a:pt x="913" y="3310"/>
                    <a:pt x="1027" y="3493"/>
                  </a:cubicBezTo>
                  <a:cubicBezTo>
                    <a:pt x="1096" y="3584"/>
                    <a:pt x="1141" y="3675"/>
                    <a:pt x="1210" y="3767"/>
                  </a:cubicBezTo>
                  <a:cubicBezTo>
                    <a:pt x="1278" y="3835"/>
                    <a:pt x="1370" y="3926"/>
                    <a:pt x="1438" y="3995"/>
                  </a:cubicBezTo>
                  <a:cubicBezTo>
                    <a:pt x="1507" y="4063"/>
                    <a:pt x="1598" y="4132"/>
                    <a:pt x="1666" y="4177"/>
                  </a:cubicBezTo>
                  <a:cubicBezTo>
                    <a:pt x="1758" y="4246"/>
                    <a:pt x="1849" y="4291"/>
                    <a:pt x="1940" y="4314"/>
                  </a:cubicBezTo>
                  <a:cubicBezTo>
                    <a:pt x="2032" y="4360"/>
                    <a:pt x="2146" y="4383"/>
                    <a:pt x="2237" y="4406"/>
                  </a:cubicBezTo>
                  <a:cubicBezTo>
                    <a:pt x="2283" y="4406"/>
                    <a:pt x="2338" y="4416"/>
                    <a:pt x="2391" y="4416"/>
                  </a:cubicBezTo>
                  <a:cubicBezTo>
                    <a:pt x="2417" y="4416"/>
                    <a:pt x="2442" y="4413"/>
                    <a:pt x="2465" y="4406"/>
                  </a:cubicBezTo>
                  <a:cubicBezTo>
                    <a:pt x="2511" y="4406"/>
                    <a:pt x="2534" y="4406"/>
                    <a:pt x="2579" y="4383"/>
                  </a:cubicBezTo>
                  <a:cubicBezTo>
                    <a:pt x="2625" y="4360"/>
                    <a:pt x="2648" y="4314"/>
                    <a:pt x="2671" y="4246"/>
                  </a:cubicBezTo>
                  <a:cubicBezTo>
                    <a:pt x="2671" y="4200"/>
                    <a:pt x="2648" y="4155"/>
                    <a:pt x="2625" y="4132"/>
                  </a:cubicBezTo>
                  <a:cubicBezTo>
                    <a:pt x="2602" y="4086"/>
                    <a:pt x="2579" y="4063"/>
                    <a:pt x="2534" y="4018"/>
                  </a:cubicBezTo>
                  <a:cubicBezTo>
                    <a:pt x="2488" y="3972"/>
                    <a:pt x="2442" y="3926"/>
                    <a:pt x="2397" y="3858"/>
                  </a:cubicBezTo>
                  <a:cubicBezTo>
                    <a:pt x="2328" y="3789"/>
                    <a:pt x="2260" y="3721"/>
                    <a:pt x="2214" y="3652"/>
                  </a:cubicBezTo>
                  <a:cubicBezTo>
                    <a:pt x="2100" y="3515"/>
                    <a:pt x="1986" y="3356"/>
                    <a:pt x="1895" y="3219"/>
                  </a:cubicBezTo>
                  <a:cubicBezTo>
                    <a:pt x="1803" y="3059"/>
                    <a:pt x="1735" y="2899"/>
                    <a:pt x="1643" y="2762"/>
                  </a:cubicBezTo>
                  <a:cubicBezTo>
                    <a:pt x="1575" y="2602"/>
                    <a:pt x="1484" y="2443"/>
                    <a:pt x="1415" y="2306"/>
                  </a:cubicBezTo>
                  <a:cubicBezTo>
                    <a:pt x="1370" y="2146"/>
                    <a:pt x="1301" y="2009"/>
                    <a:pt x="1255" y="1849"/>
                  </a:cubicBezTo>
                  <a:cubicBezTo>
                    <a:pt x="1187" y="1689"/>
                    <a:pt x="1119" y="1530"/>
                    <a:pt x="1073" y="1347"/>
                  </a:cubicBezTo>
                  <a:lnTo>
                    <a:pt x="1050" y="1301"/>
                  </a:lnTo>
                  <a:cubicBezTo>
                    <a:pt x="1050" y="1256"/>
                    <a:pt x="1027" y="1210"/>
                    <a:pt x="1027" y="1187"/>
                  </a:cubicBezTo>
                  <a:lnTo>
                    <a:pt x="1027" y="1233"/>
                  </a:lnTo>
                  <a:cubicBezTo>
                    <a:pt x="1004" y="1164"/>
                    <a:pt x="1004" y="1096"/>
                    <a:pt x="982" y="1027"/>
                  </a:cubicBezTo>
                  <a:cubicBezTo>
                    <a:pt x="936" y="868"/>
                    <a:pt x="913" y="731"/>
                    <a:pt x="867" y="571"/>
                  </a:cubicBezTo>
                  <a:cubicBezTo>
                    <a:pt x="845" y="411"/>
                    <a:pt x="822" y="251"/>
                    <a:pt x="799" y="92"/>
                  </a:cubicBezTo>
                  <a:cubicBezTo>
                    <a:pt x="799" y="54"/>
                    <a:pt x="769" y="17"/>
                    <a:pt x="720" y="17"/>
                  </a:cubicBezTo>
                  <a:cubicBezTo>
                    <a:pt x="709" y="17"/>
                    <a:pt x="697" y="19"/>
                    <a:pt x="685" y="23"/>
                  </a:cubicBezTo>
                  <a:cubicBezTo>
                    <a:pt x="639" y="23"/>
                    <a:pt x="616" y="69"/>
                    <a:pt x="616" y="137"/>
                  </a:cubicBezTo>
                  <a:cubicBezTo>
                    <a:pt x="616" y="160"/>
                    <a:pt x="616" y="206"/>
                    <a:pt x="616" y="229"/>
                  </a:cubicBezTo>
                  <a:cubicBezTo>
                    <a:pt x="594" y="229"/>
                    <a:pt x="571" y="206"/>
                    <a:pt x="571" y="206"/>
                  </a:cubicBezTo>
                  <a:cubicBezTo>
                    <a:pt x="548" y="194"/>
                    <a:pt x="525" y="189"/>
                    <a:pt x="502" y="189"/>
                  </a:cubicBezTo>
                  <a:cubicBezTo>
                    <a:pt x="479" y="189"/>
                    <a:pt x="457" y="194"/>
                    <a:pt x="434" y="206"/>
                  </a:cubicBezTo>
                  <a:cubicBezTo>
                    <a:pt x="434" y="206"/>
                    <a:pt x="434" y="183"/>
                    <a:pt x="411" y="160"/>
                  </a:cubicBezTo>
                  <a:cubicBezTo>
                    <a:pt x="411" y="114"/>
                    <a:pt x="365" y="69"/>
                    <a:pt x="342" y="46"/>
                  </a:cubicBezTo>
                  <a:cubicBezTo>
                    <a:pt x="297" y="23"/>
                    <a:pt x="274" y="0"/>
                    <a:pt x="228" y="0"/>
                  </a:cubicBezTo>
                  <a:close/>
                </a:path>
              </a:pathLst>
            </a:custGeom>
            <a:solidFill>
              <a:srgbClr val="F39D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763188" y="2066901"/>
              <a:ext cx="396319" cy="171731"/>
            </a:xfrm>
            <a:custGeom>
              <a:avLst/>
              <a:gdLst/>
              <a:ahLst/>
              <a:cxnLst/>
              <a:rect l="l" t="t" r="r" b="b"/>
              <a:pathLst>
                <a:path w="7168" h="3106" extrusionOk="0">
                  <a:moveTo>
                    <a:pt x="7008" y="1"/>
                  </a:moveTo>
                  <a:cubicBezTo>
                    <a:pt x="6985" y="24"/>
                    <a:pt x="6962" y="24"/>
                    <a:pt x="6940" y="46"/>
                  </a:cubicBezTo>
                  <a:cubicBezTo>
                    <a:pt x="6894" y="92"/>
                    <a:pt x="6871" y="115"/>
                    <a:pt x="6848" y="138"/>
                  </a:cubicBezTo>
                  <a:cubicBezTo>
                    <a:pt x="6643" y="343"/>
                    <a:pt x="6415" y="526"/>
                    <a:pt x="6186" y="686"/>
                  </a:cubicBezTo>
                  <a:cubicBezTo>
                    <a:pt x="6049" y="777"/>
                    <a:pt x="5935" y="868"/>
                    <a:pt x="5798" y="937"/>
                  </a:cubicBezTo>
                  <a:cubicBezTo>
                    <a:pt x="5684" y="1028"/>
                    <a:pt x="5570" y="1096"/>
                    <a:pt x="5456" y="1165"/>
                  </a:cubicBezTo>
                  <a:cubicBezTo>
                    <a:pt x="5365" y="1233"/>
                    <a:pt x="5273" y="1279"/>
                    <a:pt x="5205" y="1325"/>
                  </a:cubicBezTo>
                  <a:cubicBezTo>
                    <a:pt x="5205" y="1325"/>
                    <a:pt x="5227" y="1303"/>
                    <a:pt x="5228" y="1302"/>
                  </a:cubicBezTo>
                  <a:lnTo>
                    <a:pt x="5228" y="1302"/>
                  </a:lnTo>
                  <a:cubicBezTo>
                    <a:pt x="5212" y="1317"/>
                    <a:pt x="5187" y="1332"/>
                    <a:pt x="5165" y="1341"/>
                  </a:cubicBezTo>
                  <a:lnTo>
                    <a:pt x="5165" y="1341"/>
                  </a:lnTo>
                  <a:cubicBezTo>
                    <a:pt x="5169" y="1337"/>
                    <a:pt x="5174" y="1332"/>
                    <a:pt x="5182" y="1325"/>
                  </a:cubicBezTo>
                  <a:lnTo>
                    <a:pt x="5182" y="1325"/>
                  </a:lnTo>
                  <a:cubicBezTo>
                    <a:pt x="5169" y="1332"/>
                    <a:pt x="5156" y="1340"/>
                    <a:pt x="5143" y="1347"/>
                  </a:cubicBezTo>
                  <a:lnTo>
                    <a:pt x="5143" y="1347"/>
                  </a:lnTo>
                  <a:cubicBezTo>
                    <a:pt x="5140" y="1347"/>
                    <a:pt x="5138" y="1348"/>
                    <a:pt x="5136" y="1348"/>
                  </a:cubicBezTo>
                  <a:cubicBezTo>
                    <a:pt x="5138" y="1348"/>
                    <a:pt x="5140" y="1348"/>
                    <a:pt x="5142" y="1348"/>
                  </a:cubicBezTo>
                  <a:lnTo>
                    <a:pt x="5142" y="1348"/>
                  </a:lnTo>
                  <a:cubicBezTo>
                    <a:pt x="4836" y="1521"/>
                    <a:pt x="4530" y="1675"/>
                    <a:pt x="4223" y="1850"/>
                  </a:cubicBezTo>
                  <a:cubicBezTo>
                    <a:pt x="4064" y="1918"/>
                    <a:pt x="3881" y="2009"/>
                    <a:pt x="3721" y="2078"/>
                  </a:cubicBezTo>
                  <a:cubicBezTo>
                    <a:pt x="3561" y="2146"/>
                    <a:pt x="3424" y="2192"/>
                    <a:pt x="3265" y="2261"/>
                  </a:cubicBezTo>
                  <a:cubicBezTo>
                    <a:pt x="3196" y="2283"/>
                    <a:pt x="3128" y="2306"/>
                    <a:pt x="3036" y="2329"/>
                  </a:cubicBezTo>
                  <a:cubicBezTo>
                    <a:pt x="2991" y="2329"/>
                    <a:pt x="2968" y="2352"/>
                    <a:pt x="2922" y="2352"/>
                  </a:cubicBezTo>
                  <a:cubicBezTo>
                    <a:pt x="2717" y="2420"/>
                    <a:pt x="2534" y="2466"/>
                    <a:pt x="2352" y="2489"/>
                  </a:cubicBezTo>
                  <a:cubicBezTo>
                    <a:pt x="2146" y="2534"/>
                    <a:pt x="1941" y="2580"/>
                    <a:pt x="1735" y="2603"/>
                  </a:cubicBezTo>
                  <a:cubicBezTo>
                    <a:pt x="1553" y="2626"/>
                    <a:pt x="1347" y="2671"/>
                    <a:pt x="1142" y="2694"/>
                  </a:cubicBezTo>
                  <a:cubicBezTo>
                    <a:pt x="1051" y="2694"/>
                    <a:pt x="959" y="2717"/>
                    <a:pt x="868" y="2717"/>
                  </a:cubicBezTo>
                  <a:cubicBezTo>
                    <a:pt x="777" y="2740"/>
                    <a:pt x="663" y="2740"/>
                    <a:pt x="571" y="2763"/>
                  </a:cubicBezTo>
                  <a:cubicBezTo>
                    <a:pt x="526" y="2763"/>
                    <a:pt x="457" y="2786"/>
                    <a:pt x="412" y="2786"/>
                  </a:cubicBezTo>
                  <a:cubicBezTo>
                    <a:pt x="343" y="2786"/>
                    <a:pt x="275" y="2854"/>
                    <a:pt x="275" y="2922"/>
                  </a:cubicBezTo>
                  <a:lnTo>
                    <a:pt x="92" y="2922"/>
                  </a:lnTo>
                  <a:cubicBezTo>
                    <a:pt x="46" y="2922"/>
                    <a:pt x="23" y="2945"/>
                    <a:pt x="1" y="2991"/>
                  </a:cubicBezTo>
                  <a:cubicBezTo>
                    <a:pt x="1" y="3037"/>
                    <a:pt x="23" y="3082"/>
                    <a:pt x="69" y="3082"/>
                  </a:cubicBezTo>
                  <a:cubicBezTo>
                    <a:pt x="160" y="3082"/>
                    <a:pt x="252" y="3105"/>
                    <a:pt x="343" y="3105"/>
                  </a:cubicBezTo>
                  <a:lnTo>
                    <a:pt x="1165" y="3105"/>
                  </a:lnTo>
                  <a:cubicBezTo>
                    <a:pt x="1370" y="3082"/>
                    <a:pt x="1553" y="3059"/>
                    <a:pt x="1758" y="3037"/>
                  </a:cubicBezTo>
                  <a:cubicBezTo>
                    <a:pt x="1827" y="3037"/>
                    <a:pt x="1918" y="3014"/>
                    <a:pt x="2009" y="2991"/>
                  </a:cubicBezTo>
                  <a:cubicBezTo>
                    <a:pt x="2101" y="2991"/>
                    <a:pt x="2192" y="2945"/>
                    <a:pt x="2283" y="2945"/>
                  </a:cubicBezTo>
                  <a:cubicBezTo>
                    <a:pt x="2484" y="2901"/>
                    <a:pt x="2664" y="2834"/>
                    <a:pt x="2842" y="2788"/>
                  </a:cubicBezTo>
                  <a:lnTo>
                    <a:pt x="2842" y="2788"/>
                  </a:lnTo>
                  <a:cubicBezTo>
                    <a:pt x="2837" y="2791"/>
                    <a:pt x="2831" y="2797"/>
                    <a:pt x="2831" y="2808"/>
                  </a:cubicBezTo>
                  <a:cubicBezTo>
                    <a:pt x="2991" y="2763"/>
                    <a:pt x="3151" y="2717"/>
                    <a:pt x="3310" y="2649"/>
                  </a:cubicBezTo>
                  <a:cubicBezTo>
                    <a:pt x="3470" y="2580"/>
                    <a:pt x="3630" y="2534"/>
                    <a:pt x="3790" y="2466"/>
                  </a:cubicBezTo>
                  <a:cubicBezTo>
                    <a:pt x="3949" y="2397"/>
                    <a:pt x="4109" y="2329"/>
                    <a:pt x="4292" y="2238"/>
                  </a:cubicBezTo>
                  <a:cubicBezTo>
                    <a:pt x="4452" y="2169"/>
                    <a:pt x="4611" y="2078"/>
                    <a:pt x="4771" y="1987"/>
                  </a:cubicBezTo>
                  <a:cubicBezTo>
                    <a:pt x="4908" y="1918"/>
                    <a:pt x="5068" y="1827"/>
                    <a:pt x="5205" y="1736"/>
                  </a:cubicBezTo>
                  <a:lnTo>
                    <a:pt x="5228" y="1736"/>
                  </a:lnTo>
                  <a:cubicBezTo>
                    <a:pt x="5502" y="1576"/>
                    <a:pt x="5775" y="1393"/>
                    <a:pt x="6049" y="1188"/>
                  </a:cubicBezTo>
                  <a:cubicBezTo>
                    <a:pt x="6118" y="1142"/>
                    <a:pt x="6186" y="1096"/>
                    <a:pt x="6255" y="1051"/>
                  </a:cubicBezTo>
                  <a:cubicBezTo>
                    <a:pt x="6323" y="1005"/>
                    <a:pt x="6392" y="937"/>
                    <a:pt x="6460" y="891"/>
                  </a:cubicBezTo>
                  <a:cubicBezTo>
                    <a:pt x="6597" y="777"/>
                    <a:pt x="6734" y="663"/>
                    <a:pt x="6848" y="526"/>
                  </a:cubicBezTo>
                  <a:cubicBezTo>
                    <a:pt x="6917" y="457"/>
                    <a:pt x="6985" y="389"/>
                    <a:pt x="7054" y="320"/>
                  </a:cubicBezTo>
                  <a:cubicBezTo>
                    <a:pt x="7077" y="275"/>
                    <a:pt x="7099" y="252"/>
                    <a:pt x="7122" y="229"/>
                  </a:cubicBezTo>
                  <a:cubicBezTo>
                    <a:pt x="7145" y="183"/>
                    <a:pt x="7168" y="138"/>
                    <a:pt x="7168" y="92"/>
                  </a:cubicBezTo>
                  <a:cubicBezTo>
                    <a:pt x="7145" y="46"/>
                    <a:pt x="7122" y="1"/>
                    <a:pt x="7077" y="1"/>
                  </a:cubicBezTo>
                  <a:close/>
                </a:path>
              </a:pathLst>
            </a:custGeom>
            <a:solidFill>
              <a:srgbClr val="F39D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778338" y="2027810"/>
              <a:ext cx="422858" cy="212037"/>
            </a:xfrm>
            <a:custGeom>
              <a:avLst/>
              <a:gdLst/>
              <a:ahLst/>
              <a:cxnLst/>
              <a:rect l="l" t="t" r="r" b="b"/>
              <a:pathLst>
                <a:path w="7648" h="3835" extrusionOk="0">
                  <a:moveTo>
                    <a:pt x="7419" y="0"/>
                  </a:moveTo>
                  <a:cubicBezTo>
                    <a:pt x="7327" y="23"/>
                    <a:pt x="7282" y="114"/>
                    <a:pt x="7236" y="183"/>
                  </a:cubicBezTo>
                  <a:cubicBezTo>
                    <a:pt x="7191" y="251"/>
                    <a:pt x="7168" y="297"/>
                    <a:pt x="7122" y="365"/>
                  </a:cubicBezTo>
                  <a:cubicBezTo>
                    <a:pt x="7054" y="434"/>
                    <a:pt x="7008" y="525"/>
                    <a:pt x="6939" y="594"/>
                  </a:cubicBezTo>
                  <a:cubicBezTo>
                    <a:pt x="6871" y="708"/>
                    <a:pt x="6780" y="799"/>
                    <a:pt x="6688" y="890"/>
                  </a:cubicBezTo>
                  <a:cubicBezTo>
                    <a:pt x="6574" y="1005"/>
                    <a:pt x="6460" y="1119"/>
                    <a:pt x="6346" y="1233"/>
                  </a:cubicBezTo>
                  <a:cubicBezTo>
                    <a:pt x="6278" y="1278"/>
                    <a:pt x="6209" y="1324"/>
                    <a:pt x="6141" y="1370"/>
                  </a:cubicBezTo>
                  <a:cubicBezTo>
                    <a:pt x="6072" y="1438"/>
                    <a:pt x="5981" y="1484"/>
                    <a:pt x="5912" y="1552"/>
                  </a:cubicBezTo>
                  <a:cubicBezTo>
                    <a:pt x="5844" y="1598"/>
                    <a:pt x="5775" y="1666"/>
                    <a:pt x="5684" y="1712"/>
                  </a:cubicBezTo>
                  <a:cubicBezTo>
                    <a:pt x="5616" y="1781"/>
                    <a:pt x="5524" y="1826"/>
                    <a:pt x="5456" y="1895"/>
                  </a:cubicBezTo>
                  <a:cubicBezTo>
                    <a:pt x="5296" y="1986"/>
                    <a:pt x="5136" y="2100"/>
                    <a:pt x="4976" y="2191"/>
                  </a:cubicBezTo>
                  <a:cubicBezTo>
                    <a:pt x="4817" y="2283"/>
                    <a:pt x="4657" y="2374"/>
                    <a:pt x="4474" y="2465"/>
                  </a:cubicBezTo>
                  <a:cubicBezTo>
                    <a:pt x="4383" y="2511"/>
                    <a:pt x="4292" y="2557"/>
                    <a:pt x="4200" y="2579"/>
                  </a:cubicBezTo>
                  <a:cubicBezTo>
                    <a:pt x="4109" y="2625"/>
                    <a:pt x="4041" y="2671"/>
                    <a:pt x="3949" y="2716"/>
                  </a:cubicBezTo>
                  <a:cubicBezTo>
                    <a:pt x="3744" y="2785"/>
                    <a:pt x="3561" y="2853"/>
                    <a:pt x="3379" y="2922"/>
                  </a:cubicBezTo>
                  <a:cubicBezTo>
                    <a:pt x="3196" y="2990"/>
                    <a:pt x="3014" y="3059"/>
                    <a:pt x="2854" y="3127"/>
                  </a:cubicBezTo>
                  <a:cubicBezTo>
                    <a:pt x="2762" y="3150"/>
                    <a:pt x="2694" y="3173"/>
                    <a:pt x="2625" y="3196"/>
                  </a:cubicBezTo>
                  <a:cubicBezTo>
                    <a:pt x="2534" y="3219"/>
                    <a:pt x="2466" y="3241"/>
                    <a:pt x="2374" y="3287"/>
                  </a:cubicBezTo>
                  <a:cubicBezTo>
                    <a:pt x="2306" y="3310"/>
                    <a:pt x="2215" y="3333"/>
                    <a:pt x="2146" y="3356"/>
                  </a:cubicBezTo>
                  <a:cubicBezTo>
                    <a:pt x="2055" y="3378"/>
                    <a:pt x="1986" y="3401"/>
                    <a:pt x="1895" y="3424"/>
                  </a:cubicBezTo>
                  <a:lnTo>
                    <a:pt x="1941" y="3401"/>
                  </a:lnTo>
                  <a:lnTo>
                    <a:pt x="1941" y="3401"/>
                  </a:lnTo>
                  <a:cubicBezTo>
                    <a:pt x="1781" y="3447"/>
                    <a:pt x="1644" y="3493"/>
                    <a:pt x="1484" y="3515"/>
                  </a:cubicBezTo>
                  <a:cubicBezTo>
                    <a:pt x="1324" y="3561"/>
                    <a:pt x="1187" y="3584"/>
                    <a:pt x="1028" y="3607"/>
                  </a:cubicBezTo>
                  <a:cubicBezTo>
                    <a:pt x="891" y="3629"/>
                    <a:pt x="731" y="3675"/>
                    <a:pt x="571" y="3675"/>
                  </a:cubicBezTo>
                  <a:cubicBezTo>
                    <a:pt x="434" y="3698"/>
                    <a:pt x="297" y="3721"/>
                    <a:pt x="138" y="3721"/>
                  </a:cubicBezTo>
                  <a:lnTo>
                    <a:pt x="69" y="3721"/>
                  </a:lnTo>
                  <a:cubicBezTo>
                    <a:pt x="23" y="3721"/>
                    <a:pt x="1" y="3721"/>
                    <a:pt x="1" y="3766"/>
                  </a:cubicBezTo>
                  <a:cubicBezTo>
                    <a:pt x="1" y="3789"/>
                    <a:pt x="23" y="3812"/>
                    <a:pt x="46" y="3812"/>
                  </a:cubicBezTo>
                  <a:cubicBezTo>
                    <a:pt x="138" y="3835"/>
                    <a:pt x="206" y="3835"/>
                    <a:pt x="297" y="3835"/>
                  </a:cubicBezTo>
                  <a:cubicBezTo>
                    <a:pt x="480" y="3835"/>
                    <a:pt x="663" y="3812"/>
                    <a:pt x="868" y="3812"/>
                  </a:cubicBezTo>
                  <a:cubicBezTo>
                    <a:pt x="959" y="3812"/>
                    <a:pt x="1051" y="3789"/>
                    <a:pt x="1165" y="3789"/>
                  </a:cubicBezTo>
                  <a:cubicBezTo>
                    <a:pt x="1256" y="3766"/>
                    <a:pt x="1370" y="3766"/>
                    <a:pt x="1461" y="3744"/>
                  </a:cubicBezTo>
                  <a:cubicBezTo>
                    <a:pt x="1644" y="3721"/>
                    <a:pt x="1849" y="3698"/>
                    <a:pt x="2032" y="3652"/>
                  </a:cubicBezTo>
                  <a:cubicBezTo>
                    <a:pt x="2123" y="3652"/>
                    <a:pt x="2215" y="3629"/>
                    <a:pt x="2306" y="3607"/>
                  </a:cubicBezTo>
                  <a:cubicBezTo>
                    <a:pt x="2420" y="3584"/>
                    <a:pt x="2511" y="3561"/>
                    <a:pt x="2603" y="3515"/>
                  </a:cubicBezTo>
                  <a:cubicBezTo>
                    <a:pt x="2808" y="3470"/>
                    <a:pt x="3014" y="3424"/>
                    <a:pt x="3196" y="3356"/>
                  </a:cubicBezTo>
                  <a:cubicBezTo>
                    <a:pt x="3287" y="3333"/>
                    <a:pt x="3379" y="3310"/>
                    <a:pt x="3470" y="3264"/>
                  </a:cubicBezTo>
                  <a:cubicBezTo>
                    <a:pt x="3561" y="3241"/>
                    <a:pt x="3653" y="3196"/>
                    <a:pt x="3744" y="3173"/>
                  </a:cubicBezTo>
                  <a:cubicBezTo>
                    <a:pt x="3835" y="3150"/>
                    <a:pt x="3927" y="3104"/>
                    <a:pt x="4018" y="3082"/>
                  </a:cubicBezTo>
                  <a:cubicBezTo>
                    <a:pt x="4109" y="3036"/>
                    <a:pt x="4223" y="2990"/>
                    <a:pt x="4315" y="2945"/>
                  </a:cubicBezTo>
                  <a:cubicBezTo>
                    <a:pt x="4474" y="2876"/>
                    <a:pt x="4657" y="2808"/>
                    <a:pt x="4817" y="2716"/>
                  </a:cubicBezTo>
                  <a:cubicBezTo>
                    <a:pt x="4908" y="2671"/>
                    <a:pt x="4976" y="2625"/>
                    <a:pt x="5068" y="2579"/>
                  </a:cubicBezTo>
                  <a:cubicBezTo>
                    <a:pt x="5159" y="2511"/>
                    <a:pt x="5250" y="2465"/>
                    <a:pt x="5342" y="2397"/>
                  </a:cubicBezTo>
                  <a:cubicBezTo>
                    <a:pt x="5501" y="2306"/>
                    <a:pt x="5661" y="2214"/>
                    <a:pt x="5821" y="2100"/>
                  </a:cubicBezTo>
                  <a:cubicBezTo>
                    <a:pt x="5981" y="1986"/>
                    <a:pt x="6141" y="1872"/>
                    <a:pt x="6278" y="1758"/>
                  </a:cubicBezTo>
                  <a:cubicBezTo>
                    <a:pt x="6437" y="1644"/>
                    <a:pt x="6574" y="1552"/>
                    <a:pt x="6688" y="1415"/>
                  </a:cubicBezTo>
                  <a:cubicBezTo>
                    <a:pt x="6780" y="1347"/>
                    <a:pt x="6871" y="1256"/>
                    <a:pt x="6962" y="1164"/>
                  </a:cubicBezTo>
                  <a:cubicBezTo>
                    <a:pt x="7054" y="1073"/>
                    <a:pt x="7145" y="959"/>
                    <a:pt x="7236" y="868"/>
                  </a:cubicBezTo>
                  <a:cubicBezTo>
                    <a:pt x="7305" y="776"/>
                    <a:pt x="7350" y="708"/>
                    <a:pt x="7419" y="617"/>
                  </a:cubicBezTo>
                  <a:cubicBezTo>
                    <a:pt x="7457" y="559"/>
                    <a:pt x="7495" y="502"/>
                    <a:pt x="7533" y="432"/>
                  </a:cubicBezTo>
                  <a:lnTo>
                    <a:pt x="7533" y="432"/>
                  </a:lnTo>
                  <a:cubicBezTo>
                    <a:pt x="7533" y="433"/>
                    <a:pt x="7533" y="433"/>
                    <a:pt x="7533" y="434"/>
                  </a:cubicBezTo>
                  <a:cubicBezTo>
                    <a:pt x="7537" y="426"/>
                    <a:pt x="7541" y="419"/>
                    <a:pt x="7544" y="411"/>
                  </a:cubicBezTo>
                  <a:lnTo>
                    <a:pt x="7544" y="411"/>
                  </a:lnTo>
                  <a:cubicBezTo>
                    <a:pt x="7544" y="411"/>
                    <a:pt x="7544" y="411"/>
                    <a:pt x="7544" y="412"/>
                  </a:cubicBezTo>
                  <a:lnTo>
                    <a:pt x="7544" y="412"/>
                  </a:lnTo>
                  <a:cubicBezTo>
                    <a:pt x="7548" y="404"/>
                    <a:pt x="7552" y="396"/>
                    <a:pt x="7556" y="389"/>
                  </a:cubicBezTo>
                  <a:lnTo>
                    <a:pt x="7556" y="389"/>
                  </a:lnTo>
                  <a:cubicBezTo>
                    <a:pt x="7552" y="396"/>
                    <a:pt x="7548" y="404"/>
                    <a:pt x="7544" y="411"/>
                  </a:cubicBezTo>
                  <a:lnTo>
                    <a:pt x="7544" y="411"/>
                  </a:lnTo>
                  <a:cubicBezTo>
                    <a:pt x="7550" y="405"/>
                    <a:pt x="7556" y="400"/>
                    <a:pt x="7556" y="388"/>
                  </a:cubicBezTo>
                  <a:lnTo>
                    <a:pt x="7556" y="388"/>
                  </a:lnTo>
                  <a:cubicBezTo>
                    <a:pt x="7571" y="358"/>
                    <a:pt x="7586" y="327"/>
                    <a:pt x="7601" y="297"/>
                  </a:cubicBezTo>
                  <a:cubicBezTo>
                    <a:pt x="7624" y="297"/>
                    <a:pt x="7624" y="274"/>
                    <a:pt x="7624" y="251"/>
                  </a:cubicBezTo>
                  <a:cubicBezTo>
                    <a:pt x="7647" y="206"/>
                    <a:pt x="7647" y="137"/>
                    <a:pt x="7624" y="92"/>
                  </a:cubicBezTo>
                  <a:cubicBezTo>
                    <a:pt x="7624" y="46"/>
                    <a:pt x="7579" y="23"/>
                    <a:pt x="7533" y="0"/>
                  </a:cubicBezTo>
                  <a:close/>
                </a:path>
              </a:pathLst>
            </a:custGeom>
            <a:solidFill>
              <a:srgbClr val="F39D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818700" y="2204464"/>
              <a:ext cx="45504" cy="12717"/>
            </a:xfrm>
            <a:custGeom>
              <a:avLst/>
              <a:gdLst/>
              <a:ahLst/>
              <a:cxnLst/>
              <a:rect l="l" t="t" r="r" b="b"/>
              <a:pathLst>
                <a:path w="823" h="230" extrusionOk="0">
                  <a:moveTo>
                    <a:pt x="754" y="1"/>
                  </a:moveTo>
                  <a:cubicBezTo>
                    <a:pt x="709" y="24"/>
                    <a:pt x="686" y="24"/>
                    <a:pt x="640" y="46"/>
                  </a:cubicBezTo>
                  <a:cubicBezTo>
                    <a:pt x="594" y="69"/>
                    <a:pt x="549" y="69"/>
                    <a:pt x="503" y="69"/>
                  </a:cubicBezTo>
                  <a:cubicBezTo>
                    <a:pt x="457" y="92"/>
                    <a:pt x="389" y="92"/>
                    <a:pt x="343" y="92"/>
                  </a:cubicBezTo>
                  <a:cubicBezTo>
                    <a:pt x="252" y="115"/>
                    <a:pt x="138" y="138"/>
                    <a:pt x="47" y="138"/>
                  </a:cubicBezTo>
                  <a:cubicBezTo>
                    <a:pt x="24" y="138"/>
                    <a:pt x="1" y="161"/>
                    <a:pt x="1" y="183"/>
                  </a:cubicBezTo>
                  <a:cubicBezTo>
                    <a:pt x="1" y="206"/>
                    <a:pt x="24" y="229"/>
                    <a:pt x="47" y="229"/>
                  </a:cubicBezTo>
                  <a:cubicBezTo>
                    <a:pt x="184" y="229"/>
                    <a:pt x="298" y="206"/>
                    <a:pt x="412" y="183"/>
                  </a:cubicBezTo>
                  <a:cubicBezTo>
                    <a:pt x="457" y="183"/>
                    <a:pt x="503" y="183"/>
                    <a:pt x="572" y="161"/>
                  </a:cubicBezTo>
                  <a:cubicBezTo>
                    <a:pt x="640" y="161"/>
                    <a:pt x="731" y="115"/>
                    <a:pt x="800" y="92"/>
                  </a:cubicBezTo>
                  <a:cubicBezTo>
                    <a:pt x="823" y="92"/>
                    <a:pt x="823" y="46"/>
                    <a:pt x="823" y="24"/>
                  </a:cubicBezTo>
                  <a:cubicBezTo>
                    <a:pt x="823" y="1"/>
                    <a:pt x="800" y="1"/>
                    <a:pt x="777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818700" y="2199433"/>
              <a:ext cx="64468" cy="17748"/>
            </a:xfrm>
            <a:custGeom>
              <a:avLst/>
              <a:gdLst/>
              <a:ahLst/>
              <a:cxnLst/>
              <a:rect l="l" t="t" r="r" b="b"/>
              <a:pathLst>
                <a:path w="1166" h="321" extrusionOk="0">
                  <a:moveTo>
                    <a:pt x="1119" y="0"/>
                  </a:moveTo>
                  <a:cubicBezTo>
                    <a:pt x="937" y="46"/>
                    <a:pt x="754" y="92"/>
                    <a:pt x="572" y="137"/>
                  </a:cubicBezTo>
                  <a:cubicBezTo>
                    <a:pt x="480" y="160"/>
                    <a:pt x="412" y="160"/>
                    <a:pt x="321" y="183"/>
                  </a:cubicBezTo>
                  <a:cubicBezTo>
                    <a:pt x="298" y="183"/>
                    <a:pt x="275" y="206"/>
                    <a:pt x="252" y="206"/>
                  </a:cubicBezTo>
                  <a:lnTo>
                    <a:pt x="47" y="206"/>
                  </a:lnTo>
                  <a:cubicBezTo>
                    <a:pt x="24" y="229"/>
                    <a:pt x="1" y="252"/>
                    <a:pt x="1" y="274"/>
                  </a:cubicBezTo>
                  <a:cubicBezTo>
                    <a:pt x="1" y="274"/>
                    <a:pt x="24" y="297"/>
                    <a:pt x="24" y="297"/>
                  </a:cubicBezTo>
                  <a:cubicBezTo>
                    <a:pt x="47" y="320"/>
                    <a:pt x="47" y="320"/>
                    <a:pt x="69" y="320"/>
                  </a:cubicBezTo>
                  <a:cubicBezTo>
                    <a:pt x="115" y="320"/>
                    <a:pt x="161" y="320"/>
                    <a:pt x="206" y="297"/>
                  </a:cubicBezTo>
                  <a:lnTo>
                    <a:pt x="343" y="297"/>
                  </a:lnTo>
                  <a:cubicBezTo>
                    <a:pt x="366" y="274"/>
                    <a:pt x="412" y="274"/>
                    <a:pt x="457" y="274"/>
                  </a:cubicBezTo>
                  <a:cubicBezTo>
                    <a:pt x="480" y="252"/>
                    <a:pt x="480" y="252"/>
                    <a:pt x="503" y="252"/>
                  </a:cubicBezTo>
                  <a:cubicBezTo>
                    <a:pt x="526" y="252"/>
                    <a:pt x="549" y="252"/>
                    <a:pt x="572" y="229"/>
                  </a:cubicBezTo>
                  <a:cubicBezTo>
                    <a:pt x="754" y="183"/>
                    <a:pt x="937" y="137"/>
                    <a:pt x="1119" y="92"/>
                  </a:cubicBezTo>
                  <a:cubicBezTo>
                    <a:pt x="1142" y="92"/>
                    <a:pt x="1165" y="92"/>
                    <a:pt x="1165" y="69"/>
                  </a:cubicBezTo>
                  <a:cubicBezTo>
                    <a:pt x="1165" y="69"/>
                    <a:pt x="1165" y="46"/>
                    <a:pt x="1165" y="46"/>
                  </a:cubicBezTo>
                  <a:cubicBezTo>
                    <a:pt x="1165" y="23"/>
                    <a:pt x="1165" y="23"/>
                    <a:pt x="1165" y="0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793487" y="2207007"/>
              <a:ext cx="17693" cy="12661"/>
            </a:xfrm>
            <a:custGeom>
              <a:avLst/>
              <a:gdLst/>
              <a:ahLst/>
              <a:cxnLst/>
              <a:rect l="l" t="t" r="r" b="b"/>
              <a:pathLst>
                <a:path w="320" h="229" extrusionOk="0">
                  <a:moveTo>
                    <a:pt x="46" y="0"/>
                  </a:moveTo>
                  <a:cubicBezTo>
                    <a:pt x="23" y="0"/>
                    <a:pt x="23" y="0"/>
                    <a:pt x="0" y="23"/>
                  </a:cubicBezTo>
                  <a:cubicBezTo>
                    <a:pt x="0" y="46"/>
                    <a:pt x="0" y="69"/>
                    <a:pt x="23" y="92"/>
                  </a:cubicBezTo>
                  <a:cubicBezTo>
                    <a:pt x="46" y="115"/>
                    <a:pt x="92" y="137"/>
                    <a:pt x="137" y="160"/>
                  </a:cubicBezTo>
                  <a:cubicBezTo>
                    <a:pt x="160" y="183"/>
                    <a:pt x="206" y="206"/>
                    <a:pt x="252" y="229"/>
                  </a:cubicBezTo>
                  <a:cubicBezTo>
                    <a:pt x="274" y="229"/>
                    <a:pt x="297" y="229"/>
                    <a:pt x="297" y="206"/>
                  </a:cubicBezTo>
                  <a:cubicBezTo>
                    <a:pt x="320" y="183"/>
                    <a:pt x="297" y="137"/>
                    <a:pt x="274" y="137"/>
                  </a:cubicBezTo>
                  <a:cubicBezTo>
                    <a:pt x="229" y="115"/>
                    <a:pt x="183" y="92"/>
                    <a:pt x="137" y="69"/>
                  </a:cubicBezTo>
                  <a:cubicBezTo>
                    <a:pt x="115" y="46"/>
                    <a:pt x="92" y="23"/>
                    <a:pt x="69" y="23"/>
                  </a:cubicBezTo>
                  <a:cubicBezTo>
                    <a:pt x="69" y="0"/>
                    <a:pt x="69" y="0"/>
                    <a:pt x="46" y="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788456" y="2204464"/>
              <a:ext cx="22724" cy="16476"/>
            </a:xfrm>
            <a:custGeom>
              <a:avLst/>
              <a:gdLst/>
              <a:ahLst/>
              <a:cxnLst/>
              <a:rect l="l" t="t" r="r" b="b"/>
              <a:pathLst>
                <a:path w="411" h="298" extrusionOk="0">
                  <a:moveTo>
                    <a:pt x="23" y="1"/>
                  </a:moveTo>
                  <a:cubicBezTo>
                    <a:pt x="0" y="24"/>
                    <a:pt x="0" y="24"/>
                    <a:pt x="0" y="46"/>
                  </a:cubicBezTo>
                  <a:cubicBezTo>
                    <a:pt x="0" y="46"/>
                    <a:pt x="0" y="69"/>
                    <a:pt x="0" y="69"/>
                  </a:cubicBezTo>
                  <a:cubicBezTo>
                    <a:pt x="0" y="92"/>
                    <a:pt x="23" y="92"/>
                    <a:pt x="23" y="115"/>
                  </a:cubicBezTo>
                  <a:cubicBezTo>
                    <a:pt x="46" y="138"/>
                    <a:pt x="69" y="161"/>
                    <a:pt x="91" y="161"/>
                  </a:cubicBezTo>
                  <a:cubicBezTo>
                    <a:pt x="137" y="183"/>
                    <a:pt x="160" y="206"/>
                    <a:pt x="206" y="229"/>
                  </a:cubicBezTo>
                  <a:cubicBezTo>
                    <a:pt x="228" y="229"/>
                    <a:pt x="251" y="252"/>
                    <a:pt x="274" y="252"/>
                  </a:cubicBezTo>
                  <a:cubicBezTo>
                    <a:pt x="274" y="275"/>
                    <a:pt x="297" y="275"/>
                    <a:pt x="297" y="275"/>
                  </a:cubicBezTo>
                  <a:cubicBezTo>
                    <a:pt x="320" y="298"/>
                    <a:pt x="343" y="298"/>
                    <a:pt x="365" y="298"/>
                  </a:cubicBezTo>
                  <a:cubicBezTo>
                    <a:pt x="388" y="298"/>
                    <a:pt x="411" y="252"/>
                    <a:pt x="411" y="229"/>
                  </a:cubicBezTo>
                  <a:cubicBezTo>
                    <a:pt x="411" y="229"/>
                    <a:pt x="388" y="206"/>
                    <a:pt x="388" y="206"/>
                  </a:cubicBezTo>
                  <a:cubicBezTo>
                    <a:pt x="365" y="183"/>
                    <a:pt x="365" y="183"/>
                    <a:pt x="343" y="183"/>
                  </a:cubicBezTo>
                  <a:cubicBezTo>
                    <a:pt x="320" y="183"/>
                    <a:pt x="297" y="161"/>
                    <a:pt x="274" y="161"/>
                  </a:cubicBezTo>
                  <a:cubicBezTo>
                    <a:pt x="228" y="138"/>
                    <a:pt x="206" y="115"/>
                    <a:pt x="183" y="92"/>
                  </a:cubicBezTo>
                  <a:cubicBezTo>
                    <a:pt x="160" y="92"/>
                    <a:pt x="137" y="69"/>
                    <a:pt x="114" y="69"/>
                  </a:cubicBezTo>
                  <a:cubicBezTo>
                    <a:pt x="114" y="46"/>
                    <a:pt x="91" y="46"/>
                    <a:pt x="91" y="24"/>
                  </a:cubicBezTo>
                  <a:lnTo>
                    <a:pt x="69" y="24"/>
                  </a:lnTo>
                  <a:cubicBezTo>
                    <a:pt x="69" y="1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767003" y="2207007"/>
              <a:ext cx="34114" cy="17693"/>
            </a:xfrm>
            <a:custGeom>
              <a:avLst/>
              <a:gdLst/>
              <a:ahLst/>
              <a:cxnLst/>
              <a:rect l="l" t="t" r="r" b="b"/>
              <a:pathLst>
                <a:path w="617" h="320" extrusionOk="0">
                  <a:moveTo>
                    <a:pt x="69" y="0"/>
                  </a:moveTo>
                  <a:cubicBezTo>
                    <a:pt x="46" y="0"/>
                    <a:pt x="23" y="23"/>
                    <a:pt x="23" y="23"/>
                  </a:cubicBezTo>
                  <a:cubicBezTo>
                    <a:pt x="23" y="46"/>
                    <a:pt x="0" y="46"/>
                    <a:pt x="23" y="69"/>
                  </a:cubicBezTo>
                  <a:cubicBezTo>
                    <a:pt x="23" y="69"/>
                    <a:pt x="23" y="92"/>
                    <a:pt x="23" y="92"/>
                  </a:cubicBezTo>
                  <a:cubicBezTo>
                    <a:pt x="46" y="115"/>
                    <a:pt x="69" y="137"/>
                    <a:pt x="91" y="160"/>
                  </a:cubicBezTo>
                  <a:cubicBezTo>
                    <a:pt x="137" y="183"/>
                    <a:pt x="160" y="206"/>
                    <a:pt x="206" y="229"/>
                  </a:cubicBezTo>
                  <a:cubicBezTo>
                    <a:pt x="251" y="252"/>
                    <a:pt x="297" y="274"/>
                    <a:pt x="343" y="274"/>
                  </a:cubicBezTo>
                  <a:cubicBezTo>
                    <a:pt x="365" y="297"/>
                    <a:pt x="411" y="297"/>
                    <a:pt x="434" y="320"/>
                  </a:cubicBezTo>
                  <a:lnTo>
                    <a:pt x="571" y="320"/>
                  </a:lnTo>
                  <a:cubicBezTo>
                    <a:pt x="571" y="320"/>
                    <a:pt x="594" y="320"/>
                    <a:pt x="594" y="297"/>
                  </a:cubicBezTo>
                  <a:cubicBezTo>
                    <a:pt x="616" y="297"/>
                    <a:pt x="616" y="274"/>
                    <a:pt x="616" y="252"/>
                  </a:cubicBezTo>
                  <a:cubicBezTo>
                    <a:pt x="616" y="229"/>
                    <a:pt x="594" y="206"/>
                    <a:pt x="548" y="206"/>
                  </a:cubicBezTo>
                  <a:lnTo>
                    <a:pt x="434" y="206"/>
                  </a:lnTo>
                  <a:cubicBezTo>
                    <a:pt x="411" y="206"/>
                    <a:pt x="388" y="206"/>
                    <a:pt x="388" y="183"/>
                  </a:cubicBezTo>
                  <a:lnTo>
                    <a:pt x="343" y="183"/>
                  </a:lnTo>
                  <a:cubicBezTo>
                    <a:pt x="320" y="160"/>
                    <a:pt x="297" y="160"/>
                    <a:pt x="297" y="160"/>
                  </a:cubicBezTo>
                  <a:cubicBezTo>
                    <a:pt x="251" y="137"/>
                    <a:pt x="206" y="115"/>
                    <a:pt x="183" y="92"/>
                  </a:cubicBezTo>
                  <a:cubicBezTo>
                    <a:pt x="160" y="92"/>
                    <a:pt x="160" y="69"/>
                    <a:pt x="137" y="69"/>
                  </a:cubicBezTo>
                  <a:cubicBezTo>
                    <a:pt x="114" y="46"/>
                    <a:pt x="114" y="46"/>
                    <a:pt x="91" y="23"/>
                  </a:cubicBezTo>
                  <a:cubicBezTo>
                    <a:pt x="91" y="23"/>
                    <a:pt x="69" y="0"/>
                    <a:pt x="69" y="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787184" y="2155255"/>
              <a:ext cx="39145" cy="70716"/>
            </a:xfrm>
            <a:custGeom>
              <a:avLst/>
              <a:gdLst/>
              <a:ahLst/>
              <a:cxnLst/>
              <a:rect l="l" t="t" r="r" b="b"/>
              <a:pathLst>
                <a:path w="708" h="1279" extrusionOk="0">
                  <a:moveTo>
                    <a:pt x="114" y="1"/>
                  </a:moveTo>
                  <a:cubicBezTo>
                    <a:pt x="92" y="1"/>
                    <a:pt x="69" y="23"/>
                    <a:pt x="46" y="46"/>
                  </a:cubicBezTo>
                  <a:cubicBezTo>
                    <a:pt x="46" y="92"/>
                    <a:pt x="23" y="138"/>
                    <a:pt x="23" y="160"/>
                  </a:cubicBezTo>
                  <a:cubicBezTo>
                    <a:pt x="23" y="206"/>
                    <a:pt x="0" y="252"/>
                    <a:pt x="0" y="274"/>
                  </a:cubicBezTo>
                  <a:cubicBezTo>
                    <a:pt x="0" y="320"/>
                    <a:pt x="0" y="366"/>
                    <a:pt x="0" y="411"/>
                  </a:cubicBezTo>
                  <a:cubicBezTo>
                    <a:pt x="0" y="457"/>
                    <a:pt x="23" y="480"/>
                    <a:pt x="23" y="503"/>
                  </a:cubicBezTo>
                  <a:cubicBezTo>
                    <a:pt x="23" y="526"/>
                    <a:pt x="23" y="571"/>
                    <a:pt x="46" y="617"/>
                  </a:cubicBezTo>
                  <a:cubicBezTo>
                    <a:pt x="46" y="663"/>
                    <a:pt x="69" y="708"/>
                    <a:pt x="92" y="777"/>
                  </a:cubicBezTo>
                  <a:cubicBezTo>
                    <a:pt x="114" y="822"/>
                    <a:pt x="137" y="868"/>
                    <a:pt x="183" y="914"/>
                  </a:cubicBezTo>
                  <a:cubicBezTo>
                    <a:pt x="206" y="959"/>
                    <a:pt x="229" y="1005"/>
                    <a:pt x="274" y="1051"/>
                  </a:cubicBezTo>
                  <a:cubicBezTo>
                    <a:pt x="297" y="1096"/>
                    <a:pt x="343" y="1119"/>
                    <a:pt x="388" y="1165"/>
                  </a:cubicBezTo>
                  <a:cubicBezTo>
                    <a:pt x="411" y="1188"/>
                    <a:pt x="434" y="1210"/>
                    <a:pt x="457" y="1233"/>
                  </a:cubicBezTo>
                  <a:cubicBezTo>
                    <a:pt x="480" y="1233"/>
                    <a:pt x="503" y="1256"/>
                    <a:pt x="525" y="1256"/>
                  </a:cubicBezTo>
                  <a:cubicBezTo>
                    <a:pt x="548" y="1279"/>
                    <a:pt x="571" y="1279"/>
                    <a:pt x="617" y="1279"/>
                  </a:cubicBezTo>
                  <a:cubicBezTo>
                    <a:pt x="662" y="1279"/>
                    <a:pt x="685" y="1233"/>
                    <a:pt x="708" y="1188"/>
                  </a:cubicBezTo>
                  <a:cubicBezTo>
                    <a:pt x="708" y="1165"/>
                    <a:pt x="708" y="1165"/>
                    <a:pt x="708" y="1142"/>
                  </a:cubicBezTo>
                  <a:cubicBezTo>
                    <a:pt x="685" y="1119"/>
                    <a:pt x="662" y="1096"/>
                    <a:pt x="639" y="1073"/>
                  </a:cubicBezTo>
                  <a:cubicBezTo>
                    <a:pt x="617" y="1073"/>
                    <a:pt x="617" y="1051"/>
                    <a:pt x="594" y="1051"/>
                  </a:cubicBezTo>
                  <a:cubicBezTo>
                    <a:pt x="548" y="1028"/>
                    <a:pt x="503" y="982"/>
                    <a:pt x="457" y="936"/>
                  </a:cubicBezTo>
                  <a:cubicBezTo>
                    <a:pt x="411" y="891"/>
                    <a:pt x="388" y="845"/>
                    <a:pt x="343" y="777"/>
                  </a:cubicBezTo>
                  <a:cubicBezTo>
                    <a:pt x="320" y="731"/>
                    <a:pt x="274" y="685"/>
                    <a:pt x="251" y="640"/>
                  </a:cubicBezTo>
                  <a:cubicBezTo>
                    <a:pt x="206" y="548"/>
                    <a:pt x="183" y="480"/>
                    <a:pt x="160" y="389"/>
                  </a:cubicBezTo>
                  <a:cubicBezTo>
                    <a:pt x="160" y="320"/>
                    <a:pt x="137" y="252"/>
                    <a:pt x="160" y="183"/>
                  </a:cubicBezTo>
                  <a:cubicBezTo>
                    <a:pt x="160" y="138"/>
                    <a:pt x="160" y="115"/>
                    <a:pt x="183" y="69"/>
                  </a:cubicBezTo>
                  <a:cubicBezTo>
                    <a:pt x="183" y="46"/>
                    <a:pt x="160" y="23"/>
                    <a:pt x="137" y="1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92188" y="838951"/>
              <a:ext cx="141377" cy="116164"/>
            </a:xfrm>
            <a:custGeom>
              <a:avLst/>
              <a:gdLst/>
              <a:ahLst/>
              <a:cxnLst/>
              <a:rect l="l" t="t" r="r" b="b"/>
              <a:pathLst>
                <a:path w="2557" h="2101" extrusionOk="0">
                  <a:moveTo>
                    <a:pt x="137" y="1"/>
                  </a:moveTo>
                  <a:cubicBezTo>
                    <a:pt x="91" y="1"/>
                    <a:pt x="46" y="24"/>
                    <a:pt x="46" y="69"/>
                  </a:cubicBezTo>
                  <a:cubicBezTo>
                    <a:pt x="0" y="138"/>
                    <a:pt x="23" y="206"/>
                    <a:pt x="91" y="229"/>
                  </a:cubicBezTo>
                  <a:cubicBezTo>
                    <a:pt x="160" y="275"/>
                    <a:pt x="251" y="298"/>
                    <a:pt x="342" y="343"/>
                  </a:cubicBezTo>
                  <a:cubicBezTo>
                    <a:pt x="411" y="389"/>
                    <a:pt x="502" y="435"/>
                    <a:pt x="571" y="480"/>
                  </a:cubicBezTo>
                  <a:cubicBezTo>
                    <a:pt x="662" y="549"/>
                    <a:pt x="753" y="617"/>
                    <a:pt x="845" y="686"/>
                  </a:cubicBezTo>
                  <a:cubicBezTo>
                    <a:pt x="936" y="754"/>
                    <a:pt x="1004" y="823"/>
                    <a:pt x="1073" y="891"/>
                  </a:cubicBezTo>
                  <a:cubicBezTo>
                    <a:pt x="1255" y="1051"/>
                    <a:pt x="1438" y="1211"/>
                    <a:pt x="1598" y="1370"/>
                  </a:cubicBezTo>
                  <a:cubicBezTo>
                    <a:pt x="1689" y="1507"/>
                    <a:pt x="1780" y="1621"/>
                    <a:pt x="1872" y="1736"/>
                  </a:cubicBezTo>
                  <a:cubicBezTo>
                    <a:pt x="1917" y="1804"/>
                    <a:pt x="1963" y="1850"/>
                    <a:pt x="2009" y="1918"/>
                  </a:cubicBezTo>
                  <a:cubicBezTo>
                    <a:pt x="2031" y="1941"/>
                    <a:pt x="2054" y="1964"/>
                    <a:pt x="2077" y="1987"/>
                  </a:cubicBezTo>
                  <a:cubicBezTo>
                    <a:pt x="2100" y="2032"/>
                    <a:pt x="2146" y="2101"/>
                    <a:pt x="2214" y="2101"/>
                  </a:cubicBezTo>
                  <a:lnTo>
                    <a:pt x="2283" y="2101"/>
                  </a:lnTo>
                  <a:cubicBezTo>
                    <a:pt x="2328" y="2078"/>
                    <a:pt x="2351" y="2055"/>
                    <a:pt x="2374" y="2032"/>
                  </a:cubicBezTo>
                  <a:cubicBezTo>
                    <a:pt x="2374" y="2009"/>
                    <a:pt x="2397" y="1987"/>
                    <a:pt x="2397" y="1964"/>
                  </a:cubicBezTo>
                  <a:cubicBezTo>
                    <a:pt x="2442" y="1941"/>
                    <a:pt x="2488" y="1918"/>
                    <a:pt x="2511" y="1873"/>
                  </a:cubicBezTo>
                  <a:cubicBezTo>
                    <a:pt x="2556" y="1804"/>
                    <a:pt x="2534" y="1736"/>
                    <a:pt x="2511" y="1667"/>
                  </a:cubicBezTo>
                  <a:cubicBezTo>
                    <a:pt x="2511" y="1644"/>
                    <a:pt x="2488" y="1621"/>
                    <a:pt x="2488" y="1599"/>
                  </a:cubicBezTo>
                  <a:cubicBezTo>
                    <a:pt x="2511" y="1576"/>
                    <a:pt x="2556" y="1530"/>
                    <a:pt x="2534" y="1484"/>
                  </a:cubicBezTo>
                  <a:cubicBezTo>
                    <a:pt x="2534" y="1462"/>
                    <a:pt x="2534" y="1439"/>
                    <a:pt x="2511" y="1416"/>
                  </a:cubicBezTo>
                  <a:cubicBezTo>
                    <a:pt x="2511" y="1416"/>
                    <a:pt x="2511" y="1393"/>
                    <a:pt x="2488" y="1370"/>
                  </a:cubicBezTo>
                  <a:cubicBezTo>
                    <a:pt x="2488" y="1348"/>
                    <a:pt x="2465" y="1325"/>
                    <a:pt x="2442" y="1302"/>
                  </a:cubicBezTo>
                  <a:cubicBezTo>
                    <a:pt x="2420" y="1279"/>
                    <a:pt x="2397" y="1256"/>
                    <a:pt x="2351" y="1211"/>
                  </a:cubicBezTo>
                  <a:cubicBezTo>
                    <a:pt x="2283" y="1142"/>
                    <a:pt x="2214" y="1096"/>
                    <a:pt x="2123" y="1028"/>
                  </a:cubicBezTo>
                  <a:cubicBezTo>
                    <a:pt x="2054" y="960"/>
                    <a:pt x="1986" y="891"/>
                    <a:pt x="1895" y="823"/>
                  </a:cubicBezTo>
                  <a:cubicBezTo>
                    <a:pt x="1872" y="823"/>
                    <a:pt x="1872" y="800"/>
                    <a:pt x="1849" y="777"/>
                  </a:cubicBezTo>
                  <a:cubicBezTo>
                    <a:pt x="1803" y="754"/>
                    <a:pt x="1780" y="731"/>
                    <a:pt x="1735" y="708"/>
                  </a:cubicBezTo>
                  <a:cubicBezTo>
                    <a:pt x="1712" y="686"/>
                    <a:pt x="1689" y="663"/>
                    <a:pt x="1666" y="640"/>
                  </a:cubicBezTo>
                  <a:cubicBezTo>
                    <a:pt x="1651" y="640"/>
                    <a:pt x="1626" y="630"/>
                    <a:pt x="1604" y="630"/>
                  </a:cubicBezTo>
                  <a:cubicBezTo>
                    <a:pt x="1593" y="630"/>
                    <a:pt x="1583" y="632"/>
                    <a:pt x="1575" y="640"/>
                  </a:cubicBezTo>
                  <a:cubicBezTo>
                    <a:pt x="1484" y="549"/>
                    <a:pt x="1392" y="480"/>
                    <a:pt x="1278" y="412"/>
                  </a:cubicBezTo>
                  <a:cubicBezTo>
                    <a:pt x="1210" y="343"/>
                    <a:pt x="1118" y="298"/>
                    <a:pt x="1027" y="252"/>
                  </a:cubicBezTo>
                  <a:cubicBezTo>
                    <a:pt x="936" y="183"/>
                    <a:pt x="845" y="138"/>
                    <a:pt x="753" y="69"/>
                  </a:cubicBezTo>
                  <a:cubicBezTo>
                    <a:pt x="730" y="69"/>
                    <a:pt x="685" y="46"/>
                    <a:pt x="639" y="24"/>
                  </a:cubicBezTo>
                  <a:cubicBezTo>
                    <a:pt x="616" y="24"/>
                    <a:pt x="571" y="24"/>
                    <a:pt x="548" y="46"/>
                  </a:cubicBezTo>
                  <a:cubicBezTo>
                    <a:pt x="525" y="69"/>
                    <a:pt x="502" y="115"/>
                    <a:pt x="502" y="161"/>
                  </a:cubicBezTo>
                  <a:cubicBezTo>
                    <a:pt x="457" y="138"/>
                    <a:pt x="434" y="138"/>
                    <a:pt x="411" y="115"/>
                  </a:cubicBezTo>
                  <a:cubicBezTo>
                    <a:pt x="320" y="92"/>
                    <a:pt x="251" y="69"/>
                    <a:pt x="183" y="24"/>
                  </a:cubicBezTo>
                  <a:cubicBezTo>
                    <a:pt x="183" y="24"/>
                    <a:pt x="160" y="1"/>
                    <a:pt x="137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07282" y="873065"/>
              <a:ext cx="68228" cy="72098"/>
            </a:xfrm>
            <a:custGeom>
              <a:avLst/>
              <a:gdLst/>
              <a:ahLst/>
              <a:cxnLst/>
              <a:rect l="l" t="t" r="r" b="b"/>
              <a:pathLst>
                <a:path w="1234" h="1304" extrusionOk="0">
                  <a:moveTo>
                    <a:pt x="943" y="800"/>
                  </a:moveTo>
                  <a:cubicBezTo>
                    <a:pt x="948" y="807"/>
                    <a:pt x="954" y="814"/>
                    <a:pt x="960" y="822"/>
                  </a:cubicBezTo>
                  <a:cubicBezTo>
                    <a:pt x="960" y="822"/>
                    <a:pt x="960" y="803"/>
                    <a:pt x="943" y="800"/>
                  </a:cubicBezTo>
                  <a:close/>
                  <a:moveTo>
                    <a:pt x="69" y="0"/>
                  </a:moveTo>
                  <a:cubicBezTo>
                    <a:pt x="47" y="0"/>
                    <a:pt x="24" y="0"/>
                    <a:pt x="24" y="23"/>
                  </a:cubicBezTo>
                  <a:cubicBezTo>
                    <a:pt x="1" y="69"/>
                    <a:pt x="1" y="114"/>
                    <a:pt x="24" y="137"/>
                  </a:cubicBezTo>
                  <a:cubicBezTo>
                    <a:pt x="92" y="183"/>
                    <a:pt x="138" y="228"/>
                    <a:pt x="206" y="297"/>
                  </a:cubicBezTo>
                  <a:cubicBezTo>
                    <a:pt x="252" y="320"/>
                    <a:pt x="298" y="388"/>
                    <a:pt x="343" y="434"/>
                  </a:cubicBezTo>
                  <a:cubicBezTo>
                    <a:pt x="435" y="525"/>
                    <a:pt x="526" y="616"/>
                    <a:pt x="617" y="708"/>
                  </a:cubicBezTo>
                  <a:cubicBezTo>
                    <a:pt x="617" y="708"/>
                    <a:pt x="617" y="731"/>
                    <a:pt x="617" y="731"/>
                  </a:cubicBezTo>
                  <a:cubicBezTo>
                    <a:pt x="709" y="822"/>
                    <a:pt x="777" y="890"/>
                    <a:pt x="845" y="1004"/>
                  </a:cubicBezTo>
                  <a:cubicBezTo>
                    <a:pt x="868" y="1027"/>
                    <a:pt x="914" y="1073"/>
                    <a:pt x="937" y="1119"/>
                  </a:cubicBezTo>
                  <a:cubicBezTo>
                    <a:pt x="982" y="1187"/>
                    <a:pt x="1005" y="1233"/>
                    <a:pt x="1051" y="1278"/>
                  </a:cubicBezTo>
                  <a:cubicBezTo>
                    <a:pt x="1068" y="1296"/>
                    <a:pt x="1089" y="1303"/>
                    <a:pt x="1111" y="1303"/>
                  </a:cubicBezTo>
                  <a:cubicBezTo>
                    <a:pt x="1146" y="1303"/>
                    <a:pt x="1182" y="1284"/>
                    <a:pt x="1211" y="1256"/>
                  </a:cubicBezTo>
                  <a:cubicBezTo>
                    <a:pt x="1233" y="1233"/>
                    <a:pt x="1233" y="1210"/>
                    <a:pt x="1233" y="1187"/>
                  </a:cubicBezTo>
                  <a:cubicBezTo>
                    <a:pt x="1233" y="1164"/>
                    <a:pt x="1233" y="1141"/>
                    <a:pt x="1211" y="1119"/>
                  </a:cubicBezTo>
                  <a:cubicBezTo>
                    <a:pt x="1165" y="1073"/>
                    <a:pt x="1119" y="1027"/>
                    <a:pt x="1097" y="959"/>
                  </a:cubicBezTo>
                  <a:cubicBezTo>
                    <a:pt x="1028" y="913"/>
                    <a:pt x="982" y="845"/>
                    <a:pt x="937" y="799"/>
                  </a:cubicBezTo>
                  <a:cubicBezTo>
                    <a:pt x="939" y="799"/>
                    <a:pt x="941" y="799"/>
                    <a:pt x="943" y="800"/>
                  </a:cubicBezTo>
                  <a:lnTo>
                    <a:pt x="943" y="800"/>
                  </a:lnTo>
                  <a:cubicBezTo>
                    <a:pt x="880" y="719"/>
                    <a:pt x="817" y="656"/>
                    <a:pt x="754" y="594"/>
                  </a:cubicBezTo>
                  <a:cubicBezTo>
                    <a:pt x="686" y="525"/>
                    <a:pt x="617" y="457"/>
                    <a:pt x="549" y="411"/>
                  </a:cubicBezTo>
                  <a:cubicBezTo>
                    <a:pt x="480" y="343"/>
                    <a:pt x="412" y="274"/>
                    <a:pt x="343" y="206"/>
                  </a:cubicBezTo>
                  <a:cubicBezTo>
                    <a:pt x="275" y="160"/>
                    <a:pt x="206" y="91"/>
                    <a:pt x="115" y="23"/>
                  </a:cubicBezTo>
                  <a:cubicBezTo>
                    <a:pt x="115" y="0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817483" y="2200704"/>
              <a:ext cx="494735" cy="269318"/>
            </a:xfrm>
            <a:custGeom>
              <a:avLst/>
              <a:gdLst/>
              <a:ahLst/>
              <a:cxnLst/>
              <a:rect l="l" t="t" r="r" b="b"/>
              <a:pathLst>
                <a:path w="8948" h="4871" extrusionOk="0">
                  <a:moveTo>
                    <a:pt x="8605" y="0"/>
                  </a:moveTo>
                  <a:cubicBezTo>
                    <a:pt x="8628" y="46"/>
                    <a:pt x="8651" y="92"/>
                    <a:pt x="8651" y="137"/>
                  </a:cubicBezTo>
                  <a:cubicBezTo>
                    <a:pt x="8674" y="183"/>
                    <a:pt x="8674" y="206"/>
                    <a:pt x="8674" y="229"/>
                  </a:cubicBezTo>
                  <a:lnTo>
                    <a:pt x="8697" y="274"/>
                  </a:lnTo>
                  <a:cubicBezTo>
                    <a:pt x="8697" y="297"/>
                    <a:pt x="8697" y="320"/>
                    <a:pt x="8697" y="343"/>
                  </a:cubicBezTo>
                  <a:cubicBezTo>
                    <a:pt x="8697" y="343"/>
                    <a:pt x="8697" y="343"/>
                    <a:pt x="8697" y="366"/>
                  </a:cubicBezTo>
                  <a:cubicBezTo>
                    <a:pt x="8719" y="411"/>
                    <a:pt x="8719" y="434"/>
                    <a:pt x="8742" y="480"/>
                  </a:cubicBezTo>
                  <a:cubicBezTo>
                    <a:pt x="8742" y="502"/>
                    <a:pt x="8742" y="502"/>
                    <a:pt x="8742" y="502"/>
                  </a:cubicBezTo>
                  <a:cubicBezTo>
                    <a:pt x="8742" y="548"/>
                    <a:pt x="8742" y="594"/>
                    <a:pt x="8742" y="639"/>
                  </a:cubicBezTo>
                  <a:cubicBezTo>
                    <a:pt x="8742" y="662"/>
                    <a:pt x="8742" y="685"/>
                    <a:pt x="8742" y="708"/>
                  </a:cubicBezTo>
                  <a:cubicBezTo>
                    <a:pt x="8742" y="708"/>
                    <a:pt x="8742" y="731"/>
                    <a:pt x="8742" y="731"/>
                  </a:cubicBezTo>
                  <a:cubicBezTo>
                    <a:pt x="8742" y="754"/>
                    <a:pt x="8719" y="754"/>
                    <a:pt x="8719" y="776"/>
                  </a:cubicBezTo>
                  <a:cubicBezTo>
                    <a:pt x="8719" y="799"/>
                    <a:pt x="8719" y="822"/>
                    <a:pt x="8719" y="845"/>
                  </a:cubicBezTo>
                  <a:cubicBezTo>
                    <a:pt x="8719" y="845"/>
                    <a:pt x="8697" y="868"/>
                    <a:pt x="8697" y="868"/>
                  </a:cubicBezTo>
                  <a:cubicBezTo>
                    <a:pt x="8674" y="959"/>
                    <a:pt x="8628" y="1050"/>
                    <a:pt x="8582" y="1142"/>
                  </a:cubicBezTo>
                  <a:cubicBezTo>
                    <a:pt x="8468" y="1370"/>
                    <a:pt x="8309" y="1575"/>
                    <a:pt x="8149" y="1758"/>
                  </a:cubicBezTo>
                  <a:cubicBezTo>
                    <a:pt x="7692" y="2237"/>
                    <a:pt x="7144" y="2625"/>
                    <a:pt x="6597" y="2990"/>
                  </a:cubicBezTo>
                  <a:cubicBezTo>
                    <a:pt x="6140" y="3264"/>
                    <a:pt x="5684" y="3515"/>
                    <a:pt x="5204" y="3744"/>
                  </a:cubicBezTo>
                  <a:cubicBezTo>
                    <a:pt x="4702" y="3972"/>
                    <a:pt x="4177" y="4155"/>
                    <a:pt x="3652" y="4314"/>
                  </a:cubicBezTo>
                  <a:cubicBezTo>
                    <a:pt x="3013" y="4520"/>
                    <a:pt x="2351" y="4657"/>
                    <a:pt x="1689" y="4679"/>
                  </a:cubicBezTo>
                  <a:cubicBezTo>
                    <a:pt x="1415" y="4679"/>
                    <a:pt x="1141" y="4679"/>
                    <a:pt x="868" y="4611"/>
                  </a:cubicBezTo>
                  <a:lnTo>
                    <a:pt x="890" y="4611"/>
                  </a:lnTo>
                  <a:cubicBezTo>
                    <a:pt x="776" y="4588"/>
                    <a:pt x="662" y="4543"/>
                    <a:pt x="548" y="4497"/>
                  </a:cubicBezTo>
                  <a:cubicBezTo>
                    <a:pt x="502" y="4451"/>
                    <a:pt x="434" y="4428"/>
                    <a:pt x="388" y="4383"/>
                  </a:cubicBezTo>
                  <a:cubicBezTo>
                    <a:pt x="388" y="4360"/>
                    <a:pt x="388" y="4360"/>
                    <a:pt x="388" y="4360"/>
                  </a:cubicBezTo>
                  <a:cubicBezTo>
                    <a:pt x="297" y="4314"/>
                    <a:pt x="228" y="4246"/>
                    <a:pt x="183" y="4155"/>
                  </a:cubicBezTo>
                  <a:cubicBezTo>
                    <a:pt x="137" y="4109"/>
                    <a:pt x="91" y="4063"/>
                    <a:pt x="69" y="4018"/>
                  </a:cubicBezTo>
                  <a:cubicBezTo>
                    <a:pt x="46" y="3995"/>
                    <a:pt x="23" y="3972"/>
                    <a:pt x="23" y="3949"/>
                  </a:cubicBezTo>
                  <a:cubicBezTo>
                    <a:pt x="23" y="3926"/>
                    <a:pt x="0" y="3926"/>
                    <a:pt x="0" y="3926"/>
                  </a:cubicBezTo>
                  <a:cubicBezTo>
                    <a:pt x="0" y="3972"/>
                    <a:pt x="0" y="4018"/>
                    <a:pt x="0" y="4063"/>
                  </a:cubicBezTo>
                  <a:cubicBezTo>
                    <a:pt x="23" y="4109"/>
                    <a:pt x="23" y="4155"/>
                    <a:pt x="46" y="4200"/>
                  </a:cubicBezTo>
                  <a:cubicBezTo>
                    <a:pt x="69" y="4269"/>
                    <a:pt x="91" y="4314"/>
                    <a:pt x="114" y="4337"/>
                  </a:cubicBezTo>
                  <a:cubicBezTo>
                    <a:pt x="160" y="4406"/>
                    <a:pt x="183" y="4451"/>
                    <a:pt x="251" y="4497"/>
                  </a:cubicBezTo>
                  <a:cubicBezTo>
                    <a:pt x="411" y="4657"/>
                    <a:pt x="639" y="4748"/>
                    <a:pt x="845" y="4794"/>
                  </a:cubicBezTo>
                  <a:cubicBezTo>
                    <a:pt x="1033" y="4845"/>
                    <a:pt x="1221" y="4871"/>
                    <a:pt x="1419" y="4871"/>
                  </a:cubicBezTo>
                  <a:cubicBezTo>
                    <a:pt x="1485" y="4871"/>
                    <a:pt x="1552" y="4868"/>
                    <a:pt x="1621" y="4862"/>
                  </a:cubicBezTo>
                  <a:cubicBezTo>
                    <a:pt x="1872" y="4862"/>
                    <a:pt x="2123" y="4839"/>
                    <a:pt x="2397" y="4816"/>
                  </a:cubicBezTo>
                  <a:cubicBezTo>
                    <a:pt x="2945" y="4725"/>
                    <a:pt x="3492" y="4588"/>
                    <a:pt x="4017" y="4406"/>
                  </a:cubicBezTo>
                  <a:cubicBezTo>
                    <a:pt x="4565" y="4223"/>
                    <a:pt x="5090" y="4018"/>
                    <a:pt x="5592" y="3766"/>
                  </a:cubicBezTo>
                  <a:cubicBezTo>
                    <a:pt x="6049" y="3538"/>
                    <a:pt x="6460" y="3310"/>
                    <a:pt x="6893" y="3036"/>
                  </a:cubicBezTo>
                  <a:cubicBezTo>
                    <a:pt x="7304" y="2762"/>
                    <a:pt x="7692" y="2465"/>
                    <a:pt x="8057" y="2123"/>
                  </a:cubicBezTo>
                  <a:cubicBezTo>
                    <a:pt x="8217" y="1963"/>
                    <a:pt x="8377" y="1781"/>
                    <a:pt x="8514" y="1598"/>
                  </a:cubicBezTo>
                  <a:cubicBezTo>
                    <a:pt x="8674" y="1415"/>
                    <a:pt x="8788" y="1210"/>
                    <a:pt x="8856" y="1005"/>
                  </a:cubicBezTo>
                  <a:cubicBezTo>
                    <a:pt x="8902" y="890"/>
                    <a:pt x="8925" y="776"/>
                    <a:pt x="8925" y="685"/>
                  </a:cubicBezTo>
                  <a:cubicBezTo>
                    <a:pt x="8948" y="617"/>
                    <a:pt x="8925" y="548"/>
                    <a:pt x="8925" y="502"/>
                  </a:cubicBezTo>
                  <a:cubicBezTo>
                    <a:pt x="8925" y="457"/>
                    <a:pt x="8902" y="388"/>
                    <a:pt x="8879" y="343"/>
                  </a:cubicBezTo>
                  <a:cubicBezTo>
                    <a:pt x="8856" y="251"/>
                    <a:pt x="8788" y="160"/>
                    <a:pt x="8719" y="69"/>
                  </a:cubicBezTo>
                  <a:cubicBezTo>
                    <a:pt x="8674" y="46"/>
                    <a:pt x="8651" y="23"/>
                    <a:pt x="8605" y="0"/>
                  </a:cubicBezTo>
                  <a:close/>
                </a:path>
              </a:pathLst>
            </a:custGeom>
            <a:solidFill>
              <a:srgbClr val="FB8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182181" y="2364752"/>
              <a:ext cx="1327" cy="1327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23"/>
                  </a:moveTo>
                  <a:cubicBezTo>
                    <a:pt x="1" y="23"/>
                    <a:pt x="1" y="1"/>
                    <a:pt x="23" y="1"/>
                  </a:cubicBezTo>
                  <a:cubicBezTo>
                    <a:pt x="1" y="1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FB8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019405" y="2439228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8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019405" y="2439228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8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909598" y="2459409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8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740463" y="2217126"/>
              <a:ext cx="113676" cy="242834"/>
            </a:xfrm>
            <a:custGeom>
              <a:avLst/>
              <a:gdLst/>
              <a:ahLst/>
              <a:cxnLst/>
              <a:rect l="l" t="t" r="r" b="b"/>
              <a:pathLst>
                <a:path w="2056" h="4392" extrusionOk="0">
                  <a:moveTo>
                    <a:pt x="1" y="0"/>
                  </a:moveTo>
                  <a:cubicBezTo>
                    <a:pt x="161" y="776"/>
                    <a:pt x="320" y="1552"/>
                    <a:pt x="594" y="2328"/>
                  </a:cubicBezTo>
                  <a:cubicBezTo>
                    <a:pt x="731" y="2716"/>
                    <a:pt x="891" y="3104"/>
                    <a:pt x="1096" y="3492"/>
                  </a:cubicBezTo>
                  <a:cubicBezTo>
                    <a:pt x="1211" y="3652"/>
                    <a:pt x="1325" y="3835"/>
                    <a:pt x="1439" y="3994"/>
                  </a:cubicBezTo>
                  <a:cubicBezTo>
                    <a:pt x="1484" y="4086"/>
                    <a:pt x="1553" y="4154"/>
                    <a:pt x="1621" y="4223"/>
                  </a:cubicBezTo>
                  <a:cubicBezTo>
                    <a:pt x="1713" y="4291"/>
                    <a:pt x="1804" y="4337"/>
                    <a:pt x="1895" y="4382"/>
                  </a:cubicBezTo>
                  <a:cubicBezTo>
                    <a:pt x="1907" y="4388"/>
                    <a:pt x="1920" y="4391"/>
                    <a:pt x="1933" y="4391"/>
                  </a:cubicBezTo>
                  <a:cubicBezTo>
                    <a:pt x="1972" y="4391"/>
                    <a:pt x="2015" y="4365"/>
                    <a:pt x="2032" y="4314"/>
                  </a:cubicBezTo>
                  <a:cubicBezTo>
                    <a:pt x="2055" y="4268"/>
                    <a:pt x="2009" y="4223"/>
                    <a:pt x="1964" y="4200"/>
                  </a:cubicBezTo>
                  <a:cubicBezTo>
                    <a:pt x="1941" y="4177"/>
                    <a:pt x="1918" y="4177"/>
                    <a:pt x="1872" y="4154"/>
                  </a:cubicBezTo>
                  <a:cubicBezTo>
                    <a:pt x="1827" y="4131"/>
                    <a:pt x="1804" y="4109"/>
                    <a:pt x="1758" y="4063"/>
                  </a:cubicBezTo>
                  <a:cubicBezTo>
                    <a:pt x="1667" y="3994"/>
                    <a:pt x="1621" y="3903"/>
                    <a:pt x="1553" y="3835"/>
                  </a:cubicBezTo>
                  <a:cubicBezTo>
                    <a:pt x="1484" y="3743"/>
                    <a:pt x="1416" y="3652"/>
                    <a:pt x="1370" y="3538"/>
                  </a:cubicBezTo>
                  <a:cubicBezTo>
                    <a:pt x="1051" y="3036"/>
                    <a:pt x="823" y="2488"/>
                    <a:pt x="663" y="1917"/>
                  </a:cubicBezTo>
                  <a:cubicBezTo>
                    <a:pt x="480" y="1301"/>
                    <a:pt x="343" y="662"/>
                    <a:pt x="206" y="23"/>
                  </a:cubicBezTo>
                  <a:cubicBezTo>
                    <a:pt x="138" y="23"/>
                    <a:pt x="69" y="0"/>
                    <a:pt x="1" y="0"/>
                  </a:cubicBezTo>
                  <a:close/>
                </a:path>
              </a:pathLst>
            </a:custGeom>
            <a:solidFill>
              <a:srgbClr val="FB8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188484" y="2013932"/>
              <a:ext cx="123739" cy="242834"/>
            </a:xfrm>
            <a:custGeom>
              <a:avLst/>
              <a:gdLst/>
              <a:ahLst/>
              <a:cxnLst/>
              <a:rect l="l" t="t" r="r" b="b"/>
              <a:pathLst>
                <a:path w="2238" h="4392" extrusionOk="0">
                  <a:moveTo>
                    <a:pt x="92" y="0"/>
                  </a:moveTo>
                  <a:cubicBezTo>
                    <a:pt x="92" y="23"/>
                    <a:pt x="69" y="46"/>
                    <a:pt x="46" y="69"/>
                  </a:cubicBezTo>
                  <a:cubicBezTo>
                    <a:pt x="24" y="114"/>
                    <a:pt x="24" y="137"/>
                    <a:pt x="1" y="183"/>
                  </a:cubicBezTo>
                  <a:cubicBezTo>
                    <a:pt x="389" y="708"/>
                    <a:pt x="777" y="1233"/>
                    <a:pt x="1142" y="1781"/>
                  </a:cubicBezTo>
                  <a:cubicBezTo>
                    <a:pt x="1462" y="2283"/>
                    <a:pt x="1736" y="2808"/>
                    <a:pt x="1895" y="3378"/>
                  </a:cubicBezTo>
                  <a:cubicBezTo>
                    <a:pt x="1941" y="3492"/>
                    <a:pt x="1964" y="3584"/>
                    <a:pt x="1987" y="3698"/>
                  </a:cubicBezTo>
                  <a:cubicBezTo>
                    <a:pt x="2009" y="3812"/>
                    <a:pt x="2032" y="3903"/>
                    <a:pt x="2032" y="4017"/>
                  </a:cubicBezTo>
                  <a:cubicBezTo>
                    <a:pt x="2032" y="4063"/>
                    <a:pt x="2032" y="4109"/>
                    <a:pt x="2032" y="4154"/>
                  </a:cubicBezTo>
                  <a:cubicBezTo>
                    <a:pt x="2009" y="4200"/>
                    <a:pt x="2009" y="4223"/>
                    <a:pt x="1987" y="4268"/>
                  </a:cubicBezTo>
                  <a:cubicBezTo>
                    <a:pt x="1987" y="4314"/>
                    <a:pt x="2009" y="4360"/>
                    <a:pt x="2055" y="4383"/>
                  </a:cubicBezTo>
                  <a:cubicBezTo>
                    <a:pt x="2067" y="4389"/>
                    <a:pt x="2081" y="4392"/>
                    <a:pt x="2095" y="4392"/>
                  </a:cubicBezTo>
                  <a:cubicBezTo>
                    <a:pt x="2133" y="4392"/>
                    <a:pt x="2169" y="4370"/>
                    <a:pt x="2169" y="4337"/>
                  </a:cubicBezTo>
                  <a:cubicBezTo>
                    <a:pt x="2215" y="4223"/>
                    <a:pt x="2238" y="4132"/>
                    <a:pt x="2238" y="4017"/>
                  </a:cubicBezTo>
                  <a:cubicBezTo>
                    <a:pt x="2238" y="3926"/>
                    <a:pt x="2215" y="3812"/>
                    <a:pt x="2192" y="3721"/>
                  </a:cubicBezTo>
                  <a:cubicBezTo>
                    <a:pt x="2146" y="3515"/>
                    <a:pt x="2101" y="3333"/>
                    <a:pt x="2032" y="3127"/>
                  </a:cubicBezTo>
                  <a:cubicBezTo>
                    <a:pt x="1895" y="2739"/>
                    <a:pt x="1690" y="2351"/>
                    <a:pt x="1484" y="1986"/>
                  </a:cubicBezTo>
                  <a:cubicBezTo>
                    <a:pt x="1074" y="1278"/>
                    <a:pt x="594" y="639"/>
                    <a:pt x="92" y="0"/>
                  </a:cubicBezTo>
                  <a:close/>
                </a:path>
              </a:pathLst>
            </a:custGeom>
            <a:solidFill>
              <a:srgbClr val="FB8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62227" y="1866251"/>
              <a:ext cx="514971" cy="298124"/>
            </a:xfrm>
            <a:custGeom>
              <a:avLst/>
              <a:gdLst/>
              <a:ahLst/>
              <a:cxnLst/>
              <a:rect l="l" t="t" r="r" b="b"/>
              <a:pathLst>
                <a:path w="9314" h="5392" extrusionOk="0">
                  <a:moveTo>
                    <a:pt x="8894" y="1645"/>
                  </a:moveTo>
                  <a:cubicBezTo>
                    <a:pt x="8880" y="1650"/>
                    <a:pt x="8880" y="1667"/>
                    <a:pt x="8880" y="1667"/>
                  </a:cubicBezTo>
                  <a:cubicBezTo>
                    <a:pt x="8884" y="1660"/>
                    <a:pt x="8889" y="1653"/>
                    <a:pt x="8894" y="1645"/>
                  </a:cubicBezTo>
                  <a:close/>
                  <a:moveTo>
                    <a:pt x="7990" y="1"/>
                  </a:moveTo>
                  <a:lnTo>
                    <a:pt x="7990" y="1"/>
                  </a:lnTo>
                  <a:cubicBezTo>
                    <a:pt x="8012" y="46"/>
                    <a:pt x="8012" y="92"/>
                    <a:pt x="8035" y="115"/>
                  </a:cubicBezTo>
                  <a:cubicBezTo>
                    <a:pt x="8035" y="115"/>
                    <a:pt x="8035" y="138"/>
                    <a:pt x="8035" y="138"/>
                  </a:cubicBezTo>
                  <a:cubicBezTo>
                    <a:pt x="8035" y="160"/>
                    <a:pt x="8035" y="183"/>
                    <a:pt x="8035" y="183"/>
                  </a:cubicBezTo>
                  <a:cubicBezTo>
                    <a:pt x="8035" y="183"/>
                    <a:pt x="8035" y="183"/>
                    <a:pt x="8035" y="206"/>
                  </a:cubicBezTo>
                  <a:lnTo>
                    <a:pt x="8081" y="206"/>
                  </a:lnTo>
                  <a:cubicBezTo>
                    <a:pt x="8241" y="229"/>
                    <a:pt x="8378" y="252"/>
                    <a:pt x="8514" y="297"/>
                  </a:cubicBezTo>
                  <a:lnTo>
                    <a:pt x="8537" y="297"/>
                  </a:lnTo>
                  <a:cubicBezTo>
                    <a:pt x="8629" y="320"/>
                    <a:pt x="8720" y="366"/>
                    <a:pt x="8811" y="411"/>
                  </a:cubicBezTo>
                  <a:cubicBezTo>
                    <a:pt x="8880" y="457"/>
                    <a:pt x="8925" y="503"/>
                    <a:pt x="8971" y="548"/>
                  </a:cubicBezTo>
                  <a:cubicBezTo>
                    <a:pt x="9017" y="594"/>
                    <a:pt x="9039" y="640"/>
                    <a:pt x="9062" y="685"/>
                  </a:cubicBezTo>
                  <a:cubicBezTo>
                    <a:pt x="9085" y="731"/>
                    <a:pt x="9108" y="777"/>
                    <a:pt x="9108" y="822"/>
                  </a:cubicBezTo>
                  <a:cubicBezTo>
                    <a:pt x="9131" y="891"/>
                    <a:pt x="9131" y="959"/>
                    <a:pt x="9131" y="1005"/>
                  </a:cubicBezTo>
                  <a:cubicBezTo>
                    <a:pt x="9131" y="1096"/>
                    <a:pt x="9108" y="1165"/>
                    <a:pt x="9085" y="1256"/>
                  </a:cubicBezTo>
                  <a:cubicBezTo>
                    <a:pt x="9042" y="1386"/>
                    <a:pt x="8978" y="1516"/>
                    <a:pt x="8894" y="1645"/>
                  </a:cubicBezTo>
                  <a:lnTo>
                    <a:pt x="8894" y="1645"/>
                  </a:lnTo>
                  <a:cubicBezTo>
                    <a:pt x="8896" y="1645"/>
                    <a:pt x="8899" y="1644"/>
                    <a:pt x="8903" y="1644"/>
                  </a:cubicBezTo>
                  <a:cubicBezTo>
                    <a:pt x="8697" y="1964"/>
                    <a:pt x="8446" y="2215"/>
                    <a:pt x="8195" y="2466"/>
                  </a:cubicBezTo>
                  <a:lnTo>
                    <a:pt x="8172" y="2466"/>
                  </a:lnTo>
                  <a:cubicBezTo>
                    <a:pt x="7875" y="2762"/>
                    <a:pt x="7533" y="3014"/>
                    <a:pt x="7191" y="3242"/>
                  </a:cubicBezTo>
                  <a:cubicBezTo>
                    <a:pt x="6825" y="3493"/>
                    <a:pt x="6460" y="3698"/>
                    <a:pt x="6072" y="3904"/>
                  </a:cubicBezTo>
                  <a:cubicBezTo>
                    <a:pt x="5593" y="4155"/>
                    <a:pt x="5091" y="4383"/>
                    <a:pt x="4566" y="4566"/>
                  </a:cubicBezTo>
                  <a:cubicBezTo>
                    <a:pt x="4064" y="4771"/>
                    <a:pt x="3561" y="4931"/>
                    <a:pt x="3036" y="5045"/>
                  </a:cubicBezTo>
                  <a:cubicBezTo>
                    <a:pt x="2559" y="5144"/>
                    <a:pt x="2082" y="5209"/>
                    <a:pt x="1605" y="5209"/>
                  </a:cubicBezTo>
                  <a:cubicBezTo>
                    <a:pt x="1535" y="5209"/>
                    <a:pt x="1464" y="5208"/>
                    <a:pt x="1393" y="5205"/>
                  </a:cubicBezTo>
                  <a:cubicBezTo>
                    <a:pt x="1188" y="5182"/>
                    <a:pt x="982" y="5159"/>
                    <a:pt x="800" y="5091"/>
                  </a:cubicBezTo>
                  <a:cubicBezTo>
                    <a:pt x="800" y="5113"/>
                    <a:pt x="800" y="5113"/>
                    <a:pt x="800" y="5113"/>
                  </a:cubicBezTo>
                  <a:cubicBezTo>
                    <a:pt x="800" y="5113"/>
                    <a:pt x="800" y="5113"/>
                    <a:pt x="777" y="5091"/>
                  </a:cubicBezTo>
                  <a:cubicBezTo>
                    <a:pt x="685" y="5068"/>
                    <a:pt x="594" y="5022"/>
                    <a:pt x="503" y="4977"/>
                  </a:cubicBezTo>
                  <a:cubicBezTo>
                    <a:pt x="434" y="4931"/>
                    <a:pt x="389" y="4885"/>
                    <a:pt x="343" y="4840"/>
                  </a:cubicBezTo>
                  <a:cubicBezTo>
                    <a:pt x="297" y="4794"/>
                    <a:pt x="275" y="4748"/>
                    <a:pt x="229" y="4703"/>
                  </a:cubicBezTo>
                  <a:cubicBezTo>
                    <a:pt x="229" y="4657"/>
                    <a:pt x="206" y="4611"/>
                    <a:pt x="183" y="4566"/>
                  </a:cubicBezTo>
                  <a:cubicBezTo>
                    <a:pt x="183" y="4497"/>
                    <a:pt x="183" y="4452"/>
                    <a:pt x="183" y="4383"/>
                  </a:cubicBezTo>
                  <a:cubicBezTo>
                    <a:pt x="183" y="4292"/>
                    <a:pt x="206" y="4223"/>
                    <a:pt x="229" y="4132"/>
                  </a:cubicBezTo>
                  <a:cubicBezTo>
                    <a:pt x="275" y="3972"/>
                    <a:pt x="343" y="3835"/>
                    <a:pt x="434" y="3721"/>
                  </a:cubicBezTo>
                  <a:lnTo>
                    <a:pt x="434" y="3721"/>
                  </a:lnTo>
                  <a:cubicBezTo>
                    <a:pt x="434" y="3721"/>
                    <a:pt x="429" y="3721"/>
                    <a:pt x="424" y="3723"/>
                  </a:cubicBezTo>
                  <a:lnTo>
                    <a:pt x="424" y="3723"/>
                  </a:lnTo>
                  <a:cubicBezTo>
                    <a:pt x="488" y="3621"/>
                    <a:pt x="553" y="3556"/>
                    <a:pt x="617" y="3470"/>
                  </a:cubicBezTo>
                  <a:cubicBezTo>
                    <a:pt x="594" y="3424"/>
                    <a:pt x="571" y="3402"/>
                    <a:pt x="571" y="3379"/>
                  </a:cubicBezTo>
                  <a:cubicBezTo>
                    <a:pt x="548" y="3333"/>
                    <a:pt x="548" y="3310"/>
                    <a:pt x="526" y="3287"/>
                  </a:cubicBezTo>
                  <a:cubicBezTo>
                    <a:pt x="480" y="3333"/>
                    <a:pt x="434" y="3379"/>
                    <a:pt x="389" y="3447"/>
                  </a:cubicBezTo>
                  <a:cubicBezTo>
                    <a:pt x="252" y="3630"/>
                    <a:pt x="115" y="3858"/>
                    <a:pt x="46" y="4086"/>
                  </a:cubicBezTo>
                  <a:cubicBezTo>
                    <a:pt x="23" y="4132"/>
                    <a:pt x="23" y="4200"/>
                    <a:pt x="1" y="4269"/>
                  </a:cubicBezTo>
                  <a:cubicBezTo>
                    <a:pt x="1" y="4337"/>
                    <a:pt x="1" y="4383"/>
                    <a:pt x="1" y="4452"/>
                  </a:cubicBezTo>
                  <a:cubicBezTo>
                    <a:pt x="1" y="4520"/>
                    <a:pt x="1" y="4566"/>
                    <a:pt x="23" y="4634"/>
                  </a:cubicBezTo>
                  <a:cubicBezTo>
                    <a:pt x="23" y="4703"/>
                    <a:pt x="69" y="4748"/>
                    <a:pt x="92" y="4817"/>
                  </a:cubicBezTo>
                  <a:cubicBezTo>
                    <a:pt x="138" y="4931"/>
                    <a:pt x="229" y="4999"/>
                    <a:pt x="320" y="5068"/>
                  </a:cubicBezTo>
                  <a:cubicBezTo>
                    <a:pt x="411" y="5136"/>
                    <a:pt x="526" y="5205"/>
                    <a:pt x="640" y="5250"/>
                  </a:cubicBezTo>
                  <a:cubicBezTo>
                    <a:pt x="868" y="5319"/>
                    <a:pt x="1119" y="5365"/>
                    <a:pt x="1347" y="5387"/>
                  </a:cubicBezTo>
                  <a:cubicBezTo>
                    <a:pt x="1416" y="5390"/>
                    <a:pt x="1485" y="5392"/>
                    <a:pt x="1554" y="5392"/>
                  </a:cubicBezTo>
                  <a:cubicBezTo>
                    <a:pt x="2010" y="5392"/>
                    <a:pt x="2466" y="5330"/>
                    <a:pt x="2922" y="5250"/>
                  </a:cubicBezTo>
                  <a:cubicBezTo>
                    <a:pt x="3447" y="5136"/>
                    <a:pt x="3995" y="4977"/>
                    <a:pt x="4497" y="4794"/>
                  </a:cubicBezTo>
                  <a:cubicBezTo>
                    <a:pt x="5045" y="4611"/>
                    <a:pt x="5547" y="4383"/>
                    <a:pt x="6049" y="4132"/>
                  </a:cubicBezTo>
                  <a:cubicBezTo>
                    <a:pt x="6529" y="3881"/>
                    <a:pt x="7008" y="3584"/>
                    <a:pt x="7465" y="3287"/>
                  </a:cubicBezTo>
                  <a:cubicBezTo>
                    <a:pt x="7898" y="2991"/>
                    <a:pt x="8286" y="2648"/>
                    <a:pt x="8651" y="2260"/>
                  </a:cubicBezTo>
                  <a:cubicBezTo>
                    <a:pt x="8857" y="2032"/>
                    <a:pt x="9062" y="1781"/>
                    <a:pt x="9176" y="1484"/>
                  </a:cubicBezTo>
                  <a:cubicBezTo>
                    <a:pt x="9245" y="1370"/>
                    <a:pt x="9291" y="1233"/>
                    <a:pt x="9313" y="1096"/>
                  </a:cubicBezTo>
                  <a:cubicBezTo>
                    <a:pt x="9313" y="982"/>
                    <a:pt x="9313" y="845"/>
                    <a:pt x="9268" y="731"/>
                  </a:cubicBezTo>
                  <a:cubicBezTo>
                    <a:pt x="9245" y="617"/>
                    <a:pt x="9199" y="526"/>
                    <a:pt x="9131" y="457"/>
                  </a:cubicBezTo>
                  <a:cubicBezTo>
                    <a:pt x="9062" y="366"/>
                    <a:pt x="8971" y="297"/>
                    <a:pt x="8880" y="252"/>
                  </a:cubicBezTo>
                  <a:cubicBezTo>
                    <a:pt x="8766" y="183"/>
                    <a:pt x="8651" y="138"/>
                    <a:pt x="8537" y="115"/>
                  </a:cubicBezTo>
                  <a:cubicBezTo>
                    <a:pt x="8400" y="69"/>
                    <a:pt x="8263" y="46"/>
                    <a:pt x="8126" y="23"/>
                  </a:cubicBezTo>
                  <a:lnTo>
                    <a:pt x="8104" y="23"/>
                  </a:lnTo>
                  <a:cubicBezTo>
                    <a:pt x="8081" y="23"/>
                    <a:pt x="8035" y="23"/>
                    <a:pt x="799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74833" y="2094657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115279" y="2002543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114062" y="2002543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132972" y="1882672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132972" y="1882672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996680" y="2082051"/>
              <a:ext cx="1327" cy="5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1"/>
                  </a:move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05133" y="2147681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706404" y="2147681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06404" y="2147681"/>
              <a:ext cx="55" cy="132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1"/>
                    <a:pt x="1" y="1"/>
                  </a:cubicBezTo>
                  <a:cubicBezTo>
                    <a:pt x="1" y="1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91255" y="1939456"/>
              <a:ext cx="516243" cy="290328"/>
            </a:xfrm>
            <a:custGeom>
              <a:avLst/>
              <a:gdLst/>
              <a:ahLst/>
              <a:cxnLst/>
              <a:rect l="l" t="t" r="r" b="b"/>
              <a:pathLst>
                <a:path w="9337" h="5251" extrusionOk="0">
                  <a:moveTo>
                    <a:pt x="8218" y="2306"/>
                  </a:moveTo>
                  <a:cubicBezTo>
                    <a:pt x="8218" y="2306"/>
                    <a:pt x="8196" y="2306"/>
                    <a:pt x="8195" y="2327"/>
                  </a:cubicBezTo>
                  <a:lnTo>
                    <a:pt x="8195" y="2327"/>
                  </a:lnTo>
                  <a:cubicBezTo>
                    <a:pt x="8203" y="2320"/>
                    <a:pt x="8210" y="2313"/>
                    <a:pt x="8218" y="2306"/>
                  </a:cubicBezTo>
                  <a:close/>
                  <a:moveTo>
                    <a:pt x="6118" y="3744"/>
                  </a:moveTo>
                  <a:cubicBezTo>
                    <a:pt x="6108" y="3744"/>
                    <a:pt x="6102" y="3748"/>
                    <a:pt x="6099" y="3753"/>
                  </a:cubicBezTo>
                  <a:lnTo>
                    <a:pt x="6099" y="3753"/>
                  </a:lnTo>
                  <a:cubicBezTo>
                    <a:pt x="6105" y="3750"/>
                    <a:pt x="6112" y="3747"/>
                    <a:pt x="6118" y="3744"/>
                  </a:cubicBezTo>
                  <a:close/>
                  <a:moveTo>
                    <a:pt x="8674" y="0"/>
                  </a:moveTo>
                  <a:cubicBezTo>
                    <a:pt x="8651" y="0"/>
                    <a:pt x="8606" y="23"/>
                    <a:pt x="8606" y="69"/>
                  </a:cubicBezTo>
                  <a:cubicBezTo>
                    <a:pt x="8583" y="115"/>
                    <a:pt x="8583" y="160"/>
                    <a:pt x="8629" y="183"/>
                  </a:cubicBezTo>
                  <a:cubicBezTo>
                    <a:pt x="8651" y="183"/>
                    <a:pt x="8651" y="183"/>
                    <a:pt x="8674" y="206"/>
                  </a:cubicBezTo>
                  <a:cubicBezTo>
                    <a:pt x="8697" y="206"/>
                    <a:pt x="8720" y="229"/>
                    <a:pt x="8766" y="229"/>
                  </a:cubicBezTo>
                  <a:cubicBezTo>
                    <a:pt x="8766" y="252"/>
                    <a:pt x="8766" y="252"/>
                    <a:pt x="8766" y="252"/>
                  </a:cubicBezTo>
                  <a:lnTo>
                    <a:pt x="8788" y="252"/>
                  </a:lnTo>
                  <a:cubicBezTo>
                    <a:pt x="8788" y="252"/>
                    <a:pt x="8788" y="274"/>
                    <a:pt x="8811" y="274"/>
                  </a:cubicBezTo>
                  <a:lnTo>
                    <a:pt x="8834" y="274"/>
                  </a:lnTo>
                  <a:cubicBezTo>
                    <a:pt x="8880" y="320"/>
                    <a:pt x="8948" y="366"/>
                    <a:pt x="8994" y="411"/>
                  </a:cubicBezTo>
                  <a:cubicBezTo>
                    <a:pt x="9017" y="457"/>
                    <a:pt x="9039" y="503"/>
                    <a:pt x="9062" y="525"/>
                  </a:cubicBezTo>
                  <a:cubicBezTo>
                    <a:pt x="9085" y="594"/>
                    <a:pt x="9108" y="640"/>
                    <a:pt x="9131" y="685"/>
                  </a:cubicBezTo>
                  <a:cubicBezTo>
                    <a:pt x="9131" y="754"/>
                    <a:pt x="9131" y="799"/>
                    <a:pt x="9131" y="845"/>
                  </a:cubicBezTo>
                  <a:cubicBezTo>
                    <a:pt x="9131" y="936"/>
                    <a:pt x="9108" y="1028"/>
                    <a:pt x="9085" y="1119"/>
                  </a:cubicBezTo>
                  <a:cubicBezTo>
                    <a:pt x="9039" y="1256"/>
                    <a:pt x="8971" y="1393"/>
                    <a:pt x="8902" y="1530"/>
                  </a:cubicBezTo>
                  <a:cubicBezTo>
                    <a:pt x="8902" y="1507"/>
                    <a:pt x="8902" y="1507"/>
                    <a:pt x="8902" y="1507"/>
                  </a:cubicBezTo>
                  <a:cubicBezTo>
                    <a:pt x="8720" y="1804"/>
                    <a:pt x="8469" y="2078"/>
                    <a:pt x="8195" y="2329"/>
                  </a:cubicBezTo>
                  <a:cubicBezTo>
                    <a:pt x="8195" y="2328"/>
                    <a:pt x="8195" y="2327"/>
                    <a:pt x="8195" y="2327"/>
                  </a:cubicBezTo>
                  <a:lnTo>
                    <a:pt x="8195" y="2327"/>
                  </a:lnTo>
                  <a:cubicBezTo>
                    <a:pt x="7904" y="2593"/>
                    <a:pt x="7570" y="2837"/>
                    <a:pt x="7259" y="3059"/>
                  </a:cubicBezTo>
                  <a:cubicBezTo>
                    <a:pt x="6871" y="3333"/>
                    <a:pt x="6483" y="3561"/>
                    <a:pt x="6095" y="3767"/>
                  </a:cubicBezTo>
                  <a:cubicBezTo>
                    <a:pt x="6095" y="3767"/>
                    <a:pt x="6095" y="3760"/>
                    <a:pt x="6099" y="3753"/>
                  </a:cubicBezTo>
                  <a:lnTo>
                    <a:pt x="6099" y="3753"/>
                  </a:lnTo>
                  <a:cubicBezTo>
                    <a:pt x="5603" y="4001"/>
                    <a:pt x="5107" y="4226"/>
                    <a:pt x="4589" y="4429"/>
                  </a:cubicBezTo>
                  <a:cubicBezTo>
                    <a:pt x="4064" y="4634"/>
                    <a:pt x="3539" y="4771"/>
                    <a:pt x="3014" y="4908"/>
                  </a:cubicBezTo>
                  <a:cubicBezTo>
                    <a:pt x="3014" y="4908"/>
                    <a:pt x="3036" y="4885"/>
                    <a:pt x="3036" y="4885"/>
                  </a:cubicBezTo>
                  <a:lnTo>
                    <a:pt x="3036" y="4885"/>
                  </a:lnTo>
                  <a:cubicBezTo>
                    <a:pt x="2566" y="4987"/>
                    <a:pt x="2059" y="5071"/>
                    <a:pt x="1565" y="5071"/>
                  </a:cubicBezTo>
                  <a:cubicBezTo>
                    <a:pt x="1508" y="5071"/>
                    <a:pt x="1450" y="5070"/>
                    <a:pt x="1393" y="5068"/>
                  </a:cubicBezTo>
                  <a:cubicBezTo>
                    <a:pt x="1188" y="5045"/>
                    <a:pt x="982" y="5022"/>
                    <a:pt x="777" y="4954"/>
                  </a:cubicBezTo>
                  <a:cubicBezTo>
                    <a:pt x="685" y="4931"/>
                    <a:pt x="594" y="4885"/>
                    <a:pt x="503" y="4839"/>
                  </a:cubicBezTo>
                  <a:cubicBezTo>
                    <a:pt x="457" y="4794"/>
                    <a:pt x="389" y="4748"/>
                    <a:pt x="343" y="4702"/>
                  </a:cubicBezTo>
                  <a:cubicBezTo>
                    <a:pt x="320" y="4657"/>
                    <a:pt x="275" y="4611"/>
                    <a:pt x="252" y="4566"/>
                  </a:cubicBezTo>
                  <a:cubicBezTo>
                    <a:pt x="229" y="4520"/>
                    <a:pt x="206" y="4474"/>
                    <a:pt x="206" y="4406"/>
                  </a:cubicBezTo>
                  <a:cubicBezTo>
                    <a:pt x="183" y="4360"/>
                    <a:pt x="183" y="4314"/>
                    <a:pt x="183" y="4246"/>
                  </a:cubicBezTo>
                  <a:cubicBezTo>
                    <a:pt x="183" y="4155"/>
                    <a:pt x="206" y="4086"/>
                    <a:pt x="229" y="4018"/>
                  </a:cubicBezTo>
                  <a:cubicBezTo>
                    <a:pt x="229" y="3972"/>
                    <a:pt x="252" y="3949"/>
                    <a:pt x="252" y="3926"/>
                  </a:cubicBezTo>
                  <a:cubicBezTo>
                    <a:pt x="275" y="3904"/>
                    <a:pt x="275" y="3881"/>
                    <a:pt x="252" y="3858"/>
                  </a:cubicBezTo>
                  <a:cubicBezTo>
                    <a:pt x="252" y="3835"/>
                    <a:pt x="229" y="3812"/>
                    <a:pt x="206" y="3789"/>
                  </a:cubicBezTo>
                  <a:cubicBezTo>
                    <a:pt x="200" y="3783"/>
                    <a:pt x="191" y="3781"/>
                    <a:pt x="180" y="3781"/>
                  </a:cubicBezTo>
                  <a:cubicBezTo>
                    <a:pt x="150" y="3781"/>
                    <a:pt x="109" y="3802"/>
                    <a:pt x="92" y="3835"/>
                  </a:cubicBezTo>
                  <a:cubicBezTo>
                    <a:pt x="46" y="3972"/>
                    <a:pt x="23" y="4086"/>
                    <a:pt x="1" y="4223"/>
                  </a:cubicBezTo>
                  <a:cubicBezTo>
                    <a:pt x="1" y="4269"/>
                    <a:pt x="1" y="4314"/>
                    <a:pt x="1" y="4360"/>
                  </a:cubicBezTo>
                  <a:cubicBezTo>
                    <a:pt x="1" y="4406"/>
                    <a:pt x="23" y="4474"/>
                    <a:pt x="46" y="4520"/>
                  </a:cubicBezTo>
                  <a:cubicBezTo>
                    <a:pt x="69" y="4611"/>
                    <a:pt x="115" y="4680"/>
                    <a:pt x="160" y="4748"/>
                  </a:cubicBezTo>
                  <a:cubicBezTo>
                    <a:pt x="206" y="4839"/>
                    <a:pt x="297" y="4908"/>
                    <a:pt x="366" y="4954"/>
                  </a:cubicBezTo>
                  <a:cubicBezTo>
                    <a:pt x="571" y="5091"/>
                    <a:pt x="800" y="5159"/>
                    <a:pt x="1051" y="5205"/>
                  </a:cubicBezTo>
                  <a:cubicBezTo>
                    <a:pt x="1279" y="5250"/>
                    <a:pt x="1507" y="5250"/>
                    <a:pt x="1735" y="5250"/>
                  </a:cubicBezTo>
                  <a:cubicBezTo>
                    <a:pt x="1986" y="5250"/>
                    <a:pt x="2260" y="5205"/>
                    <a:pt x="2511" y="5182"/>
                  </a:cubicBezTo>
                  <a:cubicBezTo>
                    <a:pt x="2762" y="5136"/>
                    <a:pt x="3036" y="5091"/>
                    <a:pt x="3287" y="5022"/>
                  </a:cubicBezTo>
                  <a:cubicBezTo>
                    <a:pt x="3812" y="4885"/>
                    <a:pt x="4315" y="4725"/>
                    <a:pt x="4817" y="4543"/>
                  </a:cubicBezTo>
                  <a:cubicBezTo>
                    <a:pt x="5319" y="4337"/>
                    <a:pt x="5798" y="4109"/>
                    <a:pt x="6278" y="3858"/>
                  </a:cubicBezTo>
                  <a:cubicBezTo>
                    <a:pt x="6734" y="3630"/>
                    <a:pt x="7168" y="3356"/>
                    <a:pt x="7579" y="3059"/>
                  </a:cubicBezTo>
                  <a:cubicBezTo>
                    <a:pt x="7944" y="2785"/>
                    <a:pt x="8309" y="2488"/>
                    <a:pt x="8606" y="2169"/>
                  </a:cubicBezTo>
                  <a:cubicBezTo>
                    <a:pt x="8766" y="1986"/>
                    <a:pt x="8925" y="1804"/>
                    <a:pt x="9039" y="1621"/>
                  </a:cubicBezTo>
                  <a:cubicBezTo>
                    <a:pt x="9176" y="1416"/>
                    <a:pt x="9268" y="1210"/>
                    <a:pt x="9313" y="982"/>
                  </a:cubicBezTo>
                  <a:cubicBezTo>
                    <a:pt x="9336" y="891"/>
                    <a:pt x="9336" y="777"/>
                    <a:pt x="9313" y="685"/>
                  </a:cubicBezTo>
                  <a:cubicBezTo>
                    <a:pt x="9291" y="594"/>
                    <a:pt x="9268" y="480"/>
                    <a:pt x="9199" y="389"/>
                  </a:cubicBezTo>
                  <a:cubicBezTo>
                    <a:pt x="9176" y="343"/>
                    <a:pt x="9108" y="274"/>
                    <a:pt x="9062" y="229"/>
                  </a:cubicBezTo>
                  <a:cubicBezTo>
                    <a:pt x="9017" y="183"/>
                    <a:pt x="8971" y="160"/>
                    <a:pt x="8925" y="115"/>
                  </a:cubicBezTo>
                  <a:lnTo>
                    <a:pt x="8902" y="115"/>
                  </a:lnTo>
                  <a:cubicBezTo>
                    <a:pt x="8902" y="115"/>
                    <a:pt x="8880" y="115"/>
                    <a:pt x="8880" y="92"/>
                  </a:cubicBezTo>
                  <a:lnTo>
                    <a:pt x="8857" y="92"/>
                  </a:lnTo>
                  <a:cubicBezTo>
                    <a:pt x="8857" y="92"/>
                    <a:pt x="8857" y="69"/>
                    <a:pt x="8834" y="69"/>
                  </a:cubicBezTo>
                  <a:cubicBezTo>
                    <a:pt x="8788" y="46"/>
                    <a:pt x="8766" y="46"/>
                    <a:pt x="8743" y="23"/>
                  </a:cubicBezTo>
                  <a:lnTo>
                    <a:pt x="8720" y="23"/>
                  </a:lnTo>
                  <a:cubicBezTo>
                    <a:pt x="8697" y="23"/>
                    <a:pt x="8697" y="0"/>
                    <a:pt x="8674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63160" y="833919"/>
              <a:ext cx="181738" cy="170404"/>
            </a:xfrm>
            <a:custGeom>
              <a:avLst/>
              <a:gdLst/>
              <a:ahLst/>
              <a:cxnLst/>
              <a:rect l="l" t="t" r="r" b="b"/>
              <a:pathLst>
                <a:path w="3287" h="3082" extrusionOk="0">
                  <a:moveTo>
                    <a:pt x="936" y="1"/>
                  </a:moveTo>
                  <a:cubicBezTo>
                    <a:pt x="845" y="1"/>
                    <a:pt x="730" y="23"/>
                    <a:pt x="639" y="46"/>
                  </a:cubicBezTo>
                  <a:cubicBezTo>
                    <a:pt x="525" y="92"/>
                    <a:pt x="411" y="183"/>
                    <a:pt x="342" y="274"/>
                  </a:cubicBezTo>
                  <a:cubicBezTo>
                    <a:pt x="297" y="320"/>
                    <a:pt x="251" y="389"/>
                    <a:pt x="228" y="457"/>
                  </a:cubicBezTo>
                  <a:cubicBezTo>
                    <a:pt x="183" y="503"/>
                    <a:pt x="160" y="571"/>
                    <a:pt x="137" y="662"/>
                  </a:cubicBezTo>
                  <a:cubicBezTo>
                    <a:pt x="91" y="799"/>
                    <a:pt x="69" y="982"/>
                    <a:pt x="46" y="1142"/>
                  </a:cubicBezTo>
                  <a:cubicBezTo>
                    <a:pt x="0" y="1507"/>
                    <a:pt x="0" y="1895"/>
                    <a:pt x="23" y="2260"/>
                  </a:cubicBezTo>
                  <a:cubicBezTo>
                    <a:pt x="23" y="2534"/>
                    <a:pt x="69" y="2785"/>
                    <a:pt x="91" y="3059"/>
                  </a:cubicBezTo>
                  <a:lnTo>
                    <a:pt x="183" y="3059"/>
                  </a:lnTo>
                  <a:cubicBezTo>
                    <a:pt x="205" y="3059"/>
                    <a:pt x="228" y="3082"/>
                    <a:pt x="251" y="3082"/>
                  </a:cubicBezTo>
                  <a:lnTo>
                    <a:pt x="274" y="3082"/>
                  </a:lnTo>
                  <a:cubicBezTo>
                    <a:pt x="251" y="2694"/>
                    <a:pt x="205" y="2283"/>
                    <a:pt x="205" y="1872"/>
                  </a:cubicBezTo>
                  <a:cubicBezTo>
                    <a:pt x="205" y="1530"/>
                    <a:pt x="205" y="1165"/>
                    <a:pt x="297" y="822"/>
                  </a:cubicBezTo>
                  <a:cubicBezTo>
                    <a:pt x="320" y="731"/>
                    <a:pt x="365" y="617"/>
                    <a:pt x="411" y="503"/>
                  </a:cubicBezTo>
                  <a:cubicBezTo>
                    <a:pt x="434" y="457"/>
                    <a:pt x="479" y="411"/>
                    <a:pt x="525" y="366"/>
                  </a:cubicBezTo>
                  <a:cubicBezTo>
                    <a:pt x="548" y="320"/>
                    <a:pt x="594" y="297"/>
                    <a:pt x="616" y="274"/>
                  </a:cubicBezTo>
                  <a:cubicBezTo>
                    <a:pt x="662" y="252"/>
                    <a:pt x="685" y="229"/>
                    <a:pt x="730" y="229"/>
                  </a:cubicBezTo>
                  <a:cubicBezTo>
                    <a:pt x="799" y="206"/>
                    <a:pt x="867" y="206"/>
                    <a:pt x="936" y="206"/>
                  </a:cubicBezTo>
                  <a:cubicBezTo>
                    <a:pt x="1027" y="206"/>
                    <a:pt x="1118" y="206"/>
                    <a:pt x="1187" y="229"/>
                  </a:cubicBezTo>
                  <a:cubicBezTo>
                    <a:pt x="1370" y="274"/>
                    <a:pt x="1529" y="343"/>
                    <a:pt x="1666" y="434"/>
                  </a:cubicBezTo>
                  <a:cubicBezTo>
                    <a:pt x="1666" y="434"/>
                    <a:pt x="1666" y="428"/>
                    <a:pt x="1663" y="422"/>
                  </a:cubicBezTo>
                  <a:lnTo>
                    <a:pt x="1663" y="422"/>
                  </a:lnTo>
                  <a:cubicBezTo>
                    <a:pt x="1951" y="580"/>
                    <a:pt x="2197" y="781"/>
                    <a:pt x="2442" y="982"/>
                  </a:cubicBezTo>
                  <a:cubicBezTo>
                    <a:pt x="2556" y="1096"/>
                    <a:pt x="2671" y="1187"/>
                    <a:pt x="2785" y="1279"/>
                  </a:cubicBezTo>
                  <a:cubicBezTo>
                    <a:pt x="2876" y="1393"/>
                    <a:pt x="2990" y="1484"/>
                    <a:pt x="3104" y="1598"/>
                  </a:cubicBezTo>
                  <a:cubicBezTo>
                    <a:pt x="3127" y="1621"/>
                    <a:pt x="3150" y="1644"/>
                    <a:pt x="3196" y="1667"/>
                  </a:cubicBezTo>
                  <a:cubicBezTo>
                    <a:pt x="3196" y="1667"/>
                    <a:pt x="3218" y="1644"/>
                    <a:pt x="3218" y="1621"/>
                  </a:cubicBezTo>
                  <a:cubicBezTo>
                    <a:pt x="3218" y="1598"/>
                    <a:pt x="3218" y="1598"/>
                    <a:pt x="3241" y="1575"/>
                  </a:cubicBezTo>
                  <a:cubicBezTo>
                    <a:pt x="3241" y="1553"/>
                    <a:pt x="3241" y="1530"/>
                    <a:pt x="3264" y="1530"/>
                  </a:cubicBezTo>
                  <a:cubicBezTo>
                    <a:pt x="3264" y="1507"/>
                    <a:pt x="3264" y="1507"/>
                    <a:pt x="3287" y="1484"/>
                  </a:cubicBezTo>
                  <a:cubicBezTo>
                    <a:pt x="3150" y="1370"/>
                    <a:pt x="3013" y="1233"/>
                    <a:pt x="2876" y="1119"/>
                  </a:cubicBezTo>
                  <a:cubicBezTo>
                    <a:pt x="2716" y="959"/>
                    <a:pt x="2534" y="822"/>
                    <a:pt x="2374" y="662"/>
                  </a:cubicBezTo>
                  <a:cubicBezTo>
                    <a:pt x="2191" y="526"/>
                    <a:pt x="1986" y="389"/>
                    <a:pt x="1780" y="274"/>
                  </a:cubicBezTo>
                  <a:cubicBezTo>
                    <a:pt x="1689" y="229"/>
                    <a:pt x="1598" y="183"/>
                    <a:pt x="1507" y="137"/>
                  </a:cubicBezTo>
                  <a:cubicBezTo>
                    <a:pt x="1392" y="92"/>
                    <a:pt x="1301" y="69"/>
                    <a:pt x="1187" y="46"/>
                  </a:cubicBezTo>
                  <a:cubicBezTo>
                    <a:pt x="1118" y="23"/>
                    <a:pt x="1027" y="1"/>
                    <a:pt x="936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85829" y="861675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53692" y="929849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33511" y="921002"/>
              <a:ext cx="1327" cy="5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74495" y="937423"/>
              <a:ext cx="55" cy="132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876755" y="2301389"/>
              <a:ext cx="90952" cy="82216"/>
            </a:xfrm>
            <a:custGeom>
              <a:avLst/>
              <a:gdLst/>
              <a:ahLst/>
              <a:cxnLst/>
              <a:rect l="l" t="t" r="r" b="b"/>
              <a:pathLst>
                <a:path w="1645" h="1487" extrusionOk="0">
                  <a:moveTo>
                    <a:pt x="841" y="1"/>
                  </a:moveTo>
                  <a:cubicBezTo>
                    <a:pt x="775" y="1"/>
                    <a:pt x="707" y="9"/>
                    <a:pt x="640" y="28"/>
                  </a:cubicBezTo>
                  <a:cubicBezTo>
                    <a:pt x="252" y="119"/>
                    <a:pt x="1" y="530"/>
                    <a:pt x="115" y="918"/>
                  </a:cubicBezTo>
                  <a:cubicBezTo>
                    <a:pt x="193" y="1269"/>
                    <a:pt x="503" y="1486"/>
                    <a:pt x="833" y="1486"/>
                  </a:cubicBezTo>
                  <a:cubicBezTo>
                    <a:pt x="890" y="1486"/>
                    <a:pt x="948" y="1480"/>
                    <a:pt x="1005" y="1466"/>
                  </a:cubicBezTo>
                  <a:cubicBezTo>
                    <a:pt x="1393" y="1375"/>
                    <a:pt x="1644" y="964"/>
                    <a:pt x="1553" y="576"/>
                  </a:cubicBezTo>
                  <a:cubicBezTo>
                    <a:pt x="1477" y="232"/>
                    <a:pt x="1177" y="1"/>
                    <a:pt x="841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127940" y="2178975"/>
              <a:ext cx="89625" cy="82106"/>
            </a:xfrm>
            <a:custGeom>
              <a:avLst/>
              <a:gdLst/>
              <a:ahLst/>
              <a:cxnLst/>
              <a:rect l="l" t="t" r="r" b="b"/>
              <a:pathLst>
                <a:path w="1621" h="1485" extrusionOk="0">
                  <a:moveTo>
                    <a:pt x="831" y="0"/>
                  </a:moveTo>
                  <a:cubicBezTo>
                    <a:pt x="768" y="0"/>
                    <a:pt x="703" y="9"/>
                    <a:pt x="639" y="28"/>
                  </a:cubicBezTo>
                  <a:cubicBezTo>
                    <a:pt x="228" y="119"/>
                    <a:pt x="0" y="530"/>
                    <a:pt x="91" y="918"/>
                  </a:cubicBezTo>
                  <a:cubicBezTo>
                    <a:pt x="170" y="1252"/>
                    <a:pt x="485" y="1485"/>
                    <a:pt x="819" y="1485"/>
                  </a:cubicBezTo>
                  <a:cubicBezTo>
                    <a:pt x="873" y="1485"/>
                    <a:pt x="928" y="1479"/>
                    <a:pt x="982" y="1466"/>
                  </a:cubicBezTo>
                  <a:cubicBezTo>
                    <a:pt x="1393" y="1375"/>
                    <a:pt x="1621" y="964"/>
                    <a:pt x="1529" y="553"/>
                  </a:cubicBezTo>
                  <a:cubicBezTo>
                    <a:pt x="1453" y="229"/>
                    <a:pt x="1154" y="0"/>
                    <a:pt x="831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008015" y="2246153"/>
              <a:ext cx="85865" cy="69942"/>
            </a:xfrm>
            <a:custGeom>
              <a:avLst/>
              <a:gdLst/>
              <a:ahLst/>
              <a:cxnLst/>
              <a:rect l="l" t="t" r="r" b="b"/>
              <a:pathLst>
                <a:path w="1553" h="1265" extrusionOk="0">
                  <a:moveTo>
                    <a:pt x="1279" y="0"/>
                  </a:moveTo>
                  <a:cubicBezTo>
                    <a:pt x="1233" y="23"/>
                    <a:pt x="1211" y="91"/>
                    <a:pt x="1233" y="137"/>
                  </a:cubicBezTo>
                  <a:cubicBezTo>
                    <a:pt x="1256" y="160"/>
                    <a:pt x="1279" y="205"/>
                    <a:pt x="1302" y="251"/>
                  </a:cubicBezTo>
                  <a:cubicBezTo>
                    <a:pt x="1325" y="297"/>
                    <a:pt x="1325" y="365"/>
                    <a:pt x="1347" y="434"/>
                  </a:cubicBezTo>
                  <a:cubicBezTo>
                    <a:pt x="1347" y="479"/>
                    <a:pt x="1347" y="548"/>
                    <a:pt x="1347" y="593"/>
                  </a:cubicBezTo>
                  <a:cubicBezTo>
                    <a:pt x="1325" y="639"/>
                    <a:pt x="1325" y="685"/>
                    <a:pt x="1302" y="730"/>
                  </a:cubicBezTo>
                  <a:cubicBezTo>
                    <a:pt x="1279" y="776"/>
                    <a:pt x="1256" y="822"/>
                    <a:pt x="1233" y="845"/>
                  </a:cubicBezTo>
                  <a:cubicBezTo>
                    <a:pt x="1211" y="890"/>
                    <a:pt x="1165" y="913"/>
                    <a:pt x="1142" y="959"/>
                  </a:cubicBezTo>
                  <a:cubicBezTo>
                    <a:pt x="1074" y="982"/>
                    <a:pt x="1028" y="1004"/>
                    <a:pt x="982" y="1027"/>
                  </a:cubicBezTo>
                  <a:cubicBezTo>
                    <a:pt x="937" y="1050"/>
                    <a:pt x="868" y="1073"/>
                    <a:pt x="822" y="1073"/>
                  </a:cubicBezTo>
                  <a:lnTo>
                    <a:pt x="686" y="1073"/>
                  </a:lnTo>
                  <a:cubicBezTo>
                    <a:pt x="640" y="1050"/>
                    <a:pt x="594" y="1050"/>
                    <a:pt x="549" y="1027"/>
                  </a:cubicBezTo>
                  <a:cubicBezTo>
                    <a:pt x="503" y="1004"/>
                    <a:pt x="457" y="982"/>
                    <a:pt x="412" y="936"/>
                  </a:cubicBezTo>
                  <a:cubicBezTo>
                    <a:pt x="389" y="913"/>
                    <a:pt x="343" y="867"/>
                    <a:pt x="298" y="822"/>
                  </a:cubicBezTo>
                  <a:cubicBezTo>
                    <a:pt x="252" y="753"/>
                    <a:pt x="229" y="685"/>
                    <a:pt x="183" y="616"/>
                  </a:cubicBezTo>
                  <a:cubicBezTo>
                    <a:pt x="183" y="593"/>
                    <a:pt x="161" y="571"/>
                    <a:pt x="138" y="571"/>
                  </a:cubicBezTo>
                  <a:lnTo>
                    <a:pt x="69" y="571"/>
                  </a:lnTo>
                  <a:cubicBezTo>
                    <a:pt x="46" y="593"/>
                    <a:pt x="24" y="616"/>
                    <a:pt x="24" y="639"/>
                  </a:cubicBezTo>
                  <a:cubicBezTo>
                    <a:pt x="1" y="662"/>
                    <a:pt x="24" y="685"/>
                    <a:pt x="24" y="708"/>
                  </a:cubicBezTo>
                  <a:cubicBezTo>
                    <a:pt x="69" y="822"/>
                    <a:pt x="138" y="936"/>
                    <a:pt x="229" y="1027"/>
                  </a:cubicBezTo>
                  <a:cubicBezTo>
                    <a:pt x="298" y="1118"/>
                    <a:pt x="389" y="1164"/>
                    <a:pt x="503" y="1210"/>
                  </a:cubicBezTo>
                  <a:cubicBezTo>
                    <a:pt x="570" y="1243"/>
                    <a:pt x="649" y="1264"/>
                    <a:pt x="722" y="1264"/>
                  </a:cubicBezTo>
                  <a:cubicBezTo>
                    <a:pt x="749" y="1264"/>
                    <a:pt x="775" y="1262"/>
                    <a:pt x="800" y="1255"/>
                  </a:cubicBezTo>
                  <a:cubicBezTo>
                    <a:pt x="914" y="1255"/>
                    <a:pt x="1005" y="1233"/>
                    <a:pt x="1096" y="1187"/>
                  </a:cubicBezTo>
                  <a:cubicBezTo>
                    <a:pt x="1188" y="1141"/>
                    <a:pt x="1279" y="1096"/>
                    <a:pt x="1347" y="1027"/>
                  </a:cubicBezTo>
                  <a:cubicBezTo>
                    <a:pt x="1416" y="936"/>
                    <a:pt x="1462" y="845"/>
                    <a:pt x="1507" y="753"/>
                  </a:cubicBezTo>
                  <a:cubicBezTo>
                    <a:pt x="1530" y="639"/>
                    <a:pt x="1553" y="525"/>
                    <a:pt x="1530" y="434"/>
                  </a:cubicBezTo>
                  <a:cubicBezTo>
                    <a:pt x="1530" y="297"/>
                    <a:pt x="1484" y="160"/>
                    <a:pt x="1416" y="46"/>
                  </a:cubicBezTo>
                  <a:cubicBezTo>
                    <a:pt x="1393" y="0"/>
                    <a:pt x="1347" y="0"/>
                    <a:pt x="1325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46739" y="996750"/>
              <a:ext cx="29083" cy="263789"/>
            </a:xfrm>
            <a:custGeom>
              <a:avLst/>
              <a:gdLst/>
              <a:ahLst/>
              <a:cxnLst/>
              <a:rect l="l" t="t" r="r" b="b"/>
              <a:pathLst>
                <a:path w="526" h="4771" extrusionOk="0">
                  <a:moveTo>
                    <a:pt x="434" y="0"/>
                  </a:moveTo>
                  <a:cubicBezTo>
                    <a:pt x="388" y="0"/>
                    <a:pt x="343" y="46"/>
                    <a:pt x="343" y="91"/>
                  </a:cubicBezTo>
                  <a:cubicBezTo>
                    <a:pt x="92" y="1598"/>
                    <a:pt x="23" y="3127"/>
                    <a:pt x="0" y="4679"/>
                  </a:cubicBezTo>
                  <a:cubicBezTo>
                    <a:pt x="0" y="4702"/>
                    <a:pt x="0" y="4725"/>
                    <a:pt x="0" y="4748"/>
                  </a:cubicBezTo>
                  <a:cubicBezTo>
                    <a:pt x="23" y="4770"/>
                    <a:pt x="46" y="4770"/>
                    <a:pt x="69" y="4770"/>
                  </a:cubicBezTo>
                  <a:cubicBezTo>
                    <a:pt x="92" y="4770"/>
                    <a:pt x="137" y="4770"/>
                    <a:pt x="137" y="4748"/>
                  </a:cubicBezTo>
                  <a:cubicBezTo>
                    <a:pt x="160" y="4748"/>
                    <a:pt x="183" y="4725"/>
                    <a:pt x="183" y="4702"/>
                  </a:cubicBezTo>
                  <a:cubicBezTo>
                    <a:pt x="206" y="3150"/>
                    <a:pt x="297" y="1621"/>
                    <a:pt x="525" y="114"/>
                  </a:cubicBezTo>
                  <a:cubicBezTo>
                    <a:pt x="525" y="46"/>
                    <a:pt x="480" y="0"/>
                    <a:pt x="434" y="0"/>
                  </a:cubicBezTo>
                  <a:close/>
                </a:path>
              </a:pathLst>
            </a:custGeom>
            <a:solidFill>
              <a:srgbClr val="F7C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33511" y="912156"/>
              <a:ext cx="236033" cy="159180"/>
            </a:xfrm>
            <a:custGeom>
              <a:avLst/>
              <a:gdLst/>
              <a:ahLst/>
              <a:cxnLst/>
              <a:rect l="l" t="t" r="r" b="b"/>
              <a:pathLst>
                <a:path w="4269" h="2879" extrusionOk="0">
                  <a:moveTo>
                    <a:pt x="92" y="1"/>
                  </a:moveTo>
                  <a:cubicBezTo>
                    <a:pt x="69" y="1"/>
                    <a:pt x="46" y="24"/>
                    <a:pt x="23" y="46"/>
                  </a:cubicBezTo>
                  <a:cubicBezTo>
                    <a:pt x="23" y="69"/>
                    <a:pt x="0" y="92"/>
                    <a:pt x="23" y="115"/>
                  </a:cubicBezTo>
                  <a:cubicBezTo>
                    <a:pt x="23" y="138"/>
                    <a:pt x="23" y="160"/>
                    <a:pt x="46" y="183"/>
                  </a:cubicBezTo>
                  <a:cubicBezTo>
                    <a:pt x="754" y="594"/>
                    <a:pt x="1461" y="982"/>
                    <a:pt x="2146" y="1416"/>
                  </a:cubicBezTo>
                  <a:cubicBezTo>
                    <a:pt x="2488" y="1644"/>
                    <a:pt x="2808" y="1872"/>
                    <a:pt x="3150" y="2101"/>
                  </a:cubicBezTo>
                  <a:cubicBezTo>
                    <a:pt x="3470" y="2352"/>
                    <a:pt x="3789" y="2603"/>
                    <a:pt x="4109" y="2854"/>
                  </a:cubicBezTo>
                  <a:cubicBezTo>
                    <a:pt x="4118" y="2871"/>
                    <a:pt x="4133" y="2879"/>
                    <a:pt x="4150" y="2879"/>
                  </a:cubicBezTo>
                  <a:cubicBezTo>
                    <a:pt x="4177" y="2879"/>
                    <a:pt x="4209" y="2859"/>
                    <a:pt x="4223" y="2831"/>
                  </a:cubicBezTo>
                  <a:cubicBezTo>
                    <a:pt x="4269" y="2785"/>
                    <a:pt x="4246" y="2740"/>
                    <a:pt x="4223" y="2694"/>
                  </a:cubicBezTo>
                  <a:cubicBezTo>
                    <a:pt x="3904" y="2443"/>
                    <a:pt x="3584" y="2192"/>
                    <a:pt x="3264" y="1941"/>
                  </a:cubicBezTo>
                  <a:cubicBezTo>
                    <a:pt x="2922" y="1713"/>
                    <a:pt x="2603" y="1484"/>
                    <a:pt x="2260" y="1279"/>
                  </a:cubicBezTo>
                  <a:cubicBezTo>
                    <a:pt x="1575" y="822"/>
                    <a:pt x="868" y="434"/>
                    <a:pt x="160" y="24"/>
                  </a:cubicBezTo>
                  <a:cubicBezTo>
                    <a:pt x="137" y="24"/>
                    <a:pt x="137" y="1"/>
                    <a:pt x="115" y="1"/>
                  </a:cubicBezTo>
                  <a:close/>
                </a:path>
              </a:pathLst>
            </a:custGeom>
            <a:solidFill>
              <a:srgbClr val="F7C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66920" y="912156"/>
              <a:ext cx="177979" cy="100407"/>
            </a:xfrm>
            <a:custGeom>
              <a:avLst/>
              <a:gdLst/>
              <a:ahLst/>
              <a:cxnLst/>
              <a:rect l="l" t="t" r="r" b="b"/>
              <a:pathLst>
                <a:path w="3219" h="1816" extrusionOk="0">
                  <a:moveTo>
                    <a:pt x="3128" y="1"/>
                  </a:moveTo>
                  <a:cubicBezTo>
                    <a:pt x="3059" y="1"/>
                    <a:pt x="3036" y="46"/>
                    <a:pt x="3013" y="92"/>
                  </a:cubicBezTo>
                  <a:cubicBezTo>
                    <a:pt x="3013" y="138"/>
                    <a:pt x="3013" y="183"/>
                    <a:pt x="2991" y="252"/>
                  </a:cubicBezTo>
                  <a:cubicBezTo>
                    <a:pt x="2968" y="320"/>
                    <a:pt x="2945" y="412"/>
                    <a:pt x="2899" y="503"/>
                  </a:cubicBezTo>
                  <a:cubicBezTo>
                    <a:pt x="2831" y="594"/>
                    <a:pt x="2762" y="708"/>
                    <a:pt x="2671" y="800"/>
                  </a:cubicBezTo>
                  <a:cubicBezTo>
                    <a:pt x="2534" y="937"/>
                    <a:pt x="2374" y="1074"/>
                    <a:pt x="2192" y="1165"/>
                  </a:cubicBezTo>
                  <a:cubicBezTo>
                    <a:pt x="1941" y="1325"/>
                    <a:pt x="1667" y="1439"/>
                    <a:pt x="1370" y="1530"/>
                  </a:cubicBezTo>
                  <a:lnTo>
                    <a:pt x="1393" y="1530"/>
                  </a:lnTo>
                  <a:cubicBezTo>
                    <a:pt x="1189" y="1575"/>
                    <a:pt x="962" y="1621"/>
                    <a:pt x="735" y="1621"/>
                  </a:cubicBezTo>
                  <a:lnTo>
                    <a:pt x="735" y="1621"/>
                  </a:lnTo>
                  <a:cubicBezTo>
                    <a:pt x="604" y="1621"/>
                    <a:pt x="474" y="1619"/>
                    <a:pt x="343" y="1576"/>
                  </a:cubicBezTo>
                  <a:cubicBezTo>
                    <a:pt x="274" y="1576"/>
                    <a:pt x="229" y="1553"/>
                    <a:pt x="160" y="1507"/>
                  </a:cubicBezTo>
                  <a:cubicBezTo>
                    <a:pt x="152" y="1503"/>
                    <a:pt x="143" y="1501"/>
                    <a:pt x="133" y="1501"/>
                  </a:cubicBezTo>
                  <a:cubicBezTo>
                    <a:pt x="91" y="1501"/>
                    <a:pt x="42" y="1538"/>
                    <a:pt x="23" y="1576"/>
                  </a:cubicBezTo>
                  <a:cubicBezTo>
                    <a:pt x="1" y="1621"/>
                    <a:pt x="46" y="1667"/>
                    <a:pt x="92" y="1690"/>
                  </a:cubicBezTo>
                  <a:cubicBezTo>
                    <a:pt x="270" y="1787"/>
                    <a:pt x="471" y="1815"/>
                    <a:pt x="679" y="1815"/>
                  </a:cubicBezTo>
                  <a:cubicBezTo>
                    <a:pt x="764" y="1815"/>
                    <a:pt x="850" y="1811"/>
                    <a:pt x="936" y="1804"/>
                  </a:cubicBezTo>
                  <a:cubicBezTo>
                    <a:pt x="1096" y="1804"/>
                    <a:pt x="1256" y="1758"/>
                    <a:pt x="1416" y="1713"/>
                  </a:cubicBezTo>
                  <a:cubicBezTo>
                    <a:pt x="1598" y="1667"/>
                    <a:pt x="1758" y="1598"/>
                    <a:pt x="1918" y="1530"/>
                  </a:cubicBezTo>
                  <a:cubicBezTo>
                    <a:pt x="2078" y="1462"/>
                    <a:pt x="2237" y="1370"/>
                    <a:pt x="2374" y="1279"/>
                  </a:cubicBezTo>
                  <a:cubicBezTo>
                    <a:pt x="2511" y="1188"/>
                    <a:pt x="2648" y="1096"/>
                    <a:pt x="2762" y="982"/>
                  </a:cubicBezTo>
                  <a:cubicBezTo>
                    <a:pt x="2854" y="868"/>
                    <a:pt x="2968" y="754"/>
                    <a:pt x="3036" y="640"/>
                  </a:cubicBezTo>
                  <a:cubicBezTo>
                    <a:pt x="3128" y="480"/>
                    <a:pt x="3196" y="297"/>
                    <a:pt x="3219" y="115"/>
                  </a:cubicBezTo>
                  <a:cubicBezTo>
                    <a:pt x="3219" y="46"/>
                    <a:pt x="3173" y="1"/>
                    <a:pt x="3128" y="1"/>
                  </a:cubicBezTo>
                  <a:close/>
                </a:path>
              </a:pathLst>
            </a:custGeom>
            <a:solidFill>
              <a:srgbClr val="F7C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340436" y="1246609"/>
              <a:ext cx="364748" cy="830456"/>
            </a:xfrm>
            <a:custGeom>
              <a:avLst/>
              <a:gdLst/>
              <a:ahLst/>
              <a:cxnLst/>
              <a:rect l="l" t="t" r="r" b="b"/>
              <a:pathLst>
                <a:path w="6597" h="15020" extrusionOk="0">
                  <a:moveTo>
                    <a:pt x="91" y="0"/>
                  </a:moveTo>
                  <a:cubicBezTo>
                    <a:pt x="91" y="0"/>
                    <a:pt x="69" y="23"/>
                    <a:pt x="46" y="23"/>
                  </a:cubicBezTo>
                  <a:cubicBezTo>
                    <a:pt x="23" y="23"/>
                    <a:pt x="23" y="46"/>
                    <a:pt x="0" y="69"/>
                  </a:cubicBezTo>
                  <a:cubicBezTo>
                    <a:pt x="0" y="115"/>
                    <a:pt x="0" y="137"/>
                    <a:pt x="23" y="160"/>
                  </a:cubicBezTo>
                  <a:cubicBezTo>
                    <a:pt x="845" y="2100"/>
                    <a:pt x="1689" y="4063"/>
                    <a:pt x="2534" y="6003"/>
                  </a:cubicBezTo>
                  <a:cubicBezTo>
                    <a:pt x="3378" y="8012"/>
                    <a:pt x="4246" y="10021"/>
                    <a:pt x="5090" y="12006"/>
                  </a:cubicBezTo>
                  <a:cubicBezTo>
                    <a:pt x="5524" y="13011"/>
                    <a:pt x="5958" y="14015"/>
                    <a:pt x="6391" y="15019"/>
                  </a:cubicBezTo>
                  <a:lnTo>
                    <a:pt x="6437" y="15019"/>
                  </a:lnTo>
                  <a:cubicBezTo>
                    <a:pt x="6483" y="15019"/>
                    <a:pt x="6551" y="15019"/>
                    <a:pt x="6597" y="14997"/>
                  </a:cubicBezTo>
                  <a:cubicBezTo>
                    <a:pt x="5912" y="13422"/>
                    <a:pt x="5227" y="11847"/>
                    <a:pt x="4565" y="10249"/>
                  </a:cubicBezTo>
                  <a:cubicBezTo>
                    <a:pt x="3675" y="8195"/>
                    <a:pt x="2808" y="6163"/>
                    <a:pt x="1918" y="4109"/>
                  </a:cubicBezTo>
                  <a:cubicBezTo>
                    <a:pt x="1347" y="2762"/>
                    <a:pt x="753" y="1416"/>
                    <a:pt x="183" y="69"/>
                  </a:cubicBezTo>
                  <a:cubicBezTo>
                    <a:pt x="160" y="23"/>
                    <a:pt x="137" y="0"/>
                    <a:pt x="91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760700" y="1066140"/>
              <a:ext cx="360988" cy="826641"/>
            </a:xfrm>
            <a:custGeom>
              <a:avLst/>
              <a:gdLst/>
              <a:ahLst/>
              <a:cxnLst/>
              <a:rect l="l" t="t" r="r" b="b"/>
              <a:pathLst>
                <a:path w="6529" h="14951" extrusionOk="0">
                  <a:moveTo>
                    <a:pt x="68" y="0"/>
                  </a:moveTo>
                  <a:cubicBezTo>
                    <a:pt x="46" y="23"/>
                    <a:pt x="23" y="46"/>
                    <a:pt x="0" y="69"/>
                  </a:cubicBezTo>
                  <a:cubicBezTo>
                    <a:pt x="0" y="92"/>
                    <a:pt x="0" y="115"/>
                    <a:pt x="23" y="137"/>
                  </a:cubicBezTo>
                  <a:cubicBezTo>
                    <a:pt x="845" y="2077"/>
                    <a:pt x="1689" y="4040"/>
                    <a:pt x="2534" y="5981"/>
                  </a:cubicBezTo>
                  <a:cubicBezTo>
                    <a:pt x="3355" y="7921"/>
                    <a:pt x="4177" y="9838"/>
                    <a:pt x="4999" y="11778"/>
                  </a:cubicBezTo>
                  <a:cubicBezTo>
                    <a:pt x="5455" y="12828"/>
                    <a:pt x="5912" y="13901"/>
                    <a:pt x="6368" y="14951"/>
                  </a:cubicBezTo>
                  <a:cubicBezTo>
                    <a:pt x="6414" y="14905"/>
                    <a:pt x="6460" y="14860"/>
                    <a:pt x="6528" y="14814"/>
                  </a:cubicBezTo>
                  <a:cubicBezTo>
                    <a:pt x="5980" y="13536"/>
                    <a:pt x="5432" y="12235"/>
                    <a:pt x="4862" y="10957"/>
                  </a:cubicBezTo>
                  <a:cubicBezTo>
                    <a:pt x="4040" y="9016"/>
                    <a:pt x="3196" y="7053"/>
                    <a:pt x="2374" y="5113"/>
                  </a:cubicBezTo>
                  <a:cubicBezTo>
                    <a:pt x="1643" y="3424"/>
                    <a:pt x="913" y="1735"/>
                    <a:pt x="183" y="46"/>
                  </a:cubicBezTo>
                  <a:cubicBezTo>
                    <a:pt x="183" y="0"/>
                    <a:pt x="137" y="0"/>
                    <a:pt x="114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51459" y="1184738"/>
              <a:ext cx="376138" cy="862026"/>
            </a:xfrm>
            <a:custGeom>
              <a:avLst/>
              <a:gdLst/>
              <a:ahLst/>
              <a:cxnLst/>
              <a:rect l="l" t="t" r="r" b="b"/>
              <a:pathLst>
                <a:path w="6803" h="15591" extrusionOk="0">
                  <a:moveTo>
                    <a:pt x="92" y="1"/>
                  </a:moveTo>
                  <a:cubicBezTo>
                    <a:pt x="92" y="1"/>
                    <a:pt x="69" y="24"/>
                    <a:pt x="46" y="24"/>
                  </a:cubicBezTo>
                  <a:cubicBezTo>
                    <a:pt x="24" y="24"/>
                    <a:pt x="24" y="47"/>
                    <a:pt x="1" y="69"/>
                  </a:cubicBezTo>
                  <a:cubicBezTo>
                    <a:pt x="1" y="115"/>
                    <a:pt x="1" y="138"/>
                    <a:pt x="24" y="161"/>
                  </a:cubicBezTo>
                  <a:cubicBezTo>
                    <a:pt x="914" y="2215"/>
                    <a:pt x="1781" y="4292"/>
                    <a:pt x="2671" y="6369"/>
                  </a:cubicBezTo>
                  <a:cubicBezTo>
                    <a:pt x="3584" y="8446"/>
                    <a:pt x="4475" y="10546"/>
                    <a:pt x="5365" y="12646"/>
                  </a:cubicBezTo>
                  <a:cubicBezTo>
                    <a:pt x="5798" y="13628"/>
                    <a:pt x="6209" y="14609"/>
                    <a:pt x="6643" y="15591"/>
                  </a:cubicBezTo>
                  <a:cubicBezTo>
                    <a:pt x="6643" y="15591"/>
                    <a:pt x="6666" y="15568"/>
                    <a:pt x="6689" y="15568"/>
                  </a:cubicBezTo>
                  <a:lnTo>
                    <a:pt x="6711" y="15568"/>
                  </a:lnTo>
                  <a:cubicBezTo>
                    <a:pt x="6689" y="15568"/>
                    <a:pt x="6689" y="15568"/>
                    <a:pt x="6689" y="15545"/>
                  </a:cubicBezTo>
                  <a:cubicBezTo>
                    <a:pt x="6689" y="15545"/>
                    <a:pt x="6689" y="15522"/>
                    <a:pt x="6689" y="15522"/>
                  </a:cubicBezTo>
                  <a:cubicBezTo>
                    <a:pt x="6711" y="15499"/>
                    <a:pt x="6711" y="15499"/>
                    <a:pt x="6734" y="15499"/>
                  </a:cubicBezTo>
                  <a:cubicBezTo>
                    <a:pt x="6757" y="15499"/>
                    <a:pt x="6780" y="15499"/>
                    <a:pt x="6803" y="15476"/>
                  </a:cubicBezTo>
                  <a:cubicBezTo>
                    <a:pt x="6118" y="13924"/>
                    <a:pt x="5456" y="12349"/>
                    <a:pt x="4771" y="10774"/>
                  </a:cubicBezTo>
                  <a:cubicBezTo>
                    <a:pt x="3858" y="8652"/>
                    <a:pt x="2968" y="6529"/>
                    <a:pt x="2055" y="4406"/>
                  </a:cubicBezTo>
                  <a:lnTo>
                    <a:pt x="183" y="69"/>
                  </a:lnTo>
                  <a:cubicBezTo>
                    <a:pt x="183" y="24"/>
                    <a:pt x="138" y="1"/>
                    <a:pt x="92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833849" y="2083322"/>
              <a:ext cx="3870" cy="55"/>
            </a:xfrm>
            <a:custGeom>
              <a:avLst/>
              <a:gdLst/>
              <a:ahLst/>
              <a:cxnLst/>
              <a:rect l="l" t="t" r="r" b="b"/>
              <a:pathLst>
                <a:path w="70" h="1" extrusionOk="0">
                  <a:moveTo>
                    <a:pt x="1" y="1"/>
                  </a:moveTo>
                  <a:cubicBezTo>
                    <a:pt x="24" y="1"/>
                    <a:pt x="47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47" y="1"/>
                    <a:pt x="24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33200" y="1109046"/>
              <a:ext cx="374866" cy="858211"/>
            </a:xfrm>
            <a:custGeom>
              <a:avLst/>
              <a:gdLst/>
              <a:ahLst/>
              <a:cxnLst/>
              <a:rect l="l" t="t" r="r" b="b"/>
              <a:pathLst>
                <a:path w="6780" h="15522" extrusionOk="0">
                  <a:moveTo>
                    <a:pt x="46" y="0"/>
                  </a:moveTo>
                  <a:cubicBezTo>
                    <a:pt x="23" y="23"/>
                    <a:pt x="23" y="46"/>
                    <a:pt x="1" y="69"/>
                  </a:cubicBezTo>
                  <a:cubicBezTo>
                    <a:pt x="1" y="92"/>
                    <a:pt x="1" y="115"/>
                    <a:pt x="23" y="137"/>
                  </a:cubicBezTo>
                  <a:cubicBezTo>
                    <a:pt x="891" y="2192"/>
                    <a:pt x="1781" y="4246"/>
                    <a:pt x="2648" y="6277"/>
                  </a:cubicBezTo>
                  <a:cubicBezTo>
                    <a:pt x="3561" y="8423"/>
                    <a:pt x="4474" y="10546"/>
                    <a:pt x="5387" y="12668"/>
                  </a:cubicBezTo>
                  <a:cubicBezTo>
                    <a:pt x="5798" y="13627"/>
                    <a:pt x="6209" y="14586"/>
                    <a:pt x="6620" y="15522"/>
                  </a:cubicBezTo>
                  <a:cubicBezTo>
                    <a:pt x="6643" y="15499"/>
                    <a:pt x="6688" y="15476"/>
                    <a:pt x="6711" y="15453"/>
                  </a:cubicBezTo>
                  <a:cubicBezTo>
                    <a:pt x="6734" y="15430"/>
                    <a:pt x="6757" y="15408"/>
                    <a:pt x="6780" y="15408"/>
                  </a:cubicBezTo>
                  <a:cubicBezTo>
                    <a:pt x="6027" y="13650"/>
                    <a:pt x="5273" y="11892"/>
                    <a:pt x="4520" y="10135"/>
                  </a:cubicBezTo>
                  <a:cubicBezTo>
                    <a:pt x="3607" y="8012"/>
                    <a:pt x="2694" y="5912"/>
                    <a:pt x="1804" y="3789"/>
                  </a:cubicBezTo>
                  <a:cubicBezTo>
                    <a:pt x="1256" y="2557"/>
                    <a:pt x="731" y="1301"/>
                    <a:pt x="183" y="46"/>
                  </a:cubicBezTo>
                  <a:cubicBezTo>
                    <a:pt x="183" y="0"/>
                    <a:pt x="138" y="0"/>
                    <a:pt x="92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42924" y="1184738"/>
              <a:ext cx="122467" cy="99798"/>
            </a:xfrm>
            <a:custGeom>
              <a:avLst/>
              <a:gdLst/>
              <a:ahLst/>
              <a:cxnLst/>
              <a:rect l="l" t="t" r="r" b="b"/>
              <a:pathLst>
                <a:path w="2215" h="1805" extrusionOk="0">
                  <a:moveTo>
                    <a:pt x="2055" y="1"/>
                  </a:moveTo>
                  <a:cubicBezTo>
                    <a:pt x="2055" y="1"/>
                    <a:pt x="2032" y="24"/>
                    <a:pt x="2032" y="24"/>
                  </a:cubicBezTo>
                  <a:cubicBezTo>
                    <a:pt x="1987" y="24"/>
                    <a:pt x="1941" y="69"/>
                    <a:pt x="1964" y="138"/>
                  </a:cubicBezTo>
                  <a:cubicBezTo>
                    <a:pt x="1964" y="229"/>
                    <a:pt x="1987" y="343"/>
                    <a:pt x="2009" y="435"/>
                  </a:cubicBezTo>
                  <a:cubicBezTo>
                    <a:pt x="2009" y="572"/>
                    <a:pt x="2009" y="686"/>
                    <a:pt x="1987" y="800"/>
                  </a:cubicBezTo>
                  <a:cubicBezTo>
                    <a:pt x="1987" y="891"/>
                    <a:pt x="1964" y="982"/>
                    <a:pt x="1918" y="1074"/>
                  </a:cubicBezTo>
                  <a:cubicBezTo>
                    <a:pt x="1873" y="1142"/>
                    <a:pt x="1850" y="1234"/>
                    <a:pt x="1781" y="1279"/>
                  </a:cubicBezTo>
                  <a:cubicBezTo>
                    <a:pt x="1736" y="1348"/>
                    <a:pt x="1690" y="1393"/>
                    <a:pt x="1621" y="1439"/>
                  </a:cubicBezTo>
                  <a:cubicBezTo>
                    <a:pt x="1553" y="1485"/>
                    <a:pt x="1484" y="1530"/>
                    <a:pt x="1416" y="1553"/>
                  </a:cubicBezTo>
                  <a:cubicBezTo>
                    <a:pt x="1348" y="1576"/>
                    <a:pt x="1256" y="1599"/>
                    <a:pt x="1188" y="1622"/>
                  </a:cubicBezTo>
                  <a:cubicBezTo>
                    <a:pt x="1096" y="1622"/>
                    <a:pt x="1005" y="1622"/>
                    <a:pt x="914" y="1599"/>
                  </a:cubicBezTo>
                  <a:cubicBezTo>
                    <a:pt x="823" y="1576"/>
                    <a:pt x="731" y="1553"/>
                    <a:pt x="663" y="1530"/>
                  </a:cubicBezTo>
                  <a:cubicBezTo>
                    <a:pt x="526" y="1462"/>
                    <a:pt x="412" y="1393"/>
                    <a:pt x="320" y="1302"/>
                  </a:cubicBezTo>
                  <a:cubicBezTo>
                    <a:pt x="275" y="1279"/>
                    <a:pt x="229" y="1234"/>
                    <a:pt x="183" y="1188"/>
                  </a:cubicBezTo>
                  <a:cubicBezTo>
                    <a:pt x="161" y="1165"/>
                    <a:pt x="132" y="1154"/>
                    <a:pt x="106" y="1154"/>
                  </a:cubicBezTo>
                  <a:cubicBezTo>
                    <a:pt x="81" y="1154"/>
                    <a:pt x="58" y="1165"/>
                    <a:pt x="46" y="1188"/>
                  </a:cubicBezTo>
                  <a:cubicBezTo>
                    <a:pt x="1" y="1211"/>
                    <a:pt x="1" y="1279"/>
                    <a:pt x="46" y="1325"/>
                  </a:cubicBezTo>
                  <a:cubicBezTo>
                    <a:pt x="252" y="1530"/>
                    <a:pt x="526" y="1713"/>
                    <a:pt x="845" y="1781"/>
                  </a:cubicBezTo>
                  <a:cubicBezTo>
                    <a:pt x="891" y="1804"/>
                    <a:pt x="960" y="1804"/>
                    <a:pt x="1028" y="1804"/>
                  </a:cubicBezTo>
                  <a:lnTo>
                    <a:pt x="1233" y="1804"/>
                  </a:lnTo>
                  <a:cubicBezTo>
                    <a:pt x="1348" y="1781"/>
                    <a:pt x="1484" y="1759"/>
                    <a:pt x="1599" y="1690"/>
                  </a:cubicBezTo>
                  <a:cubicBezTo>
                    <a:pt x="1713" y="1644"/>
                    <a:pt x="1804" y="1553"/>
                    <a:pt x="1895" y="1462"/>
                  </a:cubicBezTo>
                  <a:cubicBezTo>
                    <a:pt x="1987" y="1370"/>
                    <a:pt x="2055" y="1234"/>
                    <a:pt x="2124" y="1119"/>
                  </a:cubicBezTo>
                  <a:cubicBezTo>
                    <a:pt x="2169" y="982"/>
                    <a:pt x="2192" y="823"/>
                    <a:pt x="2192" y="686"/>
                  </a:cubicBezTo>
                  <a:cubicBezTo>
                    <a:pt x="2215" y="480"/>
                    <a:pt x="2169" y="275"/>
                    <a:pt x="2146" y="92"/>
                  </a:cubicBezTo>
                  <a:cubicBezTo>
                    <a:pt x="2146" y="47"/>
                    <a:pt x="2101" y="1"/>
                    <a:pt x="2055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54003" y="1107774"/>
              <a:ext cx="189368" cy="121914"/>
            </a:xfrm>
            <a:custGeom>
              <a:avLst/>
              <a:gdLst/>
              <a:ahLst/>
              <a:cxnLst/>
              <a:rect l="l" t="t" r="r" b="b"/>
              <a:pathLst>
                <a:path w="3425" h="2205" extrusionOk="0">
                  <a:moveTo>
                    <a:pt x="3310" y="1"/>
                  </a:moveTo>
                  <a:cubicBezTo>
                    <a:pt x="3264" y="1"/>
                    <a:pt x="3219" y="46"/>
                    <a:pt x="3219" y="92"/>
                  </a:cubicBezTo>
                  <a:cubicBezTo>
                    <a:pt x="3219" y="320"/>
                    <a:pt x="3196" y="526"/>
                    <a:pt x="3173" y="731"/>
                  </a:cubicBezTo>
                  <a:cubicBezTo>
                    <a:pt x="3150" y="868"/>
                    <a:pt x="3105" y="1005"/>
                    <a:pt x="3059" y="1142"/>
                  </a:cubicBezTo>
                  <a:cubicBezTo>
                    <a:pt x="2991" y="1256"/>
                    <a:pt x="2945" y="1347"/>
                    <a:pt x="2876" y="1439"/>
                  </a:cubicBezTo>
                  <a:cubicBezTo>
                    <a:pt x="2785" y="1530"/>
                    <a:pt x="2694" y="1621"/>
                    <a:pt x="2603" y="1690"/>
                  </a:cubicBezTo>
                  <a:cubicBezTo>
                    <a:pt x="2488" y="1781"/>
                    <a:pt x="2351" y="1849"/>
                    <a:pt x="2237" y="1895"/>
                  </a:cubicBezTo>
                  <a:cubicBezTo>
                    <a:pt x="2078" y="1941"/>
                    <a:pt x="1918" y="1986"/>
                    <a:pt x="1758" y="2009"/>
                  </a:cubicBezTo>
                  <a:cubicBezTo>
                    <a:pt x="1598" y="2009"/>
                    <a:pt x="1416" y="2009"/>
                    <a:pt x="1256" y="1986"/>
                  </a:cubicBezTo>
                  <a:cubicBezTo>
                    <a:pt x="1096" y="1964"/>
                    <a:pt x="913" y="1895"/>
                    <a:pt x="754" y="1827"/>
                  </a:cubicBezTo>
                  <a:cubicBezTo>
                    <a:pt x="594" y="1758"/>
                    <a:pt x="457" y="1667"/>
                    <a:pt x="297" y="1553"/>
                  </a:cubicBezTo>
                  <a:cubicBezTo>
                    <a:pt x="274" y="1530"/>
                    <a:pt x="229" y="1484"/>
                    <a:pt x="183" y="1461"/>
                  </a:cubicBezTo>
                  <a:cubicBezTo>
                    <a:pt x="156" y="1435"/>
                    <a:pt x="130" y="1424"/>
                    <a:pt x="103" y="1424"/>
                  </a:cubicBezTo>
                  <a:cubicBezTo>
                    <a:pt x="84" y="1424"/>
                    <a:pt x="65" y="1429"/>
                    <a:pt x="46" y="1439"/>
                  </a:cubicBezTo>
                  <a:cubicBezTo>
                    <a:pt x="0" y="1484"/>
                    <a:pt x="0" y="1553"/>
                    <a:pt x="46" y="1598"/>
                  </a:cubicBezTo>
                  <a:cubicBezTo>
                    <a:pt x="183" y="1713"/>
                    <a:pt x="320" y="1827"/>
                    <a:pt x="503" y="1918"/>
                  </a:cubicBezTo>
                  <a:cubicBezTo>
                    <a:pt x="662" y="2009"/>
                    <a:pt x="822" y="2078"/>
                    <a:pt x="1005" y="2123"/>
                  </a:cubicBezTo>
                  <a:cubicBezTo>
                    <a:pt x="1197" y="2175"/>
                    <a:pt x="1389" y="2204"/>
                    <a:pt x="1582" y="2204"/>
                  </a:cubicBezTo>
                  <a:cubicBezTo>
                    <a:pt x="1732" y="2204"/>
                    <a:pt x="1882" y="2186"/>
                    <a:pt x="2032" y="2146"/>
                  </a:cubicBezTo>
                  <a:cubicBezTo>
                    <a:pt x="2374" y="2078"/>
                    <a:pt x="2694" y="1918"/>
                    <a:pt x="2922" y="1667"/>
                  </a:cubicBezTo>
                  <a:cubicBezTo>
                    <a:pt x="3036" y="1553"/>
                    <a:pt x="3150" y="1393"/>
                    <a:pt x="3219" y="1256"/>
                  </a:cubicBezTo>
                  <a:cubicBezTo>
                    <a:pt x="3310" y="1073"/>
                    <a:pt x="3356" y="891"/>
                    <a:pt x="3379" y="708"/>
                  </a:cubicBezTo>
                  <a:cubicBezTo>
                    <a:pt x="3379" y="617"/>
                    <a:pt x="3401" y="526"/>
                    <a:pt x="3401" y="434"/>
                  </a:cubicBezTo>
                  <a:cubicBezTo>
                    <a:pt x="3401" y="320"/>
                    <a:pt x="3401" y="206"/>
                    <a:pt x="3424" y="115"/>
                  </a:cubicBezTo>
                  <a:cubicBezTo>
                    <a:pt x="3424" y="46"/>
                    <a:pt x="3379" y="1"/>
                    <a:pt x="3333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34471" y="1066140"/>
              <a:ext cx="137617" cy="77074"/>
            </a:xfrm>
            <a:custGeom>
              <a:avLst/>
              <a:gdLst/>
              <a:ahLst/>
              <a:cxnLst/>
              <a:rect l="l" t="t" r="r" b="b"/>
              <a:pathLst>
                <a:path w="2489" h="1394" extrusionOk="0">
                  <a:moveTo>
                    <a:pt x="2374" y="0"/>
                  </a:moveTo>
                  <a:cubicBezTo>
                    <a:pt x="2351" y="0"/>
                    <a:pt x="2329" y="23"/>
                    <a:pt x="2306" y="46"/>
                  </a:cubicBezTo>
                  <a:cubicBezTo>
                    <a:pt x="2283" y="46"/>
                    <a:pt x="2283" y="69"/>
                    <a:pt x="2283" y="92"/>
                  </a:cubicBezTo>
                  <a:cubicBezTo>
                    <a:pt x="2283" y="183"/>
                    <a:pt x="2283" y="274"/>
                    <a:pt x="2260" y="343"/>
                  </a:cubicBezTo>
                  <a:cubicBezTo>
                    <a:pt x="2237" y="457"/>
                    <a:pt x="2215" y="571"/>
                    <a:pt x="2169" y="662"/>
                  </a:cubicBezTo>
                  <a:cubicBezTo>
                    <a:pt x="2146" y="731"/>
                    <a:pt x="2100" y="799"/>
                    <a:pt x="2055" y="868"/>
                  </a:cubicBezTo>
                  <a:cubicBezTo>
                    <a:pt x="2009" y="913"/>
                    <a:pt x="1941" y="982"/>
                    <a:pt x="1895" y="1005"/>
                  </a:cubicBezTo>
                  <a:cubicBezTo>
                    <a:pt x="1827" y="1050"/>
                    <a:pt x="1758" y="1096"/>
                    <a:pt x="1690" y="1119"/>
                  </a:cubicBezTo>
                  <a:cubicBezTo>
                    <a:pt x="1598" y="1164"/>
                    <a:pt x="1507" y="1187"/>
                    <a:pt x="1416" y="1187"/>
                  </a:cubicBezTo>
                  <a:cubicBezTo>
                    <a:pt x="1376" y="1194"/>
                    <a:pt x="1335" y="1197"/>
                    <a:pt x="1296" y="1197"/>
                  </a:cubicBezTo>
                  <a:cubicBezTo>
                    <a:pt x="1200" y="1197"/>
                    <a:pt x="1108" y="1181"/>
                    <a:pt x="1028" y="1164"/>
                  </a:cubicBezTo>
                  <a:lnTo>
                    <a:pt x="1028" y="1164"/>
                  </a:lnTo>
                  <a:lnTo>
                    <a:pt x="1050" y="1187"/>
                  </a:lnTo>
                  <a:cubicBezTo>
                    <a:pt x="868" y="1142"/>
                    <a:pt x="708" y="1096"/>
                    <a:pt x="548" y="1028"/>
                  </a:cubicBezTo>
                  <a:cubicBezTo>
                    <a:pt x="411" y="959"/>
                    <a:pt x="274" y="891"/>
                    <a:pt x="137" y="799"/>
                  </a:cubicBezTo>
                  <a:cubicBezTo>
                    <a:pt x="120" y="782"/>
                    <a:pt x="99" y="774"/>
                    <a:pt x="79" y="774"/>
                  </a:cubicBezTo>
                  <a:cubicBezTo>
                    <a:pt x="46" y="774"/>
                    <a:pt x="15" y="794"/>
                    <a:pt x="0" y="822"/>
                  </a:cubicBezTo>
                  <a:cubicBezTo>
                    <a:pt x="0" y="845"/>
                    <a:pt x="0" y="868"/>
                    <a:pt x="0" y="891"/>
                  </a:cubicBezTo>
                  <a:cubicBezTo>
                    <a:pt x="0" y="913"/>
                    <a:pt x="23" y="936"/>
                    <a:pt x="46" y="959"/>
                  </a:cubicBezTo>
                  <a:cubicBezTo>
                    <a:pt x="252" y="1119"/>
                    <a:pt x="503" y="1233"/>
                    <a:pt x="754" y="1324"/>
                  </a:cubicBezTo>
                  <a:cubicBezTo>
                    <a:pt x="916" y="1368"/>
                    <a:pt x="1088" y="1394"/>
                    <a:pt x="1256" y="1394"/>
                  </a:cubicBezTo>
                  <a:cubicBezTo>
                    <a:pt x="1349" y="1394"/>
                    <a:pt x="1441" y="1386"/>
                    <a:pt x="1530" y="1370"/>
                  </a:cubicBezTo>
                  <a:cubicBezTo>
                    <a:pt x="1781" y="1324"/>
                    <a:pt x="2009" y="1210"/>
                    <a:pt x="2169" y="1028"/>
                  </a:cubicBezTo>
                  <a:cubicBezTo>
                    <a:pt x="2260" y="913"/>
                    <a:pt x="2329" y="799"/>
                    <a:pt x="2374" y="662"/>
                  </a:cubicBezTo>
                  <a:cubicBezTo>
                    <a:pt x="2420" y="594"/>
                    <a:pt x="2420" y="525"/>
                    <a:pt x="2443" y="457"/>
                  </a:cubicBezTo>
                  <a:cubicBezTo>
                    <a:pt x="2466" y="343"/>
                    <a:pt x="2488" y="229"/>
                    <a:pt x="2466" y="115"/>
                  </a:cubicBezTo>
                  <a:cubicBezTo>
                    <a:pt x="2466" y="92"/>
                    <a:pt x="2466" y="69"/>
                    <a:pt x="2443" y="46"/>
                  </a:cubicBezTo>
                  <a:cubicBezTo>
                    <a:pt x="2420" y="23"/>
                    <a:pt x="2397" y="0"/>
                    <a:pt x="2374" y="0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81192" y="1876369"/>
              <a:ext cx="444255" cy="202306"/>
            </a:xfrm>
            <a:custGeom>
              <a:avLst/>
              <a:gdLst/>
              <a:ahLst/>
              <a:cxnLst/>
              <a:rect l="l" t="t" r="r" b="b"/>
              <a:pathLst>
                <a:path w="8035" h="3659" extrusionOk="0">
                  <a:moveTo>
                    <a:pt x="7943" y="0"/>
                  </a:moveTo>
                  <a:cubicBezTo>
                    <a:pt x="7920" y="0"/>
                    <a:pt x="7898" y="23"/>
                    <a:pt x="7898" y="23"/>
                  </a:cubicBezTo>
                  <a:cubicBezTo>
                    <a:pt x="7875" y="46"/>
                    <a:pt x="7875" y="46"/>
                    <a:pt x="7875" y="46"/>
                  </a:cubicBezTo>
                  <a:cubicBezTo>
                    <a:pt x="7806" y="114"/>
                    <a:pt x="7738" y="160"/>
                    <a:pt x="7669" y="228"/>
                  </a:cubicBezTo>
                  <a:cubicBezTo>
                    <a:pt x="7647" y="228"/>
                    <a:pt x="7624" y="251"/>
                    <a:pt x="7601" y="274"/>
                  </a:cubicBezTo>
                  <a:cubicBezTo>
                    <a:pt x="7532" y="320"/>
                    <a:pt x="7464" y="388"/>
                    <a:pt x="7373" y="434"/>
                  </a:cubicBezTo>
                  <a:cubicBezTo>
                    <a:pt x="7373" y="434"/>
                    <a:pt x="7373" y="434"/>
                    <a:pt x="7373" y="457"/>
                  </a:cubicBezTo>
                  <a:cubicBezTo>
                    <a:pt x="7167" y="594"/>
                    <a:pt x="6962" y="753"/>
                    <a:pt x="6733" y="890"/>
                  </a:cubicBezTo>
                  <a:cubicBezTo>
                    <a:pt x="6711" y="913"/>
                    <a:pt x="6688" y="936"/>
                    <a:pt x="6642" y="936"/>
                  </a:cubicBezTo>
                  <a:cubicBezTo>
                    <a:pt x="6642" y="936"/>
                    <a:pt x="6642" y="959"/>
                    <a:pt x="6642" y="959"/>
                  </a:cubicBezTo>
                  <a:cubicBezTo>
                    <a:pt x="6231" y="1210"/>
                    <a:pt x="5798" y="1461"/>
                    <a:pt x="5364" y="1712"/>
                  </a:cubicBezTo>
                  <a:cubicBezTo>
                    <a:pt x="5159" y="1803"/>
                    <a:pt x="4953" y="1918"/>
                    <a:pt x="4748" y="2009"/>
                  </a:cubicBezTo>
                  <a:cubicBezTo>
                    <a:pt x="4542" y="2100"/>
                    <a:pt x="4314" y="2214"/>
                    <a:pt x="4109" y="2306"/>
                  </a:cubicBezTo>
                  <a:cubicBezTo>
                    <a:pt x="3606" y="2511"/>
                    <a:pt x="3081" y="2716"/>
                    <a:pt x="2556" y="2899"/>
                  </a:cubicBezTo>
                  <a:cubicBezTo>
                    <a:pt x="2214" y="3013"/>
                    <a:pt x="1849" y="3127"/>
                    <a:pt x="1506" y="3219"/>
                  </a:cubicBezTo>
                  <a:cubicBezTo>
                    <a:pt x="1370" y="3241"/>
                    <a:pt x="1255" y="3264"/>
                    <a:pt x="1118" y="3310"/>
                  </a:cubicBezTo>
                  <a:lnTo>
                    <a:pt x="1050" y="3310"/>
                  </a:lnTo>
                  <a:cubicBezTo>
                    <a:pt x="936" y="3333"/>
                    <a:pt x="845" y="3356"/>
                    <a:pt x="730" y="3378"/>
                  </a:cubicBezTo>
                  <a:cubicBezTo>
                    <a:pt x="525" y="3424"/>
                    <a:pt x="320" y="3447"/>
                    <a:pt x="114" y="3470"/>
                  </a:cubicBezTo>
                  <a:cubicBezTo>
                    <a:pt x="46" y="3470"/>
                    <a:pt x="0" y="3515"/>
                    <a:pt x="23" y="3584"/>
                  </a:cubicBezTo>
                  <a:cubicBezTo>
                    <a:pt x="23" y="3621"/>
                    <a:pt x="53" y="3658"/>
                    <a:pt x="89" y="3658"/>
                  </a:cubicBezTo>
                  <a:cubicBezTo>
                    <a:pt x="97" y="3658"/>
                    <a:pt x="106" y="3656"/>
                    <a:pt x="114" y="3652"/>
                  </a:cubicBezTo>
                  <a:cubicBezTo>
                    <a:pt x="342" y="3629"/>
                    <a:pt x="548" y="3607"/>
                    <a:pt x="753" y="3561"/>
                  </a:cubicBezTo>
                  <a:lnTo>
                    <a:pt x="799" y="3561"/>
                  </a:lnTo>
                  <a:cubicBezTo>
                    <a:pt x="890" y="3538"/>
                    <a:pt x="1004" y="3515"/>
                    <a:pt x="1096" y="3492"/>
                  </a:cubicBezTo>
                  <a:lnTo>
                    <a:pt x="1141" y="3492"/>
                  </a:lnTo>
                  <a:cubicBezTo>
                    <a:pt x="1278" y="3470"/>
                    <a:pt x="1415" y="3424"/>
                    <a:pt x="1552" y="3401"/>
                  </a:cubicBezTo>
                  <a:cubicBezTo>
                    <a:pt x="1917" y="3310"/>
                    <a:pt x="2260" y="3196"/>
                    <a:pt x="2625" y="3082"/>
                  </a:cubicBezTo>
                  <a:cubicBezTo>
                    <a:pt x="3150" y="2899"/>
                    <a:pt x="3675" y="2694"/>
                    <a:pt x="4177" y="2488"/>
                  </a:cubicBezTo>
                  <a:cubicBezTo>
                    <a:pt x="4382" y="2397"/>
                    <a:pt x="4588" y="2306"/>
                    <a:pt x="4793" y="2191"/>
                  </a:cubicBezTo>
                  <a:cubicBezTo>
                    <a:pt x="5478" y="1872"/>
                    <a:pt x="6117" y="1530"/>
                    <a:pt x="6756" y="1119"/>
                  </a:cubicBezTo>
                  <a:cubicBezTo>
                    <a:pt x="6779" y="1096"/>
                    <a:pt x="6802" y="1073"/>
                    <a:pt x="6825" y="1073"/>
                  </a:cubicBezTo>
                  <a:cubicBezTo>
                    <a:pt x="6848" y="1050"/>
                    <a:pt x="6848" y="1050"/>
                    <a:pt x="6848" y="1050"/>
                  </a:cubicBezTo>
                  <a:cubicBezTo>
                    <a:pt x="7076" y="913"/>
                    <a:pt x="7281" y="753"/>
                    <a:pt x="7487" y="594"/>
                  </a:cubicBezTo>
                  <a:cubicBezTo>
                    <a:pt x="7510" y="594"/>
                    <a:pt x="7510" y="594"/>
                    <a:pt x="7510" y="571"/>
                  </a:cubicBezTo>
                  <a:lnTo>
                    <a:pt x="7532" y="571"/>
                  </a:lnTo>
                  <a:cubicBezTo>
                    <a:pt x="7578" y="525"/>
                    <a:pt x="7624" y="502"/>
                    <a:pt x="7692" y="457"/>
                  </a:cubicBezTo>
                  <a:cubicBezTo>
                    <a:pt x="7715" y="434"/>
                    <a:pt x="7738" y="411"/>
                    <a:pt x="7738" y="411"/>
                  </a:cubicBezTo>
                  <a:cubicBezTo>
                    <a:pt x="7761" y="388"/>
                    <a:pt x="7761" y="388"/>
                    <a:pt x="7761" y="388"/>
                  </a:cubicBezTo>
                  <a:lnTo>
                    <a:pt x="7783" y="388"/>
                  </a:lnTo>
                  <a:cubicBezTo>
                    <a:pt x="7829" y="320"/>
                    <a:pt x="7898" y="274"/>
                    <a:pt x="7943" y="228"/>
                  </a:cubicBezTo>
                  <a:lnTo>
                    <a:pt x="7966" y="228"/>
                  </a:lnTo>
                  <a:cubicBezTo>
                    <a:pt x="7966" y="228"/>
                    <a:pt x="7966" y="206"/>
                    <a:pt x="7989" y="206"/>
                  </a:cubicBezTo>
                  <a:cubicBezTo>
                    <a:pt x="7989" y="206"/>
                    <a:pt x="7989" y="183"/>
                    <a:pt x="8012" y="183"/>
                  </a:cubicBezTo>
                  <a:cubicBezTo>
                    <a:pt x="8012" y="160"/>
                    <a:pt x="8035" y="160"/>
                    <a:pt x="8035" y="137"/>
                  </a:cubicBezTo>
                  <a:cubicBezTo>
                    <a:pt x="8035" y="92"/>
                    <a:pt x="8035" y="69"/>
                    <a:pt x="8035" y="46"/>
                  </a:cubicBezTo>
                  <a:cubicBezTo>
                    <a:pt x="8012" y="23"/>
                    <a:pt x="7989" y="23"/>
                    <a:pt x="7966" y="23"/>
                  </a:cubicBezTo>
                  <a:cubicBezTo>
                    <a:pt x="7966" y="23"/>
                    <a:pt x="7943" y="0"/>
                    <a:pt x="7943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894448" y="2323118"/>
              <a:ext cx="20236" cy="21508"/>
            </a:xfrm>
            <a:custGeom>
              <a:avLst/>
              <a:gdLst/>
              <a:ahLst/>
              <a:cxnLst/>
              <a:rect l="l" t="t" r="r" b="b"/>
              <a:pathLst>
                <a:path w="366" h="389" extrusionOk="0">
                  <a:moveTo>
                    <a:pt x="183" y="0"/>
                  </a:moveTo>
                  <a:cubicBezTo>
                    <a:pt x="92" y="0"/>
                    <a:pt x="0" y="92"/>
                    <a:pt x="0" y="183"/>
                  </a:cubicBezTo>
                  <a:cubicBezTo>
                    <a:pt x="0" y="297"/>
                    <a:pt x="92" y="388"/>
                    <a:pt x="183" y="388"/>
                  </a:cubicBezTo>
                  <a:cubicBezTo>
                    <a:pt x="297" y="388"/>
                    <a:pt x="366" y="297"/>
                    <a:pt x="366" y="183"/>
                  </a:cubicBezTo>
                  <a:cubicBezTo>
                    <a:pt x="366" y="92"/>
                    <a:pt x="297" y="0"/>
                    <a:pt x="1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144306" y="2205736"/>
              <a:ext cx="16476" cy="17748"/>
            </a:xfrm>
            <a:custGeom>
              <a:avLst/>
              <a:gdLst/>
              <a:ahLst/>
              <a:cxnLst/>
              <a:rect l="l" t="t" r="r" b="b"/>
              <a:pathLst>
                <a:path w="298" h="321" extrusionOk="0">
                  <a:moveTo>
                    <a:pt x="138" y="1"/>
                  </a:moveTo>
                  <a:cubicBezTo>
                    <a:pt x="69" y="1"/>
                    <a:pt x="1" y="69"/>
                    <a:pt x="1" y="160"/>
                  </a:cubicBezTo>
                  <a:cubicBezTo>
                    <a:pt x="1" y="252"/>
                    <a:pt x="69" y="320"/>
                    <a:pt x="138" y="320"/>
                  </a:cubicBezTo>
                  <a:cubicBezTo>
                    <a:pt x="229" y="320"/>
                    <a:pt x="298" y="252"/>
                    <a:pt x="298" y="160"/>
                  </a:cubicBezTo>
                  <a:cubicBezTo>
                    <a:pt x="298" y="69"/>
                    <a:pt x="229" y="1"/>
                    <a:pt x="138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898208" y="2348330"/>
              <a:ext cx="12717" cy="11445"/>
            </a:xfrm>
            <a:custGeom>
              <a:avLst/>
              <a:gdLst/>
              <a:ahLst/>
              <a:cxnLst/>
              <a:rect l="l" t="t" r="r" b="b"/>
              <a:pathLst>
                <a:path w="230" h="207" extrusionOk="0">
                  <a:moveTo>
                    <a:pt x="115" y="1"/>
                  </a:moveTo>
                  <a:cubicBezTo>
                    <a:pt x="47" y="1"/>
                    <a:pt x="1" y="47"/>
                    <a:pt x="1" y="92"/>
                  </a:cubicBezTo>
                  <a:cubicBezTo>
                    <a:pt x="1" y="161"/>
                    <a:pt x="47" y="206"/>
                    <a:pt x="115" y="206"/>
                  </a:cubicBezTo>
                  <a:cubicBezTo>
                    <a:pt x="184" y="206"/>
                    <a:pt x="229" y="161"/>
                    <a:pt x="229" y="92"/>
                  </a:cubicBezTo>
                  <a:cubicBezTo>
                    <a:pt x="229" y="47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149393" y="2229732"/>
              <a:ext cx="11390" cy="11390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14" y="0"/>
                  </a:moveTo>
                  <a:cubicBezTo>
                    <a:pt x="46" y="0"/>
                    <a:pt x="0" y="46"/>
                    <a:pt x="0" y="92"/>
                  </a:cubicBezTo>
                  <a:cubicBezTo>
                    <a:pt x="0" y="160"/>
                    <a:pt x="46" y="206"/>
                    <a:pt x="114" y="206"/>
                  </a:cubicBezTo>
                  <a:cubicBezTo>
                    <a:pt x="160" y="206"/>
                    <a:pt x="206" y="160"/>
                    <a:pt x="206" y="92"/>
                  </a:cubicBezTo>
                  <a:cubicBezTo>
                    <a:pt x="206" y="46"/>
                    <a:pt x="160" y="0"/>
                    <a:pt x="11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879298" y="2387476"/>
              <a:ext cx="71988" cy="47992"/>
            </a:xfrm>
            <a:custGeom>
              <a:avLst/>
              <a:gdLst/>
              <a:ahLst/>
              <a:cxnLst/>
              <a:rect l="l" t="t" r="r" b="b"/>
              <a:pathLst>
                <a:path w="1302" h="868" extrusionOk="0">
                  <a:moveTo>
                    <a:pt x="617" y="0"/>
                  </a:moveTo>
                  <a:cubicBezTo>
                    <a:pt x="274" y="23"/>
                    <a:pt x="1" y="229"/>
                    <a:pt x="1" y="457"/>
                  </a:cubicBezTo>
                  <a:cubicBezTo>
                    <a:pt x="23" y="708"/>
                    <a:pt x="320" y="868"/>
                    <a:pt x="663" y="868"/>
                  </a:cubicBezTo>
                  <a:cubicBezTo>
                    <a:pt x="1028" y="845"/>
                    <a:pt x="1302" y="640"/>
                    <a:pt x="1279" y="411"/>
                  </a:cubicBezTo>
                  <a:cubicBezTo>
                    <a:pt x="1279" y="160"/>
                    <a:pt x="982" y="0"/>
                    <a:pt x="617" y="0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209936" y="2235482"/>
              <a:ext cx="71988" cy="56672"/>
            </a:xfrm>
            <a:custGeom>
              <a:avLst/>
              <a:gdLst/>
              <a:ahLst/>
              <a:cxnLst/>
              <a:rect l="l" t="t" r="r" b="b"/>
              <a:pathLst>
                <a:path w="1302" h="1025" extrusionOk="0">
                  <a:moveTo>
                    <a:pt x="853" y="1"/>
                  </a:moveTo>
                  <a:cubicBezTo>
                    <a:pt x="707" y="1"/>
                    <a:pt x="538" y="58"/>
                    <a:pt x="389" y="170"/>
                  </a:cubicBezTo>
                  <a:cubicBezTo>
                    <a:pt x="92" y="398"/>
                    <a:pt x="1" y="718"/>
                    <a:pt x="138" y="901"/>
                  </a:cubicBezTo>
                  <a:cubicBezTo>
                    <a:pt x="200" y="984"/>
                    <a:pt x="305" y="1024"/>
                    <a:pt x="429" y="1024"/>
                  </a:cubicBezTo>
                  <a:cubicBezTo>
                    <a:pt x="577" y="1024"/>
                    <a:pt x="752" y="967"/>
                    <a:pt x="914" y="855"/>
                  </a:cubicBezTo>
                  <a:cubicBezTo>
                    <a:pt x="1188" y="627"/>
                    <a:pt x="1302" y="307"/>
                    <a:pt x="1142" y="125"/>
                  </a:cubicBezTo>
                  <a:cubicBezTo>
                    <a:pt x="1080" y="41"/>
                    <a:pt x="974" y="1"/>
                    <a:pt x="853" y="1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38231" y="1088864"/>
              <a:ext cx="478369" cy="872089"/>
            </a:xfrm>
            <a:custGeom>
              <a:avLst/>
              <a:gdLst/>
              <a:ahLst/>
              <a:cxnLst/>
              <a:rect l="l" t="t" r="r" b="b"/>
              <a:pathLst>
                <a:path w="8652" h="15773" extrusionOk="0">
                  <a:moveTo>
                    <a:pt x="2329" y="0"/>
                  </a:moveTo>
                  <a:cubicBezTo>
                    <a:pt x="2283" y="23"/>
                    <a:pt x="2261" y="92"/>
                    <a:pt x="2283" y="160"/>
                  </a:cubicBezTo>
                  <a:lnTo>
                    <a:pt x="2283" y="183"/>
                  </a:lnTo>
                  <a:lnTo>
                    <a:pt x="2306" y="206"/>
                  </a:lnTo>
                  <a:cubicBezTo>
                    <a:pt x="2261" y="251"/>
                    <a:pt x="2238" y="274"/>
                    <a:pt x="2215" y="320"/>
                  </a:cubicBezTo>
                  <a:cubicBezTo>
                    <a:pt x="2192" y="365"/>
                    <a:pt x="2169" y="388"/>
                    <a:pt x="2147" y="411"/>
                  </a:cubicBezTo>
                  <a:lnTo>
                    <a:pt x="2124" y="434"/>
                  </a:lnTo>
                  <a:cubicBezTo>
                    <a:pt x="2055" y="502"/>
                    <a:pt x="2010" y="571"/>
                    <a:pt x="1964" y="594"/>
                  </a:cubicBezTo>
                  <a:cubicBezTo>
                    <a:pt x="1964" y="617"/>
                    <a:pt x="1941" y="617"/>
                    <a:pt x="1918" y="639"/>
                  </a:cubicBezTo>
                  <a:cubicBezTo>
                    <a:pt x="1850" y="708"/>
                    <a:pt x="1781" y="753"/>
                    <a:pt x="1690" y="799"/>
                  </a:cubicBezTo>
                  <a:cubicBezTo>
                    <a:pt x="1644" y="822"/>
                    <a:pt x="1599" y="845"/>
                    <a:pt x="1553" y="845"/>
                  </a:cubicBezTo>
                  <a:cubicBezTo>
                    <a:pt x="1507" y="868"/>
                    <a:pt x="1485" y="868"/>
                    <a:pt x="1439" y="890"/>
                  </a:cubicBezTo>
                  <a:lnTo>
                    <a:pt x="1348" y="890"/>
                  </a:lnTo>
                  <a:cubicBezTo>
                    <a:pt x="1348" y="913"/>
                    <a:pt x="1325" y="913"/>
                    <a:pt x="1302" y="913"/>
                  </a:cubicBezTo>
                  <a:lnTo>
                    <a:pt x="1119" y="913"/>
                  </a:lnTo>
                  <a:cubicBezTo>
                    <a:pt x="1051" y="913"/>
                    <a:pt x="982" y="913"/>
                    <a:pt x="891" y="890"/>
                  </a:cubicBezTo>
                  <a:lnTo>
                    <a:pt x="868" y="890"/>
                  </a:lnTo>
                  <a:cubicBezTo>
                    <a:pt x="800" y="890"/>
                    <a:pt x="709" y="868"/>
                    <a:pt x="640" y="868"/>
                  </a:cubicBezTo>
                  <a:cubicBezTo>
                    <a:pt x="572" y="845"/>
                    <a:pt x="480" y="799"/>
                    <a:pt x="412" y="753"/>
                  </a:cubicBezTo>
                  <a:cubicBezTo>
                    <a:pt x="343" y="731"/>
                    <a:pt x="298" y="708"/>
                    <a:pt x="229" y="662"/>
                  </a:cubicBezTo>
                  <a:lnTo>
                    <a:pt x="184" y="639"/>
                  </a:lnTo>
                  <a:cubicBezTo>
                    <a:pt x="161" y="617"/>
                    <a:pt x="138" y="617"/>
                    <a:pt x="115" y="594"/>
                  </a:cubicBezTo>
                  <a:cubicBezTo>
                    <a:pt x="92" y="594"/>
                    <a:pt x="92" y="617"/>
                    <a:pt x="92" y="617"/>
                  </a:cubicBezTo>
                  <a:cubicBezTo>
                    <a:pt x="47" y="639"/>
                    <a:pt x="47" y="662"/>
                    <a:pt x="24" y="685"/>
                  </a:cubicBezTo>
                  <a:cubicBezTo>
                    <a:pt x="24" y="685"/>
                    <a:pt x="24" y="708"/>
                    <a:pt x="1" y="708"/>
                  </a:cubicBezTo>
                  <a:cubicBezTo>
                    <a:pt x="1" y="731"/>
                    <a:pt x="1" y="731"/>
                    <a:pt x="1" y="753"/>
                  </a:cubicBezTo>
                  <a:lnTo>
                    <a:pt x="138" y="753"/>
                  </a:lnTo>
                  <a:cubicBezTo>
                    <a:pt x="184" y="776"/>
                    <a:pt x="206" y="822"/>
                    <a:pt x="229" y="868"/>
                  </a:cubicBezTo>
                  <a:cubicBezTo>
                    <a:pt x="252" y="913"/>
                    <a:pt x="252" y="959"/>
                    <a:pt x="229" y="1005"/>
                  </a:cubicBezTo>
                  <a:cubicBezTo>
                    <a:pt x="229" y="1005"/>
                    <a:pt x="229" y="1005"/>
                    <a:pt x="229" y="1027"/>
                  </a:cubicBezTo>
                  <a:cubicBezTo>
                    <a:pt x="229" y="1050"/>
                    <a:pt x="252" y="1073"/>
                    <a:pt x="252" y="1096"/>
                  </a:cubicBezTo>
                  <a:lnTo>
                    <a:pt x="275" y="1142"/>
                  </a:lnTo>
                  <a:lnTo>
                    <a:pt x="298" y="1210"/>
                  </a:lnTo>
                  <a:lnTo>
                    <a:pt x="389" y="1415"/>
                  </a:lnTo>
                  <a:cubicBezTo>
                    <a:pt x="435" y="1484"/>
                    <a:pt x="457" y="1552"/>
                    <a:pt x="503" y="1644"/>
                  </a:cubicBezTo>
                  <a:cubicBezTo>
                    <a:pt x="526" y="1712"/>
                    <a:pt x="572" y="1803"/>
                    <a:pt x="617" y="1895"/>
                  </a:cubicBezTo>
                  <a:cubicBezTo>
                    <a:pt x="663" y="2032"/>
                    <a:pt x="731" y="2169"/>
                    <a:pt x="777" y="2328"/>
                  </a:cubicBezTo>
                  <a:lnTo>
                    <a:pt x="823" y="2397"/>
                  </a:lnTo>
                  <a:cubicBezTo>
                    <a:pt x="823" y="2443"/>
                    <a:pt x="845" y="2465"/>
                    <a:pt x="868" y="2511"/>
                  </a:cubicBezTo>
                  <a:cubicBezTo>
                    <a:pt x="891" y="2557"/>
                    <a:pt x="914" y="2602"/>
                    <a:pt x="914" y="2648"/>
                  </a:cubicBezTo>
                  <a:cubicBezTo>
                    <a:pt x="937" y="2671"/>
                    <a:pt x="937" y="2694"/>
                    <a:pt x="960" y="2739"/>
                  </a:cubicBezTo>
                  <a:cubicBezTo>
                    <a:pt x="960" y="2739"/>
                    <a:pt x="982" y="2762"/>
                    <a:pt x="982" y="2762"/>
                  </a:cubicBezTo>
                  <a:cubicBezTo>
                    <a:pt x="1005" y="2808"/>
                    <a:pt x="1028" y="2831"/>
                    <a:pt x="1051" y="2876"/>
                  </a:cubicBezTo>
                  <a:cubicBezTo>
                    <a:pt x="1074" y="2922"/>
                    <a:pt x="1074" y="2945"/>
                    <a:pt x="1097" y="2990"/>
                  </a:cubicBezTo>
                  <a:lnTo>
                    <a:pt x="1119" y="3059"/>
                  </a:lnTo>
                  <a:cubicBezTo>
                    <a:pt x="1142" y="3082"/>
                    <a:pt x="1142" y="3127"/>
                    <a:pt x="1165" y="3173"/>
                  </a:cubicBezTo>
                  <a:lnTo>
                    <a:pt x="1256" y="3310"/>
                  </a:lnTo>
                  <a:cubicBezTo>
                    <a:pt x="1279" y="3378"/>
                    <a:pt x="1325" y="3447"/>
                    <a:pt x="1348" y="3515"/>
                  </a:cubicBezTo>
                  <a:cubicBezTo>
                    <a:pt x="1416" y="3652"/>
                    <a:pt x="1462" y="3766"/>
                    <a:pt x="1507" y="3881"/>
                  </a:cubicBezTo>
                  <a:cubicBezTo>
                    <a:pt x="1553" y="3995"/>
                    <a:pt x="1599" y="4109"/>
                    <a:pt x="1644" y="4223"/>
                  </a:cubicBezTo>
                  <a:cubicBezTo>
                    <a:pt x="1690" y="4314"/>
                    <a:pt x="1713" y="4383"/>
                    <a:pt x="1759" y="4474"/>
                  </a:cubicBezTo>
                  <a:cubicBezTo>
                    <a:pt x="1781" y="4542"/>
                    <a:pt x="1804" y="4634"/>
                    <a:pt x="1850" y="4702"/>
                  </a:cubicBezTo>
                  <a:lnTo>
                    <a:pt x="1850" y="4748"/>
                  </a:lnTo>
                  <a:cubicBezTo>
                    <a:pt x="1918" y="4908"/>
                    <a:pt x="1987" y="5067"/>
                    <a:pt x="2055" y="5227"/>
                  </a:cubicBezTo>
                  <a:cubicBezTo>
                    <a:pt x="2078" y="5273"/>
                    <a:pt x="2101" y="5341"/>
                    <a:pt x="2124" y="5410"/>
                  </a:cubicBezTo>
                  <a:cubicBezTo>
                    <a:pt x="2192" y="5524"/>
                    <a:pt x="2238" y="5661"/>
                    <a:pt x="2306" y="5798"/>
                  </a:cubicBezTo>
                  <a:lnTo>
                    <a:pt x="2329" y="5844"/>
                  </a:lnTo>
                  <a:cubicBezTo>
                    <a:pt x="2398" y="6026"/>
                    <a:pt x="2466" y="6186"/>
                    <a:pt x="2535" y="6346"/>
                  </a:cubicBezTo>
                  <a:cubicBezTo>
                    <a:pt x="2580" y="6414"/>
                    <a:pt x="2603" y="6505"/>
                    <a:pt x="2626" y="6574"/>
                  </a:cubicBezTo>
                  <a:lnTo>
                    <a:pt x="2672" y="6620"/>
                  </a:lnTo>
                  <a:lnTo>
                    <a:pt x="2694" y="6688"/>
                  </a:lnTo>
                  <a:lnTo>
                    <a:pt x="2740" y="6779"/>
                  </a:lnTo>
                  <a:cubicBezTo>
                    <a:pt x="2808" y="6916"/>
                    <a:pt x="2877" y="7030"/>
                    <a:pt x="2923" y="7167"/>
                  </a:cubicBezTo>
                  <a:cubicBezTo>
                    <a:pt x="2991" y="7304"/>
                    <a:pt x="3060" y="7441"/>
                    <a:pt x="3128" y="7601"/>
                  </a:cubicBezTo>
                  <a:cubicBezTo>
                    <a:pt x="3219" y="7761"/>
                    <a:pt x="3288" y="7943"/>
                    <a:pt x="3379" y="8126"/>
                  </a:cubicBezTo>
                  <a:lnTo>
                    <a:pt x="3402" y="8195"/>
                  </a:lnTo>
                  <a:cubicBezTo>
                    <a:pt x="3448" y="8331"/>
                    <a:pt x="3516" y="8446"/>
                    <a:pt x="3562" y="8583"/>
                  </a:cubicBezTo>
                  <a:cubicBezTo>
                    <a:pt x="3607" y="8674"/>
                    <a:pt x="3653" y="8742"/>
                    <a:pt x="3676" y="8834"/>
                  </a:cubicBezTo>
                  <a:cubicBezTo>
                    <a:pt x="3721" y="8902"/>
                    <a:pt x="3744" y="8971"/>
                    <a:pt x="3767" y="9062"/>
                  </a:cubicBezTo>
                  <a:lnTo>
                    <a:pt x="3836" y="9176"/>
                  </a:lnTo>
                  <a:cubicBezTo>
                    <a:pt x="3881" y="9290"/>
                    <a:pt x="3927" y="9427"/>
                    <a:pt x="3973" y="9541"/>
                  </a:cubicBezTo>
                  <a:cubicBezTo>
                    <a:pt x="3995" y="9587"/>
                    <a:pt x="4018" y="9633"/>
                    <a:pt x="4041" y="9701"/>
                  </a:cubicBezTo>
                  <a:lnTo>
                    <a:pt x="4064" y="9769"/>
                  </a:lnTo>
                  <a:cubicBezTo>
                    <a:pt x="4087" y="9815"/>
                    <a:pt x="4110" y="9861"/>
                    <a:pt x="4110" y="9906"/>
                  </a:cubicBezTo>
                  <a:lnTo>
                    <a:pt x="4155" y="9998"/>
                  </a:lnTo>
                  <a:lnTo>
                    <a:pt x="4201" y="10112"/>
                  </a:lnTo>
                  <a:cubicBezTo>
                    <a:pt x="4246" y="10226"/>
                    <a:pt x="4315" y="10363"/>
                    <a:pt x="4361" y="10477"/>
                  </a:cubicBezTo>
                  <a:lnTo>
                    <a:pt x="4406" y="10568"/>
                  </a:lnTo>
                  <a:cubicBezTo>
                    <a:pt x="4429" y="10614"/>
                    <a:pt x="4452" y="10682"/>
                    <a:pt x="4475" y="10728"/>
                  </a:cubicBezTo>
                  <a:lnTo>
                    <a:pt x="4520" y="10819"/>
                  </a:lnTo>
                  <a:cubicBezTo>
                    <a:pt x="4543" y="10865"/>
                    <a:pt x="4543" y="10911"/>
                    <a:pt x="4566" y="10956"/>
                  </a:cubicBezTo>
                  <a:cubicBezTo>
                    <a:pt x="4634" y="11093"/>
                    <a:pt x="4703" y="11253"/>
                    <a:pt x="4771" y="11390"/>
                  </a:cubicBezTo>
                  <a:lnTo>
                    <a:pt x="4771" y="11436"/>
                  </a:lnTo>
                  <a:cubicBezTo>
                    <a:pt x="4817" y="11504"/>
                    <a:pt x="4840" y="11595"/>
                    <a:pt x="4863" y="11687"/>
                  </a:cubicBezTo>
                  <a:cubicBezTo>
                    <a:pt x="4908" y="11778"/>
                    <a:pt x="4931" y="11847"/>
                    <a:pt x="4977" y="11938"/>
                  </a:cubicBezTo>
                  <a:cubicBezTo>
                    <a:pt x="5045" y="12098"/>
                    <a:pt x="5114" y="12257"/>
                    <a:pt x="5182" y="12394"/>
                  </a:cubicBezTo>
                  <a:cubicBezTo>
                    <a:pt x="5228" y="12486"/>
                    <a:pt x="5251" y="12577"/>
                    <a:pt x="5296" y="12691"/>
                  </a:cubicBezTo>
                  <a:cubicBezTo>
                    <a:pt x="5319" y="12760"/>
                    <a:pt x="5365" y="12828"/>
                    <a:pt x="5388" y="12897"/>
                  </a:cubicBezTo>
                  <a:cubicBezTo>
                    <a:pt x="5433" y="12988"/>
                    <a:pt x="5456" y="13056"/>
                    <a:pt x="5479" y="13125"/>
                  </a:cubicBezTo>
                  <a:cubicBezTo>
                    <a:pt x="5525" y="13216"/>
                    <a:pt x="5548" y="13307"/>
                    <a:pt x="5593" y="13399"/>
                  </a:cubicBezTo>
                  <a:cubicBezTo>
                    <a:pt x="5662" y="13536"/>
                    <a:pt x="5730" y="13673"/>
                    <a:pt x="5776" y="13810"/>
                  </a:cubicBezTo>
                  <a:cubicBezTo>
                    <a:pt x="5821" y="13901"/>
                    <a:pt x="5867" y="13992"/>
                    <a:pt x="5890" y="14083"/>
                  </a:cubicBezTo>
                  <a:cubicBezTo>
                    <a:pt x="5936" y="14152"/>
                    <a:pt x="5958" y="14220"/>
                    <a:pt x="5981" y="14312"/>
                  </a:cubicBezTo>
                  <a:cubicBezTo>
                    <a:pt x="6027" y="14403"/>
                    <a:pt x="6072" y="14471"/>
                    <a:pt x="6095" y="14563"/>
                  </a:cubicBezTo>
                  <a:cubicBezTo>
                    <a:pt x="6118" y="14654"/>
                    <a:pt x="6164" y="14723"/>
                    <a:pt x="6187" y="14791"/>
                  </a:cubicBezTo>
                  <a:lnTo>
                    <a:pt x="6278" y="14996"/>
                  </a:lnTo>
                  <a:lnTo>
                    <a:pt x="6369" y="15225"/>
                  </a:lnTo>
                  <a:cubicBezTo>
                    <a:pt x="6392" y="15270"/>
                    <a:pt x="6415" y="15316"/>
                    <a:pt x="6438" y="15362"/>
                  </a:cubicBezTo>
                  <a:lnTo>
                    <a:pt x="6438" y="15384"/>
                  </a:lnTo>
                  <a:cubicBezTo>
                    <a:pt x="6483" y="15430"/>
                    <a:pt x="6506" y="15499"/>
                    <a:pt x="6506" y="15544"/>
                  </a:cubicBezTo>
                  <a:cubicBezTo>
                    <a:pt x="6506" y="15567"/>
                    <a:pt x="6506" y="15590"/>
                    <a:pt x="6483" y="15613"/>
                  </a:cubicBezTo>
                  <a:cubicBezTo>
                    <a:pt x="6506" y="15658"/>
                    <a:pt x="6529" y="15727"/>
                    <a:pt x="6506" y="15773"/>
                  </a:cubicBezTo>
                  <a:cubicBezTo>
                    <a:pt x="6529" y="15750"/>
                    <a:pt x="6575" y="15727"/>
                    <a:pt x="6597" y="15704"/>
                  </a:cubicBezTo>
                  <a:lnTo>
                    <a:pt x="6620" y="15681"/>
                  </a:lnTo>
                  <a:lnTo>
                    <a:pt x="6666" y="15658"/>
                  </a:lnTo>
                  <a:cubicBezTo>
                    <a:pt x="6689" y="15681"/>
                    <a:pt x="6689" y="15681"/>
                    <a:pt x="6712" y="15681"/>
                  </a:cubicBezTo>
                  <a:lnTo>
                    <a:pt x="6734" y="15704"/>
                  </a:lnTo>
                  <a:lnTo>
                    <a:pt x="6780" y="15704"/>
                  </a:lnTo>
                  <a:cubicBezTo>
                    <a:pt x="6803" y="15681"/>
                    <a:pt x="6826" y="15681"/>
                    <a:pt x="6849" y="15658"/>
                  </a:cubicBezTo>
                  <a:lnTo>
                    <a:pt x="6986" y="15590"/>
                  </a:lnTo>
                  <a:lnTo>
                    <a:pt x="7100" y="15521"/>
                  </a:lnTo>
                  <a:cubicBezTo>
                    <a:pt x="7191" y="15476"/>
                    <a:pt x="7259" y="15430"/>
                    <a:pt x="7351" y="15384"/>
                  </a:cubicBezTo>
                  <a:lnTo>
                    <a:pt x="7396" y="15339"/>
                  </a:lnTo>
                  <a:lnTo>
                    <a:pt x="7442" y="15316"/>
                  </a:lnTo>
                  <a:cubicBezTo>
                    <a:pt x="7465" y="15293"/>
                    <a:pt x="7488" y="15293"/>
                    <a:pt x="7533" y="15270"/>
                  </a:cubicBezTo>
                  <a:cubicBezTo>
                    <a:pt x="7556" y="15248"/>
                    <a:pt x="7602" y="15225"/>
                    <a:pt x="7625" y="15179"/>
                  </a:cubicBezTo>
                  <a:lnTo>
                    <a:pt x="7670" y="15179"/>
                  </a:lnTo>
                  <a:cubicBezTo>
                    <a:pt x="7670" y="15156"/>
                    <a:pt x="7670" y="15156"/>
                    <a:pt x="7693" y="15156"/>
                  </a:cubicBezTo>
                  <a:lnTo>
                    <a:pt x="7762" y="15111"/>
                  </a:lnTo>
                  <a:cubicBezTo>
                    <a:pt x="7830" y="15042"/>
                    <a:pt x="7921" y="14974"/>
                    <a:pt x="7990" y="14905"/>
                  </a:cubicBezTo>
                  <a:cubicBezTo>
                    <a:pt x="8035" y="14882"/>
                    <a:pt x="8081" y="14859"/>
                    <a:pt x="8127" y="14814"/>
                  </a:cubicBezTo>
                  <a:cubicBezTo>
                    <a:pt x="8172" y="14791"/>
                    <a:pt x="8195" y="14768"/>
                    <a:pt x="8241" y="14723"/>
                  </a:cubicBezTo>
                  <a:lnTo>
                    <a:pt x="8264" y="14700"/>
                  </a:lnTo>
                  <a:cubicBezTo>
                    <a:pt x="8287" y="14654"/>
                    <a:pt x="8309" y="14631"/>
                    <a:pt x="8355" y="14608"/>
                  </a:cubicBezTo>
                  <a:lnTo>
                    <a:pt x="8401" y="14586"/>
                  </a:lnTo>
                  <a:lnTo>
                    <a:pt x="8446" y="14563"/>
                  </a:lnTo>
                  <a:cubicBezTo>
                    <a:pt x="8469" y="14540"/>
                    <a:pt x="8492" y="14517"/>
                    <a:pt x="8515" y="14494"/>
                  </a:cubicBezTo>
                  <a:cubicBezTo>
                    <a:pt x="8560" y="14449"/>
                    <a:pt x="8583" y="14403"/>
                    <a:pt x="8606" y="14357"/>
                  </a:cubicBezTo>
                  <a:cubicBezTo>
                    <a:pt x="8652" y="14266"/>
                    <a:pt x="8606" y="14175"/>
                    <a:pt x="8538" y="14129"/>
                  </a:cubicBezTo>
                  <a:lnTo>
                    <a:pt x="8515" y="14129"/>
                  </a:lnTo>
                  <a:cubicBezTo>
                    <a:pt x="8515" y="14083"/>
                    <a:pt x="8515" y="14061"/>
                    <a:pt x="8492" y="14038"/>
                  </a:cubicBezTo>
                  <a:cubicBezTo>
                    <a:pt x="8492" y="14038"/>
                    <a:pt x="8492" y="14015"/>
                    <a:pt x="8469" y="13992"/>
                  </a:cubicBezTo>
                  <a:cubicBezTo>
                    <a:pt x="8446" y="13946"/>
                    <a:pt x="8424" y="13901"/>
                    <a:pt x="8424" y="13878"/>
                  </a:cubicBezTo>
                  <a:cubicBezTo>
                    <a:pt x="8378" y="13787"/>
                    <a:pt x="8332" y="13718"/>
                    <a:pt x="8309" y="13627"/>
                  </a:cubicBezTo>
                  <a:lnTo>
                    <a:pt x="8241" y="13467"/>
                  </a:lnTo>
                  <a:cubicBezTo>
                    <a:pt x="8195" y="13376"/>
                    <a:pt x="8150" y="13262"/>
                    <a:pt x="8104" y="13148"/>
                  </a:cubicBezTo>
                  <a:cubicBezTo>
                    <a:pt x="7967" y="12805"/>
                    <a:pt x="7807" y="12486"/>
                    <a:pt x="7670" y="12143"/>
                  </a:cubicBezTo>
                  <a:cubicBezTo>
                    <a:pt x="7602" y="11984"/>
                    <a:pt x="7510" y="11824"/>
                    <a:pt x="7442" y="11641"/>
                  </a:cubicBezTo>
                  <a:cubicBezTo>
                    <a:pt x="7396" y="11504"/>
                    <a:pt x="7351" y="11367"/>
                    <a:pt x="7282" y="11253"/>
                  </a:cubicBezTo>
                  <a:lnTo>
                    <a:pt x="7237" y="11139"/>
                  </a:lnTo>
                  <a:cubicBezTo>
                    <a:pt x="7214" y="11093"/>
                    <a:pt x="7191" y="11025"/>
                    <a:pt x="7168" y="10979"/>
                  </a:cubicBezTo>
                  <a:lnTo>
                    <a:pt x="7145" y="10888"/>
                  </a:lnTo>
                  <a:cubicBezTo>
                    <a:pt x="7100" y="10842"/>
                    <a:pt x="7077" y="10774"/>
                    <a:pt x="7054" y="10705"/>
                  </a:cubicBezTo>
                  <a:lnTo>
                    <a:pt x="7008" y="10637"/>
                  </a:lnTo>
                  <a:cubicBezTo>
                    <a:pt x="6986" y="10546"/>
                    <a:pt x="6940" y="10431"/>
                    <a:pt x="6894" y="10340"/>
                  </a:cubicBezTo>
                  <a:cubicBezTo>
                    <a:pt x="6849" y="10249"/>
                    <a:pt x="6803" y="10157"/>
                    <a:pt x="6757" y="10066"/>
                  </a:cubicBezTo>
                  <a:cubicBezTo>
                    <a:pt x="6689" y="9884"/>
                    <a:pt x="6597" y="9701"/>
                    <a:pt x="6529" y="9518"/>
                  </a:cubicBezTo>
                  <a:cubicBezTo>
                    <a:pt x="6461" y="9336"/>
                    <a:pt x="6369" y="9130"/>
                    <a:pt x="6301" y="8948"/>
                  </a:cubicBezTo>
                  <a:cubicBezTo>
                    <a:pt x="6209" y="8765"/>
                    <a:pt x="6141" y="8583"/>
                    <a:pt x="6050" y="8400"/>
                  </a:cubicBezTo>
                  <a:lnTo>
                    <a:pt x="6004" y="8263"/>
                  </a:lnTo>
                  <a:cubicBezTo>
                    <a:pt x="5936" y="8126"/>
                    <a:pt x="5890" y="8012"/>
                    <a:pt x="5844" y="7875"/>
                  </a:cubicBezTo>
                  <a:cubicBezTo>
                    <a:pt x="5753" y="7692"/>
                    <a:pt x="5684" y="7510"/>
                    <a:pt x="5593" y="7327"/>
                  </a:cubicBezTo>
                  <a:cubicBezTo>
                    <a:pt x="5548" y="7213"/>
                    <a:pt x="5479" y="7076"/>
                    <a:pt x="5433" y="6962"/>
                  </a:cubicBezTo>
                  <a:lnTo>
                    <a:pt x="5365" y="6825"/>
                  </a:lnTo>
                  <a:lnTo>
                    <a:pt x="5342" y="6779"/>
                  </a:lnTo>
                  <a:cubicBezTo>
                    <a:pt x="5205" y="6414"/>
                    <a:pt x="5045" y="6072"/>
                    <a:pt x="4908" y="5707"/>
                  </a:cubicBezTo>
                  <a:cubicBezTo>
                    <a:pt x="4771" y="5341"/>
                    <a:pt x="4634" y="4999"/>
                    <a:pt x="4498" y="4634"/>
                  </a:cubicBezTo>
                  <a:cubicBezTo>
                    <a:pt x="4475" y="4565"/>
                    <a:pt x="4452" y="4497"/>
                    <a:pt x="4429" y="4451"/>
                  </a:cubicBezTo>
                  <a:cubicBezTo>
                    <a:pt x="4383" y="4337"/>
                    <a:pt x="4338" y="4223"/>
                    <a:pt x="4292" y="4109"/>
                  </a:cubicBezTo>
                  <a:cubicBezTo>
                    <a:pt x="4246" y="3972"/>
                    <a:pt x="4178" y="3835"/>
                    <a:pt x="4110" y="3675"/>
                  </a:cubicBezTo>
                  <a:lnTo>
                    <a:pt x="4064" y="3584"/>
                  </a:lnTo>
                  <a:cubicBezTo>
                    <a:pt x="4018" y="3515"/>
                    <a:pt x="3995" y="3470"/>
                    <a:pt x="3950" y="3401"/>
                  </a:cubicBezTo>
                  <a:cubicBezTo>
                    <a:pt x="3904" y="3287"/>
                    <a:pt x="3858" y="3196"/>
                    <a:pt x="3813" y="3104"/>
                  </a:cubicBezTo>
                  <a:cubicBezTo>
                    <a:pt x="3744" y="2968"/>
                    <a:pt x="3676" y="2831"/>
                    <a:pt x="3630" y="2694"/>
                  </a:cubicBezTo>
                  <a:lnTo>
                    <a:pt x="3585" y="2580"/>
                  </a:lnTo>
                  <a:cubicBezTo>
                    <a:pt x="3493" y="2420"/>
                    <a:pt x="3425" y="2237"/>
                    <a:pt x="3356" y="2077"/>
                  </a:cubicBezTo>
                  <a:cubicBezTo>
                    <a:pt x="3333" y="1986"/>
                    <a:pt x="3288" y="1895"/>
                    <a:pt x="3242" y="1803"/>
                  </a:cubicBezTo>
                  <a:cubicBezTo>
                    <a:pt x="3219" y="1735"/>
                    <a:pt x="3174" y="1644"/>
                    <a:pt x="3151" y="1575"/>
                  </a:cubicBezTo>
                  <a:cubicBezTo>
                    <a:pt x="3128" y="1507"/>
                    <a:pt x="3082" y="1438"/>
                    <a:pt x="3060" y="1370"/>
                  </a:cubicBezTo>
                  <a:lnTo>
                    <a:pt x="2991" y="1233"/>
                  </a:lnTo>
                  <a:lnTo>
                    <a:pt x="2968" y="1142"/>
                  </a:lnTo>
                  <a:cubicBezTo>
                    <a:pt x="2945" y="1096"/>
                    <a:pt x="2923" y="1073"/>
                    <a:pt x="2923" y="1027"/>
                  </a:cubicBezTo>
                  <a:cubicBezTo>
                    <a:pt x="2900" y="982"/>
                    <a:pt x="2877" y="913"/>
                    <a:pt x="2831" y="868"/>
                  </a:cubicBezTo>
                  <a:lnTo>
                    <a:pt x="2831" y="822"/>
                  </a:lnTo>
                  <a:cubicBezTo>
                    <a:pt x="2786" y="776"/>
                    <a:pt x="2763" y="708"/>
                    <a:pt x="2740" y="639"/>
                  </a:cubicBezTo>
                  <a:cubicBezTo>
                    <a:pt x="2694" y="594"/>
                    <a:pt x="2672" y="525"/>
                    <a:pt x="2649" y="457"/>
                  </a:cubicBezTo>
                  <a:cubicBezTo>
                    <a:pt x="2603" y="365"/>
                    <a:pt x="2557" y="251"/>
                    <a:pt x="2512" y="137"/>
                  </a:cubicBezTo>
                  <a:lnTo>
                    <a:pt x="2489" y="69"/>
                  </a:lnTo>
                  <a:cubicBezTo>
                    <a:pt x="2466" y="23"/>
                    <a:pt x="2420" y="0"/>
                    <a:pt x="2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56802" y="1199888"/>
              <a:ext cx="464491" cy="872144"/>
            </a:xfrm>
            <a:custGeom>
              <a:avLst/>
              <a:gdLst/>
              <a:ahLst/>
              <a:cxnLst/>
              <a:rect l="l" t="t" r="r" b="b"/>
              <a:pathLst>
                <a:path w="8401" h="15774" extrusionOk="0">
                  <a:moveTo>
                    <a:pt x="2010" y="1"/>
                  </a:moveTo>
                  <a:cubicBezTo>
                    <a:pt x="1964" y="1"/>
                    <a:pt x="1918" y="24"/>
                    <a:pt x="1895" y="47"/>
                  </a:cubicBezTo>
                  <a:cubicBezTo>
                    <a:pt x="1895" y="69"/>
                    <a:pt x="1873" y="69"/>
                    <a:pt x="1873" y="92"/>
                  </a:cubicBezTo>
                  <a:lnTo>
                    <a:pt x="1873" y="138"/>
                  </a:lnTo>
                  <a:lnTo>
                    <a:pt x="1873" y="183"/>
                  </a:lnTo>
                  <a:cubicBezTo>
                    <a:pt x="1895" y="229"/>
                    <a:pt x="1895" y="275"/>
                    <a:pt x="1895" y="320"/>
                  </a:cubicBezTo>
                  <a:lnTo>
                    <a:pt x="1918" y="320"/>
                  </a:lnTo>
                  <a:cubicBezTo>
                    <a:pt x="1918" y="343"/>
                    <a:pt x="1918" y="343"/>
                    <a:pt x="1941" y="343"/>
                  </a:cubicBezTo>
                  <a:cubicBezTo>
                    <a:pt x="1918" y="343"/>
                    <a:pt x="1918" y="366"/>
                    <a:pt x="1895" y="366"/>
                  </a:cubicBezTo>
                  <a:cubicBezTo>
                    <a:pt x="1895" y="457"/>
                    <a:pt x="1895" y="549"/>
                    <a:pt x="1873" y="640"/>
                  </a:cubicBezTo>
                  <a:cubicBezTo>
                    <a:pt x="1850" y="708"/>
                    <a:pt x="1827" y="800"/>
                    <a:pt x="1781" y="891"/>
                  </a:cubicBezTo>
                  <a:cubicBezTo>
                    <a:pt x="1758" y="937"/>
                    <a:pt x="1713" y="1005"/>
                    <a:pt x="1644" y="1096"/>
                  </a:cubicBezTo>
                  <a:cubicBezTo>
                    <a:pt x="1576" y="1188"/>
                    <a:pt x="1462" y="1302"/>
                    <a:pt x="1302" y="1370"/>
                  </a:cubicBezTo>
                  <a:cubicBezTo>
                    <a:pt x="1165" y="1416"/>
                    <a:pt x="1005" y="1462"/>
                    <a:pt x="823" y="1462"/>
                  </a:cubicBezTo>
                  <a:lnTo>
                    <a:pt x="731" y="1462"/>
                  </a:lnTo>
                  <a:cubicBezTo>
                    <a:pt x="686" y="1439"/>
                    <a:pt x="663" y="1439"/>
                    <a:pt x="594" y="1439"/>
                  </a:cubicBezTo>
                  <a:cubicBezTo>
                    <a:pt x="572" y="1439"/>
                    <a:pt x="526" y="1439"/>
                    <a:pt x="503" y="1416"/>
                  </a:cubicBezTo>
                  <a:cubicBezTo>
                    <a:pt x="457" y="1393"/>
                    <a:pt x="389" y="1370"/>
                    <a:pt x="343" y="1348"/>
                  </a:cubicBezTo>
                  <a:lnTo>
                    <a:pt x="275" y="1302"/>
                  </a:lnTo>
                  <a:lnTo>
                    <a:pt x="252" y="1279"/>
                  </a:lnTo>
                  <a:cubicBezTo>
                    <a:pt x="206" y="1279"/>
                    <a:pt x="161" y="1256"/>
                    <a:pt x="138" y="1233"/>
                  </a:cubicBezTo>
                  <a:cubicBezTo>
                    <a:pt x="69" y="1233"/>
                    <a:pt x="24" y="1279"/>
                    <a:pt x="1" y="1325"/>
                  </a:cubicBezTo>
                  <a:cubicBezTo>
                    <a:pt x="1" y="1370"/>
                    <a:pt x="1" y="1393"/>
                    <a:pt x="1" y="1416"/>
                  </a:cubicBezTo>
                  <a:cubicBezTo>
                    <a:pt x="1" y="1439"/>
                    <a:pt x="1" y="1439"/>
                    <a:pt x="24" y="1462"/>
                  </a:cubicBezTo>
                  <a:lnTo>
                    <a:pt x="47" y="1530"/>
                  </a:lnTo>
                  <a:cubicBezTo>
                    <a:pt x="47" y="1553"/>
                    <a:pt x="69" y="1599"/>
                    <a:pt x="92" y="1644"/>
                  </a:cubicBezTo>
                  <a:cubicBezTo>
                    <a:pt x="138" y="1713"/>
                    <a:pt x="161" y="1804"/>
                    <a:pt x="184" y="1895"/>
                  </a:cubicBezTo>
                  <a:lnTo>
                    <a:pt x="229" y="1964"/>
                  </a:lnTo>
                  <a:cubicBezTo>
                    <a:pt x="229" y="2032"/>
                    <a:pt x="252" y="2101"/>
                    <a:pt x="275" y="2146"/>
                  </a:cubicBezTo>
                  <a:cubicBezTo>
                    <a:pt x="320" y="2238"/>
                    <a:pt x="343" y="2306"/>
                    <a:pt x="389" y="2398"/>
                  </a:cubicBezTo>
                  <a:cubicBezTo>
                    <a:pt x="412" y="2489"/>
                    <a:pt x="457" y="2603"/>
                    <a:pt x="503" y="2694"/>
                  </a:cubicBezTo>
                  <a:cubicBezTo>
                    <a:pt x="549" y="2763"/>
                    <a:pt x="572" y="2808"/>
                    <a:pt x="594" y="2877"/>
                  </a:cubicBezTo>
                  <a:cubicBezTo>
                    <a:pt x="663" y="3037"/>
                    <a:pt x="731" y="3196"/>
                    <a:pt x="800" y="3356"/>
                  </a:cubicBezTo>
                  <a:lnTo>
                    <a:pt x="845" y="3447"/>
                  </a:lnTo>
                  <a:cubicBezTo>
                    <a:pt x="868" y="3493"/>
                    <a:pt x="891" y="3562"/>
                    <a:pt x="891" y="3607"/>
                  </a:cubicBezTo>
                  <a:cubicBezTo>
                    <a:pt x="914" y="3653"/>
                    <a:pt x="937" y="3699"/>
                    <a:pt x="960" y="3744"/>
                  </a:cubicBezTo>
                  <a:cubicBezTo>
                    <a:pt x="960" y="3790"/>
                    <a:pt x="982" y="3836"/>
                    <a:pt x="1005" y="3881"/>
                  </a:cubicBezTo>
                  <a:lnTo>
                    <a:pt x="1028" y="3927"/>
                  </a:lnTo>
                  <a:cubicBezTo>
                    <a:pt x="1051" y="3995"/>
                    <a:pt x="1074" y="4064"/>
                    <a:pt x="1097" y="4132"/>
                  </a:cubicBezTo>
                  <a:cubicBezTo>
                    <a:pt x="1142" y="4201"/>
                    <a:pt x="1165" y="4292"/>
                    <a:pt x="1211" y="4383"/>
                  </a:cubicBezTo>
                  <a:cubicBezTo>
                    <a:pt x="1256" y="4475"/>
                    <a:pt x="1302" y="4589"/>
                    <a:pt x="1348" y="4703"/>
                  </a:cubicBezTo>
                  <a:cubicBezTo>
                    <a:pt x="1393" y="4749"/>
                    <a:pt x="1416" y="4817"/>
                    <a:pt x="1439" y="4885"/>
                  </a:cubicBezTo>
                  <a:cubicBezTo>
                    <a:pt x="1462" y="4954"/>
                    <a:pt x="1507" y="5000"/>
                    <a:pt x="1530" y="5068"/>
                  </a:cubicBezTo>
                  <a:cubicBezTo>
                    <a:pt x="1576" y="5182"/>
                    <a:pt x="1622" y="5274"/>
                    <a:pt x="1667" y="5388"/>
                  </a:cubicBezTo>
                  <a:lnTo>
                    <a:pt x="1713" y="5502"/>
                  </a:lnTo>
                  <a:lnTo>
                    <a:pt x="1781" y="5616"/>
                  </a:lnTo>
                  <a:cubicBezTo>
                    <a:pt x="1804" y="5662"/>
                    <a:pt x="1804" y="5730"/>
                    <a:pt x="1827" y="5776"/>
                  </a:cubicBezTo>
                  <a:lnTo>
                    <a:pt x="1873" y="5890"/>
                  </a:lnTo>
                  <a:cubicBezTo>
                    <a:pt x="1941" y="6050"/>
                    <a:pt x="2010" y="6209"/>
                    <a:pt x="2101" y="6369"/>
                  </a:cubicBezTo>
                  <a:cubicBezTo>
                    <a:pt x="2146" y="6506"/>
                    <a:pt x="2192" y="6620"/>
                    <a:pt x="2238" y="6734"/>
                  </a:cubicBezTo>
                  <a:lnTo>
                    <a:pt x="2306" y="6917"/>
                  </a:lnTo>
                  <a:cubicBezTo>
                    <a:pt x="2375" y="7077"/>
                    <a:pt x="2443" y="7214"/>
                    <a:pt x="2512" y="7373"/>
                  </a:cubicBezTo>
                  <a:lnTo>
                    <a:pt x="2535" y="7396"/>
                  </a:lnTo>
                  <a:cubicBezTo>
                    <a:pt x="2603" y="7579"/>
                    <a:pt x="2671" y="7739"/>
                    <a:pt x="2740" y="7921"/>
                  </a:cubicBezTo>
                  <a:cubicBezTo>
                    <a:pt x="2786" y="8013"/>
                    <a:pt x="2831" y="8104"/>
                    <a:pt x="2877" y="8195"/>
                  </a:cubicBezTo>
                  <a:cubicBezTo>
                    <a:pt x="2900" y="8241"/>
                    <a:pt x="2923" y="8286"/>
                    <a:pt x="2945" y="8332"/>
                  </a:cubicBezTo>
                  <a:lnTo>
                    <a:pt x="2991" y="8469"/>
                  </a:lnTo>
                  <a:lnTo>
                    <a:pt x="3128" y="8789"/>
                  </a:lnTo>
                  <a:lnTo>
                    <a:pt x="3219" y="8971"/>
                  </a:lnTo>
                  <a:lnTo>
                    <a:pt x="3242" y="9063"/>
                  </a:lnTo>
                  <a:cubicBezTo>
                    <a:pt x="3265" y="9108"/>
                    <a:pt x="3311" y="9177"/>
                    <a:pt x="3333" y="9245"/>
                  </a:cubicBezTo>
                  <a:cubicBezTo>
                    <a:pt x="3356" y="9314"/>
                    <a:pt x="3379" y="9382"/>
                    <a:pt x="3402" y="9428"/>
                  </a:cubicBezTo>
                  <a:lnTo>
                    <a:pt x="3448" y="9519"/>
                  </a:lnTo>
                  <a:cubicBezTo>
                    <a:pt x="3470" y="9610"/>
                    <a:pt x="3516" y="9702"/>
                    <a:pt x="3562" y="9793"/>
                  </a:cubicBezTo>
                  <a:cubicBezTo>
                    <a:pt x="3584" y="9839"/>
                    <a:pt x="3607" y="9907"/>
                    <a:pt x="3630" y="9953"/>
                  </a:cubicBezTo>
                  <a:lnTo>
                    <a:pt x="3676" y="10067"/>
                  </a:lnTo>
                  <a:cubicBezTo>
                    <a:pt x="3744" y="10272"/>
                    <a:pt x="3836" y="10455"/>
                    <a:pt x="3904" y="10592"/>
                  </a:cubicBezTo>
                  <a:cubicBezTo>
                    <a:pt x="3950" y="10660"/>
                    <a:pt x="3973" y="10729"/>
                    <a:pt x="4018" y="10820"/>
                  </a:cubicBezTo>
                  <a:cubicBezTo>
                    <a:pt x="4064" y="10911"/>
                    <a:pt x="4109" y="11003"/>
                    <a:pt x="4155" y="11094"/>
                  </a:cubicBezTo>
                  <a:cubicBezTo>
                    <a:pt x="4201" y="11208"/>
                    <a:pt x="4246" y="11322"/>
                    <a:pt x="4315" y="11436"/>
                  </a:cubicBezTo>
                  <a:lnTo>
                    <a:pt x="4383" y="11619"/>
                  </a:lnTo>
                  <a:cubicBezTo>
                    <a:pt x="4429" y="11710"/>
                    <a:pt x="4475" y="11824"/>
                    <a:pt x="4498" y="11916"/>
                  </a:cubicBezTo>
                  <a:cubicBezTo>
                    <a:pt x="4543" y="11984"/>
                    <a:pt x="4566" y="12075"/>
                    <a:pt x="4612" y="12144"/>
                  </a:cubicBezTo>
                  <a:cubicBezTo>
                    <a:pt x="4634" y="12235"/>
                    <a:pt x="4680" y="12304"/>
                    <a:pt x="4703" y="12395"/>
                  </a:cubicBezTo>
                  <a:lnTo>
                    <a:pt x="4726" y="12418"/>
                  </a:lnTo>
                  <a:cubicBezTo>
                    <a:pt x="4749" y="12486"/>
                    <a:pt x="4771" y="12555"/>
                    <a:pt x="4794" y="12623"/>
                  </a:cubicBezTo>
                  <a:lnTo>
                    <a:pt x="4817" y="12692"/>
                  </a:lnTo>
                  <a:cubicBezTo>
                    <a:pt x="4863" y="12783"/>
                    <a:pt x="4931" y="12897"/>
                    <a:pt x="4977" y="13011"/>
                  </a:cubicBezTo>
                  <a:cubicBezTo>
                    <a:pt x="5000" y="13080"/>
                    <a:pt x="5045" y="13148"/>
                    <a:pt x="5068" y="13217"/>
                  </a:cubicBezTo>
                  <a:lnTo>
                    <a:pt x="5091" y="13262"/>
                  </a:lnTo>
                  <a:cubicBezTo>
                    <a:pt x="5228" y="13559"/>
                    <a:pt x="5365" y="13879"/>
                    <a:pt x="5502" y="14175"/>
                  </a:cubicBezTo>
                  <a:lnTo>
                    <a:pt x="5593" y="14426"/>
                  </a:lnTo>
                  <a:lnTo>
                    <a:pt x="5707" y="14678"/>
                  </a:lnTo>
                  <a:cubicBezTo>
                    <a:pt x="5730" y="14746"/>
                    <a:pt x="5776" y="14814"/>
                    <a:pt x="5799" y="14906"/>
                  </a:cubicBezTo>
                  <a:cubicBezTo>
                    <a:pt x="5821" y="14974"/>
                    <a:pt x="5867" y="15066"/>
                    <a:pt x="5913" y="15157"/>
                  </a:cubicBezTo>
                  <a:lnTo>
                    <a:pt x="5935" y="15271"/>
                  </a:lnTo>
                  <a:cubicBezTo>
                    <a:pt x="5981" y="15362"/>
                    <a:pt x="6027" y="15476"/>
                    <a:pt x="6072" y="15568"/>
                  </a:cubicBezTo>
                  <a:cubicBezTo>
                    <a:pt x="6095" y="15636"/>
                    <a:pt x="6141" y="15705"/>
                    <a:pt x="6209" y="15727"/>
                  </a:cubicBezTo>
                  <a:cubicBezTo>
                    <a:pt x="6232" y="15750"/>
                    <a:pt x="6255" y="15750"/>
                    <a:pt x="6278" y="15773"/>
                  </a:cubicBezTo>
                  <a:lnTo>
                    <a:pt x="6324" y="15773"/>
                  </a:lnTo>
                  <a:cubicBezTo>
                    <a:pt x="6392" y="15750"/>
                    <a:pt x="6460" y="15750"/>
                    <a:pt x="6529" y="15750"/>
                  </a:cubicBezTo>
                  <a:cubicBezTo>
                    <a:pt x="6575" y="15727"/>
                    <a:pt x="6620" y="15727"/>
                    <a:pt x="6666" y="15727"/>
                  </a:cubicBezTo>
                  <a:cubicBezTo>
                    <a:pt x="6712" y="15705"/>
                    <a:pt x="6780" y="15705"/>
                    <a:pt x="6826" y="15682"/>
                  </a:cubicBezTo>
                  <a:lnTo>
                    <a:pt x="6894" y="15682"/>
                  </a:lnTo>
                  <a:lnTo>
                    <a:pt x="6940" y="15659"/>
                  </a:lnTo>
                  <a:cubicBezTo>
                    <a:pt x="6985" y="15659"/>
                    <a:pt x="7031" y="15636"/>
                    <a:pt x="7077" y="15636"/>
                  </a:cubicBezTo>
                  <a:lnTo>
                    <a:pt x="7191" y="15613"/>
                  </a:lnTo>
                  <a:cubicBezTo>
                    <a:pt x="7237" y="15591"/>
                    <a:pt x="7282" y="15591"/>
                    <a:pt x="7328" y="15568"/>
                  </a:cubicBezTo>
                  <a:lnTo>
                    <a:pt x="7442" y="15522"/>
                  </a:lnTo>
                  <a:lnTo>
                    <a:pt x="7579" y="15499"/>
                  </a:lnTo>
                  <a:cubicBezTo>
                    <a:pt x="7670" y="15454"/>
                    <a:pt x="7784" y="15408"/>
                    <a:pt x="7898" y="15385"/>
                  </a:cubicBezTo>
                  <a:cubicBezTo>
                    <a:pt x="7944" y="15362"/>
                    <a:pt x="8013" y="15339"/>
                    <a:pt x="8058" y="15317"/>
                  </a:cubicBezTo>
                  <a:cubicBezTo>
                    <a:pt x="8150" y="15294"/>
                    <a:pt x="8241" y="15248"/>
                    <a:pt x="8309" y="15225"/>
                  </a:cubicBezTo>
                  <a:cubicBezTo>
                    <a:pt x="8355" y="15202"/>
                    <a:pt x="8378" y="15202"/>
                    <a:pt x="8401" y="15180"/>
                  </a:cubicBezTo>
                  <a:cubicBezTo>
                    <a:pt x="8378" y="15157"/>
                    <a:pt x="8355" y="15134"/>
                    <a:pt x="8332" y="15111"/>
                  </a:cubicBezTo>
                  <a:cubicBezTo>
                    <a:pt x="8309" y="15066"/>
                    <a:pt x="8287" y="14997"/>
                    <a:pt x="8264" y="14929"/>
                  </a:cubicBezTo>
                  <a:lnTo>
                    <a:pt x="8264" y="14906"/>
                  </a:lnTo>
                  <a:cubicBezTo>
                    <a:pt x="8241" y="14860"/>
                    <a:pt x="8218" y="14814"/>
                    <a:pt x="8172" y="14746"/>
                  </a:cubicBezTo>
                  <a:cubicBezTo>
                    <a:pt x="8081" y="14541"/>
                    <a:pt x="7990" y="14312"/>
                    <a:pt x="7898" y="14084"/>
                  </a:cubicBezTo>
                  <a:lnTo>
                    <a:pt x="7853" y="13970"/>
                  </a:lnTo>
                  <a:lnTo>
                    <a:pt x="7784" y="13810"/>
                  </a:lnTo>
                  <a:cubicBezTo>
                    <a:pt x="7739" y="13696"/>
                    <a:pt x="7693" y="13582"/>
                    <a:pt x="7647" y="13468"/>
                  </a:cubicBezTo>
                  <a:cubicBezTo>
                    <a:pt x="7579" y="13308"/>
                    <a:pt x="7510" y="13148"/>
                    <a:pt x="7442" y="12988"/>
                  </a:cubicBezTo>
                  <a:lnTo>
                    <a:pt x="7373" y="12851"/>
                  </a:lnTo>
                  <a:cubicBezTo>
                    <a:pt x="7328" y="12760"/>
                    <a:pt x="7259" y="12646"/>
                    <a:pt x="7214" y="12532"/>
                  </a:cubicBezTo>
                  <a:lnTo>
                    <a:pt x="7145" y="12372"/>
                  </a:lnTo>
                  <a:cubicBezTo>
                    <a:pt x="7100" y="12281"/>
                    <a:pt x="7054" y="12167"/>
                    <a:pt x="7008" y="12075"/>
                  </a:cubicBezTo>
                  <a:cubicBezTo>
                    <a:pt x="6940" y="11938"/>
                    <a:pt x="6894" y="11824"/>
                    <a:pt x="6826" y="11687"/>
                  </a:cubicBezTo>
                  <a:cubicBezTo>
                    <a:pt x="6734" y="11505"/>
                    <a:pt x="6666" y="11322"/>
                    <a:pt x="6575" y="11140"/>
                  </a:cubicBezTo>
                  <a:cubicBezTo>
                    <a:pt x="6506" y="10957"/>
                    <a:pt x="6438" y="10797"/>
                    <a:pt x="6369" y="10637"/>
                  </a:cubicBezTo>
                  <a:cubicBezTo>
                    <a:pt x="6346" y="10569"/>
                    <a:pt x="6301" y="10478"/>
                    <a:pt x="6278" y="10409"/>
                  </a:cubicBezTo>
                  <a:cubicBezTo>
                    <a:pt x="6232" y="10318"/>
                    <a:pt x="6187" y="10249"/>
                    <a:pt x="6164" y="10158"/>
                  </a:cubicBezTo>
                  <a:cubicBezTo>
                    <a:pt x="6072" y="9953"/>
                    <a:pt x="5981" y="9724"/>
                    <a:pt x="5890" y="9519"/>
                  </a:cubicBezTo>
                  <a:cubicBezTo>
                    <a:pt x="5844" y="9405"/>
                    <a:pt x="5799" y="9268"/>
                    <a:pt x="5753" y="9154"/>
                  </a:cubicBezTo>
                  <a:cubicBezTo>
                    <a:pt x="5684" y="8971"/>
                    <a:pt x="5593" y="8811"/>
                    <a:pt x="5525" y="8629"/>
                  </a:cubicBezTo>
                  <a:lnTo>
                    <a:pt x="5502" y="8583"/>
                  </a:lnTo>
                  <a:cubicBezTo>
                    <a:pt x="5433" y="8423"/>
                    <a:pt x="5365" y="8264"/>
                    <a:pt x="5296" y="8104"/>
                  </a:cubicBezTo>
                  <a:cubicBezTo>
                    <a:pt x="5228" y="7944"/>
                    <a:pt x="5159" y="7761"/>
                    <a:pt x="5068" y="7579"/>
                  </a:cubicBezTo>
                  <a:lnTo>
                    <a:pt x="4977" y="7373"/>
                  </a:lnTo>
                  <a:cubicBezTo>
                    <a:pt x="4931" y="7259"/>
                    <a:pt x="4886" y="7168"/>
                    <a:pt x="4840" y="7054"/>
                  </a:cubicBezTo>
                  <a:lnTo>
                    <a:pt x="4794" y="6963"/>
                  </a:lnTo>
                  <a:cubicBezTo>
                    <a:pt x="4771" y="6917"/>
                    <a:pt x="4749" y="6848"/>
                    <a:pt x="4726" y="6780"/>
                  </a:cubicBezTo>
                  <a:lnTo>
                    <a:pt x="4680" y="6689"/>
                  </a:lnTo>
                  <a:cubicBezTo>
                    <a:pt x="4657" y="6643"/>
                    <a:pt x="4634" y="6597"/>
                    <a:pt x="4612" y="6552"/>
                  </a:cubicBezTo>
                  <a:cubicBezTo>
                    <a:pt x="4589" y="6483"/>
                    <a:pt x="4566" y="6415"/>
                    <a:pt x="4543" y="6346"/>
                  </a:cubicBezTo>
                  <a:cubicBezTo>
                    <a:pt x="4498" y="6255"/>
                    <a:pt x="4452" y="6164"/>
                    <a:pt x="4406" y="6072"/>
                  </a:cubicBezTo>
                  <a:cubicBezTo>
                    <a:pt x="4338" y="5890"/>
                    <a:pt x="4269" y="5730"/>
                    <a:pt x="4178" y="5547"/>
                  </a:cubicBezTo>
                  <a:cubicBezTo>
                    <a:pt x="4109" y="5410"/>
                    <a:pt x="4064" y="5274"/>
                    <a:pt x="3995" y="5137"/>
                  </a:cubicBezTo>
                  <a:lnTo>
                    <a:pt x="3973" y="5045"/>
                  </a:lnTo>
                  <a:cubicBezTo>
                    <a:pt x="3904" y="4908"/>
                    <a:pt x="3836" y="4771"/>
                    <a:pt x="3790" y="4612"/>
                  </a:cubicBezTo>
                  <a:lnTo>
                    <a:pt x="3744" y="4543"/>
                  </a:lnTo>
                  <a:lnTo>
                    <a:pt x="3676" y="4360"/>
                  </a:lnTo>
                  <a:cubicBezTo>
                    <a:pt x="3630" y="4246"/>
                    <a:pt x="3584" y="4155"/>
                    <a:pt x="3539" y="4041"/>
                  </a:cubicBezTo>
                  <a:cubicBezTo>
                    <a:pt x="3470" y="3881"/>
                    <a:pt x="3402" y="3721"/>
                    <a:pt x="3356" y="3562"/>
                  </a:cubicBezTo>
                  <a:cubicBezTo>
                    <a:pt x="3333" y="3516"/>
                    <a:pt x="3311" y="3470"/>
                    <a:pt x="3288" y="3402"/>
                  </a:cubicBezTo>
                  <a:lnTo>
                    <a:pt x="3242" y="3311"/>
                  </a:lnTo>
                  <a:cubicBezTo>
                    <a:pt x="3219" y="3265"/>
                    <a:pt x="3196" y="3219"/>
                    <a:pt x="3196" y="3174"/>
                  </a:cubicBezTo>
                  <a:lnTo>
                    <a:pt x="3151" y="3059"/>
                  </a:lnTo>
                  <a:cubicBezTo>
                    <a:pt x="3082" y="2900"/>
                    <a:pt x="3014" y="2740"/>
                    <a:pt x="2923" y="2580"/>
                  </a:cubicBezTo>
                  <a:cubicBezTo>
                    <a:pt x="2877" y="2466"/>
                    <a:pt x="2831" y="2352"/>
                    <a:pt x="2786" y="2238"/>
                  </a:cubicBezTo>
                  <a:lnTo>
                    <a:pt x="2717" y="2101"/>
                  </a:lnTo>
                  <a:lnTo>
                    <a:pt x="2671" y="1964"/>
                  </a:lnTo>
                  <a:lnTo>
                    <a:pt x="2557" y="1690"/>
                  </a:lnTo>
                  <a:cubicBezTo>
                    <a:pt x="2512" y="1599"/>
                    <a:pt x="2489" y="1530"/>
                    <a:pt x="2443" y="1462"/>
                  </a:cubicBezTo>
                  <a:cubicBezTo>
                    <a:pt x="2420" y="1393"/>
                    <a:pt x="2398" y="1348"/>
                    <a:pt x="2375" y="1302"/>
                  </a:cubicBezTo>
                  <a:lnTo>
                    <a:pt x="2352" y="1233"/>
                  </a:lnTo>
                  <a:lnTo>
                    <a:pt x="2329" y="1188"/>
                  </a:lnTo>
                  <a:cubicBezTo>
                    <a:pt x="2306" y="1119"/>
                    <a:pt x="2283" y="1074"/>
                    <a:pt x="2261" y="1005"/>
                  </a:cubicBezTo>
                  <a:cubicBezTo>
                    <a:pt x="2261" y="960"/>
                    <a:pt x="2238" y="914"/>
                    <a:pt x="2215" y="868"/>
                  </a:cubicBezTo>
                  <a:lnTo>
                    <a:pt x="2192" y="800"/>
                  </a:lnTo>
                  <a:cubicBezTo>
                    <a:pt x="2169" y="708"/>
                    <a:pt x="2146" y="640"/>
                    <a:pt x="2101" y="549"/>
                  </a:cubicBezTo>
                  <a:lnTo>
                    <a:pt x="2078" y="480"/>
                  </a:lnTo>
                  <a:cubicBezTo>
                    <a:pt x="2078" y="412"/>
                    <a:pt x="2055" y="343"/>
                    <a:pt x="2010" y="275"/>
                  </a:cubicBezTo>
                  <a:cubicBezTo>
                    <a:pt x="2010" y="275"/>
                    <a:pt x="1987" y="252"/>
                    <a:pt x="1987" y="229"/>
                  </a:cubicBezTo>
                  <a:cubicBezTo>
                    <a:pt x="1941" y="183"/>
                    <a:pt x="1964" y="115"/>
                    <a:pt x="2010" y="92"/>
                  </a:cubicBezTo>
                  <a:cubicBezTo>
                    <a:pt x="2010" y="69"/>
                    <a:pt x="2032" y="69"/>
                    <a:pt x="2055" y="69"/>
                  </a:cubicBezTo>
                  <a:cubicBezTo>
                    <a:pt x="2101" y="69"/>
                    <a:pt x="2124" y="92"/>
                    <a:pt x="2124" y="115"/>
                  </a:cubicBezTo>
                  <a:cubicBezTo>
                    <a:pt x="2146" y="92"/>
                    <a:pt x="2146" y="92"/>
                    <a:pt x="2169" y="92"/>
                  </a:cubicBezTo>
                  <a:lnTo>
                    <a:pt x="2192" y="92"/>
                  </a:lnTo>
                  <a:cubicBezTo>
                    <a:pt x="2192" y="92"/>
                    <a:pt x="2169" y="92"/>
                    <a:pt x="2146" y="69"/>
                  </a:cubicBezTo>
                  <a:cubicBezTo>
                    <a:pt x="2124" y="69"/>
                    <a:pt x="2078" y="47"/>
                    <a:pt x="2055" y="24"/>
                  </a:cubicBezTo>
                  <a:cubicBezTo>
                    <a:pt x="2032" y="1"/>
                    <a:pt x="2032" y="1"/>
                    <a:pt x="20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69802" y="1878857"/>
              <a:ext cx="533880" cy="349654"/>
            </a:xfrm>
            <a:custGeom>
              <a:avLst/>
              <a:gdLst/>
              <a:ahLst/>
              <a:cxnLst/>
              <a:rect l="l" t="t" r="r" b="b"/>
              <a:pathLst>
                <a:path w="9656" h="6324" extrusionOk="0">
                  <a:moveTo>
                    <a:pt x="8332" y="1"/>
                  </a:moveTo>
                  <a:cubicBezTo>
                    <a:pt x="8286" y="1"/>
                    <a:pt x="8263" y="24"/>
                    <a:pt x="8218" y="47"/>
                  </a:cubicBezTo>
                  <a:cubicBezTo>
                    <a:pt x="8172" y="69"/>
                    <a:pt x="8104" y="115"/>
                    <a:pt x="8058" y="161"/>
                  </a:cubicBezTo>
                  <a:lnTo>
                    <a:pt x="8035" y="183"/>
                  </a:lnTo>
                  <a:lnTo>
                    <a:pt x="7967" y="229"/>
                  </a:lnTo>
                  <a:cubicBezTo>
                    <a:pt x="7898" y="298"/>
                    <a:pt x="7830" y="343"/>
                    <a:pt x="7784" y="389"/>
                  </a:cubicBezTo>
                  <a:cubicBezTo>
                    <a:pt x="7716" y="435"/>
                    <a:pt x="7670" y="480"/>
                    <a:pt x="7601" y="503"/>
                  </a:cubicBezTo>
                  <a:lnTo>
                    <a:pt x="7579" y="526"/>
                  </a:lnTo>
                  <a:cubicBezTo>
                    <a:pt x="7533" y="549"/>
                    <a:pt x="7464" y="594"/>
                    <a:pt x="7419" y="617"/>
                  </a:cubicBezTo>
                  <a:cubicBezTo>
                    <a:pt x="7350" y="686"/>
                    <a:pt x="7259" y="754"/>
                    <a:pt x="7191" y="823"/>
                  </a:cubicBezTo>
                  <a:lnTo>
                    <a:pt x="7122" y="868"/>
                  </a:lnTo>
                  <a:cubicBezTo>
                    <a:pt x="7099" y="868"/>
                    <a:pt x="7099" y="868"/>
                    <a:pt x="7099" y="891"/>
                  </a:cubicBezTo>
                  <a:lnTo>
                    <a:pt x="7054" y="891"/>
                  </a:lnTo>
                  <a:cubicBezTo>
                    <a:pt x="7031" y="937"/>
                    <a:pt x="6985" y="960"/>
                    <a:pt x="6962" y="982"/>
                  </a:cubicBezTo>
                  <a:cubicBezTo>
                    <a:pt x="6917" y="1005"/>
                    <a:pt x="6894" y="1005"/>
                    <a:pt x="6871" y="1028"/>
                  </a:cubicBezTo>
                  <a:lnTo>
                    <a:pt x="6825" y="1051"/>
                  </a:lnTo>
                  <a:lnTo>
                    <a:pt x="6780" y="1096"/>
                  </a:lnTo>
                  <a:cubicBezTo>
                    <a:pt x="6688" y="1142"/>
                    <a:pt x="6620" y="1188"/>
                    <a:pt x="6551" y="1233"/>
                  </a:cubicBezTo>
                  <a:lnTo>
                    <a:pt x="6415" y="1302"/>
                  </a:lnTo>
                  <a:lnTo>
                    <a:pt x="6278" y="1370"/>
                  </a:lnTo>
                  <a:cubicBezTo>
                    <a:pt x="6232" y="1393"/>
                    <a:pt x="6163" y="1439"/>
                    <a:pt x="6095" y="1485"/>
                  </a:cubicBezTo>
                  <a:lnTo>
                    <a:pt x="6026" y="1530"/>
                  </a:lnTo>
                  <a:cubicBezTo>
                    <a:pt x="5890" y="1621"/>
                    <a:pt x="5707" y="1736"/>
                    <a:pt x="5524" y="1827"/>
                  </a:cubicBezTo>
                  <a:cubicBezTo>
                    <a:pt x="5342" y="1918"/>
                    <a:pt x="5182" y="1987"/>
                    <a:pt x="4999" y="2078"/>
                  </a:cubicBezTo>
                  <a:lnTo>
                    <a:pt x="4954" y="2101"/>
                  </a:lnTo>
                  <a:lnTo>
                    <a:pt x="4908" y="2101"/>
                  </a:lnTo>
                  <a:lnTo>
                    <a:pt x="4862" y="2124"/>
                  </a:lnTo>
                  <a:lnTo>
                    <a:pt x="4794" y="2169"/>
                  </a:lnTo>
                  <a:lnTo>
                    <a:pt x="4771" y="2169"/>
                  </a:lnTo>
                  <a:lnTo>
                    <a:pt x="4748" y="2192"/>
                  </a:lnTo>
                  <a:cubicBezTo>
                    <a:pt x="4680" y="2215"/>
                    <a:pt x="4611" y="2261"/>
                    <a:pt x="4543" y="2283"/>
                  </a:cubicBezTo>
                  <a:cubicBezTo>
                    <a:pt x="4497" y="2306"/>
                    <a:pt x="4474" y="2329"/>
                    <a:pt x="4429" y="2329"/>
                  </a:cubicBezTo>
                  <a:cubicBezTo>
                    <a:pt x="4383" y="2352"/>
                    <a:pt x="4337" y="2375"/>
                    <a:pt x="4292" y="2375"/>
                  </a:cubicBezTo>
                  <a:cubicBezTo>
                    <a:pt x="4246" y="2420"/>
                    <a:pt x="4178" y="2443"/>
                    <a:pt x="4109" y="2466"/>
                  </a:cubicBezTo>
                  <a:cubicBezTo>
                    <a:pt x="4041" y="2489"/>
                    <a:pt x="3972" y="2512"/>
                    <a:pt x="3904" y="2557"/>
                  </a:cubicBezTo>
                  <a:cubicBezTo>
                    <a:pt x="3858" y="2557"/>
                    <a:pt x="3812" y="2580"/>
                    <a:pt x="3767" y="2603"/>
                  </a:cubicBezTo>
                  <a:lnTo>
                    <a:pt x="3698" y="2649"/>
                  </a:lnTo>
                  <a:cubicBezTo>
                    <a:pt x="3607" y="2694"/>
                    <a:pt x="3516" y="2717"/>
                    <a:pt x="3424" y="2740"/>
                  </a:cubicBezTo>
                  <a:cubicBezTo>
                    <a:pt x="3333" y="2763"/>
                    <a:pt x="3265" y="2786"/>
                    <a:pt x="3196" y="2831"/>
                  </a:cubicBezTo>
                  <a:lnTo>
                    <a:pt x="3128" y="2854"/>
                  </a:lnTo>
                  <a:cubicBezTo>
                    <a:pt x="3082" y="2877"/>
                    <a:pt x="3036" y="2900"/>
                    <a:pt x="2991" y="2922"/>
                  </a:cubicBezTo>
                  <a:cubicBezTo>
                    <a:pt x="2968" y="2922"/>
                    <a:pt x="2922" y="2945"/>
                    <a:pt x="2877" y="2945"/>
                  </a:cubicBezTo>
                  <a:lnTo>
                    <a:pt x="2831" y="2945"/>
                  </a:lnTo>
                  <a:cubicBezTo>
                    <a:pt x="2808" y="2922"/>
                    <a:pt x="2785" y="2922"/>
                    <a:pt x="2740" y="2900"/>
                  </a:cubicBezTo>
                  <a:cubicBezTo>
                    <a:pt x="2717" y="2922"/>
                    <a:pt x="2694" y="2922"/>
                    <a:pt x="2648" y="2945"/>
                  </a:cubicBezTo>
                  <a:cubicBezTo>
                    <a:pt x="2580" y="2968"/>
                    <a:pt x="2489" y="3014"/>
                    <a:pt x="2397" y="3037"/>
                  </a:cubicBezTo>
                  <a:cubicBezTo>
                    <a:pt x="2352" y="3059"/>
                    <a:pt x="2283" y="3082"/>
                    <a:pt x="2237" y="3105"/>
                  </a:cubicBezTo>
                  <a:cubicBezTo>
                    <a:pt x="2123" y="3128"/>
                    <a:pt x="2009" y="3174"/>
                    <a:pt x="1918" y="3219"/>
                  </a:cubicBezTo>
                  <a:lnTo>
                    <a:pt x="1781" y="3242"/>
                  </a:lnTo>
                  <a:lnTo>
                    <a:pt x="1667" y="3288"/>
                  </a:lnTo>
                  <a:cubicBezTo>
                    <a:pt x="1621" y="3311"/>
                    <a:pt x="1576" y="3311"/>
                    <a:pt x="1530" y="3333"/>
                  </a:cubicBezTo>
                  <a:lnTo>
                    <a:pt x="1416" y="3356"/>
                  </a:lnTo>
                  <a:cubicBezTo>
                    <a:pt x="1370" y="3356"/>
                    <a:pt x="1324" y="3379"/>
                    <a:pt x="1279" y="3379"/>
                  </a:cubicBezTo>
                  <a:lnTo>
                    <a:pt x="1233" y="3402"/>
                  </a:lnTo>
                  <a:lnTo>
                    <a:pt x="1165" y="3402"/>
                  </a:lnTo>
                  <a:cubicBezTo>
                    <a:pt x="1119" y="3425"/>
                    <a:pt x="1051" y="3425"/>
                    <a:pt x="1005" y="3447"/>
                  </a:cubicBezTo>
                  <a:cubicBezTo>
                    <a:pt x="959" y="3447"/>
                    <a:pt x="914" y="3447"/>
                    <a:pt x="891" y="3470"/>
                  </a:cubicBezTo>
                  <a:lnTo>
                    <a:pt x="868" y="3470"/>
                  </a:lnTo>
                  <a:cubicBezTo>
                    <a:pt x="799" y="3470"/>
                    <a:pt x="731" y="3470"/>
                    <a:pt x="663" y="3493"/>
                  </a:cubicBezTo>
                  <a:lnTo>
                    <a:pt x="457" y="3493"/>
                  </a:lnTo>
                  <a:cubicBezTo>
                    <a:pt x="457" y="3447"/>
                    <a:pt x="434" y="3425"/>
                    <a:pt x="411" y="3402"/>
                  </a:cubicBezTo>
                  <a:lnTo>
                    <a:pt x="366" y="3402"/>
                  </a:lnTo>
                  <a:cubicBezTo>
                    <a:pt x="343" y="3402"/>
                    <a:pt x="343" y="3402"/>
                    <a:pt x="320" y="3425"/>
                  </a:cubicBezTo>
                  <a:cubicBezTo>
                    <a:pt x="297" y="3425"/>
                    <a:pt x="297" y="3447"/>
                    <a:pt x="274" y="3470"/>
                  </a:cubicBezTo>
                  <a:cubicBezTo>
                    <a:pt x="274" y="3470"/>
                    <a:pt x="252" y="3493"/>
                    <a:pt x="229" y="3493"/>
                  </a:cubicBezTo>
                  <a:cubicBezTo>
                    <a:pt x="206" y="3539"/>
                    <a:pt x="183" y="3562"/>
                    <a:pt x="160" y="3607"/>
                  </a:cubicBezTo>
                  <a:cubicBezTo>
                    <a:pt x="160" y="3607"/>
                    <a:pt x="138" y="3630"/>
                    <a:pt x="138" y="3653"/>
                  </a:cubicBezTo>
                  <a:lnTo>
                    <a:pt x="115" y="3721"/>
                  </a:lnTo>
                  <a:lnTo>
                    <a:pt x="92" y="3790"/>
                  </a:lnTo>
                  <a:lnTo>
                    <a:pt x="69" y="3813"/>
                  </a:lnTo>
                  <a:lnTo>
                    <a:pt x="92" y="3813"/>
                  </a:lnTo>
                  <a:cubicBezTo>
                    <a:pt x="69" y="3858"/>
                    <a:pt x="46" y="3881"/>
                    <a:pt x="23" y="3927"/>
                  </a:cubicBezTo>
                  <a:cubicBezTo>
                    <a:pt x="23" y="3972"/>
                    <a:pt x="23" y="4018"/>
                    <a:pt x="23" y="4041"/>
                  </a:cubicBezTo>
                  <a:lnTo>
                    <a:pt x="1" y="4064"/>
                  </a:lnTo>
                  <a:cubicBezTo>
                    <a:pt x="1" y="4132"/>
                    <a:pt x="1" y="4178"/>
                    <a:pt x="1" y="4224"/>
                  </a:cubicBezTo>
                  <a:cubicBezTo>
                    <a:pt x="1" y="4292"/>
                    <a:pt x="1" y="4360"/>
                    <a:pt x="23" y="4429"/>
                  </a:cubicBezTo>
                  <a:cubicBezTo>
                    <a:pt x="46" y="4543"/>
                    <a:pt x="115" y="4657"/>
                    <a:pt x="229" y="4749"/>
                  </a:cubicBezTo>
                  <a:cubicBezTo>
                    <a:pt x="252" y="4794"/>
                    <a:pt x="297" y="4817"/>
                    <a:pt x="320" y="4863"/>
                  </a:cubicBezTo>
                  <a:cubicBezTo>
                    <a:pt x="366" y="4885"/>
                    <a:pt x="411" y="4908"/>
                    <a:pt x="457" y="4954"/>
                  </a:cubicBezTo>
                  <a:lnTo>
                    <a:pt x="480" y="4977"/>
                  </a:lnTo>
                  <a:cubicBezTo>
                    <a:pt x="503" y="5000"/>
                    <a:pt x="526" y="5000"/>
                    <a:pt x="526" y="5022"/>
                  </a:cubicBezTo>
                  <a:cubicBezTo>
                    <a:pt x="548" y="5022"/>
                    <a:pt x="548" y="5022"/>
                    <a:pt x="548" y="5045"/>
                  </a:cubicBezTo>
                  <a:lnTo>
                    <a:pt x="571" y="5068"/>
                  </a:lnTo>
                  <a:cubicBezTo>
                    <a:pt x="548" y="5091"/>
                    <a:pt x="548" y="5137"/>
                    <a:pt x="548" y="5159"/>
                  </a:cubicBezTo>
                  <a:cubicBezTo>
                    <a:pt x="548" y="5205"/>
                    <a:pt x="526" y="5228"/>
                    <a:pt x="526" y="5251"/>
                  </a:cubicBezTo>
                  <a:cubicBezTo>
                    <a:pt x="526" y="5273"/>
                    <a:pt x="526" y="5296"/>
                    <a:pt x="526" y="5319"/>
                  </a:cubicBezTo>
                  <a:cubicBezTo>
                    <a:pt x="526" y="5342"/>
                    <a:pt x="526" y="5388"/>
                    <a:pt x="503" y="5410"/>
                  </a:cubicBezTo>
                  <a:cubicBezTo>
                    <a:pt x="503" y="5502"/>
                    <a:pt x="503" y="5570"/>
                    <a:pt x="526" y="5662"/>
                  </a:cubicBezTo>
                  <a:cubicBezTo>
                    <a:pt x="548" y="5707"/>
                    <a:pt x="571" y="5776"/>
                    <a:pt x="617" y="5844"/>
                  </a:cubicBezTo>
                  <a:cubicBezTo>
                    <a:pt x="663" y="5935"/>
                    <a:pt x="754" y="6004"/>
                    <a:pt x="822" y="6050"/>
                  </a:cubicBezTo>
                  <a:cubicBezTo>
                    <a:pt x="891" y="6095"/>
                    <a:pt x="959" y="6118"/>
                    <a:pt x="1028" y="6164"/>
                  </a:cubicBezTo>
                  <a:cubicBezTo>
                    <a:pt x="1119" y="6187"/>
                    <a:pt x="1210" y="6232"/>
                    <a:pt x="1302" y="6255"/>
                  </a:cubicBezTo>
                  <a:cubicBezTo>
                    <a:pt x="1347" y="6278"/>
                    <a:pt x="1393" y="6278"/>
                    <a:pt x="1461" y="6278"/>
                  </a:cubicBezTo>
                  <a:cubicBezTo>
                    <a:pt x="1461" y="6278"/>
                    <a:pt x="1461" y="6278"/>
                    <a:pt x="1461" y="6255"/>
                  </a:cubicBezTo>
                  <a:cubicBezTo>
                    <a:pt x="1484" y="6209"/>
                    <a:pt x="1530" y="6187"/>
                    <a:pt x="1576" y="6164"/>
                  </a:cubicBezTo>
                  <a:lnTo>
                    <a:pt x="1621" y="6164"/>
                  </a:lnTo>
                  <a:cubicBezTo>
                    <a:pt x="1667" y="6164"/>
                    <a:pt x="1690" y="6164"/>
                    <a:pt x="1712" y="6187"/>
                  </a:cubicBezTo>
                  <a:cubicBezTo>
                    <a:pt x="1758" y="6209"/>
                    <a:pt x="1781" y="6255"/>
                    <a:pt x="1804" y="6278"/>
                  </a:cubicBezTo>
                  <a:lnTo>
                    <a:pt x="1827" y="6323"/>
                  </a:lnTo>
                  <a:lnTo>
                    <a:pt x="1849" y="6323"/>
                  </a:lnTo>
                  <a:cubicBezTo>
                    <a:pt x="1895" y="6323"/>
                    <a:pt x="1964" y="6323"/>
                    <a:pt x="2009" y="6301"/>
                  </a:cubicBezTo>
                  <a:cubicBezTo>
                    <a:pt x="2101" y="6301"/>
                    <a:pt x="2169" y="6278"/>
                    <a:pt x="2237" y="6278"/>
                  </a:cubicBezTo>
                  <a:lnTo>
                    <a:pt x="2283" y="6255"/>
                  </a:lnTo>
                  <a:cubicBezTo>
                    <a:pt x="2374" y="6232"/>
                    <a:pt x="2443" y="6232"/>
                    <a:pt x="2534" y="6209"/>
                  </a:cubicBezTo>
                  <a:lnTo>
                    <a:pt x="2648" y="6209"/>
                  </a:lnTo>
                  <a:cubicBezTo>
                    <a:pt x="2740" y="6187"/>
                    <a:pt x="2854" y="6164"/>
                    <a:pt x="2945" y="6141"/>
                  </a:cubicBezTo>
                  <a:cubicBezTo>
                    <a:pt x="3059" y="6141"/>
                    <a:pt x="3150" y="6118"/>
                    <a:pt x="3242" y="6095"/>
                  </a:cubicBezTo>
                  <a:lnTo>
                    <a:pt x="3379" y="6050"/>
                  </a:lnTo>
                  <a:cubicBezTo>
                    <a:pt x="3539" y="6027"/>
                    <a:pt x="3675" y="5981"/>
                    <a:pt x="3812" y="5935"/>
                  </a:cubicBezTo>
                  <a:lnTo>
                    <a:pt x="3904" y="5913"/>
                  </a:lnTo>
                  <a:cubicBezTo>
                    <a:pt x="3995" y="5890"/>
                    <a:pt x="4086" y="5844"/>
                    <a:pt x="4155" y="5821"/>
                  </a:cubicBezTo>
                  <a:lnTo>
                    <a:pt x="4200" y="5821"/>
                  </a:lnTo>
                  <a:cubicBezTo>
                    <a:pt x="4223" y="5798"/>
                    <a:pt x="4269" y="5798"/>
                    <a:pt x="4292" y="5776"/>
                  </a:cubicBezTo>
                  <a:lnTo>
                    <a:pt x="4337" y="5776"/>
                  </a:lnTo>
                  <a:cubicBezTo>
                    <a:pt x="4360" y="5753"/>
                    <a:pt x="4383" y="5753"/>
                    <a:pt x="4406" y="5753"/>
                  </a:cubicBezTo>
                  <a:cubicBezTo>
                    <a:pt x="4520" y="5707"/>
                    <a:pt x="4611" y="5684"/>
                    <a:pt x="4725" y="5639"/>
                  </a:cubicBezTo>
                  <a:lnTo>
                    <a:pt x="4908" y="5570"/>
                  </a:lnTo>
                  <a:cubicBezTo>
                    <a:pt x="5068" y="5525"/>
                    <a:pt x="5205" y="5479"/>
                    <a:pt x="5365" y="5410"/>
                  </a:cubicBezTo>
                  <a:lnTo>
                    <a:pt x="5387" y="5388"/>
                  </a:lnTo>
                  <a:cubicBezTo>
                    <a:pt x="5570" y="5319"/>
                    <a:pt x="5730" y="5251"/>
                    <a:pt x="5912" y="5159"/>
                  </a:cubicBezTo>
                  <a:cubicBezTo>
                    <a:pt x="6095" y="5091"/>
                    <a:pt x="6255" y="5000"/>
                    <a:pt x="6437" y="4908"/>
                  </a:cubicBezTo>
                  <a:cubicBezTo>
                    <a:pt x="6597" y="4840"/>
                    <a:pt x="6734" y="4749"/>
                    <a:pt x="6848" y="4680"/>
                  </a:cubicBezTo>
                  <a:lnTo>
                    <a:pt x="7191" y="4497"/>
                  </a:lnTo>
                  <a:lnTo>
                    <a:pt x="7305" y="4406"/>
                  </a:lnTo>
                  <a:cubicBezTo>
                    <a:pt x="7601" y="4246"/>
                    <a:pt x="7875" y="4064"/>
                    <a:pt x="8149" y="3858"/>
                  </a:cubicBezTo>
                  <a:cubicBezTo>
                    <a:pt x="8218" y="3790"/>
                    <a:pt x="8286" y="3744"/>
                    <a:pt x="8355" y="3676"/>
                  </a:cubicBezTo>
                  <a:cubicBezTo>
                    <a:pt x="8400" y="3653"/>
                    <a:pt x="8423" y="3630"/>
                    <a:pt x="8446" y="3584"/>
                  </a:cubicBezTo>
                  <a:lnTo>
                    <a:pt x="8492" y="3562"/>
                  </a:lnTo>
                  <a:cubicBezTo>
                    <a:pt x="8514" y="3539"/>
                    <a:pt x="8537" y="3516"/>
                    <a:pt x="8560" y="3493"/>
                  </a:cubicBezTo>
                  <a:lnTo>
                    <a:pt x="8606" y="3470"/>
                  </a:lnTo>
                  <a:cubicBezTo>
                    <a:pt x="8697" y="3379"/>
                    <a:pt x="8788" y="3265"/>
                    <a:pt x="8880" y="3174"/>
                  </a:cubicBezTo>
                  <a:cubicBezTo>
                    <a:pt x="8948" y="3082"/>
                    <a:pt x="9017" y="3014"/>
                    <a:pt x="9085" y="2922"/>
                  </a:cubicBezTo>
                  <a:cubicBezTo>
                    <a:pt x="9131" y="2877"/>
                    <a:pt x="9176" y="2831"/>
                    <a:pt x="9199" y="2786"/>
                  </a:cubicBezTo>
                  <a:cubicBezTo>
                    <a:pt x="9222" y="2763"/>
                    <a:pt x="9245" y="2740"/>
                    <a:pt x="9245" y="2740"/>
                  </a:cubicBezTo>
                  <a:cubicBezTo>
                    <a:pt x="9268" y="2717"/>
                    <a:pt x="9290" y="2694"/>
                    <a:pt x="9336" y="2671"/>
                  </a:cubicBezTo>
                  <a:cubicBezTo>
                    <a:pt x="9359" y="2649"/>
                    <a:pt x="9382" y="2626"/>
                    <a:pt x="9427" y="2626"/>
                  </a:cubicBezTo>
                  <a:cubicBezTo>
                    <a:pt x="9496" y="2512"/>
                    <a:pt x="9564" y="2398"/>
                    <a:pt x="9587" y="2283"/>
                  </a:cubicBezTo>
                  <a:cubicBezTo>
                    <a:pt x="9610" y="2238"/>
                    <a:pt x="9633" y="2169"/>
                    <a:pt x="9633" y="2124"/>
                  </a:cubicBezTo>
                  <a:cubicBezTo>
                    <a:pt x="9656" y="2078"/>
                    <a:pt x="9656" y="2032"/>
                    <a:pt x="9656" y="1987"/>
                  </a:cubicBezTo>
                  <a:cubicBezTo>
                    <a:pt x="9656" y="1964"/>
                    <a:pt x="9656" y="1918"/>
                    <a:pt x="9656" y="1873"/>
                  </a:cubicBezTo>
                  <a:lnTo>
                    <a:pt x="9656" y="1827"/>
                  </a:lnTo>
                  <a:cubicBezTo>
                    <a:pt x="9633" y="1758"/>
                    <a:pt x="9633" y="1690"/>
                    <a:pt x="9587" y="1621"/>
                  </a:cubicBezTo>
                  <a:cubicBezTo>
                    <a:pt x="9587" y="1576"/>
                    <a:pt x="9564" y="1553"/>
                    <a:pt x="9542" y="1507"/>
                  </a:cubicBezTo>
                  <a:cubicBezTo>
                    <a:pt x="9496" y="1462"/>
                    <a:pt x="9473" y="1416"/>
                    <a:pt x="9427" y="1393"/>
                  </a:cubicBezTo>
                  <a:cubicBezTo>
                    <a:pt x="9427" y="1370"/>
                    <a:pt x="9405" y="1348"/>
                    <a:pt x="9382" y="1325"/>
                  </a:cubicBezTo>
                  <a:cubicBezTo>
                    <a:pt x="9313" y="1279"/>
                    <a:pt x="9245" y="1233"/>
                    <a:pt x="9154" y="1188"/>
                  </a:cubicBezTo>
                  <a:cubicBezTo>
                    <a:pt x="9108" y="1188"/>
                    <a:pt x="9062" y="1165"/>
                    <a:pt x="9017" y="1165"/>
                  </a:cubicBezTo>
                  <a:lnTo>
                    <a:pt x="8971" y="1142"/>
                  </a:lnTo>
                  <a:lnTo>
                    <a:pt x="8971" y="1119"/>
                  </a:lnTo>
                  <a:lnTo>
                    <a:pt x="8971" y="1096"/>
                  </a:lnTo>
                  <a:cubicBezTo>
                    <a:pt x="8971" y="1096"/>
                    <a:pt x="8971" y="1074"/>
                    <a:pt x="8971" y="1074"/>
                  </a:cubicBezTo>
                  <a:lnTo>
                    <a:pt x="8994" y="1005"/>
                  </a:lnTo>
                  <a:lnTo>
                    <a:pt x="8994" y="937"/>
                  </a:lnTo>
                  <a:cubicBezTo>
                    <a:pt x="8994" y="914"/>
                    <a:pt x="9017" y="891"/>
                    <a:pt x="9017" y="868"/>
                  </a:cubicBezTo>
                  <a:cubicBezTo>
                    <a:pt x="9017" y="823"/>
                    <a:pt x="9017" y="800"/>
                    <a:pt x="9017" y="777"/>
                  </a:cubicBezTo>
                  <a:cubicBezTo>
                    <a:pt x="9017" y="731"/>
                    <a:pt x="9017" y="686"/>
                    <a:pt x="9017" y="663"/>
                  </a:cubicBezTo>
                  <a:cubicBezTo>
                    <a:pt x="9017" y="594"/>
                    <a:pt x="8994" y="526"/>
                    <a:pt x="8971" y="435"/>
                  </a:cubicBezTo>
                  <a:cubicBezTo>
                    <a:pt x="8948" y="389"/>
                    <a:pt x="8925" y="320"/>
                    <a:pt x="8902" y="275"/>
                  </a:cubicBezTo>
                  <a:cubicBezTo>
                    <a:pt x="8880" y="252"/>
                    <a:pt x="8834" y="206"/>
                    <a:pt x="8811" y="183"/>
                  </a:cubicBezTo>
                  <a:cubicBezTo>
                    <a:pt x="8788" y="161"/>
                    <a:pt x="8766" y="138"/>
                    <a:pt x="8743" y="115"/>
                  </a:cubicBezTo>
                  <a:cubicBezTo>
                    <a:pt x="8629" y="47"/>
                    <a:pt x="8560" y="24"/>
                    <a:pt x="84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749310" y="2023995"/>
              <a:ext cx="557876" cy="444310"/>
            </a:xfrm>
            <a:custGeom>
              <a:avLst/>
              <a:gdLst/>
              <a:ahLst/>
              <a:cxnLst/>
              <a:rect l="l" t="t" r="r" b="b"/>
              <a:pathLst>
                <a:path w="10090" h="8036" extrusionOk="0">
                  <a:moveTo>
                    <a:pt x="8012" y="1"/>
                  </a:moveTo>
                  <a:cubicBezTo>
                    <a:pt x="7967" y="1"/>
                    <a:pt x="7921" y="24"/>
                    <a:pt x="7898" y="46"/>
                  </a:cubicBezTo>
                  <a:cubicBezTo>
                    <a:pt x="7852" y="69"/>
                    <a:pt x="7830" y="92"/>
                    <a:pt x="7807" y="115"/>
                  </a:cubicBezTo>
                  <a:cubicBezTo>
                    <a:pt x="7807" y="138"/>
                    <a:pt x="7784" y="138"/>
                    <a:pt x="7761" y="161"/>
                  </a:cubicBezTo>
                  <a:cubicBezTo>
                    <a:pt x="7738" y="206"/>
                    <a:pt x="7693" y="252"/>
                    <a:pt x="7647" y="297"/>
                  </a:cubicBezTo>
                  <a:cubicBezTo>
                    <a:pt x="7579" y="389"/>
                    <a:pt x="7510" y="457"/>
                    <a:pt x="7442" y="549"/>
                  </a:cubicBezTo>
                  <a:cubicBezTo>
                    <a:pt x="7350" y="640"/>
                    <a:pt x="7259" y="754"/>
                    <a:pt x="7168" y="845"/>
                  </a:cubicBezTo>
                  <a:lnTo>
                    <a:pt x="7122" y="868"/>
                  </a:lnTo>
                  <a:cubicBezTo>
                    <a:pt x="7099" y="891"/>
                    <a:pt x="7076" y="914"/>
                    <a:pt x="7054" y="937"/>
                  </a:cubicBezTo>
                  <a:lnTo>
                    <a:pt x="7008" y="959"/>
                  </a:lnTo>
                  <a:cubicBezTo>
                    <a:pt x="6985" y="1005"/>
                    <a:pt x="6962" y="1028"/>
                    <a:pt x="6917" y="1051"/>
                  </a:cubicBezTo>
                  <a:cubicBezTo>
                    <a:pt x="6848" y="1119"/>
                    <a:pt x="6780" y="1165"/>
                    <a:pt x="6711" y="1233"/>
                  </a:cubicBezTo>
                  <a:cubicBezTo>
                    <a:pt x="6437" y="1439"/>
                    <a:pt x="6163" y="1621"/>
                    <a:pt x="5867" y="1781"/>
                  </a:cubicBezTo>
                  <a:lnTo>
                    <a:pt x="5753" y="1872"/>
                  </a:lnTo>
                  <a:lnTo>
                    <a:pt x="5410" y="2055"/>
                  </a:lnTo>
                  <a:cubicBezTo>
                    <a:pt x="5296" y="2124"/>
                    <a:pt x="5159" y="2215"/>
                    <a:pt x="4999" y="2283"/>
                  </a:cubicBezTo>
                  <a:cubicBezTo>
                    <a:pt x="4817" y="2375"/>
                    <a:pt x="4657" y="2466"/>
                    <a:pt x="4474" y="2534"/>
                  </a:cubicBezTo>
                  <a:cubicBezTo>
                    <a:pt x="4292" y="2626"/>
                    <a:pt x="4132" y="2694"/>
                    <a:pt x="3949" y="2763"/>
                  </a:cubicBezTo>
                  <a:lnTo>
                    <a:pt x="3927" y="2785"/>
                  </a:lnTo>
                  <a:cubicBezTo>
                    <a:pt x="3767" y="2854"/>
                    <a:pt x="3630" y="2900"/>
                    <a:pt x="3470" y="2945"/>
                  </a:cubicBezTo>
                  <a:lnTo>
                    <a:pt x="3287" y="3014"/>
                  </a:lnTo>
                  <a:cubicBezTo>
                    <a:pt x="3173" y="3059"/>
                    <a:pt x="3082" y="3082"/>
                    <a:pt x="2968" y="3128"/>
                  </a:cubicBezTo>
                  <a:cubicBezTo>
                    <a:pt x="2945" y="3128"/>
                    <a:pt x="2922" y="3128"/>
                    <a:pt x="2899" y="3151"/>
                  </a:cubicBezTo>
                  <a:lnTo>
                    <a:pt x="2854" y="3151"/>
                  </a:lnTo>
                  <a:cubicBezTo>
                    <a:pt x="2831" y="3173"/>
                    <a:pt x="2785" y="3173"/>
                    <a:pt x="2762" y="3196"/>
                  </a:cubicBezTo>
                  <a:lnTo>
                    <a:pt x="2717" y="3196"/>
                  </a:lnTo>
                  <a:cubicBezTo>
                    <a:pt x="2648" y="3219"/>
                    <a:pt x="2557" y="3265"/>
                    <a:pt x="2466" y="3288"/>
                  </a:cubicBezTo>
                  <a:lnTo>
                    <a:pt x="2374" y="3310"/>
                  </a:lnTo>
                  <a:cubicBezTo>
                    <a:pt x="2237" y="3356"/>
                    <a:pt x="2101" y="3402"/>
                    <a:pt x="1941" y="3425"/>
                  </a:cubicBezTo>
                  <a:lnTo>
                    <a:pt x="1804" y="3470"/>
                  </a:lnTo>
                  <a:cubicBezTo>
                    <a:pt x="1712" y="3493"/>
                    <a:pt x="1621" y="3516"/>
                    <a:pt x="1507" y="3516"/>
                  </a:cubicBezTo>
                  <a:cubicBezTo>
                    <a:pt x="1416" y="3539"/>
                    <a:pt x="1302" y="3562"/>
                    <a:pt x="1210" y="3584"/>
                  </a:cubicBezTo>
                  <a:lnTo>
                    <a:pt x="1096" y="3584"/>
                  </a:lnTo>
                  <a:cubicBezTo>
                    <a:pt x="1005" y="3607"/>
                    <a:pt x="936" y="3607"/>
                    <a:pt x="845" y="3630"/>
                  </a:cubicBezTo>
                  <a:lnTo>
                    <a:pt x="799" y="3653"/>
                  </a:lnTo>
                  <a:cubicBezTo>
                    <a:pt x="708" y="3653"/>
                    <a:pt x="617" y="3676"/>
                    <a:pt x="526" y="3698"/>
                  </a:cubicBezTo>
                  <a:lnTo>
                    <a:pt x="389" y="3698"/>
                  </a:lnTo>
                  <a:lnTo>
                    <a:pt x="366" y="3653"/>
                  </a:lnTo>
                  <a:cubicBezTo>
                    <a:pt x="343" y="3630"/>
                    <a:pt x="320" y="3584"/>
                    <a:pt x="274" y="3562"/>
                  </a:cubicBezTo>
                  <a:cubicBezTo>
                    <a:pt x="252" y="3539"/>
                    <a:pt x="229" y="3539"/>
                    <a:pt x="183" y="3539"/>
                  </a:cubicBezTo>
                  <a:lnTo>
                    <a:pt x="138" y="3539"/>
                  </a:lnTo>
                  <a:cubicBezTo>
                    <a:pt x="92" y="3562"/>
                    <a:pt x="46" y="3584"/>
                    <a:pt x="23" y="3630"/>
                  </a:cubicBezTo>
                  <a:cubicBezTo>
                    <a:pt x="1" y="3676"/>
                    <a:pt x="1" y="3721"/>
                    <a:pt x="1" y="3790"/>
                  </a:cubicBezTo>
                  <a:cubicBezTo>
                    <a:pt x="23" y="3813"/>
                    <a:pt x="23" y="3835"/>
                    <a:pt x="46" y="3881"/>
                  </a:cubicBezTo>
                  <a:cubicBezTo>
                    <a:pt x="46" y="3881"/>
                    <a:pt x="46" y="3881"/>
                    <a:pt x="46" y="3904"/>
                  </a:cubicBezTo>
                  <a:cubicBezTo>
                    <a:pt x="46" y="3927"/>
                    <a:pt x="69" y="3950"/>
                    <a:pt x="69" y="3972"/>
                  </a:cubicBezTo>
                  <a:cubicBezTo>
                    <a:pt x="69" y="3995"/>
                    <a:pt x="69" y="4018"/>
                    <a:pt x="69" y="4018"/>
                  </a:cubicBezTo>
                  <a:lnTo>
                    <a:pt x="69" y="4041"/>
                  </a:lnTo>
                  <a:lnTo>
                    <a:pt x="92" y="4109"/>
                  </a:lnTo>
                  <a:lnTo>
                    <a:pt x="92" y="4201"/>
                  </a:lnTo>
                  <a:lnTo>
                    <a:pt x="92" y="4246"/>
                  </a:lnTo>
                  <a:cubicBezTo>
                    <a:pt x="115" y="4292"/>
                    <a:pt x="115" y="4360"/>
                    <a:pt x="115" y="4406"/>
                  </a:cubicBezTo>
                  <a:cubicBezTo>
                    <a:pt x="138" y="4452"/>
                    <a:pt x="138" y="4497"/>
                    <a:pt x="160" y="4543"/>
                  </a:cubicBezTo>
                  <a:lnTo>
                    <a:pt x="160" y="4589"/>
                  </a:lnTo>
                  <a:lnTo>
                    <a:pt x="183" y="4634"/>
                  </a:lnTo>
                  <a:cubicBezTo>
                    <a:pt x="206" y="4726"/>
                    <a:pt x="229" y="4840"/>
                    <a:pt x="252" y="4931"/>
                  </a:cubicBezTo>
                  <a:cubicBezTo>
                    <a:pt x="274" y="5000"/>
                    <a:pt x="274" y="5068"/>
                    <a:pt x="297" y="5136"/>
                  </a:cubicBezTo>
                  <a:lnTo>
                    <a:pt x="297" y="5182"/>
                  </a:lnTo>
                  <a:cubicBezTo>
                    <a:pt x="320" y="5228"/>
                    <a:pt x="343" y="5273"/>
                    <a:pt x="343" y="5319"/>
                  </a:cubicBezTo>
                  <a:cubicBezTo>
                    <a:pt x="366" y="5365"/>
                    <a:pt x="366" y="5388"/>
                    <a:pt x="389" y="5433"/>
                  </a:cubicBezTo>
                  <a:cubicBezTo>
                    <a:pt x="389" y="5456"/>
                    <a:pt x="411" y="5479"/>
                    <a:pt x="411" y="5502"/>
                  </a:cubicBezTo>
                  <a:cubicBezTo>
                    <a:pt x="434" y="5547"/>
                    <a:pt x="434" y="5570"/>
                    <a:pt x="434" y="5616"/>
                  </a:cubicBezTo>
                  <a:cubicBezTo>
                    <a:pt x="457" y="5639"/>
                    <a:pt x="457" y="5684"/>
                    <a:pt x="480" y="5707"/>
                  </a:cubicBezTo>
                  <a:cubicBezTo>
                    <a:pt x="503" y="5798"/>
                    <a:pt x="526" y="5913"/>
                    <a:pt x="571" y="6004"/>
                  </a:cubicBezTo>
                  <a:cubicBezTo>
                    <a:pt x="571" y="6072"/>
                    <a:pt x="594" y="6118"/>
                    <a:pt x="617" y="6186"/>
                  </a:cubicBezTo>
                  <a:cubicBezTo>
                    <a:pt x="663" y="6346"/>
                    <a:pt x="708" y="6483"/>
                    <a:pt x="799" y="6620"/>
                  </a:cubicBezTo>
                  <a:cubicBezTo>
                    <a:pt x="822" y="6643"/>
                    <a:pt x="845" y="6689"/>
                    <a:pt x="868" y="6711"/>
                  </a:cubicBezTo>
                  <a:cubicBezTo>
                    <a:pt x="891" y="6757"/>
                    <a:pt x="914" y="6780"/>
                    <a:pt x="936" y="6803"/>
                  </a:cubicBezTo>
                  <a:cubicBezTo>
                    <a:pt x="959" y="6848"/>
                    <a:pt x="982" y="6894"/>
                    <a:pt x="1005" y="6940"/>
                  </a:cubicBezTo>
                  <a:cubicBezTo>
                    <a:pt x="1051" y="6985"/>
                    <a:pt x="1073" y="7054"/>
                    <a:pt x="1119" y="7099"/>
                  </a:cubicBezTo>
                  <a:cubicBezTo>
                    <a:pt x="1142" y="7168"/>
                    <a:pt x="1188" y="7214"/>
                    <a:pt x="1233" y="7259"/>
                  </a:cubicBezTo>
                  <a:lnTo>
                    <a:pt x="1233" y="7282"/>
                  </a:lnTo>
                  <a:cubicBezTo>
                    <a:pt x="1256" y="7305"/>
                    <a:pt x="1279" y="7305"/>
                    <a:pt x="1324" y="7328"/>
                  </a:cubicBezTo>
                  <a:lnTo>
                    <a:pt x="1324" y="7351"/>
                  </a:lnTo>
                  <a:lnTo>
                    <a:pt x="1347" y="7396"/>
                  </a:lnTo>
                  <a:cubicBezTo>
                    <a:pt x="1393" y="7465"/>
                    <a:pt x="1461" y="7533"/>
                    <a:pt x="1530" y="7602"/>
                  </a:cubicBezTo>
                  <a:cubicBezTo>
                    <a:pt x="1621" y="7670"/>
                    <a:pt x="1712" y="7739"/>
                    <a:pt x="1781" y="7784"/>
                  </a:cubicBezTo>
                  <a:cubicBezTo>
                    <a:pt x="1849" y="7830"/>
                    <a:pt x="1918" y="7875"/>
                    <a:pt x="1986" y="7921"/>
                  </a:cubicBezTo>
                  <a:cubicBezTo>
                    <a:pt x="2169" y="7990"/>
                    <a:pt x="2397" y="8035"/>
                    <a:pt x="2557" y="8035"/>
                  </a:cubicBezTo>
                  <a:lnTo>
                    <a:pt x="2968" y="8035"/>
                  </a:lnTo>
                  <a:cubicBezTo>
                    <a:pt x="3014" y="8035"/>
                    <a:pt x="3036" y="8012"/>
                    <a:pt x="3059" y="8012"/>
                  </a:cubicBezTo>
                  <a:cubicBezTo>
                    <a:pt x="3150" y="8012"/>
                    <a:pt x="3219" y="8012"/>
                    <a:pt x="3287" y="7990"/>
                  </a:cubicBezTo>
                  <a:cubicBezTo>
                    <a:pt x="3379" y="7990"/>
                    <a:pt x="3470" y="7967"/>
                    <a:pt x="3561" y="7944"/>
                  </a:cubicBezTo>
                  <a:cubicBezTo>
                    <a:pt x="3630" y="7944"/>
                    <a:pt x="3675" y="7921"/>
                    <a:pt x="3744" y="7921"/>
                  </a:cubicBezTo>
                  <a:lnTo>
                    <a:pt x="3835" y="7898"/>
                  </a:lnTo>
                  <a:cubicBezTo>
                    <a:pt x="3927" y="7898"/>
                    <a:pt x="3995" y="7875"/>
                    <a:pt x="4086" y="7853"/>
                  </a:cubicBezTo>
                  <a:cubicBezTo>
                    <a:pt x="4132" y="7853"/>
                    <a:pt x="4178" y="7830"/>
                    <a:pt x="4223" y="7830"/>
                  </a:cubicBezTo>
                  <a:cubicBezTo>
                    <a:pt x="4269" y="7807"/>
                    <a:pt x="4315" y="7807"/>
                    <a:pt x="4337" y="7784"/>
                  </a:cubicBezTo>
                  <a:cubicBezTo>
                    <a:pt x="4406" y="7784"/>
                    <a:pt x="4474" y="7761"/>
                    <a:pt x="4543" y="7739"/>
                  </a:cubicBezTo>
                  <a:lnTo>
                    <a:pt x="4611" y="7739"/>
                  </a:lnTo>
                  <a:cubicBezTo>
                    <a:pt x="4703" y="7716"/>
                    <a:pt x="4794" y="7693"/>
                    <a:pt x="4862" y="7647"/>
                  </a:cubicBezTo>
                  <a:lnTo>
                    <a:pt x="4931" y="7624"/>
                  </a:lnTo>
                  <a:cubicBezTo>
                    <a:pt x="5091" y="7579"/>
                    <a:pt x="5228" y="7533"/>
                    <a:pt x="5387" y="7487"/>
                  </a:cubicBezTo>
                  <a:cubicBezTo>
                    <a:pt x="5501" y="7442"/>
                    <a:pt x="5593" y="7396"/>
                    <a:pt x="5707" y="7351"/>
                  </a:cubicBezTo>
                  <a:cubicBezTo>
                    <a:pt x="5730" y="7328"/>
                    <a:pt x="5730" y="7328"/>
                    <a:pt x="5753" y="7328"/>
                  </a:cubicBezTo>
                  <a:lnTo>
                    <a:pt x="5798" y="7305"/>
                  </a:lnTo>
                  <a:lnTo>
                    <a:pt x="5844" y="7282"/>
                  </a:lnTo>
                  <a:lnTo>
                    <a:pt x="6004" y="7236"/>
                  </a:lnTo>
                  <a:cubicBezTo>
                    <a:pt x="6095" y="7191"/>
                    <a:pt x="6209" y="7145"/>
                    <a:pt x="6323" y="7099"/>
                  </a:cubicBezTo>
                  <a:lnTo>
                    <a:pt x="6369" y="7077"/>
                  </a:lnTo>
                  <a:cubicBezTo>
                    <a:pt x="6506" y="7008"/>
                    <a:pt x="6688" y="6940"/>
                    <a:pt x="6871" y="6848"/>
                  </a:cubicBezTo>
                  <a:lnTo>
                    <a:pt x="6985" y="6780"/>
                  </a:lnTo>
                  <a:lnTo>
                    <a:pt x="7350" y="6597"/>
                  </a:lnTo>
                  <a:cubicBezTo>
                    <a:pt x="7647" y="6437"/>
                    <a:pt x="7944" y="6255"/>
                    <a:pt x="8263" y="6027"/>
                  </a:cubicBezTo>
                  <a:cubicBezTo>
                    <a:pt x="8355" y="5981"/>
                    <a:pt x="8423" y="5935"/>
                    <a:pt x="8514" y="5867"/>
                  </a:cubicBezTo>
                  <a:cubicBezTo>
                    <a:pt x="8583" y="5798"/>
                    <a:pt x="8674" y="5730"/>
                    <a:pt x="8766" y="5661"/>
                  </a:cubicBezTo>
                  <a:cubicBezTo>
                    <a:pt x="8902" y="5524"/>
                    <a:pt x="9039" y="5388"/>
                    <a:pt x="9176" y="5251"/>
                  </a:cubicBezTo>
                  <a:cubicBezTo>
                    <a:pt x="9268" y="5159"/>
                    <a:pt x="9336" y="5091"/>
                    <a:pt x="9405" y="5022"/>
                  </a:cubicBezTo>
                  <a:cubicBezTo>
                    <a:pt x="9473" y="4954"/>
                    <a:pt x="9519" y="4885"/>
                    <a:pt x="9564" y="4840"/>
                  </a:cubicBezTo>
                  <a:cubicBezTo>
                    <a:pt x="9633" y="4771"/>
                    <a:pt x="9701" y="4726"/>
                    <a:pt x="9747" y="4657"/>
                  </a:cubicBezTo>
                  <a:cubicBezTo>
                    <a:pt x="9815" y="4589"/>
                    <a:pt x="9861" y="4520"/>
                    <a:pt x="9884" y="4475"/>
                  </a:cubicBezTo>
                  <a:cubicBezTo>
                    <a:pt x="9930" y="4429"/>
                    <a:pt x="9952" y="4383"/>
                    <a:pt x="9975" y="4315"/>
                  </a:cubicBezTo>
                  <a:cubicBezTo>
                    <a:pt x="10021" y="4246"/>
                    <a:pt x="10044" y="4178"/>
                    <a:pt x="10089" y="4109"/>
                  </a:cubicBezTo>
                  <a:lnTo>
                    <a:pt x="10089" y="4064"/>
                  </a:lnTo>
                  <a:lnTo>
                    <a:pt x="10089" y="4018"/>
                  </a:lnTo>
                  <a:cubicBezTo>
                    <a:pt x="10067" y="3927"/>
                    <a:pt x="10067" y="3835"/>
                    <a:pt x="10067" y="3744"/>
                  </a:cubicBezTo>
                  <a:cubicBezTo>
                    <a:pt x="10067" y="3676"/>
                    <a:pt x="10044" y="3607"/>
                    <a:pt x="10044" y="3539"/>
                  </a:cubicBezTo>
                  <a:lnTo>
                    <a:pt x="10044" y="3447"/>
                  </a:lnTo>
                  <a:lnTo>
                    <a:pt x="10044" y="3425"/>
                  </a:lnTo>
                  <a:lnTo>
                    <a:pt x="10044" y="3402"/>
                  </a:lnTo>
                  <a:cubicBezTo>
                    <a:pt x="10021" y="3356"/>
                    <a:pt x="10021" y="3288"/>
                    <a:pt x="9998" y="3242"/>
                  </a:cubicBezTo>
                  <a:lnTo>
                    <a:pt x="9998" y="3196"/>
                  </a:lnTo>
                  <a:lnTo>
                    <a:pt x="9975" y="3151"/>
                  </a:lnTo>
                  <a:lnTo>
                    <a:pt x="9975" y="3105"/>
                  </a:lnTo>
                  <a:cubicBezTo>
                    <a:pt x="9975" y="3082"/>
                    <a:pt x="9975" y="3059"/>
                    <a:pt x="9975" y="3059"/>
                  </a:cubicBezTo>
                  <a:lnTo>
                    <a:pt x="9952" y="3037"/>
                  </a:lnTo>
                  <a:lnTo>
                    <a:pt x="9952" y="3014"/>
                  </a:lnTo>
                  <a:cubicBezTo>
                    <a:pt x="9930" y="2922"/>
                    <a:pt x="9884" y="2854"/>
                    <a:pt x="9838" y="2785"/>
                  </a:cubicBezTo>
                  <a:cubicBezTo>
                    <a:pt x="9815" y="2740"/>
                    <a:pt x="9793" y="2694"/>
                    <a:pt x="9770" y="2671"/>
                  </a:cubicBezTo>
                  <a:cubicBezTo>
                    <a:pt x="9747" y="2626"/>
                    <a:pt x="9724" y="2580"/>
                    <a:pt x="9701" y="2557"/>
                  </a:cubicBezTo>
                  <a:cubicBezTo>
                    <a:pt x="9633" y="2443"/>
                    <a:pt x="9587" y="2329"/>
                    <a:pt x="9519" y="2238"/>
                  </a:cubicBezTo>
                  <a:cubicBezTo>
                    <a:pt x="9496" y="2169"/>
                    <a:pt x="9473" y="2124"/>
                    <a:pt x="9450" y="2078"/>
                  </a:cubicBezTo>
                  <a:cubicBezTo>
                    <a:pt x="9427" y="2032"/>
                    <a:pt x="9405" y="2009"/>
                    <a:pt x="9405" y="1964"/>
                  </a:cubicBezTo>
                  <a:cubicBezTo>
                    <a:pt x="9382" y="1918"/>
                    <a:pt x="9359" y="1895"/>
                    <a:pt x="9336" y="1850"/>
                  </a:cubicBezTo>
                  <a:cubicBezTo>
                    <a:pt x="9290" y="1781"/>
                    <a:pt x="9268" y="1713"/>
                    <a:pt x="9222" y="1644"/>
                  </a:cubicBezTo>
                  <a:cubicBezTo>
                    <a:pt x="9176" y="1576"/>
                    <a:pt x="9154" y="1530"/>
                    <a:pt x="9108" y="1462"/>
                  </a:cubicBezTo>
                  <a:lnTo>
                    <a:pt x="9108" y="1439"/>
                  </a:lnTo>
                  <a:cubicBezTo>
                    <a:pt x="9062" y="1370"/>
                    <a:pt x="9017" y="1325"/>
                    <a:pt x="8971" y="1233"/>
                  </a:cubicBezTo>
                  <a:cubicBezTo>
                    <a:pt x="8948" y="1211"/>
                    <a:pt x="8925" y="1188"/>
                    <a:pt x="8902" y="1142"/>
                  </a:cubicBezTo>
                  <a:cubicBezTo>
                    <a:pt x="8880" y="1119"/>
                    <a:pt x="8880" y="1096"/>
                    <a:pt x="8857" y="1074"/>
                  </a:cubicBezTo>
                  <a:cubicBezTo>
                    <a:pt x="8811" y="1005"/>
                    <a:pt x="8766" y="959"/>
                    <a:pt x="8720" y="914"/>
                  </a:cubicBezTo>
                  <a:cubicBezTo>
                    <a:pt x="8651" y="845"/>
                    <a:pt x="8583" y="777"/>
                    <a:pt x="8537" y="708"/>
                  </a:cubicBezTo>
                  <a:lnTo>
                    <a:pt x="8492" y="686"/>
                  </a:lnTo>
                  <a:cubicBezTo>
                    <a:pt x="8469" y="640"/>
                    <a:pt x="8446" y="617"/>
                    <a:pt x="8423" y="594"/>
                  </a:cubicBezTo>
                  <a:cubicBezTo>
                    <a:pt x="8423" y="571"/>
                    <a:pt x="8400" y="549"/>
                    <a:pt x="8400" y="549"/>
                  </a:cubicBezTo>
                  <a:cubicBezTo>
                    <a:pt x="8400" y="526"/>
                    <a:pt x="8400" y="503"/>
                    <a:pt x="8400" y="480"/>
                  </a:cubicBezTo>
                  <a:cubicBezTo>
                    <a:pt x="8400" y="457"/>
                    <a:pt x="8400" y="434"/>
                    <a:pt x="8400" y="412"/>
                  </a:cubicBezTo>
                  <a:cubicBezTo>
                    <a:pt x="8400" y="389"/>
                    <a:pt x="8377" y="366"/>
                    <a:pt x="8377" y="343"/>
                  </a:cubicBezTo>
                  <a:cubicBezTo>
                    <a:pt x="8355" y="320"/>
                    <a:pt x="8355" y="297"/>
                    <a:pt x="8332" y="275"/>
                  </a:cubicBezTo>
                  <a:cubicBezTo>
                    <a:pt x="8309" y="252"/>
                    <a:pt x="8286" y="229"/>
                    <a:pt x="8263" y="229"/>
                  </a:cubicBezTo>
                  <a:lnTo>
                    <a:pt x="8241" y="183"/>
                  </a:lnTo>
                  <a:cubicBezTo>
                    <a:pt x="8241" y="183"/>
                    <a:pt x="8218" y="161"/>
                    <a:pt x="8218" y="161"/>
                  </a:cubicBezTo>
                  <a:cubicBezTo>
                    <a:pt x="8195" y="115"/>
                    <a:pt x="8195" y="92"/>
                    <a:pt x="8172" y="69"/>
                  </a:cubicBezTo>
                  <a:cubicBezTo>
                    <a:pt x="8149" y="46"/>
                    <a:pt x="8126" y="46"/>
                    <a:pt x="8104" y="24"/>
                  </a:cubicBezTo>
                  <a:cubicBezTo>
                    <a:pt x="8081" y="24"/>
                    <a:pt x="8058" y="1"/>
                    <a:pt x="80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69463" y="837734"/>
              <a:ext cx="170404" cy="167860"/>
            </a:xfrm>
            <a:custGeom>
              <a:avLst/>
              <a:gdLst/>
              <a:ahLst/>
              <a:cxnLst/>
              <a:rect l="l" t="t" r="r" b="b"/>
              <a:pathLst>
                <a:path w="3082" h="3036" extrusionOk="0">
                  <a:moveTo>
                    <a:pt x="890" y="0"/>
                  </a:moveTo>
                  <a:cubicBezTo>
                    <a:pt x="845" y="0"/>
                    <a:pt x="822" y="23"/>
                    <a:pt x="776" y="23"/>
                  </a:cubicBezTo>
                  <a:lnTo>
                    <a:pt x="685" y="23"/>
                  </a:lnTo>
                  <a:cubicBezTo>
                    <a:pt x="662" y="23"/>
                    <a:pt x="616" y="23"/>
                    <a:pt x="594" y="46"/>
                  </a:cubicBezTo>
                  <a:cubicBezTo>
                    <a:pt x="502" y="68"/>
                    <a:pt x="457" y="114"/>
                    <a:pt x="434" y="183"/>
                  </a:cubicBezTo>
                  <a:cubicBezTo>
                    <a:pt x="411" y="228"/>
                    <a:pt x="365" y="274"/>
                    <a:pt x="320" y="297"/>
                  </a:cubicBezTo>
                  <a:cubicBezTo>
                    <a:pt x="274" y="365"/>
                    <a:pt x="251" y="411"/>
                    <a:pt x="228" y="457"/>
                  </a:cubicBezTo>
                  <a:lnTo>
                    <a:pt x="183" y="525"/>
                  </a:lnTo>
                  <a:cubicBezTo>
                    <a:pt x="137" y="593"/>
                    <a:pt x="91" y="662"/>
                    <a:pt x="69" y="730"/>
                  </a:cubicBezTo>
                  <a:cubicBezTo>
                    <a:pt x="46" y="799"/>
                    <a:pt x="46" y="867"/>
                    <a:pt x="46" y="913"/>
                  </a:cubicBezTo>
                  <a:cubicBezTo>
                    <a:pt x="46" y="982"/>
                    <a:pt x="23" y="1027"/>
                    <a:pt x="23" y="1073"/>
                  </a:cubicBezTo>
                  <a:cubicBezTo>
                    <a:pt x="23" y="1096"/>
                    <a:pt x="0" y="1141"/>
                    <a:pt x="0" y="1164"/>
                  </a:cubicBezTo>
                  <a:cubicBezTo>
                    <a:pt x="0" y="1233"/>
                    <a:pt x="0" y="1301"/>
                    <a:pt x="0" y="1392"/>
                  </a:cubicBezTo>
                  <a:cubicBezTo>
                    <a:pt x="0" y="1461"/>
                    <a:pt x="0" y="1506"/>
                    <a:pt x="0" y="1575"/>
                  </a:cubicBezTo>
                  <a:cubicBezTo>
                    <a:pt x="0" y="1643"/>
                    <a:pt x="0" y="1712"/>
                    <a:pt x="0" y="1758"/>
                  </a:cubicBezTo>
                  <a:lnTo>
                    <a:pt x="0" y="1849"/>
                  </a:lnTo>
                  <a:cubicBezTo>
                    <a:pt x="0" y="1872"/>
                    <a:pt x="0" y="1917"/>
                    <a:pt x="0" y="1940"/>
                  </a:cubicBezTo>
                  <a:cubicBezTo>
                    <a:pt x="0" y="1986"/>
                    <a:pt x="0" y="2054"/>
                    <a:pt x="0" y="2100"/>
                  </a:cubicBezTo>
                  <a:lnTo>
                    <a:pt x="0" y="2168"/>
                  </a:lnTo>
                  <a:cubicBezTo>
                    <a:pt x="0" y="2214"/>
                    <a:pt x="0" y="2260"/>
                    <a:pt x="0" y="2305"/>
                  </a:cubicBezTo>
                  <a:cubicBezTo>
                    <a:pt x="0" y="2351"/>
                    <a:pt x="0" y="2420"/>
                    <a:pt x="0" y="2488"/>
                  </a:cubicBezTo>
                  <a:cubicBezTo>
                    <a:pt x="0" y="2534"/>
                    <a:pt x="0" y="2579"/>
                    <a:pt x="0" y="2625"/>
                  </a:cubicBezTo>
                  <a:cubicBezTo>
                    <a:pt x="0" y="2671"/>
                    <a:pt x="0" y="2739"/>
                    <a:pt x="23" y="2785"/>
                  </a:cubicBezTo>
                  <a:cubicBezTo>
                    <a:pt x="23" y="2808"/>
                    <a:pt x="23" y="2830"/>
                    <a:pt x="23" y="2853"/>
                  </a:cubicBezTo>
                  <a:cubicBezTo>
                    <a:pt x="23" y="2876"/>
                    <a:pt x="46" y="2922"/>
                    <a:pt x="69" y="2944"/>
                  </a:cubicBezTo>
                  <a:lnTo>
                    <a:pt x="114" y="2944"/>
                  </a:lnTo>
                  <a:cubicBezTo>
                    <a:pt x="160" y="2944"/>
                    <a:pt x="206" y="2967"/>
                    <a:pt x="251" y="2967"/>
                  </a:cubicBezTo>
                  <a:cubicBezTo>
                    <a:pt x="274" y="2990"/>
                    <a:pt x="297" y="2990"/>
                    <a:pt x="320" y="2990"/>
                  </a:cubicBezTo>
                  <a:cubicBezTo>
                    <a:pt x="411" y="3013"/>
                    <a:pt x="502" y="3013"/>
                    <a:pt x="616" y="3013"/>
                  </a:cubicBezTo>
                  <a:cubicBezTo>
                    <a:pt x="639" y="3036"/>
                    <a:pt x="685" y="3036"/>
                    <a:pt x="731" y="3036"/>
                  </a:cubicBezTo>
                  <a:lnTo>
                    <a:pt x="753" y="3036"/>
                  </a:lnTo>
                  <a:cubicBezTo>
                    <a:pt x="799" y="3036"/>
                    <a:pt x="845" y="3013"/>
                    <a:pt x="890" y="3013"/>
                  </a:cubicBezTo>
                  <a:lnTo>
                    <a:pt x="982" y="3013"/>
                  </a:lnTo>
                  <a:cubicBezTo>
                    <a:pt x="1050" y="2990"/>
                    <a:pt x="1141" y="2990"/>
                    <a:pt x="1210" y="2967"/>
                  </a:cubicBezTo>
                  <a:cubicBezTo>
                    <a:pt x="1256" y="2944"/>
                    <a:pt x="1301" y="2944"/>
                    <a:pt x="1324" y="2922"/>
                  </a:cubicBezTo>
                  <a:lnTo>
                    <a:pt x="1438" y="2899"/>
                  </a:lnTo>
                  <a:cubicBezTo>
                    <a:pt x="1575" y="2853"/>
                    <a:pt x="1712" y="2808"/>
                    <a:pt x="1849" y="2762"/>
                  </a:cubicBezTo>
                  <a:cubicBezTo>
                    <a:pt x="1917" y="2739"/>
                    <a:pt x="1986" y="2693"/>
                    <a:pt x="2077" y="2648"/>
                  </a:cubicBezTo>
                  <a:cubicBezTo>
                    <a:pt x="2146" y="2602"/>
                    <a:pt x="2214" y="2579"/>
                    <a:pt x="2306" y="2511"/>
                  </a:cubicBezTo>
                  <a:cubicBezTo>
                    <a:pt x="2442" y="2397"/>
                    <a:pt x="2534" y="2305"/>
                    <a:pt x="2625" y="2214"/>
                  </a:cubicBezTo>
                  <a:lnTo>
                    <a:pt x="2671" y="2146"/>
                  </a:lnTo>
                  <a:lnTo>
                    <a:pt x="2716" y="2077"/>
                  </a:lnTo>
                  <a:cubicBezTo>
                    <a:pt x="2739" y="2054"/>
                    <a:pt x="2785" y="2009"/>
                    <a:pt x="2808" y="1963"/>
                  </a:cubicBezTo>
                  <a:lnTo>
                    <a:pt x="2853" y="1917"/>
                  </a:lnTo>
                  <a:cubicBezTo>
                    <a:pt x="2876" y="1872"/>
                    <a:pt x="2922" y="1826"/>
                    <a:pt x="2945" y="1780"/>
                  </a:cubicBezTo>
                  <a:lnTo>
                    <a:pt x="2967" y="1735"/>
                  </a:lnTo>
                  <a:lnTo>
                    <a:pt x="2990" y="1712"/>
                  </a:lnTo>
                  <a:cubicBezTo>
                    <a:pt x="2990" y="1689"/>
                    <a:pt x="2990" y="1643"/>
                    <a:pt x="3013" y="1621"/>
                  </a:cubicBezTo>
                  <a:cubicBezTo>
                    <a:pt x="3036" y="1598"/>
                    <a:pt x="3059" y="1575"/>
                    <a:pt x="3082" y="1552"/>
                  </a:cubicBezTo>
                  <a:cubicBezTo>
                    <a:pt x="3082" y="1506"/>
                    <a:pt x="3082" y="1461"/>
                    <a:pt x="3059" y="1415"/>
                  </a:cubicBezTo>
                  <a:cubicBezTo>
                    <a:pt x="3036" y="1370"/>
                    <a:pt x="3036" y="1347"/>
                    <a:pt x="3013" y="1324"/>
                  </a:cubicBezTo>
                  <a:cubicBezTo>
                    <a:pt x="2967" y="1278"/>
                    <a:pt x="2922" y="1233"/>
                    <a:pt x="2876" y="1210"/>
                  </a:cubicBezTo>
                  <a:lnTo>
                    <a:pt x="2853" y="1187"/>
                  </a:lnTo>
                  <a:cubicBezTo>
                    <a:pt x="2831" y="1164"/>
                    <a:pt x="2808" y="1141"/>
                    <a:pt x="2785" y="1118"/>
                  </a:cubicBezTo>
                  <a:cubicBezTo>
                    <a:pt x="2762" y="1096"/>
                    <a:pt x="2739" y="1073"/>
                    <a:pt x="2716" y="1050"/>
                  </a:cubicBezTo>
                  <a:cubicBezTo>
                    <a:pt x="2648" y="1004"/>
                    <a:pt x="2602" y="936"/>
                    <a:pt x="2534" y="890"/>
                  </a:cubicBezTo>
                  <a:cubicBezTo>
                    <a:pt x="2488" y="845"/>
                    <a:pt x="2442" y="799"/>
                    <a:pt x="2397" y="753"/>
                  </a:cubicBezTo>
                  <a:lnTo>
                    <a:pt x="2374" y="730"/>
                  </a:lnTo>
                  <a:cubicBezTo>
                    <a:pt x="2283" y="662"/>
                    <a:pt x="2214" y="593"/>
                    <a:pt x="2146" y="548"/>
                  </a:cubicBezTo>
                  <a:cubicBezTo>
                    <a:pt x="2077" y="479"/>
                    <a:pt x="2009" y="434"/>
                    <a:pt x="1940" y="388"/>
                  </a:cubicBezTo>
                  <a:cubicBezTo>
                    <a:pt x="1872" y="365"/>
                    <a:pt x="1826" y="320"/>
                    <a:pt x="1781" y="297"/>
                  </a:cubicBezTo>
                  <a:cubicBezTo>
                    <a:pt x="1689" y="228"/>
                    <a:pt x="1598" y="205"/>
                    <a:pt x="1507" y="160"/>
                  </a:cubicBezTo>
                  <a:lnTo>
                    <a:pt x="1484" y="137"/>
                  </a:lnTo>
                  <a:cubicBezTo>
                    <a:pt x="1415" y="114"/>
                    <a:pt x="1347" y="91"/>
                    <a:pt x="1278" y="68"/>
                  </a:cubicBezTo>
                  <a:cubicBezTo>
                    <a:pt x="1233" y="68"/>
                    <a:pt x="1210" y="46"/>
                    <a:pt x="1164" y="46"/>
                  </a:cubicBezTo>
                  <a:lnTo>
                    <a:pt x="1096" y="23"/>
                  </a:lnTo>
                  <a:cubicBezTo>
                    <a:pt x="1027" y="23"/>
                    <a:pt x="982" y="0"/>
                    <a:pt x="9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49227" y="922274"/>
              <a:ext cx="417827" cy="358445"/>
            </a:xfrm>
            <a:custGeom>
              <a:avLst/>
              <a:gdLst/>
              <a:ahLst/>
              <a:cxnLst/>
              <a:rect l="l" t="t" r="r" b="b"/>
              <a:pathLst>
                <a:path w="7557" h="6483" extrusionOk="0">
                  <a:moveTo>
                    <a:pt x="3493" y="0"/>
                  </a:moveTo>
                  <a:cubicBezTo>
                    <a:pt x="3448" y="23"/>
                    <a:pt x="3402" y="46"/>
                    <a:pt x="3379" y="92"/>
                  </a:cubicBezTo>
                  <a:cubicBezTo>
                    <a:pt x="3356" y="114"/>
                    <a:pt x="3356" y="160"/>
                    <a:pt x="3356" y="183"/>
                  </a:cubicBezTo>
                  <a:lnTo>
                    <a:pt x="3333" y="206"/>
                  </a:lnTo>
                  <a:lnTo>
                    <a:pt x="3311" y="251"/>
                  </a:lnTo>
                  <a:cubicBezTo>
                    <a:pt x="3288" y="297"/>
                    <a:pt x="3242" y="343"/>
                    <a:pt x="3219" y="388"/>
                  </a:cubicBezTo>
                  <a:lnTo>
                    <a:pt x="3174" y="434"/>
                  </a:lnTo>
                  <a:cubicBezTo>
                    <a:pt x="3151" y="480"/>
                    <a:pt x="3105" y="525"/>
                    <a:pt x="3082" y="548"/>
                  </a:cubicBezTo>
                  <a:lnTo>
                    <a:pt x="3037" y="617"/>
                  </a:lnTo>
                  <a:lnTo>
                    <a:pt x="2991" y="685"/>
                  </a:lnTo>
                  <a:cubicBezTo>
                    <a:pt x="2900" y="776"/>
                    <a:pt x="2808" y="868"/>
                    <a:pt x="2672" y="982"/>
                  </a:cubicBezTo>
                  <a:cubicBezTo>
                    <a:pt x="2580" y="1050"/>
                    <a:pt x="2512" y="1073"/>
                    <a:pt x="2443" y="1119"/>
                  </a:cubicBezTo>
                  <a:cubicBezTo>
                    <a:pt x="2352" y="1164"/>
                    <a:pt x="2283" y="1210"/>
                    <a:pt x="2215" y="1233"/>
                  </a:cubicBezTo>
                  <a:cubicBezTo>
                    <a:pt x="2078" y="1279"/>
                    <a:pt x="1941" y="1324"/>
                    <a:pt x="1804" y="1370"/>
                  </a:cubicBezTo>
                  <a:lnTo>
                    <a:pt x="1690" y="1393"/>
                  </a:lnTo>
                  <a:cubicBezTo>
                    <a:pt x="1667" y="1415"/>
                    <a:pt x="1622" y="1415"/>
                    <a:pt x="1576" y="1438"/>
                  </a:cubicBezTo>
                  <a:cubicBezTo>
                    <a:pt x="1507" y="1461"/>
                    <a:pt x="1416" y="1461"/>
                    <a:pt x="1348" y="1484"/>
                  </a:cubicBezTo>
                  <a:lnTo>
                    <a:pt x="1256" y="1484"/>
                  </a:lnTo>
                  <a:cubicBezTo>
                    <a:pt x="1188" y="1484"/>
                    <a:pt x="1165" y="1507"/>
                    <a:pt x="1119" y="1507"/>
                  </a:cubicBezTo>
                  <a:lnTo>
                    <a:pt x="1097" y="1507"/>
                  </a:lnTo>
                  <a:cubicBezTo>
                    <a:pt x="1051" y="1507"/>
                    <a:pt x="1005" y="1507"/>
                    <a:pt x="982" y="1484"/>
                  </a:cubicBezTo>
                  <a:cubicBezTo>
                    <a:pt x="868" y="1484"/>
                    <a:pt x="777" y="1484"/>
                    <a:pt x="686" y="1461"/>
                  </a:cubicBezTo>
                  <a:cubicBezTo>
                    <a:pt x="663" y="1461"/>
                    <a:pt x="640" y="1461"/>
                    <a:pt x="617" y="1438"/>
                  </a:cubicBezTo>
                  <a:cubicBezTo>
                    <a:pt x="572" y="1438"/>
                    <a:pt x="526" y="1415"/>
                    <a:pt x="480" y="1415"/>
                  </a:cubicBezTo>
                  <a:cubicBezTo>
                    <a:pt x="412" y="1415"/>
                    <a:pt x="366" y="1461"/>
                    <a:pt x="321" y="1507"/>
                  </a:cubicBezTo>
                  <a:cubicBezTo>
                    <a:pt x="298" y="1552"/>
                    <a:pt x="275" y="1644"/>
                    <a:pt x="321" y="1689"/>
                  </a:cubicBezTo>
                  <a:lnTo>
                    <a:pt x="343" y="1712"/>
                  </a:lnTo>
                  <a:cubicBezTo>
                    <a:pt x="321" y="1758"/>
                    <a:pt x="321" y="1804"/>
                    <a:pt x="321" y="1872"/>
                  </a:cubicBezTo>
                  <a:cubicBezTo>
                    <a:pt x="298" y="1895"/>
                    <a:pt x="298" y="1940"/>
                    <a:pt x="298" y="1986"/>
                  </a:cubicBezTo>
                  <a:cubicBezTo>
                    <a:pt x="275" y="2055"/>
                    <a:pt x="252" y="2146"/>
                    <a:pt x="229" y="2237"/>
                  </a:cubicBezTo>
                  <a:cubicBezTo>
                    <a:pt x="206" y="2374"/>
                    <a:pt x="184" y="2511"/>
                    <a:pt x="161" y="2625"/>
                  </a:cubicBezTo>
                  <a:lnTo>
                    <a:pt x="161" y="2694"/>
                  </a:lnTo>
                  <a:cubicBezTo>
                    <a:pt x="115" y="2922"/>
                    <a:pt x="115" y="3105"/>
                    <a:pt x="92" y="3287"/>
                  </a:cubicBezTo>
                  <a:cubicBezTo>
                    <a:pt x="92" y="3378"/>
                    <a:pt x="92" y="3493"/>
                    <a:pt x="92" y="3607"/>
                  </a:cubicBezTo>
                  <a:cubicBezTo>
                    <a:pt x="92" y="3675"/>
                    <a:pt x="92" y="3744"/>
                    <a:pt x="92" y="3835"/>
                  </a:cubicBezTo>
                  <a:cubicBezTo>
                    <a:pt x="92" y="3981"/>
                    <a:pt x="92" y="4147"/>
                    <a:pt x="92" y="4314"/>
                  </a:cubicBezTo>
                  <a:cubicBezTo>
                    <a:pt x="92" y="4406"/>
                    <a:pt x="69" y="4497"/>
                    <a:pt x="69" y="4588"/>
                  </a:cubicBezTo>
                  <a:cubicBezTo>
                    <a:pt x="69" y="4748"/>
                    <a:pt x="47" y="4885"/>
                    <a:pt x="47" y="5022"/>
                  </a:cubicBezTo>
                  <a:cubicBezTo>
                    <a:pt x="24" y="5159"/>
                    <a:pt x="24" y="5273"/>
                    <a:pt x="24" y="5410"/>
                  </a:cubicBezTo>
                  <a:lnTo>
                    <a:pt x="24" y="5524"/>
                  </a:lnTo>
                  <a:cubicBezTo>
                    <a:pt x="24" y="5593"/>
                    <a:pt x="1" y="5638"/>
                    <a:pt x="1" y="5707"/>
                  </a:cubicBezTo>
                  <a:lnTo>
                    <a:pt x="1" y="5729"/>
                  </a:lnTo>
                  <a:lnTo>
                    <a:pt x="1" y="5775"/>
                  </a:lnTo>
                  <a:cubicBezTo>
                    <a:pt x="1" y="5798"/>
                    <a:pt x="1" y="5821"/>
                    <a:pt x="1" y="5844"/>
                  </a:cubicBezTo>
                  <a:cubicBezTo>
                    <a:pt x="1" y="5866"/>
                    <a:pt x="1" y="5889"/>
                    <a:pt x="1" y="5889"/>
                  </a:cubicBezTo>
                  <a:cubicBezTo>
                    <a:pt x="1" y="5935"/>
                    <a:pt x="1" y="5958"/>
                    <a:pt x="1" y="5981"/>
                  </a:cubicBezTo>
                  <a:cubicBezTo>
                    <a:pt x="24" y="6026"/>
                    <a:pt x="24" y="6072"/>
                    <a:pt x="69" y="6117"/>
                  </a:cubicBezTo>
                  <a:cubicBezTo>
                    <a:pt x="92" y="6140"/>
                    <a:pt x="138" y="6163"/>
                    <a:pt x="161" y="6186"/>
                  </a:cubicBezTo>
                  <a:cubicBezTo>
                    <a:pt x="206" y="6209"/>
                    <a:pt x="229" y="6232"/>
                    <a:pt x="275" y="6254"/>
                  </a:cubicBezTo>
                  <a:cubicBezTo>
                    <a:pt x="298" y="6277"/>
                    <a:pt x="343" y="6300"/>
                    <a:pt x="389" y="6300"/>
                  </a:cubicBezTo>
                  <a:lnTo>
                    <a:pt x="412" y="6323"/>
                  </a:lnTo>
                  <a:lnTo>
                    <a:pt x="480" y="6369"/>
                  </a:lnTo>
                  <a:cubicBezTo>
                    <a:pt x="526" y="6391"/>
                    <a:pt x="594" y="6414"/>
                    <a:pt x="640" y="6437"/>
                  </a:cubicBezTo>
                  <a:cubicBezTo>
                    <a:pt x="663" y="6460"/>
                    <a:pt x="709" y="6460"/>
                    <a:pt x="731" y="6460"/>
                  </a:cubicBezTo>
                  <a:cubicBezTo>
                    <a:pt x="800" y="6460"/>
                    <a:pt x="823" y="6460"/>
                    <a:pt x="868" y="6483"/>
                  </a:cubicBezTo>
                  <a:lnTo>
                    <a:pt x="960" y="6483"/>
                  </a:lnTo>
                  <a:cubicBezTo>
                    <a:pt x="1142" y="6483"/>
                    <a:pt x="1302" y="6437"/>
                    <a:pt x="1439" y="6391"/>
                  </a:cubicBezTo>
                  <a:cubicBezTo>
                    <a:pt x="1599" y="6323"/>
                    <a:pt x="1713" y="6209"/>
                    <a:pt x="1781" y="6117"/>
                  </a:cubicBezTo>
                  <a:cubicBezTo>
                    <a:pt x="1850" y="6026"/>
                    <a:pt x="1895" y="5958"/>
                    <a:pt x="1918" y="5912"/>
                  </a:cubicBezTo>
                  <a:cubicBezTo>
                    <a:pt x="1964" y="5821"/>
                    <a:pt x="1987" y="5729"/>
                    <a:pt x="2010" y="5661"/>
                  </a:cubicBezTo>
                  <a:cubicBezTo>
                    <a:pt x="2032" y="5570"/>
                    <a:pt x="2032" y="5478"/>
                    <a:pt x="2032" y="5387"/>
                  </a:cubicBezTo>
                  <a:cubicBezTo>
                    <a:pt x="2032" y="5341"/>
                    <a:pt x="2032" y="5273"/>
                    <a:pt x="2010" y="5204"/>
                  </a:cubicBezTo>
                  <a:lnTo>
                    <a:pt x="2010" y="5159"/>
                  </a:lnTo>
                  <a:lnTo>
                    <a:pt x="2010" y="5113"/>
                  </a:lnTo>
                  <a:cubicBezTo>
                    <a:pt x="2010" y="5068"/>
                    <a:pt x="2010" y="5022"/>
                    <a:pt x="1987" y="4953"/>
                  </a:cubicBezTo>
                  <a:lnTo>
                    <a:pt x="1987" y="4931"/>
                  </a:lnTo>
                  <a:cubicBezTo>
                    <a:pt x="2055" y="4953"/>
                    <a:pt x="2124" y="4999"/>
                    <a:pt x="2192" y="5045"/>
                  </a:cubicBezTo>
                  <a:cubicBezTo>
                    <a:pt x="2215" y="5068"/>
                    <a:pt x="2261" y="5090"/>
                    <a:pt x="2283" y="5090"/>
                  </a:cubicBezTo>
                  <a:cubicBezTo>
                    <a:pt x="2306" y="5113"/>
                    <a:pt x="2329" y="5113"/>
                    <a:pt x="2329" y="5113"/>
                  </a:cubicBezTo>
                  <a:cubicBezTo>
                    <a:pt x="2352" y="5136"/>
                    <a:pt x="2375" y="5136"/>
                    <a:pt x="2375" y="5159"/>
                  </a:cubicBezTo>
                  <a:lnTo>
                    <a:pt x="2398" y="5159"/>
                  </a:lnTo>
                  <a:cubicBezTo>
                    <a:pt x="2466" y="5204"/>
                    <a:pt x="2557" y="5250"/>
                    <a:pt x="2626" y="5296"/>
                  </a:cubicBezTo>
                  <a:cubicBezTo>
                    <a:pt x="2649" y="5296"/>
                    <a:pt x="2672" y="5296"/>
                    <a:pt x="2694" y="5319"/>
                  </a:cubicBezTo>
                  <a:lnTo>
                    <a:pt x="2717" y="5319"/>
                  </a:lnTo>
                  <a:cubicBezTo>
                    <a:pt x="2786" y="5341"/>
                    <a:pt x="2854" y="5364"/>
                    <a:pt x="2923" y="5387"/>
                  </a:cubicBezTo>
                  <a:cubicBezTo>
                    <a:pt x="3014" y="5410"/>
                    <a:pt x="3105" y="5433"/>
                    <a:pt x="3174" y="5433"/>
                  </a:cubicBezTo>
                  <a:lnTo>
                    <a:pt x="3265" y="5456"/>
                  </a:lnTo>
                  <a:cubicBezTo>
                    <a:pt x="3333" y="5456"/>
                    <a:pt x="3425" y="5456"/>
                    <a:pt x="3493" y="5478"/>
                  </a:cubicBezTo>
                  <a:cubicBezTo>
                    <a:pt x="3539" y="5478"/>
                    <a:pt x="3562" y="5478"/>
                    <a:pt x="3607" y="5456"/>
                  </a:cubicBezTo>
                  <a:cubicBezTo>
                    <a:pt x="3676" y="5456"/>
                    <a:pt x="3767" y="5456"/>
                    <a:pt x="3836" y="5433"/>
                  </a:cubicBezTo>
                  <a:lnTo>
                    <a:pt x="3858" y="5433"/>
                  </a:lnTo>
                  <a:cubicBezTo>
                    <a:pt x="3973" y="5387"/>
                    <a:pt x="4064" y="5364"/>
                    <a:pt x="4178" y="5319"/>
                  </a:cubicBezTo>
                  <a:lnTo>
                    <a:pt x="4201" y="5319"/>
                  </a:lnTo>
                  <a:cubicBezTo>
                    <a:pt x="4246" y="5296"/>
                    <a:pt x="4269" y="5296"/>
                    <a:pt x="4292" y="5273"/>
                  </a:cubicBezTo>
                  <a:cubicBezTo>
                    <a:pt x="4338" y="5273"/>
                    <a:pt x="4361" y="5250"/>
                    <a:pt x="4406" y="5227"/>
                  </a:cubicBezTo>
                  <a:cubicBezTo>
                    <a:pt x="4452" y="5204"/>
                    <a:pt x="4520" y="5159"/>
                    <a:pt x="4566" y="5113"/>
                  </a:cubicBezTo>
                  <a:cubicBezTo>
                    <a:pt x="4612" y="5045"/>
                    <a:pt x="4680" y="4976"/>
                    <a:pt x="4749" y="4908"/>
                  </a:cubicBezTo>
                  <a:cubicBezTo>
                    <a:pt x="4771" y="4862"/>
                    <a:pt x="4817" y="4816"/>
                    <a:pt x="4840" y="4771"/>
                  </a:cubicBezTo>
                  <a:cubicBezTo>
                    <a:pt x="4886" y="4702"/>
                    <a:pt x="4931" y="4588"/>
                    <a:pt x="4977" y="4474"/>
                  </a:cubicBezTo>
                  <a:cubicBezTo>
                    <a:pt x="4977" y="4428"/>
                    <a:pt x="5000" y="4406"/>
                    <a:pt x="5000" y="4360"/>
                  </a:cubicBezTo>
                  <a:cubicBezTo>
                    <a:pt x="5023" y="4314"/>
                    <a:pt x="5045" y="4269"/>
                    <a:pt x="5045" y="4223"/>
                  </a:cubicBezTo>
                  <a:cubicBezTo>
                    <a:pt x="5068" y="4200"/>
                    <a:pt x="5068" y="4155"/>
                    <a:pt x="5068" y="4109"/>
                  </a:cubicBezTo>
                  <a:cubicBezTo>
                    <a:pt x="5068" y="4086"/>
                    <a:pt x="5068" y="4040"/>
                    <a:pt x="5068" y="4018"/>
                  </a:cubicBezTo>
                  <a:cubicBezTo>
                    <a:pt x="5068" y="3972"/>
                    <a:pt x="5091" y="3903"/>
                    <a:pt x="5114" y="3881"/>
                  </a:cubicBezTo>
                  <a:cubicBezTo>
                    <a:pt x="5114" y="3812"/>
                    <a:pt x="5182" y="3766"/>
                    <a:pt x="5228" y="3766"/>
                  </a:cubicBezTo>
                  <a:cubicBezTo>
                    <a:pt x="5251" y="3698"/>
                    <a:pt x="5251" y="3630"/>
                    <a:pt x="5251" y="3561"/>
                  </a:cubicBezTo>
                  <a:cubicBezTo>
                    <a:pt x="5274" y="3561"/>
                    <a:pt x="5296" y="3584"/>
                    <a:pt x="5342" y="3607"/>
                  </a:cubicBezTo>
                  <a:cubicBezTo>
                    <a:pt x="5365" y="3630"/>
                    <a:pt x="5388" y="3630"/>
                    <a:pt x="5411" y="3652"/>
                  </a:cubicBezTo>
                  <a:lnTo>
                    <a:pt x="5456" y="3675"/>
                  </a:lnTo>
                  <a:cubicBezTo>
                    <a:pt x="5525" y="3721"/>
                    <a:pt x="5570" y="3744"/>
                    <a:pt x="5639" y="3766"/>
                  </a:cubicBezTo>
                  <a:cubicBezTo>
                    <a:pt x="5707" y="3812"/>
                    <a:pt x="5799" y="3858"/>
                    <a:pt x="5867" y="3881"/>
                  </a:cubicBezTo>
                  <a:cubicBezTo>
                    <a:pt x="5936" y="3881"/>
                    <a:pt x="6027" y="3903"/>
                    <a:pt x="6095" y="3903"/>
                  </a:cubicBezTo>
                  <a:lnTo>
                    <a:pt x="6118" y="3903"/>
                  </a:lnTo>
                  <a:cubicBezTo>
                    <a:pt x="6209" y="3926"/>
                    <a:pt x="6278" y="3926"/>
                    <a:pt x="6346" y="3926"/>
                  </a:cubicBezTo>
                  <a:cubicBezTo>
                    <a:pt x="6461" y="3926"/>
                    <a:pt x="6552" y="3926"/>
                    <a:pt x="6666" y="3903"/>
                  </a:cubicBezTo>
                  <a:cubicBezTo>
                    <a:pt x="6712" y="3881"/>
                    <a:pt x="6734" y="3881"/>
                    <a:pt x="6780" y="3858"/>
                  </a:cubicBezTo>
                  <a:cubicBezTo>
                    <a:pt x="6826" y="3858"/>
                    <a:pt x="6871" y="3835"/>
                    <a:pt x="6917" y="3812"/>
                  </a:cubicBezTo>
                  <a:cubicBezTo>
                    <a:pt x="7008" y="3766"/>
                    <a:pt x="7100" y="3721"/>
                    <a:pt x="7168" y="3630"/>
                  </a:cubicBezTo>
                  <a:cubicBezTo>
                    <a:pt x="7237" y="3561"/>
                    <a:pt x="7282" y="3493"/>
                    <a:pt x="7328" y="3424"/>
                  </a:cubicBezTo>
                  <a:cubicBezTo>
                    <a:pt x="7374" y="3333"/>
                    <a:pt x="7419" y="3242"/>
                    <a:pt x="7465" y="3150"/>
                  </a:cubicBezTo>
                  <a:cubicBezTo>
                    <a:pt x="7465" y="3082"/>
                    <a:pt x="7510" y="3013"/>
                    <a:pt x="7510" y="2945"/>
                  </a:cubicBezTo>
                  <a:cubicBezTo>
                    <a:pt x="7556" y="2808"/>
                    <a:pt x="7510" y="2694"/>
                    <a:pt x="7488" y="2580"/>
                  </a:cubicBezTo>
                  <a:cubicBezTo>
                    <a:pt x="7465" y="2511"/>
                    <a:pt x="7396" y="2443"/>
                    <a:pt x="7305" y="2443"/>
                  </a:cubicBezTo>
                  <a:lnTo>
                    <a:pt x="7282" y="2443"/>
                  </a:lnTo>
                  <a:cubicBezTo>
                    <a:pt x="7191" y="2351"/>
                    <a:pt x="7077" y="2260"/>
                    <a:pt x="6963" y="2169"/>
                  </a:cubicBezTo>
                  <a:lnTo>
                    <a:pt x="6894" y="2100"/>
                  </a:lnTo>
                  <a:cubicBezTo>
                    <a:pt x="6849" y="2077"/>
                    <a:pt x="6803" y="2032"/>
                    <a:pt x="6780" y="2009"/>
                  </a:cubicBezTo>
                  <a:cubicBezTo>
                    <a:pt x="6712" y="1963"/>
                    <a:pt x="6620" y="1895"/>
                    <a:pt x="6552" y="1849"/>
                  </a:cubicBezTo>
                  <a:cubicBezTo>
                    <a:pt x="6461" y="1781"/>
                    <a:pt x="6392" y="1735"/>
                    <a:pt x="6324" y="1689"/>
                  </a:cubicBezTo>
                  <a:cubicBezTo>
                    <a:pt x="6232" y="1667"/>
                    <a:pt x="6164" y="1598"/>
                    <a:pt x="6072" y="1552"/>
                  </a:cubicBezTo>
                  <a:cubicBezTo>
                    <a:pt x="5981" y="1484"/>
                    <a:pt x="5890" y="1438"/>
                    <a:pt x="5799" y="1370"/>
                  </a:cubicBezTo>
                  <a:cubicBezTo>
                    <a:pt x="5753" y="1347"/>
                    <a:pt x="5684" y="1301"/>
                    <a:pt x="5616" y="1256"/>
                  </a:cubicBezTo>
                  <a:cubicBezTo>
                    <a:pt x="5548" y="1210"/>
                    <a:pt x="5479" y="1164"/>
                    <a:pt x="5388" y="1119"/>
                  </a:cubicBezTo>
                  <a:cubicBezTo>
                    <a:pt x="5342" y="1096"/>
                    <a:pt x="5319" y="1073"/>
                    <a:pt x="5274" y="1027"/>
                  </a:cubicBezTo>
                  <a:cubicBezTo>
                    <a:pt x="5228" y="1005"/>
                    <a:pt x="5205" y="982"/>
                    <a:pt x="5159" y="982"/>
                  </a:cubicBezTo>
                  <a:cubicBezTo>
                    <a:pt x="5091" y="936"/>
                    <a:pt x="5023" y="891"/>
                    <a:pt x="4954" y="845"/>
                  </a:cubicBezTo>
                  <a:cubicBezTo>
                    <a:pt x="4908" y="822"/>
                    <a:pt x="4863" y="799"/>
                    <a:pt x="4817" y="754"/>
                  </a:cubicBezTo>
                  <a:lnTo>
                    <a:pt x="4635" y="662"/>
                  </a:lnTo>
                  <a:lnTo>
                    <a:pt x="4452" y="548"/>
                  </a:lnTo>
                  <a:cubicBezTo>
                    <a:pt x="4406" y="525"/>
                    <a:pt x="4361" y="502"/>
                    <a:pt x="4292" y="457"/>
                  </a:cubicBezTo>
                  <a:cubicBezTo>
                    <a:pt x="4246" y="434"/>
                    <a:pt x="4201" y="411"/>
                    <a:pt x="4132" y="366"/>
                  </a:cubicBezTo>
                  <a:cubicBezTo>
                    <a:pt x="4041" y="297"/>
                    <a:pt x="3927" y="251"/>
                    <a:pt x="3858" y="183"/>
                  </a:cubicBezTo>
                  <a:lnTo>
                    <a:pt x="3836" y="160"/>
                  </a:lnTo>
                  <a:cubicBezTo>
                    <a:pt x="3790" y="114"/>
                    <a:pt x="3744" y="92"/>
                    <a:pt x="3699" y="69"/>
                  </a:cubicBezTo>
                  <a:cubicBezTo>
                    <a:pt x="3676" y="46"/>
                    <a:pt x="3630" y="23"/>
                    <a:pt x="3607" y="0"/>
                  </a:cubicBezTo>
                  <a:close/>
                </a:path>
              </a:pathLst>
            </a:custGeom>
            <a:solidFill>
              <a:srgbClr val="FE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64121" y="1130498"/>
              <a:ext cx="535097" cy="911234"/>
            </a:xfrm>
            <a:custGeom>
              <a:avLst/>
              <a:gdLst/>
              <a:ahLst/>
              <a:cxnLst/>
              <a:rect l="l" t="t" r="r" b="b"/>
              <a:pathLst>
                <a:path w="9678" h="16481" extrusionOk="0">
                  <a:moveTo>
                    <a:pt x="3196" y="0"/>
                  </a:moveTo>
                  <a:cubicBezTo>
                    <a:pt x="3127" y="0"/>
                    <a:pt x="3059" y="46"/>
                    <a:pt x="3013" y="115"/>
                  </a:cubicBezTo>
                  <a:cubicBezTo>
                    <a:pt x="3013" y="137"/>
                    <a:pt x="2990" y="206"/>
                    <a:pt x="2990" y="252"/>
                  </a:cubicBezTo>
                  <a:cubicBezTo>
                    <a:pt x="2990" y="274"/>
                    <a:pt x="2990" y="320"/>
                    <a:pt x="2990" y="343"/>
                  </a:cubicBezTo>
                  <a:cubicBezTo>
                    <a:pt x="2990" y="389"/>
                    <a:pt x="2990" y="434"/>
                    <a:pt x="2967" y="457"/>
                  </a:cubicBezTo>
                  <a:cubicBezTo>
                    <a:pt x="2967" y="503"/>
                    <a:pt x="2945" y="548"/>
                    <a:pt x="2922" y="594"/>
                  </a:cubicBezTo>
                  <a:cubicBezTo>
                    <a:pt x="2922" y="640"/>
                    <a:pt x="2899" y="662"/>
                    <a:pt x="2899" y="708"/>
                  </a:cubicBezTo>
                  <a:cubicBezTo>
                    <a:pt x="2853" y="822"/>
                    <a:pt x="2808" y="936"/>
                    <a:pt x="2762" y="1005"/>
                  </a:cubicBezTo>
                  <a:cubicBezTo>
                    <a:pt x="2739" y="1050"/>
                    <a:pt x="2693" y="1096"/>
                    <a:pt x="2671" y="1142"/>
                  </a:cubicBezTo>
                  <a:cubicBezTo>
                    <a:pt x="2602" y="1210"/>
                    <a:pt x="2534" y="1279"/>
                    <a:pt x="2488" y="1347"/>
                  </a:cubicBezTo>
                  <a:cubicBezTo>
                    <a:pt x="2442" y="1393"/>
                    <a:pt x="2374" y="1438"/>
                    <a:pt x="2328" y="1461"/>
                  </a:cubicBezTo>
                  <a:cubicBezTo>
                    <a:pt x="2283" y="1484"/>
                    <a:pt x="2260" y="1507"/>
                    <a:pt x="2214" y="1507"/>
                  </a:cubicBezTo>
                  <a:cubicBezTo>
                    <a:pt x="2191" y="1530"/>
                    <a:pt x="2168" y="1530"/>
                    <a:pt x="2123" y="1553"/>
                  </a:cubicBezTo>
                  <a:lnTo>
                    <a:pt x="2100" y="1553"/>
                  </a:lnTo>
                  <a:cubicBezTo>
                    <a:pt x="1986" y="1598"/>
                    <a:pt x="1895" y="1621"/>
                    <a:pt x="1780" y="1667"/>
                  </a:cubicBezTo>
                  <a:cubicBezTo>
                    <a:pt x="1666" y="1690"/>
                    <a:pt x="1529" y="1712"/>
                    <a:pt x="1415" y="1712"/>
                  </a:cubicBezTo>
                  <a:cubicBezTo>
                    <a:pt x="1347" y="1690"/>
                    <a:pt x="1255" y="1690"/>
                    <a:pt x="1187" y="1690"/>
                  </a:cubicBezTo>
                  <a:lnTo>
                    <a:pt x="1096" y="1667"/>
                  </a:lnTo>
                  <a:cubicBezTo>
                    <a:pt x="1027" y="1667"/>
                    <a:pt x="936" y="1644"/>
                    <a:pt x="845" y="1621"/>
                  </a:cubicBezTo>
                  <a:cubicBezTo>
                    <a:pt x="776" y="1598"/>
                    <a:pt x="708" y="1575"/>
                    <a:pt x="639" y="1553"/>
                  </a:cubicBezTo>
                  <a:lnTo>
                    <a:pt x="616" y="1553"/>
                  </a:lnTo>
                  <a:cubicBezTo>
                    <a:pt x="548" y="1530"/>
                    <a:pt x="479" y="1507"/>
                    <a:pt x="411" y="1461"/>
                  </a:cubicBezTo>
                  <a:cubicBezTo>
                    <a:pt x="365" y="1438"/>
                    <a:pt x="342" y="1416"/>
                    <a:pt x="297" y="1393"/>
                  </a:cubicBezTo>
                  <a:cubicBezTo>
                    <a:pt x="274" y="1370"/>
                    <a:pt x="251" y="1347"/>
                    <a:pt x="228" y="1347"/>
                  </a:cubicBezTo>
                  <a:cubicBezTo>
                    <a:pt x="205" y="1347"/>
                    <a:pt x="205" y="1347"/>
                    <a:pt x="183" y="1370"/>
                  </a:cubicBezTo>
                  <a:cubicBezTo>
                    <a:pt x="183" y="1347"/>
                    <a:pt x="160" y="1324"/>
                    <a:pt x="114" y="1324"/>
                  </a:cubicBezTo>
                  <a:cubicBezTo>
                    <a:pt x="91" y="1324"/>
                    <a:pt x="69" y="1324"/>
                    <a:pt x="69" y="1347"/>
                  </a:cubicBezTo>
                  <a:cubicBezTo>
                    <a:pt x="23" y="1370"/>
                    <a:pt x="0" y="1438"/>
                    <a:pt x="46" y="1484"/>
                  </a:cubicBezTo>
                  <a:cubicBezTo>
                    <a:pt x="46" y="1507"/>
                    <a:pt x="69" y="1530"/>
                    <a:pt x="69" y="1530"/>
                  </a:cubicBezTo>
                  <a:cubicBezTo>
                    <a:pt x="114" y="1598"/>
                    <a:pt x="137" y="1667"/>
                    <a:pt x="137" y="1735"/>
                  </a:cubicBezTo>
                  <a:lnTo>
                    <a:pt x="160" y="1804"/>
                  </a:lnTo>
                  <a:cubicBezTo>
                    <a:pt x="205" y="1895"/>
                    <a:pt x="228" y="1963"/>
                    <a:pt x="251" y="2055"/>
                  </a:cubicBezTo>
                  <a:lnTo>
                    <a:pt x="274" y="2123"/>
                  </a:lnTo>
                  <a:cubicBezTo>
                    <a:pt x="297" y="2169"/>
                    <a:pt x="320" y="2215"/>
                    <a:pt x="320" y="2260"/>
                  </a:cubicBezTo>
                  <a:cubicBezTo>
                    <a:pt x="342" y="2329"/>
                    <a:pt x="365" y="2374"/>
                    <a:pt x="388" y="2443"/>
                  </a:cubicBezTo>
                  <a:lnTo>
                    <a:pt x="411" y="2488"/>
                  </a:lnTo>
                  <a:lnTo>
                    <a:pt x="434" y="2557"/>
                  </a:lnTo>
                  <a:cubicBezTo>
                    <a:pt x="457" y="2603"/>
                    <a:pt x="479" y="2648"/>
                    <a:pt x="502" y="2717"/>
                  </a:cubicBezTo>
                  <a:cubicBezTo>
                    <a:pt x="548" y="2785"/>
                    <a:pt x="571" y="2854"/>
                    <a:pt x="616" y="2945"/>
                  </a:cubicBezTo>
                  <a:lnTo>
                    <a:pt x="730" y="3219"/>
                  </a:lnTo>
                  <a:lnTo>
                    <a:pt x="776" y="3356"/>
                  </a:lnTo>
                  <a:lnTo>
                    <a:pt x="845" y="3493"/>
                  </a:lnTo>
                  <a:cubicBezTo>
                    <a:pt x="890" y="3607"/>
                    <a:pt x="936" y="3721"/>
                    <a:pt x="982" y="3835"/>
                  </a:cubicBezTo>
                  <a:cubicBezTo>
                    <a:pt x="1050" y="3995"/>
                    <a:pt x="1141" y="4155"/>
                    <a:pt x="1210" y="4314"/>
                  </a:cubicBezTo>
                  <a:lnTo>
                    <a:pt x="1255" y="4429"/>
                  </a:lnTo>
                  <a:cubicBezTo>
                    <a:pt x="1255" y="4474"/>
                    <a:pt x="1278" y="4520"/>
                    <a:pt x="1301" y="4566"/>
                  </a:cubicBezTo>
                  <a:lnTo>
                    <a:pt x="1347" y="4657"/>
                  </a:lnTo>
                  <a:cubicBezTo>
                    <a:pt x="1370" y="4725"/>
                    <a:pt x="1392" y="4771"/>
                    <a:pt x="1415" y="4817"/>
                  </a:cubicBezTo>
                  <a:cubicBezTo>
                    <a:pt x="1461" y="4976"/>
                    <a:pt x="1529" y="5136"/>
                    <a:pt x="1598" y="5296"/>
                  </a:cubicBezTo>
                  <a:cubicBezTo>
                    <a:pt x="1643" y="5410"/>
                    <a:pt x="1689" y="5501"/>
                    <a:pt x="1735" y="5615"/>
                  </a:cubicBezTo>
                  <a:lnTo>
                    <a:pt x="1803" y="5798"/>
                  </a:lnTo>
                  <a:lnTo>
                    <a:pt x="1849" y="5867"/>
                  </a:lnTo>
                  <a:cubicBezTo>
                    <a:pt x="1895" y="6026"/>
                    <a:pt x="1963" y="6163"/>
                    <a:pt x="2032" y="6300"/>
                  </a:cubicBezTo>
                  <a:lnTo>
                    <a:pt x="2054" y="6392"/>
                  </a:lnTo>
                  <a:cubicBezTo>
                    <a:pt x="2123" y="6529"/>
                    <a:pt x="2168" y="6665"/>
                    <a:pt x="2237" y="6802"/>
                  </a:cubicBezTo>
                  <a:cubicBezTo>
                    <a:pt x="2328" y="6985"/>
                    <a:pt x="2397" y="7145"/>
                    <a:pt x="2465" y="7327"/>
                  </a:cubicBezTo>
                  <a:cubicBezTo>
                    <a:pt x="2511" y="7419"/>
                    <a:pt x="2557" y="7510"/>
                    <a:pt x="2602" y="7601"/>
                  </a:cubicBezTo>
                  <a:cubicBezTo>
                    <a:pt x="2625" y="7670"/>
                    <a:pt x="2648" y="7738"/>
                    <a:pt x="2671" y="7807"/>
                  </a:cubicBezTo>
                  <a:cubicBezTo>
                    <a:pt x="2693" y="7852"/>
                    <a:pt x="2716" y="7898"/>
                    <a:pt x="2739" y="7944"/>
                  </a:cubicBezTo>
                  <a:lnTo>
                    <a:pt x="2785" y="8035"/>
                  </a:lnTo>
                  <a:cubicBezTo>
                    <a:pt x="2808" y="8103"/>
                    <a:pt x="2830" y="8149"/>
                    <a:pt x="2853" y="8218"/>
                  </a:cubicBezTo>
                  <a:lnTo>
                    <a:pt x="2899" y="8309"/>
                  </a:lnTo>
                  <a:cubicBezTo>
                    <a:pt x="2945" y="8423"/>
                    <a:pt x="2990" y="8514"/>
                    <a:pt x="3036" y="8628"/>
                  </a:cubicBezTo>
                  <a:lnTo>
                    <a:pt x="3127" y="8834"/>
                  </a:lnTo>
                  <a:cubicBezTo>
                    <a:pt x="3218" y="9016"/>
                    <a:pt x="3287" y="9199"/>
                    <a:pt x="3355" y="9359"/>
                  </a:cubicBezTo>
                  <a:cubicBezTo>
                    <a:pt x="3424" y="9519"/>
                    <a:pt x="3492" y="9678"/>
                    <a:pt x="3561" y="9838"/>
                  </a:cubicBezTo>
                  <a:lnTo>
                    <a:pt x="3584" y="9884"/>
                  </a:lnTo>
                  <a:cubicBezTo>
                    <a:pt x="3652" y="10066"/>
                    <a:pt x="3743" y="10226"/>
                    <a:pt x="3812" y="10409"/>
                  </a:cubicBezTo>
                  <a:cubicBezTo>
                    <a:pt x="3858" y="10523"/>
                    <a:pt x="3903" y="10660"/>
                    <a:pt x="3949" y="10774"/>
                  </a:cubicBezTo>
                  <a:cubicBezTo>
                    <a:pt x="4040" y="10979"/>
                    <a:pt x="4131" y="11208"/>
                    <a:pt x="4223" y="11413"/>
                  </a:cubicBezTo>
                  <a:cubicBezTo>
                    <a:pt x="4246" y="11504"/>
                    <a:pt x="4291" y="11573"/>
                    <a:pt x="4337" y="11664"/>
                  </a:cubicBezTo>
                  <a:cubicBezTo>
                    <a:pt x="4360" y="11733"/>
                    <a:pt x="4405" y="11824"/>
                    <a:pt x="4428" y="11892"/>
                  </a:cubicBezTo>
                  <a:cubicBezTo>
                    <a:pt x="4497" y="12052"/>
                    <a:pt x="4565" y="12212"/>
                    <a:pt x="4634" y="12395"/>
                  </a:cubicBezTo>
                  <a:cubicBezTo>
                    <a:pt x="4725" y="12577"/>
                    <a:pt x="4793" y="12760"/>
                    <a:pt x="4885" y="12942"/>
                  </a:cubicBezTo>
                  <a:cubicBezTo>
                    <a:pt x="4953" y="13079"/>
                    <a:pt x="4999" y="13193"/>
                    <a:pt x="5067" y="13330"/>
                  </a:cubicBezTo>
                  <a:cubicBezTo>
                    <a:pt x="5113" y="13422"/>
                    <a:pt x="5159" y="13536"/>
                    <a:pt x="5204" y="13627"/>
                  </a:cubicBezTo>
                  <a:lnTo>
                    <a:pt x="5273" y="13787"/>
                  </a:lnTo>
                  <a:cubicBezTo>
                    <a:pt x="5318" y="13901"/>
                    <a:pt x="5387" y="14015"/>
                    <a:pt x="5432" y="14106"/>
                  </a:cubicBezTo>
                  <a:lnTo>
                    <a:pt x="5501" y="14243"/>
                  </a:lnTo>
                  <a:cubicBezTo>
                    <a:pt x="5569" y="14403"/>
                    <a:pt x="5638" y="14563"/>
                    <a:pt x="5706" y="14723"/>
                  </a:cubicBezTo>
                  <a:cubicBezTo>
                    <a:pt x="5752" y="14837"/>
                    <a:pt x="5798" y="14951"/>
                    <a:pt x="5843" y="15065"/>
                  </a:cubicBezTo>
                  <a:lnTo>
                    <a:pt x="5912" y="15225"/>
                  </a:lnTo>
                  <a:lnTo>
                    <a:pt x="5957" y="15339"/>
                  </a:lnTo>
                  <a:cubicBezTo>
                    <a:pt x="6049" y="15567"/>
                    <a:pt x="6140" y="15796"/>
                    <a:pt x="6231" y="16001"/>
                  </a:cubicBezTo>
                  <a:cubicBezTo>
                    <a:pt x="6277" y="16069"/>
                    <a:pt x="6300" y="16115"/>
                    <a:pt x="6323" y="16161"/>
                  </a:cubicBezTo>
                  <a:lnTo>
                    <a:pt x="6323" y="16184"/>
                  </a:lnTo>
                  <a:cubicBezTo>
                    <a:pt x="6346" y="16252"/>
                    <a:pt x="6368" y="16321"/>
                    <a:pt x="6391" y="16366"/>
                  </a:cubicBezTo>
                  <a:cubicBezTo>
                    <a:pt x="6437" y="16412"/>
                    <a:pt x="6482" y="16457"/>
                    <a:pt x="6551" y="16480"/>
                  </a:cubicBezTo>
                  <a:lnTo>
                    <a:pt x="6597" y="16480"/>
                  </a:lnTo>
                  <a:cubicBezTo>
                    <a:pt x="6642" y="16480"/>
                    <a:pt x="6688" y="16457"/>
                    <a:pt x="6711" y="16457"/>
                  </a:cubicBezTo>
                  <a:cubicBezTo>
                    <a:pt x="6756" y="16435"/>
                    <a:pt x="6802" y="16412"/>
                    <a:pt x="6848" y="16389"/>
                  </a:cubicBezTo>
                  <a:cubicBezTo>
                    <a:pt x="6870" y="16389"/>
                    <a:pt x="6893" y="16366"/>
                    <a:pt x="6916" y="16366"/>
                  </a:cubicBezTo>
                  <a:cubicBezTo>
                    <a:pt x="6985" y="16321"/>
                    <a:pt x="7053" y="16298"/>
                    <a:pt x="7144" y="16275"/>
                  </a:cubicBezTo>
                  <a:cubicBezTo>
                    <a:pt x="7236" y="16252"/>
                    <a:pt x="7327" y="16229"/>
                    <a:pt x="7418" y="16184"/>
                  </a:cubicBezTo>
                  <a:lnTo>
                    <a:pt x="7487" y="16138"/>
                  </a:lnTo>
                  <a:cubicBezTo>
                    <a:pt x="7532" y="16115"/>
                    <a:pt x="7578" y="16092"/>
                    <a:pt x="7624" y="16092"/>
                  </a:cubicBezTo>
                  <a:cubicBezTo>
                    <a:pt x="7692" y="16047"/>
                    <a:pt x="7761" y="16024"/>
                    <a:pt x="7829" y="16001"/>
                  </a:cubicBezTo>
                  <a:cubicBezTo>
                    <a:pt x="7898" y="15978"/>
                    <a:pt x="7966" y="15955"/>
                    <a:pt x="8012" y="15910"/>
                  </a:cubicBezTo>
                  <a:cubicBezTo>
                    <a:pt x="8057" y="15910"/>
                    <a:pt x="8103" y="15887"/>
                    <a:pt x="8149" y="15864"/>
                  </a:cubicBezTo>
                  <a:cubicBezTo>
                    <a:pt x="8194" y="15864"/>
                    <a:pt x="8217" y="15841"/>
                    <a:pt x="8263" y="15818"/>
                  </a:cubicBezTo>
                  <a:cubicBezTo>
                    <a:pt x="8331" y="15796"/>
                    <a:pt x="8400" y="15750"/>
                    <a:pt x="8468" y="15727"/>
                  </a:cubicBezTo>
                  <a:lnTo>
                    <a:pt x="8491" y="15704"/>
                  </a:lnTo>
                  <a:cubicBezTo>
                    <a:pt x="8537" y="15681"/>
                    <a:pt x="8560" y="15659"/>
                    <a:pt x="8605" y="15659"/>
                  </a:cubicBezTo>
                  <a:lnTo>
                    <a:pt x="8719" y="15590"/>
                  </a:lnTo>
                  <a:cubicBezTo>
                    <a:pt x="8742" y="15590"/>
                    <a:pt x="8765" y="15567"/>
                    <a:pt x="8788" y="15544"/>
                  </a:cubicBezTo>
                  <a:lnTo>
                    <a:pt x="8833" y="15522"/>
                  </a:lnTo>
                  <a:cubicBezTo>
                    <a:pt x="8879" y="15499"/>
                    <a:pt x="8925" y="15476"/>
                    <a:pt x="8970" y="15453"/>
                  </a:cubicBezTo>
                  <a:cubicBezTo>
                    <a:pt x="8993" y="15430"/>
                    <a:pt x="9039" y="15408"/>
                    <a:pt x="9085" y="15385"/>
                  </a:cubicBezTo>
                  <a:cubicBezTo>
                    <a:pt x="9130" y="15362"/>
                    <a:pt x="9153" y="15339"/>
                    <a:pt x="9199" y="15316"/>
                  </a:cubicBezTo>
                  <a:cubicBezTo>
                    <a:pt x="9221" y="15293"/>
                    <a:pt x="9244" y="15271"/>
                    <a:pt x="9267" y="15248"/>
                  </a:cubicBezTo>
                  <a:cubicBezTo>
                    <a:pt x="9336" y="15225"/>
                    <a:pt x="9381" y="15202"/>
                    <a:pt x="9427" y="15179"/>
                  </a:cubicBezTo>
                  <a:cubicBezTo>
                    <a:pt x="9450" y="15179"/>
                    <a:pt x="9473" y="15179"/>
                    <a:pt x="9495" y="15156"/>
                  </a:cubicBezTo>
                  <a:cubicBezTo>
                    <a:pt x="9564" y="15134"/>
                    <a:pt x="9587" y="15111"/>
                    <a:pt x="9632" y="15065"/>
                  </a:cubicBezTo>
                  <a:cubicBezTo>
                    <a:pt x="9678" y="15020"/>
                    <a:pt x="9678" y="14928"/>
                    <a:pt x="9632" y="14860"/>
                  </a:cubicBezTo>
                  <a:cubicBezTo>
                    <a:pt x="9655" y="14837"/>
                    <a:pt x="9655" y="14814"/>
                    <a:pt x="9655" y="14791"/>
                  </a:cubicBezTo>
                  <a:cubicBezTo>
                    <a:pt x="9655" y="14746"/>
                    <a:pt x="9632" y="14677"/>
                    <a:pt x="9587" y="14631"/>
                  </a:cubicBezTo>
                  <a:lnTo>
                    <a:pt x="9587" y="14609"/>
                  </a:lnTo>
                  <a:cubicBezTo>
                    <a:pt x="9564" y="14563"/>
                    <a:pt x="9541" y="14517"/>
                    <a:pt x="9518" y="14472"/>
                  </a:cubicBezTo>
                  <a:lnTo>
                    <a:pt x="9427" y="14266"/>
                  </a:lnTo>
                  <a:lnTo>
                    <a:pt x="9336" y="14038"/>
                  </a:lnTo>
                  <a:cubicBezTo>
                    <a:pt x="9313" y="13970"/>
                    <a:pt x="9267" y="13901"/>
                    <a:pt x="9244" y="13810"/>
                  </a:cubicBezTo>
                  <a:cubicBezTo>
                    <a:pt x="9221" y="13718"/>
                    <a:pt x="9176" y="13650"/>
                    <a:pt x="9130" y="13559"/>
                  </a:cubicBezTo>
                  <a:cubicBezTo>
                    <a:pt x="9107" y="13467"/>
                    <a:pt x="9085" y="13399"/>
                    <a:pt x="9039" y="13330"/>
                  </a:cubicBezTo>
                  <a:cubicBezTo>
                    <a:pt x="9016" y="13239"/>
                    <a:pt x="8970" y="13148"/>
                    <a:pt x="8925" y="13057"/>
                  </a:cubicBezTo>
                  <a:cubicBezTo>
                    <a:pt x="8879" y="12920"/>
                    <a:pt x="8811" y="12783"/>
                    <a:pt x="8742" y="12646"/>
                  </a:cubicBezTo>
                  <a:cubicBezTo>
                    <a:pt x="8697" y="12554"/>
                    <a:pt x="8674" y="12463"/>
                    <a:pt x="8628" y="12372"/>
                  </a:cubicBezTo>
                  <a:cubicBezTo>
                    <a:pt x="8605" y="12303"/>
                    <a:pt x="8582" y="12235"/>
                    <a:pt x="8537" y="12144"/>
                  </a:cubicBezTo>
                  <a:cubicBezTo>
                    <a:pt x="8514" y="12075"/>
                    <a:pt x="8468" y="12007"/>
                    <a:pt x="8445" y="11938"/>
                  </a:cubicBezTo>
                  <a:cubicBezTo>
                    <a:pt x="8400" y="11824"/>
                    <a:pt x="8377" y="11733"/>
                    <a:pt x="8331" y="11641"/>
                  </a:cubicBezTo>
                  <a:cubicBezTo>
                    <a:pt x="8263" y="11504"/>
                    <a:pt x="8194" y="11345"/>
                    <a:pt x="8126" y="11185"/>
                  </a:cubicBezTo>
                  <a:cubicBezTo>
                    <a:pt x="8080" y="11094"/>
                    <a:pt x="8057" y="11025"/>
                    <a:pt x="8012" y="10934"/>
                  </a:cubicBezTo>
                  <a:cubicBezTo>
                    <a:pt x="7989" y="10842"/>
                    <a:pt x="7966" y="10751"/>
                    <a:pt x="7920" y="10683"/>
                  </a:cubicBezTo>
                  <a:lnTo>
                    <a:pt x="7920" y="10637"/>
                  </a:lnTo>
                  <a:cubicBezTo>
                    <a:pt x="7852" y="10500"/>
                    <a:pt x="7783" y="10340"/>
                    <a:pt x="7715" y="10203"/>
                  </a:cubicBezTo>
                  <a:cubicBezTo>
                    <a:pt x="7692" y="10158"/>
                    <a:pt x="7692" y="10112"/>
                    <a:pt x="7669" y="10066"/>
                  </a:cubicBezTo>
                  <a:lnTo>
                    <a:pt x="7624" y="9975"/>
                  </a:lnTo>
                  <a:cubicBezTo>
                    <a:pt x="7601" y="9929"/>
                    <a:pt x="7578" y="9861"/>
                    <a:pt x="7555" y="9815"/>
                  </a:cubicBezTo>
                  <a:lnTo>
                    <a:pt x="7510" y="9724"/>
                  </a:lnTo>
                  <a:cubicBezTo>
                    <a:pt x="7441" y="9610"/>
                    <a:pt x="7395" y="9473"/>
                    <a:pt x="7350" y="9359"/>
                  </a:cubicBezTo>
                  <a:lnTo>
                    <a:pt x="7304" y="9245"/>
                  </a:lnTo>
                  <a:lnTo>
                    <a:pt x="7259" y="9153"/>
                  </a:lnTo>
                  <a:cubicBezTo>
                    <a:pt x="7259" y="9108"/>
                    <a:pt x="7236" y="9062"/>
                    <a:pt x="7213" y="9016"/>
                  </a:cubicBezTo>
                  <a:lnTo>
                    <a:pt x="7190" y="8948"/>
                  </a:lnTo>
                  <a:cubicBezTo>
                    <a:pt x="7167" y="8880"/>
                    <a:pt x="7144" y="8834"/>
                    <a:pt x="7122" y="8788"/>
                  </a:cubicBezTo>
                  <a:cubicBezTo>
                    <a:pt x="7076" y="8674"/>
                    <a:pt x="7030" y="8537"/>
                    <a:pt x="6985" y="8423"/>
                  </a:cubicBezTo>
                  <a:lnTo>
                    <a:pt x="6916" y="8309"/>
                  </a:lnTo>
                  <a:cubicBezTo>
                    <a:pt x="6893" y="8218"/>
                    <a:pt x="6870" y="8149"/>
                    <a:pt x="6825" y="8081"/>
                  </a:cubicBezTo>
                  <a:cubicBezTo>
                    <a:pt x="6802" y="7989"/>
                    <a:pt x="6756" y="7921"/>
                    <a:pt x="6711" y="7830"/>
                  </a:cubicBezTo>
                  <a:cubicBezTo>
                    <a:pt x="6665" y="7693"/>
                    <a:pt x="6597" y="7578"/>
                    <a:pt x="6551" y="7442"/>
                  </a:cubicBezTo>
                  <a:lnTo>
                    <a:pt x="6528" y="7373"/>
                  </a:lnTo>
                  <a:cubicBezTo>
                    <a:pt x="6437" y="7190"/>
                    <a:pt x="6368" y="7008"/>
                    <a:pt x="6277" y="6848"/>
                  </a:cubicBezTo>
                  <a:cubicBezTo>
                    <a:pt x="6209" y="6688"/>
                    <a:pt x="6140" y="6551"/>
                    <a:pt x="6072" y="6414"/>
                  </a:cubicBezTo>
                  <a:cubicBezTo>
                    <a:pt x="6026" y="6277"/>
                    <a:pt x="5957" y="6163"/>
                    <a:pt x="5889" y="6026"/>
                  </a:cubicBezTo>
                  <a:lnTo>
                    <a:pt x="5843" y="5935"/>
                  </a:lnTo>
                  <a:lnTo>
                    <a:pt x="5821" y="5867"/>
                  </a:lnTo>
                  <a:lnTo>
                    <a:pt x="5775" y="5821"/>
                  </a:lnTo>
                  <a:cubicBezTo>
                    <a:pt x="5752" y="5752"/>
                    <a:pt x="5729" y="5661"/>
                    <a:pt x="5684" y="5593"/>
                  </a:cubicBezTo>
                  <a:cubicBezTo>
                    <a:pt x="5615" y="5433"/>
                    <a:pt x="5547" y="5273"/>
                    <a:pt x="5478" y="5113"/>
                  </a:cubicBezTo>
                  <a:lnTo>
                    <a:pt x="5455" y="5045"/>
                  </a:lnTo>
                  <a:cubicBezTo>
                    <a:pt x="5387" y="4908"/>
                    <a:pt x="5341" y="4771"/>
                    <a:pt x="5273" y="4657"/>
                  </a:cubicBezTo>
                  <a:cubicBezTo>
                    <a:pt x="5250" y="4588"/>
                    <a:pt x="5227" y="4520"/>
                    <a:pt x="5204" y="4474"/>
                  </a:cubicBezTo>
                  <a:cubicBezTo>
                    <a:pt x="5136" y="4314"/>
                    <a:pt x="5067" y="4155"/>
                    <a:pt x="4999" y="3995"/>
                  </a:cubicBezTo>
                  <a:lnTo>
                    <a:pt x="4999" y="3949"/>
                  </a:lnTo>
                  <a:cubicBezTo>
                    <a:pt x="4953" y="3881"/>
                    <a:pt x="4930" y="3812"/>
                    <a:pt x="4908" y="3721"/>
                  </a:cubicBezTo>
                  <a:cubicBezTo>
                    <a:pt x="4862" y="3630"/>
                    <a:pt x="4839" y="3561"/>
                    <a:pt x="4793" y="3470"/>
                  </a:cubicBezTo>
                  <a:cubicBezTo>
                    <a:pt x="4748" y="3356"/>
                    <a:pt x="4702" y="3242"/>
                    <a:pt x="4656" y="3128"/>
                  </a:cubicBezTo>
                  <a:cubicBezTo>
                    <a:pt x="4611" y="3013"/>
                    <a:pt x="4565" y="2876"/>
                    <a:pt x="4497" y="2762"/>
                  </a:cubicBezTo>
                  <a:cubicBezTo>
                    <a:pt x="4474" y="2694"/>
                    <a:pt x="4428" y="2625"/>
                    <a:pt x="4405" y="2557"/>
                  </a:cubicBezTo>
                  <a:lnTo>
                    <a:pt x="4314" y="2420"/>
                  </a:lnTo>
                  <a:cubicBezTo>
                    <a:pt x="4291" y="2374"/>
                    <a:pt x="4291" y="2329"/>
                    <a:pt x="4268" y="2306"/>
                  </a:cubicBezTo>
                  <a:lnTo>
                    <a:pt x="4246" y="2237"/>
                  </a:lnTo>
                  <a:cubicBezTo>
                    <a:pt x="4223" y="2192"/>
                    <a:pt x="4223" y="2169"/>
                    <a:pt x="4200" y="2123"/>
                  </a:cubicBezTo>
                  <a:cubicBezTo>
                    <a:pt x="4177" y="2078"/>
                    <a:pt x="4154" y="2055"/>
                    <a:pt x="4131" y="2009"/>
                  </a:cubicBezTo>
                  <a:cubicBezTo>
                    <a:pt x="4131" y="2009"/>
                    <a:pt x="4109" y="1986"/>
                    <a:pt x="4109" y="1986"/>
                  </a:cubicBezTo>
                  <a:cubicBezTo>
                    <a:pt x="4086" y="1941"/>
                    <a:pt x="4086" y="1918"/>
                    <a:pt x="4063" y="1895"/>
                  </a:cubicBezTo>
                  <a:cubicBezTo>
                    <a:pt x="4040" y="1849"/>
                    <a:pt x="4040" y="1804"/>
                    <a:pt x="4017" y="1758"/>
                  </a:cubicBezTo>
                  <a:cubicBezTo>
                    <a:pt x="3994" y="1712"/>
                    <a:pt x="3972" y="1690"/>
                    <a:pt x="3972" y="1644"/>
                  </a:cubicBezTo>
                  <a:lnTo>
                    <a:pt x="3926" y="1575"/>
                  </a:lnTo>
                  <a:cubicBezTo>
                    <a:pt x="3880" y="1416"/>
                    <a:pt x="3812" y="1279"/>
                    <a:pt x="3766" y="1142"/>
                  </a:cubicBezTo>
                  <a:cubicBezTo>
                    <a:pt x="3721" y="1050"/>
                    <a:pt x="3675" y="959"/>
                    <a:pt x="3652" y="891"/>
                  </a:cubicBezTo>
                  <a:cubicBezTo>
                    <a:pt x="3606" y="799"/>
                    <a:pt x="3584" y="731"/>
                    <a:pt x="3538" y="662"/>
                  </a:cubicBezTo>
                  <a:lnTo>
                    <a:pt x="3447" y="457"/>
                  </a:lnTo>
                  <a:lnTo>
                    <a:pt x="3424" y="389"/>
                  </a:lnTo>
                  <a:lnTo>
                    <a:pt x="3401" y="343"/>
                  </a:lnTo>
                  <a:cubicBezTo>
                    <a:pt x="3401" y="320"/>
                    <a:pt x="3378" y="297"/>
                    <a:pt x="3378" y="274"/>
                  </a:cubicBezTo>
                  <a:cubicBezTo>
                    <a:pt x="3378" y="274"/>
                    <a:pt x="3378" y="252"/>
                    <a:pt x="3378" y="252"/>
                  </a:cubicBezTo>
                  <a:cubicBezTo>
                    <a:pt x="3401" y="206"/>
                    <a:pt x="3401" y="160"/>
                    <a:pt x="3378" y="115"/>
                  </a:cubicBezTo>
                  <a:cubicBezTo>
                    <a:pt x="3355" y="69"/>
                    <a:pt x="3333" y="23"/>
                    <a:pt x="32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20593" y="1117892"/>
              <a:ext cx="17693" cy="50203"/>
            </a:xfrm>
            <a:custGeom>
              <a:avLst/>
              <a:gdLst/>
              <a:ahLst/>
              <a:cxnLst/>
              <a:rect l="l" t="t" r="r" b="b"/>
              <a:pathLst>
                <a:path w="320" h="908" extrusionOk="0">
                  <a:moveTo>
                    <a:pt x="160" y="0"/>
                  </a:moveTo>
                  <a:cubicBezTo>
                    <a:pt x="137" y="0"/>
                    <a:pt x="92" y="23"/>
                    <a:pt x="69" y="46"/>
                  </a:cubicBezTo>
                  <a:cubicBezTo>
                    <a:pt x="46" y="69"/>
                    <a:pt x="46" y="92"/>
                    <a:pt x="46" y="137"/>
                  </a:cubicBezTo>
                  <a:cubicBezTo>
                    <a:pt x="46" y="183"/>
                    <a:pt x="46" y="206"/>
                    <a:pt x="69" y="251"/>
                  </a:cubicBezTo>
                  <a:cubicBezTo>
                    <a:pt x="69" y="297"/>
                    <a:pt x="69" y="343"/>
                    <a:pt x="69" y="388"/>
                  </a:cubicBezTo>
                  <a:cubicBezTo>
                    <a:pt x="69" y="457"/>
                    <a:pt x="46" y="525"/>
                    <a:pt x="46" y="617"/>
                  </a:cubicBezTo>
                  <a:cubicBezTo>
                    <a:pt x="46" y="662"/>
                    <a:pt x="23" y="753"/>
                    <a:pt x="0" y="799"/>
                  </a:cubicBezTo>
                  <a:lnTo>
                    <a:pt x="0" y="822"/>
                  </a:lnTo>
                  <a:cubicBezTo>
                    <a:pt x="0" y="845"/>
                    <a:pt x="0" y="890"/>
                    <a:pt x="46" y="890"/>
                  </a:cubicBezTo>
                  <a:cubicBezTo>
                    <a:pt x="57" y="902"/>
                    <a:pt x="69" y="908"/>
                    <a:pt x="80" y="908"/>
                  </a:cubicBezTo>
                  <a:cubicBezTo>
                    <a:pt x="92" y="908"/>
                    <a:pt x="103" y="902"/>
                    <a:pt x="115" y="890"/>
                  </a:cubicBezTo>
                  <a:cubicBezTo>
                    <a:pt x="160" y="822"/>
                    <a:pt x="183" y="753"/>
                    <a:pt x="206" y="685"/>
                  </a:cubicBezTo>
                  <a:cubicBezTo>
                    <a:pt x="229" y="639"/>
                    <a:pt x="229" y="571"/>
                    <a:pt x="251" y="502"/>
                  </a:cubicBezTo>
                  <a:cubicBezTo>
                    <a:pt x="274" y="434"/>
                    <a:pt x="274" y="365"/>
                    <a:pt x="297" y="297"/>
                  </a:cubicBezTo>
                  <a:cubicBezTo>
                    <a:pt x="297" y="274"/>
                    <a:pt x="297" y="228"/>
                    <a:pt x="297" y="206"/>
                  </a:cubicBezTo>
                  <a:cubicBezTo>
                    <a:pt x="297" y="160"/>
                    <a:pt x="320" y="137"/>
                    <a:pt x="297" y="114"/>
                  </a:cubicBezTo>
                  <a:cubicBezTo>
                    <a:pt x="297" y="46"/>
                    <a:pt x="229" y="0"/>
                    <a:pt x="183" y="0"/>
                  </a:cubicBezTo>
                  <a:close/>
                </a:path>
              </a:pathLst>
            </a:custGeom>
            <a:solidFill>
              <a:srgbClr val="FED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346739" y="1000510"/>
              <a:ext cx="71988" cy="281481"/>
            </a:xfrm>
            <a:custGeom>
              <a:avLst/>
              <a:gdLst/>
              <a:ahLst/>
              <a:cxnLst/>
              <a:rect l="l" t="t" r="r" b="b"/>
              <a:pathLst>
                <a:path w="1302" h="5091" extrusionOk="0">
                  <a:moveTo>
                    <a:pt x="571" y="0"/>
                  </a:moveTo>
                  <a:cubicBezTo>
                    <a:pt x="480" y="0"/>
                    <a:pt x="388" y="69"/>
                    <a:pt x="366" y="160"/>
                  </a:cubicBezTo>
                  <a:cubicBezTo>
                    <a:pt x="343" y="183"/>
                    <a:pt x="343" y="229"/>
                    <a:pt x="320" y="274"/>
                  </a:cubicBezTo>
                  <a:cubicBezTo>
                    <a:pt x="320" y="297"/>
                    <a:pt x="320" y="343"/>
                    <a:pt x="320" y="366"/>
                  </a:cubicBezTo>
                  <a:cubicBezTo>
                    <a:pt x="320" y="411"/>
                    <a:pt x="320" y="480"/>
                    <a:pt x="297" y="525"/>
                  </a:cubicBezTo>
                  <a:cubicBezTo>
                    <a:pt x="297" y="525"/>
                    <a:pt x="297" y="548"/>
                    <a:pt x="297" y="548"/>
                  </a:cubicBezTo>
                  <a:cubicBezTo>
                    <a:pt x="297" y="662"/>
                    <a:pt x="297" y="777"/>
                    <a:pt x="274" y="891"/>
                  </a:cubicBezTo>
                  <a:cubicBezTo>
                    <a:pt x="274" y="982"/>
                    <a:pt x="274" y="1096"/>
                    <a:pt x="274" y="1210"/>
                  </a:cubicBezTo>
                  <a:cubicBezTo>
                    <a:pt x="251" y="1393"/>
                    <a:pt x="251" y="1598"/>
                    <a:pt x="251" y="1781"/>
                  </a:cubicBezTo>
                  <a:cubicBezTo>
                    <a:pt x="229" y="1827"/>
                    <a:pt x="229" y="1872"/>
                    <a:pt x="206" y="1895"/>
                  </a:cubicBezTo>
                  <a:cubicBezTo>
                    <a:pt x="206" y="1941"/>
                    <a:pt x="206" y="1963"/>
                    <a:pt x="206" y="2009"/>
                  </a:cubicBezTo>
                  <a:cubicBezTo>
                    <a:pt x="183" y="2078"/>
                    <a:pt x="183" y="2123"/>
                    <a:pt x="183" y="2192"/>
                  </a:cubicBezTo>
                  <a:cubicBezTo>
                    <a:pt x="160" y="2329"/>
                    <a:pt x="137" y="2466"/>
                    <a:pt x="137" y="2625"/>
                  </a:cubicBezTo>
                  <a:cubicBezTo>
                    <a:pt x="137" y="2762"/>
                    <a:pt x="114" y="2922"/>
                    <a:pt x="114" y="3082"/>
                  </a:cubicBezTo>
                  <a:cubicBezTo>
                    <a:pt x="114" y="3150"/>
                    <a:pt x="114" y="3219"/>
                    <a:pt x="92" y="3264"/>
                  </a:cubicBezTo>
                  <a:cubicBezTo>
                    <a:pt x="92" y="3310"/>
                    <a:pt x="92" y="3333"/>
                    <a:pt x="92" y="3379"/>
                  </a:cubicBezTo>
                  <a:cubicBezTo>
                    <a:pt x="92" y="3379"/>
                    <a:pt x="92" y="3401"/>
                    <a:pt x="92" y="3424"/>
                  </a:cubicBezTo>
                  <a:cubicBezTo>
                    <a:pt x="92" y="3470"/>
                    <a:pt x="92" y="3516"/>
                    <a:pt x="69" y="3561"/>
                  </a:cubicBezTo>
                  <a:cubicBezTo>
                    <a:pt x="69" y="3653"/>
                    <a:pt x="46" y="3744"/>
                    <a:pt x="46" y="3835"/>
                  </a:cubicBezTo>
                  <a:cubicBezTo>
                    <a:pt x="23" y="3926"/>
                    <a:pt x="23" y="4041"/>
                    <a:pt x="23" y="4132"/>
                  </a:cubicBezTo>
                  <a:cubicBezTo>
                    <a:pt x="0" y="4292"/>
                    <a:pt x="23" y="4451"/>
                    <a:pt x="92" y="4588"/>
                  </a:cubicBezTo>
                  <a:cubicBezTo>
                    <a:pt x="114" y="4634"/>
                    <a:pt x="137" y="4657"/>
                    <a:pt x="183" y="4702"/>
                  </a:cubicBezTo>
                  <a:cubicBezTo>
                    <a:pt x="206" y="4725"/>
                    <a:pt x="229" y="4748"/>
                    <a:pt x="251" y="4771"/>
                  </a:cubicBezTo>
                  <a:cubicBezTo>
                    <a:pt x="297" y="4817"/>
                    <a:pt x="366" y="4839"/>
                    <a:pt x="434" y="4885"/>
                  </a:cubicBezTo>
                  <a:cubicBezTo>
                    <a:pt x="525" y="4908"/>
                    <a:pt x="617" y="4954"/>
                    <a:pt x="708" y="4976"/>
                  </a:cubicBezTo>
                  <a:cubicBezTo>
                    <a:pt x="754" y="4999"/>
                    <a:pt x="799" y="4999"/>
                    <a:pt x="822" y="5022"/>
                  </a:cubicBezTo>
                  <a:cubicBezTo>
                    <a:pt x="868" y="5045"/>
                    <a:pt x="891" y="5045"/>
                    <a:pt x="913" y="5068"/>
                  </a:cubicBezTo>
                  <a:lnTo>
                    <a:pt x="959" y="5068"/>
                  </a:lnTo>
                  <a:cubicBezTo>
                    <a:pt x="1027" y="5068"/>
                    <a:pt x="1073" y="5091"/>
                    <a:pt x="1142" y="5091"/>
                  </a:cubicBezTo>
                  <a:cubicBezTo>
                    <a:pt x="1142" y="5091"/>
                    <a:pt x="1164" y="5091"/>
                    <a:pt x="1164" y="5068"/>
                  </a:cubicBezTo>
                  <a:cubicBezTo>
                    <a:pt x="1187" y="5068"/>
                    <a:pt x="1210" y="5068"/>
                    <a:pt x="1210" y="5045"/>
                  </a:cubicBezTo>
                  <a:cubicBezTo>
                    <a:pt x="1233" y="4999"/>
                    <a:pt x="1256" y="4976"/>
                    <a:pt x="1279" y="4954"/>
                  </a:cubicBezTo>
                  <a:cubicBezTo>
                    <a:pt x="1301" y="4954"/>
                    <a:pt x="1301" y="4931"/>
                    <a:pt x="1301" y="4931"/>
                  </a:cubicBezTo>
                  <a:cubicBezTo>
                    <a:pt x="1301" y="4908"/>
                    <a:pt x="1301" y="4885"/>
                    <a:pt x="1301" y="4862"/>
                  </a:cubicBezTo>
                  <a:cubicBezTo>
                    <a:pt x="1301" y="4862"/>
                    <a:pt x="1301" y="4862"/>
                    <a:pt x="1301" y="4839"/>
                  </a:cubicBezTo>
                  <a:cubicBezTo>
                    <a:pt x="1301" y="4794"/>
                    <a:pt x="1279" y="4748"/>
                    <a:pt x="1279" y="4702"/>
                  </a:cubicBezTo>
                  <a:cubicBezTo>
                    <a:pt x="1279" y="4588"/>
                    <a:pt x="1256" y="4497"/>
                    <a:pt x="1256" y="4383"/>
                  </a:cubicBezTo>
                  <a:cubicBezTo>
                    <a:pt x="1256" y="4200"/>
                    <a:pt x="1256" y="4041"/>
                    <a:pt x="1256" y="3881"/>
                  </a:cubicBezTo>
                  <a:cubicBezTo>
                    <a:pt x="1233" y="3789"/>
                    <a:pt x="1233" y="3698"/>
                    <a:pt x="1233" y="3607"/>
                  </a:cubicBezTo>
                  <a:cubicBezTo>
                    <a:pt x="1233" y="3516"/>
                    <a:pt x="1233" y="3424"/>
                    <a:pt x="1210" y="3333"/>
                  </a:cubicBezTo>
                  <a:cubicBezTo>
                    <a:pt x="1210" y="3219"/>
                    <a:pt x="1210" y="3128"/>
                    <a:pt x="1210" y="3013"/>
                  </a:cubicBezTo>
                  <a:cubicBezTo>
                    <a:pt x="1187" y="2922"/>
                    <a:pt x="1187" y="2831"/>
                    <a:pt x="1187" y="2740"/>
                  </a:cubicBezTo>
                  <a:cubicBezTo>
                    <a:pt x="1164" y="2625"/>
                    <a:pt x="1164" y="2534"/>
                    <a:pt x="1164" y="2443"/>
                  </a:cubicBezTo>
                  <a:cubicBezTo>
                    <a:pt x="1164" y="2351"/>
                    <a:pt x="1142" y="2260"/>
                    <a:pt x="1142" y="2192"/>
                  </a:cubicBezTo>
                  <a:cubicBezTo>
                    <a:pt x="1142" y="2100"/>
                    <a:pt x="1142" y="2009"/>
                    <a:pt x="1119" y="1918"/>
                  </a:cubicBezTo>
                  <a:cubicBezTo>
                    <a:pt x="1119" y="1827"/>
                    <a:pt x="1096" y="1735"/>
                    <a:pt x="1096" y="1644"/>
                  </a:cubicBezTo>
                  <a:cubicBezTo>
                    <a:pt x="1073" y="1530"/>
                    <a:pt x="1073" y="1416"/>
                    <a:pt x="1050" y="1302"/>
                  </a:cubicBezTo>
                  <a:cubicBezTo>
                    <a:pt x="1050" y="1233"/>
                    <a:pt x="1050" y="1187"/>
                    <a:pt x="1050" y="1119"/>
                  </a:cubicBezTo>
                  <a:cubicBezTo>
                    <a:pt x="1050" y="1050"/>
                    <a:pt x="1027" y="982"/>
                    <a:pt x="1027" y="913"/>
                  </a:cubicBezTo>
                  <a:cubicBezTo>
                    <a:pt x="1027" y="845"/>
                    <a:pt x="1027" y="777"/>
                    <a:pt x="1005" y="708"/>
                  </a:cubicBezTo>
                  <a:cubicBezTo>
                    <a:pt x="1005" y="662"/>
                    <a:pt x="1005" y="594"/>
                    <a:pt x="982" y="525"/>
                  </a:cubicBezTo>
                  <a:cubicBezTo>
                    <a:pt x="982" y="480"/>
                    <a:pt x="982" y="411"/>
                    <a:pt x="982" y="366"/>
                  </a:cubicBezTo>
                  <a:cubicBezTo>
                    <a:pt x="982" y="297"/>
                    <a:pt x="959" y="229"/>
                    <a:pt x="959" y="183"/>
                  </a:cubicBezTo>
                  <a:cubicBezTo>
                    <a:pt x="959" y="137"/>
                    <a:pt x="913" y="92"/>
                    <a:pt x="868" y="92"/>
                  </a:cubicBezTo>
                  <a:cubicBezTo>
                    <a:pt x="845" y="115"/>
                    <a:pt x="799" y="137"/>
                    <a:pt x="799" y="183"/>
                  </a:cubicBezTo>
                  <a:cubicBezTo>
                    <a:pt x="799" y="206"/>
                    <a:pt x="799" y="206"/>
                    <a:pt x="799" y="229"/>
                  </a:cubicBezTo>
                  <a:cubicBezTo>
                    <a:pt x="776" y="115"/>
                    <a:pt x="708" y="23"/>
                    <a:pt x="594" y="0"/>
                  </a:cubicBezTo>
                  <a:close/>
                </a:path>
              </a:pathLst>
            </a:custGeom>
            <a:solidFill>
              <a:srgbClr val="F2D2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03522" y="1193585"/>
              <a:ext cx="60653" cy="80834"/>
            </a:xfrm>
            <a:custGeom>
              <a:avLst/>
              <a:gdLst/>
              <a:ahLst/>
              <a:cxnLst/>
              <a:rect l="l" t="t" r="r" b="b"/>
              <a:pathLst>
                <a:path w="1097" h="1462" extrusionOk="0">
                  <a:moveTo>
                    <a:pt x="959" y="1"/>
                  </a:moveTo>
                  <a:cubicBezTo>
                    <a:pt x="913" y="1"/>
                    <a:pt x="891" y="1"/>
                    <a:pt x="868" y="24"/>
                  </a:cubicBezTo>
                  <a:cubicBezTo>
                    <a:pt x="845" y="46"/>
                    <a:pt x="822" y="92"/>
                    <a:pt x="822" y="115"/>
                  </a:cubicBezTo>
                  <a:cubicBezTo>
                    <a:pt x="822" y="161"/>
                    <a:pt x="799" y="206"/>
                    <a:pt x="799" y="252"/>
                  </a:cubicBezTo>
                  <a:cubicBezTo>
                    <a:pt x="777" y="275"/>
                    <a:pt x="754" y="320"/>
                    <a:pt x="754" y="343"/>
                  </a:cubicBezTo>
                  <a:cubicBezTo>
                    <a:pt x="731" y="389"/>
                    <a:pt x="708" y="434"/>
                    <a:pt x="685" y="480"/>
                  </a:cubicBezTo>
                  <a:cubicBezTo>
                    <a:pt x="640" y="571"/>
                    <a:pt x="571" y="663"/>
                    <a:pt x="503" y="731"/>
                  </a:cubicBezTo>
                  <a:cubicBezTo>
                    <a:pt x="480" y="777"/>
                    <a:pt x="434" y="822"/>
                    <a:pt x="411" y="868"/>
                  </a:cubicBezTo>
                  <a:cubicBezTo>
                    <a:pt x="366" y="891"/>
                    <a:pt x="320" y="937"/>
                    <a:pt x="297" y="959"/>
                  </a:cubicBezTo>
                  <a:cubicBezTo>
                    <a:pt x="252" y="982"/>
                    <a:pt x="229" y="1005"/>
                    <a:pt x="183" y="1028"/>
                  </a:cubicBezTo>
                  <a:lnTo>
                    <a:pt x="160" y="1028"/>
                  </a:lnTo>
                  <a:cubicBezTo>
                    <a:pt x="137" y="1028"/>
                    <a:pt x="137" y="1051"/>
                    <a:pt x="115" y="1074"/>
                  </a:cubicBezTo>
                  <a:lnTo>
                    <a:pt x="69" y="1074"/>
                  </a:lnTo>
                  <a:cubicBezTo>
                    <a:pt x="23" y="1096"/>
                    <a:pt x="0" y="1119"/>
                    <a:pt x="23" y="1165"/>
                  </a:cubicBezTo>
                  <a:cubicBezTo>
                    <a:pt x="23" y="1188"/>
                    <a:pt x="46" y="1210"/>
                    <a:pt x="46" y="1210"/>
                  </a:cubicBezTo>
                  <a:cubicBezTo>
                    <a:pt x="46" y="1233"/>
                    <a:pt x="69" y="1233"/>
                    <a:pt x="69" y="1256"/>
                  </a:cubicBezTo>
                  <a:cubicBezTo>
                    <a:pt x="69" y="1279"/>
                    <a:pt x="46" y="1325"/>
                    <a:pt x="69" y="1347"/>
                  </a:cubicBezTo>
                  <a:cubicBezTo>
                    <a:pt x="69" y="1370"/>
                    <a:pt x="92" y="1393"/>
                    <a:pt x="92" y="1416"/>
                  </a:cubicBezTo>
                  <a:cubicBezTo>
                    <a:pt x="115" y="1439"/>
                    <a:pt x="137" y="1439"/>
                    <a:pt x="160" y="1462"/>
                  </a:cubicBezTo>
                  <a:lnTo>
                    <a:pt x="252" y="1462"/>
                  </a:lnTo>
                  <a:cubicBezTo>
                    <a:pt x="274" y="1439"/>
                    <a:pt x="297" y="1439"/>
                    <a:pt x="320" y="1439"/>
                  </a:cubicBezTo>
                  <a:cubicBezTo>
                    <a:pt x="343" y="1439"/>
                    <a:pt x="343" y="1439"/>
                    <a:pt x="366" y="1416"/>
                  </a:cubicBezTo>
                  <a:lnTo>
                    <a:pt x="388" y="1416"/>
                  </a:lnTo>
                  <a:cubicBezTo>
                    <a:pt x="434" y="1393"/>
                    <a:pt x="503" y="1370"/>
                    <a:pt x="571" y="1325"/>
                  </a:cubicBezTo>
                  <a:cubicBezTo>
                    <a:pt x="617" y="1302"/>
                    <a:pt x="662" y="1256"/>
                    <a:pt x="708" y="1210"/>
                  </a:cubicBezTo>
                  <a:cubicBezTo>
                    <a:pt x="731" y="1165"/>
                    <a:pt x="754" y="1142"/>
                    <a:pt x="777" y="1096"/>
                  </a:cubicBezTo>
                  <a:cubicBezTo>
                    <a:pt x="822" y="1028"/>
                    <a:pt x="868" y="982"/>
                    <a:pt x="891" y="914"/>
                  </a:cubicBezTo>
                  <a:cubicBezTo>
                    <a:pt x="959" y="777"/>
                    <a:pt x="1028" y="640"/>
                    <a:pt x="1050" y="503"/>
                  </a:cubicBezTo>
                  <a:cubicBezTo>
                    <a:pt x="1073" y="434"/>
                    <a:pt x="1073" y="366"/>
                    <a:pt x="1096" y="297"/>
                  </a:cubicBezTo>
                  <a:cubicBezTo>
                    <a:pt x="1096" y="206"/>
                    <a:pt x="1096" y="138"/>
                    <a:pt x="1073" y="69"/>
                  </a:cubicBezTo>
                  <a:cubicBezTo>
                    <a:pt x="1050" y="24"/>
                    <a:pt x="1005" y="1"/>
                    <a:pt x="959" y="1"/>
                  </a:cubicBezTo>
                  <a:close/>
                </a:path>
              </a:pathLst>
            </a:custGeom>
            <a:solidFill>
              <a:srgbClr val="F2D2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71696" y="1111589"/>
              <a:ext cx="170404" cy="111078"/>
            </a:xfrm>
            <a:custGeom>
              <a:avLst/>
              <a:gdLst/>
              <a:ahLst/>
              <a:cxnLst/>
              <a:rect l="l" t="t" r="r" b="b"/>
              <a:pathLst>
                <a:path w="3082" h="2009" extrusionOk="0">
                  <a:moveTo>
                    <a:pt x="2922" y="0"/>
                  </a:moveTo>
                  <a:cubicBezTo>
                    <a:pt x="2899" y="0"/>
                    <a:pt x="2853" y="23"/>
                    <a:pt x="2830" y="23"/>
                  </a:cubicBezTo>
                  <a:cubicBezTo>
                    <a:pt x="2762" y="69"/>
                    <a:pt x="2716" y="160"/>
                    <a:pt x="2693" y="228"/>
                  </a:cubicBezTo>
                  <a:cubicBezTo>
                    <a:pt x="2671" y="297"/>
                    <a:pt x="2648" y="342"/>
                    <a:pt x="2602" y="411"/>
                  </a:cubicBezTo>
                  <a:cubicBezTo>
                    <a:pt x="2579" y="457"/>
                    <a:pt x="2556" y="525"/>
                    <a:pt x="2534" y="571"/>
                  </a:cubicBezTo>
                  <a:cubicBezTo>
                    <a:pt x="2511" y="639"/>
                    <a:pt x="2465" y="685"/>
                    <a:pt x="2420" y="753"/>
                  </a:cubicBezTo>
                  <a:cubicBezTo>
                    <a:pt x="2374" y="799"/>
                    <a:pt x="2328" y="867"/>
                    <a:pt x="2283" y="936"/>
                  </a:cubicBezTo>
                  <a:cubicBezTo>
                    <a:pt x="2260" y="959"/>
                    <a:pt x="2260" y="1004"/>
                    <a:pt x="2237" y="1027"/>
                  </a:cubicBezTo>
                  <a:cubicBezTo>
                    <a:pt x="2237" y="1004"/>
                    <a:pt x="2237" y="1004"/>
                    <a:pt x="2237" y="1004"/>
                  </a:cubicBezTo>
                  <a:cubicBezTo>
                    <a:pt x="2191" y="1073"/>
                    <a:pt x="2123" y="1119"/>
                    <a:pt x="2054" y="1187"/>
                  </a:cubicBezTo>
                  <a:cubicBezTo>
                    <a:pt x="2009" y="1255"/>
                    <a:pt x="1940" y="1301"/>
                    <a:pt x="1872" y="1347"/>
                  </a:cubicBezTo>
                  <a:cubicBezTo>
                    <a:pt x="1758" y="1438"/>
                    <a:pt x="1621" y="1529"/>
                    <a:pt x="1484" y="1575"/>
                  </a:cubicBezTo>
                  <a:cubicBezTo>
                    <a:pt x="1347" y="1644"/>
                    <a:pt x="1210" y="1689"/>
                    <a:pt x="1073" y="1712"/>
                  </a:cubicBezTo>
                  <a:cubicBezTo>
                    <a:pt x="982" y="1712"/>
                    <a:pt x="890" y="1712"/>
                    <a:pt x="799" y="1735"/>
                  </a:cubicBezTo>
                  <a:lnTo>
                    <a:pt x="639" y="1735"/>
                  </a:lnTo>
                  <a:cubicBezTo>
                    <a:pt x="593" y="1735"/>
                    <a:pt x="548" y="1712"/>
                    <a:pt x="502" y="1712"/>
                  </a:cubicBezTo>
                  <a:cubicBezTo>
                    <a:pt x="434" y="1712"/>
                    <a:pt x="365" y="1689"/>
                    <a:pt x="297" y="1666"/>
                  </a:cubicBezTo>
                  <a:cubicBezTo>
                    <a:pt x="205" y="1666"/>
                    <a:pt x="137" y="1644"/>
                    <a:pt x="68" y="1644"/>
                  </a:cubicBezTo>
                  <a:cubicBezTo>
                    <a:pt x="23" y="1644"/>
                    <a:pt x="0" y="1689"/>
                    <a:pt x="0" y="1712"/>
                  </a:cubicBezTo>
                  <a:cubicBezTo>
                    <a:pt x="0" y="1758"/>
                    <a:pt x="23" y="1780"/>
                    <a:pt x="68" y="1780"/>
                  </a:cubicBezTo>
                  <a:cubicBezTo>
                    <a:pt x="91" y="1803"/>
                    <a:pt x="114" y="1803"/>
                    <a:pt x="137" y="1803"/>
                  </a:cubicBezTo>
                  <a:cubicBezTo>
                    <a:pt x="228" y="1803"/>
                    <a:pt x="297" y="1826"/>
                    <a:pt x="388" y="1849"/>
                  </a:cubicBezTo>
                  <a:cubicBezTo>
                    <a:pt x="457" y="1872"/>
                    <a:pt x="548" y="1895"/>
                    <a:pt x="639" y="1917"/>
                  </a:cubicBezTo>
                  <a:cubicBezTo>
                    <a:pt x="730" y="1917"/>
                    <a:pt x="822" y="1940"/>
                    <a:pt x="913" y="1940"/>
                  </a:cubicBezTo>
                  <a:lnTo>
                    <a:pt x="1096" y="1940"/>
                  </a:lnTo>
                  <a:cubicBezTo>
                    <a:pt x="1096" y="1963"/>
                    <a:pt x="1096" y="1963"/>
                    <a:pt x="1096" y="1963"/>
                  </a:cubicBezTo>
                  <a:cubicBezTo>
                    <a:pt x="1141" y="1986"/>
                    <a:pt x="1164" y="1986"/>
                    <a:pt x="1210" y="1986"/>
                  </a:cubicBezTo>
                  <a:cubicBezTo>
                    <a:pt x="1301" y="2009"/>
                    <a:pt x="1392" y="2009"/>
                    <a:pt x="1461" y="2009"/>
                  </a:cubicBezTo>
                  <a:cubicBezTo>
                    <a:pt x="1529" y="2009"/>
                    <a:pt x="1575" y="1986"/>
                    <a:pt x="1621" y="1986"/>
                  </a:cubicBezTo>
                  <a:cubicBezTo>
                    <a:pt x="1689" y="1986"/>
                    <a:pt x="1758" y="1963"/>
                    <a:pt x="1803" y="1963"/>
                  </a:cubicBezTo>
                  <a:cubicBezTo>
                    <a:pt x="1872" y="1940"/>
                    <a:pt x="1917" y="1917"/>
                    <a:pt x="1963" y="1895"/>
                  </a:cubicBezTo>
                  <a:cubicBezTo>
                    <a:pt x="2009" y="1872"/>
                    <a:pt x="2031" y="1849"/>
                    <a:pt x="2077" y="1826"/>
                  </a:cubicBezTo>
                  <a:cubicBezTo>
                    <a:pt x="2168" y="1780"/>
                    <a:pt x="2237" y="1735"/>
                    <a:pt x="2305" y="1666"/>
                  </a:cubicBezTo>
                  <a:cubicBezTo>
                    <a:pt x="2420" y="1575"/>
                    <a:pt x="2534" y="1461"/>
                    <a:pt x="2648" y="1324"/>
                  </a:cubicBezTo>
                  <a:cubicBezTo>
                    <a:pt x="2693" y="1255"/>
                    <a:pt x="2739" y="1187"/>
                    <a:pt x="2785" y="1119"/>
                  </a:cubicBezTo>
                  <a:cubicBezTo>
                    <a:pt x="2830" y="1050"/>
                    <a:pt x="2853" y="959"/>
                    <a:pt x="2899" y="890"/>
                  </a:cubicBezTo>
                  <a:lnTo>
                    <a:pt x="2876" y="890"/>
                  </a:lnTo>
                  <a:cubicBezTo>
                    <a:pt x="2899" y="890"/>
                    <a:pt x="2899" y="890"/>
                    <a:pt x="2899" y="867"/>
                  </a:cubicBezTo>
                  <a:cubicBezTo>
                    <a:pt x="2899" y="890"/>
                    <a:pt x="2899" y="890"/>
                    <a:pt x="2899" y="890"/>
                  </a:cubicBezTo>
                  <a:cubicBezTo>
                    <a:pt x="2967" y="708"/>
                    <a:pt x="3013" y="525"/>
                    <a:pt x="3059" y="342"/>
                  </a:cubicBezTo>
                  <a:cubicBezTo>
                    <a:pt x="3081" y="297"/>
                    <a:pt x="3081" y="251"/>
                    <a:pt x="3081" y="183"/>
                  </a:cubicBezTo>
                  <a:cubicBezTo>
                    <a:pt x="3081" y="137"/>
                    <a:pt x="3059" y="91"/>
                    <a:pt x="3036" y="46"/>
                  </a:cubicBezTo>
                  <a:cubicBezTo>
                    <a:pt x="2990" y="23"/>
                    <a:pt x="2967" y="0"/>
                    <a:pt x="2922" y="0"/>
                  </a:cubicBezTo>
                  <a:close/>
                </a:path>
              </a:pathLst>
            </a:custGeom>
            <a:solidFill>
              <a:srgbClr val="F2D2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55585" y="1268061"/>
              <a:ext cx="407653" cy="800157"/>
            </a:xfrm>
            <a:custGeom>
              <a:avLst/>
              <a:gdLst/>
              <a:ahLst/>
              <a:cxnLst/>
              <a:rect l="l" t="t" r="r" b="b"/>
              <a:pathLst>
                <a:path w="7373" h="14472" extrusionOk="0">
                  <a:moveTo>
                    <a:pt x="137" y="0"/>
                  </a:moveTo>
                  <a:cubicBezTo>
                    <a:pt x="114" y="0"/>
                    <a:pt x="91" y="0"/>
                    <a:pt x="46" y="46"/>
                  </a:cubicBezTo>
                  <a:cubicBezTo>
                    <a:pt x="23" y="69"/>
                    <a:pt x="23" y="92"/>
                    <a:pt x="0" y="137"/>
                  </a:cubicBezTo>
                  <a:cubicBezTo>
                    <a:pt x="0" y="160"/>
                    <a:pt x="23" y="229"/>
                    <a:pt x="46" y="252"/>
                  </a:cubicBezTo>
                  <a:lnTo>
                    <a:pt x="46" y="274"/>
                  </a:lnTo>
                  <a:cubicBezTo>
                    <a:pt x="69" y="320"/>
                    <a:pt x="91" y="343"/>
                    <a:pt x="91" y="388"/>
                  </a:cubicBezTo>
                  <a:lnTo>
                    <a:pt x="114" y="411"/>
                  </a:lnTo>
                  <a:cubicBezTo>
                    <a:pt x="160" y="503"/>
                    <a:pt x="183" y="594"/>
                    <a:pt x="228" y="685"/>
                  </a:cubicBezTo>
                  <a:cubicBezTo>
                    <a:pt x="274" y="799"/>
                    <a:pt x="297" y="891"/>
                    <a:pt x="342" y="1005"/>
                  </a:cubicBezTo>
                  <a:cubicBezTo>
                    <a:pt x="365" y="1050"/>
                    <a:pt x="365" y="1096"/>
                    <a:pt x="388" y="1142"/>
                  </a:cubicBezTo>
                  <a:cubicBezTo>
                    <a:pt x="411" y="1210"/>
                    <a:pt x="434" y="1301"/>
                    <a:pt x="479" y="1393"/>
                  </a:cubicBezTo>
                  <a:cubicBezTo>
                    <a:pt x="525" y="1507"/>
                    <a:pt x="571" y="1621"/>
                    <a:pt x="639" y="1735"/>
                  </a:cubicBezTo>
                  <a:lnTo>
                    <a:pt x="708" y="1895"/>
                  </a:lnTo>
                  <a:lnTo>
                    <a:pt x="731" y="1941"/>
                  </a:lnTo>
                  <a:cubicBezTo>
                    <a:pt x="753" y="1986"/>
                    <a:pt x="753" y="2009"/>
                    <a:pt x="776" y="2055"/>
                  </a:cubicBezTo>
                  <a:cubicBezTo>
                    <a:pt x="799" y="2078"/>
                    <a:pt x="822" y="2100"/>
                    <a:pt x="845" y="2123"/>
                  </a:cubicBezTo>
                  <a:cubicBezTo>
                    <a:pt x="867" y="2146"/>
                    <a:pt x="890" y="2192"/>
                    <a:pt x="890" y="2237"/>
                  </a:cubicBezTo>
                  <a:cubicBezTo>
                    <a:pt x="936" y="2329"/>
                    <a:pt x="982" y="2420"/>
                    <a:pt x="1004" y="2511"/>
                  </a:cubicBezTo>
                  <a:lnTo>
                    <a:pt x="1027" y="2534"/>
                  </a:lnTo>
                  <a:cubicBezTo>
                    <a:pt x="1073" y="2717"/>
                    <a:pt x="1164" y="2876"/>
                    <a:pt x="1233" y="3013"/>
                  </a:cubicBezTo>
                  <a:lnTo>
                    <a:pt x="1233" y="3036"/>
                  </a:lnTo>
                  <a:cubicBezTo>
                    <a:pt x="1278" y="3127"/>
                    <a:pt x="1301" y="3196"/>
                    <a:pt x="1324" y="3264"/>
                  </a:cubicBezTo>
                  <a:cubicBezTo>
                    <a:pt x="1370" y="3356"/>
                    <a:pt x="1392" y="3424"/>
                    <a:pt x="1438" y="3493"/>
                  </a:cubicBezTo>
                  <a:lnTo>
                    <a:pt x="1507" y="3675"/>
                  </a:lnTo>
                  <a:lnTo>
                    <a:pt x="1644" y="3972"/>
                  </a:lnTo>
                  <a:cubicBezTo>
                    <a:pt x="1689" y="4063"/>
                    <a:pt x="1712" y="4155"/>
                    <a:pt x="1758" y="4246"/>
                  </a:cubicBezTo>
                  <a:cubicBezTo>
                    <a:pt x="1780" y="4314"/>
                    <a:pt x="1803" y="4360"/>
                    <a:pt x="1849" y="4429"/>
                  </a:cubicBezTo>
                  <a:cubicBezTo>
                    <a:pt x="1917" y="4611"/>
                    <a:pt x="1986" y="4794"/>
                    <a:pt x="2054" y="4976"/>
                  </a:cubicBezTo>
                  <a:cubicBezTo>
                    <a:pt x="2123" y="5113"/>
                    <a:pt x="2168" y="5227"/>
                    <a:pt x="2214" y="5364"/>
                  </a:cubicBezTo>
                  <a:cubicBezTo>
                    <a:pt x="2237" y="5410"/>
                    <a:pt x="2260" y="5456"/>
                    <a:pt x="2283" y="5501"/>
                  </a:cubicBezTo>
                  <a:lnTo>
                    <a:pt x="2328" y="5615"/>
                  </a:lnTo>
                  <a:cubicBezTo>
                    <a:pt x="2351" y="5638"/>
                    <a:pt x="2351" y="5684"/>
                    <a:pt x="2374" y="5730"/>
                  </a:cubicBezTo>
                  <a:cubicBezTo>
                    <a:pt x="2397" y="5775"/>
                    <a:pt x="2420" y="5821"/>
                    <a:pt x="2442" y="5867"/>
                  </a:cubicBezTo>
                  <a:lnTo>
                    <a:pt x="2534" y="6118"/>
                  </a:lnTo>
                  <a:lnTo>
                    <a:pt x="2648" y="6369"/>
                  </a:lnTo>
                  <a:cubicBezTo>
                    <a:pt x="2693" y="6460"/>
                    <a:pt x="2716" y="6528"/>
                    <a:pt x="2762" y="6620"/>
                  </a:cubicBezTo>
                  <a:cubicBezTo>
                    <a:pt x="2785" y="6688"/>
                    <a:pt x="2830" y="6780"/>
                    <a:pt x="2876" y="6871"/>
                  </a:cubicBezTo>
                  <a:cubicBezTo>
                    <a:pt x="2899" y="6962"/>
                    <a:pt x="2945" y="7053"/>
                    <a:pt x="2990" y="7145"/>
                  </a:cubicBezTo>
                  <a:lnTo>
                    <a:pt x="3082" y="7373"/>
                  </a:lnTo>
                  <a:cubicBezTo>
                    <a:pt x="3218" y="7670"/>
                    <a:pt x="3333" y="7989"/>
                    <a:pt x="3447" y="8286"/>
                  </a:cubicBezTo>
                  <a:lnTo>
                    <a:pt x="3515" y="8423"/>
                  </a:lnTo>
                  <a:cubicBezTo>
                    <a:pt x="3606" y="8674"/>
                    <a:pt x="3721" y="8902"/>
                    <a:pt x="3812" y="9153"/>
                  </a:cubicBezTo>
                  <a:lnTo>
                    <a:pt x="3949" y="9450"/>
                  </a:lnTo>
                  <a:lnTo>
                    <a:pt x="3995" y="9541"/>
                  </a:lnTo>
                  <a:cubicBezTo>
                    <a:pt x="4040" y="9678"/>
                    <a:pt x="4086" y="9792"/>
                    <a:pt x="4154" y="9929"/>
                  </a:cubicBezTo>
                  <a:cubicBezTo>
                    <a:pt x="4223" y="10089"/>
                    <a:pt x="4291" y="10272"/>
                    <a:pt x="4383" y="10432"/>
                  </a:cubicBezTo>
                  <a:cubicBezTo>
                    <a:pt x="4428" y="10569"/>
                    <a:pt x="4474" y="10705"/>
                    <a:pt x="4542" y="10842"/>
                  </a:cubicBezTo>
                  <a:lnTo>
                    <a:pt x="4588" y="10934"/>
                  </a:lnTo>
                  <a:cubicBezTo>
                    <a:pt x="4656" y="11094"/>
                    <a:pt x="4725" y="11253"/>
                    <a:pt x="4793" y="11436"/>
                  </a:cubicBezTo>
                  <a:cubicBezTo>
                    <a:pt x="4816" y="11504"/>
                    <a:pt x="4862" y="11573"/>
                    <a:pt x="4885" y="11664"/>
                  </a:cubicBezTo>
                  <a:cubicBezTo>
                    <a:pt x="4908" y="11710"/>
                    <a:pt x="4930" y="11733"/>
                    <a:pt x="4930" y="11778"/>
                  </a:cubicBezTo>
                  <a:cubicBezTo>
                    <a:pt x="4953" y="11824"/>
                    <a:pt x="4953" y="11847"/>
                    <a:pt x="4976" y="11892"/>
                  </a:cubicBezTo>
                  <a:lnTo>
                    <a:pt x="5044" y="12029"/>
                  </a:lnTo>
                  <a:cubicBezTo>
                    <a:pt x="5090" y="12166"/>
                    <a:pt x="5136" y="12280"/>
                    <a:pt x="5204" y="12395"/>
                  </a:cubicBezTo>
                  <a:cubicBezTo>
                    <a:pt x="5273" y="12554"/>
                    <a:pt x="5341" y="12714"/>
                    <a:pt x="5410" y="12874"/>
                  </a:cubicBezTo>
                  <a:cubicBezTo>
                    <a:pt x="5478" y="13034"/>
                    <a:pt x="5547" y="13193"/>
                    <a:pt x="5615" y="13330"/>
                  </a:cubicBezTo>
                  <a:cubicBezTo>
                    <a:pt x="5661" y="13399"/>
                    <a:pt x="5684" y="13467"/>
                    <a:pt x="5706" y="13536"/>
                  </a:cubicBezTo>
                  <a:cubicBezTo>
                    <a:pt x="5752" y="13627"/>
                    <a:pt x="5798" y="13718"/>
                    <a:pt x="5843" y="13810"/>
                  </a:cubicBezTo>
                  <a:cubicBezTo>
                    <a:pt x="5866" y="13878"/>
                    <a:pt x="5889" y="13924"/>
                    <a:pt x="5912" y="13969"/>
                  </a:cubicBezTo>
                  <a:lnTo>
                    <a:pt x="5957" y="14038"/>
                  </a:lnTo>
                  <a:lnTo>
                    <a:pt x="5980" y="14106"/>
                  </a:lnTo>
                  <a:cubicBezTo>
                    <a:pt x="6003" y="14152"/>
                    <a:pt x="6026" y="14198"/>
                    <a:pt x="6049" y="14243"/>
                  </a:cubicBezTo>
                  <a:cubicBezTo>
                    <a:pt x="6072" y="14289"/>
                    <a:pt x="6094" y="14312"/>
                    <a:pt x="6094" y="14335"/>
                  </a:cubicBezTo>
                  <a:cubicBezTo>
                    <a:pt x="6117" y="14380"/>
                    <a:pt x="6140" y="14403"/>
                    <a:pt x="6186" y="14426"/>
                  </a:cubicBezTo>
                  <a:cubicBezTo>
                    <a:pt x="6209" y="14449"/>
                    <a:pt x="6254" y="14449"/>
                    <a:pt x="6277" y="14449"/>
                  </a:cubicBezTo>
                  <a:cubicBezTo>
                    <a:pt x="6323" y="14472"/>
                    <a:pt x="6368" y="14472"/>
                    <a:pt x="6414" y="14472"/>
                  </a:cubicBezTo>
                  <a:lnTo>
                    <a:pt x="6551" y="14472"/>
                  </a:lnTo>
                  <a:lnTo>
                    <a:pt x="6597" y="14449"/>
                  </a:lnTo>
                  <a:lnTo>
                    <a:pt x="6756" y="14449"/>
                  </a:lnTo>
                  <a:lnTo>
                    <a:pt x="6779" y="14426"/>
                  </a:lnTo>
                  <a:lnTo>
                    <a:pt x="6871" y="14426"/>
                  </a:lnTo>
                  <a:cubicBezTo>
                    <a:pt x="6916" y="14426"/>
                    <a:pt x="6962" y="14403"/>
                    <a:pt x="7007" y="14403"/>
                  </a:cubicBezTo>
                  <a:lnTo>
                    <a:pt x="7076" y="14403"/>
                  </a:lnTo>
                  <a:cubicBezTo>
                    <a:pt x="7099" y="14380"/>
                    <a:pt x="7122" y="14380"/>
                    <a:pt x="7167" y="14358"/>
                  </a:cubicBezTo>
                  <a:lnTo>
                    <a:pt x="7190" y="14358"/>
                  </a:lnTo>
                  <a:cubicBezTo>
                    <a:pt x="7190" y="14358"/>
                    <a:pt x="7190" y="14358"/>
                    <a:pt x="7213" y="14335"/>
                  </a:cubicBezTo>
                  <a:cubicBezTo>
                    <a:pt x="7213" y="14358"/>
                    <a:pt x="7236" y="14358"/>
                    <a:pt x="7236" y="14358"/>
                  </a:cubicBezTo>
                  <a:lnTo>
                    <a:pt x="7281" y="14358"/>
                  </a:lnTo>
                  <a:cubicBezTo>
                    <a:pt x="7304" y="14335"/>
                    <a:pt x="7327" y="14312"/>
                    <a:pt x="7350" y="14289"/>
                  </a:cubicBezTo>
                  <a:cubicBezTo>
                    <a:pt x="7373" y="14266"/>
                    <a:pt x="7373" y="14221"/>
                    <a:pt x="7373" y="14198"/>
                  </a:cubicBezTo>
                  <a:cubicBezTo>
                    <a:pt x="7350" y="14152"/>
                    <a:pt x="7350" y="14129"/>
                    <a:pt x="7327" y="14084"/>
                  </a:cubicBezTo>
                  <a:lnTo>
                    <a:pt x="7327" y="14061"/>
                  </a:lnTo>
                  <a:lnTo>
                    <a:pt x="7304" y="14015"/>
                  </a:lnTo>
                  <a:lnTo>
                    <a:pt x="7304" y="14038"/>
                  </a:lnTo>
                  <a:cubicBezTo>
                    <a:pt x="7213" y="13741"/>
                    <a:pt x="7076" y="13467"/>
                    <a:pt x="6962" y="13193"/>
                  </a:cubicBezTo>
                  <a:lnTo>
                    <a:pt x="6939" y="13125"/>
                  </a:lnTo>
                  <a:cubicBezTo>
                    <a:pt x="6848" y="12920"/>
                    <a:pt x="6756" y="12714"/>
                    <a:pt x="6688" y="12509"/>
                  </a:cubicBezTo>
                  <a:cubicBezTo>
                    <a:pt x="6597" y="12303"/>
                    <a:pt x="6505" y="12098"/>
                    <a:pt x="6414" y="11892"/>
                  </a:cubicBezTo>
                  <a:cubicBezTo>
                    <a:pt x="6117" y="11185"/>
                    <a:pt x="5821" y="10500"/>
                    <a:pt x="5524" y="9815"/>
                  </a:cubicBezTo>
                  <a:lnTo>
                    <a:pt x="5067" y="8788"/>
                  </a:lnTo>
                  <a:cubicBezTo>
                    <a:pt x="4634" y="7784"/>
                    <a:pt x="4200" y="6780"/>
                    <a:pt x="3789" y="5798"/>
                  </a:cubicBezTo>
                  <a:lnTo>
                    <a:pt x="3538" y="5250"/>
                  </a:lnTo>
                  <a:cubicBezTo>
                    <a:pt x="3196" y="4429"/>
                    <a:pt x="2830" y="3584"/>
                    <a:pt x="2465" y="2762"/>
                  </a:cubicBezTo>
                  <a:cubicBezTo>
                    <a:pt x="2283" y="2329"/>
                    <a:pt x="2077" y="1872"/>
                    <a:pt x="1872" y="1438"/>
                  </a:cubicBezTo>
                  <a:cubicBezTo>
                    <a:pt x="1803" y="1301"/>
                    <a:pt x="1758" y="1187"/>
                    <a:pt x="1689" y="1050"/>
                  </a:cubicBezTo>
                  <a:cubicBezTo>
                    <a:pt x="1552" y="754"/>
                    <a:pt x="1415" y="480"/>
                    <a:pt x="1301" y="183"/>
                  </a:cubicBezTo>
                  <a:cubicBezTo>
                    <a:pt x="1278" y="137"/>
                    <a:pt x="1233" y="115"/>
                    <a:pt x="1187" y="115"/>
                  </a:cubicBezTo>
                  <a:lnTo>
                    <a:pt x="1119" y="115"/>
                  </a:lnTo>
                  <a:cubicBezTo>
                    <a:pt x="1096" y="137"/>
                    <a:pt x="1073" y="160"/>
                    <a:pt x="1050" y="206"/>
                  </a:cubicBezTo>
                  <a:cubicBezTo>
                    <a:pt x="1050" y="206"/>
                    <a:pt x="1050" y="229"/>
                    <a:pt x="1050" y="252"/>
                  </a:cubicBezTo>
                  <a:lnTo>
                    <a:pt x="1004" y="252"/>
                  </a:lnTo>
                  <a:cubicBezTo>
                    <a:pt x="936" y="252"/>
                    <a:pt x="867" y="229"/>
                    <a:pt x="799" y="229"/>
                  </a:cubicBezTo>
                  <a:cubicBezTo>
                    <a:pt x="753" y="229"/>
                    <a:pt x="731" y="229"/>
                    <a:pt x="685" y="206"/>
                  </a:cubicBezTo>
                  <a:lnTo>
                    <a:pt x="571" y="206"/>
                  </a:lnTo>
                  <a:cubicBezTo>
                    <a:pt x="548" y="206"/>
                    <a:pt x="502" y="183"/>
                    <a:pt x="457" y="183"/>
                  </a:cubicBezTo>
                  <a:cubicBezTo>
                    <a:pt x="411" y="160"/>
                    <a:pt x="365" y="115"/>
                    <a:pt x="342" y="92"/>
                  </a:cubicBezTo>
                  <a:cubicBezTo>
                    <a:pt x="297" y="69"/>
                    <a:pt x="274" y="46"/>
                    <a:pt x="251" y="23"/>
                  </a:cubicBezTo>
                  <a:cubicBezTo>
                    <a:pt x="206" y="0"/>
                    <a:pt x="183" y="0"/>
                    <a:pt x="160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731672" y="1127955"/>
              <a:ext cx="348327" cy="783791"/>
            </a:xfrm>
            <a:custGeom>
              <a:avLst/>
              <a:gdLst/>
              <a:ahLst/>
              <a:cxnLst/>
              <a:rect l="l" t="t" r="r" b="b"/>
              <a:pathLst>
                <a:path w="6300" h="14176" extrusionOk="0">
                  <a:moveTo>
                    <a:pt x="137" y="1"/>
                  </a:moveTo>
                  <a:cubicBezTo>
                    <a:pt x="114" y="1"/>
                    <a:pt x="91" y="1"/>
                    <a:pt x="91" y="24"/>
                  </a:cubicBezTo>
                  <a:cubicBezTo>
                    <a:pt x="46" y="24"/>
                    <a:pt x="23" y="69"/>
                    <a:pt x="23" y="92"/>
                  </a:cubicBezTo>
                  <a:cubicBezTo>
                    <a:pt x="0" y="138"/>
                    <a:pt x="0" y="161"/>
                    <a:pt x="23" y="206"/>
                  </a:cubicBezTo>
                  <a:cubicBezTo>
                    <a:pt x="205" y="617"/>
                    <a:pt x="388" y="1051"/>
                    <a:pt x="548" y="1484"/>
                  </a:cubicBezTo>
                  <a:cubicBezTo>
                    <a:pt x="662" y="1713"/>
                    <a:pt x="753" y="1964"/>
                    <a:pt x="867" y="2192"/>
                  </a:cubicBezTo>
                  <a:cubicBezTo>
                    <a:pt x="959" y="2420"/>
                    <a:pt x="1073" y="2671"/>
                    <a:pt x="1164" y="2900"/>
                  </a:cubicBezTo>
                  <a:cubicBezTo>
                    <a:pt x="1621" y="3927"/>
                    <a:pt x="2054" y="4954"/>
                    <a:pt x="2511" y="5981"/>
                  </a:cubicBezTo>
                  <a:cubicBezTo>
                    <a:pt x="3401" y="8058"/>
                    <a:pt x="4291" y="10112"/>
                    <a:pt x="5204" y="12167"/>
                  </a:cubicBezTo>
                  <a:cubicBezTo>
                    <a:pt x="5296" y="12395"/>
                    <a:pt x="5387" y="12623"/>
                    <a:pt x="5501" y="12829"/>
                  </a:cubicBezTo>
                  <a:cubicBezTo>
                    <a:pt x="5592" y="13034"/>
                    <a:pt x="5684" y="13262"/>
                    <a:pt x="5775" y="13468"/>
                  </a:cubicBezTo>
                  <a:cubicBezTo>
                    <a:pt x="5843" y="13628"/>
                    <a:pt x="5912" y="13787"/>
                    <a:pt x="6003" y="13970"/>
                  </a:cubicBezTo>
                  <a:cubicBezTo>
                    <a:pt x="6003" y="13993"/>
                    <a:pt x="6026" y="14038"/>
                    <a:pt x="6049" y="14061"/>
                  </a:cubicBezTo>
                  <a:cubicBezTo>
                    <a:pt x="6049" y="14084"/>
                    <a:pt x="6072" y="14107"/>
                    <a:pt x="6094" y="14130"/>
                  </a:cubicBezTo>
                  <a:cubicBezTo>
                    <a:pt x="6117" y="14164"/>
                    <a:pt x="6146" y="14175"/>
                    <a:pt x="6174" y="14175"/>
                  </a:cubicBezTo>
                  <a:cubicBezTo>
                    <a:pt x="6203" y="14175"/>
                    <a:pt x="6231" y="14164"/>
                    <a:pt x="6254" y="14152"/>
                  </a:cubicBezTo>
                  <a:cubicBezTo>
                    <a:pt x="6300" y="14107"/>
                    <a:pt x="6300" y="14061"/>
                    <a:pt x="6300" y="14016"/>
                  </a:cubicBezTo>
                  <a:cubicBezTo>
                    <a:pt x="6277" y="13993"/>
                    <a:pt x="6277" y="13970"/>
                    <a:pt x="6277" y="13970"/>
                  </a:cubicBezTo>
                  <a:lnTo>
                    <a:pt x="6277" y="13947"/>
                  </a:lnTo>
                  <a:cubicBezTo>
                    <a:pt x="6254" y="13947"/>
                    <a:pt x="6254" y="13947"/>
                    <a:pt x="6254" y="13924"/>
                  </a:cubicBezTo>
                  <a:cubicBezTo>
                    <a:pt x="6209" y="13764"/>
                    <a:pt x="6140" y="13605"/>
                    <a:pt x="6072" y="13445"/>
                  </a:cubicBezTo>
                  <a:cubicBezTo>
                    <a:pt x="5980" y="13217"/>
                    <a:pt x="5866" y="13011"/>
                    <a:pt x="5775" y="12783"/>
                  </a:cubicBezTo>
                  <a:cubicBezTo>
                    <a:pt x="5592" y="12304"/>
                    <a:pt x="5364" y="11824"/>
                    <a:pt x="5159" y="11345"/>
                  </a:cubicBezTo>
                  <a:cubicBezTo>
                    <a:pt x="4725" y="10318"/>
                    <a:pt x="4291" y="9314"/>
                    <a:pt x="3858" y="8286"/>
                  </a:cubicBezTo>
                  <a:cubicBezTo>
                    <a:pt x="2944" y="6232"/>
                    <a:pt x="2077" y="4155"/>
                    <a:pt x="1164" y="2101"/>
                  </a:cubicBezTo>
                  <a:cubicBezTo>
                    <a:pt x="1004" y="1758"/>
                    <a:pt x="867" y="1393"/>
                    <a:pt x="708" y="1028"/>
                  </a:cubicBezTo>
                  <a:cubicBezTo>
                    <a:pt x="548" y="708"/>
                    <a:pt x="411" y="389"/>
                    <a:pt x="274" y="69"/>
                  </a:cubicBezTo>
                  <a:cubicBezTo>
                    <a:pt x="251" y="24"/>
                    <a:pt x="205" y="1"/>
                    <a:pt x="137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740463" y="1090136"/>
              <a:ext cx="368563" cy="816578"/>
            </a:xfrm>
            <a:custGeom>
              <a:avLst/>
              <a:gdLst/>
              <a:ahLst/>
              <a:cxnLst/>
              <a:rect l="l" t="t" r="r" b="b"/>
              <a:pathLst>
                <a:path w="6666" h="14769" extrusionOk="0">
                  <a:moveTo>
                    <a:pt x="571" y="0"/>
                  </a:moveTo>
                  <a:cubicBezTo>
                    <a:pt x="549" y="0"/>
                    <a:pt x="526" y="0"/>
                    <a:pt x="503" y="23"/>
                  </a:cubicBezTo>
                  <a:cubicBezTo>
                    <a:pt x="457" y="46"/>
                    <a:pt x="434" y="114"/>
                    <a:pt x="412" y="160"/>
                  </a:cubicBezTo>
                  <a:cubicBezTo>
                    <a:pt x="389" y="206"/>
                    <a:pt x="389" y="274"/>
                    <a:pt x="366" y="320"/>
                  </a:cubicBezTo>
                  <a:cubicBezTo>
                    <a:pt x="343" y="365"/>
                    <a:pt x="320" y="388"/>
                    <a:pt x="275" y="434"/>
                  </a:cubicBezTo>
                  <a:cubicBezTo>
                    <a:pt x="252" y="479"/>
                    <a:pt x="206" y="525"/>
                    <a:pt x="161" y="548"/>
                  </a:cubicBezTo>
                  <a:cubicBezTo>
                    <a:pt x="138" y="594"/>
                    <a:pt x="92" y="639"/>
                    <a:pt x="69" y="685"/>
                  </a:cubicBezTo>
                  <a:cubicBezTo>
                    <a:pt x="46" y="730"/>
                    <a:pt x="46" y="753"/>
                    <a:pt x="24" y="799"/>
                  </a:cubicBezTo>
                  <a:cubicBezTo>
                    <a:pt x="1" y="822"/>
                    <a:pt x="1" y="845"/>
                    <a:pt x="1" y="867"/>
                  </a:cubicBezTo>
                  <a:cubicBezTo>
                    <a:pt x="1" y="913"/>
                    <a:pt x="24" y="936"/>
                    <a:pt x="46" y="936"/>
                  </a:cubicBezTo>
                  <a:cubicBezTo>
                    <a:pt x="69" y="959"/>
                    <a:pt x="92" y="959"/>
                    <a:pt x="115" y="959"/>
                  </a:cubicBezTo>
                  <a:cubicBezTo>
                    <a:pt x="115" y="982"/>
                    <a:pt x="115" y="982"/>
                    <a:pt x="115" y="1004"/>
                  </a:cubicBezTo>
                  <a:cubicBezTo>
                    <a:pt x="115" y="1027"/>
                    <a:pt x="138" y="1073"/>
                    <a:pt x="138" y="1096"/>
                  </a:cubicBezTo>
                  <a:cubicBezTo>
                    <a:pt x="161" y="1210"/>
                    <a:pt x="183" y="1301"/>
                    <a:pt x="206" y="1415"/>
                  </a:cubicBezTo>
                  <a:cubicBezTo>
                    <a:pt x="252" y="1507"/>
                    <a:pt x="298" y="1621"/>
                    <a:pt x="320" y="1712"/>
                  </a:cubicBezTo>
                  <a:cubicBezTo>
                    <a:pt x="366" y="1803"/>
                    <a:pt x="412" y="1895"/>
                    <a:pt x="434" y="1963"/>
                  </a:cubicBezTo>
                  <a:cubicBezTo>
                    <a:pt x="457" y="2009"/>
                    <a:pt x="480" y="2032"/>
                    <a:pt x="503" y="2077"/>
                  </a:cubicBezTo>
                  <a:cubicBezTo>
                    <a:pt x="503" y="2100"/>
                    <a:pt x="526" y="2123"/>
                    <a:pt x="526" y="2146"/>
                  </a:cubicBezTo>
                  <a:cubicBezTo>
                    <a:pt x="549" y="2168"/>
                    <a:pt x="549" y="2191"/>
                    <a:pt x="571" y="2191"/>
                  </a:cubicBezTo>
                  <a:cubicBezTo>
                    <a:pt x="594" y="2237"/>
                    <a:pt x="617" y="2237"/>
                    <a:pt x="663" y="2237"/>
                  </a:cubicBezTo>
                  <a:cubicBezTo>
                    <a:pt x="686" y="2260"/>
                    <a:pt x="686" y="2260"/>
                    <a:pt x="708" y="2260"/>
                  </a:cubicBezTo>
                  <a:cubicBezTo>
                    <a:pt x="686" y="2283"/>
                    <a:pt x="686" y="2328"/>
                    <a:pt x="686" y="2374"/>
                  </a:cubicBezTo>
                  <a:cubicBezTo>
                    <a:pt x="708" y="2442"/>
                    <a:pt x="731" y="2511"/>
                    <a:pt x="754" y="2579"/>
                  </a:cubicBezTo>
                  <a:cubicBezTo>
                    <a:pt x="777" y="2648"/>
                    <a:pt x="800" y="2716"/>
                    <a:pt x="845" y="2785"/>
                  </a:cubicBezTo>
                  <a:cubicBezTo>
                    <a:pt x="868" y="2830"/>
                    <a:pt x="891" y="2899"/>
                    <a:pt x="914" y="2945"/>
                  </a:cubicBezTo>
                  <a:cubicBezTo>
                    <a:pt x="937" y="3036"/>
                    <a:pt x="982" y="3127"/>
                    <a:pt x="1028" y="3218"/>
                  </a:cubicBezTo>
                  <a:cubicBezTo>
                    <a:pt x="1119" y="3447"/>
                    <a:pt x="1211" y="3652"/>
                    <a:pt x="1302" y="3880"/>
                  </a:cubicBezTo>
                  <a:cubicBezTo>
                    <a:pt x="1462" y="4268"/>
                    <a:pt x="1644" y="4634"/>
                    <a:pt x="1827" y="5022"/>
                  </a:cubicBezTo>
                  <a:cubicBezTo>
                    <a:pt x="1895" y="5181"/>
                    <a:pt x="1964" y="5364"/>
                    <a:pt x="2055" y="5524"/>
                  </a:cubicBezTo>
                  <a:cubicBezTo>
                    <a:pt x="2055" y="5524"/>
                    <a:pt x="2055" y="5524"/>
                    <a:pt x="2078" y="5547"/>
                  </a:cubicBezTo>
                  <a:cubicBezTo>
                    <a:pt x="2124" y="5706"/>
                    <a:pt x="2192" y="5866"/>
                    <a:pt x="2261" y="6026"/>
                  </a:cubicBezTo>
                  <a:cubicBezTo>
                    <a:pt x="2306" y="6140"/>
                    <a:pt x="2352" y="6231"/>
                    <a:pt x="2397" y="6345"/>
                  </a:cubicBezTo>
                  <a:cubicBezTo>
                    <a:pt x="2420" y="6391"/>
                    <a:pt x="2443" y="6437"/>
                    <a:pt x="2443" y="6482"/>
                  </a:cubicBezTo>
                  <a:cubicBezTo>
                    <a:pt x="2466" y="6528"/>
                    <a:pt x="2489" y="6551"/>
                    <a:pt x="2489" y="6574"/>
                  </a:cubicBezTo>
                  <a:cubicBezTo>
                    <a:pt x="2489" y="6597"/>
                    <a:pt x="2512" y="6597"/>
                    <a:pt x="2512" y="6619"/>
                  </a:cubicBezTo>
                  <a:cubicBezTo>
                    <a:pt x="2512" y="6642"/>
                    <a:pt x="2534" y="6665"/>
                    <a:pt x="2557" y="6711"/>
                  </a:cubicBezTo>
                  <a:cubicBezTo>
                    <a:pt x="2580" y="6734"/>
                    <a:pt x="2603" y="6734"/>
                    <a:pt x="2649" y="6756"/>
                  </a:cubicBezTo>
                  <a:cubicBezTo>
                    <a:pt x="2671" y="6848"/>
                    <a:pt x="2717" y="6939"/>
                    <a:pt x="2763" y="7053"/>
                  </a:cubicBezTo>
                  <a:cubicBezTo>
                    <a:pt x="2831" y="7236"/>
                    <a:pt x="2900" y="7418"/>
                    <a:pt x="2991" y="7601"/>
                  </a:cubicBezTo>
                  <a:cubicBezTo>
                    <a:pt x="3151" y="8012"/>
                    <a:pt x="3333" y="8423"/>
                    <a:pt x="3516" y="8833"/>
                  </a:cubicBezTo>
                  <a:cubicBezTo>
                    <a:pt x="3653" y="9176"/>
                    <a:pt x="3835" y="9541"/>
                    <a:pt x="3995" y="9883"/>
                  </a:cubicBezTo>
                  <a:cubicBezTo>
                    <a:pt x="4018" y="10020"/>
                    <a:pt x="4064" y="10134"/>
                    <a:pt x="4109" y="10271"/>
                  </a:cubicBezTo>
                  <a:cubicBezTo>
                    <a:pt x="4132" y="10363"/>
                    <a:pt x="4178" y="10477"/>
                    <a:pt x="4223" y="10568"/>
                  </a:cubicBezTo>
                  <a:cubicBezTo>
                    <a:pt x="4292" y="10751"/>
                    <a:pt x="4383" y="10956"/>
                    <a:pt x="4452" y="11139"/>
                  </a:cubicBezTo>
                  <a:cubicBezTo>
                    <a:pt x="4612" y="11527"/>
                    <a:pt x="4794" y="11938"/>
                    <a:pt x="4954" y="12326"/>
                  </a:cubicBezTo>
                  <a:cubicBezTo>
                    <a:pt x="5022" y="12508"/>
                    <a:pt x="5091" y="12668"/>
                    <a:pt x="5182" y="12851"/>
                  </a:cubicBezTo>
                  <a:cubicBezTo>
                    <a:pt x="5205" y="12919"/>
                    <a:pt x="5251" y="13010"/>
                    <a:pt x="5296" y="13079"/>
                  </a:cubicBezTo>
                  <a:cubicBezTo>
                    <a:pt x="5319" y="13170"/>
                    <a:pt x="5365" y="13262"/>
                    <a:pt x="5433" y="13330"/>
                  </a:cubicBezTo>
                  <a:cubicBezTo>
                    <a:pt x="5433" y="13353"/>
                    <a:pt x="5433" y="13399"/>
                    <a:pt x="5433" y="13421"/>
                  </a:cubicBezTo>
                  <a:cubicBezTo>
                    <a:pt x="5433" y="13467"/>
                    <a:pt x="5456" y="13535"/>
                    <a:pt x="5479" y="13604"/>
                  </a:cubicBezTo>
                  <a:cubicBezTo>
                    <a:pt x="5502" y="13672"/>
                    <a:pt x="5525" y="13741"/>
                    <a:pt x="5547" y="13809"/>
                  </a:cubicBezTo>
                  <a:cubicBezTo>
                    <a:pt x="5593" y="13901"/>
                    <a:pt x="5639" y="13992"/>
                    <a:pt x="5684" y="14083"/>
                  </a:cubicBezTo>
                  <a:cubicBezTo>
                    <a:pt x="5730" y="14175"/>
                    <a:pt x="5753" y="14243"/>
                    <a:pt x="5798" y="14312"/>
                  </a:cubicBezTo>
                  <a:cubicBezTo>
                    <a:pt x="5798" y="14334"/>
                    <a:pt x="5821" y="14357"/>
                    <a:pt x="5821" y="14380"/>
                  </a:cubicBezTo>
                  <a:cubicBezTo>
                    <a:pt x="5844" y="14426"/>
                    <a:pt x="5867" y="14494"/>
                    <a:pt x="5890" y="14540"/>
                  </a:cubicBezTo>
                  <a:cubicBezTo>
                    <a:pt x="5935" y="14585"/>
                    <a:pt x="5958" y="14654"/>
                    <a:pt x="6004" y="14700"/>
                  </a:cubicBezTo>
                  <a:cubicBezTo>
                    <a:pt x="6050" y="14722"/>
                    <a:pt x="6072" y="14745"/>
                    <a:pt x="6118" y="14768"/>
                  </a:cubicBezTo>
                  <a:lnTo>
                    <a:pt x="6255" y="14768"/>
                  </a:lnTo>
                  <a:cubicBezTo>
                    <a:pt x="6278" y="14745"/>
                    <a:pt x="6301" y="14745"/>
                    <a:pt x="6301" y="14745"/>
                  </a:cubicBezTo>
                  <a:cubicBezTo>
                    <a:pt x="6323" y="14745"/>
                    <a:pt x="6346" y="14722"/>
                    <a:pt x="6346" y="14722"/>
                  </a:cubicBezTo>
                  <a:lnTo>
                    <a:pt x="6415" y="14722"/>
                  </a:lnTo>
                  <a:cubicBezTo>
                    <a:pt x="6438" y="14722"/>
                    <a:pt x="6483" y="14722"/>
                    <a:pt x="6506" y="14700"/>
                  </a:cubicBezTo>
                  <a:cubicBezTo>
                    <a:pt x="6529" y="14700"/>
                    <a:pt x="6575" y="14654"/>
                    <a:pt x="6597" y="14631"/>
                  </a:cubicBezTo>
                  <a:cubicBezTo>
                    <a:pt x="6597" y="14608"/>
                    <a:pt x="6620" y="14585"/>
                    <a:pt x="6620" y="14563"/>
                  </a:cubicBezTo>
                  <a:cubicBezTo>
                    <a:pt x="6643" y="14517"/>
                    <a:pt x="6643" y="14471"/>
                    <a:pt x="6643" y="14448"/>
                  </a:cubicBezTo>
                  <a:cubicBezTo>
                    <a:pt x="6643" y="14426"/>
                    <a:pt x="6643" y="14403"/>
                    <a:pt x="6643" y="14380"/>
                  </a:cubicBezTo>
                  <a:cubicBezTo>
                    <a:pt x="6666" y="14357"/>
                    <a:pt x="6666" y="14334"/>
                    <a:pt x="6666" y="14312"/>
                  </a:cubicBezTo>
                  <a:cubicBezTo>
                    <a:pt x="6666" y="14289"/>
                    <a:pt x="6666" y="14266"/>
                    <a:pt x="6643" y="14220"/>
                  </a:cubicBezTo>
                  <a:cubicBezTo>
                    <a:pt x="6643" y="14197"/>
                    <a:pt x="6643" y="14197"/>
                    <a:pt x="6620" y="14175"/>
                  </a:cubicBezTo>
                  <a:cubicBezTo>
                    <a:pt x="6620" y="14152"/>
                    <a:pt x="6620" y="14129"/>
                    <a:pt x="6597" y="14106"/>
                  </a:cubicBezTo>
                  <a:cubicBezTo>
                    <a:pt x="6575" y="14015"/>
                    <a:pt x="6552" y="13946"/>
                    <a:pt x="6529" y="13878"/>
                  </a:cubicBezTo>
                  <a:cubicBezTo>
                    <a:pt x="6506" y="13832"/>
                    <a:pt x="6460" y="13764"/>
                    <a:pt x="6415" y="13718"/>
                  </a:cubicBezTo>
                  <a:cubicBezTo>
                    <a:pt x="6415" y="13695"/>
                    <a:pt x="6392" y="13695"/>
                    <a:pt x="6392" y="13672"/>
                  </a:cubicBezTo>
                  <a:cubicBezTo>
                    <a:pt x="6369" y="13650"/>
                    <a:pt x="6369" y="13604"/>
                    <a:pt x="6346" y="13558"/>
                  </a:cubicBezTo>
                  <a:cubicBezTo>
                    <a:pt x="6301" y="13467"/>
                    <a:pt x="6255" y="13376"/>
                    <a:pt x="6209" y="13262"/>
                  </a:cubicBezTo>
                  <a:cubicBezTo>
                    <a:pt x="6141" y="13079"/>
                    <a:pt x="6072" y="12896"/>
                    <a:pt x="6004" y="12714"/>
                  </a:cubicBezTo>
                  <a:cubicBezTo>
                    <a:pt x="5981" y="12668"/>
                    <a:pt x="5958" y="12600"/>
                    <a:pt x="5913" y="12554"/>
                  </a:cubicBezTo>
                  <a:cubicBezTo>
                    <a:pt x="5913" y="12508"/>
                    <a:pt x="5890" y="12463"/>
                    <a:pt x="5867" y="12417"/>
                  </a:cubicBezTo>
                  <a:cubicBezTo>
                    <a:pt x="5844" y="12371"/>
                    <a:pt x="5821" y="12326"/>
                    <a:pt x="5821" y="12280"/>
                  </a:cubicBezTo>
                  <a:cubicBezTo>
                    <a:pt x="5776" y="12212"/>
                    <a:pt x="5753" y="12143"/>
                    <a:pt x="5730" y="12075"/>
                  </a:cubicBezTo>
                  <a:cubicBezTo>
                    <a:pt x="5684" y="11938"/>
                    <a:pt x="5616" y="11801"/>
                    <a:pt x="5570" y="11664"/>
                  </a:cubicBezTo>
                  <a:cubicBezTo>
                    <a:pt x="5456" y="11367"/>
                    <a:pt x="5342" y="11093"/>
                    <a:pt x="5228" y="10796"/>
                  </a:cubicBezTo>
                  <a:cubicBezTo>
                    <a:pt x="5205" y="10728"/>
                    <a:pt x="5182" y="10682"/>
                    <a:pt x="5159" y="10614"/>
                  </a:cubicBezTo>
                  <a:cubicBezTo>
                    <a:pt x="5159" y="10637"/>
                    <a:pt x="5159" y="10659"/>
                    <a:pt x="5159" y="10659"/>
                  </a:cubicBezTo>
                  <a:cubicBezTo>
                    <a:pt x="5137" y="10614"/>
                    <a:pt x="5114" y="10545"/>
                    <a:pt x="5091" y="10477"/>
                  </a:cubicBezTo>
                  <a:cubicBezTo>
                    <a:pt x="5068" y="10408"/>
                    <a:pt x="5045" y="10340"/>
                    <a:pt x="5022" y="10271"/>
                  </a:cubicBezTo>
                  <a:cubicBezTo>
                    <a:pt x="5000" y="10249"/>
                    <a:pt x="4977" y="10226"/>
                    <a:pt x="4954" y="10203"/>
                  </a:cubicBezTo>
                  <a:cubicBezTo>
                    <a:pt x="4954" y="10180"/>
                    <a:pt x="4954" y="10180"/>
                    <a:pt x="4954" y="10157"/>
                  </a:cubicBezTo>
                  <a:cubicBezTo>
                    <a:pt x="4931" y="10089"/>
                    <a:pt x="4908" y="10020"/>
                    <a:pt x="4885" y="9975"/>
                  </a:cubicBezTo>
                  <a:cubicBezTo>
                    <a:pt x="4863" y="9929"/>
                    <a:pt x="4840" y="9861"/>
                    <a:pt x="4817" y="9815"/>
                  </a:cubicBezTo>
                  <a:cubicBezTo>
                    <a:pt x="4794" y="9724"/>
                    <a:pt x="4748" y="9632"/>
                    <a:pt x="4703" y="9541"/>
                  </a:cubicBezTo>
                  <a:cubicBezTo>
                    <a:pt x="4634" y="9358"/>
                    <a:pt x="4543" y="9153"/>
                    <a:pt x="4452" y="8970"/>
                  </a:cubicBezTo>
                  <a:cubicBezTo>
                    <a:pt x="4269" y="8560"/>
                    <a:pt x="4087" y="8149"/>
                    <a:pt x="3904" y="7738"/>
                  </a:cubicBezTo>
                  <a:cubicBezTo>
                    <a:pt x="3813" y="7532"/>
                    <a:pt x="3721" y="7327"/>
                    <a:pt x="3630" y="7099"/>
                  </a:cubicBezTo>
                  <a:cubicBezTo>
                    <a:pt x="3630" y="7053"/>
                    <a:pt x="3607" y="7007"/>
                    <a:pt x="3584" y="6985"/>
                  </a:cubicBezTo>
                  <a:cubicBezTo>
                    <a:pt x="3562" y="6962"/>
                    <a:pt x="3562" y="6939"/>
                    <a:pt x="3539" y="6916"/>
                  </a:cubicBezTo>
                  <a:lnTo>
                    <a:pt x="3516" y="6916"/>
                  </a:lnTo>
                  <a:cubicBezTo>
                    <a:pt x="3493" y="6848"/>
                    <a:pt x="3470" y="6802"/>
                    <a:pt x="3447" y="6756"/>
                  </a:cubicBezTo>
                  <a:cubicBezTo>
                    <a:pt x="3470" y="6711"/>
                    <a:pt x="3470" y="6688"/>
                    <a:pt x="3470" y="6642"/>
                  </a:cubicBezTo>
                  <a:cubicBezTo>
                    <a:pt x="3425" y="6551"/>
                    <a:pt x="3402" y="6460"/>
                    <a:pt x="3356" y="6368"/>
                  </a:cubicBezTo>
                  <a:lnTo>
                    <a:pt x="3265" y="6186"/>
                  </a:lnTo>
                  <a:cubicBezTo>
                    <a:pt x="3219" y="6094"/>
                    <a:pt x="3174" y="6003"/>
                    <a:pt x="3128" y="5889"/>
                  </a:cubicBezTo>
                  <a:cubicBezTo>
                    <a:pt x="3082" y="5798"/>
                    <a:pt x="3037" y="5706"/>
                    <a:pt x="2968" y="5615"/>
                  </a:cubicBezTo>
                  <a:cubicBezTo>
                    <a:pt x="2968" y="5569"/>
                    <a:pt x="2945" y="5547"/>
                    <a:pt x="2922" y="5501"/>
                  </a:cubicBezTo>
                  <a:cubicBezTo>
                    <a:pt x="2808" y="5227"/>
                    <a:pt x="2694" y="4953"/>
                    <a:pt x="2580" y="4679"/>
                  </a:cubicBezTo>
                  <a:cubicBezTo>
                    <a:pt x="2443" y="4383"/>
                    <a:pt x="2306" y="4063"/>
                    <a:pt x="2192" y="3743"/>
                  </a:cubicBezTo>
                  <a:cubicBezTo>
                    <a:pt x="2169" y="3721"/>
                    <a:pt x="2169" y="3675"/>
                    <a:pt x="2146" y="3652"/>
                  </a:cubicBezTo>
                  <a:cubicBezTo>
                    <a:pt x="2146" y="3629"/>
                    <a:pt x="2124" y="3606"/>
                    <a:pt x="2124" y="3606"/>
                  </a:cubicBezTo>
                  <a:cubicBezTo>
                    <a:pt x="2101" y="3561"/>
                    <a:pt x="2101" y="3561"/>
                    <a:pt x="2055" y="3538"/>
                  </a:cubicBezTo>
                  <a:lnTo>
                    <a:pt x="2032" y="3538"/>
                  </a:lnTo>
                  <a:cubicBezTo>
                    <a:pt x="2009" y="3447"/>
                    <a:pt x="1964" y="3378"/>
                    <a:pt x="1941" y="3287"/>
                  </a:cubicBezTo>
                  <a:cubicBezTo>
                    <a:pt x="1895" y="3196"/>
                    <a:pt x="1850" y="3104"/>
                    <a:pt x="1827" y="2990"/>
                  </a:cubicBezTo>
                  <a:cubicBezTo>
                    <a:pt x="1781" y="2899"/>
                    <a:pt x="1758" y="2808"/>
                    <a:pt x="1713" y="2716"/>
                  </a:cubicBezTo>
                  <a:cubicBezTo>
                    <a:pt x="1621" y="2534"/>
                    <a:pt x="1553" y="2328"/>
                    <a:pt x="1462" y="2123"/>
                  </a:cubicBezTo>
                  <a:cubicBezTo>
                    <a:pt x="1393" y="1940"/>
                    <a:pt x="1348" y="1780"/>
                    <a:pt x="1279" y="1598"/>
                  </a:cubicBezTo>
                  <a:cubicBezTo>
                    <a:pt x="1188" y="1438"/>
                    <a:pt x="1119" y="1255"/>
                    <a:pt x="1051" y="1096"/>
                  </a:cubicBezTo>
                  <a:cubicBezTo>
                    <a:pt x="1028" y="1050"/>
                    <a:pt x="1005" y="1004"/>
                    <a:pt x="982" y="959"/>
                  </a:cubicBezTo>
                  <a:cubicBezTo>
                    <a:pt x="937" y="867"/>
                    <a:pt x="914" y="776"/>
                    <a:pt x="868" y="685"/>
                  </a:cubicBezTo>
                  <a:cubicBezTo>
                    <a:pt x="868" y="639"/>
                    <a:pt x="845" y="616"/>
                    <a:pt x="823" y="571"/>
                  </a:cubicBezTo>
                  <a:cubicBezTo>
                    <a:pt x="800" y="571"/>
                    <a:pt x="800" y="548"/>
                    <a:pt x="777" y="548"/>
                  </a:cubicBezTo>
                  <a:cubicBezTo>
                    <a:pt x="777" y="525"/>
                    <a:pt x="754" y="525"/>
                    <a:pt x="754" y="525"/>
                  </a:cubicBezTo>
                  <a:lnTo>
                    <a:pt x="731" y="525"/>
                  </a:lnTo>
                  <a:cubicBezTo>
                    <a:pt x="731" y="457"/>
                    <a:pt x="731" y="388"/>
                    <a:pt x="708" y="342"/>
                  </a:cubicBezTo>
                  <a:lnTo>
                    <a:pt x="708" y="183"/>
                  </a:lnTo>
                  <a:cubicBezTo>
                    <a:pt x="708" y="160"/>
                    <a:pt x="686" y="137"/>
                    <a:pt x="686" y="91"/>
                  </a:cubicBezTo>
                  <a:cubicBezTo>
                    <a:pt x="686" y="69"/>
                    <a:pt x="663" y="46"/>
                    <a:pt x="640" y="23"/>
                  </a:cubicBezTo>
                  <a:cubicBezTo>
                    <a:pt x="617" y="0"/>
                    <a:pt x="594" y="0"/>
                    <a:pt x="571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768219" y="1308424"/>
              <a:ext cx="208333" cy="463551"/>
            </a:xfrm>
            <a:custGeom>
              <a:avLst/>
              <a:gdLst/>
              <a:ahLst/>
              <a:cxnLst/>
              <a:rect l="l" t="t" r="r" b="b"/>
              <a:pathLst>
                <a:path w="3768" h="8384" extrusionOk="0">
                  <a:moveTo>
                    <a:pt x="47" y="1"/>
                  </a:moveTo>
                  <a:cubicBezTo>
                    <a:pt x="24" y="24"/>
                    <a:pt x="1" y="46"/>
                    <a:pt x="24" y="69"/>
                  </a:cubicBezTo>
                  <a:cubicBezTo>
                    <a:pt x="69" y="206"/>
                    <a:pt x="115" y="320"/>
                    <a:pt x="184" y="435"/>
                  </a:cubicBezTo>
                  <a:cubicBezTo>
                    <a:pt x="229" y="571"/>
                    <a:pt x="275" y="686"/>
                    <a:pt x="321" y="800"/>
                  </a:cubicBezTo>
                  <a:cubicBezTo>
                    <a:pt x="435" y="1074"/>
                    <a:pt x="549" y="1325"/>
                    <a:pt x="640" y="1599"/>
                  </a:cubicBezTo>
                  <a:cubicBezTo>
                    <a:pt x="846" y="2101"/>
                    <a:pt x="1051" y="2603"/>
                    <a:pt x="1256" y="3105"/>
                  </a:cubicBezTo>
                  <a:cubicBezTo>
                    <a:pt x="1667" y="4087"/>
                    <a:pt x="2078" y="5068"/>
                    <a:pt x="2512" y="6050"/>
                  </a:cubicBezTo>
                  <a:cubicBezTo>
                    <a:pt x="2649" y="6392"/>
                    <a:pt x="2808" y="6757"/>
                    <a:pt x="2968" y="7122"/>
                  </a:cubicBezTo>
                  <a:cubicBezTo>
                    <a:pt x="3037" y="7328"/>
                    <a:pt x="3128" y="7533"/>
                    <a:pt x="3219" y="7739"/>
                  </a:cubicBezTo>
                  <a:cubicBezTo>
                    <a:pt x="3288" y="7921"/>
                    <a:pt x="3379" y="8127"/>
                    <a:pt x="3470" y="8309"/>
                  </a:cubicBezTo>
                  <a:cubicBezTo>
                    <a:pt x="3508" y="8347"/>
                    <a:pt x="3560" y="8384"/>
                    <a:pt x="3603" y="8384"/>
                  </a:cubicBezTo>
                  <a:cubicBezTo>
                    <a:pt x="3613" y="8384"/>
                    <a:pt x="3622" y="8382"/>
                    <a:pt x="3630" y="8378"/>
                  </a:cubicBezTo>
                  <a:cubicBezTo>
                    <a:pt x="3676" y="8378"/>
                    <a:pt x="3721" y="8332"/>
                    <a:pt x="3744" y="8309"/>
                  </a:cubicBezTo>
                  <a:cubicBezTo>
                    <a:pt x="3744" y="8286"/>
                    <a:pt x="3767" y="8241"/>
                    <a:pt x="3744" y="8195"/>
                  </a:cubicBezTo>
                  <a:cubicBezTo>
                    <a:pt x="3676" y="7944"/>
                    <a:pt x="3562" y="7716"/>
                    <a:pt x="3470" y="7488"/>
                  </a:cubicBezTo>
                  <a:cubicBezTo>
                    <a:pt x="3356" y="7236"/>
                    <a:pt x="3242" y="6985"/>
                    <a:pt x="3128" y="6734"/>
                  </a:cubicBezTo>
                  <a:cubicBezTo>
                    <a:pt x="2923" y="6301"/>
                    <a:pt x="2740" y="5867"/>
                    <a:pt x="2535" y="5433"/>
                  </a:cubicBezTo>
                  <a:cubicBezTo>
                    <a:pt x="2329" y="4931"/>
                    <a:pt x="2101" y="4406"/>
                    <a:pt x="1873" y="3904"/>
                  </a:cubicBezTo>
                  <a:cubicBezTo>
                    <a:pt x="1644" y="3425"/>
                    <a:pt x="1439" y="2945"/>
                    <a:pt x="1211" y="2466"/>
                  </a:cubicBezTo>
                  <a:cubicBezTo>
                    <a:pt x="1119" y="2261"/>
                    <a:pt x="1028" y="2078"/>
                    <a:pt x="937" y="1873"/>
                  </a:cubicBezTo>
                  <a:cubicBezTo>
                    <a:pt x="846" y="1667"/>
                    <a:pt x="754" y="1462"/>
                    <a:pt x="663" y="1256"/>
                  </a:cubicBezTo>
                  <a:cubicBezTo>
                    <a:pt x="572" y="1051"/>
                    <a:pt x="480" y="845"/>
                    <a:pt x="366" y="640"/>
                  </a:cubicBezTo>
                  <a:cubicBezTo>
                    <a:pt x="275" y="435"/>
                    <a:pt x="184" y="229"/>
                    <a:pt x="115" y="24"/>
                  </a:cubicBezTo>
                  <a:cubicBezTo>
                    <a:pt x="92" y="1"/>
                    <a:pt x="69" y="1"/>
                    <a:pt x="6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977716" y="1798133"/>
              <a:ext cx="37929" cy="66901"/>
            </a:xfrm>
            <a:custGeom>
              <a:avLst/>
              <a:gdLst/>
              <a:ahLst/>
              <a:cxnLst/>
              <a:rect l="l" t="t" r="r" b="b"/>
              <a:pathLst>
                <a:path w="686" h="1210" extrusionOk="0">
                  <a:moveTo>
                    <a:pt x="92" y="0"/>
                  </a:moveTo>
                  <a:cubicBezTo>
                    <a:pt x="47" y="23"/>
                    <a:pt x="24" y="46"/>
                    <a:pt x="24" y="91"/>
                  </a:cubicBezTo>
                  <a:cubicBezTo>
                    <a:pt x="1" y="114"/>
                    <a:pt x="24" y="160"/>
                    <a:pt x="24" y="183"/>
                  </a:cubicBezTo>
                  <a:cubicBezTo>
                    <a:pt x="115" y="342"/>
                    <a:pt x="184" y="525"/>
                    <a:pt x="252" y="685"/>
                  </a:cubicBezTo>
                  <a:cubicBezTo>
                    <a:pt x="275" y="776"/>
                    <a:pt x="321" y="845"/>
                    <a:pt x="343" y="936"/>
                  </a:cubicBezTo>
                  <a:cubicBezTo>
                    <a:pt x="366" y="982"/>
                    <a:pt x="366" y="1004"/>
                    <a:pt x="389" y="1050"/>
                  </a:cubicBezTo>
                  <a:cubicBezTo>
                    <a:pt x="412" y="1096"/>
                    <a:pt x="435" y="1141"/>
                    <a:pt x="457" y="1164"/>
                  </a:cubicBezTo>
                  <a:cubicBezTo>
                    <a:pt x="503" y="1210"/>
                    <a:pt x="549" y="1210"/>
                    <a:pt x="594" y="1210"/>
                  </a:cubicBezTo>
                  <a:cubicBezTo>
                    <a:pt x="640" y="1187"/>
                    <a:pt x="686" y="1141"/>
                    <a:pt x="686" y="1096"/>
                  </a:cubicBezTo>
                  <a:cubicBezTo>
                    <a:pt x="686" y="1050"/>
                    <a:pt x="686" y="1004"/>
                    <a:pt x="663" y="982"/>
                  </a:cubicBezTo>
                  <a:cubicBezTo>
                    <a:pt x="640" y="936"/>
                    <a:pt x="640" y="890"/>
                    <a:pt x="617" y="867"/>
                  </a:cubicBezTo>
                  <a:cubicBezTo>
                    <a:pt x="572" y="776"/>
                    <a:pt x="526" y="685"/>
                    <a:pt x="480" y="594"/>
                  </a:cubicBezTo>
                  <a:cubicBezTo>
                    <a:pt x="412" y="411"/>
                    <a:pt x="343" y="251"/>
                    <a:pt x="252" y="69"/>
                  </a:cubicBezTo>
                  <a:cubicBezTo>
                    <a:pt x="229" y="23"/>
                    <a:pt x="184" y="0"/>
                    <a:pt x="138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1073645" y="1877641"/>
              <a:ext cx="95983" cy="119924"/>
            </a:xfrm>
            <a:custGeom>
              <a:avLst/>
              <a:gdLst/>
              <a:ahLst/>
              <a:cxnLst/>
              <a:rect l="l" t="t" r="r" b="b"/>
              <a:pathLst>
                <a:path w="1736" h="2169" extrusionOk="0">
                  <a:moveTo>
                    <a:pt x="1028" y="0"/>
                  </a:moveTo>
                  <a:cubicBezTo>
                    <a:pt x="959" y="0"/>
                    <a:pt x="891" y="23"/>
                    <a:pt x="868" y="69"/>
                  </a:cubicBezTo>
                  <a:cubicBezTo>
                    <a:pt x="845" y="91"/>
                    <a:pt x="822" y="114"/>
                    <a:pt x="800" y="137"/>
                  </a:cubicBezTo>
                  <a:cubicBezTo>
                    <a:pt x="800" y="160"/>
                    <a:pt x="800" y="160"/>
                    <a:pt x="800" y="160"/>
                  </a:cubicBezTo>
                  <a:cubicBezTo>
                    <a:pt x="777" y="183"/>
                    <a:pt x="754" y="205"/>
                    <a:pt x="731" y="228"/>
                  </a:cubicBezTo>
                  <a:cubicBezTo>
                    <a:pt x="685" y="251"/>
                    <a:pt x="640" y="297"/>
                    <a:pt x="594" y="320"/>
                  </a:cubicBezTo>
                  <a:cubicBezTo>
                    <a:pt x="526" y="342"/>
                    <a:pt x="457" y="411"/>
                    <a:pt x="412" y="457"/>
                  </a:cubicBezTo>
                  <a:cubicBezTo>
                    <a:pt x="366" y="479"/>
                    <a:pt x="343" y="525"/>
                    <a:pt x="320" y="548"/>
                  </a:cubicBezTo>
                  <a:cubicBezTo>
                    <a:pt x="297" y="571"/>
                    <a:pt x="297" y="593"/>
                    <a:pt x="275" y="616"/>
                  </a:cubicBezTo>
                  <a:cubicBezTo>
                    <a:pt x="229" y="616"/>
                    <a:pt x="183" y="593"/>
                    <a:pt x="138" y="593"/>
                  </a:cubicBezTo>
                  <a:cubicBezTo>
                    <a:pt x="126" y="588"/>
                    <a:pt x="113" y="585"/>
                    <a:pt x="101" y="585"/>
                  </a:cubicBezTo>
                  <a:cubicBezTo>
                    <a:pt x="62" y="585"/>
                    <a:pt x="24" y="611"/>
                    <a:pt x="24" y="662"/>
                  </a:cubicBezTo>
                  <a:cubicBezTo>
                    <a:pt x="1" y="708"/>
                    <a:pt x="24" y="776"/>
                    <a:pt x="92" y="776"/>
                  </a:cubicBezTo>
                  <a:cubicBezTo>
                    <a:pt x="115" y="799"/>
                    <a:pt x="138" y="799"/>
                    <a:pt x="183" y="822"/>
                  </a:cubicBezTo>
                  <a:cubicBezTo>
                    <a:pt x="229" y="845"/>
                    <a:pt x="275" y="867"/>
                    <a:pt x="297" y="890"/>
                  </a:cubicBezTo>
                  <a:cubicBezTo>
                    <a:pt x="320" y="913"/>
                    <a:pt x="343" y="913"/>
                    <a:pt x="343" y="936"/>
                  </a:cubicBezTo>
                  <a:cubicBezTo>
                    <a:pt x="434" y="1004"/>
                    <a:pt x="503" y="1096"/>
                    <a:pt x="571" y="1164"/>
                  </a:cubicBezTo>
                  <a:cubicBezTo>
                    <a:pt x="617" y="1233"/>
                    <a:pt x="640" y="1278"/>
                    <a:pt x="685" y="1324"/>
                  </a:cubicBezTo>
                  <a:cubicBezTo>
                    <a:pt x="727" y="1387"/>
                    <a:pt x="769" y="1449"/>
                    <a:pt x="793" y="1530"/>
                  </a:cubicBezTo>
                  <a:lnTo>
                    <a:pt x="793" y="1530"/>
                  </a:lnTo>
                  <a:cubicBezTo>
                    <a:pt x="787" y="1516"/>
                    <a:pt x="777" y="1507"/>
                    <a:pt x="777" y="1507"/>
                  </a:cubicBezTo>
                  <a:lnTo>
                    <a:pt x="777" y="1507"/>
                  </a:lnTo>
                  <a:cubicBezTo>
                    <a:pt x="822" y="1621"/>
                    <a:pt x="868" y="1758"/>
                    <a:pt x="891" y="1872"/>
                  </a:cubicBezTo>
                  <a:cubicBezTo>
                    <a:pt x="891" y="1917"/>
                    <a:pt x="891" y="1940"/>
                    <a:pt x="891" y="1963"/>
                  </a:cubicBezTo>
                  <a:cubicBezTo>
                    <a:pt x="891" y="1986"/>
                    <a:pt x="891" y="2054"/>
                    <a:pt x="914" y="2077"/>
                  </a:cubicBezTo>
                  <a:cubicBezTo>
                    <a:pt x="914" y="2100"/>
                    <a:pt x="937" y="2146"/>
                    <a:pt x="959" y="2146"/>
                  </a:cubicBezTo>
                  <a:cubicBezTo>
                    <a:pt x="982" y="2168"/>
                    <a:pt x="1028" y="2168"/>
                    <a:pt x="1051" y="2168"/>
                  </a:cubicBezTo>
                  <a:cubicBezTo>
                    <a:pt x="1165" y="2146"/>
                    <a:pt x="1165" y="2031"/>
                    <a:pt x="1165" y="1940"/>
                  </a:cubicBezTo>
                  <a:cubicBezTo>
                    <a:pt x="1165" y="1895"/>
                    <a:pt x="1165" y="1826"/>
                    <a:pt x="1165" y="1780"/>
                  </a:cubicBezTo>
                  <a:lnTo>
                    <a:pt x="1188" y="1780"/>
                  </a:lnTo>
                  <a:cubicBezTo>
                    <a:pt x="1200" y="1787"/>
                    <a:pt x="1215" y="1789"/>
                    <a:pt x="1232" y="1789"/>
                  </a:cubicBezTo>
                  <a:cubicBezTo>
                    <a:pt x="1279" y="1789"/>
                    <a:pt x="1337" y="1768"/>
                    <a:pt x="1370" y="1735"/>
                  </a:cubicBezTo>
                  <a:cubicBezTo>
                    <a:pt x="1416" y="1689"/>
                    <a:pt x="1416" y="1643"/>
                    <a:pt x="1439" y="1598"/>
                  </a:cubicBezTo>
                  <a:cubicBezTo>
                    <a:pt x="1462" y="1552"/>
                    <a:pt x="1484" y="1529"/>
                    <a:pt x="1507" y="1484"/>
                  </a:cubicBezTo>
                  <a:cubicBezTo>
                    <a:pt x="1553" y="1392"/>
                    <a:pt x="1598" y="1301"/>
                    <a:pt x="1644" y="1187"/>
                  </a:cubicBezTo>
                  <a:cubicBezTo>
                    <a:pt x="1667" y="1141"/>
                    <a:pt x="1690" y="1096"/>
                    <a:pt x="1690" y="1050"/>
                  </a:cubicBezTo>
                  <a:cubicBezTo>
                    <a:pt x="1713" y="982"/>
                    <a:pt x="1713" y="936"/>
                    <a:pt x="1735" y="867"/>
                  </a:cubicBezTo>
                  <a:cubicBezTo>
                    <a:pt x="1735" y="822"/>
                    <a:pt x="1735" y="776"/>
                    <a:pt x="1735" y="730"/>
                  </a:cubicBezTo>
                  <a:cubicBezTo>
                    <a:pt x="1713" y="685"/>
                    <a:pt x="1713" y="662"/>
                    <a:pt x="1713" y="616"/>
                  </a:cubicBezTo>
                  <a:cubicBezTo>
                    <a:pt x="1690" y="593"/>
                    <a:pt x="1690" y="571"/>
                    <a:pt x="1690" y="548"/>
                  </a:cubicBezTo>
                  <a:cubicBezTo>
                    <a:pt x="1667" y="479"/>
                    <a:pt x="1644" y="434"/>
                    <a:pt x="1621" y="388"/>
                  </a:cubicBezTo>
                  <a:cubicBezTo>
                    <a:pt x="1598" y="365"/>
                    <a:pt x="1576" y="320"/>
                    <a:pt x="1530" y="274"/>
                  </a:cubicBezTo>
                  <a:cubicBezTo>
                    <a:pt x="1507" y="228"/>
                    <a:pt x="1462" y="205"/>
                    <a:pt x="1416" y="183"/>
                  </a:cubicBezTo>
                  <a:cubicBezTo>
                    <a:pt x="1370" y="160"/>
                    <a:pt x="1347" y="137"/>
                    <a:pt x="1302" y="114"/>
                  </a:cubicBezTo>
                  <a:cubicBezTo>
                    <a:pt x="1279" y="91"/>
                    <a:pt x="1233" y="69"/>
                    <a:pt x="1210" y="46"/>
                  </a:cubicBezTo>
                  <a:cubicBezTo>
                    <a:pt x="1165" y="46"/>
                    <a:pt x="1142" y="23"/>
                    <a:pt x="1119" y="23"/>
                  </a:cubicBezTo>
                  <a:cubicBezTo>
                    <a:pt x="1096" y="0"/>
                    <a:pt x="1051" y="0"/>
                    <a:pt x="1028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127940" y="1948302"/>
              <a:ext cx="73259" cy="99743"/>
            </a:xfrm>
            <a:custGeom>
              <a:avLst/>
              <a:gdLst/>
              <a:ahLst/>
              <a:cxnLst/>
              <a:rect l="l" t="t" r="r" b="b"/>
              <a:pathLst>
                <a:path w="1325" h="1804" extrusionOk="0">
                  <a:moveTo>
                    <a:pt x="776" y="0"/>
                  </a:moveTo>
                  <a:cubicBezTo>
                    <a:pt x="731" y="0"/>
                    <a:pt x="685" y="0"/>
                    <a:pt x="639" y="46"/>
                  </a:cubicBezTo>
                  <a:cubicBezTo>
                    <a:pt x="616" y="69"/>
                    <a:pt x="594" y="114"/>
                    <a:pt x="594" y="160"/>
                  </a:cubicBezTo>
                  <a:cubicBezTo>
                    <a:pt x="594" y="183"/>
                    <a:pt x="594" y="183"/>
                    <a:pt x="594" y="183"/>
                  </a:cubicBezTo>
                  <a:cubicBezTo>
                    <a:pt x="571" y="206"/>
                    <a:pt x="548" y="206"/>
                    <a:pt x="525" y="229"/>
                  </a:cubicBezTo>
                  <a:cubicBezTo>
                    <a:pt x="525" y="251"/>
                    <a:pt x="502" y="274"/>
                    <a:pt x="502" y="297"/>
                  </a:cubicBezTo>
                  <a:cubicBezTo>
                    <a:pt x="480" y="343"/>
                    <a:pt x="480" y="388"/>
                    <a:pt x="502" y="434"/>
                  </a:cubicBezTo>
                  <a:cubicBezTo>
                    <a:pt x="525" y="457"/>
                    <a:pt x="525" y="480"/>
                    <a:pt x="548" y="502"/>
                  </a:cubicBezTo>
                  <a:cubicBezTo>
                    <a:pt x="525" y="480"/>
                    <a:pt x="480" y="480"/>
                    <a:pt x="434" y="480"/>
                  </a:cubicBezTo>
                  <a:cubicBezTo>
                    <a:pt x="388" y="480"/>
                    <a:pt x="365" y="480"/>
                    <a:pt x="343" y="502"/>
                  </a:cubicBezTo>
                  <a:cubicBezTo>
                    <a:pt x="320" y="525"/>
                    <a:pt x="320" y="548"/>
                    <a:pt x="297" y="571"/>
                  </a:cubicBezTo>
                  <a:cubicBezTo>
                    <a:pt x="297" y="594"/>
                    <a:pt x="297" y="617"/>
                    <a:pt x="297" y="639"/>
                  </a:cubicBezTo>
                  <a:cubicBezTo>
                    <a:pt x="297" y="662"/>
                    <a:pt x="320" y="685"/>
                    <a:pt x="320" y="708"/>
                  </a:cubicBezTo>
                  <a:cubicBezTo>
                    <a:pt x="297" y="685"/>
                    <a:pt x="251" y="662"/>
                    <a:pt x="228" y="662"/>
                  </a:cubicBezTo>
                  <a:cubicBezTo>
                    <a:pt x="183" y="662"/>
                    <a:pt x="137" y="639"/>
                    <a:pt x="114" y="639"/>
                  </a:cubicBezTo>
                  <a:cubicBezTo>
                    <a:pt x="46" y="639"/>
                    <a:pt x="0" y="685"/>
                    <a:pt x="0" y="753"/>
                  </a:cubicBezTo>
                  <a:cubicBezTo>
                    <a:pt x="0" y="799"/>
                    <a:pt x="46" y="845"/>
                    <a:pt x="114" y="845"/>
                  </a:cubicBezTo>
                  <a:lnTo>
                    <a:pt x="160" y="845"/>
                  </a:lnTo>
                  <a:cubicBezTo>
                    <a:pt x="183" y="845"/>
                    <a:pt x="183" y="868"/>
                    <a:pt x="206" y="868"/>
                  </a:cubicBezTo>
                  <a:cubicBezTo>
                    <a:pt x="228" y="890"/>
                    <a:pt x="251" y="890"/>
                    <a:pt x="297" y="913"/>
                  </a:cubicBezTo>
                  <a:cubicBezTo>
                    <a:pt x="320" y="936"/>
                    <a:pt x="365" y="982"/>
                    <a:pt x="388" y="1027"/>
                  </a:cubicBezTo>
                  <a:cubicBezTo>
                    <a:pt x="457" y="1096"/>
                    <a:pt x="502" y="1187"/>
                    <a:pt x="548" y="1278"/>
                  </a:cubicBezTo>
                  <a:cubicBezTo>
                    <a:pt x="571" y="1347"/>
                    <a:pt x="594" y="1438"/>
                    <a:pt x="616" y="1507"/>
                  </a:cubicBezTo>
                  <a:cubicBezTo>
                    <a:pt x="616" y="1552"/>
                    <a:pt x="616" y="1598"/>
                    <a:pt x="639" y="1621"/>
                  </a:cubicBezTo>
                  <a:cubicBezTo>
                    <a:pt x="639" y="1666"/>
                    <a:pt x="639" y="1712"/>
                    <a:pt x="662" y="1735"/>
                  </a:cubicBezTo>
                  <a:cubicBezTo>
                    <a:pt x="685" y="1781"/>
                    <a:pt x="731" y="1803"/>
                    <a:pt x="776" y="1803"/>
                  </a:cubicBezTo>
                  <a:cubicBezTo>
                    <a:pt x="845" y="1803"/>
                    <a:pt x="890" y="1781"/>
                    <a:pt x="913" y="1735"/>
                  </a:cubicBezTo>
                  <a:cubicBezTo>
                    <a:pt x="936" y="1689"/>
                    <a:pt x="936" y="1644"/>
                    <a:pt x="936" y="1598"/>
                  </a:cubicBezTo>
                  <a:cubicBezTo>
                    <a:pt x="959" y="1552"/>
                    <a:pt x="959" y="1507"/>
                    <a:pt x="959" y="1461"/>
                  </a:cubicBezTo>
                  <a:cubicBezTo>
                    <a:pt x="1004" y="1461"/>
                    <a:pt x="1050" y="1438"/>
                    <a:pt x="1073" y="1415"/>
                  </a:cubicBezTo>
                  <a:cubicBezTo>
                    <a:pt x="1096" y="1370"/>
                    <a:pt x="1119" y="1347"/>
                    <a:pt x="1119" y="1301"/>
                  </a:cubicBezTo>
                  <a:cubicBezTo>
                    <a:pt x="1119" y="1278"/>
                    <a:pt x="1119" y="1233"/>
                    <a:pt x="1119" y="1210"/>
                  </a:cubicBezTo>
                  <a:cubicBezTo>
                    <a:pt x="1164" y="1210"/>
                    <a:pt x="1210" y="1164"/>
                    <a:pt x="1233" y="1142"/>
                  </a:cubicBezTo>
                  <a:cubicBezTo>
                    <a:pt x="1301" y="1005"/>
                    <a:pt x="1301" y="868"/>
                    <a:pt x="1324" y="731"/>
                  </a:cubicBezTo>
                  <a:cubicBezTo>
                    <a:pt x="1324" y="662"/>
                    <a:pt x="1301" y="571"/>
                    <a:pt x="1301" y="502"/>
                  </a:cubicBezTo>
                  <a:cubicBezTo>
                    <a:pt x="1278" y="457"/>
                    <a:pt x="1256" y="411"/>
                    <a:pt x="1256" y="388"/>
                  </a:cubicBezTo>
                  <a:cubicBezTo>
                    <a:pt x="1233" y="343"/>
                    <a:pt x="1210" y="297"/>
                    <a:pt x="1187" y="274"/>
                  </a:cubicBezTo>
                  <a:cubicBezTo>
                    <a:pt x="1141" y="229"/>
                    <a:pt x="1096" y="183"/>
                    <a:pt x="1050" y="137"/>
                  </a:cubicBezTo>
                  <a:cubicBezTo>
                    <a:pt x="1027" y="114"/>
                    <a:pt x="1004" y="92"/>
                    <a:pt x="959" y="69"/>
                  </a:cubicBezTo>
                  <a:cubicBezTo>
                    <a:pt x="936" y="46"/>
                    <a:pt x="890" y="0"/>
                    <a:pt x="82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1045889" y="1930609"/>
              <a:ext cx="64413" cy="93772"/>
            </a:xfrm>
            <a:custGeom>
              <a:avLst/>
              <a:gdLst/>
              <a:ahLst/>
              <a:cxnLst/>
              <a:rect l="l" t="t" r="r" b="b"/>
              <a:pathLst>
                <a:path w="1165" h="1696" extrusionOk="0">
                  <a:moveTo>
                    <a:pt x="115" y="1"/>
                  </a:moveTo>
                  <a:cubicBezTo>
                    <a:pt x="69" y="1"/>
                    <a:pt x="23" y="46"/>
                    <a:pt x="1" y="92"/>
                  </a:cubicBezTo>
                  <a:cubicBezTo>
                    <a:pt x="1" y="138"/>
                    <a:pt x="23" y="206"/>
                    <a:pt x="92" y="229"/>
                  </a:cubicBezTo>
                  <a:lnTo>
                    <a:pt x="137" y="229"/>
                  </a:lnTo>
                  <a:cubicBezTo>
                    <a:pt x="137" y="252"/>
                    <a:pt x="160" y="252"/>
                    <a:pt x="183" y="252"/>
                  </a:cubicBezTo>
                  <a:cubicBezTo>
                    <a:pt x="229" y="320"/>
                    <a:pt x="274" y="366"/>
                    <a:pt x="320" y="434"/>
                  </a:cubicBezTo>
                  <a:cubicBezTo>
                    <a:pt x="320" y="434"/>
                    <a:pt x="320" y="412"/>
                    <a:pt x="320" y="412"/>
                  </a:cubicBezTo>
                  <a:cubicBezTo>
                    <a:pt x="366" y="480"/>
                    <a:pt x="411" y="549"/>
                    <a:pt x="457" y="594"/>
                  </a:cubicBezTo>
                  <a:cubicBezTo>
                    <a:pt x="480" y="640"/>
                    <a:pt x="503" y="685"/>
                    <a:pt x="548" y="731"/>
                  </a:cubicBezTo>
                  <a:cubicBezTo>
                    <a:pt x="617" y="822"/>
                    <a:pt x="662" y="937"/>
                    <a:pt x="708" y="1051"/>
                  </a:cubicBezTo>
                  <a:cubicBezTo>
                    <a:pt x="731" y="1119"/>
                    <a:pt x="754" y="1165"/>
                    <a:pt x="777" y="1256"/>
                  </a:cubicBezTo>
                  <a:cubicBezTo>
                    <a:pt x="799" y="1302"/>
                    <a:pt x="822" y="1370"/>
                    <a:pt x="822" y="1439"/>
                  </a:cubicBezTo>
                  <a:cubicBezTo>
                    <a:pt x="822" y="1462"/>
                    <a:pt x="822" y="1507"/>
                    <a:pt x="822" y="1530"/>
                  </a:cubicBezTo>
                  <a:cubicBezTo>
                    <a:pt x="822" y="1598"/>
                    <a:pt x="868" y="1667"/>
                    <a:pt x="936" y="1690"/>
                  </a:cubicBezTo>
                  <a:cubicBezTo>
                    <a:pt x="952" y="1694"/>
                    <a:pt x="968" y="1696"/>
                    <a:pt x="983" y="1696"/>
                  </a:cubicBezTo>
                  <a:cubicBezTo>
                    <a:pt x="1057" y="1696"/>
                    <a:pt x="1123" y="1651"/>
                    <a:pt x="1142" y="1576"/>
                  </a:cubicBezTo>
                  <a:cubicBezTo>
                    <a:pt x="1165" y="1484"/>
                    <a:pt x="1142" y="1393"/>
                    <a:pt x="1119" y="1302"/>
                  </a:cubicBezTo>
                  <a:cubicBezTo>
                    <a:pt x="1096" y="1210"/>
                    <a:pt x="1073" y="1119"/>
                    <a:pt x="1028" y="1051"/>
                  </a:cubicBezTo>
                  <a:cubicBezTo>
                    <a:pt x="1005" y="959"/>
                    <a:pt x="959" y="868"/>
                    <a:pt x="936" y="800"/>
                  </a:cubicBezTo>
                  <a:cubicBezTo>
                    <a:pt x="891" y="731"/>
                    <a:pt x="868" y="685"/>
                    <a:pt x="822" y="640"/>
                  </a:cubicBezTo>
                  <a:cubicBezTo>
                    <a:pt x="731" y="503"/>
                    <a:pt x="640" y="389"/>
                    <a:pt x="548" y="297"/>
                  </a:cubicBezTo>
                  <a:cubicBezTo>
                    <a:pt x="480" y="229"/>
                    <a:pt x="411" y="160"/>
                    <a:pt x="366" y="115"/>
                  </a:cubicBezTo>
                  <a:cubicBezTo>
                    <a:pt x="343" y="115"/>
                    <a:pt x="320" y="92"/>
                    <a:pt x="297" y="69"/>
                  </a:cubicBezTo>
                  <a:cubicBezTo>
                    <a:pt x="252" y="46"/>
                    <a:pt x="206" y="46"/>
                    <a:pt x="183" y="24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1096369" y="2011389"/>
              <a:ext cx="51807" cy="68228"/>
            </a:xfrm>
            <a:custGeom>
              <a:avLst/>
              <a:gdLst/>
              <a:ahLst/>
              <a:cxnLst/>
              <a:rect l="l" t="t" r="r" b="b"/>
              <a:pathLst>
                <a:path w="937" h="1234" extrusionOk="0">
                  <a:moveTo>
                    <a:pt x="138" y="1"/>
                  </a:moveTo>
                  <a:cubicBezTo>
                    <a:pt x="92" y="1"/>
                    <a:pt x="46" y="46"/>
                    <a:pt x="23" y="92"/>
                  </a:cubicBezTo>
                  <a:cubicBezTo>
                    <a:pt x="1" y="160"/>
                    <a:pt x="46" y="206"/>
                    <a:pt x="115" y="229"/>
                  </a:cubicBezTo>
                  <a:cubicBezTo>
                    <a:pt x="115" y="229"/>
                    <a:pt x="138" y="252"/>
                    <a:pt x="160" y="252"/>
                  </a:cubicBezTo>
                  <a:cubicBezTo>
                    <a:pt x="160" y="252"/>
                    <a:pt x="183" y="274"/>
                    <a:pt x="206" y="274"/>
                  </a:cubicBezTo>
                  <a:cubicBezTo>
                    <a:pt x="252" y="320"/>
                    <a:pt x="274" y="366"/>
                    <a:pt x="320" y="389"/>
                  </a:cubicBezTo>
                  <a:cubicBezTo>
                    <a:pt x="411" y="503"/>
                    <a:pt x="480" y="640"/>
                    <a:pt x="526" y="754"/>
                  </a:cubicBezTo>
                  <a:cubicBezTo>
                    <a:pt x="571" y="868"/>
                    <a:pt x="594" y="959"/>
                    <a:pt x="617" y="1073"/>
                  </a:cubicBezTo>
                  <a:cubicBezTo>
                    <a:pt x="617" y="1073"/>
                    <a:pt x="617" y="1096"/>
                    <a:pt x="617" y="1119"/>
                  </a:cubicBezTo>
                  <a:cubicBezTo>
                    <a:pt x="640" y="1142"/>
                    <a:pt x="640" y="1165"/>
                    <a:pt x="662" y="1187"/>
                  </a:cubicBezTo>
                  <a:cubicBezTo>
                    <a:pt x="685" y="1210"/>
                    <a:pt x="731" y="1233"/>
                    <a:pt x="777" y="1233"/>
                  </a:cubicBezTo>
                  <a:cubicBezTo>
                    <a:pt x="799" y="1233"/>
                    <a:pt x="845" y="1210"/>
                    <a:pt x="868" y="1187"/>
                  </a:cubicBezTo>
                  <a:cubicBezTo>
                    <a:pt x="914" y="1165"/>
                    <a:pt x="936" y="1119"/>
                    <a:pt x="914" y="1073"/>
                  </a:cubicBezTo>
                  <a:cubicBezTo>
                    <a:pt x="914" y="1028"/>
                    <a:pt x="914" y="959"/>
                    <a:pt x="891" y="891"/>
                  </a:cubicBezTo>
                  <a:cubicBezTo>
                    <a:pt x="891" y="845"/>
                    <a:pt x="868" y="777"/>
                    <a:pt x="845" y="708"/>
                  </a:cubicBezTo>
                  <a:cubicBezTo>
                    <a:pt x="799" y="617"/>
                    <a:pt x="731" y="503"/>
                    <a:pt x="662" y="411"/>
                  </a:cubicBezTo>
                  <a:cubicBezTo>
                    <a:pt x="617" y="320"/>
                    <a:pt x="548" y="252"/>
                    <a:pt x="457" y="183"/>
                  </a:cubicBezTo>
                  <a:cubicBezTo>
                    <a:pt x="434" y="137"/>
                    <a:pt x="366" y="92"/>
                    <a:pt x="320" y="69"/>
                  </a:cubicBezTo>
                  <a:cubicBezTo>
                    <a:pt x="274" y="46"/>
                    <a:pt x="229" y="23"/>
                    <a:pt x="160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68530" y="2059326"/>
              <a:ext cx="106102" cy="103558"/>
            </a:xfrm>
            <a:custGeom>
              <a:avLst/>
              <a:gdLst/>
              <a:ahLst/>
              <a:cxnLst/>
              <a:rect l="l" t="t" r="r" b="b"/>
              <a:pathLst>
                <a:path w="1919" h="1873" extrusionOk="0">
                  <a:moveTo>
                    <a:pt x="1621" y="1"/>
                  </a:moveTo>
                  <a:cubicBezTo>
                    <a:pt x="1576" y="1"/>
                    <a:pt x="1530" y="24"/>
                    <a:pt x="1507" y="69"/>
                  </a:cubicBezTo>
                  <a:cubicBezTo>
                    <a:pt x="1484" y="161"/>
                    <a:pt x="1439" y="229"/>
                    <a:pt x="1416" y="320"/>
                  </a:cubicBezTo>
                  <a:cubicBezTo>
                    <a:pt x="1416" y="320"/>
                    <a:pt x="1416" y="320"/>
                    <a:pt x="1416" y="298"/>
                  </a:cubicBezTo>
                  <a:lnTo>
                    <a:pt x="1393" y="298"/>
                  </a:lnTo>
                  <a:cubicBezTo>
                    <a:pt x="1393" y="275"/>
                    <a:pt x="1393" y="252"/>
                    <a:pt x="1370" y="252"/>
                  </a:cubicBezTo>
                  <a:cubicBezTo>
                    <a:pt x="1347" y="183"/>
                    <a:pt x="1302" y="138"/>
                    <a:pt x="1233" y="138"/>
                  </a:cubicBezTo>
                  <a:cubicBezTo>
                    <a:pt x="1218" y="130"/>
                    <a:pt x="1200" y="128"/>
                    <a:pt x="1182" y="128"/>
                  </a:cubicBezTo>
                  <a:cubicBezTo>
                    <a:pt x="1145" y="128"/>
                    <a:pt x="1104" y="138"/>
                    <a:pt x="1074" y="138"/>
                  </a:cubicBezTo>
                  <a:cubicBezTo>
                    <a:pt x="1005" y="161"/>
                    <a:pt x="959" y="161"/>
                    <a:pt x="914" y="183"/>
                  </a:cubicBezTo>
                  <a:cubicBezTo>
                    <a:pt x="822" y="206"/>
                    <a:pt x="731" y="252"/>
                    <a:pt x="663" y="298"/>
                  </a:cubicBezTo>
                  <a:cubicBezTo>
                    <a:pt x="640" y="275"/>
                    <a:pt x="640" y="275"/>
                    <a:pt x="617" y="252"/>
                  </a:cubicBezTo>
                  <a:cubicBezTo>
                    <a:pt x="601" y="236"/>
                    <a:pt x="562" y="220"/>
                    <a:pt x="524" y="220"/>
                  </a:cubicBezTo>
                  <a:cubicBezTo>
                    <a:pt x="509" y="220"/>
                    <a:pt x="493" y="222"/>
                    <a:pt x="480" y="229"/>
                  </a:cubicBezTo>
                  <a:cubicBezTo>
                    <a:pt x="457" y="229"/>
                    <a:pt x="412" y="229"/>
                    <a:pt x="389" y="252"/>
                  </a:cubicBezTo>
                  <a:cubicBezTo>
                    <a:pt x="343" y="252"/>
                    <a:pt x="320" y="275"/>
                    <a:pt x="275" y="298"/>
                  </a:cubicBezTo>
                  <a:cubicBezTo>
                    <a:pt x="183" y="366"/>
                    <a:pt x="138" y="480"/>
                    <a:pt x="92" y="572"/>
                  </a:cubicBezTo>
                  <a:cubicBezTo>
                    <a:pt x="46" y="663"/>
                    <a:pt x="24" y="754"/>
                    <a:pt x="1" y="868"/>
                  </a:cubicBezTo>
                  <a:cubicBezTo>
                    <a:pt x="1" y="982"/>
                    <a:pt x="24" y="1096"/>
                    <a:pt x="69" y="1211"/>
                  </a:cubicBezTo>
                  <a:cubicBezTo>
                    <a:pt x="92" y="1302"/>
                    <a:pt x="161" y="1370"/>
                    <a:pt x="206" y="1462"/>
                  </a:cubicBezTo>
                  <a:cubicBezTo>
                    <a:pt x="229" y="1485"/>
                    <a:pt x="252" y="1507"/>
                    <a:pt x="275" y="1553"/>
                  </a:cubicBezTo>
                  <a:cubicBezTo>
                    <a:pt x="297" y="1576"/>
                    <a:pt x="343" y="1599"/>
                    <a:pt x="366" y="1621"/>
                  </a:cubicBezTo>
                  <a:cubicBezTo>
                    <a:pt x="389" y="1644"/>
                    <a:pt x="412" y="1667"/>
                    <a:pt x="457" y="1667"/>
                  </a:cubicBezTo>
                  <a:cubicBezTo>
                    <a:pt x="526" y="1713"/>
                    <a:pt x="594" y="1736"/>
                    <a:pt x="663" y="1758"/>
                  </a:cubicBezTo>
                  <a:cubicBezTo>
                    <a:pt x="754" y="1804"/>
                    <a:pt x="822" y="1827"/>
                    <a:pt x="914" y="1827"/>
                  </a:cubicBezTo>
                  <a:cubicBezTo>
                    <a:pt x="1074" y="1850"/>
                    <a:pt x="1233" y="1873"/>
                    <a:pt x="1393" y="1873"/>
                  </a:cubicBezTo>
                  <a:lnTo>
                    <a:pt x="1599" y="1873"/>
                  </a:lnTo>
                  <a:cubicBezTo>
                    <a:pt x="1644" y="1873"/>
                    <a:pt x="1690" y="1850"/>
                    <a:pt x="1735" y="1850"/>
                  </a:cubicBezTo>
                  <a:cubicBezTo>
                    <a:pt x="1804" y="1827"/>
                    <a:pt x="1850" y="1804"/>
                    <a:pt x="1895" y="1736"/>
                  </a:cubicBezTo>
                  <a:cubicBezTo>
                    <a:pt x="1918" y="1690"/>
                    <a:pt x="1918" y="1644"/>
                    <a:pt x="1895" y="1599"/>
                  </a:cubicBezTo>
                  <a:cubicBezTo>
                    <a:pt x="1872" y="1576"/>
                    <a:pt x="1872" y="1553"/>
                    <a:pt x="1850" y="1530"/>
                  </a:cubicBezTo>
                  <a:cubicBezTo>
                    <a:pt x="1781" y="1416"/>
                    <a:pt x="1735" y="1279"/>
                    <a:pt x="1690" y="1165"/>
                  </a:cubicBezTo>
                  <a:cubicBezTo>
                    <a:pt x="1644" y="982"/>
                    <a:pt x="1621" y="777"/>
                    <a:pt x="1621" y="594"/>
                  </a:cubicBezTo>
                  <a:cubicBezTo>
                    <a:pt x="1644" y="526"/>
                    <a:pt x="1644" y="435"/>
                    <a:pt x="1667" y="366"/>
                  </a:cubicBezTo>
                  <a:cubicBezTo>
                    <a:pt x="1690" y="298"/>
                    <a:pt x="1713" y="229"/>
                    <a:pt x="1735" y="161"/>
                  </a:cubicBezTo>
                  <a:cubicBezTo>
                    <a:pt x="1735" y="138"/>
                    <a:pt x="1735" y="115"/>
                    <a:pt x="1735" y="69"/>
                  </a:cubicBezTo>
                  <a:cubicBezTo>
                    <a:pt x="1713" y="47"/>
                    <a:pt x="1690" y="24"/>
                    <a:pt x="1667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96286" y="2150224"/>
              <a:ext cx="102286" cy="77019"/>
            </a:xfrm>
            <a:custGeom>
              <a:avLst/>
              <a:gdLst/>
              <a:ahLst/>
              <a:cxnLst/>
              <a:rect l="l" t="t" r="r" b="b"/>
              <a:pathLst>
                <a:path w="1850" h="1393" extrusionOk="0">
                  <a:moveTo>
                    <a:pt x="1302" y="0"/>
                  </a:moveTo>
                  <a:cubicBezTo>
                    <a:pt x="1256" y="0"/>
                    <a:pt x="1233" y="23"/>
                    <a:pt x="1188" y="46"/>
                  </a:cubicBezTo>
                  <a:cubicBezTo>
                    <a:pt x="1142" y="69"/>
                    <a:pt x="1119" y="92"/>
                    <a:pt x="1097" y="137"/>
                  </a:cubicBezTo>
                  <a:cubicBezTo>
                    <a:pt x="1074" y="114"/>
                    <a:pt x="1051" y="114"/>
                    <a:pt x="1005" y="114"/>
                  </a:cubicBezTo>
                  <a:lnTo>
                    <a:pt x="982" y="114"/>
                  </a:lnTo>
                  <a:cubicBezTo>
                    <a:pt x="937" y="92"/>
                    <a:pt x="914" y="46"/>
                    <a:pt x="845" y="46"/>
                  </a:cubicBezTo>
                  <a:cubicBezTo>
                    <a:pt x="832" y="39"/>
                    <a:pt x="819" y="36"/>
                    <a:pt x="805" y="36"/>
                  </a:cubicBezTo>
                  <a:cubicBezTo>
                    <a:pt x="773" y="36"/>
                    <a:pt x="741" y="53"/>
                    <a:pt x="709" y="69"/>
                  </a:cubicBezTo>
                  <a:cubicBezTo>
                    <a:pt x="686" y="69"/>
                    <a:pt x="663" y="69"/>
                    <a:pt x="640" y="46"/>
                  </a:cubicBezTo>
                  <a:lnTo>
                    <a:pt x="549" y="46"/>
                  </a:lnTo>
                  <a:cubicBezTo>
                    <a:pt x="514" y="35"/>
                    <a:pt x="480" y="29"/>
                    <a:pt x="446" y="29"/>
                  </a:cubicBezTo>
                  <a:cubicBezTo>
                    <a:pt x="412" y="29"/>
                    <a:pt x="378" y="35"/>
                    <a:pt x="343" y="46"/>
                  </a:cubicBezTo>
                  <a:cubicBezTo>
                    <a:pt x="275" y="46"/>
                    <a:pt x="184" y="69"/>
                    <a:pt x="138" y="92"/>
                  </a:cubicBezTo>
                  <a:cubicBezTo>
                    <a:pt x="92" y="137"/>
                    <a:pt x="69" y="183"/>
                    <a:pt x="47" y="229"/>
                  </a:cubicBezTo>
                  <a:cubicBezTo>
                    <a:pt x="24" y="274"/>
                    <a:pt x="1" y="343"/>
                    <a:pt x="1" y="411"/>
                  </a:cubicBezTo>
                  <a:cubicBezTo>
                    <a:pt x="1" y="457"/>
                    <a:pt x="1" y="480"/>
                    <a:pt x="1" y="525"/>
                  </a:cubicBezTo>
                  <a:cubicBezTo>
                    <a:pt x="1" y="594"/>
                    <a:pt x="24" y="639"/>
                    <a:pt x="47" y="708"/>
                  </a:cubicBezTo>
                  <a:cubicBezTo>
                    <a:pt x="69" y="799"/>
                    <a:pt x="115" y="868"/>
                    <a:pt x="184" y="936"/>
                  </a:cubicBezTo>
                  <a:cubicBezTo>
                    <a:pt x="206" y="982"/>
                    <a:pt x="252" y="1027"/>
                    <a:pt x="320" y="1073"/>
                  </a:cubicBezTo>
                  <a:cubicBezTo>
                    <a:pt x="366" y="1096"/>
                    <a:pt x="412" y="1119"/>
                    <a:pt x="457" y="1142"/>
                  </a:cubicBezTo>
                  <a:cubicBezTo>
                    <a:pt x="503" y="1164"/>
                    <a:pt x="549" y="1187"/>
                    <a:pt x="572" y="1210"/>
                  </a:cubicBezTo>
                  <a:cubicBezTo>
                    <a:pt x="617" y="1233"/>
                    <a:pt x="663" y="1233"/>
                    <a:pt x="686" y="1256"/>
                  </a:cubicBezTo>
                  <a:cubicBezTo>
                    <a:pt x="777" y="1279"/>
                    <a:pt x="868" y="1301"/>
                    <a:pt x="960" y="1324"/>
                  </a:cubicBezTo>
                  <a:cubicBezTo>
                    <a:pt x="1005" y="1347"/>
                    <a:pt x="1051" y="1347"/>
                    <a:pt x="1097" y="1370"/>
                  </a:cubicBezTo>
                  <a:lnTo>
                    <a:pt x="1211" y="1370"/>
                  </a:lnTo>
                  <a:cubicBezTo>
                    <a:pt x="1256" y="1393"/>
                    <a:pt x="1302" y="1393"/>
                    <a:pt x="1348" y="1393"/>
                  </a:cubicBezTo>
                  <a:cubicBezTo>
                    <a:pt x="1416" y="1393"/>
                    <a:pt x="1507" y="1393"/>
                    <a:pt x="1576" y="1370"/>
                  </a:cubicBezTo>
                  <a:cubicBezTo>
                    <a:pt x="1622" y="1370"/>
                    <a:pt x="1667" y="1347"/>
                    <a:pt x="1736" y="1347"/>
                  </a:cubicBezTo>
                  <a:cubicBezTo>
                    <a:pt x="1736" y="1324"/>
                    <a:pt x="1758" y="1324"/>
                    <a:pt x="1781" y="1324"/>
                  </a:cubicBezTo>
                  <a:cubicBezTo>
                    <a:pt x="1804" y="1279"/>
                    <a:pt x="1827" y="1256"/>
                    <a:pt x="1827" y="1233"/>
                  </a:cubicBezTo>
                  <a:cubicBezTo>
                    <a:pt x="1850" y="1187"/>
                    <a:pt x="1827" y="1142"/>
                    <a:pt x="1804" y="1096"/>
                  </a:cubicBezTo>
                  <a:cubicBezTo>
                    <a:pt x="1781" y="1073"/>
                    <a:pt x="1758" y="1050"/>
                    <a:pt x="1736" y="1027"/>
                  </a:cubicBezTo>
                  <a:cubicBezTo>
                    <a:pt x="1713" y="1005"/>
                    <a:pt x="1713" y="982"/>
                    <a:pt x="1690" y="959"/>
                  </a:cubicBezTo>
                  <a:cubicBezTo>
                    <a:pt x="1644" y="890"/>
                    <a:pt x="1622" y="799"/>
                    <a:pt x="1599" y="708"/>
                  </a:cubicBezTo>
                  <a:cubicBezTo>
                    <a:pt x="1576" y="617"/>
                    <a:pt x="1553" y="525"/>
                    <a:pt x="1553" y="434"/>
                  </a:cubicBezTo>
                  <a:cubicBezTo>
                    <a:pt x="1553" y="388"/>
                    <a:pt x="1553" y="343"/>
                    <a:pt x="1576" y="297"/>
                  </a:cubicBezTo>
                  <a:cubicBezTo>
                    <a:pt x="1599" y="251"/>
                    <a:pt x="1622" y="229"/>
                    <a:pt x="1644" y="183"/>
                  </a:cubicBezTo>
                  <a:cubicBezTo>
                    <a:pt x="1667" y="137"/>
                    <a:pt x="1622" y="92"/>
                    <a:pt x="1599" y="69"/>
                  </a:cubicBezTo>
                  <a:cubicBezTo>
                    <a:pt x="1586" y="63"/>
                    <a:pt x="1574" y="60"/>
                    <a:pt x="1562" y="60"/>
                  </a:cubicBezTo>
                  <a:cubicBezTo>
                    <a:pt x="1530" y="60"/>
                    <a:pt x="1501" y="81"/>
                    <a:pt x="1485" y="114"/>
                  </a:cubicBezTo>
                  <a:cubicBezTo>
                    <a:pt x="1485" y="114"/>
                    <a:pt x="1485" y="114"/>
                    <a:pt x="1485" y="137"/>
                  </a:cubicBezTo>
                  <a:cubicBezTo>
                    <a:pt x="1462" y="114"/>
                    <a:pt x="1462" y="92"/>
                    <a:pt x="1439" y="92"/>
                  </a:cubicBezTo>
                  <a:cubicBezTo>
                    <a:pt x="1416" y="46"/>
                    <a:pt x="1370" y="23"/>
                    <a:pt x="1325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1158184" y="2029082"/>
              <a:ext cx="146463" cy="278938"/>
            </a:xfrm>
            <a:custGeom>
              <a:avLst/>
              <a:gdLst/>
              <a:ahLst/>
              <a:cxnLst/>
              <a:rect l="l" t="t" r="r" b="b"/>
              <a:pathLst>
                <a:path w="2649" h="5045" extrusionOk="0">
                  <a:moveTo>
                    <a:pt x="572" y="0"/>
                  </a:moveTo>
                  <a:cubicBezTo>
                    <a:pt x="526" y="0"/>
                    <a:pt x="457" y="46"/>
                    <a:pt x="412" y="91"/>
                  </a:cubicBezTo>
                  <a:cubicBezTo>
                    <a:pt x="412" y="114"/>
                    <a:pt x="389" y="137"/>
                    <a:pt x="366" y="160"/>
                  </a:cubicBezTo>
                  <a:cubicBezTo>
                    <a:pt x="343" y="205"/>
                    <a:pt x="321" y="251"/>
                    <a:pt x="298" y="274"/>
                  </a:cubicBezTo>
                  <a:lnTo>
                    <a:pt x="321" y="274"/>
                  </a:lnTo>
                  <a:cubicBezTo>
                    <a:pt x="321" y="274"/>
                    <a:pt x="298" y="274"/>
                    <a:pt x="298" y="297"/>
                  </a:cubicBezTo>
                  <a:cubicBezTo>
                    <a:pt x="298" y="297"/>
                    <a:pt x="298" y="320"/>
                    <a:pt x="298" y="320"/>
                  </a:cubicBezTo>
                  <a:cubicBezTo>
                    <a:pt x="252" y="365"/>
                    <a:pt x="229" y="434"/>
                    <a:pt x="206" y="479"/>
                  </a:cubicBezTo>
                  <a:cubicBezTo>
                    <a:pt x="188" y="470"/>
                    <a:pt x="165" y="464"/>
                    <a:pt x="141" y="464"/>
                  </a:cubicBezTo>
                  <a:cubicBezTo>
                    <a:pt x="108" y="464"/>
                    <a:pt x="73" y="475"/>
                    <a:pt x="47" y="502"/>
                  </a:cubicBezTo>
                  <a:cubicBezTo>
                    <a:pt x="1" y="548"/>
                    <a:pt x="1" y="616"/>
                    <a:pt x="47" y="662"/>
                  </a:cubicBezTo>
                  <a:cubicBezTo>
                    <a:pt x="138" y="799"/>
                    <a:pt x="229" y="959"/>
                    <a:pt x="343" y="1119"/>
                  </a:cubicBezTo>
                  <a:cubicBezTo>
                    <a:pt x="389" y="1210"/>
                    <a:pt x="435" y="1301"/>
                    <a:pt x="503" y="1370"/>
                  </a:cubicBezTo>
                  <a:cubicBezTo>
                    <a:pt x="549" y="1461"/>
                    <a:pt x="617" y="1552"/>
                    <a:pt x="663" y="1643"/>
                  </a:cubicBezTo>
                  <a:cubicBezTo>
                    <a:pt x="846" y="1940"/>
                    <a:pt x="1028" y="2260"/>
                    <a:pt x="1188" y="2579"/>
                  </a:cubicBezTo>
                  <a:cubicBezTo>
                    <a:pt x="1256" y="2739"/>
                    <a:pt x="1325" y="2899"/>
                    <a:pt x="1371" y="3059"/>
                  </a:cubicBezTo>
                  <a:cubicBezTo>
                    <a:pt x="1439" y="3218"/>
                    <a:pt x="1507" y="3378"/>
                    <a:pt x="1553" y="3538"/>
                  </a:cubicBezTo>
                  <a:cubicBezTo>
                    <a:pt x="1599" y="3675"/>
                    <a:pt x="1644" y="3812"/>
                    <a:pt x="1690" y="3926"/>
                  </a:cubicBezTo>
                  <a:cubicBezTo>
                    <a:pt x="1713" y="4040"/>
                    <a:pt x="1736" y="4154"/>
                    <a:pt x="1759" y="4268"/>
                  </a:cubicBezTo>
                  <a:cubicBezTo>
                    <a:pt x="1781" y="4383"/>
                    <a:pt x="1827" y="4497"/>
                    <a:pt x="1827" y="4611"/>
                  </a:cubicBezTo>
                  <a:cubicBezTo>
                    <a:pt x="1827" y="4679"/>
                    <a:pt x="1804" y="4748"/>
                    <a:pt x="1804" y="4816"/>
                  </a:cubicBezTo>
                  <a:cubicBezTo>
                    <a:pt x="1804" y="4839"/>
                    <a:pt x="1804" y="4862"/>
                    <a:pt x="1804" y="4908"/>
                  </a:cubicBezTo>
                  <a:cubicBezTo>
                    <a:pt x="1804" y="4953"/>
                    <a:pt x="1827" y="4976"/>
                    <a:pt x="1850" y="5022"/>
                  </a:cubicBezTo>
                  <a:cubicBezTo>
                    <a:pt x="1895" y="5044"/>
                    <a:pt x="1941" y="5044"/>
                    <a:pt x="1964" y="5044"/>
                  </a:cubicBezTo>
                  <a:cubicBezTo>
                    <a:pt x="2010" y="5022"/>
                    <a:pt x="2032" y="4999"/>
                    <a:pt x="2055" y="4976"/>
                  </a:cubicBezTo>
                  <a:cubicBezTo>
                    <a:pt x="2078" y="4953"/>
                    <a:pt x="2101" y="4908"/>
                    <a:pt x="2101" y="4885"/>
                  </a:cubicBezTo>
                  <a:cubicBezTo>
                    <a:pt x="2124" y="4839"/>
                    <a:pt x="2124" y="4816"/>
                    <a:pt x="2124" y="4793"/>
                  </a:cubicBezTo>
                  <a:cubicBezTo>
                    <a:pt x="2147" y="4793"/>
                    <a:pt x="2192" y="4771"/>
                    <a:pt x="2215" y="4748"/>
                  </a:cubicBezTo>
                  <a:cubicBezTo>
                    <a:pt x="2284" y="4702"/>
                    <a:pt x="2306" y="4611"/>
                    <a:pt x="2352" y="4519"/>
                  </a:cubicBezTo>
                  <a:cubicBezTo>
                    <a:pt x="2352" y="4474"/>
                    <a:pt x="2375" y="4428"/>
                    <a:pt x="2375" y="4383"/>
                  </a:cubicBezTo>
                  <a:cubicBezTo>
                    <a:pt x="2398" y="4337"/>
                    <a:pt x="2398" y="4314"/>
                    <a:pt x="2420" y="4268"/>
                  </a:cubicBezTo>
                  <a:lnTo>
                    <a:pt x="2443" y="4268"/>
                  </a:lnTo>
                  <a:cubicBezTo>
                    <a:pt x="2489" y="4268"/>
                    <a:pt x="2512" y="4223"/>
                    <a:pt x="2535" y="4200"/>
                  </a:cubicBezTo>
                  <a:cubicBezTo>
                    <a:pt x="2603" y="4131"/>
                    <a:pt x="2603" y="4040"/>
                    <a:pt x="2626" y="3949"/>
                  </a:cubicBezTo>
                  <a:cubicBezTo>
                    <a:pt x="2649" y="3743"/>
                    <a:pt x="2649" y="3538"/>
                    <a:pt x="2603" y="3333"/>
                  </a:cubicBezTo>
                  <a:cubicBezTo>
                    <a:pt x="2580" y="3241"/>
                    <a:pt x="2557" y="3127"/>
                    <a:pt x="2535" y="3036"/>
                  </a:cubicBezTo>
                  <a:cubicBezTo>
                    <a:pt x="2512" y="2990"/>
                    <a:pt x="2489" y="2967"/>
                    <a:pt x="2466" y="2922"/>
                  </a:cubicBezTo>
                  <a:cubicBezTo>
                    <a:pt x="2466" y="2899"/>
                    <a:pt x="2443" y="2876"/>
                    <a:pt x="2420" y="2853"/>
                  </a:cubicBezTo>
                  <a:cubicBezTo>
                    <a:pt x="2420" y="2830"/>
                    <a:pt x="2398" y="2808"/>
                    <a:pt x="2375" y="2785"/>
                  </a:cubicBezTo>
                  <a:lnTo>
                    <a:pt x="2352" y="2785"/>
                  </a:lnTo>
                  <a:cubicBezTo>
                    <a:pt x="2329" y="2762"/>
                    <a:pt x="2306" y="2739"/>
                    <a:pt x="2284" y="2739"/>
                  </a:cubicBezTo>
                  <a:cubicBezTo>
                    <a:pt x="2261" y="2716"/>
                    <a:pt x="2261" y="2671"/>
                    <a:pt x="2261" y="2648"/>
                  </a:cubicBezTo>
                  <a:cubicBezTo>
                    <a:pt x="2192" y="2465"/>
                    <a:pt x="2147" y="2283"/>
                    <a:pt x="2055" y="2123"/>
                  </a:cubicBezTo>
                  <a:cubicBezTo>
                    <a:pt x="2010" y="2032"/>
                    <a:pt x="1964" y="1963"/>
                    <a:pt x="1918" y="1872"/>
                  </a:cubicBezTo>
                  <a:cubicBezTo>
                    <a:pt x="1850" y="1803"/>
                    <a:pt x="1804" y="1712"/>
                    <a:pt x="1759" y="1643"/>
                  </a:cubicBezTo>
                  <a:cubicBezTo>
                    <a:pt x="1713" y="1552"/>
                    <a:pt x="1644" y="1484"/>
                    <a:pt x="1599" y="1415"/>
                  </a:cubicBezTo>
                  <a:cubicBezTo>
                    <a:pt x="1553" y="1324"/>
                    <a:pt x="1485" y="1255"/>
                    <a:pt x="1416" y="1164"/>
                  </a:cubicBezTo>
                  <a:cubicBezTo>
                    <a:pt x="1348" y="1027"/>
                    <a:pt x="1256" y="913"/>
                    <a:pt x="1165" y="799"/>
                  </a:cubicBezTo>
                  <a:cubicBezTo>
                    <a:pt x="1074" y="639"/>
                    <a:pt x="982" y="479"/>
                    <a:pt x="868" y="320"/>
                  </a:cubicBezTo>
                  <a:cubicBezTo>
                    <a:pt x="846" y="274"/>
                    <a:pt x="800" y="228"/>
                    <a:pt x="777" y="160"/>
                  </a:cubicBezTo>
                  <a:cubicBezTo>
                    <a:pt x="731" y="91"/>
                    <a:pt x="709" y="46"/>
                    <a:pt x="640" y="23"/>
                  </a:cubicBezTo>
                  <a:cubicBezTo>
                    <a:pt x="617" y="0"/>
                    <a:pt x="594" y="0"/>
                    <a:pt x="57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1158184" y="2061869"/>
              <a:ext cx="109861" cy="253726"/>
            </a:xfrm>
            <a:custGeom>
              <a:avLst/>
              <a:gdLst/>
              <a:ahLst/>
              <a:cxnLst/>
              <a:rect l="l" t="t" r="r" b="b"/>
              <a:pathLst>
                <a:path w="1987" h="4589" extrusionOk="0">
                  <a:moveTo>
                    <a:pt x="1704" y="2776"/>
                  </a:moveTo>
                  <a:cubicBezTo>
                    <a:pt x="1707" y="2787"/>
                    <a:pt x="1710" y="2797"/>
                    <a:pt x="1713" y="2808"/>
                  </a:cubicBezTo>
                  <a:cubicBezTo>
                    <a:pt x="1713" y="2791"/>
                    <a:pt x="1713" y="2787"/>
                    <a:pt x="1704" y="2776"/>
                  </a:cubicBezTo>
                  <a:close/>
                  <a:moveTo>
                    <a:pt x="1439" y="3036"/>
                  </a:moveTo>
                  <a:cubicBezTo>
                    <a:pt x="1439" y="3057"/>
                    <a:pt x="1439" y="3059"/>
                    <a:pt x="1456" y="3076"/>
                  </a:cubicBezTo>
                  <a:lnTo>
                    <a:pt x="1456" y="3076"/>
                  </a:lnTo>
                  <a:cubicBezTo>
                    <a:pt x="1452" y="3064"/>
                    <a:pt x="1447" y="3051"/>
                    <a:pt x="1439" y="3036"/>
                  </a:cubicBezTo>
                  <a:close/>
                  <a:moveTo>
                    <a:pt x="1462" y="3105"/>
                  </a:moveTo>
                  <a:cubicBezTo>
                    <a:pt x="1462" y="3122"/>
                    <a:pt x="1462" y="3126"/>
                    <a:pt x="1471" y="3136"/>
                  </a:cubicBezTo>
                  <a:lnTo>
                    <a:pt x="1471" y="3136"/>
                  </a:lnTo>
                  <a:cubicBezTo>
                    <a:pt x="1466" y="3125"/>
                    <a:pt x="1462" y="3115"/>
                    <a:pt x="1462" y="3105"/>
                  </a:cubicBezTo>
                  <a:close/>
                  <a:moveTo>
                    <a:pt x="69" y="1"/>
                  </a:moveTo>
                  <a:cubicBezTo>
                    <a:pt x="24" y="23"/>
                    <a:pt x="1" y="92"/>
                    <a:pt x="24" y="115"/>
                  </a:cubicBezTo>
                  <a:cubicBezTo>
                    <a:pt x="69" y="229"/>
                    <a:pt x="138" y="297"/>
                    <a:pt x="184" y="389"/>
                  </a:cubicBezTo>
                  <a:cubicBezTo>
                    <a:pt x="184" y="389"/>
                    <a:pt x="184" y="389"/>
                    <a:pt x="184" y="366"/>
                  </a:cubicBezTo>
                  <a:cubicBezTo>
                    <a:pt x="229" y="457"/>
                    <a:pt x="275" y="548"/>
                    <a:pt x="343" y="640"/>
                  </a:cubicBezTo>
                  <a:cubicBezTo>
                    <a:pt x="389" y="731"/>
                    <a:pt x="435" y="845"/>
                    <a:pt x="480" y="936"/>
                  </a:cubicBezTo>
                  <a:cubicBezTo>
                    <a:pt x="572" y="1119"/>
                    <a:pt x="686" y="1324"/>
                    <a:pt x="800" y="1507"/>
                  </a:cubicBezTo>
                  <a:cubicBezTo>
                    <a:pt x="914" y="1735"/>
                    <a:pt x="1028" y="1963"/>
                    <a:pt x="1142" y="2192"/>
                  </a:cubicBezTo>
                  <a:cubicBezTo>
                    <a:pt x="1188" y="2329"/>
                    <a:pt x="1234" y="2466"/>
                    <a:pt x="1302" y="2603"/>
                  </a:cubicBezTo>
                  <a:cubicBezTo>
                    <a:pt x="1348" y="2717"/>
                    <a:pt x="1371" y="2831"/>
                    <a:pt x="1416" y="2968"/>
                  </a:cubicBezTo>
                  <a:cubicBezTo>
                    <a:pt x="1439" y="2991"/>
                    <a:pt x="1439" y="3036"/>
                    <a:pt x="1462" y="3082"/>
                  </a:cubicBezTo>
                  <a:cubicBezTo>
                    <a:pt x="1460" y="3080"/>
                    <a:pt x="1458" y="3078"/>
                    <a:pt x="1456" y="3076"/>
                  </a:cubicBezTo>
                  <a:lnTo>
                    <a:pt x="1456" y="3076"/>
                  </a:lnTo>
                  <a:cubicBezTo>
                    <a:pt x="1464" y="3100"/>
                    <a:pt x="1469" y="3120"/>
                    <a:pt x="1485" y="3150"/>
                  </a:cubicBezTo>
                  <a:cubicBezTo>
                    <a:pt x="1479" y="3144"/>
                    <a:pt x="1474" y="3140"/>
                    <a:pt x="1471" y="3136"/>
                  </a:cubicBezTo>
                  <a:lnTo>
                    <a:pt x="1471" y="3136"/>
                  </a:lnTo>
                  <a:cubicBezTo>
                    <a:pt x="1477" y="3152"/>
                    <a:pt x="1485" y="3170"/>
                    <a:pt x="1485" y="3196"/>
                  </a:cubicBezTo>
                  <a:cubicBezTo>
                    <a:pt x="1485" y="3196"/>
                    <a:pt x="1485" y="3173"/>
                    <a:pt x="1485" y="3173"/>
                  </a:cubicBezTo>
                  <a:cubicBezTo>
                    <a:pt x="1507" y="3265"/>
                    <a:pt x="1530" y="3356"/>
                    <a:pt x="1553" y="3447"/>
                  </a:cubicBezTo>
                  <a:cubicBezTo>
                    <a:pt x="1576" y="3538"/>
                    <a:pt x="1599" y="3653"/>
                    <a:pt x="1622" y="3744"/>
                  </a:cubicBezTo>
                  <a:cubicBezTo>
                    <a:pt x="1667" y="3926"/>
                    <a:pt x="1713" y="4109"/>
                    <a:pt x="1736" y="4315"/>
                  </a:cubicBezTo>
                  <a:cubicBezTo>
                    <a:pt x="1713" y="4360"/>
                    <a:pt x="1713" y="4429"/>
                    <a:pt x="1713" y="4474"/>
                  </a:cubicBezTo>
                  <a:cubicBezTo>
                    <a:pt x="1713" y="4520"/>
                    <a:pt x="1759" y="4566"/>
                    <a:pt x="1804" y="4588"/>
                  </a:cubicBezTo>
                  <a:cubicBezTo>
                    <a:pt x="1827" y="4588"/>
                    <a:pt x="1873" y="4588"/>
                    <a:pt x="1895" y="4566"/>
                  </a:cubicBezTo>
                  <a:cubicBezTo>
                    <a:pt x="1941" y="4520"/>
                    <a:pt x="1941" y="4474"/>
                    <a:pt x="1964" y="4429"/>
                  </a:cubicBezTo>
                  <a:cubicBezTo>
                    <a:pt x="1964" y="4383"/>
                    <a:pt x="1987" y="4315"/>
                    <a:pt x="1987" y="4246"/>
                  </a:cubicBezTo>
                  <a:cubicBezTo>
                    <a:pt x="1987" y="4132"/>
                    <a:pt x="1964" y="4041"/>
                    <a:pt x="1964" y="3949"/>
                  </a:cubicBezTo>
                  <a:cubicBezTo>
                    <a:pt x="1941" y="3858"/>
                    <a:pt x="1941" y="3767"/>
                    <a:pt x="1918" y="3698"/>
                  </a:cubicBezTo>
                  <a:cubicBezTo>
                    <a:pt x="1918" y="3607"/>
                    <a:pt x="1895" y="3516"/>
                    <a:pt x="1873" y="3424"/>
                  </a:cubicBezTo>
                  <a:cubicBezTo>
                    <a:pt x="1850" y="3242"/>
                    <a:pt x="1781" y="3059"/>
                    <a:pt x="1736" y="2899"/>
                  </a:cubicBezTo>
                  <a:cubicBezTo>
                    <a:pt x="1736" y="2854"/>
                    <a:pt x="1713" y="2808"/>
                    <a:pt x="1690" y="2762"/>
                  </a:cubicBezTo>
                  <a:lnTo>
                    <a:pt x="1690" y="2762"/>
                  </a:lnTo>
                  <a:cubicBezTo>
                    <a:pt x="1696" y="2768"/>
                    <a:pt x="1700" y="2773"/>
                    <a:pt x="1704" y="2776"/>
                  </a:cubicBezTo>
                  <a:lnTo>
                    <a:pt x="1704" y="2776"/>
                  </a:lnTo>
                  <a:cubicBezTo>
                    <a:pt x="1658" y="2627"/>
                    <a:pt x="1596" y="2478"/>
                    <a:pt x="1553" y="2329"/>
                  </a:cubicBezTo>
                  <a:cubicBezTo>
                    <a:pt x="1485" y="2192"/>
                    <a:pt x="1416" y="2055"/>
                    <a:pt x="1348" y="1895"/>
                  </a:cubicBezTo>
                  <a:cubicBezTo>
                    <a:pt x="1302" y="1781"/>
                    <a:pt x="1234" y="1644"/>
                    <a:pt x="1142" y="1507"/>
                  </a:cubicBezTo>
                  <a:cubicBezTo>
                    <a:pt x="1074" y="1393"/>
                    <a:pt x="982" y="1279"/>
                    <a:pt x="914" y="1142"/>
                  </a:cubicBezTo>
                  <a:cubicBezTo>
                    <a:pt x="891" y="1119"/>
                    <a:pt x="891" y="1119"/>
                    <a:pt x="868" y="1096"/>
                  </a:cubicBezTo>
                  <a:lnTo>
                    <a:pt x="891" y="1096"/>
                  </a:lnTo>
                  <a:cubicBezTo>
                    <a:pt x="800" y="982"/>
                    <a:pt x="731" y="845"/>
                    <a:pt x="663" y="731"/>
                  </a:cubicBezTo>
                  <a:cubicBezTo>
                    <a:pt x="617" y="662"/>
                    <a:pt x="572" y="617"/>
                    <a:pt x="549" y="548"/>
                  </a:cubicBezTo>
                  <a:cubicBezTo>
                    <a:pt x="503" y="503"/>
                    <a:pt x="457" y="457"/>
                    <a:pt x="435" y="411"/>
                  </a:cubicBezTo>
                  <a:cubicBezTo>
                    <a:pt x="343" y="297"/>
                    <a:pt x="275" y="206"/>
                    <a:pt x="206" y="115"/>
                  </a:cubicBezTo>
                  <a:cubicBezTo>
                    <a:pt x="206" y="92"/>
                    <a:pt x="184" y="69"/>
                    <a:pt x="184" y="46"/>
                  </a:cubicBezTo>
                  <a:cubicBezTo>
                    <a:pt x="161" y="23"/>
                    <a:pt x="138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235204" y="2103503"/>
              <a:ext cx="60598" cy="109861"/>
            </a:xfrm>
            <a:custGeom>
              <a:avLst/>
              <a:gdLst/>
              <a:ahLst/>
              <a:cxnLst/>
              <a:rect l="l" t="t" r="r" b="b"/>
              <a:pathLst>
                <a:path w="1096" h="1987" extrusionOk="0">
                  <a:moveTo>
                    <a:pt x="69" y="1"/>
                  </a:moveTo>
                  <a:cubicBezTo>
                    <a:pt x="69" y="1"/>
                    <a:pt x="46" y="1"/>
                    <a:pt x="23" y="24"/>
                  </a:cubicBezTo>
                  <a:cubicBezTo>
                    <a:pt x="0" y="46"/>
                    <a:pt x="0" y="92"/>
                    <a:pt x="23" y="115"/>
                  </a:cubicBezTo>
                  <a:cubicBezTo>
                    <a:pt x="92" y="206"/>
                    <a:pt x="160" y="297"/>
                    <a:pt x="229" y="389"/>
                  </a:cubicBezTo>
                  <a:cubicBezTo>
                    <a:pt x="251" y="412"/>
                    <a:pt x="274" y="434"/>
                    <a:pt x="274" y="457"/>
                  </a:cubicBezTo>
                  <a:cubicBezTo>
                    <a:pt x="297" y="480"/>
                    <a:pt x="320" y="526"/>
                    <a:pt x="343" y="549"/>
                  </a:cubicBezTo>
                  <a:cubicBezTo>
                    <a:pt x="366" y="571"/>
                    <a:pt x="388" y="617"/>
                    <a:pt x="411" y="663"/>
                  </a:cubicBezTo>
                  <a:cubicBezTo>
                    <a:pt x="434" y="708"/>
                    <a:pt x="457" y="754"/>
                    <a:pt x="480" y="777"/>
                  </a:cubicBezTo>
                  <a:cubicBezTo>
                    <a:pt x="525" y="822"/>
                    <a:pt x="548" y="891"/>
                    <a:pt x="571" y="937"/>
                  </a:cubicBezTo>
                  <a:cubicBezTo>
                    <a:pt x="571" y="937"/>
                    <a:pt x="594" y="959"/>
                    <a:pt x="594" y="982"/>
                  </a:cubicBezTo>
                  <a:cubicBezTo>
                    <a:pt x="617" y="1005"/>
                    <a:pt x="639" y="1051"/>
                    <a:pt x="639" y="1074"/>
                  </a:cubicBezTo>
                  <a:cubicBezTo>
                    <a:pt x="662" y="1119"/>
                    <a:pt x="685" y="1165"/>
                    <a:pt x="708" y="1210"/>
                  </a:cubicBezTo>
                  <a:cubicBezTo>
                    <a:pt x="731" y="1256"/>
                    <a:pt x="754" y="1302"/>
                    <a:pt x="776" y="1347"/>
                  </a:cubicBezTo>
                  <a:cubicBezTo>
                    <a:pt x="799" y="1370"/>
                    <a:pt x="799" y="1393"/>
                    <a:pt x="799" y="1416"/>
                  </a:cubicBezTo>
                  <a:cubicBezTo>
                    <a:pt x="822" y="1439"/>
                    <a:pt x="822" y="1462"/>
                    <a:pt x="845" y="1484"/>
                  </a:cubicBezTo>
                  <a:cubicBezTo>
                    <a:pt x="845" y="1530"/>
                    <a:pt x="868" y="1553"/>
                    <a:pt x="868" y="1576"/>
                  </a:cubicBezTo>
                  <a:cubicBezTo>
                    <a:pt x="891" y="1599"/>
                    <a:pt x="891" y="1621"/>
                    <a:pt x="913" y="1667"/>
                  </a:cubicBezTo>
                  <a:cubicBezTo>
                    <a:pt x="913" y="1667"/>
                    <a:pt x="913" y="1690"/>
                    <a:pt x="913" y="1713"/>
                  </a:cubicBezTo>
                  <a:lnTo>
                    <a:pt x="936" y="1758"/>
                  </a:lnTo>
                  <a:cubicBezTo>
                    <a:pt x="936" y="1735"/>
                    <a:pt x="936" y="1735"/>
                    <a:pt x="936" y="1735"/>
                  </a:cubicBezTo>
                  <a:cubicBezTo>
                    <a:pt x="936" y="1758"/>
                    <a:pt x="936" y="1804"/>
                    <a:pt x="959" y="1827"/>
                  </a:cubicBezTo>
                  <a:cubicBezTo>
                    <a:pt x="959" y="1872"/>
                    <a:pt x="959" y="1895"/>
                    <a:pt x="982" y="1941"/>
                  </a:cubicBezTo>
                  <a:cubicBezTo>
                    <a:pt x="982" y="1964"/>
                    <a:pt x="1005" y="1987"/>
                    <a:pt x="1027" y="1987"/>
                  </a:cubicBezTo>
                  <a:cubicBezTo>
                    <a:pt x="1050" y="1987"/>
                    <a:pt x="1096" y="1964"/>
                    <a:pt x="1096" y="1941"/>
                  </a:cubicBezTo>
                  <a:cubicBezTo>
                    <a:pt x="1096" y="1872"/>
                    <a:pt x="1073" y="1804"/>
                    <a:pt x="1050" y="1735"/>
                  </a:cubicBezTo>
                  <a:cubicBezTo>
                    <a:pt x="1050" y="1713"/>
                    <a:pt x="1027" y="1667"/>
                    <a:pt x="1027" y="1644"/>
                  </a:cubicBezTo>
                  <a:cubicBezTo>
                    <a:pt x="1005" y="1599"/>
                    <a:pt x="1005" y="1553"/>
                    <a:pt x="982" y="1530"/>
                  </a:cubicBezTo>
                  <a:cubicBezTo>
                    <a:pt x="959" y="1462"/>
                    <a:pt x="936" y="1370"/>
                    <a:pt x="913" y="1302"/>
                  </a:cubicBezTo>
                  <a:cubicBezTo>
                    <a:pt x="868" y="1233"/>
                    <a:pt x="822" y="1142"/>
                    <a:pt x="799" y="1074"/>
                  </a:cubicBezTo>
                  <a:cubicBezTo>
                    <a:pt x="776" y="1028"/>
                    <a:pt x="776" y="1005"/>
                    <a:pt x="754" y="982"/>
                  </a:cubicBezTo>
                  <a:cubicBezTo>
                    <a:pt x="731" y="937"/>
                    <a:pt x="731" y="914"/>
                    <a:pt x="708" y="868"/>
                  </a:cubicBezTo>
                  <a:cubicBezTo>
                    <a:pt x="662" y="800"/>
                    <a:pt x="617" y="731"/>
                    <a:pt x="571" y="663"/>
                  </a:cubicBezTo>
                  <a:cubicBezTo>
                    <a:pt x="548" y="594"/>
                    <a:pt x="502" y="526"/>
                    <a:pt x="457" y="457"/>
                  </a:cubicBezTo>
                  <a:cubicBezTo>
                    <a:pt x="411" y="389"/>
                    <a:pt x="366" y="320"/>
                    <a:pt x="320" y="275"/>
                  </a:cubicBezTo>
                  <a:cubicBezTo>
                    <a:pt x="251" y="183"/>
                    <a:pt x="206" y="115"/>
                    <a:pt x="137" y="24"/>
                  </a:cubicBezTo>
                  <a:cubicBezTo>
                    <a:pt x="114" y="24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FEB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158184" y="2065685"/>
              <a:ext cx="43016" cy="63141"/>
            </a:xfrm>
            <a:custGeom>
              <a:avLst/>
              <a:gdLst/>
              <a:ahLst/>
              <a:cxnLst/>
              <a:rect l="l" t="t" r="r" b="b"/>
              <a:pathLst>
                <a:path w="778" h="1142" extrusionOk="0">
                  <a:moveTo>
                    <a:pt x="69" y="0"/>
                  </a:moveTo>
                  <a:cubicBezTo>
                    <a:pt x="47" y="0"/>
                    <a:pt x="24" y="23"/>
                    <a:pt x="24" y="23"/>
                  </a:cubicBezTo>
                  <a:cubicBezTo>
                    <a:pt x="1" y="46"/>
                    <a:pt x="1" y="68"/>
                    <a:pt x="24" y="91"/>
                  </a:cubicBezTo>
                  <a:cubicBezTo>
                    <a:pt x="92" y="183"/>
                    <a:pt x="161" y="297"/>
                    <a:pt x="229" y="388"/>
                  </a:cubicBezTo>
                  <a:cubicBezTo>
                    <a:pt x="275" y="479"/>
                    <a:pt x="343" y="571"/>
                    <a:pt x="389" y="639"/>
                  </a:cubicBezTo>
                  <a:cubicBezTo>
                    <a:pt x="435" y="730"/>
                    <a:pt x="480" y="799"/>
                    <a:pt x="526" y="867"/>
                  </a:cubicBezTo>
                  <a:cubicBezTo>
                    <a:pt x="572" y="936"/>
                    <a:pt x="617" y="1027"/>
                    <a:pt x="663" y="1118"/>
                  </a:cubicBezTo>
                  <a:cubicBezTo>
                    <a:pt x="663" y="1118"/>
                    <a:pt x="686" y="1141"/>
                    <a:pt x="686" y="1141"/>
                  </a:cubicBezTo>
                  <a:lnTo>
                    <a:pt x="731" y="1141"/>
                  </a:lnTo>
                  <a:cubicBezTo>
                    <a:pt x="754" y="1118"/>
                    <a:pt x="777" y="1096"/>
                    <a:pt x="754" y="1073"/>
                  </a:cubicBezTo>
                  <a:cubicBezTo>
                    <a:pt x="663" y="890"/>
                    <a:pt x="572" y="708"/>
                    <a:pt x="457" y="548"/>
                  </a:cubicBezTo>
                  <a:cubicBezTo>
                    <a:pt x="412" y="457"/>
                    <a:pt x="343" y="365"/>
                    <a:pt x="275" y="297"/>
                  </a:cubicBezTo>
                  <a:cubicBezTo>
                    <a:pt x="229" y="205"/>
                    <a:pt x="161" y="114"/>
                    <a:pt x="115" y="23"/>
                  </a:cubicBezTo>
                  <a:cubicBezTo>
                    <a:pt x="92" y="23"/>
                    <a:pt x="69" y="0"/>
                    <a:pt x="69" y="0"/>
                  </a:cubicBezTo>
                  <a:close/>
                </a:path>
              </a:pathLst>
            </a:custGeom>
            <a:solidFill>
              <a:srgbClr val="FEB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154425" y="2066901"/>
              <a:ext cx="53078" cy="75471"/>
            </a:xfrm>
            <a:custGeom>
              <a:avLst/>
              <a:gdLst/>
              <a:ahLst/>
              <a:cxnLst/>
              <a:rect l="l" t="t" r="r" b="b"/>
              <a:pathLst>
                <a:path w="960" h="1365" extrusionOk="0">
                  <a:moveTo>
                    <a:pt x="23" y="1"/>
                  </a:moveTo>
                  <a:cubicBezTo>
                    <a:pt x="1" y="24"/>
                    <a:pt x="1" y="69"/>
                    <a:pt x="23" y="115"/>
                  </a:cubicBezTo>
                  <a:cubicBezTo>
                    <a:pt x="92" y="229"/>
                    <a:pt x="183" y="343"/>
                    <a:pt x="274" y="457"/>
                  </a:cubicBezTo>
                  <a:cubicBezTo>
                    <a:pt x="320" y="526"/>
                    <a:pt x="343" y="571"/>
                    <a:pt x="389" y="640"/>
                  </a:cubicBezTo>
                  <a:cubicBezTo>
                    <a:pt x="434" y="686"/>
                    <a:pt x="457" y="754"/>
                    <a:pt x="503" y="800"/>
                  </a:cubicBezTo>
                  <a:cubicBezTo>
                    <a:pt x="548" y="891"/>
                    <a:pt x="594" y="959"/>
                    <a:pt x="640" y="1051"/>
                  </a:cubicBezTo>
                  <a:cubicBezTo>
                    <a:pt x="708" y="1142"/>
                    <a:pt x="777" y="1233"/>
                    <a:pt x="845" y="1348"/>
                  </a:cubicBezTo>
                  <a:cubicBezTo>
                    <a:pt x="856" y="1359"/>
                    <a:pt x="874" y="1365"/>
                    <a:pt x="891" y="1365"/>
                  </a:cubicBezTo>
                  <a:cubicBezTo>
                    <a:pt x="908" y="1365"/>
                    <a:pt x="925" y="1359"/>
                    <a:pt x="936" y="1348"/>
                  </a:cubicBezTo>
                  <a:cubicBezTo>
                    <a:pt x="936" y="1348"/>
                    <a:pt x="959" y="1325"/>
                    <a:pt x="959" y="1302"/>
                  </a:cubicBezTo>
                  <a:cubicBezTo>
                    <a:pt x="959" y="1279"/>
                    <a:pt x="959" y="1279"/>
                    <a:pt x="936" y="1256"/>
                  </a:cubicBezTo>
                  <a:cubicBezTo>
                    <a:pt x="914" y="1211"/>
                    <a:pt x="868" y="1165"/>
                    <a:pt x="845" y="1119"/>
                  </a:cubicBezTo>
                  <a:cubicBezTo>
                    <a:pt x="799" y="1028"/>
                    <a:pt x="754" y="937"/>
                    <a:pt x="685" y="868"/>
                  </a:cubicBezTo>
                  <a:cubicBezTo>
                    <a:pt x="662" y="823"/>
                    <a:pt x="640" y="777"/>
                    <a:pt x="617" y="731"/>
                  </a:cubicBezTo>
                  <a:cubicBezTo>
                    <a:pt x="594" y="686"/>
                    <a:pt x="548" y="640"/>
                    <a:pt x="525" y="594"/>
                  </a:cubicBezTo>
                  <a:cubicBezTo>
                    <a:pt x="480" y="503"/>
                    <a:pt x="411" y="412"/>
                    <a:pt x="343" y="343"/>
                  </a:cubicBezTo>
                  <a:cubicBezTo>
                    <a:pt x="274" y="229"/>
                    <a:pt x="206" y="115"/>
                    <a:pt x="115" y="24"/>
                  </a:cubicBezTo>
                  <a:cubicBezTo>
                    <a:pt x="115" y="1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FEBE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155696" y="2069444"/>
              <a:ext cx="83322" cy="130982"/>
            </a:xfrm>
            <a:custGeom>
              <a:avLst/>
              <a:gdLst/>
              <a:ahLst/>
              <a:cxnLst/>
              <a:rect l="l" t="t" r="r" b="b"/>
              <a:pathLst>
                <a:path w="1507" h="2369" extrusionOk="0">
                  <a:moveTo>
                    <a:pt x="46" y="0"/>
                  </a:moveTo>
                  <a:cubicBezTo>
                    <a:pt x="23" y="0"/>
                    <a:pt x="23" y="0"/>
                    <a:pt x="23" y="23"/>
                  </a:cubicBezTo>
                  <a:cubicBezTo>
                    <a:pt x="0" y="23"/>
                    <a:pt x="0" y="69"/>
                    <a:pt x="0" y="92"/>
                  </a:cubicBezTo>
                  <a:cubicBezTo>
                    <a:pt x="114" y="229"/>
                    <a:pt x="229" y="366"/>
                    <a:pt x="320" y="503"/>
                  </a:cubicBezTo>
                  <a:cubicBezTo>
                    <a:pt x="343" y="548"/>
                    <a:pt x="366" y="571"/>
                    <a:pt x="388" y="594"/>
                  </a:cubicBezTo>
                  <a:cubicBezTo>
                    <a:pt x="434" y="640"/>
                    <a:pt x="457" y="685"/>
                    <a:pt x="480" y="731"/>
                  </a:cubicBezTo>
                  <a:cubicBezTo>
                    <a:pt x="525" y="799"/>
                    <a:pt x="571" y="868"/>
                    <a:pt x="594" y="936"/>
                  </a:cubicBezTo>
                  <a:cubicBezTo>
                    <a:pt x="594" y="936"/>
                    <a:pt x="594" y="913"/>
                    <a:pt x="594" y="913"/>
                  </a:cubicBezTo>
                  <a:cubicBezTo>
                    <a:pt x="639" y="982"/>
                    <a:pt x="662" y="1028"/>
                    <a:pt x="708" y="1073"/>
                  </a:cubicBezTo>
                  <a:cubicBezTo>
                    <a:pt x="708" y="1119"/>
                    <a:pt x="731" y="1142"/>
                    <a:pt x="754" y="1165"/>
                  </a:cubicBezTo>
                  <a:cubicBezTo>
                    <a:pt x="776" y="1187"/>
                    <a:pt x="776" y="1210"/>
                    <a:pt x="799" y="1233"/>
                  </a:cubicBezTo>
                  <a:cubicBezTo>
                    <a:pt x="868" y="1370"/>
                    <a:pt x="936" y="1484"/>
                    <a:pt x="1005" y="1598"/>
                  </a:cubicBezTo>
                  <a:cubicBezTo>
                    <a:pt x="1027" y="1667"/>
                    <a:pt x="1050" y="1712"/>
                    <a:pt x="1096" y="1781"/>
                  </a:cubicBezTo>
                  <a:cubicBezTo>
                    <a:pt x="1119" y="1849"/>
                    <a:pt x="1142" y="1895"/>
                    <a:pt x="1187" y="1963"/>
                  </a:cubicBezTo>
                  <a:cubicBezTo>
                    <a:pt x="1256" y="2078"/>
                    <a:pt x="1324" y="2215"/>
                    <a:pt x="1393" y="2329"/>
                  </a:cubicBezTo>
                  <a:cubicBezTo>
                    <a:pt x="1393" y="2351"/>
                    <a:pt x="1393" y="2351"/>
                    <a:pt x="1416" y="2351"/>
                  </a:cubicBezTo>
                  <a:cubicBezTo>
                    <a:pt x="1427" y="2363"/>
                    <a:pt x="1433" y="2369"/>
                    <a:pt x="1438" y="2369"/>
                  </a:cubicBezTo>
                  <a:cubicBezTo>
                    <a:pt x="1444" y="2369"/>
                    <a:pt x="1450" y="2363"/>
                    <a:pt x="1461" y="2351"/>
                  </a:cubicBezTo>
                  <a:cubicBezTo>
                    <a:pt x="1484" y="2351"/>
                    <a:pt x="1507" y="2306"/>
                    <a:pt x="1484" y="2283"/>
                  </a:cubicBezTo>
                  <a:cubicBezTo>
                    <a:pt x="1416" y="2169"/>
                    <a:pt x="1370" y="2078"/>
                    <a:pt x="1301" y="1963"/>
                  </a:cubicBezTo>
                  <a:cubicBezTo>
                    <a:pt x="1256" y="1872"/>
                    <a:pt x="1210" y="1781"/>
                    <a:pt x="1164" y="1690"/>
                  </a:cubicBezTo>
                  <a:cubicBezTo>
                    <a:pt x="1119" y="1598"/>
                    <a:pt x="1073" y="1507"/>
                    <a:pt x="1027" y="1438"/>
                  </a:cubicBezTo>
                  <a:cubicBezTo>
                    <a:pt x="982" y="1347"/>
                    <a:pt x="913" y="1256"/>
                    <a:pt x="868" y="1165"/>
                  </a:cubicBezTo>
                  <a:cubicBezTo>
                    <a:pt x="799" y="1073"/>
                    <a:pt x="754" y="982"/>
                    <a:pt x="685" y="891"/>
                  </a:cubicBezTo>
                  <a:cubicBezTo>
                    <a:pt x="639" y="799"/>
                    <a:pt x="594" y="731"/>
                    <a:pt x="525" y="640"/>
                  </a:cubicBezTo>
                  <a:cubicBezTo>
                    <a:pt x="502" y="594"/>
                    <a:pt x="480" y="571"/>
                    <a:pt x="457" y="525"/>
                  </a:cubicBezTo>
                  <a:cubicBezTo>
                    <a:pt x="434" y="480"/>
                    <a:pt x="388" y="434"/>
                    <a:pt x="366" y="389"/>
                  </a:cubicBezTo>
                  <a:cubicBezTo>
                    <a:pt x="297" y="297"/>
                    <a:pt x="229" y="229"/>
                    <a:pt x="160" y="137"/>
                  </a:cubicBezTo>
                  <a:cubicBezTo>
                    <a:pt x="137" y="92"/>
                    <a:pt x="114" y="69"/>
                    <a:pt x="92" y="23"/>
                  </a:cubicBezTo>
                  <a:cubicBezTo>
                    <a:pt x="69" y="0"/>
                    <a:pt x="69" y="0"/>
                    <a:pt x="4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143090" y="2094657"/>
              <a:ext cx="47992" cy="69997"/>
            </a:xfrm>
            <a:custGeom>
              <a:avLst/>
              <a:gdLst/>
              <a:ahLst/>
              <a:cxnLst/>
              <a:rect l="l" t="t" r="r" b="b"/>
              <a:pathLst>
                <a:path w="868" h="1266" extrusionOk="0">
                  <a:moveTo>
                    <a:pt x="23" y="1"/>
                  </a:moveTo>
                  <a:cubicBezTo>
                    <a:pt x="0" y="24"/>
                    <a:pt x="0" y="47"/>
                    <a:pt x="23" y="69"/>
                  </a:cubicBezTo>
                  <a:cubicBezTo>
                    <a:pt x="69" y="161"/>
                    <a:pt x="114" y="229"/>
                    <a:pt x="183" y="321"/>
                  </a:cubicBezTo>
                  <a:lnTo>
                    <a:pt x="160" y="298"/>
                  </a:lnTo>
                  <a:lnTo>
                    <a:pt x="160" y="298"/>
                  </a:lnTo>
                  <a:cubicBezTo>
                    <a:pt x="206" y="389"/>
                    <a:pt x="274" y="457"/>
                    <a:pt x="320" y="549"/>
                  </a:cubicBezTo>
                  <a:cubicBezTo>
                    <a:pt x="365" y="617"/>
                    <a:pt x="411" y="709"/>
                    <a:pt x="457" y="800"/>
                  </a:cubicBezTo>
                  <a:cubicBezTo>
                    <a:pt x="502" y="868"/>
                    <a:pt x="548" y="937"/>
                    <a:pt x="571" y="1005"/>
                  </a:cubicBezTo>
                  <a:cubicBezTo>
                    <a:pt x="594" y="1051"/>
                    <a:pt x="639" y="1097"/>
                    <a:pt x="662" y="1142"/>
                  </a:cubicBezTo>
                  <a:cubicBezTo>
                    <a:pt x="685" y="1188"/>
                    <a:pt x="708" y="1211"/>
                    <a:pt x="730" y="1234"/>
                  </a:cubicBezTo>
                  <a:cubicBezTo>
                    <a:pt x="747" y="1250"/>
                    <a:pt x="763" y="1266"/>
                    <a:pt x="787" y="1266"/>
                  </a:cubicBezTo>
                  <a:cubicBezTo>
                    <a:pt x="797" y="1266"/>
                    <a:pt x="808" y="1263"/>
                    <a:pt x="822" y="1256"/>
                  </a:cubicBezTo>
                  <a:cubicBezTo>
                    <a:pt x="845" y="1256"/>
                    <a:pt x="867" y="1234"/>
                    <a:pt x="867" y="1211"/>
                  </a:cubicBezTo>
                  <a:cubicBezTo>
                    <a:pt x="867" y="1188"/>
                    <a:pt x="867" y="1165"/>
                    <a:pt x="867" y="1142"/>
                  </a:cubicBezTo>
                  <a:cubicBezTo>
                    <a:pt x="845" y="1097"/>
                    <a:pt x="822" y="1074"/>
                    <a:pt x="799" y="1028"/>
                  </a:cubicBezTo>
                  <a:cubicBezTo>
                    <a:pt x="776" y="982"/>
                    <a:pt x="730" y="937"/>
                    <a:pt x="708" y="868"/>
                  </a:cubicBezTo>
                  <a:cubicBezTo>
                    <a:pt x="639" y="777"/>
                    <a:pt x="571" y="686"/>
                    <a:pt x="502" y="594"/>
                  </a:cubicBezTo>
                  <a:cubicBezTo>
                    <a:pt x="434" y="503"/>
                    <a:pt x="365" y="412"/>
                    <a:pt x="297" y="321"/>
                  </a:cubicBezTo>
                  <a:cubicBezTo>
                    <a:pt x="228" y="229"/>
                    <a:pt x="160" y="115"/>
                    <a:pt x="9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753125" y="2222157"/>
              <a:ext cx="147680" cy="244161"/>
            </a:xfrm>
            <a:custGeom>
              <a:avLst/>
              <a:gdLst/>
              <a:ahLst/>
              <a:cxnLst/>
              <a:rect l="l" t="t" r="r" b="b"/>
              <a:pathLst>
                <a:path w="2671" h="4416" extrusionOk="0">
                  <a:moveTo>
                    <a:pt x="228" y="0"/>
                  </a:moveTo>
                  <a:cubicBezTo>
                    <a:pt x="228" y="0"/>
                    <a:pt x="205" y="23"/>
                    <a:pt x="205" y="23"/>
                  </a:cubicBezTo>
                  <a:cubicBezTo>
                    <a:pt x="160" y="23"/>
                    <a:pt x="114" y="46"/>
                    <a:pt x="91" y="69"/>
                  </a:cubicBezTo>
                  <a:cubicBezTo>
                    <a:pt x="46" y="92"/>
                    <a:pt x="23" y="137"/>
                    <a:pt x="0" y="206"/>
                  </a:cubicBezTo>
                  <a:cubicBezTo>
                    <a:pt x="0" y="274"/>
                    <a:pt x="0" y="343"/>
                    <a:pt x="23" y="411"/>
                  </a:cubicBezTo>
                  <a:cubicBezTo>
                    <a:pt x="46" y="502"/>
                    <a:pt x="69" y="594"/>
                    <a:pt x="91" y="662"/>
                  </a:cubicBezTo>
                  <a:cubicBezTo>
                    <a:pt x="114" y="868"/>
                    <a:pt x="160" y="1073"/>
                    <a:pt x="228" y="1256"/>
                  </a:cubicBezTo>
                  <a:cubicBezTo>
                    <a:pt x="274" y="1461"/>
                    <a:pt x="320" y="1667"/>
                    <a:pt x="388" y="1872"/>
                  </a:cubicBezTo>
                  <a:cubicBezTo>
                    <a:pt x="434" y="1940"/>
                    <a:pt x="457" y="2032"/>
                    <a:pt x="502" y="2123"/>
                  </a:cubicBezTo>
                  <a:cubicBezTo>
                    <a:pt x="525" y="2169"/>
                    <a:pt x="525" y="2214"/>
                    <a:pt x="548" y="2283"/>
                  </a:cubicBezTo>
                  <a:cubicBezTo>
                    <a:pt x="548" y="2283"/>
                    <a:pt x="548" y="2283"/>
                    <a:pt x="548" y="2306"/>
                  </a:cubicBezTo>
                  <a:cubicBezTo>
                    <a:pt x="548" y="2351"/>
                    <a:pt x="571" y="2397"/>
                    <a:pt x="594" y="2443"/>
                  </a:cubicBezTo>
                  <a:cubicBezTo>
                    <a:pt x="594" y="2511"/>
                    <a:pt x="616" y="2580"/>
                    <a:pt x="639" y="2625"/>
                  </a:cubicBezTo>
                  <a:cubicBezTo>
                    <a:pt x="685" y="2717"/>
                    <a:pt x="708" y="2831"/>
                    <a:pt x="753" y="2922"/>
                  </a:cubicBezTo>
                  <a:cubicBezTo>
                    <a:pt x="822" y="3127"/>
                    <a:pt x="913" y="3310"/>
                    <a:pt x="1027" y="3493"/>
                  </a:cubicBezTo>
                  <a:cubicBezTo>
                    <a:pt x="1096" y="3584"/>
                    <a:pt x="1141" y="3675"/>
                    <a:pt x="1210" y="3767"/>
                  </a:cubicBezTo>
                  <a:cubicBezTo>
                    <a:pt x="1278" y="3835"/>
                    <a:pt x="1370" y="3926"/>
                    <a:pt x="1438" y="3995"/>
                  </a:cubicBezTo>
                  <a:cubicBezTo>
                    <a:pt x="1507" y="4063"/>
                    <a:pt x="1598" y="4132"/>
                    <a:pt x="1666" y="4177"/>
                  </a:cubicBezTo>
                  <a:cubicBezTo>
                    <a:pt x="1758" y="4246"/>
                    <a:pt x="1849" y="4291"/>
                    <a:pt x="1940" y="4314"/>
                  </a:cubicBezTo>
                  <a:cubicBezTo>
                    <a:pt x="2032" y="4360"/>
                    <a:pt x="2146" y="4383"/>
                    <a:pt x="2237" y="4406"/>
                  </a:cubicBezTo>
                  <a:cubicBezTo>
                    <a:pt x="2283" y="4406"/>
                    <a:pt x="2338" y="4416"/>
                    <a:pt x="2391" y="4416"/>
                  </a:cubicBezTo>
                  <a:cubicBezTo>
                    <a:pt x="2417" y="4416"/>
                    <a:pt x="2442" y="4413"/>
                    <a:pt x="2465" y="4406"/>
                  </a:cubicBezTo>
                  <a:cubicBezTo>
                    <a:pt x="2511" y="4406"/>
                    <a:pt x="2534" y="4406"/>
                    <a:pt x="2579" y="4383"/>
                  </a:cubicBezTo>
                  <a:cubicBezTo>
                    <a:pt x="2625" y="4360"/>
                    <a:pt x="2648" y="4314"/>
                    <a:pt x="2671" y="4246"/>
                  </a:cubicBezTo>
                  <a:cubicBezTo>
                    <a:pt x="2671" y="4200"/>
                    <a:pt x="2648" y="4155"/>
                    <a:pt x="2625" y="4132"/>
                  </a:cubicBezTo>
                  <a:cubicBezTo>
                    <a:pt x="2602" y="4086"/>
                    <a:pt x="2579" y="4063"/>
                    <a:pt x="2534" y="4018"/>
                  </a:cubicBezTo>
                  <a:cubicBezTo>
                    <a:pt x="2488" y="3972"/>
                    <a:pt x="2442" y="3926"/>
                    <a:pt x="2397" y="3858"/>
                  </a:cubicBezTo>
                  <a:cubicBezTo>
                    <a:pt x="2328" y="3789"/>
                    <a:pt x="2260" y="3721"/>
                    <a:pt x="2214" y="3652"/>
                  </a:cubicBezTo>
                  <a:cubicBezTo>
                    <a:pt x="2100" y="3515"/>
                    <a:pt x="1986" y="3356"/>
                    <a:pt x="1895" y="3219"/>
                  </a:cubicBezTo>
                  <a:cubicBezTo>
                    <a:pt x="1803" y="3059"/>
                    <a:pt x="1735" y="2899"/>
                    <a:pt x="1643" y="2762"/>
                  </a:cubicBezTo>
                  <a:cubicBezTo>
                    <a:pt x="1575" y="2602"/>
                    <a:pt x="1484" y="2443"/>
                    <a:pt x="1415" y="2306"/>
                  </a:cubicBezTo>
                  <a:cubicBezTo>
                    <a:pt x="1370" y="2146"/>
                    <a:pt x="1301" y="2009"/>
                    <a:pt x="1255" y="1849"/>
                  </a:cubicBezTo>
                  <a:cubicBezTo>
                    <a:pt x="1187" y="1689"/>
                    <a:pt x="1119" y="1530"/>
                    <a:pt x="1073" y="1347"/>
                  </a:cubicBezTo>
                  <a:lnTo>
                    <a:pt x="1050" y="1301"/>
                  </a:lnTo>
                  <a:cubicBezTo>
                    <a:pt x="1050" y="1256"/>
                    <a:pt x="1027" y="1210"/>
                    <a:pt x="1027" y="1187"/>
                  </a:cubicBezTo>
                  <a:lnTo>
                    <a:pt x="1027" y="1233"/>
                  </a:lnTo>
                  <a:cubicBezTo>
                    <a:pt x="1004" y="1164"/>
                    <a:pt x="1004" y="1096"/>
                    <a:pt x="982" y="1027"/>
                  </a:cubicBezTo>
                  <a:cubicBezTo>
                    <a:pt x="936" y="868"/>
                    <a:pt x="913" y="731"/>
                    <a:pt x="867" y="571"/>
                  </a:cubicBezTo>
                  <a:cubicBezTo>
                    <a:pt x="845" y="411"/>
                    <a:pt x="822" y="251"/>
                    <a:pt x="799" y="92"/>
                  </a:cubicBezTo>
                  <a:cubicBezTo>
                    <a:pt x="799" y="54"/>
                    <a:pt x="769" y="17"/>
                    <a:pt x="720" y="17"/>
                  </a:cubicBezTo>
                  <a:cubicBezTo>
                    <a:pt x="709" y="17"/>
                    <a:pt x="697" y="19"/>
                    <a:pt x="685" y="23"/>
                  </a:cubicBezTo>
                  <a:cubicBezTo>
                    <a:pt x="639" y="23"/>
                    <a:pt x="616" y="69"/>
                    <a:pt x="616" y="137"/>
                  </a:cubicBezTo>
                  <a:cubicBezTo>
                    <a:pt x="616" y="160"/>
                    <a:pt x="616" y="206"/>
                    <a:pt x="616" y="229"/>
                  </a:cubicBezTo>
                  <a:cubicBezTo>
                    <a:pt x="594" y="229"/>
                    <a:pt x="571" y="206"/>
                    <a:pt x="571" y="206"/>
                  </a:cubicBezTo>
                  <a:cubicBezTo>
                    <a:pt x="548" y="194"/>
                    <a:pt x="525" y="189"/>
                    <a:pt x="502" y="189"/>
                  </a:cubicBezTo>
                  <a:cubicBezTo>
                    <a:pt x="479" y="189"/>
                    <a:pt x="457" y="194"/>
                    <a:pt x="434" y="206"/>
                  </a:cubicBezTo>
                  <a:cubicBezTo>
                    <a:pt x="434" y="206"/>
                    <a:pt x="434" y="183"/>
                    <a:pt x="411" y="160"/>
                  </a:cubicBezTo>
                  <a:cubicBezTo>
                    <a:pt x="411" y="114"/>
                    <a:pt x="365" y="69"/>
                    <a:pt x="342" y="46"/>
                  </a:cubicBezTo>
                  <a:cubicBezTo>
                    <a:pt x="297" y="23"/>
                    <a:pt x="274" y="0"/>
                    <a:pt x="228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763188" y="2066901"/>
              <a:ext cx="396319" cy="171731"/>
            </a:xfrm>
            <a:custGeom>
              <a:avLst/>
              <a:gdLst/>
              <a:ahLst/>
              <a:cxnLst/>
              <a:rect l="l" t="t" r="r" b="b"/>
              <a:pathLst>
                <a:path w="7168" h="3106" extrusionOk="0">
                  <a:moveTo>
                    <a:pt x="7008" y="1"/>
                  </a:moveTo>
                  <a:cubicBezTo>
                    <a:pt x="6985" y="24"/>
                    <a:pt x="6962" y="24"/>
                    <a:pt x="6940" y="46"/>
                  </a:cubicBezTo>
                  <a:cubicBezTo>
                    <a:pt x="6894" y="92"/>
                    <a:pt x="6871" y="115"/>
                    <a:pt x="6848" y="138"/>
                  </a:cubicBezTo>
                  <a:cubicBezTo>
                    <a:pt x="6643" y="343"/>
                    <a:pt x="6415" y="526"/>
                    <a:pt x="6186" y="686"/>
                  </a:cubicBezTo>
                  <a:cubicBezTo>
                    <a:pt x="6049" y="777"/>
                    <a:pt x="5935" y="868"/>
                    <a:pt x="5798" y="937"/>
                  </a:cubicBezTo>
                  <a:cubicBezTo>
                    <a:pt x="5684" y="1028"/>
                    <a:pt x="5570" y="1096"/>
                    <a:pt x="5456" y="1165"/>
                  </a:cubicBezTo>
                  <a:cubicBezTo>
                    <a:pt x="5365" y="1233"/>
                    <a:pt x="5273" y="1279"/>
                    <a:pt x="5205" y="1325"/>
                  </a:cubicBezTo>
                  <a:cubicBezTo>
                    <a:pt x="5205" y="1325"/>
                    <a:pt x="5227" y="1303"/>
                    <a:pt x="5228" y="1302"/>
                  </a:cubicBezTo>
                  <a:lnTo>
                    <a:pt x="5228" y="1302"/>
                  </a:lnTo>
                  <a:cubicBezTo>
                    <a:pt x="5212" y="1317"/>
                    <a:pt x="5187" y="1332"/>
                    <a:pt x="5165" y="1341"/>
                  </a:cubicBezTo>
                  <a:lnTo>
                    <a:pt x="5165" y="1341"/>
                  </a:lnTo>
                  <a:cubicBezTo>
                    <a:pt x="5169" y="1337"/>
                    <a:pt x="5174" y="1332"/>
                    <a:pt x="5182" y="1325"/>
                  </a:cubicBezTo>
                  <a:lnTo>
                    <a:pt x="5182" y="1325"/>
                  </a:lnTo>
                  <a:cubicBezTo>
                    <a:pt x="5169" y="1332"/>
                    <a:pt x="5156" y="1340"/>
                    <a:pt x="5143" y="1347"/>
                  </a:cubicBezTo>
                  <a:lnTo>
                    <a:pt x="5143" y="1347"/>
                  </a:lnTo>
                  <a:cubicBezTo>
                    <a:pt x="5140" y="1347"/>
                    <a:pt x="5138" y="1348"/>
                    <a:pt x="5136" y="1348"/>
                  </a:cubicBezTo>
                  <a:cubicBezTo>
                    <a:pt x="5138" y="1348"/>
                    <a:pt x="5140" y="1348"/>
                    <a:pt x="5142" y="1348"/>
                  </a:cubicBezTo>
                  <a:lnTo>
                    <a:pt x="5142" y="1348"/>
                  </a:lnTo>
                  <a:cubicBezTo>
                    <a:pt x="4836" y="1521"/>
                    <a:pt x="4530" y="1675"/>
                    <a:pt x="4223" y="1850"/>
                  </a:cubicBezTo>
                  <a:cubicBezTo>
                    <a:pt x="4064" y="1918"/>
                    <a:pt x="3881" y="2009"/>
                    <a:pt x="3721" y="2078"/>
                  </a:cubicBezTo>
                  <a:cubicBezTo>
                    <a:pt x="3561" y="2146"/>
                    <a:pt x="3424" y="2192"/>
                    <a:pt x="3265" y="2261"/>
                  </a:cubicBezTo>
                  <a:cubicBezTo>
                    <a:pt x="3196" y="2283"/>
                    <a:pt x="3128" y="2306"/>
                    <a:pt x="3036" y="2329"/>
                  </a:cubicBezTo>
                  <a:cubicBezTo>
                    <a:pt x="2991" y="2329"/>
                    <a:pt x="2968" y="2352"/>
                    <a:pt x="2922" y="2352"/>
                  </a:cubicBezTo>
                  <a:cubicBezTo>
                    <a:pt x="2717" y="2420"/>
                    <a:pt x="2534" y="2466"/>
                    <a:pt x="2352" y="2489"/>
                  </a:cubicBezTo>
                  <a:cubicBezTo>
                    <a:pt x="2146" y="2534"/>
                    <a:pt x="1941" y="2580"/>
                    <a:pt x="1735" y="2603"/>
                  </a:cubicBezTo>
                  <a:cubicBezTo>
                    <a:pt x="1553" y="2626"/>
                    <a:pt x="1347" y="2671"/>
                    <a:pt x="1142" y="2694"/>
                  </a:cubicBezTo>
                  <a:cubicBezTo>
                    <a:pt x="1051" y="2694"/>
                    <a:pt x="959" y="2717"/>
                    <a:pt x="868" y="2717"/>
                  </a:cubicBezTo>
                  <a:cubicBezTo>
                    <a:pt x="777" y="2740"/>
                    <a:pt x="663" y="2740"/>
                    <a:pt x="571" y="2763"/>
                  </a:cubicBezTo>
                  <a:cubicBezTo>
                    <a:pt x="526" y="2763"/>
                    <a:pt x="457" y="2786"/>
                    <a:pt x="412" y="2786"/>
                  </a:cubicBezTo>
                  <a:cubicBezTo>
                    <a:pt x="343" y="2786"/>
                    <a:pt x="275" y="2854"/>
                    <a:pt x="275" y="2922"/>
                  </a:cubicBezTo>
                  <a:lnTo>
                    <a:pt x="92" y="2922"/>
                  </a:lnTo>
                  <a:cubicBezTo>
                    <a:pt x="46" y="2922"/>
                    <a:pt x="23" y="2945"/>
                    <a:pt x="1" y="2991"/>
                  </a:cubicBezTo>
                  <a:cubicBezTo>
                    <a:pt x="1" y="3037"/>
                    <a:pt x="23" y="3082"/>
                    <a:pt x="69" y="3082"/>
                  </a:cubicBezTo>
                  <a:cubicBezTo>
                    <a:pt x="160" y="3082"/>
                    <a:pt x="252" y="3105"/>
                    <a:pt x="343" y="3105"/>
                  </a:cubicBezTo>
                  <a:lnTo>
                    <a:pt x="1165" y="3105"/>
                  </a:lnTo>
                  <a:cubicBezTo>
                    <a:pt x="1370" y="3082"/>
                    <a:pt x="1553" y="3059"/>
                    <a:pt x="1758" y="3037"/>
                  </a:cubicBezTo>
                  <a:cubicBezTo>
                    <a:pt x="1827" y="3037"/>
                    <a:pt x="1918" y="3014"/>
                    <a:pt x="2009" y="2991"/>
                  </a:cubicBezTo>
                  <a:cubicBezTo>
                    <a:pt x="2101" y="2991"/>
                    <a:pt x="2192" y="2945"/>
                    <a:pt x="2283" y="2945"/>
                  </a:cubicBezTo>
                  <a:cubicBezTo>
                    <a:pt x="2484" y="2901"/>
                    <a:pt x="2664" y="2834"/>
                    <a:pt x="2842" y="2788"/>
                  </a:cubicBezTo>
                  <a:lnTo>
                    <a:pt x="2842" y="2788"/>
                  </a:lnTo>
                  <a:cubicBezTo>
                    <a:pt x="2837" y="2791"/>
                    <a:pt x="2831" y="2797"/>
                    <a:pt x="2831" y="2808"/>
                  </a:cubicBezTo>
                  <a:cubicBezTo>
                    <a:pt x="2991" y="2763"/>
                    <a:pt x="3151" y="2717"/>
                    <a:pt x="3310" y="2649"/>
                  </a:cubicBezTo>
                  <a:cubicBezTo>
                    <a:pt x="3470" y="2580"/>
                    <a:pt x="3630" y="2534"/>
                    <a:pt x="3790" y="2466"/>
                  </a:cubicBezTo>
                  <a:cubicBezTo>
                    <a:pt x="3949" y="2397"/>
                    <a:pt x="4109" y="2329"/>
                    <a:pt x="4292" y="2238"/>
                  </a:cubicBezTo>
                  <a:cubicBezTo>
                    <a:pt x="4452" y="2169"/>
                    <a:pt x="4611" y="2078"/>
                    <a:pt x="4771" y="1987"/>
                  </a:cubicBezTo>
                  <a:cubicBezTo>
                    <a:pt x="4908" y="1918"/>
                    <a:pt x="5068" y="1827"/>
                    <a:pt x="5205" y="1736"/>
                  </a:cubicBezTo>
                  <a:lnTo>
                    <a:pt x="5228" y="1736"/>
                  </a:lnTo>
                  <a:cubicBezTo>
                    <a:pt x="5502" y="1576"/>
                    <a:pt x="5775" y="1393"/>
                    <a:pt x="6049" y="1188"/>
                  </a:cubicBezTo>
                  <a:cubicBezTo>
                    <a:pt x="6118" y="1142"/>
                    <a:pt x="6186" y="1096"/>
                    <a:pt x="6255" y="1051"/>
                  </a:cubicBezTo>
                  <a:cubicBezTo>
                    <a:pt x="6323" y="1005"/>
                    <a:pt x="6392" y="937"/>
                    <a:pt x="6460" y="891"/>
                  </a:cubicBezTo>
                  <a:cubicBezTo>
                    <a:pt x="6597" y="777"/>
                    <a:pt x="6734" y="663"/>
                    <a:pt x="6848" y="526"/>
                  </a:cubicBezTo>
                  <a:cubicBezTo>
                    <a:pt x="6917" y="457"/>
                    <a:pt x="6985" y="389"/>
                    <a:pt x="7054" y="320"/>
                  </a:cubicBezTo>
                  <a:cubicBezTo>
                    <a:pt x="7077" y="275"/>
                    <a:pt x="7099" y="252"/>
                    <a:pt x="7122" y="229"/>
                  </a:cubicBezTo>
                  <a:cubicBezTo>
                    <a:pt x="7145" y="183"/>
                    <a:pt x="7168" y="138"/>
                    <a:pt x="7168" y="92"/>
                  </a:cubicBezTo>
                  <a:cubicBezTo>
                    <a:pt x="7145" y="46"/>
                    <a:pt x="7122" y="1"/>
                    <a:pt x="7077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778338" y="2027810"/>
              <a:ext cx="422858" cy="212037"/>
            </a:xfrm>
            <a:custGeom>
              <a:avLst/>
              <a:gdLst/>
              <a:ahLst/>
              <a:cxnLst/>
              <a:rect l="l" t="t" r="r" b="b"/>
              <a:pathLst>
                <a:path w="7648" h="3835" extrusionOk="0">
                  <a:moveTo>
                    <a:pt x="7419" y="0"/>
                  </a:moveTo>
                  <a:cubicBezTo>
                    <a:pt x="7327" y="23"/>
                    <a:pt x="7282" y="114"/>
                    <a:pt x="7236" y="183"/>
                  </a:cubicBezTo>
                  <a:cubicBezTo>
                    <a:pt x="7191" y="251"/>
                    <a:pt x="7168" y="297"/>
                    <a:pt x="7122" y="365"/>
                  </a:cubicBezTo>
                  <a:cubicBezTo>
                    <a:pt x="7054" y="434"/>
                    <a:pt x="7008" y="525"/>
                    <a:pt x="6939" y="594"/>
                  </a:cubicBezTo>
                  <a:cubicBezTo>
                    <a:pt x="6871" y="708"/>
                    <a:pt x="6780" y="799"/>
                    <a:pt x="6688" y="890"/>
                  </a:cubicBezTo>
                  <a:cubicBezTo>
                    <a:pt x="6574" y="1005"/>
                    <a:pt x="6460" y="1119"/>
                    <a:pt x="6346" y="1233"/>
                  </a:cubicBezTo>
                  <a:cubicBezTo>
                    <a:pt x="6278" y="1278"/>
                    <a:pt x="6209" y="1324"/>
                    <a:pt x="6141" y="1370"/>
                  </a:cubicBezTo>
                  <a:cubicBezTo>
                    <a:pt x="6072" y="1438"/>
                    <a:pt x="5981" y="1484"/>
                    <a:pt x="5912" y="1552"/>
                  </a:cubicBezTo>
                  <a:cubicBezTo>
                    <a:pt x="5844" y="1598"/>
                    <a:pt x="5775" y="1666"/>
                    <a:pt x="5684" y="1712"/>
                  </a:cubicBezTo>
                  <a:cubicBezTo>
                    <a:pt x="5616" y="1781"/>
                    <a:pt x="5524" y="1826"/>
                    <a:pt x="5456" y="1895"/>
                  </a:cubicBezTo>
                  <a:cubicBezTo>
                    <a:pt x="5296" y="1986"/>
                    <a:pt x="5136" y="2100"/>
                    <a:pt x="4976" y="2191"/>
                  </a:cubicBezTo>
                  <a:cubicBezTo>
                    <a:pt x="4817" y="2283"/>
                    <a:pt x="4657" y="2374"/>
                    <a:pt x="4474" y="2465"/>
                  </a:cubicBezTo>
                  <a:cubicBezTo>
                    <a:pt x="4383" y="2511"/>
                    <a:pt x="4292" y="2557"/>
                    <a:pt x="4200" y="2579"/>
                  </a:cubicBezTo>
                  <a:cubicBezTo>
                    <a:pt x="4109" y="2625"/>
                    <a:pt x="4041" y="2671"/>
                    <a:pt x="3949" y="2716"/>
                  </a:cubicBezTo>
                  <a:cubicBezTo>
                    <a:pt x="3744" y="2785"/>
                    <a:pt x="3561" y="2853"/>
                    <a:pt x="3379" y="2922"/>
                  </a:cubicBezTo>
                  <a:cubicBezTo>
                    <a:pt x="3196" y="2990"/>
                    <a:pt x="3014" y="3059"/>
                    <a:pt x="2854" y="3127"/>
                  </a:cubicBezTo>
                  <a:cubicBezTo>
                    <a:pt x="2762" y="3150"/>
                    <a:pt x="2694" y="3173"/>
                    <a:pt x="2625" y="3196"/>
                  </a:cubicBezTo>
                  <a:cubicBezTo>
                    <a:pt x="2534" y="3219"/>
                    <a:pt x="2466" y="3241"/>
                    <a:pt x="2374" y="3287"/>
                  </a:cubicBezTo>
                  <a:cubicBezTo>
                    <a:pt x="2306" y="3310"/>
                    <a:pt x="2215" y="3333"/>
                    <a:pt x="2146" y="3356"/>
                  </a:cubicBezTo>
                  <a:cubicBezTo>
                    <a:pt x="2055" y="3378"/>
                    <a:pt x="1986" y="3401"/>
                    <a:pt x="1895" y="3424"/>
                  </a:cubicBezTo>
                  <a:lnTo>
                    <a:pt x="1941" y="3401"/>
                  </a:lnTo>
                  <a:lnTo>
                    <a:pt x="1941" y="3401"/>
                  </a:lnTo>
                  <a:cubicBezTo>
                    <a:pt x="1781" y="3447"/>
                    <a:pt x="1644" y="3493"/>
                    <a:pt x="1484" y="3515"/>
                  </a:cubicBezTo>
                  <a:cubicBezTo>
                    <a:pt x="1324" y="3561"/>
                    <a:pt x="1187" y="3584"/>
                    <a:pt x="1028" y="3607"/>
                  </a:cubicBezTo>
                  <a:cubicBezTo>
                    <a:pt x="891" y="3629"/>
                    <a:pt x="731" y="3675"/>
                    <a:pt x="571" y="3675"/>
                  </a:cubicBezTo>
                  <a:cubicBezTo>
                    <a:pt x="434" y="3698"/>
                    <a:pt x="297" y="3721"/>
                    <a:pt x="138" y="3721"/>
                  </a:cubicBezTo>
                  <a:lnTo>
                    <a:pt x="69" y="3721"/>
                  </a:lnTo>
                  <a:cubicBezTo>
                    <a:pt x="23" y="3721"/>
                    <a:pt x="1" y="3721"/>
                    <a:pt x="1" y="3766"/>
                  </a:cubicBezTo>
                  <a:cubicBezTo>
                    <a:pt x="1" y="3789"/>
                    <a:pt x="23" y="3812"/>
                    <a:pt x="46" y="3812"/>
                  </a:cubicBezTo>
                  <a:cubicBezTo>
                    <a:pt x="138" y="3835"/>
                    <a:pt x="206" y="3835"/>
                    <a:pt x="297" y="3835"/>
                  </a:cubicBezTo>
                  <a:cubicBezTo>
                    <a:pt x="480" y="3835"/>
                    <a:pt x="663" y="3812"/>
                    <a:pt x="868" y="3812"/>
                  </a:cubicBezTo>
                  <a:cubicBezTo>
                    <a:pt x="959" y="3812"/>
                    <a:pt x="1051" y="3789"/>
                    <a:pt x="1165" y="3789"/>
                  </a:cubicBezTo>
                  <a:cubicBezTo>
                    <a:pt x="1256" y="3766"/>
                    <a:pt x="1370" y="3766"/>
                    <a:pt x="1461" y="3744"/>
                  </a:cubicBezTo>
                  <a:cubicBezTo>
                    <a:pt x="1644" y="3721"/>
                    <a:pt x="1849" y="3698"/>
                    <a:pt x="2032" y="3652"/>
                  </a:cubicBezTo>
                  <a:cubicBezTo>
                    <a:pt x="2123" y="3652"/>
                    <a:pt x="2215" y="3629"/>
                    <a:pt x="2306" y="3607"/>
                  </a:cubicBezTo>
                  <a:cubicBezTo>
                    <a:pt x="2420" y="3584"/>
                    <a:pt x="2511" y="3561"/>
                    <a:pt x="2603" y="3515"/>
                  </a:cubicBezTo>
                  <a:cubicBezTo>
                    <a:pt x="2808" y="3470"/>
                    <a:pt x="3014" y="3424"/>
                    <a:pt x="3196" y="3356"/>
                  </a:cubicBezTo>
                  <a:cubicBezTo>
                    <a:pt x="3287" y="3333"/>
                    <a:pt x="3379" y="3310"/>
                    <a:pt x="3470" y="3264"/>
                  </a:cubicBezTo>
                  <a:cubicBezTo>
                    <a:pt x="3561" y="3241"/>
                    <a:pt x="3653" y="3196"/>
                    <a:pt x="3744" y="3173"/>
                  </a:cubicBezTo>
                  <a:cubicBezTo>
                    <a:pt x="3835" y="3150"/>
                    <a:pt x="3927" y="3104"/>
                    <a:pt x="4018" y="3082"/>
                  </a:cubicBezTo>
                  <a:cubicBezTo>
                    <a:pt x="4109" y="3036"/>
                    <a:pt x="4223" y="2990"/>
                    <a:pt x="4315" y="2945"/>
                  </a:cubicBezTo>
                  <a:cubicBezTo>
                    <a:pt x="4474" y="2876"/>
                    <a:pt x="4657" y="2808"/>
                    <a:pt x="4817" y="2716"/>
                  </a:cubicBezTo>
                  <a:cubicBezTo>
                    <a:pt x="4908" y="2671"/>
                    <a:pt x="4976" y="2625"/>
                    <a:pt x="5068" y="2579"/>
                  </a:cubicBezTo>
                  <a:cubicBezTo>
                    <a:pt x="5159" y="2511"/>
                    <a:pt x="5250" y="2465"/>
                    <a:pt x="5342" y="2397"/>
                  </a:cubicBezTo>
                  <a:cubicBezTo>
                    <a:pt x="5501" y="2306"/>
                    <a:pt x="5661" y="2214"/>
                    <a:pt x="5821" y="2100"/>
                  </a:cubicBezTo>
                  <a:cubicBezTo>
                    <a:pt x="5981" y="1986"/>
                    <a:pt x="6141" y="1872"/>
                    <a:pt x="6278" y="1758"/>
                  </a:cubicBezTo>
                  <a:cubicBezTo>
                    <a:pt x="6437" y="1644"/>
                    <a:pt x="6574" y="1552"/>
                    <a:pt x="6688" y="1415"/>
                  </a:cubicBezTo>
                  <a:cubicBezTo>
                    <a:pt x="6780" y="1347"/>
                    <a:pt x="6871" y="1256"/>
                    <a:pt x="6962" y="1164"/>
                  </a:cubicBezTo>
                  <a:cubicBezTo>
                    <a:pt x="7054" y="1073"/>
                    <a:pt x="7145" y="959"/>
                    <a:pt x="7236" y="868"/>
                  </a:cubicBezTo>
                  <a:cubicBezTo>
                    <a:pt x="7305" y="776"/>
                    <a:pt x="7350" y="708"/>
                    <a:pt x="7419" y="617"/>
                  </a:cubicBezTo>
                  <a:cubicBezTo>
                    <a:pt x="7457" y="559"/>
                    <a:pt x="7495" y="502"/>
                    <a:pt x="7533" y="432"/>
                  </a:cubicBezTo>
                  <a:lnTo>
                    <a:pt x="7533" y="432"/>
                  </a:lnTo>
                  <a:cubicBezTo>
                    <a:pt x="7533" y="433"/>
                    <a:pt x="7533" y="433"/>
                    <a:pt x="7533" y="434"/>
                  </a:cubicBezTo>
                  <a:cubicBezTo>
                    <a:pt x="7537" y="426"/>
                    <a:pt x="7541" y="419"/>
                    <a:pt x="7544" y="411"/>
                  </a:cubicBezTo>
                  <a:lnTo>
                    <a:pt x="7544" y="411"/>
                  </a:lnTo>
                  <a:cubicBezTo>
                    <a:pt x="7544" y="411"/>
                    <a:pt x="7544" y="411"/>
                    <a:pt x="7544" y="412"/>
                  </a:cubicBezTo>
                  <a:lnTo>
                    <a:pt x="7544" y="412"/>
                  </a:lnTo>
                  <a:cubicBezTo>
                    <a:pt x="7548" y="404"/>
                    <a:pt x="7552" y="396"/>
                    <a:pt x="7556" y="389"/>
                  </a:cubicBezTo>
                  <a:lnTo>
                    <a:pt x="7556" y="389"/>
                  </a:lnTo>
                  <a:cubicBezTo>
                    <a:pt x="7552" y="396"/>
                    <a:pt x="7548" y="404"/>
                    <a:pt x="7544" y="411"/>
                  </a:cubicBezTo>
                  <a:lnTo>
                    <a:pt x="7544" y="411"/>
                  </a:lnTo>
                  <a:cubicBezTo>
                    <a:pt x="7550" y="405"/>
                    <a:pt x="7556" y="400"/>
                    <a:pt x="7556" y="388"/>
                  </a:cubicBezTo>
                  <a:lnTo>
                    <a:pt x="7556" y="388"/>
                  </a:lnTo>
                  <a:cubicBezTo>
                    <a:pt x="7571" y="358"/>
                    <a:pt x="7586" y="327"/>
                    <a:pt x="7601" y="297"/>
                  </a:cubicBezTo>
                  <a:cubicBezTo>
                    <a:pt x="7624" y="297"/>
                    <a:pt x="7624" y="274"/>
                    <a:pt x="7624" y="251"/>
                  </a:cubicBezTo>
                  <a:cubicBezTo>
                    <a:pt x="7647" y="206"/>
                    <a:pt x="7647" y="137"/>
                    <a:pt x="7624" y="92"/>
                  </a:cubicBezTo>
                  <a:cubicBezTo>
                    <a:pt x="7624" y="46"/>
                    <a:pt x="7579" y="23"/>
                    <a:pt x="7533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392188" y="838951"/>
              <a:ext cx="141377" cy="116164"/>
            </a:xfrm>
            <a:custGeom>
              <a:avLst/>
              <a:gdLst/>
              <a:ahLst/>
              <a:cxnLst/>
              <a:rect l="l" t="t" r="r" b="b"/>
              <a:pathLst>
                <a:path w="2557" h="2101" extrusionOk="0">
                  <a:moveTo>
                    <a:pt x="137" y="1"/>
                  </a:moveTo>
                  <a:cubicBezTo>
                    <a:pt x="91" y="1"/>
                    <a:pt x="46" y="24"/>
                    <a:pt x="46" y="69"/>
                  </a:cubicBezTo>
                  <a:cubicBezTo>
                    <a:pt x="0" y="138"/>
                    <a:pt x="23" y="206"/>
                    <a:pt x="91" y="229"/>
                  </a:cubicBezTo>
                  <a:cubicBezTo>
                    <a:pt x="160" y="275"/>
                    <a:pt x="251" y="298"/>
                    <a:pt x="342" y="343"/>
                  </a:cubicBezTo>
                  <a:cubicBezTo>
                    <a:pt x="411" y="389"/>
                    <a:pt x="502" y="435"/>
                    <a:pt x="571" y="480"/>
                  </a:cubicBezTo>
                  <a:cubicBezTo>
                    <a:pt x="662" y="549"/>
                    <a:pt x="753" y="617"/>
                    <a:pt x="845" y="686"/>
                  </a:cubicBezTo>
                  <a:cubicBezTo>
                    <a:pt x="936" y="754"/>
                    <a:pt x="1004" y="823"/>
                    <a:pt x="1073" y="891"/>
                  </a:cubicBezTo>
                  <a:cubicBezTo>
                    <a:pt x="1255" y="1051"/>
                    <a:pt x="1438" y="1211"/>
                    <a:pt x="1598" y="1370"/>
                  </a:cubicBezTo>
                  <a:cubicBezTo>
                    <a:pt x="1689" y="1507"/>
                    <a:pt x="1780" y="1621"/>
                    <a:pt x="1872" y="1736"/>
                  </a:cubicBezTo>
                  <a:cubicBezTo>
                    <a:pt x="1917" y="1804"/>
                    <a:pt x="1963" y="1850"/>
                    <a:pt x="2009" y="1918"/>
                  </a:cubicBezTo>
                  <a:cubicBezTo>
                    <a:pt x="2031" y="1941"/>
                    <a:pt x="2054" y="1964"/>
                    <a:pt x="2077" y="1987"/>
                  </a:cubicBezTo>
                  <a:cubicBezTo>
                    <a:pt x="2100" y="2032"/>
                    <a:pt x="2146" y="2101"/>
                    <a:pt x="2214" y="2101"/>
                  </a:cubicBezTo>
                  <a:lnTo>
                    <a:pt x="2283" y="2101"/>
                  </a:lnTo>
                  <a:cubicBezTo>
                    <a:pt x="2328" y="2078"/>
                    <a:pt x="2351" y="2055"/>
                    <a:pt x="2374" y="2032"/>
                  </a:cubicBezTo>
                  <a:cubicBezTo>
                    <a:pt x="2374" y="2009"/>
                    <a:pt x="2397" y="1987"/>
                    <a:pt x="2397" y="1964"/>
                  </a:cubicBezTo>
                  <a:cubicBezTo>
                    <a:pt x="2442" y="1941"/>
                    <a:pt x="2488" y="1918"/>
                    <a:pt x="2511" y="1873"/>
                  </a:cubicBezTo>
                  <a:cubicBezTo>
                    <a:pt x="2556" y="1804"/>
                    <a:pt x="2534" y="1736"/>
                    <a:pt x="2511" y="1667"/>
                  </a:cubicBezTo>
                  <a:cubicBezTo>
                    <a:pt x="2511" y="1644"/>
                    <a:pt x="2488" y="1621"/>
                    <a:pt x="2488" y="1599"/>
                  </a:cubicBezTo>
                  <a:cubicBezTo>
                    <a:pt x="2511" y="1576"/>
                    <a:pt x="2556" y="1530"/>
                    <a:pt x="2534" y="1484"/>
                  </a:cubicBezTo>
                  <a:cubicBezTo>
                    <a:pt x="2534" y="1462"/>
                    <a:pt x="2534" y="1439"/>
                    <a:pt x="2511" y="1416"/>
                  </a:cubicBezTo>
                  <a:cubicBezTo>
                    <a:pt x="2511" y="1416"/>
                    <a:pt x="2511" y="1393"/>
                    <a:pt x="2488" y="1370"/>
                  </a:cubicBezTo>
                  <a:cubicBezTo>
                    <a:pt x="2488" y="1348"/>
                    <a:pt x="2465" y="1325"/>
                    <a:pt x="2442" y="1302"/>
                  </a:cubicBezTo>
                  <a:cubicBezTo>
                    <a:pt x="2420" y="1279"/>
                    <a:pt x="2397" y="1256"/>
                    <a:pt x="2351" y="1211"/>
                  </a:cubicBezTo>
                  <a:cubicBezTo>
                    <a:pt x="2283" y="1142"/>
                    <a:pt x="2214" y="1096"/>
                    <a:pt x="2123" y="1028"/>
                  </a:cubicBezTo>
                  <a:cubicBezTo>
                    <a:pt x="2054" y="960"/>
                    <a:pt x="1986" y="891"/>
                    <a:pt x="1895" y="823"/>
                  </a:cubicBezTo>
                  <a:cubicBezTo>
                    <a:pt x="1872" y="823"/>
                    <a:pt x="1872" y="800"/>
                    <a:pt x="1849" y="777"/>
                  </a:cubicBezTo>
                  <a:cubicBezTo>
                    <a:pt x="1803" y="754"/>
                    <a:pt x="1780" y="731"/>
                    <a:pt x="1735" y="708"/>
                  </a:cubicBezTo>
                  <a:cubicBezTo>
                    <a:pt x="1712" y="686"/>
                    <a:pt x="1689" y="663"/>
                    <a:pt x="1666" y="640"/>
                  </a:cubicBezTo>
                  <a:cubicBezTo>
                    <a:pt x="1651" y="640"/>
                    <a:pt x="1626" y="630"/>
                    <a:pt x="1604" y="630"/>
                  </a:cubicBezTo>
                  <a:cubicBezTo>
                    <a:pt x="1593" y="630"/>
                    <a:pt x="1583" y="632"/>
                    <a:pt x="1575" y="640"/>
                  </a:cubicBezTo>
                  <a:cubicBezTo>
                    <a:pt x="1484" y="549"/>
                    <a:pt x="1392" y="480"/>
                    <a:pt x="1278" y="412"/>
                  </a:cubicBezTo>
                  <a:cubicBezTo>
                    <a:pt x="1210" y="343"/>
                    <a:pt x="1118" y="298"/>
                    <a:pt x="1027" y="252"/>
                  </a:cubicBezTo>
                  <a:cubicBezTo>
                    <a:pt x="936" y="183"/>
                    <a:pt x="845" y="138"/>
                    <a:pt x="753" y="69"/>
                  </a:cubicBezTo>
                  <a:cubicBezTo>
                    <a:pt x="730" y="69"/>
                    <a:pt x="685" y="46"/>
                    <a:pt x="639" y="24"/>
                  </a:cubicBezTo>
                  <a:cubicBezTo>
                    <a:pt x="616" y="24"/>
                    <a:pt x="571" y="24"/>
                    <a:pt x="548" y="46"/>
                  </a:cubicBezTo>
                  <a:cubicBezTo>
                    <a:pt x="525" y="69"/>
                    <a:pt x="502" y="115"/>
                    <a:pt x="502" y="161"/>
                  </a:cubicBezTo>
                  <a:cubicBezTo>
                    <a:pt x="457" y="138"/>
                    <a:pt x="434" y="138"/>
                    <a:pt x="411" y="115"/>
                  </a:cubicBezTo>
                  <a:cubicBezTo>
                    <a:pt x="320" y="92"/>
                    <a:pt x="251" y="69"/>
                    <a:pt x="183" y="24"/>
                  </a:cubicBezTo>
                  <a:cubicBezTo>
                    <a:pt x="183" y="24"/>
                    <a:pt x="160" y="1"/>
                    <a:pt x="137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07282" y="873065"/>
              <a:ext cx="68228" cy="72098"/>
            </a:xfrm>
            <a:custGeom>
              <a:avLst/>
              <a:gdLst/>
              <a:ahLst/>
              <a:cxnLst/>
              <a:rect l="l" t="t" r="r" b="b"/>
              <a:pathLst>
                <a:path w="1234" h="1304" extrusionOk="0">
                  <a:moveTo>
                    <a:pt x="943" y="800"/>
                  </a:moveTo>
                  <a:cubicBezTo>
                    <a:pt x="948" y="807"/>
                    <a:pt x="954" y="814"/>
                    <a:pt x="960" y="822"/>
                  </a:cubicBezTo>
                  <a:cubicBezTo>
                    <a:pt x="960" y="822"/>
                    <a:pt x="960" y="803"/>
                    <a:pt x="943" y="800"/>
                  </a:cubicBezTo>
                  <a:close/>
                  <a:moveTo>
                    <a:pt x="69" y="0"/>
                  </a:moveTo>
                  <a:cubicBezTo>
                    <a:pt x="47" y="0"/>
                    <a:pt x="24" y="0"/>
                    <a:pt x="24" y="23"/>
                  </a:cubicBezTo>
                  <a:cubicBezTo>
                    <a:pt x="1" y="69"/>
                    <a:pt x="1" y="114"/>
                    <a:pt x="24" y="137"/>
                  </a:cubicBezTo>
                  <a:cubicBezTo>
                    <a:pt x="92" y="183"/>
                    <a:pt x="138" y="228"/>
                    <a:pt x="206" y="297"/>
                  </a:cubicBezTo>
                  <a:cubicBezTo>
                    <a:pt x="252" y="320"/>
                    <a:pt x="298" y="388"/>
                    <a:pt x="343" y="434"/>
                  </a:cubicBezTo>
                  <a:cubicBezTo>
                    <a:pt x="435" y="525"/>
                    <a:pt x="526" y="616"/>
                    <a:pt x="617" y="708"/>
                  </a:cubicBezTo>
                  <a:cubicBezTo>
                    <a:pt x="617" y="708"/>
                    <a:pt x="617" y="731"/>
                    <a:pt x="617" y="731"/>
                  </a:cubicBezTo>
                  <a:cubicBezTo>
                    <a:pt x="709" y="822"/>
                    <a:pt x="777" y="890"/>
                    <a:pt x="845" y="1004"/>
                  </a:cubicBezTo>
                  <a:cubicBezTo>
                    <a:pt x="868" y="1027"/>
                    <a:pt x="914" y="1073"/>
                    <a:pt x="937" y="1119"/>
                  </a:cubicBezTo>
                  <a:cubicBezTo>
                    <a:pt x="982" y="1187"/>
                    <a:pt x="1005" y="1233"/>
                    <a:pt x="1051" y="1278"/>
                  </a:cubicBezTo>
                  <a:cubicBezTo>
                    <a:pt x="1068" y="1296"/>
                    <a:pt x="1089" y="1303"/>
                    <a:pt x="1111" y="1303"/>
                  </a:cubicBezTo>
                  <a:cubicBezTo>
                    <a:pt x="1146" y="1303"/>
                    <a:pt x="1182" y="1284"/>
                    <a:pt x="1211" y="1256"/>
                  </a:cubicBezTo>
                  <a:cubicBezTo>
                    <a:pt x="1233" y="1233"/>
                    <a:pt x="1233" y="1210"/>
                    <a:pt x="1233" y="1187"/>
                  </a:cubicBezTo>
                  <a:cubicBezTo>
                    <a:pt x="1233" y="1164"/>
                    <a:pt x="1233" y="1141"/>
                    <a:pt x="1211" y="1119"/>
                  </a:cubicBezTo>
                  <a:cubicBezTo>
                    <a:pt x="1165" y="1073"/>
                    <a:pt x="1119" y="1027"/>
                    <a:pt x="1097" y="959"/>
                  </a:cubicBezTo>
                  <a:cubicBezTo>
                    <a:pt x="1028" y="913"/>
                    <a:pt x="982" y="845"/>
                    <a:pt x="937" y="799"/>
                  </a:cubicBezTo>
                  <a:cubicBezTo>
                    <a:pt x="939" y="799"/>
                    <a:pt x="941" y="799"/>
                    <a:pt x="943" y="800"/>
                  </a:cubicBezTo>
                  <a:lnTo>
                    <a:pt x="943" y="800"/>
                  </a:lnTo>
                  <a:cubicBezTo>
                    <a:pt x="880" y="719"/>
                    <a:pt x="817" y="656"/>
                    <a:pt x="754" y="594"/>
                  </a:cubicBezTo>
                  <a:cubicBezTo>
                    <a:pt x="686" y="525"/>
                    <a:pt x="617" y="457"/>
                    <a:pt x="549" y="411"/>
                  </a:cubicBezTo>
                  <a:cubicBezTo>
                    <a:pt x="480" y="343"/>
                    <a:pt x="412" y="274"/>
                    <a:pt x="343" y="206"/>
                  </a:cubicBezTo>
                  <a:cubicBezTo>
                    <a:pt x="275" y="160"/>
                    <a:pt x="206" y="91"/>
                    <a:pt x="115" y="23"/>
                  </a:cubicBezTo>
                  <a:cubicBezTo>
                    <a:pt x="115" y="0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817483" y="2200704"/>
              <a:ext cx="494735" cy="269318"/>
            </a:xfrm>
            <a:custGeom>
              <a:avLst/>
              <a:gdLst/>
              <a:ahLst/>
              <a:cxnLst/>
              <a:rect l="l" t="t" r="r" b="b"/>
              <a:pathLst>
                <a:path w="8948" h="4871" extrusionOk="0">
                  <a:moveTo>
                    <a:pt x="8605" y="0"/>
                  </a:moveTo>
                  <a:cubicBezTo>
                    <a:pt x="8628" y="46"/>
                    <a:pt x="8651" y="92"/>
                    <a:pt x="8651" y="137"/>
                  </a:cubicBezTo>
                  <a:cubicBezTo>
                    <a:pt x="8674" y="183"/>
                    <a:pt x="8674" y="206"/>
                    <a:pt x="8674" y="229"/>
                  </a:cubicBezTo>
                  <a:lnTo>
                    <a:pt x="8697" y="274"/>
                  </a:lnTo>
                  <a:cubicBezTo>
                    <a:pt x="8697" y="297"/>
                    <a:pt x="8697" y="320"/>
                    <a:pt x="8697" y="343"/>
                  </a:cubicBezTo>
                  <a:cubicBezTo>
                    <a:pt x="8697" y="343"/>
                    <a:pt x="8697" y="343"/>
                    <a:pt x="8697" y="366"/>
                  </a:cubicBezTo>
                  <a:cubicBezTo>
                    <a:pt x="8719" y="411"/>
                    <a:pt x="8719" y="434"/>
                    <a:pt x="8742" y="480"/>
                  </a:cubicBezTo>
                  <a:cubicBezTo>
                    <a:pt x="8742" y="502"/>
                    <a:pt x="8742" y="502"/>
                    <a:pt x="8742" y="502"/>
                  </a:cubicBezTo>
                  <a:cubicBezTo>
                    <a:pt x="8742" y="548"/>
                    <a:pt x="8742" y="594"/>
                    <a:pt x="8742" y="639"/>
                  </a:cubicBezTo>
                  <a:cubicBezTo>
                    <a:pt x="8742" y="662"/>
                    <a:pt x="8742" y="685"/>
                    <a:pt x="8742" y="708"/>
                  </a:cubicBezTo>
                  <a:cubicBezTo>
                    <a:pt x="8742" y="708"/>
                    <a:pt x="8742" y="731"/>
                    <a:pt x="8742" y="731"/>
                  </a:cubicBezTo>
                  <a:cubicBezTo>
                    <a:pt x="8742" y="754"/>
                    <a:pt x="8719" y="754"/>
                    <a:pt x="8719" y="776"/>
                  </a:cubicBezTo>
                  <a:cubicBezTo>
                    <a:pt x="8719" y="799"/>
                    <a:pt x="8719" y="822"/>
                    <a:pt x="8719" y="845"/>
                  </a:cubicBezTo>
                  <a:cubicBezTo>
                    <a:pt x="8719" y="845"/>
                    <a:pt x="8697" y="868"/>
                    <a:pt x="8697" y="868"/>
                  </a:cubicBezTo>
                  <a:cubicBezTo>
                    <a:pt x="8674" y="959"/>
                    <a:pt x="8628" y="1050"/>
                    <a:pt x="8582" y="1142"/>
                  </a:cubicBezTo>
                  <a:cubicBezTo>
                    <a:pt x="8468" y="1370"/>
                    <a:pt x="8309" y="1575"/>
                    <a:pt x="8149" y="1758"/>
                  </a:cubicBezTo>
                  <a:cubicBezTo>
                    <a:pt x="7692" y="2237"/>
                    <a:pt x="7144" y="2625"/>
                    <a:pt x="6597" y="2990"/>
                  </a:cubicBezTo>
                  <a:cubicBezTo>
                    <a:pt x="6140" y="3264"/>
                    <a:pt x="5684" y="3515"/>
                    <a:pt x="5204" y="3744"/>
                  </a:cubicBezTo>
                  <a:cubicBezTo>
                    <a:pt x="4702" y="3972"/>
                    <a:pt x="4177" y="4155"/>
                    <a:pt x="3652" y="4314"/>
                  </a:cubicBezTo>
                  <a:cubicBezTo>
                    <a:pt x="3013" y="4520"/>
                    <a:pt x="2351" y="4657"/>
                    <a:pt x="1689" y="4679"/>
                  </a:cubicBezTo>
                  <a:cubicBezTo>
                    <a:pt x="1415" y="4679"/>
                    <a:pt x="1141" y="4679"/>
                    <a:pt x="868" y="4611"/>
                  </a:cubicBezTo>
                  <a:lnTo>
                    <a:pt x="890" y="4611"/>
                  </a:lnTo>
                  <a:cubicBezTo>
                    <a:pt x="776" y="4588"/>
                    <a:pt x="662" y="4543"/>
                    <a:pt x="548" y="4497"/>
                  </a:cubicBezTo>
                  <a:cubicBezTo>
                    <a:pt x="502" y="4451"/>
                    <a:pt x="434" y="4428"/>
                    <a:pt x="388" y="4383"/>
                  </a:cubicBezTo>
                  <a:cubicBezTo>
                    <a:pt x="388" y="4360"/>
                    <a:pt x="388" y="4360"/>
                    <a:pt x="388" y="4360"/>
                  </a:cubicBezTo>
                  <a:cubicBezTo>
                    <a:pt x="297" y="4314"/>
                    <a:pt x="228" y="4246"/>
                    <a:pt x="183" y="4155"/>
                  </a:cubicBezTo>
                  <a:cubicBezTo>
                    <a:pt x="137" y="4109"/>
                    <a:pt x="91" y="4063"/>
                    <a:pt x="69" y="4018"/>
                  </a:cubicBezTo>
                  <a:cubicBezTo>
                    <a:pt x="46" y="3995"/>
                    <a:pt x="23" y="3972"/>
                    <a:pt x="23" y="3949"/>
                  </a:cubicBezTo>
                  <a:cubicBezTo>
                    <a:pt x="23" y="3926"/>
                    <a:pt x="0" y="3926"/>
                    <a:pt x="0" y="3926"/>
                  </a:cubicBezTo>
                  <a:cubicBezTo>
                    <a:pt x="0" y="3972"/>
                    <a:pt x="0" y="4018"/>
                    <a:pt x="0" y="4063"/>
                  </a:cubicBezTo>
                  <a:cubicBezTo>
                    <a:pt x="23" y="4109"/>
                    <a:pt x="23" y="4155"/>
                    <a:pt x="46" y="4200"/>
                  </a:cubicBezTo>
                  <a:cubicBezTo>
                    <a:pt x="69" y="4269"/>
                    <a:pt x="91" y="4314"/>
                    <a:pt x="114" y="4337"/>
                  </a:cubicBezTo>
                  <a:cubicBezTo>
                    <a:pt x="160" y="4406"/>
                    <a:pt x="183" y="4451"/>
                    <a:pt x="251" y="4497"/>
                  </a:cubicBezTo>
                  <a:cubicBezTo>
                    <a:pt x="411" y="4657"/>
                    <a:pt x="639" y="4748"/>
                    <a:pt x="845" y="4794"/>
                  </a:cubicBezTo>
                  <a:cubicBezTo>
                    <a:pt x="1033" y="4845"/>
                    <a:pt x="1221" y="4871"/>
                    <a:pt x="1419" y="4871"/>
                  </a:cubicBezTo>
                  <a:cubicBezTo>
                    <a:pt x="1485" y="4871"/>
                    <a:pt x="1552" y="4868"/>
                    <a:pt x="1621" y="4862"/>
                  </a:cubicBezTo>
                  <a:cubicBezTo>
                    <a:pt x="1872" y="4862"/>
                    <a:pt x="2123" y="4839"/>
                    <a:pt x="2397" y="4816"/>
                  </a:cubicBezTo>
                  <a:cubicBezTo>
                    <a:pt x="2945" y="4725"/>
                    <a:pt x="3492" y="4588"/>
                    <a:pt x="4017" y="4406"/>
                  </a:cubicBezTo>
                  <a:cubicBezTo>
                    <a:pt x="4565" y="4223"/>
                    <a:pt x="5090" y="4018"/>
                    <a:pt x="5592" y="3766"/>
                  </a:cubicBezTo>
                  <a:cubicBezTo>
                    <a:pt x="6049" y="3538"/>
                    <a:pt x="6460" y="3310"/>
                    <a:pt x="6893" y="3036"/>
                  </a:cubicBezTo>
                  <a:cubicBezTo>
                    <a:pt x="7304" y="2762"/>
                    <a:pt x="7692" y="2465"/>
                    <a:pt x="8057" y="2123"/>
                  </a:cubicBezTo>
                  <a:cubicBezTo>
                    <a:pt x="8217" y="1963"/>
                    <a:pt x="8377" y="1781"/>
                    <a:pt x="8514" y="1598"/>
                  </a:cubicBezTo>
                  <a:cubicBezTo>
                    <a:pt x="8674" y="1415"/>
                    <a:pt x="8788" y="1210"/>
                    <a:pt x="8856" y="1005"/>
                  </a:cubicBezTo>
                  <a:cubicBezTo>
                    <a:pt x="8902" y="890"/>
                    <a:pt x="8925" y="776"/>
                    <a:pt x="8925" y="685"/>
                  </a:cubicBezTo>
                  <a:cubicBezTo>
                    <a:pt x="8948" y="617"/>
                    <a:pt x="8925" y="548"/>
                    <a:pt x="8925" y="502"/>
                  </a:cubicBezTo>
                  <a:cubicBezTo>
                    <a:pt x="8925" y="457"/>
                    <a:pt x="8902" y="388"/>
                    <a:pt x="8879" y="343"/>
                  </a:cubicBezTo>
                  <a:cubicBezTo>
                    <a:pt x="8856" y="251"/>
                    <a:pt x="8788" y="160"/>
                    <a:pt x="8719" y="69"/>
                  </a:cubicBezTo>
                  <a:cubicBezTo>
                    <a:pt x="8674" y="46"/>
                    <a:pt x="8651" y="23"/>
                    <a:pt x="86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182181" y="2364752"/>
              <a:ext cx="1327" cy="1327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23"/>
                  </a:moveTo>
                  <a:cubicBezTo>
                    <a:pt x="1" y="23"/>
                    <a:pt x="1" y="1"/>
                    <a:pt x="23" y="1"/>
                  </a:cubicBezTo>
                  <a:cubicBezTo>
                    <a:pt x="1" y="1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FB8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019405" y="2439228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8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019405" y="2439228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8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909598" y="2459409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8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740463" y="2217126"/>
              <a:ext cx="113676" cy="242834"/>
            </a:xfrm>
            <a:custGeom>
              <a:avLst/>
              <a:gdLst/>
              <a:ahLst/>
              <a:cxnLst/>
              <a:rect l="l" t="t" r="r" b="b"/>
              <a:pathLst>
                <a:path w="2056" h="4392" extrusionOk="0">
                  <a:moveTo>
                    <a:pt x="1" y="0"/>
                  </a:moveTo>
                  <a:cubicBezTo>
                    <a:pt x="161" y="776"/>
                    <a:pt x="320" y="1552"/>
                    <a:pt x="594" y="2328"/>
                  </a:cubicBezTo>
                  <a:cubicBezTo>
                    <a:pt x="731" y="2716"/>
                    <a:pt x="891" y="3104"/>
                    <a:pt x="1096" y="3492"/>
                  </a:cubicBezTo>
                  <a:cubicBezTo>
                    <a:pt x="1211" y="3652"/>
                    <a:pt x="1325" y="3835"/>
                    <a:pt x="1439" y="3994"/>
                  </a:cubicBezTo>
                  <a:cubicBezTo>
                    <a:pt x="1484" y="4086"/>
                    <a:pt x="1553" y="4154"/>
                    <a:pt x="1621" y="4223"/>
                  </a:cubicBezTo>
                  <a:cubicBezTo>
                    <a:pt x="1713" y="4291"/>
                    <a:pt x="1804" y="4337"/>
                    <a:pt x="1895" y="4382"/>
                  </a:cubicBezTo>
                  <a:cubicBezTo>
                    <a:pt x="1907" y="4388"/>
                    <a:pt x="1920" y="4391"/>
                    <a:pt x="1933" y="4391"/>
                  </a:cubicBezTo>
                  <a:cubicBezTo>
                    <a:pt x="1972" y="4391"/>
                    <a:pt x="2015" y="4365"/>
                    <a:pt x="2032" y="4314"/>
                  </a:cubicBezTo>
                  <a:cubicBezTo>
                    <a:pt x="2055" y="4268"/>
                    <a:pt x="2009" y="4223"/>
                    <a:pt x="1964" y="4200"/>
                  </a:cubicBezTo>
                  <a:cubicBezTo>
                    <a:pt x="1941" y="4177"/>
                    <a:pt x="1918" y="4177"/>
                    <a:pt x="1872" y="4154"/>
                  </a:cubicBezTo>
                  <a:cubicBezTo>
                    <a:pt x="1827" y="4131"/>
                    <a:pt x="1804" y="4109"/>
                    <a:pt x="1758" y="4063"/>
                  </a:cubicBezTo>
                  <a:cubicBezTo>
                    <a:pt x="1667" y="3994"/>
                    <a:pt x="1621" y="3903"/>
                    <a:pt x="1553" y="3835"/>
                  </a:cubicBezTo>
                  <a:cubicBezTo>
                    <a:pt x="1484" y="3743"/>
                    <a:pt x="1416" y="3652"/>
                    <a:pt x="1370" y="3538"/>
                  </a:cubicBezTo>
                  <a:cubicBezTo>
                    <a:pt x="1051" y="3036"/>
                    <a:pt x="823" y="2488"/>
                    <a:pt x="663" y="1917"/>
                  </a:cubicBezTo>
                  <a:cubicBezTo>
                    <a:pt x="480" y="1301"/>
                    <a:pt x="343" y="662"/>
                    <a:pt x="206" y="23"/>
                  </a:cubicBezTo>
                  <a:cubicBezTo>
                    <a:pt x="138" y="23"/>
                    <a:pt x="69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188484" y="2013932"/>
              <a:ext cx="123739" cy="242834"/>
            </a:xfrm>
            <a:custGeom>
              <a:avLst/>
              <a:gdLst/>
              <a:ahLst/>
              <a:cxnLst/>
              <a:rect l="l" t="t" r="r" b="b"/>
              <a:pathLst>
                <a:path w="2238" h="4392" extrusionOk="0">
                  <a:moveTo>
                    <a:pt x="92" y="0"/>
                  </a:moveTo>
                  <a:cubicBezTo>
                    <a:pt x="92" y="23"/>
                    <a:pt x="69" y="46"/>
                    <a:pt x="46" y="69"/>
                  </a:cubicBezTo>
                  <a:cubicBezTo>
                    <a:pt x="24" y="114"/>
                    <a:pt x="24" y="137"/>
                    <a:pt x="1" y="183"/>
                  </a:cubicBezTo>
                  <a:cubicBezTo>
                    <a:pt x="389" y="708"/>
                    <a:pt x="777" y="1233"/>
                    <a:pt x="1142" y="1781"/>
                  </a:cubicBezTo>
                  <a:cubicBezTo>
                    <a:pt x="1462" y="2283"/>
                    <a:pt x="1736" y="2808"/>
                    <a:pt x="1895" y="3378"/>
                  </a:cubicBezTo>
                  <a:cubicBezTo>
                    <a:pt x="1941" y="3492"/>
                    <a:pt x="1964" y="3584"/>
                    <a:pt x="1987" y="3698"/>
                  </a:cubicBezTo>
                  <a:cubicBezTo>
                    <a:pt x="2009" y="3812"/>
                    <a:pt x="2032" y="3903"/>
                    <a:pt x="2032" y="4017"/>
                  </a:cubicBezTo>
                  <a:cubicBezTo>
                    <a:pt x="2032" y="4063"/>
                    <a:pt x="2032" y="4109"/>
                    <a:pt x="2032" y="4154"/>
                  </a:cubicBezTo>
                  <a:cubicBezTo>
                    <a:pt x="2009" y="4200"/>
                    <a:pt x="2009" y="4223"/>
                    <a:pt x="1987" y="4268"/>
                  </a:cubicBezTo>
                  <a:cubicBezTo>
                    <a:pt x="1987" y="4314"/>
                    <a:pt x="2009" y="4360"/>
                    <a:pt x="2055" y="4383"/>
                  </a:cubicBezTo>
                  <a:cubicBezTo>
                    <a:pt x="2067" y="4389"/>
                    <a:pt x="2081" y="4392"/>
                    <a:pt x="2095" y="4392"/>
                  </a:cubicBezTo>
                  <a:cubicBezTo>
                    <a:pt x="2133" y="4392"/>
                    <a:pt x="2169" y="4370"/>
                    <a:pt x="2169" y="4337"/>
                  </a:cubicBezTo>
                  <a:cubicBezTo>
                    <a:pt x="2215" y="4223"/>
                    <a:pt x="2238" y="4132"/>
                    <a:pt x="2238" y="4017"/>
                  </a:cubicBezTo>
                  <a:cubicBezTo>
                    <a:pt x="2238" y="3926"/>
                    <a:pt x="2215" y="3812"/>
                    <a:pt x="2192" y="3721"/>
                  </a:cubicBezTo>
                  <a:cubicBezTo>
                    <a:pt x="2146" y="3515"/>
                    <a:pt x="2101" y="3333"/>
                    <a:pt x="2032" y="3127"/>
                  </a:cubicBezTo>
                  <a:cubicBezTo>
                    <a:pt x="1895" y="2739"/>
                    <a:pt x="1690" y="2351"/>
                    <a:pt x="1484" y="1986"/>
                  </a:cubicBezTo>
                  <a:cubicBezTo>
                    <a:pt x="1074" y="1278"/>
                    <a:pt x="594" y="639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62227" y="1866251"/>
              <a:ext cx="514971" cy="298124"/>
            </a:xfrm>
            <a:custGeom>
              <a:avLst/>
              <a:gdLst/>
              <a:ahLst/>
              <a:cxnLst/>
              <a:rect l="l" t="t" r="r" b="b"/>
              <a:pathLst>
                <a:path w="9314" h="5392" extrusionOk="0">
                  <a:moveTo>
                    <a:pt x="8894" y="1645"/>
                  </a:moveTo>
                  <a:cubicBezTo>
                    <a:pt x="8880" y="1650"/>
                    <a:pt x="8880" y="1667"/>
                    <a:pt x="8880" y="1667"/>
                  </a:cubicBezTo>
                  <a:cubicBezTo>
                    <a:pt x="8884" y="1660"/>
                    <a:pt x="8889" y="1653"/>
                    <a:pt x="8894" y="1645"/>
                  </a:cubicBezTo>
                  <a:close/>
                  <a:moveTo>
                    <a:pt x="7990" y="1"/>
                  </a:moveTo>
                  <a:lnTo>
                    <a:pt x="7990" y="1"/>
                  </a:lnTo>
                  <a:cubicBezTo>
                    <a:pt x="8012" y="46"/>
                    <a:pt x="8012" y="92"/>
                    <a:pt x="8035" y="115"/>
                  </a:cubicBezTo>
                  <a:cubicBezTo>
                    <a:pt x="8035" y="115"/>
                    <a:pt x="8035" y="138"/>
                    <a:pt x="8035" y="138"/>
                  </a:cubicBezTo>
                  <a:cubicBezTo>
                    <a:pt x="8035" y="160"/>
                    <a:pt x="8035" y="183"/>
                    <a:pt x="8035" y="183"/>
                  </a:cubicBezTo>
                  <a:cubicBezTo>
                    <a:pt x="8035" y="183"/>
                    <a:pt x="8035" y="183"/>
                    <a:pt x="8035" y="206"/>
                  </a:cubicBezTo>
                  <a:lnTo>
                    <a:pt x="8081" y="206"/>
                  </a:lnTo>
                  <a:cubicBezTo>
                    <a:pt x="8241" y="229"/>
                    <a:pt x="8378" y="252"/>
                    <a:pt x="8514" y="297"/>
                  </a:cubicBezTo>
                  <a:lnTo>
                    <a:pt x="8537" y="297"/>
                  </a:lnTo>
                  <a:cubicBezTo>
                    <a:pt x="8629" y="320"/>
                    <a:pt x="8720" y="366"/>
                    <a:pt x="8811" y="411"/>
                  </a:cubicBezTo>
                  <a:cubicBezTo>
                    <a:pt x="8880" y="457"/>
                    <a:pt x="8925" y="503"/>
                    <a:pt x="8971" y="548"/>
                  </a:cubicBezTo>
                  <a:cubicBezTo>
                    <a:pt x="9017" y="594"/>
                    <a:pt x="9039" y="640"/>
                    <a:pt x="9062" y="685"/>
                  </a:cubicBezTo>
                  <a:cubicBezTo>
                    <a:pt x="9085" y="731"/>
                    <a:pt x="9108" y="777"/>
                    <a:pt x="9108" y="822"/>
                  </a:cubicBezTo>
                  <a:cubicBezTo>
                    <a:pt x="9131" y="891"/>
                    <a:pt x="9131" y="959"/>
                    <a:pt x="9131" y="1005"/>
                  </a:cubicBezTo>
                  <a:cubicBezTo>
                    <a:pt x="9131" y="1096"/>
                    <a:pt x="9108" y="1165"/>
                    <a:pt x="9085" y="1256"/>
                  </a:cubicBezTo>
                  <a:cubicBezTo>
                    <a:pt x="9042" y="1386"/>
                    <a:pt x="8978" y="1516"/>
                    <a:pt x="8894" y="1645"/>
                  </a:cubicBezTo>
                  <a:lnTo>
                    <a:pt x="8894" y="1645"/>
                  </a:lnTo>
                  <a:cubicBezTo>
                    <a:pt x="8896" y="1645"/>
                    <a:pt x="8899" y="1644"/>
                    <a:pt x="8903" y="1644"/>
                  </a:cubicBezTo>
                  <a:cubicBezTo>
                    <a:pt x="8697" y="1964"/>
                    <a:pt x="8446" y="2215"/>
                    <a:pt x="8195" y="2466"/>
                  </a:cubicBezTo>
                  <a:lnTo>
                    <a:pt x="8172" y="2466"/>
                  </a:lnTo>
                  <a:cubicBezTo>
                    <a:pt x="7875" y="2762"/>
                    <a:pt x="7533" y="3014"/>
                    <a:pt x="7191" y="3242"/>
                  </a:cubicBezTo>
                  <a:cubicBezTo>
                    <a:pt x="6825" y="3493"/>
                    <a:pt x="6460" y="3698"/>
                    <a:pt x="6072" y="3904"/>
                  </a:cubicBezTo>
                  <a:cubicBezTo>
                    <a:pt x="5593" y="4155"/>
                    <a:pt x="5091" y="4383"/>
                    <a:pt x="4566" y="4566"/>
                  </a:cubicBezTo>
                  <a:cubicBezTo>
                    <a:pt x="4064" y="4771"/>
                    <a:pt x="3561" y="4931"/>
                    <a:pt x="3036" y="5045"/>
                  </a:cubicBezTo>
                  <a:cubicBezTo>
                    <a:pt x="2559" y="5144"/>
                    <a:pt x="2082" y="5209"/>
                    <a:pt x="1605" y="5209"/>
                  </a:cubicBezTo>
                  <a:cubicBezTo>
                    <a:pt x="1535" y="5209"/>
                    <a:pt x="1464" y="5208"/>
                    <a:pt x="1393" y="5205"/>
                  </a:cubicBezTo>
                  <a:cubicBezTo>
                    <a:pt x="1188" y="5182"/>
                    <a:pt x="982" y="5159"/>
                    <a:pt x="800" y="5091"/>
                  </a:cubicBezTo>
                  <a:cubicBezTo>
                    <a:pt x="800" y="5113"/>
                    <a:pt x="800" y="5113"/>
                    <a:pt x="800" y="5113"/>
                  </a:cubicBezTo>
                  <a:cubicBezTo>
                    <a:pt x="800" y="5113"/>
                    <a:pt x="800" y="5113"/>
                    <a:pt x="777" y="5091"/>
                  </a:cubicBezTo>
                  <a:cubicBezTo>
                    <a:pt x="685" y="5068"/>
                    <a:pt x="594" y="5022"/>
                    <a:pt x="503" y="4977"/>
                  </a:cubicBezTo>
                  <a:cubicBezTo>
                    <a:pt x="434" y="4931"/>
                    <a:pt x="389" y="4885"/>
                    <a:pt x="343" y="4840"/>
                  </a:cubicBezTo>
                  <a:cubicBezTo>
                    <a:pt x="297" y="4794"/>
                    <a:pt x="275" y="4748"/>
                    <a:pt x="229" y="4703"/>
                  </a:cubicBezTo>
                  <a:cubicBezTo>
                    <a:pt x="229" y="4657"/>
                    <a:pt x="206" y="4611"/>
                    <a:pt x="183" y="4566"/>
                  </a:cubicBezTo>
                  <a:cubicBezTo>
                    <a:pt x="183" y="4497"/>
                    <a:pt x="183" y="4452"/>
                    <a:pt x="183" y="4383"/>
                  </a:cubicBezTo>
                  <a:cubicBezTo>
                    <a:pt x="183" y="4292"/>
                    <a:pt x="206" y="4223"/>
                    <a:pt x="229" y="4132"/>
                  </a:cubicBezTo>
                  <a:cubicBezTo>
                    <a:pt x="275" y="3972"/>
                    <a:pt x="343" y="3835"/>
                    <a:pt x="434" y="3721"/>
                  </a:cubicBezTo>
                  <a:lnTo>
                    <a:pt x="434" y="3721"/>
                  </a:lnTo>
                  <a:cubicBezTo>
                    <a:pt x="434" y="3721"/>
                    <a:pt x="429" y="3721"/>
                    <a:pt x="424" y="3723"/>
                  </a:cubicBezTo>
                  <a:lnTo>
                    <a:pt x="424" y="3723"/>
                  </a:lnTo>
                  <a:cubicBezTo>
                    <a:pt x="488" y="3621"/>
                    <a:pt x="553" y="3556"/>
                    <a:pt x="617" y="3470"/>
                  </a:cubicBezTo>
                  <a:cubicBezTo>
                    <a:pt x="594" y="3424"/>
                    <a:pt x="571" y="3402"/>
                    <a:pt x="571" y="3379"/>
                  </a:cubicBezTo>
                  <a:cubicBezTo>
                    <a:pt x="548" y="3333"/>
                    <a:pt x="548" y="3310"/>
                    <a:pt x="526" y="3287"/>
                  </a:cubicBezTo>
                  <a:cubicBezTo>
                    <a:pt x="480" y="3333"/>
                    <a:pt x="434" y="3379"/>
                    <a:pt x="389" y="3447"/>
                  </a:cubicBezTo>
                  <a:cubicBezTo>
                    <a:pt x="252" y="3630"/>
                    <a:pt x="115" y="3858"/>
                    <a:pt x="46" y="4086"/>
                  </a:cubicBezTo>
                  <a:cubicBezTo>
                    <a:pt x="23" y="4132"/>
                    <a:pt x="23" y="4200"/>
                    <a:pt x="1" y="4269"/>
                  </a:cubicBezTo>
                  <a:cubicBezTo>
                    <a:pt x="1" y="4337"/>
                    <a:pt x="1" y="4383"/>
                    <a:pt x="1" y="4452"/>
                  </a:cubicBezTo>
                  <a:cubicBezTo>
                    <a:pt x="1" y="4520"/>
                    <a:pt x="1" y="4566"/>
                    <a:pt x="23" y="4634"/>
                  </a:cubicBezTo>
                  <a:cubicBezTo>
                    <a:pt x="23" y="4703"/>
                    <a:pt x="69" y="4748"/>
                    <a:pt x="92" y="4817"/>
                  </a:cubicBezTo>
                  <a:cubicBezTo>
                    <a:pt x="138" y="4931"/>
                    <a:pt x="229" y="4999"/>
                    <a:pt x="320" y="5068"/>
                  </a:cubicBezTo>
                  <a:cubicBezTo>
                    <a:pt x="411" y="5136"/>
                    <a:pt x="526" y="5205"/>
                    <a:pt x="640" y="5250"/>
                  </a:cubicBezTo>
                  <a:cubicBezTo>
                    <a:pt x="868" y="5319"/>
                    <a:pt x="1119" y="5365"/>
                    <a:pt x="1347" y="5387"/>
                  </a:cubicBezTo>
                  <a:cubicBezTo>
                    <a:pt x="1416" y="5390"/>
                    <a:pt x="1485" y="5392"/>
                    <a:pt x="1554" y="5392"/>
                  </a:cubicBezTo>
                  <a:cubicBezTo>
                    <a:pt x="2010" y="5392"/>
                    <a:pt x="2466" y="5330"/>
                    <a:pt x="2922" y="5250"/>
                  </a:cubicBezTo>
                  <a:cubicBezTo>
                    <a:pt x="3447" y="5136"/>
                    <a:pt x="3995" y="4977"/>
                    <a:pt x="4497" y="4794"/>
                  </a:cubicBezTo>
                  <a:cubicBezTo>
                    <a:pt x="5045" y="4611"/>
                    <a:pt x="5547" y="4383"/>
                    <a:pt x="6049" y="4132"/>
                  </a:cubicBezTo>
                  <a:cubicBezTo>
                    <a:pt x="6529" y="3881"/>
                    <a:pt x="7008" y="3584"/>
                    <a:pt x="7465" y="3287"/>
                  </a:cubicBezTo>
                  <a:cubicBezTo>
                    <a:pt x="7898" y="2991"/>
                    <a:pt x="8286" y="2648"/>
                    <a:pt x="8651" y="2260"/>
                  </a:cubicBezTo>
                  <a:cubicBezTo>
                    <a:pt x="8857" y="2032"/>
                    <a:pt x="9062" y="1781"/>
                    <a:pt x="9176" y="1484"/>
                  </a:cubicBezTo>
                  <a:cubicBezTo>
                    <a:pt x="9245" y="1370"/>
                    <a:pt x="9291" y="1233"/>
                    <a:pt x="9313" y="1096"/>
                  </a:cubicBezTo>
                  <a:cubicBezTo>
                    <a:pt x="9313" y="982"/>
                    <a:pt x="9313" y="845"/>
                    <a:pt x="9268" y="731"/>
                  </a:cubicBezTo>
                  <a:cubicBezTo>
                    <a:pt x="9245" y="617"/>
                    <a:pt x="9199" y="526"/>
                    <a:pt x="9131" y="457"/>
                  </a:cubicBezTo>
                  <a:cubicBezTo>
                    <a:pt x="9062" y="366"/>
                    <a:pt x="8971" y="297"/>
                    <a:pt x="8880" y="252"/>
                  </a:cubicBezTo>
                  <a:cubicBezTo>
                    <a:pt x="8766" y="183"/>
                    <a:pt x="8651" y="138"/>
                    <a:pt x="8537" y="115"/>
                  </a:cubicBezTo>
                  <a:cubicBezTo>
                    <a:pt x="8400" y="69"/>
                    <a:pt x="8263" y="46"/>
                    <a:pt x="8126" y="23"/>
                  </a:cubicBezTo>
                  <a:lnTo>
                    <a:pt x="8104" y="23"/>
                  </a:lnTo>
                  <a:cubicBezTo>
                    <a:pt x="8081" y="23"/>
                    <a:pt x="8035" y="23"/>
                    <a:pt x="7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74833" y="2094657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115279" y="2002543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114062" y="2002543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132972" y="1882672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132972" y="1882672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996680" y="2082051"/>
              <a:ext cx="1327" cy="5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1"/>
                  </a:move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705133" y="2147681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706404" y="2147681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706404" y="2147681"/>
              <a:ext cx="55" cy="132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1"/>
                    <a:pt x="1" y="1"/>
                  </a:cubicBezTo>
                  <a:cubicBezTo>
                    <a:pt x="1" y="1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1255" y="1939456"/>
              <a:ext cx="516243" cy="290328"/>
            </a:xfrm>
            <a:custGeom>
              <a:avLst/>
              <a:gdLst/>
              <a:ahLst/>
              <a:cxnLst/>
              <a:rect l="l" t="t" r="r" b="b"/>
              <a:pathLst>
                <a:path w="9337" h="5251" extrusionOk="0">
                  <a:moveTo>
                    <a:pt x="8218" y="2306"/>
                  </a:moveTo>
                  <a:cubicBezTo>
                    <a:pt x="8218" y="2306"/>
                    <a:pt x="8196" y="2306"/>
                    <a:pt x="8195" y="2327"/>
                  </a:cubicBezTo>
                  <a:lnTo>
                    <a:pt x="8195" y="2327"/>
                  </a:lnTo>
                  <a:cubicBezTo>
                    <a:pt x="8203" y="2320"/>
                    <a:pt x="8210" y="2313"/>
                    <a:pt x="8218" y="2306"/>
                  </a:cubicBezTo>
                  <a:close/>
                  <a:moveTo>
                    <a:pt x="6118" y="3744"/>
                  </a:moveTo>
                  <a:cubicBezTo>
                    <a:pt x="6108" y="3744"/>
                    <a:pt x="6102" y="3748"/>
                    <a:pt x="6099" y="3753"/>
                  </a:cubicBezTo>
                  <a:lnTo>
                    <a:pt x="6099" y="3753"/>
                  </a:lnTo>
                  <a:cubicBezTo>
                    <a:pt x="6105" y="3750"/>
                    <a:pt x="6112" y="3747"/>
                    <a:pt x="6118" y="3744"/>
                  </a:cubicBezTo>
                  <a:close/>
                  <a:moveTo>
                    <a:pt x="8674" y="0"/>
                  </a:moveTo>
                  <a:cubicBezTo>
                    <a:pt x="8651" y="0"/>
                    <a:pt x="8606" y="23"/>
                    <a:pt x="8606" y="69"/>
                  </a:cubicBezTo>
                  <a:cubicBezTo>
                    <a:pt x="8583" y="115"/>
                    <a:pt x="8583" y="160"/>
                    <a:pt x="8629" y="183"/>
                  </a:cubicBezTo>
                  <a:cubicBezTo>
                    <a:pt x="8651" y="183"/>
                    <a:pt x="8651" y="183"/>
                    <a:pt x="8674" y="206"/>
                  </a:cubicBezTo>
                  <a:cubicBezTo>
                    <a:pt x="8697" y="206"/>
                    <a:pt x="8720" y="229"/>
                    <a:pt x="8766" y="229"/>
                  </a:cubicBezTo>
                  <a:cubicBezTo>
                    <a:pt x="8766" y="252"/>
                    <a:pt x="8766" y="252"/>
                    <a:pt x="8766" y="252"/>
                  </a:cubicBezTo>
                  <a:lnTo>
                    <a:pt x="8788" y="252"/>
                  </a:lnTo>
                  <a:cubicBezTo>
                    <a:pt x="8788" y="252"/>
                    <a:pt x="8788" y="274"/>
                    <a:pt x="8811" y="274"/>
                  </a:cubicBezTo>
                  <a:lnTo>
                    <a:pt x="8834" y="274"/>
                  </a:lnTo>
                  <a:cubicBezTo>
                    <a:pt x="8880" y="320"/>
                    <a:pt x="8948" y="366"/>
                    <a:pt x="8994" y="411"/>
                  </a:cubicBezTo>
                  <a:cubicBezTo>
                    <a:pt x="9017" y="457"/>
                    <a:pt x="9039" y="503"/>
                    <a:pt x="9062" y="525"/>
                  </a:cubicBezTo>
                  <a:cubicBezTo>
                    <a:pt x="9085" y="594"/>
                    <a:pt x="9108" y="640"/>
                    <a:pt x="9131" y="685"/>
                  </a:cubicBezTo>
                  <a:cubicBezTo>
                    <a:pt x="9131" y="754"/>
                    <a:pt x="9131" y="799"/>
                    <a:pt x="9131" y="845"/>
                  </a:cubicBezTo>
                  <a:cubicBezTo>
                    <a:pt x="9131" y="936"/>
                    <a:pt x="9108" y="1028"/>
                    <a:pt x="9085" y="1119"/>
                  </a:cubicBezTo>
                  <a:cubicBezTo>
                    <a:pt x="9039" y="1256"/>
                    <a:pt x="8971" y="1393"/>
                    <a:pt x="8902" y="1530"/>
                  </a:cubicBezTo>
                  <a:cubicBezTo>
                    <a:pt x="8902" y="1507"/>
                    <a:pt x="8902" y="1507"/>
                    <a:pt x="8902" y="1507"/>
                  </a:cubicBezTo>
                  <a:cubicBezTo>
                    <a:pt x="8720" y="1804"/>
                    <a:pt x="8469" y="2078"/>
                    <a:pt x="8195" y="2329"/>
                  </a:cubicBezTo>
                  <a:cubicBezTo>
                    <a:pt x="8195" y="2328"/>
                    <a:pt x="8195" y="2327"/>
                    <a:pt x="8195" y="2327"/>
                  </a:cubicBezTo>
                  <a:lnTo>
                    <a:pt x="8195" y="2327"/>
                  </a:lnTo>
                  <a:cubicBezTo>
                    <a:pt x="7904" y="2593"/>
                    <a:pt x="7570" y="2837"/>
                    <a:pt x="7259" y="3059"/>
                  </a:cubicBezTo>
                  <a:cubicBezTo>
                    <a:pt x="6871" y="3333"/>
                    <a:pt x="6483" y="3561"/>
                    <a:pt x="6095" y="3767"/>
                  </a:cubicBezTo>
                  <a:cubicBezTo>
                    <a:pt x="6095" y="3767"/>
                    <a:pt x="6095" y="3760"/>
                    <a:pt x="6099" y="3753"/>
                  </a:cubicBezTo>
                  <a:lnTo>
                    <a:pt x="6099" y="3753"/>
                  </a:lnTo>
                  <a:cubicBezTo>
                    <a:pt x="5603" y="4001"/>
                    <a:pt x="5107" y="4226"/>
                    <a:pt x="4589" y="4429"/>
                  </a:cubicBezTo>
                  <a:cubicBezTo>
                    <a:pt x="4064" y="4634"/>
                    <a:pt x="3539" y="4771"/>
                    <a:pt x="3014" y="4908"/>
                  </a:cubicBezTo>
                  <a:cubicBezTo>
                    <a:pt x="3014" y="4908"/>
                    <a:pt x="3036" y="4885"/>
                    <a:pt x="3036" y="4885"/>
                  </a:cubicBezTo>
                  <a:lnTo>
                    <a:pt x="3036" y="4885"/>
                  </a:lnTo>
                  <a:cubicBezTo>
                    <a:pt x="2566" y="4987"/>
                    <a:pt x="2059" y="5071"/>
                    <a:pt x="1565" y="5071"/>
                  </a:cubicBezTo>
                  <a:cubicBezTo>
                    <a:pt x="1508" y="5071"/>
                    <a:pt x="1450" y="5070"/>
                    <a:pt x="1393" y="5068"/>
                  </a:cubicBezTo>
                  <a:cubicBezTo>
                    <a:pt x="1188" y="5045"/>
                    <a:pt x="982" y="5022"/>
                    <a:pt x="777" y="4954"/>
                  </a:cubicBezTo>
                  <a:cubicBezTo>
                    <a:pt x="685" y="4931"/>
                    <a:pt x="594" y="4885"/>
                    <a:pt x="503" y="4839"/>
                  </a:cubicBezTo>
                  <a:cubicBezTo>
                    <a:pt x="457" y="4794"/>
                    <a:pt x="389" y="4748"/>
                    <a:pt x="343" y="4702"/>
                  </a:cubicBezTo>
                  <a:cubicBezTo>
                    <a:pt x="320" y="4657"/>
                    <a:pt x="275" y="4611"/>
                    <a:pt x="252" y="4566"/>
                  </a:cubicBezTo>
                  <a:cubicBezTo>
                    <a:pt x="229" y="4520"/>
                    <a:pt x="206" y="4474"/>
                    <a:pt x="206" y="4406"/>
                  </a:cubicBezTo>
                  <a:cubicBezTo>
                    <a:pt x="183" y="4360"/>
                    <a:pt x="183" y="4314"/>
                    <a:pt x="183" y="4246"/>
                  </a:cubicBezTo>
                  <a:cubicBezTo>
                    <a:pt x="183" y="4155"/>
                    <a:pt x="206" y="4086"/>
                    <a:pt x="229" y="4018"/>
                  </a:cubicBezTo>
                  <a:cubicBezTo>
                    <a:pt x="229" y="3972"/>
                    <a:pt x="252" y="3949"/>
                    <a:pt x="252" y="3926"/>
                  </a:cubicBezTo>
                  <a:cubicBezTo>
                    <a:pt x="275" y="3904"/>
                    <a:pt x="275" y="3881"/>
                    <a:pt x="252" y="3858"/>
                  </a:cubicBezTo>
                  <a:cubicBezTo>
                    <a:pt x="252" y="3835"/>
                    <a:pt x="229" y="3812"/>
                    <a:pt x="206" y="3789"/>
                  </a:cubicBezTo>
                  <a:cubicBezTo>
                    <a:pt x="200" y="3783"/>
                    <a:pt x="191" y="3781"/>
                    <a:pt x="180" y="3781"/>
                  </a:cubicBezTo>
                  <a:cubicBezTo>
                    <a:pt x="150" y="3781"/>
                    <a:pt x="109" y="3802"/>
                    <a:pt x="92" y="3835"/>
                  </a:cubicBezTo>
                  <a:cubicBezTo>
                    <a:pt x="46" y="3972"/>
                    <a:pt x="23" y="4086"/>
                    <a:pt x="1" y="4223"/>
                  </a:cubicBezTo>
                  <a:cubicBezTo>
                    <a:pt x="1" y="4269"/>
                    <a:pt x="1" y="4314"/>
                    <a:pt x="1" y="4360"/>
                  </a:cubicBezTo>
                  <a:cubicBezTo>
                    <a:pt x="1" y="4406"/>
                    <a:pt x="23" y="4474"/>
                    <a:pt x="46" y="4520"/>
                  </a:cubicBezTo>
                  <a:cubicBezTo>
                    <a:pt x="69" y="4611"/>
                    <a:pt x="115" y="4680"/>
                    <a:pt x="160" y="4748"/>
                  </a:cubicBezTo>
                  <a:cubicBezTo>
                    <a:pt x="206" y="4839"/>
                    <a:pt x="297" y="4908"/>
                    <a:pt x="366" y="4954"/>
                  </a:cubicBezTo>
                  <a:cubicBezTo>
                    <a:pt x="571" y="5091"/>
                    <a:pt x="800" y="5159"/>
                    <a:pt x="1051" y="5205"/>
                  </a:cubicBezTo>
                  <a:cubicBezTo>
                    <a:pt x="1279" y="5250"/>
                    <a:pt x="1507" y="5250"/>
                    <a:pt x="1735" y="5250"/>
                  </a:cubicBezTo>
                  <a:cubicBezTo>
                    <a:pt x="1986" y="5250"/>
                    <a:pt x="2260" y="5205"/>
                    <a:pt x="2511" y="5182"/>
                  </a:cubicBezTo>
                  <a:cubicBezTo>
                    <a:pt x="2762" y="5136"/>
                    <a:pt x="3036" y="5091"/>
                    <a:pt x="3287" y="5022"/>
                  </a:cubicBezTo>
                  <a:cubicBezTo>
                    <a:pt x="3812" y="4885"/>
                    <a:pt x="4315" y="4725"/>
                    <a:pt x="4817" y="4543"/>
                  </a:cubicBezTo>
                  <a:cubicBezTo>
                    <a:pt x="5319" y="4337"/>
                    <a:pt x="5798" y="4109"/>
                    <a:pt x="6278" y="3858"/>
                  </a:cubicBezTo>
                  <a:cubicBezTo>
                    <a:pt x="6734" y="3630"/>
                    <a:pt x="7168" y="3356"/>
                    <a:pt x="7579" y="3059"/>
                  </a:cubicBezTo>
                  <a:cubicBezTo>
                    <a:pt x="7944" y="2785"/>
                    <a:pt x="8309" y="2488"/>
                    <a:pt x="8606" y="2169"/>
                  </a:cubicBezTo>
                  <a:cubicBezTo>
                    <a:pt x="8766" y="1986"/>
                    <a:pt x="8925" y="1804"/>
                    <a:pt x="9039" y="1621"/>
                  </a:cubicBezTo>
                  <a:cubicBezTo>
                    <a:pt x="9176" y="1416"/>
                    <a:pt x="9268" y="1210"/>
                    <a:pt x="9313" y="982"/>
                  </a:cubicBezTo>
                  <a:cubicBezTo>
                    <a:pt x="9336" y="891"/>
                    <a:pt x="9336" y="777"/>
                    <a:pt x="9313" y="685"/>
                  </a:cubicBezTo>
                  <a:cubicBezTo>
                    <a:pt x="9291" y="594"/>
                    <a:pt x="9268" y="480"/>
                    <a:pt x="9199" y="389"/>
                  </a:cubicBezTo>
                  <a:cubicBezTo>
                    <a:pt x="9176" y="343"/>
                    <a:pt x="9108" y="274"/>
                    <a:pt x="9062" y="229"/>
                  </a:cubicBezTo>
                  <a:cubicBezTo>
                    <a:pt x="9017" y="183"/>
                    <a:pt x="8971" y="160"/>
                    <a:pt x="8925" y="115"/>
                  </a:cubicBezTo>
                  <a:lnTo>
                    <a:pt x="8902" y="115"/>
                  </a:lnTo>
                  <a:cubicBezTo>
                    <a:pt x="8902" y="115"/>
                    <a:pt x="8880" y="115"/>
                    <a:pt x="8880" y="92"/>
                  </a:cubicBezTo>
                  <a:lnTo>
                    <a:pt x="8857" y="92"/>
                  </a:lnTo>
                  <a:cubicBezTo>
                    <a:pt x="8857" y="92"/>
                    <a:pt x="8857" y="69"/>
                    <a:pt x="8834" y="69"/>
                  </a:cubicBezTo>
                  <a:cubicBezTo>
                    <a:pt x="8788" y="46"/>
                    <a:pt x="8766" y="46"/>
                    <a:pt x="8743" y="23"/>
                  </a:cubicBezTo>
                  <a:lnTo>
                    <a:pt x="8720" y="23"/>
                  </a:lnTo>
                  <a:cubicBezTo>
                    <a:pt x="8697" y="23"/>
                    <a:pt x="8697" y="0"/>
                    <a:pt x="8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63160" y="833919"/>
              <a:ext cx="181738" cy="170404"/>
            </a:xfrm>
            <a:custGeom>
              <a:avLst/>
              <a:gdLst/>
              <a:ahLst/>
              <a:cxnLst/>
              <a:rect l="l" t="t" r="r" b="b"/>
              <a:pathLst>
                <a:path w="3287" h="3082" extrusionOk="0">
                  <a:moveTo>
                    <a:pt x="936" y="1"/>
                  </a:moveTo>
                  <a:cubicBezTo>
                    <a:pt x="845" y="1"/>
                    <a:pt x="730" y="23"/>
                    <a:pt x="639" y="46"/>
                  </a:cubicBezTo>
                  <a:cubicBezTo>
                    <a:pt x="525" y="92"/>
                    <a:pt x="411" y="183"/>
                    <a:pt x="342" y="274"/>
                  </a:cubicBezTo>
                  <a:cubicBezTo>
                    <a:pt x="297" y="320"/>
                    <a:pt x="251" y="389"/>
                    <a:pt x="228" y="457"/>
                  </a:cubicBezTo>
                  <a:cubicBezTo>
                    <a:pt x="183" y="503"/>
                    <a:pt x="160" y="571"/>
                    <a:pt x="137" y="662"/>
                  </a:cubicBezTo>
                  <a:cubicBezTo>
                    <a:pt x="91" y="799"/>
                    <a:pt x="69" y="982"/>
                    <a:pt x="46" y="1142"/>
                  </a:cubicBezTo>
                  <a:cubicBezTo>
                    <a:pt x="0" y="1507"/>
                    <a:pt x="0" y="1895"/>
                    <a:pt x="23" y="2260"/>
                  </a:cubicBezTo>
                  <a:cubicBezTo>
                    <a:pt x="23" y="2534"/>
                    <a:pt x="69" y="2785"/>
                    <a:pt x="91" y="3059"/>
                  </a:cubicBezTo>
                  <a:lnTo>
                    <a:pt x="183" y="3059"/>
                  </a:lnTo>
                  <a:cubicBezTo>
                    <a:pt x="205" y="3059"/>
                    <a:pt x="228" y="3082"/>
                    <a:pt x="251" y="3082"/>
                  </a:cubicBezTo>
                  <a:lnTo>
                    <a:pt x="274" y="3082"/>
                  </a:lnTo>
                  <a:cubicBezTo>
                    <a:pt x="251" y="2694"/>
                    <a:pt x="205" y="2283"/>
                    <a:pt x="205" y="1872"/>
                  </a:cubicBezTo>
                  <a:cubicBezTo>
                    <a:pt x="205" y="1530"/>
                    <a:pt x="205" y="1165"/>
                    <a:pt x="297" y="822"/>
                  </a:cubicBezTo>
                  <a:cubicBezTo>
                    <a:pt x="320" y="731"/>
                    <a:pt x="365" y="617"/>
                    <a:pt x="411" y="503"/>
                  </a:cubicBezTo>
                  <a:cubicBezTo>
                    <a:pt x="434" y="457"/>
                    <a:pt x="479" y="411"/>
                    <a:pt x="525" y="366"/>
                  </a:cubicBezTo>
                  <a:cubicBezTo>
                    <a:pt x="548" y="320"/>
                    <a:pt x="594" y="297"/>
                    <a:pt x="616" y="274"/>
                  </a:cubicBezTo>
                  <a:cubicBezTo>
                    <a:pt x="662" y="252"/>
                    <a:pt x="685" y="229"/>
                    <a:pt x="730" y="229"/>
                  </a:cubicBezTo>
                  <a:cubicBezTo>
                    <a:pt x="799" y="206"/>
                    <a:pt x="867" y="206"/>
                    <a:pt x="936" y="206"/>
                  </a:cubicBezTo>
                  <a:cubicBezTo>
                    <a:pt x="1027" y="206"/>
                    <a:pt x="1118" y="206"/>
                    <a:pt x="1187" y="229"/>
                  </a:cubicBezTo>
                  <a:cubicBezTo>
                    <a:pt x="1370" y="274"/>
                    <a:pt x="1529" y="343"/>
                    <a:pt x="1666" y="434"/>
                  </a:cubicBezTo>
                  <a:cubicBezTo>
                    <a:pt x="1666" y="434"/>
                    <a:pt x="1666" y="428"/>
                    <a:pt x="1663" y="422"/>
                  </a:cubicBezTo>
                  <a:lnTo>
                    <a:pt x="1663" y="422"/>
                  </a:lnTo>
                  <a:cubicBezTo>
                    <a:pt x="1951" y="580"/>
                    <a:pt x="2197" y="781"/>
                    <a:pt x="2442" y="982"/>
                  </a:cubicBezTo>
                  <a:cubicBezTo>
                    <a:pt x="2556" y="1096"/>
                    <a:pt x="2671" y="1187"/>
                    <a:pt x="2785" y="1279"/>
                  </a:cubicBezTo>
                  <a:cubicBezTo>
                    <a:pt x="2876" y="1393"/>
                    <a:pt x="2990" y="1484"/>
                    <a:pt x="3104" y="1598"/>
                  </a:cubicBezTo>
                  <a:cubicBezTo>
                    <a:pt x="3127" y="1621"/>
                    <a:pt x="3150" y="1644"/>
                    <a:pt x="3196" y="1667"/>
                  </a:cubicBezTo>
                  <a:cubicBezTo>
                    <a:pt x="3196" y="1667"/>
                    <a:pt x="3218" y="1644"/>
                    <a:pt x="3218" y="1621"/>
                  </a:cubicBezTo>
                  <a:cubicBezTo>
                    <a:pt x="3218" y="1598"/>
                    <a:pt x="3218" y="1598"/>
                    <a:pt x="3241" y="1575"/>
                  </a:cubicBezTo>
                  <a:cubicBezTo>
                    <a:pt x="3241" y="1553"/>
                    <a:pt x="3241" y="1530"/>
                    <a:pt x="3264" y="1530"/>
                  </a:cubicBezTo>
                  <a:cubicBezTo>
                    <a:pt x="3264" y="1507"/>
                    <a:pt x="3264" y="1507"/>
                    <a:pt x="3287" y="1484"/>
                  </a:cubicBezTo>
                  <a:cubicBezTo>
                    <a:pt x="3150" y="1370"/>
                    <a:pt x="3013" y="1233"/>
                    <a:pt x="2876" y="1119"/>
                  </a:cubicBezTo>
                  <a:cubicBezTo>
                    <a:pt x="2716" y="959"/>
                    <a:pt x="2534" y="822"/>
                    <a:pt x="2374" y="662"/>
                  </a:cubicBezTo>
                  <a:cubicBezTo>
                    <a:pt x="2191" y="526"/>
                    <a:pt x="1986" y="389"/>
                    <a:pt x="1780" y="274"/>
                  </a:cubicBezTo>
                  <a:cubicBezTo>
                    <a:pt x="1689" y="229"/>
                    <a:pt x="1598" y="183"/>
                    <a:pt x="1507" y="137"/>
                  </a:cubicBezTo>
                  <a:cubicBezTo>
                    <a:pt x="1392" y="92"/>
                    <a:pt x="1301" y="69"/>
                    <a:pt x="1187" y="46"/>
                  </a:cubicBezTo>
                  <a:cubicBezTo>
                    <a:pt x="1118" y="23"/>
                    <a:pt x="1027" y="1"/>
                    <a:pt x="9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85829" y="861675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53692" y="929849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33511" y="921002"/>
              <a:ext cx="1327" cy="5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74495" y="937423"/>
              <a:ext cx="55" cy="132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876755" y="2301389"/>
              <a:ext cx="90952" cy="82216"/>
            </a:xfrm>
            <a:custGeom>
              <a:avLst/>
              <a:gdLst/>
              <a:ahLst/>
              <a:cxnLst/>
              <a:rect l="l" t="t" r="r" b="b"/>
              <a:pathLst>
                <a:path w="1645" h="1487" extrusionOk="0">
                  <a:moveTo>
                    <a:pt x="841" y="1"/>
                  </a:moveTo>
                  <a:cubicBezTo>
                    <a:pt x="775" y="1"/>
                    <a:pt x="707" y="9"/>
                    <a:pt x="640" y="28"/>
                  </a:cubicBezTo>
                  <a:cubicBezTo>
                    <a:pt x="252" y="119"/>
                    <a:pt x="1" y="530"/>
                    <a:pt x="115" y="918"/>
                  </a:cubicBezTo>
                  <a:cubicBezTo>
                    <a:pt x="193" y="1269"/>
                    <a:pt x="503" y="1486"/>
                    <a:pt x="833" y="1486"/>
                  </a:cubicBezTo>
                  <a:cubicBezTo>
                    <a:pt x="890" y="1486"/>
                    <a:pt x="948" y="1480"/>
                    <a:pt x="1005" y="1466"/>
                  </a:cubicBezTo>
                  <a:cubicBezTo>
                    <a:pt x="1393" y="1375"/>
                    <a:pt x="1644" y="964"/>
                    <a:pt x="1553" y="576"/>
                  </a:cubicBezTo>
                  <a:cubicBezTo>
                    <a:pt x="1477" y="232"/>
                    <a:pt x="1177" y="1"/>
                    <a:pt x="8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127940" y="2178975"/>
              <a:ext cx="89625" cy="82106"/>
            </a:xfrm>
            <a:custGeom>
              <a:avLst/>
              <a:gdLst/>
              <a:ahLst/>
              <a:cxnLst/>
              <a:rect l="l" t="t" r="r" b="b"/>
              <a:pathLst>
                <a:path w="1621" h="1485" extrusionOk="0">
                  <a:moveTo>
                    <a:pt x="831" y="0"/>
                  </a:moveTo>
                  <a:cubicBezTo>
                    <a:pt x="768" y="0"/>
                    <a:pt x="703" y="9"/>
                    <a:pt x="639" y="28"/>
                  </a:cubicBezTo>
                  <a:cubicBezTo>
                    <a:pt x="228" y="119"/>
                    <a:pt x="0" y="530"/>
                    <a:pt x="91" y="918"/>
                  </a:cubicBezTo>
                  <a:cubicBezTo>
                    <a:pt x="170" y="1252"/>
                    <a:pt x="485" y="1485"/>
                    <a:pt x="819" y="1485"/>
                  </a:cubicBezTo>
                  <a:cubicBezTo>
                    <a:pt x="873" y="1485"/>
                    <a:pt x="928" y="1479"/>
                    <a:pt x="982" y="1466"/>
                  </a:cubicBezTo>
                  <a:cubicBezTo>
                    <a:pt x="1393" y="1375"/>
                    <a:pt x="1621" y="964"/>
                    <a:pt x="1529" y="553"/>
                  </a:cubicBezTo>
                  <a:cubicBezTo>
                    <a:pt x="1453" y="229"/>
                    <a:pt x="1154" y="0"/>
                    <a:pt x="8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008015" y="2246153"/>
              <a:ext cx="85865" cy="69942"/>
            </a:xfrm>
            <a:custGeom>
              <a:avLst/>
              <a:gdLst/>
              <a:ahLst/>
              <a:cxnLst/>
              <a:rect l="l" t="t" r="r" b="b"/>
              <a:pathLst>
                <a:path w="1553" h="1265" extrusionOk="0">
                  <a:moveTo>
                    <a:pt x="1279" y="0"/>
                  </a:moveTo>
                  <a:cubicBezTo>
                    <a:pt x="1233" y="23"/>
                    <a:pt x="1211" y="91"/>
                    <a:pt x="1233" y="137"/>
                  </a:cubicBezTo>
                  <a:cubicBezTo>
                    <a:pt x="1256" y="160"/>
                    <a:pt x="1279" y="205"/>
                    <a:pt x="1302" y="251"/>
                  </a:cubicBezTo>
                  <a:cubicBezTo>
                    <a:pt x="1325" y="297"/>
                    <a:pt x="1325" y="365"/>
                    <a:pt x="1347" y="434"/>
                  </a:cubicBezTo>
                  <a:cubicBezTo>
                    <a:pt x="1347" y="479"/>
                    <a:pt x="1347" y="548"/>
                    <a:pt x="1347" y="593"/>
                  </a:cubicBezTo>
                  <a:cubicBezTo>
                    <a:pt x="1325" y="639"/>
                    <a:pt x="1325" y="685"/>
                    <a:pt x="1302" y="730"/>
                  </a:cubicBezTo>
                  <a:cubicBezTo>
                    <a:pt x="1279" y="776"/>
                    <a:pt x="1256" y="822"/>
                    <a:pt x="1233" y="845"/>
                  </a:cubicBezTo>
                  <a:cubicBezTo>
                    <a:pt x="1211" y="890"/>
                    <a:pt x="1165" y="913"/>
                    <a:pt x="1142" y="959"/>
                  </a:cubicBezTo>
                  <a:cubicBezTo>
                    <a:pt x="1074" y="982"/>
                    <a:pt x="1028" y="1004"/>
                    <a:pt x="982" y="1027"/>
                  </a:cubicBezTo>
                  <a:cubicBezTo>
                    <a:pt x="937" y="1050"/>
                    <a:pt x="868" y="1073"/>
                    <a:pt x="822" y="1073"/>
                  </a:cubicBezTo>
                  <a:lnTo>
                    <a:pt x="686" y="1073"/>
                  </a:lnTo>
                  <a:cubicBezTo>
                    <a:pt x="640" y="1050"/>
                    <a:pt x="594" y="1050"/>
                    <a:pt x="549" y="1027"/>
                  </a:cubicBezTo>
                  <a:cubicBezTo>
                    <a:pt x="503" y="1004"/>
                    <a:pt x="457" y="982"/>
                    <a:pt x="412" y="936"/>
                  </a:cubicBezTo>
                  <a:cubicBezTo>
                    <a:pt x="389" y="913"/>
                    <a:pt x="343" y="867"/>
                    <a:pt x="298" y="822"/>
                  </a:cubicBezTo>
                  <a:cubicBezTo>
                    <a:pt x="252" y="753"/>
                    <a:pt x="229" y="685"/>
                    <a:pt x="183" y="616"/>
                  </a:cubicBezTo>
                  <a:cubicBezTo>
                    <a:pt x="183" y="593"/>
                    <a:pt x="161" y="571"/>
                    <a:pt x="138" y="571"/>
                  </a:cubicBezTo>
                  <a:lnTo>
                    <a:pt x="69" y="571"/>
                  </a:lnTo>
                  <a:cubicBezTo>
                    <a:pt x="46" y="593"/>
                    <a:pt x="24" y="616"/>
                    <a:pt x="24" y="639"/>
                  </a:cubicBezTo>
                  <a:cubicBezTo>
                    <a:pt x="1" y="662"/>
                    <a:pt x="24" y="685"/>
                    <a:pt x="24" y="708"/>
                  </a:cubicBezTo>
                  <a:cubicBezTo>
                    <a:pt x="69" y="822"/>
                    <a:pt x="138" y="936"/>
                    <a:pt x="229" y="1027"/>
                  </a:cubicBezTo>
                  <a:cubicBezTo>
                    <a:pt x="298" y="1118"/>
                    <a:pt x="389" y="1164"/>
                    <a:pt x="503" y="1210"/>
                  </a:cubicBezTo>
                  <a:cubicBezTo>
                    <a:pt x="570" y="1243"/>
                    <a:pt x="649" y="1264"/>
                    <a:pt x="722" y="1264"/>
                  </a:cubicBezTo>
                  <a:cubicBezTo>
                    <a:pt x="749" y="1264"/>
                    <a:pt x="775" y="1262"/>
                    <a:pt x="800" y="1255"/>
                  </a:cubicBezTo>
                  <a:cubicBezTo>
                    <a:pt x="914" y="1255"/>
                    <a:pt x="1005" y="1233"/>
                    <a:pt x="1096" y="1187"/>
                  </a:cubicBezTo>
                  <a:cubicBezTo>
                    <a:pt x="1188" y="1141"/>
                    <a:pt x="1279" y="1096"/>
                    <a:pt x="1347" y="1027"/>
                  </a:cubicBezTo>
                  <a:cubicBezTo>
                    <a:pt x="1416" y="936"/>
                    <a:pt x="1462" y="845"/>
                    <a:pt x="1507" y="753"/>
                  </a:cubicBezTo>
                  <a:cubicBezTo>
                    <a:pt x="1530" y="639"/>
                    <a:pt x="1553" y="525"/>
                    <a:pt x="1530" y="434"/>
                  </a:cubicBezTo>
                  <a:cubicBezTo>
                    <a:pt x="1530" y="297"/>
                    <a:pt x="1484" y="160"/>
                    <a:pt x="1416" y="46"/>
                  </a:cubicBezTo>
                  <a:cubicBezTo>
                    <a:pt x="1393" y="0"/>
                    <a:pt x="1347" y="0"/>
                    <a:pt x="13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46739" y="996750"/>
              <a:ext cx="29083" cy="263789"/>
            </a:xfrm>
            <a:custGeom>
              <a:avLst/>
              <a:gdLst/>
              <a:ahLst/>
              <a:cxnLst/>
              <a:rect l="l" t="t" r="r" b="b"/>
              <a:pathLst>
                <a:path w="526" h="4771" extrusionOk="0">
                  <a:moveTo>
                    <a:pt x="434" y="0"/>
                  </a:moveTo>
                  <a:cubicBezTo>
                    <a:pt x="388" y="0"/>
                    <a:pt x="343" y="46"/>
                    <a:pt x="343" y="91"/>
                  </a:cubicBezTo>
                  <a:cubicBezTo>
                    <a:pt x="92" y="1598"/>
                    <a:pt x="23" y="3127"/>
                    <a:pt x="0" y="4679"/>
                  </a:cubicBezTo>
                  <a:cubicBezTo>
                    <a:pt x="0" y="4702"/>
                    <a:pt x="0" y="4725"/>
                    <a:pt x="0" y="4748"/>
                  </a:cubicBezTo>
                  <a:cubicBezTo>
                    <a:pt x="23" y="4770"/>
                    <a:pt x="46" y="4770"/>
                    <a:pt x="69" y="4770"/>
                  </a:cubicBezTo>
                  <a:cubicBezTo>
                    <a:pt x="92" y="4770"/>
                    <a:pt x="137" y="4770"/>
                    <a:pt x="137" y="4748"/>
                  </a:cubicBezTo>
                  <a:cubicBezTo>
                    <a:pt x="160" y="4748"/>
                    <a:pt x="183" y="4725"/>
                    <a:pt x="183" y="4702"/>
                  </a:cubicBezTo>
                  <a:cubicBezTo>
                    <a:pt x="206" y="3150"/>
                    <a:pt x="297" y="1621"/>
                    <a:pt x="525" y="114"/>
                  </a:cubicBezTo>
                  <a:cubicBezTo>
                    <a:pt x="525" y="46"/>
                    <a:pt x="480" y="0"/>
                    <a:pt x="4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533511" y="912156"/>
              <a:ext cx="236033" cy="159180"/>
            </a:xfrm>
            <a:custGeom>
              <a:avLst/>
              <a:gdLst/>
              <a:ahLst/>
              <a:cxnLst/>
              <a:rect l="l" t="t" r="r" b="b"/>
              <a:pathLst>
                <a:path w="4269" h="2879" extrusionOk="0">
                  <a:moveTo>
                    <a:pt x="92" y="1"/>
                  </a:moveTo>
                  <a:cubicBezTo>
                    <a:pt x="69" y="1"/>
                    <a:pt x="46" y="24"/>
                    <a:pt x="23" y="46"/>
                  </a:cubicBezTo>
                  <a:cubicBezTo>
                    <a:pt x="23" y="69"/>
                    <a:pt x="0" y="92"/>
                    <a:pt x="23" y="115"/>
                  </a:cubicBezTo>
                  <a:cubicBezTo>
                    <a:pt x="23" y="138"/>
                    <a:pt x="23" y="160"/>
                    <a:pt x="46" y="183"/>
                  </a:cubicBezTo>
                  <a:cubicBezTo>
                    <a:pt x="754" y="594"/>
                    <a:pt x="1461" y="982"/>
                    <a:pt x="2146" y="1416"/>
                  </a:cubicBezTo>
                  <a:cubicBezTo>
                    <a:pt x="2488" y="1644"/>
                    <a:pt x="2808" y="1872"/>
                    <a:pt x="3150" y="2101"/>
                  </a:cubicBezTo>
                  <a:cubicBezTo>
                    <a:pt x="3470" y="2352"/>
                    <a:pt x="3789" y="2603"/>
                    <a:pt x="4109" y="2854"/>
                  </a:cubicBezTo>
                  <a:cubicBezTo>
                    <a:pt x="4118" y="2871"/>
                    <a:pt x="4133" y="2879"/>
                    <a:pt x="4150" y="2879"/>
                  </a:cubicBezTo>
                  <a:cubicBezTo>
                    <a:pt x="4177" y="2879"/>
                    <a:pt x="4209" y="2859"/>
                    <a:pt x="4223" y="2831"/>
                  </a:cubicBezTo>
                  <a:cubicBezTo>
                    <a:pt x="4269" y="2785"/>
                    <a:pt x="4246" y="2740"/>
                    <a:pt x="4223" y="2694"/>
                  </a:cubicBezTo>
                  <a:cubicBezTo>
                    <a:pt x="3904" y="2443"/>
                    <a:pt x="3584" y="2192"/>
                    <a:pt x="3264" y="1941"/>
                  </a:cubicBezTo>
                  <a:cubicBezTo>
                    <a:pt x="2922" y="1713"/>
                    <a:pt x="2603" y="1484"/>
                    <a:pt x="2260" y="1279"/>
                  </a:cubicBezTo>
                  <a:cubicBezTo>
                    <a:pt x="1575" y="822"/>
                    <a:pt x="868" y="434"/>
                    <a:pt x="160" y="24"/>
                  </a:cubicBezTo>
                  <a:cubicBezTo>
                    <a:pt x="137" y="24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66920" y="912156"/>
              <a:ext cx="177979" cy="100407"/>
            </a:xfrm>
            <a:custGeom>
              <a:avLst/>
              <a:gdLst/>
              <a:ahLst/>
              <a:cxnLst/>
              <a:rect l="l" t="t" r="r" b="b"/>
              <a:pathLst>
                <a:path w="3219" h="1816" extrusionOk="0">
                  <a:moveTo>
                    <a:pt x="3128" y="1"/>
                  </a:moveTo>
                  <a:cubicBezTo>
                    <a:pt x="3059" y="1"/>
                    <a:pt x="3036" y="46"/>
                    <a:pt x="3013" y="92"/>
                  </a:cubicBezTo>
                  <a:cubicBezTo>
                    <a:pt x="3013" y="138"/>
                    <a:pt x="3013" y="183"/>
                    <a:pt x="2991" y="252"/>
                  </a:cubicBezTo>
                  <a:cubicBezTo>
                    <a:pt x="2968" y="320"/>
                    <a:pt x="2945" y="412"/>
                    <a:pt x="2899" y="503"/>
                  </a:cubicBezTo>
                  <a:cubicBezTo>
                    <a:pt x="2831" y="594"/>
                    <a:pt x="2762" y="708"/>
                    <a:pt x="2671" y="800"/>
                  </a:cubicBezTo>
                  <a:cubicBezTo>
                    <a:pt x="2534" y="937"/>
                    <a:pt x="2374" y="1074"/>
                    <a:pt x="2192" y="1165"/>
                  </a:cubicBezTo>
                  <a:cubicBezTo>
                    <a:pt x="1941" y="1325"/>
                    <a:pt x="1667" y="1439"/>
                    <a:pt x="1370" y="1530"/>
                  </a:cubicBezTo>
                  <a:lnTo>
                    <a:pt x="1393" y="1530"/>
                  </a:lnTo>
                  <a:cubicBezTo>
                    <a:pt x="1189" y="1575"/>
                    <a:pt x="962" y="1621"/>
                    <a:pt x="735" y="1621"/>
                  </a:cubicBezTo>
                  <a:lnTo>
                    <a:pt x="735" y="1621"/>
                  </a:lnTo>
                  <a:cubicBezTo>
                    <a:pt x="604" y="1621"/>
                    <a:pt x="474" y="1619"/>
                    <a:pt x="343" y="1576"/>
                  </a:cubicBezTo>
                  <a:cubicBezTo>
                    <a:pt x="274" y="1576"/>
                    <a:pt x="229" y="1553"/>
                    <a:pt x="160" y="1507"/>
                  </a:cubicBezTo>
                  <a:cubicBezTo>
                    <a:pt x="152" y="1503"/>
                    <a:pt x="143" y="1501"/>
                    <a:pt x="133" y="1501"/>
                  </a:cubicBezTo>
                  <a:cubicBezTo>
                    <a:pt x="91" y="1501"/>
                    <a:pt x="42" y="1538"/>
                    <a:pt x="23" y="1576"/>
                  </a:cubicBezTo>
                  <a:cubicBezTo>
                    <a:pt x="1" y="1621"/>
                    <a:pt x="46" y="1667"/>
                    <a:pt x="92" y="1690"/>
                  </a:cubicBezTo>
                  <a:cubicBezTo>
                    <a:pt x="270" y="1787"/>
                    <a:pt x="471" y="1815"/>
                    <a:pt x="679" y="1815"/>
                  </a:cubicBezTo>
                  <a:cubicBezTo>
                    <a:pt x="764" y="1815"/>
                    <a:pt x="850" y="1811"/>
                    <a:pt x="936" y="1804"/>
                  </a:cubicBezTo>
                  <a:cubicBezTo>
                    <a:pt x="1096" y="1804"/>
                    <a:pt x="1256" y="1758"/>
                    <a:pt x="1416" y="1713"/>
                  </a:cubicBezTo>
                  <a:cubicBezTo>
                    <a:pt x="1598" y="1667"/>
                    <a:pt x="1758" y="1598"/>
                    <a:pt x="1918" y="1530"/>
                  </a:cubicBezTo>
                  <a:cubicBezTo>
                    <a:pt x="2078" y="1462"/>
                    <a:pt x="2237" y="1370"/>
                    <a:pt x="2374" y="1279"/>
                  </a:cubicBezTo>
                  <a:cubicBezTo>
                    <a:pt x="2511" y="1188"/>
                    <a:pt x="2648" y="1096"/>
                    <a:pt x="2762" y="982"/>
                  </a:cubicBezTo>
                  <a:cubicBezTo>
                    <a:pt x="2854" y="868"/>
                    <a:pt x="2968" y="754"/>
                    <a:pt x="3036" y="640"/>
                  </a:cubicBezTo>
                  <a:cubicBezTo>
                    <a:pt x="3128" y="480"/>
                    <a:pt x="3196" y="297"/>
                    <a:pt x="3219" y="115"/>
                  </a:cubicBezTo>
                  <a:cubicBezTo>
                    <a:pt x="3219" y="46"/>
                    <a:pt x="3173" y="1"/>
                    <a:pt x="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40436" y="1246609"/>
              <a:ext cx="364748" cy="830456"/>
            </a:xfrm>
            <a:custGeom>
              <a:avLst/>
              <a:gdLst/>
              <a:ahLst/>
              <a:cxnLst/>
              <a:rect l="l" t="t" r="r" b="b"/>
              <a:pathLst>
                <a:path w="6597" h="15020" extrusionOk="0">
                  <a:moveTo>
                    <a:pt x="91" y="0"/>
                  </a:moveTo>
                  <a:cubicBezTo>
                    <a:pt x="91" y="0"/>
                    <a:pt x="69" y="23"/>
                    <a:pt x="46" y="23"/>
                  </a:cubicBezTo>
                  <a:cubicBezTo>
                    <a:pt x="23" y="23"/>
                    <a:pt x="23" y="46"/>
                    <a:pt x="0" y="69"/>
                  </a:cubicBezTo>
                  <a:cubicBezTo>
                    <a:pt x="0" y="115"/>
                    <a:pt x="0" y="137"/>
                    <a:pt x="23" y="160"/>
                  </a:cubicBezTo>
                  <a:cubicBezTo>
                    <a:pt x="845" y="2100"/>
                    <a:pt x="1689" y="4063"/>
                    <a:pt x="2534" y="6003"/>
                  </a:cubicBezTo>
                  <a:cubicBezTo>
                    <a:pt x="3378" y="8012"/>
                    <a:pt x="4246" y="10021"/>
                    <a:pt x="5090" y="12006"/>
                  </a:cubicBezTo>
                  <a:cubicBezTo>
                    <a:pt x="5524" y="13011"/>
                    <a:pt x="5958" y="14015"/>
                    <a:pt x="6391" y="15019"/>
                  </a:cubicBezTo>
                  <a:lnTo>
                    <a:pt x="6437" y="15019"/>
                  </a:lnTo>
                  <a:cubicBezTo>
                    <a:pt x="6483" y="15019"/>
                    <a:pt x="6551" y="15019"/>
                    <a:pt x="6597" y="14997"/>
                  </a:cubicBezTo>
                  <a:cubicBezTo>
                    <a:pt x="5912" y="13422"/>
                    <a:pt x="5227" y="11847"/>
                    <a:pt x="4565" y="10249"/>
                  </a:cubicBezTo>
                  <a:cubicBezTo>
                    <a:pt x="3675" y="8195"/>
                    <a:pt x="2808" y="6163"/>
                    <a:pt x="1918" y="4109"/>
                  </a:cubicBezTo>
                  <a:cubicBezTo>
                    <a:pt x="1347" y="2762"/>
                    <a:pt x="753" y="1416"/>
                    <a:pt x="183" y="69"/>
                  </a:cubicBezTo>
                  <a:cubicBezTo>
                    <a:pt x="160" y="23"/>
                    <a:pt x="137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760700" y="1066140"/>
              <a:ext cx="360988" cy="826641"/>
            </a:xfrm>
            <a:custGeom>
              <a:avLst/>
              <a:gdLst/>
              <a:ahLst/>
              <a:cxnLst/>
              <a:rect l="l" t="t" r="r" b="b"/>
              <a:pathLst>
                <a:path w="6529" h="14951" extrusionOk="0">
                  <a:moveTo>
                    <a:pt x="68" y="0"/>
                  </a:moveTo>
                  <a:cubicBezTo>
                    <a:pt x="46" y="23"/>
                    <a:pt x="23" y="46"/>
                    <a:pt x="0" y="69"/>
                  </a:cubicBezTo>
                  <a:cubicBezTo>
                    <a:pt x="0" y="92"/>
                    <a:pt x="0" y="115"/>
                    <a:pt x="23" y="137"/>
                  </a:cubicBezTo>
                  <a:cubicBezTo>
                    <a:pt x="845" y="2077"/>
                    <a:pt x="1689" y="4040"/>
                    <a:pt x="2534" y="5981"/>
                  </a:cubicBezTo>
                  <a:cubicBezTo>
                    <a:pt x="3355" y="7921"/>
                    <a:pt x="4177" y="9838"/>
                    <a:pt x="4999" y="11778"/>
                  </a:cubicBezTo>
                  <a:cubicBezTo>
                    <a:pt x="5455" y="12828"/>
                    <a:pt x="5912" y="13901"/>
                    <a:pt x="6368" y="14951"/>
                  </a:cubicBezTo>
                  <a:cubicBezTo>
                    <a:pt x="6414" y="14905"/>
                    <a:pt x="6460" y="14860"/>
                    <a:pt x="6528" y="14814"/>
                  </a:cubicBezTo>
                  <a:cubicBezTo>
                    <a:pt x="5980" y="13536"/>
                    <a:pt x="5432" y="12235"/>
                    <a:pt x="4862" y="10957"/>
                  </a:cubicBezTo>
                  <a:cubicBezTo>
                    <a:pt x="4040" y="9016"/>
                    <a:pt x="3196" y="7053"/>
                    <a:pt x="2374" y="5113"/>
                  </a:cubicBezTo>
                  <a:cubicBezTo>
                    <a:pt x="1643" y="3424"/>
                    <a:pt x="913" y="1735"/>
                    <a:pt x="183" y="46"/>
                  </a:cubicBezTo>
                  <a:cubicBezTo>
                    <a:pt x="183" y="0"/>
                    <a:pt x="137" y="0"/>
                    <a:pt x="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451459" y="1184738"/>
              <a:ext cx="376138" cy="862026"/>
            </a:xfrm>
            <a:custGeom>
              <a:avLst/>
              <a:gdLst/>
              <a:ahLst/>
              <a:cxnLst/>
              <a:rect l="l" t="t" r="r" b="b"/>
              <a:pathLst>
                <a:path w="6803" h="15591" extrusionOk="0">
                  <a:moveTo>
                    <a:pt x="92" y="1"/>
                  </a:moveTo>
                  <a:cubicBezTo>
                    <a:pt x="92" y="1"/>
                    <a:pt x="69" y="24"/>
                    <a:pt x="46" y="24"/>
                  </a:cubicBezTo>
                  <a:cubicBezTo>
                    <a:pt x="24" y="24"/>
                    <a:pt x="24" y="47"/>
                    <a:pt x="1" y="69"/>
                  </a:cubicBezTo>
                  <a:cubicBezTo>
                    <a:pt x="1" y="115"/>
                    <a:pt x="1" y="138"/>
                    <a:pt x="24" y="161"/>
                  </a:cubicBezTo>
                  <a:cubicBezTo>
                    <a:pt x="914" y="2215"/>
                    <a:pt x="1781" y="4292"/>
                    <a:pt x="2671" y="6369"/>
                  </a:cubicBezTo>
                  <a:cubicBezTo>
                    <a:pt x="3584" y="8446"/>
                    <a:pt x="4475" y="10546"/>
                    <a:pt x="5365" y="12646"/>
                  </a:cubicBezTo>
                  <a:cubicBezTo>
                    <a:pt x="5798" y="13628"/>
                    <a:pt x="6209" y="14609"/>
                    <a:pt x="6643" y="15591"/>
                  </a:cubicBezTo>
                  <a:cubicBezTo>
                    <a:pt x="6643" y="15591"/>
                    <a:pt x="6666" y="15568"/>
                    <a:pt x="6689" y="15568"/>
                  </a:cubicBezTo>
                  <a:lnTo>
                    <a:pt x="6711" y="15568"/>
                  </a:lnTo>
                  <a:cubicBezTo>
                    <a:pt x="6689" y="15568"/>
                    <a:pt x="6689" y="15568"/>
                    <a:pt x="6689" y="15545"/>
                  </a:cubicBezTo>
                  <a:cubicBezTo>
                    <a:pt x="6689" y="15545"/>
                    <a:pt x="6689" y="15522"/>
                    <a:pt x="6689" y="15522"/>
                  </a:cubicBezTo>
                  <a:cubicBezTo>
                    <a:pt x="6711" y="15499"/>
                    <a:pt x="6711" y="15499"/>
                    <a:pt x="6734" y="15499"/>
                  </a:cubicBezTo>
                  <a:cubicBezTo>
                    <a:pt x="6757" y="15499"/>
                    <a:pt x="6780" y="15499"/>
                    <a:pt x="6803" y="15476"/>
                  </a:cubicBezTo>
                  <a:cubicBezTo>
                    <a:pt x="6118" y="13924"/>
                    <a:pt x="5456" y="12349"/>
                    <a:pt x="4771" y="10774"/>
                  </a:cubicBezTo>
                  <a:cubicBezTo>
                    <a:pt x="3858" y="8652"/>
                    <a:pt x="2968" y="6529"/>
                    <a:pt x="2055" y="4406"/>
                  </a:cubicBezTo>
                  <a:lnTo>
                    <a:pt x="183" y="69"/>
                  </a:lnTo>
                  <a:cubicBezTo>
                    <a:pt x="183" y="24"/>
                    <a:pt x="138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833849" y="2083322"/>
              <a:ext cx="3870" cy="55"/>
            </a:xfrm>
            <a:custGeom>
              <a:avLst/>
              <a:gdLst/>
              <a:ahLst/>
              <a:cxnLst/>
              <a:rect l="l" t="t" r="r" b="b"/>
              <a:pathLst>
                <a:path w="70" h="1" extrusionOk="0">
                  <a:moveTo>
                    <a:pt x="1" y="1"/>
                  </a:moveTo>
                  <a:cubicBezTo>
                    <a:pt x="24" y="1"/>
                    <a:pt x="47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47" y="1"/>
                    <a:pt x="24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1A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33200" y="1109046"/>
              <a:ext cx="374866" cy="858211"/>
            </a:xfrm>
            <a:custGeom>
              <a:avLst/>
              <a:gdLst/>
              <a:ahLst/>
              <a:cxnLst/>
              <a:rect l="l" t="t" r="r" b="b"/>
              <a:pathLst>
                <a:path w="6780" h="15522" extrusionOk="0">
                  <a:moveTo>
                    <a:pt x="46" y="0"/>
                  </a:moveTo>
                  <a:cubicBezTo>
                    <a:pt x="23" y="23"/>
                    <a:pt x="23" y="46"/>
                    <a:pt x="1" y="69"/>
                  </a:cubicBezTo>
                  <a:cubicBezTo>
                    <a:pt x="1" y="92"/>
                    <a:pt x="1" y="115"/>
                    <a:pt x="23" y="137"/>
                  </a:cubicBezTo>
                  <a:cubicBezTo>
                    <a:pt x="891" y="2192"/>
                    <a:pt x="1781" y="4246"/>
                    <a:pt x="2648" y="6277"/>
                  </a:cubicBezTo>
                  <a:cubicBezTo>
                    <a:pt x="3561" y="8423"/>
                    <a:pt x="4474" y="10546"/>
                    <a:pt x="5387" y="12668"/>
                  </a:cubicBezTo>
                  <a:cubicBezTo>
                    <a:pt x="5798" y="13627"/>
                    <a:pt x="6209" y="14586"/>
                    <a:pt x="6620" y="15522"/>
                  </a:cubicBezTo>
                  <a:cubicBezTo>
                    <a:pt x="6643" y="15499"/>
                    <a:pt x="6688" y="15476"/>
                    <a:pt x="6711" y="15453"/>
                  </a:cubicBezTo>
                  <a:cubicBezTo>
                    <a:pt x="6734" y="15430"/>
                    <a:pt x="6757" y="15408"/>
                    <a:pt x="6780" y="15408"/>
                  </a:cubicBezTo>
                  <a:cubicBezTo>
                    <a:pt x="6027" y="13650"/>
                    <a:pt x="5273" y="11892"/>
                    <a:pt x="4520" y="10135"/>
                  </a:cubicBezTo>
                  <a:cubicBezTo>
                    <a:pt x="3607" y="8012"/>
                    <a:pt x="2694" y="5912"/>
                    <a:pt x="1804" y="3789"/>
                  </a:cubicBezTo>
                  <a:cubicBezTo>
                    <a:pt x="1256" y="2557"/>
                    <a:pt x="731" y="1301"/>
                    <a:pt x="183" y="46"/>
                  </a:cubicBezTo>
                  <a:cubicBezTo>
                    <a:pt x="183" y="0"/>
                    <a:pt x="138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42924" y="1184738"/>
              <a:ext cx="122467" cy="99798"/>
            </a:xfrm>
            <a:custGeom>
              <a:avLst/>
              <a:gdLst/>
              <a:ahLst/>
              <a:cxnLst/>
              <a:rect l="l" t="t" r="r" b="b"/>
              <a:pathLst>
                <a:path w="2215" h="1805" extrusionOk="0">
                  <a:moveTo>
                    <a:pt x="2055" y="1"/>
                  </a:moveTo>
                  <a:cubicBezTo>
                    <a:pt x="2055" y="1"/>
                    <a:pt x="2032" y="24"/>
                    <a:pt x="2032" y="24"/>
                  </a:cubicBezTo>
                  <a:cubicBezTo>
                    <a:pt x="1987" y="24"/>
                    <a:pt x="1941" y="69"/>
                    <a:pt x="1964" y="138"/>
                  </a:cubicBezTo>
                  <a:cubicBezTo>
                    <a:pt x="1964" y="229"/>
                    <a:pt x="1987" y="343"/>
                    <a:pt x="2009" y="435"/>
                  </a:cubicBezTo>
                  <a:cubicBezTo>
                    <a:pt x="2009" y="572"/>
                    <a:pt x="2009" y="686"/>
                    <a:pt x="1987" y="800"/>
                  </a:cubicBezTo>
                  <a:cubicBezTo>
                    <a:pt x="1987" y="891"/>
                    <a:pt x="1964" y="982"/>
                    <a:pt x="1918" y="1074"/>
                  </a:cubicBezTo>
                  <a:cubicBezTo>
                    <a:pt x="1873" y="1142"/>
                    <a:pt x="1850" y="1234"/>
                    <a:pt x="1781" y="1279"/>
                  </a:cubicBezTo>
                  <a:cubicBezTo>
                    <a:pt x="1736" y="1348"/>
                    <a:pt x="1690" y="1393"/>
                    <a:pt x="1621" y="1439"/>
                  </a:cubicBezTo>
                  <a:cubicBezTo>
                    <a:pt x="1553" y="1485"/>
                    <a:pt x="1484" y="1530"/>
                    <a:pt x="1416" y="1553"/>
                  </a:cubicBezTo>
                  <a:cubicBezTo>
                    <a:pt x="1348" y="1576"/>
                    <a:pt x="1256" y="1599"/>
                    <a:pt x="1188" y="1622"/>
                  </a:cubicBezTo>
                  <a:cubicBezTo>
                    <a:pt x="1096" y="1622"/>
                    <a:pt x="1005" y="1622"/>
                    <a:pt x="914" y="1599"/>
                  </a:cubicBezTo>
                  <a:cubicBezTo>
                    <a:pt x="823" y="1576"/>
                    <a:pt x="731" y="1553"/>
                    <a:pt x="663" y="1530"/>
                  </a:cubicBezTo>
                  <a:cubicBezTo>
                    <a:pt x="526" y="1462"/>
                    <a:pt x="412" y="1393"/>
                    <a:pt x="320" y="1302"/>
                  </a:cubicBezTo>
                  <a:cubicBezTo>
                    <a:pt x="275" y="1279"/>
                    <a:pt x="229" y="1234"/>
                    <a:pt x="183" y="1188"/>
                  </a:cubicBezTo>
                  <a:cubicBezTo>
                    <a:pt x="161" y="1165"/>
                    <a:pt x="132" y="1154"/>
                    <a:pt x="106" y="1154"/>
                  </a:cubicBezTo>
                  <a:cubicBezTo>
                    <a:pt x="81" y="1154"/>
                    <a:pt x="58" y="1165"/>
                    <a:pt x="46" y="1188"/>
                  </a:cubicBezTo>
                  <a:cubicBezTo>
                    <a:pt x="1" y="1211"/>
                    <a:pt x="1" y="1279"/>
                    <a:pt x="46" y="1325"/>
                  </a:cubicBezTo>
                  <a:cubicBezTo>
                    <a:pt x="252" y="1530"/>
                    <a:pt x="526" y="1713"/>
                    <a:pt x="845" y="1781"/>
                  </a:cubicBezTo>
                  <a:cubicBezTo>
                    <a:pt x="891" y="1804"/>
                    <a:pt x="960" y="1804"/>
                    <a:pt x="1028" y="1804"/>
                  </a:cubicBezTo>
                  <a:lnTo>
                    <a:pt x="1233" y="1804"/>
                  </a:lnTo>
                  <a:cubicBezTo>
                    <a:pt x="1348" y="1781"/>
                    <a:pt x="1484" y="1759"/>
                    <a:pt x="1599" y="1690"/>
                  </a:cubicBezTo>
                  <a:cubicBezTo>
                    <a:pt x="1713" y="1644"/>
                    <a:pt x="1804" y="1553"/>
                    <a:pt x="1895" y="1462"/>
                  </a:cubicBezTo>
                  <a:cubicBezTo>
                    <a:pt x="1987" y="1370"/>
                    <a:pt x="2055" y="1234"/>
                    <a:pt x="2124" y="1119"/>
                  </a:cubicBezTo>
                  <a:cubicBezTo>
                    <a:pt x="2169" y="982"/>
                    <a:pt x="2192" y="823"/>
                    <a:pt x="2192" y="686"/>
                  </a:cubicBezTo>
                  <a:cubicBezTo>
                    <a:pt x="2215" y="480"/>
                    <a:pt x="2169" y="275"/>
                    <a:pt x="2146" y="92"/>
                  </a:cubicBezTo>
                  <a:cubicBezTo>
                    <a:pt x="2146" y="47"/>
                    <a:pt x="2101" y="1"/>
                    <a:pt x="20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54003" y="1107774"/>
              <a:ext cx="189368" cy="121914"/>
            </a:xfrm>
            <a:custGeom>
              <a:avLst/>
              <a:gdLst/>
              <a:ahLst/>
              <a:cxnLst/>
              <a:rect l="l" t="t" r="r" b="b"/>
              <a:pathLst>
                <a:path w="3425" h="2205" extrusionOk="0">
                  <a:moveTo>
                    <a:pt x="3310" y="1"/>
                  </a:moveTo>
                  <a:cubicBezTo>
                    <a:pt x="3264" y="1"/>
                    <a:pt x="3219" y="46"/>
                    <a:pt x="3219" y="92"/>
                  </a:cubicBezTo>
                  <a:cubicBezTo>
                    <a:pt x="3219" y="320"/>
                    <a:pt x="3196" y="526"/>
                    <a:pt x="3173" y="731"/>
                  </a:cubicBezTo>
                  <a:cubicBezTo>
                    <a:pt x="3150" y="868"/>
                    <a:pt x="3105" y="1005"/>
                    <a:pt x="3059" y="1142"/>
                  </a:cubicBezTo>
                  <a:cubicBezTo>
                    <a:pt x="2991" y="1256"/>
                    <a:pt x="2945" y="1347"/>
                    <a:pt x="2876" y="1439"/>
                  </a:cubicBezTo>
                  <a:cubicBezTo>
                    <a:pt x="2785" y="1530"/>
                    <a:pt x="2694" y="1621"/>
                    <a:pt x="2603" y="1690"/>
                  </a:cubicBezTo>
                  <a:cubicBezTo>
                    <a:pt x="2488" y="1781"/>
                    <a:pt x="2351" y="1849"/>
                    <a:pt x="2237" y="1895"/>
                  </a:cubicBezTo>
                  <a:cubicBezTo>
                    <a:pt x="2078" y="1941"/>
                    <a:pt x="1918" y="1986"/>
                    <a:pt x="1758" y="2009"/>
                  </a:cubicBezTo>
                  <a:cubicBezTo>
                    <a:pt x="1598" y="2009"/>
                    <a:pt x="1416" y="2009"/>
                    <a:pt x="1256" y="1986"/>
                  </a:cubicBezTo>
                  <a:cubicBezTo>
                    <a:pt x="1096" y="1964"/>
                    <a:pt x="913" y="1895"/>
                    <a:pt x="754" y="1827"/>
                  </a:cubicBezTo>
                  <a:cubicBezTo>
                    <a:pt x="594" y="1758"/>
                    <a:pt x="457" y="1667"/>
                    <a:pt x="297" y="1553"/>
                  </a:cubicBezTo>
                  <a:cubicBezTo>
                    <a:pt x="274" y="1530"/>
                    <a:pt x="229" y="1484"/>
                    <a:pt x="183" y="1461"/>
                  </a:cubicBezTo>
                  <a:cubicBezTo>
                    <a:pt x="156" y="1435"/>
                    <a:pt x="130" y="1424"/>
                    <a:pt x="103" y="1424"/>
                  </a:cubicBezTo>
                  <a:cubicBezTo>
                    <a:pt x="84" y="1424"/>
                    <a:pt x="65" y="1429"/>
                    <a:pt x="46" y="1439"/>
                  </a:cubicBezTo>
                  <a:cubicBezTo>
                    <a:pt x="0" y="1484"/>
                    <a:pt x="0" y="1553"/>
                    <a:pt x="46" y="1598"/>
                  </a:cubicBezTo>
                  <a:cubicBezTo>
                    <a:pt x="183" y="1713"/>
                    <a:pt x="320" y="1827"/>
                    <a:pt x="503" y="1918"/>
                  </a:cubicBezTo>
                  <a:cubicBezTo>
                    <a:pt x="662" y="2009"/>
                    <a:pt x="822" y="2078"/>
                    <a:pt x="1005" y="2123"/>
                  </a:cubicBezTo>
                  <a:cubicBezTo>
                    <a:pt x="1197" y="2175"/>
                    <a:pt x="1389" y="2204"/>
                    <a:pt x="1582" y="2204"/>
                  </a:cubicBezTo>
                  <a:cubicBezTo>
                    <a:pt x="1732" y="2204"/>
                    <a:pt x="1882" y="2186"/>
                    <a:pt x="2032" y="2146"/>
                  </a:cubicBezTo>
                  <a:cubicBezTo>
                    <a:pt x="2374" y="2078"/>
                    <a:pt x="2694" y="1918"/>
                    <a:pt x="2922" y="1667"/>
                  </a:cubicBezTo>
                  <a:cubicBezTo>
                    <a:pt x="3036" y="1553"/>
                    <a:pt x="3150" y="1393"/>
                    <a:pt x="3219" y="1256"/>
                  </a:cubicBezTo>
                  <a:cubicBezTo>
                    <a:pt x="3310" y="1073"/>
                    <a:pt x="3356" y="891"/>
                    <a:pt x="3379" y="708"/>
                  </a:cubicBezTo>
                  <a:cubicBezTo>
                    <a:pt x="3379" y="617"/>
                    <a:pt x="3401" y="526"/>
                    <a:pt x="3401" y="434"/>
                  </a:cubicBezTo>
                  <a:cubicBezTo>
                    <a:pt x="3401" y="320"/>
                    <a:pt x="3401" y="206"/>
                    <a:pt x="3424" y="115"/>
                  </a:cubicBezTo>
                  <a:cubicBezTo>
                    <a:pt x="3424" y="46"/>
                    <a:pt x="3379" y="1"/>
                    <a:pt x="3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34471" y="1066140"/>
              <a:ext cx="137617" cy="77074"/>
            </a:xfrm>
            <a:custGeom>
              <a:avLst/>
              <a:gdLst/>
              <a:ahLst/>
              <a:cxnLst/>
              <a:rect l="l" t="t" r="r" b="b"/>
              <a:pathLst>
                <a:path w="2489" h="1394" extrusionOk="0">
                  <a:moveTo>
                    <a:pt x="2374" y="0"/>
                  </a:moveTo>
                  <a:cubicBezTo>
                    <a:pt x="2351" y="0"/>
                    <a:pt x="2329" y="23"/>
                    <a:pt x="2306" y="46"/>
                  </a:cubicBezTo>
                  <a:cubicBezTo>
                    <a:pt x="2283" y="46"/>
                    <a:pt x="2283" y="69"/>
                    <a:pt x="2283" y="92"/>
                  </a:cubicBezTo>
                  <a:cubicBezTo>
                    <a:pt x="2283" y="183"/>
                    <a:pt x="2283" y="274"/>
                    <a:pt x="2260" y="343"/>
                  </a:cubicBezTo>
                  <a:cubicBezTo>
                    <a:pt x="2237" y="457"/>
                    <a:pt x="2215" y="571"/>
                    <a:pt x="2169" y="662"/>
                  </a:cubicBezTo>
                  <a:cubicBezTo>
                    <a:pt x="2146" y="731"/>
                    <a:pt x="2100" y="799"/>
                    <a:pt x="2055" y="868"/>
                  </a:cubicBezTo>
                  <a:cubicBezTo>
                    <a:pt x="2009" y="913"/>
                    <a:pt x="1941" y="982"/>
                    <a:pt x="1895" y="1005"/>
                  </a:cubicBezTo>
                  <a:cubicBezTo>
                    <a:pt x="1827" y="1050"/>
                    <a:pt x="1758" y="1096"/>
                    <a:pt x="1690" y="1119"/>
                  </a:cubicBezTo>
                  <a:cubicBezTo>
                    <a:pt x="1598" y="1164"/>
                    <a:pt x="1507" y="1187"/>
                    <a:pt x="1416" y="1187"/>
                  </a:cubicBezTo>
                  <a:cubicBezTo>
                    <a:pt x="1376" y="1194"/>
                    <a:pt x="1335" y="1197"/>
                    <a:pt x="1296" y="1197"/>
                  </a:cubicBezTo>
                  <a:cubicBezTo>
                    <a:pt x="1200" y="1197"/>
                    <a:pt x="1108" y="1181"/>
                    <a:pt x="1028" y="1164"/>
                  </a:cubicBezTo>
                  <a:lnTo>
                    <a:pt x="1028" y="1164"/>
                  </a:lnTo>
                  <a:lnTo>
                    <a:pt x="1050" y="1187"/>
                  </a:lnTo>
                  <a:cubicBezTo>
                    <a:pt x="868" y="1142"/>
                    <a:pt x="708" y="1096"/>
                    <a:pt x="548" y="1028"/>
                  </a:cubicBezTo>
                  <a:cubicBezTo>
                    <a:pt x="411" y="959"/>
                    <a:pt x="274" y="891"/>
                    <a:pt x="137" y="799"/>
                  </a:cubicBezTo>
                  <a:cubicBezTo>
                    <a:pt x="120" y="782"/>
                    <a:pt x="99" y="774"/>
                    <a:pt x="79" y="774"/>
                  </a:cubicBezTo>
                  <a:cubicBezTo>
                    <a:pt x="46" y="774"/>
                    <a:pt x="15" y="794"/>
                    <a:pt x="0" y="822"/>
                  </a:cubicBezTo>
                  <a:cubicBezTo>
                    <a:pt x="0" y="845"/>
                    <a:pt x="0" y="868"/>
                    <a:pt x="0" y="891"/>
                  </a:cubicBezTo>
                  <a:cubicBezTo>
                    <a:pt x="0" y="913"/>
                    <a:pt x="23" y="936"/>
                    <a:pt x="46" y="959"/>
                  </a:cubicBezTo>
                  <a:cubicBezTo>
                    <a:pt x="252" y="1119"/>
                    <a:pt x="503" y="1233"/>
                    <a:pt x="754" y="1324"/>
                  </a:cubicBezTo>
                  <a:cubicBezTo>
                    <a:pt x="916" y="1368"/>
                    <a:pt x="1088" y="1394"/>
                    <a:pt x="1256" y="1394"/>
                  </a:cubicBezTo>
                  <a:cubicBezTo>
                    <a:pt x="1349" y="1394"/>
                    <a:pt x="1441" y="1386"/>
                    <a:pt x="1530" y="1370"/>
                  </a:cubicBezTo>
                  <a:cubicBezTo>
                    <a:pt x="1781" y="1324"/>
                    <a:pt x="2009" y="1210"/>
                    <a:pt x="2169" y="1028"/>
                  </a:cubicBezTo>
                  <a:cubicBezTo>
                    <a:pt x="2260" y="913"/>
                    <a:pt x="2329" y="799"/>
                    <a:pt x="2374" y="662"/>
                  </a:cubicBezTo>
                  <a:cubicBezTo>
                    <a:pt x="2420" y="594"/>
                    <a:pt x="2420" y="525"/>
                    <a:pt x="2443" y="457"/>
                  </a:cubicBezTo>
                  <a:cubicBezTo>
                    <a:pt x="2466" y="343"/>
                    <a:pt x="2488" y="229"/>
                    <a:pt x="2466" y="115"/>
                  </a:cubicBezTo>
                  <a:cubicBezTo>
                    <a:pt x="2466" y="92"/>
                    <a:pt x="2466" y="69"/>
                    <a:pt x="2443" y="46"/>
                  </a:cubicBezTo>
                  <a:cubicBezTo>
                    <a:pt x="2420" y="23"/>
                    <a:pt x="2397" y="0"/>
                    <a:pt x="23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81192" y="1876369"/>
              <a:ext cx="444255" cy="202306"/>
            </a:xfrm>
            <a:custGeom>
              <a:avLst/>
              <a:gdLst/>
              <a:ahLst/>
              <a:cxnLst/>
              <a:rect l="l" t="t" r="r" b="b"/>
              <a:pathLst>
                <a:path w="8035" h="3659" extrusionOk="0">
                  <a:moveTo>
                    <a:pt x="7943" y="0"/>
                  </a:moveTo>
                  <a:cubicBezTo>
                    <a:pt x="7920" y="0"/>
                    <a:pt x="7898" y="23"/>
                    <a:pt x="7898" y="23"/>
                  </a:cubicBezTo>
                  <a:cubicBezTo>
                    <a:pt x="7875" y="46"/>
                    <a:pt x="7875" y="46"/>
                    <a:pt x="7875" y="46"/>
                  </a:cubicBezTo>
                  <a:cubicBezTo>
                    <a:pt x="7806" y="114"/>
                    <a:pt x="7738" y="160"/>
                    <a:pt x="7669" y="228"/>
                  </a:cubicBezTo>
                  <a:cubicBezTo>
                    <a:pt x="7647" y="228"/>
                    <a:pt x="7624" y="251"/>
                    <a:pt x="7601" y="274"/>
                  </a:cubicBezTo>
                  <a:cubicBezTo>
                    <a:pt x="7532" y="320"/>
                    <a:pt x="7464" y="388"/>
                    <a:pt x="7373" y="434"/>
                  </a:cubicBezTo>
                  <a:cubicBezTo>
                    <a:pt x="7373" y="434"/>
                    <a:pt x="7373" y="434"/>
                    <a:pt x="7373" y="457"/>
                  </a:cubicBezTo>
                  <a:cubicBezTo>
                    <a:pt x="7167" y="594"/>
                    <a:pt x="6962" y="753"/>
                    <a:pt x="6733" y="890"/>
                  </a:cubicBezTo>
                  <a:cubicBezTo>
                    <a:pt x="6711" y="913"/>
                    <a:pt x="6688" y="936"/>
                    <a:pt x="6642" y="936"/>
                  </a:cubicBezTo>
                  <a:cubicBezTo>
                    <a:pt x="6642" y="936"/>
                    <a:pt x="6642" y="959"/>
                    <a:pt x="6642" y="959"/>
                  </a:cubicBezTo>
                  <a:cubicBezTo>
                    <a:pt x="6231" y="1210"/>
                    <a:pt x="5798" y="1461"/>
                    <a:pt x="5364" y="1712"/>
                  </a:cubicBezTo>
                  <a:cubicBezTo>
                    <a:pt x="5159" y="1803"/>
                    <a:pt x="4953" y="1918"/>
                    <a:pt x="4748" y="2009"/>
                  </a:cubicBezTo>
                  <a:cubicBezTo>
                    <a:pt x="4542" y="2100"/>
                    <a:pt x="4314" y="2214"/>
                    <a:pt x="4109" y="2306"/>
                  </a:cubicBezTo>
                  <a:cubicBezTo>
                    <a:pt x="3606" y="2511"/>
                    <a:pt x="3081" y="2716"/>
                    <a:pt x="2556" y="2899"/>
                  </a:cubicBezTo>
                  <a:cubicBezTo>
                    <a:pt x="2214" y="3013"/>
                    <a:pt x="1849" y="3127"/>
                    <a:pt x="1506" y="3219"/>
                  </a:cubicBezTo>
                  <a:cubicBezTo>
                    <a:pt x="1370" y="3241"/>
                    <a:pt x="1255" y="3264"/>
                    <a:pt x="1118" y="3310"/>
                  </a:cubicBezTo>
                  <a:lnTo>
                    <a:pt x="1050" y="3310"/>
                  </a:lnTo>
                  <a:cubicBezTo>
                    <a:pt x="936" y="3333"/>
                    <a:pt x="845" y="3356"/>
                    <a:pt x="730" y="3378"/>
                  </a:cubicBezTo>
                  <a:cubicBezTo>
                    <a:pt x="525" y="3424"/>
                    <a:pt x="320" y="3447"/>
                    <a:pt x="114" y="3470"/>
                  </a:cubicBezTo>
                  <a:cubicBezTo>
                    <a:pt x="46" y="3470"/>
                    <a:pt x="0" y="3515"/>
                    <a:pt x="23" y="3584"/>
                  </a:cubicBezTo>
                  <a:cubicBezTo>
                    <a:pt x="23" y="3621"/>
                    <a:pt x="53" y="3658"/>
                    <a:pt x="89" y="3658"/>
                  </a:cubicBezTo>
                  <a:cubicBezTo>
                    <a:pt x="97" y="3658"/>
                    <a:pt x="106" y="3656"/>
                    <a:pt x="114" y="3652"/>
                  </a:cubicBezTo>
                  <a:cubicBezTo>
                    <a:pt x="342" y="3629"/>
                    <a:pt x="548" y="3607"/>
                    <a:pt x="753" y="3561"/>
                  </a:cubicBezTo>
                  <a:lnTo>
                    <a:pt x="799" y="3561"/>
                  </a:lnTo>
                  <a:cubicBezTo>
                    <a:pt x="890" y="3538"/>
                    <a:pt x="1004" y="3515"/>
                    <a:pt x="1096" y="3492"/>
                  </a:cubicBezTo>
                  <a:lnTo>
                    <a:pt x="1141" y="3492"/>
                  </a:lnTo>
                  <a:cubicBezTo>
                    <a:pt x="1278" y="3470"/>
                    <a:pt x="1415" y="3424"/>
                    <a:pt x="1552" y="3401"/>
                  </a:cubicBezTo>
                  <a:cubicBezTo>
                    <a:pt x="1917" y="3310"/>
                    <a:pt x="2260" y="3196"/>
                    <a:pt x="2625" y="3082"/>
                  </a:cubicBezTo>
                  <a:cubicBezTo>
                    <a:pt x="3150" y="2899"/>
                    <a:pt x="3675" y="2694"/>
                    <a:pt x="4177" y="2488"/>
                  </a:cubicBezTo>
                  <a:cubicBezTo>
                    <a:pt x="4382" y="2397"/>
                    <a:pt x="4588" y="2306"/>
                    <a:pt x="4793" y="2191"/>
                  </a:cubicBezTo>
                  <a:cubicBezTo>
                    <a:pt x="5478" y="1872"/>
                    <a:pt x="6117" y="1530"/>
                    <a:pt x="6756" y="1119"/>
                  </a:cubicBezTo>
                  <a:cubicBezTo>
                    <a:pt x="6779" y="1096"/>
                    <a:pt x="6802" y="1073"/>
                    <a:pt x="6825" y="1073"/>
                  </a:cubicBezTo>
                  <a:cubicBezTo>
                    <a:pt x="6848" y="1050"/>
                    <a:pt x="6848" y="1050"/>
                    <a:pt x="6848" y="1050"/>
                  </a:cubicBezTo>
                  <a:cubicBezTo>
                    <a:pt x="7076" y="913"/>
                    <a:pt x="7281" y="753"/>
                    <a:pt x="7487" y="594"/>
                  </a:cubicBezTo>
                  <a:cubicBezTo>
                    <a:pt x="7510" y="594"/>
                    <a:pt x="7510" y="594"/>
                    <a:pt x="7510" y="571"/>
                  </a:cubicBezTo>
                  <a:lnTo>
                    <a:pt x="7532" y="571"/>
                  </a:lnTo>
                  <a:cubicBezTo>
                    <a:pt x="7578" y="525"/>
                    <a:pt x="7624" y="502"/>
                    <a:pt x="7692" y="457"/>
                  </a:cubicBezTo>
                  <a:cubicBezTo>
                    <a:pt x="7715" y="434"/>
                    <a:pt x="7738" y="411"/>
                    <a:pt x="7738" y="411"/>
                  </a:cubicBezTo>
                  <a:cubicBezTo>
                    <a:pt x="7761" y="388"/>
                    <a:pt x="7761" y="388"/>
                    <a:pt x="7761" y="388"/>
                  </a:cubicBezTo>
                  <a:lnTo>
                    <a:pt x="7783" y="388"/>
                  </a:lnTo>
                  <a:cubicBezTo>
                    <a:pt x="7829" y="320"/>
                    <a:pt x="7898" y="274"/>
                    <a:pt x="7943" y="228"/>
                  </a:cubicBezTo>
                  <a:lnTo>
                    <a:pt x="7966" y="228"/>
                  </a:lnTo>
                  <a:cubicBezTo>
                    <a:pt x="7966" y="228"/>
                    <a:pt x="7966" y="206"/>
                    <a:pt x="7989" y="206"/>
                  </a:cubicBezTo>
                  <a:cubicBezTo>
                    <a:pt x="7989" y="206"/>
                    <a:pt x="7989" y="183"/>
                    <a:pt x="8012" y="183"/>
                  </a:cubicBezTo>
                  <a:cubicBezTo>
                    <a:pt x="8012" y="160"/>
                    <a:pt x="8035" y="160"/>
                    <a:pt x="8035" y="137"/>
                  </a:cubicBezTo>
                  <a:cubicBezTo>
                    <a:pt x="8035" y="92"/>
                    <a:pt x="8035" y="69"/>
                    <a:pt x="8035" y="46"/>
                  </a:cubicBezTo>
                  <a:cubicBezTo>
                    <a:pt x="8012" y="23"/>
                    <a:pt x="7989" y="23"/>
                    <a:pt x="7966" y="23"/>
                  </a:cubicBezTo>
                  <a:cubicBezTo>
                    <a:pt x="7966" y="23"/>
                    <a:pt x="7943" y="0"/>
                    <a:pt x="79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894448" y="2323118"/>
              <a:ext cx="20236" cy="21508"/>
            </a:xfrm>
            <a:custGeom>
              <a:avLst/>
              <a:gdLst/>
              <a:ahLst/>
              <a:cxnLst/>
              <a:rect l="l" t="t" r="r" b="b"/>
              <a:pathLst>
                <a:path w="366" h="389" extrusionOk="0">
                  <a:moveTo>
                    <a:pt x="183" y="0"/>
                  </a:moveTo>
                  <a:cubicBezTo>
                    <a:pt x="92" y="0"/>
                    <a:pt x="0" y="92"/>
                    <a:pt x="0" y="183"/>
                  </a:cubicBezTo>
                  <a:cubicBezTo>
                    <a:pt x="0" y="297"/>
                    <a:pt x="92" y="388"/>
                    <a:pt x="183" y="388"/>
                  </a:cubicBezTo>
                  <a:cubicBezTo>
                    <a:pt x="297" y="388"/>
                    <a:pt x="366" y="297"/>
                    <a:pt x="366" y="183"/>
                  </a:cubicBezTo>
                  <a:cubicBezTo>
                    <a:pt x="366" y="92"/>
                    <a:pt x="297" y="0"/>
                    <a:pt x="1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1144306" y="2205736"/>
              <a:ext cx="16476" cy="17748"/>
            </a:xfrm>
            <a:custGeom>
              <a:avLst/>
              <a:gdLst/>
              <a:ahLst/>
              <a:cxnLst/>
              <a:rect l="l" t="t" r="r" b="b"/>
              <a:pathLst>
                <a:path w="298" h="321" extrusionOk="0">
                  <a:moveTo>
                    <a:pt x="138" y="1"/>
                  </a:moveTo>
                  <a:cubicBezTo>
                    <a:pt x="69" y="1"/>
                    <a:pt x="1" y="69"/>
                    <a:pt x="1" y="160"/>
                  </a:cubicBezTo>
                  <a:cubicBezTo>
                    <a:pt x="1" y="252"/>
                    <a:pt x="69" y="320"/>
                    <a:pt x="138" y="320"/>
                  </a:cubicBezTo>
                  <a:cubicBezTo>
                    <a:pt x="229" y="320"/>
                    <a:pt x="298" y="252"/>
                    <a:pt x="298" y="160"/>
                  </a:cubicBezTo>
                  <a:cubicBezTo>
                    <a:pt x="298" y="69"/>
                    <a:pt x="229" y="1"/>
                    <a:pt x="138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898208" y="2348330"/>
              <a:ext cx="12717" cy="11445"/>
            </a:xfrm>
            <a:custGeom>
              <a:avLst/>
              <a:gdLst/>
              <a:ahLst/>
              <a:cxnLst/>
              <a:rect l="l" t="t" r="r" b="b"/>
              <a:pathLst>
                <a:path w="230" h="207" extrusionOk="0">
                  <a:moveTo>
                    <a:pt x="115" y="1"/>
                  </a:moveTo>
                  <a:cubicBezTo>
                    <a:pt x="47" y="1"/>
                    <a:pt x="1" y="47"/>
                    <a:pt x="1" y="92"/>
                  </a:cubicBezTo>
                  <a:cubicBezTo>
                    <a:pt x="1" y="161"/>
                    <a:pt x="47" y="206"/>
                    <a:pt x="115" y="206"/>
                  </a:cubicBezTo>
                  <a:cubicBezTo>
                    <a:pt x="184" y="206"/>
                    <a:pt x="229" y="161"/>
                    <a:pt x="229" y="92"/>
                  </a:cubicBezTo>
                  <a:cubicBezTo>
                    <a:pt x="229" y="47"/>
                    <a:pt x="184" y="1"/>
                    <a:pt x="115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1149393" y="2229732"/>
              <a:ext cx="11390" cy="11390"/>
            </a:xfrm>
            <a:custGeom>
              <a:avLst/>
              <a:gdLst/>
              <a:ahLst/>
              <a:cxnLst/>
              <a:rect l="l" t="t" r="r" b="b"/>
              <a:pathLst>
                <a:path w="206" h="206" extrusionOk="0">
                  <a:moveTo>
                    <a:pt x="114" y="0"/>
                  </a:moveTo>
                  <a:cubicBezTo>
                    <a:pt x="46" y="0"/>
                    <a:pt x="0" y="46"/>
                    <a:pt x="0" y="92"/>
                  </a:cubicBezTo>
                  <a:cubicBezTo>
                    <a:pt x="0" y="160"/>
                    <a:pt x="46" y="206"/>
                    <a:pt x="114" y="206"/>
                  </a:cubicBezTo>
                  <a:cubicBezTo>
                    <a:pt x="160" y="206"/>
                    <a:pt x="206" y="160"/>
                    <a:pt x="206" y="92"/>
                  </a:cubicBezTo>
                  <a:cubicBezTo>
                    <a:pt x="206" y="46"/>
                    <a:pt x="160" y="0"/>
                    <a:pt x="11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879298" y="2387476"/>
              <a:ext cx="71988" cy="47992"/>
            </a:xfrm>
            <a:custGeom>
              <a:avLst/>
              <a:gdLst/>
              <a:ahLst/>
              <a:cxnLst/>
              <a:rect l="l" t="t" r="r" b="b"/>
              <a:pathLst>
                <a:path w="1302" h="868" extrusionOk="0">
                  <a:moveTo>
                    <a:pt x="617" y="0"/>
                  </a:moveTo>
                  <a:cubicBezTo>
                    <a:pt x="274" y="23"/>
                    <a:pt x="1" y="229"/>
                    <a:pt x="1" y="457"/>
                  </a:cubicBezTo>
                  <a:cubicBezTo>
                    <a:pt x="23" y="708"/>
                    <a:pt x="320" y="868"/>
                    <a:pt x="663" y="868"/>
                  </a:cubicBezTo>
                  <a:cubicBezTo>
                    <a:pt x="1028" y="845"/>
                    <a:pt x="1302" y="640"/>
                    <a:pt x="1279" y="411"/>
                  </a:cubicBezTo>
                  <a:cubicBezTo>
                    <a:pt x="1279" y="160"/>
                    <a:pt x="982" y="0"/>
                    <a:pt x="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1209936" y="2235482"/>
              <a:ext cx="71988" cy="56672"/>
            </a:xfrm>
            <a:custGeom>
              <a:avLst/>
              <a:gdLst/>
              <a:ahLst/>
              <a:cxnLst/>
              <a:rect l="l" t="t" r="r" b="b"/>
              <a:pathLst>
                <a:path w="1302" h="1025" extrusionOk="0">
                  <a:moveTo>
                    <a:pt x="853" y="1"/>
                  </a:moveTo>
                  <a:cubicBezTo>
                    <a:pt x="707" y="1"/>
                    <a:pt x="538" y="58"/>
                    <a:pt x="389" y="170"/>
                  </a:cubicBezTo>
                  <a:cubicBezTo>
                    <a:pt x="92" y="398"/>
                    <a:pt x="1" y="718"/>
                    <a:pt x="138" y="901"/>
                  </a:cubicBezTo>
                  <a:cubicBezTo>
                    <a:pt x="200" y="984"/>
                    <a:pt x="305" y="1024"/>
                    <a:pt x="429" y="1024"/>
                  </a:cubicBezTo>
                  <a:cubicBezTo>
                    <a:pt x="577" y="1024"/>
                    <a:pt x="752" y="967"/>
                    <a:pt x="914" y="855"/>
                  </a:cubicBezTo>
                  <a:cubicBezTo>
                    <a:pt x="1188" y="627"/>
                    <a:pt x="1302" y="307"/>
                    <a:pt x="1142" y="125"/>
                  </a:cubicBezTo>
                  <a:cubicBezTo>
                    <a:pt x="1080" y="41"/>
                    <a:pt x="974" y="1"/>
                    <a:pt x="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" name="Google Shape;266;p2"/>
          <p:cNvGrpSpPr/>
          <p:nvPr/>
        </p:nvGrpSpPr>
        <p:grpSpPr>
          <a:xfrm rot="2700000">
            <a:off x="194348" y="210685"/>
            <a:ext cx="465087" cy="510642"/>
            <a:chOff x="818450" y="719950"/>
            <a:chExt cx="162075" cy="177950"/>
          </a:xfrm>
        </p:grpSpPr>
        <p:sp>
          <p:nvSpPr>
            <p:cNvPr id="267" name="Google Shape;267;p2"/>
            <p:cNvSpPr/>
            <p:nvPr/>
          </p:nvSpPr>
          <p:spPr>
            <a:xfrm>
              <a:off x="917175" y="719950"/>
              <a:ext cx="63350" cy="82425"/>
            </a:xfrm>
            <a:custGeom>
              <a:avLst/>
              <a:gdLst/>
              <a:ahLst/>
              <a:cxnLst/>
              <a:rect l="l" t="t" r="r" b="b"/>
              <a:pathLst>
                <a:path w="2534" h="3297" extrusionOk="0">
                  <a:moveTo>
                    <a:pt x="459" y="1"/>
                  </a:moveTo>
                  <a:cubicBezTo>
                    <a:pt x="401" y="1"/>
                    <a:pt x="332" y="17"/>
                    <a:pt x="251" y="33"/>
                  </a:cubicBezTo>
                  <a:cubicBezTo>
                    <a:pt x="206" y="56"/>
                    <a:pt x="137" y="78"/>
                    <a:pt x="91" y="124"/>
                  </a:cubicBezTo>
                  <a:cubicBezTo>
                    <a:pt x="91" y="124"/>
                    <a:pt x="91" y="147"/>
                    <a:pt x="69" y="147"/>
                  </a:cubicBezTo>
                  <a:cubicBezTo>
                    <a:pt x="46" y="193"/>
                    <a:pt x="0" y="261"/>
                    <a:pt x="0" y="330"/>
                  </a:cubicBezTo>
                  <a:cubicBezTo>
                    <a:pt x="0" y="398"/>
                    <a:pt x="23" y="489"/>
                    <a:pt x="23" y="558"/>
                  </a:cubicBezTo>
                  <a:cubicBezTo>
                    <a:pt x="46" y="626"/>
                    <a:pt x="91" y="695"/>
                    <a:pt x="137" y="786"/>
                  </a:cubicBezTo>
                  <a:cubicBezTo>
                    <a:pt x="251" y="991"/>
                    <a:pt x="388" y="1174"/>
                    <a:pt x="502" y="1334"/>
                  </a:cubicBezTo>
                  <a:cubicBezTo>
                    <a:pt x="662" y="1516"/>
                    <a:pt x="822" y="1722"/>
                    <a:pt x="1027" y="1950"/>
                  </a:cubicBezTo>
                  <a:cubicBezTo>
                    <a:pt x="1187" y="2110"/>
                    <a:pt x="1370" y="2293"/>
                    <a:pt x="1598" y="2521"/>
                  </a:cubicBezTo>
                  <a:cubicBezTo>
                    <a:pt x="1758" y="2681"/>
                    <a:pt x="1917" y="2817"/>
                    <a:pt x="2077" y="2977"/>
                  </a:cubicBezTo>
                  <a:lnTo>
                    <a:pt x="2146" y="3046"/>
                  </a:lnTo>
                  <a:cubicBezTo>
                    <a:pt x="2191" y="3091"/>
                    <a:pt x="2260" y="3160"/>
                    <a:pt x="2328" y="3206"/>
                  </a:cubicBezTo>
                  <a:lnTo>
                    <a:pt x="2328" y="3228"/>
                  </a:lnTo>
                  <a:cubicBezTo>
                    <a:pt x="2351" y="3274"/>
                    <a:pt x="2397" y="3297"/>
                    <a:pt x="2442" y="3297"/>
                  </a:cubicBezTo>
                  <a:lnTo>
                    <a:pt x="2465" y="3297"/>
                  </a:lnTo>
                  <a:cubicBezTo>
                    <a:pt x="2465" y="3297"/>
                    <a:pt x="2488" y="3274"/>
                    <a:pt x="2511" y="3274"/>
                  </a:cubicBezTo>
                  <a:cubicBezTo>
                    <a:pt x="2534" y="3251"/>
                    <a:pt x="2534" y="3228"/>
                    <a:pt x="2534" y="3183"/>
                  </a:cubicBezTo>
                  <a:cubicBezTo>
                    <a:pt x="2534" y="3160"/>
                    <a:pt x="2511" y="3160"/>
                    <a:pt x="2488" y="3137"/>
                  </a:cubicBezTo>
                  <a:lnTo>
                    <a:pt x="2488" y="3114"/>
                  </a:lnTo>
                  <a:cubicBezTo>
                    <a:pt x="2283" y="2544"/>
                    <a:pt x="2077" y="2064"/>
                    <a:pt x="1872" y="1608"/>
                  </a:cubicBezTo>
                  <a:cubicBezTo>
                    <a:pt x="1712" y="1243"/>
                    <a:pt x="1552" y="969"/>
                    <a:pt x="1392" y="718"/>
                  </a:cubicBezTo>
                  <a:cubicBezTo>
                    <a:pt x="1301" y="581"/>
                    <a:pt x="1210" y="466"/>
                    <a:pt x="1119" y="375"/>
                  </a:cubicBezTo>
                  <a:cubicBezTo>
                    <a:pt x="1027" y="261"/>
                    <a:pt x="936" y="170"/>
                    <a:pt x="845" y="124"/>
                  </a:cubicBezTo>
                  <a:cubicBezTo>
                    <a:pt x="731" y="56"/>
                    <a:pt x="639" y="10"/>
                    <a:pt x="525" y="10"/>
                  </a:cubicBezTo>
                  <a:cubicBezTo>
                    <a:pt x="505" y="3"/>
                    <a:pt x="483" y="1"/>
                    <a:pt x="45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818450" y="783525"/>
              <a:ext cx="125000" cy="45675"/>
            </a:xfrm>
            <a:custGeom>
              <a:avLst/>
              <a:gdLst/>
              <a:ahLst/>
              <a:cxnLst/>
              <a:rect l="l" t="t" r="r" b="b"/>
              <a:pathLst>
                <a:path w="5000" h="1827" extrusionOk="0">
                  <a:moveTo>
                    <a:pt x="434" y="1"/>
                  </a:moveTo>
                  <a:cubicBezTo>
                    <a:pt x="343" y="23"/>
                    <a:pt x="251" y="46"/>
                    <a:pt x="183" y="92"/>
                  </a:cubicBezTo>
                  <a:cubicBezTo>
                    <a:pt x="160" y="92"/>
                    <a:pt x="160" y="115"/>
                    <a:pt x="137" y="138"/>
                  </a:cubicBezTo>
                  <a:cubicBezTo>
                    <a:pt x="92" y="160"/>
                    <a:pt x="69" y="206"/>
                    <a:pt x="46" y="252"/>
                  </a:cubicBezTo>
                  <a:cubicBezTo>
                    <a:pt x="23" y="320"/>
                    <a:pt x="0" y="411"/>
                    <a:pt x="0" y="526"/>
                  </a:cubicBezTo>
                  <a:cubicBezTo>
                    <a:pt x="23" y="617"/>
                    <a:pt x="46" y="708"/>
                    <a:pt x="92" y="799"/>
                  </a:cubicBezTo>
                  <a:cubicBezTo>
                    <a:pt x="160" y="959"/>
                    <a:pt x="320" y="1119"/>
                    <a:pt x="548" y="1233"/>
                  </a:cubicBezTo>
                  <a:cubicBezTo>
                    <a:pt x="799" y="1393"/>
                    <a:pt x="1096" y="1461"/>
                    <a:pt x="1324" y="1530"/>
                  </a:cubicBezTo>
                  <a:cubicBezTo>
                    <a:pt x="1575" y="1598"/>
                    <a:pt x="1872" y="1644"/>
                    <a:pt x="2237" y="1690"/>
                  </a:cubicBezTo>
                  <a:cubicBezTo>
                    <a:pt x="2534" y="1735"/>
                    <a:pt x="2854" y="1758"/>
                    <a:pt x="3219" y="1781"/>
                  </a:cubicBezTo>
                  <a:cubicBezTo>
                    <a:pt x="3515" y="1804"/>
                    <a:pt x="3835" y="1804"/>
                    <a:pt x="4223" y="1804"/>
                  </a:cubicBezTo>
                  <a:lnTo>
                    <a:pt x="4428" y="1804"/>
                  </a:lnTo>
                  <a:cubicBezTo>
                    <a:pt x="4588" y="1827"/>
                    <a:pt x="4748" y="1827"/>
                    <a:pt x="4885" y="1827"/>
                  </a:cubicBezTo>
                  <a:cubicBezTo>
                    <a:pt x="4908" y="1827"/>
                    <a:pt x="4953" y="1827"/>
                    <a:pt x="4976" y="1804"/>
                  </a:cubicBezTo>
                  <a:cubicBezTo>
                    <a:pt x="4976" y="1804"/>
                    <a:pt x="4976" y="1781"/>
                    <a:pt x="4976" y="1781"/>
                  </a:cubicBezTo>
                  <a:cubicBezTo>
                    <a:pt x="4999" y="1735"/>
                    <a:pt x="4976" y="1667"/>
                    <a:pt x="4931" y="1667"/>
                  </a:cubicBezTo>
                  <a:cubicBezTo>
                    <a:pt x="4931" y="1644"/>
                    <a:pt x="4931" y="1644"/>
                    <a:pt x="4931" y="1644"/>
                  </a:cubicBezTo>
                  <a:cubicBezTo>
                    <a:pt x="4657" y="1553"/>
                    <a:pt x="4406" y="1439"/>
                    <a:pt x="4155" y="1347"/>
                  </a:cubicBezTo>
                  <a:cubicBezTo>
                    <a:pt x="4040" y="1302"/>
                    <a:pt x="3949" y="1256"/>
                    <a:pt x="3835" y="1188"/>
                  </a:cubicBezTo>
                  <a:cubicBezTo>
                    <a:pt x="3744" y="1165"/>
                    <a:pt x="3652" y="1119"/>
                    <a:pt x="3584" y="1073"/>
                  </a:cubicBezTo>
                  <a:lnTo>
                    <a:pt x="3333" y="959"/>
                  </a:lnTo>
                  <a:cubicBezTo>
                    <a:pt x="2899" y="731"/>
                    <a:pt x="2374" y="480"/>
                    <a:pt x="1804" y="274"/>
                  </a:cubicBezTo>
                  <a:cubicBezTo>
                    <a:pt x="1530" y="183"/>
                    <a:pt x="1279" y="92"/>
                    <a:pt x="1050" y="46"/>
                  </a:cubicBezTo>
                  <a:cubicBezTo>
                    <a:pt x="913" y="23"/>
                    <a:pt x="822" y="1"/>
                    <a:pt x="708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869800" y="871675"/>
              <a:ext cx="85625" cy="26225"/>
            </a:xfrm>
            <a:custGeom>
              <a:avLst/>
              <a:gdLst/>
              <a:ahLst/>
              <a:cxnLst/>
              <a:rect l="l" t="t" r="r" b="b"/>
              <a:pathLst>
                <a:path w="3425" h="1049" extrusionOk="0">
                  <a:moveTo>
                    <a:pt x="1109" y="0"/>
                  </a:moveTo>
                  <a:cubicBezTo>
                    <a:pt x="1029" y="0"/>
                    <a:pt x="949" y="4"/>
                    <a:pt x="868" y="13"/>
                  </a:cubicBezTo>
                  <a:cubicBezTo>
                    <a:pt x="685" y="35"/>
                    <a:pt x="503" y="104"/>
                    <a:pt x="297" y="195"/>
                  </a:cubicBezTo>
                  <a:cubicBezTo>
                    <a:pt x="229" y="218"/>
                    <a:pt x="183" y="264"/>
                    <a:pt x="115" y="286"/>
                  </a:cubicBezTo>
                  <a:cubicBezTo>
                    <a:pt x="115" y="309"/>
                    <a:pt x="92" y="309"/>
                    <a:pt x="92" y="332"/>
                  </a:cubicBezTo>
                  <a:cubicBezTo>
                    <a:pt x="46" y="355"/>
                    <a:pt x="23" y="378"/>
                    <a:pt x="23" y="423"/>
                  </a:cubicBezTo>
                  <a:cubicBezTo>
                    <a:pt x="1" y="469"/>
                    <a:pt x="1" y="515"/>
                    <a:pt x="23" y="560"/>
                  </a:cubicBezTo>
                  <a:cubicBezTo>
                    <a:pt x="23" y="629"/>
                    <a:pt x="69" y="652"/>
                    <a:pt x="115" y="697"/>
                  </a:cubicBezTo>
                  <a:cubicBezTo>
                    <a:pt x="160" y="720"/>
                    <a:pt x="206" y="766"/>
                    <a:pt x="252" y="789"/>
                  </a:cubicBezTo>
                  <a:cubicBezTo>
                    <a:pt x="343" y="834"/>
                    <a:pt x="411" y="857"/>
                    <a:pt x="503" y="903"/>
                  </a:cubicBezTo>
                  <a:cubicBezTo>
                    <a:pt x="594" y="926"/>
                    <a:pt x="708" y="971"/>
                    <a:pt x="822" y="994"/>
                  </a:cubicBezTo>
                  <a:cubicBezTo>
                    <a:pt x="936" y="1017"/>
                    <a:pt x="1028" y="1040"/>
                    <a:pt x="1165" y="1040"/>
                  </a:cubicBezTo>
                  <a:cubicBezTo>
                    <a:pt x="1226" y="1046"/>
                    <a:pt x="1289" y="1049"/>
                    <a:pt x="1353" y="1049"/>
                  </a:cubicBezTo>
                  <a:cubicBezTo>
                    <a:pt x="1529" y="1049"/>
                    <a:pt x="1717" y="1027"/>
                    <a:pt x="1918" y="994"/>
                  </a:cubicBezTo>
                  <a:cubicBezTo>
                    <a:pt x="2192" y="971"/>
                    <a:pt x="2443" y="903"/>
                    <a:pt x="2648" y="834"/>
                  </a:cubicBezTo>
                  <a:cubicBezTo>
                    <a:pt x="2854" y="789"/>
                    <a:pt x="3082" y="720"/>
                    <a:pt x="3265" y="652"/>
                  </a:cubicBezTo>
                  <a:lnTo>
                    <a:pt x="3356" y="629"/>
                  </a:lnTo>
                  <a:cubicBezTo>
                    <a:pt x="3379" y="606"/>
                    <a:pt x="3379" y="606"/>
                    <a:pt x="3379" y="606"/>
                  </a:cubicBezTo>
                  <a:cubicBezTo>
                    <a:pt x="3402" y="583"/>
                    <a:pt x="3424" y="537"/>
                    <a:pt x="3402" y="492"/>
                  </a:cubicBezTo>
                  <a:cubicBezTo>
                    <a:pt x="3402" y="469"/>
                    <a:pt x="3356" y="446"/>
                    <a:pt x="3310" y="446"/>
                  </a:cubicBezTo>
                  <a:cubicBezTo>
                    <a:pt x="3310" y="423"/>
                    <a:pt x="3287" y="423"/>
                    <a:pt x="3242" y="401"/>
                  </a:cubicBezTo>
                  <a:cubicBezTo>
                    <a:pt x="3014" y="355"/>
                    <a:pt x="2785" y="309"/>
                    <a:pt x="2557" y="241"/>
                  </a:cubicBezTo>
                  <a:cubicBezTo>
                    <a:pt x="2397" y="195"/>
                    <a:pt x="2237" y="172"/>
                    <a:pt x="2078" y="127"/>
                  </a:cubicBezTo>
                  <a:cubicBezTo>
                    <a:pt x="1781" y="71"/>
                    <a:pt x="1454" y="0"/>
                    <a:pt x="1109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2"/>
          <p:cNvGrpSpPr/>
          <p:nvPr/>
        </p:nvGrpSpPr>
        <p:grpSpPr>
          <a:xfrm rot="672145">
            <a:off x="8481945" y="2499366"/>
            <a:ext cx="329643" cy="423839"/>
            <a:chOff x="3526675" y="707075"/>
            <a:chExt cx="187750" cy="241400"/>
          </a:xfrm>
        </p:grpSpPr>
        <p:sp>
          <p:nvSpPr>
            <p:cNvPr id="271" name="Google Shape;271;p2"/>
            <p:cNvSpPr/>
            <p:nvPr/>
          </p:nvSpPr>
          <p:spPr>
            <a:xfrm>
              <a:off x="3633950" y="834325"/>
              <a:ext cx="80475" cy="92450"/>
            </a:xfrm>
            <a:custGeom>
              <a:avLst/>
              <a:gdLst/>
              <a:ahLst/>
              <a:cxnLst/>
              <a:rect l="l" t="t" r="r" b="b"/>
              <a:pathLst>
                <a:path w="3219" h="3698" extrusionOk="0">
                  <a:moveTo>
                    <a:pt x="2648" y="0"/>
                  </a:moveTo>
                  <a:cubicBezTo>
                    <a:pt x="2557" y="0"/>
                    <a:pt x="2443" y="23"/>
                    <a:pt x="2306" y="69"/>
                  </a:cubicBezTo>
                  <a:cubicBezTo>
                    <a:pt x="2169" y="114"/>
                    <a:pt x="2032" y="183"/>
                    <a:pt x="1895" y="274"/>
                  </a:cubicBezTo>
                  <a:cubicBezTo>
                    <a:pt x="1781" y="342"/>
                    <a:pt x="1667" y="457"/>
                    <a:pt x="1553" y="593"/>
                  </a:cubicBezTo>
                  <a:cubicBezTo>
                    <a:pt x="1438" y="685"/>
                    <a:pt x="1347" y="822"/>
                    <a:pt x="1233" y="982"/>
                  </a:cubicBezTo>
                  <a:cubicBezTo>
                    <a:pt x="1028" y="1301"/>
                    <a:pt x="868" y="1621"/>
                    <a:pt x="754" y="1917"/>
                  </a:cubicBezTo>
                  <a:cubicBezTo>
                    <a:pt x="662" y="2100"/>
                    <a:pt x="571" y="2305"/>
                    <a:pt x="503" y="2488"/>
                  </a:cubicBezTo>
                  <a:cubicBezTo>
                    <a:pt x="434" y="2625"/>
                    <a:pt x="388" y="2762"/>
                    <a:pt x="343" y="2876"/>
                  </a:cubicBezTo>
                  <a:cubicBezTo>
                    <a:pt x="229" y="3104"/>
                    <a:pt x="137" y="3333"/>
                    <a:pt x="0" y="3561"/>
                  </a:cubicBezTo>
                  <a:cubicBezTo>
                    <a:pt x="0" y="3584"/>
                    <a:pt x="0" y="3606"/>
                    <a:pt x="0" y="3629"/>
                  </a:cubicBezTo>
                  <a:cubicBezTo>
                    <a:pt x="0" y="3652"/>
                    <a:pt x="23" y="3675"/>
                    <a:pt x="46" y="3675"/>
                  </a:cubicBezTo>
                  <a:lnTo>
                    <a:pt x="69" y="3675"/>
                  </a:lnTo>
                  <a:cubicBezTo>
                    <a:pt x="92" y="3698"/>
                    <a:pt x="92" y="3698"/>
                    <a:pt x="115" y="3698"/>
                  </a:cubicBezTo>
                  <a:cubicBezTo>
                    <a:pt x="137" y="3698"/>
                    <a:pt x="160" y="3698"/>
                    <a:pt x="183" y="3675"/>
                  </a:cubicBezTo>
                  <a:cubicBezTo>
                    <a:pt x="685" y="3355"/>
                    <a:pt x="1119" y="3059"/>
                    <a:pt x="1484" y="2739"/>
                  </a:cubicBezTo>
                  <a:cubicBezTo>
                    <a:pt x="1849" y="2465"/>
                    <a:pt x="2192" y="2168"/>
                    <a:pt x="2511" y="1849"/>
                  </a:cubicBezTo>
                  <a:cubicBezTo>
                    <a:pt x="2671" y="1666"/>
                    <a:pt x="2808" y="1484"/>
                    <a:pt x="2922" y="1324"/>
                  </a:cubicBezTo>
                  <a:cubicBezTo>
                    <a:pt x="3059" y="1118"/>
                    <a:pt x="3127" y="936"/>
                    <a:pt x="3173" y="753"/>
                  </a:cubicBezTo>
                  <a:cubicBezTo>
                    <a:pt x="3219" y="593"/>
                    <a:pt x="3219" y="434"/>
                    <a:pt x="3150" y="297"/>
                  </a:cubicBezTo>
                  <a:cubicBezTo>
                    <a:pt x="3127" y="228"/>
                    <a:pt x="3082" y="183"/>
                    <a:pt x="3036" y="137"/>
                  </a:cubicBezTo>
                  <a:cubicBezTo>
                    <a:pt x="3013" y="114"/>
                    <a:pt x="2968" y="91"/>
                    <a:pt x="2945" y="69"/>
                  </a:cubicBezTo>
                  <a:cubicBezTo>
                    <a:pt x="2922" y="46"/>
                    <a:pt x="2876" y="46"/>
                    <a:pt x="2831" y="23"/>
                  </a:cubicBezTo>
                  <a:cubicBezTo>
                    <a:pt x="2785" y="23"/>
                    <a:pt x="2717" y="0"/>
                    <a:pt x="264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584875" y="707075"/>
              <a:ext cx="43950" cy="152950"/>
            </a:xfrm>
            <a:custGeom>
              <a:avLst/>
              <a:gdLst/>
              <a:ahLst/>
              <a:cxnLst/>
              <a:rect l="l" t="t" r="r" b="b"/>
              <a:pathLst>
                <a:path w="1758" h="6118" extrusionOk="0">
                  <a:moveTo>
                    <a:pt x="1119" y="0"/>
                  </a:moveTo>
                  <a:cubicBezTo>
                    <a:pt x="1073" y="0"/>
                    <a:pt x="1050" y="23"/>
                    <a:pt x="1005" y="23"/>
                  </a:cubicBezTo>
                  <a:cubicBezTo>
                    <a:pt x="936" y="46"/>
                    <a:pt x="868" y="68"/>
                    <a:pt x="799" y="114"/>
                  </a:cubicBezTo>
                  <a:cubicBezTo>
                    <a:pt x="685" y="205"/>
                    <a:pt x="571" y="320"/>
                    <a:pt x="480" y="479"/>
                  </a:cubicBezTo>
                  <a:cubicBezTo>
                    <a:pt x="411" y="593"/>
                    <a:pt x="343" y="753"/>
                    <a:pt x="274" y="936"/>
                  </a:cubicBezTo>
                  <a:cubicBezTo>
                    <a:pt x="252" y="1050"/>
                    <a:pt x="206" y="1187"/>
                    <a:pt x="160" y="1347"/>
                  </a:cubicBezTo>
                  <a:cubicBezTo>
                    <a:pt x="115" y="1552"/>
                    <a:pt x="92" y="1758"/>
                    <a:pt x="69" y="1986"/>
                  </a:cubicBezTo>
                  <a:cubicBezTo>
                    <a:pt x="23" y="2397"/>
                    <a:pt x="0" y="2830"/>
                    <a:pt x="23" y="3355"/>
                  </a:cubicBezTo>
                  <a:cubicBezTo>
                    <a:pt x="46" y="3857"/>
                    <a:pt x="92" y="4360"/>
                    <a:pt x="160" y="4839"/>
                  </a:cubicBezTo>
                  <a:cubicBezTo>
                    <a:pt x="183" y="5227"/>
                    <a:pt x="229" y="5638"/>
                    <a:pt x="252" y="6026"/>
                  </a:cubicBezTo>
                  <a:cubicBezTo>
                    <a:pt x="252" y="6072"/>
                    <a:pt x="297" y="6117"/>
                    <a:pt x="343" y="6117"/>
                  </a:cubicBezTo>
                  <a:cubicBezTo>
                    <a:pt x="366" y="6117"/>
                    <a:pt x="388" y="6094"/>
                    <a:pt x="411" y="6072"/>
                  </a:cubicBezTo>
                  <a:cubicBezTo>
                    <a:pt x="434" y="6072"/>
                    <a:pt x="434" y="6049"/>
                    <a:pt x="434" y="6026"/>
                  </a:cubicBezTo>
                  <a:lnTo>
                    <a:pt x="434" y="6003"/>
                  </a:lnTo>
                  <a:cubicBezTo>
                    <a:pt x="525" y="5752"/>
                    <a:pt x="617" y="5501"/>
                    <a:pt x="708" y="5250"/>
                  </a:cubicBezTo>
                  <a:cubicBezTo>
                    <a:pt x="868" y="4839"/>
                    <a:pt x="1028" y="4382"/>
                    <a:pt x="1165" y="3949"/>
                  </a:cubicBezTo>
                  <a:cubicBezTo>
                    <a:pt x="1301" y="3584"/>
                    <a:pt x="1393" y="3218"/>
                    <a:pt x="1484" y="2899"/>
                  </a:cubicBezTo>
                  <a:cubicBezTo>
                    <a:pt x="1575" y="2579"/>
                    <a:pt x="1644" y="2237"/>
                    <a:pt x="1689" y="1895"/>
                  </a:cubicBezTo>
                  <a:cubicBezTo>
                    <a:pt x="1712" y="1621"/>
                    <a:pt x="1758" y="1347"/>
                    <a:pt x="1758" y="1050"/>
                  </a:cubicBezTo>
                  <a:cubicBezTo>
                    <a:pt x="1758" y="890"/>
                    <a:pt x="1735" y="730"/>
                    <a:pt x="1712" y="593"/>
                  </a:cubicBezTo>
                  <a:cubicBezTo>
                    <a:pt x="1689" y="434"/>
                    <a:pt x="1621" y="320"/>
                    <a:pt x="1553" y="205"/>
                  </a:cubicBezTo>
                  <a:cubicBezTo>
                    <a:pt x="1507" y="160"/>
                    <a:pt x="1461" y="114"/>
                    <a:pt x="1416" y="91"/>
                  </a:cubicBezTo>
                  <a:cubicBezTo>
                    <a:pt x="1370" y="46"/>
                    <a:pt x="1301" y="23"/>
                    <a:pt x="1210" y="23"/>
                  </a:cubicBezTo>
                  <a:cubicBezTo>
                    <a:pt x="1187" y="0"/>
                    <a:pt x="1165" y="0"/>
                    <a:pt x="111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526675" y="785800"/>
              <a:ext cx="46800" cy="162675"/>
            </a:xfrm>
            <a:custGeom>
              <a:avLst/>
              <a:gdLst/>
              <a:ahLst/>
              <a:cxnLst/>
              <a:rect l="l" t="t" r="r" b="b"/>
              <a:pathLst>
                <a:path w="1872" h="6507" extrusionOk="0">
                  <a:moveTo>
                    <a:pt x="776" y="1"/>
                  </a:moveTo>
                  <a:cubicBezTo>
                    <a:pt x="708" y="1"/>
                    <a:pt x="617" y="24"/>
                    <a:pt x="548" y="47"/>
                  </a:cubicBezTo>
                  <a:cubicBezTo>
                    <a:pt x="480" y="69"/>
                    <a:pt x="411" y="115"/>
                    <a:pt x="343" y="161"/>
                  </a:cubicBezTo>
                  <a:cubicBezTo>
                    <a:pt x="297" y="206"/>
                    <a:pt x="251" y="252"/>
                    <a:pt x="206" y="343"/>
                  </a:cubicBezTo>
                  <a:cubicBezTo>
                    <a:pt x="160" y="389"/>
                    <a:pt x="137" y="480"/>
                    <a:pt x="92" y="572"/>
                  </a:cubicBezTo>
                  <a:cubicBezTo>
                    <a:pt x="69" y="640"/>
                    <a:pt x="46" y="731"/>
                    <a:pt x="46" y="845"/>
                  </a:cubicBezTo>
                  <a:cubicBezTo>
                    <a:pt x="23" y="937"/>
                    <a:pt x="0" y="1051"/>
                    <a:pt x="0" y="1165"/>
                  </a:cubicBezTo>
                  <a:cubicBezTo>
                    <a:pt x="0" y="1370"/>
                    <a:pt x="0" y="1621"/>
                    <a:pt x="46" y="1895"/>
                  </a:cubicBezTo>
                  <a:cubicBezTo>
                    <a:pt x="69" y="2169"/>
                    <a:pt x="114" y="2420"/>
                    <a:pt x="183" y="2740"/>
                  </a:cubicBezTo>
                  <a:cubicBezTo>
                    <a:pt x="274" y="3242"/>
                    <a:pt x="411" y="3790"/>
                    <a:pt x="594" y="4452"/>
                  </a:cubicBezTo>
                  <a:cubicBezTo>
                    <a:pt x="753" y="5022"/>
                    <a:pt x="959" y="5616"/>
                    <a:pt x="1233" y="6415"/>
                  </a:cubicBezTo>
                  <a:cubicBezTo>
                    <a:pt x="1256" y="6460"/>
                    <a:pt x="1278" y="6483"/>
                    <a:pt x="1324" y="6483"/>
                  </a:cubicBezTo>
                  <a:lnTo>
                    <a:pt x="1347" y="6483"/>
                  </a:lnTo>
                  <a:cubicBezTo>
                    <a:pt x="1347" y="6506"/>
                    <a:pt x="1370" y="6506"/>
                    <a:pt x="1370" y="6506"/>
                  </a:cubicBezTo>
                  <a:cubicBezTo>
                    <a:pt x="1415" y="6506"/>
                    <a:pt x="1461" y="6460"/>
                    <a:pt x="1461" y="6438"/>
                  </a:cubicBezTo>
                  <a:cubicBezTo>
                    <a:pt x="1507" y="6209"/>
                    <a:pt x="1552" y="5981"/>
                    <a:pt x="1598" y="5753"/>
                  </a:cubicBezTo>
                  <a:cubicBezTo>
                    <a:pt x="1598" y="5684"/>
                    <a:pt x="1621" y="5593"/>
                    <a:pt x="1621" y="5525"/>
                  </a:cubicBezTo>
                  <a:lnTo>
                    <a:pt x="1621" y="5456"/>
                  </a:lnTo>
                  <a:lnTo>
                    <a:pt x="1644" y="5410"/>
                  </a:lnTo>
                  <a:cubicBezTo>
                    <a:pt x="1644" y="5388"/>
                    <a:pt x="1644" y="5388"/>
                    <a:pt x="1644" y="5388"/>
                  </a:cubicBezTo>
                  <a:cubicBezTo>
                    <a:pt x="1666" y="5205"/>
                    <a:pt x="1689" y="5045"/>
                    <a:pt x="1712" y="4863"/>
                  </a:cubicBezTo>
                  <a:cubicBezTo>
                    <a:pt x="1781" y="4269"/>
                    <a:pt x="1826" y="3699"/>
                    <a:pt x="1826" y="3151"/>
                  </a:cubicBezTo>
                  <a:cubicBezTo>
                    <a:pt x="1872" y="2420"/>
                    <a:pt x="1826" y="1873"/>
                    <a:pt x="1758" y="1370"/>
                  </a:cubicBezTo>
                  <a:cubicBezTo>
                    <a:pt x="1712" y="1097"/>
                    <a:pt x="1666" y="868"/>
                    <a:pt x="1575" y="663"/>
                  </a:cubicBezTo>
                  <a:cubicBezTo>
                    <a:pt x="1507" y="457"/>
                    <a:pt x="1393" y="298"/>
                    <a:pt x="1278" y="183"/>
                  </a:cubicBezTo>
                  <a:cubicBezTo>
                    <a:pt x="1210" y="115"/>
                    <a:pt x="1142" y="69"/>
                    <a:pt x="1050" y="47"/>
                  </a:cubicBezTo>
                  <a:cubicBezTo>
                    <a:pt x="982" y="24"/>
                    <a:pt x="890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" name="Google Shape;274;p2"/>
          <p:cNvGrpSpPr/>
          <p:nvPr/>
        </p:nvGrpSpPr>
        <p:grpSpPr>
          <a:xfrm>
            <a:off x="4359351" y="4255766"/>
            <a:ext cx="775180" cy="689959"/>
            <a:chOff x="4748225" y="4600750"/>
            <a:chExt cx="332125" cy="295625"/>
          </a:xfrm>
        </p:grpSpPr>
        <p:sp>
          <p:nvSpPr>
            <p:cNvPr id="275" name="Google Shape;275;p2"/>
            <p:cNvSpPr/>
            <p:nvPr/>
          </p:nvSpPr>
          <p:spPr>
            <a:xfrm>
              <a:off x="4748225" y="4600750"/>
              <a:ext cx="332125" cy="295625"/>
            </a:xfrm>
            <a:custGeom>
              <a:avLst/>
              <a:gdLst/>
              <a:ahLst/>
              <a:cxnLst/>
              <a:rect l="l" t="t" r="r" b="b"/>
              <a:pathLst>
                <a:path w="13285" h="11825" extrusionOk="0">
                  <a:moveTo>
                    <a:pt x="8104" y="1"/>
                  </a:moveTo>
                  <a:cubicBezTo>
                    <a:pt x="7830" y="1"/>
                    <a:pt x="7533" y="24"/>
                    <a:pt x="7259" y="115"/>
                  </a:cubicBezTo>
                  <a:cubicBezTo>
                    <a:pt x="6848" y="229"/>
                    <a:pt x="6460" y="435"/>
                    <a:pt x="6118" y="709"/>
                  </a:cubicBezTo>
                  <a:cubicBezTo>
                    <a:pt x="5844" y="937"/>
                    <a:pt x="5593" y="1188"/>
                    <a:pt x="5364" y="1485"/>
                  </a:cubicBezTo>
                  <a:cubicBezTo>
                    <a:pt x="4976" y="1964"/>
                    <a:pt x="4680" y="2489"/>
                    <a:pt x="4497" y="3060"/>
                  </a:cubicBezTo>
                  <a:cubicBezTo>
                    <a:pt x="4360" y="3402"/>
                    <a:pt x="4269" y="3767"/>
                    <a:pt x="4200" y="4155"/>
                  </a:cubicBezTo>
                  <a:cubicBezTo>
                    <a:pt x="4155" y="4201"/>
                    <a:pt x="4109" y="4224"/>
                    <a:pt x="4063" y="4246"/>
                  </a:cubicBezTo>
                  <a:cubicBezTo>
                    <a:pt x="3356" y="4726"/>
                    <a:pt x="2785" y="5137"/>
                    <a:pt x="2283" y="5547"/>
                  </a:cubicBezTo>
                  <a:cubicBezTo>
                    <a:pt x="1963" y="5821"/>
                    <a:pt x="1667" y="6072"/>
                    <a:pt x="1416" y="6324"/>
                  </a:cubicBezTo>
                  <a:cubicBezTo>
                    <a:pt x="1142" y="6620"/>
                    <a:pt x="914" y="6871"/>
                    <a:pt x="708" y="7145"/>
                  </a:cubicBezTo>
                  <a:cubicBezTo>
                    <a:pt x="685" y="7191"/>
                    <a:pt x="662" y="7214"/>
                    <a:pt x="640" y="7259"/>
                  </a:cubicBezTo>
                  <a:cubicBezTo>
                    <a:pt x="594" y="7328"/>
                    <a:pt x="571" y="7374"/>
                    <a:pt x="548" y="7419"/>
                  </a:cubicBezTo>
                  <a:cubicBezTo>
                    <a:pt x="297" y="7807"/>
                    <a:pt x="137" y="8218"/>
                    <a:pt x="69" y="8606"/>
                  </a:cubicBezTo>
                  <a:cubicBezTo>
                    <a:pt x="1" y="8926"/>
                    <a:pt x="1" y="9245"/>
                    <a:pt x="46" y="9565"/>
                  </a:cubicBezTo>
                  <a:cubicBezTo>
                    <a:pt x="115" y="9907"/>
                    <a:pt x="229" y="10227"/>
                    <a:pt x="411" y="10523"/>
                  </a:cubicBezTo>
                  <a:cubicBezTo>
                    <a:pt x="503" y="10683"/>
                    <a:pt x="617" y="10820"/>
                    <a:pt x="754" y="10957"/>
                  </a:cubicBezTo>
                  <a:cubicBezTo>
                    <a:pt x="822" y="11026"/>
                    <a:pt x="936" y="11163"/>
                    <a:pt x="1119" y="11299"/>
                  </a:cubicBezTo>
                  <a:cubicBezTo>
                    <a:pt x="1393" y="11482"/>
                    <a:pt x="1712" y="11642"/>
                    <a:pt x="2032" y="11733"/>
                  </a:cubicBezTo>
                  <a:cubicBezTo>
                    <a:pt x="2283" y="11779"/>
                    <a:pt x="2534" y="11824"/>
                    <a:pt x="2808" y="11824"/>
                  </a:cubicBezTo>
                  <a:lnTo>
                    <a:pt x="2922" y="11824"/>
                  </a:lnTo>
                  <a:cubicBezTo>
                    <a:pt x="3173" y="11802"/>
                    <a:pt x="3424" y="11779"/>
                    <a:pt x="3675" y="11710"/>
                  </a:cubicBezTo>
                  <a:cubicBezTo>
                    <a:pt x="4063" y="11619"/>
                    <a:pt x="4474" y="11459"/>
                    <a:pt x="4908" y="11254"/>
                  </a:cubicBezTo>
                  <a:cubicBezTo>
                    <a:pt x="5250" y="11071"/>
                    <a:pt x="5593" y="10866"/>
                    <a:pt x="5981" y="10615"/>
                  </a:cubicBezTo>
                  <a:cubicBezTo>
                    <a:pt x="6574" y="10249"/>
                    <a:pt x="7168" y="9793"/>
                    <a:pt x="7875" y="9222"/>
                  </a:cubicBezTo>
                  <a:cubicBezTo>
                    <a:pt x="8104" y="9245"/>
                    <a:pt x="8332" y="9268"/>
                    <a:pt x="8514" y="9291"/>
                  </a:cubicBezTo>
                  <a:lnTo>
                    <a:pt x="8925" y="9291"/>
                  </a:lnTo>
                  <a:cubicBezTo>
                    <a:pt x="9176" y="9291"/>
                    <a:pt x="9427" y="9268"/>
                    <a:pt x="9656" y="9245"/>
                  </a:cubicBezTo>
                  <a:cubicBezTo>
                    <a:pt x="9998" y="9200"/>
                    <a:pt x="10340" y="9131"/>
                    <a:pt x="10683" y="8994"/>
                  </a:cubicBezTo>
                  <a:cubicBezTo>
                    <a:pt x="10979" y="8903"/>
                    <a:pt x="11253" y="8766"/>
                    <a:pt x="11504" y="8629"/>
                  </a:cubicBezTo>
                  <a:cubicBezTo>
                    <a:pt x="12052" y="8287"/>
                    <a:pt x="12486" y="7853"/>
                    <a:pt x="12783" y="7351"/>
                  </a:cubicBezTo>
                  <a:cubicBezTo>
                    <a:pt x="13079" y="6849"/>
                    <a:pt x="13239" y="6301"/>
                    <a:pt x="13262" y="5753"/>
                  </a:cubicBezTo>
                  <a:cubicBezTo>
                    <a:pt x="13285" y="5228"/>
                    <a:pt x="13194" y="4703"/>
                    <a:pt x="12988" y="4224"/>
                  </a:cubicBezTo>
                  <a:cubicBezTo>
                    <a:pt x="12783" y="3744"/>
                    <a:pt x="12463" y="3311"/>
                    <a:pt x="12075" y="2968"/>
                  </a:cubicBezTo>
                  <a:cubicBezTo>
                    <a:pt x="11824" y="2740"/>
                    <a:pt x="11504" y="2535"/>
                    <a:pt x="11185" y="2398"/>
                  </a:cubicBezTo>
                  <a:cubicBezTo>
                    <a:pt x="11094" y="2055"/>
                    <a:pt x="10957" y="1713"/>
                    <a:pt x="10751" y="1416"/>
                  </a:cubicBezTo>
                  <a:cubicBezTo>
                    <a:pt x="10523" y="1074"/>
                    <a:pt x="10226" y="777"/>
                    <a:pt x="9861" y="549"/>
                  </a:cubicBezTo>
                  <a:cubicBezTo>
                    <a:pt x="9656" y="412"/>
                    <a:pt x="9473" y="298"/>
                    <a:pt x="9268" y="229"/>
                  </a:cubicBezTo>
                  <a:cubicBezTo>
                    <a:pt x="9108" y="161"/>
                    <a:pt x="8880" y="69"/>
                    <a:pt x="8583" y="24"/>
                  </a:cubicBezTo>
                  <a:cubicBezTo>
                    <a:pt x="8423" y="1"/>
                    <a:pt x="8263" y="1"/>
                    <a:pt x="81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4899450" y="4650975"/>
              <a:ext cx="131825" cy="131850"/>
            </a:xfrm>
            <a:custGeom>
              <a:avLst/>
              <a:gdLst/>
              <a:ahLst/>
              <a:cxnLst/>
              <a:rect l="l" t="t" r="r" b="b"/>
              <a:pathLst>
                <a:path w="5273" h="5274" extrusionOk="0">
                  <a:moveTo>
                    <a:pt x="1895" y="1"/>
                  </a:moveTo>
                  <a:cubicBezTo>
                    <a:pt x="1849" y="1"/>
                    <a:pt x="1803" y="23"/>
                    <a:pt x="1758" y="23"/>
                  </a:cubicBezTo>
                  <a:cubicBezTo>
                    <a:pt x="1735" y="46"/>
                    <a:pt x="1712" y="46"/>
                    <a:pt x="1666" y="69"/>
                  </a:cubicBezTo>
                  <a:cubicBezTo>
                    <a:pt x="1598" y="92"/>
                    <a:pt x="1530" y="138"/>
                    <a:pt x="1461" y="183"/>
                  </a:cubicBezTo>
                  <a:cubicBezTo>
                    <a:pt x="1370" y="229"/>
                    <a:pt x="1278" y="297"/>
                    <a:pt x="1210" y="366"/>
                  </a:cubicBezTo>
                  <a:cubicBezTo>
                    <a:pt x="1141" y="434"/>
                    <a:pt x="1096" y="480"/>
                    <a:pt x="1050" y="548"/>
                  </a:cubicBezTo>
                  <a:cubicBezTo>
                    <a:pt x="1027" y="571"/>
                    <a:pt x="982" y="594"/>
                    <a:pt x="959" y="617"/>
                  </a:cubicBezTo>
                  <a:cubicBezTo>
                    <a:pt x="890" y="708"/>
                    <a:pt x="822" y="799"/>
                    <a:pt x="753" y="891"/>
                  </a:cubicBezTo>
                  <a:cubicBezTo>
                    <a:pt x="708" y="959"/>
                    <a:pt x="685" y="1028"/>
                    <a:pt x="639" y="1119"/>
                  </a:cubicBezTo>
                  <a:cubicBezTo>
                    <a:pt x="617" y="1165"/>
                    <a:pt x="594" y="1187"/>
                    <a:pt x="571" y="1233"/>
                  </a:cubicBezTo>
                  <a:cubicBezTo>
                    <a:pt x="548" y="1279"/>
                    <a:pt x="525" y="1302"/>
                    <a:pt x="525" y="1324"/>
                  </a:cubicBezTo>
                  <a:cubicBezTo>
                    <a:pt x="457" y="1439"/>
                    <a:pt x="388" y="1553"/>
                    <a:pt x="343" y="1667"/>
                  </a:cubicBezTo>
                  <a:lnTo>
                    <a:pt x="297" y="1781"/>
                  </a:lnTo>
                  <a:cubicBezTo>
                    <a:pt x="251" y="1872"/>
                    <a:pt x="228" y="1964"/>
                    <a:pt x="183" y="2055"/>
                  </a:cubicBezTo>
                  <a:lnTo>
                    <a:pt x="183" y="2078"/>
                  </a:lnTo>
                  <a:cubicBezTo>
                    <a:pt x="160" y="2169"/>
                    <a:pt x="137" y="2237"/>
                    <a:pt x="114" y="2306"/>
                  </a:cubicBezTo>
                  <a:cubicBezTo>
                    <a:pt x="92" y="2397"/>
                    <a:pt x="92" y="2489"/>
                    <a:pt x="92" y="2580"/>
                  </a:cubicBezTo>
                  <a:cubicBezTo>
                    <a:pt x="69" y="2625"/>
                    <a:pt x="69" y="2694"/>
                    <a:pt x="69" y="2762"/>
                  </a:cubicBezTo>
                  <a:cubicBezTo>
                    <a:pt x="69" y="2785"/>
                    <a:pt x="69" y="2831"/>
                    <a:pt x="69" y="2854"/>
                  </a:cubicBezTo>
                  <a:lnTo>
                    <a:pt x="46" y="2945"/>
                  </a:lnTo>
                  <a:lnTo>
                    <a:pt x="46" y="3014"/>
                  </a:lnTo>
                  <a:lnTo>
                    <a:pt x="23" y="3105"/>
                  </a:lnTo>
                  <a:lnTo>
                    <a:pt x="23" y="3196"/>
                  </a:lnTo>
                  <a:cubicBezTo>
                    <a:pt x="0" y="3333"/>
                    <a:pt x="0" y="3447"/>
                    <a:pt x="0" y="3561"/>
                  </a:cubicBezTo>
                  <a:cubicBezTo>
                    <a:pt x="0" y="3675"/>
                    <a:pt x="0" y="3812"/>
                    <a:pt x="0" y="3927"/>
                  </a:cubicBezTo>
                  <a:cubicBezTo>
                    <a:pt x="0" y="4063"/>
                    <a:pt x="23" y="4200"/>
                    <a:pt x="46" y="4337"/>
                  </a:cubicBezTo>
                  <a:cubicBezTo>
                    <a:pt x="69" y="4406"/>
                    <a:pt x="69" y="4452"/>
                    <a:pt x="92" y="4520"/>
                  </a:cubicBezTo>
                  <a:lnTo>
                    <a:pt x="92" y="4566"/>
                  </a:lnTo>
                  <a:cubicBezTo>
                    <a:pt x="92" y="4611"/>
                    <a:pt x="92" y="4680"/>
                    <a:pt x="114" y="4725"/>
                  </a:cubicBezTo>
                  <a:cubicBezTo>
                    <a:pt x="160" y="4794"/>
                    <a:pt x="228" y="4817"/>
                    <a:pt x="320" y="4817"/>
                  </a:cubicBezTo>
                  <a:lnTo>
                    <a:pt x="343" y="4817"/>
                  </a:lnTo>
                  <a:lnTo>
                    <a:pt x="365" y="4840"/>
                  </a:lnTo>
                  <a:lnTo>
                    <a:pt x="411" y="4840"/>
                  </a:lnTo>
                  <a:cubicBezTo>
                    <a:pt x="457" y="4840"/>
                    <a:pt x="502" y="4840"/>
                    <a:pt x="548" y="4862"/>
                  </a:cubicBezTo>
                  <a:lnTo>
                    <a:pt x="617" y="4862"/>
                  </a:lnTo>
                  <a:cubicBezTo>
                    <a:pt x="731" y="4885"/>
                    <a:pt x="822" y="4908"/>
                    <a:pt x="936" y="4931"/>
                  </a:cubicBezTo>
                  <a:cubicBezTo>
                    <a:pt x="982" y="4954"/>
                    <a:pt x="1027" y="4976"/>
                    <a:pt x="1073" y="4976"/>
                  </a:cubicBezTo>
                  <a:cubicBezTo>
                    <a:pt x="1141" y="4999"/>
                    <a:pt x="1187" y="4999"/>
                    <a:pt x="1233" y="5022"/>
                  </a:cubicBezTo>
                  <a:cubicBezTo>
                    <a:pt x="1301" y="5045"/>
                    <a:pt x="1347" y="5045"/>
                    <a:pt x="1393" y="5068"/>
                  </a:cubicBezTo>
                  <a:cubicBezTo>
                    <a:pt x="1461" y="5068"/>
                    <a:pt x="1507" y="5091"/>
                    <a:pt x="1552" y="5091"/>
                  </a:cubicBezTo>
                  <a:cubicBezTo>
                    <a:pt x="1872" y="5182"/>
                    <a:pt x="2237" y="5228"/>
                    <a:pt x="2716" y="5250"/>
                  </a:cubicBezTo>
                  <a:lnTo>
                    <a:pt x="2739" y="5250"/>
                  </a:lnTo>
                  <a:cubicBezTo>
                    <a:pt x="2808" y="5250"/>
                    <a:pt x="2899" y="5273"/>
                    <a:pt x="2968" y="5273"/>
                  </a:cubicBezTo>
                  <a:lnTo>
                    <a:pt x="2990" y="5273"/>
                  </a:lnTo>
                  <a:cubicBezTo>
                    <a:pt x="3082" y="5250"/>
                    <a:pt x="3173" y="5250"/>
                    <a:pt x="3264" y="5250"/>
                  </a:cubicBezTo>
                  <a:lnTo>
                    <a:pt x="3287" y="5250"/>
                  </a:lnTo>
                  <a:cubicBezTo>
                    <a:pt x="3378" y="5228"/>
                    <a:pt x="3470" y="5228"/>
                    <a:pt x="3538" y="5205"/>
                  </a:cubicBezTo>
                  <a:cubicBezTo>
                    <a:pt x="3629" y="5205"/>
                    <a:pt x="3721" y="5182"/>
                    <a:pt x="3812" y="5159"/>
                  </a:cubicBezTo>
                  <a:cubicBezTo>
                    <a:pt x="3995" y="5091"/>
                    <a:pt x="4154" y="5022"/>
                    <a:pt x="4314" y="4954"/>
                  </a:cubicBezTo>
                  <a:cubicBezTo>
                    <a:pt x="4474" y="4862"/>
                    <a:pt x="4611" y="4748"/>
                    <a:pt x="4725" y="4680"/>
                  </a:cubicBezTo>
                  <a:cubicBezTo>
                    <a:pt x="4771" y="4634"/>
                    <a:pt x="4816" y="4588"/>
                    <a:pt x="4862" y="4520"/>
                  </a:cubicBezTo>
                  <a:cubicBezTo>
                    <a:pt x="4930" y="4474"/>
                    <a:pt x="4976" y="4406"/>
                    <a:pt x="5022" y="4337"/>
                  </a:cubicBezTo>
                  <a:cubicBezTo>
                    <a:pt x="5045" y="4269"/>
                    <a:pt x="5090" y="4178"/>
                    <a:pt x="5136" y="4109"/>
                  </a:cubicBezTo>
                  <a:cubicBezTo>
                    <a:pt x="5159" y="4041"/>
                    <a:pt x="5204" y="3949"/>
                    <a:pt x="5227" y="3858"/>
                  </a:cubicBezTo>
                  <a:cubicBezTo>
                    <a:pt x="5273" y="3790"/>
                    <a:pt x="5250" y="3698"/>
                    <a:pt x="5250" y="3630"/>
                  </a:cubicBezTo>
                  <a:cubicBezTo>
                    <a:pt x="5227" y="3538"/>
                    <a:pt x="5227" y="3447"/>
                    <a:pt x="5182" y="3333"/>
                  </a:cubicBezTo>
                  <a:lnTo>
                    <a:pt x="5182" y="3287"/>
                  </a:lnTo>
                  <a:cubicBezTo>
                    <a:pt x="5159" y="3219"/>
                    <a:pt x="5159" y="3150"/>
                    <a:pt x="5136" y="3082"/>
                  </a:cubicBezTo>
                  <a:cubicBezTo>
                    <a:pt x="5090" y="2991"/>
                    <a:pt x="5045" y="2899"/>
                    <a:pt x="4976" y="2785"/>
                  </a:cubicBezTo>
                  <a:cubicBezTo>
                    <a:pt x="4908" y="2694"/>
                    <a:pt x="4862" y="2625"/>
                    <a:pt x="4794" y="2557"/>
                  </a:cubicBezTo>
                  <a:cubicBezTo>
                    <a:pt x="4748" y="2489"/>
                    <a:pt x="4679" y="2443"/>
                    <a:pt x="4588" y="2374"/>
                  </a:cubicBezTo>
                  <a:cubicBezTo>
                    <a:pt x="4520" y="2306"/>
                    <a:pt x="4428" y="2237"/>
                    <a:pt x="4337" y="2215"/>
                  </a:cubicBezTo>
                  <a:cubicBezTo>
                    <a:pt x="4269" y="2169"/>
                    <a:pt x="4177" y="2123"/>
                    <a:pt x="4063" y="2101"/>
                  </a:cubicBezTo>
                  <a:lnTo>
                    <a:pt x="3812" y="2101"/>
                  </a:lnTo>
                  <a:cubicBezTo>
                    <a:pt x="3766" y="2101"/>
                    <a:pt x="3744" y="2101"/>
                    <a:pt x="3675" y="2123"/>
                  </a:cubicBezTo>
                  <a:lnTo>
                    <a:pt x="3629" y="2123"/>
                  </a:lnTo>
                  <a:cubicBezTo>
                    <a:pt x="3584" y="2123"/>
                    <a:pt x="3561" y="2146"/>
                    <a:pt x="3515" y="2146"/>
                  </a:cubicBezTo>
                  <a:cubicBezTo>
                    <a:pt x="3424" y="2169"/>
                    <a:pt x="3356" y="2215"/>
                    <a:pt x="3264" y="2260"/>
                  </a:cubicBezTo>
                  <a:cubicBezTo>
                    <a:pt x="3150" y="2306"/>
                    <a:pt x="3036" y="2374"/>
                    <a:pt x="2922" y="2466"/>
                  </a:cubicBezTo>
                  <a:cubicBezTo>
                    <a:pt x="2831" y="2534"/>
                    <a:pt x="2739" y="2603"/>
                    <a:pt x="2648" y="2648"/>
                  </a:cubicBezTo>
                  <a:cubicBezTo>
                    <a:pt x="2694" y="2580"/>
                    <a:pt x="2716" y="2489"/>
                    <a:pt x="2785" y="2397"/>
                  </a:cubicBezTo>
                  <a:cubicBezTo>
                    <a:pt x="2831" y="2329"/>
                    <a:pt x="2876" y="2260"/>
                    <a:pt x="2922" y="2192"/>
                  </a:cubicBezTo>
                  <a:lnTo>
                    <a:pt x="2945" y="2123"/>
                  </a:lnTo>
                  <a:cubicBezTo>
                    <a:pt x="2990" y="2078"/>
                    <a:pt x="3013" y="2032"/>
                    <a:pt x="3036" y="1986"/>
                  </a:cubicBezTo>
                  <a:cubicBezTo>
                    <a:pt x="3082" y="1872"/>
                    <a:pt x="3127" y="1781"/>
                    <a:pt x="3150" y="1667"/>
                  </a:cubicBezTo>
                  <a:lnTo>
                    <a:pt x="3173" y="1644"/>
                  </a:lnTo>
                  <a:cubicBezTo>
                    <a:pt x="3196" y="1576"/>
                    <a:pt x="3219" y="1507"/>
                    <a:pt x="3241" y="1439"/>
                  </a:cubicBezTo>
                  <a:cubicBezTo>
                    <a:pt x="3241" y="1347"/>
                    <a:pt x="3264" y="1256"/>
                    <a:pt x="3264" y="1165"/>
                  </a:cubicBezTo>
                  <a:cubicBezTo>
                    <a:pt x="3287" y="1005"/>
                    <a:pt x="3241" y="822"/>
                    <a:pt x="3150" y="663"/>
                  </a:cubicBezTo>
                  <a:cubicBezTo>
                    <a:pt x="3104" y="548"/>
                    <a:pt x="3013" y="480"/>
                    <a:pt x="2968" y="411"/>
                  </a:cubicBezTo>
                  <a:cubicBezTo>
                    <a:pt x="2945" y="389"/>
                    <a:pt x="2922" y="366"/>
                    <a:pt x="2876" y="343"/>
                  </a:cubicBezTo>
                  <a:lnTo>
                    <a:pt x="2853" y="320"/>
                  </a:lnTo>
                  <a:cubicBezTo>
                    <a:pt x="2831" y="297"/>
                    <a:pt x="2831" y="297"/>
                    <a:pt x="2808" y="274"/>
                  </a:cubicBezTo>
                  <a:cubicBezTo>
                    <a:pt x="2785" y="274"/>
                    <a:pt x="2762" y="252"/>
                    <a:pt x="2739" y="252"/>
                  </a:cubicBezTo>
                  <a:cubicBezTo>
                    <a:pt x="2716" y="229"/>
                    <a:pt x="2671" y="206"/>
                    <a:pt x="2648" y="183"/>
                  </a:cubicBezTo>
                  <a:cubicBezTo>
                    <a:pt x="2602" y="160"/>
                    <a:pt x="2534" y="138"/>
                    <a:pt x="2488" y="138"/>
                  </a:cubicBezTo>
                  <a:lnTo>
                    <a:pt x="2443" y="115"/>
                  </a:lnTo>
                  <a:lnTo>
                    <a:pt x="2397" y="92"/>
                  </a:lnTo>
                  <a:cubicBezTo>
                    <a:pt x="2328" y="69"/>
                    <a:pt x="2237" y="23"/>
                    <a:pt x="2146" y="23"/>
                  </a:cubicBezTo>
                  <a:cubicBezTo>
                    <a:pt x="2077" y="1"/>
                    <a:pt x="2032" y="1"/>
                    <a:pt x="1963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4798450" y="4736575"/>
              <a:ext cx="128975" cy="109575"/>
            </a:xfrm>
            <a:custGeom>
              <a:avLst/>
              <a:gdLst/>
              <a:ahLst/>
              <a:cxnLst/>
              <a:rect l="l" t="t" r="r" b="b"/>
              <a:pathLst>
                <a:path w="5159" h="4383" extrusionOk="0">
                  <a:moveTo>
                    <a:pt x="2119" y="3987"/>
                  </a:moveTo>
                  <a:lnTo>
                    <a:pt x="2119" y="3987"/>
                  </a:lnTo>
                  <a:cubicBezTo>
                    <a:pt x="2113" y="3990"/>
                    <a:pt x="2106" y="3992"/>
                    <a:pt x="2100" y="3995"/>
                  </a:cubicBezTo>
                  <a:cubicBezTo>
                    <a:pt x="2109" y="3995"/>
                    <a:pt x="2114" y="3991"/>
                    <a:pt x="2119" y="3987"/>
                  </a:cubicBezTo>
                  <a:close/>
                  <a:moveTo>
                    <a:pt x="3903" y="0"/>
                  </a:moveTo>
                  <a:cubicBezTo>
                    <a:pt x="3880" y="0"/>
                    <a:pt x="3835" y="23"/>
                    <a:pt x="3812" y="23"/>
                  </a:cubicBezTo>
                  <a:cubicBezTo>
                    <a:pt x="3812" y="23"/>
                    <a:pt x="3812" y="46"/>
                    <a:pt x="3812" y="46"/>
                  </a:cubicBezTo>
                  <a:cubicBezTo>
                    <a:pt x="3789" y="46"/>
                    <a:pt x="3789" y="46"/>
                    <a:pt x="3766" y="69"/>
                  </a:cubicBezTo>
                  <a:cubicBezTo>
                    <a:pt x="3743" y="92"/>
                    <a:pt x="3743" y="114"/>
                    <a:pt x="3721" y="137"/>
                  </a:cubicBezTo>
                  <a:cubicBezTo>
                    <a:pt x="3652" y="160"/>
                    <a:pt x="3607" y="206"/>
                    <a:pt x="3538" y="251"/>
                  </a:cubicBezTo>
                  <a:cubicBezTo>
                    <a:pt x="3447" y="297"/>
                    <a:pt x="3355" y="366"/>
                    <a:pt x="3264" y="411"/>
                  </a:cubicBezTo>
                  <a:cubicBezTo>
                    <a:pt x="3173" y="480"/>
                    <a:pt x="3082" y="548"/>
                    <a:pt x="2990" y="594"/>
                  </a:cubicBezTo>
                  <a:cubicBezTo>
                    <a:pt x="2945" y="617"/>
                    <a:pt x="2899" y="662"/>
                    <a:pt x="2853" y="685"/>
                  </a:cubicBezTo>
                  <a:cubicBezTo>
                    <a:pt x="2808" y="708"/>
                    <a:pt x="2762" y="731"/>
                    <a:pt x="2739" y="754"/>
                  </a:cubicBezTo>
                  <a:cubicBezTo>
                    <a:pt x="2648" y="822"/>
                    <a:pt x="2579" y="868"/>
                    <a:pt x="2511" y="936"/>
                  </a:cubicBezTo>
                  <a:cubicBezTo>
                    <a:pt x="2420" y="982"/>
                    <a:pt x="2351" y="1028"/>
                    <a:pt x="2260" y="1073"/>
                  </a:cubicBezTo>
                  <a:cubicBezTo>
                    <a:pt x="2191" y="1142"/>
                    <a:pt x="2123" y="1187"/>
                    <a:pt x="2032" y="1233"/>
                  </a:cubicBezTo>
                  <a:cubicBezTo>
                    <a:pt x="1963" y="1301"/>
                    <a:pt x="1872" y="1370"/>
                    <a:pt x="1803" y="1438"/>
                  </a:cubicBezTo>
                  <a:cubicBezTo>
                    <a:pt x="1712" y="1484"/>
                    <a:pt x="1644" y="1552"/>
                    <a:pt x="1575" y="1621"/>
                  </a:cubicBezTo>
                  <a:cubicBezTo>
                    <a:pt x="1484" y="1689"/>
                    <a:pt x="1392" y="1758"/>
                    <a:pt x="1324" y="1804"/>
                  </a:cubicBezTo>
                  <a:cubicBezTo>
                    <a:pt x="1233" y="1895"/>
                    <a:pt x="1141" y="1963"/>
                    <a:pt x="1050" y="2032"/>
                  </a:cubicBezTo>
                  <a:cubicBezTo>
                    <a:pt x="959" y="2100"/>
                    <a:pt x="890" y="2192"/>
                    <a:pt x="822" y="2260"/>
                  </a:cubicBezTo>
                  <a:cubicBezTo>
                    <a:pt x="799" y="2283"/>
                    <a:pt x="799" y="2306"/>
                    <a:pt x="799" y="2329"/>
                  </a:cubicBezTo>
                  <a:cubicBezTo>
                    <a:pt x="776" y="2351"/>
                    <a:pt x="776" y="2351"/>
                    <a:pt x="753" y="2374"/>
                  </a:cubicBezTo>
                  <a:cubicBezTo>
                    <a:pt x="753" y="2374"/>
                    <a:pt x="753" y="2397"/>
                    <a:pt x="753" y="2397"/>
                  </a:cubicBezTo>
                  <a:cubicBezTo>
                    <a:pt x="731" y="2420"/>
                    <a:pt x="731" y="2420"/>
                    <a:pt x="731" y="2420"/>
                  </a:cubicBezTo>
                  <a:cubicBezTo>
                    <a:pt x="662" y="2488"/>
                    <a:pt x="616" y="2534"/>
                    <a:pt x="571" y="2602"/>
                  </a:cubicBezTo>
                  <a:cubicBezTo>
                    <a:pt x="502" y="2671"/>
                    <a:pt x="457" y="2717"/>
                    <a:pt x="411" y="2785"/>
                  </a:cubicBezTo>
                  <a:cubicBezTo>
                    <a:pt x="365" y="2785"/>
                    <a:pt x="343" y="2785"/>
                    <a:pt x="320" y="2808"/>
                  </a:cubicBezTo>
                  <a:cubicBezTo>
                    <a:pt x="251" y="2808"/>
                    <a:pt x="206" y="2876"/>
                    <a:pt x="183" y="2922"/>
                  </a:cubicBezTo>
                  <a:cubicBezTo>
                    <a:pt x="160" y="2945"/>
                    <a:pt x="160" y="2990"/>
                    <a:pt x="137" y="3013"/>
                  </a:cubicBezTo>
                  <a:cubicBezTo>
                    <a:pt x="114" y="3082"/>
                    <a:pt x="91" y="3127"/>
                    <a:pt x="91" y="3173"/>
                  </a:cubicBezTo>
                  <a:cubicBezTo>
                    <a:pt x="69" y="3219"/>
                    <a:pt x="69" y="3264"/>
                    <a:pt x="69" y="3287"/>
                  </a:cubicBezTo>
                  <a:cubicBezTo>
                    <a:pt x="46" y="3379"/>
                    <a:pt x="23" y="3447"/>
                    <a:pt x="23" y="3538"/>
                  </a:cubicBezTo>
                  <a:cubicBezTo>
                    <a:pt x="23" y="3561"/>
                    <a:pt x="23" y="3607"/>
                    <a:pt x="23" y="3652"/>
                  </a:cubicBezTo>
                  <a:cubicBezTo>
                    <a:pt x="23" y="3698"/>
                    <a:pt x="23" y="3721"/>
                    <a:pt x="46" y="3767"/>
                  </a:cubicBezTo>
                  <a:cubicBezTo>
                    <a:pt x="23" y="3789"/>
                    <a:pt x="23" y="3789"/>
                    <a:pt x="23" y="3812"/>
                  </a:cubicBezTo>
                  <a:cubicBezTo>
                    <a:pt x="0" y="3926"/>
                    <a:pt x="91" y="4040"/>
                    <a:pt x="160" y="4132"/>
                  </a:cubicBezTo>
                  <a:cubicBezTo>
                    <a:pt x="206" y="4177"/>
                    <a:pt x="274" y="4223"/>
                    <a:pt x="320" y="4269"/>
                  </a:cubicBezTo>
                  <a:cubicBezTo>
                    <a:pt x="365" y="4292"/>
                    <a:pt x="411" y="4292"/>
                    <a:pt x="434" y="4314"/>
                  </a:cubicBezTo>
                  <a:cubicBezTo>
                    <a:pt x="502" y="4337"/>
                    <a:pt x="548" y="4360"/>
                    <a:pt x="594" y="4360"/>
                  </a:cubicBezTo>
                  <a:cubicBezTo>
                    <a:pt x="685" y="4383"/>
                    <a:pt x="776" y="4383"/>
                    <a:pt x="868" y="4383"/>
                  </a:cubicBezTo>
                  <a:cubicBezTo>
                    <a:pt x="959" y="4383"/>
                    <a:pt x="1050" y="4360"/>
                    <a:pt x="1119" y="4337"/>
                  </a:cubicBezTo>
                  <a:cubicBezTo>
                    <a:pt x="1278" y="4314"/>
                    <a:pt x="1438" y="4269"/>
                    <a:pt x="1598" y="4200"/>
                  </a:cubicBezTo>
                  <a:cubicBezTo>
                    <a:pt x="1773" y="4135"/>
                    <a:pt x="1948" y="4069"/>
                    <a:pt x="2123" y="3983"/>
                  </a:cubicBezTo>
                  <a:lnTo>
                    <a:pt x="2123" y="3983"/>
                  </a:lnTo>
                  <a:cubicBezTo>
                    <a:pt x="2122" y="3984"/>
                    <a:pt x="2120" y="3986"/>
                    <a:pt x="2119" y="3987"/>
                  </a:cubicBezTo>
                  <a:lnTo>
                    <a:pt x="2119" y="3987"/>
                  </a:lnTo>
                  <a:cubicBezTo>
                    <a:pt x="2224" y="3944"/>
                    <a:pt x="2312" y="3900"/>
                    <a:pt x="2420" y="3835"/>
                  </a:cubicBezTo>
                  <a:cubicBezTo>
                    <a:pt x="2511" y="3789"/>
                    <a:pt x="2602" y="3744"/>
                    <a:pt x="2694" y="3698"/>
                  </a:cubicBezTo>
                  <a:cubicBezTo>
                    <a:pt x="2762" y="3652"/>
                    <a:pt x="2853" y="3584"/>
                    <a:pt x="2922" y="3538"/>
                  </a:cubicBezTo>
                  <a:cubicBezTo>
                    <a:pt x="3013" y="3493"/>
                    <a:pt x="3082" y="3447"/>
                    <a:pt x="3173" y="3379"/>
                  </a:cubicBezTo>
                  <a:cubicBezTo>
                    <a:pt x="3287" y="3287"/>
                    <a:pt x="3424" y="3196"/>
                    <a:pt x="3538" y="3105"/>
                  </a:cubicBezTo>
                  <a:cubicBezTo>
                    <a:pt x="3607" y="3059"/>
                    <a:pt x="3652" y="3013"/>
                    <a:pt x="3698" y="2968"/>
                  </a:cubicBezTo>
                  <a:cubicBezTo>
                    <a:pt x="3766" y="2922"/>
                    <a:pt x="3812" y="2899"/>
                    <a:pt x="3880" y="2854"/>
                  </a:cubicBezTo>
                  <a:cubicBezTo>
                    <a:pt x="3949" y="2785"/>
                    <a:pt x="4017" y="2739"/>
                    <a:pt x="4086" y="2694"/>
                  </a:cubicBezTo>
                  <a:cubicBezTo>
                    <a:pt x="4177" y="2625"/>
                    <a:pt x="4268" y="2557"/>
                    <a:pt x="4337" y="2488"/>
                  </a:cubicBezTo>
                  <a:cubicBezTo>
                    <a:pt x="4360" y="2488"/>
                    <a:pt x="4360" y="2465"/>
                    <a:pt x="4383" y="2465"/>
                  </a:cubicBezTo>
                  <a:cubicBezTo>
                    <a:pt x="4383" y="2443"/>
                    <a:pt x="4405" y="2443"/>
                    <a:pt x="4405" y="2443"/>
                  </a:cubicBezTo>
                  <a:cubicBezTo>
                    <a:pt x="4542" y="2329"/>
                    <a:pt x="4657" y="2237"/>
                    <a:pt x="4793" y="2146"/>
                  </a:cubicBezTo>
                  <a:cubicBezTo>
                    <a:pt x="4862" y="2077"/>
                    <a:pt x="4953" y="2009"/>
                    <a:pt x="5022" y="1941"/>
                  </a:cubicBezTo>
                  <a:cubicBezTo>
                    <a:pt x="5022" y="1941"/>
                    <a:pt x="5045" y="1918"/>
                    <a:pt x="5067" y="1918"/>
                  </a:cubicBezTo>
                  <a:cubicBezTo>
                    <a:pt x="5090" y="1872"/>
                    <a:pt x="5113" y="1849"/>
                    <a:pt x="5113" y="1804"/>
                  </a:cubicBezTo>
                  <a:lnTo>
                    <a:pt x="5136" y="1804"/>
                  </a:lnTo>
                  <a:cubicBezTo>
                    <a:pt x="5136" y="1781"/>
                    <a:pt x="5159" y="1758"/>
                    <a:pt x="5159" y="1712"/>
                  </a:cubicBezTo>
                  <a:cubicBezTo>
                    <a:pt x="5159" y="1667"/>
                    <a:pt x="5113" y="1621"/>
                    <a:pt x="5067" y="1598"/>
                  </a:cubicBezTo>
                  <a:cubicBezTo>
                    <a:pt x="5045" y="1587"/>
                    <a:pt x="5022" y="1581"/>
                    <a:pt x="4999" y="1581"/>
                  </a:cubicBezTo>
                  <a:cubicBezTo>
                    <a:pt x="4976" y="1581"/>
                    <a:pt x="4953" y="1587"/>
                    <a:pt x="4930" y="1598"/>
                  </a:cubicBezTo>
                  <a:lnTo>
                    <a:pt x="4908" y="1598"/>
                  </a:lnTo>
                  <a:cubicBezTo>
                    <a:pt x="4885" y="1621"/>
                    <a:pt x="4885" y="1621"/>
                    <a:pt x="4862" y="1644"/>
                  </a:cubicBezTo>
                  <a:cubicBezTo>
                    <a:pt x="4839" y="1667"/>
                    <a:pt x="4793" y="1667"/>
                    <a:pt x="4771" y="1689"/>
                  </a:cubicBezTo>
                  <a:cubicBezTo>
                    <a:pt x="4725" y="1735"/>
                    <a:pt x="4679" y="1758"/>
                    <a:pt x="4634" y="1804"/>
                  </a:cubicBezTo>
                  <a:cubicBezTo>
                    <a:pt x="4565" y="1849"/>
                    <a:pt x="4520" y="1895"/>
                    <a:pt x="4451" y="1941"/>
                  </a:cubicBezTo>
                  <a:cubicBezTo>
                    <a:pt x="4383" y="2009"/>
                    <a:pt x="4314" y="2055"/>
                    <a:pt x="4246" y="2123"/>
                  </a:cubicBezTo>
                  <a:cubicBezTo>
                    <a:pt x="4223" y="2123"/>
                    <a:pt x="4223" y="2123"/>
                    <a:pt x="4200" y="2146"/>
                  </a:cubicBezTo>
                  <a:cubicBezTo>
                    <a:pt x="4154" y="2169"/>
                    <a:pt x="4109" y="2214"/>
                    <a:pt x="4063" y="2237"/>
                  </a:cubicBezTo>
                  <a:cubicBezTo>
                    <a:pt x="3995" y="2306"/>
                    <a:pt x="3926" y="2351"/>
                    <a:pt x="3858" y="2397"/>
                  </a:cubicBezTo>
                  <a:cubicBezTo>
                    <a:pt x="3789" y="2443"/>
                    <a:pt x="3743" y="2465"/>
                    <a:pt x="3675" y="2511"/>
                  </a:cubicBezTo>
                  <a:cubicBezTo>
                    <a:pt x="3629" y="2557"/>
                    <a:pt x="3584" y="2580"/>
                    <a:pt x="3538" y="2625"/>
                  </a:cubicBezTo>
                  <a:cubicBezTo>
                    <a:pt x="3424" y="2694"/>
                    <a:pt x="3333" y="2785"/>
                    <a:pt x="3219" y="2854"/>
                  </a:cubicBezTo>
                  <a:cubicBezTo>
                    <a:pt x="3082" y="2968"/>
                    <a:pt x="2945" y="3059"/>
                    <a:pt x="2808" y="3150"/>
                  </a:cubicBezTo>
                  <a:cubicBezTo>
                    <a:pt x="2671" y="3242"/>
                    <a:pt x="2557" y="3333"/>
                    <a:pt x="2420" y="3401"/>
                  </a:cubicBezTo>
                  <a:cubicBezTo>
                    <a:pt x="2351" y="3447"/>
                    <a:pt x="2260" y="3493"/>
                    <a:pt x="2191" y="3515"/>
                  </a:cubicBezTo>
                  <a:cubicBezTo>
                    <a:pt x="2123" y="3561"/>
                    <a:pt x="2032" y="3607"/>
                    <a:pt x="1963" y="3630"/>
                  </a:cubicBezTo>
                  <a:cubicBezTo>
                    <a:pt x="1940" y="3652"/>
                    <a:pt x="1895" y="3652"/>
                    <a:pt x="1872" y="3675"/>
                  </a:cubicBezTo>
                  <a:lnTo>
                    <a:pt x="1872" y="3675"/>
                  </a:lnTo>
                  <a:cubicBezTo>
                    <a:pt x="1708" y="3755"/>
                    <a:pt x="1560" y="3818"/>
                    <a:pt x="1392" y="3881"/>
                  </a:cubicBezTo>
                  <a:cubicBezTo>
                    <a:pt x="1278" y="3903"/>
                    <a:pt x="1187" y="3926"/>
                    <a:pt x="1096" y="3949"/>
                  </a:cubicBezTo>
                  <a:cubicBezTo>
                    <a:pt x="1050" y="3972"/>
                    <a:pt x="1004" y="3972"/>
                    <a:pt x="936" y="3995"/>
                  </a:cubicBezTo>
                  <a:lnTo>
                    <a:pt x="731" y="3995"/>
                  </a:lnTo>
                  <a:cubicBezTo>
                    <a:pt x="685" y="3995"/>
                    <a:pt x="639" y="3972"/>
                    <a:pt x="594" y="3972"/>
                  </a:cubicBezTo>
                  <a:cubicBezTo>
                    <a:pt x="594" y="3949"/>
                    <a:pt x="571" y="3949"/>
                    <a:pt x="548" y="3926"/>
                  </a:cubicBezTo>
                  <a:cubicBezTo>
                    <a:pt x="525" y="3926"/>
                    <a:pt x="525" y="3903"/>
                    <a:pt x="502" y="3881"/>
                  </a:cubicBezTo>
                  <a:cubicBezTo>
                    <a:pt x="479" y="3835"/>
                    <a:pt x="457" y="3812"/>
                    <a:pt x="411" y="3767"/>
                  </a:cubicBezTo>
                  <a:cubicBezTo>
                    <a:pt x="388" y="3744"/>
                    <a:pt x="388" y="3744"/>
                    <a:pt x="388" y="3744"/>
                  </a:cubicBezTo>
                  <a:cubicBezTo>
                    <a:pt x="388" y="3721"/>
                    <a:pt x="388" y="3698"/>
                    <a:pt x="365" y="3675"/>
                  </a:cubicBezTo>
                  <a:cubicBezTo>
                    <a:pt x="365" y="3652"/>
                    <a:pt x="365" y="3630"/>
                    <a:pt x="365" y="3607"/>
                  </a:cubicBezTo>
                  <a:cubicBezTo>
                    <a:pt x="388" y="3561"/>
                    <a:pt x="388" y="3515"/>
                    <a:pt x="388" y="3493"/>
                  </a:cubicBezTo>
                  <a:cubicBezTo>
                    <a:pt x="434" y="3424"/>
                    <a:pt x="479" y="3333"/>
                    <a:pt x="502" y="3264"/>
                  </a:cubicBezTo>
                  <a:cubicBezTo>
                    <a:pt x="525" y="3219"/>
                    <a:pt x="548" y="3173"/>
                    <a:pt x="571" y="3127"/>
                  </a:cubicBezTo>
                  <a:cubicBezTo>
                    <a:pt x="685" y="2990"/>
                    <a:pt x="822" y="2876"/>
                    <a:pt x="936" y="2739"/>
                  </a:cubicBezTo>
                  <a:cubicBezTo>
                    <a:pt x="1004" y="2671"/>
                    <a:pt x="1073" y="2602"/>
                    <a:pt x="1141" y="2534"/>
                  </a:cubicBezTo>
                  <a:cubicBezTo>
                    <a:pt x="1187" y="2511"/>
                    <a:pt x="1210" y="2488"/>
                    <a:pt x="1256" y="2465"/>
                  </a:cubicBezTo>
                  <a:cubicBezTo>
                    <a:pt x="1324" y="2397"/>
                    <a:pt x="1392" y="2329"/>
                    <a:pt x="1461" y="2283"/>
                  </a:cubicBezTo>
                  <a:cubicBezTo>
                    <a:pt x="1598" y="2169"/>
                    <a:pt x="1735" y="2077"/>
                    <a:pt x="1872" y="1963"/>
                  </a:cubicBezTo>
                  <a:cubicBezTo>
                    <a:pt x="1940" y="1918"/>
                    <a:pt x="2009" y="1872"/>
                    <a:pt x="2077" y="1826"/>
                  </a:cubicBezTo>
                  <a:cubicBezTo>
                    <a:pt x="2146" y="1758"/>
                    <a:pt x="2191" y="1712"/>
                    <a:pt x="2260" y="1667"/>
                  </a:cubicBezTo>
                  <a:cubicBezTo>
                    <a:pt x="2328" y="1621"/>
                    <a:pt x="2397" y="1552"/>
                    <a:pt x="2442" y="1507"/>
                  </a:cubicBezTo>
                  <a:cubicBezTo>
                    <a:pt x="2511" y="1461"/>
                    <a:pt x="2602" y="1393"/>
                    <a:pt x="2671" y="1347"/>
                  </a:cubicBezTo>
                  <a:cubicBezTo>
                    <a:pt x="2739" y="1301"/>
                    <a:pt x="2808" y="1233"/>
                    <a:pt x="2876" y="1187"/>
                  </a:cubicBezTo>
                  <a:cubicBezTo>
                    <a:pt x="2945" y="1142"/>
                    <a:pt x="3036" y="1073"/>
                    <a:pt x="3127" y="1028"/>
                  </a:cubicBezTo>
                  <a:cubicBezTo>
                    <a:pt x="3196" y="982"/>
                    <a:pt x="3287" y="913"/>
                    <a:pt x="3355" y="868"/>
                  </a:cubicBezTo>
                  <a:cubicBezTo>
                    <a:pt x="3424" y="822"/>
                    <a:pt x="3515" y="776"/>
                    <a:pt x="3584" y="731"/>
                  </a:cubicBezTo>
                  <a:cubicBezTo>
                    <a:pt x="3698" y="662"/>
                    <a:pt x="3812" y="571"/>
                    <a:pt x="3903" y="480"/>
                  </a:cubicBezTo>
                  <a:cubicBezTo>
                    <a:pt x="3949" y="457"/>
                    <a:pt x="3972" y="434"/>
                    <a:pt x="3995" y="388"/>
                  </a:cubicBezTo>
                  <a:cubicBezTo>
                    <a:pt x="4017" y="366"/>
                    <a:pt x="4040" y="343"/>
                    <a:pt x="4063" y="320"/>
                  </a:cubicBezTo>
                  <a:cubicBezTo>
                    <a:pt x="4063" y="297"/>
                    <a:pt x="4086" y="251"/>
                    <a:pt x="4086" y="229"/>
                  </a:cubicBezTo>
                  <a:cubicBezTo>
                    <a:pt x="4109" y="183"/>
                    <a:pt x="4086" y="137"/>
                    <a:pt x="4063" y="92"/>
                  </a:cubicBezTo>
                  <a:cubicBezTo>
                    <a:pt x="4040" y="46"/>
                    <a:pt x="3995" y="23"/>
                    <a:pt x="394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4902300" y="4649825"/>
              <a:ext cx="77625" cy="121575"/>
            </a:xfrm>
            <a:custGeom>
              <a:avLst/>
              <a:gdLst/>
              <a:ahLst/>
              <a:cxnLst/>
              <a:rect l="l" t="t" r="r" b="b"/>
              <a:pathLst>
                <a:path w="3105" h="4863" extrusionOk="0">
                  <a:moveTo>
                    <a:pt x="1941" y="1"/>
                  </a:moveTo>
                  <a:cubicBezTo>
                    <a:pt x="1895" y="24"/>
                    <a:pt x="1849" y="24"/>
                    <a:pt x="1804" y="24"/>
                  </a:cubicBezTo>
                  <a:cubicBezTo>
                    <a:pt x="1758" y="47"/>
                    <a:pt x="1712" y="69"/>
                    <a:pt x="1667" y="69"/>
                  </a:cubicBezTo>
                  <a:cubicBezTo>
                    <a:pt x="1575" y="115"/>
                    <a:pt x="1484" y="161"/>
                    <a:pt x="1393" y="229"/>
                  </a:cubicBezTo>
                  <a:cubicBezTo>
                    <a:pt x="1324" y="275"/>
                    <a:pt x="1256" y="320"/>
                    <a:pt x="1187" y="389"/>
                  </a:cubicBezTo>
                  <a:cubicBezTo>
                    <a:pt x="1119" y="457"/>
                    <a:pt x="1027" y="526"/>
                    <a:pt x="959" y="617"/>
                  </a:cubicBezTo>
                  <a:cubicBezTo>
                    <a:pt x="913" y="686"/>
                    <a:pt x="845" y="754"/>
                    <a:pt x="799" y="823"/>
                  </a:cubicBezTo>
                  <a:cubicBezTo>
                    <a:pt x="685" y="982"/>
                    <a:pt x="594" y="1142"/>
                    <a:pt x="503" y="1325"/>
                  </a:cubicBezTo>
                  <a:cubicBezTo>
                    <a:pt x="411" y="1507"/>
                    <a:pt x="343" y="1690"/>
                    <a:pt x="274" y="1873"/>
                  </a:cubicBezTo>
                  <a:cubicBezTo>
                    <a:pt x="251" y="1964"/>
                    <a:pt x="206" y="2055"/>
                    <a:pt x="183" y="2147"/>
                  </a:cubicBezTo>
                  <a:cubicBezTo>
                    <a:pt x="137" y="2238"/>
                    <a:pt x="114" y="2329"/>
                    <a:pt x="92" y="2443"/>
                  </a:cubicBezTo>
                  <a:cubicBezTo>
                    <a:pt x="46" y="2626"/>
                    <a:pt x="23" y="2808"/>
                    <a:pt x="23" y="3014"/>
                  </a:cubicBezTo>
                  <a:cubicBezTo>
                    <a:pt x="23" y="3105"/>
                    <a:pt x="23" y="3196"/>
                    <a:pt x="23" y="3288"/>
                  </a:cubicBezTo>
                  <a:cubicBezTo>
                    <a:pt x="23" y="3356"/>
                    <a:pt x="23" y="3425"/>
                    <a:pt x="23" y="3470"/>
                  </a:cubicBezTo>
                  <a:cubicBezTo>
                    <a:pt x="23" y="3516"/>
                    <a:pt x="23" y="3539"/>
                    <a:pt x="46" y="3584"/>
                  </a:cubicBezTo>
                  <a:lnTo>
                    <a:pt x="46" y="3607"/>
                  </a:lnTo>
                  <a:cubicBezTo>
                    <a:pt x="46" y="3653"/>
                    <a:pt x="46" y="3676"/>
                    <a:pt x="46" y="3699"/>
                  </a:cubicBezTo>
                  <a:cubicBezTo>
                    <a:pt x="46" y="3790"/>
                    <a:pt x="46" y="3881"/>
                    <a:pt x="46" y="3973"/>
                  </a:cubicBezTo>
                  <a:cubicBezTo>
                    <a:pt x="46" y="4064"/>
                    <a:pt x="46" y="4155"/>
                    <a:pt x="23" y="4269"/>
                  </a:cubicBezTo>
                  <a:cubicBezTo>
                    <a:pt x="23" y="4338"/>
                    <a:pt x="23" y="4429"/>
                    <a:pt x="23" y="4520"/>
                  </a:cubicBezTo>
                  <a:cubicBezTo>
                    <a:pt x="23" y="4566"/>
                    <a:pt x="23" y="4612"/>
                    <a:pt x="0" y="4657"/>
                  </a:cubicBezTo>
                  <a:cubicBezTo>
                    <a:pt x="0" y="4657"/>
                    <a:pt x="0" y="4680"/>
                    <a:pt x="0" y="4703"/>
                  </a:cubicBezTo>
                  <a:cubicBezTo>
                    <a:pt x="0" y="4726"/>
                    <a:pt x="0" y="4726"/>
                    <a:pt x="0" y="4749"/>
                  </a:cubicBezTo>
                  <a:cubicBezTo>
                    <a:pt x="0" y="4771"/>
                    <a:pt x="23" y="4771"/>
                    <a:pt x="23" y="4794"/>
                  </a:cubicBezTo>
                  <a:cubicBezTo>
                    <a:pt x="23" y="4840"/>
                    <a:pt x="92" y="4863"/>
                    <a:pt x="114" y="4863"/>
                  </a:cubicBezTo>
                  <a:cubicBezTo>
                    <a:pt x="229" y="4863"/>
                    <a:pt x="274" y="4771"/>
                    <a:pt x="297" y="4703"/>
                  </a:cubicBezTo>
                  <a:cubicBezTo>
                    <a:pt x="320" y="4657"/>
                    <a:pt x="343" y="4589"/>
                    <a:pt x="366" y="4543"/>
                  </a:cubicBezTo>
                  <a:cubicBezTo>
                    <a:pt x="411" y="4383"/>
                    <a:pt x="434" y="4246"/>
                    <a:pt x="480" y="4087"/>
                  </a:cubicBezTo>
                  <a:lnTo>
                    <a:pt x="480" y="4087"/>
                  </a:lnTo>
                  <a:lnTo>
                    <a:pt x="457" y="4132"/>
                  </a:lnTo>
                  <a:cubicBezTo>
                    <a:pt x="480" y="4018"/>
                    <a:pt x="503" y="3904"/>
                    <a:pt x="525" y="3790"/>
                  </a:cubicBezTo>
                  <a:cubicBezTo>
                    <a:pt x="548" y="3699"/>
                    <a:pt x="571" y="3607"/>
                    <a:pt x="594" y="3516"/>
                  </a:cubicBezTo>
                  <a:cubicBezTo>
                    <a:pt x="617" y="3379"/>
                    <a:pt x="639" y="3242"/>
                    <a:pt x="685" y="3105"/>
                  </a:cubicBezTo>
                  <a:cubicBezTo>
                    <a:pt x="731" y="2945"/>
                    <a:pt x="754" y="2808"/>
                    <a:pt x="799" y="2649"/>
                  </a:cubicBezTo>
                  <a:cubicBezTo>
                    <a:pt x="891" y="2352"/>
                    <a:pt x="1027" y="2078"/>
                    <a:pt x="1164" y="1804"/>
                  </a:cubicBezTo>
                  <a:lnTo>
                    <a:pt x="1187" y="1781"/>
                  </a:lnTo>
                  <a:cubicBezTo>
                    <a:pt x="1182" y="1781"/>
                    <a:pt x="1178" y="1782"/>
                    <a:pt x="1175" y="1784"/>
                  </a:cubicBezTo>
                  <a:lnTo>
                    <a:pt x="1175" y="1784"/>
                  </a:lnTo>
                  <a:cubicBezTo>
                    <a:pt x="1310" y="1540"/>
                    <a:pt x="1466" y="1296"/>
                    <a:pt x="1644" y="1097"/>
                  </a:cubicBezTo>
                  <a:cubicBezTo>
                    <a:pt x="1735" y="1005"/>
                    <a:pt x="1804" y="937"/>
                    <a:pt x="1895" y="868"/>
                  </a:cubicBezTo>
                  <a:cubicBezTo>
                    <a:pt x="1963" y="800"/>
                    <a:pt x="2055" y="731"/>
                    <a:pt x="2146" y="663"/>
                  </a:cubicBezTo>
                  <a:lnTo>
                    <a:pt x="2146" y="663"/>
                  </a:lnTo>
                  <a:lnTo>
                    <a:pt x="2123" y="686"/>
                  </a:lnTo>
                  <a:cubicBezTo>
                    <a:pt x="2146" y="663"/>
                    <a:pt x="2169" y="663"/>
                    <a:pt x="2192" y="640"/>
                  </a:cubicBezTo>
                  <a:cubicBezTo>
                    <a:pt x="2214" y="640"/>
                    <a:pt x="2237" y="617"/>
                    <a:pt x="2260" y="617"/>
                  </a:cubicBezTo>
                  <a:lnTo>
                    <a:pt x="2283" y="617"/>
                  </a:lnTo>
                  <a:cubicBezTo>
                    <a:pt x="2351" y="617"/>
                    <a:pt x="2420" y="640"/>
                    <a:pt x="2488" y="640"/>
                  </a:cubicBezTo>
                  <a:lnTo>
                    <a:pt x="2511" y="640"/>
                  </a:lnTo>
                  <a:cubicBezTo>
                    <a:pt x="2534" y="663"/>
                    <a:pt x="2557" y="663"/>
                    <a:pt x="2580" y="663"/>
                  </a:cubicBezTo>
                  <a:cubicBezTo>
                    <a:pt x="2625" y="663"/>
                    <a:pt x="2648" y="663"/>
                    <a:pt x="2694" y="640"/>
                  </a:cubicBezTo>
                  <a:cubicBezTo>
                    <a:pt x="2694" y="640"/>
                    <a:pt x="2717" y="663"/>
                    <a:pt x="2739" y="663"/>
                  </a:cubicBezTo>
                  <a:cubicBezTo>
                    <a:pt x="2762" y="686"/>
                    <a:pt x="2808" y="709"/>
                    <a:pt x="2831" y="731"/>
                  </a:cubicBezTo>
                  <a:cubicBezTo>
                    <a:pt x="2876" y="777"/>
                    <a:pt x="2899" y="800"/>
                    <a:pt x="2922" y="845"/>
                  </a:cubicBezTo>
                  <a:cubicBezTo>
                    <a:pt x="2945" y="868"/>
                    <a:pt x="2968" y="914"/>
                    <a:pt x="2990" y="960"/>
                  </a:cubicBezTo>
                  <a:cubicBezTo>
                    <a:pt x="2990" y="1005"/>
                    <a:pt x="2990" y="1051"/>
                    <a:pt x="2990" y="1097"/>
                  </a:cubicBezTo>
                  <a:cubicBezTo>
                    <a:pt x="3007" y="1113"/>
                    <a:pt x="3023" y="1129"/>
                    <a:pt x="3039" y="1129"/>
                  </a:cubicBezTo>
                  <a:cubicBezTo>
                    <a:pt x="3046" y="1129"/>
                    <a:pt x="3052" y="1126"/>
                    <a:pt x="3059" y="1119"/>
                  </a:cubicBezTo>
                  <a:cubicBezTo>
                    <a:pt x="3082" y="1119"/>
                    <a:pt x="3105" y="1097"/>
                    <a:pt x="3105" y="1074"/>
                  </a:cubicBezTo>
                  <a:cubicBezTo>
                    <a:pt x="3082" y="1028"/>
                    <a:pt x="3082" y="960"/>
                    <a:pt x="3059" y="914"/>
                  </a:cubicBezTo>
                  <a:cubicBezTo>
                    <a:pt x="3059" y="891"/>
                    <a:pt x="3059" y="891"/>
                    <a:pt x="3036" y="868"/>
                  </a:cubicBezTo>
                  <a:cubicBezTo>
                    <a:pt x="3036" y="845"/>
                    <a:pt x="3036" y="823"/>
                    <a:pt x="3013" y="823"/>
                  </a:cubicBezTo>
                  <a:cubicBezTo>
                    <a:pt x="2990" y="731"/>
                    <a:pt x="2945" y="663"/>
                    <a:pt x="2876" y="594"/>
                  </a:cubicBezTo>
                  <a:cubicBezTo>
                    <a:pt x="2854" y="549"/>
                    <a:pt x="2808" y="526"/>
                    <a:pt x="2785" y="503"/>
                  </a:cubicBezTo>
                  <a:cubicBezTo>
                    <a:pt x="2785" y="480"/>
                    <a:pt x="2785" y="457"/>
                    <a:pt x="2785" y="457"/>
                  </a:cubicBezTo>
                  <a:cubicBezTo>
                    <a:pt x="2785" y="412"/>
                    <a:pt x="2762" y="389"/>
                    <a:pt x="2739" y="343"/>
                  </a:cubicBezTo>
                  <a:cubicBezTo>
                    <a:pt x="2717" y="298"/>
                    <a:pt x="2671" y="275"/>
                    <a:pt x="2625" y="252"/>
                  </a:cubicBezTo>
                  <a:cubicBezTo>
                    <a:pt x="2580" y="206"/>
                    <a:pt x="2511" y="161"/>
                    <a:pt x="2465" y="138"/>
                  </a:cubicBezTo>
                  <a:cubicBezTo>
                    <a:pt x="2397" y="92"/>
                    <a:pt x="2329" y="47"/>
                    <a:pt x="2237" y="24"/>
                  </a:cubicBezTo>
                  <a:cubicBezTo>
                    <a:pt x="2192" y="1"/>
                    <a:pt x="2123" y="1"/>
                    <a:pt x="2055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901725" y="4730300"/>
              <a:ext cx="4025" cy="25125"/>
            </a:xfrm>
            <a:custGeom>
              <a:avLst/>
              <a:gdLst/>
              <a:ahLst/>
              <a:cxnLst/>
              <a:rect l="l" t="t" r="r" b="b"/>
              <a:pathLst>
                <a:path w="161" h="1005" extrusionOk="0">
                  <a:moveTo>
                    <a:pt x="69" y="0"/>
                  </a:moveTo>
                  <a:cubicBezTo>
                    <a:pt x="46" y="23"/>
                    <a:pt x="23" y="46"/>
                    <a:pt x="23" y="92"/>
                  </a:cubicBezTo>
                  <a:cubicBezTo>
                    <a:pt x="23" y="114"/>
                    <a:pt x="23" y="137"/>
                    <a:pt x="23" y="160"/>
                  </a:cubicBezTo>
                  <a:cubicBezTo>
                    <a:pt x="23" y="297"/>
                    <a:pt x="23" y="411"/>
                    <a:pt x="23" y="525"/>
                  </a:cubicBezTo>
                  <a:cubicBezTo>
                    <a:pt x="23" y="594"/>
                    <a:pt x="1" y="662"/>
                    <a:pt x="1" y="731"/>
                  </a:cubicBezTo>
                  <a:cubicBezTo>
                    <a:pt x="1" y="799"/>
                    <a:pt x="1" y="868"/>
                    <a:pt x="1" y="936"/>
                  </a:cubicBezTo>
                  <a:cubicBezTo>
                    <a:pt x="1" y="982"/>
                    <a:pt x="23" y="1005"/>
                    <a:pt x="69" y="1005"/>
                  </a:cubicBezTo>
                  <a:cubicBezTo>
                    <a:pt x="92" y="1005"/>
                    <a:pt x="137" y="982"/>
                    <a:pt x="137" y="959"/>
                  </a:cubicBezTo>
                  <a:cubicBezTo>
                    <a:pt x="137" y="868"/>
                    <a:pt x="137" y="776"/>
                    <a:pt x="137" y="708"/>
                  </a:cubicBezTo>
                  <a:cubicBezTo>
                    <a:pt x="137" y="639"/>
                    <a:pt x="160" y="571"/>
                    <a:pt x="160" y="525"/>
                  </a:cubicBezTo>
                  <a:cubicBezTo>
                    <a:pt x="160" y="457"/>
                    <a:pt x="160" y="388"/>
                    <a:pt x="160" y="343"/>
                  </a:cubicBezTo>
                  <a:cubicBezTo>
                    <a:pt x="160" y="297"/>
                    <a:pt x="160" y="274"/>
                    <a:pt x="160" y="251"/>
                  </a:cubicBezTo>
                  <a:cubicBezTo>
                    <a:pt x="160" y="183"/>
                    <a:pt x="160" y="114"/>
                    <a:pt x="160" y="69"/>
                  </a:cubicBezTo>
                  <a:cubicBezTo>
                    <a:pt x="160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945675" y="4660675"/>
              <a:ext cx="35975" cy="20800"/>
            </a:xfrm>
            <a:custGeom>
              <a:avLst/>
              <a:gdLst/>
              <a:ahLst/>
              <a:cxnLst/>
              <a:rect l="l" t="t" r="r" b="b"/>
              <a:pathLst>
                <a:path w="1439" h="832" extrusionOk="0">
                  <a:moveTo>
                    <a:pt x="502" y="1"/>
                  </a:moveTo>
                  <a:cubicBezTo>
                    <a:pt x="411" y="23"/>
                    <a:pt x="297" y="46"/>
                    <a:pt x="206" y="69"/>
                  </a:cubicBezTo>
                  <a:cubicBezTo>
                    <a:pt x="160" y="92"/>
                    <a:pt x="114" y="115"/>
                    <a:pt x="91" y="138"/>
                  </a:cubicBezTo>
                  <a:cubicBezTo>
                    <a:pt x="69" y="160"/>
                    <a:pt x="23" y="183"/>
                    <a:pt x="23" y="206"/>
                  </a:cubicBezTo>
                  <a:cubicBezTo>
                    <a:pt x="0" y="252"/>
                    <a:pt x="0" y="297"/>
                    <a:pt x="23" y="320"/>
                  </a:cubicBezTo>
                  <a:cubicBezTo>
                    <a:pt x="38" y="320"/>
                    <a:pt x="63" y="330"/>
                    <a:pt x="85" y="330"/>
                  </a:cubicBezTo>
                  <a:cubicBezTo>
                    <a:pt x="96" y="330"/>
                    <a:pt x="107" y="328"/>
                    <a:pt x="114" y="320"/>
                  </a:cubicBezTo>
                  <a:lnTo>
                    <a:pt x="160" y="320"/>
                  </a:lnTo>
                  <a:cubicBezTo>
                    <a:pt x="183" y="320"/>
                    <a:pt x="183" y="297"/>
                    <a:pt x="206" y="297"/>
                  </a:cubicBezTo>
                  <a:cubicBezTo>
                    <a:pt x="274" y="275"/>
                    <a:pt x="320" y="252"/>
                    <a:pt x="365" y="252"/>
                  </a:cubicBezTo>
                  <a:lnTo>
                    <a:pt x="594" y="252"/>
                  </a:lnTo>
                  <a:cubicBezTo>
                    <a:pt x="662" y="252"/>
                    <a:pt x="753" y="275"/>
                    <a:pt x="822" y="297"/>
                  </a:cubicBezTo>
                  <a:cubicBezTo>
                    <a:pt x="822" y="297"/>
                    <a:pt x="822" y="297"/>
                    <a:pt x="822" y="297"/>
                  </a:cubicBezTo>
                  <a:lnTo>
                    <a:pt x="822" y="297"/>
                  </a:lnTo>
                  <a:cubicBezTo>
                    <a:pt x="822" y="297"/>
                    <a:pt x="835" y="297"/>
                    <a:pt x="841" y="307"/>
                  </a:cubicBezTo>
                  <a:lnTo>
                    <a:pt x="841" y="307"/>
                  </a:lnTo>
                  <a:cubicBezTo>
                    <a:pt x="835" y="304"/>
                    <a:pt x="828" y="301"/>
                    <a:pt x="822" y="297"/>
                  </a:cubicBezTo>
                  <a:lnTo>
                    <a:pt x="822" y="297"/>
                  </a:lnTo>
                  <a:cubicBezTo>
                    <a:pt x="822" y="297"/>
                    <a:pt x="845" y="320"/>
                    <a:pt x="845" y="320"/>
                  </a:cubicBezTo>
                  <a:cubicBezTo>
                    <a:pt x="845" y="314"/>
                    <a:pt x="843" y="310"/>
                    <a:pt x="841" y="307"/>
                  </a:cubicBezTo>
                  <a:lnTo>
                    <a:pt x="841" y="307"/>
                  </a:lnTo>
                  <a:cubicBezTo>
                    <a:pt x="880" y="327"/>
                    <a:pt x="920" y="346"/>
                    <a:pt x="959" y="366"/>
                  </a:cubicBezTo>
                  <a:cubicBezTo>
                    <a:pt x="982" y="389"/>
                    <a:pt x="982" y="389"/>
                    <a:pt x="1004" y="411"/>
                  </a:cubicBezTo>
                  <a:cubicBezTo>
                    <a:pt x="1027" y="434"/>
                    <a:pt x="1050" y="434"/>
                    <a:pt x="1073" y="457"/>
                  </a:cubicBezTo>
                  <a:lnTo>
                    <a:pt x="1050" y="457"/>
                  </a:lnTo>
                  <a:lnTo>
                    <a:pt x="1085" y="469"/>
                  </a:lnTo>
                  <a:lnTo>
                    <a:pt x="1085" y="469"/>
                  </a:lnTo>
                  <a:cubicBezTo>
                    <a:pt x="1081" y="466"/>
                    <a:pt x="1078" y="462"/>
                    <a:pt x="1073" y="457"/>
                  </a:cubicBezTo>
                  <a:lnTo>
                    <a:pt x="1073" y="457"/>
                  </a:lnTo>
                  <a:cubicBezTo>
                    <a:pt x="1077" y="461"/>
                    <a:pt x="1081" y="465"/>
                    <a:pt x="1085" y="469"/>
                  </a:cubicBezTo>
                  <a:lnTo>
                    <a:pt x="1085" y="469"/>
                  </a:lnTo>
                  <a:lnTo>
                    <a:pt x="1085" y="469"/>
                  </a:lnTo>
                  <a:lnTo>
                    <a:pt x="1085" y="469"/>
                  </a:lnTo>
                  <a:cubicBezTo>
                    <a:pt x="1087" y="471"/>
                    <a:pt x="1089" y="473"/>
                    <a:pt x="1091" y="474"/>
                  </a:cubicBezTo>
                  <a:lnTo>
                    <a:pt x="1091" y="474"/>
                  </a:lnTo>
                  <a:cubicBezTo>
                    <a:pt x="1089" y="472"/>
                    <a:pt x="1087" y="471"/>
                    <a:pt x="1085" y="469"/>
                  </a:cubicBezTo>
                  <a:lnTo>
                    <a:pt x="1085" y="469"/>
                  </a:lnTo>
                  <a:lnTo>
                    <a:pt x="1119" y="480"/>
                  </a:lnTo>
                  <a:cubicBezTo>
                    <a:pt x="1104" y="480"/>
                    <a:pt x="1099" y="480"/>
                    <a:pt x="1091" y="474"/>
                  </a:cubicBezTo>
                  <a:lnTo>
                    <a:pt x="1091" y="474"/>
                  </a:lnTo>
                  <a:cubicBezTo>
                    <a:pt x="1130" y="509"/>
                    <a:pt x="1170" y="532"/>
                    <a:pt x="1210" y="571"/>
                  </a:cubicBezTo>
                  <a:cubicBezTo>
                    <a:pt x="1233" y="594"/>
                    <a:pt x="1255" y="640"/>
                    <a:pt x="1278" y="663"/>
                  </a:cubicBezTo>
                  <a:cubicBezTo>
                    <a:pt x="1278" y="685"/>
                    <a:pt x="1278" y="685"/>
                    <a:pt x="1278" y="708"/>
                  </a:cubicBezTo>
                  <a:cubicBezTo>
                    <a:pt x="1278" y="731"/>
                    <a:pt x="1278" y="731"/>
                    <a:pt x="1278" y="754"/>
                  </a:cubicBezTo>
                  <a:cubicBezTo>
                    <a:pt x="1278" y="777"/>
                    <a:pt x="1278" y="777"/>
                    <a:pt x="1301" y="799"/>
                  </a:cubicBezTo>
                  <a:cubicBezTo>
                    <a:pt x="1301" y="822"/>
                    <a:pt x="1324" y="822"/>
                    <a:pt x="1347" y="822"/>
                  </a:cubicBezTo>
                  <a:cubicBezTo>
                    <a:pt x="1353" y="828"/>
                    <a:pt x="1362" y="831"/>
                    <a:pt x="1373" y="831"/>
                  </a:cubicBezTo>
                  <a:cubicBezTo>
                    <a:pt x="1401" y="831"/>
                    <a:pt x="1438" y="810"/>
                    <a:pt x="1438" y="777"/>
                  </a:cubicBezTo>
                  <a:cubicBezTo>
                    <a:pt x="1438" y="754"/>
                    <a:pt x="1438" y="731"/>
                    <a:pt x="1438" y="708"/>
                  </a:cubicBezTo>
                  <a:cubicBezTo>
                    <a:pt x="1438" y="685"/>
                    <a:pt x="1438" y="663"/>
                    <a:pt x="1415" y="640"/>
                  </a:cubicBezTo>
                  <a:lnTo>
                    <a:pt x="1438" y="640"/>
                  </a:lnTo>
                  <a:cubicBezTo>
                    <a:pt x="1415" y="594"/>
                    <a:pt x="1392" y="526"/>
                    <a:pt x="1370" y="480"/>
                  </a:cubicBezTo>
                  <a:cubicBezTo>
                    <a:pt x="1347" y="434"/>
                    <a:pt x="1324" y="411"/>
                    <a:pt x="1324" y="389"/>
                  </a:cubicBezTo>
                  <a:cubicBezTo>
                    <a:pt x="1278" y="343"/>
                    <a:pt x="1255" y="297"/>
                    <a:pt x="1210" y="252"/>
                  </a:cubicBezTo>
                  <a:cubicBezTo>
                    <a:pt x="1187" y="229"/>
                    <a:pt x="1164" y="206"/>
                    <a:pt x="1141" y="206"/>
                  </a:cubicBezTo>
                  <a:cubicBezTo>
                    <a:pt x="1119" y="183"/>
                    <a:pt x="1096" y="160"/>
                    <a:pt x="1073" y="138"/>
                  </a:cubicBezTo>
                  <a:cubicBezTo>
                    <a:pt x="1027" y="115"/>
                    <a:pt x="959" y="92"/>
                    <a:pt x="913" y="69"/>
                  </a:cubicBezTo>
                  <a:lnTo>
                    <a:pt x="936" y="69"/>
                  </a:lnTo>
                  <a:cubicBezTo>
                    <a:pt x="890" y="46"/>
                    <a:pt x="867" y="46"/>
                    <a:pt x="845" y="46"/>
                  </a:cubicBezTo>
                  <a:cubicBezTo>
                    <a:pt x="799" y="23"/>
                    <a:pt x="776" y="23"/>
                    <a:pt x="730" y="23"/>
                  </a:cubicBezTo>
                  <a:cubicBezTo>
                    <a:pt x="685" y="1"/>
                    <a:pt x="639" y="1"/>
                    <a:pt x="594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4945100" y="4662950"/>
              <a:ext cx="16000" cy="6875"/>
            </a:xfrm>
            <a:custGeom>
              <a:avLst/>
              <a:gdLst/>
              <a:ahLst/>
              <a:cxnLst/>
              <a:rect l="l" t="t" r="r" b="b"/>
              <a:pathLst>
                <a:path w="640" h="275" extrusionOk="0">
                  <a:moveTo>
                    <a:pt x="594" y="1"/>
                  </a:moveTo>
                  <a:cubicBezTo>
                    <a:pt x="594" y="1"/>
                    <a:pt x="594" y="24"/>
                    <a:pt x="571" y="24"/>
                  </a:cubicBezTo>
                  <a:lnTo>
                    <a:pt x="548" y="24"/>
                  </a:lnTo>
                  <a:cubicBezTo>
                    <a:pt x="502" y="24"/>
                    <a:pt x="457" y="24"/>
                    <a:pt x="411" y="47"/>
                  </a:cubicBezTo>
                  <a:lnTo>
                    <a:pt x="343" y="47"/>
                  </a:lnTo>
                  <a:cubicBezTo>
                    <a:pt x="320" y="69"/>
                    <a:pt x="297" y="69"/>
                    <a:pt x="274" y="69"/>
                  </a:cubicBezTo>
                  <a:cubicBezTo>
                    <a:pt x="251" y="92"/>
                    <a:pt x="206" y="92"/>
                    <a:pt x="183" y="115"/>
                  </a:cubicBezTo>
                  <a:cubicBezTo>
                    <a:pt x="137" y="115"/>
                    <a:pt x="114" y="138"/>
                    <a:pt x="92" y="138"/>
                  </a:cubicBezTo>
                  <a:cubicBezTo>
                    <a:pt x="69" y="161"/>
                    <a:pt x="69" y="161"/>
                    <a:pt x="46" y="184"/>
                  </a:cubicBezTo>
                  <a:cubicBezTo>
                    <a:pt x="23" y="184"/>
                    <a:pt x="0" y="229"/>
                    <a:pt x="23" y="252"/>
                  </a:cubicBezTo>
                  <a:cubicBezTo>
                    <a:pt x="23" y="252"/>
                    <a:pt x="46" y="252"/>
                    <a:pt x="46" y="275"/>
                  </a:cubicBezTo>
                  <a:cubicBezTo>
                    <a:pt x="69" y="275"/>
                    <a:pt x="69" y="275"/>
                    <a:pt x="92" y="252"/>
                  </a:cubicBezTo>
                  <a:cubicBezTo>
                    <a:pt x="114" y="252"/>
                    <a:pt x="137" y="229"/>
                    <a:pt x="160" y="229"/>
                  </a:cubicBezTo>
                  <a:cubicBezTo>
                    <a:pt x="206" y="206"/>
                    <a:pt x="251" y="184"/>
                    <a:pt x="297" y="184"/>
                  </a:cubicBezTo>
                  <a:cubicBezTo>
                    <a:pt x="343" y="161"/>
                    <a:pt x="388" y="138"/>
                    <a:pt x="434" y="138"/>
                  </a:cubicBezTo>
                  <a:cubicBezTo>
                    <a:pt x="480" y="138"/>
                    <a:pt x="525" y="115"/>
                    <a:pt x="571" y="115"/>
                  </a:cubicBezTo>
                  <a:lnTo>
                    <a:pt x="617" y="115"/>
                  </a:lnTo>
                  <a:cubicBezTo>
                    <a:pt x="617" y="115"/>
                    <a:pt x="639" y="92"/>
                    <a:pt x="639" y="92"/>
                  </a:cubicBezTo>
                  <a:cubicBezTo>
                    <a:pt x="639" y="69"/>
                    <a:pt x="639" y="47"/>
                    <a:pt x="639" y="47"/>
                  </a:cubicBezTo>
                  <a:cubicBezTo>
                    <a:pt x="639" y="24"/>
                    <a:pt x="617" y="24"/>
                    <a:pt x="617" y="24"/>
                  </a:cubicBezTo>
                  <a:cubicBezTo>
                    <a:pt x="617" y="24"/>
                    <a:pt x="594" y="1"/>
                    <a:pt x="594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4945675" y="4663525"/>
              <a:ext cx="35400" cy="15250"/>
            </a:xfrm>
            <a:custGeom>
              <a:avLst/>
              <a:gdLst/>
              <a:ahLst/>
              <a:cxnLst/>
              <a:rect l="l" t="t" r="r" b="b"/>
              <a:pathLst>
                <a:path w="1416" h="610" extrusionOk="0">
                  <a:moveTo>
                    <a:pt x="594" y="1"/>
                  </a:moveTo>
                  <a:cubicBezTo>
                    <a:pt x="548" y="1"/>
                    <a:pt x="502" y="1"/>
                    <a:pt x="457" y="24"/>
                  </a:cubicBezTo>
                  <a:cubicBezTo>
                    <a:pt x="388" y="46"/>
                    <a:pt x="342" y="69"/>
                    <a:pt x="274" y="92"/>
                  </a:cubicBezTo>
                  <a:cubicBezTo>
                    <a:pt x="274" y="115"/>
                    <a:pt x="251" y="115"/>
                    <a:pt x="228" y="138"/>
                  </a:cubicBezTo>
                  <a:cubicBezTo>
                    <a:pt x="206" y="138"/>
                    <a:pt x="183" y="161"/>
                    <a:pt x="160" y="161"/>
                  </a:cubicBezTo>
                  <a:cubicBezTo>
                    <a:pt x="114" y="206"/>
                    <a:pt x="69" y="229"/>
                    <a:pt x="23" y="275"/>
                  </a:cubicBezTo>
                  <a:cubicBezTo>
                    <a:pt x="0" y="275"/>
                    <a:pt x="0" y="320"/>
                    <a:pt x="0" y="343"/>
                  </a:cubicBezTo>
                  <a:cubicBezTo>
                    <a:pt x="15" y="343"/>
                    <a:pt x="31" y="353"/>
                    <a:pt x="46" y="353"/>
                  </a:cubicBezTo>
                  <a:cubicBezTo>
                    <a:pt x="53" y="353"/>
                    <a:pt x="61" y="351"/>
                    <a:pt x="69" y="343"/>
                  </a:cubicBezTo>
                  <a:cubicBezTo>
                    <a:pt x="114" y="320"/>
                    <a:pt x="137" y="297"/>
                    <a:pt x="160" y="275"/>
                  </a:cubicBezTo>
                  <a:cubicBezTo>
                    <a:pt x="206" y="252"/>
                    <a:pt x="228" y="229"/>
                    <a:pt x="274" y="206"/>
                  </a:cubicBezTo>
                  <a:cubicBezTo>
                    <a:pt x="342" y="183"/>
                    <a:pt x="411" y="161"/>
                    <a:pt x="457" y="161"/>
                  </a:cubicBezTo>
                  <a:cubicBezTo>
                    <a:pt x="525" y="161"/>
                    <a:pt x="571" y="138"/>
                    <a:pt x="616" y="138"/>
                  </a:cubicBezTo>
                  <a:cubicBezTo>
                    <a:pt x="662" y="161"/>
                    <a:pt x="708" y="161"/>
                    <a:pt x="753" y="183"/>
                  </a:cubicBezTo>
                  <a:cubicBezTo>
                    <a:pt x="845" y="206"/>
                    <a:pt x="913" y="252"/>
                    <a:pt x="982" y="297"/>
                  </a:cubicBezTo>
                  <a:cubicBezTo>
                    <a:pt x="1027" y="343"/>
                    <a:pt x="1073" y="389"/>
                    <a:pt x="1119" y="434"/>
                  </a:cubicBezTo>
                  <a:cubicBezTo>
                    <a:pt x="1141" y="457"/>
                    <a:pt x="1164" y="480"/>
                    <a:pt x="1164" y="480"/>
                  </a:cubicBezTo>
                  <a:cubicBezTo>
                    <a:pt x="1187" y="526"/>
                    <a:pt x="1187" y="526"/>
                    <a:pt x="1210" y="571"/>
                  </a:cubicBezTo>
                  <a:cubicBezTo>
                    <a:pt x="1223" y="598"/>
                    <a:pt x="1260" y="609"/>
                    <a:pt x="1297" y="609"/>
                  </a:cubicBezTo>
                  <a:cubicBezTo>
                    <a:pt x="1324" y="609"/>
                    <a:pt x="1351" y="604"/>
                    <a:pt x="1370" y="594"/>
                  </a:cubicBezTo>
                  <a:cubicBezTo>
                    <a:pt x="1415" y="571"/>
                    <a:pt x="1415" y="503"/>
                    <a:pt x="1415" y="457"/>
                  </a:cubicBezTo>
                  <a:cubicBezTo>
                    <a:pt x="1392" y="434"/>
                    <a:pt x="1392" y="412"/>
                    <a:pt x="1392" y="389"/>
                  </a:cubicBezTo>
                  <a:cubicBezTo>
                    <a:pt x="1370" y="343"/>
                    <a:pt x="1347" y="320"/>
                    <a:pt x="1324" y="297"/>
                  </a:cubicBezTo>
                  <a:cubicBezTo>
                    <a:pt x="1278" y="229"/>
                    <a:pt x="1210" y="183"/>
                    <a:pt x="1141" y="161"/>
                  </a:cubicBezTo>
                  <a:cubicBezTo>
                    <a:pt x="1096" y="115"/>
                    <a:pt x="1027" y="92"/>
                    <a:pt x="959" y="46"/>
                  </a:cubicBezTo>
                  <a:cubicBezTo>
                    <a:pt x="913" y="46"/>
                    <a:pt x="867" y="24"/>
                    <a:pt x="822" y="24"/>
                  </a:cubicBezTo>
                  <a:cubicBezTo>
                    <a:pt x="799" y="1"/>
                    <a:pt x="753" y="1"/>
                    <a:pt x="708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4902300" y="4664100"/>
              <a:ext cx="79900" cy="108450"/>
            </a:xfrm>
            <a:custGeom>
              <a:avLst/>
              <a:gdLst/>
              <a:ahLst/>
              <a:cxnLst/>
              <a:rect l="l" t="t" r="r" b="b"/>
              <a:pathLst>
                <a:path w="3196" h="4338" extrusionOk="0">
                  <a:moveTo>
                    <a:pt x="2420" y="1"/>
                  </a:moveTo>
                  <a:cubicBezTo>
                    <a:pt x="2374" y="1"/>
                    <a:pt x="2329" y="23"/>
                    <a:pt x="2283" y="23"/>
                  </a:cubicBezTo>
                  <a:lnTo>
                    <a:pt x="2214" y="23"/>
                  </a:lnTo>
                  <a:cubicBezTo>
                    <a:pt x="2146" y="46"/>
                    <a:pt x="2100" y="69"/>
                    <a:pt x="2032" y="92"/>
                  </a:cubicBezTo>
                  <a:cubicBezTo>
                    <a:pt x="2009" y="92"/>
                    <a:pt x="1963" y="115"/>
                    <a:pt x="1941" y="138"/>
                  </a:cubicBezTo>
                  <a:cubicBezTo>
                    <a:pt x="1872" y="160"/>
                    <a:pt x="1826" y="206"/>
                    <a:pt x="1781" y="252"/>
                  </a:cubicBezTo>
                  <a:cubicBezTo>
                    <a:pt x="1758" y="274"/>
                    <a:pt x="1735" y="297"/>
                    <a:pt x="1689" y="320"/>
                  </a:cubicBezTo>
                  <a:cubicBezTo>
                    <a:pt x="1575" y="457"/>
                    <a:pt x="1461" y="594"/>
                    <a:pt x="1370" y="754"/>
                  </a:cubicBezTo>
                  <a:cubicBezTo>
                    <a:pt x="1279" y="868"/>
                    <a:pt x="1210" y="1005"/>
                    <a:pt x="1142" y="1142"/>
                  </a:cubicBezTo>
                  <a:cubicBezTo>
                    <a:pt x="1050" y="1302"/>
                    <a:pt x="982" y="1461"/>
                    <a:pt x="913" y="1621"/>
                  </a:cubicBezTo>
                  <a:cubicBezTo>
                    <a:pt x="845" y="1781"/>
                    <a:pt x="776" y="1941"/>
                    <a:pt x="731" y="2123"/>
                  </a:cubicBezTo>
                  <a:cubicBezTo>
                    <a:pt x="662" y="2283"/>
                    <a:pt x="594" y="2443"/>
                    <a:pt x="525" y="2625"/>
                  </a:cubicBezTo>
                  <a:cubicBezTo>
                    <a:pt x="503" y="2694"/>
                    <a:pt x="480" y="2785"/>
                    <a:pt x="457" y="2877"/>
                  </a:cubicBezTo>
                  <a:cubicBezTo>
                    <a:pt x="411" y="2945"/>
                    <a:pt x="388" y="3036"/>
                    <a:pt x="366" y="3128"/>
                  </a:cubicBezTo>
                  <a:cubicBezTo>
                    <a:pt x="297" y="3287"/>
                    <a:pt x="251" y="3470"/>
                    <a:pt x="206" y="3630"/>
                  </a:cubicBezTo>
                  <a:cubicBezTo>
                    <a:pt x="160" y="3744"/>
                    <a:pt x="114" y="3858"/>
                    <a:pt x="69" y="3972"/>
                  </a:cubicBezTo>
                  <a:cubicBezTo>
                    <a:pt x="23" y="4041"/>
                    <a:pt x="0" y="4109"/>
                    <a:pt x="23" y="4200"/>
                  </a:cubicBezTo>
                  <a:cubicBezTo>
                    <a:pt x="23" y="4223"/>
                    <a:pt x="46" y="4246"/>
                    <a:pt x="69" y="4269"/>
                  </a:cubicBezTo>
                  <a:cubicBezTo>
                    <a:pt x="92" y="4292"/>
                    <a:pt x="114" y="4315"/>
                    <a:pt x="137" y="4337"/>
                  </a:cubicBezTo>
                  <a:cubicBezTo>
                    <a:pt x="183" y="4337"/>
                    <a:pt x="251" y="4337"/>
                    <a:pt x="297" y="4315"/>
                  </a:cubicBezTo>
                  <a:cubicBezTo>
                    <a:pt x="320" y="4292"/>
                    <a:pt x="343" y="4269"/>
                    <a:pt x="366" y="4246"/>
                  </a:cubicBezTo>
                  <a:cubicBezTo>
                    <a:pt x="366" y="4223"/>
                    <a:pt x="388" y="4200"/>
                    <a:pt x="388" y="4200"/>
                  </a:cubicBezTo>
                  <a:cubicBezTo>
                    <a:pt x="388" y="4200"/>
                    <a:pt x="388" y="4178"/>
                    <a:pt x="388" y="4178"/>
                  </a:cubicBezTo>
                  <a:cubicBezTo>
                    <a:pt x="411" y="4132"/>
                    <a:pt x="434" y="4086"/>
                    <a:pt x="457" y="4041"/>
                  </a:cubicBezTo>
                  <a:cubicBezTo>
                    <a:pt x="480" y="3995"/>
                    <a:pt x="503" y="3949"/>
                    <a:pt x="503" y="3904"/>
                  </a:cubicBezTo>
                  <a:cubicBezTo>
                    <a:pt x="525" y="3858"/>
                    <a:pt x="548" y="3790"/>
                    <a:pt x="571" y="3744"/>
                  </a:cubicBezTo>
                  <a:cubicBezTo>
                    <a:pt x="594" y="3675"/>
                    <a:pt x="617" y="3607"/>
                    <a:pt x="639" y="3538"/>
                  </a:cubicBezTo>
                  <a:cubicBezTo>
                    <a:pt x="685" y="3356"/>
                    <a:pt x="754" y="3196"/>
                    <a:pt x="799" y="3036"/>
                  </a:cubicBezTo>
                  <a:cubicBezTo>
                    <a:pt x="845" y="2945"/>
                    <a:pt x="868" y="2854"/>
                    <a:pt x="891" y="2785"/>
                  </a:cubicBezTo>
                  <a:cubicBezTo>
                    <a:pt x="936" y="2694"/>
                    <a:pt x="959" y="2603"/>
                    <a:pt x="982" y="2511"/>
                  </a:cubicBezTo>
                  <a:cubicBezTo>
                    <a:pt x="1050" y="2352"/>
                    <a:pt x="1119" y="2192"/>
                    <a:pt x="1164" y="2009"/>
                  </a:cubicBezTo>
                  <a:cubicBezTo>
                    <a:pt x="1233" y="1849"/>
                    <a:pt x="1301" y="1690"/>
                    <a:pt x="1370" y="1553"/>
                  </a:cubicBezTo>
                  <a:cubicBezTo>
                    <a:pt x="1438" y="1393"/>
                    <a:pt x="1507" y="1256"/>
                    <a:pt x="1598" y="1119"/>
                  </a:cubicBezTo>
                  <a:cubicBezTo>
                    <a:pt x="1667" y="982"/>
                    <a:pt x="1781" y="822"/>
                    <a:pt x="1872" y="685"/>
                  </a:cubicBezTo>
                  <a:cubicBezTo>
                    <a:pt x="1941" y="617"/>
                    <a:pt x="2009" y="548"/>
                    <a:pt x="2077" y="503"/>
                  </a:cubicBezTo>
                  <a:cubicBezTo>
                    <a:pt x="2100" y="480"/>
                    <a:pt x="2123" y="480"/>
                    <a:pt x="2169" y="457"/>
                  </a:cubicBezTo>
                  <a:cubicBezTo>
                    <a:pt x="2169" y="457"/>
                    <a:pt x="2192" y="434"/>
                    <a:pt x="2214" y="434"/>
                  </a:cubicBezTo>
                  <a:cubicBezTo>
                    <a:pt x="2283" y="411"/>
                    <a:pt x="2329" y="389"/>
                    <a:pt x="2397" y="389"/>
                  </a:cubicBezTo>
                  <a:lnTo>
                    <a:pt x="2534" y="389"/>
                  </a:lnTo>
                  <a:cubicBezTo>
                    <a:pt x="2580" y="411"/>
                    <a:pt x="2625" y="411"/>
                    <a:pt x="2648" y="434"/>
                  </a:cubicBezTo>
                  <a:cubicBezTo>
                    <a:pt x="2671" y="457"/>
                    <a:pt x="2694" y="457"/>
                    <a:pt x="2717" y="480"/>
                  </a:cubicBezTo>
                  <a:cubicBezTo>
                    <a:pt x="2762" y="503"/>
                    <a:pt x="2785" y="548"/>
                    <a:pt x="2808" y="594"/>
                  </a:cubicBezTo>
                  <a:cubicBezTo>
                    <a:pt x="2854" y="640"/>
                    <a:pt x="2876" y="708"/>
                    <a:pt x="2899" y="754"/>
                  </a:cubicBezTo>
                  <a:cubicBezTo>
                    <a:pt x="2922" y="822"/>
                    <a:pt x="2945" y="891"/>
                    <a:pt x="2945" y="936"/>
                  </a:cubicBezTo>
                  <a:cubicBezTo>
                    <a:pt x="2945" y="974"/>
                    <a:pt x="2945" y="1012"/>
                    <a:pt x="2945" y="1051"/>
                  </a:cubicBezTo>
                  <a:cubicBezTo>
                    <a:pt x="2945" y="1119"/>
                    <a:pt x="2945" y="1165"/>
                    <a:pt x="2922" y="1233"/>
                  </a:cubicBezTo>
                  <a:cubicBezTo>
                    <a:pt x="2922" y="1279"/>
                    <a:pt x="2899" y="1347"/>
                    <a:pt x="2876" y="1416"/>
                  </a:cubicBezTo>
                  <a:cubicBezTo>
                    <a:pt x="2876" y="1416"/>
                    <a:pt x="2876" y="1439"/>
                    <a:pt x="2854" y="1461"/>
                  </a:cubicBezTo>
                  <a:cubicBezTo>
                    <a:pt x="2854" y="1461"/>
                    <a:pt x="2854" y="1484"/>
                    <a:pt x="2854" y="1507"/>
                  </a:cubicBezTo>
                  <a:cubicBezTo>
                    <a:pt x="2831" y="1530"/>
                    <a:pt x="2831" y="1576"/>
                    <a:pt x="2808" y="1598"/>
                  </a:cubicBezTo>
                  <a:cubicBezTo>
                    <a:pt x="2785" y="1644"/>
                    <a:pt x="2762" y="1712"/>
                    <a:pt x="2717" y="1781"/>
                  </a:cubicBezTo>
                  <a:cubicBezTo>
                    <a:pt x="2717" y="1781"/>
                    <a:pt x="2717" y="1781"/>
                    <a:pt x="2717" y="1804"/>
                  </a:cubicBezTo>
                  <a:cubicBezTo>
                    <a:pt x="2694" y="1827"/>
                    <a:pt x="2694" y="1849"/>
                    <a:pt x="2717" y="1872"/>
                  </a:cubicBezTo>
                  <a:cubicBezTo>
                    <a:pt x="2739" y="1872"/>
                    <a:pt x="2785" y="1872"/>
                    <a:pt x="2785" y="1849"/>
                  </a:cubicBezTo>
                  <a:cubicBezTo>
                    <a:pt x="2808" y="1804"/>
                    <a:pt x="2831" y="1758"/>
                    <a:pt x="2854" y="1735"/>
                  </a:cubicBezTo>
                  <a:cubicBezTo>
                    <a:pt x="2876" y="1667"/>
                    <a:pt x="2922" y="1598"/>
                    <a:pt x="2945" y="1530"/>
                  </a:cubicBezTo>
                  <a:cubicBezTo>
                    <a:pt x="2990" y="1461"/>
                    <a:pt x="3036" y="1370"/>
                    <a:pt x="3059" y="1302"/>
                  </a:cubicBezTo>
                  <a:cubicBezTo>
                    <a:pt x="3105" y="1233"/>
                    <a:pt x="3127" y="1165"/>
                    <a:pt x="3150" y="1073"/>
                  </a:cubicBezTo>
                  <a:cubicBezTo>
                    <a:pt x="3173" y="1028"/>
                    <a:pt x="3173" y="959"/>
                    <a:pt x="3173" y="891"/>
                  </a:cubicBezTo>
                  <a:cubicBezTo>
                    <a:pt x="3196" y="845"/>
                    <a:pt x="3196" y="799"/>
                    <a:pt x="3173" y="754"/>
                  </a:cubicBezTo>
                  <a:cubicBezTo>
                    <a:pt x="3173" y="708"/>
                    <a:pt x="3173" y="662"/>
                    <a:pt x="3173" y="617"/>
                  </a:cubicBezTo>
                  <a:cubicBezTo>
                    <a:pt x="3150" y="594"/>
                    <a:pt x="3150" y="548"/>
                    <a:pt x="3150" y="526"/>
                  </a:cubicBezTo>
                  <a:cubicBezTo>
                    <a:pt x="3127" y="480"/>
                    <a:pt x="3105" y="434"/>
                    <a:pt x="3082" y="389"/>
                  </a:cubicBezTo>
                  <a:cubicBezTo>
                    <a:pt x="3059" y="343"/>
                    <a:pt x="3036" y="274"/>
                    <a:pt x="2990" y="229"/>
                  </a:cubicBezTo>
                  <a:cubicBezTo>
                    <a:pt x="2968" y="206"/>
                    <a:pt x="2968" y="206"/>
                    <a:pt x="2945" y="183"/>
                  </a:cubicBezTo>
                  <a:cubicBezTo>
                    <a:pt x="2922" y="160"/>
                    <a:pt x="2876" y="138"/>
                    <a:pt x="2854" y="115"/>
                  </a:cubicBezTo>
                  <a:cubicBezTo>
                    <a:pt x="2785" y="92"/>
                    <a:pt x="2717" y="46"/>
                    <a:pt x="2625" y="23"/>
                  </a:cubicBezTo>
                  <a:cubicBezTo>
                    <a:pt x="2557" y="23"/>
                    <a:pt x="2488" y="1"/>
                    <a:pt x="2420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4903450" y="4765100"/>
              <a:ext cx="107300" cy="19425"/>
            </a:xfrm>
            <a:custGeom>
              <a:avLst/>
              <a:gdLst/>
              <a:ahLst/>
              <a:cxnLst/>
              <a:rect l="l" t="t" r="r" b="b"/>
              <a:pathLst>
                <a:path w="4292" h="777" extrusionOk="0">
                  <a:moveTo>
                    <a:pt x="251" y="1"/>
                  </a:moveTo>
                  <a:cubicBezTo>
                    <a:pt x="205" y="1"/>
                    <a:pt x="183" y="23"/>
                    <a:pt x="137" y="23"/>
                  </a:cubicBezTo>
                  <a:cubicBezTo>
                    <a:pt x="68" y="69"/>
                    <a:pt x="0" y="138"/>
                    <a:pt x="23" y="229"/>
                  </a:cubicBezTo>
                  <a:cubicBezTo>
                    <a:pt x="23" y="275"/>
                    <a:pt x="68" y="343"/>
                    <a:pt x="114" y="366"/>
                  </a:cubicBezTo>
                  <a:cubicBezTo>
                    <a:pt x="160" y="389"/>
                    <a:pt x="205" y="389"/>
                    <a:pt x="251" y="389"/>
                  </a:cubicBezTo>
                  <a:cubicBezTo>
                    <a:pt x="274" y="411"/>
                    <a:pt x="320" y="411"/>
                    <a:pt x="365" y="411"/>
                  </a:cubicBezTo>
                  <a:cubicBezTo>
                    <a:pt x="434" y="434"/>
                    <a:pt x="525" y="457"/>
                    <a:pt x="616" y="457"/>
                  </a:cubicBezTo>
                  <a:cubicBezTo>
                    <a:pt x="685" y="480"/>
                    <a:pt x="776" y="503"/>
                    <a:pt x="845" y="526"/>
                  </a:cubicBezTo>
                  <a:cubicBezTo>
                    <a:pt x="936" y="548"/>
                    <a:pt x="1027" y="548"/>
                    <a:pt x="1096" y="571"/>
                  </a:cubicBezTo>
                  <a:cubicBezTo>
                    <a:pt x="1278" y="594"/>
                    <a:pt x="1438" y="640"/>
                    <a:pt x="1621" y="663"/>
                  </a:cubicBezTo>
                  <a:cubicBezTo>
                    <a:pt x="1689" y="685"/>
                    <a:pt x="1780" y="685"/>
                    <a:pt x="1872" y="708"/>
                  </a:cubicBezTo>
                  <a:cubicBezTo>
                    <a:pt x="1963" y="708"/>
                    <a:pt x="2031" y="731"/>
                    <a:pt x="2123" y="731"/>
                  </a:cubicBezTo>
                  <a:cubicBezTo>
                    <a:pt x="2214" y="754"/>
                    <a:pt x="2305" y="754"/>
                    <a:pt x="2397" y="754"/>
                  </a:cubicBezTo>
                  <a:cubicBezTo>
                    <a:pt x="2488" y="777"/>
                    <a:pt x="2602" y="777"/>
                    <a:pt x="2693" y="777"/>
                  </a:cubicBezTo>
                  <a:cubicBezTo>
                    <a:pt x="2785" y="754"/>
                    <a:pt x="2876" y="754"/>
                    <a:pt x="2967" y="754"/>
                  </a:cubicBezTo>
                  <a:cubicBezTo>
                    <a:pt x="3036" y="754"/>
                    <a:pt x="3127" y="731"/>
                    <a:pt x="3196" y="731"/>
                  </a:cubicBezTo>
                  <a:cubicBezTo>
                    <a:pt x="3310" y="708"/>
                    <a:pt x="3401" y="685"/>
                    <a:pt x="3492" y="663"/>
                  </a:cubicBezTo>
                  <a:cubicBezTo>
                    <a:pt x="3584" y="640"/>
                    <a:pt x="3675" y="617"/>
                    <a:pt x="3743" y="594"/>
                  </a:cubicBezTo>
                  <a:cubicBezTo>
                    <a:pt x="3835" y="571"/>
                    <a:pt x="3903" y="548"/>
                    <a:pt x="3994" y="503"/>
                  </a:cubicBezTo>
                  <a:cubicBezTo>
                    <a:pt x="4063" y="480"/>
                    <a:pt x="4131" y="457"/>
                    <a:pt x="4223" y="434"/>
                  </a:cubicBezTo>
                  <a:cubicBezTo>
                    <a:pt x="4268" y="411"/>
                    <a:pt x="4291" y="366"/>
                    <a:pt x="4268" y="320"/>
                  </a:cubicBezTo>
                  <a:cubicBezTo>
                    <a:pt x="4246" y="275"/>
                    <a:pt x="4200" y="252"/>
                    <a:pt x="4154" y="252"/>
                  </a:cubicBezTo>
                  <a:cubicBezTo>
                    <a:pt x="4063" y="297"/>
                    <a:pt x="3949" y="320"/>
                    <a:pt x="3857" y="343"/>
                  </a:cubicBezTo>
                  <a:lnTo>
                    <a:pt x="3880" y="343"/>
                  </a:lnTo>
                  <a:cubicBezTo>
                    <a:pt x="3766" y="366"/>
                    <a:pt x="3652" y="389"/>
                    <a:pt x="3561" y="389"/>
                  </a:cubicBezTo>
                  <a:cubicBezTo>
                    <a:pt x="3492" y="411"/>
                    <a:pt x="3424" y="411"/>
                    <a:pt x="3355" y="411"/>
                  </a:cubicBezTo>
                  <a:lnTo>
                    <a:pt x="2511" y="411"/>
                  </a:lnTo>
                  <a:cubicBezTo>
                    <a:pt x="2419" y="389"/>
                    <a:pt x="2328" y="389"/>
                    <a:pt x="2214" y="366"/>
                  </a:cubicBezTo>
                  <a:cubicBezTo>
                    <a:pt x="2054" y="343"/>
                    <a:pt x="1872" y="320"/>
                    <a:pt x="1689" y="297"/>
                  </a:cubicBezTo>
                  <a:cubicBezTo>
                    <a:pt x="1529" y="275"/>
                    <a:pt x="1347" y="229"/>
                    <a:pt x="1187" y="183"/>
                  </a:cubicBezTo>
                  <a:cubicBezTo>
                    <a:pt x="1096" y="160"/>
                    <a:pt x="1004" y="160"/>
                    <a:pt x="913" y="138"/>
                  </a:cubicBezTo>
                  <a:cubicBezTo>
                    <a:pt x="845" y="115"/>
                    <a:pt x="753" y="92"/>
                    <a:pt x="685" y="92"/>
                  </a:cubicBezTo>
                  <a:cubicBezTo>
                    <a:pt x="593" y="69"/>
                    <a:pt x="502" y="46"/>
                    <a:pt x="411" y="23"/>
                  </a:cubicBezTo>
                  <a:cubicBezTo>
                    <a:pt x="365" y="23"/>
                    <a:pt x="297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4949100" y="47040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83" y="0"/>
                  </a:moveTo>
                  <a:cubicBezTo>
                    <a:pt x="69" y="0"/>
                    <a:pt x="0" y="92"/>
                    <a:pt x="0" y="206"/>
                  </a:cubicBezTo>
                  <a:cubicBezTo>
                    <a:pt x="0" y="297"/>
                    <a:pt x="91" y="388"/>
                    <a:pt x="205" y="388"/>
                  </a:cubicBezTo>
                  <a:cubicBezTo>
                    <a:pt x="320" y="388"/>
                    <a:pt x="388" y="274"/>
                    <a:pt x="388" y="183"/>
                  </a:cubicBezTo>
                  <a:cubicBezTo>
                    <a:pt x="388" y="69"/>
                    <a:pt x="297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4961075" y="4697200"/>
              <a:ext cx="5150" cy="5725"/>
            </a:xfrm>
            <a:custGeom>
              <a:avLst/>
              <a:gdLst/>
              <a:ahLst/>
              <a:cxnLst/>
              <a:rect l="l" t="t" r="r" b="b"/>
              <a:pathLst>
                <a:path w="206" h="229" extrusionOk="0">
                  <a:moveTo>
                    <a:pt x="92" y="0"/>
                  </a:moveTo>
                  <a:cubicBezTo>
                    <a:pt x="46" y="0"/>
                    <a:pt x="0" y="69"/>
                    <a:pt x="0" y="115"/>
                  </a:cubicBezTo>
                  <a:cubicBezTo>
                    <a:pt x="0" y="183"/>
                    <a:pt x="46" y="229"/>
                    <a:pt x="114" y="229"/>
                  </a:cubicBezTo>
                  <a:cubicBezTo>
                    <a:pt x="160" y="229"/>
                    <a:pt x="206" y="160"/>
                    <a:pt x="206" y="115"/>
                  </a:cubicBezTo>
                  <a:cubicBezTo>
                    <a:pt x="206" y="46"/>
                    <a:pt x="160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4959925" y="4685775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92" y="1"/>
                  </a:moveTo>
                  <a:cubicBezTo>
                    <a:pt x="46" y="1"/>
                    <a:pt x="1" y="47"/>
                    <a:pt x="1" y="92"/>
                  </a:cubicBezTo>
                  <a:cubicBezTo>
                    <a:pt x="24" y="138"/>
                    <a:pt x="46" y="161"/>
                    <a:pt x="92" y="161"/>
                  </a:cubicBezTo>
                  <a:cubicBezTo>
                    <a:pt x="138" y="161"/>
                    <a:pt x="160" y="115"/>
                    <a:pt x="160" y="92"/>
                  </a:cubicBezTo>
                  <a:cubicBezTo>
                    <a:pt x="160" y="47"/>
                    <a:pt x="138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4951375" y="469377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46" y="0"/>
                  </a:moveTo>
                  <a:cubicBezTo>
                    <a:pt x="23" y="0"/>
                    <a:pt x="0" y="23"/>
                    <a:pt x="0" y="69"/>
                  </a:cubicBezTo>
                  <a:cubicBezTo>
                    <a:pt x="0" y="92"/>
                    <a:pt x="23" y="115"/>
                    <a:pt x="69" y="115"/>
                  </a:cubicBezTo>
                  <a:cubicBezTo>
                    <a:pt x="92" y="115"/>
                    <a:pt x="114" y="92"/>
                    <a:pt x="114" y="46"/>
                  </a:cubicBezTo>
                  <a:cubicBezTo>
                    <a:pt x="114" y="23"/>
                    <a:pt x="92" y="0"/>
                    <a:pt x="4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4940525" y="4712025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69" y="1"/>
                  </a:moveTo>
                  <a:cubicBezTo>
                    <a:pt x="23" y="1"/>
                    <a:pt x="1" y="47"/>
                    <a:pt x="1" y="92"/>
                  </a:cubicBezTo>
                  <a:cubicBezTo>
                    <a:pt x="1" y="138"/>
                    <a:pt x="23" y="161"/>
                    <a:pt x="69" y="161"/>
                  </a:cubicBezTo>
                  <a:cubicBezTo>
                    <a:pt x="115" y="161"/>
                    <a:pt x="160" y="115"/>
                    <a:pt x="138" y="69"/>
                  </a:cubicBezTo>
                  <a:cubicBezTo>
                    <a:pt x="138" y="24"/>
                    <a:pt x="115" y="1"/>
                    <a:pt x="6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4954225" y="4726875"/>
              <a:ext cx="4600" cy="4575"/>
            </a:xfrm>
            <a:custGeom>
              <a:avLst/>
              <a:gdLst/>
              <a:ahLst/>
              <a:cxnLst/>
              <a:rect l="l" t="t" r="r" b="b"/>
              <a:pathLst>
                <a:path w="184" h="183" extrusionOk="0">
                  <a:moveTo>
                    <a:pt x="69" y="0"/>
                  </a:moveTo>
                  <a:cubicBezTo>
                    <a:pt x="23" y="0"/>
                    <a:pt x="0" y="46"/>
                    <a:pt x="0" y="92"/>
                  </a:cubicBezTo>
                  <a:cubicBezTo>
                    <a:pt x="0" y="137"/>
                    <a:pt x="46" y="183"/>
                    <a:pt x="92" y="183"/>
                  </a:cubicBezTo>
                  <a:cubicBezTo>
                    <a:pt x="137" y="183"/>
                    <a:pt x="183" y="114"/>
                    <a:pt x="183" y="69"/>
                  </a:cubicBezTo>
                  <a:cubicBezTo>
                    <a:pt x="160" y="23"/>
                    <a:pt x="137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4935975" y="4734300"/>
              <a:ext cx="6300" cy="5725"/>
            </a:xfrm>
            <a:custGeom>
              <a:avLst/>
              <a:gdLst/>
              <a:ahLst/>
              <a:cxnLst/>
              <a:rect l="l" t="t" r="r" b="b"/>
              <a:pathLst>
                <a:path w="252" h="229" extrusionOk="0">
                  <a:moveTo>
                    <a:pt x="114" y="0"/>
                  </a:moveTo>
                  <a:cubicBezTo>
                    <a:pt x="46" y="0"/>
                    <a:pt x="0" y="69"/>
                    <a:pt x="0" y="114"/>
                  </a:cubicBezTo>
                  <a:cubicBezTo>
                    <a:pt x="0" y="183"/>
                    <a:pt x="69" y="228"/>
                    <a:pt x="137" y="228"/>
                  </a:cubicBezTo>
                  <a:cubicBezTo>
                    <a:pt x="205" y="228"/>
                    <a:pt x="251" y="160"/>
                    <a:pt x="251" y="114"/>
                  </a:cubicBezTo>
                  <a:cubicBezTo>
                    <a:pt x="228" y="46"/>
                    <a:pt x="183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4935975" y="472402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69" y="0"/>
                  </a:moveTo>
                  <a:cubicBezTo>
                    <a:pt x="23" y="0"/>
                    <a:pt x="0" y="46"/>
                    <a:pt x="23" y="69"/>
                  </a:cubicBezTo>
                  <a:cubicBezTo>
                    <a:pt x="23" y="92"/>
                    <a:pt x="46" y="114"/>
                    <a:pt x="69" y="114"/>
                  </a:cubicBezTo>
                  <a:cubicBezTo>
                    <a:pt x="91" y="114"/>
                    <a:pt x="114" y="92"/>
                    <a:pt x="114" y="46"/>
                  </a:cubicBezTo>
                  <a:cubicBezTo>
                    <a:pt x="114" y="23"/>
                    <a:pt x="91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4988450" y="4724600"/>
              <a:ext cx="8025" cy="8000"/>
            </a:xfrm>
            <a:custGeom>
              <a:avLst/>
              <a:gdLst/>
              <a:ahLst/>
              <a:cxnLst/>
              <a:rect l="l" t="t" r="r" b="b"/>
              <a:pathLst>
                <a:path w="321" h="320" extrusionOk="0">
                  <a:moveTo>
                    <a:pt x="138" y="0"/>
                  </a:moveTo>
                  <a:cubicBezTo>
                    <a:pt x="69" y="0"/>
                    <a:pt x="1" y="91"/>
                    <a:pt x="1" y="183"/>
                  </a:cubicBezTo>
                  <a:cubicBezTo>
                    <a:pt x="1" y="251"/>
                    <a:pt x="69" y="320"/>
                    <a:pt x="161" y="320"/>
                  </a:cubicBezTo>
                  <a:cubicBezTo>
                    <a:pt x="252" y="320"/>
                    <a:pt x="321" y="228"/>
                    <a:pt x="298" y="160"/>
                  </a:cubicBezTo>
                  <a:cubicBezTo>
                    <a:pt x="298" y="69"/>
                    <a:pt x="229" y="0"/>
                    <a:pt x="138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5008425" y="4722300"/>
              <a:ext cx="7450" cy="6875"/>
            </a:xfrm>
            <a:custGeom>
              <a:avLst/>
              <a:gdLst/>
              <a:ahLst/>
              <a:cxnLst/>
              <a:rect l="l" t="t" r="r" b="b"/>
              <a:pathLst>
                <a:path w="298" h="275" extrusionOk="0">
                  <a:moveTo>
                    <a:pt x="161" y="1"/>
                  </a:moveTo>
                  <a:cubicBezTo>
                    <a:pt x="69" y="1"/>
                    <a:pt x="1" y="69"/>
                    <a:pt x="24" y="138"/>
                  </a:cubicBezTo>
                  <a:cubicBezTo>
                    <a:pt x="24" y="229"/>
                    <a:pt x="92" y="275"/>
                    <a:pt x="161" y="275"/>
                  </a:cubicBezTo>
                  <a:cubicBezTo>
                    <a:pt x="252" y="275"/>
                    <a:pt x="298" y="206"/>
                    <a:pt x="298" y="138"/>
                  </a:cubicBezTo>
                  <a:cubicBezTo>
                    <a:pt x="298" y="46"/>
                    <a:pt x="229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4998725" y="4709750"/>
              <a:ext cx="5750" cy="5175"/>
            </a:xfrm>
            <a:custGeom>
              <a:avLst/>
              <a:gdLst/>
              <a:ahLst/>
              <a:cxnLst/>
              <a:rect l="l" t="t" r="r" b="b"/>
              <a:pathLst>
                <a:path w="230" h="207" extrusionOk="0">
                  <a:moveTo>
                    <a:pt x="115" y="1"/>
                  </a:moveTo>
                  <a:cubicBezTo>
                    <a:pt x="46" y="1"/>
                    <a:pt x="1" y="69"/>
                    <a:pt x="1" y="115"/>
                  </a:cubicBezTo>
                  <a:cubicBezTo>
                    <a:pt x="24" y="183"/>
                    <a:pt x="69" y="206"/>
                    <a:pt x="115" y="206"/>
                  </a:cubicBezTo>
                  <a:cubicBezTo>
                    <a:pt x="183" y="206"/>
                    <a:pt x="229" y="160"/>
                    <a:pt x="229" y="92"/>
                  </a:cubicBezTo>
                  <a:cubicBezTo>
                    <a:pt x="206" y="46"/>
                    <a:pt x="161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4985600" y="4712600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92" y="1"/>
                  </a:moveTo>
                  <a:cubicBezTo>
                    <a:pt x="46" y="1"/>
                    <a:pt x="1" y="46"/>
                    <a:pt x="1" y="92"/>
                  </a:cubicBezTo>
                  <a:cubicBezTo>
                    <a:pt x="1" y="138"/>
                    <a:pt x="46" y="160"/>
                    <a:pt x="92" y="160"/>
                  </a:cubicBezTo>
                  <a:cubicBezTo>
                    <a:pt x="138" y="160"/>
                    <a:pt x="161" y="115"/>
                    <a:pt x="161" y="92"/>
                  </a:cubicBezTo>
                  <a:cubicBezTo>
                    <a:pt x="161" y="46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4973050" y="4724025"/>
              <a:ext cx="4600" cy="4000"/>
            </a:xfrm>
            <a:custGeom>
              <a:avLst/>
              <a:gdLst/>
              <a:ahLst/>
              <a:cxnLst/>
              <a:rect l="l" t="t" r="r" b="b"/>
              <a:pathLst>
                <a:path w="184" h="160" extrusionOk="0">
                  <a:moveTo>
                    <a:pt x="69" y="0"/>
                  </a:moveTo>
                  <a:cubicBezTo>
                    <a:pt x="24" y="0"/>
                    <a:pt x="1" y="46"/>
                    <a:pt x="1" y="92"/>
                  </a:cubicBezTo>
                  <a:cubicBezTo>
                    <a:pt x="1" y="137"/>
                    <a:pt x="46" y="160"/>
                    <a:pt x="92" y="160"/>
                  </a:cubicBezTo>
                  <a:cubicBezTo>
                    <a:pt x="138" y="160"/>
                    <a:pt x="183" y="114"/>
                    <a:pt x="160" y="69"/>
                  </a:cubicBezTo>
                  <a:cubicBezTo>
                    <a:pt x="160" y="23"/>
                    <a:pt x="115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4985600" y="4738850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69" y="1"/>
                  </a:moveTo>
                  <a:cubicBezTo>
                    <a:pt x="24" y="1"/>
                    <a:pt x="1" y="46"/>
                    <a:pt x="1" y="92"/>
                  </a:cubicBezTo>
                  <a:cubicBezTo>
                    <a:pt x="1" y="138"/>
                    <a:pt x="24" y="160"/>
                    <a:pt x="69" y="160"/>
                  </a:cubicBezTo>
                  <a:cubicBezTo>
                    <a:pt x="115" y="160"/>
                    <a:pt x="161" y="115"/>
                    <a:pt x="138" y="69"/>
                  </a:cubicBezTo>
                  <a:cubicBezTo>
                    <a:pt x="138" y="46"/>
                    <a:pt x="115" y="1"/>
                    <a:pt x="6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4949650" y="4744000"/>
              <a:ext cx="5750" cy="5725"/>
            </a:xfrm>
            <a:custGeom>
              <a:avLst/>
              <a:gdLst/>
              <a:ahLst/>
              <a:cxnLst/>
              <a:rect l="l" t="t" r="r" b="b"/>
              <a:pathLst>
                <a:path w="230" h="229" extrusionOk="0">
                  <a:moveTo>
                    <a:pt x="115" y="0"/>
                  </a:moveTo>
                  <a:cubicBezTo>
                    <a:pt x="47" y="0"/>
                    <a:pt x="1" y="69"/>
                    <a:pt x="1" y="137"/>
                  </a:cubicBezTo>
                  <a:cubicBezTo>
                    <a:pt x="24" y="183"/>
                    <a:pt x="69" y="228"/>
                    <a:pt x="138" y="228"/>
                  </a:cubicBezTo>
                  <a:cubicBezTo>
                    <a:pt x="183" y="228"/>
                    <a:pt x="229" y="183"/>
                    <a:pt x="229" y="114"/>
                  </a:cubicBezTo>
                  <a:cubicBezTo>
                    <a:pt x="229" y="46"/>
                    <a:pt x="183" y="0"/>
                    <a:pt x="115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4930825" y="4753700"/>
              <a:ext cx="5175" cy="5150"/>
            </a:xfrm>
            <a:custGeom>
              <a:avLst/>
              <a:gdLst/>
              <a:ahLst/>
              <a:cxnLst/>
              <a:rect l="l" t="t" r="r" b="b"/>
              <a:pathLst>
                <a:path w="207" h="206" extrusionOk="0">
                  <a:moveTo>
                    <a:pt x="92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60"/>
                    <a:pt x="46" y="206"/>
                    <a:pt x="115" y="206"/>
                  </a:cubicBezTo>
                  <a:cubicBezTo>
                    <a:pt x="160" y="206"/>
                    <a:pt x="206" y="137"/>
                    <a:pt x="206" y="91"/>
                  </a:cubicBezTo>
                  <a:cubicBezTo>
                    <a:pt x="206" y="46"/>
                    <a:pt x="160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4966775" y="4746850"/>
              <a:ext cx="2875" cy="2300"/>
            </a:xfrm>
            <a:custGeom>
              <a:avLst/>
              <a:gdLst/>
              <a:ahLst/>
              <a:cxnLst/>
              <a:rect l="l" t="t" r="r" b="b"/>
              <a:pathLst>
                <a:path w="115" h="92" extrusionOk="0">
                  <a:moveTo>
                    <a:pt x="69" y="0"/>
                  </a:moveTo>
                  <a:cubicBezTo>
                    <a:pt x="23" y="0"/>
                    <a:pt x="1" y="23"/>
                    <a:pt x="23" y="46"/>
                  </a:cubicBezTo>
                  <a:cubicBezTo>
                    <a:pt x="23" y="92"/>
                    <a:pt x="46" y="92"/>
                    <a:pt x="69" y="92"/>
                  </a:cubicBezTo>
                  <a:cubicBezTo>
                    <a:pt x="92" y="92"/>
                    <a:pt x="115" y="69"/>
                    <a:pt x="115" y="46"/>
                  </a:cubicBezTo>
                  <a:cubicBezTo>
                    <a:pt x="115" y="23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977050" y="4758250"/>
              <a:ext cx="4600" cy="4025"/>
            </a:xfrm>
            <a:custGeom>
              <a:avLst/>
              <a:gdLst/>
              <a:ahLst/>
              <a:cxnLst/>
              <a:rect l="l" t="t" r="r" b="b"/>
              <a:pathLst>
                <a:path w="184" h="161" extrusionOk="0">
                  <a:moveTo>
                    <a:pt x="92" y="1"/>
                  </a:moveTo>
                  <a:cubicBezTo>
                    <a:pt x="46" y="1"/>
                    <a:pt x="0" y="46"/>
                    <a:pt x="0" y="92"/>
                  </a:cubicBezTo>
                  <a:cubicBezTo>
                    <a:pt x="0" y="138"/>
                    <a:pt x="46" y="161"/>
                    <a:pt x="92" y="161"/>
                  </a:cubicBezTo>
                  <a:cubicBezTo>
                    <a:pt x="137" y="161"/>
                    <a:pt x="183" y="138"/>
                    <a:pt x="160" y="92"/>
                  </a:cubicBezTo>
                  <a:cubicBezTo>
                    <a:pt x="160" y="46"/>
                    <a:pt x="137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796150" y="4730300"/>
              <a:ext cx="139275" cy="118150"/>
            </a:xfrm>
            <a:custGeom>
              <a:avLst/>
              <a:gdLst/>
              <a:ahLst/>
              <a:cxnLst/>
              <a:rect l="l" t="t" r="r" b="b"/>
              <a:pathLst>
                <a:path w="5571" h="4726" extrusionOk="0">
                  <a:moveTo>
                    <a:pt x="4224" y="0"/>
                  </a:moveTo>
                  <a:cubicBezTo>
                    <a:pt x="4109" y="69"/>
                    <a:pt x="3995" y="137"/>
                    <a:pt x="3881" y="206"/>
                  </a:cubicBezTo>
                  <a:cubicBezTo>
                    <a:pt x="3653" y="365"/>
                    <a:pt x="3425" y="502"/>
                    <a:pt x="3196" y="662"/>
                  </a:cubicBezTo>
                  <a:cubicBezTo>
                    <a:pt x="2649" y="1027"/>
                    <a:pt x="2101" y="1415"/>
                    <a:pt x="1576" y="1826"/>
                  </a:cubicBezTo>
                  <a:cubicBezTo>
                    <a:pt x="1325" y="2032"/>
                    <a:pt x="1074" y="2260"/>
                    <a:pt x="845" y="2488"/>
                  </a:cubicBezTo>
                  <a:cubicBezTo>
                    <a:pt x="640" y="2694"/>
                    <a:pt x="457" y="2899"/>
                    <a:pt x="298" y="3150"/>
                  </a:cubicBezTo>
                  <a:cubicBezTo>
                    <a:pt x="161" y="3333"/>
                    <a:pt x="69" y="3538"/>
                    <a:pt x="24" y="3766"/>
                  </a:cubicBezTo>
                  <a:cubicBezTo>
                    <a:pt x="1" y="3858"/>
                    <a:pt x="1" y="3972"/>
                    <a:pt x="1" y="4063"/>
                  </a:cubicBezTo>
                  <a:cubicBezTo>
                    <a:pt x="24" y="4154"/>
                    <a:pt x="69" y="4246"/>
                    <a:pt x="115" y="4337"/>
                  </a:cubicBezTo>
                  <a:cubicBezTo>
                    <a:pt x="138" y="4383"/>
                    <a:pt x="161" y="4428"/>
                    <a:pt x="206" y="4451"/>
                  </a:cubicBezTo>
                  <a:cubicBezTo>
                    <a:pt x="252" y="4497"/>
                    <a:pt x="275" y="4543"/>
                    <a:pt x="320" y="4565"/>
                  </a:cubicBezTo>
                  <a:cubicBezTo>
                    <a:pt x="412" y="4634"/>
                    <a:pt x="503" y="4679"/>
                    <a:pt x="617" y="4702"/>
                  </a:cubicBezTo>
                  <a:cubicBezTo>
                    <a:pt x="708" y="4725"/>
                    <a:pt x="823" y="4725"/>
                    <a:pt x="937" y="4725"/>
                  </a:cubicBezTo>
                  <a:cubicBezTo>
                    <a:pt x="1051" y="4725"/>
                    <a:pt x="1188" y="4702"/>
                    <a:pt x="1302" y="4679"/>
                  </a:cubicBezTo>
                  <a:cubicBezTo>
                    <a:pt x="1599" y="4611"/>
                    <a:pt x="1873" y="4497"/>
                    <a:pt x="2124" y="4360"/>
                  </a:cubicBezTo>
                  <a:cubicBezTo>
                    <a:pt x="2443" y="4200"/>
                    <a:pt x="2740" y="4040"/>
                    <a:pt x="3037" y="3835"/>
                  </a:cubicBezTo>
                  <a:cubicBezTo>
                    <a:pt x="3630" y="3447"/>
                    <a:pt x="4201" y="3013"/>
                    <a:pt x="4771" y="2557"/>
                  </a:cubicBezTo>
                  <a:cubicBezTo>
                    <a:pt x="5000" y="2374"/>
                    <a:pt x="5228" y="2192"/>
                    <a:pt x="5433" y="2009"/>
                  </a:cubicBezTo>
                  <a:cubicBezTo>
                    <a:pt x="5479" y="1963"/>
                    <a:pt x="5525" y="1940"/>
                    <a:pt x="5570" y="1895"/>
                  </a:cubicBezTo>
                  <a:lnTo>
                    <a:pt x="5525" y="1895"/>
                  </a:lnTo>
                  <a:cubicBezTo>
                    <a:pt x="5456" y="1895"/>
                    <a:pt x="5388" y="1872"/>
                    <a:pt x="5319" y="1872"/>
                  </a:cubicBezTo>
                  <a:lnTo>
                    <a:pt x="5296" y="1872"/>
                  </a:lnTo>
                  <a:cubicBezTo>
                    <a:pt x="4908" y="2192"/>
                    <a:pt x="4520" y="2511"/>
                    <a:pt x="4132" y="2831"/>
                  </a:cubicBezTo>
                  <a:cubicBezTo>
                    <a:pt x="3562" y="3264"/>
                    <a:pt x="2968" y="3675"/>
                    <a:pt x="2352" y="4018"/>
                  </a:cubicBezTo>
                  <a:cubicBezTo>
                    <a:pt x="2352" y="4018"/>
                    <a:pt x="2352" y="4040"/>
                    <a:pt x="2352" y="4040"/>
                  </a:cubicBezTo>
                  <a:cubicBezTo>
                    <a:pt x="2009" y="4223"/>
                    <a:pt x="1667" y="4383"/>
                    <a:pt x="1279" y="4474"/>
                  </a:cubicBezTo>
                  <a:cubicBezTo>
                    <a:pt x="1142" y="4520"/>
                    <a:pt x="1005" y="4543"/>
                    <a:pt x="891" y="4543"/>
                  </a:cubicBezTo>
                  <a:cubicBezTo>
                    <a:pt x="800" y="4543"/>
                    <a:pt x="731" y="4520"/>
                    <a:pt x="663" y="4520"/>
                  </a:cubicBezTo>
                  <a:cubicBezTo>
                    <a:pt x="594" y="4497"/>
                    <a:pt x="549" y="4474"/>
                    <a:pt x="503" y="4451"/>
                  </a:cubicBezTo>
                  <a:cubicBezTo>
                    <a:pt x="457" y="4428"/>
                    <a:pt x="412" y="4383"/>
                    <a:pt x="366" y="4337"/>
                  </a:cubicBezTo>
                  <a:cubicBezTo>
                    <a:pt x="320" y="4314"/>
                    <a:pt x="298" y="4269"/>
                    <a:pt x="275" y="4200"/>
                  </a:cubicBezTo>
                  <a:cubicBezTo>
                    <a:pt x="252" y="4177"/>
                    <a:pt x="229" y="4132"/>
                    <a:pt x="206" y="4086"/>
                  </a:cubicBezTo>
                  <a:cubicBezTo>
                    <a:pt x="206" y="4018"/>
                    <a:pt x="206" y="3972"/>
                    <a:pt x="206" y="3926"/>
                  </a:cubicBezTo>
                  <a:cubicBezTo>
                    <a:pt x="206" y="3858"/>
                    <a:pt x="206" y="3789"/>
                    <a:pt x="229" y="3721"/>
                  </a:cubicBezTo>
                  <a:cubicBezTo>
                    <a:pt x="275" y="3607"/>
                    <a:pt x="320" y="3470"/>
                    <a:pt x="389" y="3356"/>
                  </a:cubicBezTo>
                  <a:cubicBezTo>
                    <a:pt x="571" y="3059"/>
                    <a:pt x="800" y="2808"/>
                    <a:pt x="1051" y="2557"/>
                  </a:cubicBezTo>
                  <a:cubicBezTo>
                    <a:pt x="1325" y="2306"/>
                    <a:pt x="1599" y="2055"/>
                    <a:pt x="1895" y="1826"/>
                  </a:cubicBezTo>
                  <a:cubicBezTo>
                    <a:pt x="2398" y="1438"/>
                    <a:pt x="2945" y="1050"/>
                    <a:pt x="3493" y="685"/>
                  </a:cubicBezTo>
                  <a:cubicBezTo>
                    <a:pt x="3721" y="548"/>
                    <a:pt x="3927" y="411"/>
                    <a:pt x="4132" y="274"/>
                  </a:cubicBezTo>
                  <a:cubicBezTo>
                    <a:pt x="4178" y="251"/>
                    <a:pt x="4201" y="251"/>
                    <a:pt x="4224" y="229"/>
                  </a:cubicBezTo>
                  <a:cubicBezTo>
                    <a:pt x="4224" y="160"/>
                    <a:pt x="4224" y="69"/>
                    <a:pt x="4224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822400" y="479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822975" y="479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854925" y="483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807000" y="4741125"/>
              <a:ext cx="117575" cy="98175"/>
            </a:xfrm>
            <a:custGeom>
              <a:avLst/>
              <a:gdLst/>
              <a:ahLst/>
              <a:cxnLst/>
              <a:rect l="l" t="t" r="r" b="b"/>
              <a:pathLst>
                <a:path w="4703" h="3927" extrusionOk="0">
                  <a:moveTo>
                    <a:pt x="3790" y="1"/>
                  </a:moveTo>
                  <a:cubicBezTo>
                    <a:pt x="3744" y="24"/>
                    <a:pt x="3698" y="47"/>
                    <a:pt x="3653" y="69"/>
                  </a:cubicBezTo>
                  <a:cubicBezTo>
                    <a:pt x="3584" y="115"/>
                    <a:pt x="3538" y="161"/>
                    <a:pt x="3470" y="206"/>
                  </a:cubicBezTo>
                  <a:cubicBezTo>
                    <a:pt x="3287" y="321"/>
                    <a:pt x="3105" y="435"/>
                    <a:pt x="2922" y="549"/>
                  </a:cubicBezTo>
                  <a:cubicBezTo>
                    <a:pt x="2443" y="891"/>
                    <a:pt x="1964" y="1234"/>
                    <a:pt x="1507" y="1622"/>
                  </a:cubicBezTo>
                  <a:cubicBezTo>
                    <a:pt x="1256" y="1804"/>
                    <a:pt x="1028" y="2032"/>
                    <a:pt x="799" y="2238"/>
                  </a:cubicBezTo>
                  <a:cubicBezTo>
                    <a:pt x="594" y="2443"/>
                    <a:pt x="411" y="2626"/>
                    <a:pt x="252" y="2854"/>
                  </a:cubicBezTo>
                  <a:cubicBezTo>
                    <a:pt x="183" y="2945"/>
                    <a:pt x="137" y="3037"/>
                    <a:pt x="92" y="3128"/>
                  </a:cubicBezTo>
                  <a:cubicBezTo>
                    <a:pt x="46" y="3219"/>
                    <a:pt x="23" y="3288"/>
                    <a:pt x="1" y="3379"/>
                  </a:cubicBezTo>
                  <a:cubicBezTo>
                    <a:pt x="1" y="3470"/>
                    <a:pt x="1" y="3539"/>
                    <a:pt x="46" y="3607"/>
                  </a:cubicBezTo>
                  <a:cubicBezTo>
                    <a:pt x="69" y="3699"/>
                    <a:pt x="115" y="3767"/>
                    <a:pt x="183" y="3813"/>
                  </a:cubicBezTo>
                  <a:cubicBezTo>
                    <a:pt x="229" y="3836"/>
                    <a:pt x="297" y="3858"/>
                    <a:pt x="343" y="3881"/>
                  </a:cubicBezTo>
                  <a:cubicBezTo>
                    <a:pt x="411" y="3904"/>
                    <a:pt x="503" y="3927"/>
                    <a:pt x="571" y="3927"/>
                  </a:cubicBezTo>
                  <a:cubicBezTo>
                    <a:pt x="777" y="3927"/>
                    <a:pt x="959" y="3881"/>
                    <a:pt x="1142" y="3813"/>
                  </a:cubicBezTo>
                  <a:cubicBezTo>
                    <a:pt x="1530" y="3676"/>
                    <a:pt x="1872" y="3448"/>
                    <a:pt x="2237" y="3242"/>
                  </a:cubicBezTo>
                  <a:cubicBezTo>
                    <a:pt x="2420" y="3105"/>
                    <a:pt x="2625" y="2991"/>
                    <a:pt x="2831" y="2854"/>
                  </a:cubicBezTo>
                  <a:cubicBezTo>
                    <a:pt x="3082" y="2694"/>
                    <a:pt x="3310" y="2535"/>
                    <a:pt x="3561" y="2352"/>
                  </a:cubicBezTo>
                  <a:cubicBezTo>
                    <a:pt x="3949" y="2055"/>
                    <a:pt x="4337" y="1736"/>
                    <a:pt x="4703" y="1393"/>
                  </a:cubicBezTo>
                  <a:cubicBezTo>
                    <a:pt x="4611" y="1370"/>
                    <a:pt x="4543" y="1348"/>
                    <a:pt x="4474" y="1348"/>
                  </a:cubicBezTo>
                  <a:cubicBezTo>
                    <a:pt x="4018" y="1736"/>
                    <a:pt x="3561" y="2124"/>
                    <a:pt x="3059" y="2466"/>
                  </a:cubicBezTo>
                  <a:cubicBezTo>
                    <a:pt x="2899" y="2580"/>
                    <a:pt x="2762" y="2672"/>
                    <a:pt x="2603" y="2786"/>
                  </a:cubicBezTo>
                  <a:cubicBezTo>
                    <a:pt x="2466" y="2877"/>
                    <a:pt x="2329" y="2945"/>
                    <a:pt x="2215" y="3014"/>
                  </a:cubicBezTo>
                  <a:cubicBezTo>
                    <a:pt x="2009" y="3151"/>
                    <a:pt x="1804" y="3265"/>
                    <a:pt x="1621" y="3379"/>
                  </a:cubicBezTo>
                  <a:cubicBezTo>
                    <a:pt x="1370" y="3516"/>
                    <a:pt x="1142" y="3630"/>
                    <a:pt x="891" y="3699"/>
                  </a:cubicBezTo>
                  <a:cubicBezTo>
                    <a:pt x="799" y="3721"/>
                    <a:pt x="708" y="3721"/>
                    <a:pt x="594" y="3744"/>
                  </a:cubicBezTo>
                  <a:cubicBezTo>
                    <a:pt x="548" y="3721"/>
                    <a:pt x="503" y="3721"/>
                    <a:pt x="434" y="3721"/>
                  </a:cubicBezTo>
                  <a:cubicBezTo>
                    <a:pt x="411" y="3699"/>
                    <a:pt x="366" y="3676"/>
                    <a:pt x="320" y="3676"/>
                  </a:cubicBezTo>
                  <a:cubicBezTo>
                    <a:pt x="297" y="3653"/>
                    <a:pt x="274" y="3630"/>
                    <a:pt x="252" y="3607"/>
                  </a:cubicBezTo>
                  <a:cubicBezTo>
                    <a:pt x="252" y="3607"/>
                    <a:pt x="229" y="3585"/>
                    <a:pt x="229" y="3562"/>
                  </a:cubicBezTo>
                  <a:cubicBezTo>
                    <a:pt x="206" y="3539"/>
                    <a:pt x="206" y="3539"/>
                    <a:pt x="206" y="3516"/>
                  </a:cubicBezTo>
                  <a:cubicBezTo>
                    <a:pt x="206" y="3493"/>
                    <a:pt x="206" y="3470"/>
                    <a:pt x="206" y="3448"/>
                  </a:cubicBezTo>
                  <a:cubicBezTo>
                    <a:pt x="206" y="3425"/>
                    <a:pt x="206" y="3379"/>
                    <a:pt x="206" y="3356"/>
                  </a:cubicBezTo>
                  <a:cubicBezTo>
                    <a:pt x="229" y="3265"/>
                    <a:pt x="274" y="3174"/>
                    <a:pt x="320" y="3105"/>
                  </a:cubicBezTo>
                  <a:cubicBezTo>
                    <a:pt x="320" y="3105"/>
                    <a:pt x="320" y="3128"/>
                    <a:pt x="320" y="3128"/>
                  </a:cubicBezTo>
                  <a:cubicBezTo>
                    <a:pt x="389" y="2991"/>
                    <a:pt x="480" y="2877"/>
                    <a:pt x="571" y="2763"/>
                  </a:cubicBezTo>
                  <a:cubicBezTo>
                    <a:pt x="685" y="2626"/>
                    <a:pt x="799" y="2512"/>
                    <a:pt x="936" y="2375"/>
                  </a:cubicBezTo>
                  <a:cubicBezTo>
                    <a:pt x="1050" y="2283"/>
                    <a:pt x="1165" y="2169"/>
                    <a:pt x="1279" y="2055"/>
                  </a:cubicBezTo>
                  <a:cubicBezTo>
                    <a:pt x="1758" y="1644"/>
                    <a:pt x="2283" y="1234"/>
                    <a:pt x="2808" y="868"/>
                  </a:cubicBezTo>
                  <a:cubicBezTo>
                    <a:pt x="3036" y="731"/>
                    <a:pt x="3242" y="572"/>
                    <a:pt x="3470" y="435"/>
                  </a:cubicBezTo>
                  <a:cubicBezTo>
                    <a:pt x="3584" y="366"/>
                    <a:pt x="3675" y="298"/>
                    <a:pt x="3812" y="229"/>
                  </a:cubicBezTo>
                  <a:cubicBezTo>
                    <a:pt x="3790" y="206"/>
                    <a:pt x="3790" y="184"/>
                    <a:pt x="3790" y="184"/>
                  </a:cubicBezTo>
                  <a:cubicBezTo>
                    <a:pt x="3790" y="115"/>
                    <a:pt x="3790" y="69"/>
                    <a:pt x="3790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901725" y="4701775"/>
              <a:ext cx="130700" cy="83700"/>
            </a:xfrm>
            <a:custGeom>
              <a:avLst/>
              <a:gdLst/>
              <a:ahLst/>
              <a:cxnLst/>
              <a:rect l="l" t="t" r="r" b="b"/>
              <a:pathLst>
                <a:path w="5228" h="3348" extrusionOk="0">
                  <a:moveTo>
                    <a:pt x="3767" y="0"/>
                  </a:moveTo>
                  <a:cubicBezTo>
                    <a:pt x="3607" y="0"/>
                    <a:pt x="3447" y="23"/>
                    <a:pt x="3287" y="91"/>
                  </a:cubicBezTo>
                  <a:cubicBezTo>
                    <a:pt x="2968" y="183"/>
                    <a:pt x="2694" y="388"/>
                    <a:pt x="2466" y="616"/>
                  </a:cubicBezTo>
                  <a:cubicBezTo>
                    <a:pt x="2443" y="639"/>
                    <a:pt x="2420" y="662"/>
                    <a:pt x="2420" y="685"/>
                  </a:cubicBezTo>
                  <a:cubicBezTo>
                    <a:pt x="2420" y="708"/>
                    <a:pt x="2420" y="730"/>
                    <a:pt x="2443" y="753"/>
                  </a:cubicBezTo>
                  <a:cubicBezTo>
                    <a:pt x="2456" y="780"/>
                    <a:pt x="2485" y="791"/>
                    <a:pt x="2516" y="791"/>
                  </a:cubicBezTo>
                  <a:cubicBezTo>
                    <a:pt x="2538" y="791"/>
                    <a:pt x="2561" y="786"/>
                    <a:pt x="2580" y="776"/>
                  </a:cubicBezTo>
                  <a:cubicBezTo>
                    <a:pt x="2717" y="639"/>
                    <a:pt x="2854" y="525"/>
                    <a:pt x="2991" y="434"/>
                  </a:cubicBezTo>
                  <a:cubicBezTo>
                    <a:pt x="3128" y="365"/>
                    <a:pt x="3265" y="297"/>
                    <a:pt x="3424" y="251"/>
                  </a:cubicBezTo>
                  <a:cubicBezTo>
                    <a:pt x="3516" y="228"/>
                    <a:pt x="3630" y="205"/>
                    <a:pt x="3744" y="205"/>
                  </a:cubicBezTo>
                  <a:cubicBezTo>
                    <a:pt x="3835" y="205"/>
                    <a:pt x="3949" y="205"/>
                    <a:pt x="4041" y="228"/>
                  </a:cubicBezTo>
                  <a:cubicBezTo>
                    <a:pt x="4132" y="251"/>
                    <a:pt x="4223" y="297"/>
                    <a:pt x="4315" y="342"/>
                  </a:cubicBezTo>
                  <a:cubicBezTo>
                    <a:pt x="4429" y="388"/>
                    <a:pt x="4520" y="457"/>
                    <a:pt x="4588" y="525"/>
                  </a:cubicBezTo>
                  <a:cubicBezTo>
                    <a:pt x="4680" y="616"/>
                    <a:pt x="4748" y="708"/>
                    <a:pt x="4817" y="822"/>
                  </a:cubicBezTo>
                  <a:cubicBezTo>
                    <a:pt x="4817" y="822"/>
                    <a:pt x="4817" y="822"/>
                    <a:pt x="4817" y="799"/>
                  </a:cubicBezTo>
                  <a:cubicBezTo>
                    <a:pt x="4885" y="913"/>
                    <a:pt x="4931" y="1050"/>
                    <a:pt x="4976" y="1164"/>
                  </a:cubicBezTo>
                  <a:cubicBezTo>
                    <a:pt x="4999" y="1278"/>
                    <a:pt x="5022" y="1392"/>
                    <a:pt x="5022" y="1529"/>
                  </a:cubicBezTo>
                  <a:cubicBezTo>
                    <a:pt x="5022" y="1643"/>
                    <a:pt x="5022" y="1758"/>
                    <a:pt x="4999" y="1872"/>
                  </a:cubicBezTo>
                  <a:cubicBezTo>
                    <a:pt x="4954" y="1986"/>
                    <a:pt x="4931" y="2100"/>
                    <a:pt x="4862" y="2191"/>
                  </a:cubicBezTo>
                  <a:cubicBezTo>
                    <a:pt x="4817" y="2305"/>
                    <a:pt x="4748" y="2397"/>
                    <a:pt x="4657" y="2488"/>
                  </a:cubicBezTo>
                  <a:cubicBezTo>
                    <a:pt x="4566" y="2602"/>
                    <a:pt x="4429" y="2693"/>
                    <a:pt x="4315" y="2762"/>
                  </a:cubicBezTo>
                  <a:cubicBezTo>
                    <a:pt x="4109" y="2899"/>
                    <a:pt x="3904" y="2967"/>
                    <a:pt x="3675" y="3036"/>
                  </a:cubicBezTo>
                  <a:lnTo>
                    <a:pt x="3698" y="3036"/>
                  </a:lnTo>
                  <a:cubicBezTo>
                    <a:pt x="3561" y="3059"/>
                    <a:pt x="3424" y="3104"/>
                    <a:pt x="3310" y="3127"/>
                  </a:cubicBezTo>
                  <a:cubicBezTo>
                    <a:pt x="3150" y="3150"/>
                    <a:pt x="3013" y="3150"/>
                    <a:pt x="2877" y="3150"/>
                  </a:cubicBezTo>
                  <a:lnTo>
                    <a:pt x="2899" y="3150"/>
                  </a:lnTo>
                  <a:cubicBezTo>
                    <a:pt x="2827" y="3154"/>
                    <a:pt x="2755" y="3156"/>
                    <a:pt x="2683" y="3156"/>
                  </a:cubicBezTo>
                  <a:cubicBezTo>
                    <a:pt x="2351" y="3156"/>
                    <a:pt x="2032" y="3115"/>
                    <a:pt x="1712" y="3059"/>
                  </a:cubicBezTo>
                  <a:cubicBezTo>
                    <a:pt x="1347" y="2990"/>
                    <a:pt x="959" y="2899"/>
                    <a:pt x="594" y="2830"/>
                  </a:cubicBezTo>
                  <a:lnTo>
                    <a:pt x="617" y="2830"/>
                  </a:lnTo>
                  <a:cubicBezTo>
                    <a:pt x="434" y="2785"/>
                    <a:pt x="274" y="2739"/>
                    <a:pt x="115" y="2716"/>
                  </a:cubicBezTo>
                  <a:cubicBezTo>
                    <a:pt x="107" y="2709"/>
                    <a:pt x="99" y="2706"/>
                    <a:pt x="92" y="2706"/>
                  </a:cubicBezTo>
                  <a:cubicBezTo>
                    <a:pt x="77" y="2706"/>
                    <a:pt x="61" y="2716"/>
                    <a:pt x="46" y="2716"/>
                  </a:cubicBezTo>
                  <a:cubicBezTo>
                    <a:pt x="23" y="2739"/>
                    <a:pt x="1" y="2762"/>
                    <a:pt x="1" y="2785"/>
                  </a:cubicBezTo>
                  <a:cubicBezTo>
                    <a:pt x="1" y="2808"/>
                    <a:pt x="1" y="2853"/>
                    <a:pt x="23" y="2853"/>
                  </a:cubicBezTo>
                  <a:cubicBezTo>
                    <a:pt x="46" y="2876"/>
                    <a:pt x="69" y="2899"/>
                    <a:pt x="92" y="2899"/>
                  </a:cubicBezTo>
                  <a:cubicBezTo>
                    <a:pt x="617" y="3036"/>
                    <a:pt x="1142" y="3150"/>
                    <a:pt x="1667" y="3241"/>
                  </a:cubicBezTo>
                  <a:cubicBezTo>
                    <a:pt x="1941" y="3287"/>
                    <a:pt x="2215" y="3333"/>
                    <a:pt x="2488" y="3333"/>
                  </a:cubicBezTo>
                  <a:cubicBezTo>
                    <a:pt x="2592" y="3342"/>
                    <a:pt x="2700" y="3348"/>
                    <a:pt x="2809" y="3348"/>
                  </a:cubicBezTo>
                  <a:cubicBezTo>
                    <a:pt x="2963" y="3348"/>
                    <a:pt x="3117" y="3336"/>
                    <a:pt x="3265" y="3310"/>
                  </a:cubicBezTo>
                  <a:cubicBezTo>
                    <a:pt x="3493" y="3287"/>
                    <a:pt x="3698" y="3241"/>
                    <a:pt x="3904" y="3173"/>
                  </a:cubicBezTo>
                  <a:cubicBezTo>
                    <a:pt x="4086" y="3104"/>
                    <a:pt x="4246" y="3036"/>
                    <a:pt x="4383" y="2944"/>
                  </a:cubicBezTo>
                  <a:cubicBezTo>
                    <a:pt x="4634" y="2808"/>
                    <a:pt x="4862" y="2602"/>
                    <a:pt x="4999" y="2351"/>
                  </a:cubicBezTo>
                  <a:cubicBezTo>
                    <a:pt x="5136" y="2123"/>
                    <a:pt x="5205" y="1895"/>
                    <a:pt x="5228" y="1643"/>
                  </a:cubicBezTo>
                  <a:cubicBezTo>
                    <a:pt x="5228" y="1392"/>
                    <a:pt x="5182" y="1141"/>
                    <a:pt x="5091" y="936"/>
                  </a:cubicBezTo>
                  <a:cubicBezTo>
                    <a:pt x="4999" y="708"/>
                    <a:pt x="4862" y="502"/>
                    <a:pt x="4680" y="342"/>
                  </a:cubicBezTo>
                  <a:cubicBezTo>
                    <a:pt x="4497" y="205"/>
                    <a:pt x="4292" y="91"/>
                    <a:pt x="4063" y="23"/>
                  </a:cubicBezTo>
                  <a:cubicBezTo>
                    <a:pt x="3972" y="23"/>
                    <a:pt x="3858" y="0"/>
                    <a:pt x="3767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897725" y="4648125"/>
              <a:ext cx="85625" cy="125425"/>
            </a:xfrm>
            <a:custGeom>
              <a:avLst/>
              <a:gdLst/>
              <a:ahLst/>
              <a:cxnLst/>
              <a:rect l="l" t="t" r="r" b="b"/>
              <a:pathLst>
                <a:path w="3425" h="5017" extrusionOk="0">
                  <a:moveTo>
                    <a:pt x="3105" y="822"/>
                  </a:moveTo>
                  <a:cubicBezTo>
                    <a:pt x="3105" y="832"/>
                    <a:pt x="3109" y="838"/>
                    <a:pt x="3114" y="841"/>
                  </a:cubicBezTo>
                  <a:lnTo>
                    <a:pt x="3114" y="841"/>
                  </a:lnTo>
                  <a:cubicBezTo>
                    <a:pt x="3111" y="835"/>
                    <a:pt x="3108" y="828"/>
                    <a:pt x="3105" y="822"/>
                  </a:cubicBezTo>
                  <a:close/>
                  <a:moveTo>
                    <a:pt x="2124" y="0"/>
                  </a:moveTo>
                  <a:cubicBezTo>
                    <a:pt x="2032" y="0"/>
                    <a:pt x="1918" y="0"/>
                    <a:pt x="1827" y="46"/>
                  </a:cubicBezTo>
                  <a:cubicBezTo>
                    <a:pt x="1644" y="92"/>
                    <a:pt x="1462" y="183"/>
                    <a:pt x="1302" y="320"/>
                  </a:cubicBezTo>
                  <a:cubicBezTo>
                    <a:pt x="1142" y="434"/>
                    <a:pt x="1005" y="594"/>
                    <a:pt x="868" y="754"/>
                  </a:cubicBezTo>
                  <a:cubicBezTo>
                    <a:pt x="640" y="1073"/>
                    <a:pt x="434" y="1416"/>
                    <a:pt x="297" y="1781"/>
                  </a:cubicBezTo>
                  <a:cubicBezTo>
                    <a:pt x="115" y="2283"/>
                    <a:pt x="46" y="2831"/>
                    <a:pt x="24" y="3356"/>
                  </a:cubicBezTo>
                  <a:cubicBezTo>
                    <a:pt x="1" y="3881"/>
                    <a:pt x="24" y="4429"/>
                    <a:pt x="115" y="4954"/>
                  </a:cubicBezTo>
                  <a:cubicBezTo>
                    <a:pt x="138" y="4976"/>
                    <a:pt x="161" y="4999"/>
                    <a:pt x="161" y="4999"/>
                  </a:cubicBezTo>
                  <a:cubicBezTo>
                    <a:pt x="172" y="5011"/>
                    <a:pt x="189" y="5016"/>
                    <a:pt x="206" y="5016"/>
                  </a:cubicBezTo>
                  <a:cubicBezTo>
                    <a:pt x="223" y="5016"/>
                    <a:pt x="240" y="5011"/>
                    <a:pt x="252" y="4999"/>
                  </a:cubicBezTo>
                  <a:cubicBezTo>
                    <a:pt x="275" y="4999"/>
                    <a:pt x="297" y="4976"/>
                    <a:pt x="297" y="4954"/>
                  </a:cubicBezTo>
                  <a:cubicBezTo>
                    <a:pt x="320" y="4931"/>
                    <a:pt x="320" y="4908"/>
                    <a:pt x="297" y="4885"/>
                  </a:cubicBezTo>
                  <a:lnTo>
                    <a:pt x="297" y="4839"/>
                  </a:lnTo>
                  <a:cubicBezTo>
                    <a:pt x="206" y="4269"/>
                    <a:pt x="183" y="3698"/>
                    <a:pt x="229" y="3128"/>
                  </a:cubicBezTo>
                  <a:lnTo>
                    <a:pt x="229" y="3128"/>
                  </a:lnTo>
                  <a:cubicBezTo>
                    <a:pt x="229" y="3150"/>
                    <a:pt x="229" y="3150"/>
                    <a:pt x="229" y="3173"/>
                  </a:cubicBezTo>
                  <a:cubicBezTo>
                    <a:pt x="252" y="2717"/>
                    <a:pt x="343" y="2260"/>
                    <a:pt x="480" y="1826"/>
                  </a:cubicBezTo>
                  <a:cubicBezTo>
                    <a:pt x="594" y="1530"/>
                    <a:pt x="754" y="1256"/>
                    <a:pt x="937" y="1005"/>
                  </a:cubicBezTo>
                  <a:cubicBezTo>
                    <a:pt x="933" y="1005"/>
                    <a:pt x="931" y="1005"/>
                    <a:pt x="928" y="1006"/>
                  </a:cubicBezTo>
                  <a:lnTo>
                    <a:pt x="928" y="1006"/>
                  </a:lnTo>
                  <a:cubicBezTo>
                    <a:pt x="1062" y="811"/>
                    <a:pt x="1217" y="657"/>
                    <a:pt x="1393" y="503"/>
                  </a:cubicBezTo>
                  <a:cubicBezTo>
                    <a:pt x="1480" y="416"/>
                    <a:pt x="1588" y="349"/>
                    <a:pt x="1716" y="284"/>
                  </a:cubicBezTo>
                  <a:lnTo>
                    <a:pt x="1716" y="284"/>
                  </a:lnTo>
                  <a:cubicBezTo>
                    <a:pt x="1714" y="287"/>
                    <a:pt x="1713" y="292"/>
                    <a:pt x="1713" y="297"/>
                  </a:cubicBezTo>
                  <a:cubicBezTo>
                    <a:pt x="1804" y="252"/>
                    <a:pt x="1872" y="229"/>
                    <a:pt x="1964" y="206"/>
                  </a:cubicBezTo>
                  <a:cubicBezTo>
                    <a:pt x="2055" y="183"/>
                    <a:pt x="2124" y="183"/>
                    <a:pt x="2215" y="183"/>
                  </a:cubicBezTo>
                  <a:cubicBezTo>
                    <a:pt x="2283" y="206"/>
                    <a:pt x="2375" y="229"/>
                    <a:pt x="2443" y="252"/>
                  </a:cubicBezTo>
                  <a:cubicBezTo>
                    <a:pt x="2557" y="297"/>
                    <a:pt x="2648" y="343"/>
                    <a:pt x="2740" y="411"/>
                  </a:cubicBezTo>
                  <a:cubicBezTo>
                    <a:pt x="2831" y="480"/>
                    <a:pt x="2900" y="548"/>
                    <a:pt x="2968" y="617"/>
                  </a:cubicBezTo>
                  <a:cubicBezTo>
                    <a:pt x="3037" y="685"/>
                    <a:pt x="3082" y="777"/>
                    <a:pt x="3128" y="845"/>
                  </a:cubicBezTo>
                  <a:cubicBezTo>
                    <a:pt x="3128" y="845"/>
                    <a:pt x="3120" y="845"/>
                    <a:pt x="3114" y="841"/>
                  </a:cubicBezTo>
                  <a:lnTo>
                    <a:pt x="3114" y="841"/>
                  </a:lnTo>
                  <a:cubicBezTo>
                    <a:pt x="3154" y="926"/>
                    <a:pt x="3175" y="1011"/>
                    <a:pt x="3196" y="1096"/>
                  </a:cubicBezTo>
                  <a:cubicBezTo>
                    <a:pt x="3219" y="1233"/>
                    <a:pt x="3219" y="1347"/>
                    <a:pt x="3219" y="1461"/>
                  </a:cubicBezTo>
                  <a:cubicBezTo>
                    <a:pt x="3196" y="1621"/>
                    <a:pt x="3173" y="1781"/>
                    <a:pt x="3105" y="1918"/>
                  </a:cubicBezTo>
                  <a:cubicBezTo>
                    <a:pt x="3037" y="2100"/>
                    <a:pt x="2945" y="2283"/>
                    <a:pt x="2831" y="2443"/>
                  </a:cubicBezTo>
                  <a:cubicBezTo>
                    <a:pt x="2763" y="2557"/>
                    <a:pt x="2671" y="2671"/>
                    <a:pt x="2557" y="2762"/>
                  </a:cubicBezTo>
                  <a:cubicBezTo>
                    <a:pt x="2534" y="2785"/>
                    <a:pt x="2534" y="2854"/>
                    <a:pt x="2580" y="2899"/>
                  </a:cubicBezTo>
                  <a:cubicBezTo>
                    <a:pt x="2591" y="2911"/>
                    <a:pt x="2614" y="2916"/>
                    <a:pt x="2640" y="2916"/>
                  </a:cubicBezTo>
                  <a:cubicBezTo>
                    <a:pt x="2666" y="2916"/>
                    <a:pt x="2694" y="2911"/>
                    <a:pt x="2717" y="2899"/>
                  </a:cubicBezTo>
                  <a:cubicBezTo>
                    <a:pt x="2831" y="2762"/>
                    <a:pt x="2945" y="2625"/>
                    <a:pt x="3037" y="2488"/>
                  </a:cubicBezTo>
                  <a:cubicBezTo>
                    <a:pt x="3128" y="2329"/>
                    <a:pt x="3219" y="2192"/>
                    <a:pt x="3288" y="2032"/>
                  </a:cubicBezTo>
                  <a:cubicBezTo>
                    <a:pt x="3333" y="1872"/>
                    <a:pt x="3379" y="1712"/>
                    <a:pt x="3402" y="1553"/>
                  </a:cubicBezTo>
                  <a:cubicBezTo>
                    <a:pt x="3425" y="1370"/>
                    <a:pt x="3425" y="1210"/>
                    <a:pt x="3379" y="1050"/>
                  </a:cubicBezTo>
                  <a:cubicBezTo>
                    <a:pt x="3356" y="891"/>
                    <a:pt x="3288" y="731"/>
                    <a:pt x="3196" y="594"/>
                  </a:cubicBezTo>
                  <a:cubicBezTo>
                    <a:pt x="3105" y="457"/>
                    <a:pt x="2968" y="320"/>
                    <a:pt x="2831" y="229"/>
                  </a:cubicBezTo>
                  <a:cubicBezTo>
                    <a:pt x="2740" y="183"/>
                    <a:pt x="2671" y="115"/>
                    <a:pt x="2580" y="92"/>
                  </a:cubicBezTo>
                  <a:cubicBezTo>
                    <a:pt x="2489" y="46"/>
                    <a:pt x="2397" y="23"/>
                    <a:pt x="230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899450" y="4650975"/>
              <a:ext cx="131825" cy="131850"/>
            </a:xfrm>
            <a:custGeom>
              <a:avLst/>
              <a:gdLst/>
              <a:ahLst/>
              <a:cxnLst/>
              <a:rect l="l" t="t" r="r" b="b"/>
              <a:pathLst>
                <a:path w="5273" h="5274" extrusionOk="0">
                  <a:moveTo>
                    <a:pt x="1895" y="1"/>
                  </a:moveTo>
                  <a:cubicBezTo>
                    <a:pt x="1849" y="1"/>
                    <a:pt x="1803" y="23"/>
                    <a:pt x="1758" y="23"/>
                  </a:cubicBezTo>
                  <a:cubicBezTo>
                    <a:pt x="1735" y="46"/>
                    <a:pt x="1712" y="46"/>
                    <a:pt x="1666" y="69"/>
                  </a:cubicBezTo>
                  <a:cubicBezTo>
                    <a:pt x="1598" y="92"/>
                    <a:pt x="1530" y="138"/>
                    <a:pt x="1461" y="183"/>
                  </a:cubicBezTo>
                  <a:cubicBezTo>
                    <a:pt x="1370" y="229"/>
                    <a:pt x="1278" y="297"/>
                    <a:pt x="1210" y="366"/>
                  </a:cubicBezTo>
                  <a:cubicBezTo>
                    <a:pt x="1141" y="434"/>
                    <a:pt x="1096" y="480"/>
                    <a:pt x="1050" y="548"/>
                  </a:cubicBezTo>
                  <a:cubicBezTo>
                    <a:pt x="1027" y="571"/>
                    <a:pt x="982" y="594"/>
                    <a:pt x="959" y="617"/>
                  </a:cubicBezTo>
                  <a:cubicBezTo>
                    <a:pt x="890" y="708"/>
                    <a:pt x="822" y="799"/>
                    <a:pt x="753" y="891"/>
                  </a:cubicBezTo>
                  <a:cubicBezTo>
                    <a:pt x="708" y="959"/>
                    <a:pt x="685" y="1028"/>
                    <a:pt x="639" y="1119"/>
                  </a:cubicBezTo>
                  <a:cubicBezTo>
                    <a:pt x="617" y="1165"/>
                    <a:pt x="594" y="1187"/>
                    <a:pt x="571" y="1233"/>
                  </a:cubicBezTo>
                  <a:cubicBezTo>
                    <a:pt x="548" y="1279"/>
                    <a:pt x="525" y="1302"/>
                    <a:pt x="525" y="1324"/>
                  </a:cubicBezTo>
                  <a:cubicBezTo>
                    <a:pt x="457" y="1439"/>
                    <a:pt x="388" y="1553"/>
                    <a:pt x="343" y="1667"/>
                  </a:cubicBezTo>
                  <a:lnTo>
                    <a:pt x="297" y="1781"/>
                  </a:lnTo>
                  <a:cubicBezTo>
                    <a:pt x="251" y="1872"/>
                    <a:pt x="228" y="1964"/>
                    <a:pt x="183" y="2055"/>
                  </a:cubicBezTo>
                  <a:lnTo>
                    <a:pt x="183" y="2078"/>
                  </a:lnTo>
                  <a:cubicBezTo>
                    <a:pt x="160" y="2169"/>
                    <a:pt x="137" y="2237"/>
                    <a:pt x="114" y="2306"/>
                  </a:cubicBezTo>
                  <a:cubicBezTo>
                    <a:pt x="92" y="2397"/>
                    <a:pt x="92" y="2489"/>
                    <a:pt x="92" y="2580"/>
                  </a:cubicBezTo>
                  <a:cubicBezTo>
                    <a:pt x="69" y="2625"/>
                    <a:pt x="69" y="2694"/>
                    <a:pt x="69" y="2762"/>
                  </a:cubicBezTo>
                  <a:cubicBezTo>
                    <a:pt x="69" y="2785"/>
                    <a:pt x="69" y="2831"/>
                    <a:pt x="69" y="2854"/>
                  </a:cubicBezTo>
                  <a:lnTo>
                    <a:pt x="46" y="2945"/>
                  </a:lnTo>
                  <a:lnTo>
                    <a:pt x="46" y="3014"/>
                  </a:lnTo>
                  <a:lnTo>
                    <a:pt x="23" y="3105"/>
                  </a:lnTo>
                  <a:lnTo>
                    <a:pt x="23" y="3196"/>
                  </a:lnTo>
                  <a:cubicBezTo>
                    <a:pt x="0" y="3333"/>
                    <a:pt x="0" y="3447"/>
                    <a:pt x="0" y="3561"/>
                  </a:cubicBezTo>
                  <a:cubicBezTo>
                    <a:pt x="0" y="3675"/>
                    <a:pt x="0" y="3812"/>
                    <a:pt x="0" y="3927"/>
                  </a:cubicBezTo>
                  <a:cubicBezTo>
                    <a:pt x="0" y="4063"/>
                    <a:pt x="23" y="4200"/>
                    <a:pt x="46" y="4337"/>
                  </a:cubicBezTo>
                  <a:cubicBezTo>
                    <a:pt x="69" y="4406"/>
                    <a:pt x="69" y="4452"/>
                    <a:pt x="92" y="4520"/>
                  </a:cubicBezTo>
                  <a:lnTo>
                    <a:pt x="92" y="4566"/>
                  </a:lnTo>
                  <a:cubicBezTo>
                    <a:pt x="92" y="4611"/>
                    <a:pt x="92" y="4680"/>
                    <a:pt x="114" y="4725"/>
                  </a:cubicBezTo>
                  <a:cubicBezTo>
                    <a:pt x="160" y="4794"/>
                    <a:pt x="228" y="4817"/>
                    <a:pt x="320" y="4817"/>
                  </a:cubicBezTo>
                  <a:lnTo>
                    <a:pt x="343" y="4817"/>
                  </a:lnTo>
                  <a:lnTo>
                    <a:pt x="365" y="4840"/>
                  </a:lnTo>
                  <a:lnTo>
                    <a:pt x="411" y="4840"/>
                  </a:lnTo>
                  <a:cubicBezTo>
                    <a:pt x="457" y="4840"/>
                    <a:pt x="502" y="4840"/>
                    <a:pt x="548" y="4862"/>
                  </a:cubicBezTo>
                  <a:lnTo>
                    <a:pt x="617" y="4862"/>
                  </a:lnTo>
                  <a:cubicBezTo>
                    <a:pt x="731" y="4885"/>
                    <a:pt x="822" y="4908"/>
                    <a:pt x="936" y="4931"/>
                  </a:cubicBezTo>
                  <a:cubicBezTo>
                    <a:pt x="982" y="4954"/>
                    <a:pt x="1027" y="4976"/>
                    <a:pt x="1073" y="4976"/>
                  </a:cubicBezTo>
                  <a:cubicBezTo>
                    <a:pt x="1141" y="4999"/>
                    <a:pt x="1187" y="4999"/>
                    <a:pt x="1233" y="5022"/>
                  </a:cubicBezTo>
                  <a:cubicBezTo>
                    <a:pt x="1301" y="5045"/>
                    <a:pt x="1347" y="5045"/>
                    <a:pt x="1393" y="5068"/>
                  </a:cubicBezTo>
                  <a:cubicBezTo>
                    <a:pt x="1461" y="5068"/>
                    <a:pt x="1507" y="5091"/>
                    <a:pt x="1552" y="5091"/>
                  </a:cubicBezTo>
                  <a:cubicBezTo>
                    <a:pt x="1872" y="5182"/>
                    <a:pt x="2237" y="5228"/>
                    <a:pt x="2716" y="5250"/>
                  </a:cubicBezTo>
                  <a:lnTo>
                    <a:pt x="2739" y="5250"/>
                  </a:lnTo>
                  <a:cubicBezTo>
                    <a:pt x="2808" y="5250"/>
                    <a:pt x="2899" y="5273"/>
                    <a:pt x="2968" y="5273"/>
                  </a:cubicBezTo>
                  <a:lnTo>
                    <a:pt x="2990" y="5273"/>
                  </a:lnTo>
                  <a:cubicBezTo>
                    <a:pt x="3082" y="5250"/>
                    <a:pt x="3173" y="5250"/>
                    <a:pt x="3264" y="5250"/>
                  </a:cubicBezTo>
                  <a:lnTo>
                    <a:pt x="3287" y="5250"/>
                  </a:lnTo>
                  <a:cubicBezTo>
                    <a:pt x="3378" y="5228"/>
                    <a:pt x="3470" y="5228"/>
                    <a:pt x="3538" y="5205"/>
                  </a:cubicBezTo>
                  <a:cubicBezTo>
                    <a:pt x="3629" y="5205"/>
                    <a:pt x="3721" y="5182"/>
                    <a:pt x="3812" y="5159"/>
                  </a:cubicBezTo>
                  <a:cubicBezTo>
                    <a:pt x="3995" y="5091"/>
                    <a:pt x="4154" y="5022"/>
                    <a:pt x="4314" y="4954"/>
                  </a:cubicBezTo>
                  <a:cubicBezTo>
                    <a:pt x="4474" y="4862"/>
                    <a:pt x="4611" y="4748"/>
                    <a:pt x="4725" y="4680"/>
                  </a:cubicBezTo>
                  <a:cubicBezTo>
                    <a:pt x="4771" y="4634"/>
                    <a:pt x="4816" y="4588"/>
                    <a:pt x="4862" y="4520"/>
                  </a:cubicBezTo>
                  <a:cubicBezTo>
                    <a:pt x="4930" y="4474"/>
                    <a:pt x="4976" y="4406"/>
                    <a:pt x="5022" y="4337"/>
                  </a:cubicBezTo>
                  <a:cubicBezTo>
                    <a:pt x="5045" y="4269"/>
                    <a:pt x="5090" y="4178"/>
                    <a:pt x="5136" y="4109"/>
                  </a:cubicBezTo>
                  <a:cubicBezTo>
                    <a:pt x="5159" y="4041"/>
                    <a:pt x="5204" y="3949"/>
                    <a:pt x="5227" y="3858"/>
                  </a:cubicBezTo>
                  <a:cubicBezTo>
                    <a:pt x="5273" y="3790"/>
                    <a:pt x="5250" y="3698"/>
                    <a:pt x="5250" y="3630"/>
                  </a:cubicBezTo>
                  <a:cubicBezTo>
                    <a:pt x="5227" y="3538"/>
                    <a:pt x="5227" y="3447"/>
                    <a:pt x="5182" y="3333"/>
                  </a:cubicBezTo>
                  <a:lnTo>
                    <a:pt x="5182" y="3287"/>
                  </a:lnTo>
                  <a:cubicBezTo>
                    <a:pt x="5159" y="3219"/>
                    <a:pt x="5159" y="3150"/>
                    <a:pt x="5136" y="3082"/>
                  </a:cubicBezTo>
                  <a:cubicBezTo>
                    <a:pt x="5090" y="2991"/>
                    <a:pt x="5045" y="2899"/>
                    <a:pt x="4976" y="2785"/>
                  </a:cubicBezTo>
                  <a:cubicBezTo>
                    <a:pt x="4908" y="2694"/>
                    <a:pt x="4862" y="2625"/>
                    <a:pt x="4794" y="2557"/>
                  </a:cubicBezTo>
                  <a:cubicBezTo>
                    <a:pt x="4748" y="2489"/>
                    <a:pt x="4679" y="2443"/>
                    <a:pt x="4588" y="2374"/>
                  </a:cubicBezTo>
                  <a:cubicBezTo>
                    <a:pt x="4520" y="2306"/>
                    <a:pt x="4428" y="2237"/>
                    <a:pt x="4337" y="2215"/>
                  </a:cubicBezTo>
                  <a:cubicBezTo>
                    <a:pt x="4269" y="2169"/>
                    <a:pt x="4177" y="2123"/>
                    <a:pt x="4063" y="2101"/>
                  </a:cubicBezTo>
                  <a:lnTo>
                    <a:pt x="3812" y="2101"/>
                  </a:lnTo>
                  <a:cubicBezTo>
                    <a:pt x="3766" y="2101"/>
                    <a:pt x="3744" y="2101"/>
                    <a:pt x="3675" y="2123"/>
                  </a:cubicBezTo>
                  <a:lnTo>
                    <a:pt x="3629" y="2123"/>
                  </a:lnTo>
                  <a:cubicBezTo>
                    <a:pt x="3584" y="2123"/>
                    <a:pt x="3561" y="2146"/>
                    <a:pt x="3515" y="2146"/>
                  </a:cubicBezTo>
                  <a:cubicBezTo>
                    <a:pt x="3424" y="2169"/>
                    <a:pt x="3356" y="2215"/>
                    <a:pt x="3264" y="2260"/>
                  </a:cubicBezTo>
                  <a:cubicBezTo>
                    <a:pt x="3150" y="2306"/>
                    <a:pt x="3036" y="2374"/>
                    <a:pt x="2922" y="2466"/>
                  </a:cubicBezTo>
                  <a:cubicBezTo>
                    <a:pt x="2831" y="2534"/>
                    <a:pt x="2739" y="2603"/>
                    <a:pt x="2648" y="2648"/>
                  </a:cubicBezTo>
                  <a:cubicBezTo>
                    <a:pt x="2694" y="2580"/>
                    <a:pt x="2716" y="2489"/>
                    <a:pt x="2785" y="2397"/>
                  </a:cubicBezTo>
                  <a:cubicBezTo>
                    <a:pt x="2831" y="2329"/>
                    <a:pt x="2876" y="2260"/>
                    <a:pt x="2922" y="2192"/>
                  </a:cubicBezTo>
                  <a:lnTo>
                    <a:pt x="2945" y="2123"/>
                  </a:lnTo>
                  <a:cubicBezTo>
                    <a:pt x="2990" y="2078"/>
                    <a:pt x="3013" y="2032"/>
                    <a:pt x="3036" y="1986"/>
                  </a:cubicBezTo>
                  <a:cubicBezTo>
                    <a:pt x="3082" y="1872"/>
                    <a:pt x="3127" y="1781"/>
                    <a:pt x="3150" y="1667"/>
                  </a:cubicBezTo>
                  <a:lnTo>
                    <a:pt x="3173" y="1644"/>
                  </a:lnTo>
                  <a:cubicBezTo>
                    <a:pt x="3196" y="1576"/>
                    <a:pt x="3219" y="1507"/>
                    <a:pt x="3241" y="1439"/>
                  </a:cubicBezTo>
                  <a:cubicBezTo>
                    <a:pt x="3241" y="1347"/>
                    <a:pt x="3264" y="1256"/>
                    <a:pt x="3264" y="1165"/>
                  </a:cubicBezTo>
                  <a:cubicBezTo>
                    <a:pt x="3287" y="1005"/>
                    <a:pt x="3241" y="822"/>
                    <a:pt x="3150" y="663"/>
                  </a:cubicBezTo>
                  <a:cubicBezTo>
                    <a:pt x="3104" y="548"/>
                    <a:pt x="3013" y="480"/>
                    <a:pt x="2968" y="411"/>
                  </a:cubicBezTo>
                  <a:cubicBezTo>
                    <a:pt x="2945" y="389"/>
                    <a:pt x="2922" y="366"/>
                    <a:pt x="2876" y="343"/>
                  </a:cubicBezTo>
                  <a:lnTo>
                    <a:pt x="2853" y="320"/>
                  </a:lnTo>
                  <a:cubicBezTo>
                    <a:pt x="2831" y="297"/>
                    <a:pt x="2831" y="297"/>
                    <a:pt x="2808" y="274"/>
                  </a:cubicBezTo>
                  <a:cubicBezTo>
                    <a:pt x="2785" y="274"/>
                    <a:pt x="2762" y="252"/>
                    <a:pt x="2739" y="252"/>
                  </a:cubicBezTo>
                  <a:cubicBezTo>
                    <a:pt x="2716" y="229"/>
                    <a:pt x="2671" y="206"/>
                    <a:pt x="2648" y="183"/>
                  </a:cubicBezTo>
                  <a:cubicBezTo>
                    <a:pt x="2602" y="160"/>
                    <a:pt x="2534" y="138"/>
                    <a:pt x="2488" y="138"/>
                  </a:cubicBezTo>
                  <a:lnTo>
                    <a:pt x="2443" y="115"/>
                  </a:lnTo>
                  <a:lnTo>
                    <a:pt x="2397" y="92"/>
                  </a:lnTo>
                  <a:cubicBezTo>
                    <a:pt x="2328" y="69"/>
                    <a:pt x="2237" y="23"/>
                    <a:pt x="2146" y="23"/>
                  </a:cubicBezTo>
                  <a:cubicBezTo>
                    <a:pt x="2077" y="1"/>
                    <a:pt x="2032" y="1"/>
                    <a:pt x="19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4798450" y="4736575"/>
              <a:ext cx="128975" cy="109575"/>
            </a:xfrm>
            <a:custGeom>
              <a:avLst/>
              <a:gdLst/>
              <a:ahLst/>
              <a:cxnLst/>
              <a:rect l="l" t="t" r="r" b="b"/>
              <a:pathLst>
                <a:path w="5159" h="4383" extrusionOk="0">
                  <a:moveTo>
                    <a:pt x="2119" y="3987"/>
                  </a:moveTo>
                  <a:lnTo>
                    <a:pt x="2119" y="3987"/>
                  </a:lnTo>
                  <a:cubicBezTo>
                    <a:pt x="2113" y="3990"/>
                    <a:pt x="2106" y="3992"/>
                    <a:pt x="2100" y="3995"/>
                  </a:cubicBezTo>
                  <a:cubicBezTo>
                    <a:pt x="2109" y="3995"/>
                    <a:pt x="2114" y="3991"/>
                    <a:pt x="2119" y="3987"/>
                  </a:cubicBezTo>
                  <a:close/>
                  <a:moveTo>
                    <a:pt x="3903" y="0"/>
                  </a:moveTo>
                  <a:cubicBezTo>
                    <a:pt x="3880" y="0"/>
                    <a:pt x="3835" y="23"/>
                    <a:pt x="3812" y="23"/>
                  </a:cubicBezTo>
                  <a:cubicBezTo>
                    <a:pt x="3812" y="23"/>
                    <a:pt x="3812" y="46"/>
                    <a:pt x="3812" y="46"/>
                  </a:cubicBezTo>
                  <a:cubicBezTo>
                    <a:pt x="3789" y="46"/>
                    <a:pt x="3789" y="46"/>
                    <a:pt x="3766" y="69"/>
                  </a:cubicBezTo>
                  <a:cubicBezTo>
                    <a:pt x="3743" y="92"/>
                    <a:pt x="3743" y="114"/>
                    <a:pt x="3721" y="137"/>
                  </a:cubicBezTo>
                  <a:cubicBezTo>
                    <a:pt x="3652" y="160"/>
                    <a:pt x="3607" y="206"/>
                    <a:pt x="3538" y="251"/>
                  </a:cubicBezTo>
                  <a:cubicBezTo>
                    <a:pt x="3447" y="297"/>
                    <a:pt x="3355" y="366"/>
                    <a:pt x="3264" y="411"/>
                  </a:cubicBezTo>
                  <a:cubicBezTo>
                    <a:pt x="3173" y="480"/>
                    <a:pt x="3082" y="548"/>
                    <a:pt x="2990" y="594"/>
                  </a:cubicBezTo>
                  <a:cubicBezTo>
                    <a:pt x="2945" y="617"/>
                    <a:pt x="2899" y="662"/>
                    <a:pt x="2853" y="685"/>
                  </a:cubicBezTo>
                  <a:cubicBezTo>
                    <a:pt x="2808" y="708"/>
                    <a:pt x="2762" y="731"/>
                    <a:pt x="2739" y="754"/>
                  </a:cubicBezTo>
                  <a:cubicBezTo>
                    <a:pt x="2648" y="822"/>
                    <a:pt x="2579" y="868"/>
                    <a:pt x="2511" y="936"/>
                  </a:cubicBezTo>
                  <a:cubicBezTo>
                    <a:pt x="2420" y="982"/>
                    <a:pt x="2351" y="1028"/>
                    <a:pt x="2260" y="1073"/>
                  </a:cubicBezTo>
                  <a:cubicBezTo>
                    <a:pt x="2191" y="1142"/>
                    <a:pt x="2123" y="1187"/>
                    <a:pt x="2032" y="1233"/>
                  </a:cubicBezTo>
                  <a:cubicBezTo>
                    <a:pt x="1963" y="1301"/>
                    <a:pt x="1872" y="1370"/>
                    <a:pt x="1803" y="1438"/>
                  </a:cubicBezTo>
                  <a:cubicBezTo>
                    <a:pt x="1712" y="1484"/>
                    <a:pt x="1644" y="1552"/>
                    <a:pt x="1575" y="1621"/>
                  </a:cubicBezTo>
                  <a:cubicBezTo>
                    <a:pt x="1484" y="1689"/>
                    <a:pt x="1392" y="1758"/>
                    <a:pt x="1324" y="1804"/>
                  </a:cubicBezTo>
                  <a:cubicBezTo>
                    <a:pt x="1233" y="1895"/>
                    <a:pt x="1141" y="1963"/>
                    <a:pt x="1050" y="2032"/>
                  </a:cubicBezTo>
                  <a:cubicBezTo>
                    <a:pt x="959" y="2100"/>
                    <a:pt x="890" y="2192"/>
                    <a:pt x="822" y="2260"/>
                  </a:cubicBezTo>
                  <a:cubicBezTo>
                    <a:pt x="799" y="2283"/>
                    <a:pt x="799" y="2306"/>
                    <a:pt x="799" y="2329"/>
                  </a:cubicBezTo>
                  <a:cubicBezTo>
                    <a:pt x="776" y="2351"/>
                    <a:pt x="776" y="2351"/>
                    <a:pt x="753" y="2374"/>
                  </a:cubicBezTo>
                  <a:cubicBezTo>
                    <a:pt x="753" y="2374"/>
                    <a:pt x="753" y="2397"/>
                    <a:pt x="753" y="2397"/>
                  </a:cubicBezTo>
                  <a:cubicBezTo>
                    <a:pt x="731" y="2420"/>
                    <a:pt x="731" y="2420"/>
                    <a:pt x="731" y="2420"/>
                  </a:cubicBezTo>
                  <a:cubicBezTo>
                    <a:pt x="662" y="2488"/>
                    <a:pt x="616" y="2534"/>
                    <a:pt x="571" y="2602"/>
                  </a:cubicBezTo>
                  <a:cubicBezTo>
                    <a:pt x="502" y="2671"/>
                    <a:pt x="457" y="2717"/>
                    <a:pt x="411" y="2785"/>
                  </a:cubicBezTo>
                  <a:cubicBezTo>
                    <a:pt x="365" y="2785"/>
                    <a:pt x="343" y="2785"/>
                    <a:pt x="320" y="2808"/>
                  </a:cubicBezTo>
                  <a:cubicBezTo>
                    <a:pt x="251" y="2808"/>
                    <a:pt x="206" y="2876"/>
                    <a:pt x="183" y="2922"/>
                  </a:cubicBezTo>
                  <a:cubicBezTo>
                    <a:pt x="160" y="2945"/>
                    <a:pt x="160" y="2990"/>
                    <a:pt x="137" y="3013"/>
                  </a:cubicBezTo>
                  <a:cubicBezTo>
                    <a:pt x="114" y="3082"/>
                    <a:pt x="91" y="3127"/>
                    <a:pt x="91" y="3173"/>
                  </a:cubicBezTo>
                  <a:cubicBezTo>
                    <a:pt x="69" y="3219"/>
                    <a:pt x="69" y="3264"/>
                    <a:pt x="69" y="3287"/>
                  </a:cubicBezTo>
                  <a:cubicBezTo>
                    <a:pt x="46" y="3379"/>
                    <a:pt x="23" y="3447"/>
                    <a:pt x="23" y="3538"/>
                  </a:cubicBezTo>
                  <a:cubicBezTo>
                    <a:pt x="23" y="3561"/>
                    <a:pt x="23" y="3607"/>
                    <a:pt x="23" y="3652"/>
                  </a:cubicBezTo>
                  <a:cubicBezTo>
                    <a:pt x="23" y="3698"/>
                    <a:pt x="23" y="3721"/>
                    <a:pt x="46" y="3767"/>
                  </a:cubicBezTo>
                  <a:cubicBezTo>
                    <a:pt x="23" y="3789"/>
                    <a:pt x="23" y="3789"/>
                    <a:pt x="23" y="3812"/>
                  </a:cubicBezTo>
                  <a:cubicBezTo>
                    <a:pt x="0" y="3926"/>
                    <a:pt x="91" y="4040"/>
                    <a:pt x="160" y="4132"/>
                  </a:cubicBezTo>
                  <a:cubicBezTo>
                    <a:pt x="206" y="4177"/>
                    <a:pt x="274" y="4223"/>
                    <a:pt x="320" y="4269"/>
                  </a:cubicBezTo>
                  <a:cubicBezTo>
                    <a:pt x="365" y="4292"/>
                    <a:pt x="411" y="4292"/>
                    <a:pt x="434" y="4314"/>
                  </a:cubicBezTo>
                  <a:cubicBezTo>
                    <a:pt x="502" y="4337"/>
                    <a:pt x="548" y="4360"/>
                    <a:pt x="594" y="4360"/>
                  </a:cubicBezTo>
                  <a:cubicBezTo>
                    <a:pt x="685" y="4383"/>
                    <a:pt x="776" y="4383"/>
                    <a:pt x="868" y="4383"/>
                  </a:cubicBezTo>
                  <a:cubicBezTo>
                    <a:pt x="959" y="4383"/>
                    <a:pt x="1050" y="4360"/>
                    <a:pt x="1119" y="4337"/>
                  </a:cubicBezTo>
                  <a:cubicBezTo>
                    <a:pt x="1278" y="4314"/>
                    <a:pt x="1438" y="4269"/>
                    <a:pt x="1598" y="4200"/>
                  </a:cubicBezTo>
                  <a:cubicBezTo>
                    <a:pt x="1773" y="4135"/>
                    <a:pt x="1948" y="4069"/>
                    <a:pt x="2123" y="3983"/>
                  </a:cubicBezTo>
                  <a:lnTo>
                    <a:pt x="2123" y="3983"/>
                  </a:lnTo>
                  <a:cubicBezTo>
                    <a:pt x="2122" y="3984"/>
                    <a:pt x="2120" y="3986"/>
                    <a:pt x="2119" y="3987"/>
                  </a:cubicBezTo>
                  <a:lnTo>
                    <a:pt x="2119" y="3987"/>
                  </a:lnTo>
                  <a:cubicBezTo>
                    <a:pt x="2224" y="3944"/>
                    <a:pt x="2312" y="3900"/>
                    <a:pt x="2420" y="3835"/>
                  </a:cubicBezTo>
                  <a:cubicBezTo>
                    <a:pt x="2511" y="3789"/>
                    <a:pt x="2602" y="3744"/>
                    <a:pt x="2694" y="3698"/>
                  </a:cubicBezTo>
                  <a:cubicBezTo>
                    <a:pt x="2762" y="3652"/>
                    <a:pt x="2853" y="3584"/>
                    <a:pt x="2922" y="3538"/>
                  </a:cubicBezTo>
                  <a:cubicBezTo>
                    <a:pt x="3013" y="3493"/>
                    <a:pt x="3082" y="3447"/>
                    <a:pt x="3173" y="3379"/>
                  </a:cubicBezTo>
                  <a:cubicBezTo>
                    <a:pt x="3287" y="3287"/>
                    <a:pt x="3424" y="3196"/>
                    <a:pt x="3538" y="3105"/>
                  </a:cubicBezTo>
                  <a:cubicBezTo>
                    <a:pt x="3607" y="3059"/>
                    <a:pt x="3652" y="3013"/>
                    <a:pt x="3698" y="2968"/>
                  </a:cubicBezTo>
                  <a:cubicBezTo>
                    <a:pt x="3766" y="2922"/>
                    <a:pt x="3812" y="2899"/>
                    <a:pt x="3880" y="2854"/>
                  </a:cubicBezTo>
                  <a:cubicBezTo>
                    <a:pt x="3949" y="2785"/>
                    <a:pt x="4017" y="2739"/>
                    <a:pt x="4086" y="2694"/>
                  </a:cubicBezTo>
                  <a:cubicBezTo>
                    <a:pt x="4177" y="2625"/>
                    <a:pt x="4268" y="2557"/>
                    <a:pt x="4337" y="2488"/>
                  </a:cubicBezTo>
                  <a:cubicBezTo>
                    <a:pt x="4360" y="2488"/>
                    <a:pt x="4360" y="2465"/>
                    <a:pt x="4383" y="2465"/>
                  </a:cubicBezTo>
                  <a:cubicBezTo>
                    <a:pt x="4383" y="2443"/>
                    <a:pt x="4405" y="2443"/>
                    <a:pt x="4405" y="2443"/>
                  </a:cubicBezTo>
                  <a:cubicBezTo>
                    <a:pt x="4542" y="2329"/>
                    <a:pt x="4657" y="2237"/>
                    <a:pt x="4793" y="2146"/>
                  </a:cubicBezTo>
                  <a:cubicBezTo>
                    <a:pt x="4862" y="2077"/>
                    <a:pt x="4953" y="2009"/>
                    <a:pt x="5022" y="1941"/>
                  </a:cubicBezTo>
                  <a:cubicBezTo>
                    <a:pt x="5022" y="1941"/>
                    <a:pt x="5045" y="1918"/>
                    <a:pt x="5067" y="1918"/>
                  </a:cubicBezTo>
                  <a:cubicBezTo>
                    <a:pt x="5090" y="1872"/>
                    <a:pt x="5113" y="1849"/>
                    <a:pt x="5113" y="1804"/>
                  </a:cubicBezTo>
                  <a:lnTo>
                    <a:pt x="5136" y="1804"/>
                  </a:lnTo>
                  <a:cubicBezTo>
                    <a:pt x="5136" y="1781"/>
                    <a:pt x="5159" y="1758"/>
                    <a:pt x="5159" y="1712"/>
                  </a:cubicBezTo>
                  <a:cubicBezTo>
                    <a:pt x="5159" y="1667"/>
                    <a:pt x="5113" y="1621"/>
                    <a:pt x="5067" y="1598"/>
                  </a:cubicBezTo>
                  <a:cubicBezTo>
                    <a:pt x="5045" y="1587"/>
                    <a:pt x="5022" y="1581"/>
                    <a:pt x="4999" y="1581"/>
                  </a:cubicBezTo>
                  <a:cubicBezTo>
                    <a:pt x="4976" y="1581"/>
                    <a:pt x="4953" y="1587"/>
                    <a:pt x="4930" y="1598"/>
                  </a:cubicBezTo>
                  <a:lnTo>
                    <a:pt x="4908" y="1598"/>
                  </a:lnTo>
                  <a:cubicBezTo>
                    <a:pt x="4885" y="1621"/>
                    <a:pt x="4885" y="1621"/>
                    <a:pt x="4862" y="1644"/>
                  </a:cubicBezTo>
                  <a:cubicBezTo>
                    <a:pt x="4839" y="1667"/>
                    <a:pt x="4793" y="1667"/>
                    <a:pt x="4771" y="1689"/>
                  </a:cubicBezTo>
                  <a:cubicBezTo>
                    <a:pt x="4725" y="1735"/>
                    <a:pt x="4679" y="1758"/>
                    <a:pt x="4634" y="1804"/>
                  </a:cubicBezTo>
                  <a:cubicBezTo>
                    <a:pt x="4565" y="1849"/>
                    <a:pt x="4520" y="1895"/>
                    <a:pt x="4451" y="1941"/>
                  </a:cubicBezTo>
                  <a:cubicBezTo>
                    <a:pt x="4383" y="2009"/>
                    <a:pt x="4314" y="2055"/>
                    <a:pt x="4246" y="2123"/>
                  </a:cubicBezTo>
                  <a:cubicBezTo>
                    <a:pt x="4223" y="2123"/>
                    <a:pt x="4223" y="2123"/>
                    <a:pt x="4200" y="2146"/>
                  </a:cubicBezTo>
                  <a:cubicBezTo>
                    <a:pt x="4154" y="2169"/>
                    <a:pt x="4109" y="2214"/>
                    <a:pt x="4063" y="2237"/>
                  </a:cubicBezTo>
                  <a:cubicBezTo>
                    <a:pt x="3995" y="2306"/>
                    <a:pt x="3926" y="2351"/>
                    <a:pt x="3858" y="2397"/>
                  </a:cubicBezTo>
                  <a:cubicBezTo>
                    <a:pt x="3789" y="2443"/>
                    <a:pt x="3743" y="2465"/>
                    <a:pt x="3675" y="2511"/>
                  </a:cubicBezTo>
                  <a:cubicBezTo>
                    <a:pt x="3629" y="2557"/>
                    <a:pt x="3584" y="2580"/>
                    <a:pt x="3538" y="2625"/>
                  </a:cubicBezTo>
                  <a:cubicBezTo>
                    <a:pt x="3424" y="2694"/>
                    <a:pt x="3333" y="2785"/>
                    <a:pt x="3219" y="2854"/>
                  </a:cubicBezTo>
                  <a:cubicBezTo>
                    <a:pt x="3082" y="2968"/>
                    <a:pt x="2945" y="3059"/>
                    <a:pt x="2808" y="3150"/>
                  </a:cubicBezTo>
                  <a:cubicBezTo>
                    <a:pt x="2671" y="3242"/>
                    <a:pt x="2557" y="3333"/>
                    <a:pt x="2420" y="3401"/>
                  </a:cubicBezTo>
                  <a:cubicBezTo>
                    <a:pt x="2351" y="3447"/>
                    <a:pt x="2260" y="3493"/>
                    <a:pt x="2191" y="3515"/>
                  </a:cubicBezTo>
                  <a:cubicBezTo>
                    <a:pt x="2123" y="3561"/>
                    <a:pt x="2032" y="3607"/>
                    <a:pt x="1963" y="3630"/>
                  </a:cubicBezTo>
                  <a:cubicBezTo>
                    <a:pt x="1940" y="3652"/>
                    <a:pt x="1895" y="3652"/>
                    <a:pt x="1872" y="3675"/>
                  </a:cubicBezTo>
                  <a:lnTo>
                    <a:pt x="1872" y="3675"/>
                  </a:lnTo>
                  <a:cubicBezTo>
                    <a:pt x="1708" y="3755"/>
                    <a:pt x="1560" y="3818"/>
                    <a:pt x="1392" y="3881"/>
                  </a:cubicBezTo>
                  <a:cubicBezTo>
                    <a:pt x="1278" y="3903"/>
                    <a:pt x="1187" y="3926"/>
                    <a:pt x="1096" y="3949"/>
                  </a:cubicBezTo>
                  <a:cubicBezTo>
                    <a:pt x="1050" y="3972"/>
                    <a:pt x="1004" y="3972"/>
                    <a:pt x="936" y="3995"/>
                  </a:cubicBezTo>
                  <a:lnTo>
                    <a:pt x="731" y="3995"/>
                  </a:lnTo>
                  <a:cubicBezTo>
                    <a:pt x="685" y="3995"/>
                    <a:pt x="639" y="3972"/>
                    <a:pt x="594" y="3972"/>
                  </a:cubicBezTo>
                  <a:cubicBezTo>
                    <a:pt x="594" y="3949"/>
                    <a:pt x="571" y="3949"/>
                    <a:pt x="548" y="3926"/>
                  </a:cubicBezTo>
                  <a:cubicBezTo>
                    <a:pt x="525" y="3926"/>
                    <a:pt x="525" y="3903"/>
                    <a:pt x="502" y="3881"/>
                  </a:cubicBezTo>
                  <a:cubicBezTo>
                    <a:pt x="479" y="3835"/>
                    <a:pt x="457" y="3812"/>
                    <a:pt x="411" y="3767"/>
                  </a:cubicBezTo>
                  <a:cubicBezTo>
                    <a:pt x="388" y="3744"/>
                    <a:pt x="388" y="3744"/>
                    <a:pt x="388" y="3744"/>
                  </a:cubicBezTo>
                  <a:cubicBezTo>
                    <a:pt x="388" y="3721"/>
                    <a:pt x="388" y="3698"/>
                    <a:pt x="365" y="3675"/>
                  </a:cubicBezTo>
                  <a:cubicBezTo>
                    <a:pt x="365" y="3652"/>
                    <a:pt x="365" y="3630"/>
                    <a:pt x="365" y="3607"/>
                  </a:cubicBezTo>
                  <a:cubicBezTo>
                    <a:pt x="388" y="3561"/>
                    <a:pt x="388" y="3515"/>
                    <a:pt x="388" y="3493"/>
                  </a:cubicBezTo>
                  <a:cubicBezTo>
                    <a:pt x="434" y="3424"/>
                    <a:pt x="479" y="3333"/>
                    <a:pt x="502" y="3264"/>
                  </a:cubicBezTo>
                  <a:cubicBezTo>
                    <a:pt x="525" y="3219"/>
                    <a:pt x="548" y="3173"/>
                    <a:pt x="571" y="3127"/>
                  </a:cubicBezTo>
                  <a:cubicBezTo>
                    <a:pt x="685" y="2990"/>
                    <a:pt x="822" y="2876"/>
                    <a:pt x="936" y="2739"/>
                  </a:cubicBezTo>
                  <a:cubicBezTo>
                    <a:pt x="1004" y="2671"/>
                    <a:pt x="1073" y="2602"/>
                    <a:pt x="1141" y="2534"/>
                  </a:cubicBezTo>
                  <a:cubicBezTo>
                    <a:pt x="1187" y="2511"/>
                    <a:pt x="1210" y="2488"/>
                    <a:pt x="1256" y="2465"/>
                  </a:cubicBezTo>
                  <a:cubicBezTo>
                    <a:pt x="1324" y="2397"/>
                    <a:pt x="1392" y="2329"/>
                    <a:pt x="1461" y="2283"/>
                  </a:cubicBezTo>
                  <a:cubicBezTo>
                    <a:pt x="1598" y="2169"/>
                    <a:pt x="1735" y="2077"/>
                    <a:pt x="1872" y="1963"/>
                  </a:cubicBezTo>
                  <a:cubicBezTo>
                    <a:pt x="1940" y="1918"/>
                    <a:pt x="2009" y="1872"/>
                    <a:pt x="2077" y="1826"/>
                  </a:cubicBezTo>
                  <a:cubicBezTo>
                    <a:pt x="2146" y="1758"/>
                    <a:pt x="2191" y="1712"/>
                    <a:pt x="2260" y="1667"/>
                  </a:cubicBezTo>
                  <a:cubicBezTo>
                    <a:pt x="2328" y="1621"/>
                    <a:pt x="2397" y="1552"/>
                    <a:pt x="2442" y="1507"/>
                  </a:cubicBezTo>
                  <a:cubicBezTo>
                    <a:pt x="2511" y="1461"/>
                    <a:pt x="2602" y="1393"/>
                    <a:pt x="2671" y="1347"/>
                  </a:cubicBezTo>
                  <a:cubicBezTo>
                    <a:pt x="2739" y="1301"/>
                    <a:pt x="2808" y="1233"/>
                    <a:pt x="2876" y="1187"/>
                  </a:cubicBezTo>
                  <a:cubicBezTo>
                    <a:pt x="2945" y="1142"/>
                    <a:pt x="3036" y="1073"/>
                    <a:pt x="3127" y="1028"/>
                  </a:cubicBezTo>
                  <a:cubicBezTo>
                    <a:pt x="3196" y="982"/>
                    <a:pt x="3287" y="913"/>
                    <a:pt x="3355" y="868"/>
                  </a:cubicBezTo>
                  <a:cubicBezTo>
                    <a:pt x="3424" y="822"/>
                    <a:pt x="3515" y="776"/>
                    <a:pt x="3584" y="731"/>
                  </a:cubicBezTo>
                  <a:cubicBezTo>
                    <a:pt x="3698" y="662"/>
                    <a:pt x="3812" y="571"/>
                    <a:pt x="3903" y="480"/>
                  </a:cubicBezTo>
                  <a:cubicBezTo>
                    <a:pt x="3949" y="457"/>
                    <a:pt x="3972" y="434"/>
                    <a:pt x="3995" y="388"/>
                  </a:cubicBezTo>
                  <a:cubicBezTo>
                    <a:pt x="4017" y="366"/>
                    <a:pt x="4040" y="343"/>
                    <a:pt x="4063" y="320"/>
                  </a:cubicBezTo>
                  <a:cubicBezTo>
                    <a:pt x="4063" y="297"/>
                    <a:pt x="4086" y="251"/>
                    <a:pt x="4086" y="229"/>
                  </a:cubicBezTo>
                  <a:cubicBezTo>
                    <a:pt x="4109" y="183"/>
                    <a:pt x="4086" y="137"/>
                    <a:pt x="4063" y="92"/>
                  </a:cubicBezTo>
                  <a:cubicBezTo>
                    <a:pt x="4040" y="46"/>
                    <a:pt x="3995" y="23"/>
                    <a:pt x="3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902300" y="4649825"/>
              <a:ext cx="77625" cy="121575"/>
            </a:xfrm>
            <a:custGeom>
              <a:avLst/>
              <a:gdLst/>
              <a:ahLst/>
              <a:cxnLst/>
              <a:rect l="l" t="t" r="r" b="b"/>
              <a:pathLst>
                <a:path w="3105" h="4863" extrusionOk="0">
                  <a:moveTo>
                    <a:pt x="1941" y="1"/>
                  </a:moveTo>
                  <a:cubicBezTo>
                    <a:pt x="1895" y="24"/>
                    <a:pt x="1849" y="24"/>
                    <a:pt x="1804" y="24"/>
                  </a:cubicBezTo>
                  <a:cubicBezTo>
                    <a:pt x="1758" y="47"/>
                    <a:pt x="1712" y="69"/>
                    <a:pt x="1667" y="69"/>
                  </a:cubicBezTo>
                  <a:cubicBezTo>
                    <a:pt x="1575" y="115"/>
                    <a:pt x="1484" y="161"/>
                    <a:pt x="1393" y="229"/>
                  </a:cubicBezTo>
                  <a:cubicBezTo>
                    <a:pt x="1324" y="275"/>
                    <a:pt x="1256" y="320"/>
                    <a:pt x="1187" y="389"/>
                  </a:cubicBezTo>
                  <a:cubicBezTo>
                    <a:pt x="1119" y="457"/>
                    <a:pt x="1027" y="526"/>
                    <a:pt x="959" y="617"/>
                  </a:cubicBezTo>
                  <a:cubicBezTo>
                    <a:pt x="913" y="686"/>
                    <a:pt x="845" y="754"/>
                    <a:pt x="799" y="823"/>
                  </a:cubicBezTo>
                  <a:cubicBezTo>
                    <a:pt x="685" y="982"/>
                    <a:pt x="594" y="1142"/>
                    <a:pt x="503" y="1325"/>
                  </a:cubicBezTo>
                  <a:cubicBezTo>
                    <a:pt x="411" y="1507"/>
                    <a:pt x="343" y="1690"/>
                    <a:pt x="274" y="1873"/>
                  </a:cubicBezTo>
                  <a:cubicBezTo>
                    <a:pt x="251" y="1964"/>
                    <a:pt x="206" y="2055"/>
                    <a:pt x="183" y="2147"/>
                  </a:cubicBezTo>
                  <a:cubicBezTo>
                    <a:pt x="137" y="2238"/>
                    <a:pt x="114" y="2329"/>
                    <a:pt x="92" y="2443"/>
                  </a:cubicBezTo>
                  <a:cubicBezTo>
                    <a:pt x="46" y="2626"/>
                    <a:pt x="23" y="2808"/>
                    <a:pt x="23" y="3014"/>
                  </a:cubicBezTo>
                  <a:cubicBezTo>
                    <a:pt x="23" y="3105"/>
                    <a:pt x="23" y="3196"/>
                    <a:pt x="23" y="3288"/>
                  </a:cubicBezTo>
                  <a:cubicBezTo>
                    <a:pt x="23" y="3356"/>
                    <a:pt x="23" y="3425"/>
                    <a:pt x="23" y="3470"/>
                  </a:cubicBezTo>
                  <a:cubicBezTo>
                    <a:pt x="23" y="3516"/>
                    <a:pt x="23" y="3539"/>
                    <a:pt x="46" y="3584"/>
                  </a:cubicBezTo>
                  <a:lnTo>
                    <a:pt x="46" y="3607"/>
                  </a:lnTo>
                  <a:cubicBezTo>
                    <a:pt x="46" y="3653"/>
                    <a:pt x="46" y="3676"/>
                    <a:pt x="46" y="3699"/>
                  </a:cubicBezTo>
                  <a:cubicBezTo>
                    <a:pt x="46" y="3790"/>
                    <a:pt x="46" y="3881"/>
                    <a:pt x="46" y="3973"/>
                  </a:cubicBezTo>
                  <a:cubicBezTo>
                    <a:pt x="46" y="4064"/>
                    <a:pt x="46" y="4155"/>
                    <a:pt x="23" y="4269"/>
                  </a:cubicBezTo>
                  <a:cubicBezTo>
                    <a:pt x="23" y="4338"/>
                    <a:pt x="23" y="4429"/>
                    <a:pt x="23" y="4520"/>
                  </a:cubicBezTo>
                  <a:cubicBezTo>
                    <a:pt x="23" y="4566"/>
                    <a:pt x="23" y="4612"/>
                    <a:pt x="0" y="4657"/>
                  </a:cubicBezTo>
                  <a:cubicBezTo>
                    <a:pt x="0" y="4657"/>
                    <a:pt x="0" y="4680"/>
                    <a:pt x="0" y="4703"/>
                  </a:cubicBezTo>
                  <a:cubicBezTo>
                    <a:pt x="0" y="4726"/>
                    <a:pt x="0" y="4726"/>
                    <a:pt x="0" y="4749"/>
                  </a:cubicBezTo>
                  <a:cubicBezTo>
                    <a:pt x="0" y="4771"/>
                    <a:pt x="23" y="4771"/>
                    <a:pt x="23" y="4794"/>
                  </a:cubicBezTo>
                  <a:cubicBezTo>
                    <a:pt x="23" y="4840"/>
                    <a:pt x="92" y="4863"/>
                    <a:pt x="114" y="4863"/>
                  </a:cubicBezTo>
                  <a:cubicBezTo>
                    <a:pt x="229" y="4863"/>
                    <a:pt x="274" y="4771"/>
                    <a:pt x="297" y="4703"/>
                  </a:cubicBezTo>
                  <a:cubicBezTo>
                    <a:pt x="320" y="4657"/>
                    <a:pt x="343" y="4589"/>
                    <a:pt x="366" y="4543"/>
                  </a:cubicBezTo>
                  <a:cubicBezTo>
                    <a:pt x="411" y="4383"/>
                    <a:pt x="434" y="4246"/>
                    <a:pt x="480" y="4087"/>
                  </a:cubicBezTo>
                  <a:lnTo>
                    <a:pt x="480" y="4087"/>
                  </a:lnTo>
                  <a:lnTo>
                    <a:pt x="457" y="4132"/>
                  </a:lnTo>
                  <a:cubicBezTo>
                    <a:pt x="480" y="4018"/>
                    <a:pt x="503" y="3904"/>
                    <a:pt x="525" y="3790"/>
                  </a:cubicBezTo>
                  <a:cubicBezTo>
                    <a:pt x="548" y="3699"/>
                    <a:pt x="571" y="3607"/>
                    <a:pt x="594" y="3516"/>
                  </a:cubicBezTo>
                  <a:cubicBezTo>
                    <a:pt x="617" y="3379"/>
                    <a:pt x="639" y="3242"/>
                    <a:pt x="685" y="3105"/>
                  </a:cubicBezTo>
                  <a:cubicBezTo>
                    <a:pt x="731" y="2945"/>
                    <a:pt x="754" y="2808"/>
                    <a:pt x="799" y="2649"/>
                  </a:cubicBezTo>
                  <a:cubicBezTo>
                    <a:pt x="891" y="2352"/>
                    <a:pt x="1027" y="2078"/>
                    <a:pt x="1164" y="1804"/>
                  </a:cubicBezTo>
                  <a:lnTo>
                    <a:pt x="1187" y="1781"/>
                  </a:lnTo>
                  <a:cubicBezTo>
                    <a:pt x="1182" y="1781"/>
                    <a:pt x="1178" y="1782"/>
                    <a:pt x="1175" y="1784"/>
                  </a:cubicBezTo>
                  <a:lnTo>
                    <a:pt x="1175" y="1784"/>
                  </a:lnTo>
                  <a:cubicBezTo>
                    <a:pt x="1310" y="1540"/>
                    <a:pt x="1466" y="1296"/>
                    <a:pt x="1644" y="1097"/>
                  </a:cubicBezTo>
                  <a:cubicBezTo>
                    <a:pt x="1735" y="1005"/>
                    <a:pt x="1804" y="937"/>
                    <a:pt x="1895" y="868"/>
                  </a:cubicBezTo>
                  <a:cubicBezTo>
                    <a:pt x="1963" y="800"/>
                    <a:pt x="2055" y="731"/>
                    <a:pt x="2146" y="663"/>
                  </a:cubicBezTo>
                  <a:lnTo>
                    <a:pt x="2146" y="663"/>
                  </a:lnTo>
                  <a:lnTo>
                    <a:pt x="2123" y="686"/>
                  </a:lnTo>
                  <a:cubicBezTo>
                    <a:pt x="2146" y="663"/>
                    <a:pt x="2169" y="663"/>
                    <a:pt x="2192" y="640"/>
                  </a:cubicBezTo>
                  <a:cubicBezTo>
                    <a:pt x="2214" y="640"/>
                    <a:pt x="2237" y="617"/>
                    <a:pt x="2260" y="617"/>
                  </a:cubicBezTo>
                  <a:lnTo>
                    <a:pt x="2283" y="617"/>
                  </a:lnTo>
                  <a:cubicBezTo>
                    <a:pt x="2351" y="617"/>
                    <a:pt x="2420" y="640"/>
                    <a:pt x="2488" y="640"/>
                  </a:cubicBezTo>
                  <a:lnTo>
                    <a:pt x="2511" y="640"/>
                  </a:lnTo>
                  <a:cubicBezTo>
                    <a:pt x="2534" y="663"/>
                    <a:pt x="2557" y="663"/>
                    <a:pt x="2580" y="663"/>
                  </a:cubicBezTo>
                  <a:cubicBezTo>
                    <a:pt x="2625" y="663"/>
                    <a:pt x="2648" y="663"/>
                    <a:pt x="2694" y="640"/>
                  </a:cubicBezTo>
                  <a:cubicBezTo>
                    <a:pt x="2694" y="640"/>
                    <a:pt x="2717" y="663"/>
                    <a:pt x="2739" y="663"/>
                  </a:cubicBezTo>
                  <a:cubicBezTo>
                    <a:pt x="2762" y="686"/>
                    <a:pt x="2808" y="709"/>
                    <a:pt x="2831" y="731"/>
                  </a:cubicBezTo>
                  <a:cubicBezTo>
                    <a:pt x="2876" y="777"/>
                    <a:pt x="2899" y="800"/>
                    <a:pt x="2922" y="845"/>
                  </a:cubicBezTo>
                  <a:cubicBezTo>
                    <a:pt x="2945" y="868"/>
                    <a:pt x="2968" y="914"/>
                    <a:pt x="2990" y="960"/>
                  </a:cubicBezTo>
                  <a:cubicBezTo>
                    <a:pt x="2990" y="1005"/>
                    <a:pt x="2990" y="1051"/>
                    <a:pt x="2990" y="1097"/>
                  </a:cubicBezTo>
                  <a:cubicBezTo>
                    <a:pt x="3007" y="1113"/>
                    <a:pt x="3023" y="1129"/>
                    <a:pt x="3039" y="1129"/>
                  </a:cubicBezTo>
                  <a:cubicBezTo>
                    <a:pt x="3046" y="1129"/>
                    <a:pt x="3052" y="1126"/>
                    <a:pt x="3059" y="1119"/>
                  </a:cubicBezTo>
                  <a:cubicBezTo>
                    <a:pt x="3082" y="1119"/>
                    <a:pt x="3105" y="1097"/>
                    <a:pt x="3105" y="1074"/>
                  </a:cubicBezTo>
                  <a:cubicBezTo>
                    <a:pt x="3082" y="1028"/>
                    <a:pt x="3082" y="960"/>
                    <a:pt x="3059" y="914"/>
                  </a:cubicBezTo>
                  <a:cubicBezTo>
                    <a:pt x="3059" y="891"/>
                    <a:pt x="3059" y="891"/>
                    <a:pt x="3036" y="868"/>
                  </a:cubicBezTo>
                  <a:cubicBezTo>
                    <a:pt x="3036" y="845"/>
                    <a:pt x="3036" y="823"/>
                    <a:pt x="3013" y="823"/>
                  </a:cubicBezTo>
                  <a:cubicBezTo>
                    <a:pt x="2990" y="731"/>
                    <a:pt x="2945" y="663"/>
                    <a:pt x="2876" y="594"/>
                  </a:cubicBezTo>
                  <a:cubicBezTo>
                    <a:pt x="2854" y="549"/>
                    <a:pt x="2808" y="526"/>
                    <a:pt x="2785" y="503"/>
                  </a:cubicBezTo>
                  <a:cubicBezTo>
                    <a:pt x="2785" y="480"/>
                    <a:pt x="2785" y="457"/>
                    <a:pt x="2785" y="457"/>
                  </a:cubicBezTo>
                  <a:cubicBezTo>
                    <a:pt x="2785" y="412"/>
                    <a:pt x="2762" y="389"/>
                    <a:pt x="2739" y="343"/>
                  </a:cubicBezTo>
                  <a:cubicBezTo>
                    <a:pt x="2717" y="298"/>
                    <a:pt x="2671" y="275"/>
                    <a:pt x="2625" y="252"/>
                  </a:cubicBezTo>
                  <a:cubicBezTo>
                    <a:pt x="2580" y="206"/>
                    <a:pt x="2511" y="161"/>
                    <a:pt x="2465" y="138"/>
                  </a:cubicBezTo>
                  <a:cubicBezTo>
                    <a:pt x="2397" y="92"/>
                    <a:pt x="2329" y="47"/>
                    <a:pt x="2237" y="24"/>
                  </a:cubicBezTo>
                  <a:cubicBezTo>
                    <a:pt x="2192" y="1"/>
                    <a:pt x="2123" y="1"/>
                    <a:pt x="2055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901725" y="4730300"/>
              <a:ext cx="4025" cy="25125"/>
            </a:xfrm>
            <a:custGeom>
              <a:avLst/>
              <a:gdLst/>
              <a:ahLst/>
              <a:cxnLst/>
              <a:rect l="l" t="t" r="r" b="b"/>
              <a:pathLst>
                <a:path w="161" h="1005" extrusionOk="0">
                  <a:moveTo>
                    <a:pt x="69" y="0"/>
                  </a:moveTo>
                  <a:cubicBezTo>
                    <a:pt x="46" y="23"/>
                    <a:pt x="23" y="46"/>
                    <a:pt x="23" y="92"/>
                  </a:cubicBezTo>
                  <a:cubicBezTo>
                    <a:pt x="23" y="114"/>
                    <a:pt x="23" y="137"/>
                    <a:pt x="23" y="160"/>
                  </a:cubicBezTo>
                  <a:cubicBezTo>
                    <a:pt x="23" y="297"/>
                    <a:pt x="23" y="411"/>
                    <a:pt x="23" y="525"/>
                  </a:cubicBezTo>
                  <a:cubicBezTo>
                    <a:pt x="23" y="594"/>
                    <a:pt x="1" y="662"/>
                    <a:pt x="1" y="731"/>
                  </a:cubicBezTo>
                  <a:cubicBezTo>
                    <a:pt x="1" y="799"/>
                    <a:pt x="1" y="868"/>
                    <a:pt x="1" y="936"/>
                  </a:cubicBezTo>
                  <a:cubicBezTo>
                    <a:pt x="1" y="982"/>
                    <a:pt x="23" y="1005"/>
                    <a:pt x="69" y="1005"/>
                  </a:cubicBezTo>
                  <a:cubicBezTo>
                    <a:pt x="92" y="1005"/>
                    <a:pt x="137" y="982"/>
                    <a:pt x="137" y="959"/>
                  </a:cubicBezTo>
                  <a:cubicBezTo>
                    <a:pt x="137" y="868"/>
                    <a:pt x="137" y="776"/>
                    <a:pt x="137" y="708"/>
                  </a:cubicBezTo>
                  <a:cubicBezTo>
                    <a:pt x="137" y="639"/>
                    <a:pt x="160" y="571"/>
                    <a:pt x="160" y="525"/>
                  </a:cubicBezTo>
                  <a:cubicBezTo>
                    <a:pt x="160" y="457"/>
                    <a:pt x="160" y="388"/>
                    <a:pt x="160" y="343"/>
                  </a:cubicBezTo>
                  <a:cubicBezTo>
                    <a:pt x="160" y="297"/>
                    <a:pt x="160" y="274"/>
                    <a:pt x="160" y="251"/>
                  </a:cubicBezTo>
                  <a:cubicBezTo>
                    <a:pt x="160" y="183"/>
                    <a:pt x="160" y="114"/>
                    <a:pt x="160" y="69"/>
                  </a:cubicBezTo>
                  <a:cubicBezTo>
                    <a:pt x="160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903450" y="4765100"/>
              <a:ext cx="107300" cy="19425"/>
            </a:xfrm>
            <a:custGeom>
              <a:avLst/>
              <a:gdLst/>
              <a:ahLst/>
              <a:cxnLst/>
              <a:rect l="l" t="t" r="r" b="b"/>
              <a:pathLst>
                <a:path w="4292" h="777" extrusionOk="0">
                  <a:moveTo>
                    <a:pt x="251" y="1"/>
                  </a:moveTo>
                  <a:cubicBezTo>
                    <a:pt x="205" y="1"/>
                    <a:pt x="183" y="23"/>
                    <a:pt x="137" y="23"/>
                  </a:cubicBezTo>
                  <a:cubicBezTo>
                    <a:pt x="68" y="69"/>
                    <a:pt x="0" y="138"/>
                    <a:pt x="23" y="229"/>
                  </a:cubicBezTo>
                  <a:cubicBezTo>
                    <a:pt x="23" y="275"/>
                    <a:pt x="68" y="343"/>
                    <a:pt x="114" y="366"/>
                  </a:cubicBezTo>
                  <a:cubicBezTo>
                    <a:pt x="160" y="389"/>
                    <a:pt x="205" y="389"/>
                    <a:pt x="251" y="389"/>
                  </a:cubicBezTo>
                  <a:cubicBezTo>
                    <a:pt x="274" y="411"/>
                    <a:pt x="320" y="411"/>
                    <a:pt x="365" y="411"/>
                  </a:cubicBezTo>
                  <a:cubicBezTo>
                    <a:pt x="434" y="434"/>
                    <a:pt x="525" y="457"/>
                    <a:pt x="616" y="457"/>
                  </a:cubicBezTo>
                  <a:cubicBezTo>
                    <a:pt x="685" y="480"/>
                    <a:pt x="776" y="503"/>
                    <a:pt x="845" y="526"/>
                  </a:cubicBezTo>
                  <a:cubicBezTo>
                    <a:pt x="936" y="548"/>
                    <a:pt x="1027" y="548"/>
                    <a:pt x="1096" y="571"/>
                  </a:cubicBezTo>
                  <a:cubicBezTo>
                    <a:pt x="1278" y="594"/>
                    <a:pt x="1438" y="640"/>
                    <a:pt x="1621" y="663"/>
                  </a:cubicBezTo>
                  <a:cubicBezTo>
                    <a:pt x="1689" y="685"/>
                    <a:pt x="1780" y="685"/>
                    <a:pt x="1872" y="708"/>
                  </a:cubicBezTo>
                  <a:cubicBezTo>
                    <a:pt x="1963" y="708"/>
                    <a:pt x="2031" y="731"/>
                    <a:pt x="2123" y="731"/>
                  </a:cubicBezTo>
                  <a:cubicBezTo>
                    <a:pt x="2214" y="754"/>
                    <a:pt x="2305" y="754"/>
                    <a:pt x="2397" y="754"/>
                  </a:cubicBezTo>
                  <a:cubicBezTo>
                    <a:pt x="2488" y="777"/>
                    <a:pt x="2602" y="777"/>
                    <a:pt x="2693" y="777"/>
                  </a:cubicBezTo>
                  <a:cubicBezTo>
                    <a:pt x="2785" y="754"/>
                    <a:pt x="2876" y="754"/>
                    <a:pt x="2967" y="754"/>
                  </a:cubicBezTo>
                  <a:cubicBezTo>
                    <a:pt x="3036" y="754"/>
                    <a:pt x="3127" y="731"/>
                    <a:pt x="3196" y="731"/>
                  </a:cubicBezTo>
                  <a:cubicBezTo>
                    <a:pt x="3310" y="708"/>
                    <a:pt x="3401" y="685"/>
                    <a:pt x="3492" y="663"/>
                  </a:cubicBezTo>
                  <a:cubicBezTo>
                    <a:pt x="3584" y="640"/>
                    <a:pt x="3675" y="617"/>
                    <a:pt x="3743" y="594"/>
                  </a:cubicBezTo>
                  <a:cubicBezTo>
                    <a:pt x="3835" y="571"/>
                    <a:pt x="3903" y="548"/>
                    <a:pt x="3994" y="503"/>
                  </a:cubicBezTo>
                  <a:cubicBezTo>
                    <a:pt x="4063" y="480"/>
                    <a:pt x="4131" y="457"/>
                    <a:pt x="4223" y="434"/>
                  </a:cubicBezTo>
                  <a:cubicBezTo>
                    <a:pt x="4268" y="411"/>
                    <a:pt x="4291" y="366"/>
                    <a:pt x="4268" y="320"/>
                  </a:cubicBezTo>
                  <a:cubicBezTo>
                    <a:pt x="4246" y="275"/>
                    <a:pt x="4200" y="252"/>
                    <a:pt x="4154" y="252"/>
                  </a:cubicBezTo>
                  <a:cubicBezTo>
                    <a:pt x="4063" y="297"/>
                    <a:pt x="3949" y="320"/>
                    <a:pt x="3857" y="343"/>
                  </a:cubicBezTo>
                  <a:lnTo>
                    <a:pt x="3880" y="343"/>
                  </a:lnTo>
                  <a:cubicBezTo>
                    <a:pt x="3766" y="366"/>
                    <a:pt x="3652" y="389"/>
                    <a:pt x="3561" y="389"/>
                  </a:cubicBezTo>
                  <a:cubicBezTo>
                    <a:pt x="3492" y="411"/>
                    <a:pt x="3424" y="411"/>
                    <a:pt x="3355" y="411"/>
                  </a:cubicBezTo>
                  <a:lnTo>
                    <a:pt x="2511" y="411"/>
                  </a:lnTo>
                  <a:cubicBezTo>
                    <a:pt x="2419" y="389"/>
                    <a:pt x="2328" y="389"/>
                    <a:pt x="2214" y="366"/>
                  </a:cubicBezTo>
                  <a:cubicBezTo>
                    <a:pt x="2054" y="343"/>
                    <a:pt x="1872" y="320"/>
                    <a:pt x="1689" y="297"/>
                  </a:cubicBezTo>
                  <a:cubicBezTo>
                    <a:pt x="1529" y="275"/>
                    <a:pt x="1347" y="229"/>
                    <a:pt x="1187" y="183"/>
                  </a:cubicBezTo>
                  <a:cubicBezTo>
                    <a:pt x="1096" y="160"/>
                    <a:pt x="1004" y="160"/>
                    <a:pt x="913" y="138"/>
                  </a:cubicBezTo>
                  <a:cubicBezTo>
                    <a:pt x="845" y="115"/>
                    <a:pt x="753" y="92"/>
                    <a:pt x="685" y="92"/>
                  </a:cubicBezTo>
                  <a:cubicBezTo>
                    <a:pt x="593" y="69"/>
                    <a:pt x="502" y="46"/>
                    <a:pt x="411" y="23"/>
                  </a:cubicBezTo>
                  <a:cubicBezTo>
                    <a:pt x="365" y="23"/>
                    <a:pt x="297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949100" y="47040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83" y="0"/>
                  </a:moveTo>
                  <a:cubicBezTo>
                    <a:pt x="69" y="0"/>
                    <a:pt x="0" y="92"/>
                    <a:pt x="0" y="206"/>
                  </a:cubicBezTo>
                  <a:cubicBezTo>
                    <a:pt x="0" y="297"/>
                    <a:pt x="91" y="388"/>
                    <a:pt x="205" y="388"/>
                  </a:cubicBezTo>
                  <a:cubicBezTo>
                    <a:pt x="320" y="388"/>
                    <a:pt x="388" y="274"/>
                    <a:pt x="388" y="183"/>
                  </a:cubicBezTo>
                  <a:cubicBezTo>
                    <a:pt x="388" y="69"/>
                    <a:pt x="297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961075" y="4697200"/>
              <a:ext cx="5150" cy="5725"/>
            </a:xfrm>
            <a:custGeom>
              <a:avLst/>
              <a:gdLst/>
              <a:ahLst/>
              <a:cxnLst/>
              <a:rect l="l" t="t" r="r" b="b"/>
              <a:pathLst>
                <a:path w="206" h="229" extrusionOk="0">
                  <a:moveTo>
                    <a:pt x="92" y="0"/>
                  </a:moveTo>
                  <a:cubicBezTo>
                    <a:pt x="46" y="0"/>
                    <a:pt x="0" y="69"/>
                    <a:pt x="0" y="115"/>
                  </a:cubicBezTo>
                  <a:cubicBezTo>
                    <a:pt x="0" y="183"/>
                    <a:pt x="46" y="229"/>
                    <a:pt x="114" y="229"/>
                  </a:cubicBezTo>
                  <a:cubicBezTo>
                    <a:pt x="160" y="229"/>
                    <a:pt x="206" y="160"/>
                    <a:pt x="206" y="115"/>
                  </a:cubicBezTo>
                  <a:cubicBezTo>
                    <a:pt x="206" y="46"/>
                    <a:pt x="160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959925" y="4685775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92" y="1"/>
                  </a:moveTo>
                  <a:cubicBezTo>
                    <a:pt x="46" y="1"/>
                    <a:pt x="1" y="47"/>
                    <a:pt x="1" y="92"/>
                  </a:cubicBezTo>
                  <a:cubicBezTo>
                    <a:pt x="24" y="138"/>
                    <a:pt x="46" y="161"/>
                    <a:pt x="92" y="161"/>
                  </a:cubicBezTo>
                  <a:cubicBezTo>
                    <a:pt x="138" y="161"/>
                    <a:pt x="160" y="115"/>
                    <a:pt x="160" y="92"/>
                  </a:cubicBezTo>
                  <a:cubicBezTo>
                    <a:pt x="160" y="47"/>
                    <a:pt x="138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951375" y="469377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46" y="0"/>
                  </a:moveTo>
                  <a:cubicBezTo>
                    <a:pt x="23" y="0"/>
                    <a:pt x="0" y="23"/>
                    <a:pt x="0" y="69"/>
                  </a:cubicBezTo>
                  <a:cubicBezTo>
                    <a:pt x="0" y="92"/>
                    <a:pt x="23" y="115"/>
                    <a:pt x="69" y="115"/>
                  </a:cubicBezTo>
                  <a:cubicBezTo>
                    <a:pt x="92" y="115"/>
                    <a:pt x="114" y="92"/>
                    <a:pt x="114" y="46"/>
                  </a:cubicBezTo>
                  <a:cubicBezTo>
                    <a:pt x="114" y="23"/>
                    <a:pt x="92" y="0"/>
                    <a:pt x="4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940525" y="4712025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69" y="1"/>
                  </a:moveTo>
                  <a:cubicBezTo>
                    <a:pt x="23" y="1"/>
                    <a:pt x="1" y="47"/>
                    <a:pt x="1" y="92"/>
                  </a:cubicBezTo>
                  <a:cubicBezTo>
                    <a:pt x="1" y="138"/>
                    <a:pt x="23" y="161"/>
                    <a:pt x="69" y="161"/>
                  </a:cubicBezTo>
                  <a:cubicBezTo>
                    <a:pt x="115" y="161"/>
                    <a:pt x="160" y="115"/>
                    <a:pt x="138" y="69"/>
                  </a:cubicBezTo>
                  <a:cubicBezTo>
                    <a:pt x="138" y="24"/>
                    <a:pt x="115" y="1"/>
                    <a:pt x="6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954225" y="4726875"/>
              <a:ext cx="4600" cy="4575"/>
            </a:xfrm>
            <a:custGeom>
              <a:avLst/>
              <a:gdLst/>
              <a:ahLst/>
              <a:cxnLst/>
              <a:rect l="l" t="t" r="r" b="b"/>
              <a:pathLst>
                <a:path w="184" h="183" extrusionOk="0">
                  <a:moveTo>
                    <a:pt x="69" y="0"/>
                  </a:moveTo>
                  <a:cubicBezTo>
                    <a:pt x="23" y="0"/>
                    <a:pt x="0" y="46"/>
                    <a:pt x="0" y="92"/>
                  </a:cubicBezTo>
                  <a:cubicBezTo>
                    <a:pt x="0" y="137"/>
                    <a:pt x="46" y="183"/>
                    <a:pt x="92" y="183"/>
                  </a:cubicBezTo>
                  <a:cubicBezTo>
                    <a:pt x="137" y="183"/>
                    <a:pt x="183" y="114"/>
                    <a:pt x="183" y="69"/>
                  </a:cubicBezTo>
                  <a:cubicBezTo>
                    <a:pt x="160" y="23"/>
                    <a:pt x="137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935975" y="4734300"/>
              <a:ext cx="6300" cy="5725"/>
            </a:xfrm>
            <a:custGeom>
              <a:avLst/>
              <a:gdLst/>
              <a:ahLst/>
              <a:cxnLst/>
              <a:rect l="l" t="t" r="r" b="b"/>
              <a:pathLst>
                <a:path w="252" h="229" extrusionOk="0">
                  <a:moveTo>
                    <a:pt x="114" y="0"/>
                  </a:moveTo>
                  <a:cubicBezTo>
                    <a:pt x="46" y="0"/>
                    <a:pt x="0" y="69"/>
                    <a:pt x="0" y="114"/>
                  </a:cubicBezTo>
                  <a:cubicBezTo>
                    <a:pt x="0" y="183"/>
                    <a:pt x="69" y="228"/>
                    <a:pt x="137" y="228"/>
                  </a:cubicBezTo>
                  <a:cubicBezTo>
                    <a:pt x="205" y="228"/>
                    <a:pt x="251" y="160"/>
                    <a:pt x="251" y="114"/>
                  </a:cubicBezTo>
                  <a:cubicBezTo>
                    <a:pt x="228" y="46"/>
                    <a:pt x="183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935975" y="472402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69" y="0"/>
                  </a:moveTo>
                  <a:cubicBezTo>
                    <a:pt x="23" y="0"/>
                    <a:pt x="0" y="46"/>
                    <a:pt x="23" y="69"/>
                  </a:cubicBezTo>
                  <a:cubicBezTo>
                    <a:pt x="23" y="92"/>
                    <a:pt x="46" y="114"/>
                    <a:pt x="69" y="114"/>
                  </a:cubicBezTo>
                  <a:cubicBezTo>
                    <a:pt x="91" y="114"/>
                    <a:pt x="114" y="92"/>
                    <a:pt x="114" y="46"/>
                  </a:cubicBezTo>
                  <a:cubicBezTo>
                    <a:pt x="114" y="23"/>
                    <a:pt x="91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988450" y="4724600"/>
              <a:ext cx="8025" cy="8000"/>
            </a:xfrm>
            <a:custGeom>
              <a:avLst/>
              <a:gdLst/>
              <a:ahLst/>
              <a:cxnLst/>
              <a:rect l="l" t="t" r="r" b="b"/>
              <a:pathLst>
                <a:path w="321" h="320" extrusionOk="0">
                  <a:moveTo>
                    <a:pt x="138" y="0"/>
                  </a:moveTo>
                  <a:cubicBezTo>
                    <a:pt x="69" y="0"/>
                    <a:pt x="1" y="91"/>
                    <a:pt x="1" y="183"/>
                  </a:cubicBezTo>
                  <a:cubicBezTo>
                    <a:pt x="1" y="251"/>
                    <a:pt x="69" y="320"/>
                    <a:pt x="161" y="320"/>
                  </a:cubicBezTo>
                  <a:cubicBezTo>
                    <a:pt x="252" y="320"/>
                    <a:pt x="321" y="228"/>
                    <a:pt x="298" y="160"/>
                  </a:cubicBezTo>
                  <a:cubicBezTo>
                    <a:pt x="298" y="69"/>
                    <a:pt x="229" y="0"/>
                    <a:pt x="138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5008425" y="4722300"/>
              <a:ext cx="7450" cy="6875"/>
            </a:xfrm>
            <a:custGeom>
              <a:avLst/>
              <a:gdLst/>
              <a:ahLst/>
              <a:cxnLst/>
              <a:rect l="l" t="t" r="r" b="b"/>
              <a:pathLst>
                <a:path w="298" h="275" extrusionOk="0">
                  <a:moveTo>
                    <a:pt x="161" y="1"/>
                  </a:moveTo>
                  <a:cubicBezTo>
                    <a:pt x="69" y="1"/>
                    <a:pt x="1" y="69"/>
                    <a:pt x="24" y="138"/>
                  </a:cubicBezTo>
                  <a:cubicBezTo>
                    <a:pt x="24" y="229"/>
                    <a:pt x="92" y="275"/>
                    <a:pt x="161" y="275"/>
                  </a:cubicBezTo>
                  <a:cubicBezTo>
                    <a:pt x="252" y="275"/>
                    <a:pt x="298" y="206"/>
                    <a:pt x="298" y="138"/>
                  </a:cubicBezTo>
                  <a:cubicBezTo>
                    <a:pt x="298" y="46"/>
                    <a:pt x="229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998725" y="4709750"/>
              <a:ext cx="5750" cy="5175"/>
            </a:xfrm>
            <a:custGeom>
              <a:avLst/>
              <a:gdLst/>
              <a:ahLst/>
              <a:cxnLst/>
              <a:rect l="l" t="t" r="r" b="b"/>
              <a:pathLst>
                <a:path w="230" h="207" extrusionOk="0">
                  <a:moveTo>
                    <a:pt x="115" y="1"/>
                  </a:moveTo>
                  <a:cubicBezTo>
                    <a:pt x="46" y="1"/>
                    <a:pt x="1" y="69"/>
                    <a:pt x="1" y="115"/>
                  </a:cubicBezTo>
                  <a:cubicBezTo>
                    <a:pt x="24" y="183"/>
                    <a:pt x="69" y="206"/>
                    <a:pt x="115" y="206"/>
                  </a:cubicBezTo>
                  <a:cubicBezTo>
                    <a:pt x="183" y="206"/>
                    <a:pt x="229" y="160"/>
                    <a:pt x="229" y="92"/>
                  </a:cubicBezTo>
                  <a:cubicBezTo>
                    <a:pt x="206" y="46"/>
                    <a:pt x="161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985600" y="4712600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92" y="1"/>
                  </a:moveTo>
                  <a:cubicBezTo>
                    <a:pt x="46" y="1"/>
                    <a:pt x="1" y="46"/>
                    <a:pt x="1" y="92"/>
                  </a:cubicBezTo>
                  <a:cubicBezTo>
                    <a:pt x="1" y="138"/>
                    <a:pt x="46" y="160"/>
                    <a:pt x="92" y="160"/>
                  </a:cubicBezTo>
                  <a:cubicBezTo>
                    <a:pt x="138" y="160"/>
                    <a:pt x="161" y="115"/>
                    <a:pt x="161" y="92"/>
                  </a:cubicBezTo>
                  <a:cubicBezTo>
                    <a:pt x="161" y="46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973050" y="4724025"/>
              <a:ext cx="4600" cy="4000"/>
            </a:xfrm>
            <a:custGeom>
              <a:avLst/>
              <a:gdLst/>
              <a:ahLst/>
              <a:cxnLst/>
              <a:rect l="l" t="t" r="r" b="b"/>
              <a:pathLst>
                <a:path w="184" h="160" extrusionOk="0">
                  <a:moveTo>
                    <a:pt x="69" y="0"/>
                  </a:moveTo>
                  <a:cubicBezTo>
                    <a:pt x="24" y="0"/>
                    <a:pt x="1" y="46"/>
                    <a:pt x="1" y="92"/>
                  </a:cubicBezTo>
                  <a:cubicBezTo>
                    <a:pt x="1" y="137"/>
                    <a:pt x="46" y="160"/>
                    <a:pt x="92" y="160"/>
                  </a:cubicBezTo>
                  <a:cubicBezTo>
                    <a:pt x="138" y="160"/>
                    <a:pt x="183" y="114"/>
                    <a:pt x="160" y="69"/>
                  </a:cubicBezTo>
                  <a:cubicBezTo>
                    <a:pt x="160" y="23"/>
                    <a:pt x="115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985600" y="4738850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69" y="1"/>
                  </a:moveTo>
                  <a:cubicBezTo>
                    <a:pt x="24" y="1"/>
                    <a:pt x="1" y="46"/>
                    <a:pt x="1" y="92"/>
                  </a:cubicBezTo>
                  <a:cubicBezTo>
                    <a:pt x="1" y="138"/>
                    <a:pt x="24" y="160"/>
                    <a:pt x="69" y="160"/>
                  </a:cubicBezTo>
                  <a:cubicBezTo>
                    <a:pt x="115" y="160"/>
                    <a:pt x="161" y="115"/>
                    <a:pt x="138" y="69"/>
                  </a:cubicBezTo>
                  <a:cubicBezTo>
                    <a:pt x="138" y="46"/>
                    <a:pt x="115" y="1"/>
                    <a:pt x="6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4949650" y="4744000"/>
              <a:ext cx="5750" cy="5725"/>
            </a:xfrm>
            <a:custGeom>
              <a:avLst/>
              <a:gdLst/>
              <a:ahLst/>
              <a:cxnLst/>
              <a:rect l="l" t="t" r="r" b="b"/>
              <a:pathLst>
                <a:path w="230" h="229" extrusionOk="0">
                  <a:moveTo>
                    <a:pt x="115" y="0"/>
                  </a:moveTo>
                  <a:cubicBezTo>
                    <a:pt x="47" y="0"/>
                    <a:pt x="1" y="69"/>
                    <a:pt x="1" y="137"/>
                  </a:cubicBezTo>
                  <a:cubicBezTo>
                    <a:pt x="24" y="183"/>
                    <a:pt x="69" y="228"/>
                    <a:pt x="138" y="228"/>
                  </a:cubicBezTo>
                  <a:cubicBezTo>
                    <a:pt x="183" y="228"/>
                    <a:pt x="229" y="183"/>
                    <a:pt x="229" y="114"/>
                  </a:cubicBezTo>
                  <a:cubicBezTo>
                    <a:pt x="229" y="46"/>
                    <a:pt x="183" y="0"/>
                    <a:pt x="115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4930825" y="4753700"/>
              <a:ext cx="5175" cy="5150"/>
            </a:xfrm>
            <a:custGeom>
              <a:avLst/>
              <a:gdLst/>
              <a:ahLst/>
              <a:cxnLst/>
              <a:rect l="l" t="t" r="r" b="b"/>
              <a:pathLst>
                <a:path w="207" h="206" extrusionOk="0">
                  <a:moveTo>
                    <a:pt x="92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60"/>
                    <a:pt x="46" y="206"/>
                    <a:pt x="115" y="206"/>
                  </a:cubicBezTo>
                  <a:cubicBezTo>
                    <a:pt x="160" y="206"/>
                    <a:pt x="206" y="137"/>
                    <a:pt x="206" y="91"/>
                  </a:cubicBezTo>
                  <a:cubicBezTo>
                    <a:pt x="206" y="46"/>
                    <a:pt x="160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966775" y="4746850"/>
              <a:ext cx="2875" cy="2300"/>
            </a:xfrm>
            <a:custGeom>
              <a:avLst/>
              <a:gdLst/>
              <a:ahLst/>
              <a:cxnLst/>
              <a:rect l="l" t="t" r="r" b="b"/>
              <a:pathLst>
                <a:path w="115" h="92" extrusionOk="0">
                  <a:moveTo>
                    <a:pt x="69" y="0"/>
                  </a:moveTo>
                  <a:cubicBezTo>
                    <a:pt x="23" y="0"/>
                    <a:pt x="1" y="23"/>
                    <a:pt x="23" y="46"/>
                  </a:cubicBezTo>
                  <a:cubicBezTo>
                    <a:pt x="23" y="92"/>
                    <a:pt x="46" y="92"/>
                    <a:pt x="69" y="92"/>
                  </a:cubicBezTo>
                  <a:cubicBezTo>
                    <a:pt x="92" y="92"/>
                    <a:pt x="115" y="69"/>
                    <a:pt x="115" y="46"/>
                  </a:cubicBezTo>
                  <a:cubicBezTo>
                    <a:pt x="115" y="23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977050" y="4758250"/>
              <a:ext cx="4600" cy="4025"/>
            </a:xfrm>
            <a:custGeom>
              <a:avLst/>
              <a:gdLst/>
              <a:ahLst/>
              <a:cxnLst/>
              <a:rect l="l" t="t" r="r" b="b"/>
              <a:pathLst>
                <a:path w="184" h="161" extrusionOk="0">
                  <a:moveTo>
                    <a:pt x="92" y="1"/>
                  </a:moveTo>
                  <a:cubicBezTo>
                    <a:pt x="46" y="1"/>
                    <a:pt x="0" y="46"/>
                    <a:pt x="0" y="92"/>
                  </a:cubicBezTo>
                  <a:cubicBezTo>
                    <a:pt x="0" y="138"/>
                    <a:pt x="46" y="161"/>
                    <a:pt x="92" y="161"/>
                  </a:cubicBezTo>
                  <a:cubicBezTo>
                    <a:pt x="137" y="161"/>
                    <a:pt x="183" y="138"/>
                    <a:pt x="160" y="92"/>
                  </a:cubicBezTo>
                  <a:cubicBezTo>
                    <a:pt x="160" y="46"/>
                    <a:pt x="137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796150" y="4730300"/>
              <a:ext cx="139275" cy="118150"/>
            </a:xfrm>
            <a:custGeom>
              <a:avLst/>
              <a:gdLst/>
              <a:ahLst/>
              <a:cxnLst/>
              <a:rect l="l" t="t" r="r" b="b"/>
              <a:pathLst>
                <a:path w="5571" h="4726" extrusionOk="0">
                  <a:moveTo>
                    <a:pt x="4224" y="0"/>
                  </a:moveTo>
                  <a:cubicBezTo>
                    <a:pt x="4109" y="69"/>
                    <a:pt x="3995" y="137"/>
                    <a:pt x="3881" y="206"/>
                  </a:cubicBezTo>
                  <a:cubicBezTo>
                    <a:pt x="3653" y="365"/>
                    <a:pt x="3425" y="502"/>
                    <a:pt x="3196" y="662"/>
                  </a:cubicBezTo>
                  <a:cubicBezTo>
                    <a:pt x="2649" y="1027"/>
                    <a:pt x="2101" y="1415"/>
                    <a:pt x="1576" y="1826"/>
                  </a:cubicBezTo>
                  <a:cubicBezTo>
                    <a:pt x="1325" y="2032"/>
                    <a:pt x="1074" y="2260"/>
                    <a:pt x="845" y="2488"/>
                  </a:cubicBezTo>
                  <a:cubicBezTo>
                    <a:pt x="640" y="2694"/>
                    <a:pt x="457" y="2899"/>
                    <a:pt x="298" y="3150"/>
                  </a:cubicBezTo>
                  <a:cubicBezTo>
                    <a:pt x="161" y="3333"/>
                    <a:pt x="69" y="3538"/>
                    <a:pt x="24" y="3766"/>
                  </a:cubicBezTo>
                  <a:cubicBezTo>
                    <a:pt x="1" y="3858"/>
                    <a:pt x="1" y="3972"/>
                    <a:pt x="1" y="4063"/>
                  </a:cubicBezTo>
                  <a:cubicBezTo>
                    <a:pt x="24" y="4154"/>
                    <a:pt x="69" y="4246"/>
                    <a:pt x="115" y="4337"/>
                  </a:cubicBezTo>
                  <a:cubicBezTo>
                    <a:pt x="138" y="4383"/>
                    <a:pt x="161" y="4428"/>
                    <a:pt x="206" y="4451"/>
                  </a:cubicBezTo>
                  <a:cubicBezTo>
                    <a:pt x="252" y="4497"/>
                    <a:pt x="275" y="4543"/>
                    <a:pt x="320" y="4565"/>
                  </a:cubicBezTo>
                  <a:cubicBezTo>
                    <a:pt x="412" y="4634"/>
                    <a:pt x="503" y="4679"/>
                    <a:pt x="617" y="4702"/>
                  </a:cubicBezTo>
                  <a:cubicBezTo>
                    <a:pt x="708" y="4725"/>
                    <a:pt x="823" y="4725"/>
                    <a:pt x="937" y="4725"/>
                  </a:cubicBezTo>
                  <a:cubicBezTo>
                    <a:pt x="1051" y="4725"/>
                    <a:pt x="1188" y="4702"/>
                    <a:pt x="1302" y="4679"/>
                  </a:cubicBezTo>
                  <a:cubicBezTo>
                    <a:pt x="1599" y="4611"/>
                    <a:pt x="1873" y="4497"/>
                    <a:pt x="2124" y="4360"/>
                  </a:cubicBezTo>
                  <a:cubicBezTo>
                    <a:pt x="2443" y="4200"/>
                    <a:pt x="2740" y="4040"/>
                    <a:pt x="3037" y="3835"/>
                  </a:cubicBezTo>
                  <a:cubicBezTo>
                    <a:pt x="3630" y="3447"/>
                    <a:pt x="4201" y="3013"/>
                    <a:pt x="4771" y="2557"/>
                  </a:cubicBezTo>
                  <a:cubicBezTo>
                    <a:pt x="5000" y="2374"/>
                    <a:pt x="5228" y="2192"/>
                    <a:pt x="5433" y="2009"/>
                  </a:cubicBezTo>
                  <a:cubicBezTo>
                    <a:pt x="5479" y="1963"/>
                    <a:pt x="5525" y="1940"/>
                    <a:pt x="5570" y="1895"/>
                  </a:cubicBezTo>
                  <a:lnTo>
                    <a:pt x="5525" y="1895"/>
                  </a:lnTo>
                  <a:cubicBezTo>
                    <a:pt x="5456" y="1895"/>
                    <a:pt x="5388" y="1872"/>
                    <a:pt x="5319" y="1872"/>
                  </a:cubicBezTo>
                  <a:lnTo>
                    <a:pt x="5296" y="1872"/>
                  </a:lnTo>
                  <a:cubicBezTo>
                    <a:pt x="4908" y="2192"/>
                    <a:pt x="4520" y="2511"/>
                    <a:pt x="4132" y="2831"/>
                  </a:cubicBezTo>
                  <a:cubicBezTo>
                    <a:pt x="3562" y="3264"/>
                    <a:pt x="2968" y="3675"/>
                    <a:pt x="2352" y="4018"/>
                  </a:cubicBezTo>
                  <a:cubicBezTo>
                    <a:pt x="2352" y="4018"/>
                    <a:pt x="2352" y="4040"/>
                    <a:pt x="2352" y="4040"/>
                  </a:cubicBezTo>
                  <a:cubicBezTo>
                    <a:pt x="2009" y="4223"/>
                    <a:pt x="1667" y="4383"/>
                    <a:pt x="1279" y="4474"/>
                  </a:cubicBezTo>
                  <a:cubicBezTo>
                    <a:pt x="1142" y="4520"/>
                    <a:pt x="1005" y="4543"/>
                    <a:pt x="891" y="4543"/>
                  </a:cubicBezTo>
                  <a:cubicBezTo>
                    <a:pt x="800" y="4543"/>
                    <a:pt x="731" y="4520"/>
                    <a:pt x="663" y="4520"/>
                  </a:cubicBezTo>
                  <a:cubicBezTo>
                    <a:pt x="594" y="4497"/>
                    <a:pt x="549" y="4474"/>
                    <a:pt x="503" y="4451"/>
                  </a:cubicBezTo>
                  <a:cubicBezTo>
                    <a:pt x="457" y="4428"/>
                    <a:pt x="412" y="4383"/>
                    <a:pt x="366" y="4337"/>
                  </a:cubicBezTo>
                  <a:cubicBezTo>
                    <a:pt x="320" y="4314"/>
                    <a:pt x="298" y="4269"/>
                    <a:pt x="275" y="4200"/>
                  </a:cubicBezTo>
                  <a:cubicBezTo>
                    <a:pt x="252" y="4177"/>
                    <a:pt x="229" y="4132"/>
                    <a:pt x="206" y="4086"/>
                  </a:cubicBezTo>
                  <a:cubicBezTo>
                    <a:pt x="206" y="4018"/>
                    <a:pt x="206" y="3972"/>
                    <a:pt x="206" y="3926"/>
                  </a:cubicBezTo>
                  <a:cubicBezTo>
                    <a:pt x="206" y="3858"/>
                    <a:pt x="206" y="3789"/>
                    <a:pt x="229" y="3721"/>
                  </a:cubicBezTo>
                  <a:cubicBezTo>
                    <a:pt x="275" y="3607"/>
                    <a:pt x="320" y="3470"/>
                    <a:pt x="389" y="3356"/>
                  </a:cubicBezTo>
                  <a:cubicBezTo>
                    <a:pt x="571" y="3059"/>
                    <a:pt x="800" y="2808"/>
                    <a:pt x="1051" y="2557"/>
                  </a:cubicBezTo>
                  <a:cubicBezTo>
                    <a:pt x="1325" y="2306"/>
                    <a:pt x="1599" y="2055"/>
                    <a:pt x="1895" y="1826"/>
                  </a:cubicBezTo>
                  <a:cubicBezTo>
                    <a:pt x="2398" y="1438"/>
                    <a:pt x="2945" y="1050"/>
                    <a:pt x="3493" y="685"/>
                  </a:cubicBezTo>
                  <a:cubicBezTo>
                    <a:pt x="3721" y="548"/>
                    <a:pt x="3927" y="411"/>
                    <a:pt x="4132" y="274"/>
                  </a:cubicBezTo>
                  <a:cubicBezTo>
                    <a:pt x="4178" y="251"/>
                    <a:pt x="4201" y="251"/>
                    <a:pt x="4224" y="229"/>
                  </a:cubicBezTo>
                  <a:cubicBezTo>
                    <a:pt x="4224" y="160"/>
                    <a:pt x="4224" y="69"/>
                    <a:pt x="42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822400" y="479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822975" y="479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854925" y="483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807000" y="4741125"/>
              <a:ext cx="117575" cy="98175"/>
            </a:xfrm>
            <a:custGeom>
              <a:avLst/>
              <a:gdLst/>
              <a:ahLst/>
              <a:cxnLst/>
              <a:rect l="l" t="t" r="r" b="b"/>
              <a:pathLst>
                <a:path w="4703" h="3927" extrusionOk="0">
                  <a:moveTo>
                    <a:pt x="3790" y="1"/>
                  </a:moveTo>
                  <a:cubicBezTo>
                    <a:pt x="3744" y="24"/>
                    <a:pt x="3698" y="47"/>
                    <a:pt x="3653" y="69"/>
                  </a:cubicBezTo>
                  <a:cubicBezTo>
                    <a:pt x="3584" y="115"/>
                    <a:pt x="3538" y="161"/>
                    <a:pt x="3470" y="206"/>
                  </a:cubicBezTo>
                  <a:cubicBezTo>
                    <a:pt x="3287" y="321"/>
                    <a:pt x="3105" y="435"/>
                    <a:pt x="2922" y="549"/>
                  </a:cubicBezTo>
                  <a:cubicBezTo>
                    <a:pt x="2443" y="891"/>
                    <a:pt x="1964" y="1234"/>
                    <a:pt x="1507" y="1622"/>
                  </a:cubicBezTo>
                  <a:cubicBezTo>
                    <a:pt x="1256" y="1804"/>
                    <a:pt x="1028" y="2032"/>
                    <a:pt x="799" y="2238"/>
                  </a:cubicBezTo>
                  <a:cubicBezTo>
                    <a:pt x="594" y="2443"/>
                    <a:pt x="411" y="2626"/>
                    <a:pt x="252" y="2854"/>
                  </a:cubicBezTo>
                  <a:cubicBezTo>
                    <a:pt x="183" y="2945"/>
                    <a:pt x="137" y="3037"/>
                    <a:pt x="92" y="3128"/>
                  </a:cubicBezTo>
                  <a:cubicBezTo>
                    <a:pt x="46" y="3219"/>
                    <a:pt x="23" y="3288"/>
                    <a:pt x="1" y="3379"/>
                  </a:cubicBezTo>
                  <a:cubicBezTo>
                    <a:pt x="1" y="3470"/>
                    <a:pt x="1" y="3539"/>
                    <a:pt x="46" y="3607"/>
                  </a:cubicBezTo>
                  <a:cubicBezTo>
                    <a:pt x="69" y="3699"/>
                    <a:pt x="115" y="3767"/>
                    <a:pt x="183" y="3813"/>
                  </a:cubicBezTo>
                  <a:cubicBezTo>
                    <a:pt x="229" y="3836"/>
                    <a:pt x="297" y="3858"/>
                    <a:pt x="343" y="3881"/>
                  </a:cubicBezTo>
                  <a:cubicBezTo>
                    <a:pt x="411" y="3904"/>
                    <a:pt x="503" y="3927"/>
                    <a:pt x="571" y="3927"/>
                  </a:cubicBezTo>
                  <a:cubicBezTo>
                    <a:pt x="777" y="3927"/>
                    <a:pt x="959" y="3881"/>
                    <a:pt x="1142" y="3813"/>
                  </a:cubicBezTo>
                  <a:cubicBezTo>
                    <a:pt x="1530" y="3676"/>
                    <a:pt x="1872" y="3448"/>
                    <a:pt x="2237" y="3242"/>
                  </a:cubicBezTo>
                  <a:cubicBezTo>
                    <a:pt x="2420" y="3105"/>
                    <a:pt x="2625" y="2991"/>
                    <a:pt x="2831" y="2854"/>
                  </a:cubicBezTo>
                  <a:cubicBezTo>
                    <a:pt x="3082" y="2694"/>
                    <a:pt x="3310" y="2535"/>
                    <a:pt x="3561" y="2352"/>
                  </a:cubicBezTo>
                  <a:cubicBezTo>
                    <a:pt x="3949" y="2055"/>
                    <a:pt x="4337" y="1736"/>
                    <a:pt x="4703" y="1393"/>
                  </a:cubicBezTo>
                  <a:cubicBezTo>
                    <a:pt x="4611" y="1370"/>
                    <a:pt x="4543" y="1348"/>
                    <a:pt x="4474" y="1348"/>
                  </a:cubicBezTo>
                  <a:cubicBezTo>
                    <a:pt x="4018" y="1736"/>
                    <a:pt x="3561" y="2124"/>
                    <a:pt x="3059" y="2466"/>
                  </a:cubicBezTo>
                  <a:cubicBezTo>
                    <a:pt x="2899" y="2580"/>
                    <a:pt x="2762" y="2672"/>
                    <a:pt x="2603" y="2786"/>
                  </a:cubicBezTo>
                  <a:cubicBezTo>
                    <a:pt x="2466" y="2877"/>
                    <a:pt x="2329" y="2945"/>
                    <a:pt x="2215" y="3014"/>
                  </a:cubicBezTo>
                  <a:cubicBezTo>
                    <a:pt x="2009" y="3151"/>
                    <a:pt x="1804" y="3265"/>
                    <a:pt x="1621" y="3379"/>
                  </a:cubicBezTo>
                  <a:cubicBezTo>
                    <a:pt x="1370" y="3516"/>
                    <a:pt x="1142" y="3630"/>
                    <a:pt x="891" y="3699"/>
                  </a:cubicBezTo>
                  <a:cubicBezTo>
                    <a:pt x="799" y="3721"/>
                    <a:pt x="708" y="3721"/>
                    <a:pt x="594" y="3744"/>
                  </a:cubicBezTo>
                  <a:cubicBezTo>
                    <a:pt x="548" y="3721"/>
                    <a:pt x="503" y="3721"/>
                    <a:pt x="434" y="3721"/>
                  </a:cubicBezTo>
                  <a:cubicBezTo>
                    <a:pt x="411" y="3699"/>
                    <a:pt x="366" y="3676"/>
                    <a:pt x="320" y="3676"/>
                  </a:cubicBezTo>
                  <a:cubicBezTo>
                    <a:pt x="297" y="3653"/>
                    <a:pt x="274" y="3630"/>
                    <a:pt x="252" y="3607"/>
                  </a:cubicBezTo>
                  <a:cubicBezTo>
                    <a:pt x="252" y="3607"/>
                    <a:pt x="229" y="3585"/>
                    <a:pt x="229" y="3562"/>
                  </a:cubicBezTo>
                  <a:cubicBezTo>
                    <a:pt x="206" y="3539"/>
                    <a:pt x="206" y="3539"/>
                    <a:pt x="206" y="3516"/>
                  </a:cubicBezTo>
                  <a:cubicBezTo>
                    <a:pt x="206" y="3493"/>
                    <a:pt x="206" y="3470"/>
                    <a:pt x="206" y="3448"/>
                  </a:cubicBezTo>
                  <a:cubicBezTo>
                    <a:pt x="206" y="3425"/>
                    <a:pt x="206" y="3379"/>
                    <a:pt x="206" y="3356"/>
                  </a:cubicBezTo>
                  <a:cubicBezTo>
                    <a:pt x="229" y="3265"/>
                    <a:pt x="274" y="3174"/>
                    <a:pt x="320" y="3105"/>
                  </a:cubicBezTo>
                  <a:cubicBezTo>
                    <a:pt x="320" y="3105"/>
                    <a:pt x="320" y="3128"/>
                    <a:pt x="320" y="3128"/>
                  </a:cubicBezTo>
                  <a:cubicBezTo>
                    <a:pt x="389" y="2991"/>
                    <a:pt x="480" y="2877"/>
                    <a:pt x="571" y="2763"/>
                  </a:cubicBezTo>
                  <a:cubicBezTo>
                    <a:pt x="685" y="2626"/>
                    <a:pt x="799" y="2512"/>
                    <a:pt x="936" y="2375"/>
                  </a:cubicBezTo>
                  <a:cubicBezTo>
                    <a:pt x="1050" y="2283"/>
                    <a:pt x="1165" y="2169"/>
                    <a:pt x="1279" y="2055"/>
                  </a:cubicBezTo>
                  <a:cubicBezTo>
                    <a:pt x="1758" y="1644"/>
                    <a:pt x="2283" y="1234"/>
                    <a:pt x="2808" y="868"/>
                  </a:cubicBezTo>
                  <a:cubicBezTo>
                    <a:pt x="3036" y="731"/>
                    <a:pt x="3242" y="572"/>
                    <a:pt x="3470" y="435"/>
                  </a:cubicBezTo>
                  <a:cubicBezTo>
                    <a:pt x="3584" y="366"/>
                    <a:pt x="3675" y="298"/>
                    <a:pt x="3812" y="229"/>
                  </a:cubicBezTo>
                  <a:cubicBezTo>
                    <a:pt x="3790" y="206"/>
                    <a:pt x="3790" y="184"/>
                    <a:pt x="3790" y="184"/>
                  </a:cubicBezTo>
                  <a:cubicBezTo>
                    <a:pt x="3790" y="115"/>
                    <a:pt x="3790" y="69"/>
                    <a:pt x="37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901725" y="4701775"/>
              <a:ext cx="130700" cy="83700"/>
            </a:xfrm>
            <a:custGeom>
              <a:avLst/>
              <a:gdLst/>
              <a:ahLst/>
              <a:cxnLst/>
              <a:rect l="l" t="t" r="r" b="b"/>
              <a:pathLst>
                <a:path w="5228" h="3348" extrusionOk="0">
                  <a:moveTo>
                    <a:pt x="3767" y="0"/>
                  </a:moveTo>
                  <a:cubicBezTo>
                    <a:pt x="3607" y="0"/>
                    <a:pt x="3447" y="23"/>
                    <a:pt x="3287" y="91"/>
                  </a:cubicBezTo>
                  <a:cubicBezTo>
                    <a:pt x="2968" y="183"/>
                    <a:pt x="2694" y="388"/>
                    <a:pt x="2466" y="616"/>
                  </a:cubicBezTo>
                  <a:cubicBezTo>
                    <a:pt x="2443" y="639"/>
                    <a:pt x="2420" y="662"/>
                    <a:pt x="2420" y="685"/>
                  </a:cubicBezTo>
                  <a:cubicBezTo>
                    <a:pt x="2420" y="708"/>
                    <a:pt x="2420" y="730"/>
                    <a:pt x="2443" y="753"/>
                  </a:cubicBezTo>
                  <a:cubicBezTo>
                    <a:pt x="2456" y="780"/>
                    <a:pt x="2485" y="791"/>
                    <a:pt x="2516" y="791"/>
                  </a:cubicBezTo>
                  <a:cubicBezTo>
                    <a:pt x="2538" y="791"/>
                    <a:pt x="2561" y="786"/>
                    <a:pt x="2580" y="776"/>
                  </a:cubicBezTo>
                  <a:cubicBezTo>
                    <a:pt x="2717" y="639"/>
                    <a:pt x="2854" y="525"/>
                    <a:pt x="2991" y="434"/>
                  </a:cubicBezTo>
                  <a:cubicBezTo>
                    <a:pt x="3128" y="365"/>
                    <a:pt x="3265" y="297"/>
                    <a:pt x="3424" y="251"/>
                  </a:cubicBezTo>
                  <a:cubicBezTo>
                    <a:pt x="3516" y="228"/>
                    <a:pt x="3630" y="205"/>
                    <a:pt x="3744" y="205"/>
                  </a:cubicBezTo>
                  <a:cubicBezTo>
                    <a:pt x="3835" y="205"/>
                    <a:pt x="3949" y="205"/>
                    <a:pt x="4041" y="228"/>
                  </a:cubicBezTo>
                  <a:cubicBezTo>
                    <a:pt x="4132" y="251"/>
                    <a:pt x="4223" y="297"/>
                    <a:pt x="4315" y="342"/>
                  </a:cubicBezTo>
                  <a:cubicBezTo>
                    <a:pt x="4429" y="388"/>
                    <a:pt x="4520" y="457"/>
                    <a:pt x="4588" y="525"/>
                  </a:cubicBezTo>
                  <a:cubicBezTo>
                    <a:pt x="4680" y="616"/>
                    <a:pt x="4748" y="708"/>
                    <a:pt x="4817" y="822"/>
                  </a:cubicBezTo>
                  <a:cubicBezTo>
                    <a:pt x="4817" y="822"/>
                    <a:pt x="4817" y="822"/>
                    <a:pt x="4817" y="799"/>
                  </a:cubicBezTo>
                  <a:cubicBezTo>
                    <a:pt x="4885" y="913"/>
                    <a:pt x="4931" y="1050"/>
                    <a:pt x="4976" y="1164"/>
                  </a:cubicBezTo>
                  <a:cubicBezTo>
                    <a:pt x="4999" y="1278"/>
                    <a:pt x="5022" y="1392"/>
                    <a:pt x="5022" y="1529"/>
                  </a:cubicBezTo>
                  <a:cubicBezTo>
                    <a:pt x="5022" y="1643"/>
                    <a:pt x="5022" y="1758"/>
                    <a:pt x="4999" y="1872"/>
                  </a:cubicBezTo>
                  <a:cubicBezTo>
                    <a:pt x="4954" y="1986"/>
                    <a:pt x="4931" y="2100"/>
                    <a:pt x="4862" y="2191"/>
                  </a:cubicBezTo>
                  <a:cubicBezTo>
                    <a:pt x="4817" y="2305"/>
                    <a:pt x="4748" y="2397"/>
                    <a:pt x="4657" y="2488"/>
                  </a:cubicBezTo>
                  <a:cubicBezTo>
                    <a:pt x="4566" y="2602"/>
                    <a:pt x="4429" y="2693"/>
                    <a:pt x="4315" y="2762"/>
                  </a:cubicBezTo>
                  <a:cubicBezTo>
                    <a:pt x="4109" y="2899"/>
                    <a:pt x="3904" y="2967"/>
                    <a:pt x="3675" y="3036"/>
                  </a:cubicBezTo>
                  <a:lnTo>
                    <a:pt x="3698" y="3036"/>
                  </a:lnTo>
                  <a:cubicBezTo>
                    <a:pt x="3561" y="3059"/>
                    <a:pt x="3424" y="3104"/>
                    <a:pt x="3310" y="3127"/>
                  </a:cubicBezTo>
                  <a:cubicBezTo>
                    <a:pt x="3150" y="3150"/>
                    <a:pt x="3013" y="3150"/>
                    <a:pt x="2877" y="3150"/>
                  </a:cubicBezTo>
                  <a:lnTo>
                    <a:pt x="2899" y="3150"/>
                  </a:lnTo>
                  <a:cubicBezTo>
                    <a:pt x="2827" y="3154"/>
                    <a:pt x="2755" y="3156"/>
                    <a:pt x="2683" y="3156"/>
                  </a:cubicBezTo>
                  <a:cubicBezTo>
                    <a:pt x="2351" y="3156"/>
                    <a:pt x="2032" y="3115"/>
                    <a:pt x="1712" y="3059"/>
                  </a:cubicBezTo>
                  <a:cubicBezTo>
                    <a:pt x="1347" y="2990"/>
                    <a:pt x="959" y="2899"/>
                    <a:pt x="594" y="2830"/>
                  </a:cubicBezTo>
                  <a:lnTo>
                    <a:pt x="617" y="2830"/>
                  </a:lnTo>
                  <a:cubicBezTo>
                    <a:pt x="434" y="2785"/>
                    <a:pt x="274" y="2739"/>
                    <a:pt x="115" y="2716"/>
                  </a:cubicBezTo>
                  <a:cubicBezTo>
                    <a:pt x="107" y="2709"/>
                    <a:pt x="99" y="2706"/>
                    <a:pt x="92" y="2706"/>
                  </a:cubicBezTo>
                  <a:cubicBezTo>
                    <a:pt x="77" y="2706"/>
                    <a:pt x="61" y="2716"/>
                    <a:pt x="46" y="2716"/>
                  </a:cubicBezTo>
                  <a:cubicBezTo>
                    <a:pt x="23" y="2739"/>
                    <a:pt x="1" y="2762"/>
                    <a:pt x="1" y="2785"/>
                  </a:cubicBezTo>
                  <a:cubicBezTo>
                    <a:pt x="1" y="2808"/>
                    <a:pt x="1" y="2853"/>
                    <a:pt x="23" y="2853"/>
                  </a:cubicBezTo>
                  <a:cubicBezTo>
                    <a:pt x="46" y="2876"/>
                    <a:pt x="69" y="2899"/>
                    <a:pt x="92" y="2899"/>
                  </a:cubicBezTo>
                  <a:cubicBezTo>
                    <a:pt x="617" y="3036"/>
                    <a:pt x="1142" y="3150"/>
                    <a:pt x="1667" y="3241"/>
                  </a:cubicBezTo>
                  <a:cubicBezTo>
                    <a:pt x="1941" y="3287"/>
                    <a:pt x="2215" y="3333"/>
                    <a:pt x="2488" y="3333"/>
                  </a:cubicBezTo>
                  <a:cubicBezTo>
                    <a:pt x="2592" y="3342"/>
                    <a:pt x="2700" y="3348"/>
                    <a:pt x="2809" y="3348"/>
                  </a:cubicBezTo>
                  <a:cubicBezTo>
                    <a:pt x="2963" y="3348"/>
                    <a:pt x="3117" y="3336"/>
                    <a:pt x="3265" y="3310"/>
                  </a:cubicBezTo>
                  <a:cubicBezTo>
                    <a:pt x="3493" y="3287"/>
                    <a:pt x="3698" y="3241"/>
                    <a:pt x="3904" y="3173"/>
                  </a:cubicBezTo>
                  <a:cubicBezTo>
                    <a:pt x="4086" y="3104"/>
                    <a:pt x="4246" y="3036"/>
                    <a:pt x="4383" y="2944"/>
                  </a:cubicBezTo>
                  <a:cubicBezTo>
                    <a:pt x="4634" y="2808"/>
                    <a:pt x="4862" y="2602"/>
                    <a:pt x="4999" y="2351"/>
                  </a:cubicBezTo>
                  <a:cubicBezTo>
                    <a:pt x="5136" y="2123"/>
                    <a:pt x="5205" y="1895"/>
                    <a:pt x="5228" y="1643"/>
                  </a:cubicBezTo>
                  <a:cubicBezTo>
                    <a:pt x="5228" y="1392"/>
                    <a:pt x="5182" y="1141"/>
                    <a:pt x="5091" y="936"/>
                  </a:cubicBezTo>
                  <a:cubicBezTo>
                    <a:pt x="4999" y="708"/>
                    <a:pt x="4862" y="502"/>
                    <a:pt x="4680" y="342"/>
                  </a:cubicBezTo>
                  <a:cubicBezTo>
                    <a:pt x="4497" y="205"/>
                    <a:pt x="4292" y="91"/>
                    <a:pt x="4063" y="23"/>
                  </a:cubicBezTo>
                  <a:cubicBezTo>
                    <a:pt x="3972" y="23"/>
                    <a:pt x="3858" y="0"/>
                    <a:pt x="37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4897725" y="4648125"/>
              <a:ext cx="85625" cy="125425"/>
            </a:xfrm>
            <a:custGeom>
              <a:avLst/>
              <a:gdLst/>
              <a:ahLst/>
              <a:cxnLst/>
              <a:rect l="l" t="t" r="r" b="b"/>
              <a:pathLst>
                <a:path w="3425" h="5017" extrusionOk="0">
                  <a:moveTo>
                    <a:pt x="3105" y="822"/>
                  </a:moveTo>
                  <a:cubicBezTo>
                    <a:pt x="3105" y="832"/>
                    <a:pt x="3109" y="838"/>
                    <a:pt x="3114" y="841"/>
                  </a:cubicBezTo>
                  <a:lnTo>
                    <a:pt x="3114" y="841"/>
                  </a:lnTo>
                  <a:cubicBezTo>
                    <a:pt x="3111" y="835"/>
                    <a:pt x="3108" y="828"/>
                    <a:pt x="3105" y="822"/>
                  </a:cubicBezTo>
                  <a:close/>
                  <a:moveTo>
                    <a:pt x="2124" y="0"/>
                  </a:moveTo>
                  <a:cubicBezTo>
                    <a:pt x="2032" y="0"/>
                    <a:pt x="1918" y="0"/>
                    <a:pt x="1827" y="46"/>
                  </a:cubicBezTo>
                  <a:cubicBezTo>
                    <a:pt x="1644" y="92"/>
                    <a:pt x="1462" y="183"/>
                    <a:pt x="1302" y="320"/>
                  </a:cubicBezTo>
                  <a:cubicBezTo>
                    <a:pt x="1142" y="434"/>
                    <a:pt x="1005" y="594"/>
                    <a:pt x="868" y="754"/>
                  </a:cubicBezTo>
                  <a:cubicBezTo>
                    <a:pt x="640" y="1073"/>
                    <a:pt x="434" y="1416"/>
                    <a:pt x="297" y="1781"/>
                  </a:cubicBezTo>
                  <a:cubicBezTo>
                    <a:pt x="115" y="2283"/>
                    <a:pt x="46" y="2831"/>
                    <a:pt x="24" y="3356"/>
                  </a:cubicBezTo>
                  <a:cubicBezTo>
                    <a:pt x="1" y="3881"/>
                    <a:pt x="24" y="4429"/>
                    <a:pt x="115" y="4954"/>
                  </a:cubicBezTo>
                  <a:cubicBezTo>
                    <a:pt x="138" y="4976"/>
                    <a:pt x="161" y="4999"/>
                    <a:pt x="161" y="4999"/>
                  </a:cubicBezTo>
                  <a:cubicBezTo>
                    <a:pt x="172" y="5011"/>
                    <a:pt x="189" y="5016"/>
                    <a:pt x="206" y="5016"/>
                  </a:cubicBezTo>
                  <a:cubicBezTo>
                    <a:pt x="223" y="5016"/>
                    <a:pt x="240" y="5011"/>
                    <a:pt x="252" y="4999"/>
                  </a:cubicBezTo>
                  <a:cubicBezTo>
                    <a:pt x="275" y="4999"/>
                    <a:pt x="297" y="4976"/>
                    <a:pt x="297" y="4954"/>
                  </a:cubicBezTo>
                  <a:cubicBezTo>
                    <a:pt x="320" y="4931"/>
                    <a:pt x="320" y="4908"/>
                    <a:pt x="297" y="4885"/>
                  </a:cubicBezTo>
                  <a:lnTo>
                    <a:pt x="297" y="4839"/>
                  </a:lnTo>
                  <a:cubicBezTo>
                    <a:pt x="206" y="4269"/>
                    <a:pt x="183" y="3698"/>
                    <a:pt x="229" y="3128"/>
                  </a:cubicBezTo>
                  <a:lnTo>
                    <a:pt x="229" y="3128"/>
                  </a:lnTo>
                  <a:cubicBezTo>
                    <a:pt x="229" y="3150"/>
                    <a:pt x="229" y="3150"/>
                    <a:pt x="229" y="3173"/>
                  </a:cubicBezTo>
                  <a:cubicBezTo>
                    <a:pt x="252" y="2717"/>
                    <a:pt x="343" y="2260"/>
                    <a:pt x="480" y="1826"/>
                  </a:cubicBezTo>
                  <a:cubicBezTo>
                    <a:pt x="594" y="1530"/>
                    <a:pt x="754" y="1256"/>
                    <a:pt x="937" y="1005"/>
                  </a:cubicBezTo>
                  <a:cubicBezTo>
                    <a:pt x="933" y="1005"/>
                    <a:pt x="931" y="1005"/>
                    <a:pt x="928" y="1006"/>
                  </a:cubicBezTo>
                  <a:lnTo>
                    <a:pt x="928" y="1006"/>
                  </a:lnTo>
                  <a:cubicBezTo>
                    <a:pt x="1062" y="811"/>
                    <a:pt x="1217" y="657"/>
                    <a:pt x="1393" y="503"/>
                  </a:cubicBezTo>
                  <a:cubicBezTo>
                    <a:pt x="1480" y="416"/>
                    <a:pt x="1588" y="349"/>
                    <a:pt x="1716" y="284"/>
                  </a:cubicBezTo>
                  <a:lnTo>
                    <a:pt x="1716" y="284"/>
                  </a:lnTo>
                  <a:cubicBezTo>
                    <a:pt x="1714" y="287"/>
                    <a:pt x="1713" y="292"/>
                    <a:pt x="1713" y="297"/>
                  </a:cubicBezTo>
                  <a:cubicBezTo>
                    <a:pt x="1804" y="252"/>
                    <a:pt x="1872" y="229"/>
                    <a:pt x="1964" y="206"/>
                  </a:cubicBezTo>
                  <a:cubicBezTo>
                    <a:pt x="2055" y="183"/>
                    <a:pt x="2124" y="183"/>
                    <a:pt x="2215" y="183"/>
                  </a:cubicBezTo>
                  <a:cubicBezTo>
                    <a:pt x="2283" y="206"/>
                    <a:pt x="2375" y="229"/>
                    <a:pt x="2443" y="252"/>
                  </a:cubicBezTo>
                  <a:cubicBezTo>
                    <a:pt x="2557" y="297"/>
                    <a:pt x="2648" y="343"/>
                    <a:pt x="2740" y="411"/>
                  </a:cubicBezTo>
                  <a:cubicBezTo>
                    <a:pt x="2831" y="480"/>
                    <a:pt x="2900" y="548"/>
                    <a:pt x="2968" y="617"/>
                  </a:cubicBezTo>
                  <a:cubicBezTo>
                    <a:pt x="3037" y="685"/>
                    <a:pt x="3082" y="777"/>
                    <a:pt x="3128" y="845"/>
                  </a:cubicBezTo>
                  <a:cubicBezTo>
                    <a:pt x="3128" y="845"/>
                    <a:pt x="3120" y="845"/>
                    <a:pt x="3114" y="841"/>
                  </a:cubicBezTo>
                  <a:lnTo>
                    <a:pt x="3114" y="841"/>
                  </a:lnTo>
                  <a:cubicBezTo>
                    <a:pt x="3154" y="926"/>
                    <a:pt x="3175" y="1011"/>
                    <a:pt x="3196" y="1096"/>
                  </a:cubicBezTo>
                  <a:cubicBezTo>
                    <a:pt x="3219" y="1233"/>
                    <a:pt x="3219" y="1347"/>
                    <a:pt x="3219" y="1461"/>
                  </a:cubicBezTo>
                  <a:cubicBezTo>
                    <a:pt x="3196" y="1621"/>
                    <a:pt x="3173" y="1781"/>
                    <a:pt x="3105" y="1918"/>
                  </a:cubicBezTo>
                  <a:cubicBezTo>
                    <a:pt x="3037" y="2100"/>
                    <a:pt x="2945" y="2283"/>
                    <a:pt x="2831" y="2443"/>
                  </a:cubicBezTo>
                  <a:cubicBezTo>
                    <a:pt x="2763" y="2557"/>
                    <a:pt x="2671" y="2671"/>
                    <a:pt x="2557" y="2762"/>
                  </a:cubicBezTo>
                  <a:cubicBezTo>
                    <a:pt x="2534" y="2785"/>
                    <a:pt x="2534" y="2854"/>
                    <a:pt x="2580" y="2899"/>
                  </a:cubicBezTo>
                  <a:cubicBezTo>
                    <a:pt x="2591" y="2911"/>
                    <a:pt x="2614" y="2916"/>
                    <a:pt x="2640" y="2916"/>
                  </a:cubicBezTo>
                  <a:cubicBezTo>
                    <a:pt x="2666" y="2916"/>
                    <a:pt x="2694" y="2911"/>
                    <a:pt x="2717" y="2899"/>
                  </a:cubicBezTo>
                  <a:cubicBezTo>
                    <a:pt x="2831" y="2762"/>
                    <a:pt x="2945" y="2625"/>
                    <a:pt x="3037" y="2488"/>
                  </a:cubicBezTo>
                  <a:cubicBezTo>
                    <a:pt x="3128" y="2329"/>
                    <a:pt x="3219" y="2192"/>
                    <a:pt x="3288" y="2032"/>
                  </a:cubicBezTo>
                  <a:cubicBezTo>
                    <a:pt x="3333" y="1872"/>
                    <a:pt x="3379" y="1712"/>
                    <a:pt x="3402" y="1553"/>
                  </a:cubicBezTo>
                  <a:cubicBezTo>
                    <a:pt x="3425" y="1370"/>
                    <a:pt x="3425" y="1210"/>
                    <a:pt x="3379" y="1050"/>
                  </a:cubicBezTo>
                  <a:cubicBezTo>
                    <a:pt x="3356" y="891"/>
                    <a:pt x="3288" y="731"/>
                    <a:pt x="3196" y="594"/>
                  </a:cubicBezTo>
                  <a:cubicBezTo>
                    <a:pt x="3105" y="457"/>
                    <a:pt x="2968" y="320"/>
                    <a:pt x="2831" y="229"/>
                  </a:cubicBezTo>
                  <a:cubicBezTo>
                    <a:pt x="2740" y="183"/>
                    <a:pt x="2671" y="115"/>
                    <a:pt x="2580" y="92"/>
                  </a:cubicBezTo>
                  <a:cubicBezTo>
                    <a:pt x="2489" y="46"/>
                    <a:pt x="2397" y="23"/>
                    <a:pt x="2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2"/>
          <p:cNvSpPr/>
          <p:nvPr/>
        </p:nvSpPr>
        <p:spPr>
          <a:xfrm>
            <a:off x="8542765" y="1326521"/>
            <a:ext cx="208001" cy="175404"/>
          </a:xfrm>
          <a:custGeom>
            <a:avLst/>
            <a:gdLst/>
            <a:ahLst/>
            <a:cxnLst/>
            <a:rect l="l" t="t" r="r" b="b"/>
            <a:pathLst>
              <a:path w="1366" h="1152" extrusionOk="0">
                <a:moveTo>
                  <a:pt x="680" y="1"/>
                </a:moveTo>
                <a:cubicBezTo>
                  <a:pt x="623" y="4"/>
                  <a:pt x="570" y="58"/>
                  <a:pt x="576" y="118"/>
                </a:cubicBezTo>
                <a:cubicBezTo>
                  <a:pt x="582" y="198"/>
                  <a:pt x="590" y="279"/>
                  <a:pt x="596" y="359"/>
                </a:cubicBezTo>
                <a:cubicBezTo>
                  <a:pt x="596" y="422"/>
                  <a:pt x="596" y="489"/>
                  <a:pt x="599" y="552"/>
                </a:cubicBezTo>
                <a:cubicBezTo>
                  <a:pt x="432" y="559"/>
                  <a:pt x="261" y="563"/>
                  <a:pt x="94" y="566"/>
                </a:cubicBezTo>
                <a:cubicBezTo>
                  <a:pt x="41" y="566"/>
                  <a:pt x="1" y="612"/>
                  <a:pt x="5" y="663"/>
                </a:cubicBezTo>
                <a:cubicBezTo>
                  <a:pt x="8" y="714"/>
                  <a:pt x="48" y="753"/>
                  <a:pt x="95" y="753"/>
                </a:cubicBezTo>
                <a:cubicBezTo>
                  <a:pt x="97" y="753"/>
                  <a:pt x="99" y="753"/>
                  <a:pt x="101" y="753"/>
                </a:cubicBezTo>
                <a:cubicBezTo>
                  <a:pt x="269" y="753"/>
                  <a:pt x="432" y="750"/>
                  <a:pt x="599" y="743"/>
                </a:cubicBezTo>
                <a:lnTo>
                  <a:pt x="599" y="743"/>
                </a:lnTo>
                <a:cubicBezTo>
                  <a:pt x="599" y="763"/>
                  <a:pt x="596" y="780"/>
                  <a:pt x="596" y="800"/>
                </a:cubicBezTo>
                <a:cubicBezTo>
                  <a:pt x="593" y="836"/>
                  <a:pt x="590" y="870"/>
                  <a:pt x="590" y="907"/>
                </a:cubicBezTo>
                <a:lnTo>
                  <a:pt x="590" y="1034"/>
                </a:lnTo>
                <a:cubicBezTo>
                  <a:pt x="587" y="1099"/>
                  <a:pt x="649" y="1151"/>
                  <a:pt x="711" y="1151"/>
                </a:cubicBezTo>
                <a:cubicBezTo>
                  <a:pt x="713" y="1151"/>
                  <a:pt x="715" y="1151"/>
                  <a:pt x="717" y="1151"/>
                </a:cubicBezTo>
                <a:cubicBezTo>
                  <a:pt x="783" y="1148"/>
                  <a:pt x="840" y="1088"/>
                  <a:pt x="834" y="1021"/>
                </a:cubicBezTo>
                <a:cubicBezTo>
                  <a:pt x="834" y="984"/>
                  <a:pt x="827" y="944"/>
                  <a:pt x="827" y="904"/>
                </a:cubicBezTo>
                <a:cubicBezTo>
                  <a:pt x="827" y="867"/>
                  <a:pt x="823" y="830"/>
                  <a:pt x="823" y="790"/>
                </a:cubicBezTo>
                <a:cubicBezTo>
                  <a:pt x="823" y="773"/>
                  <a:pt x="827" y="753"/>
                  <a:pt x="827" y="736"/>
                </a:cubicBezTo>
                <a:cubicBezTo>
                  <a:pt x="883" y="733"/>
                  <a:pt x="944" y="733"/>
                  <a:pt x="1001" y="733"/>
                </a:cubicBezTo>
                <a:cubicBezTo>
                  <a:pt x="1048" y="736"/>
                  <a:pt x="1095" y="740"/>
                  <a:pt x="1141" y="743"/>
                </a:cubicBezTo>
                <a:cubicBezTo>
                  <a:pt x="1161" y="743"/>
                  <a:pt x="1184" y="743"/>
                  <a:pt x="1209" y="740"/>
                </a:cubicBezTo>
                <a:cubicBezTo>
                  <a:pt x="1238" y="740"/>
                  <a:pt x="1269" y="740"/>
                  <a:pt x="1298" y="730"/>
                </a:cubicBezTo>
                <a:cubicBezTo>
                  <a:pt x="1312" y="723"/>
                  <a:pt x="1325" y="716"/>
                  <a:pt x="1335" y="703"/>
                </a:cubicBezTo>
                <a:cubicBezTo>
                  <a:pt x="1345" y="693"/>
                  <a:pt x="1352" y="680"/>
                  <a:pt x="1355" y="663"/>
                </a:cubicBezTo>
                <a:cubicBezTo>
                  <a:pt x="1365" y="626"/>
                  <a:pt x="1349" y="583"/>
                  <a:pt x="1312" y="566"/>
                </a:cubicBezTo>
                <a:cubicBezTo>
                  <a:pt x="1295" y="559"/>
                  <a:pt x="1275" y="552"/>
                  <a:pt x="1258" y="549"/>
                </a:cubicBezTo>
                <a:cubicBezTo>
                  <a:pt x="1235" y="546"/>
                  <a:pt x="1215" y="546"/>
                  <a:pt x="1192" y="543"/>
                </a:cubicBezTo>
                <a:cubicBezTo>
                  <a:pt x="1164" y="543"/>
                  <a:pt x="1138" y="539"/>
                  <a:pt x="1108" y="539"/>
                </a:cubicBezTo>
                <a:cubicBezTo>
                  <a:pt x="1074" y="535"/>
                  <a:pt x="1038" y="532"/>
                  <a:pt x="1001" y="532"/>
                </a:cubicBezTo>
                <a:lnTo>
                  <a:pt x="877" y="532"/>
                </a:lnTo>
                <a:cubicBezTo>
                  <a:pt x="860" y="535"/>
                  <a:pt x="840" y="535"/>
                  <a:pt x="820" y="535"/>
                </a:cubicBezTo>
                <a:cubicBezTo>
                  <a:pt x="820" y="475"/>
                  <a:pt x="820" y="412"/>
                  <a:pt x="817" y="348"/>
                </a:cubicBezTo>
                <a:cubicBezTo>
                  <a:pt x="814" y="268"/>
                  <a:pt x="807" y="188"/>
                  <a:pt x="797" y="108"/>
                </a:cubicBezTo>
                <a:cubicBezTo>
                  <a:pt x="794" y="78"/>
                  <a:pt x="783" y="51"/>
                  <a:pt x="763" y="31"/>
                </a:cubicBezTo>
                <a:cubicBezTo>
                  <a:pt x="743" y="10"/>
                  <a:pt x="713" y="1"/>
                  <a:pt x="68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"/>
          <p:cNvSpPr/>
          <p:nvPr/>
        </p:nvSpPr>
        <p:spPr>
          <a:xfrm>
            <a:off x="707584" y="3911414"/>
            <a:ext cx="80450" cy="79684"/>
          </a:xfrm>
          <a:custGeom>
            <a:avLst/>
            <a:gdLst/>
            <a:ahLst/>
            <a:cxnLst/>
            <a:rect l="l" t="t" r="r" b="b"/>
            <a:pathLst>
              <a:path w="774" h="767" extrusionOk="0">
                <a:moveTo>
                  <a:pt x="369" y="1"/>
                </a:moveTo>
                <a:cubicBezTo>
                  <a:pt x="272" y="1"/>
                  <a:pt x="175" y="50"/>
                  <a:pt x="108" y="121"/>
                </a:cubicBezTo>
                <a:cubicBezTo>
                  <a:pt x="38" y="195"/>
                  <a:pt x="1" y="298"/>
                  <a:pt x="4" y="402"/>
                </a:cubicBezTo>
                <a:cubicBezTo>
                  <a:pt x="11" y="499"/>
                  <a:pt x="55" y="596"/>
                  <a:pt x="125" y="663"/>
                </a:cubicBezTo>
                <a:cubicBezTo>
                  <a:pt x="205" y="737"/>
                  <a:pt x="302" y="766"/>
                  <a:pt x="406" y="766"/>
                </a:cubicBezTo>
                <a:cubicBezTo>
                  <a:pt x="503" y="766"/>
                  <a:pt x="603" y="717"/>
                  <a:pt x="666" y="646"/>
                </a:cubicBezTo>
                <a:cubicBezTo>
                  <a:pt x="737" y="569"/>
                  <a:pt x="774" y="469"/>
                  <a:pt x="770" y="365"/>
                </a:cubicBezTo>
                <a:cubicBezTo>
                  <a:pt x="764" y="265"/>
                  <a:pt x="720" y="171"/>
                  <a:pt x="650" y="104"/>
                </a:cubicBezTo>
                <a:cubicBezTo>
                  <a:pt x="573" y="30"/>
                  <a:pt x="476" y="1"/>
                  <a:pt x="3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"/>
          <p:cNvSpPr/>
          <p:nvPr/>
        </p:nvSpPr>
        <p:spPr>
          <a:xfrm>
            <a:off x="2984222" y="4814498"/>
            <a:ext cx="106705" cy="83716"/>
          </a:xfrm>
          <a:custGeom>
            <a:avLst/>
            <a:gdLst/>
            <a:ahLst/>
            <a:cxnLst/>
            <a:rect l="l" t="t" r="r" b="b"/>
            <a:pathLst>
              <a:path w="452" h="446" extrusionOk="0">
                <a:moveTo>
                  <a:pt x="218" y="1"/>
                </a:moveTo>
                <a:cubicBezTo>
                  <a:pt x="98" y="1"/>
                  <a:pt x="0" y="118"/>
                  <a:pt x="7" y="235"/>
                </a:cubicBezTo>
                <a:cubicBezTo>
                  <a:pt x="7" y="292"/>
                  <a:pt x="34" y="345"/>
                  <a:pt x="78" y="385"/>
                </a:cubicBezTo>
                <a:cubicBezTo>
                  <a:pt x="121" y="429"/>
                  <a:pt x="178" y="446"/>
                  <a:pt x="238" y="446"/>
                </a:cubicBezTo>
                <a:cubicBezTo>
                  <a:pt x="358" y="446"/>
                  <a:pt x="452" y="329"/>
                  <a:pt x="448" y="212"/>
                </a:cubicBezTo>
                <a:cubicBezTo>
                  <a:pt x="445" y="155"/>
                  <a:pt x="419" y="101"/>
                  <a:pt x="379" y="61"/>
                </a:cubicBezTo>
                <a:cubicBezTo>
                  <a:pt x="335" y="18"/>
                  <a:pt x="278" y="1"/>
                  <a:pt x="2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"/>
          <p:cNvSpPr/>
          <p:nvPr/>
        </p:nvSpPr>
        <p:spPr>
          <a:xfrm>
            <a:off x="5425711" y="254713"/>
            <a:ext cx="155466" cy="175100"/>
          </a:xfrm>
          <a:custGeom>
            <a:avLst/>
            <a:gdLst/>
            <a:ahLst/>
            <a:cxnLst/>
            <a:rect l="l" t="t" r="r" b="b"/>
            <a:pathLst>
              <a:path w="1014" h="1142" extrusionOk="0">
                <a:moveTo>
                  <a:pt x="555" y="0"/>
                </a:moveTo>
                <a:lnTo>
                  <a:pt x="549" y="3"/>
                </a:lnTo>
                <a:cubicBezTo>
                  <a:pt x="486" y="3"/>
                  <a:pt x="439" y="60"/>
                  <a:pt x="439" y="124"/>
                </a:cubicBezTo>
                <a:cubicBezTo>
                  <a:pt x="442" y="221"/>
                  <a:pt x="446" y="318"/>
                  <a:pt x="446" y="415"/>
                </a:cubicBezTo>
                <a:lnTo>
                  <a:pt x="322" y="415"/>
                </a:lnTo>
                <a:cubicBezTo>
                  <a:pt x="245" y="415"/>
                  <a:pt x="171" y="412"/>
                  <a:pt x="94" y="409"/>
                </a:cubicBezTo>
                <a:cubicBezTo>
                  <a:pt x="92" y="408"/>
                  <a:pt x="89" y="408"/>
                  <a:pt x="87" y="408"/>
                </a:cubicBezTo>
                <a:cubicBezTo>
                  <a:pt x="65" y="408"/>
                  <a:pt x="43" y="423"/>
                  <a:pt x="31" y="438"/>
                </a:cubicBezTo>
                <a:cubicBezTo>
                  <a:pt x="10" y="455"/>
                  <a:pt x="1" y="482"/>
                  <a:pt x="4" y="509"/>
                </a:cubicBezTo>
                <a:cubicBezTo>
                  <a:pt x="4" y="532"/>
                  <a:pt x="14" y="556"/>
                  <a:pt x="34" y="576"/>
                </a:cubicBezTo>
                <a:cubicBezTo>
                  <a:pt x="54" y="593"/>
                  <a:pt x="78" y="599"/>
                  <a:pt x="104" y="599"/>
                </a:cubicBezTo>
                <a:cubicBezTo>
                  <a:pt x="174" y="602"/>
                  <a:pt x="248" y="605"/>
                  <a:pt x="322" y="609"/>
                </a:cubicBezTo>
                <a:lnTo>
                  <a:pt x="452" y="609"/>
                </a:lnTo>
                <a:cubicBezTo>
                  <a:pt x="452" y="693"/>
                  <a:pt x="452" y="776"/>
                  <a:pt x="446" y="863"/>
                </a:cubicBezTo>
                <a:cubicBezTo>
                  <a:pt x="442" y="917"/>
                  <a:pt x="435" y="967"/>
                  <a:pt x="432" y="1024"/>
                </a:cubicBezTo>
                <a:cubicBezTo>
                  <a:pt x="432" y="1054"/>
                  <a:pt x="449" y="1087"/>
                  <a:pt x="472" y="1107"/>
                </a:cubicBezTo>
                <a:cubicBezTo>
                  <a:pt x="493" y="1129"/>
                  <a:pt x="522" y="1141"/>
                  <a:pt x="552" y="1141"/>
                </a:cubicBezTo>
                <a:cubicBezTo>
                  <a:pt x="556" y="1141"/>
                  <a:pt x="559" y="1141"/>
                  <a:pt x="563" y="1141"/>
                </a:cubicBezTo>
                <a:cubicBezTo>
                  <a:pt x="596" y="1141"/>
                  <a:pt x="626" y="1124"/>
                  <a:pt x="646" y="1101"/>
                </a:cubicBezTo>
                <a:cubicBezTo>
                  <a:pt x="653" y="1094"/>
                  <a:pt x="660" y="1084"/>
                  <a:pt x="666" y="1074"/>
                </a:cubicBezTo>
                <a:cubicBezTo>
                  <a:pt x="676" y="1054"/>
                  <a:pt x="683" y="1034"/>
                  <a:pt x="680" y="1011"/>
                </a:cubicBezTo>
                <a:cubicBezTo>
                  <a:pt x="686" y="940"/>
                  <a:pt x="690" y="870"/>
                  <a:pt x="690" y="800"/>
                </a:cubicBezTo>
                <a:cubicBezTo>
                  <a:pt x="693" y="739"/>
                  <a:pt x="690" y="679"/>
                  <a:pt x="686" y="619"/>
                </a:cubicBezTo>
                <a:lnTo>
                  <a:pt x="713" y="619"/>
                </a:lnTo>
                <a:cubicBezTo>
                  <a:pt x="726" y="620"/>
                  <a:pt x="739" y="620"/>
                  <a:pt x="751" y="620"/>
                </a:cubicBezTo>
                <a:cubicBezTo>
                  <a:pt x="806" y="620"/>
                  <a:pt x="859" y="615"/>
                  <a:pt x="910" y="613"/>
                </a:cubicBezTo>
                <a:cubicBezTo>
                  <a:pt x="967" y="613"/>
                  <a:pt x="1014" y="559"/>
                  <a:pt x="1011" y="505"/>
                </a:cubicBezTo>
                <a:cubicBezTo>
                  <a:pt x="1007" y="452"/>
                  <a:pt x="964" y="405"/>
                  <a:pt x="910" y="405"/>
                </a:cubicBezTo>
                <a:lnTo>
                  <a:pt x="901" y="405"/>
                </a:lnTo>
                <a:cubicBezTo>
                  <a:pt x="870" y="405"/>
                  <a:pt x="840" y="412"/>
                  <a:pt x="810" y="412"/>
                </a:cubicBezTo>
                <a:cubicBezTo>
                  <a:pt x="776" y="415"/>
                  <a:pt x="740" y="418"/>
                  <a:pt x="706" y="418"/>
                </a:cubicBezTo>
                <a:lnTo>
                  <a:pt x="680" y="418"/>
                </a:lnTo>
                <a:cubicBezTo>
                  <a:pt x="676" y="318"/>
                  <a:pt x="673" y="215"/>
                  <a:pt x="669" y="114"/>
                </a:cubicBezTo>
                <a:cubicBezTo>
                  <a:pt x="669" y="51"/>
                  <a:pt x="612" y="0"/>
                  <a:pt x="5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"/>
          <p:cNvSpPr/>
          <p:nvPr/>
        </p:nvSpPr>
        <p:spPr>
          <a:xfrm>
            <a:off x="3046529" y="653697"/>
            <a:ext cx="339523" cy="110637"/>
          </a:xfrm>
          <a:custGeom>
            <a:avLst/>
            <a:gdLst/>
            <a:ahLst/>
            <a:cxnLst/>
            <a:rect l="l" t="t" r="r" b="b"/>
            <a:pathLst>
              <a:path w="4232" h="1379" extrusionOk="0">
                <a:moveTo>
                  <a:pt x="2195" y="0"/>
                </a:moveTo>
                <a:cubicBezTo>
                  <a:pt x="2121" y="4"/>
                  <a:pt x="2047" y="31"/>
                  <a:pt x="1987" y="68"/>
                </a:cubicBezTo>
                <a:cubicBezTo>
                  <a:pt x="1924" y="108"/>
                  <a:pt x="1871" y="155"/>
                  <a:pt x="1820" y="208"/>
                </a:cubicBezTo>
                <a:cubicBezTo>
                  <a:pt x="1774" y="258"/>
                  <a:pt x="1737" y="312"/>
                  <a:pt x="1710" y="372"/>
                </a:cubicBezTo>
                <a:cubicBezTo>
                  <a:pt x="1697" y="402"/>
                  <a:pt x="1686" y="432"/>
                  <a:pt x="1677" y="459"/>
                </a:cubicBezTo>
                <a:cubicBezTo>
                  <a:pt x="1650" y="526"/>
                  <a:pt x="1630" y="593"/>
                  <a:pt x="1610" y="659"/>
                </a:cubicBezTo>
                <a:cubicBezTo>
                  <a:pt x="1583" y="763"/>
                  <a:pt x="1556" y="863"/>
                  <a:pt x="1522" y="964"/>
                </a:cubicBezTo>
                <a:cubicBezTo>
                  <a:pt x="1513" y="988"/>
                  <a:pt x="1502" y="1014"/>
                  <a:pt x="1490" y="1038"/>
                </a:cubicBezTo>
                <a:cubicBezTo>
                  <a:pt x="1445" y="1017"/>
                  <a:pt x="1402" y="994"/>
                  <a:pt x="1362" y="964"/>
                </a:cubicBezTo>
                <a:cubicBezTo>
                  <a:pt x="1352" y="957"/>
                  <a:pt x="1342" y="948"/>
                  <a:pt x="1332" y="937"/>
                </a:cubicBezTo>
                <a:cubicBezTo>
                  <a:pt x="1289" y="880"/>
                  <a:pt x="1252" y="820"/>
                  <a:pt x="1221" y="760"/>
                </a:cubicBezTo>
                <a:cubicBezTo>
                  <a:pt x="1201" y="713"/>
                  <a:pt x="1189" y="667"/>
                  <a:pt x="1178" y="619"/>
                </a:cubicBezTo>
                <a:cubicBezTo>
                  <a:pt x="1161" y="566"/>
                  <a:pt x="1148" y="513"/>
                  <a:pt x="1128" y="462"/>
                </a:cubicBezTo>
                <a:cubicBezTo>
                  <a:pt x="1108" y="399"/>
                  <a:pt x="1084" y="338"/>
                  <a:pt x="1055" y="281"/>
                </a:cubicBezTo>
                <a:cubicBezTo>
                  <a:pt x="998" y="168"/>
                  <a:pt x="891" y="85"/>
                  <a:pt x="760" y="68"/>
                </a:cubicBezTo>
                <a:cubicBezTo>
                  <a:pt x="740" y="65"/>
                  <a:pt x="720" y="64"/>
                  <a:pt x="700" y="64"/>
                </a:cubicBezTo>
                <a:cubicBezTo>
                  <a:pt x="639" y="64"/>
                  <a:pt x="577" y="76"/>
                  <a:pt x="519" y="101"/>
                </a:cubicBezTo>
                <a:cubicBezTo>
                  <a:pt x="459" y="125"/>
                  <a:pt x="402" y="151"/>
                  <a:pt x="352" y="191"/>
                </a:cubicBezTo>
                <a:cubicBezTo>
                  <a:pt x="322" y="215"/>
                  <a:pt x="295" y="238"/>
                  <a:pt x="269" y="261"/>
                </a:cubicBezTo>
                <a:cubicBezTo>
                  <a:pt x="238" y="292"/>
                  <a:pt x="218" y="326"/>
                  <a:pt x="195" y="355"/>
                </a:cubicBezTo>
                <a:cubicBezTo>
                  <a:pt x="158" y="412"/>
                  <a:pt x="135" y="479"/>
                  <a:pt x="115" y="542"/>
                </a:cubicBezTo>
                <a:cubicBezTo>
                  <a:pt x="91" y="623"/>
                  <a:pt x="78" y="707"/>
                  <a:pt x="65" y="790"/>
                </a:cubicBezTo>
                <a:cubicBezTo>
                  <a:pt x="45" y="897"/>
                  <a:pt x="25" y="1004"/>
                  <a:pt x="8" y="1111"/>
                </a:cubicBezTo>
                <a:cubicBezTo>
                  <a:pt x="1" y="1144"/>
                  <a:pt x="5" y="1181"/>
                  <a:pt x="25" y="1212"/>
                </a:cubicBezTo>
                <a:cubicBezTo>
                  <a:pt x="45" y="1241"/>
                  <a:pt x="74" y="1261"/>
                  <a:pt x="108" y="1269"/>
                </a:cubicBezTo>
                <a:cubicBezTo>
                  <a:pt x="118" y="1271"/>
                  <a:pt x="127" y="1272"/>
                  <a:pt x="137" y="1272"/>
                </a:cubicBezTo>
                <a:cubicBezTo>
                  <a:pt x="195" y="1272"/>
                  <a:pt x="254" y="1231"/>
                  <a:pt x="266" y="1168"/>
                </a:cubicBezTo>
                <a:cubicBezTo>
                  <a:pt x="286" y="1058"/>
                  <a:pt x="306" y="944"/>
                  <a:pt x="326" y="834"/>
                </a:cubicBezTo>
                <a:cubicBezTo>
                  <a:pt x="339" y="747"/>
                  <a:pt x="359" y="663"/>
                  <a:pt x="386" y="579"/>
                </a:cubicBezTo>
                <a:cubicBezTo>
                  <a:pt x="399" y="546"/>
                  <a:pt x="416" y="516"/>
                  <a:pt x="432" y="486"/>
                </a:cubicBezTo>
                <a:cubicBezTo>
                  <a:pt x="453" y="462"/>
                  <a:pt x="473" y="442"/>
                  <a:pt x="496" y="422"/>
                </a:cubicBezTo>
                <a:cubicBezTo>
                  <a:pt x="522" y="399"/>
                  <a:pt x="553" y="382"/>
                  <a:pt x="583" y="366"/>
                </a:cubicBezTo>
                <a:cubicBezTo>
                  <a:pt x="610" y="355"/>
                  <a:pt x="633" y="346"/>
                  <a:pt x="660" y="338"/>
                </a:cubicBezTo>
                <a:cubicBezTo>
                  <a:pt x="676" y="335"/>
                  <a:pt x="690" y="335"/>
                  <a:pt x="707" y="335"/>
                </a:cubicBezTo>
                <a:cubicBezTo>
                  <a:pt x="717" y="338"/>
                  <a:pt x="730" y="342"/>
                  <a:pt x="740" y="346"/>
                </a:cubicBezTo>
                <a:lnTo>
                  <a:pt x="760" y="355"/>
                </a:lnTo>
                <a:lnTo>
                  <a:pt x="780" y="372"/>
                </a:lnTo>
                <a:cubicBezTo>
                  <a:pt x="790" y="386"/>
                  <a:pt x="797" y="402"/>
                  <a:pt x="807" y="415"/>
                </a:cubicBezTo>
                <a:cubicBezTo>
                  <a:pt x="823" y="459"/>
                  <a:pt x="837" y="506"/>
                  <a:pt x="851" y="549"/>
                </a:cubicBezTo>
                <a:cubicBezTo>
                  <a:pt x="867" y="602"/>
                  <a:pt x="884" y="656"/>
                  <a:pt x="897" y="710"/>
                </a:cubicBezTo>
                <a:cubicBezTo>
                  <a:pt x="911" y="763"/>
                  <a:pt x="924" y="814"/>
                  <a:pt x="944" y="867"/>
                </a:cubicBezTo>
                <a:cubicBezTo>
                  <a:pt x="971" y="928"/>
                  <a:pt x="1004" y="984"/>
                  <a:pt x="1034" y="1044"/>
                </a:cubicBezTo>
                <a:cubicBezTo>
                  <a:pt x="1048" y="1068"/>
                  <a:pt x="1061" y="1091"/>
                  <a:pt x="1078" y="1111"/>
                </a:cubicBezTo>
                <a:cubicBezTo>
                  <a:pt x="1108" y="1158"/>
                  <a:pt x="1144" y="1192"/>
                  <a:pt x="1185" y="1229"/>
                </a:cubicBezTo>
                <a:cubicBezTo>
                  <a:pt x="1238" y="1272"/>
                  <a:pt x="1299" y="1309"/>
                  <a:pt x="1362" y="1339"/>
                </a:cubicBezTo>
                <a:cubicBezTo>
                  <a:pt x="1399" y="1355"/>
                  <a:pt x="1436" y="1369"/>
                  <a:pt x="1473" y="1372"/>
                </a:cubicBezTo>
                <a:cubicBezTo>
                  <a:pt x="1493" y="1375"/>
                  <a:pt x="1519" y="1379"/>
                  <a:pt x="1539" y="1379"/>
                </a:cubicBezTo>
                <a:cubicBezTo>
                  <a:pt x="1563" y="1379"/>
                  <a:pt x="1586" y="1372"/>
                  <a:pt x="1606" y="1365"/>
                </a:cubicBezTo>
                <a:cubicBezTo>
                  <a:pt x="1626" y="1362"/>
                  <a:pt x="1657" y="1345"/>
                  <a:pt x="1670" y="1339"/>
                </a:cubicBezTo>
                <a:cubicBezTo>
                  <a:pt x="1693" y="1329"/>
                  <a:pt x="1706" y="1315"/>
                  <a:pt x="1726" y="1298"/>
                </a:cubicBezTo>
                <a:cubicBezTo>
                  <a:pt x="1760" y="1269"/>
                  <a:pt x="1787" y="1229"/>
                  <a:pt x="1811" y="1188"/>
                </a:cubicBezTo>
                <a:cubicBezTo>
                  <a:pt x="1851" y="1121"/>
                  <a:pt x="1880" y="1044"/>
                  <a:pt x="1907" y="971"/>
                </a:cubicBezTo>
                <a:cubicBezTo>
                  <a:pt x="1951" y="843"/>
                  <a:pt x="1981" y="713"/>
                  <a:pt x="2024" y="586"/>
                </a:cubicBezTo>
                <a:cubicBezTo>
                  <a:pt x="2041" y="553"/>
                  <a:pt x="2055" y="516"/>
                  <a:pt x="2075" y="482"/>
                </a:cubicBezTo>
                <a:cubicBezTo>
                  <a:pt x="2101" y="452"/>
                  <a:pt x="2124" y="426"/>
                  <a:pt x="2155" y="399"/>
                </a:cubicBezTo>
                <a:cubicBezTo>
                  <a:pt x="2168" y="389"/>
                  <a:pt x="2185" y="379"/>
                  <a:pt x="2198" y="369"/>
                </a:cubicBezTo>
                <a:lnTo>
                  <a:pt x="2218" y="362"/>
                </a:lnTo>
                <a:lnTo>
                  <a:pt x="2232" y="362"/>
                </a:lnTo>
                <a:lnTo>
                  <a:pt x="2252" y="366"/>
                </a:lnTo>
                <a:lnTo>
                  <a:pt x="2272" y="379"/>
                </a:lnTo>
                <a:lnTo>
                  <a:pt x="2275" y="379"/>
                </a:lnTo>
                <a:cubicBezTo>
                  <a:pt x="2279" y="389"/>
                  <a:pt x="2285" y="395"/>
                  <a:pt x="2288" y="406"/>
                </a:cubicBezTo>
                <a:cubicBezTo>
                  <a:pt x="2305" y="449"/>
                  <a:pt x="2319" y="492"/>
                  <a:pt x="2328" y="539"/>
                </a:cubicBezTo>
                <a:cubicBezTo>
                  <a:pt x="2342" y="590"/>
                  <a:pt x="2359" y="639"/>
                  <a:pt x="2372" y="690"/>
                </a:cubicBezTo>
                <a:cubicBezTo>
                  <a:pt x="2385" y="743"/>
                  <a:pt x="2396" y="800"/>
                  <a:pt x="2416" y="850"/>
                </a:cubicBezTo>
                <a:cubicBezTo>
                  <a:pt x="2439" y="914"/>
                  <a:pt x="2473" y="977"/>
                  <a:pt x="2509" y="1031"/>
                </a:cubicBezTo>
                <a:cubicBezTo>
                  <a:pt x="2529" y="1061"/>
                  <a:pt x="2556" y="1091"/>
                  <a:pt x="2580" y="1118"/>
                </a:cubicBezTo>
                <a:cubicBezTo>
                  <a:pt x="2609" y="1151"/>
                  <a:pt x="2640" y="1175"/>
                  <a:pt x="2673" y="1198"/>
                </a:cubicBezTo>
                <a:cubicBezTo>
                  <a:pt x="2694" y="1215"/>
                  <a:pt x="2717" y="1225"/>
                  <a:pt x="2737" y="1238"/>
                </a:cubicBezTo>
                <a:cubicBezTo>
                  <a:pt x="2787" y="1261"/>
                  <a:pt x="2837" y="1272"/>
                  <a:pt x="2890" y="1272"/>
                </a:cubicBezTo>
                <a:cubicBezTo>
                  <a:pt x="2910" y="1272"/>
                  <a:pt x="2944" y="1265"/>
                  <a:pt x="2964" y="1258"/>
                </a:cubicBezTo>
                <a:cubicBezTo>
                  <a:pt x="2995" y="1249"/>
                  <a:pt x="3024" y="1232"/>
                  <a:pt x="3048" y="1212"/>
                </a:cubicBezTo>
                <a:cubicBezTo>
                  <a:pt x="3068" y="1198"/>
                  <a:pt x="3081" y="1184"/>
                  <a:pt x="3095" y="1168"/>
                </a:cubicBezTo>
                <a:cubicBezTo>
                  <a:pt x="3111" y="1151"/>
                  <a:pt x="3125" y="1128"/>
                  <a:pt x="3135" y="1108"/>
                </a:cubicBezTo>
                <a:cubicBezTo>
                  <a:pt x="3148" y="1088"/>
                  <a:pt x="3158" y="1068"/>
                  <a:pt x="3168" y="1048"/>
                </a:cubicBezTo>
                <a:cubicBezTo>
                  <a:pt x="3185" y="1008"/>
                  <a:pt x="3202" y="968"/>
                  <a:pt x="3219" y="928"/>
                </a:cubicBezTo>
                <a:cubicBezTo>
                  <a:pt x="3239" y="871"/>
                  <a:pt x="3255" y="814"/>
                  <a:pt x="3275" y="757"/>
                </a:cubicBezTo>
                <a:cubicBezTo>
                  <a:pt x="3282" y="737"/>
                  <a:pt x="3288" y="716"/>
                  <a:pt x="3296" y="696"/>
                </a:cubicBezTo>
                <a:cubicBezTo>
                  <a:pt x="3322" y="627"/>
                  <a:pt x="3352" y="559"/>
                  <a:pt x="3392" y="496"/>
                </a:cubicBezTo>
                <a:cubicBezTo>
                  <a:pt x="3406" y="479"/>
                  <a:pt x="3419" y="462"/>
                  <a:pt x="3432" y="449"/>
                </a:cubicBezTo>
                <a:lnTo>
                  <a:pt x="3449" y="439"/>
                </a:lnTo>
                <a:lnTo>
                  <a:pt x="3452" y="439"/>
                </a:lnTo>
                <a:lnTo>
                  <a:pt x="3469" y="456"/>
                </a:lnTo>
                <a:lnTo>
                  <a:pt x="3472" y="459"/>
                </a:lnTo>
                <a:cubicBezTo>
                  <a:pt x="3483" y="486"/>
                  <a:pt x="3489" y="513"/>
                  <a:pt x="3496" y="539"/>
                </a:cubicBezTo>
                <a:cubicBezTo>
                  <a:pt x="3509" y="573"/>
                  <a:pt x="3520" y="606"/>
                  <a:pt x="3529" y="639"/>
                </a:cubicBezTo>
                <a:cubicBezTo>
                  <a:pt x="3549" y="707"/>
                  <a:pt x="3560" y="780"/>
                  <a:pt x="3583" y="850"/>
                </a:cubicBezTo>
                <a:cubicBezTo>
                  <a:pt x="3613" y="948"/>
                  <a:pt x="3670" y="1024"/>
                  <a:pt x="3737" y="1101"/>
                </a:cubicBezTo>
                <a:cubicBezTo>
                  <a:pt x="3760" y="1128"/>
                  <a:pt x="3787" y="1155"/>
                  <a:pt x="3813" y="1181"/>
                </a:cubicBezTo>
                <a:cubicBezTo>
                  <a:pt x="3841" y="1204"/>
                  <a:pt x="3870" y="1225"/>
                  <a:pt x="3904" y="1245"/>
                </a:cubicBezTo>
                <a:cubicBezTo>
                  <a:pt x="3914" y="1252"/>
                  <a:pt x="3924" y="1255"/>
                  <a:pt x="3934" y="1258"/>
                </a:cubicBezTo>
                <a:cubicBezTo>
                  <a:pt x="3964" y="1275"/>
                  <a:pt x="3994" y="1282"/>
                  <a:pt x="4028" y="1282"/>
                </a:cubicBezTo>
                <a:cubicBezTo>
                  <a:pt x="4074" y="1282"/>
                  <a:pt x="4114" y="1269"/>
                  <a:pt x="4151" y="1245"/>
                </a:cubicBezTo>
                <a:cubicBezTo>
                  <a:pt x="4202" y="1218"/>
                  <a:pt x="4231" y="1158"/>
                  <a:pt x="4228" y="1101"/>
                </a:cubicBezTo>
                <a:cubicBezTo>
                  <a:pt x="4225" y="1048"/>
                  <a:pt x="4195" y="1001"/>
                  <a:pt x="4151" y="971"/>
                </a:cubicBezTo>
                <a:cubicBezTo>
                  <a:pt x="4131" y="957"/>
                  <a:pt x="4114" y="944"/>
                  <a:pt x="4094" y="931"/>
                </a:cubicBezTo>
                <a:cubicBezTo>
                  <a:pt x="4051" y="897"/>
                  <a:pt x="4014" y="854"/>
                  <a:pt x="3978" y="810"/>
                </a:cubicBezTo>
                <a:cubicBezTo>
                  <a:pt x="3961" y="790"/>
                  <a:pt x="3944" y="767"/>
                  <a:pt x="3930" y="740"/>
                </a:cubicBezTo>
                <a:cubicBezTo>
                  <a:pt x="3914" y="700"/>
                  <a:pt x="3904" y="656"/>
                  <a:pt x="3890" y="613"/>
                </a:cubicBezTo>
                <a:cubicBezTo>
                  <a:pt x="3877" y="559"/>
                  <a:pt x="3861" y="509"/>
                  <a:pt x="3841" y="459"/>
                </a:cubicBezTo>
                <a:cubicBezTo>
                  <a:pt x="3833" y="436"/>
                  <a:pt x="3824" y="412"/>
                  <a:pt x="3817" y="389"/>
                </a:cubicBezTo>
                <a:cubicBezTo>
                  <a:pt x="3810" y="379"/>
                  <a:pt x="3807" y="366"/>
                  <a:pt x="3800" y="355"/>
                </a:cubicBezTo>
                <a:cubicBezTo>
                  <a:pt x="3793" y="338"/>
                  <a:pt x="3787" y="322"/>
                  <a:pt x="3777" y="305"/>
                </a:cubicBezTo>
                <a:cubicBezTo>
                  <a:pt x="3764" y="278"/>
                  <a:pt x="3747" y="255"/>
                  <a:pt x="3730" y="232"/>
                </a:cubicBezTo>
                <a:cubicBezTo>
                  <a:pt x="3710" y="212"/>
                  <a:pt x="3693" y="195"/>
                  <a:pt x="3673" y="181"/>
                </a:cubicBezTo>
                <a:cubicBezTo>
                  <a:pt x="3650" y="165"/>
                  <a:pt x="3629" y="148"/>
                  <a:pt x="3606" y="135"/>
                </a:cubicBezTo>
                <a:cubicBezTo>
                  <a:pt x="3580" y="121"/>
                  <a:pt x="3552" y="114"/>
                  <a:pt x="3526" y="105"/>
                </a:cubicBezTo>
                <a:lnTo>
                  <a:pt x="3506" y="101"/>
                </a:lnTo>
                <a:cubicBezTo>
                  <a:pt x="3486" y="98"/>
                  <a:pt x="3463" y="94"/>
                  <a:pt x="3442" y="94"/>
                </a:cubicBezTo>
                <a:cubicBezTo>
                  <a:pt x="3412" y="94"/>
                  <a:pt x="3382" y="98"/>
                  <a:pt x="3356" y="105"/>
                </a:cubicBezTo>
                <a:cubicBezTo>
                  <a:pt x="3312" y="118"/>
                  <a:pt x="3268" y="138"/>
                  <a:pt x="3231" y="165"/>
                </a:cubicBezTo>
                <a:cubicBezTo>
                  <a:pt x="3191" y="195"/>
                  <a:pt x="3155" y="228"/>
                  <a:pt x="3125" y="269"/>
                </a:cubicBezTo>
                <a:cubicBezTo>
                  <a:pt x="3101" y="298"/>
                  <a:pt x="3078" y="332"/>
                  <a:pt x="3058" y="369"/>
                </a:cubicBezTo>
                <a:cubicBezTo>
                  <a:pt x="3027" y="419"/>
                  <a:pt x="3007" y="469"/>
                  <a:pt x="2987" y="522"/>
                </a:cubicBezTo>
                <a:cubicBezTo>
                  <a:pt x="2961" y="590"/>
                  <a:pt x="2938" y="653"/>
                  <a:pt x="2921" y="720"/>
                </a:cubicBezTo>
                <a:cubicBezTo>
                  <a:pt x="2907" y="780"/>
                  <a:pt x="2894" y="843"/>
                  <a:pt x="2874" y="900"/>
                </a:cubicBezTo>
                <a:cubicBezTo>
                  <a:pt x="2870" y="911"/>
                  <a:pt x="2867" y="917"/>
                  <a:pt x="2864" y="928"/>
                </a:cubicBezTo>
                <a:cubicBezTo>
                  <a:pt x="2850" y="914"/>
                  <a:pt x="2840" y="900"/>
                  <a:pt x="2827" y="887"/>
                </a:cubicBezTo>
                <a:cubicBezTo>
                  <a:pt x="2800" y="854"/>
                  <a:pt x="2780" y="817"/>
                  <a:pt x="2760" y="777"/>
                </a:cubicBezTo>
                <a:cubicBezTo>
                  <a:pt x="2740" y="730"/>
                  <a:pt x="2730" y="680"/>
                  <a:pt x="2717" y="633"/>
                </a:cubicBezTo>
                <a:cubicBezTo>
                  <a:pt x="2703" y="582"/>
                  <a:pt x="2690" y="533"/>
                  <a:pt x="2677" y="482"/>
                </a:cubicBezTo>
                <a:cubicBezTo>
                  <a:pt x="2666" y="429"/>
                  <a:pt x="2657" y="375"/>
                  <a:pt x="2640" y="329"/>
                </a:cubicBezTo>
                <a:cubicBezTo>
                  <a:pt x="2623" y="289"/>
                  <a:pt x="2606" y="252"/>
                  <a:pt x="2589" y="218"/>
                </a:cubicBezTo>
                <a:lnTo>
                  <a:pt x="2580" y="198"/>
                </a:lnTo>
                <a:cubicBezTo>
                  <a:pt x="2566" y="178"/>
                  <a:pt x="2546" y="148"/>
                  <a:pt x="2526" y="131"/>
                </a:cubicBezTo>
                <a:cubicBezTo>
                  <a:pt x="2493" y="98"/>
                  <a:pt x="2453" y="68"/>
                  <a:pt x="2409" y="48"/>
                </a:cubicBezTo>
                <a:cubicBezTo>
                  <a:pt x="2348" y="17"/>
                  <a:pt x="2285" y="0"/>
                  <a:pt x="22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"/>
          <p:cNvSpPr/>
          <p:nvPr/>
        </p:nvSpPr>
        <p:spPr>
          <a:xfrm>
            <a:off x="488249" y="2951202"/>
            <a:ext cx="219336" cy="353723"/>
          </a:xfrm>
          <a:custGeom>
            <a:avLst/>
            <a:gdLst/>
            <a:ahLst/>
            <a:cxnLst/>
            <a:rect l="l" t="t" r="r" b="b"/>
            <a:pathLst>
              <a:path w="2450" h="3951" extrusionOk="0">
                <a:moveTo>
                  <a:pt x="1707" y="1170"/>
                </a:moveTo>
                <a:lnTo>
                  <a:pt x="1703" y="1179"/>
                </a:lnTo>
                <a:lnTo>
                  <a:pt x="1699" y="1179"/>
                </a:lnTo>
                <a:lnTo>
                  <a:pt x="1707" y="1170"/>
                </a:lnTo>
                <a:close/>
                <a:moveTo>
                  <a:pt x="2288" y="1"/>
                </a:moveTo>
                <a:cubicBezTo>
                  <a:pt x="2254" y="1"/>
                  <a:pt x="2219" y="12"/>
                  <a:pt x="2188" y="32"/>
                </a:cubicBezTo>
                <a:cubicBezTo>
                  <a:pt x="2171" y="42"/>
                  <a:pt x="2151" y="55"/>
                  <a:pt x="2131" y="69"/>
                </a:cubicBezTo>
                <a:cubicBezTo>
                  <a:pt x="2085" y="96"/>
                  <a:pt x="2031" y="116"/>
                  <a:pt x="1977" y="133"/>
                </a:cubicBezTo>
                <a:cubicBezTo>
                  <a:pt x="1951" y="139"/>
                  <a:pt x="1924" y="146"/>
                  <a:pt x="1894" y="149"/>
                </a:cubicBezTo>
                <a:cubicBezTo>
                  <a:pt x="1850" y="146"/>
                  <a:pt x="1807" y="142"/>
                  <a:pt x="1764" y="136"/>
                </a:cubicBezTo>
                <a:cubicBezTo>
                  <a:pt x="1710" y="129"/>
                  <a:pt x="1656" y="126"/>
                  <a:pt x="1599" y="122"/>
                </a:cubicBezTo>
                <a:lnTo>
                  <a:pt x="1526" y="122"/>
                </a:lnTo>
                <a:cubicBezTo>
                  <a:pt x="1516" y="119"/>
                  <a:pt x="1503" y="119"/>
                  <a:pt x="1489" y="119"/>
                </a:cubicBezTo>
                <a:cubicBezTo>
                  <a:pt x="1472" y="122"/>
                  <a:pt x="1452" y="122"/>
                  <a:pt x="1435" y="122"/>
                </a:cubicBezTo>
                <a:cubicBezTo>
                  <a:pt x="1406" y="126"/>
                  <a:pt x="1378" y="133"/>
                  <a:pt x="1349" y="142"/>
                </a:cubicBezTo>
                <a:cubicBezTo>
                  <a:pt x="1325" y="149"/>
                  <a:pt x="1302" y="159"/>
                  <a:pt x="1278" y="173"/>
                </a:cubicBezTo>
                <a:cubicBezTo>
                  <a:pt x="1255" y="186"/>
                  <a:pt x="1235" y="202"/>
                  <a:pt x="1211" y="219"/>
                </a:cubicBezTo>
                <a:cubicBezTo>
                  <a:pt x="1188" y="236"/>
                  <a:pt x="1171" y="259"/>
                  <a:pt x="1154" y="279"/>
                </a:cubicBezTo>
                <a:lnTo>
                  <a:pt x="1142" y="296"/>
                </a:lnTo>
                <a:cubicBezTo>
                  <a:pt x="1131" y="316"/>
                  <a:pt x="1121" y="336"/>
                  <a:pt x="1111" y="353"/>
                </a:cubicBezTo>
                <a:cubicBezTo>
                  <a:pt x="1101" y="380"/>
                  <a:pt x="1094" y="410"/>
                  <a:pt x="1091" y="437"/>
                </a:cubicBezTo>
                <a:cubicBezTo>
                  <a:pt x="1085" y="483"/>
                  <a:pt x="1088" y="531"/>
                  <a:pt x="1097" y="577"/>
                </a:cubicBezTo>
                <a:cubicBezTo>
                  <a:pt x="1108" y="624"/>
                  <a:pt x="1125" y="671"/>
                  <a:pt x="1151" y="714"/>
                </a:cubicBezTo>
                <a:cubicBezTo>
                  <a:pt x="1171" y="748"/>
                  <a:pt x="1191" y="784"/>
                  <a:pt x="1218" y="815"/>
                </a:cubicBezTo>
                <a:cubicBezTo>
                  <a:pt x="1251" y="861"/>
                  <a:pt x="1292" y="901"/>
                  <a:pt x="1335" y="942"/>
                </a:cubicBezTo>
                <a:cubicBezTo>
                  <a:pt x="1382" y="989"/>
                  <a:pt x="1435" y="1036"/>
                  <a:pt x="1492" y="1076"/>
                </a:cubicBezTo>
                <a:cubicBezTo>
                  <a:pt x="1539" y="1113"/>
                  <a:pt x="1593" y="1149"/>
                  <a:pt x="1639" y="1190"/>
                </a:cubicBezTo>
                <a:lnTo>
                  <a:pt x="1656" y="1206"/>
                </a:lnTo>
                <a:cubicBezTo>
                  <a:pt x="1643" y="1216"/>
                  <a:pt x="1626" y="1223"/>
                  <a:pt x="1606" y="1230"/>
                </a:cubicBezTo>
                <a:cubicBezTo>
                  <a:pt x="1566" y="1239"/>
                  <a:pt x="1523" y="1243"/>
                  <a:pt x="1483" y="1246"/>
                </a:cubicBezTo>
                <a:cubicBezTo>
                  <a:pt x="1429" y="1246"/>
                  <a:pt x="1382" y="1239"/>
                  <a:pt x="1329" y="1233"/>
                </a:cubicBezTo>
                <a:cubicBezTo>
                  <a:pt x="1278" y="1226"/>
                  <a:pt x="1228" y="1219"/>
                  <a:pt x="1174" y="1213"/>
                </a:cubicBezTo>
                <a:cubicBezTo>
                  <a:pt x="1125" y="1202"/>
                  <a:pt x="1071" y="1190"/>
                  <a:pt x="1021" y="1190"/>
                </a:cubicBezTo>
                <a:cubicBezTo>
                  <a:pt x="1009" y="1188"/>
                  <a:pt x="997" y="1188"/>
                  <a:pt x="985" y="1188"/>
                </a:cubicBezTo>
                <a:cubicBezTo>
                  <a:pt x="957" y="1188"/>
                  <a:pt x="929" y="1191"/>
                  <a:pt x="901" y="1193"/>
                </a:cubicBezTo>
                <a:lnTo>
                  <a:pt x="881" y="1196"/>
                </a:lnTo>
                <a:cubicBezTo>
                  <a:pt x="853" y="1199"/>
                  <a:pt x="820" y="1206"/>
                  <a:pt x="796" y="1216"/>
                </a:cubicBezTo>
                <a:cubicBezTo>
                  <a:pt x="753" y="1236"/>
                  <a:pt x="710" y="1263"/>
                  <a:pt x="673" y="1293"/>
                </a:cubicBezTo>
                <a:cubicBezTo>
                  <a:pt x="623" y="1337"/>
                  <a:pt x="583" y="1394"/>
                  <a:pt x="560" y="1454"/>
                </a:cubicBezTo>
                <a:lnTo>
                  <a:pt x="549" y="1477"/>
                </a:lnTo>
                <a:cubicBezTo>
                  <a:pt x="526" y="1544"/>
                  <a:pt x="523" y="1624"/>
                  <a:pt x="532" y="1694"/>
                </a:cubicBezTo>
                <a:cubicBezTo>
                  <a:pt x="546" y="1764"/>
                  <a:pt x="569" y="1835"/>
                  <a:pt x="600" y="1902"/>
                </a:cubicBezTo>
                <a:cubicBezTo>
                  <a:pt x="626" y="1962"/>
                  <a:pt x="663" y="2019"/>
                  <a:pt x="710" y="2065"/>
                </a:cubicBezTo>
                <a:cubicBezTo>
                  <a:pt x="730" y="2089"/>
                  <a:pt x="750" y="2113"/>
                  <a:pt x="773" y="2133"/>
                </a:cubicBezTo>
                <a:cubicBezTo>
                  <a:pt x="827" y="2179"/>
                  <a:pt x="881" y="2226"/>
                  <a:pt x="934" y="2269"/>
                </a:cubicBezTo>
                <a:cubicBezTo>
                  <a:pt x="1017" y="2333"/>
                  <a:pt x="1101" y="2397"/>
                  <a:pt x="1182" y="2467"/>
                </a:cubicBezTo>
                <a:cubicBezTo>
                  <a:pt x="1198" y="2484"/>
                  <a:pt x="1218" y="2504"/>
                  <a:pt x="1235" y="2524"/>
                </a:cubicBezTo>
                <a:cubicBezTo>
                  <a:pt x="1198" y="2557"/>
                  <a:pt x="1162" y="2587"/>
                  <a:pt x="1121" y="2618"/>
                </a:cubicBezTo>
                <a:cubicBezTo>
                  <a:pt x="1108" y="2624"/>
                  <a:pt x="1094" y="2627"/>
                  <a:pt x="1085" y="2634"/>
                </a:cubicBezTo>
                <a:cubicBezTo>
                  <a:pt x="1014" y="2650"/>
                  <a:pt x="947" y="2661"/>
                  <a:pt x="877" y="2667"/>
                </a:cubicBezTo>
                <a:cubicBezTo>
                  <a:pt x="827" y="2667"/>
                  <a:pt x="780" y="2661"/>
                  <a:pt x="730" y="2654"/>
                </a:cubicBezTo>
                <a:cubicBezTo>
                  <a:pt x="676" y="2647"/>
                  <a:pt x="623" y="2644"/>
                  <a:pt x="566" y="2641"/>
                </a:cubicBezTo>
                <a:cubicBezTo>
                  <a:pt x="521" y="2639"/>
                  <a:pt x="476" y="2636"/>
                  <a:pt x="431" y="2636"/>
                </a:cubicBezTo>
                <a:cubicBezTo>
                  <a:pt x="413" y="2636"/>
                  <a:pt x="394" y="2637"/>
                  <a:pt x="375" y="2638"/>
                </a:cubicBezTo>
                <a:cubicBezTo>
                  <a:pt x="245" y="2650"/>
                  <a:pt x="128" y="2718"/>
                  <a:pt x="64" y="2831"/>
                </a:cubicBezTo>
                <a:cubicBezTo>
                  <a:pt x="24" y="2902"/>
                  <a:pt x="1" y="2985"/>
                  <a:pt x="1" y="3065"/>
                </a:cubicBezTo>
                <a:cubicBezTo>
                  <a:pt x="1" y="3132"/>
                  <a:pt x="4" y="3196"/>
                  <a:pt x="21" y="3260"/>
                </a:cubicBezTo>
                <a:cubicBezTo>
                  <a:pt x="31" y="3293"/>
                  <a:pt x="41" y="3326"/>
                  <a:pt x="54" y="3363"/>
                </a:cubicBezTo>
                <a:cubicBezTo>
                  <a:pt x="71" y="3400"/>
                  <a:pt x="91" y="3433"/>
                  <a:pt x="114" y="3467"/>
                </a:cubicBezTo>
                <a:cubicBezTo>
                  <a:pt x="151" y="3521"/>
                  <a:pt x="205" y="3567"/>
                  <a:pt x="255" y="3610"/>
                </a:cubicBezTo>
                <a:cubicBezTo>
                  <a:pt x="319" y="3664"/>
                  <a:pt x="392" y="3708"/>
                  <a:pt x="462" y="3751"/>
                </a:cubicBezTo>
                <a:cubicBezTo>
                  <a:pt x="552" y="3811"/>
                  <a:pt x="646" y="3868"/>
                  <a:pt x="736" y="3928"/>
                </a:cubicBezTo>
                <a:cubicBezTo>
                  <a:pt x="760" y="3942"/>
                  <a:pt x="786" y="3950"/>
                  <a:pt x="814" y="3950"/>
                </a:cubicBezTo>
                <a:cubicBezTo>
                  <a:pt x="821" y="3950"/>
                  <a:pt x="829" y="3950"/>
                  <a:pt x="836" y="3948"/>
                </a:cubicBezTo>
                <a:cubicBezTo>
                  <a:pt x="870" y="3945"/>
                  <a:pt x="901" y="3925"/>
                  <a:pt x="921" y="3895"/>
                </a:cubicBezTo>
                <a:cubicBezTo>
                  <a:pt x="961" y="3838"/>
                  <a:pt x="950" y="3748"/>
                  <a:pt x="890" y="3711"/>
                </a:cubicBezTo>
                <a:cubicBezTo>
                  <a:pt x="793" y="3651"/>
                  <a:pt x="696" y="3590"/>
                  <a:pt x="603" y="3527"/>
                </a:cubicBezTo>
                <a:cubicBezTo>
                  <a:pt x="529" y="3480"/>
                  <a:pt x="459" y="3430"/>
                  <a:pt x="392" y="3377"/>
                </a:cubicBezTo>
                <a:cubicBezTo>
                  <a:pt x="365" y="3350"/>
                  <a:pt x="342" y="3323"/>
                  <a:pt x="322" y="3293"/>
                </a:cubicBezTo>
                <a:cubicBezTo>
                  <a:pt x="308" y="3266"/>
                  <a:pt x="299" y="3240"/>
                  <a:pt x="288" y="3212"/>
                </a:cubicBezTo>
                <a:cubicBezTo>
                  <a:pt x="279" y="3176"/>
                  <a:pt x="271" y="3143"/>
                  <a:pt x="268" y="3109"/>
                </a:cubicBezTo>
                <a:cubicBezTo>
                  <a:pt x="268" y="3082"/>
                  <a:pt x="271" y="3052"/>
                  <a:pt x="275" y="3025"/>
                </a:cubicBezTo>
                <a:cubicBezTo>
                  <a:pt x="279" y="3012"/>
                  <a:pt x="282" y="2999"/>
                  <a:pt x="288" y="2985"/>
                </a:cubicBezTo>
                <a:cubicBezTo>
                  <a:pt x="295" y="2976"/>
                  <a:pt x="302" y="2965"/>
                  <a:pt x="308" y="2955"/>
                </a:cubicBezTo>
                <a:lnTo>
                  <a:pt x="328" y="2939"/>
                </a:lnTo>
                <a:lnTo>
                  <a:pt x="352" y="2928"/>
                </a:lnTo>
                <a:cubicBezTo>
                  <a:pt x="369" y="2925"/>
                  <a:pt x="385" y="2922"/>
                  <a:pt x="402" y="2922"/>
                </a:cubicBezTo>
                <a:cubicBezTo>
                  <a:pt x="449" y="2922"/>
                  <a:pt x="495" y="2925"/>
                  <a:pt x="543" y="2931"/>
                </a:cubicBezTo>
                <a:cubicBezTo>
                  <a:pt x="596" y="2935"/>
                  <a:pt x="649" y="2942"/>
                  <a:pt x="706" y="2948"/>
                </a:cubicBezTo>
                <a:cubicBezTo>
                  <a:pt x="760" y="2959"/>
                  <a:pt x="813" y="2965"/>
                  <a:pt x="870" y="2965"/>
                </a:cubicBezTo>
                <a:cubicBezTo>
                  <a:pt x="934" y="2965"/>
                  <a:pt x="1001" y="2955"/>
                  <a:pt x="1068" y="2948"/>
                </a:cubicBezTo>
                <a:cubicBezTo>
                  <a:pt x="1094" y="2945"/>
                  <a:pt x="1121" y="2942"/>
                  <a:pt x="1148" y="2935"/>
                </a:cubicBezTo>
                <a:cubicBezTo>
                  <a:pt x="1198" y="2925"/>
                  <a:pt x="1245" y="2905"/>
                  <a:pt x="1295" y="2878"/>
                </a:cubicBezTo>
                <a:cubicBezTo>
                  <a:pt x="1355" y="2845"/>
                  <a:pt x="1412" y="2805"/>
                  <a:pt x="1466" y="2758"/>
                </a:cubicBezTo>
                <a:cubicBezTo>
                  <a:pt x="1492" y="2731"/>
                  <a:pt x="1519" y="2701"/>
                  <a:pt x="1536" y="2671"/>
                </a:cubicBezTo>
                <a:cubicBezTo>
                  <a:pt x="1549" y="2650"/>
                  <a:pt x="1559" y="2627"/>
                  <a:pt x="1569" y="2607"/>
                </a:cubicBezTo>
                <a:cubicBezTo>
                  <a:pt x="1576" y="2587"/>
                  <a:pt x="1579" y="2564"/>
                  <a:pt x="1583" y="2541"/>
                </a:cubicBezTo>
                <a:cubicBezTo>
                  <a:pt x="1586" y="2520"/>
                  <a:pt x="1583" y="2487"/>
                  <a:pt x="1583" y="2474"/>
                </a:cubicBezTo>
                <a:cubicBezTo>
                  <a:pt x="1579" y="2450"/>
                  <a:pt x="1573" y="2430"/>
                  <a:pt x="1566" y="2406"/>
                </a:cubicBezTo>
                <a:cubicBezTo>
                  <a:pt x="1549" y="2363"/>
                  <a:pt x="1523" y="2323"/>
                  <a:pt x="1495" y="2286"/>
                </a:cubicBezTo>
                <a:cubicBezTo>
                  <a:pt x="1452" y="2223"/>
                  <a:pt x="1389" y="2166"/>
                  <a:pt x="1332" y="2113"/>
                </a:cubicBezTo>
                <a:cubicBezTo>
                  <a:pt x="1235" y="2022"/>
                  <a:pt x="1125" y="1945"/>
                  <a:pt x="1024" y="1858"/>
                </a:cubicBezTo>
                <a:cubicBezTo>
                  <a:pt x="997" y="1828"/>
                  <a:pt x="971" y="1801"/>
                  <a:pt x="947" y="1772"/>
                </a:cubicBezTo>
                <a:cubicBezTo>
                  <a:pt x="930" y="1735"/>
                  <a:pt x="914" y="1701"/>
                  <a:pt x="901" y="1664"/>
                </a:cubicBezTo>
                <a:cubicBezTo>
                  <a:pt x="897" y="1647"/>
                  <a:pt x="893" y="1631"/>
                  <a:pt x="890" y="1611"/>
                </a:cubicBezTo>
                <a:lnTo>
                  <a:pt x="890" y="1591"/>
                </a:lnTo>
                <a:lnTo>
                  <a:pt x="897" y="1581"/>
                </a:lnTo>
                <a:lnTo>
                  <a:pt x="907" y="1560"/>
                </a:lnTo>
                <a:lnTo>
                  <a:pt x="927" y="1547"/>
                </a:lnTo>
                <a:cubicBezTo>
                  <a:pt x="937" y="1544"/>
                  <a:pt x="947" y="1544"/>
                  <a:pt x="957" y="1540"/>
                </a:cubicBezTo>
                <a:cubicBezTo>
                  <a:pt x="1004" y="1544"/>
                  <a:pt x="1051" y="1547"/>
                  <a:pt x="1097" y="1554"/>
                </a:cubicBezTo>
                <a:cubicBezTo>
                  <a:pt x="1148" y="1560"/>
                  <a:pt x="1202" y="1567"/>
                  <a:pt x="1255" y="1574"/>
                </a:cubicBezTo>
                <a:cubicBezTo>
                  <a:pt x="1308" y="1581"/>
                  <a:pt x="1362" y="1594"/>
                  <a:pt x="1415" y="1594"/>
                </a:cubicBezTo>
                <a:cubicBezTo>
                  <a:pt x="1427" y="1595"/>
                  <a:pt x="1438" y="1595"/>
                  <a:pt x="1450" y="1595"/>
                </a:cubicBezTo>
                <a:cubicBezTo>
                  <a:pt x="1506" y="1595"/>
                  <a:pt x="1564" y="1589"/>
                  <a:pt x="1619" y="1577"/>
                </a:cubicBezTo>
                <a:cubicBezTo>
                  <a:pt x="1656" y="1571"/>
                  <a:pt x="1690" y="1557"/>
                  <a:pt x="1727" y="1544"/>
                </a:cubicBezTo>
                <a:cubicBezTo>
                  <a:pt x="1767" y="1531"/>
                  <a:pt x="1800" y="1511"/>
                  <a:pt x="1837" y="1487"/>
                </a:cubicBezTo>
                <a:cubicBezTo>
                  <a:pt x="1857" y="1474"/>
                  <a:pt x="1877" y="1460"/>
                  <a:pt x="1897" y="1443"/>
                </a:cubicBezTo>
                <a:cubicBezTo>
                  <a:pt x="1937" y="1410"/>
                  <a:pt x="1967" y="1366"/>
                  <a:pt x="1988" y="1316"/>
                </a:cubicBezTo>
                <a:cubicBezTo>
                  <a:pt x="1994" y="1296"/>
                  <a:pt x="1997" y="1263"/>
                  <a:pt x="2000" y="1243"/>
                </a:cubicBezTo>
                <a:cubicBezTo>
                  <a:pt x="2004" y="1210"/>
                  <a:pt x="2000" y="1176"/>
                  <a:pt x="1991" y="1145"/>
                </a:cubicBezTo>
                <a:cubicBezTo>
                  <a:pt x="1984" y="1122"/>
                  <a:pt x="1980" y="1105"/>
                  <a:pt x="1971" y="1085"/>
                </a:cubicBezTo>
                <a:cubicBezTo>
                  <a:pt x="1960" y="1065"/>
                  <a:pt x="1944" y="1045"/>
                  <a:pt x="1931" y="1025"/>
                </a:cubicBezTo>
                <a:cubicBezTo>
                  <a:pt x="1917" y="1009"/>
                  <a:pt x="1900" y="992"/>
                  <a:pt x="1887" y="975"/>
                </a:cubicBezTo>
                <a:cubicBezTo>
                  <a:pt x="1857" y="942"/>
                  <a:pt x="1827" y="912"/>
                  <a:pt x="1793" y="881"/>
                </a:cubicBezTo>
                <a:cubicBezTo>
                  <a:pt x="1750" y="841"/>
                  <a:pt x="1703" y="801"/>
                  <a:pt x="1656" y="761"/>
                </a:cubicBezTo>
                <a:cubicBezTo>
                  <a:pt x="1643" y="748"/>
                  <a:pt x="1626" y="735"/>
                  <a:pt x="1613" y="721"/>
                </a:cubicBezTo>
                <a:cubicBezTo>
                  <a:pt x="1556" y="668"/>
                  <a:pt x="1506" y="614"/>
                  <a:pt x="1463" y="554"/>
                </a:cubicBezTo>
                <a:cubicBezTo>
                  <a:pt x="1452" y="534"/>
                  <a:pt x="1443" y="517"/>
                  <a:pt x="1435" y="497"/>
                </a:cubicBezTo>
                <a:lnTo>
                  <a:pt x="1432" y="477"/>
                </a:lnTo>
                <a:lnTo>
                  <a:pt x="1435" y="477"/>
                </a:lnTo>
                <a:lnTo>
                  <a:pt x="1455" y="467"/>
                </a:lnTo>
                <a:lnTo>
                  <a:pt x="1459" y="467"/>
                </a:lnTo>
                <a:cubicBezTo>
                  <a:pt x="1486" y="467"/>
                  <a:pt x="1516" y="470"/>
                  <a:pt x="1543" y="474"/>
                </a:cubicBezTo>
                <a:cubicBezTo>
                  <a:pt x="1576" y="477"/>
                  <a:pt x="1613" y="477"/>
                  <a:pt x="1646" y="480"/>
                </a:cubicBezTo>
                <a:cubicBezTo>
                  <a:pt x="1719" y="487"/>
                  <a:pt x="1790" y="507"/>
                  <a:pt x="1860" y="514"/>
                </a:cubicBezTo>
                <a:cubicBezTo>
                  <a:pt x="1871" y="515"/>
                  <a:pt x="1883" y="515"/>
                  <a:pt x="1894" y="515"/>
                </a:cubicBezTo>
                <a:cubicBezTo>
                  <a:pt x="1982" y="515"/>
                  <a:pt x="2068" y="494"/>
                  <a:pt x="2151" y="467"/>
                </a:cubicBezTo>
                <a:cubicBezTo>
                  <a:pt x="2185" y="454"/>
                  <a:pt x="2221" y="440"/>
                  <a:pt x="2255" y="423"/>
                </a:cubicBezTo>
                <a:cubicBezTo>
                  <a:pt x="2289" y="410"/>
                  <a:pt x="2318" y="387"/>
                  <a:pt x="2349" y="367"/>
                </a:cubicBezTo>
                <a:cubicBezTo>
                  <a:pt x="2358" y="360"/>
                  <a:pt x="2366" y="353"/>
                  <a:pt x="2372" y="343"/>
                </a:cubicBezTo>
                <a:cubicBezTo>
                  <a:pt x="2398" y="323"/>
                  <a:pt x="2415" y="296"/>
                  <a:pt x="2429" y="263"/>
                </a:cubicBezTo>
                <a:cubicBezTo>
                  <a:pt x="2449" y="222"/>
                  <a:pt x="2449" y="179"/>
                  <a:pt x="2446" y="136"/>
                </a:cubicBezTo>
                <a:cubicBezTo>
                  <a:pt x="2439" y="79"/>
                  <a:pt x="2392" y="29"/>
                  <a:pt x="2338" y="9"/>
                </a:cubicBezTo>
                <a:cubicBezTo>
                  <a:pt x="2322" y="3"/>
                  <a:pt x="2305" y="1"/>
                  <a:pt x="22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2"/>
          <p:cNvGrpSpPr/>
          <p:nvPr/>
        </p:nvGrpSpPr>
        <p:grpSpPr>
          <a:xfrm>
            <a:off x="8330685" y="3129822"/>
            <a:ext cx="155484" cy="175100"/>
            <a:chOff x="3655550" y="2257032"/>
            <a:chExt cx="192526" cy="161920"/>
          </a:xfrm>
        </p:grpSpPr>
        <p:sp>
          <p:nvSpPr>
            <p:cNvPr id="347" name="Google Shape;347;p2"/>
            <p:cNvSpPr/>
            <p:nvPr/>
          </p:nvSpPr>
          <p:spPr>
            <a:xfrm>
              <a:off x="3655550" y="2331503"/>
              <a:ext cx="192526" cy="31876"/>
            </a:xfrm>
            <a:custGeom>
              <a:avLst/>
              <a:gdLst/>
              <a:ahLst/>
              <a:cxnLst/>
              <a:rect l="l" t="t" r="r" b="b"/>
              <a:pathLst>
                <a:path w="1365" h="226" extrusionOk="0">
                  <a:moveTo>
                    <a:pt x="967" y="1"/>
                  </a:moveTo>
                  <a:cubicBezTo>
                    <a:pt x="936" y="1"/>
                    <a:pt x="906" y="1"/>
                    <a:pt x="876" y="5"/>
                  </a:cubicBezTo>
                  <a:cubicBezTo>
                    <a:pt x="800" y="8"/>
                    <a:pt x="719" y="15"/>
                    <a:pt x="642" y="18"/>
                  </a:cubicBezTo>
                  <a:cubicBezTo>
                    <a:pt x="458" y="31"/>
                    <a:pt x="274" y="31"/>
                    <a:pt x="93" y="35"/>
                  </a:cubicBezTo>
                  <a:cubicBezTo>
                    <a:pt x="40" y="35"/>
                    <a:pt x="0" y="85"/>
                    <a:pt x="3" y="135"/>
                  </a:cubicBezTo>
                  <a:cubicBezTo>
                    <a:pt x="3" y="186"/>
                    <a:pt x="50" y="226"/>
                    <a:pt x="100" y="226"/>
                  </a:cubicBezTo>
                  <a:cubicBezTo>
                    <a:pt x="311" y="222"/>
                    <a:pt x="519" y="218"/>
                    <a:pt x="726" y="209"/>
                  </a:cubicBezTo>
                  <a:cubicBezTo>
                    <a:pt x="789" y="207"/>
                    <a:pt x="854" y="204"/>
                    <a:pt x="918" y="204"/>
                  </a:cubicBezTo>
                  <a:cubicBezTo>
                    <a:pt x="946" y="204"/>
                    <a:pt x="973" y="204"/>
                    <a:pt x="1000" y="206"/>
                  </a:cubicBezTo>
                  <a:cubicBezTo>
                    <a:pt x="1047" y="206"/>
                    <a:pt x="1093" y="212"/>
                    <a:pt x="1141" y="212"/>
                  </a:cubicBezTo>
                  <a:lnTo>
                    <a:pt x="1204" y="212"/>
                  </a:lnTo>
                  <a:cubicBezTo>
                    <a:pt x="1234" y="212"/>
                    <a:pt x="1268" y="212"/>
                    <a:pt x="1294" y="198"/>
                  </a:cubicBezTo>
                  <a:cubicBezTo>
                    <a:pt x="1311" y="195"/>
                    <a:pt x="1325" y="186"/>
                    <a:pt x="1334" y="175"/>
                  </a:cubicBezTo>
                  <a:cubicBezTo>
                    <a:pt x="1345" y="161"/>
                    <a:pt x="1351" y="149"/>
                    <a:pt x="1354" y="135"/>
                  </a:cubicBezTo>
                  <a:cubicBezTo>
                    <a:pt x="1365" y="98"/>
                    <a:pt x="1348" y="51"/>
                    <a:pt x="1311" y="35"/>
                  </a:cubicBezTo>
                  <a:cubicBezTo>
                    <a:pt x="1294" y="28"/>
                    <a:pt x="1274" y="21"/>
                    <a:pt x="1254" y="18"/>
                  </a:cubicBezTo>
                  <a:cubicBezTo>
                    <a:pt x="1234" y="15"/>
                    <a:pt x="1214" y="15"/>
                    <a:pt x="1190" y="15"/>
                  </a:cubicBezTo>
                  <a:cubicBezTo>
                    <a:pt x="1164" y="11"/>
                    <a:pt x="1137" y="11"/>
                    <a:pt x="1107" y="8"/>
                  </a:cubicBezTo>
                  <a:cubicBezTo>
                    <a:pt x="1070" y="5"/>
                    <a:pt x="1033" y="1"/>
                    <a:pt x="9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3735240" y="2257032"/>
              <a:ext cx="38223" cy="161920"/>
            </a:xfrm>
            <a:custGeom>
              <a:avLst/>
              <a:gdLst/>
              <a:ahLst/>
              <a:cxnLst/>
              <a:rect l="l" t="t" r="r" b="b"/>
              <a:pathLst>
                <a:path w="271" h="1148" extrusionOk="0">
                  <a:moveTo>
                    <a:pt x="114" y="1"/>
                  </a:moveTo>
                  <a:cubicBezTo>
                    <a:pt x="57" y="1"/>
                    <a:pt x="0" y="55"/>
                    <a:pt x="10" y="118"/>
                  </a:cubicBezTo>
                  <a:cubicBezTo>
                    <a:pt x="17" y="198"/>
                    <a:pt x="23" y="278"/>
                    <a:pt x="27" y="359"/>
                  </a:cubicBezTo>
                  <a:cubicBezTo>
                    <a:pt x="30" y="433"/>
                    <a:pt x="30" y="509"/>
                    <a:pt x="37" y="583"/>
                  </a:cubicBezTo>
                  <a:cubicBezTo>
                    <a:pt x="40" y="657"/>
                    <a:pt x="34" y="726"/>
                    <a:pt x="30" y="800"/>
                  </a:cubicBezTo>
                  <a:cubicBezTo>
                    <a:pt x="27" y="834"/>
                    <a:pt x="23" y="870"/>
                    <a:pt x="23" y="904"/>
                  </a:cubicBezTo>
                  <a:cubicBezTo>
                    <a:pt x="20" y="947"/>
                    <a:pt x="23" y="987"/>
                    <a:pt x="20" y="1031"/>
                  </a:cubicBezTo>
                  <a:cubicBezTo>
                    <a:pt x="20" y="1096"/>
                    <a:pt x="83" y="1148"/>
                    <a:pt x="145" y="1148"/>
                  </a:cubicBezTo>
                  <a:cubicBezTo>
                    <a:pt x="147" y="1148"/>
                    <a:pt x="148" y="1148"/>
                    <a:pt x="150" y="1148"/>
                  </a:cubicBezTo>
                  <a:cubicBezTo>
                    <a:pt x="218" y="1148"/>
                    <a:pt x="271" y="1088"/>
                    <a:pt x="267" y="1021"/>
                  </a:cubicBezTo>
                  <a:cubicBezTo>
                    <a:pt x="267" y="981"/>
                    <a:pt x="261" y="941"/>
                    <a:pt x="261" y="904"/>
                  </a:cubicBezTo>
                  <a:cubicBezTo>
                    <a:pt x="258" y="864"/>
                    <a:pt x="258" y="827"/>
                    <a:pt x="258" y="790"/>
                  </a:cubicBezTo>
                  <a:cubicBezTo>
                    <a:pt x="258" y="754"/>
                    <a:pt x="261" y="720"/>
                    <a:pt x="261" y="686"/>
                  </a:cubicBezTo>
                  <a:cubicBezTo>
                    <a:pt x="261" y="649"/>
                    <a:pt x="258" y="609"/>
                    <a:pt x="255" y="573"/>
                  </a:cubicBezTo>
                  <a:cubicBezTo>
                    <a:pt x="251" y="496"/>
                    <a:pt x="255" y="422"/>
                    <a:pt x="251" y="348"/>
                  </a:cubicBezTo>
                  <a:cubicBezTo>
                    <a:pt x="247" y="268"/>
                    <a:pt x="241" y="188"/>
                    <a:pt x="231" y="104"/>
                  </a:cubicBezTo>
                  <a:cubicBezTo>
                    <a:pt x="227" y="78"/>
                    <a:pt x="218" y="51"/>
                    <a:pt x="194" y="31"/>
                  </a:cubicBezTo>
                  <a:cubicBezTo>
                    <a:pt x="174" y="11"/>
                    <a:pt x="147" y="1"/>
                    <a:pt x="1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9" name="Google Shape;349;p2"/>
          <p:cNvSpPr/>
          <p:nvPr/>
        </p:nvSpPr>
        <p:spPr>
          <a:xfrm>
            <a:off x="6764747" y="254723"/>
            <a:ext cx="106705" cy="83716"/>
          </a:xfrm>
          <a:custGeom>
            <a:avLst/>
            <a:gdLst/>
            <a:ahLst/>
            <a:cxnLst/>
            <a:rect l="l" t="t" r="r" b="b"/>
            <a:pathLst>
              <a:path w="452" h="446" extrusionOk="0">
                <a:moveTo>
                  <a:pt x="218" y="1"/>
                </a:moveTo>
                <a:cubicBezTo>
                  <a:pt x="98" y="1"/>
                  <a:pt x="0" y="118"/>
                  <a:pt x="7" y="235"/>
                </a:cubicBezTo>
                <a:cubicBezTo>
                  <a:pt x="7" y="292"/>
                  <a:pt x="34" y="345"/>
                  <a:pt x="78" y="385"/>
                </a:cubicBezTo>
                <a:cubicBezTo>
                  <a:pt x="121" y="429"/>
                  <a:pt x="178" y="446"/>
                  <a:pt x="238" y="446"/>
                </a:cubicBezTo>
                <a:cubicBezTo>
                  <a:pt x="358" y="446"/>
                  <a:pt x="452" y="329"/>
                  <a:pt x="448" y="212"/>
                </a:cubicBezTo>
                <a:cubicBezTo>
                  <a:pt x="445" y="155"/>
                  <a:pt x="419" y="101"/>
                  <a:pt x="379" y="61"/>
                </a:cubicBezTo>
                <a:cubicBezTo>
                  <a:pt x="335" y="18"/>
                  <a:pt x="278" y="1"/>
                  <a:pt x="2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"/>
          <p:cNvSpPr/>
          <p:nvPr/>
        </p:nvSpPr>
        <p:spPr>
          <a:xfrm>
            <a:off x="1715172" y="121023"/>
            <a:ext cx="106705" cy="83716"/>
          </a:xfrm>
          <a:custGeom>
            <a:avLst/>
            <a:gdLst/>
            <a:ahLst/>
            <a:cxnLst/>
            <a:rect l="l" t="t" r="r" b="b"/>
            <a:pathLst>
              <a:path w="452" h="446" extrusionOk="0">
                <a:moveTo>
                  <a:pt x="218" y="1"/>
                </a:moveTo>
                <a:cubicBezTo>
                  <a:pt x="98" y="1"/>
                  <a:pt x="0" y="118"/>
                  <a:pt x="7" y="235"/>
                </a:cubicBezTo>
                <a:cubicBezTo>
                  <a:pt x="7" y="292"/>
                  <a:pt x="34" y="345"/>
                  <a:pt x="78" y="385"/>
                </a:cubicBezTo>
                <a:cubicBezTo>
                  <a:pt x="121" y="429"/>
                  <a:pt x="178" y="446"/>
                  <a:pt x="238" y="446"/>
                </a:cubicBezTo>
                <a:cubicBezTo>
                  <a:pt x="358" y="446"/>
                  <a:pt x="452" y="329"/>
                  <a:pt x="448" y="212"/>
                </a:cubicBezTo>
                <a:cubicBezTo>
                  <a:pt x="445" y="155"/>
                  <a:pt x="419" y="101"/>
                  <a:pt x="379" y="61"/>
                </a:cubicBezTo>
                <a:cubicBezTo>
                  <a:pt x="335" y="18"/>
                  <a:pt x="278" y="1"/>
                  <a:pt x="2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"/>
          <p:cNvSpPr/>
          <p:nvPr/>
        </p:nvSpPr>
        <p:spPr>
          <a:xfrm>
            <a:off x="8778361" y="4605715"/>
            <a:ext cx="219336" cy="353723"/>
          </a:xfrm>
          <a:custGeom>
            <a:avLst/>
            <a:gdLst/>
            <a:ahLst/>
            <a:cxnLst/>
            <a:rect l="l" t="t" r="r" b="b"/>
            <a:pathLst>
              <a:path w="2450" h="3951" extrusionOk="0">
                <a:moveTo>
                  <a:pt x="1707" y="1170"/>
                </a:moveTo>
                <a:lnTo>
                  <a:pt x="1703" y="1179"/>
                </a:lnTo>
                <a:lnTo>
                  <a:pt x="1699" y="1179"/>
                </a:lnTo>
                <a:lnTo>
                  <a:pt x="1707" y="1170"/>
                </a:lnTo>
                <a:close/>
                <a:moveTo>
                  <a:pt x="2288" y="1"/>
                </a:moveTo>
                <a:cubicBezTo>
                  <a:pt x="2254" y="1"/>
                  <a:pt x="2219" y="12"/>
                  <a:pt x="2188" y="32"/>
                </a:cubicBezTo>
                <a:cubicBezTo>
                  <a:pt x="2171" y="42"/>
                  <a:pt x="2151" y="55"/>
                  <a:pt x="2131" y="69"/>
                </a:cubicBezTo>
                <a:cubicBezTo>
                  <a:pt x="2085" y="96"/>
                  <a:pt x="2031" y="116"/>
                  <a:pt x="1977" y="133"/>
                </a:cubicBezTo>
                <a:cubicBezTo>
                  <a:pt x="1951" y="139"/>
                  <a:pt x="1924" y="146"/>
                  <a:pt x="1894" y="149"/>
                </a:cubicBezTo>
                <a:cubicBezTo>
                  <a:pt x="1850" y="146"/>
                  <a:pt x="1807" y="142"/>
                  <a:pt x="1764" y="136"/>
                </a:cubicBezTo>
                <a:cubicBezTo>
                  <a:pt x="1710" y="129"/>
                  <a:pt x="1656" y="126"/>
                  <a:pt x="1599" y="122"/>
                </a:cubicBezTo>
                <a:lnTo>
                  <a:pt x="1526" y="122"/>
                </a:lnTo>
                <a:cubicBezTo>
                  <a:pt x="1516" y="119"/>
                  <a:pt x="1503" y="119"/>
                  <a:pt x="1489" y="119"/>
                </a:cubicBezTo>
                <a:cubicBezTo>
                  <a:pt x="1472" y="122"/>
                  <a:pt x="1452" y="122"/>
                  <a:pt x="1435" y="122"/>
                </a:cubicBezTo>
                <a:cubicBezTo>
                  <a:pt x="1406" y="126"/>
                  <a:pt x="1378" y="133"/>
                  <a:pt x="1349" y="142"/>
                </a:cubicBezTo>
                <a:cubicBezTo>
                  <a:pt x="1325" y="149"/>
                  <a:pt x="1302" y="159"/>
                  <a:pt x="1278" y="173"/>
                </a:cubicBezTo>
                <a:cubicBezTo>
                  <a:pt x="1255" y="186"/>
                  <a:pt x="1235" y="202"/>
                  <a:pt x="1211" y="219"/>
                </a:cubicBezTo>
                <a:cubicBezTo>
                  <a:pt x="1188" y="236"/>
                  <a:pt x="1171" y="259"/>
                  <a:pt x="1154" y="279"/>
                </a:cubicBezTo>
                <a:lnTo>
                  <a:pt x="1142" y="296"/>
                </a:lnTo>
                <a:cubicBezTo>
                  <a:pt x="1131" y="316"/>
                  <a:pt x="1121" y="336"/>
                  <a:pt x="1111" y="353"/>
                </a:cubicBezTo>
                <a:cubicBezTo>
                  <a:pt x="1101" y="380"/>
                  <a:pt x="1094" y="410"/>
                  <a:pt x="1091" y="437"/>
                </a:cubicBezTo>
                <a:cubicBezTo>
                  <a:pt x="1085" y="483"/>
                  <a:pt x="1088" y="531"/>
                  <a:pt x="1097" y="577"/>
                </a:cubicBezTo>
                <a:cubicBezTo>
                  <a:pt x="1108" y="624"/>
                  <a:pt x="1125" y="671"/>
                  <a:pt x="1151" y="714"/>
                </a:cubicBezTo>
                <a:cubicBezTo>
                  <a:pt x="1171" y="748"/>
                  <a:pt x="1191" y="784"/>
                  <a:pt x="1218" y="815"/>
                </a:cubicBezTo>
                <a:cubicBezTo>
                  <a:pt x="1251" y="861"/>
                  <a:pt x="1292" y="901"/>
                  <a:pt x="1335" y="942"/>
                </a:cubicBezTo>
                <a:cubicBezTo>
                  <a:pt x="1382" y="989"/>
                  <a:pt x="1435" y="1036"/>
                  <a:pt x="1492" y="1076"/>
                </a:cubicBezTo>
                <a:cubicBezTo>
                  <a:pt x="1539" y="1113"/>
                  <a:pt x="1593" y="1149"/>
                  <a:pt x="1639" y="1190"/>
                </a:cubicBezTo>
                <a:lnTo>
                  <a:pt x="1656" y="1206"/>
                </a:lnTo>
                <a:cubicBezTo>
                  <a:pt x="1643" y="1216"/>
                  <a:pt x="1626" y="1223"/>
                  <a:pt x="1606" y="1230"/>
                </a:cubicBezTo>
                <a:cubicBezTo>
                  <a:pt x="1566" y="1239"/>
                  <a:pt x="1523" y="1243"/>
                  <a:pt x="1483" y="1246"/>
                </a:cubicBezTo>
                <a:cubicBezTo>
                  <a:pt x="1429" y="1246"/>
                  <a:pt x="1382" y="1239"/>
                  <a:pt x="1329" y="1233"/>
                </a:cubicBezTo>
                <a:cubicBezTo>
                  <a:pt x="1278" y="1226"/>
                  <a:pt x="1228" y="1219"/>
                  <a:pt x="1174" y="1213"/>
                </a:cubicBezTo>
                <a:cubicBezTo>
                  <a:pt x="1125" y="1202"/>
                  <a:pt x="1071" y="1190"/>
                  <a:pt x="1021" y="1190"/>
                </a:cubicBezTo>
                <a:cubicBezTo>
                  <a:pt x="1009" y="1188"/>
                  <a:pt x="997" y="1188"/>
                  <a:pt x="985" y="1188"/>
                </a:cubicBezTo>
                <a:cubicBezTo>
                  <a:pt x="957" y="1188"/>
                  <a:pt x="929" y="1191"/>
                  <a:pt x="901" y="1193"/>
                </a:cubicBezTo>
                <a:lnTo>
                  <a:pt x="881" y="1196"/>
                </a:lnTo>
                <a:cubicBezTo>
                  <a:pt x="853" y="1199"/>
                  <a:pt x="820" y="1206"/>
                  <a:pt x="796" y="1216"/>
                </a:cubicBezTo>
                <a:cubicBezTo>
                  <a:pt x="753" y="1236"/>
                  <a:pt x="710" y="1263"/>
                  <a:pt x="673" y="1293"/>
                </a:cubicBezTo>
                <a:cubicBezTo>
                  <a:pt x="623" y="1337"/>
                  <a:pt x="583" y="1394"/>
                  <a:pt x="560" y="1454"/>
                </a:cubicBezTo>
                <a:lnTo>
                  <a:pt x="549" y="1477"/>
                </a:lnTo>
                <a:cubicBezTo>
                  <a:pt x="526" y="1544"/>
                  <a:pt x="523" y="1624"/>
                  <a:pt x="532" y="1694"/>
                </a:cubicBezTo>
                <a:cubicBezTo>
                  <a:pt x="546" y="1764"/>
                  <a:pt x="569" y="1835"/>
                  <a:pt x="600" y="1902"/>
                </a:cubicBezTo>
                <a:cubicBezTo>
                  <a:pt x="626" y="1962"/>
                  <a:pt x="663" y="2019"/>
                  <a:pt x="710" y="2065"/>
                </a:cubicBezTo>
                <a:cubicBezTo>
                  <a:pt x="730" y="2089"/>
                  <a:pt x="750" y="2113"/>
                  <a:pt x="773" y="2133"/>
                </a:cubicBezTo>
                <a:cubicBezTo>
                  <a:pt x="827" y="2179"/>
                  <a:pt x="881" y="2226"/>
                  <a:pt x="934" y="2269"/>
                </a:cubicBezTo>
                <a:cubicBezTo>
                  <a:pt x="1017" y="2333"/>
                  <a:pt x="1101" y="2397"/>
                  <a:pt x="1182" y="2467"/>
                </a:cubicBezTo>
                <a:cubicBezTo>
                  <a:pt x="1198" y="2484"/>
                  <a:pt x="1218" y="2504"/>
                  <a:pt x="1235" y="2524"/>
                </a:cubicBezTo>
                <a:cubicBezTo>
                  <a:pt x="1198" y="2557"/>
                  <a:pt x="1162" y="2587"/>
                  <a:pt x="1121" y="2618"/>
                </a:cubicBezTo>
                <a:cubicBezTo>
                  <a:pt x="1108" y="2624"/>
                  <a:pt x="1094" y="2627"/>
                  <a:pt x="1085" y="2634"/>
                </a:cubicBezTo>
                <a:cubicBezTo>
                  <a:pt x="1014" y="2650"/>
                  <a:pt x="947" y="2661"/>
                  <a:pt x="877" y="2667"/>
                </a:cubicBezTo>
                <a:cubicBezTo>
                  <a:pt x="827" y="2667"/>
                  <a:pt x="780" y="2661"/>
                  <a:pt x="730" y="2654"/>
                </a:cubicBezTo>
                <a:cubicBezTo>
                  <a:pt x="676" y="2647"/>
                  <a:pt x="623" y="2644"/>
                  <a:pt x="566" y="2641"/>
                </a:cubicBezTo>
                <a:cubicBezTo>
                  <a:pt x="521" y="2639"/>
                  <a:pt x="476" y="2636"/>
                  <a:pt x="431" y="2636"/>
                </a:cubicBezTo>
                <a:cubicBezTo>
                  <a:pt x="413" y="2636"/>
                  <a:pt x="394" y="2637"/>
                  <a:pt x="375" y="2638"/>
                </a:cubicBezTo>
                <a:cubicBezTo>
                  <a:pt x="245" y="2650"/>
                  <a:pt x="128" y="2718"/>
                  <a:pt x="64" y="2831"/>
                </a:cubicBezTo>
                <a:cubicBezTo>
                  <a:pt x="24" y="2902"/>
                  <a:pt x="1" y="2985"/>
                  <a:pt x="1" y="3065"/>
                </a:cubicBezTo>
                <a:cubicBezTo>
                  <a:pt x="1" y="3132"/>
                  <a:pt x="4" y="3196"/>
                  <a:pt x="21" y="3260"/>
                </a:cubicBezTo>
                <a:cubicBezTo>
                  <a:pt x="31" y="3293"/>
                  <a:pt x="41" y="3326"/>
                  <a:pt x="54" y="3363"/>
                </a:cubicBezTo>
                <a:cubicBezTo>
                  <a:pt x="71" y="3400"/>
                  <a:pt x="91" y="3433"/>
                  <a:pt x="114" y="3467"/>
                </a:cubicBezTo>
                <a:cubicBezTo>
                  <a:pt x="151" y="3521"/>
                  <a:pt x="205" y="3567"/>
                  <a:pt x="255" y="3610"/>
                </a:cubicBezTo>
                <a:cubicBezTo>
                  <a:pt x="319" y="3664"/>
                  <a:pt x="392" y="3708"/>
                  <a:pt x="462" y="3751"/>
                </a:cubicBezTo>
                <a:cubicBezTo>
                  <a:pt x="552" y="3811"/>
                  <a:pt x="646" y="3868"/>
                  <a:pt x="736" y="3928"/>
                </a:cubicBezTo>
                <a:cubicBezTo>
                  <a:pt x="760" y="3942"/>
                  <a:pt x="786" y="3950"/>
                  <a:pt x="814" y="3950"/>
                </a:cubicBezTo>
                <a:cubicBezTo>
                  <a:pt x="821" y="3950"/>
                  <a:pt x="829" y="3950"/>
                  <a:pt x="836" y="3948"/>
                </a:cubicBezTo>
                <a:cubicBezTo>
                  <a:pt x="870" y="3945"/>
                  <a:pt x="901" y="3925"/>
                  <a:pt x="921" y="3895"/>
                </a:cubicBezTo>
                <a:cubicBezTo>
                  <a:pt x="961" y="3838"/>
                  <a:pt x="950" y="3748"/>
                  <a:pt x="890" y="3711"/>
                </a:cubicBezTo>
                <a:cubicBezTo>
                  <a:pt x="793" y="3651"/>
                  <a:pt x="696" y="3590"/>
                  <a:pt x="603" y="3527"/>
                </a:cubicBezTo>
                <a:cubicBezTo>
                  <a:pt x="529" y="3480"/>
                  <a:pt x="459" y="3430"/>
                  <a:pt x="392" y="3377"/>
                </a:cubicBezTo>
                <a:cubicBezTo>
                  <a:pt x="365" y="3350"/>
                  <a:pt x="342" y="3323"/>
                  <a:pt x="322" y="3293"/>
                </a:cubicBezTo>
                <a:cubicBezTo>
                  <a:pt x="308" y="3266"/>
                  <a:pt x="299" y="3240"/>
                  <a:pt x="288" y="3212"/>
                </a:cubicBezTo>
                <a:cubicBezTo>
                  <a:pt x="279" y="3176"/>
                  <a:pt x="271" y="3143"/>
                  <a:pt x="268" y="3109"/>
                </a:cubicBezTo>
                <a:cubicBezTo>
                  <a:pt x="268" y="3082"/>
                  <a:pt x="271" y="3052"/>
                  <a:pt x="275" y="3025"/>
                </a:cubicBezTo>
                <a:cubicBezTo>
                  <a:pt x="279" y="3012"/>
                  <a:pt x="282" y="2999"/>
                  <a:pt x="288" y="2985"/>
                </a:cubicBezTo>
                <a:cubicBezTo>
                  <a:pt x="295" y="2976"/>
                  <a:pt x="302" y="2965"/>
                  <a:pt x="308" y="2955"/>
                </a:cubicBezTo>
                <a:lnTo>
                  <a:pt x="328" y="2939"/>
                </a:lnTo>
                <a:lnTo>
                  <a:pt x="352" y="2928"/>
                </a:lnTo>
                <a:cubicBezTo>
                  <a:pt x="369" y="2925"/>
                  <a:pt x="385" y="2922"/>
                  <a:pt x="402" y="2922"/>
                </a:cubicBezTo>
                <a:cubicBezTo>
                  <a:pt x="449" y="2922"/>
                  <a:pt x="495" y="2925"/>
                  <a:pt x="543" y="2931"/>
                </a:cubicBezTo>
                <a:cubicBezTo>
                  <a:pt x="596" y="2935"/>
                  <a:pt x="649" y="2942"/>
                  <a:pt x="706" y="2948"/>
                </a:cubicBezTo>
                <a:cubicBezTo>
                  <a:pt x="760" y="2959"/>
                  <a:pt x="813" y="2965"/>
                  <a:pt x="870" y="2965"/>
                </a:cubicBezTo>
                <a:cubicBezTo>
                  <a:pt x="934" y="2965"/>
                  <a:pt x="1001" y="2955"/>
                  <a:pt x="1068" y="2948"/>
                </a:cubicBezTo>
                <a:cubicBezTo>
                  <a:pt x="1094" y="2945"/>
                  <a:pt x="1121" y="2942"/>
                  <a:pt x="1148" y="2935"/>
                </a:cubicBezTo>
                <a:cubicBezTo>
                  <a:pt x="1198" y="2925"/>
                  <a:pt x="1245" y="2905"/>
                  <a:pt x="1295" y="2878"/>
                </a:cubicBezTo>
                <a:cubicBezTo>
                  <a:pt x="1355" y="2845"/>
                  <a:pt x="1412" y="2805"/>
                  <a:pt x="1466" y="2758"/>
                </a:cubicBezTo>
                <a:cubicBezTo>
                  <a:pt x="1492" y="2731"/>
                  <a:pt x="1519" y="2701"/>
                  <a:pt x="1536" y="2671"/>
                </a:cubicBezTo>
                <a:cubicBezTo>
                  <a:pt x="1549" y="2650"/>
                  <a:pt x="1559" y="2627"/>
                  <a:pt x="1569" y="2607"/>
                </a:cubicBezTo>
                <a:cubicBezTo>
                  <a:pt x="1576" y="2587"/>
                  <a:pt x="1579" y="2564"/>
                  <a:pt x="1583" y="2541"/>
                </a:cubicBezTo>
                <a:cubicBezTo>
                  <a:pt x="1586" y="2520"/>
                  <a:pt x="1583" y="2487"/>
                  <a:pt x="1583" y="2474"/>
                </a:cubicBezTo>
                <a:cubicBezTo>
                  <a:pt x="1579" y="2450"/>
                  <a:pt x="1573" y="2430"/>
                  <a:pt x="1566" y="2406"/>
                </a:cubicBezTo>
                <a:cubicBezTo>
                  <a:pt x="1549" y="2363"/>
                  <a:pt x="1523" y="2323"/>
                  <a:pt x="1495" y="2286"/>
                </a:cubicBezTo>
                <a:cubicBezTo>
                  <a:pt x="1452" y="2223"/>
                  <a:pt x="1389" y="2166"/>
                  <a:pt x="1332" y="2113"/>
                </a:cubicBezTo>
                <a:cubicBezTo>
                  <a:pt x="1235" y="2022"/>
                  <a:pt x="1125" y="1945"/>
                  <a:pt x="1024" y="1858"/>
                </a:cubicBezTo>
                <a:cubicBezTo>
                  <a:pt x="997" y="1828"/>
                  <a:pt x="971" y="1801"/>
                  <a:pt x="947" y="1772"/>
                </a:cubicBezTo>
                <a:cubicBezTo>
                  <a:pt x="930" y="1735"/>
                  <a:pt x="914" y="1701"/>
                  <a:pt x="901" y="1664"/>
                </a:cubicBezTo>
                <a:cubicBezTo>
                  <a:pt x="897" y="1647"/>
                  <a:pt x="893" y="1631"/>
                  <a:pt x="890" y="1611"/>
                </a:cubicBezTo>
                <a:lnTo>
                  <a:pt x="890" y="1591"/>
                </a:lnTo>
                <a:lnTo>
                  <a:pt x="897" y="1581"/>
                </a:lnTo>
                <a:lnTo>
                  <a:pt x="907" y="1560"/>
                </a:lnTo>
                <a:lnTo>
                  <a:pt x="927" y="1547"/>
                </a:lnTo>
                <a:cubicBezTo>
                  <a:pt x="937" y="1544"/>
                  <a:pt x="947" y="1544"/>
                  <a:pt x="957" y="1540"/>
                </a:cubicBezTo>
                <a:cubicBezTo>
                  <a:pt x="1004" y="1544"/>
                  <a:pt x="1051" y="1547"/>
                  <a:pt x="1097" y="1554"/>
                </a:cubicBezTo>
                <a:cubicBezTo>
                  <a:pt x="1148" y="1560"/>
                  <a:pt x="1202" y="1567"/>
                  <a:pt x="1255" y="1574"/>
                </a:cubicBezTo>
                <a:cubicBezTo>
                  <a:pt x="1308" y="1581"/>
                  <a:pt x="1362" y="1594"/>
                  <a:pt x="1415" y="1594"/>
                </a:cubicBezTo>
                <a:cubicBezTo>
                  <a:pt x="1427" y="1595"/>
                  <a:pt x="1438" y="1595"/>
                  <a:pt x="1450" y="1595"/>
                </a:cubicBezTo>
                <a:cubicBezTo>
                  <a:pt x="1506" y="1595"/>
                  <a:pt x="1564" y="1589"/>
                  <a:pt x="1619" y="1577"/>
                </a:cubicBezTo>
                <a:cubicBezTo>
                  <a:pt x="1656" y="1571"/>
                  <a:pt x="1690" y="1557"/>
                  <a:pt x="1727" y="1544"/>
                </a:cubicBezTo>
                <a:cubicBezTo>
                  <a:pt x="1767" y="1531"/>
                  <a:pt x="1800" y="1511"/>
                  <a:pt x="1837" y="1487"/>
                </a:cubicBezTo>
                <a:cubicBezTo>
                  <a:pt x="1857" y="1474"/>
                  <a:pt x="1877" y="1460"/>
                  <a:pt x="1897" y="1443"/>
                </a:cubicBezTo>
                <a:cubicBezTo>
                  <a:pt x="1937" y="1410"/>
                  <a:pt x="1967" y="1366"/>
                  <a:pt x="1988" y="1316"/>
                </a:cubicBezTo>
                <a:cubicBezTo>
                  <a:pt x="1994" y="1296"/>
                  <a:pt x="1997" y="1263"/>
                  <a:pt x="2000" y="1243"/>
                </a:cubicBezTo>
                <a:cubicBezTo>
                  <a:pt x="2004" y="1210"/>
                  <a:pt x="2000" y="1176"/>
                  <a:pt x="1991" y="1145"/>
                </a:cubicBezTo>
                <a:cubicBezTo>
                  <a:pt x="1984" y="1122"/>
                  <a:pt x="1980" y="1105"/>
                  <a:pt x="1971" y="1085"/>
                </a:cubicBezTo>
                <a:cubicBezTo>
                  <a:pt x="1960" y="1065"/>
                  <a:pt x="1944" y="1045"/>
                  <a:pt x="1931" y="1025"/>
                </a:cubicBezTo>
                <a:cubicBezTo>
                  <a:pt x="1917" y="1009"/>
                  <a:pt x="1900" y="992"/>
                  <a:pt x="1887" y="975"/>
                </a:cubicBezTo>
                <a:cubicBezTo>
                  <a:pt x="1857" y="942"/>
                  <a:pt x="1827" y="912"/>
                  <a:pt x="1793" y="881"/>
                </a:cubicBezTo>
                <a:cubicBezTo>
                  <a:pt x="1750" y="841"/>
                  <a:pt x="1703" y="801"/>
                  <a:pt x="1656" y="761"/>
                </a:cubicBezTo>
                <a:cubicBezTo>
                  <a:pt x="1643" y="748"/>
                  <a:pt x="1626" y="735"/>
                  <a:pt x="1613" y="721"/>
                </a:cubicBezTo>
                <a:cubicBezTo>
                  <a:pt x="1556" y="668"/>
                  <a:pt x="1506" y="614"/>
                  <a:pt x="1463" y="554"/>
                </a:cubicBezTo>
                <a:cubicBezTo>
                  <a:pt x="1452" y="534"/>
                  <a:pt x="1443" y="517"/>
                  <a:pt x="1435" y="497"/>
                </a:cubicBezTo>
                <a:lnTo>
                  <a:pt x="1432" y="477"/>
                </a:lnTo>
                <a:lnTo>
                  <a:pt x="1435" y="477"/>
                </a:lnTo>
                <a:lnTo>
                  <a:pt x="1455" y="467"/>
                </a:lnTo>
                <a:lnTo>
                  <a:pt x="1459" y="467"/>
                </a:lnTo>
                <a:cubicBezTo>
                  <a:pt x="1486" y="467"/>
                  <a:pt x="1516" y="470"/>
                  <a:pt x="1543" y="474"/>
                </a:cubicBezTo>
                <a:cubicBezTo>
                  <a:pt x="1576" y="477"/>
                  <a:pt x="1613" y="477"/>
                  <a:pt x="1646" y="480"/>
                </a:cubicBezTo>
                <a:cubicBezTo>
                  <a:pt x="1719" y="487"/>
                  <a:pt x="1790" y="507"/>
                  <a:pt x="1860" y="514"/>
                </a:cubicBezTo>
                <a:cubicBezTo>
                  <a:pt x="1871" y="515"/>
                  <a:pt x="1883" y="515"/>
                  <a:pt x="1894" y="515"/>
                </a:cubicBezTo>
                <a:cubicBezTo>
                  <a:pt x="1982" y="515"/>
                  <a:pt x="2068" y="494"/>
                  <a:pt x="2151" y="467"/>
                </a:cubicBezTo>
                <a:cubicBezTo>
                  <a:pt x="2185" y="454"/>
                  <a:pt x="2221" y="440"/>
                  <a:pt x="2255" y="423"/>
                </a:cubicBezTo>
                <a:cubicBezTo>
                  <a:pt x="2289" y="410"/>
                  <a:pt x="2318" y="387"/>
                  <a:pt x="2349" y="367"/>
                </a:cubicBezTo>
                <a:cubicBezTo>
                  <a:pt x="2358" y="360"/>
                  <a:pt x="2366" y="353"/>
                  <a:pt x="2372" y="343"/>
                </a:cubicBezTo>
                <a:cubicBezTo>
                  <a:pt x="2398" y="323"/>
                  <a:pt x="2415" y="296"/>
                  <a:pt x="2429" y="263"/>
                </a:cubicBezTo>
                <a:cubicBezTo>
                  <a:pt x="2449" y="222"/>
                  <a:pt x="2449" y="179"/>
                  <a:pt x="2446" y="136"/>
                </a:cubicBezTo>
                <a:cubicBezTo>
                  <a:pt x="2439" y="79"/>
                  <a:pt x="2392" y="29"/>
                  <a:pt x="2338" y="9"/>
                </a:cubicBezTo>
                <a:cubicBezTo>
                  <a:pt x="2322" y="3"/>
                  <a:pt x="2305" y="1"/>
                  <a:pt x="22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"/>
          <p:cNvSpPr/>
          <p:nvPr/>
        </p:nvSpPr>
        <p:spPr>
          <a:xfrm rot="6568607">
            <a:off x="982385" y="119713"/>
            <a:ext cx="219337" cy="353728"/>
          </a:xfrm>
          <a:custGeom>
            <a:avLst/>
            <a:gdLst/>
            <a:ahLst/>
            <a:cxnLst/>
            <a:rect l="l" t="t" r="r" b="b"/>
            <a:pathLst>
              <a:path w="2450" h="3951" extrusionOk="0">
                <a:moveTo>
                  <a:pt x="1707" y="1170"/>
                </a:moveTo>
                <a:lnTo>
                  <a:pt x="1703" y="1179"/>
                </a:lnTo>
                <a:lnTo>
                  <a:pt x="1699" y="1179"/>
                </a:lnTo>
                <a:lnTo>
                  <a:pt x="1707" y="1170"/>
                </a:lnTo>
                <a:close/>
                <a:moveTo>
                  <a:pt x="2288" y="1"/>
                </a:moveTo>
                <a:cubicBezTo>
                  <a:pt x="2254" y="1"/>
                  <a:pt x="2219" y="12"/>
                  <a:pt x="2188" y="32"/>
                </a:cubicBezTo>
                <a:cubicBezTo>
                  <a:pt x="2171" y="42"/>
                  <a:pt x="2151" y="55"/>
                  <a:pt x="2131" y="69"/>
                </a:cubicBezTo>
                <a:cubicBezTo>
                  <a:pt x="2085" y="96"/>
                  <a:pt x="2031" y="116"/>
                  <a:pt x="1977" y="133"/>
                </a:cubicBezTo>
                <a:cubicBezTo>
                  <a:pt x="1951" y="139"/>
                  <a:pt x="1924" y="146"/>
                  <a:pt x="1894" y="149"/>
                </a:cubicBezTo>
                <a:cubicBezTo>
                  <a:pt x="1850" y="146"/>
                  <a:pt x="1807" y="142"/>
                  <a:pt x="1764" y="136"/>
                </a:cubicBezTo>
                <a:cubicBezTo>
                  <a:pt x="1710" y="129"/>
                  <a:pt x="1656" y="126"/>
                  <a:pt x="1599" y="122"/>
                </a:cubicBezTo>
                <a:lnTo>
                  <a:pt x="1526" y="122"/>
                </a:lnTo>
                <a:cubicBezTo>
                  <a:pt x="1516" y="119"/>
                  <a:pt x="1503" y="119"/>
                  <a:pt x="1489" y="119"/>
                </a:cubicBezTo>
                <a:cubicBezTo>
                  <a:pt x="1472" y="122"/>
                  <a:pt x="1452" y="122"/>
                  <a:pt x="1435" y="122"/>
                </a:cubicBezTo>
                <a:cubicBezTo>
                  <a:pt x="1406" y="126"/>
                  <a:pt x="1378" y="133"/>
                  <a:pt x="1349" y="142"/>
                </a:cubicBezTo>
                <a:cubicBezTo>
                  <a:pt x="1325" y="149"/>
                  <a:pt x="1302" y="159"/>
                  <a:pt x="1278" y="173"/>
                </a:cubicBezTo>
                <a:cubicBezTo>
                  <a:pt x="1255" y="186"/>
                  <a:pt x="1235" y="202"/>
                  <a:pt x="1211" y="219"/>
                </a:cubicBezTo>
                <a:cubicBezTo>
                  <a:pt x="1188" y="236"/>
                  <a:pt x="1171" y="259"/>
                  <a:pt x="1154" y="279"/>
                </a:cubicBezTo>
                <a:lnTo>
                  <a:pt x="1142" y="296"/>
                </a:lnTo>
                <a:cubicBezTo>
                  <a:pt x="1131" y="316"/>
                  <a:pt x="1121" y="336"/>
                  <a:pt x="1111" y="353"/>
                </a:cubicBezTo>
                <a:cubicBezTo>
                  <a:pt x="1101" y="380"/>
                  <a:pt x="1094" y="410"/>
                  <a:pt x="1091" y="437"/>
                </a:cubicBezTo>
                <a:cubicBezTo>
                  <a:pt x="1085" y="483"/>
                  <a:pt x="1088" y="531"/>
                  <a:pt x="1097" y="577"/>
                </a:cubicBezTo>
                <a:cubicBezTo>
                  <a:pt x="1108" y="624"/>
                  <a:pt x="1125" y="671"/>
                  <a:pt x="1151" y="714"/>
                </a:cubicBezTo>
                <a:cubicBezTo>
                  <a:pt x="1171" y="748"/>
                  <a:pt x="1191" y="784"/>
                  <a:pt x="1218" y="815"/>
                </a:cubicBezTo>
                <a:cubicBezTo>
                  <a:pt x="1251" y="861"/>
                  <a:pt x="1292" y="901"/>
                  <a:pt x="1335" y="942"/>
                </a:cubicBezTo>
                <a:cubicBezTo>
                  <a:pt x="1382" y="989"/>
                  <a:pt x="1435" y="1036"/>
                  <a:pt x="1492" y="1076"/>
                </a:cubicBezTo>
                <a:cubicBezTo>
                  <a:pt x="1539" y="1113"/>
                  <a:pt x="1593" y="1149"/>
                  <a:pt x="1639" y="1190"/>
                </a:cubicBezTo>
                <a:lnTo>
                  <a:pt x="1656" y="1206"/>
                </a:lnTo>
                <a:cubicBezTo>
                  <a:pt x="1643" y="1216"/>
                  <a:pt x="1626" y="1223"/>
                  <a:pt x="1606" y="1230"/>
                </a:cubicBezTo>
                <a:cubicBezTo>
                  <a:pt x="1566" y="1239"/>
                  <a:pt x="1523" y="1243"/>
                  <a:pt x="1483" y="1246"/>
                </a:cubicBezTo>
                <a:cubicBezTo>
                  <a:pt x="1429" y="1246"/>
                  <a:pt x="1382" y="1239"/>
                  <a:pt x="1329" y="1233"/>
                </a:cubicBezTo>
                <a:cubicBezTo>
                  <a:pt x="1278" y="1226"/>
                  <a:pt x="1228" y="1219"/>
                  <a:pt x="1174" y="1213"/>
                </a:cubicBezTo>
                <a:cubicBezTo>
                  <a:pt x="1125" y="1202"/>
                  <a:pt x="1071" y="1190"/>
                  <a:pt x="1021" y="1190"/>
                </a:cubicBezTo>
                <a:cubicBezTo>
                  <a:pt x="1009" y="1188"/>
                  <a:pt x="997" y="1188"/>
                  <a:pt x="985" y="1188"/>
                </a:cubicBezTo>
                <a:cubicBezTo>
                  <a:pt x="957" y="1188"/>
                  <a:pt x="929" y="1191"/>
                  <a:pt x="901" y="1193"/>
                </a:cubicBezTo>
                <a:lnTo>
                  <a:pt x="881" y="1196"/>
                </a:lnTo>
                <a:cubicBezTo>
                  <a:pt x="853" y="1199"/>
                  <a:pt x="820" y="1206"/>
                  <a:pt x="796" y="1216"/>
                </a:cubicBezTo>
                <a:cubicBezTo>
                  <a:pt x="753" y="1236"/>
                  <a:pt x="710" y="1263"/>
                  <a:pt x="673" y="1293"/>
                </a:cubicBezTo>
                <a:cubicBezTo>
                  <a:pt x="623" y="1337"/>
                  <a:pt x="583" y="1394"/>
                  <a:pt x="560" y="1454"/>
                </a:cubicBezTo>
                <a:lnTo>
                  <a:pt x="549" y="1477"/>
                </a:lnTo>
                <a:cubicBezTo>
                  <a:pt x="526" y="1544"/>
                  <a:pt x="523" y="1624"/>
                  <a:pt x="532" y="1694"/>
                </a:cubicBezTo>
                <a:cubicBezTo>
                  <a:pt x="546" y="1764"/>
                  <a:pt x="569" y="1835"/>
                  <a:pt x="600" y="1902"/>
                </a:cubicBezTo>
                <a:cubicBezTo>
                  <a:pt x="626" y="1962"/>
                  <a:pt x="663" y="2019"/>
                  <a:pt x="710" y="2065"/>
                </a:cubicBezTo>
                <a:cubicBezTo>
                  <a:pt x="730" y="2089"/>
                  <a:pt x="750" y="2113"/>
                  <a:pt x="773" y="2133"/>
                </a:cubicBezTo>
                <a:cubicBezTo>
                  <a:pt x="827" y="2179"/>
                  <a:pt x="881" y="2226"/>
                  <a:pt x="934" y="2269"/>
                </a:cubicBezTo>
                <a:cubicBezTo>
                  <a:pt x="1017" y="2333"/>
                  <a:pt x="1101" y="2397"/>
                  <a:pt x="1182" y="2467"/>
                </a:cubicBezTo>
                <a:cubicBezTo>
                  <a:pt x="1198" y="2484"/>
                  <a:pt x="1218" y="2504"/>
                  <a:pt x="1235" y="2524"/>
                </a:cubicBezTo>
                <a:cubicBezTo>
                  <a:pt x="1198" y="2557"/>
                  <a:pt x="1162" y="2587"/>
                  <a:pt x="1121" y="2618"/>
                </a:cubicBezTo>
                <a:cubicBezTo>
                  <a:pt x="1108" y="2624"/>
                  <a:pt x="1094" y="2627"/>
                  <a:pt x="1085" y="2634"/>
                </a:cubicBezTo>
                <a:cubicBezTo>
                  <a:pt x="1014" y="2650"/>
                  <a:pt x="947" y="2661"/>
                  <a:pt x="877" y="2667"/>
                </a:cubicBezTo>
                <a:cubicBezTo>
                  <a:pt x="827" y="2667"/>
                  <a:pt x="780" y="2661"/>
                  <a:pt x="730" y="2654"/>
                </a:cubicBezTo>
                <a:cubicBezTo>
                  <a:pt x="676" y="2647"/>
                  <a:pt x="623" y="2644"/>
                  <a:pt x="566" y="2641"/>
                </a:cubicBezTo>
                <a:cubicBezTo>
                  <a:pt x="521" y="2639"/>
                  <a:pt x="476" y="2636"/>
                  <a:pt x="431" y="2636"/>
                </a:cubicBezTo>
                <a:cubicBezTo>
                  <a:pt x="413" y="2636"/>
                  <a:pt x="394" y="2637"/>
                  <a:pt x="375" y="2638"/>
                </a:cubicBezTo>
                <a:cubicBezTo>
                  <a:pt x="245" y="2650"/>
                  <a:pt x="128" y="2718"/>
                  <a:pt x="64" y="2831"/>
                </a:cubicBezTo>
                <a:cubicBezTo>
                  <a:pt x="24" y="2902"/>
                  <a:pt x="1" y="2985"/>
                  <a:pt x="1" y="3065"/>
                </a:cubicBezTo>
                <a:cubicBezTo>
                  <a:pt x="1" y="3132"/>
                  <a:pt x="4" y="3196"/>
                  <a:pt x="21" y="3260"/>
                </a:cubicBezTo>
                <a:cubicBezTo>
                  <a:pt x="31" y="3293"/>
                  <a:pt x="41" y="3326"/>
                  <a:pt x="54" y="3363"/>
                </a:cubicBezTo>
                <a:cubicBezTo>
                  <a:pt x="71" y="3400"/>
                  <a:pt x="91" y="3433"/>
                  <a:pt x="114" y="3467"/>
                </a:cubicBezTo>
                <a:cubicBezTo>
                  <a:pt x="151" y="3521"/>
                  <a:pt x="205" y="3567"/>
                  <a:pt x="255" y="3610"/>
                </a:cubicBezTo>
                <a:cubicBezTo>
                  <a:pt x="319" y="3664"/>
                  <a:pt x="392" y="3708"/>
                  <a:pt x="462" y="3751"/>
                </a:cubicBezTo>
                <a:cubicBezTo>
                  <a:pt x="552" y="3811"/>
                  <a:pt x="646" y="3868"/>
                  <a:pt x="736" y="3928"/>
                </a:cubicBezTo>
                <a:cubicBezTo>
                  <a:pt x="760" y="3942"/>
                  <a:pt x="786" y="3950"/>
                  <a:pt x="814" y="3950"/>
                </a:cubicBezTo>
                <a:cubicBezTo>
                  <a:pt x="821" y="3950"/>
                  <a:pt x="829" y="3950"/>
                  <a:pt x="836" y="3948"/>
                </a:cubicBezTo>
                <a:cubicBezTo>
                  <a:pt x="870" y="3945"/>
                  <a:pt x="901" y="3925"/>
                  <a:pt x="921" y="3895"/>
                </a:cubicBezTo>
                <a:cubicBezTo>
                  <a:pt x="961" y="3838"/>
                  <a:pt x="950" y="3748"/>
                  <a:pt x="890" y="3711"/>
                </a:cubicBezTo>
                <a:cubicBezTo>
                  <a:pt x="793" y="3651"/>
                  <a:pt x="696" y="3590"/>
                  <a:pt x="603" y="3527"/>
                </a:cubicBezTo>
                <a:cubicBezTo>
                  <a:pt x="529" y="3480"/>
                  <a:pt x="459" y="3430"/>
                  <a:pt x="392" y="3377"/>
                </a:cubicBezTo>
                <a:cubicBezTo>
                  <a:pt x="365" y="3350"/>
                  <a:pt x="342" y="3323"/>
                  <a:pt x="322" y="3293"/>
                </a:cubicBezTo>
                <a:cubicBezTo>
                  <a:pt x="308" y="3266"/>
                  <a:pt x="299" y="3240"/>
                  <a:pt x="288" y="3212"/>
                </a:cubicBezTo>
                <a:cubicBezTo>
                  <a:pt x="279" y="3176"/>
                  <a:pt x="271" y="3143"/>
                  <a:pt x="268" y="3109"/>
                </a:cubicBezTo>
                <a:cubicBezTo>
                  <a:pt x="268" y="3082"/>
                  <a:pt x="271" y="3052"/>
                  <a:pt x="275" y="3025"/>
                </a:cubicBezTo>
                <a:cubicBezTo>
                  <a:pt x="279" y="3012"/>
                  <a:pt x="282" y="2999"/>
                  <a:pt x="288" y="2985"/>
                </a:cubicBezTo>
                <a:cubicBezTo>
                  <a:pt x="295" y="2976"/>
                  <a:pt x="302" y="2965"/>
                  <a:pt x="308" y="2955"/>
                </a:cubicBezTo>
                <a:lnTo>
                  <a:pt x="328" y="2939"/>
                </a:lnTo>
                <a:lnTo>
                  <a:pt x="352" y="2928"/>
                </a:lnTo>
                <a:cubicBezTo>
                  <a:pt x="369" y="2925"/>
                  <a:pt x="385" y="2922"/>
                  <a:pt x="402" y="2922"/>
                </a:cubicBezTo>
                <a:cubicBezTo>
                  <a:pt x="449" y="2922"/>
                  <a:pt x="495" y="2925"/>
                  <a:pt x="543" y="2931"/>
                </a:cubicBezTo>
                <a:cubicBezTo>
                  <a:pt x="596" y="2935"/>
                  <a:pt x="649" y="2942"/>
                  <a:pt x="706" y="2948"/>
                </a:cubicBezTo>
                <a:cubicBezTo>
                  <a:pt x="760" y="2959"/>
                  <a:pt x="813" y="2965"/>
                  <a:pt x="870" y="2965"/>
                </a:cubicBezTo>
                <a:cubicBezTo>
                  <a:pt x="934" y="2965"/>
                  <a:pt x="1001" y="2955"/>
                  <a:pt x="1068" y="2948"/>
                </a:cubicBezTo>
                <a:cubicBezTo>
                  <a:pt x="1094" y="2945"/>
                  <a:pt x="1121" y="2942"/>
                  <a:pt x="1148" y="2935"/>
                </a:cubicBezTo>
                <a:cubicBezTo>
                  <a:pt x="1198" y="2925"/>
                  <a:pt x="1245" y="2905"/>
                  <a:pt x="1295" y="2878"/>
                </a:cubicBezTo>
                <a:cubicBezTo>
                  <a:pt x="1355" y="2845"/>
                  <a:pt x="1412" y="2805"/>
                  <a:pt x="1466" y="2758"/>
                </a:cubicBezTo>
                <a:cubicBezTo>
                  <a:pt x="1492" y="2731"/>
                  <a:pt x="1519" y="2701"/>
                  <a:pt x="1536" y="2671"/>
                </a:cubicBezTo>
                <a:cubicBezTo>
                  <a:pt x="1549" y="2650"/>
                  <a:pt x="1559" y="2627"/>
                  <a:pt x="1569" y="2607"/>
                </a:cubicBezTo>
                <a:cubicBezTo>
                  <a:pt x="1576" y="2587"/>
                  <a:pt x="1579" y="2564"/>
                  <a:pt x="1583" y="2541"/>
                </a:cubicBezTo>
                <a:cubicBezTo>
                  <a:pt x="1586" y="2520"/>
                  <a:pt x="1583" y="2487"/>
                  <a:pt x="1583" y="2474"/>
                </a:cubicBezTo>
                <a:cubicBezTo>
                  <a:pt x="1579" y="2450"/>
                  <a:pt x="1573" y="2430"/>
                  <a:pt x="1566" y="2406"/>
                </a:cubicBezTo>
                <a:cubicBezTo>
                  <a:pt x="1549" y="2363"/>
                  <a:pt x="1523" y="2323"/>
                  <a:pt x="1495" y="2286"/>
                </a:cubicBezTo>
                <a:cubicBezTo>
                  <a:pt x="1452" y="2223"/>
                  <a:pt x="1389" y="2166"/>
                  <a:pt x="1332" y="2113"/>
                </a:cubicBezTo>
                <a:cubicBezTo>
                  <a:pt x="1235" y="2022"/>
                  <a:pt x="1125" y="1945"/>
                  <a:pt x="1024" y="1858"/>
                </a:cubicBezTo>
                <a:cubicBezTo>
                  <a:pt x="997" y="1828"/>
                  <a:pt x="971" y="1801"/>
                  <a:pt x="947" y="1772"/>
                </a:cubicBezTo>
                <a:cubicBezTo>
                  <a:pt x="930" y="1735"/>
                  <a:pt x="914" y="1701"/>
                  <a:pt x="901" y="1664"/>
                </a:cubicBezTo>
                <a:cubicBezTo>
                  <a:pt x="897" y="1647"/>
                  <a:pt x="893" y="1631"/>
                  <a:pt x="890" y="1611"/>
                </a:cubicBezTo>
                <a:lnTo>
                  <a:pt x="890" y="1591"/>
                </a:lnTo>
                <a:lnTo>
                  <a:pt x="897" y="1581"/>
                </a:lnTo>
                <a:lnTo>
                  <a:pt x="907" y="1560"/>
                </a:lnTo>
                <a:lnTo>
                  <a:pt x="927" y="1547"/>
                </a:lnTo>
                <a:cubicBezTo>
                  <a:pt x="937" y="1544"/>
                  <a:pt x="947" y="1544"/>
                  <a:pt x="957" y="1540"/>
                </a:cubicBezTo>
                <a:cubicBezTo>
                  <a:pt x="1004" y="1544"/>
                  <a:pt x="1051" y="1547"/>
                  <a:pt x="1097" y="1554"/>
                </a:cubicBezTo>
                <a:cubicBezTo>
                  <a:pt x="1148" y="1560"/>
                  <a:pt x="1202" y="1567"/>
                  <a:pt x="1255" y="1574"/>
                </a:cubicBezTo>
                <a:cubicBezTo>
                  <a:pt x="1308" y="1581"/>
                  <a:pt x="1362" y="1594"/>
                  <a:pt x="1415" y="1594"/>
                </a:cubicBezTo>
                <a:cubicBezTo>
                  <a:pt x="1427" y="1595"/>
                  <a:pt x="1438" y="1595"/>
                  <a:pt x="1450" y="1595"/>
                </a:cubicBezTo>
                <a:cubicBezTo>
                  <a:pt x="1506" y="1595"/>
                  <a:pt x="1564" y="1589"/>
                  <a:pt x="1619" y="1577"/>
                </a:cubicBezTo>
                <a:cubicBezTo>
                  <a:pt x="1656" y="1571"/>
                  <a:pt x="1690" y="1557"/>
                  <a:pt x="1727" y="1544"/>
                </a:cubicBezTo>
                <a:cubicBezTo>
                  <a:pt x="1767" y="1531"/>
                  <a:pt x="1800" y="1511"/>
                  <a:pt x="1837" y="1487"/>
                </a:cubicBezTo>
                <a:cubicBezTo>
                  <a:pt x="1857" y="1474"/>
                  <a:pt x="1877" y="1460"/>
                  <a:pt x="1897" y="1443"/>
                </a:cubicBezTo>
                <a:cubicBezTo>
                  <a:pt x="1937" y="1410"/>
                  <a:pt x="1967" y="1366"/>
                  <a:pt x="1988" y="1316"/>
                </a:cubicBezTo>
                <a:cubicBezTo>
                  <a:pt x="1994" y="1296"/>
                  <a:pt x="1997" y="1263"/>
                  <a:pt x="2000" y="1243"/>
                </a:cubicBezTo>
                <a:cubicBezTo>
                  <a:pt x="2004" y="1210"/>
                  <a:pt x="2000" y="1176"/>
                  <a:pt x="1991" y="1145"/>
                </a:cubicBezTo>
                <a:cubicBezTo>
                  <a:pt x="1984" y="1122"/>
                  <a:pt x="1980" y="1105"/>
                  <a:pt x="1971" y="1085"/>
                </a:cubicBezTo>
                <a:cubicBezTo>
                  <a:pt x="1960" y="1065"/>
                  <a:pt x="1944" y="1045"/>
                  <a:pt x="1931" y="1025"/>
                </a:cubicBezTo>
                <a:cubicBezTo>
                  <a:pt x="1917" y="1009"/>
                  <a:pt x="1900" y="992"/>
                  <a:pt x="1887" y="975"/>
                </a:cubicBezTo>
                <a:cubicBezTo>
                  <a:pt x="1857" y="942"/>
                  <a:pt x="1827" y="912"/>
                  <a:pt x="1793" y="881"/>
                </a:cubicBezTo>
                <a:cubicBezTo>
                  <a:pt x="1750" y="841"/>
                  <a:pt x="1703" y="801"/>
                  <a:pt x="1656" y="761"/>
                </a:cubicBezTo>
                <a:cubicBezTo>
                  <a:pt x="1643" y="748"/>
                  <a:pt x="1626" y="735"/>
                  <a:pt x="1613" y="721"/>
                </a:cubicBezTo>
                <a:cubicBezTo>
                  <a:pt x="1556" y="668"/>
                  <a:pt x="1506" y="614"/>
                  <a:pt x="1463" y="554"/>
                </a:cubicBezTo>
                <a:cubicBezTo>
                  <a:pt x="1452" y="534"/>
                  <a:pt x="1443" y="517"/>
                  <a:pt x="1435" y="497"/>
                </a:cubicBezTo>
                <a:lnTo>
                  <a:pt x="1432" y="477"/>
                </a:lnTo>
                <a:lnTo>
                  <a:pt x="1435" y="477"/>
                </a:lnTo>
                <a:lnTo>
                  <a:pt x="1455" y="467"/>
                </a:lnTo>
                <a:lnTo>
                  <a:pt x="1459" y="467"/>
                </a:lnTo>
                <a:cubicBezTo>
                  <a:pt x="1486" y="467"/>
                  <a:pt x="1516" y="470"/>
                  <a:pt x="1543" y="474"/>
                </a:cubicBezTo>
                <a:cubicBezTo>
                  <a:pt x="1576" y="477"/>
                  <a:pt x="1613" y="477"/>
                  <a:pt x="1646" y="480"/>
                </a:cubicBezTo>
                <a:cubicBezTo>
                  <a:pt x="1719" y="487"/>
                  <a:pt x="1790" y="507"/>
                  <a:pt x="1860" y="514"/>
                </a:cubicBezTo>
                <a:cubicBezTo>
                  <a:pt x="1871" y="515"/>
                  <a:pt x="1883" y="515"/>
                  <a:pt x="1894" y="515"/>
                </a:cubicBezTo>
                <a:cubicBezTo>
                  <a:pt x="1982" y="515"/>
                  <a:pt x="2068" y="494"/>
                  <a:pt x="2151" y="467"/>
                </a:cubicBezTo>
                <a:cubicBezTo>
                  <a:pt x="2185" y="454"/>
                  <a:pt x="2221" y="440"/>
                  <a:pt x="2255" y="423"/>
                </a:cubicBezTo>
                <a:cubicBezTo>
                  <a:pt x="2289" y="410"/>
                  <a:pt x="2318" y="387"/>
                  <a:pt x="2349" y="367"/>
                </a:cubicBezTo>
                <a:cubicBezTo>
                  <a:pt x="2358" y="360"/>
                  <a:pt x="2366" y="353"/>
                  <a:pt x="2372" y="343"/>
                </a:cubicBezTo>
                <a:cubicBezTo>
                  <a:pt x="2398" y="323"/>
                  <a:pt x="2415" y="296"/>
                  <a:pt x="2429" y="263"/>
                </a:cubicBezTo>
                <a:cubicBezTo>
                  <a:pt x="2449" y="222"/>
                  <a:pt x="2449" y="179"/>
                  <a:pt x="2446" y="136"/>
                </a:cubicBezTo>
                <a:cubicBezTo>
                  <a:pt x="2439" y="79"/>
                  <a:pt x="2392" y="29"/>
                  <a:pt x="2338" y="9"/>
                </a:cubicBezTo>
                <a:cubicBezTo>
                  <a:pt x="2322" y="3"/>
                  <a:pt x="2305" y="1"/>
                  <a:pt x="22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"/>
          <p:cNvSpPr txBox="1">
            <a:spLocks noGrp="1"/>
          </p:cNvSpPr>
          <p:nvPr>
            <p:ph type="ctrTitle"/>
          </p:nvPr>
        </p:nvSpPr>
        <p:spPr>
          <a:xfrm>
            <a:off x="1313850" y="1004638"/>
            <a:ext cx="6516300" cy="25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54" name="Google Shape;354;p2"/>
          <p:cNvSpPr txBox="1">
            <a:spLocks noGrp="1"/>
          </p:cNvSpPr>
          <p:nvPr>
            <p:ph type="subTitle" idx="1"/>
          </p:nvPr>
        </p:nvSpPr>
        <p:spPr>
          <a:xfrm>
            <a:off x="1313850" y="3603063"/>
            <a:ext cx="65163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"/>
          <p:cNvSpPr/>
          <p:nvPr/>
        </p:nvSpPr>
        <p:spPr>
          <a:xfrm>
            <a:off x="-407364" y="-312404"/>
            <a:ext cx="1866875" cy="2050450"/>
          </a:xfrm>
          <a:custGeom>
            <a:avLst/>
            <a:gdLst/>
            <a:ahLst/>
            <a:cxnLst/>
            <a:rect l="l" t="t" r="r" b="b"/>
            <a:pathLst>
              <a:path w="74675" h="82018" extrusionOk="0">
                <a:moveTo>
                  <a:pt x="308" y="68310"/>
                </a:moveTo>
                <a:cubicBezTo>
                  <a:pt x="771" y="81111"/>
                  <a:pt x="7896" y="83196"/>
                  <a:pt x="13167" y="81516"/>
                </a:cubicBezTo>
                <a:cubicBezTo>
                  <a:pt x="18438" y="79836"/>
                  <a:pt x="26026" y="62865"/>
                  <a:pt x="31934" y="58231"/>
                </a:cubicBezTo>
                <a:cubicBezTo>
                  <a:pt x="37842" y="53597"/>
                  <a:pt x="45604" y="58057"/>
                  <a:pt x="48616" y="53713"/>
                </a:cubicBezTo>
                <a:cubicBezTo>
                  <a:pt x="51628" y="49369"/>
                  <a:pt x="47747" y="36742"/>
                  <a:pt x="50006" y="32166"/>
                </a:cubicBezTo>
                <a:cubicBezTo>
                  <a:pt x="52265" y="27590"/>
                  <a:pt x="60142" y="29270"/>
                  <a:pt x="62169" y="26258"/>
                </a:cubicBezTo>
                <a:cubicBezTo>
                  <a:pt x="64196" y="23246"/>
                  <a:pt x="60489" y="17512"/>
                  <a:pt x="62169" y="14095"/>
                </a:cubicBezTo>
                <a:cubicBezTo>
                  <a:pt x="63849" y="10678"/>
                  <a:pt x="80878" y="7318"/>
                  <a:pt x="72248" y="5754"/>
                </a:cubicBezTo>
                <a:cubicBezTo>
                  <a:pt x="63618" y="4190"/>
                  <a:pt x="22377" y="-5715"/>
                  <a:pt x="10387" y="4711"/>
                </a:cubicBezTo>
                <a:cubicBezTo>
                  <a:pt x="-1603" y="15137"/>
                  <a:pt x="-155" y="55509"/>
                  <a:pt x="308" y="6831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357" name="Google Shape;357;p3"/>
          <p:cNvSpPr/>
          <p:nvPr/>
        </p:nvSpPr>
        <p:spPr>
          <a:xfrm>
            <a:off x="4398699" y="-505924"/>
            <a:ext cx="5408925" cy="5029425"/>
          </a:xfrm>
          <a:custGeom>
            <a:avLst/>
            <a:gdLst/>
            <a:ahLst/>
            <a:cxnLst/>
            <a:rect l="l" t="t" r="r" b="b"/>
            <a:pathLst>
              <a:path w="216357" h="201177" extrusionOk="0">
                <a:moveTo>
                  <a:pt x="19714" y="9116"/>
                </a:moveTo>
                <a:cubicBezTo>
                  <a:pt x="-11622" y="10611"/>
                  <a:pt x="2452" y="17851"/>
                  <a:pt x="7897" y="23643"/>
                </a:cubicBezTo>
                <a:cubicBezTo>
                  <a:pt x="13342" y="29435"/>
                  <a:pt x="42767" y="35343"/>
                  <a:pt x="52382" y="43869"/>
                </a:cubicBezTo>
                <a:cubicBezTo>
                  <a:pt x="61997" y="52395"/>
                  <a:pt x="56089" y="68544"/>
                  <a:pt x="65588" y="74800"/>
                </a:cubicBezTo>
                <a:cubicBezTo>
                  <a:pt x="75087" y="81056"/>
                  <a:pt x="100573" y="75148"/>
                  <a:pt x="109377" y="81403"/>
                </a:cubicBezTo>
                <a:cubicBezTo>
                  <a:pt x="118181" y="87659"/>
                  <a:pt x="113258" y="104861"/>
                  <a:pt x="118413" y="112333"/>
                </a:cubicBezTo>
                <a:cubicBezTo>
                  <a:pt x="123568" y="119805"/>
                  <a:pt x="135095" y="119342"/>
                  <a:pt x="140308" y="126235"/>
                </a:cubicBezTo>
                <a:cubicBezTo>
                  <a:pt x="145521" y="133128"/>
                  <a:pt x="144131" y="146253"/>
                  <a:pt x="149691" y="153690"/>
                </a:cubicBezTo>
                <a:cubicBezTo>
                  <a:pt x="155252" y="161127"/>
                  <a:pt x="166605" y="163444"/>
                  <a:pt x="173671" y="170858"/>
                </a:cubicBezTo>
                <a:cubicBezTo>
                  <a:pt x="180738" y="178272"/>
                  <a:pt x="185661" y="196691"/>
                  <a:pt x="192090" y="198174"/>
                </a:cubicBezTo>
                <a:cubicBezTo>
                  <a:pt x="198519" y="199657"/>
                  <a:pt x="211610" y="210338"/>
                  <a:pt x="212247" y="179755"/>
                </a:cubicBezTo>
                <a:cubicBezTo>
                  <a:pt x="212884" y="149172"/>
                  <a:pt x="228002" y="43116"/>
                  <a:pt x="195913" y="14676"/>
                </a:cubicBezTo>
                <a:cubicBezTo>
                  <a:pt x="163824" y="-13764"/>
                  <a:pt x="51050" y="7622"/>
                  <a:pt x="19714" y="911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358" name="Google Shape;35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9" name="Google Shape;359;p3"/>
          <p:cNvGrpSpPr/>
          <p:nvPr/>
        </p:nvGrpSpPr>
        <p:grpSpPr>
          <a:xfrm rot="3230776">
            <a:off x="7729914" y="4332837"/>
            <a:ext cx="498890" cy="535809"/>
            <a:chOff x="539500" y="356300"/>
            <a:chExt cx="347201" cy="372894"/>
          </a:xfrm>
        </p:grpSpPr>
        <p:sp>
          <p:nvSpPr>
            <p:cNvPr id="360" name="Google Shape;360;p3"/>
            <p:cNvSpPr/>
            <p:nvPr/>
          </p:nvSpPr>
          <p:spPr>
            <a:xfrm>
              <a:off x="545665" y="376864"/>
              <a:ext cx="113034" cy="349271"/>
            </a:xfrm>
            <a:custGeom>
              <a:avLst/>
              <a:gdLst/>
              <a:ahLst/>
              <a:cxnLst/>
              <a:rect l="l" t="t" r="r" b="b"/>
              <a:pathLst>
                <a:path w="2512" h="7762" extrusionOk="0">
                  <a:moveTo>
                    <a:pt x="982" y="799"/>
                  </a:moveTo>
                  <a:cubicBezTo>
                    <a:pt x="982" y="822"/>
                    <a:pt x="960" y="845"/>
                    <a:pt x="960" y="845"/>
                  </a:cubicBezTo>
                  <a:cubicBezTo>
                    <a:pt x="960" y="822"/>
                    <a:pt x="960" y="822"/>
                    <a:pt x="982" y="799"/>
                  </a:cubicBezTo>
                  <a:close/>
                  <a:moveTo>
                    <a:pt x="1233" y="0"/>
                  </a:moveTo>
                  <a:cubicBezTo>
                    <a:pt x="1233" y="0"/>
                    <a:pt x="1211" y="23"/>
                    <a:pt x="1188" y="23"/>
                  </a:cubicBezTo>
                  <a:cubicBezTo>
                    <a:pt x="1165" y="23"/>
                    <a:pt x="1142" y="46"/>
                    <a:pt x="1142" y="46"/>
                  </a:cubicBezTo>
                  <a:cubicBezTo>
                    <a:pt x="1096" y="92"/>
                    <a:pt x="1051" y="115"/>
                    <a:pt x="1005" y="137"/>
                  </a:cubicBezTo>
                  <a:cubicBezTo>
                    <a:pt x="937" y="206"/>
                    <a:pt x="868" y="274"/>
                    <a:pt x="800" y="343"/>
                  </a:cubicBezTo>
                  <a:cubicBezTo>
                    <a:pt x="731" y="411"/>
                    <a:pt x="663" y="480"/>
                    <a:pt x="594" y="548"/>
                  </a:cubicBezTo>
                  <a:cubicBezTo>
                    <a:pt x="572" y="571"/>
                    <a:pt x="549" y="617"/>
                    <a:pt x="526" y="640"/>
                  </a:cubicBezTo>
                  <a:cubicBezTo>
                    <a:pt x="480" y="685"/>
                    <a:pt x="457" y="731"/>
                    <a:pt x="435" y="777"/>
                  </a:cubicBezTo>
                  <a:cubicBezTo>
                    <a:pt x="389" y="845"/>
                    <a:pt x="343" y="936"/>
                    <a:pt x="298" y="1005"/>
                  </a:cubicBezTo>
                  <a:cubicBezTo>
                    <a:pt x="275" y="1028"/>
                    <a:pt x="275" y="1050"/>
                    <a:pt x="252" y="1073"/>
                  </a:cubicBezTo>
                  <a:cubicBezTo>
                    <a:pt x="252" y="1119"/>
                    <a:pt x="229" y="1142"/>
                    <a:pt x="229" y="1187"/>
                  </a:cubicBezTo>
                  <a:cubicBezTo>
                    <a:pt x="206" y="1210"/>
                    <a:pt x="206" y="1210"/>
                    <a:pt x="206" y="1233"/>
                  </a:cubicBezTo>
                  <a:cubicBezTo>
                    <a:pt x="206" y="1256"/>
                    <a:pt x="183" y="1279"/>
                    <a:pt x="183" y="1279"/>
                  </a:cubicBezTo>
                  <a:cubicBezTo>
                    <a:pt x="138" y="1484"/>
                    <a:pt x="92" y="1667"/>
                    <a:pt x="47" y="1872"/>
                  </a:cubicBezTo>
                  <a:cubicBezTo>
                    <a:pt x="47" y="1895"/>
                    <a:pt x="47" y="1941"/>
                    <a:pt x="47" y="1963"/>
                  </a:cubicBezTo>
                  <a:cubicBezTo>
                    <a:pt x="24" y="1986"/>
                    <a:pt x="24" y="2032"/>
                    <a:pt x="24" y="2055"/>
                  </a:cubicBezTo>
                  <a:cubicBezTo>
                    <a:pt x="24" y="2100"/>
                    <a:pt x="24" y="2169"/>
                    <a:pt x="24" y="2237"/>
                  </a:cubicBezTo>
                  <a:cubicBezTo>
                    <a:pt x="24" y="2351"/>
                    <a:pt x="24" y="2488"/>
                    <a:pt x="24" y="2625"/>
                  </a:cubicBezTo>
                  <a:cubicBezTo>
                    <a:pt x="24" y="2625"/>
                    <a:pt x="24" y="2648"/>
                    <a:pt x="24" y="2671"/>
                  </a:cubicBezTo>
                  <a:cubicBezTo>
                    <a:pt x="24" y="2694"/>
                    <a:pt x="24" y="2717"/>
                    <a:pt x="24" y="2740"/>
                  </a:cubicBezTo>
                  <a:cubicBezTo>
                    <a:pt x="1" y="2831"/>
                    <a:pt x="1" y="2922"/>
                    <a:pt x="1" y="3013"/>
                  </a:cubicBezTo>
                  <a:cubicBezTo>
                    <a:pt x="1" y="3059"/>
                    <a:pt x="1" y="3105"/>
                    <a:pt x="1" y="3150"/>
                  </a:cubicBezTo>
                  <a:cubicBezTo>
                    <a:pt x="1" y="3219"/>
                    <a:pt x="24" y="3265"/>
                    <a:pt x="24" y="3310"/>
                  </a:cubicBezTo>
                  <a:cubicBezTo>
                    <a:pt x="24" y="3401"/>
                    <a:pt x="24" y="3493"/>
                    <a:pt x="47" y="3584"/>
                  </a:cubicBezTo>
                  <a:cubicBezTo>
                    <a:pt x="47" y="3744"/>
                    <a:pt x="69" y="3926"/>
                    <a:pt x="115" y="4086"/>
                  </a:cubicBezTo>
                  <a:cubicBezTo>
                    <a:pt x="138" y="4246"/>
                    <a:pt x="183" y="4406"/>
                    <a:pt x="229" y="4566"/>
                  </a:cubicBezTo>
                  <a:cubicBezTo>
                    <a:pt x="275" y="4725"/>
                    <a:pt x="320" y="4885"/>
                    <a:pt x="366" y="5022"/>
                  </a:cubicBezTo>
                  <a:cubicBezTo>
                    <a:pt x="412" y="5182"/>
                    <a:pt x="457" y="5342"/>
                    <a:pt x="549" y="5501"/>
                  </a:cubicBezTo>
                  <a:cubicBezTo>
                    <a:pt x="594" y="5638"/>
                    <a:pt x="663" y="5798"/>
                    <a:pt x="731" y="5935"/>
                  </a:cubicBezTo>
                  <a:cubicBezTo>
                    <a:pt x="777" y="6026"/>
                    <a:pt x="800" y="6095"/>
                    <a:pt x="845" y="6163"/>
                  </a:cubicBezTo>
                  <a:cubicBezTo>
                    <a:pt x="868" y="6232"/>
                    <a:pt x="914" y="6300"/>
                    <a:pt x="960" y="6369"/>
                  </a:cubicBezTo>
                  <a:cubicBezTo>
                    <a:pt x="1119" y="6643"/>
                    <a:pt x="1279" y="6917"/>
                    <a:pt x="1439" y="7190"/>
                  </a:cubicBezTo>
                  <a:cubicBezTo>
                    <a:pt x="1462" y="7236"/>
                    <a:pt x="1507" y="7282"/>
                    <a:pt x="1530" y="7327"/>
                  </a:cubicBezTo>
                  <a:cubicBezTo>
                    <a:pt x="1553" y="7373"/>
                    <a:pt x="1576" y="7419"/>
                    <a:pt x="1621" y="7464"/>
                  </a:cubicBezTo>
                  <a:cubicBezTo>
                    <a:pt x="1644" y="7510"/>
                    <a:pt x="1667" y="7556"/>
                    <a:pt x="1690" y="7578"/>
                  </a:cubicBezTo>
                  <a:cubicBezTo>
                    <a:pt x="1713" y="7624"/>
                    <a:pt x="1736" y="7647"/>
                    <a:pt x="1758" y="7670"/>
                  </a:cubicBezTo>
                  <a:cubicBezTo>
                    <a:pt x="1781" y="7693"/>
                    <a:pt x="1827" y="7738"/>
                    <a:pt x="1873" y="7738"/>
                  </a:cubicBezTo>
                  <a:cubicBezTo>
                    <a:pt x="1918" y="7761"/>
                    <a:pt x="1987" y="7761"/>
                    <a:pt x="2032" y="7761"/>
                  </a:cubicBezTo>
                  <a:cubicBezTo>
                    <a:pt x="2078" y="7761"/>
                    <a:pt x="2124" y="7738"/>
                    <a:pt x="2146" y="7715"/>
                  </a:cubicBezTo>
                  <a:cubicBezTo>
                    <a:pt x="2192" y="7715"/>
                    <a:pt x="2238" y="7693"/>
                    <a:pt x="2261" y="7670"/>
                  </a:cubicBezTo>
                  <a:cubicBezTo>
                    <a:pt x="2306" y="7647"/>
                    <a:pt x="2352" y="7624"/>
                    <a:pt x="2398" y="7578"/>
                  </a:cubicBezTo>
                  <a:cubicBezTo>
                    <a:pt x="2443" y="7556"/>
                    <a:pt x="2466" y="7510"/>
                    <a:pt x="2489" y="7464"/>
                  </a:cubicBezTo>
                  <a:cubicBezTo>
                    <a:pt x="2512" y="7442"/>
                    <a:pt x="2512" y="7419"/>
                    <a:pt x="2512" y="7396"/>
                  </a:cubicBezTo>
                  <a:cubicBezTo>
                    <a:pt x="2512" y="7373"/>
                    <a:pt x="2512" y="7350"/>
                    <a:pt x="2489" y="7327"/>
                  </a:cubicBezTo>
                  <a:cubicBezTo>
                    <a:pt x="2466" y="7282"/>
                    <a:pt x="2443" y="7236"/>
                    <a:pt x="2420" y="7213"/>
                  </a:cubicBezTo>
                  <a:cubicBezTo>
                    <a:pt x="2398" y="7190"/>
                    <a:pt x="2398" y="7168"/>
                    <a:pt x="2375" y="7145"/>
                  </a:cubicBezTo>
                  <a:cubicBezTo>
                    <a:pt x="2329" y="7099"/>
                    <a:pt x="2306" y="7053"/>
                    <a:pt x="2261" y="7008"/>
                  </a:cubicBezTo>
                  <a:cubicBezTo>
                    <a:pt x="2192" y="6894"/>
                    <a:pt x="2101" y="6780"/>
                    <a:pt x="2032" y="6665"/>
                  </a:cubicBezTo>
                  <a:cubicBezTo>
                    <a:pt x="1964" y="6551"/>
                    <a:pt x="1873" y="6460"/>
                    <a:pt x="1804" y="6346"/>
                  </a:cubicBezTo>
                  <a:cubicBezTo>
                    <a:pt x="1713" y="6209"/>
                    <a:pt x="1644" y="6095"/>
                    <a:pt x="1576" y="5981"/>
                  </a:cubicBezTo>
                  <a:cubicBezTo>
                    <a:pt x="1576" y="5958"/>
                    <a:pt x="1576" y="5958"/>
                    <a:pt x="1553" y="5935"/>
                  </a:cubicBezTo>
                  <a:cubicBezTo>
                    <a:pt x="1576" y="5912"/>
                    <a:pt x="1576" y="5867"/>
                    <a:pt x="1553" y="5821"/>
                  </a:cubicBezTo>
                  <a:cubicBezTo>
                    <a:pt x="1530" y="5752"/>
                    <a:pt x="1485" y="5661"/>
                    <a:pt x="1462" y="5593"/>
                  </a:cubicBezTo>
                  <a:cubicBezTo>
                    <a:pt x="1439" y="5547"/>
                    <a:pt x="1416" y="5501"/>
                    <a:pt x="1393" y="5456"/>
                  </a:cubicBezTo>
                  <a:cubicBezTo>
                    <a:pt x="1348" y="5342"/>
                    <a:pt x="1302" y="5227"/>
                    <a:pt x="1256" y="5113"/>
                  </a:cubicBezTo>
                  <a:cubicBezTo>
                    <a:pt x="1211" y="4954"/>
                    <a:pt x="1165" y="4817"/>
                    <a:pt x="1119" y="4680"/>
                  </a:cubicBezTo>
                  <a:cubicBezTo>
                    <a:pt x="1074" y="4543"/>
                    <a:pt x="1028" y="4406"/>
                    <a:pt x="1005" y="4246"/>
                  </a:cubicBezTo>
                  <a:cubicBezTo>
                    <a:pt x="982" y="4155"/>
                    <a:pt x="960" y="4063"/>
                    <a:pt x="937" y="3972"/>
                  </a:cubicBezTo>
                  <a:cubicBezTo>
                    <a:pt x="960" y="3949"/>
                    <a:pt x="982" y="3904"/>
                    <a:pt x="982" y="3858"/>
                  </a:cubicBezTo>
                  <a:cubicBezTo>
                    <a:pt x="982" y="3812"/>
                    <a:pt x="982" y="3744"/>
                    <a:pt x="982" y="3675"/>
                  </a:cubicBezTo>
                  <a:lnTo>
                    <a:pt x="960" y="3538"/>
                  </a:lnTo>
                  <a:cubicBezTo>
                    <a:pt x="960" y="3516"/>
                    <a:pt x="960" y="3493"/>
                    <a:pt x="960" y="3493"/>
                  </a:cubicBezTo>
                  <a:cubicBezTo>
                    <a:pt x="960" y="3447"/>
                    <a:pt x="960" y="3424"/>
                    <a:pt x="960" y="3379"/>
                  </a:cubicBezTo>
                  <a:cubicBezTo>
                    <a:pt x="960" y="3219"/>
                    <a:pt x="960" y="3036"/>
                    <a:pt x="982" y="2854"/>
                  </a:cubicBezTo>
                  <a:cubicBezTo>
                    <a:pt x="982" y="2694"/>
                    <a:pt x="1005" y="2534"/>
                    <a:pt x="1028" y="2374"/>
                  </a:cubicBezTo>
                  <a:cubicBezTo>
                    <a:pt x="1028" y="2283"/>
                    <a:pt x="1028" y="2215"/>
                    <a:pt x="1051" y="2123"/>
                  </a:cubicBezTo>
                  <a:cubicBezTo>
                    <a:pt x="1051" y="2055"/>
                    <a:pt x="1074" y="1986"/>
                    <a:pt x="1074" y="1918"/>
                  </a:cubicBezTo>
                  <a:cubicBezTo>
                    <a:pt x="1096" y="1872"/>
                    <a:pt x="1096" y="1827"/>
                    <a:pt x="1119" y="1781"/>
                  </a:cubicBezTo>
                  <a:cubicBezTo>
                    <a:pt x="1142" y="1735"/>
                    <a:pt x="1142" y="1712"/>
                    <a:pt x="1119" y="1690"/>
                  </a:cubicBezTo>
                  <a:cubicBezTo>
                    <a:pt x="1165" y="1553"/>
                    <a:pt x="1188" y="1438"/>
                    <a:pt x="1233" y="1324"/>
                  </a:cubicBezTo>
                  <a:cubicBezTo>
                    <a:pt x="1256" y="1210"/>
                    <a:pt x="1302" y="1096"/>
                    <a:pt x="1325" y="1005"/>
                  </a:cubicBezTo>
                  <a:cubicBezTo>
                    <a:pt x="1348" y="959"/>
                    <a:pt x="1370" y="891"/>
                    <a:pt x="1393" y="845"/>
                  </a:cubicBezTo>
                  <a:cubicBezTo>
                    <a:pt x="1393" y="822"/>
                    <a:pt x="1393" y="799"/>
                    <a:pt x="1393" y="777"/>
                  </a:cubicBezTo>
                  <a:cubicBezTo>
                    <a:pt x="1416" y="754"/>
                    <a:pt x="1416" y="731"/>
                    <a:pt x="1416" y="708"/>
                  </a:cubicBezTo>
                  <a:cubicBezTo>
                    <a:pt x="1416" y="685"/>
                    <a:pt x="1416" y="640"/>
                    <a:pt x="1393" y="617"/>
                  </a:cubicBezTo>
                  <a:cubicBezTo>
                    <a:pt x="1377" y="567"/>
                    <a:pt x="1325" y="530"/>
                    <a:pt x="1271" y="530"/>
                  </a:cubicBezTo>
                  <a:cubicBezTo>
                    <a:pt x="1251" y="530"/>
                    <a:pt x="1230" y="536"/>
                    <a:pt x="1211" y="548"/>
                  </a:cubicBezTo>
                  <a:cubicBezTo>
                    <a:pt x="1188" y="571"/>
                    <a:pt x="1165" y="571"/>
                    <a:pt x="1142" y="594"/>
                  </a:cubicBezTo>
                  <a:cubicBezTo>
                    <a:pt x="1119" y="594"/>
                    <a:pt x="1119" y="617"/>
                    <a:pt x="1119" y="617"/>
                  </a:cubicBezTo>
                  <a:cubicBezTo>
                    <a:pt x="1096" y="640"/>
                    <a:pt x="1096" y="640"/>
                    <a:pt x="1074" y="662"/>
                  </a:cubicBezTo>
                  <a:cubicBezTo>
                    <a:pt x="1028" y="708"/>
                    <a:pt x="1005" y="754"/>
                    <a:pt x="982" y="799"/>
                  </a:cubicBezTo>
                  <a:cubicBezTo>
                    <a:pt x="982" y="754"/>
                    <a:pt x="982" y="685"/>
                    <a:pt x="937" y="640"/>
                  </a:cubicBezTo>
                  <a:cubicBezTo>
                    <a:pt x="1028" y="548"/>
                    <a:pt x="1119" y="457"/>
                    <a:pt x="1233" y="366"/>
                  </a:cubicBezTo>
                  <a:cubicBezTo>
                    <a:pt x="1256" y="366"/>
                    <a:pt x="1279" y="343"/>
                    <a:pt x="1279" y="343"/>
                  </a:cubicBezTo>
                  <a:cubicBezTo>
                    <a:pt x="1302" y="320"/>
                    <a:pt x="1325" y="320"/>
                    <a:pt x="1348" y="297"/>
                  </a:cubicBezTo>
                  <a:cubicBezTo>
                    <a:pt x="1416" y="297"/>
                    <a:pt x="1462" y="229"/>
                    <a:pt x="1462" y="160"/>
                  </a:cubicBezTo>
                  <a:cubicBezTo>
                    <a:pt x="1462" y="115"/>
                    <a:pt x="1439" y="69"/>
                    <a:pt x="1416" y="46"/>
                  </a:cubicBezTo>
                  <a:cubicBezTo>
                    <a:pt x="1393" y="23"/>
                    <a:pt x="1348" y="0"/>
                    <a:pt x="1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589852" y="553527"/>
              <a:ext cx="117128" cy="55482"/>
            </a:xfrm>
            <a:custGeom>
              <a:avLst/>
              <a:gdLst/>
              <a:ahLst/>
              <a:cxnLst/>
              <a:rect l="l" t="t" r="r" b="b"/>
              <a:pathLst>
                <a:path w="2603" h="1233" extrusionOk="0">
                  <a:moveTo>
                    <a:pt x="2397" y="0"/>
                  </a:moveTo>
                  <a:cubicBezTo>
                    <a:pt x="2306" y="46"/>
                    <a:pt x="2192" y="69"/>
                    <a:pt x="2100" y="115"/>
                  </a:cubicBezTo>
                  <a:cubicBezTo>
                    <a:pt x="1986" y="160"/>
                    <a:pt x="1872" y="229"/>
                    <a:pt x="1781" y="297"/>
                  </a:cubicBezTo>
                  <a:cubicBezTo>
                    <a:pt x="1644" y="366"/>
                    <a:pt x="1484" y="457"/>
                    <a:pt x="1347" y="525"/>
                  </a:cubicBezTo>
                  <a:cubicBezTo>
                    <a:pt x="1210" y="594"/>
                    <a:pt x="1050" y="685"/>
                    <a:pt x="913" y="754"/>
                  </a:cubicBezTo>
                  <a:cubicBezTo>
                    <a:pt x="845" y="776"/>
                    <a:pt x="799" y="799"/>
                    <a:pt x="754" y="845"/>
                  </a:cubicBezTo>
                  <a:lnTo>
                    <a:pt x="731" y="845"/>
                  </a:lnTo>
                  <a:cubicBezTo>
                    <a:pt x="731" y="845"/>
                    <a:pt x="731" y="822"/>
                    <a:pt x="754" y="822"/>
                  </a:cubicBezTo>
                  <a:cubicBezTo>
                    <a:pt x="754" y="822"/>
                    <a:pt x="776" y="822"/>
                    <a:pt x="799" y="799"/>
                  </a:cubicBezTo>
                  <a:cubicBezTo>
                    <a:pt x="845" y="776"/>
                    <a:pt x="913" y="754"/>
                    <a:pt x="936" y="685"/>
                  </a:cubicBezTo>
                  <a:cubicBezTo>
                    <a:pt x="959" y="662"/>
                    <a:pt x="982" y="594"/>
                    <a:pt x="959" y="548"/>
                  </a:cubicBezTo>
                  <a:cubicBezTo>
                    <a:pt x="913" y="503"/>
                    <a:pt x="868" y="480"/>
                    <a:pt x="799" y="480"/>
                  </a:cubicBezTo>
                  <a:cubicBezTo>
                    <a:pt x="776" y="503"/>
                    <a:pt x="754" y="503"/>
                    <a:pt x="731" y="503"/>
                  </a:cubicBezTo>
                  <a:cubicBezTo>
                    <a:pt x="685" y="525"/>
                    <a:pt x="662" y="525"/>
                    <a:pt x="617" y="548"/>
                  </a:cubicBezTo>
                  <a:cubicBezTo>
                    <a:pt x="525" y="571"/>
                    <a:pt x="434" y="617"/>
                    <a:pt x="343" y="640"/>
                  </a:cubicBezTo>
                  <a:cubicBezTo>
                    <a:pt x="297" y="662"/>
                    <a:pt x="251" y="685"/>
                    <a:pt x="206" y="708"/>
                  </a:cubicBezTo>
                  <a:cubicBezTo>
                    <a:pt x="183" y="708"/>
                    <a:pt x="160" y="731"/>
                    <a:pt x="160" y="731"/>
                  </a:cubicBezTo>
                  <a:cubicBezTo>
                    <a:pt x="114" y="754"/>
                    <a:pt x="69" y="776"/>
                    <a:pt x="23" y="799"/>
                  </a:cubicBezTo>
                  <a:cubicBezTo>
                    <a:pt x="0" y="822"/>
                    <a:pt x="0" y="891"/>
                    <a:pt x="23" y="913"/>
                  </a:cubicBezTo>
                  <a:cubicBezTo>
                    <a:pt x="23" y="936"/>
                    <a:pt x="46" y="936"/>
                    <a:pt x="69" y="936"/>
                  </a:cubicBezTo>
                  <a:cubicBezTo>
                    <a:pt x="46" y="982"/>
                    <a:pt x="46" y="1005"/>
                    <a:pt x="46" y="1028"/>
                  </a:cubicBezTo>
                  <a:cubicBezTo>
                    <a:pt x="46" y="1050"/>
                    <a:pt x="69" y="1096"/>
                    <a:pt x="92" y="1119"/>
                  </a:cubicBezTo>
                  <a:lnTo>
                    <a:pt x="114" y="1119"/>
                  </a:lnTo>
                  <a:cubicBezTo>
                    <a:pt x="114" y="1142"/>
                    <a:pt x="114" y="1165"/>
                    <a:pt x="114" y="1165"/>
                  </a:cubicBezTo>
                  <a:cubicBezTo>
                    <a:pt x="137" y="1187"/>
                    <a:pt x="160" y="1233"/>
                    <a:pt x="183" y="1233"/>
                  </a:cubicBezTo>
                  <a:lnTo>
                    <a:pt x="343" y="1233"/>
                  </a:lnTo>
                  <a:cubicBezTo>
                    <a:pt x="366" y="1233"/>
                    <a:pt x="388" y="1210"/>
                    <a:pt x="411" y="1210"/>
                  </a:cubicBezTo>
                  <a:lnTo>
                    <a:pt x="503" y="1210"/>
                  </a:lnTo>
                  <a:cubicBezTo>
                    <a:pt x="571" y="1187"/>
                    <a:pt x="639" y="1187"/>
                    <a:pt x="685" y="1165"/>
                  </a:cubicBezTo>
                  <a:cubicBezTo>
                    <a:pt x="708" y="1165"/>
                    <a:pt x="731" y="1165"/>
                    <a:pt x="754" y="1142"/>
                  </a:cubicBezTo>
                  <a:lnTo>
                    <a:pt x="799" y="1142"/>
                  </a:lnTo>
                  <a:cubicBezTo>
                    <a:pt x="845" y="1119"/>
                    <a:pt x="845" y="1119"/>
                    <a:pt x="868" y="1096"/>
                  </a:cubicBezTo>
                  <a:cubicBezTo>
                    <a:pt x="891" y="1096"/>
                    <a:pt x="891" y="1073"/>
                    <a:pt x="913" y="1050"/>
                  </a:cubicBezTo>
                  <a:cubicBezTo>
                    <a:pt x="1005" y="1028"/>
                    <a:pt x="1119" y="959"/>
                    <a:pt x="1210" y="913"/>
                  </a:cubicBezTo>
                  <a:cubicBezTo>
                    <a:pt x="1370" y="845"/>
                    <a:pt x="1530" y="776"/>
                    <a:pt x="1667" y="685"/>
                  </a:cubicBezTo>
                  <a:cubicBezTo>
                    <a:pt x="1758" y="662"/>
                    <a:pt x="1826" y="617"/>
                    <a:pt x="1895" y="571"/>
                  </a:cubicBezTo>
                  <a:cubicBezTo>
                    <a:pt x="1941" y="548"/>
                    <a:pt x="1986" y="525"/>
                    <a:pt x="2009" y="503"/>
                  </a:cubicBezTo>
                  <a:cubicBezTo>
                    <a:pt x="2032" y="503"/>
                    <a:pt x="2055" y="480"/>
                    <a:pt x="2077" y="480"/>
                  </a:cubicBezTo>
                  <a:cubicBezTo>
                    <a:pt x="2123" y="434"/>
                    <a:pt x="2192" y="411"/>
                    <a:pt x="2260" y="388"/>
                  </a:cubicBezTo>
                  <a:cubicBezTo>
                    <a:pt x="2329" y="366"/>
                    <a:pt x="2397" y="343"/>
                    <a:pt x="2465" y="320"/>
                  </a:cubicBezTo>
                  <a:cubicBezTo>
                    <a:pt x="2511" y="297"/>
                    <a:pt x="2557" y="274"/>
                    <a:pt x="2580" y="252"/>
                  </a:cubicBezTo>
                  <a:cubicBezTo>
                    <a:pt x="2602" y="206"/>
                    <a:pt x="2602" y="160"/>
                    <a:pt x="2602" y="137"/>
                  </a:cubicBezTo>
                  <a:cubicBezTo>
                    <a:pt x="2580" y="92"/>
                    <a:pt x="2557" y="46"/>
                    <a:pt x="2534" y="23"/>
                  </a:cubicBezTo>
                  <a:cubicBezTo>
                    <a:pt x="2511" y="23"/>
                    <a:pt x="2465" y="0"/>
                    <a:pt x="2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573428" y="359405"/>
              <a:ext cx="309178" cy="243481"/>
            </a:xfrm>
            <a:custGeom>
              <a:avLst/>
              <a:gdLst/>
              <a:ahLst/>
              <a:cxnLst/>
              <a:rect l="l" t="t" r="r" b="b"/>
              <a:pathLst>
                <a:path w="6871" h="5411" extrusionOk="0">
                  <a:moveTo>
                    <a:pt x="811" y="1951"/>
                  </a:moveTo>
                  <a:cubicBezTo>
                    <a:pt x="807" y="1955"/>
                    <a:pt x="803" y="1959"/>
                    <a:pt x="799" y="1963"/>
                  </a:cubicBezTo>
                  <a:cubicBezTo>
                    <a:pt x="804" y="1958"/>
                    <a:pt x="808" y="1955"/>
                    <a:pt x="811" y="1951"/>
                  </a:cubicBezTo>
                  <a:close/>
                  <a:moveTo>
                    <a:pt x="1621" y="0"/>
                  </a:moveTo>
                  <a:cubicBezTo>
                    <a:pt x="1370" y="0"/>
                    <a:pt x="1119" y="46"/>
                    <a:pt x="890" y="160"/>
                  </a:cubicBezTo>
                  <a:cubicBezTo>
                    <a:pt x="822" y="183"/>
                    <a:pt x="753" y="206"/>
                    <a:pt x="685" y="252"/>
                  </a:cubicBezTo>
                  <a:cubicBezTo>
                    <a:pt x="616" y="297"/>
                    <a:pt x="525" y="343"/>
                    <a:pt x="457" y="411"/>
                  </a:cubicBezTo>
                  <a:cubicBezTo>
                    <a:pt x="411" y="457"/>
                    <a:pt x="388" y="503"/>
                    <a:pt x="343" y="548"/>
                  </a:cubicBezTo>
                  <a:cubicBezTo>
                    <a:pt x="320" y="571"/>
                    <a:pt x="297" y="594"/>
                    <a:pt x="297" y="594"/>
                  </a:cubicBezTo>
                  <a:cubicBezTo>
                    <a:pt x="274" y="617"/>
                    <a:pt x="251" y="617"/>
                    <a:pt x="228" y="640"/>
                  </a:cubicBezTo>
                  <a:cubicBezTo>
                    <a:pt x="206" y="662"/>
                    <a:pt x="183" y="662"/>
                    <a:pt x="160" y="685"/>
                  </a:cubicBezTo>
                  <a:cubicBezTo>
                    <a:pt x="137" y="708"/>
                    <a:pt x="114" y="708"/>
                    <a:pt x="91" y="731"/>
                  </a:cubicBezTo>
                  <a:cubicBezTo>
                    <a:pt x="91" y="754"/>
                    <a:pt x="69" y="754"/>
                    <a:pt x="69" y="777"/>
                  </a:cubicBezTo>
                  <a:cubicBezTo>
                    <a:pt x="46" y="777"/>
                    <a:pt x="46" y="799"/>
                    <a:pt x="46" y="799"/>
                  </a:cubicBezTo>
                  <a:cubicBezTo>
                    <a:pt x="0" y="845"/>
                    <a:pt x="0" y="913"/>
                    <a:pt x="0" y="959"/>
                  </a:cubicBezTo>
                  <a:cubicBezTo>
                    <a:pt x="23" y="982"/>
                    <a:pt x="23" y="1028"/>
                    <a:pt x="46" y="1050"/>
                  </a:cubicBezTo>
                  <a:cubicBezTo>
                    <a:pt x="69" y="1050"/>
                    <a:pt x="91" y="1073"/>
                    <a:pt x="114" y="1073"/>
                  </a:cubicBezTo>
                  <a:cubicBezTo>
                    <a:pt x="91" y="1142"/>
                    <a:pt x="114" y="1210"/>
                    <a:pt x="160" y="1256"/>
                  </a:cubicBezTo>
                  <a:cubicBezTo>
                    <a:pt x="183" y="1279"/>
                    <a:pt x="206" y="1279"/>
                    <a:pt x="251" y="1302"/>
                  </a:cubicBezTo>
                  <a:cubicBezTo>
                    <a:pt x="228" y="1302"/>
                    <a:pt x="206" y="1324"/>
                    <a:pt x="206" y="1324"/>
                  </a:cubicBezTo>
                  <a:cubicBezTo>
                    <a:pt x="137" y="1393"/>
                    <a:pt x="46" y="1484"/>
                    <a:pt x="91" y="1575"/>
                  </a:cubicBezTo>
                  <a:cubicBezTo>
                    <a:pt x="91" y="1644"/>
                    <a:pt x="137" y="1690"/>
                    <a:pt x="206" y="1712"/>
                  </a:cubicBezTo>
                  <a:cubicBezTo>
                    <a:pt x="228" y="1720"/>
                    <a:pt x="249" y="1723"/>
                    <a:pt x="268" y="1723"/>
                  </a:cubicBezTo>
                  <a:cubicBezTo>
                    <a:pt x="307" y="1723"/>
                    <a:pt x="343" y="1712"/>
                    <a:pt x="388" y="1712"/>
                  </a:cubicBezTo>
                  <a:cubicBezTo>
                    <a:pt x="343" y="1735"/>
                    <a:pt x="320" y="1781"/>
                    <a:pt x="297" y="1804"/>
                  </a:cubicBezTo>
                  <a:cubicBezTo>
                    <a:pt x="274" y="1826"/>
                    <a:pt x="251" y="1849"/>
                    <a:pt x="251" y="1849"/>
                  </a:cubicBezTo>
                  <a:cubicBezTo>
                    <a:pt x="251" y="1872"/>
                    <a:pt x="228" y="1872"/>
                    <a:pt x="228" y="1895"/>
                  </a:cubicBezTo>
                  <a:cubicBezTo>
                    <a:pt x="206" y="1918"/>
                    <a:pt x="183" y="1941"/>
                    <a:pt x="183" y="1986"/>
                  </a:cubicBezTo>
                  <a:cubicBezTo>
                    <a:pt x="183" y="2032"/>
                    <a:pt x="206" y="2055"/>
                    <a:pt x="228" y="2078"/>
                  </a:cubicBezTo>
                  <a:cubicBezTo>
                    <a:pt x="251" y="2100"/>
                    <a:pt x="274" y="2100"/>
                    <a:pt x="297" y="2123"/>
                  </a:cubicBezTo>
                  <a:cubicBezTo>
                    <a:pt x="251" y="2169"/>
                    <a:pt x="206" y="2215"/>
                    <a:pt x="183" y="2283"/>
                  </a:cubicBezTo>
                  <a:cubicBezTo>
                    <a:pt x="160" y="2306"/>
                    <a:pt x="160" y="2351"/>
                    <a:pt x="137" y="2374"/>
                  </a:cubicBezTo>
                  <a:cubicBezTo>
                    <a:pt x="114" y="2443"/>
                    <a:pt x="160" y="2511"/>
                    <a:pt x="206" y="2557"/>
                  </a:cubicBezTo>
                  <a:cubicBezTo>
                    <a:pt x="231" y="2570"/>
                    <a:pt x="257" y="2575"/>
                    <a:pt x="281" y="2575"/>
                  </a:cubicBezTo>
                  <a:cubicBezTo>
                    <a:pt x="344" y="2575"/>
                    <a:pt x="401" y="2538"/>
                    <a:pt x="434" y="2488"/>
                  </a:cubicBezTo>
                  <a:cubicBezTo>
                    <a:pt x="457" y="2443"/>
                    <a:pt x="479" y="2397"/>
                    <a:pt x="525" y="2374"/>
                  </a:cubicBezTo>
                  <a:cubicBezTo>
                    <a:pt x="616" y="2215"/>
                    <a:pt x="731" y="2078"/>
                    <a:pt x="822" y="1918"/>
                  </a:cubicBezTo>
                  <a:lnTo>
                    <a:pt x="822" y="1918"/>
                  </a:lnTo>
                  <a:cubicBezTo>
                    <a:pt x="822" y="1936"/>
                    <a:pt x="822" y="1940"/>
                    <a:pt x="811" y="1951"/>
                  </a:cubicBezTo>
                  <a:lnTo>
                    <a:pt x="811" y="1951"/>
                  </a:lnTo>
                  <a:cubicBezTo>
                    <a:pt x="873" y="1887"/>
                    <a:pt x="916" y="1822"/>
                    <a:pt x="959" y="1758"/>
                  </a:cubicBezTo>
                  <a:cubicBezTo>
                    <a:pt x="1027" y="1690"/>
                    <a:pt x="1073" y="1621"/>
                    <a:pt x="1141" y="1575"/>
                  </a:cubicBezTo>
                  <a:lnTo>
                    <a:pt x="1187" y="1575"/>
                  </a:lnTo>
                  <a:cubicBezTo>
                    <a:pt x="1187" y="1575"/>
                    <a:pt x="1210" y="1553"/>
                    <a:pt x="1210" y="1553"/>
                  </a:cubicBezTo>
                  <a:lnTo>
                    <a:pt x="1256" y="1553"/>
                  </a:lnTo>
                  <a:cubicBezTo>
                    <a:pt x="1301" y="1530"/>
                    <a:pt x="1324" y="1530"/>
                    <a:pt x="1370" y="1507"/>
                  </a:cubicBezTo>
                  <a:cubicBezTo>
                    <a:pt x="1393" y="1507"/>
                    <a:pt x="1415" y="1507"/>
                    <a:pt x="1461" y="1484"/>
                  </a:cubicBezTo>
                  <a:cubicBezTo>
                    <a:pt x="1484" y="1484"/>
                    <a:pt x="1529" y="1461"/>
                    <a:pt x="1552" y="1461"/>
                  </a:cubicBezTo>
                  <a:cubicBezTo>
                    <a:pt x="1666" y="1438"/>
                    <a:pt x="1781" y="1416"/>
                    <a:pt x="1872" y="1393"/>
                  </a:cubicBezTo>
                  <a:cubicBezTo>
                    <a:pt x="1963" y="1393"/>
                    <a:pt x="2032" y="1370"/>
                    <a:pt x="2100" y="1370"/>
                  </a:cubicBezTo>
                  <a:lnTo>
                    <a:pt x="2328" y="1370"/>
                  </a:lnTo>
                  <a:cubicBezTo>
                    <a:pt x="2397" y="1370"/>
                    <a:pt x="2488" y="1393"/>
                    <a:pt x="2557" y="1416"/>
                  </a:cubicBezTo>
                  <a:cubicBezTo>
                    <a:pt x="2625" y="1416"/>
                    <a:pt x="2694" y="1438"/>
                    <a:pt x="2762" y="1461"/>
                  </a:cubicBezTo>
                  <a:cubicBezTo>
                    <a:pt x="2853" y="1507"/>
                    <a:pt x="2945" y="1553"/>
                    <a:pt x="3013" y="1598"/>
                  </a:cubicBezTo>
                  <a:cubicBezTo>
                    <a:pt x="3104" y="1644"/>
                    <a:pt x="3196" y="1690"/>
                    <a:pt x="3287" y="1735"/>
                  </a:cubicBezTo>
                  <a:cubicBezTo>
                    <a:pt x="3310" y="1758"/>
                    <a:pt x="3333" y="1758"/>
                    <a:pt x="3355" y="1781"/>
                  </a:cubicBezTo>
                  <a:cubicBezTo>
                    <a:pt x="3447" y="1872"/>
                    <a:pt x="3538" y="1941"/>
                    <a:pt x="3629" y="2032"/>
                  </a:cubicBezTo>
                  <a:cubicBezTo>
                    <a:pt x="3744" y="2146"/>
                    <a:pt x="3858" y="2260"/>
                    <a:pt x="3995" y="2374"/>
                  </a:cubicBezTo>
                  <a:cubicBezTo>
                    <a:pt x="4063" y="2420"/>
                    <a:pt x="4109" y="2488"/>
                    <a:pt x="4177" y="2557"/>
                  </a:cubicBezTo>
                  <a:cubicBezTo>
                    <a:pt x="4246" y="2603"/>
                    <a:pt x="4291" y="2671"/>
                    <a:pt x="4360" y="2717"/>
                  </a:cubicBezTo>
                  <a:cubicBezTo>
                    <a:pt x="4394" y="2751"/>
                    <a:pt x="4434" y="2768"/>
                    <a:pt x="4471" y="2768"/>
                  </a:cubicBezTo>
                  <a:cubicBezTo>
                    <a:pt x="4508" y="2768"/>
                    <a:pt x="4542" y="2751"/>
                    <a:pt x="4565" y="2717"/>
                  </a:cubicBezTo>
                  <a:cubicBezTo>
                    <a:pt x="4611" y="2671"/>
                    <a:pt x="4634" y="2625"/>
                    <a:pt x="4611" y="2580"/>
                  </a:cubicBezTo>
                  <a:lnTo>
                    <a:pt x="4611" y="2580"/>
                  </a:lnTo>
                  <a:cubicBezTo>
                    <a:pt x="4611" y="2580"/>
                    <a:pt x="4634" y="2580"/>
                    <a:pt x="4634" y="2603"/>
                  </a:cubicBezTo>
                  <a:cubicBezTo>
                    <a:pt x="4679" y="2625"/>
                    <a:pt x="4725" y="2671"/>
                    <a:pt x="4771" y="2717"/>
                  </a:cubicBezTo>
                  <a:cubicBezTo>
                    <a:pt x="4793" y="2717"/>
                    <a:pt x="4793" y="2739"/>
                    <a:pt x="4816" y="2739"/>
                  </a:cubicBezTo>
                  <a:cubicBezTo>
                    <a:pt x="4862" y="2785"/>
                    <a:pt x="4885" y="2831"/>
                    <a:pt x="4930" y="2854"/>
                  </a:cubicBezTo>
                  <a:cubicBezTo>
                    <a:pt x="4976" y="2899"/>
                    <a:pt x="5022" y="2945"/>
                    <a:pt x="5067" y="2991"/>
                  </a:cubicBezTo>
                  <a:cubicBezTo>
                    <a:pt x="5090" y="3013"/>
                    <a:pt x="5113" y="3036"/>
                    <a:pt x="5136" y="3059"/>
                  </a:cubicBezTo>
                  <a:cubicBezTo>
                    <a:pt x="5182" y="3082"/>
                    <a:pt x="5227" y="3128"/>
                    <a:pt x="5296" y="3150"/>
                  </a:cubicBezTo>
                  <a:cubicBezTo>
                    <a:pt x="5308" y="3156"/>
                    <a:pt x="5320" y="3159"/>
                    <a:pt x="5332" y="3159"/>
                  </a:cubicBezTo>
                  <a:cubicBezTo>
                    <a:pt x="5366" y="3159"/>
                    <a:pt x="5399" y="3138"/>
                    <a:pt x="5433" y="3105"/>
                  </a:cubicBezTo>
                  <a:cubicBezTo>
                    <a:pt x="5478" y="3196"/>
                    <a:pt x="5547" y="3264"/>
                    <a:pt x="5592" y="3356"/>
                  </a:cubicBezTo>
                  <a:cubicBezTo>
                    <a:pt x="5684" y="3470"/>
                    <a:pt x="5775" y="3584"/>
                    <a:pt x="5866" y="3721"/>
                  </a:cubicBezTo>
                  <a:cubicBezTo>
                    <a:pt x="5935" y="3858"/>
                    <a:pt x="6003" y="3995"/>
                    <a:pt x="6095" y="4132"/>
                  </a:cubicBezTo>
                  <a:cubicBezTo>
                    <a:pt x="6209" y="4314"/>
                    <a:pt x="6323" y="4520"/>
                    <a:pt x="6414" y="4702"/>
                  </a:cubicBezTo>
                  <a:cubicBezTo>
                    <a:pt x="6437" y="4771"/>
                    <a:pt x="6460" y="4839"/>
                    <a:pt x="6505" y="4908"/>
                  </a:cubicBezTo>
                  <a:cubicBezTo>
                    <a:pt x="6528" y="4976"/>
                    <a:pt x="6551" y="5045"/>
                    <a:pt x="6597" y="5090"/>
                  </a:cubicBezTo>
                  <a:cubicBezTo>
                    <a:pt x="6619" y="5159"/>
                    <a:pt x="6642" y="5227"/>
                    <a:pt x="6665" y="5296"/>
                  </a:cubicBezTo>
                  <a:cubicBezTo>
                    <a:pt x="6665" y="5296"/>
                    <a:pt x="6665" y="5319"/>
                    <a:pt x="6665" y="5319"/>
                  </a:cubicBezTo>
                  <a:cubicBezTo>
                    <a:pt x="6665" y="5342"/>
                    <a:pt x="6665" y="5364"/>
                    <a:pt x="6688" y="5387"/>
                  </a:cubicBezTo>
                  <a:cubicBezTo>
                    <a:pt x="6711" y="5410"/>
                    <a:pt x="6734" y="5410"/>
                    <a:pt x="6756" y="5410"/>
                  </a:cubicBezTo>
                  <a:cubicBezTo>
                    <a:pt x="6825" y="5410"/>
                    <a:pt x="6871" y="5364"/>
                    <a:pt x="6871" y="5319"/>
                  </a:cubicBezTo>
                  <a:cubicBezTo>
                    <a:pt x="6848" y="5250"/>
                    <a:pt x="6848" y="5182"/>
                    <a:pt x="6825" y="5113"/>
                  </a:cubicBezTo>
                  <a:cubicBezTo>
                    <a:pt x="6802" y="5045"/>
                    <a:pt x="6779" y="4976"/>
                    <a:pt x="6734" y="4908"/>
                  </a:cubicBezTo>
                  <a:cubicBezTo>
                    <a:pt x="6711" y="4839"/>
                    <a:pt x="6688" y="4771"/>
                    <a:pt x="6665" y="4702"/>
                  </a:cubicBezTo>
                  <a:cubicBezTo>
                    <a:pt x="6642" y="4634"/>
                    <a:pt x="6619" y="4588"/>
                    <a:pt x="6597" y="4520"/>
                  </a:cubicBezTo>
                  <a:cubicBezTo>
                    <a:pt x="6528" y="4383"/>
                    <a:pt x="6483" y="4246"/>
                    <a:pt x="6414" y="4132"/>
                  </a:cubicBezTo>
                  <a:cubicBezTo>
                    <a:pt x="6353" y="4031"/>
                    <a:pt x="6311" y="3912"/>
                    <a:pt x="6254" y="3807"/>
                  </a:cubicBezTo>
                  <a:lnTo>
                    <a:pt x="6254" y="3807"/>
                  </a:lnTo>
                  <a:cubicBezTo>
                    <a:pt x="6254" y="3809"/>
                    <a:pt x="6254" y="3810"/>
                    <a:pt x="6254" y="3812"/>
                  </a:cubicBezTo>
                  <a:cubicBezTo>
                    <a:pt x="6253" y="3809"/>
                    <a:pt x="6253" y="3805"/>
                    <a:pt x="6252" y="3802"/>
                  </a:cubicBezTo>
                  <a:lnTo>
                    <a:pt x="6252" y="3802"/>
                  </a:lnTo>
                  <a:cubicBezTo>
                    <a:pt x="6252" y="3804"/>
                    <a:pt x="6253" y="3805"/>
                    <a:pt x="6254" y="3807"/>
                  </a:cubicBezTo>
                  <a:lnTo>
                    <a:pt x="6254" y="3807"/>
                  </a:lnTo>
                  <a:cubicBezTo>
                    <a:pt x="6254" y="3794"/>
                    <a:pt x="6253" y="3790"/>
                    <a:pt x="6245" y="3781"/>
                  </a:cubicBezTo>
                  <a:lnTo>
                    <a:pt x="6245" y="3781"/>
                  </a:lnTo>
                  <a:cubicBezTo>
                    <a:pt x="6248" y="3788"/>
                    <a:pt x="6250" y="3795"/>
                    <a:pt x="6252" y="3802"/>
                  </a:cubicBezTo>
                  <a:lnTo>
                    <a:pt x="6252" y="3802"/>
                  </a:lnTo>
                  <a:cubicBezTo>
                    <a:pt x="6245" y="3790"/>
                    <a:pt x="6238" y="3778"/>
                    <a:pt x="6231" y="3767"/>
                  </a:cubicBezTo>
                  <a:lnTo>
                    <a:pt x="6231" y="3767"/>
                  </a:lnTo>
                  <a:cubicBezTo>
                    <a:pt x="6238" y="3773"/>
                    <a:pt x="6242" y="3777"/>
                    <a:pt x="6245" y="3781"/>
                  </a:cubicBezTo>
                  <a:lnTo>
                    <a:pt x="6245" y="3781"/>
                  </a:lnTo>
                  <a:cubicBezTo>
                    <a:pt x="6221" y="3705"/>
                    <a:pt x="6180" y="3644"/>
                    <a:pt x="6140" y="3584"/>
                  </a:cubicBezTo>
                  <a:cubicBezTo>
                    <a:pt x="6095" y="3516"/>
                    <a:pt x="6072" y="3447"/>
                    <a:pt x="6026" y="3379"/>
                  </a:cubicBezTo>
                  <a:cubicBezTo>
                    <a:pt x="5935" y="3242"/>
                    <a:pt x="5843" y="3128"/>
                    <a:pt x="5752" y="2991"/>
                  </a:cubicBezTo>
                  <a:cubicBezTo>
                    <a:pt x="5706" y="2922"/>
                    <a:pt x="5661" y="2831"/>
                    <a:pt x="5615" y="2762"/>
                  </a:cubicBezTo>
                  <a:cubicBezTo>
                    <a:pt x="5570" y="2694"/>
                    <a:pt x="5524" y="2625"/>
                    <a:pt x="5455" y="2557"/>
                  </a:cubicBezTo>
                  <a:cubicBezTo>
                    <a:pt x="5433" y="2488"/>
                    <a:pt x="5387" y="2443"/>
                    <a:pt x="5341" y="2374"/>
                  </a:cubicBezTo>
                  <a:cubicBezTo>
                    <a:pt x="5273" y="2306"/>
                    <a:pt x="5227" y="2237"/>
                    <a:pt x="5159" y="2169"/>
                  </a:cubicBezTo>
                  <a:cubicBezTo>
                    <a:pt x="5136" y="2146"/>
                    <a:pt x="5090" y="2100"/>
                    <a:pt x="5067" y="2078"/>
                  </a:cubicBezTo>
                  <a:cubicBezTo>
                    <a:pt x="5022" y="2009"/>
                    <a:pt x="4976" y="1963"/>
                    <a:pt x="4930" y="1895"/>
                  </a:cubicBezTo>
                  <a:cubicBezTo>
                    <a:pt x="4862" y="1826"/>
                    <a:pt x="4793" y="1758"/>
                    <a:pt x="4725" y="1690"/>
                  </a:cubicBezTo>
                  <a:cubicBezTo>
                    <a:pt x="4611" y="1575"/>
                    <a:pt x="4497" y="1461"/>
                    <a:pt x="4383" y="1347"/>
                  </a:cubicBezTo>
                  <a:cubicBezTo>
                    <a:pt x="4337" y="1302"/>
                    <a:pt x="4268" y="1233"/>
                    <a:pt x="4223" y="1187"/>
                  </a:cubicBezTo>
                  <a:cubicBezTo>
                    <a:pt x="4154" y="1142"/>
                    <a:pt x="4109" y="1073"/>
                    <a:pt x="4040" y="1028"/>
                  </a:cubicBezTo>
                  <a:cubicBezTo>
                    <a:pt x="3903" y="913"/>
                    <a:pt x="3766" y="799"/>
                    <a:pt x="3607" y="708"/>
                  </a:cubicBezTo>
                  <a:cubicBezTo>
                    <a:pt x="3538" y="662"/>
                    <a:pt x="3470" y="640"/>
                    <a:pt x="3401" y="594"/>
                  </a:cubicBezTo>
                  <a:cubicBezTo>
                    <a:pt x="3333" y="548"/>
                    <a:pt x="3264" y="503"/>
                    <a:pt x="3196" y="480"/>
                  </a:cubicBezTo>
                  <a:cubicBezTo>
                    <a:pt x="3104" y="434"/>
                    <a:pt x="3036" y="411"/>
                    <a:pt x="2967" y="366"/>
                  </a:cubicBezTo>
                  <a:cubicBezTo>
                    <a:pt x="2876" y="320"/>
                    <a:pt x="2808" y="297"/>
                    <a:pt x="2716" y="274"/>
                  </a:cubicBezTo>
                  <a:cubicBezTo>
                    <a:pt x="2648" y="229"/>
                    <a:pt x="2557" y="206"/>
                    <a:pt x="2488" y="183"/>
                  </a:cubicBezTo>
                  <a:cubicBezTo>
                    <a:pt x="2397" y="137"/>
                    <a:pt x="2306" y="115"/>
                    <a:pt x="2214" y="92"/>
                  </a:cubicBezTo>
                  <a:cubicBezTo>
                    <a:pt x="2123" y="46"/>
                    <a:pt x="2054" y="23"/>
                    <a:pt x="1963" y="23"/>
                  </a:cubicBezTo>
                  <a:cubicBezTo>
                    <a:pt x="1872" y="0"/>
                    <a:pt x="1758" y="0"/>
                    <a:pt x="1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612441" y="467266"/>
              <a:ext cx="185930" cy="139717"/>
            </a:xfrm>
            <a:custGeom>
              <a:avLst/>
              <a:gdLst/>
              <a:ahLst/>
              <a:cxnLst/>
              <a:rect l="l" t="t" r="r" b="b"/>
              <a:pathLst>
                <a:path w="4132" h="3105" extrusionOk="0">
                  <a:moveTo>
                    <a:pt x="3904" y="0"/>
                  </a:moveTo>
                  <a:cubicBezTo>
                    <a:pt x="3881" y="0"/>
                    <a:pt x="3858" y="0"/>
                    <a:pt x="3835" y="23"/>
                  </a:cubicBezTo>
                  <a:cubicBezTo>
                    <a:pt x="3812" y="23"/>
                    <a:pt x="3790" y="46"/>
                    <a:pt x="3767" y="46"/>
                  </a:cubicBezTo>
                  <a:cubicBezTo>
                    <a:pt x="3767" y="69"/>
                    <a:pt x="3744" y="91"/>
                    <a:pt x="3721" y="91"/>
                  </a:cubicBezTo>
                  <a:cubicBezTo>
                    <a:pt x="3698" y="91"/>
                    <a:pt x="3698" y="91"/>
                    <a:pt x="3675" y="114"/>
                  </a:cubicBezTo>
                  <a:cubicBezTo>
                    <a:pt x="3607" y="137"/>
                    <a:pt x="3561" y="183"/>
                    <a:pt x="3516" y="228"/>
                  </a:cubicBezTo>
                  <a:cubicBezTo>
                    <a:pt x="3493" y="274"/>
                    <a:pt x="3447" y="297"/>
                    <a:pt x="3424" y="320"/>
                  </a:cubicBezTo>
                  <a:cubicBezTo>
                    <a:pt x="3356" y="388"/>
                    <a:pt x="3310" y="457"/>
                    <a:pt x="3242" y="525"/>
                  </a:cubicBezTo>
                  <a:cubicBezTo>
                    <a:pt x="3196" y="571"/>
                    <a:pt x="3150" y="639"/>
                    <a:pt x="3082" y="685"/>
                  </a:cubicBezTo>
                  <a:cubicBezTo>
                    <a:pt x="3059" y="731"/>
                    <a:pt x="3036" y="753"/>
                    <a:pt x="3013" y="776"/>
                  </a:cubicBezTo>
                  <a:cubicBezTo>
                    <a:pt x="2991" y="799"/>
                    <a:pt x="2968" y="822"/>
                    <a:pt x="2945" y="845"/>
                  </a:cubicBezTo>
                  <a:cubicBezTo>
                    <a:pt x="2922" y="867"/>
                    <a:pt x="2922" y="890"/>
                    <a:pt x="2922" y="890"/>
                  </a:cubicBezTo>
                  <a:lnTo>
                    <a:pt x="2854" y="936"/>
                  </a:lnTo>
                  <a:cubicBezTo>
                    <a:pt x="2785" y="982"/>
                    <a:pt x="2717" y="1027"/>
                    <a:pt x="2671" y="1073"/>
                  </a:cubicBezTo>
                  <a:cubicBezTo>
                    <a:pt x="2534" y="1164"/>
                    <a:pt x="2397" y="1256"/>
                    <a:pt x="2283" y="1347"/>
                  </a:cubicBezTo>
                  <a:cubicBezTo>
                    <a:pt x="2169" y="1438"/>
                    <a:pt x="2055" y="1507"/>
                    <a:pt x="1918" y="1598"/>
                  </a:cubicBezTo>
                  <a:cubicBezTo>
                    <a:pt x="1872" y="1644"/>
                    <a:pt x="1804" y="1689"/>
                    <a:pt x="1735" y="1735"/>
                  </a:cubicBezTo>
                  <a:cubicBezTo>
                    <a:pt x="1712" y="1758"/>
                    <a:pt x="1690" y="1780"/>
                    <a:pt x="1667" y="1780"/>
                  </a:cubicBezTo>
                  <a:cubicBezTo>
                    <a:pt x="1621" y="1826"/>
                    <a:pt x="1575" y="1849"/>
                    <a:pt x="1553" y="1872"/>
                  </a:cubicBezTo>
                  <a:cubicBezTo>
                    <a:pt x="1461" y="1917"/>
                    <a:pt x="1370" y="1940"/>
                    <a:pt x="1279" y="1986"/>
                  </a:cubicBezTo>
                  <a:cubicBezTo>
                    <a:pt x="1187" y="2032"/>
                    <a:pt x="1073" y="2077"/>
                    <a:pt x="959" y="2123"/>
                  </a:cubicBezTo>
                  <a:cubicBezTo>
                    <a:pt x="822" y="2191"/>
                    <a:pt x="708" y="2237"/>
                    <a:pt x="571" y="2305"/>
                  </a:cubicBezTo>
                  <a:cubicBezTo>
                    <a:pt x="526" y="2328"/>
                    <a:pt x="457" y="2374"/>
                    <a:pt x="411" y="2397"/>
                  </a:cubicBezTo>
                  <a:lnTo>
                    <a:pt x="389" y="2397"/>
                  </a:lnTo>
                  <a:cubicBezTo>
                    <a:pt x="389" y="2420"/>
                    <a:pt x="389" y="2420"/>
                    <a:pt x="366" y="2420"/>
                  </a:cubicBezTo>
                  <a:cubicBezTo>
                    <a:pt x="343" y="2420"/>
                    <a:pt x="320" y="2442"/>
                    <a:pt x="297" y="2442"/>
                  </a:cubicBezTo>
                  <a:cubicBezTo>
                    <a:pt x="274" y="2465"/>
                    <a:pt x="252" y="2465"/>
                    <a:pt x="229" y="2465"/>
                  </a:cubicBezTo>
                  <a:cubicBezTo>
                    <a:pt x="183" y="2488"/>
                    <a:pt x="160" y="2511"/>
                    <a:pt x="137" y="2557"/>
                  </a:cubicBezTo>
                  <a:cubicBezTo>
                    <a:pt x="115" y="2602"/>
                    <a:pt x="115" y="2671"/>
                    <a:pt x="137" y="2716"/>
                  </a:cubicBezTo>
                  <a:cubicBezTo>
                    <a:pt x="137" y="2739"/>
                    <a:pt x="160" y="2739"/>
                    <a:pt x="160" y="2762"/>
                  </a:cubicBezTo>
                  <a:cubicBezTo>
                    <a:pt x="137" y="2762"/>
                    <a:pt x="115" y="2785"/>
                    <a:pt x="92" y="2808"/>
                  </a:cubicBezTo>
                  <a:cubicBezTo>
                    <a:pt x="69" y="2830"/>
                    <a:pt x="46" y="2853"/>
                    <a:pt x="46" y="2876"/>
                  </a:cubicBezTo>
                  <a:cubicBezTo>
                    <a:pt x="1" y="2922"/>
                    <a:pt x="1" y="2990"/>
                    <a:pt x="46" y="3036"/>
                  </a:cubicBezTo>
                  <a:cubicBezTo>
                    <a:pt x="69" y="3082"/>
                    <a:pt x="115" y="3104"/>
                    <a:pt x="183" y="3104"/>
                  </a:cubicBezTo>
                  <a:lnTo>
                    <a:pt x="252" y="3104"/>
                  </a:lnTo>
                  <a:cubicBezTo>
                    <a:pt x="274" y="3082"/>
                    <a:pt x="274" y="3082"/>
                    <a:pt x="297" y="3082"/>
                  </a:cubicBezTo>
                  <a:lnTo>
                    <a:pt x="320" y="3082"/>
                  </a:lnTo>
                  <a:cubicBezTo>
                    <a:pt x="366" y="3082"/>
                    <a:pt x="411" y="3082"/>
                    <a:pt x="457" y="3059"/>
                  </a:cubicBezTo>
                  <a:cubicBezTo>
                    <a:pt x="480" y="3036"/>
                    <a:pt x="526" y="3013"/>
                    <a:pt x="571" y="2990"/>
                  </a:cubicBezTo>
                  <a:cubicBezTo>
                    <a:pt x="662" y="2945"/>
                    <a:pt x="777" y="2922"/>
                    <a:pt x="868" y="2876"/>
                  </a:cubicBezTo>
                  <a:cubicBezTo>
                    <a:pt x="982" y="2830"/>
                    <a:pt x="1073" y="2808"/>
                    <a:pt x="1187" y="2762"/>
                  </a:cubicBezTo>
                  <a:cubicBezTo>
                    <a:pt x="1233" y="2739"/>
                    <a:pt x="1302" y="2716"/>
                    <a:pt x="1347" y="2693"/>
                  </a:cubicBezTo>
                  <a:cubicBezTo>
                    <a:pt x="1370" y="2671"/>
                    <a:pt x="1416" y="2671"/>
                    <a:pt x="1439" y="2648"/>
                  </a:cubicBezTo>
                  <a:cubicBezTo>
                    <a:pt x="1461" y="2648"/>
                    <a:pt x="1484" y="2625"/>
                    <a:pt x="1484" y="2625"/>
                  </a:cubicBezTo>
                  <a:lnTo>
                    <a:pt x="1530" y="2625"/>
                  </a:lnTo>
                  <a:cubicBezTo>
                    <a:pt x="1553" y="2625"/>
                    <a:pt x="1575" y="2602"/>
                    <a:pt x="1598" y="2579"/>
                  </a:cubicBezTo>
                  <a:cubicBezTo>
                    <a:pt x="1621" y="2579"/>
                    <a:pt x="1644" y="2579"/>
                    <a:pt x="1667" y="2557"/>
                  </a:cubicBezTo>
                  <a:cubicBezTo>
                    <a:pt x="1690" y="2534"/>
                    <a:pt x="1735" y="2534"/>
                    <a:pt x="1758" y="2511"/>
                  </a:cubicBezTo>
                  <a:cubicBezTo>
                    <a:pt x="1849" y="2465"/>
                    <a:pt x="1918" y="2420"/>
                    <a:pt x="1986" y="2374"/>
                  </a:cubicBezTo>
                  <a:cubicBezTo>
                    <a:pt x="2123" y="2305"/>
                    <a:pt x="2260" y="2214"/>
                    <a:pt x="2397" y="2123"/>
                  </a:cubicBezTo>
                  <a:cubicBezTo>
                    <a:pt x="2557" y="2032"/>
                    <a:pt x="2694" y="1940"/>
                    <a:pt x="2831" y="1849"/>
                  </a:cubicBezTo>
                  <a:cubicBezTo>
                    <a:pt x="2899" y="1803"/>
                    <a:pt x="2968" y="1758"/>
                    <a:pt x="3036" y="1712"/>
                  </a:cubicBezTo>
                  <a:cubicBezTo>
                    <a:pt x="3082" y="1689"/>
                    <a:pt x="3128" y="1666"/>
                    <a:pt x="3150" y="1644"/>
                  </a:cubicBezTo>
                  <a:cubicBezTo>
                    <a:pt x="3173" y="1644"/>
                    <a:pt x="3173" y="1621"/>
                    <a:pt x="3173" y="1621"/>
                  </a:cubicBezTo>
                  <a:lnTo>
                    <a:pt x="3196" y="1621"/>
                  </a:lnTo>
                  <a:cubicBezTo>
                    <a:pt x="3219" y="1598"/>
                    <a:pt x="3242" y="1598"/>
                    <a:pt x="3287" y="1575"/>
                  </a:cubicBezTo>
                  <a:cubicBezTo>
                    <a:pt x="3333" y="1552"/>
                    <a:pt x="3356" y="1461"/>
                    <a:pt x="3333" y="1415"/>
                  </a:cubicBezTo>
                  <a:cubicBezTo>
                    <a:pt x="3333" y="1392"/>
                    <a:pt x="3333" y="1392"/>
                    <a:pt x="3333" y="1392"/>
                  </a:cubicBezTo>
                  <a:lnTo>
                    <a:pt x="3379" y="1392"/>
                  </a:lnTo>
                  <a:cubicBezTo>
                    <a:pt x="3401" y="1370"/>
                    <a:pt x="3424" y="1370"/>
                    <a:pt x="3447" y="1347"/>
                  </a:cubicBezTo>
                  <a:cubicBezTo>
                    <a:pt x="3447" y="1324"/>
                    <a:pt x="3470" y="1324"/>
                    <a:pt x="3470" y="1301"/>
                  </a:cubicBezTo>
                  <a:cubicBezTo>
                    <a:pt x="3516" y="1278"/>
                    <a:pt x="3538" y="1256"/>
                    <a:pt x="3561" y="1233"/>
                  </a:cubicBezTo>
                  <a:cubicBezTo>
                    <a:pt x="3630" y="1164"/>
                    <a:pt x="3675" y="1119"/>
                    <a:pt x="3744" y="1050"/>
                  </a:cubicBezTo>
                  <a:cubicBezTo>
                    <a:pt x="3744" y="1050"/>
                    <a:pt x="3767" y="1027"/>
                    <a:pt x="3790" y="1004"/>
                  </a:cubicBezTo>
                  <a:cubicBezTo>
                    <a:pt x="3835" y="959"/>
                    <a:pt x="3881" y="936"/>
                    <a:pt x="3904" y="890"/>
                  </a:cubicBezTo>
                  <a:cubicBezTo>
                    <a:pt x="3949" y="867"/>
                    <a:pt x="3995" y="822"/>
                    <a:pt x="4018" y="776"/>
                  </a:cubicBezTo>
                  <a:cubicBezTo>
                    <a:pt x="4018" y="753"/>
                    <a:pt x="4018" y="753"/>
                    <a:pt x="4018" y="731"/>
                  </a:cubicBezTo>
                  <a:cubicBezTo>
                    <a:pt x="4041" y="708"/>
                    <a:pt x="4063" y="685"/>
                    <a:pt x="4086" y="685"/>
                  </a:cubicBezTo>
                  <a:cubicBezTo>
                    <a:pt x="4086" y="662"/>
                    <a:pt x="4109" y="616"/>
                    <a:pt x="4132" y="594"/>
                  </a:cubicBezTo>
                  <a:cubicBezTo>
                    <a:pt x="4132" y="571"/>
                    <a:pt x="4132" y="548"/>
                    <a:pt x="4132" y="502"/>
                  </a:cubicBezTo>
                  <a:cubicBezTo>
                    <a:pt x="4132" y="479"/>
                    <a:pt x="4132" y="434"/>
                    <a:pt x="4109" y="411"/>
                  </a:cubicBezTo>
                  <a:cubicBezTo>
                    <a:pt x="4132" y="388"/>
                    <a:pt x="4132" y="388"/>
                    <a:pt x="4132" y="365"/>
                  </a:cubicBezTo>
                  <a:cubicBezTo>
                    <a:pt x="4132" y="320"/>
                    <a:pt x="4132" y="251"/>
                    <a:pt x="4086" y="228"/>
                  </a:cubicBezTo>
                  <a:cubicBezTo>
                    <a:pt x="4063" y="206"/>
                    <a:pt x="4041" y="206"/>
                    <a:pt x="4018" y="183"/>
                  </a:cubicBezTo>
                  <a:lnTo>
                    <a:pt x="4041" y="183"/>
                  </a:lnTo>
                  <a:cubicBezTo>
                    <a:pt x="4063" y="137"/>
                    <a:pt x="4041" y="91"/>
                    <a:pt x="4018" y="46"/>
                  </a:cubicBezTo>
                  <a:cubicBezTo>
                    <a:pt x="4018" y="23"/>
                    <a:pt x="3972" y="0"/>
                    <a:pt x="3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785996" y="479595"/>
              <a:ext cx="94540" cy="136612"/>
            </a:xfrm>
            <a:custGeom>
              <a:avLst/>
              <a:gdLst/>
              <a:ahLst/>
              <a:cxnLst/>
              <a:rect l="l" t="t" r="r" b="b"/>
              <a:pathLst>
                <a:path w="2101" h="3036" extrusionOk="0">
                  <a:moveTo>
                    <a:pt x="343" y="0"/>
                  </a:moveTo>
                  <a:cubicBezTo>
                    <a:pt x="321" y="0"/>
                    <a:pt x="275" y="23"/>
                    <a:pt x="252" y="46"/>
                  </a:cubicBezTo>
                  <a:cubicBezTo>
                    <a:pt x="229" y="68"/>
                    <a:pt x="206" y="91"/>
                    <a:pt x="206" y="137"/>
                  </a:cubicBezTo>
                  <a:cubicBezTo>
                    <a:pt x="206" y="160"/>
                    <a:pt x="206" y="160"/>
                    <a:pt x="206" y="183"/>
                  </a:cubicBezTo>
                  <a:cubicBezTo>
                    <a:pt x="193" y="176"/>
                    <a:pt x="178" y="173"/>
                    <a:pt x="162" y="173"/>
                  </a:cubicBezTo>
                  <a:cubicBezTo>
                    <a:pt x="125" y="173"/>
                    <a:pt x="86" y="189"/>
                    <a:pt x="69" y="205"/>
                  </a:cubicBezTo>
                  <a:cubicBezTo>
                    <a:pt x="24" y="251"/>
                    <a:pt x="1" y="274"/>
                    <a:pt x="1" y="320"/>
                  </a:cubicBezTo>
                  <a:cubicBezTo>
                    <a:pt x="1" y="365"/>
                    <a:pt x="1" y="388"/>
                    <a:pt x="24" y="411"/>
                  </a:cubicBezTo>
                  <a:cubicBezTo>
                    <a:pt x="24" y="457"/>
                    <a:pt x="69" y="479"/>
                    <a:pt x="92" y="525"/>
                  </a:cubicBezTo>
                  <a:cubicBezTo>
                    <a:pt x="115" y="548"/>
                    <a:pt x="138" y="571"/>
                    <a:pt x="138" y="616"/>
                  </a:cubicBezTo>
                  <a:cubicBezTo>
                    <a:pt x="184" y="662"/>
                    <a:pt x="229" y="730"/>
                    <a:pt x="275" y="799"/>
                  </a:cubicBezTo>
                  <a:cubicBezTo>
                    <a:pt x="366" y="936"/>
                    <a:pt x="435" y="1096"/>
                    <a:pt x="526" y="1233"/>
                  </a:cubicBezTo>
                  <a:cubicBezTo>
                    <a:pt x="594" y="1392"/>
                    <a:pt x="663" y="1575"/>
                    <a:pt x="731" y="1735"/>
                  </a:cubicBezTo>
                  <a:cubicBezTo>
                    <a:pt x="800" y="1895"/>
                    <a:pt x="868" y="2054"/>
                    <a:pt x="914" y="2237"/>
                  </a:cubicBezTo>
                  <a:cubicBezTo>
                    <a:pt x="982" y="2397"/>
                    <a:pt x="1028" y="2579"/>
                    <a:pt x="1097" y="2762"/>
                  </a:cubicBezTo>
                  <a:cubicBezTo>
                    <a:pt x="1119" y="2808"/>
                    <a:pt x="1142" y="2853"/>
                    <a:pt x="1165" y="2899"/>
                  </a:cubicBezTo>
                  <a:cubicBezTo>
                    <a:pt x="1188" y="2967"/>
                    <a:pt x="1234" y="3013"/>
                    <a:pt x="1302" y="3013"/>
                  </a:cubicBezTo>
                  <a:cubicBezTo>
                    <a:pt x="1325" y="3036"/>
                    <a:pt x="1371" y="3036"/>
                    <a:pt x="1393" y="3036"/>
                  </a:cubicBezTo>
                  <a:cubicBezTo>
                    <a:pt x="1462" y="3036"/>
                    <a:pt x="1507" y="3013"/>
                    <a:pt x="1553" y="2967"/>
                  </a:cubicBezTo>
                  <a:cubicBezTo>
                    <a:pt x="1599" y="2944"/>
                    <a:pt x="1622" y="2922"/>
                    <a:pt x="1667" y="2899"/>
                  </a:cubicBezTo>
                  <a:lnTo>
                    <a:pt x="1667" y="2899"/>
                  </a:lnTo>
                  <a:cubicBezTo>
                    <a:pt x="1644" y="2922"/>
                    <a:pt x="1644" y="2922"/>
                    <a:pt x="1644" y="2922"/>
                  </a:cubicBezTo>
                  <a:cubicBezTo>
                    <a:pt x="1667" y="2922"/>
                    <a:pt x="1667" y="2899"/>
                    <a:pt x="1690" y="2876"/>
                  </a:cubicBezTo>
                  <a:cubicBezTo>
                    <a:pt x="1736" y="2876"/>
                    <a:pt x="1781" y="2876"/>
                    <a:pt x="1827" y="2853"/>
                  </a:cubicBezTo>
                  <a:cubicBezTo>
                    <a:pt x="1873" y="2830"/>
                    <a:pt x="1918" y="2785"/>
                    <a:pt x="1941" y="2739"/>
                  </a:cubicBezTo>
                  <a:cubicBezTo>
                    <a:pt x="1964" y="2739"/>
                    <a:pt x="1987" y="2716"/>
                    <a:pt x="2010" y="2716"/>
                  </a:cubicBezTo>
                  <a:lnTo>
                    <a:pt x="1987" y="2716"/>
                  </a:lnTo>
                  <a:cubicBezTo>
                    <a:pt x="2032" y="2716"/>
                    <a:pt x="2055" y="2693"/>
                    <a:pt x="2078" y="2671"/>
                  </a:cubicBezTo>
                  <a:cubicBezTo>
                    <a:pt x="2078" y="2648"/>
                    <a:pt x="2101" y="2625"/>
                    <a:pt x="2078" y="2602"/>
                  </a:cubicBezTo>
                  <a:cubicBezTo>
                    <a:pt x="2078" y="2556"/>
                    <a:pt x="2055" y="2534"/>
                    <a:pt x="2032" y="2511"/>
                  </a:cubicBezTo>
                  <a:lnTo>
                    <a:pt x="1987" y="2511"/>
                  </a:lnTo>
                  <a:cubicBezTo>
                    <a:pt x="1987" y="2488"/>
                    <a:pt x="1987" y="2488"/>
                    <a:pt x="1987" y="2465"/>
                  </a:cubicBezTo>
                  <a:cubicBezTo>
                    <a:pt x="2010" y="2419"/>
                    <a:pt x="1987" y="2374"/>
                    <a:pt x="1987" y="2328"/>
                  </a:cubicBezTo>
                  <a:cubicBezTo>
                    <a:pt x="1964" y="2260"/>
                    <a:pt x="1918" y="2214"/>
                    <a:pt x="1895" y="2168"/>
                  </a:cubicBezTo>
                  <a:cubicBezTo>
                    <a:pt x="1850" y="2100"/>
                    <a:pt x="1827" y="2031"/>
                    <a:pt x="1804" y="1963"/>
                  </a:cubicBezTo>
                  <a:cubicBezTo>
                    <a:pt x="1759" y="1872"/>
                    <a:pt x="1713" y="1803"/>
                    <a:pt x="1690" y="1735"/>
                  </a:cubicBezTo>
                  <a:cubicBezTo>
                    <a:pt x="1622" y="1643"/>
                    <a:pt x="1576" y="1552"/>
                    <a:pt x="1530" y="1461"/>
                  </a:cubicBezTo>
                  <a:cubicBezTo>
                    <a:pt x="1416" y="1301"/>
                    <a:pt x="1302" y="1141"/>
                    <a:pt x="1188" y="982"/>
                  </a:cubicBezTo>
                  <a:cubicBezTo>
                    <a:pt x="1165" y="913"/>
                    <a:pt x="1119" y="845"/>
                    <a:pt x="1074" y="776"/>
                  </a:cubicBezTo>
                  <a:cubicBezTo>
                    <a:pt x="1051" y="753"/>
                    <a:pt x="1028" y="730"/>
                    <a:pt x="1005" y="708"/>
                  </a:cubicBezTo>
                  <a:cubicBezTo>
                    <a:pt x="982" y="662"/>
                    <a:pt x="937" y="616"/>
                    <a:pt x="891" y="571"/>
                  </a:cubicBezTo>
                  <a:cubicBezTo>
                    <a:pt x="868" y="548"/>
                    <a:pt x="823" y="548"/>
                    <a:pt x="800" y="548"/>
                  </a:cubicBezTo>
                  <a:cubicBezTo>
                    <a:pt x="754" y="479"/>
                    <a:pt x="709" y="434"/>
                    <a:pt x="663" y="365"/>
                  </a:cubicBezTo>
                  <a:cubicBezTo>
                    <a:pt x="640" y="342"/>
                    <a:pt x="617" y="320"/>
                    <a:pt x="617" y="297"/>
                  </a:cubicBezTo>
                  <a:cubicBezTo>
                    <a:pt x="572" y="205"/>
                    <a:pt x="526" y="137"/>
                    <a:pt x="458" y="68"/>
                  </a:cubicBezTo>
                  <a:cubicBezTo>
                    <a:pt x="435" y="23"/>
                    <a:pt x="389" y="0"/>
                    <a:pt x="3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608346" y="362465"/>
              <a:ext cx="273225" cy="246541"/>
            </a:xfrm>
            <a:custGeom>
              <a:avLst/>
              <a:gdLst/>
              <a:ahLst/>
              <a:cxnLst/>
              <a:rect l="l" t="t" r="r" b="b"/>
              <a:pathLst>
                <a:path w="6072" h="5479" extrusionOk="0">
                  <a:moveTo>
                    <a:pt x="3972" y="2786"/>
                  </a:moveTo>
                  <a:cubicBezTo>
                    <a:pt x="3972" y="2799"/>
                    <a:pt x="3980" y="2805"/>
                    <a:pt x="3986" y="2807"/>
                  </a:cubicBezTo>
                  <a:lnTo>
                    <a:pt x="3986" y="2807"/>
                  </a:lnTo>
                  <a:cubicBezTo>
                    <a:pt x="3981" y="2800"/>
                    <a:pt x="3977" y="2793"/>
                    <a:pt x="3972" y="2786"/>
                  </a:cubicBezTo>
                  <a:close/>
                  <a:moveTo>
                    <a:pt x="183" y="1"/>
                  </a:moveTo>
                  <a:cubicBezTo>
                    <a:pt x="137" y="24"/>
                    <a:pt x="92" y="47"/>
                    <a:pt x="46" y="47"/>
                  </a:cubicBezTo>
                  <a:cubicBezTo>
                    <a:pt x="23" y="69"/>
                    <a:pt x="0" y="92"/>
                    <a:pt x="0" y="138"/>
                  </a:cubicBezTo>
                  <a:cubicBezTo>
                    <a:pt x="23" y="161"/>
                    <a:pt x="46" y="184"/>
                    <a:pt x="92" y="184"/>
                  </a:cubicBezTo>
                  <a:cubicBezTo>
                    <a:pt x="137" y="161"/>
                    <a:pt x="160" y="138"/>
                    <a:pt x="206" y="138"/>
                  </a:cubicBezTo>
                  <a:lnTo>
                    <a:pt x="388" y="138"/>
                  </a:lnTo>
                  <a:cubicBezTo>
                    <a:pt x="457" y="161"/>
                    <a:pt x="502" y="161"/>
                    <a:pt x="548" y="161"/>
                  </a:cubicBezTo>
                  <a:cubicBezTo>
                    <a:pt x="594" y="184"/>
                    <a:pt x="639" y="184"/>
                    <a:pt x="685" y="206"/>
                  </a:cubicBezTo>
                  <a:cubicBezTo>
                    <a:pt x="776" y="229"/>
                    <a:pt x="868" y="275"/>
                    <a:pt x="959" y="298"/>
                  </a:cubicBezTo>
                  <a:cubicBezTo>
                    <a:pt x="1073" y="343"/>
                    <a:pt x="1164" y="389"/>
                    <a:pt x="1256" y="435"/>
                  </a:cubicBezTo>
                  <a:cubicBezTo>
                    <a:pt x="1347" y="480"/>
                    <a:pt x="1438" y="526"/>
                    <a:pt x="1530" y="572"/>
                  </a:cubicBezTo>
                  <a:cubicBezTo>
                    <a:pt x="1621" y="617"/>
                    <a:pt x="1712" y="686"/>
                    <a:pt x="1781" y="731"/>
                  </a:cubicBezTo>
                  <a:cubicBezTo>
                    <a:pt x="1872" y="800"/>
                    <a:pt x="1940" y="845"/>
                    <a:pt x="2032" y="914"/>
                  </a:cubicBezTo>
                  <a:cubicBezTo>
                    <a:pt x="2100" y="960"/>
                    <a:pt x="2169" y="1005"/>
                    <a:pt x="2237" y="1051"/>
                  </a:cubicBezTo>
                  <a:cubicBezTo>
                    <a:pt x="2237" y="1074"/>
                    <a:pt x="2237" y="1074"/>
                    <a:pt x="2260" y="1074"/>
                  </a:cubicBezTo>
                  <a:lnTo>
                    <a:pt x="2237" y="1074"/>
                  </a:lnTo>
                  <a:cubicBezTo>
                    <a:pt x="2283" y="1097"/>
                    <a:pt x="2328" y="1119"/>
                    <a:pt x="2351" y="1165"/>
                  </a:cubicBezTo>
                  <a:cubicBezTo>
                    <a:pt x="2374" y="1165"/>
                    <a:pt x="2374" y="1165"/>
                    <a:pt x="2397" y="1188"/>
                  </a:cubicBezTo>
                  <a:cubicBezTo>
                    <a:pt x="2374" y="1165"/>
                    <a:pt x="2374" y="1165"/>
                    <a:pt x="2374" y="1165"/>
                  </a:cubicBezTo>
                  <a:lnTo>
                    <a:pt x="2374" y="1165"/>
                  </a:lnTo>
                  <a:cubicBezTo>
                    <a:pt x="2488" y="1256"/>
                    <a:pt x="2602" y="1348"/>
                    <a:pt x="2716" y="1439"/>
                  </a:cubicBezTo>
                  <a:cubicBezTo>
                    <a:pt x="2853" y="1553"/>
                    <a:pt x="2968" y="1667"/>
                    <a:pt x="3082" y="1781"/>
                  </a:cubicBezTo>
                  <a:cubicBezTo>
                    <a:pt x="3310" y="1987"/>
                    <a:pt x="3492" y="2238"/>
                    <a:pt x="3698" y="2466"/>
                  </a:cubicBezTo>
                  <a:cubicBezTo>
                    <a:pt x="3789" y="2580"/>
                    <a:pt x="3903" y="2694"/>
                    <a:pt x="3995" y="2808"/>
                  </a:cubicBezTo>
                  <a:cubicBezTo>
                    <a:pt x="3995" y="2808"/>
                    <a:pt x="3991" y="2808"/>
                    <a:pt x="3986" y="2807"/>
                  </a:cubicBezTo>
                  <a:lnTo>
                    <a:pt x="3986" y="2807"/>
                  </a:lnTo>
                  <a:cubicBezTo>
                    <a:pt x="4075" y="2935"/>
                    <a:pt x="4182" y="3044"/>
                    <a:pt x="4269" y="3174"/>
                  </a:cubicBezTo>
                  <a:cubicBezTo>
                    <a:pt x="4360" y="3311"/>
                    <a:pt x="4474" y="3448"/>
                    <a:pt x="4565" y="3607"/>
                  </a:cubicBezTo>
                  <a:cubicBezTo>
                    <a:pt x="4657" y="3744"/>
                    <a:pt x="4725" y="3881"/>
                    <a:pt x="4816" y="4041"/>
                  </a:cubicBezTo>
                  <a:cubicBezTo>
                    <a:pt x="4908" y="4178"/>
                    <a:pt x="4976" y="4315"/>
                    <a:pt x="5067" y="4452"/>
                  </a:cubicBezTo>
                  <a:cubicBezTo>
                    <a:pt x="5136" y="4589"/>
                    <a:pt x="5204" y="4726"/>
                    <a:pt x="5273" y="4840"/>
                  </a:cubicBezTo>
                  <a:cubicBezTo>
                    <a:pt x="5341" y="4954"/>
                    <a:pt x="5410" y="5091"/>
                    <a:pt x="5455" y="5205"/>
                  </a:cubicBezTo>
                  <a:cubicBezTo>
                    <a:pt x="5478" y="5251"/>
                    <a:pt x="5501" y="5274"/>
                    <a:pt x="5501" y="5319"/>
                  </a:cubicBezTo>
                  <a:cubicBezTo>
                    <a:pt x="5501" y="5365"/>
                    <a:pt x="5524" y="5411"/>
                    <a:pt x="5570" y="5433"/>
                  </a:cubicBezTo>
                  <a:cubicBezTo>
                    <a:pt x="5570" y="5433"/>
                    <a:pt x="5592" y="5456"/>
                    <a:pt x="5592" y="5456"/>
                  </a:cubicBezTo>
                  <a:cubicBezTo>
                    <a:pt x="5638" y="5479"/>
                    <a:pt x="5638" y="5479"/>
                    <a:pt x="5684" y="5479"/>
                  </a:cubicBezTo>
                  <a:cubicBezTo>
                    <a:pt x="5707" y="5479"/>
                    <a:pt x="5729" y="5479"/>
                    <a:pt x="5752" y="5456"/>
                  </a:cubicBezTo>
                  <a:cubicBezTo>
                    <a:pt x="5821" y="5433"/>
                    <a:pt x="5866" y="5433"/>
                    <a:pt x="5912" y="5411"/>
                  </a:cubicBezTo>
                  <a:cubicBezTo>
                    <a:pt x="5958" y="5388"/>
                    <a:pt x="5980" y="5388"/>
                    <a:pt x="6003" y="5342"/>
                  </a:cubicBezTo>
                  <a:cubicBezTo>
                    <a:pt x="6049" y="5296"/>
                    <a:pt x="6072" y="5228"/>
                    <a:pt x="6049" y="5159"/>
                  </a:cubicBezTo>
                  <a:cubicBezTo>
                    <a:pt x="6026" y="5091"/>
                    <a:pt x="6003" y="5045"/>
                    <a:pt x="5980" y="4977"/>
                  </a:cubicBezTo>
                  <a:cubicBezTo>
                    <a:pt x="5912" y="4840"/>
                    <a:pt x="5843" y="4726"/>
                    <a:pt x="5775" y="4589"/>
                  </a:cubicBezTo>
                  <a:cubicBezTo>
                    <a:pt x="5752" y="4543"/>
                    <a:pt x="5729" y="4498"/>
                    <a:pt x="5707" y="4475"/>
                  </a:cubicBezTo>
                  <a:cubicBezTo>
                    <a:pt x="5661" y="4383"/>
                    <a:pt x="5638" y="4315"/>
                    <a:pt x="5592" y="4224"/>
                  </a:cubicBezTo>
                  <a:cubicBezTo>
                    <a:pt x="5547" y="4155"/>
                    <a:pt x="5501" y="4064"/>
                    <a:pt x="5455" y="3973"/>
                  </a:cubicBezTo>
                  <a:cubicBezTo>
                    <a:pt x="5364" y="3836"/>
                    <a:pt x="5273" y="3676"/>
                    <a:pt x="5204" y="3539"/>
                  </a:cubicBezTo>
                  <a:cubicBezTo>
                    <a:pt x="5113" y="3379"/>
                    <a:pt x="5022" y="3219"/>
                    <a:pt x="4930" y="3082"/>
                  </a:cubicBezTo>
                  <a:cubicBezTo>
                    <a:pt x="4816" y="2900"/>
                    <a:pt x="4702" y="2717"/>
                    <a:pt x="4565" y="2557"/>
                  </a:cubicBezTo>
                  <a:cubicBezTo>
                    <a:pt x="4451" y="2398"/>
                    <a:pt x="4314" y="2238"/>
                    <a:pt x="4200" y="2055"/>
                  </a:cubicBezTo>
                  <a:cubicBezTo>
                    <a:pt x="4132" y="1987"/>
                    <a:pt x="4063" y="1918"/>
                    <a:pt x="4017" y="1827"/>
                  </a:cubicBezTo>
                  <a:cubicBezTo>
                    <a:pt x="3949" y="1781"/>
                    <a:pt x="3903" y="1713"/>
                    <a:pt x="3835" y="1667"/>
                  </a:cubicBezTo>
                  <a:cubicBezTo>
                    <a:pt x="3766" y="1599"/>
                    <a:pt x="3698" y="1530"/>
                    <a:pt x="3607" y="1462"/>
                  </a:cubicBezTo>
                  <a:cubicBezTo>
                    <a:pt x="3538" y="1393"/>
                    <a:pt x="3447" y="1348"/>
                    <a:pt x="3378" y="1279"/>
                  </a:cubicBezTo>
                  <a:cubicBezTo>
                    <a:pt x="3333" y="1256"/>
                    <a:pt x="3287" y="1211"/>
                    <a:pt x="3241" y="1165"/>
                  </a:cubicBezTo>
                  <a:cubicBezTo>
                    <a:pt x="3207" y="1142"/>
                    <a:pt x="3167" y="1131"/>
                    <a:pt x="3130" y="1131"/>
                  </a:cubicBezTo>
                  <a:cubicBezTo>
                    <a:pt x="3093" y="1131"/>
                    <a:pt x="3059" y="1142"/>
                    <a:pt x="3036" y="1165"/>
                  </a:cubicBezTo>
                  <a:cubicBezTo>
                    <a:pt x="2990" y="1211"/>
                    <a:pt x="2990" y="1234"/>
                    <a:pt x="2990" y="1279"/>
                  </a:cubicBezTo>
                  <a:cubicBezTo>
                    <a:pt x="2945" y="1234"/>
                    <a:pt x="2899" y="1188"/>
                    <a:pt x="2853" y="1165"/>
                  </a:cubicBezTo>
                  <a:cubicBezTo>
                    <a:pt x="2785" y="1119"/>
                    <a:pt x="2739" y="1074"/>
                    <a:pt x="2671" y="1028"/>
                  </a:cubicBezTo>
                  <a:cubicBezTo>
                    <a:pt x="2579" y="937"/>
                    <a:pt x="2465" y="868"/>
                    <a:pt x="2351" y="777"/>
                  </a:cubicBezTo>
                  <a:cubicBezTo>
                    <a:pt x="2351" y="777"/>
                    <a:pt x="2351" y="777"/>
                    <a:pt x="2351" y="800"/>
                  </a:cubicBezTo>
                  <a:cubicBezTo>
                    <a:pt x="2283" y="731"/>
                    <a:pt x="2214" y="686"/>
                    <a:pt x="2146" y="640"/>
                  </a:cubicBezTo>
                  <a:cubicBezTo>
                    <a:pt x="2100" y="594"/>
                    <a:pt x="2032" y="572"/>
                    <a:pt x="1963" y="526"/>
                  </a:cubicBezTo>
                  <a:cubicBezTo>
                    <a:pt x="1826" y="435"/>
                    <a:pt x="1689" y="366"/>
                    <a:pt x="1552" y="298"/>
                  </a:cubicBezTo>
                  <a:cubicBezTo>
                    <a:pt x="1484" y="275"/>
                    <a:pt x="1393" y="252"/>
                    <a:pt x="1324" y="206"/>
                  </a:cubicBezTo>
                  <a:cubicBezTo>
                    <a:pt x="1256" y="184"/>
                    <a:pt x="1164" y="138"/>
                    <a:pt x="1096" y="115"/>
                  </a:cubicBezTo>
                  <a:cubicBezTo>
                    <a:pt x="1050" y="115"/>
                    <a:pt x="1027" y="92"/>
                    <a:pt x="982" y="92"/>
                  </a:cubicBezTo>
                  <a:cubicBezTo>
                    <a:pt x="936" y="69"/>
                    <a:pt x="890" y="69"/>
                    <a:pt x="868" y="69"/>
                  </a:cubicBezTo>
                  <a:cubicBezTo>
                    <a:pt x="799" y="47"/>
                    <a:pt x="731" y="24"/>
                    <a:pt x="662" y="24"/>
                  </a:cubicBezTo>
                  <a:cubicBezTo>
                    <a:pt x="548" y="1"/>
                    <a:pt x="457" y="1"/>
                    <a:pt x="3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644299" y="361475"/>
              <a:ext cx="154071" cy="103764"/>
            </a:xfrm>
            <a:custGeom>
              <a:avLst/>
              <a:gdLst/>
              <a:ahLst/>
              <a:cxnLst/>
              <a:rect l="l" t="t" r="r" b="b"/>
              <a:pathLst>
                <a:path w="3424" h="2306" extrusionOk="0">
                  <a:moveTo>
                    <a:pt x="1096" y="525"/>
                  </a:moveTo>
                  <a:cubicBezTo>
                    <a:pt x="1096" y="525"/>
                    <a:pt x="1119" y="548"/>
                    <a:pt x="1119" y="548"/>
                  </a:cubicBezTo>
                  <a:cubicBezTo>
                    <a:pt x="1119" y="548"/>
                    <a:pt x="1096" y="548"/>
                    <a:pt x="1096" y="525"/>
                  </a:cubicBezTo>
                  <a:close/>
                  <a:moveTo>
                    <a:pt x="46" y="0"/>
                  </a:moveTo>
                  <a:cubicBezTo>
                    <a:pt x="23" y="23"/>
                    <a:pt x="0" y="69"/>
                    <a:pt x="23" y="114"/>
                  </a:cubicBezTo>
                  <a:cubicBezTo>
                    <a:pt x="23" y="160"/>
                    <a:pt x="69" y="183"/>
                    <a:pt x="114" y="183"/>
                  </a:cubicBezTo>
                  <a:cubicBezTo>
                    <a:pt x="137" y="183"/>
                    <a:pt x="183" y="206"/>
                    <a:pt x="206" y="206"/>
                  </a:cubicBezTo>
                  <a:cubicBezTo>
                    <a:pt x="297" y="228"/>
                    <a:pt x="365" y="251"/>
                    <a:pt x="457" y="274"/>
                  </a:cubicBezTo>
                  <a:cubicBezTo>
                    <a:pt x="479" y="274"/>
                    <a:pt x="525" y="297"/>
                    <a:pt x="548" y="320"/>
                  </a:cubicBezTo>
                  <a:cubicBezTo>
                    <a:pt x="616" y="342"/>
                    <a:pt x="685" y="365"/>
                    <a:pt x="731" y="388"/>
                  </a:cubicBezTo>
                  <a:cubicBezTo>
                    <a:pt x="845" y="457"/>
                    <a:pt x="982" y="525"/>
                    <a:pt x="1073" y="594"/>
                  </a:cubicBezTo>
                  <a:cubicBezTo>
                    <a:pt x="1187" y="662"/>
                    <a:pt x="1301" y="731"/>
                    <a:pt x="1415" y="822"/>
                  </a:cubicBezTo>
                  <a:cubicBezTo>
                    <a:pt x="1529" y="890"/>
                    <a:pt x="1621" y="959"/>
                    <a:pt x="1735" y="1027"/>
                  </a:cubicBezTo>
                  <a:cubicBezTo>
                    <a:pt x="1735" y="1027"/>
                    <a:pt x="1735" y="1027"/>
                    <a:pt x="1735" y="1027"/>
                  </a:cubicBezTo>
                  <a:lnTo>
                    <a:pt x="1735" y="1027"/>
                  </a:lnTo>
                  <a:lnTo>
                    <a:pt x="1758" y="1050"/>
                  </a:lnTo>
                  <a:cubicBezTo>
                    <a:pt x="1758" y="1045"/>
                    <a:pt x="1757" y="1041"/>
                    <a:pt x="1755" y="1038"/>
                  </a:cubicBezTo>
                  <a:lnTo>
                    <a:pt x="1755" y="1038"/>
                  </a:lnTo>
                  <a:cubicBezTo>
                    <a:pt x="1788" y="1058"/>
                    <a:pt x="1810" y="1080"/>
                    <a:pt x="1849" y="1119"/>
                  </a:cubicBezTo>
                  <a:cubicBezTo>
                    <a:pt x="1872" y="1141"/>
                    <a:pt x="1895" y="1164"/>
                    <a:pt x="1940" y="1210"/>
                  </a:cubicBezTo>
                  <a:cubicBezTo>
                    <a:pt x="1986" y="1233"/>
                    <a:pt x="2009" y="1278"/>
                    <a:pt x="2054" y="1324"/>
                  </a:cubicBezTo>
                  <a:cubicBezTo>
                    <a:pt x="2100" y="1347"/>
                    <a:pt x="2123" y="1392"/>
                    <a:pt x="2169" y="1415"/>
                  </a:cubicBezTo>
                  <a:cubicBezTo>
                    <a:pt x="2191" y="1438"/>
                    <a:pt x="2214" y="1461"/>
                    <a:pt x="2237" y="1461"/>
                  </a:cubicBezTo>
                  <a:cubicBezTo>
                    <a:pt x="2260" y="1484"/>
                    <a:pt x="2283" y="1507"/>
                    <a:pt x="2305" y="1529"/>
                  </a:cubicBezTo>
                  <a:cubicBezTo>
                    <a:pt x="2328" y="1552"/>
                    <a:pt x="2328" y="1552"/>
                    <a:pt x="2351" y="1552"/>
                  </a:cubicBezTo>
                  <a:cubicBezTo>
                    <a:pt x="2374" y="1575"/>
                    <a:pt x="2374" y="1575"/>
                    <a:pt x="2397" y="1575"/>
                  </a:cubicBezTo>
                  <a:cubicBezTo>
                    <a:pt x="2410" y="1582"/>
                    <a:pt x="2424" y="1585"/>
                    <a:pt x="2436" y="1585"/>
                  </a:cubicBezTo>
                  <a:cubicBezTo>
                    <a:pt x="2467" y="1585"/>
                    <a:pt x="2495" y="1568"/>
                    <a:pt x="2511" y="1552"/>
                  </a:cubicBezTo>
                  <a:cubicBezTo>
                    <a:pt x="2557" y="1575"/>
                    <a:pt x="2579" y="1598"/>
                    <a:pt x="2602" y="1621"/>
                  </a:cubicBezTo>
                  <a:cubicBezTo>
                    <a:pt x="2625" y="1644"/>
                    <a:pt x="2625" y="1666"/>
                    <a:pt x="2648" y="1666"/>
                  </a:cubicBezTo>
                  <a:cubicBezTo>
                    <a:pt x="2648" y="1666"/>
                    <a:pt x="2648" y="1689"/>
                    <a:pt x="2671" y="1689"/>
                  </a:cubicBezTo>
                  <a:cubicBezTo>
                    <a:pt x="2671" y="1689"/>
                    <a:pt x="2693" y="1712"/>
                    <a:pt x="2693" y="1712"/>
                  </a:cubicBezTo>
                  <a:cubicBezTo>
                    <a:pt x="2716" y="1712"/>
                    <a:pt x="2739" y="1735"/>
                    <a:pt x="2739" y="1735"/>
                  </a:cubicBezTo>
                  <a:lnTo>
                    <a:pt x="2808" y="1735"/>
                  </a:lnTo>
                  <a:cubicBezTo>
                    <a:pt x="2830" y="1780"/>
                    <a:pt x="2853" y="1803"/>
                    <a:pt x="2899" y="1849"/>
                  </a:cubicBezTo>
                  <a:cubicBezTo>
                    <a:pt x="2990" y="1986"/>
                    <a:pt x="3082" y="2123"/>
                    <a:pt x="3173" y="2237"/>
                  </a:cubicBezTo>
                  <a:cubicBezTo>
                    <a:pt x="3196" y="2283"/>
                    <a:pt x="3218" y="2283"/>
                    <a:pt x="3264" y="2305"/>
                  </a:cubicBezTo>
                  <a:cubicBezTo>
                    <a:pt x="3287" y="2305"/>
                    <a:pt x="3333" y="2305"/>
                    <a:pt x="3355" y="2283"/>
                  </a:cubicBezTo>
                  <a:cubicBezTo>
                    <a:pt x="3401" y="2260"/>
                    <a:pt x="3424" y="2169"/>
                    <a:pt x="3401" y="2123"/>
                  </a:cubicBezTo>
                  <a:cubicBezTo>
                    <a:pt x="3355" y="2054"/>
                    <a:pt x="3333" y="2009"/>
                    <a:pt x="3310" y="1963"/>
                  </a:cubicBezTo>
                  <a:cubicBezTo>
                    <a:pt x="3287" y="1917"/>
                    <a:pt x="3264" y="1895"/>
                    <a:pt x="3218" y="1849"/>
                  </a:cubicBezTo>
                  <a:cubicBezTo>
                    <a:pt x="3173" y="1758"/>
                    <a:pt x="3104" y="1689"/>
                    <a:pt x="3036" y="1621"/>
                  </a:cubicBezTo>
                  <a:cubicBezTo>
                    <a:pt x="2922" y="1461"/>
                    <a:pt x="2808" y="1324"/>
                    <a:pt x="2671" y="1210"/>
                  </a:cubicBezTo>
                  <a:cubicBezTo>
                    <a:pt x="2602" y="1141"/>
                    <a:pt x="2534" y="1073"/>
                    <a:pt x="2465" y="1004"/>
                  </a:cubicBezTo>
                  <a:cubicBezTo>
                    <a:pt x="2442" y="982"/>
                    <a:pt x="2397" y="959"/>
                    <a:pt x="2374" y="936"/>
                  </a:cubicBezTo>
                  <a:cubicBezTo>
                    <a:pt x="2351" y="913"/>
                    <a:pt x="2328" y="913"/>
                    <a:pt x="2305" y="890"/>
                  </a:cubicBezTo>
                  <a:cubicBezTo>
                    <a:pt x="2283" y="867"/>
                    <a:pt x="2260" y="867"/>
                    <a:pt x="2237" y="845"/>
                  </a:cubicBezTo>
                  <a:cubicBezTo>
                    <a:pt x="2123" y="776"/>
                    <a:pt x="2009" y="685"/>
                    <a:pt x="1872" y="639"/>
                  </a:cubicBezTo>
                  <a:cubicBezTo>
                    <a:pt x="1826" y="594"/>
                    <a:pt x="1758" y="548"/>
                    <a:pt x="1712" y="525"/>
                  </a:cubicBezTo>
                  <a:cubicBezTo>
                    <a:pt x="1644" y="479"/>
                    <a:pt x="1575" y="457"/>
                    <a:pt x="1507" y="411"/>
                  </a:cubicBezTo>
                  <a:cubicBezTo>
                    <a:pt x="1461" y="388"/>
                    <a:pt x="1438" y="388"/>
                    <a:pt x="1392" y="365"/>
                  </a:cubicBezTo>
                  <a:cubicBezTo>
                    <a:pt x="1347" y="365"/>
                    <a:pt x="1301" y="342"/>
                    <a:pt x="1255" y="342"/>
                  </a:cubicBezTo>
                  <a:cubicBezTo>
                    <a:pt x="1233" y="342"/>
                    <a:pt x="1210" y="342"/>
                    <a:pt x="1210" y="365"/>
                  </a:cubicBezTo>
                  <a:cubicBezTo>
                    <a:pt x="1187" y="342"/>
                    <a:pt x="1164" y="342"/>
                    <a:pt x="1164" y="342"/>
                  </a:cubicBezTo>
                  <a:cubicBezTo>
                    <a:pt x="1119" y="320"/>
                    <a:pt x="1096" y="297"/>
                    <a:pt x="1050" y="297"/>
                  </a:cubicBezTo>
                  <a:cubicBezTo>
                    <a:pt x="1050" y="274"/>
                    <a:pt x="1027" y="251"/>
                    <a:pt x="1027" y="251"/>
                  </a:cubicBezTo>
                  <a:cubicBezTo>
                    <a:pt x="982" y="228"/>
                    <a:pt x="936" y="228"/>
                    <a:pt x="890" y="206"/>
                  </a:cubicBezTo>
                  <a:cubicBezTo>
                    <a:pt x="867" y="206"/>
                    <a:pt x="822" y="206"/>
                    <a:pt x="799" y="183"/>
                  </a:cubicBezTo>
                  <a:lnTo>
                    <a:pt x="776" y="183"/>
                  </a:lnTo>
                  <a:cubicBezTo>
                    <a:pt x="731" y="160"/>
                    <a:pt x="685" y="160"/>
                    <a:pt x="639" y="137"/>
                  </a:cubicBezTo>
                  <a:cubicBezTo>
                    <a:pt x="571" y="114"/>
                    <a:pt x="525" y="91"/>
                    <a:pt x="457" y="69"/>
                  </a:cubicBezTo>
                  <a:cubicBezTo>
                    <a:pt x="388" y="69"/>
                    <a:pt x="320" y="23"/>
                    <a:pt x="251" y="23"/>
                  </a:cubicBezTo>
                  <a:cubicBezTo>
                    <a:pt x="228" y="23"/>
                    <a:pt x="206" y="0"/>
                    <a:pt x="1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766512" y="425147"/>
              <a:ext cx="77081" cy="105474"/>
            </a:xfrm>
            <a:custGeom>
              <a:avLst/>
              <a:gdLst/>
              <a:ahLst/>
              <a:cxnLst/>
              <a:rect l="l" t="t" r="r" b="b"/>
              <a:pathLst>
                <a:path w="1713" h="2344" extrusionOk="0">
                  <a:moveTo>
                    <a:pt x="46" y="0"/>
                  </a:moveTo>
                  <a:cubicBezTo>
                    <a:pt x="0" y="23"/>
                    <a:pt x="0" y="46"/>
                    <a:pt x="0" y="69"/>
                  </a:cubicBezTo>
                  <a:cubicBezTo>
                    <a:pt x="0" y="92"/>
                    <a:pt x="23" y="114"/>
                    <a:pt x="46" y="137"/>
                  </a:cubicBezTo>
                  <a:cubicBezTo>
                    <a:pt x="46" y="137"/>
                    <a:pt x="69" y="160"/>
                    <a:pt x="69" y="160"/>
                  </a:cubicBezTo>
                  <a:cubicBezTo>
                    <a:pt x="92" y="183"/>
                    <a:pt x="114" y="206"/>
                    <a:pt x="160" y="251"/>
                  </a:cubicBezTo>
                  <a:cubicBezTo>
                    <a:pt x="183" y="274"/>
                    <a:pt x="206" y="297"/>
                    <a:pt x="229" y="320"/>
                  </a:cubicBezTo>
                  <a:cubicBezTo>
                    <a:pt x="229" y="343"/>
                    <a:pt x="251" y="343"/>
                    <a:pt x="251" y="365"/>
                  </a:cubicBezTo>
                  <a:lnTo>
                    <a:pt x="274" y="365"/>
                  </a:lnTo>
                  <a:cubicBezTo>
                    <a:pt x="274" y="388"/>
                    <a:pt x="297" y="388"/>
                    <a:pt x="297" y="388"/>
                  </a:cubicBezTo>
                  <a:cubicBezTo>
                    <a:pt x="343" y="457"/>
                    <a:pt x="411" y="525"/>
                    <a:pt x="457" y="571"/>
                  </a:cubicBezTo>
                  <a:cubicBezTo>
                    <a:pt x="502" y="639"/>
                    <a:pt x="548" y="685"/>
                    <a:pt x="594" y="731"/>
                  </a:cubicBezTo>
                  <a:cubicBezTo>
                    <a:pt x="639" y="776"/>
                    <a:pt x="685" y="845"/>
                    <a:pt x="708" y="890"/>
                  </a:cubicBezTo>
                  <a:cubicBezTo>
                    <a:pt x="754" y="936"/>
                    <a:pt x="799" y="1005"/>
                    <a:pt x="845" y="1073"/>
                  </a:cubicBezTo>
                  <a:cubicBezTo>
                    <a:pt x="891" y="1142"/>
                    <a:pt x="936" y="1210"/>
                    <a:pt x="982" y="1278"/>
                  </a:cubicBezTo>
                  <a:cubicBezTo>
                    <a:pt x="1027" y="1347"/>
                    <a:pt x="1073" y="1415"/>
                    <a:pt x="1119" y="1484"/>
                  </a:cubicBezTo>
                  <a:cubicBezTo>
                    <a:pt x="1279" y="1758"/>
                    <a:pt x="1438" y="2032"/>
                    <a:pt x="1575" y="2306"/>
                  </a:cubicBezTo>
                  <a:cubicBezTo>
                    <a:pt x="1589" y="2332"/>
                    <a:pt x="1610" y="2343"/>
                    <a:pt x="1634" y="2343"/>
                  </a:cubicBezTo>
                  <a:cubicBezTo>
                    <a:pt x="1652" y="2343"/>
                    <a:pt x="1670" y="2338"/>
                    <a:pt x="1689" y="2328"/>
                  </a:cubicBezTo>
                  <a:cubicBezTo>
                    <a:pt x="1689" y="2328"/>
                    <a:pt x="1712" y="2306"/>
                    <a:pt x="1712" y="2306"/>
                  </a:cubicBezTo>
                  <a:cubicBezTo>
                    <a:pt x="1712" y="2283"/>
                    <a:pt x="1712" y="2260"/>
                    <a:pt x="1712" y="2237"/>
                  </a:cubicBezTo>
                  <a:cubicBezTo>
                    <a:pt x="1667" y="2146"/>
                    <a:pt x="1621" y="2055"/>
                    <a:pt x="1575" y="1963"/>
                  </a:cubicBezTo>
                  <a:cubicBezTo>
                    <a:pt x="1575" y="1963"/>
                    <a:pt x="1598" y="1940"/>
                    <a:pt x="1598" y="1918"/>
                  </a:cubicBezTo>
                  <a:cubicBezTo>
                    <a:pt x="1598" y="1895"/>
                    <a:pt x="1598" y="1895"/>
                    <a:pt x="1598" y="1895"/>
                  </a:cubicBezTo>
                  <a:cubicBezTo>
                    <a:pt x="1598" y="1872"/>
                    <a:pt x="1598" y="1872"/>
                    <a:pt x="1575" y="1849"/>
                  </a:cubicBezTo>
                  <a:cubicBezTo>
                    <a:pt x="1575" y="1849"/>
                    <a:pt x="1575" y="1826"/>
                    <a:pt x="1552" y="1803"/>
                  </a:cubicBezTo>
                  <a:cubicBezTo>
                    <a:pt x="1552" y="1758"/>
                    <a:pt x="1530" y="1712"/>
                    <a:pt x="1507" y="1667"/>
                  </a:cubicBezTo>
                  <a:cubicBezTo>
                    <a:pt x="1484" y="1644"/>
                    <a:pt x="1461" y="1598"/>
                    <a:pt x="1438" y="1552"/>
                  </a:cubicBezTo>
                  <a:cubicBezTo>
                    <a:pt x="1415" y="1507"/>
                    <a:pt x="1393" y="1484"/>
                    <a:pt x="1370" y="1438"/>
                  </a:cubicBezTo>
                  <a:cubicBezTo>
                    <a:pt x="1324" y="1393"/>
                    <a:pt x="1301" y="1347"/>
                    <a:pt x="1279" y="1301"/>
                  </a:cubicBezTo>
                  <a:cubicBezTo>
                    <a:pt x="1233" y="1256"/>
                    <a:pt x="1210" y="1233"/>
                    <a:pt x="1187" y="1187"/>
                  </a:cubicBezTo>
                  <a:cubicBezTo>
                    <a:pt x="1164" y="1164"/>
                    <a:pt x="1142" y="1119"/>
                    <a:pt x="1096" y="1073"/>
                  </a:cubicBezTo>
                  <a:cubicBezTo>
                    <a:pt x="1050" y="1005"/>
                    <a:pt x="982" y="936"/>
                    <a:pt x="936" y="868"/>
                  </a:cubicBezTo>
                  <a:cubicBezTo>
                    <a:pt x="868" y="776"/>
                    <a:pt x="799" y="708"/>
                    <a:pt x="731" y="639"/>
                  </a:cubicBezTo>
                  <a:cubicBezTo>
                    <a:pt x="685" y="548"/>
                    <a:pt x="617" y="480"/>
                    <a:pt x="548" y="411"/>
                  </a:cubicBezTo>
                  <a:cubicBezTo>
                    <a:pt x="502" y="365"/>
                    <a:pt x="434" y="297"/>
                    <a:pt x="388" y="251"/>
                  </a:cubicBezTo>
                  <a:cubicBezTo>
                    <a:pt x="320" y="183"/>
                    <a:pt x="251" y="114"/>
                    <a:pt x="183" y="69"/>
                  </a:cubicBezTo>
                  <a:cubicBezTo>
                    <a:pt x="160" y="46"/>
                    <a:pt x="137" y="23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603216" y="468255"/>
              <a:ext cx="202354" cy="143227"/>
            </a:xfrm>
            <a:custGeom>
              <a:avLst/>
              <a:gdLst/>
              <a:ahLst/>
              <a:cxnLst/>
              <a:rect l="l" t="t" r="r" b="b"/>
              <a:pathLst>
                <a:path w="4497" h="3183" extrusionOk="0">
                  <a:moveTo>
                    <a:pt x="4268" y="1"/>
                  </a:moveTo>
                  <a:cubicBezTo>
                    <a:pt x="4223" y="24"/>
                    <a:pt x="4200" y="47"/>
                    <a:pt x="4177" y="92"/>
                  </a:cubicBezTo>
                  <a:cubicBezTo>
                    <a:pt x="4131" y="138"/>
                    <a:pt x="4109" y="184"/>
                    <a:pt x="4063" y="229"/>
                  </a:cubicBezTo>
                  <a:cubicBezTo>
                    <a:pt x="4040" y="252"/>
                    <a:pt x="4017" y="298"/>
                    <a:pt x="3995" y="343"/>
                  </a:cubicBezTo>
                  <a:cubicBezTo>
                    <a:pt x="3949" y="412"/>
                    <a:pt x="3880" y="480"/>
                    <a:pt x="3835" y="572"/>
                  </a:cubicBezTo>
                  <a:cubicBezTo>
                    <a:pt x="3789" y="617"/>
                    <a:pt x="3743" y="663"/>
                    <a:pt x="3698" y="731"/>
                  </a:cubicBezTo>
                  <a:cubicBezTo>
                    <a:pt x="3652" y="777"/>
                    <a:pt x="3606" y="823"/>
                    <a:pt x="3561" y="891"/>
                  </a:cubicBezTo>
                  <a:cubicBezTo>
                    <a:pt x="3447" y="1005"/>
                    <a:pt x="3355" y="1097"/>
                    <a:pt x="3241" y="1211"/>
                  </a:cubicBezTo>
                  <a:cubicBezTo>
                    <a:pt x="3127" y="1302"/>
                    <a:pt x="3013" y="1393"/>
                    <a:pt x="2899" y="1507"/>
                  </a:cubicBezTo>
                  <a:cubicBezTo>
                    <a:pt x="2785" y="1576"/>
                    <a:pt x="2671" y="1667"/>
                    <a:pt x="2557" y="1758"/>
                  </a:cubicBezTo>
                  <a:cubicBezTo>
                    <a:pt x="2540" y="1775"/>
                    <a:pt x="2511" y="1804"/>
                    <a:pt x="2479" y="1827"/>
                  </a:cubicBezTo>
                  <a:lnTo>
                    <a:pt x="2479" y="1827"/>
                  </a:lnTo>
                  <a:cubicBezTo>
                    <a:pt x="2482" y="1827"/>
                    <a:pt x="2485" y="1827"/>
                    <a:pt x="2488" y="1827"/>
                  </a:cubicBezTo>
                  <a:cubicBezTo>
                    <a:pt x="2484" y="1827"/>
                    <a:pt x="2481" y="1828"/>
                    <a:pt x="2477" y="1829"/>
                  </a:cubicBezTo>
                  <a:lnTo>
                    <a:pt x="2477" y="1829"/>
                  </a:lnTo>
                  <a:cubicBezTo>
                    <a:pt x="2466" y="1836"/>
                    <a:pt x="2456" y="1843"/>
                    <a:pt x="2445" y="1849"/>
                  </a:cubicBezTo>
                  <a:lnTo>
                    <a:pt x="2445" y="1849"/>
                  </a:lnTo>
                  <a:cubicBezTo>
                    <a:pt x="2455" y="1839"/>
                    <a:pt x="2466" y="1832"/>
                    <a:pt x="2477" y="1829"/>
                  </a:cubicBezTo>
                  <a:lnTo>
                    <a:pt x="2477" y="1829"/>
                  </a:lnTo>
                  <a:cubicBezTo>
                    <a:pt x="2478" y="1828"/>
                    <a:pt x="2478" y="1828"/>
                    <a:pt x="2479" y="1827"/>
                  </a:cubicBezTo>
                  <a:lnTo>
                    <a:pt x="2479" y="1827"/>
                  </a:lnTo>
                  <a:cubicBezTo>
                    <a:pt x="2465" y="1827"/>
                    <a:pt x="2462" y="1830"/>
                    <a:pt x="2442" y="1850"/>
                  </a:cubicBezTo>
                  <a:cubicBezTo>
                    <a:pt x="2443" y="1849"/>
                    <a:pt x="2444" y="1849"/>
                    <a:pt x="2445" y="1849"/>
                  </a:cubicBezTo>
                  <a:lnTo>
                    <a:pt x="2445" y="1849"/>
                  </a:lnTo>
                  <a:cubicBezTo>
                    <a:pt x="2436" y="1856"/>
                    <a:pt x="2428" y="1864"/>
                    <a:pt x="2420" y="1873"/>
                  </a:cubicBezTo>
                  <a:cubicBezTo>
                    <a:pt x="2283" y="1964"/>
                    <a:pt x="2146" y="2055"/>
                    <a:pt x="2009" y="2124"/>
                  </a:cubicBezTo>
                  <a:cubicBezTo>
                    <a:pt x="1872" y="2215"/>
                    <a:pt x="1735" y="2306"/>
                    <a:pt x="1575" y="2375"/>
                  </a:cubicBezTo>
                  <a:cubicBezTo>
                    <a:pt x="1438" y="2466"/>
                    <a:pt x="1301" y="2535"/>
                    <a:pt x="1164" y="2603"/>
                  </a:cubicBezTo>
                  <a:cubicBezTo>
                    <a:pt x="1096" y="2649"/>
                    <a:pt x="1027" y="2671"/>
                    <a:pt x="959" y="2694"/>
                  </a:cubicBezTo>
                  <a:cubicBezTo>
                    <a:pt x="890" y="2740"/>
                    <a:pt x="822" y="2763"/>
                    <a:pt x="731" y="2808"/>
                  </a:cubicBezTo>
                  <a:cubicBezTo>
                    <a:pt x="685" y="2831"/>
                    <a:pt x="616" y="2854"/>
                    <a:pt x="548" y="2877"/>
                  </a:cubicBezTo>
                  <a:cubicBezTo>
                    <a:pt x="457" y="2923"/>
                    <a:pt x="388" y="2945"/>
                    <a:pt x="320" y="2968"/>
                  </a:cubicBezTo>
                  <a:cubicBezTo>
                    <a:pt x="274" y="2968"/>
                    <a:pt x="228" y="2991"/>
                    <a:pt x="183" y="2991"/>
                  </a:cubicBezTo>
                  <a:cubicBezTo>
                    <a:pt x="137" y="3014"/>
                    <a:pt x="91" y="3014"/>
                    <a:pt x="69" y="3037"/>
                  </a:cubicBezTo>
                  <a:cubicBezTo>
                    <a:pt x="46" y="3037"/>
                    <a:pt x="23" y="3060"/>
                    <a:pt x="0" y="3082"/>
                  </a:cubicBezTo>
                  <a:cubicBezTo>
                    <a:pt x="0" y="3082"/>
                    <a:pt x="0" y="3105"/>
                    <a:pt x="0" y="3128"/>
                  </a:cubicBezTo>
                  <a:cubicBezTo>
                    <a:pt x="17" y="3161"/>
                    <a:pt x="34" y="3183"/>
                    <a:pt x="59" y="3183"/>
                  </a:cubicBezTo>
                  <a:cubicBezTo>
                    <a:pt x="69" y="3183"/>
                    <a:pt x="79" y="3180"/>
                    <a:pt x="91" y="3174"/>
                  </a:cubicBezTo>
                  <a:cubicBezTo>
                    <a:pt x="137" y="3174"/>
                    <a:pt x="206" y="3151"/>
                    <a:pt x="251" y="3151"/>
                  </a:cubicBezTo>
                  <a:cubicBezTo>
                    <a:pt x="297" y="3128"/>
                    <a:pt x="365" y="3128"/>
                    <a:pt x="411" y="3128"/>
                  </a:cubicBezTo>
                  <a:cubicBezTo>
                    <a:pt x="457" y="3105"/>
                    <a:pt x="502" y="3105"/>
                    <a:pt x="571" y="3105"/>
                  </a:cubicBezTo>
                  <a:cubicBezTo>
                    <a:pt x="616" y="3082"/>
                    <a:pt x="662" y="3082"/>
                    <a:pt x="708" y="3060"/>
                  </a:cubicBezTo>
                  <a:cubicBezTo>
                    <a:pt x="753" y="3060"/>
                    <a:pt x="799" y="3037"/>
                    <a:pt x="845" y="3037"/>
                  </a:cubicBezTo>
                  <a:cubicBezTo>
                    <a:pt x="890" y="3014"/>
                    <a:pt x="959" y="3014"/>
                    <a:pt x="1004" y="2991"/>
                  </a:cubicBezTo>
                  <a:cubicBezTo>
                    <a:pt x="1119" y="2968"/>
                    <a:pt x="1210" y="2923"/>
                    <a:pt x="1324" y="2877"/>
                  </a:cubicBezTo>
                  <a:lnTo>
                    <a:pt x="1301" y="2877"/>
                  </a:lnTo>
                  <a:cubicBezTo>
                    <a:pt x="1415" y="2831"/>
                    <a:pt x="1552" y="2786"/>
                    <a:pt x="1666" y="2717"/>
                  </a:cubicBezTo>
                  <a:cubicBezTo>
                    <a:pt x="1803" y="2649"/>
                    <a:pt x="1917" y="2580"/>
                    <a:pt x="2032" y="2512"/>
                  </a:cubicBezTo>
                  <a:cubicBezTo>
                    <a:pt x="2146" y="2466"/>
                    <a:pt x="2260" y="2375"/>
                    <a:pt x="2374" y="2306"/>
                  </a:cubicBezTo>
                  <a:cubicBezTo>
                    <a:pt x="2488" y="2238"/>
                    <a:pt x="2602" y="2169"/>
                    <a:pt x="2716" y="2078"/>
                  </a:cubicBezTo>
                  <a:cubicBezTo>
                    <a:pt x="2739" y="2055"/>
                    <a:pt x="2762" y="2032"/>
                    <a:pt x="2785" y="2010"/>
                  </a:cubicBezTo>
                  <a:cubicBezTo>
                    <a:pt x="2808" y="2010"/>
                    <a:pt x="2808" y="2010"/>
                    <a:pt x="2808" y="1987"/>
                  </a:cubicBezTo>
                  <a:cubicBezTo>
                    <a:pt x="2945" y="1895"/>
                    <a:pt x="3082" y="1804"/>
                    <a:pt x="3196" y="1690"/>
                  </a:cubicBezTo>
                  <a:cubicBezTo>
                    <a:pt x="3264" y="1644"/>
                    <a:pt x="3333" y="1576"/>
                    <a:pt x="3401" y="1530"/>
                  </a:cubicBezTo>
                  <a:cubicBezTo>
                    <a:pt x="3470" y="1462"/>
                    <a:pt x="3515" y="1416"/>
                    <a:pt x="3584" y="1370"/>
                  </a:cubicBezTo>
                  <a:cubicBezTo>
                    <a:pt x="3629" y="1302"/>
                    <a:pt x="3698" y="1256"/>
                    <a:pt x="3743" y="1188"/>
                  </a:cubicBezTo>
                  <a:cubicBezTo>
                    <a:pt x="3812" y="1119"/>
                    <a:pt x="3858" y="1051"/>
                    <a:pt x="3926" y="1005"/>
                  </a:cubicBezTo>
                  <a:cubicBezTo>
                    <a:pt x="4040" y="868"/>
                    <a:pt x="4154" y="709"/>
                    <a:pt x="4268" y="549"/>
                  </a:cubicBezTo>
                  <a:cubicBezTo>
                    <a:pt x="4337" y="457"/>
                    <a:pt x="4383" y="366"/>
                    <a:pt x="4451" y="252"/>
                  </a:cubicBezTo>
                  <a:cubicBezTo>
                    <a:pt x="4497" y="184"/>
                    <a:pt x="4474" y="69"/>
                    <a:pt x="4405" y="24"/>
                  </a:cubicBezTo>
                  <a:cubicBezTo>
                    <a:pt x="4360" y="1"/>
                    <a:pt x="4337" y="1"/>
                    <a:pt x="4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539500" y="356300"/>
              <a:ext cx="347201" cy="372894"/>
            </a:xfrm>
            <a:custGeom>
              <a:avLst/>
              <a:gdLst/>
              <a:ahLst/>
              <a:cxnLst/>
              <a:rect l="l" t="t" r="r" b="b"/>
              <a:pathLst>
                <a:path w="7716" h="8287" extrusionOk="0">
                  <a:moveTo>
                    <a:pt x="2580" y="184"/>
                  </a:moveTo>
                  <a:cubicBezTo>
                    <a:pt x="2808" y="206"/>
                    <a:pt x="3060" y="252"/>
                    <a:pt x="3311" y="343"/>
                  </a:cubicBezTo>
                  <a:cubicBezTo>
                    <a:pt x="3653" y="480"/>
                    <a:pt x="3995" y="640"/>
                    <a:pt x="4338" y="868"/>
                  </a:cubicBezTo>
                  <a:cubicBezTo>
                    <a:pt x="4794" y="1188"/>
                    <a:pt x="5228" y="1576"/>
                    <a:pt x="5639" y="2055"/>
                  </a:cubicBezTo>
                  <a:lnTo>
                    <a:pt x="5662" y="2055"/>
                  </a:lnTo>
                  <a:cubicBezTo>
                    <a:pt x="6187" y="2649"/>
                    <a:pt x="6643" y="3356"/>
                    <a:pt x="7008" y="4110"/>
                  </a:cubicBezTo>
                  <a:cubicBezTo>
                    <a:pt x="7168" y="4429"/>
                    <a:pt x="7305" y="4749"/>
                    <a:pt x="7419" y="5068"/>
                  </a:cubicBezTo>
                  <a:cubicBezTo>
                    <a:pt x="7465" y="5182"/>
                    <a:pt x="7488" y="5251"/>
                    <a:pt x="7510" y="5342"/>
                  </a:cubicBezTo>
                  <a:lnTo>
                    <a:pt x="7510" y="5365"/>
                  </a:lnTo>
                  <a:cubicBezTo>
                    <a:pt x="7465" y="5411"/>
                    <a:pt x="7419" y="5433"/>
                    <a:pt x="7373" y="5479"/>
                  </a:cubicBezTo>
                  <a:cubicBezTo>
                    <a:pt x="7259" y="5525"/>
                    <a:pt x="7168" y="5570"/>
                    <a:pt x="7077" y="5593"/>
                  </a:cubicBezTo>
                  <a:cubicBezTo>
                    <a:pt x="6985" y="5616"/>
                    <a:pt x="6894" y="5639"/>
                    <a:pt x="6826" y="5639"/>
                  </a:cubicBezTo>
                  <a:lnTo>
                    <a:pt x="6734" y="5639"/>
                  </a:lnTo>
                  <a:lnTo>
                    <a:pt x="6734" y="5616"/>
                  </a:lnTo>
                  <a:cubicBezTo>
                    <a:pt x="6712" y="5502"/>
                    <a:pt x="6689" y="5433"/>
                    <a:pt x="6666" y="5342"/>
                  </a:cubicBezTo>
                  <a:lnTo>
                    <a:pt x="6643" y="5319"/>
                  </a:lnTo>
                  <a:cubicBezTo>
                    <a:pt x="6552" y="5045"/>
                    <a:pt x="6460" y="4749"/>
                    <a:pt x="6324" y="4475"/>
                  </a:cubicBezTo>
                  <a:cubicBezTo>
                    <a:pt x="6095" y="4018"/>
                    <a:pt x="5844" y="3562"/>
                    <a:pt x="5547" y="3174"/>
                  </a:cubicBezTo>
                  <a:cubicBezTo>
                    <a:pt x="5502" y="3219"/>
                    <a:pt x="5456" y="3265"/>
                    <a:pt x="5433" y="3311"/>
                  </a:cubicBezTo>
                  <a:cubicBezTo>
                    <a:pt x="5296" y="3493"/>
                    <a:pt x="5114" y="3676"/>
                    <a:pt x="4908" y="3858"/>
                  </a:cubicBezTo>
                  <a:cubicBezTo>
                    <a:pt x="4589" y="4132"/>
                    <a:pt x="4224" y="4361"/>
                    <a:pt x="3927" y="4543"/>
                  </a:cubicBezTo>
                  <a:cubicBezTo>
                    <a:pt x="3539" y="4794"/>
                    <a:pt x="3174" y="5000"/>
                    <a:pt x="2831" y="5159"/>
                  </a:cubicBezTo>
                  <a:cubicBezTo>
                    <a:pt x="2375" y="5365"/>
                    <a:pt x="1964" y="5502"/>
                    <a:pt x="1576" y="5570"/>
                  </a:cubicBezTo>
                  <a:lnTo>
                    <a:pt x="1485" y="5570"/>
                  </a:lnTo>
                  <a:cubicBezTo>
                    <a:pt x="1462" y="5593"/>
                    <a:pt x="1439" y="5593"/>
                    <a:pt x="1416" y="5593"/>
                  </a:cubicBezTo>
                  <a:cubicBezTo>
                    <a:pt x="1393" y="5593"/>
                    <a:pt x="1370" y="5593"/>
                    <a:pt x="1348" y="5616"/>
                  </a:cubicBezTo>
                  <a:cubicBezTo>
                    <a:pt x="1462" y="5958"/>
                    <a:pt x="1622" y="6324"/>
                    <a:pt x="1827" y="6666"/>
                  </a:cubicBezTo>
                  <a:cubicBezTo>
                    <a:pt x="2032" y="7077"/>
                    <a:pt x="2306" y="7442"/>
                    <a:pt x="2603" y="7784"/>
                  </a:cubicBezTo>
                  <a:cubicBezTo>
                    <a:pt x="2580" y="7807"/>
                    <a:pt x="2557" y="7830"/>
                    <a:pt x="2535" y="7853"/>
                  </a:cubicBezTo>
                  <a:cubicBezTo>
                    <a:pt x="2512" y="7899"/>
                    <a:pt x="2443" y="7944"/>
                    <a:pt x="2375" y="7967"/>
                  </a:cubicBezTo>
                  <a:cubicBezTo>
                    <a:pt x="2306" y="8013"/>
                    <a:pt x="2238" y="8058"/>
                    <a:pt x="2147" y="8081"/>
                  </a:cubicBezTo>
                  <a:cubicBezTo>
                    <a:pt x="2101" y="8104"/>
                    <a:pt x="2032" y="8104"/>
                    <a:pt x="1987" y="8104"/>
                  </a:cubicBezTo>
                  <a:cubicBezTo>
                    <a:pt x="1644" y="7625"/>
                    <a:pt x="1325" y="7122"/>
                    <a:pt x="1074" y="6597"/>
                  </a:cubicBezTo>
                  <a:lnTo>
                    <a:pt x="1051" y="6575"/>
                  </a:lnTo>
                  <a:cubicBezTo>
                    <a:pt x="709" y="5844"/>
                    <a:pt x="457" y="5091"/>
                    <a:pt x="298" y="4361"/>
                  </a:cubicBezTo>
                  <a:cubicBezTo>
                    <a:pt x="206" y="3790"/>
                    <a:pt x="161" y="3242"/>
                    <a:pt x="206" y="2717"/>
                  </a:cubicBezTo>
                  <a:cubicBezTo>
                    <a:pt x="229" y="2352"/>
                    <a:pt x="298" y="2010"/>
                    <a:pt x="412" y="1690"/>
                  </a:cubicBezTo>
                  <a:cubicBezTo>
                    <a:pt x="480" y="1462"/>
                    <a:pt x="594" y="1234"/>
                    <a:pt x="709" y="1051"/>
                  </a:cubicBezTo>
                  <a:cubicBezTo>
                    <a:pt x="823" y="914"/>
                    <a:pt x="937" y="754"/>
                    <a:pt x="1074" y="640"/>
                  </a:cubicBezTo>
                  <a:cubicBezTo>
                    <a:pt x="1211" y="526"/>
                    <a:pt x="1348" y="435"/>
                    <a:pt x="1485" y="366"/>
                  </a:cubicBezTo>
                  <a:cubicBezTo>
                    <a:pt x="1644" y="298"/>
                    <a:pt x="1804" y="252"/>
                    <a:pt x="1987" y="206"/>
                  </a:cubicBezTo>
                  <a:cubicBezTo>
                    <a:pt x="2101" y="184"/>
                    <a:pt x="2238" y="184"/>
                    <a:pt x="2375" y="184"/>
                  </a:cubicBezTo>
                  <a:close/>
                  <a:moveTo>
                    <a:pt x="2375" y="1"/>
                  </a:moveTo>
                  <a:cubicBezTo>
                    <a:pt x="2055" y="1"/>
                    <a:pt x="1736" y="69"/>
                    <a:pt x="1462" y="184"/>
                  </a:cubicBezTo>
                  <a:cubicBezTo>
                    <a:pt x="1370" y="229"/>
                    <a:pt x="1256" y="298"/>
                    <a:pt x="1165" y="366"/>
                  </a:cubicBezTo>
                  <a:cubicBezTo>
                    <a:pt x="1074" y="412"/>
                    <a:pt x="960" y="503"/>
                    <a:pt x="868" y="594"/>
                  </a:cubicBezTo>
                  <a:cubicBezTo>
                    <a:pt x="709" y="754"/>
                    <a:pt x="549" y="960"/>
                    <a:pt x="435" y="1188"/>
                  </a:cubicBezTo>
                  <a:cubicBezTo>
                    <a:pt x="320" y="1393"/>
                    <a:pt x="229" y="1622"/>
                    <a:pt x="161" y="1895"/>
                  </a:cubicBezTo>
                  <a:cubicBezTo>
                    <a:pt x="92" y="2124"/>
                    <a:pt x="47" y="2375"/>
                    <a:pt x="24" y="2649"/>
                  </a:cubicBezTo>
                  <a:cubicBezTo>
                    <a:pt x="1" y="3105"/>
                    <a:pt x="1" y="3585"/>
                    <a:pt x="92" y="4087"/>
                  </a:cubicBezTo>
                  <a:cubicBezTo>
                    <a:pt x="161" y="4589"/>
                    <a:pt x="275" y="5091"/>
                    <a:pt x="457" y="5593"/>
                  </a:cubicBezTo>
                  <a:cubicBezTo>
                    <a:pt x="617" y="6050"/>
                    <a:pt x="800" y="6506"/>
                    <a:pt x="1051" y="6940"/>
                  </a:cubicBezTo>
                  <a:cubicBezTo>
                    <a:pt x="1256" y="7351"/>
                    <a:pt x="1507" y="7762"/>
                    <a:pt x="1781" y="8127"/>
                  </a:cubicBezTo>
                  <a:lnTo>
                    <a:pt x="1850" y="8241"/>
                  </a:lnTo>
                  <a:cubicBezTo>
                    <a:pt x="1873" y="8264"/>
                    <a:pt x="1895" y="8264"/>
                    <a:pt x="1918" y="8264"/>
                  </a:cubicBezTo>
                  <a:cubicBezTo>
                    <a:pt x="1941" y="8287"/>
                    <a:pt x="1964" y="8287"/>
                    <a:pt x="1987" y="8287"/>
                  </a:cubicBezTo>
                  <a:cubicBezTo>
                    <a:pt x="2124" y="8287"/>
                    <a:pt x="2283" y="8241"/>
                    <a:pt x="2443" y="8150"/>
                  </a:cubicBezTo>
                  <a:cubicBezTo>
                    <a:pt x="2512" y="8127"/>
                    <a:pt x="2580" y="8058"/>
                    <a:pt x="2649" y="8013"/>
                  </a:cubicBezTo>
                  <a:cubicBezTo>
                    <a:pt x="2694" y="7967"/>
                    <a:pt x="2763" y="7899"/>
                    <a:pt x="2786" y="7830"/>
                  </a:cubicBezTo>
                  <a:cubicBezTo>
                    <a:pt x="2808" y="7807"/>
                    <a:pt x="2808" y="7784"/>
                    <a:pt x="2786" y="7762"/>
                  </a:cubicBezTo>
                  <a:cubicBezTo>
                    <a:pt x="2786" y="7739"/>
                    <a:pt x="2786" y="7739"/>
                    <a:pt x="2786" y="7739"/>
                  </a:cubicBezTo>
                  <a:cubicBezTo>
                    <a:pt x="2398" y="7282"/>
                    <a:pt x="2078" y="6803"/>
                    <a:pt x="1804" y="6255"/>
                  </a:cubicBezTo>
                  <a:cubicBezTo>
                    <a:pt x="1713" y="6073"/>
                    <a:pt x="1644" y="5913"/>
                    <a:pt x="1576" y="5753"/>
                  </a:cubicBezTo>
                  <a:cubicBezTo>
                    <a:pt x="1736" y="5730"/>
                    <a:pt x="1895" y="5684"/>
                    <a:pt x="2078" y="5639"/>
                  </a:cubicBezTo>
                  <a:cubicBezTo>
                    <a:pt x="2238" y="5593"/>
                    <a:pt x="2443" y="5525"/>
                    <a:pt x="2649" y="5433"/>
                  </a:cubicBezTo>
                  <a:cubicBezTo>
                    <a:pt x="2991" y="5296"/>
                    <a:pt x="3356" y="5091"/>
                    <a:pt x="3767" y="4863"/>
                  </a:cubicBezTo>
                  <a:cubicBezTo>
                    <a:pt x="3904" y="4771"/>
                    <a:pt x="4064" y="4680"/>
                    <a:pt x="4246" y="4566"/>
                  </a:cubicBezTo>
                  <a:cubicBezTo>
                    <a:pt x="4429" y="4452"/>
                    <a:pt x="4589" y="4338"/>
                    <a:pt x="4726" y="4224"/>
                  </a:cubicBezTo>
                  <a:cubicBezTo>
                    <a:pt x="5068" y="3973"/>
                    <a:pt x="5342" y="3722"/>
                    <a:pt x="5547" y="3470"/>
                  </a:cubicBezTo>
                  <a:cubicBezTo>
                    <a:pt x="5753" y="3767"/>
                    <a:pt x="5936" y="4110"/>
                    <a:pt x="6118" y="4452"/>
                  </a:cubicBezTo>
                  <a:lnTo>
                    <a:pt x="6141" y="4498"/>
                  </a:lnTo>
                  <a:lnTo>
                    <a:pt x="6164" y="4543"/>
                  </a:lnTo>
                  <a:cubicBezTo>
                    <a:pt x="6278" y="4817"/>
                    <a:pt x="6392" y="5091"/>
                    <a:pt x="6483" y="5388"/>
                  </a:cubicBezTo>
                  <a:cubicBezTo>
                    <a:pt x="6506" y="5479"/>
                    <a:pt x="6529" y="5548"/>
                    <a:pt x="6552" y="5639"/>
                  </a:cubicBezTo>
                  <a:lnTo>
                    <a:pt x="6575" y="5662"/>
                  </a:lnTo>
                  <a:lnTo>
                    <a:pt x="6575" y="5684"/>
                  </a:lnTo>
                  <a:lnTo>
                    <a:pt x="6575" y="5730"/>
                  </a:lnTo>
                  <a:cubicBezTo>
                    <a:pt x="6597" y="5753"/>
                    <a:pt x="6620" y="5776"/>
                    <a:pt x="6643" y="5799"/>
                  </a:cubicBezTo>
                  <a:lnTo>
                    <a:pt x="6689" y="5799"/>
                  </a:lnTo>
                  <a:cubicBezTo>
                    <a:pt x="6734" y="5799"/>
                    <a:pt x="6780" y="5821"/>
                    <a:pt x="6826" y="5821"/>
                  </a:cubicBezTo>
                  <a:cubicBezTo>
                    <a:pt x="6940" y="5821"/>
                    <a:pt x="7054" y="5799"/>
                    <a:pt x="7191" y="5753"/>
                  </a:cubicBezTo>
                  <a:cubicBezTo>
                    <a:pt x="7282" y="5707"/>
                    <a:pt x="7351" y="5684"/>
                    <a:pt x="7442" y="5639"/>
                  </a:cubicBezTo>
                  <a:cubicBezTo>
                    <a:pt x="7533" y="5593"/>
                    <a:pt x="7602" y="5548"/>
                    <a:pt x="7670" y="5479"/>
                  </a:cubicBezTo>
                  <a:cubicBezTo>
                    <a:pt x="7693" y="5456"/>
                    <a:pt x="7716" y="5411"/>
                    <a:pt x="7716" y="5365"/>
                  </a:cubicBezTo>
                  <a:lnTo>
                    <a:pt x="7693" y="5365"/>
                  </a:lnTo>
                  <a:lnTo>
                    <a:pt x="7693" y="5342"/>
                  </a:lnTo>
                  <a:lnTo>
                    <a:pt x="7670" y="5296"/>
                  </a:lnTo>
                  <a:cubicBezTo>
                    <a:pt x="7647" y="5205"/>
                    <a:pt x="7625" y="5137"/>
                    <a:pt x="7602" y="5045"/>
                  </a:cubicBezTo>
                  <a:cubicBezTo>
                    <a:pt x="7305" y="4246"/>
                    <a:pt x="6917" y="3470"/>
                    <a:pt x="6438" y="2763"/>
                  </a:cubicBezTo>
                  <a:cubicBezTo>
                    <a:pt x="6164" y="2352"/>
                    <a:pt x="5844" y="1964"/>
                    <a:pt x="5502" y="1622"/>
                  </a:cubicBezTo>
                  <a:cubicBezTo>
                    <a:pt x="5137" y="1234"/>
                    <a:pt x="4749" y="914"/>
                    <a:pt x="4338" y="663"/>
                  </a:cubicBezTo>
                  <a:cubicBezTo>
                    <a:pt x="3858" y="366"/>
                    <a:pt x="3151" y="1"/>
                    <a:pt x="2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583687" y="418982"/>
              <a:ext cx="189034" cy="168471"/>
            </a:xfrm>
            <a:custGeom>
              <a:avLst/>
              <a:gdLst/>
              <a:ahLst/>
              <a:cxnLst/>
              <a:rect l="l" t="t" r="r" b="b"/>
              <a:pathLst>
                <a:path w="4201" h="3744" extrusionOk="0">
                  <a:moveTo>
                    <a:pt x="1895" y="183"/>
                  </a:moveTo>
                  <a:cubicBezTo>
                    <a:pt x="2078" y="206"/>
                    <a:pt x="2237" y="251"/>
                    <a:pt x="2420" y="297"/>
                  </a:cubicBezTo>
                  <a:cubicBezTo>
                    <a:pt x="2671" y="388"/>
                    <a:pt x="2922" y="525"/>
                    <a:pt x="3196" y="685"/>
                  </a:cubicBezTo>
                  <a:lnTo>
                    <a:pt x="3173" y="685"/>
                  </a:lnTo>
                  <a:cubicBezTo>
                    <a:pt x="3470" y="891"/>
                    <a:pt x="3721" y="1119"/>
                    <a:pt x="3972" y="1370"/>
                  </a:cubicBezTo>
                  <a:cubicBezTo>
                    <a:pt x="3789" y="1598"/>
                    <a:pt x="3584" y="1804"/>
                    <a:pt x="3356" y="1986"/>
                  </a:cubicBezTo>
                  <a:cubicBezTo>
                    <a:pt x="2876" y="2397"/>
                    <a:pt x="2283" y="2739"/>
                    <a:pt x="1644" y="3059"/>
                  </a:cubicBezTo>
                  <a:cubicBezTo>
                    <a:pt x="1210" y="3242"/>
                    <a:pt x="776" y="3401"/>
                    <a:pt x="320" y="3538"/>
                  </a:cubicBezTo>
                  <a:cubicBezTo>
                    <a:pt x="320" y="3424"/>
                    <a:pt x="297" y="3333"/>
                    <a:pt x="274" y="3242"/>
                  </a:cubicBezTo>
                  <a:cubicBezTo>
                    <a:pt x="183" y="2808"/>
                    <a:pt x="160" y="2420"/>
                    <a:pt x="183" y="2032"/>
                  </a:cubicBezTo>
                  <a:cubicBezTo>
                    <a:pt x="206" y="1758"/>
                    <a:pt x="251" y="1507"/>
                    <a:pt x="320" y="1279"/>
                  </a:cubicBezTo>
                  <a:cubicBezTo>
                    <a:pt x="388" y="1119"/>
                    <a:pt x="457" y="959"/>
                    <a:pt x="548" y="822"/>
                  </a:cubicBezTo>
                  <a:cubicBezTo>
                    <a:pt x="640" y="708"/>
                    <a:pt x="731" y="594"/>
                    <a:pt x="822" y="502"/>
                  </a:cubicBezTo>
                  <a:cubicBezTo>
                    <a:pt x="913" y="434"/>
                    <a:pt x="1005" y="366"/>
                    <a:pt x="1119" y="320"/>
                  </a:cubicBezTo>
                  <a:cubicBezTo>
                    <a:pt x="1210" y="274"/>
                    <a:pt x="1324" y="229"/>
                    <a:pt x="1438" y="206"/>
                  </a:cubicBezTo>
                  <a:cubicBezTo>
                    <a:pt x="1553" y="183"/>
                    <a:pt x="1644" y="183"/>
                    <a:pt x="1758" y="183"/>
                  </a:cubicBezTo>
                  <a:close/>
                  <a:moveTo>
                    <a:pt x="1758" y="0"/>
                  </a:moveTo>
                  <a:cubicBezTo>
                    <a:pt x="1575" y="0"/>
                    <a:pt x="1393" y="23"/>
                    <a:pt x="1210" y="92"/>
                  </a:cubicBezTo>
                  <a:cubicBezTo>
                    <a:pt x="1119" y="114"/>
                    <a:pt x="1028" y="160"/>
                    <a:pt x="936" y="206"/>
                  </a:cubicBezTo>
                  <a:cubicBezTo>
                    <a:pt x="845" y="274"/>
                    <a:pt x="754" y="343"/>
                    <a:pt x="662" y="434"/>
                  </a:cubicBezTo>
                  <a:cubicBezTo>
                    <a:pt x="503" y="571"/>
                    <a:pt x="366" y="754"/>
                    <a:pt x="251" y="1005"/>
                  </a:cubicBezTo>
                  <a:cubicBezTo>
                    <a:pt x="160" y="1187"/>
                    <a:pt x="92" y="1393"/>
                    <a:pt x="46" y="1644"/>
                  </a:cubicBezTo>
                  <a:cubicBezTo>
                    <a:pt x="0" y="1872"/>
                    <a:pt x="0" y="2123"/>
                    <a:pt x="0" y="2397"/>
                  </a:cubicBezTo>
                  <a:cubicBezTo>
                    <a:pt x="0" y="2648"/>
                    <a:pt x="23" y="2899"/>
                    <a:pt x="69" y="3173"/>
                  </a:cubicBezTo>
                  <a:cubicBezTo>
                    <a:pt x="115" y="3356"/>
                    <a:pt x="160" y="3538"/>
                    <a:pt x="206" y="3744"/>
                  </a:cubicBezTo>
                  <a:cubicBezTo>
                    <a:pt x="274" y="3721"/>
                    <a:pt x="320" y="3721"/>
                    <a:pt x="388" y="3698"/>
                  </a:cubicBezTo>
                  <a:cubicBezTo>
                    <a:pt x="1096" y="3493"/>
                    <a:pt x="1781" y="3219"/>
                    <a:pt x="2420" y="2853"/>
                  </a:cubicBezTo>
                  <a:cubicBezTo>
                    <a:pt x="2739" y="2648"/>
                    <a:pt x="3059" y="2443"/>
                    <a:pt x="3356" y="2214"/>
                  </a:cubicBezTo>
                  <a:cubicBezTo>
                    <a:pt x="3630" y="1986"/>
                    <a:pt x="3881" y="1758"/>
                    <a:pt x="4109" y="1507"/>
                  </a:cubicBezTo>
                  <a:lnTo>
                    <a:pt x="4155" y="1438"/>
                  </a:lnTo>
                  <a:lnTo>
                    <a:pt x="4200" y="1370"/>
                  </a:lnTo>
                  <a:cubicBezTo>
                    <a:pt x="4063" y="1210"/>
                    <a:pt x="3904" y="1027"/>
                    <a:pt x="3721" y="891"/>
                  </a:cubicBezTo>
                  <a:cubicBezTo>
                    <a:pt x="3561" y="731"/>
                    <a:pt x="3379" y="594"/>
                    <a:pt x="3173" y="480"/>
                  </a:cubicBezTo>
                  <a:cubicBezTo>
                    <a:pt x="2991" y="343"/>
                    <a:pt x="2785" y="251"/>
                    <a:pt x="2557" y="160"/>
                  </a:cubicBezTo>
                  <a:cubicBezTo>
                    <a:pt x="2351" y="69"/>
                    <a:pt x="2123" y="23"/>
                    <a:pt x="1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" name="Google Shape;371;p3"/>
          <p:cNvGrpSpPr/>
          <p:nvPr/>
        </p:nvGrpSpPr>
        <p:grpSpPr>
          <a:xfrm rot="-669813">
            <a:off x="389777" y="4433082"/>
            <a:ext cx="347191" cy="510633"/>
            <a:chOff x="3716700" y="1378700"/>
            <a:chExt cx="135825" cy="199750"/>
          </a:xfrm>
        </p:grpSpPr>
        <p:sp>
          <p:nvSpPr>
            <p:cNvPr id="372" name="Google Shape;372;p3"/>
            <p:cNvSpPr/>
            <p:nvPr/>
          </p:nvSpPr>
          <p:spPr>
            <a:xfrm>
              <a:off x="3718975" y="1380975"/>
              <a:ext cx="129550" cy="195175"/>
            </a:xfrm>
            <a:custGeom>
              <a:avLst/>
              <a:gdLst/>
              <a:ahLst/>
              <a:cxnLst/>
              <a:rect l="l" t="t" r="r" b="b"/>
              <a:pathLst>
                <a:path w="5182" h="7807" extrusionOk="0">
                  <a:moveTo>
                    <a:pt x="3401" y="3812"/>
                  </a:moveTo>
                  <a:cubicBezTo>
                    <a:pt x="3470" y="3812"/>
                    <a:pt x="3538" y="3812"/>
                    <a:pt x="3607" y="3835"/>
                  </a:cubicBezTo>
                  <a:cubicBezTo>
                    <a:pt x="3675" y="3835"/>
                    <a:pt x="3721" y="3858"/>
                    <a:pt x="3789" y="3881"/>
                  </a:cubicBezTo>
                  <a:cubicBezTo>
                    <a:pt x="3835" y="3904"/>
                    <a:pt x="3903" y="3927"/>
                    <a:pt x="3949" y="3949"/>
                  </a:cubicBezTo>
                  <a:cubicBezTo>
                    <a:pt x="3995" y="3995"/>
                    <a:pt x="4063" y="4018"/>
                    <a:pt x="4109" y="4041"/>
                  </a:cubicBezTo>
                  <a:lnTo>
                    <a:pt x="4155" y="4086"/>
                  </a:lnTo>
                  <a:cubicBezTo>
                    <a:pt x="4200" y="4109"/>
                    <a:pt x="4246" y="4132"/>
                    <a:pt x="4292" y="4155"/>
                  </a:cubicBezTo>
                  <a:cubicBezTo>
                    <a:pt x="4337" y="4223"/>
                    <a:pt x="4406" y="4269"/>
                    <a:pt x="4451" y="4337"/>
                  </a:cubicBezTo>
                  <a:lnTo>
                    <a:pt x="4451" y="4360"/>
                  </a:lnTo>
                  <a:cubicBezTo>
                    <a:pt x="4520" y="4429"/>
                    <a:pt x="4565" y="4520"/>
                    <a:pt x="4611" y="4589"/>
                  </a:cubicBezTo>
                  <a:cubicBezTo>
                    <a:pt x="4634" y="4634"/>
                    <a:pt x="4657" y="4657"/>
                    <a:pt x="4657" y="4703"/>
                  </a:cubicBezTo>
                  <a:lnTo>
                    <a:pt x="4680" y="4725"/>
                  </a:lnTo>
                  <a:cubicBezTo>
                    <a:pt x="4702" y="4771"/>
                    <a:pt x="4702" y="4817"/>
                    <a:pt x="4725" y="4840"/>
                  </a:cubicBezTo>
                  <a:cubicBezTo>
                    <a:pt x="4748" y="4931"/>
                    <a:pt x="4771" y="4999"/>
                    <a:pt x="4794" y="5068"/>
                  </a:cubicBezTo>
                  <a:lnTo>
                    <a:pt x="4794" y="5091"/>
                  </a:lnTo>
                  <a:cubicBezTo>
                    <a:pt x="4794" y="5159"/>
                    <a:pt x="4817" y="5205"/>
                    <a:pt x="4817" y="5273"/>
                  </a:cubicBezTo>
                  <a:cubicBezTo>
                    <a:pt x="4817" y="5365"/>
                    <a:pt x="4817" y="5456"/>
                    <a:pt x="4817" y="5524"/>
                  </a:cubicBezTo>
                  <a:lnTo>
                    <a:pt x="4794" y="5593"/>
                  </a:lnTo>
                  <a:cubicBezTo>
                    <a:pt x="4794" y="5730"/>
                    <a:pt x="4771" y="5867"/>
                    <a:pt x="4748" y="5958"/>
                  </a:cubicBezTo>
                  <a:cubicBezTo>
                    <a:pt x="4748" y="6027"/>
                    <a:pt x="4702" y="6118"/>
                    <a:pt x="4657" y="6209"/>
                  </a:cubicBezTo>
                  <a:cubicBezTo>
                    <a:pt x="4657" y="6255"/>
                    <a:pt x="4634" y="6278"/>
                    <a:pt x="4611" y="6300"/>
                  </a:cubicBezTo>
                  <a:lnTo>
                    <a:pt x="4611" y="6323"/>
                  </a:lnTo>
                  <a:lnTo>
                    <a:pt x="4588" y="6369"/>
                  </a:lnTo>
                  <a:cubicBezTo>
                    <a:pt x="4565" y="6392"/>
                    <a:pt x="4565" y="6415"/>
                    <a:pt x="4543" y="6437"/>
                  </a:cubicBezTo>
                  <a:cubicBezTo>
                    <a:pt x="4565" y="6415"/>
                    <a:pt x="4565" y="6369"/>
                    <a:pt x="4565" y="6346"/>
                  </a:cubicBezTo>
                  <a:cubicBezTo>
                    <a:pt x="4588" y="6300"/>
                    <a:pt x="4588" y="6255"/>
                    <a:pt x="4588" y="6209"/>
                  </a:cubicBezTo>
                  <a:lnTo>
                    <a:pt x="4611" y="6095"/>
                  </a:lnTo>
                  <a:cubicBezTo>
                    <a:pt x="4611" y="6072"/>
                    <a:pt x="4611" y="6027"/>
                    <a:pt x="4634" y="6004"/>
                  </a:cubicBezTo>
                  <a:cubicBezTo>
                    <a:pt x="4634" y="5958"/>
                    <a:pt x="4634" y="5912"/>
                    <a:pt x="4611" y="5867"/>
                  </a:cubicBezTo>
                  <a:cubicBezTo>
                    <a:pt x="4588" y="5821"/>
                    <a:pt x="4565" y="5798"/>
                    <a:pt x="4520" y="5775"/>
                  </a:cubicBezTo>
                  <a:lnTo>
                    <a:pt x="4474" y="5775"/>
                  </a:lnTo>
                  <a:cubicBezTo>
                    <a:pt x="4383" y="5775"/>
                    <a:pt x="4314" y="5821"/>
                    <a:pt x="4292" y="5890"/>
                  </a:cubicBezTo>
                  <a:cubicBezTo>
                    <a:pt x="4292" y="5912"/>
                    <a:pt x="4292" y="5958"/>
                    <a:pt x="4269" y="5981"/>
                  </a:cubicBezTo>
                  <a:cubicBezTo>
                    <a:pt x="4246" y="6004"/>
                    <a:pt x="4246" y="6027"/>
                    <a:pt x="4223" y="6072"/>
                  </a:cubicBezTo>
                  <a:cubicBezTo>
                    <a:pt x="4200" y="6095"/>
                    <a:pt x="4177" y="6118"/>
                    <a:pt x="4155" y="6163"/>
                  </a:cubicBezTo>
                  <a:lnTo>
                    <a:pt x="4132" y="6186"/>
                  </a:lnTo>
                  <a:cubicBezTo>
                    <a:pt x="4109" y="6232"/>
                    <a:pt x="4063" y="6278"/>
                    <a:pt x="4040" y="6300"/>
                  </a:cubicBezTo>
                  <a:lnTo>
                    <a:pt x="4040" y="6278"/>
                  </a:lnTo>
                  <a:cubicBezTo>
                    <a:pt x="4040" y="6255"/>
                    <a:pt x="4040" y="6255"/>
                    <a:pt x="4040" y="6232"/>
                  </a:cubicBezTo>
                  <a:lnTo>
                    <a:pt x="4040" y="6186"/>
                  </a:lnTo>
                  <a:cubicBezTo>
                    <a:pt x="4063" y="6163"/>
                    <a:pt x="4063" y="6118"/>
                    <a:pt x="4063" y="6095"/>
                  </a:cubicBezTo>
                  <a:cubicBezTo>
                    <a:pt x="4086" y="6072"/>
                    <a:pt x="4086" y="6049"/>
                    <a:pt x="4109" y="6027"/>
                  </a:cubicBezTo>
                  <a:cubicBezTo>
                    <a:pt x="4109" y="6004"/>
                    <a:pt x="4109" y="5981"/>
                    <a:pt x="4132" y="5958"/>
                  </a:cubicBezTo>
                  <a:cubicBezTo>
                    <a:pt x="4155" y="5844"/>
                    <a:pt x="4155" y="5753"/>
                    <a:pt x="4177" y="5661"/>
                  </a:cubicBezTo>
                  <a:cubicBezTo>
                    <a:pt x="4177" y="5593"/>
                    <a:pt x="4155" y="5524"/>
                    <a:pt x="4155" y="5456"/>
                  </a:cubicBezTo>
                  <a:cubicBezTo>
                    <a:pt x="4155" y="5387"/>
                    <a:pt x="4155" y="5296"/>
                    <a:pt x="4132" y="5228"/>
                  </a:cubicBezTo>
                  <a:cubicBezTo>
                    <a:pt x="4132" y="5159"/>
                    <a:pt x="4109" y="5113"/>
                    <a:pt x="4109" y="5045"/>
                  </a:cubicBezTo>
                  <a:cubicBezTo>
                    <a:pt x="4109" y="4999"/>
                    <a:pt x="4086" y="4977"/>
                    <a:pt x="4086" y="4931"/>
                  </a:cubicBezTo>
                  <a:cubicBezTo>
                    <a:pt x="4086" y="4885"/>
                    <a:pt x="4063" y="4862"/>
                    <a:pt x="4063" y="4817"/>
                  </a:cubicBezTo>
                  <a:cubicBezTo>
                    <a:pt x="4018" y="4725"/>
                    <a:pt x="3995" y="4634"/>
                    <a:pt x="3949" y="4543"/>
                  </a:cubicBezTo>
                  <a:cubicBezTo>
                    <a:pt x="3926" y="4497"/>
                    <a:pt x="3903" y="4452"/>
                    <a:pt x="3858" y="4383"/>
                  </a:cubicBezTo>
                  <a:lnTo>
                    <a:pt x="3835" y="4337"/>
                  </a:lnTo>
                  <a:lnTo>
                    <a:pt x="3812" y="4292"/>
                  </a:lnTo>
                  <a:cubicBezTo>
                    <a:pt x="3767" y="4223"/>
                    <a:pt x="3744" y="4178"/>
                    <a:pt x="3698" y="4132"/>
                  </a:cubicBezTo>
                  <a:cubicBezTo>
                    <a:pt x="3652" y="4064"/>
                    <a:pt x="3607" y="4018"/>
                    <a:pt x="3561" y="3949"/>
                  </a:cubicBezTo>
                  <a:cubicBezTo>
                    <a:pt x="3515" y="3904"/>
                    <a:pt x="3470" y="3858"/>
                    <a:pt x="3401" y="3812"/>
                  </a:cubicBezTo>
                  <a:close/>
                  <a:moveTo>
                    <a:pt x="2351" y="754"/>
                  </a:moveTo>
                  <a:cubicBezTo>
                    <a:pt x="2443" y="777"/>
                    <a:pt x="2534" y="822"/>
                    <a:pt x="2602" y="868"/>
                  </a:cubicBezTo>
                  <a:cubicBezTo>
                    <a:pt x="2671" y="891"/>
                    <a:pt x="2739" y="936"/>
                    <a:pt x="2808" y="1005"/>
                  </a:cubicBezTo>
                  <a:cubicBezTo>
                    <a:pt x="2831" y="1028"/>
                    <a:pt x="2854" y="1028"/>
                    <a:pt x="2876" y="1051"/>
                  </a:cubicBezTo>
                  <a:cubicBezTo>
                    <a:pt x="2876" y="1073"/>
                    <a:pt x="2899" y="1096"/>
                    <a:pt x="2922" y="1119"/>
                  </a:cubicBezTo>
                  <a:cubicBezTo>
                    <a:pt x="2945" y="1165"/>
                    <a:pt x="2990" y="1233"/>
                    <a:pt x="3013" y="1302"/>
                  </a:cubicBezTo>
                  <a:cubicBezTo>
                    <a:pt x="3013" y="1347"/>
                    <a:pt x="3036" y="1370"/>
                    <a:pt x="3036" y="1416"/>
                  </a:cubicBezTo>
                  <a:cubicBezTo>
                    <a:pt x="3036" y="1507"/>
                    <a:pt x="3036" y="1598"/>
                    <a:pt x="3036" y="1713"/>
                  </a:cubicBezTo>
                  <a:lnTo>
                    <a:pt x="3036" y="1735"/>
                  </a:lnTo>
                  <a:cubicBezTo>
                    <a:pt x="3036" y="1827"/>
                    <a:pt x="3036" y="1918"/>
                    <a:pt x="3013" y="2009"/>
                  </a:cubicBezTo>
                  <a:cubicBezTo>
                    <a:pt x="2990" y="2078"/>
                    <a:pt x="2990" y="2146"/>
                    <a:pt x="2968" y="2215"/>
                  </a:cubicBezTo>
                  <a:lnTo>
                    <a:pt x="2945" y="2283"/>
                  </a:lnTo>
                  <a:cubicBezTo>
                    <a:pt x="2922" y="2352"/>
                    <a:pt x="2922" y="2397"/>
                    <a:pt x="2899" y="2443"/>
                  </a:cubicBezTo>
                  <a:cubicBezTo>
                    <a:pt x="2854" y="2580"/>
                    <a:pt x="2808" y="2740"/>
                    <a:pt x="2717" y="2877"/>
                  </a:cubicBezTo>
                  <a:cubicBezTo>
                    <a:pt x="2671" y="2968"/>
                    <a:pt x="2625" y="3059"/>
                    <a:pt x="2557" y="3151"/>
                  </a:cubicBezTo>
                  <a:lnTo>
                    <a:pt x="2511" y="3196"/>
                  </a:lnTo>
                  <a:cubicBezTo>
                    <a:pt x="2466" y="3287"/>
                    <a:pt x="2420" y="3379"/>
                    <a:pt x="2351" y="3447"/>
                  </a:cubicBezTo>
                  <a:lnTo>
                    <a:pt x="2329" y="3447"/>
                  </a:lnTo>
                  <a:cubicBezTo>
                    <a:pt x="2306" y="3470"/>
                    <a:pt x="2260" y="3470"/>
                    <a:pt x="2237" y="3470"/>
                  </a:cubicBezTo>
                  <a:cubicBezTo>
                    <a:pt x="2192" y="3493"/>
                    <a:pt x="2146" y="3516"/>
                    <a:pt x="2100" y="3539"/>
                  </a:cubicBezTo>
                  <a:cubicBezTo>
                    <a:pt x="2077" y="3539"/>
                    <a:pt x="2077" y="3561"/>
                    <a:pt x="2055" y="3584"/>
                  </a:cubicBezTo>
                  <a:lnTo>
                    <a:pt x="2032" y="3607"/>
                  </a:lnTo>
                  <a:lnTo>
                    <a:pt x="2009" y="3607"/>
                  </a:lnTo>
                  <a:cubicBezTo>
                    <a:pt x="1986" y="3607"/>
                    <a:pt x="1963" y="3630"/>
                    <a:pt x="1963" y="3653"/>
                  </a:cubicBezTo>
                  <a:cubicBezTo>
                    <a:pt x="1918" y="3676"/>
                    <a:pt x="1918" y="3721"/>
                    <a:pt x="1895" y="3744"/>
                  </a:cubicBezTo>
                  <a:cubicBezTo>
                    <a:pt x="1895" y="3835"/>
                    <a:pt x="1963" y="3904"/>
                    <a:pt x="2055" y="3927"/>
                  </a:cubicBezTo>
                  <a:cubicBezTo>
                    <a:pt x="2100" y="3927"/>
                    <a:pt x="2146" y="3904"/>
                    <a:pt x="2214" y="3881"/>
                  </a:cubicBezTo>
                  <a:cubicBezTo>
                    <a:pt x="2237" y="3858"/>
                    <a:pt x="2237" y="3858"/>
                    <a:pt x="2237" y="3858"/>
                  </a:cubicBezTo>
                  <a:lnTo>
                    <a:pt x="2329" y="3858"/>
                  </a:lnTo>
                  <a:cubicBezTo>
                    <a:pt x="2420" y="3858"/>
                    <a:pt x="2488" y="3858"/>
                    <a:pt x="2580" y="3881"/>
                  </a:cubicBezTo>
                  <a:cubicBezTo>
                    <a:pt x="2625" y="3881"/>
                    <a:pt x="2648" y="3904"/>
                    <a:pt x="2694" y="3904"/>
                  </a:cubicBezTo>
                  <a:cubicBezTo>
                    <a:pt x="2717" y="3927"/>
                    <a:pt x="2762" y="3927"/>
                    <a:pt x="2785" y="3949"/>
                  </a:cubicBezTo>
                  <a:lnTo>
                    <a:pt x="2808" y="3949"/>
                  </a:lnTo>
                  <a:cubicBezTo>
                    <a:pt x="2831" y="3972"/>
                    <a:pt x="2854" y="3995"/>
                    <a:pt x="2876" y="4018"/>
                  </a:cubicBezTo>
                  <a:cubicBezTo>
                    <a:pt x="2945" y="4064"/>
                    <a:pt x="2968" y="4109"/>
                    <a:pt x="3013" y="4155"/>
                  </a:cubicBezTo>
                  <a:lnTo>
                    <a:pt x="3036" y="4155"/>
                  </a:lnTo>
                  <a:cubicBezTo>
                    <a:pt x="3059" y="4200"/>
                    <a:pt x="3105" y="4246"/>
                    <a:pt x="3150" y="4269"/>
                  </a:cubicBezTo>
                  <a:cubicBezTo>
                    <a:pt x="3173" y="4292"/>
                    <a:pt x="3196" y="4292"/>
                    <a:pt x="3242" y="4292"/>
                  </a:cubicBezTo>
                  <a:cubicBezTo>
                    <a:pt x="3287" y="4292"/>
                    <a:pt x="3310" y="4292"/>
                    <a:pt x="3356" y="4246"/>
                  </a:cubicBezTo>
                  <a:lnTo>
                    <a:pt x="3379" y="4246"/>
                  </a:lnTo>
                  <a:cubicBezTo>
                    <a:pt x="3401" y="4292"/>
                    <a:pt x="3424" y="4315"/>
                    <a:pt x="3447" y="4337"/>
                  </a:cubicBezTo>
                  <a:cubicBezTo>
                    <a:pt x="3470" y="4383"/>
                    <a:pt x="3493" y="4429"/>
                    <a:pt x="3515" y="4452"/>
                  </a:cubicBezTo>
                  <a:cubicBezTo>
                    <a:pt x="3515" y="4497"/>
                    <a:pt x="3538" y="4520"/>
                    <a:pt x="3561" y="4566"/>
                  </a:cubicBezTo>
                  <a:cubicBezTo>
                    <a:pt x="3607" y="4634"/>
                    <a:pt x="3652" y="4703"/>
                    <a:pt x="3675" y="4817"/>
                  </a:cubicBezTo>
                  <a:cubicBezTo>
                    <a:pt x="3698" y="4862"/>
                    <a:pt x="3721" y="4931"/>
                    <a:pt x="3744" y="4977"/>
                  </a:cubicBezTo>
                  <a:cubicBezTo>
                    <a:pt x="3744" y="5022"/>
                    <a:pt x="3767" y="5068"/>
                    <a:pt x="3767" y="5113"/>
                  </a:cubicBezTo>
                  <a:lnTo>
                    <a:pt x="3767" y="5159"/>
                  </a:lnTo>
                  <a:cubicBezTo>
                    <a:pt x="3789" y="5205"/>
                    <a:pt x="3789" y="5250"/>
                    <a:pt x="3789" y="5296"/>
                  </a:cubicBezTo>
                  <a:cubicBezTo>
                    <a:pt x="3812" y="5342"/>
                    <a:pt x="3812" y="5410"/>
                    <a:pt x="3812" y="5456"/>
                  </a:cubicBezTo>
                  <a:cubicBezTo>
                    <a:pt x="3835" y="5547"/>
                    <a:pt x="3835" y="5661"/>
                    <a:pt x="3812" y="5775"/>
                  </a:cubicBezTo>
                  <a:cubicBezTo>
                    <a:pt x="3812" y="5821"/>
                    <a:pt x="3789" y="5844"/>
                    <a:pt x="3789" y="5890"/>
                  </a:cubicBezTo>
                  <a:cubicBezTo>
                    <a:pt x="3767" y="5935"/>
                    <a:pt x="3767" y="5958"/>
                    <a:pt x="3767" y="5981"/>
                  </a:cubicBezTo>
                  <a:cubicBezTo>
                    <a:pt x="3744" y="6027"/>
                    <a:pt x="3744" y="6072"/>
                    <a:pt x="3744" y="6118"/>
                  </a:cubicBezTo>
                  <a:cubicBezTo>
                    <a:pt x="3721" y="6141"/>
                    <a:pt x="3721" y="6141"/>
                    <a:pt x="3698" y="6163"/>
                  </a:cubicBezTo>
                  <a:cubicBezTo>
                    <a:pt x="3698" y="6163"/>
                    <a:pt x="3675" y="6186"/>
                    <a:pt x="3675" y="6186"/>
                  </a:cubicBezTo>
                  <a:cubicBezTo>
                    <a:pt x="3630" y="6255"/>
                    <a:pt x="3584" y="6300"/>
                    <a:pt x="3538" y="6346"/>
                  </a:cubicBezTo>
                  <a:lnTo>
                    <a:pt x="3493" y="6415"/>
                  </a:lnTo>
                  <a:cubicBezTo>
                    <a:pt x="3447" y="6460"/>
                    <a:pt x="3379" y="6529"/>
                    <a:pt x="3310" y="6574"/>
                  </a:cubicBezTo>
                  <a:cubicBezTo>
                    <a:pt x="3287" y="6597"/>
                    <a:pt x="3264" y="6620"/>
                    <a:pt x="3242" y="6643"/>
                  </a:cubicBezTo>
                  <a:cubicBezTo>
                    <a:pt x="3219" y="6666"/>
                    <a:pt x="3219" y="6666"/>
                    <a:pt x="3196" y="6688"/>
                  </a:cubicBezTo>
                  <a:lnTo>
                    <a:pt x="3173" y="6711"/>
                  </a:lnTo>
                  <a:cubicBezTo>
                    <a:pt x="3150" y="6734"/>
                    <a:pt x="3105" y="6757"/>
                    <a:pt x="3082" y="6780"/>
                  </a:cubicBezTo>
                  <a:cubicBezTo>
                    <a:pt x="3036" y="6803"/>
                    <a:pt x="2968" y="6848"/>
                    <a:pt x="2899" y="6871"/>
                  </a:cubicBezTo>
                  <a:lnTo>
                    <a:pt x="2876" y="6894"/>
                  </a:lnTo>
                  <a:lnTo>
                    <a:pt x="2831" y="6917"/>
                  </a:lnTo>
                  <a:cubicBezTo>
                    <a:pt x="2785" y="6940"/>
                    <a:pt x="2717" y="6962"/>
                    <a:pt x="2671" y="6985"/>
                  </a:cubicBezTo>
                  <a:cubicBezTo>
                    <a:pt x="2602" y="7008"/>
                    <a:pt x="2534" y="7031"/>
                    <a:pt x="2443" y="7054"/>
                  </a:cubicBezTo>
                  <a:cubicBezTo>
                    <a:pt x="2351" y="7076"/>
                    <a:pt x="2283" y="7099"/>
                    <a:pt x="2192" y="7099"/>
                  </a:cubicBezTo>
                  <a:cubicBezTo>
                    <a:pt x="2100" y="7122"/>
                    <a:pt x="2032" y="7145"/>
                    <a:pt x="1963" y="7145"/>
                  </a:cubicBezTo>
                  <a:lnTo>
                    <a:pt x="1895" y="7168"/>
                  </a:lnTo>
                  <a:cubicBezTo>
                    <a:pt x="1849" y="7168"/>
                    <a:pt x="1804" y="7168"/>
                    <a:pt x="1758" y="7191"/>
                  </a:cubicBezTo>
                  <a:lnTo>
                    <a:pt x="1689" y="7191"/>
                  </a:lnTo>
                  <a:cubicBezTo>
                    <a:pt x="1621" y="7191"/>
                    <a:pt x="1575" y="7191"/>
                    <a:pt x="1507" y="7168"/>
                  </a:cubicBezTo>
                  <a:cubicBezTo>
                    <a:pt x="1438" y="7168"/>
                    <a:pt x="1347" y="7168"/>
                    <a:pt x="1279" y="7145"/>
                  </a:cubicBezTo>
                  <a:lnTo>
                    <a:pt x="1256" y="7145"/>
                  </a:lnTo>
                  <a:cubicBezTo>
                    <a:pt x="1187" y="7122"/>
                    <a:pt x="1119" y="7122"/>
                    <a:pt x="1073" y="7099"/>
                  </a:cubicBezTo>
                  <a:cubicBezTo>
                    <a:pt x="1050" y="7076"/>
                    <a:pt x="1028" y="7076"/>
                    <a:pt x="1005" y="7054"/>
                  </a:cubicBezTo>
                  <a:cubicBezTo>
                    <a:pt x="982" y="7031"/>
                    <a:pt x="936" y="7031"/>
                    <a:pt x="913" y="7008"/>
                  </a:cubicBezTo>
                  <a:cubicBezTo>
                    <a:pt x="891" y="7008"/>
                    <a:pt x="891" y="7008"/>
                    <a:pt x="868" y="6985"/>
                  </a:cubicBezTo>
                  <a:lnTo>
                    <a:pt x="799" y="6985"/>
                  </a:lnTo>
                  <a:cubicBezTo>
                    <a:pt x="776" y="6985"/>
                    <a:pt x="754" y="6985"/>
                    <a:pt x="731" y="7008"/>
                  </a:cubicBezTo>
                  <a:cubicBezTo>
                    <a:pt x="708" y="7008"/>
                    <a:pt x="708" y="7008"/>
                    <a:pt x="708" y="7031"/>
                  </a:cubicBezTo>
                  <a:lnTo>
                    <a:pt x="639" y="6985"/>
                  </a:lnTo>
                  <a:cubicBezTo>
                    <a:pt x="639" y="6985"/>
                    <a:pt x="617" y="6962"/>
                    <a:pt x="617" y="6940"/>
                  </a:cubicBezTo>
                  <a:cubicBezTo>
                    <a:pt x="594" y="6894"/>
                    <a:pt x="594" y="6848"/>
                    <a:pt x="594" y="6803"/>
                  </a:cubicBezTo>
                  <a:lnTo>
                    <a:pt x="594" y="6780"/>
                  </a:lnTo>
                  <a:lnTo>
                    <a:pt x="594" y="6757"/>
                  </a:lnTo>
                  <a:lnTo>
                    <a:pt x="571" y="6734"/>
                  </a:lnTo>
                  <a:cubicBezTo>
                    <a:pt x="571" y="6574"/>
                    <a:pt x="571" y="6437"/>
                    <a:pt x="571" y="6278"/>
                  </a:cubicBezTo>
                  <a:cubicBezTo>
                    <a:pt x="571" y="6163"/>
                    <a:pt x="571" y="6027"/>
                    <a:pt x="571" y="5912"/>
                  </a:cubicBezTo>
                  <a:lnTo>
                    <a:pt x="594" y="5798"/>
                  </a:lnTo>
                  <a:lnTo>
                    <a:pt x="594" y="5616"/>
                  </a:lnTo>
                  <a:cubicBezTo>
                    <a:pt x="594" y="5502"/>
                    <a:pt x="594" y="5387"/>
                    <a:pt x="617" y="5273"/>
                  </a:cubicBezTo>
                  <a:cubicBezTo>
                    <a:pt x="617" y="5205"/>
                    <a:pt x="617" y="5113"/>
                    <a:pt x="617" y="5022"/>
                  </a:cubicBezTo>
                  <a:cubicBezTo>
                    <a:pt x="617" y="4954"/>
                    <a:pt x="617" y="4885"/>
                    <a:pt x="617" y="4840"/>
                  </a:cubicBezTo>
                  <a:lnTo>
                    <a:pt x="617" y="4748"/>
                  </a:lnTo>
                  <a:lnTo>
                    <a:pt x="617" y="4725"/>
                  </a:lnTo>
                  <a:cubicBezTo>
                    <a:pt x="594" y="4406"/>
                    <a:pt x="594" y="4086"/>
                    <a:pt x="594" y="3767"/>
                  </a:cubicBezTo>
                  <a:cubicBezTo>
                    <a:pt x="594" y="3698"/>
                    <a:pt x="594" y="3653"/>
                    <a:pt x="594" y="3584"/>
                  </a:cubicBezTo>
                  <a:lnTo>
                    <a:pt x="594" y="3493"/>
                  </a:lnTo>
                  <a:cubicBezTo>
                    <a:pt x="594" y="3447"/>
                    <a:pt x="594" y="3379"/>
                    <a:pt x="594" y="3333"/>
                  </a:cubicBezTo>
                  <a:lnTo>
                    <a:pt x="594" y="3242"/>
                  </a:lnTo>
                  <a:cubicBezTo>
                    <a:pt x="594" y="3196"/>
                    <a:pt x="594" y="3151"/>
                    <a:pt x="594" y="3082"/>
                  </a:cubicBezTo>
                  <a:lnTo>
                    <a:pt x="594" y="3014"/>
                  </a:lnTo>
                  <a:cubicBezTo>
                    <a:pt x="594" y="2922"/>
                    <a:pt x="594" y="2831"/>
                    <a:pt x="594" y="2762"/>
                  </a:cubicBezTo>
                  <a:lnTo>
                    <a:pt x="594" y="2626"/>
                  </a:lnTo>
                  <a:cubicBezTo>
                    <a:pt x="594" y="2580"/>
                    <a:pt x="571" y="2511"/>
                    <a:pt x="571" y="2443"/>
                  </a:cubicBezTo>
                  <a:cubicBezTo>
                    <a:pt x="571" y="2352"/>
                    <a:pt x="571" y="2238"/>
                    <a:pt x="571" y="2123"/>
                  </a:cubicBezTo>
                  <a:lnTo>
                    <a:pt x="571" y="1941"/>
                  </a:lnTo>
                  <a:cubicBezTo>
                    <a:pt x="594" y="1849"/>
                    <a:pt x="594" y="1781"/>
                    <a:pt x="594" y="1713"/>
                  </a:cubicBezTo>
                  <a:cubicBezTo>
                    <a:pt x="594" y="1667"/>
                    <a:pt x="594" y="1644"/>
                    <a:pt x="594" y="1598"/>
                  </a:cubicBezTo>
                  <a:cubicBezTo>
                    <a:pt x="594" y="1576"/>
                    <a:pt x="594" y="1553"/>
                    <a:pt x="594" y="1530"/>
                  </a:cubicBezTo>
                  <a:cubicBezTo>
                    <a:pt x="594" y="1461"/>
                    <a:pt x="594" y="1393"/>
                    <a:pt x="594" y="1325"/>
                  </a:cubicBezTo>
                  <a:cubicBezTo>
                    <a:pt x="639" y="1279"/>
                    <a:pt x="708" y="1233"/>
                    <a:pt x="754" y="1188"/>
                  </a:cubicBezTo>
                  <a:cubicBezTo>
                    <a:pt x="799" y="1142"/>
                    <a:pt x="845" y="1119"/>
                    <a:pt x="891" y="1073"/>
                  </a:cubicBezTo>
                  <a:cubicBezTo>
                    <a:pt x="959" y="1051"/>
                    <a:pt x="1005" y="1005"/>
                    <a:pt x="1073" y="959"/>
                  </a:cubicBezTo>
                  <a:cubicBezTo>
                    <a:pt x="1142" y="936"/>
                    <a:pt x="1210" y="914"/>
                    <a:pt x="1256" y="891"/>
                  </a:cubicBezTo>
                  <a:cubicBezTo>
                    <a:pt x="1370" y="845"/>
                    <a:pt x="1507" y="822"/>
                    <a:pt x="1667" y="800"/>
                  </a:cubicBezTo>
                  <a:cubicBezTo>
                    <a:pt x="1712" y="777"/>
                    <a:pt x="1735" y="777"/>
                    <a:pt x="1781" y="777"/>
                  </a:cubicBezTo>
                  <a:lnTo>
                    <a:pt x="1872" y="777"/>
                  </a:lnTo>
                  <a:lnTo>
                    <a:pt x="1918" y="754"/>
                  </a:lnTo>
                  <a:close/>
                  <a:moveTo>
                    <a:pt x="2511" y="1"/>
                  </a:moveTo>
                  <a:cubicBezTo>
                    <a:pt x="2351" y="1"/>
                    <a:pt x="2192" y="23"/>
                    <a:pt x="2032" y="46"/>
                  </a:cubicBezTo>
                  <a:cubicBezTo>
                    <a:pt x="1941" y="69"/>
                    <a:pt x="1849" y="92"/>
                    <a:pt x="1758" y="92"/>
                  </a:cubicBezTo>
                  <a:cubicBezTo>
                    <a:pt x="1689" y="115"/>
                    <a:pt x="1621" y="138"/>
                    <a:pt x="1552" y="138"/>
                  </a:cubicBezTo>
                  <a:cubicBezTo>
                    <a:pt x="1370" y="183"/>
                    <a:pt x="1187" y="229"/>
                    <a:pt x="1028" y="320"/>
                  </a:cubicBezTo>
                  <a:cubicBezTo>
                    <a:pt x="959" y="343"/>
                    <a:pt x="913" y="389"/>
                    <a:pt x="845" y="434"/>
                  </a:cubicBezTo>
                  <a:lnTo>
                    <a:pt x="822" y="457"/>
                  </a:lnTo>
                  <a:lnTo>
                    <a:pt x="754" y="480"/>
                  </a:lnTo>
                  <a:cubicBezTo>
                    <a:pt x="708" y="503"/>
                    <a:pt x="662" y="548"/>
                    <a:pt x="594" y="594"/>
                  </a:cubicBezTo>
                  <a:cubicBezTo>
                    <a:pt x="525" y="640"/>
                    <a:pt x="457" y="685"/>
                    <a:pt x="388" y="754"/>
                  </a:cubicBezTo>
                  <a:lnTo>
                    <a:pt x="388" y="777"/>
                  </a:lnTo>
                  <a:lnTo>
                    <a:pt x="274" y="777"/>
                  </a:lnTo>
                  <a:cubicBezTo>
                    <a:pt x="251" y="800"/>
                    <a:pt x="206" y="822"/>
                    <a:pt x="183" y="845"/>
                  </a:cubicBezTo>
                  <a:cubicBezTo>
                    <a:pt x="160" y="868"/>
                    <a:pt x="137" y="891"/>
                    <a:pt x="114" y="914"/>
                  </a:cubicBezTo>
                  <a:cubicBezTo>
                    <a:pt x="92" y="936"/>
                    <a:pt x="92" y="959"/>
                    <a:pt x="69" y="982"/>
                  </a:cubicBezTo>
                  <a:cubicBezTo>
                    <a:pt x="23" y="1073"/>
                    <a:pt x="23" y="1165"/>
                    <a:pt x="0" y="1256"/>
                  </a:cubicBezTo>
                  <a:cubicBezTo>
                    <a:pt x="0" y="1347"/>
                    <a:pt x="0" y="1416"/>
                    <a:pt x="0" y="1484"/>
                  </a:cubicBezTo>
                  <a:lnTo>
                    <a:pt x="0" y="1530"/>
                  </a:lnTo>
                  <a:cubicBezTo>
                    <a:pt x="0" y="1598"/>
                    <a:pt x="0" y="1667"/>
                    <a:pt x="0" y="1735"/>
                  </a:cubicBezTo>
                  <a:cubicBezTo>
                    <a:pt x="0" y="1804"/>
                    <a:pt x="0" y="1895"/>
                    <a:pt x="0" y="1986"/>
                  </a:cubicBezTo>
                  <a:cubicBezTo>
                    <a:pt x="0" y="2055"/>
                    <a:pt x="0" y="2123"/>
                    <a:pt x="0" y="2192"/>
                  </a:cubicBezTo>
                  <a:lnTo>
                    <a:pt x="0" y="2215"/>
                  </a:lnTo>
                  <a:cubicBezTo>
                    <a:pt x="0" y="2397"/>
                    <a:pt x="0" y="2557"/>
                    <a:pt x="0" y="2717"/>
                  </a:cubicBezTo>
                  <a:cubicBezTo>
                    <a:pt x="0" y="2762"/>
                    <a:pt x="0" y="2831"/>
                    <a:pt x="0" y="2877"/>
                  </a:cubicBezTo>
                  <a:lnTo>
                    <a:pt x="0" y="2991"/>
                  </a:lnTo>
                  <a:cubicBezTo>
                    <a:pt x="0" y="3082"/>
                    <a:pt x="0" y="3151"/>
                    <a:pt x="0" y="3242"/>
                  </a:cubicBezTo>
                  <a:cubicBezTo>
                    <a:pt x="23" y="3402"/>
                    <a:pt x="23" y="3539"/>
                    <a:pt x="23" y="3676"/>
                  </a:cubicBezTo>
                  <a:lnTo>
                    <a:pt x="23" y="3767"/>
                  </a:lnTo>
                  <a:cubicBezTo>
                    <a:pt x="23" y="3949"/>
                    <a:pt x="23" y="4132"/>
                    <a:pt x="23" y="4292"/>
                  </a:cubicBezTo>
                  <a:lnTo>
                    <a:pt x="23" y="4566"/>
                  </a:lnTo>
                  <a:lnTo>
                    <a:pt x="23" y="4840"/>
                  </a:lnTo>
                  <a:lnTo>
                    <a:pt x="23" y="4908"/>
                  </a:lnTo>
                  <a:cubicBezTo>
                    <a:pt x="23" y="5045"/>
                    <a:pt x="23" y="5182"/>
                    <a:pt x="23" y="5319"/>
                  </a:cubicBezTo>
                  <a:cubicBezTo>
                    <a:pt x="23" y="5387"/>
                    <a:pt x="23" y="5456"/>
                    <a:pt x="23" y="5547"/>
                  </a:cubicBezTo>
                  <a:lnTo>
                    <a:pt x="23" y="5616"/>
                  </a:lnTo>
                  <a:cubicBezTo>
                    <a:pt x="23" y="5661"/>
                    <a:pt x="23" y="5707"/>
                    <a:pt x="23" y="5775"/>
                  </a:cubicBezTo>
                  <a:lnTo>
                    <a:pt x="23" y="5844"/>
                  </a:lnTo>
                  <a:cubicBezTo>
                    <a:pt x="23" y="6027"/>
                    <a:pt x="23" y="6186"/>
                    <a:pt x="46" y="6346"/>
                  </a:cubicBezTo>
                  <a:cubicBezTo>
                    <a:pt x="46" y="6529"/>
                    <a:pt x="46" y="6688"/>
                    <a:pt x="46" y="6848"/>
                  </a:cubicBezTo>
                  <a:lnTo>
                    <a:pt x="46" y="6917"/>
                  </a:lnTo>
                  <a:cubicBezTo>
                    <a:pt x="46" y="6985"/>
                    <a:pt x="46" y="7031"/>
                    <a:pt x="46" y="7099"/>
                  </a:cubicBezTo>
                  <a:cubicBezTo>
                    <a:pt x="46" y="7191"/>
                    <a:pt x="46" y="7282"/>
                    <a:pt x="69" y="7350"/>
                  </a:cubicBezTo>
                  <a:cubicBezTo>
                    <a:pt x="69" y="7442"/>
                    <a:pt x="114" y="7510"/>
                    <a:pt x="206" y="7556"/>
                  </a:cubicBezTo>
                  <a:cubicBezTo>
                    <a:pt x="229" y="7579"/>
                    <a:pt x="297" y="7601"/>
                    <a:pt x="343" y="7624"/>
                  </a:cubicBezTo>
                  <a:cubicBezTo>
                    <a:pt x="388" y="7647"/>
                    <a:pt x="434" y="7647"/>
                    <a:pt x="503" y="7670"/>
                  </a:cubicBezTo>
                  <a:cubicBezTo>
                    <a:pt x="525" y="7670"/>
                    <a:pt x="548" y="7670"/>
                    <a:pt x="571" y="7693"/>
                  </a:cubicBezTo>
                  <a:cubicBezTo>
                    <a:pt x="662" y="7693"/>
                    <a:pt x="754" y="7716"/>
                    <a:pt x="845" y="7738"/>
                  </a:cubicBezTo>
                  <a:cubicBezTo>
                    <a:pt x="1005" y="7761"/>
                    <a:pt x="1164" y="7761"/>
                    <a:pt x="1324" y="7784"/>
                  </a:cubicBezTo>
                  <a:lnTo>
                    <a:pt x="1438" y="7784"/>
                  </a:lnTo>
                  <a:cubicBezTo>
                    <a:pt x="1484" y="7784"/>
                    <a:pt x="1530" y="7784"/>
                    <a:pt x="1598" y="7807"/>
                  </a:cubicBezTo>
                  <a:lnTo>
                    <a:pt x="1621" y="7807"/>
                  </a:lnTo>
                  <a:cubicBezTo>
                    <a:pt x="1689" y="7807"/>
                    <a:pt x="1781" y="7784"/>
                    <a:pt x="1849" y="7784"/>
                  </a:cubicBezTo>
                  <a:lnTo>
                    <a:pt x="1872" y="7784"/>
                  </a:lnTo>
                  <a:cubicBezTo>
                    <a:pt x="1918" y="7784"/>
                    <a:pt x="1941" y="7761"/>
                    <a:pt x="1986" y="7761"/>
                  </a:cubicBezTo>
                  <a:lnTo>
                    <a:pt x="2146" y="7761"/>
                  </a:lnTo>
                  <a:cubicBezTo>
                    <a:pt x="2192" y="7761"/>
                    <a:pt x="2260" y="7761"/>
                    <a:pt x="2306" y="7738"/>
                  </a:cubicBezTo>
                  <a:cubicBezTo>
                    <a:pt x="2374" y="7738"/>
                    <a:pt x="2420" y="7738"/>
                    <a:pt x="2466" y="7716"/>
                  </a:cubicBezTo>
                  <a:lnTo>
                    <a:pt x="2534" y="7716"/>
                  </a:lnTo>
                  <a:cubicBezTo>
                    <a:pt x="2602" y="7693"/>
                    <a:pt x="2648" y="7693"/>
                    <a:pt x="2717" y="7693"/>
                  </a:cubicBezTo>
                  <a:lnTo>
                    <a:pt x="2762" y="7670"/>
                  </a:lnTo>
                  <a:cubicBezTo>
                    <a:pt x="2831" y="7670"/>
                    <a:pt x="2899" y="7670"/>
                    <a:pt x="2990" y="7647"/>
                  </a:cubicBezTo>
                  <a:cubicBezTo>
                    <a:pt x="3013" y="7647"/>
                    <a:pt x="3059" y="7647"/>
                    <a:pt x="3105" y="7624"/>
                  </a:cubicBezTo>
                  <a:lnTo>
                    <a:pt x="3173" y="7624"/>
                  </a:lnTo>
                  <a:cubicBezTo>
                    <a:pt x="3196" y="7624"/>
                    <a:pt x="3242" y="7601"/>
                    <a:pt x="3264" y="7601"/>
                  </a:cubicBezTo>
                  <a:lnTo>
                    <a:pt x="3333" y="7601"/>
                  </a:lnTo>
                  <a:lnTo>
                    <a:pt x="3356" y="7579"/>
                  </a:lnTo>
                  <a:cubicBezTo>
                    <a:pt x="3401" y="7579"/>
                    <a:pt x="3447" y="7579"/>
                    <a:pt x="3515" y="7556"/>
                  </a:cubicBezTo>
                  <a:cubicBezTo>
                    <a:pt x="3584" y="7533"/>
                    <a:pt x="3652" y="7510"/>
                    <a:pt x="3721" y="7487"/>
                  </a:cubicBezTo>
                  <a:cubicBezTo>
                    <a:pt x="3812" y="7465"/>
                    <a:pt x="3881" y="7419"/>
                    <a:pt x="3972" y="7373"/>
                  </a:cubicBezTo>
                  <a:cubicBezTo>
                    <a:pt x="3995" y="7350"/>
                    <a:pt x="4040" y="7328"/>
                    <a:pt x="4063" y="7328"/>
                  </a:cubicBezTo>
                  <a:cubicBezTo>
                    <a:pt x="4086" y="7305"/>
                    <a:pt x="4132" y="7282"/>
                    <a:pt x="4155" y="7259"/>
                  </a:cubicBezTo>
                  <a:cubicBezTo>
                    <a:pt x="4269" y="7191"/>
                    <a:pt x="4383" y="7099"/>
                    <a:pt x="4520" y="6985"/>
                  </a:cubicBezTo>
                  <a:cubicBezTo>
                    <a:pt x="4543" y="6962"/>
                    <a:pt x="4588" y="6917"/>
                    <a:pt x="4634" y="6871"/>
                  </a:cubicBezTo>
                  <a:lnTo>
                    <a:pt x="4657" y="6848"/>
                  </a:lnTo>
                  <a:lnTo>
                    <a:pt x="4680" y="6825"/>
                  </a:lnTo>
                  <a:cubicBezTo>
                    <a:pt x="4725" y="6780"/>
                    <a:pt x="4771" y="6734"/>
                    <a:pt x="4817" y="6688"/>
                  </a:cubicBezTo>
                  <a:cubicBezTo>
                    <a:pt x="4817" y="6666"/>
                    <a:pt x="4839" y="6620"/>
                    <a:pt x="4862" y="6597"/>
                  </a:cubicBezTo>
                  <a:lnTo>
                    <a:pt x="4862" y="6574"/>
                  </a:lnTo>
                  <a:cubicBezTo>
                    <a:pt x="4885" y="6551"/>
                    <a:pt x="4908" y="6529"/>
                    <a:pt x="4908" y="6483"/>
                  </a:cubicBezTo>
                  <a:cubicBezTo>
                    <a:pt x="4953" y="6437"/>
                    <a:pt x="4976" y="6392"/>
                    <a:pt x="4999" y="6346"/>
                  </a:cubicBezTo>
                  <a:cubicBezTo>
                    <a:pt x="5022" y="6255"/>
                    <a:pt x="5045" y="6186"/>
                    <a:pt x="5068" y="6118"/>
                  </a:cubicBezTo>
                  <a:cubicBezTo>
                    <a:pt x="5090" y="6072"/>
                    <a:pt x="5090" y="6004"/>
                    <a:pt x="5113" y="5935"/>
                  </a:cubicBezTo>
                  <a:lnTo>
                    <a:pt x="5113" y="5844"/>
                  </a:lnTo>
                  <a:cubicBezTo>
                    <a:pt x="5136" y="5775"/>
                    <a:pt x="5136" y="5707"/>
                    <a:pt x="5159" y="5638"/>
                  </a:cubicBezTo>
                  <a:lnTo>
                    <a:pt x="5159" y="5547"/>
                  </a:lnTo>
                  <a:cubicBezTo>
                    <a:pt x="5159" y="5502"/>
                    <a:pt x="5159" y="5456"/>
                    <a:pt x="5159" y="5410"/>
                  </a:cubicBezTo>
                  <a:cubicBezTo>
                    <a:pt x="5182" y="5250"/>
                    <a:pt x="5159" y="5113"/>
                    <a:pt x="5136" y="5022"/>
                  </a:cubicBezTo>
                  <a:lnTo>
                    <a:pt x="5113" y="4977"/>
                  </a:lnTo>
                  <a:cubicBezTo>
                    <a:pt x="5113" y="4931"/>
                    <a:pt x="5090" y="4885"/>
                    <a:pt x="5090" y="4840"/>
                  </a:cubicBezTo>
                  <a:cubicBezTo>
                    <a:pt x="5068" y="4771"/>
                    <a:pt x="5045" y="4680"/>
                    <a:pt x="4999" y="4589"/>
                  </a:cubicBezTo>
                  <a:cubicBezTo>
                    <a:pt x="4976" y="4520"/>
                    <a:pt x="4931" y="4452"/>
                    <a:pt x="4885" y="4383"/>
                  </a:cubicBezTo>
                  <a:cubicBezTo>
                    <a:pt x="4862" y="4337"/>
                    <a:pt x="4839" y="4292"/>
                    <a:pt x="4794" y="4246"/>
                  </a:cubicBezTo>
                  <a:lnTo>
                    <a:pt x="4748" y="4178"/>
                  </a:lnTo>
                  <a:cubicBezTo>
                    <a:pt x="4702" y="4109"/>
                    <a:pt x="4657" y="4041"/>
                    <a:pt x="4588" y="3972"/>
                  </a:cubicBezTo>
                  <a:cubicBezTo>
                    <a:pt x="4520" y="3904"/>
                    <a:pt x="4451" y="3858"/>
                    <a:pt x="4383" y="3812"/>
                  </a:cubicBezTo>
                  <a:lnTo>
                    <a:pt x="4314" y="3767"/>
                  </a:lnTo>
                  <a:cubicBezTo>
                    <a:pt x="4269" y="3744"/>
                    <a:pt x="4223" y="3721"/>
                    <a:pt x="4177" y="3698"/>
                  </a:cubicBezTo>
                  <a:cubicBezTo>
                    <a:pt x="4109" y="3653"/>
                    <a:pt x="4018" y="3607"/>
                    <a:pt x="3949" y="3584"/>
                  </a:cubicBezTo>
                  <a:lnTo>
                    <a:pt x="3903" y="3561"/>
                  </a:lnTo>
                  <a:cubicBezTo>
                    <a:pt x="3858" y="3539"/>
                    <a:pt x="3789" y="3516"/>
                    <a:pt x="3721" y="3493"/>
                  </a:cubicBezTo>
                  <a:cubicBezTo>
                    <a:pt x="3630" y="3470"/>
                    <a:pt x="3538" y="3470"/>
                    <a:pt x="3447" y="3470"/>
                  </a:cubicBezTo>
                  <a:cubicBezTo>
                    <a:pt x="3356" y="3470"/>
                    <a:pt x="3287" y="3447"/>
                    <a:pt x="3196" y="3447"/>
                  </a:cubicBezTo>
                  <a:lnTo>
                    <a:pt x="3219" y="3447"/>
                  </a:lnTo>
                  <a:cubicBezTo>
                    <a:pt x="3287" y="3379"/>
                    <a:pt x="3356" y="3333"/>
                    <a:pt x="3401" y="3287"/>
                  </a:cubicBezTo>
                  <a:cubicBezTo>
                    <a:pt x="3447" y="3242"/>
                    <a:pt x="3493" y="3219"/>
                    <a:pt x="3538" y="3173"/>
                  </a:cubicBezTo>
                  <a:lnTo>
                    <a:pt x="3584" y="3128"/>
                  </a:lnTo>
                  <a:cubicBezTo>
                    <a:pt x="3698" y="3014"/>
                    <a:pt x="3789" y="2899"/>
                    <a:pt x="3881" y="2762"/>
                  </a:cubicBezTo>
                  <a:cubicBezTo>
                    <a:pt x="3903" y="2717"/>
                    <a:pt x="3926" y="2648"/>
                    <a:pt x="3972" y="2603"/>
                  </a:cubicBezTo>
                  <a:cubicBezTo>
                    <a:pt x="4018" y="2511"/>
                    <a:pt x="4040" y="2443"/>
                    <a:pt x="4086" y="2374"/>
                  </a:cubicBezTo>
                  <a:cubicBezTo>
                    <a:pt x="4086" y="2329"/>
                    <a:pt x="4109" y="2283"/>
                    <a:pt x="4132" y="2238"/>
                  </a:cubicBezTo>
                  <a:lnTo>
                    <a:pt x="4132" y="2215"/>
                  </a:lnTo>
                  <a:cubicBezTo>
                    <a:pt x="4155" y="2169"/>
                    <a:pt x="4177" y="2101"/>
                    <a:pt x="4177" y="2055"/>
                  </a:cubicBezTo>
                  <a:cubicBezTo>
                    <a:pt x="4200" y="1918"/>
                    <a:pt x="4223" y="1781"/>
                    <a:pt x="4223" y="1667"/>
                  </a:cubicBezTo>
                  <a:lnTo>
                    <a:pt x="4223" y="1576"/>
                  </a:lnTo>
                  <a:cubicBezTo>
                    <a:pt x="4223" y="1530"/>
                    <a:pt x="4223" y="1484"/>
                    <a:pt x="4223" y="1416"/>
                  </a:cubicBezTo>
                  <a:cubicBezTo>
                    <a:pt x="4223" y="1393"/>
                    <a:pt x="4223" y="1370"/>
                    <a:pt x="4223" y="1347"/>
                  </a:cubicBezTo>
                  <a:lnTo>
                    <a:pt x="4223" y="1279"/>
                  </a:lnTo>
                  <a:cubicBezTo>
                    <a:pt x="4223" y="1233"/>
                    <a:pt x="4223" y="1188"/>
                    <a:pt x="4223" y="1142"/>
                  </a:cubicBezTo>
                  <a:cubicBezTo>
                    <a:pt x="4200" y="959"/>
                    <a:pt x="4177" y="822"/>
                    <a:pt x="4132" y="685"/>
                  </a:cubicBezTo>
                  <a:cubicBezTo>
                    <a:pt x="4086" y="640"/>
                    <a:pt x="4063" y="571"/>
                    <a:pt x="4018" y="503"/>
                  </a:cubicBezTo>
                  <a:cubicBezTo>
                    <a:pt x="3995" y="480"/>
                    <a:pt x="3972" y="434"/>
                    <a:pt x="3926" y="389"/>
                  </a:cubicBezTo>
                  <a:cubicBezTo>
                    <a:pt x="3903" y="366"/>
                    <a:pt x="3881" y="343"/>
                    <a:pt x="3858" y="320"/>
                  </a:cubicBezTo>
                  <a:lnTo>
                    <a:pt x="3835" y="320"/>
                  </a:lnTo>
                  <a:cubicBezTo>
                    <a:pt x="3812" y="275"/>
                    <a:pt x="3767" y="252"/>
                    <a:pt x="3698" y="229"/>
                  </a:cubicBezTo>
                  <a:cubicBezTo>
                    <a:pt x="3630" y="183"/>
                    <a:pt x="3584" y="160"/>
                    <a:pt x="3515" y="138"/>
                  </a:cubicBezTo>
                  <a:cubicBezTo>
                    <a:pt x="3447" y="138"/>
                    <a:pt x="3401" y="115"/>
                    <a:pt x="3356" y="115"/>
                  </a:cubicBezTo>
                  <a:lnTo>
                    <a:pt x="3287" y="92"/>
                  </a:lnTo>
                  <a:cubicBezTo>
                    <a:pt x="3219" y="69"/>
                    <a:pt x="3127" y="69"/>
                    <a:pt x="3059" y="46"/>
                  </a:cubicBezTo>
                  <a:cubicBezTo>
                    <a:pt x="3013" y="46"/>
                    <a:pt x="2968" y="46"/>
                    <a:pt x="2922" y="23"/>
                  </a:cubicBezTo>
                  <a:lnTo>
                    <a:pt x="2785" y="23"/>
                  </a:lnTo>
                  <a:cubicBezTo>
                    <a:pt x="2717" y="1"/>
                    <a:pt x="2648" y="1"/>
                    <a:pt x="2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802275" y="1473425"/>
              <a:ext cx="39400" cy="72725"/>
            </a:xfrm>
            <a:custGeom>
              <a:avLst/>
              <a:gdLst/>
              <a:ahLst/>
              <a:cxnLst/>
              <a:rect l="l" t="t" r="r" b="b"/>
              <a:pathLst>
                <a:path w="1576" h="2909" extrusionOk="0">
                  <a:moveTo>
                    <a:pt x="252" y="0"/>
                  </a:moveTo>
                  <a:cubicBezTo>
                    <a:pt x="206" y="0"/>
                    <a:pt x="183" y="0"/>
                    <a:pt x="138" y="23"/>
                  </a:cubicBezTo>
                  <a:cubicBezTo>
                    <a:pt x="138" y="23"/>
                    <a:pt x="115" y="46"/>
                    <a:pt x="92" y="46"/>
                  </a:cubicBezTo>
                  <a:cubicBezTo>
                    <a:pt x="77" y="46"/>
                    <a:pt x="62" y="36"/>
                    <a:pt x="47" y="36"/>
                  </a:cubicBezTo>
                  <a:cubicBezTo>
                    <a:pt x="39" y="36"/>
                    <a:pt x="31" y="38"/>
                    <a:pt x="24" y="46"/>
                  </a:cubicBezTo>
                  <a:cubicBezTo>
                    <a:pt x="1" y="69"/>
                    <a:pt x="1" y="114"/>
                    <a:pt x="24" y="137"/>
                  </a:cubicBezTo>
                  <a:cubicBezTo>
                    <a:pt x="47" y="137"/>
                    <a:pt x="47" y="160"/>
                    <a:pt x="69" y="160"/>
                  </a:cubicBezTo>
                  <a:cubicBezTo>
                    <a:pt x="69" y="183"/>
                    <a:pt x="69" y="183"/>
                    <a:pt x="69" y="183"/>
                  </a:cubicBezTo>
                  <a:cubicBezTo>
                    <a:pt x="69" y="206"/>
                    <a:pt x="92" y="229"/>
                    <a:pt x="115" y="251"/>
                  </a:cubicBezTo>
                  <a:cubicBezTo>
                    <a:pt x="115" y="274"/>
                    <a:pt x="115" y="274"/>
                    <a:pt x="138" y="297"/>
                  </a:cubicBezTo>
                  <a:cubicBezTo>
                    <a:pt x="161" y="320"/>
                    <a:pt x="183" y="343"/>
                    <a:pt x="229" y="388"/>
                  </a:cubicBezTo>
                  <a:cubicBezTo>
                    <a:pt x="275" y="434"/>
                    <a:pt x="320" y="502"/>
                    <a:pt x="343" y="548"/>
                  </a:cubicBezTo>
                  <a:cubicBezTo>
                    <a:pt x="366" y="594"/>
                    <a:pt x="412" y="639"/>
                    <a:pt x="435" y="685"/>
                  </a:cubicBezTo>
                  <a:cubicBezTo>
                    <a:pt x="435" y="708"/>
                    <a:pt x="457" y="731"/>
                    <a:pt x="457" y="754"/>
                  </a:cubicBezTo>
                  <a:cubicBezTo>
                    <a:pt x="503" y="868"/>
                    <a:pt x="526" y="982"/>
                    <a:pt x="549" y="1119"/>
                  </a:cubicBezTo>
                  <a:cubicBezTo>
                    <a:pt x="571" y="1187"/>
                    <a:pt x="594" y="1256"/>
                    <a:pt x="594" y="1347"/>
                  </a:cubicBezTo>
                  <a:cubicBezTo>
                    <a:pt x="617" y="1393"/>
                    <a:pt x="617" y="1461"/>
                    <a:pt x="617" y="1530"/>
                  </a:cubicBezTo>
                  <a:cubicBezTo>
                    <a:pt x="617" y="1575"/>
                    <a:pt x="617" y="1621"/>
                    <a:pt x="640" y="1644"/>
                  </a:cubicBezTo>
                  <a:cubicBezTo>
                    <a:pt x="640" y="1712"/>
                    <a:pt x="640" y="1758"/>
                    <a:pt x="640" y="1826"/>
                  </a:cubicBezTo>
                  <a:cubicBezTo>
                    <a:pt x="640" y="1940"/>
                    <a:pt x="640" y="2055"/>
                    <a:pt x="640" y="2146"/>
                  </a:cubicBezTo>
                  <a:cubicBezTo>
                    <a:pt x="640" y="2260"/>
                    <a:pt x="640" y="2374"/>
                    <a:pt x="663" y="2465"/>
                  </a:cubicBezTo>
                  <a:cubicBezTo>
                    <a:pt x="663" y="2534"/>
                    <a:pt x="663" y="2580"/>
                    <a:pt x="663" y="2625"/>
                  </a:cubicBezTo>
                  <a:cubicBezTo>
                    <a:pt x="663" y="2648"/>
                    <a:pt x="663" y="2671"/>
                    <a:pt x="663" y="2717"/>
                  </a:cubicBezTo>
                  <a:cubicBezTo>
                    <a:pt x="663" y="2739"/>
                    <a:pt x="663" y="2762"/>
                    <a:pt x="663" y="2785"/>
                  </a:cubicBezTo>
                  <a:cubicBezTo>
                    <a:pt x="663" y="2808"/>
                    <a:pt x="686" y="2831"/>
                    <a:pt x="708" y="2876"/>
                  </a:cubicBezTo>
                  <a:cubicBezTo>
                    <a:pt x="725" y="2892"/>
                    <a:pt x="752" y="2909"/>
                    <a:pt x="791" y="2909"/>
                  </a:cubicBezTo>
                  <a:cubicBezTo>
                    <a:pt x="807" y="2909"/>
                    <a:pt x="825" y="2906"/>
                    <a:pt x="845" y="2899"/>
                  </a:cubicBezTo>
                  <a:cubicBezTo>
                    <a:pt x="868" y="2899"/>
                    <a:pt x="868" y="2899"/>
                    <a:pt x="891" y="2876"/>
                  </a:cubicBezTo>
                  <a:cubicBezTo>
                    <a:pt x="914" y="2853"/>
                    <a:pt x="937" y="2808"/>
                    <a:pt x="937" y="2785"/>
                  </a:cubicBezTo>
                  <a:cubicBezTo>
                    <a:pt x="960" y="2694"/>
                    <a:pt x="960" y="2602"/>
                    <a:pt x="960" y="2534"/>
                  </a:cubicBezTo>
                  <a:cubicBezTo>
                    <a:pt x="960" y="2511"/>
                    <a:pt x="960" y="2488"/>
                    <a:pt x="960" y="2465"/>
                  </a:cubicBezTo>
                  <a:cubicBezTo>
                    <a:pt x="960" y="2488"/>
                    <a:pt x="982" y="2488"/>
                    <a:pt x="982" y="2488"/>
                  </a:cubicBezTo>
                  <a:cubicBezTo>
                    <a:pt x="982" y="2534"/>
                    <a:pt x="982" y="2580"/>
                    <a:pt x="982" y="2602"/>
                  </a:cubicBezTo>
                  <a:cubicBezTo>
                    <a:pt x="1005" y="2671"/>
                    <a:pt x="1074" y="2739"/>
                    <a:pt x="1142" y="2739"/>
                  </a:cubicBezTo>
                  <a:cubicBezTo>
                    <a:pt x="1165" y="2739"/>
                    <a:pt x="1188" y="2739"/>
                    <a:pt x="1211" y="2717"/>
                  </a:cubicBezTo>
                  <a:cubicBezTo>
                    <a:pt x="1237" y="2743"/>
                    <a:pt x="1264" y="2754"/>
                    <a:pt x="1291" y="2754"/>
                  </a:cubicBezTo>
                  <a:cubicBezTo>
                    <a:pt x="1310" y="2754"/>
                    <a:pt x="1329" y="2749"/>
                    <a:pt x="1348" y="2739"/>
                  </a:cubicBezTo>
                  <a:cubicBezTo>
                    <a:pt x="1370" y="2739"/>
                    <a:pt x="1393" y="2739"/>
                    <a:pt x="1416" y="2717"/>
                  </a:cubicBezTo>
                  <a:cubicBezTo>
                    <a:pt x="1439" y="2694"/>
                    <a:pt x="1462" y="2671"/>
                    <a:pt x="1462" y="2648"/>
                  </a:cubicBezTo>
                  <a:cubicBezTo>
                    <a:pt x="1485" y="2602"/>
                    <a:pt x="1485" y="2580"/>
                    <a:pt x="1485" y="2534"/>
                  </a:cubicBezTo>
                  <a:cubicBezTo>
                    <a:pt x="1507" y="2511"/>
                    <a:pt x="1507" y="2465"/>
                    <a:pt x="1530" y="2420"/>
                  </a:cubicBezTo>
                  <a:cubicBezTo>
                    <a:pt x="1530" y="2351"/>
                    <a:pt x="1553" y="2260"/>
                    <a:pt x="1553" y="2169"/>
                  </a:cubicBezTo>
                  <a:cubicBezTo>
                    <a:pt x="1553" y="2055"/>
                    <a:pt x="1553" y="1940"/>
                    <a:pt x="1553" y="1826"/>
                  </a:cubicBezTo>
                  <a:cubicBezTo>
                    <a:pt x="1553" y="1758"/>
                    <a:pt x="1576" y="1712"/>
                    <a:pt x="1576" y="1644"/>
                  </a:cubicBezTo>
                  <a:cubicBezTo>
                    <a:pt x="1576" y="1507"/>
                    <a:pt x="1553" y="1370"/>
                    <a:pt x="1530" y="1256"/>
                  </a:cubicBezTo>
                  <a:cubicBezTo>
                    <a:pt x="1530" y="1187"/>
                    <a:pt x="1507" y="1119"/>
                    <a:pt x="1485" y="1073"/>
                  </a:cubicBezTo>
                  <a:cubicBezTo>
                    <a:pt x="1462" y="1005"/>
                    <a:pt x="1439" y="936"/>
                    <a:pt x="1393" y="868"/>
                  </a:cubicBezTo>
                  <a:cubicBezTo>
                    <a:pt x="1370" y="822"/>
                    <a:pt x="1348" y="799"/>
                    <a:pt x="1325" y="754"/>
                  </a:cubicBezTo>
                  <a:cubicBezTo>
                    <a:pt x="1325" y="731"/>
                    <a:pt x="1302" y="731"/>
                    <a:pt x="1302" y="708"/>
                  </a:cubicBezTo>
                  <a:cubicBezTo>
                    <a:pt x="1256" y="617"/>
                    <a:pt x="1188" y="525"/>
                    <a:pt x="1119" y="457"/>
                  </a:cubicBezTo>
                  <a:cubicBezTo>
                    <a:pt x="1096" y="411"/>
                    <a:pt x="1051" y="388"/>
                    <a:pt x="1005" y="343"/>
                  </a:cubicBezTo>
                  <a:cubicBezTo>
                    <a:pt x="982" y="320"/>
                    <a:pt x="960" y="320"/>
                    <a:pt x="914" y="297"/>
                  </a:cubicBezTo>
                  <a:lnTo>
                    <a:pt x="823" y="297"/>
                  </a:lnTo>
                  <a:cubicBezTo>
                    <a:pt x="823" y="297"/>
                    <a:pt x="800" y="320"/>
                    <a:pt x="800" y="320"/>
                  </a:cubicBezTo>
                  <a:cubicBezTo>
                    <a:pt x="777" y="297"/>
                    <a:pt x="754" y="274"/>
                    <a:pt x="754" y="274"/>
                  </a:cubicBezTo>
                  <a:cubicBezTo>
                    <a:pt x="663" y="183"/>
                    <a:pt x="571" y="114"/>
                    <a:pt x="480" y="69"/>
                  </a:cubicBezTo>
                  <a:cubicBezTo>
                    <a:pt x="412" y="23"/>
                    <a:pt x="320" y="0"/>
                    <a:pt x="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716700" y="1378700"/>
              <a:ext cx="135825" cy="199750"/>
            </a:xfrm>
            <a:custGeom>
              <a:avLst/>
              <a:gdLst/>
              <a:ahLst/>
              <a:cxnLst/>
              <a:rect l="l" t="t" r="r" b="b"/>
              <a:pathLst>
                <a:path w="5433" h="7990" extrusionOk="0">
                  <a:moveTo>
                    <a:pt x="2671" y="183"/>
                  </a:moveTo>
                  <a:cubicBezTo>
                    <a:pt x="2785" y="183"/>
                    <a:pt x="2922" y="183"/>
                    <a:pt x="3013" y="206"/>
                  </a:cubicBezTo>
                  <a:cubicBezTo>
                    <a:pt x="3264" y="229"/>
                    <a:pt x="3447" y="274"/>
                    <a:pt x="3629" y="343"/>
                  </a:cubicBezTo>
                  <a:lnTo>
                    <a:pt x="3606" y="320"/>
                  </a:lnTo>
                  <a:lnTo>
                    <a:pt x="3606" y="320"/>
                  </a:lnTo>
                  <a:cubicBezTo>
                    <a:pt x="3721" y="388"/>
                    <a:pt x="3812" y="434"/>
                    <a:pt x="3880" y="480"/>
                  </a:cubicBezTo>
                  <a:cubicBezTo>
                    <a:pt x="3949" y="548"/>
                    <a:pt x="4017" y="594"/>
                    <a:pt x="4063" y="662"/>
                  </a:cubicBezTo>
                  <a:cubicBezTo>
                    <a:pt x="4131" y="731"/>
                    <a:pt x="4177" y="822"/>
                    <a:pt x="4200" y="891"/>
                  </a:cubicBezTo>
                  <a:cubicBezTo>
                    <a:pt x="4246" y="1005"/>
                    <a:pt x="4268" y="1096"/>
                    <a:pt x="4291" y="1210"/>
                  </a:cubicBezTo>
                  <a:cubicBezTo>
                    <a:pt x="4314" y="1347"/>
                    <a:pt x="4314" y="1507"/>
                    <a:pt x="4314" y="1667"/>
                  </a:cubicBezTo>
                  <a:lnTo>
                    <a:pt x="4291" y="1689"/>
                  </a:lnTo>
                  <a:cubicBezTo>
                    <a:pt x="4268" y="1918"/>
                    <a:pt x="4223" y="2169"/>
                    <a:pt x="4131" y="2397"/>
                  </a:cubicBezTo>
                  <a:lnTo>
                    <a:pt x="4109" y="2420"/>
                  </a:lnTo>
                  <a:cubicBezTo>
                    <a:pt x="4040" y="2602"/>
                    <a:pt x="3949" y="2762"/>
                    <a:pt x="3835" y="2899"/>
                  </a:cubicBezTo>
                  <a:cubicBezTo>
                    <a:pt x="3743" y="3036"/>
                    <a:pt x="3606" y="3173"/>
                    <a:pt x="3492" y="3264"/>
                  </a:cubicBezTo>
                  <a:cubicBezTo>
                    <a:pt x="3355" y="3356"/>
                    <a:pt x="3241" y="3447"/>
                    <a:pt x="3104" y="3493"/>
                  </a:cubicBezTo>
                  <a:cubicBezTo>
                    <a:pt x="3081" y="3515"/>
                    <a:pt x="3059" y="3515"/>
                    <a:pt x="3036" y="3538"/>
                  </a:cubicBezTo>
                  <a:cubicBezTo>
                    <a:pt x="3036" y="3561"/>
                    <a:pt x="3036" y="3561"/>
                    <a:pt x="3036" y="3584"/>
                  </a:cubicBezTo>
                  <a:cubicBezTo>
                    <a:pt x="3036" y="3607"/>
                    <a:pt x="3036" y="3630"/>
                    <a:pt x="3036" y="3630"/>
                  </a:cubicBezTo>
                  <a:cubicBezTo>
                    <a:pt x="3036" y="3652"/>
                    <a:pt x="3059" y="3675"/>
                    <a:pt x="3081" y="3698"/>
                  </a:cubicBezTo>
                  <a:lnTo>
                    <a:pt x="3196" y="3698"/>
                  </a:lnTo>
                  <a:cubicBezTo>
                    <a:pt x="3287" y="3675"/>
                    <a:pt x="3378" y="3675"/>
                    <a:pt x="3447" y="3675"/>
                  </a:cubicBezTo>
                  <a:lnTo>
                    <a:pt x="3629" y="3675"/>
                  </a:lnTo>
                  <a:cubicBezTo>
                    <a:pt x="3766" y="3698"/>
                    <a:pt x="3903" y="3721"/>
                    <a:pt x="4040" y="3767"/>
                  </a:cubicBezTo>
                  <a:cubicBezTo>
                    <a:pt x="4177" y="3835"/>
                    <a:pt x="4337" y="3926"/>
                    <a:pt x="4474" y="4018"/>
                  </a:cubicBezTo>
                  <a:cubicBezTo>
                    <a:pt x="4588" y="4109"/>
                    <a:pt x="4725" y="4223"/>
                    <a:pt x="4816" y="4360"/>
                  </a:cubicBezTo>
                  <a:cubicBezTo>
                    <a:pt x="4930" y="4497"/>
                    <a:pt x="5022" y="4634"/>
                    <a:pt x="5090" y="4794"/>
                  </a:cubicBezTo>
                  <a:cubicBezTo>
                    <a:pt x="5136" y="4953"/>
                    <a:pt x="5181" y="5090"/>
                    <a:pt x="5227" y="5250"/>
                  </a:cubicBezTo>
                  <a:cubicBezTo>
                    <a:pt x="5227" y="5319"/>
                    <a:pt x="5227" y="5387"/>
                    <a:pt x="5227" y="5478"/>
                  </a:cubicBezTo>
                  <a:cubicBezTo>
                    <a:pt x="5250" y="5570"/>
                    <a:pt x="5227" y="5661"/>
                    <a:pt x="5227" y="5729"/>
                  </a:cubicBezTo>
                  <a:cubicBezTo>
                    <a:pt x="5204" y="5958"/>
                    <a:pt x="5136" y="6163"/>
                    <a:pt x="5067" y="6369"/>
                  </a:cubicBezTo>
                  <a:cubicBezTo>
                    <a:pt x="4999" y="6528"/>
                    <a:pt x="4930" y="6688"/>
                    <a:pt x="4816" y="6825"/>
                  </a:cubicBezTo>
                  <a:cubicBezTo>
                    <a:pt x="4702" y="6962"/>
                    <a:pt x="4588" y="7076"/>
                    <a:pt x="4474" y="7167"/>
                  </a:cubicBezTo>
                  <a:cubicBezTo>
                    <a:pt x="4314" y="7304"/>
                    <a:pt x="4131" y="7396"/>
                    <a:pt x="3949" y="7487"/>
                  </a:cubicBezTo>
                  <a:cubicBezTo>
                    <a:pt x="3675" y="7601"/>
                    <a:pt x="3378" y="7670"/>
                    <a:pt x="3059" y="7738"/>
                  </a:cubicBezTo>
                  <a:cubicBezTo>
                    <a:pt x="2785" y="7784"/>
                    <a:pt x="2511" y="7807"/>
                    <a:pt x="2191" y="7807"/>
                  </a:cubicBezTo>
                  <a:lnTo>
                    <a:pt x="1895" y="7807"/>
                  </a:lnTo>
                  <a:cubicBezTo>
                    <a:pt x="1621" y="7807"/>
                    <a:pt x="1392" y="7807"/>
                    <a:pt x="1164" y="7784"/>
                  </a:cubicBezTo>
                  <a:cubicBezTo>
                    <a:pt x="867" y="7738"/>
                    <a:pt x="639" y="7692"/>
                    <a:pt x="411" y="7601"/>
                  </a:cubicBezTo>
                  <a:cubicBezTo>
                    <a:pt x="365" y="7578"/>
                    <a:pt x="297" y="7556"/>
                    <a:pt x="251" y="7533"/>
                  </a:cubicBezTo>
                  <a:lnTo>
                    <a:pt x="228" y="4999"/>
                  </a:lnTo>
                  <a:lnTo>
                    <a:pt x="205" y="2351"/>
                  </a:lnTo>
                  <a:cubicBezTo>
                    <a:pt x="183" y="1963"/>
                    <a:pt x="183" y="1575"/>
                    <a:pt x="183" y="1187"/>
                  </a:cubicBezTo>
                  <a:cubicBezTo>
                    <a:pt x="274" y="1073"/>
                    <a:pt x="388" y="959"/>
                    <a:pt x="502" y="868"/>
                  </a:cubicBezTo>
                  <a:cubicBezTo>
                    <a:pt x="685" y="731"/>
                    <a:pt x="867" y="617"/>
                    <a:pt x="1096" y="525"/>
                  </a:cubicBezTo>
                  <a:lnTo>
                    <a:pt x="1119" y="502"/>
                  </a:lnTo>
                  <a:cubicBezTo>
                    <a:pt x="1415" y="388"/>
                    <a:pt x="1735" y="274"/>
                    <a:pt x="2077" y="229"/>
                  </a:cubicBezTo>
                  <a:cubicBezTo>
                    <a:pt x="2283" y="206"/>
                    <a:pt x="2488" y="183"/>
                    <a:pt x="2671" y="183"/>
                  </a:cubicBezTo>
                  <a:close/>
                  <a:moveTo>
                    <a:pt x="2648" y="0"/>
                  </a:moveTo>
                  <a:cubicBezTo>
                    <a:pt x="2328" y="0"/>
                    <a:pt x="2009" y="46"/>
                    <a:pt x="1643" y="137"/>
                  </a:cubicBezTo>
                  <a:cubicBezTo>
                    <a:pt x="1324" y="229"/>
                    <a:pt x="1027" y="343"/>
                    <a:pt x="730" y="502"/>
                  </a:cubicBezTo>
                  <a:cubicBezTo>
                    <a:pt x="434" y="662"/>
                    <a:pt x="205" y="868"/>
                    <a:pt x="23" y="1073"/>
                  </a:cubicBezTo>
                  <a:cubicBezTo>
                    <a:pt x="23" y="1096"/>
                    <a:pt x="23" y="1096"/>
                    <a:pt x="23" y="1119"/>
                  </a:cubicBezTo>
                  <a:cubicBezTo>
                    <a:pt x="0" y="1119"/>
                    <a:pt x="0" y="1142"/>
                    <a:pt x="0" y="1142"/>
                  </a:cubicBezTo>
                  <a:lnTo>
                    <a:pt x="46" y="3995"/>
                  </a:lnTo>
                  <a:lnTo>
                    <a:pt x="69" y="6871"/>
                  </a:lnTo>
                  <a:lnTo>
                    <a:pt x="69" y="7213"/>
                  </a:lnTo>
                  <a:lnTo>
                    <a:pt x="69" y="7578"/>
                  </a:lnTo>
                  <a:cubicBezTo>
                    <a:pt x="69" y="7601"/>
                    <a:pt x="69" y="7624"/>
                    <a:pt x="91" y="7647"/>
                  </a:cubicBezTo>
                  <a:cubicBezTo>
                    <a:pt x="114" y="7670"/>
                    <a:pt x="137" y="7670"/>
                    <a:pt x="160" y="7670"/>
                  </a:cubicBezTo>
                  <a:cubicBezTo>
                    <a:pt x="297" y="7761"/>
                    <a:pt x="434" y="7807"/>
                    <a:pt x="616" y="7852"/>
                  </a:cubicBezTo>
                  <a:cubicBezTo>
                    <a:pt x="822" y="7921"/>
                    <a:pt x="1004" y="7944"/>
                    <a:pt x="1187" y="7966"/>
                  </a:cubicBezTo>
                  <a:cubicBezTo>
                    <a:pt x="1415" y="7989"/>
                    <a:pt x="1643" y="7989"/>
                    <a:pt x="1895" y="7989"/>
                  </a:cubicBezTo>
                  <a:cubicBezTo>
                    <a:pt x="2032" y="7989"/>
                    <a:pt x="2191" y="7989"/>
                    <a:pt x="2397" y="7966"/>
                  </a:cubicBezTo>
                  <a:cubicBezTo>
                    <a:pt x="3013" y="7944"/>
                    <a:pt x="3789" y="7852"/>
                    <a:pt x="4428" y="7419"/>
                  </a:cubicBezTo>
                  <a:cubicBezTo>
                    <a:pt x="4702" y="7236"/>
                    <a:pt x="4953" y="6985"/>
                    <a:pt x="5113" y="6688"/>
                  </a:cubicBezTo>
                  <a:cubicBezTo>
                    <a:pt x="5204" y="6551"/>
                    <a:pt x="5273" y="6391"/>
                    <a:pt x="5318" y="6209"/>
                  </a:cubicBezTo>
                  <a:cubicBezTo>
                    <a:pt x="5364" y="6026"/>
                    <a:pt x="5410" y="5821"/>
                    <a:pt x="5410" y="5615"/>
                  </a:cubicBezTo>
                  <a:cubicBezTo>
                    <a:pt x="5432" y="5433"/>
                    <a:pt x="5410" y="5227"/>
                    <a:pt x="5364" y="5022"/>
                  </a:cubicBezTo>
                  <a:cubicBezTo>
                    <a:pt x="5318" y="4862"/>
                    <a:pt x="5227" y="4680"/>
                    <a:pt x="5136" y="4497"/>
                  </a:cubicBezTo>
                  <a:cubicBezTo>
                    <a:pt x="5044" y="4337"/>
                    <a:pt x="4908" y="4177"/>
                    <a:pt x="4771" y="4040"/>
                  </a:cubicBezTo>
                  <a:cubicBezTo>
                    <a:pt x="4634" y="3903"/>
                    <a:pt x="4474" y="3789"/>
                    <a:pt x="4291" y="3698"/>
                  </a:cubicBezTo>
                  <a:cubicBezTo>
                    <a:pt x="4109" y="3607"/>
                    <a:pt x="3926" y="3538"/>
                    <a:pt x="3721" y="3515"/>
                  </a:cubicBezTo>
                  <a:cubicBezTo>
                    <a:pt x="3629" y="3493"/>
                    <a:pt x="3561" y="3493"/>
                    <a:pt x="3470" y="3493"/>
                  </a:cubicBezTo>
                  <a:cubicBezTo>
                    <a:pt x="3538" y="3447"/>
                    <a:pt x="3606" y="3401"/>
                    <a:pt x="3698" y="3333"/>
                  </a:cubicBezTo>
                  <a:cubicBezTo>
                    <a:pt x="3858" y="3196"/>
                    <a:pt x="3994" y="3036"/>
                    <a:pt x="4109" y="2831"/>
                  </a:cubicBezTo>
                  <a:cubicBezTo>
                    <a:pt x="4200" y="2671"/>
                    <a:pt x="4268" y="2511"/>
                    <a:pt x="4360" y="2283"/>
                  </a:cubicBezTo>
                  <a:cubicBezTo>
                    <a:pt x="4405" y="2123"/>
                    <a:pt x="4451" y="1940"/>
                    <a:pt x="4474" y="1758"/>
                  </a:cubicBezTo>
                  <a:cubicBezTo>
                    <a:pt x="4497" y="1575"/>
                    <a:pt x="4497" y="1393"/>
                    <a:pt x="4474" y="1233"/>
                  </a:cubicBezTo>
                  <a:cubicBezTo>
                    <a:pt x="4474" y="1164"/>
                    <a:pt x="4451" y="1073"/>
                    <a:pt x="4428" y="1005"/>
                  </a:cubicBezTo>
                  <a:cubicBezTo>
                    <a:pt x="4405" y="936"/>
                    <a:pt x="4383" y="845"/>
                    <a:pt x="4337" y="776"/>
                  </a:cubicBezTo>
                  <a:cubicBezTo>
                    <a:pt x="4268" y="617"/>
                    <a:pt x="4177" y="480"/>
                    <a:pt x="4040" y="388"/>
                  </a:cubicBezTo>
                  <a:cubicBezTo>
                    <a:pt x="3903" y="274"/>
                    <a:pt x="3743" y="183"/>
                    <a:pt x="3561" y="137"/>
                  </a:cubicBezTo>
                  <a:cubicBezTo>
                    <a:pt x="3424" y="92"/>
                    <a:pt x="3287" y="69"/>
                    <a:pt x="3127" y="46"/>
                  </a:cubicBezTo>
                  <a:cubicBezTo>
                    <a:pt x="2990" y="23"/>
                    <a:pt x="2830" y="0"/>
                    <a:pt x="2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732100" y="1398100"/>
              <a:ext cx="84475" cy="163225"/>
            </a:xfrm>
            <a:custGeom>
              <a:avLst/>
              <a:gdLst/>
              <a:ahLst/>
              <a:cxnLst/>
              <a:rect l="l" t="t" r="r" b="b"/>
              <a:pathLst>
                <a:path w="3379" h="6529" extrusionOk="0">
                  <a:moveTo>
                    <a:pt x="1575" y="183"/>
                  </a:moveTo>
                  <a:cubicBezTo>
                    <a:pt x="1667" y="183"/>
                    <a:pt x="1735" y="183"/>
                    <a:pt x="1826" y="206"/>
                  </a:cubicBezTo>
                  <a:cubicBezTo>
                    <a:pt x="1895" y="206"/>
                    <a:pt x="1986" y="229"/>
                    <a:pt x="2055" y="274"/>
                  </a:cubicBezTo>
                  <a:cubicBezTo>
                    <a:pt x="2123" y="297"/>
                    <a:pt x="2169" y="343"/>
                    <a:pt x="2237" y="388"/>
                  </a:cubicBezTo>
                  <a:cubicBezTo>
                    <a:pt x="2283" y="434"/>
                    <a:pt x="2306" y="480"/>
                    <a:pt x="2351" y="525"/>
                  </a:cubicBezTo>
                  <a:cubicBezTo>
                    <a:pt x="2397" y="571"/>
                    <a:pt x="2420" y="640"/>
                    <a:pt x="2443" y="708"/>
                  </a:cubicBezTo>
                  <a:cubicBezTo>
                    <a:pt x="2465" y="776"/>
                    <a:pt x="2488" y="868"/>
                    <a:pt x="2488" y="936"/>
                  </a:cubicBezTo>
                  <a:cubicBezTo>
                    <a:pt x="2511" y="1073"/>
                    <a:pt x="2488" y="1187"/>
                    <a:pt x="2465" y="1324"/>
                  </a:cubicBezTo>
                  <a:cubicBezTo>
                    <a:pt x="2420" y="1530"/>
                    <a:pt x="2351" y="1735"/>
                    <a:pt x="2260" y="1918"/>
                  </a:cubicBezTo>
                  <a:cubicBezTo>
                    <a:pt x="2169" y="2100"/>
                    <a:pt x="2077" y="2260"/>
                    <a:pt x="1941" y="2420"/>
                  </a:cubicBezTo>
                  <a:cubicBezTo>
                    <a:pt x="1941" y="2443"/>
                    <a:pt x="1941" y="2443"/>
                    <a:pt x="1941" y="2443"/>
                  </a:cubicBezTo>
                  <a:cubicBezTo>
                    <a:pt x="1781" y="2602"/>
                    <a:pt x="1621" y="2739"/>
                    <a:pt x="1438" y="2854"/>
                  </a:cubicBezTo>
                  <a:cubicBezTo>
                    <a:pt x="1370" y="2922"/>
                    <a:pt x="1279" y="2968"/>
                    <a:pt x="1187" y="3013"/>
                  </a:cubicBezTo>
                  <a:cubicBezTo>
                    <a:pt x="1142" y="3036"/>
                    <a:pt x="1119" y="3082"/>
                    <a:pt x="1142" y="3127"/>
                  </a:cubicBezTo>
                  <a:cubicBezTo>
                    <a:pt x="1119" y="3196"/>
                    <a:pt x="1164" y="3219"/>
                    <a:pt x="1210" y="3242"/>
                  </a:cubicBezTo>
                  <a:lnTo>
                    <a:pt x="1324" y="3242"/>
                  </a:lnTo>
                  <a:cubicBezTo>
                    <a:pt x="1530" y="3264"/>
                    <a:pt x="1735" y="3287"/>
                    <a:pt x="1963" y="3310"/>
                  </a:cubicBezTo>
                  <a:cubicBezTo>
                    <a:pt x="2123" y="3356"/>
                    <a:pt x="2283" y="3401"/>
                    <a:pt x="2420" y="3470"/>
                  </a:cubicBezTo>
                  <a:cubicBezTo>
                    <a:pt x="2511" y="3515"/>
                    <a:pt x="2602" y="3561"/>
                    <a:pt x="2671" y="3630"/>
                  </a:cubicBezTo>
                  <a:cubicBezTo>
                    <a:pt x="2762" y="3698"/>
                    <a:pt x="2831" y="3789"/>
                    <a:pt x="2899" y="3881"/>
                  </a:cubicBezTo>
                  <a:cubicBezTo>
                    <a:pt x="2990" y="4018"/>
                    <a:pt x="3036" y="4132"/>
                    <a:pt x="3105" y="4246"/>
                  </a:cubicBezTo>
                  <a:cubicBezTo>
                    <a:pt x="3150" y="4383"/>
                    <a:pt x="3173" y="4520"/>
                    <a:pt x="3173" y="4657"/>
                  </a:cubicBezTo>
                  <a:cubicBezTo>
                    <a:pt x="3196" y="4794"/>
                    <a:pt x="3173" y="4931"/>
                    <a:pt x="3150" y="5068"/>
                  </a:cubicBezTo>
                  <a:cubicBezTo>
                    <a:pt x="3127" y="5182"/>
                    <a:pt x="3082" y="5319"/>
                    <a:pt x="3036" y="5433"/>
                  </a:cubicBezTo>
                  <a:cubicBezTo>
                    <a:pt x="2990" y="5524"/>
                    <a:pt x="2922" y="5638"/>
                    <a:pt x="2854" y="5730"/>
                  </a:cubicBezTo>
                  <a:cubicBezTo>
                    <a:pt x="2762" y="5821"/>
                    <a:pt x="2671" y="5912"/>
                    <a:pt x="2557" y="5981"/>
                  </a:cubicBezTo>
                  <a:cubicBezTo>
                    <a:pt x="2420" y="6072"/>
                    <a:pt x="2260" y="6163"/>
                    <a:pt x="2100" y="6209"/>
                  </a:cubicBezTo>
                  <a:cubicBezTo>
                    <a:pt x="1895" y="6277"/>
                    <a:pt x="1689" y="6323"/>
                    <a:pt x="1484" y="6346"/>
                  </a:cubicBezTo>
                  <a:lnTo>
                    <a:pt x="1279" y="6346"/>
                  </a:lnTo>
                  <a:cubicBezTo>
                    <a:pt x="1050" y="6346"/>
                    <a:pt x="822" y="6323"/>
                    <a:pt x="594" y="6277"/>
                  </a:cubicBezTo>
                  <a:cubicBezTo>
                    <a:pt x="457" y="6255"/>
                    <a:pt x="320" y="6232"/>
                    <a:pt x="206" y="6186"/>
                  </a:cubicBezTo>
                  <a:cubicBezTo>
                    <a:pt x="206" y="6049"/>
                    <a:pt x="206" y="5889"/>
                    <a:pt x="206" y="5752"/>
                  </a:cubicBezTo>
                  <a:lnTo>
                    <a:pt x="206" y="5570"/>
                  </a:lnTo>
                  <a:lnTo>
                    <a:pt x="206" y="4246"/>
                  </a:lnTo>
                  <a:cubicBezTo>
                    <a:pt x="183" y="3379"/>
                    <a:pt x="183" y="2488"/>
                    <a:pt x="183" y="1621"/>
                  </a:cubicBezTo>
                  <a:lnTo>
                    <a:pt x="183" y="708"/>
                  </a:lnTo>
                  <a:cubicBezTo>
                    <a:pt x="229" y="685"/>
                    <a:pt x="297" y="640"/>
                    <a:pt x="343" y="571"/>
                  </a:cubicBezTo>
                  <a:cubicBezTo>
                    <a:pt x="525" y="480"/>
                    <a:pt x="708" y="388"/>
                    <a:pt x="913" y="297"/>
                  </a:cubicBezTo>
                  <a:cubicBezTo>
                    <a:pt x="1096" y="251"/>
                    <a:pt x="1279" y="206"/>
                    <a:pt x="1461" y="183"/>
                  </a:cubicBezTo>
                  <a:close/>
                  <a:moveTo>
                    <a:pt x="1598" y="0"/>
                  </a:moveTo>
                  <a:cubicBezTo>
                    <a:pt x="1530" y="0"/>
                    <a:pt x="1461" y="0"/>
                    <a:pt x="1370" y="23"/>
                  </a:cubicBezTo>
                  <a:cubicBezTo>
                    <a:pt x="1119" y="46"/>
                    <a:pt x="891" y="115"/>
                    <a:pt x="639" y="229"/>
                  </a:cubicBezTo>
                  <a:cubicBezTo>
                    <a:pt x="411" y="320"/>
                    <a:pt x="229" y="434"/>
                    <a:pt x="69" y="571"/>
                  </a:cubicBezTo>
                  <a:cubicBezTo>
                    <a:pt x="46" y="571"/>
                    <a:pt x="0" y="617"/>
                    <a:pt x="0" y="662"/>
                  </a:cubicBezTo>
                  <a:lnTo>
                    <a:pt x="0" y="3287"/>
                  </a:lnTo>
                  <a:lnTo>
                    <a:pt x="23" y="5889"/>
                  </a:lnTo>
                  <a:lnTo>
                    <a:pt x="23" y="6072"/>
                  </a:lnTo>
                  <a:lnTo>
                    <a:pt x="23" y="6232"/>
                  </a:lnTo>
                  <a:cubicBezTo>
                    <a:pt x="23" y="6255"/>
                    <a:pt x="46" y="6277"/>
                    <a:pt x="46" y="6300"/>
                  </a:cubicBezTo>
                  <a:cubicBezTo>
                    <a:pt x="69" y="6323"/>
                    <a:pt x="92" y="6346"/>
                    <a:pt x="114" y="6346"/>
                  </a:cubicBezTo>
                  <a:cubicBezTo>
                    <a:pt x="525" y="6460"/>
                    <a:pt x="913" y="6528"/>
                    <a:pt x="1256" y="6528"/>
                  </a:cubicBezTo>
                  <a:cubicBezTo>
                    <a:pt x="1347" y="6528"/>
                    <a:pt x="1416" y="6528"/>
                    <a:pt x="1484" y="6506"/>
                  </a:cubicBezTo>
                  <a:cubicBezTo>
                    <a:pt x="1986" y="6483"/>
                    <a:pt x="2420" y="6323"/>
                    <a:pt x="2762" y="6049"/>
                  </a:cubicBezTo>
                  <a:cubicBezTo>
                    <a:pt x="2922" y="5935"/>
                    <a:pt x="3036" y="5775"/>
                    <a:pt x="3150" y="5593"/>
                  </a:cubicBezTo>
                  <a:cubicBezTo>
                    <a:pt x="3196" y="5524"/>
                    <a:pt x="3219" y="5433"/>
                    <a:pt x="3264" y="5364"/>
                  </a:cubicBezTo>
                  <a:cubicBezTo>
                    <a:pt x="3310" y="5250"/>
                    <a:pt x="3333" y="5159"/>
                    <a:pt x="3333" y="5068"/>
                  </a:cubicBezTo>
                  <a:cubicBezTo>
                    <a:pt x="3378" y="4885"/>
                    <a:pt x="3378" y="4702"/>
                    <a:pt x="3333" y="4497"/>
                  </a:cubicBezTo>
                  <a:cubicBezTo>
                    <a:pt x="3310" y="4314"/>
                    <a:pt x="3242" y="4109"/>
                    <a:pt x="3150" y="3926"/>
                  </a:cubicBezTo>
                  <a:cubicBezTo>
                    <a:pt x="3059" y="3767"/>
                    <a:pt x="2922" y="3607"/>
                    <a:pt x="2785" y="3493"/>
                  </a:cubicBezTo>
                  <a:cubicBezTo>
                    <a:pt x="2648" y="3379"/>
                    <a:pt x="2511" y="3287"/>
                    <a:pt x="2329" y="3242"/>
                  </a:cubicBezTo>
                  <a:cubicBezTo>
                    <a:pt x="2169" y="3173"/>
                    <a:pt x="1986" y="3127"/>
                    <a:pt x="1804" y="3105"/>
                  </a:cubicBezTo>
                  <a:cubicBezTo>
                    <a:pt x="1689" y="3105"/>
                    <a:pt x="1575" y="3082"/>
                    <a:pt x="1438" y="3059"/>
                  </a:cubicBezTo>
                  <a:cubicBezTo>
                    <a:pt x="1575" y="2991"/>
                    <a:pt x="1689" y="2899"/>
                    <a:pt x="1804" y="2808"/>
                  </a:cubicBezTo>
                  <a:cubicBezTo>
                    <a:pt x="1963" y="2671"/>
                    <a:pt x="2100" y="2511"/>
                    <a:pt x="2237" y="2329"/>
                  </a:cubicBezTo>
                  <a:cubicBezTo>
                    <a:pt x="2351" y="2169"/>
                    <a:pt x="2420" y="2009"/>
                    <a:pt x="2511" y="1804"/>
                  </a:cubicBezTo>
                  <a:cubicBezTo>
                    <a:pt x="2580" y="1644"/>
                    <a:pt x="2625" y="1461"/>
                    <a:pt x="2648" y="1279"/>
                  </a:cubicBezTo>
                  <a:cubicBezTo>
                    <a:pt x="2694" y="1096"/>
                    <a:pt x="2671" y="936"/>
                    <a:pt x="2648" y="754"/>
                  </a:cubicBezTo>
                  <a:cubicBezTo>
                    <a:pt x="2602" y="594"/>
                    <a:pt x="2534" y="434"/>
                    <a:pt x="2420" y="320"/>
                  </a:cubicBezTo>
                  <a:cubicBezTo>
                    <a:pt x="2283" y="183"/>
                    <a:pt x="2123" y="92"/>
                    <a:pt x="1941" y="46"/>
                  </a:cubicBezTo>
                  <a:cubicBezTo>
                    <a:pt x="1826" y="23"/>
                    <a:pt x="1712" y="0"/>
                    <a:pt x="1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6" name="Google Shape;376;p3"/>
          <p:cNvSpPr/>
          <p:nvPr/>
        </p:nvSpPr>
        <p:spPr>
          <a:xfrm>
            <a:off x="2984222" y="4814498"/>
            <a:ext cx="106705" cy="83716"/>
          </a:xfrm>
          <a:custGeom>
            <a:avLst/>
            <a:gdLst/>
            <a:ahLst/>
            <a:cxnLst/>
            <a:rect l="l" t="t" r="r" b="b"/>
            <a:pathLst>
              <a:path w="452" h="446" extrusionOk="0">
                <a:moveTo>
                  <a:pt x="218" y="1"/>
                </a:moveTo>
                <a:cubicBezTo>
                  <a:pt x="98" y="1"/>
                  <a:pt x="0" y="118"/>
                  <a:pt x="7" y="235"/>
                </a:cubicBezTo>
                <a:cubicBezTo>
                  <a:pt x="7" y="292"/>
                  <a:pt x="34" y="345"/>
                  <a:pt x="78" y="385"/>
                </a:cubicBezTo>
                <a:cubicBezTo>
                  <a:pt x="121" y="429"/>
                  <a:pt x="178" y="446"/>
                  <a:pt x="238" y="446"/>
                </a:cubicBezTo>
                <a:cubicBezTo>
                  <a:pt x="358" y="446"/>
                  <a:pt x="452" y="329"/>
                  <a:pt x="448" y="212"/>
                </a:cubicBezTo>
                <a:cubicBezTo>
                  <a:pt x="445" y="155"/>
                  <a:pt x="419" y="101"/>
                  <a:pt x="379" y="61"/>
                </a:cubicBezTo>
                <a:cubicBezTo>
                  <a:pt x="335" y="18"/>
                  <a:pt x="278" y="1"/>
                  <a:pt x="2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3"/>
          <p:cNvSpPr/>
          <p:nvPr/>
        </p:nvSpPr>
        <p:spPr>
          <a:xfrm>
            <a:off x="1189561" y="503588"/>
            <a:ext cx="155466" cy="175100"/>
          </a:xfrm>
          <a:custGeom>
            <a:avLst/>
            <a:gdLst/>
            <a:ahLst/>
            <a:cxnLst/>
            <a:rect l="l" t="t" r="r" b="b"/>
            <a:pathLst>
              <a:path w="1014" h="1142" extrusionOk="0">
                <a:moveTo>
                  <a:pt x="555" y="0"/>
                </a:moveTo>
                <a:lnTo>
                  <a:pt x="549" y="3"/>
                </a:lnTo>
                <a:cubicBezTo>
                  <a:pt x="486" y="3"/>
                  <a:pt x="439" y="60"/>
                  <a:pt x="439" y="124"/>
                </a:cubicBezTo>
                <a:cubicBezTo>
                  <a:pt x="442" y="221"/>
                  <a:pt x="446" y="318"/>
                  <a:pt x="446" y="415"/>
                </a:cubicBezTo>
                <a:lnTo>
                  <a:pt x="322" y="415"/>
                </a:lnTo>
                <a:cubicBezTo>
                  <a:pt x="245" y="415"/>
                  <a:pt x="171" y="412"/>
                  <a:pt x="94" y="409"/>
                </a:cubicBezTo>
                <a:cubicBezTo>
                  <a:pt x="92" y="408"/>
                  <a:pt x="89" y="408"/>
                  <a:pt x="87" y="408"/>
                </a:cubicBezTo>
                <a:cubicBezTo>
                  <a:pt x="65" y="408"/>
                  <a:pt x="43" y="423"/>
                  <a:pt x="31" y="438"/>
                </a:cubicBezTo>
                <a:cubicBezTo>
                  <a:pt x="10" y="455"/>
                  <a:pt x="1" y="482"/>
                  <a:pt x="4" y="509"/>
                </a:cubicBezTo>
                <a:cubicBezTo>
                  <a:pt x="4" y="532"/>
                  <a:pt x="14" y="556"/>
                  <a:pt x="34" y="576"/>
                </a:cubicBezTo>
                <a:cubicBezTo>
                  <a:pt x="54" y="593"/>
                  <a:pt x="78" y="599"/>
                  <a:pt x="104" y="599"/>
                </a:cubicBezTo>
                <a:cubicBezTo>
                  <a:pt x="174" y="602"/>
                  <a:pt x="248" y="605"/>
                  <a:pt x="322" y="609"/>
                </a:cubicBezTo>
                <a:lnTo>
                  <a:pt x="452" y="609"/>
                </a:lnTo>
                <a:cubicBezTo>
                  <a:pt x="452" y="693"/>
                  <a:pt x="452" y="776"/>
                  <a:pt x="446" y="863"/>
                </a:cubicBezTo>
                <a:cubicBezTo>
                  <a:pt x="442" y="917"/>
                  <a:pt x="435" y="967"/>
                  <a:pt x="432" y="1024"/>
                </a:cubicBezTo>
                <a:cubicBezTo>
                  <a:pt x="432" y="1054"/>
                  <a:pt x="449" y="1087"/>
                  <a:pt x="472" y="1107"/>
                </a:cubicBezTo>
                <a:cubicBezTo>
                  <a:pt x="493" y="1129"/>
                  <a:pt x="522" y="1141"/>
                  <a:pt x="552" y="1141"/>
                </a:cubicBezTo>
                <a:cubicBezTo>
                  <a:pt x="556" y="1141"/>
                  <a:pt x="559" y="1141"/>
                  <a:pt x="563" y="1141"/>
                </a:cubicBezTo>
                <a:cubicBezTo>
                  <a:pt x="596" y="1141"/>
                  <a:pt x="626" y="1124"/>
                  <a:pt x="646" y="1101"/>
                </a:cubicBezTo>
                <a:cubicBezTo>
                  <a:pt x="653" y="1094"/>
                  <a:pt x="660" y="1084"/>
                  <a:pt x="666" y="1074"/>
                </a:cubicBezTo>
                <a:cubicBezTo>
                  <a:pt x="676" y="1054"/>
                  <a:pt x="683" y="1034"/>
                  <a:pt x="680" y="1011"/>
                </a:cubicBezTo>
                <a:cubicBezTo>
                  <a:pt x="686" y="940"/>
                  <a:pt x="690" y="870"/>
                  <a:pt x="690" y="800"/>
                </a:cubicBezTo>
                <a:cubicBezTo>
                  <a:pt x="693" y="739"/>
                  <a:pt x="690" y="679"/>
                  <a:pt x="686" y="619"/>
                </a:cubicBezTo>
                <a:lnTo>
                  <a:pt x="713" y="619"/>
                </a:lnTo>
                <a:cubicBezTo>
                  <a:pt x="726" y="620"/>
                  <a:pt x="739" y="620"/>
                  <a:pt x="751" y="620"/>
                </a:cubicBezTo>
                <a:cubicBezTo>
                  <a:pt x="806" y="620"/>
                  <a:pt x="859" y="615"/>
                  <a:pt x="910" y="613"/>
                </a:cubicBezTo>
                <a:cubicBezTo>
                  <a:pt x="967" y="613"/>
                  <a:pt x="1014" y="559"/>
                  <a:pt x="1011" y="505"/>
                </a:cubicBezTo>
                <a:cubicBezTo>
                  <a:pt x="1007" y="452"/>
                  <a:pt x="964" y="405"/>
                  <a:pt x="910" y="405"/>
                </a:cubicBezTo>
                <a:lnTo>
                  <a:pt x="901" y="405"/>
                </a:lnTo>
                <a:cubicBezTo>
                  <a:pt x="870" y="405"/>
                  <a:pt x="840" y="412"/>
                  <a:pt x="810" y="412"/>
                </a:cubicBezTo>
                <a:cubicBezTo>
                  <a:pt x="776" y="415"/>
                  <a:pt x="740" y="418"/>
                  <a:pt x="706" y="418"/>
                </a:cubicBezTo>
                <a:lnTo>
                  <a:pt x="680" y="418"/>
                </a:lnTo>
                <a:cubicBezTo>
                  <a:pt x="676" y="318"/>
                  <a:pt x="673" y="215"/>
                  <a:pt x="669" y="114"/>
                </a:cubicBezTo>
                <a:cubicBezTo>
                  <a:pt x="669" y="51"/>
                  <a:pt x="612" y="0"/>
                  <a:pt x="5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"/>
          <p:cNvSpPr/>
          <p:nvPr/>
        </p:nvSpPr>
        <p:spPr>
          <a:xfrm rot="1576848">
            <a:off x="3289804" y="323521"/>
            <a:ext cx="339524" cy="110639"/>
          </a:xfrm>
          <a:custGeom>
            <a:avLst/>
            <a:gdLst/>
            <a:ahLst/>
            <a:cxnLst/>
            <a:rect l="l" t="t" r="r" b="b"/>
            <a:pathLst>
              <a:path w="4232" h="1379" extrusionOk="0">
                <a:moveTo>
                  <a:pt x="2195" y="0"/>
                </a:moveTo>
                <a:cubicBezTo>
                  <a:pt x="2121" y="4"/>
                  <a:pt x="2047" y="31"/>
                  <a:pt x="1987" y="68"/>
                </a:cubicBezTo>
                <a:cubicBezTo>
                  <a:pt x="1924" y="108"/>
                  <a:pt x="1871" y="155"/>
                  <a:pt x="1820" y="208"/>
                </a:cubicBezTo>
                <a:cubicBezTo>
                  <a:pt x="1774" y="258"/>
                  <a:pt x="1737" y="312"/>
                  <a:pt x="1710" y="372"/>
                </a:cubicBezTo>
                <a:cubicBezTo>
                  <a:pt x="1697" y="402"/>
                  <a:pt x="1686" y="432"/>
                  <a:pt x="1677" y="459"/>
                </a:cubicBezTo>
                <a:cubicBezTo>
                  <a:pt x="1650" y="526"/>
                  <a:pt x="1630" y="593"/>
                  <a:pt x="1610" y="659"/>
                </a:cubicBezTo>
                <a:cubicBezTo>
                  <a:pt x="1583" y="763"/>
                  <a:pt x="1556" y="863"/>
                  <a:pt x="1522" y="964"/>
                </a:cubicBezTo>
                <a:cubicBezTo>
                  <a:pt x="1513" y="988"/>
                  <a:pt x="1502" y="1014"/>
                  <a:pt x="1490" y="1038"/>
                </a:cubicBezTo>
                <a:cubicBezTo>
                  <a:pt x="1445" y="1017"/>
                  <a:pt x="1402" y="994"/>
                  <a:pt x="1362" y="964"/>
                </a:cubicBezTo>
                <a:cubicBezTo>
                  <a:pt x="1352" y="957"/>
                  <a:pt x="1342" y="948"/>
                  <a:pt x="1332" y="937"/>
                </a:cubicBezTo>
                <a:cubicBezTo>
                  <a:pt x="1289" y="880"/>
                  <a:pt x="1252" y="820"/>
                  <a:pt x="1221" y="760"/>
                </a:cubicBezTo>
                <a:cubicBezTo>
                  <a:pt x="1201" y="713"/>
                  <a:pt x="1189" y="667"/>
                  <a:pt x="1178" y="619"/>
                </a:cubicBezTo>
                <a:cubicBezTo>
                  <a:pt x="1161" y="566"/>
                  <a:pt x="1148" y="513"/>
                  <a:pt x="1128" y="462"/>
                </a:cubicBezTo>
                <a:cubicBezTo>
                  <a:pt x="1108" y="399"/>
                  <a:pt x="1084" y="338"/>
                  <a:pt x="1055" y="281"/>
                </a:cubicBezTo>
                <a:cubicBezTo>
                  <a:pt x="998" y="168"/>
                  <a:pt x="891" y="85"/>
                  <a:pt x="760" y="68"/>
                </a:cubicBezTo>
                <a:cubicBezTo>
                  <a:pt x="740" y="65"/>
                  <a:pt x="720" y="64"/>
                  <a:pt x="700" y="64"/>
                </a:cubicBezTo>
                <a:cubicBezTo>
                  <a:pt x="639" y="64"/>
                  <a:pt x="577" y="76"/>
                  <a:pt x="519" y="101"/>
                </a:cubicBezTo>
                <a:cubicBezTo>
                  <a:pt x="459" y="125"/>
                  <a:pt x="402" y="151"/>
                  <a:pt x="352" y="191"/>
                </a:cubicBezTo>
                <a:cubicBezTo>
                  <a:pt x="322" y="215"/>
                  <a:pt x="295" y="238"/>
                  <a:pt x="269" y="261"/>
                </a:cubicBezTo>
                <a:cubicBezTo>
                  <a:pt x="238" y="292"/>
                  <a:pt x="218" y="326"/>
                  <a:pt x="195" y="355"/>
                </a:cubicBezTo>
                <a:cubicBezTo>
                  <a:pt x="158" y="412"/>
                  <a:pt x="135" y="479"/>
                  <a:pt x="115" y="542"/>
                </a:cubicBezTo>
                <a:cubicBezTo>
                  <a:pt x="91" y="623"/>
                  <a:pt x="78" y="707"/>
                  <a:pt x="65" y="790"/>
                </a:cubicBezTo>
                <a:cubicBezTo>
                  <a:pt x="45" y="897"/>
                  <a:pt x="25" y="1004"/>
                  <a:pt x="8" y="1111"/>
                </a:cubicBezTo>
                <a:cubicBezTo>
                  <a:pt x="1" y="1144"/>
                  <a:pt x="5" y="1181"/>
                  <a:pt x="25" y="1212"/>
                </a:cubicBezTo>
                <a:cubicBezTo>
                  <a:pt x="45" y="1241"/>
                  <a:pt x="74" y="1261"/>
                  <a:pt x="108" y="1269"/>
                </a:cubicBezTo>
                <a:cubicBezTo>
                  <a:pt x="118" y="1271"/>
                  <a:pt x="127" y="1272"/>
                  <a:pt x="137" y="1272"/>
                </a:cubicBezTo>
                <a:cubicBezTo>
                  <a:pt x="195" y="1272"/>
                  <a:pt x="254" y="1231"/>
                  <a:pt x="266" y="1168"/>
                </a:cubicBezTo>
                <a:cubicBezTo>
                  <a:pt x="286" y="1058"/>
                  <a:pt x="306" y="944"/>
                  <a:pt x="326" y="834"/>
                </a:cubicBezTo>
                <a:cubicBezTo>
                  <a:pt x="339" y="747"/>
                  <a:pt x="359" y="663"/>
                  <a:pt x="386" y="579"/>
                </a:cubicBezTo>
                <a:cubicBezTo>
                  <a:pt x="399" y="546"/>
                  <a:pt x="416" y="516"/>
                  <a:pt x="432" y="486"/>
                </a:cubicBezTo>
                <a:cubicBezTo>
                  <a:pt x="453" y="462"/>
                  <a:pt x="473" y="442"/>
                  <a:pt x="496" y="422"/>
                </a:cubicBezTo>
                <a:cubicBezTo>
                  <a:pt x="522" y="399"/>
                  <a:pt x="553" y="382"/>
                  <a:pt x="583" y="366"/>
                </a:cubicBezTo>
                <a:cubicBezTo>
                  <a:pt x="610" y="355"/>
                  <a:pt x="633" y="346"/>
                  <a:pt x="660" y="338"/>
                </a:cubicBezTo>
                <a:cubicBezTo>
                  <a:pt x="676" y="335"/>
                  <a:pt x="690" y="335"/>
                  <a:pt x="707" y="335"/>
                </a:cubicBezTo>
                <a:cubicBezTo>
                  <a:pt x="717" y="338"/>
                  <a:pt x="730" y="342"/>
                  <a:pt x="740" y="346"/>
                </a:cubicBezTo>
                <a:lnTo>
                  <a:pt x="760" y="355"/>
                </a:lnTo>
                <a:lnTo>
                  <a:pt x="780" y="372"/>
                </a:lnTo>
                <a:cubicBezTo>
                  <a:pt x="790" y="386"/>
                  <a:pt x="797" y="402"/>
                  <a:pt x="807" y="415"/>
                </a:cubicBezTo>
                <a:cubicBezTo>
                  <a:pt x="823" y="459"/>
                  <a:pt x="837" y="506"/>
                  <a:pt x="851" y="549"/>
                </a:cubicBezTo>
                <a:cubicBezTo>
                  <a:pt x="867" y="602"/>
                  <a:pt x="884" y="656"/>
                  <a:pt x="897" y="710"/>
                </a:cubicBezTo>
                <a:cubicBezTo>
                  <a:pt x="911" y="763"/>
                  <a:pt x="924" y="814"/>
                  <a:pt x="944" y="867"/>
                </a:cubicBezTo>
                <a:cubicBezTo>
                  <a:pt x="971" y="928"/>
                  <a:pt x="1004" y="984"/>
                  <a:pt x="1034" y="1044"/>
                </a:cubicBezTo>
                <a:cubicBezTo>
                  <a:pt x="1048" y="1068"/>
                  <a:pt x="1061" y="1091"/>
                  <a:pt x="1078" y="1111"/>
                </a:cubicBezTo>
                <a:cubicBezTo>
                  <a:pt x="1108" y="1158"/>
                  <a:pt x="1144" y="1192"/>
                  <a:pt x="1185" y="1229"/>
                </a:cubicBezTo>
                <a:cubicBezTo>
                  <a:pt x="1238" y="1272"/>
                  <a:pt x="1299" y="1309"/>
                  <a:pt x="1362" y="1339"/>
                </a:cubicBezTo>
                <a:cubicBezTo>
                  <a:pt x="1399" y="1355"/>
                  <a:pt x="1436" y="1369"/>
                  <a:pt x="1473" y="1372"/>
                </a:cubicBezTo>
                <a:cubicBezTo>
                  <a:pt x="1493" y="1375"/>
                  <a:pt x="1519" y="1379"/>
                  <a:pt x="1539" y="1379"/>
                </a:cubicBezTo>
                <a:cubicBezTo>
                  <a:pt x="1563" y="1379"/>
                  <a:pt x="1586" y="1372"/>
                  <a:pt x="1606" y="1365"/>
                </a:cubicBezTo>
                <a:cubicBezTo>
                  <a:pt x="1626" y="1362"/>
                  <a:pt x="1657" y="1345"/>
                  <a:pt x="1670" y="1339"/>
                </a:cubicBezTo>
                <a:cubicBezTo>
                  <a:pt x="1693" y="1329"/>
                  <a:pt x="1706" y="1315"/>
                  <a:pt x="1726" y="1298"/>
                </a:cubicBezTo>
                <a:cubicBezTo>
                  <a:pt x="1760" y="1269"/>
                  <a:pt x="1787" y="1229"/>
                  <a:pt x="1811" y="1188"/>
                </a:cubicBezTo>
                <a:cubicBezTo>
                  <a:pt x="1851" y="1121"/>
                  <a:pt x="1880" y="1044"/>
                  <a:pt x="1907" y="971"/>
                </a:cubicBezTo>
                <a:cubicBezTo>
                  <a:pt x="1951" y="843"/>
                  <a:pt x="1981" y="713"/>
                  <a:pt x="2024" y="586"/>
                </a:cubicBezTo>
                <a:cubicBezTo>
                  <a:pt x="2041" y="553"/>
                  <a:pt x="2055" y="516"/>
                  <a:pt x="2075" y="482"/>
                </a:cubicBezTo>
                <a:cubicBezTo>
                  <a:pt x="2101" y="452"/>
                  <a:pt x="2124" y="426"/>
                  <a:pt x="2155" y="399"/>
                </a:cubicBezTo>
                <a:cubicBezTo>
                  <a:pt x="2168" y="389"/>
                  <a:pt x="2185" y="379"/>
                  <a:pt x="2198" y="369"/>
                </a:cubicBezTo>
                <a:lnTo>
                  <a:pt x="2218" y="362"/>
                </a:lnTo>
                <a:lnTo>
                  <a:pt x="2232" y="362"/>
                </a:lnTo>
                <a:lnTo>
                  <a:pt x="2252" y="366"/>
                </a:lnTo>
                <a:lnTo>
                  <a:pt x="2272" y="379"/>
                </a:lnTo>
                <a:lnTo>
                  <a:pt x="2275" y="379"/>
                </a:lnTo>
                <a:cubicBezTo>
                  <a:pt x="2279" y="389"/>
                  <a:pt x="2285" y="395"/>
                  <a:pt x="2288" y="406"/>
                </a:cubicBezTo>
                <a:cubicBezTo>
                  <a:pt x="2305" y="449"/>
                  <a:pt x="2319" y="492"/>
                  <a:pt x="2328" y="539"/>
                </a:cubicBezTo>
                <a:cubicBezTo>
                  <a:pt x="2342" y="590"/>
                  <a:pt x="2359" y="639"/>
                  <a:pt x="2372" y="690"/>
                </a:cubicBezTo>
                <a:cubicBezTo>
                  <a:pt x="2385" y="743"/>
                  <a:pt x="2396" y="800"/>
                  <a:pt x="2416" y="850"/>
                </a:cubicBezTo>
                <a:cubicBezTo>
                  <a:pt x="2439" y="914"/>
                  <a:pt x="2473" y="977"/>
                  <a:pt x="2509" y="1031"/>
                </a:cubicBezTo>
                <a:cubicBezTo>
                  <a:pt x="2529" y="1061"/>
                  <a:pt x="2556" y="1091"/>
                  <a:pt x="2580" y="1118"/>
                </a:cubicBezTo>
                <a:cubicBezTo>
                  <a:pt x="2609" y="1151"/>
                  <a:pt x="2640" y="1175"/>
                  <a:pt x="2673" y="1198"/>
                </a:cubicBezTo>
                <a:cubicBezTo>
                  <a:pt x="2694" y="1215"/>
                  <a:pt x="2717" y="1225"/>
                  <a:pt x="2737" y="1238"/>
                </a:cubicBezTo>
                <a:cubicBezTo>
                  <a:pt x="2787" y="1261"/>
                  <a:pt x="2837" y="1272"/>
                  <a:pt x="2890" y="1272"/>
                </a:cubicBezTo>
                <a:cubicBezTo>
                  <a:pt x="2910" y="1272"/>
                  <a:pt x="2944" y="1265"/>
                  <a:pt x="2964" y="1258"/>
                </a:cubicBezTo>
                <a:cubicBezTo>
                  <a:pt x="2995" y="1249"/>
                  <a:pt x="3024" y="1232"/>
                  <a:pt x="3048" y="1212"/>
                </a:cubicBezTo>
                <a:cubicBezTo>
                  <a:pt x="3068" y="1198"/>
                  <a:pt x="3081" y="1184"/>
                  <a:pt x="3095" y="1168"/>
                </a:cubicBezTo>
                <a:cubicBezTo>
                  <a:pt x="3111" y="1151"/>
                  <a:pt x="3125" y="1128"/>
                  <a:pt x="3135" y="1108"/>
                </a:cubicBezTo>
                <a:cubicBezTo>
                  <a:pt x="3148" y="1088"/>
                  <a:pt x="3158" y="1068"/>
                  <a:pt x="3168" y="1048"/>
                </a:cubicBezTo>
                <a:cubicBezTo>
                  <a:pt x="3185" y="1008"/>
                  <a:pt x="3202" y="968"/>
                  <a:pt x="3219" y="928"/>
                </a:cubicBezTo>
                <a:cubicBezTo>
                  <a:pt x="3239" y="871"/>
                  <a:pt x="3255" y="814"/>
                  <a:pt x="3275" y="757"/>
                </a:cubicBezTo>
                <a:cubicBezTo>
                  <a:pt x="3282" y="737"/>
                  <a:pt x="3288" y="716"/>
                  <a:pt x="3296" y="696"/>
                </a:cubicBezTo>
                <a:cubicBezTo>
                  <a:pt x="3322" y="627"/>
                  <a:pt x="3352" y="559"/>
                  <a:pt x="3392" y="496"/>
                </a:cubicBezTo>
                <a:cubicBezTo>
                  <a:pt x="3406" y="479"/>
                  <a:pt x="3419" y="462"/>
                  <a:pt x="3432" y="449"/>
                </a:cubicBezTo>
                <a:lnTo>
                  <a:pt x="3449" y="439"/>
                </a:lnTo>
                <a:lnTo>
                  <a:pt x="3452" y="439"/>
                </a:lnTo>
                <a:lnTo>
                  <a:pt x="3469" y="456"/>
                </a:lnTo>
                <a:lnTo>
                  <a:pt x="3472" y="459"/>
                </a:lnTo>
                <a:cubicBezTo>
                  <a:pt x="3483" y="486"/>
                  <a:pt x="3489" y="513"/>
                  <a:pt x="3496" y="539"/>
                </a:cubicBezTo>
                <a:cubicBezTo>
                  <a:pt x="3509" y="573"/>
                  <a:pt x="3520" y="606"/>
                  <a:pt x="3529" y="639"/>
                </a:cubicBezTo>
                <a:cubicBezTo>
                  <a:pt x="3549" y="707"/>
                  <a:pt x="3560" y="780"/>
                  <a:pt x="3583" y="850"/>
                </a:cubicBezTo>
                <a:cubicBezTo>
                  <a:pt x="3613" y="948"/>
                  <a:pt x="3670" y="1024"/>
                  <a:pt x="3737" y="1101"/>
                </a:cubicBezTo>
                <a:cubicBezTo>
                  <a:pt x="3760" y="1128"/>
                  <a:pt x="3787" y="1155"/>
                  <a:pt x="3813" y="1181"/>
                </a:cubicBezTo>
                <a:cubicBezTo>
                  <a:pt x="3841" y="1204"/>
                  <a:pt x="3870" y="1225"/>
                  <a:pt x="3904" y="1245"/>
                </a:cubicBezTo>
                <a:cubicBezTo>
                  <a:pt x="3914" y="1252"/>
                  <a:pt x="3924" y="1255"/>
                  <a:pt x="3934" y="1258"/>
                </a:cubicBezTo>
                <a:cubicBezTo>
                  <a:pt x="3964" y="1275"/>
                  <a:pt x="3994" y="1282"/>
                  <a:pt x="4028" y="1282"/>
                </a:cubicBezTo>
                <a:cubicBezTo>
                  <a:pt x="4074" y="1282"/>
                  <a:pt x="4114" y="1269"/>
                  <a:pt x="4151" y="1245"/>
                </a:cubicBezTo>
                <a:cubicBezTo>
                  <a:pt x="4202" y="1218"/>
                  <a:pt x="4231" y="1158"/>
                  <a:pt x="4228" y="1101"/>
                </a:cubicBezTo>
                <a:cubicBezTo>
                  <a:pt x="4225" y="1048"/>
                  <a:pt x="4195" y="1001"/>
                  <a:pt x="4151" y="971"/>
                </a:cubicBezTo>
                <a:cubicBezTo>
                  <a:pt x="4131" y="957"/>
                  <a:pt x="4114" y="944"/>
                  <a:pt x="4094" y="931"/>
                </a:cubicBezTo>
                <a:cubicBezTo>
                  <a:pt x="4051" y="897"/>
                  <a:pt x="4014" y="854"/>
                  <a:pt x="3978" y="810"/>
                </a:cubicBezTo>
                <a:cubicBezTo>
                  <a:pt x="3961" y="790"/>
                  <a:pt x="3944" y="767"/>
                  <a:pt x="3930" y="740"/>
                </a:cubicBezTo>
                <a:cubicBezTo>
                  <a:pt x="3914" y="700"/>
                  <a:pt x="3904" y="656"/>
                  <a:pt x="3890" y="613"/>
                </a:cubicBezTo>
                <a:cubicBezTo>
                  <a:pt x="3877" y="559"/>
                  <a:pt x="3861" y="509"/>
                  <a:pt x="3841" y="459"/>
                </a:cubicBezTo>
                <a:cubicBezTo>
                  <a:pt x="3833" y="436"/>
                  <a:pt x="3824" y="412"/>
                  <a:pt x="3817" y="389"/>
                </a:cubicBezTo>
                <a:cubicBezTo>
                  <a:pt x="3810" y="379"/>
                  <a:pt x="3807" y="366"/>
                  <a:pt x="3800" y="355"/>
                </a:cubicBezTo>
                <a:cubicBezTo>
                  <a:pt x="3793" y="338"/>
                  <a:pt x="3787" y="322"/>
                  <a:pt x="3777" y="305"/>
                </a:cubicBezTo>
                <a:cubicBezTo>
                  <a:pt x="3764" y="278"/>
                  <a:pt x="3747" y="255"/>
                  <a:pt x="3730" y="232"/>
                </a:cubicBezTo>
                <a:cubicBezTo>
                  <a:pt x="3710" y="212"/>
                  <a:pt x="3693" y="195"/>
                  <a:pt x="3673" y="181"/>
                </a:cubicBezTo>
                <a:cubicBezTo>
                  <a:pt x="3650" y="165"/>
                  <a:pt x="3629" y="148"/>
                  <a:pt x="3606" y="135"/>
                </a:cubicBezTo>
                <a:cubicBezTo>
                  <a:pt x="3580" y="121"/>
                  <a:pt x="3552" y="114"/>
                  <a:pt x="3526" y="105"/>
                </a:cubicBezTo>
                <a:lnTo>
                  <a:pt x="3506" y="101"/>
                </a:lnTo>
                <a:cubicBezTo>
                  <a:pt x="3486" y="98"/>
                  <a:pt x="3463" y="94"/>
                  <a:pt x="3442" y="94"/>
                </a:cubicBezTo>
                <a:cubicBezTo>
                  <a:pt x="3412" y="94"/>
                  <a:pt x="3382" y="98"/>
                  <a:pt x="3356" y="105"/>
                </a:cubicBezTo>
                <a:cubicBezTo>
                  <a:pt x="3312" y="118"/>
                  <a:pt x="3268" y="138"/>
                  <a:pt x="3231" y="165"/>
                </a:cubicBezTo>
                <a:cubicBezTo>
                  <a:pt x="3191" y="195"/>
                  <a:pt x="3155" y="228"/>
                  <a:pt x="3125" y="269"/>
                </a:cubicBezTo>
                <a:cubicBezTo>
                  <a:pt x="3101" y="298"/>
                  <a:pt x="3078" y="332"/>
                  <a:pt x="3058" y="369"/>
                </a:cubicBezTo>
                <a:cubicBezTo>
                  <a:pt x="3027" y="419"/>
                  <a:pt x="3007" y="469"/>
                  <a:pt x="2987" y="522"/>
                </a:cubicBezTo>
                <a:cubicBezTo>
                  <a:pt x="2961" y="590"/>
                  <a:pt x="2938" y="653"/>
                  <a:pt x="2921" y="720"/>
                </a:cubicBezTo>
                <a:cubicBezTo>
                  <a:pt x="2907" y="780"/>
                  <a:pt x="2894" y="843"/>
                  <a:pt x="2874" y="900"/>
                </a:cubicBezTo>
                <a:cubicBezTo>
                  <a:pt x="2870" y="911"/>
                  <a:pt x="2867" y="917"/>
                  <a:pt x="2864" y="928"/>
                </a:cubicBezTo>
                <a:cubicBezTo>
                  <a:pt x="2850" y="914"/>
                  <a:pt x="2840" y="900"/>
                  <a:pt x="2827" y="887"/>
                </a:cubicBezTo>
                <a:cubicBezTo>
                  <a:pt x="2800" y="854"/>
                  <a:pt x="2780" y="817"/>
                  <a:pt x="2760" y="777"/>
                </a:cubicBezTo>
                <a:cubicBezTo>
                  <a:pt x="2740" y="730"/>
                  <a:pt x="2730" y="680"/>
                  <a:pt x="2717" y="633"/>
                </a:cubicBezTo>
                <a:cubicBezTo>
                  <a:pt x="2703" y="582"/>
                  <a:pt x="2690" y="533"/>
                  <a:pt x="2677" y="482"/>
                </a:cubicBezTo>
                <a:cubicBezTo>
                  <a:pt x="2666" y="429"/>
                  <a:pt x="2657" y="375"/>
                  <a:pt x="2640" y="329"/>
                </a:cubicBezTo>
                <a:cubicBezTo>
                  <a:pt x="2623" y="289"/>
                  <a:pt x="2606" y="252"/>
                  <a:pt x="2589" y="218"/>
                </a:cubicBezTo>
                <a:lnTo>
                  <a:pt x="2580" y="198"/>
                </a:lnTo>
                <a:cubicBezTo>
                  <a:pt x="2566" y="178"/>
                  <a:pt x="2546" y="148"/>
                  <a:pt x="2526" y="131"/>
                </a:cubicBezTo>
                <a:cubicBezTo>
                  <a:pt x="2493" y="98"/>
                  <a:pt x="2453" y="68"/>
                  <a:pt x="2409" y="48"/>
                </a:cubicBezTo>
                <a:cubicBezTo>
                  <a:pt x="2348" y="17"/>
                  <a:pt x="2285" y="0"/>
                  <a:pt x="22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3"/>
          <p:cNvSpPr/>
          <p:nvPr/>
        </p:nvSpPr>
        <p:spPr>
          <a:xfrm rot="-2332220">
            <a:off x="214127" y="2686770"/>
            <a:ext cx="339522" cy="110639"/>
          </a:xfrm>
          <a:custGeom>
            <a:avLst/>
            <a:gdLst/>
            <a:ahLst/>
            <a:cxnLst/>
            <a:rect l="l" t="t" r="r" b="b"/>
            <a:pathLst>
              <a:path w="4232" h="1379" extrusionOk="0">
                <a:moveTo>
                  <a:pt x="2195" y="0"/>
                </a:moveTo>
                <a:cubicBezTo>
                  <a:pt x="2121" y="4"/>
                  <a:pt x="2047" y="31"/>
                  <a:pt x="1987" y="68"/>
                </a:cubicBezTo>
                <a:cubicBezTo>
                  <a:pt x="1924" y="108"/>
                  <a:pt x="1871" y="155"/>
                  <a:pt x="1820" y="208"/>
                </a:cubicBezTo>
                <a:cubicBezTo>
                  <a:pt x="1774" y="258"/>
                  <a:pt x="1737" y="312"/>
                  <a:pt x="1710" y="372"/>
                </a:cubicBezTo>
                <a:cubicBezTo>
                  <a:pt x="1697" y="402"/>
                  <a:pt x="1686" y="432"/>
                  <a:pt x="1677" y="459"/>
                </a:cubicBezTo>
                <a:cubicBezTo>
                  <a:pt x="1650" y="526"/>
                  <a:pt x="1630" y="593"/>
                  <a:pt x="1610" y="659"/>
                </a:cubicBezTo>
                <a:cubicBezTo>
                  <a:pt x="1583" y="763"/>
                  <a:pt x="1556" y="863"/>
                  <a:pt x="1522" y="964"/>
                </a:cubicBezTo>
                <a:cubicBezTo>
                  <a:pt x="1513" y="988"/>
                  <a:pt x="1502" y="1014"/>
                  <a:pt x="1490" y="1038"/>
                </a:cubicBezTo>
                <a:cubicBezTo>
                  <a:pt x="1445" y="1017"/>
                  <a:pt x="1402" y="994"/>
                  <a:pt x="1362" y="964"/>
                </a:cubicBezTo>
                <a:cubicBezTo>
                  <a:pt x="1352" y="957"/>
                  <a:pt x="1342" y="948"/>
                  <a:pt x="1332" y="937"/>
                </a:cubicBezTo>
                <a:cubicBezTo>
                  <a:pt x="1289" y="880"/>
                  <a:pt x="1252" y="820"/>
                  <a:pt x="1221" y="760"/>
                </a:cubicBezTo>
                <a:cubicBezTo>
                  <a:pt x="1201" y="713"/>
                  <a:pt x="1189" y="667"/>
                  <a:pt x="1178" y="619"/>
                </a:cubicBezTo>
                <a:cubicBezTo>
                  <a:pt x="1161" y="566"/>
                  <a:pt x="1148" y="513"/>
                  <a:pt x="1128" y="462"/>
                </a:cubicBezTo>
                <a:cubicBezTo>
                  <a:pt x="1108" y="399"/>
                  <a:pt x="1084" y="338"/>
                  <a:pt x="1055" y="281"/>
                </a:cubicBezTo>
                <a:cubicBezTo>
                  <a:pt x="998" y="168"/>
                  <a:pt x="891" y="85"/>
                  <a:pt x="760" y="68"/>
                </a:cubicBezTo>
                <a:cubicBezTo>
                  <a:pt x="740" y="65"/>
                  <a:pt x="720" y="64"/>
                  <a:pt x="700" y="64"/>
                </a:cubicBezTo>
                <a:cubicBezTo>
                  <a:pt x="639" y="64"/>
                  <a:pt x="577" y="76"/>
                  <a:pt x="519" y="101"/>
                </a:cubicBezTo>
                <a:cubicBezTo>
                  <a:pt x="459" y="125"/>
                  <a:pt x="402" y="151"/>
                  <a:pt x="352" y="191"/>
                </a:cubicBezTo>
                <a:cubicBezTo>
                  <a:pt x="322" y="215"/>
                  <a:pt x="295" y="238"/>
                  <a:pt x="269" y="261"/>
                </a:cubicBezTo>
                <a:cubicBezTo>
                  <a:pt x="238" y="292"/>
                  <a:pt x="218" y="326"/>
                  <a:pt x="195" y="355"/>
                </a:cubicBezTo>
                <a:cubicBezTo>
                  <a:pt x="158" y="412"/>
                  <a:pt x="135" y="479"/>
                  <a:pt x="115" y="542"/>
                </a:cubicBezTo>
                <a:cubicBezTo>
                  <a:pt x="91" y="623"/>
                  <a:pt x="78" y="707"/>
                  <a:pt x="65" y="790"/>
                </a:cubicBezTo>
                <a:cubicBezTo>
                  <a:pt x="45" y="897"/>
                  <a:pt x="25" y="1004"/>
                  <a:pt x="8" y="1111"/>
                </a:cubicBezTo>
                <a:cubicBezTo>
                  <a:pt x="1" y="1144"/>
                  <a:pt x="5" y="1181"/>
                  <a:pt x="25" y="1212"/>
                </a:cubicBezTo>
                <a:cubicBezTo>
                  <a:pt x="45" y="1241"/>
                  <a:pt x="74" y="1261"/>
                  <a:pt x="108" y="1269"/>
                </a:cubicBezTo>
                <a:cubicBezTo>
                  <a:pt x="118" y="1271"/>
                  <a:pt x="127" y="1272"/>
                  <a:pt x="137" y="1272"/>
                </a:cubicBezTo>
                <a:cubicBezTo>
                  <a:pt x="195" y="1272"/>
                  <a:pt x="254" y="1231"/>
                  <a:pt x="266" y="1168"/>
                </a:cubicBezTo>
                <a:cubicBezTo>
                  <a:pt x="286" y="1058"/>
                  <a:pt x="306" y="944"/>
                  <a:pt x="326" y="834"/>
                </a:cubicBezTo>
                <a:cubicBezTo>
                  <a:pt x="339" y="747"/>
                  <a:pt x="359" y="663"/>
                  <a:pt x="386" y="579"/>
                </a:cubicBezTo>
                <a:cubicBezTo>
                  <a:pt x="399" y="546"/>
                  <a:pt x="416" y="516"/>
                  <a:pt x="432" y="486"/>
                </a:cubicBezTo>
                <a:cubicBezTo>
                  <a:pt x="453" y="462"/>
                  <a:pt x="473" y="442"/>
                  <a:pt x="496" y="422"/>
                </a:cubicBezTo>
                <a:cubicBezTo>
                  <a:pt x="522" y="399"/>
                  <a:pt x="553" y="382"/>
                  <a:pt x="583" y="366"/>
                </a:cubicBezTo>
                <a:cubicBezTo>
                  <a:pt x="610" y="355"/>
                  <a:pt x="633" y="346"/>
                  <a:pt x="660" y="338"/>
                </a:cubicBezTo>
                <a:cubicBezTo>
                  <a:pt x="676" y="335"/>
                  <a:pt x="690" y="335"/>
                  <a:pt x="707" y="335"/>
                </a:cubicBezTo>
                <a:cubicBezTo>
                  <a:pt x="717" y="338"/>
                  <a:pt x="730" y="342"/>
                  <a:pt x="740" y="346"/>
                </a:cubicBezTo>
                <a:lnTo>
                  <a:pt x="760" y="355"/>
                </a:lnTo>
                <a:lnTo>
                  <a:pt x="780" y="372"/>
                </a:lnTo>
                <a:cubicBezTo>
                  <a:pt x="790" y="386"/>
                  <a:pt x="797" y="402"/>
                  <a:pt x="807" y="415"/>
                </a:cubicBezTo>
                <a:cubicBezTo>
                  <a:pt x="823" y="459"/>
                  <a:pt x="837" y="506"/>
                  <a:pt x="851" y="549"/>
                </a:cubicBezTo>
                <a:cubicBezTo>
                  <a:pt x="867" y="602"/>
                  <a:pt x="884" y="656"/>
                  <a:pt x="897" y="710"/>
                </a:cubicBezTo>
                <a:cubicBezTo>
                  <a:pt x="911" y="763"/>
                  <a:pt x="924" y="814"/>
                  <a:pt x="944" y="867"/>
                </a:cubicBezTo>
                <a:cubicBezTo>
                  <a:pt x="971" y="928"/>
                  <a:pt x="1004" y="984"/>
                  <a:pt x="1034" y="1044"/>
                </a:cubicBezTo>
                <a:cubicBezTo>
                  <a:pt x="1048" y="1068"/>
                  <a:pt x="1061" y="1091"/>
                  <a:pt x="1078" y="1111"/>
                </a:cubicBezTo>
                <a:cubicBezTo>
                  <a:pt x="1108" y="1158"/>
                  <a:pt x="1144" y="1192"/>
                  <a:pt x="1185" y="1229"/>
                </a:cubicBezTo>
                <a:cubicBezTo>
                  <a:pt x="1238" y="1272"/>
                  <a:pt x="1299" y="1309"/>
                  <a:pt x="1362" y="1339"/>
                </a:cubicBezTo>
                <a:cubicBezTo>
                  <a:pt x="1399" y="1355"/>
                  <a:pt x="1436" y="1369"/>
                  <a:pt x="1473" y="1372"/>
                </a:cubicBezTo>
                <a:cubicBezTo>
                  <a:pt x="1493" y="1375"/>
                  <a:pt x="1519" y="1379"/>
                  <a:pt x="1539" y="1379"/>
                </a:cubicBezTo>
                <a:cubicBezTo>
                  <a:pt x="1563" y="1379"/>
                  <a:pt x="1586" y="1372"/>
                  <a:pt x="1606" y="1365"/>
                </a:cubicBezTo>
                <a:cubicBezTo>
                  <a:pt x="1626" y="1362"/>
                  <a:pt x="1657" y="1345"/>
                  <a:pt x="1670" y="1339"/>
                </a:cubicBezTo>
                <a:cubicBezTo>
                  <a:pt x="1693" y="1329"/>
                  <a:pt x="1706" y="1315"/>
                  <a:pt x="1726" y="1298"/>
                </a:cubicBezTo>
                <a:cubicBezTo>
                  <a:pt x="1760" y="1269"/>
                  <a:pt x="1787" y="1229"/>
                  <a:pt x="1811" y="1188"/>
                </a:cubicBezTo>
                <a:cubicBezTo>
                  <a:pt x="1851" y="1121"/>
                  <a:pt x="1880" y="1044"/>
                  <a:pt x="1907" y="971"/>
                </a:cubicBezTo>
                <a:cubicBezTo>
                  <a:pt x="1951" y="843"/>
                  <a:pt x="1981" y="713"/>
                  <a:pt x="2024" y="586"/>
                </a:cubicBezTo>
                <a:cubicBezTo>
                  <a:pt x="2041" y="553"/>
                  <a:pt x="2055" y="516"/>
                  <a:pt x="2075" y="482"/>
                </a:cubicBezTo>
                <a:cubicBezTo>
                  <a:pt x="2101" y="452"/>
                  <a:pt x="2124" y="426"/>
                  <a:pt x="2155" y="399"/>
                </a:cubicBezTo>
                <a:cubicBezTo>
                  <a:pt x="2168" y="389"/>
                  <a:pt x="2185" y="379"/>
                  <a:pt x="2198" y="369"/>
                </a:cubicBezTo>
                <a:lnTo>
                  <a:pt x="2218" y="362"/>
                </a:lnTo>
                <a:lnTo>
                  <a:pt x="2232" y="362"/>
                </a:lnTo>
                <a:lnTo>
                  <a:pt x="2252" y="366"/>
                </a:lnTo>
                <a:lnTo>
                  <a:pt x="2272" y="379"/>
                </a:lnTo>
                <a:lnTo>
                  <a:pt x="2275" y="379"/>
                </a:lnTo>
                <a:cubicBezTo>
                  <a:pt x="2279" y="389"/>
                  <a:pt x="2285" y="395"/>
                  <a:pt x="2288" y="406"/>
                </a:cubicBezTo>
                <a:cubicBezTo>
                  <a:pt x="2305" y="449"/>
                  <a:pt x="2319" y="492"/>
                  <a:pt x="2328" y="539"/>
                </a:cubicBezTo>
                <a:cubicBezTo>
                  <a:pt x="2342" y="590"/>
                  <a:pt x="2359" y="639"/>
                  <a:pt x="2372" y="690"/>
                </a:cubicBezTo>
                <a:cubicBezTo>
                  <a:pt x="2385" y="743"/>
                  <a:pt x="2396" y="800"/>
                  <a:pt x="2416" y="850"/>
                </a:cubicBezTo>
                <a:cubicBezTo>
                  <a:pt x="2439" y="914"/>
                  <a:pt x="2473" y="977"/>
                  <a:pt x="2509" y="1031"/>
                </a:cubicBezTo>
                <a:cubicBezTo>
                  <a:pt x="2529" y="1061"/>
                  <a:pt x="2556" y="1091"/>
                  <a:pt x="2580" y="1118"/>
                </a:cubicBezTo>
                <a:cubicBezTo>
                  <a:pt x="2609" y="1151"/>
                  <a:pt x="2640" y="1175"/>
                  <a:pt x="2673" y="1198"/>
                </a:cubicBezTo>
                <a:cubicBezTo>
                  <a:pt x="2694" y="1215"/>
                  <a:pt x="2717" y="1225"/>
                  <a:pt x="2737" y="1238"/>
                </a:cubicBezTo>
                <a:cubicBezTo>
                  <a:pt x="2787" y="1261"/>
                  <a:pt x="2837" y="1272"/>
                  <a:pt x="2890" y="1272"/>
                </a:cubicBezTo>
                <a:cubicBezTo>
                  <a:pt x="2910" y="1272"/>
                  <a:pt x="2944" y="1265"/>
                  <a:pt x="2964" y="1258"/>
                </a:cubicBezTo>
                <a:cubicBezTo>
                  <a:pt x="2995" y="1249"/>
                  <a:pt x="3024" y="1232"/>
                  <a:pt x="3048" y="1212"/>
                </a:cubicBezTo>
                <a:cubicBezTo>
                  <a:pt x="3068" y="1198"/>
                  <a:pt x="3081" y="1184"/>
                  <a:pt x="3095" y="1168"/>
                </a:cubicBezTo>
                <a:cubicBezTo>
                  <a:pt x="3111" y="1151"/>
                  <a:pt x="3125" y="1128"/>
                  <a:pt x="3135" y="1108"/>
                </a:cubicBezTo>
                <a:cubicBezTo>
                  <a:pt x="3148" y="1088"/>
                  <a:pt x="3158" y="1068"/>
                  <a:pt x="3168" y="1048"/>
                </a:cubicBezTo>
                <a:cubicBezTo>
                  <a:pt x="3185" y="1008"/>
                  <a:pt x="3202" y="968"/>
                  <a:pt x="3219" y="928"/>
                </a:cubicBezTo>
                <a:cubicBezTo>
                  <a:pt x="3239" y="871"/>
                  <a:pt x="3255" y="814"/>
                  <a:pt x="3275" y="757"/>
                </a:cubicBezTo>
                <a:cubicBezTo>
                  <a:pt x="3282" y="737"/>
                  <a:pt x="3288" y="716"/>
                  <a:pt x="3296" y="696"/>
                </a:cubicBezTo>
                <a:cubicBezTo>
                  <a:pt x="3322" y="627"/>
                  <a:pt x="3352" y="559"/>
                  <a:pt x="3392" y="496"/>
                </a:cubicBezTo>
                <a:cubicBezTo>
                  <a:pt x="3406" y="479"/>
                  <a:pt x="3419" y="462"/>
                  <a:pt x="3432" y="449"/>
                </a:cubicBezTo>
                <a:lnTo>
                  <a:pt x="3449" y="439"/>
                </a:lnTo>
                <a:lnTo>
                  <a:pt x="3452" y="439"/>
                </a:lnTo>
                <a:lnTo>
                  <a:pt x="3469" y="456"/>
                </a:lnTo>
                <a:lnTo>
                  <a:pt x="3472" y="459"/>
                </a:lnTo>
                <a:cubicBezTo>
                  <a:pt x="3483" y="486"/>
                  <a:pt x="3489" y="513"/>
                  <a:pt x="3496" y="539"/>
                </a:cubicBezTo>
                <a:cubicBezTo>
                  <a:pt x="3509" y="573"/>
                  <a:pt x="3520" y="606"/>
                  <a:pt x="3529" y="639"/>
                </a:cubicBezTo>
                <a:cubicBezTo>
                  <a:pt x="3549" y="707"/>
                  <a:pt x="3560" y="780"/>
                  <a:pt x="3583" y="850"/>
                </a:cubicBezTo>
                <a:cubicBezTo>
                  <a:pt x="3613" y="948"/>
                  <a:pt x="3670" y="1024"/>
                  <a:pt x="3737" y="1101"/>
                </a:cubicBezTo>
                <a:cubicBezTo>
                  <a:pt x="3760" y="1128"/>
                  <a:pt x="3787" y="1155"/>
                  <a:pt x="3813" y="1181"/>
                </a:cubicBezTo>
                <a:cubicBezTo>
                  <a:pt x="3841" y="1204"/>
                  <a:pt x="3870" y="1225"/>
                  <a:pt x="3904" y="1245"/>
                </a:cubicBezTo>
                <a:cubicBezTo>
                  <a:pt x="3914" y="1252"/>
                  <a:pt x="3924" y="1255"/>
                  <a:pt x="3934" y="1258"/>
                </a:cubicBezTo>
                <a:cubicBezTo>
                  <a:pt x="3964" y="1275"/>
                  <a:pt x="3994" y="1282"/>
                  <a:pt x="4028" y="1282"/>
                </a:cubicBezTo>
                <a:cubicBezTo>
                  <a:pt x="4074" y="1282"/>
                  <a:pt x="4114" y="1269"/>
                  <a:pt x="4151" y="1245"/>
                </a:cubicBezTo>
                <a:cubicBezTo>
                  <a:pt x="4202" y="1218"/>
                  <a:pt x="4231" y="1158"/>
                  <a:pt x="4228" y="1101"/>
                </a:cubicBezTo>
                <a:cubicBezTo>
                  <a:pt x="4225" y="1048"/>
                  <a:pt x="4195" y="1001"/>
                  <a:pt x="4151" y="971"/>
                </a:cubicBezTo>
                <a:cubicBezTo>
                  <a:pt x="4131" y="957"/>
                  <a:pt x="4114" y="944"/>
                  <a:pt x="4094" y="931"/>
                </a:cubicBezTo>
                <a:cubicBezTo>
                  <a:pt x="4051" y="897"/>
                  <a:pt x="4014" y="854"/>
                  <a:pt x="3978" y="810"/>
                </a:cubicBezTo>
                <a:cubicBezTo>
                  <a:pt x="3961" y="790"/>
                  <a:pt x="3944" y="767"/>
                  <a:pt x="3930" y="740"/>
                </a:cubicBezTo>
                <a:cubicBezTo>
                  <a:pt x="3914" y="700"/>
                  <a:pt x="3904" y="656"/>
                  <a:pt x="3890" y="613"/>
                </a:cubicBezTo>
                <a:cubicBezTo>
                  <a:pt x="3877" y="559"/>
                  <a:pt x="3861" y="509"/>
                  <a:pt x="3841" y="459"/>
                </a:cubicBezTo>
                <a:cubicBezTo>
                  <a:pt x="3833" y="436"/>
                  <a:pt x="3824" y="412"/>
                  <a:pt x="3817" y="389"/>
                </a:cubicBezTo>
                <a:cubicBezTo>
                  <a:pt x="3810" y="379"/>
                  <a:pt x="3807" y="366"/>
                  <a:pt x="3800" y="355"/>
                </a:cubicBezTo>
                <a:cubicBezTo>
                  <a:pt x="3793" y="338"/>
                  <a:pt x="3787" y="322"/>
                  <a:pt x="3777" y="305"/>
                </a:cubicBezTo>
                <a:cubicBezTo>
                  <a:pt x="3764" y="278"/>
                  <a:pt x="3747" y="255"/>
                  <a:pt x="3730" y="232"/>
                </a:cubicBezTo>
                <a:cubicBezTo>
                  <a:pt x="3710" y="212"/>
                  <a:pt x="3693" y="195"/>
                  <a:pt x="3673" y="181"/>
                </a:cubicBezTo>
                <a:cubicBezTo>
                  <a:pt x="3650" y="165"/>
                  <a:pt x="3629" y="148"/>
                  <a:pt x="3606" y="135"/>
                </a:cubicBezTo>
                <a:cubicBezTo>
                  <a:pt x="3580" y="121"/>
                  <a:pt x="3552" y="114"/>
                  <a:pt x="3526" y="105"/>
                </a:cubicBezTo>
                <a:lnTo>
                  <a:pt x="3506" y="101"/>
                </a:lnTo>
                <a:cubicBezTo>
                  <a:pt x="3486" y="98"/>
                  <a:pt x="3463" y="94"/>
                  <a:pt x="3442" y="94"/>
                </a:cubicBezTo>
                <a:cubicBezTo>
                  <a:pt x="3412" y="94"/>
                  <a:pt x="3382" y="98"/>
                  <a:pt x="3356" y="105"/>
                </a:cubicBezTo>
                <a:cubicBezTo>
                  <a:pt x="3312" y="118"/>
                  <a:pt x="3268" y="138"/>
                  <a:pt x="3231" y="165"/>
                </a:cubicBezTo>
                <a:cubicBezTo>
                  <a:pt x="3191" y="195"/>
                  <a:pt x="3155" y="228"/>
                  <a:pt x="3125" y="269"/>
                </a:cubicBezTo>
                <a:cubicBezTo>
                  <a:pt x="3101" y="298"/>
                  <a:pt x="3078" y="332"/>
                  <a:pt x="3058" y="369"/>
                </a:cubicBezTo>
                <a:cubicBezTo>
                  <a:pt x="3027" y="419"/>
                  <a:pt x="3007" y="469"/>
                  <a:pt x="2987" y="522"/>
                </a:cubicBezTo>
                <a:cubicBezTo>
                  <a:pt x="2961" y="590"/>
                  <a:pt x="2938" y="653"/>
                  <a:pt x="2921" y="720"/>
                </a:cubicBezTo>
                <a:cubicBezTo>
                  <a:pt x="2907" y="780"/>
                  <a:pt x="2894" y="843"/>
                  <a:pt x="2874" y="900"/>
                </a:cubicBezTo>
                <a:cubicBezTo>
                  <a:pt x="2870" y="911"/>
                  <a:pt x="2867" y="917"/>
                  <a:pt x="2864" y="928"/>
                </a:cubicBezTo>
                <a:cubicBezTo>
                  <a:pt x="2850" y="914"/>
                  <a:pt x="2840" y="900"/>
                  <a:pt x="2827" y="887"/>
                </a:cubicBezTo>
                <a:cubicBezTo>
                  <a:pt x="2800" y="854"/>
                  <a:pt x="2780" y="817"/>
                  <a:pt x="2760" y="777"/>
                </a:cubicBezTo>
                <a:cubicBezTo>
                  <a:pt x="2740" y="730"/>
                  <a:pt x="2730" y="680"/>
                  <a:pt x="2717" y="633"/>
                </a:cubicBezTo>
                <a:cubicBezTo>
                  <a:pt x="2703" y="582"/>
                  <a:pt x="2690" y="533"/>
                  <a:pt x="2677" y="482"/>
                </a:cubicBezTo>
                <a:cubicBezTo>
                  <a:pt x="2666" y="429"/>
                  <a:pt x="2657" y="375"/>
                  <a:pt x="2640" y="329"/>
                </a:cubicBezTo>
                <a:cubicBezTo>
                  <a:pt x="2623" y="289"/>
                  <a:pt x="2606" y="252"/>
                  <a:pt x="2589" y="218"/>
                </a:cubicBezTo>
                <a:lnTo>
                  <a:pt x="2580" y="198"/>
                </a:lnTo>
                <a:cubicBezTo>
                  <a:pt x="2566" y="178"/>
                  <a:pt x="2546" y="148"/>
                  <a:pt x="2526" y="131"/>
                </a:cubicBezTo>
                <a:cubicBezTo>
                  <a:pt x="2493" y="98"/>
                  <a:pt x="2453" y="68"/>
                  <a:pt x="2409" y="48"/>
                </a:cubicBezTo>
                <a:cubicBezTo>
                  <a:pt x="2348" y="17"/>
                  <a:pt x="2285" y="0"/>
                  <a:pt x="22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3"/>
          <p:cNvSpPr/>
          <p:nvPr/>
        </p:nvSpPr>
        <p:spPr>
          <a:xfrm>
            <a:off x="6564411" y="4768801"/>
            <a:ext cx="155466" cy="175100"/>
          </a:xfrm>
          <a:custGeom>
            <a:avLst/>
            <a:gdLst/>
            <a:ahLst/>
            <a:cxnLst/>
            <a:rect l="l" t="t" r="r" b="b"/>
            <a:pathLst>
              <a:path w="1014" h="1142" extrusionOk="0">
                <a:moveTo>
                  <a:pt x="555" y="0"/>
                </a:moveTo>
                <a:lnTo>
                  <a:pt x="549" y="3"/>
                </a:lnTo>
                <a:cubicBezTo>
                  <a:pt x="486" y="3"/>
                  <a:pt x="439" y="60"/>
                  <a:pt x="439" y="124"/>
                </a:cubicBezTo>
                <a:cubicBezTo>
                  <a:pt x="442" y="221"/>
                  <a:pt x="446" y="318"/>
                  <a:pt x="446" y="415"/>
                </a:cubicBezTo>
                <a:lnTo>
                  <a:pt x="322" y="415"/>
                </a:lnTo>
                <a:cubicBezTo>
                  <a:pt x="245" y="415"/>
                  <a:pt x="171" y="412"/>
                  <a:pt x="94" y="409"/>
                </a:cubicBezTo>
                <a:cubicBezTo>
                  <a:pt x="92" y="408"/>
                  <a:pt x="89" y="408"/>
                  <a:pt x="87" y="408"/>
                </a:cubicBezTo>
                <a:cubicBezTo>
                  <a:pt x="65" y="408"/>
                  <a:pt x="43" y="423"/>
                  <a:pt x="31" y="438"/>
                </a:cubicBezTo>
                <a:cubicBezTo>
                  <a:pt x="10" y="455"/>
                  <a:pt x="1" y="482"/>
                  <a:pt x="4" y="509"/>
                </a:cubicBezTo>
                <a:cubicBezTo>
                  <a:pt x="4" y="532"/>
                  <a:pt x="14" y="556"/>
                  <a:pt x="34" y="576"/>
                </a:cubicBezTo>
                <a:cubicBezTo>
                  <a:pt x="54" y="593"/>
                  <a:pt x="78" y="599"/>
                  <a:pt x="104" y="599"/>
                </a:cubicBezTo>
                <a:cubicBezTo>
                  <a:pt x="174" y="602"/>
                  <a:pt x="248" y="605"/>
                  <a:pt x="322" y="609"/>
                </a:cubicBezTo>
                <a:lnTo>
                  <a:pt x="452" y="609"/>
                </a:lnTo>
                <a:cubicBezTo>
                  <a:pt x="452" y="693"/>
                  <a:pt x="452" y="776"/>
                  <a:pt x="446" y="863"/>
                </a:cubicBezTo>
                <a:cubicBezTo>
                  <a:pt x="442" y="917"/>
                  <a:pt x="435" y="967"/>
                  <a:pt x="432" y="1024"/>
                </a:cubicBezTo>
                <a:cubicBezTo>
                  <a:pt x="432" y="1054"/>
                  <a:pt x="449" y="1087"/>
                  <a:pt x="472" y="1107"/>
                </a:cubicBezTo>
                <a:cubicBezTo>
                  <a:pt x="493" y="1129"/>
                  <a:pt x="522" y="1141"/>
                  <a:pt x="552" y="1141"/>
                </a:cubicBezTo>
                <a:cubicBezTo>
                  <a:pt x="556" y="1141"/>
                  <a:pt x="559" y="1141"/>
                  <a:pt x="563" y="1141"/>
                </a:cubicBezTo>
                <a:cubicBezTo>
                  <a:pt x="596" y="1141"/>
                  <a:pt x="626" y="1124"/>
                  <a:pt x="646" y="1101"/>
                </a:cubicBezTo>
                <a:cubicBezTo>
                  <a:pt x="653" y="1094"/>
                  <a:pt x="660" y="1084"/>
                  <a:pt x="666" y="1074"/>
                </a:cubicBezTo>
                <a:cubicBezTo>
                  <a:pt x="676" y="1054"/>
                  <a:pt x="683" y="1034"/>
                  <a:pt x="680" y="1011"/>
                </a:cubicBezTo>
                <a:cubicBezTo>
                  <a:pt x="686" y="940"/>
                  <a:pt x="690" y="870"/>
                  <a:pt x="690" y="800"/>
                </a:cubicBezTo>
                <a:cubicBezTo>
                  <a:pt x="693" y="739"/>
                  <a:pt x="690" y="679"/>
                  <a:pt x="686" y="619"/>
                </a:cubicBezTo>
                <a:lnTo>
                  <a:pt x="713" y="619"/>
                </a:lnTo>
                <a:cubicBezTo>
                  <a:pt x="726" y="620"/>
                  <a:pt x="739" y="620"/>
                  <a:pt x="751" y="620"/>
                </a:cubicBezTo>
                <a:cubicBezTo>
                  <a:pt x="806" y="620"/>
                  <a:pt x="859" y="615"/>
                  <a:pt x="910" y="613"/>
                </a:cubicBezTo>
                <a:cubicBezTo>
                  <a:pt x="967" y="613"/>
                  <a:pt x="1014" y="559"/>
                  <a:pt x="1011" y="505"/>
                </a:cubicBezTo>
                <a:cubicBezTo>
                  <a:pt x="1007" y="452"/>
                  <a:pt x="964" y="405"/>
                  <a:pt x="910" y="405"/>
                </a:cubicBezTo>
                <a:lnTo>
                  <a:pt x="901" y="405"/>
                </a:lnTo>
                <a:cubicBezTo>
                  <a:pt x="870" y="405"/>
                  <a:pt x="840" y="412"/>
                  <a:pt x="810" y="412"/>
                </a:cubicBezTo>
                <a:cubicBezTo>
                  <a:pt x="776" y="415"/>
                  <a:pt x="740" y="418"/>
                  <a:pt x="706" y="418"/>
                </a:cubicBezTo>
                <a:lnTo>
                  <a:pt x="680" y="418"/>
                </a:lnTo>
                <a:cubicBezTo>
                  <a:pt x="676" y="318"/>
                  <a:pt x="673" y="215"/>
                  <a:pt x="669" y="114"/>
                </a:cubicBezTo>
                <a:cubicBezTo>
                  <a:pt x="669" y="51"/>
                  <a:pt x="612" y="0"/>
                  <a:pt x="5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3"/>
          <p:cNvSpPr txBox="1">
            <a:spLocks noGrp="1"/>
          </p:cNvSpPr>
          <p:nvPr>
            <p:ph type="title"/>
          </p:nvPr>
        </p:nvSpPr>
        <p:spPr>
          <a:xfrm>
            <a:off x="720000" y="2123563"/>
            <a:ext cx="3050700" cy="152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82" name="Google Shape;382;p3"/>
          <p:cNvSpPr txBox="1">
            <a:spLocks noGrp="1"/>
          </p:cNvSpPr>
          <p:nvPr>
            <p:ph type="title" idx="2" hasCustomPrompt="1"/>
          </p:nvPr>
        </p:nvSpPr>
        <p:spPr>
          <a:xfrm>
            <a:off x="1627950" y="1052575"/>
            <a:ext cx="123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83" name="Google Shape;383;p3"/>
          <p:cNvSpPr txBox="1">
            <a:spLocks noGrp="1"/>
          </p:cNvSpPr>
          <p:nvPr>
            <p:ph type="subTitle" idx="1"/>
          </p:nvPr>
        </p:nvSpPr>
        <p:spPr>
          <a:xfrm>
            <a:off x="720000" y="3649388"/>
            <a:ext cx="3050700" cy="60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8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5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8" name="Google Shape;5558;p21"/>
          <p:cNvSpPr/>
          <p:nvPr/>
        </p:nvSpPr>
        <p:spPr>
          <a:xfrm>
            <a:off x="-832504" y="3672527"/>
            <a:ext cx="2753750" cy="2564300"/>
          </a:xfrm>
          <a:custGeom>
            <a:avLst/>
            <a:gdLst/>
            <a:ahLst/>
            <a:cxnLst/>
            <a:rect l="l" t="t" r="r" b="b"/>
            <a:pathLst>
              <a:path w="110150" h="102572" extrusionOk="0">
                <a:moveTo>
                  <a:pt x="7244" y="2961"/>
                </a:moveTo>
                <a:cubicBezTo>
                  <a:pt x="11121" y="-8536"/>
                  <a:pt x="23420" y="18735"/>
                  <a:pt x="32109" y="23013"/>
                </a:cubicBezTo>
                <a:cubicBezTo>
                  <a:pt x="40799" y="27291"/>
                  <a:pt x="54034" y="23548"/>
                  <a:pt x="59381" y="28628"/>
                </a:cubicBezTo>
                <a:cubicBezTo>
                  <a:pt x="64728" y="33708"/>
                  <a:pt x="59782" y="48547"/>
                  <a:pt x="64193" y="53493"/>
                </a:cubicBezTo>
                <a:cubicBezTo>
                  <a:pt x="68605" y="58439"/>
                  <a:pt x="81305" y="54295"/>
                  <a:pt x="85850" y="58306"/>
                </a:cubicBezTo>
                <a:cubicBezTo>
                  <a:pt x="90395" y="62317"/>
                  <a:pt x="88123" y="70739"/>
                  <a:pt x="91465" y="77557"/>
                </a:cubicBezTo>
                <a:cubicBezTo>
                  <a:pt x="94807" y="84375"/>
                  <a:pt x="119673" y="96807"/>
                  <a:pt x="105903" y="99213"/>
                </a:cubicBezTo>
                <a:cubicBezTo>
                  <a:pt x="92134" y="101619"/>
                  <a:pt x="25291" y="108036"/>
                  <a:pt x="8848" y="91994"/>
                </a:cubicBezTo>
                <a:cubicBezTo>
                  <a:pt x="-7595" y="75952"/>
                  <a:pt x="3367" y="14458"/>
                  <a:pt x="7244" y="296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559" name="Google Shape;5559;p21"/>
          <p:cNvSpPr/>
          <p:nvPr/>
        </p:nvSpPr>
        <p:spPr>
          <a:xfrm>
            <a:off x="6668593" y="-1280152"/>
            <a:ext cx="3307925" cy="4350075"/>
          </a:xfrm>
          <a:custGeom>
            <a:avLst/>
            <a:gdLst/>
            <a:ahLst/>
            <a:cxnLst/>
            <a:rect l="l" t="t" r="r" b="b"/>
            <a:pathLst>
              <a:path w="132317" h="174003" extrusionOk="0">
                <a:moveTo>
                  <a:pt x="5462" y="13046"/>
                </a:moveTo>
                <a:cubicBezTo>
                  <a:pt x="-11115" y="18260"/>
                  <a:pt x="15354" y="36307"/>
                  <a:pt x="23108" y="43526"/>
                </a:cubicBezTo>
                <a:cubicBezTo>
                  <a:pt x="30862" y="50745"/>
                  <a:pt x="45033" y="49541"/>
                  <a:pt x="51984" y="56359"/>
                </a:cubicBezTo>
                <a:cubicBezTo>
                  <a:pt x="58936" y="63177"/>
                  <a:pt x="58935" y="77214"/>
                  <a:pt x="64817" y="84433"/>
                </a:cubicBezTo>
                <a:cubicBezTo>
                  <a:pt x="70699" y="91652"/>
                  <a:pt x="82330" y="91518"/>
                  <a:pt x="87276" y="99673"/>
                </a:cubicBezTo>
                <a:cubicBezTo>
                  <a:pt x="92222" y="107828"/>
                  <a:pt x="90618" y="123870"/>
                  <a:pt x="94495" y="133361"/>
                </a:cubicBezTo>
                <a:cubicBezTo>
                  <a:pt x="98372" y="142853"/>
                  <a:pt x="105591" y="151542"/>
                  <a:pt x="110537" y="156622"/>
                </a:cubicBezTo>
                <a:cubicBezTo>
                  <a:pt x="115483" y="161702"/>
                  <a:pt x="122168" y="187904"/>
                  <a:pt x="124173" y="163841"/>
                </a:cubicBezTo>
                <a:cubicBezTo>
                  <a:pt x="126178" y="139778"/>
                  <a:pt x="142354" y="37377"/>
                  <a:pt x="122569" y="12244"/>
                </a:cubicBezTo>
                <a:cubicBezTo>
                  <a:pt x="102784" y="-12888"/>
                  <a:pt x="22039" y="7832"/>
                  <a:pt x="5462" y="130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pic>
        <p:nvPicPr>
          <p:cNvPr id="5560" name="Google Shape;556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61" name="Google Shape;5561;p21"/>
          <p:cNvGrpSpPr/>
          <p:nvPr/>
        </p:nvGrpSpPr>
        <p:grpSpPr>
          <a:xfrm rot="-463951">
            <a:off x="131138" y="4181983"/>
            <a:ext cx="734225" cy="849058"/>
            <a:chOff x="5531300" y="3305725"/>
            <a:chExt cx="703625" cy="813750"/>
          </a:xfrm>
        </p:grpSpPr>
        <p:sp>
          <p:nvSpPr>
            <p:cNvPr id="5562" name="Google Shape;5562;p21"/>
            <p:cNvSpPr/>
            <p:nvPr/>
          </p:nvSpPr>
          <p:spPr>
            <a:xfrm>
              <a:off x="5531300" y="3305725"/>
              <a:ext cx="703625" cy="813750"/>
            </a:xfrm>
            <a:custGeom>
              <a:avLst/>
              <a:gdLst/>
              <a:ahLst/>
              <a:cxnLst/>
              <a:rect l="l" t="t" r="r" b="b"/>
              <a:pathLst>
                <a:path w="28145" h="32550" extrusionOk="0">
                  <a:moveTo>
                    <a:pt x="17645" y="0"/>
                  </a:moveTo>
                  <a:cubicBezTo>
                    <a:pt x="17485" y="0"/>
                    <a:pt x="17325" y="23"/>
                    <a:pt x="17165" y="46"/>
                  </a:cubicBezTo>
                  <a:cubicBezTo>
                    <a:pt x="16960" y="69"/>
                    <a:pt x="16777" y="137"/>
                    <a:pt x="16640" y="183"/>
                  </a:cubicBezTo>
                  <a:cubicBezTo>
                    <a:pt x="16298" y="297"/>
                    <a:pt x="15978" y="480"/>
                    <a:pt x="15682" y="708"/>
                  </a:cubicBezTo>
                  <a:cubicBezTo>
                    <a:pt x="15636" y="753"/>
                    <a:pt x="15590" y="799"/>
                    <a:pt x="15545" y="845"/>
                  </a:cubicBezTo>
                  <a:cubicBezTo>
                    <a:pt x="15545" y="845"/>
                    <a:pt x="1507" y="4520"/>
                    <a:pt x="1484" y="4520"/>
                  </a:cubicBezTo>
                  <a:cubicBezTo>
                    <a:pt x="891" y="4679"/>
                    <a:pt x="411" y="5113"/>
                    <a:pt x="183" y="5661"/>
                  </a:cubicBezTo>
                  <a:cubicBezTo>
                    <a:pt x="137" y="5752"/>
                    <a:pt x="92" y="5866"/>
                    <a:pt x="69" y="5958"/>
                  </a:cubicBezTo>
                  <a:cubicBezTo>
                    <a:pt x="69" y="5958"/>
                    <a:pt x="46" y="6026"/>
                    <a:pt x="46" y="6049"/>
                  </a:cubicBezTo>
                  <a:cubicBezTo>
                    <a:pt x="23" y="6163"/>
                    <a:pt x="1" y="6277"/>
                    <a:pt x="1" y="6414"/>
                  </a:cubicBezTo>
                  <a:cubicBezTo>
                    <a:pt x="1" y="6483"/>
                    <a:pt x="1" y="6574"/>
                    <a:pt x="1" y="6642"/>
                  </a:cubicBezTo>
                  <a:cubicBezTo>
                    <a:pt x="1" y="6757"/>
                    <a:pt x="23" y="6893"/>
                    <a:pt x="69" y="7008"/>
                  </a:cubicBezTo>
                  <a:cubicBezTo>
                    <a:pt x="69" y="7030"/>
                    <a:pt x="69" y="7076"/>
                    <a:pt x="69" y="7099"/>
                  </a:cubicBezTo>
                  <a:lnTo>
                    <a:pt x="6529" y="30974"/>
                  </a:lnTo>
                  <a:lnTo>
                    <a:pt x="6529" y="31043"/>
                  </a:lnTo>
                  <a:cubicBezTo>
                    <a:pt x="6574" y="31202"/>
                    <a:pt x="6666" y="31408"/>
                    <a:pt x="6825" y="31636"/>
                  </a:cubicBezTo>
                  <a:cubicBezTo>
                    <a:pt x="6848" y="31705"/>
                    <a:pt x="6894" y="31750"/>
                    <a:pt x="6962" y="31819"/>
                  </a:cubicBezTo>
                  <a:cubicBezTo>
                    <a:pt x="6985" y="31864"/>
                    <a:pt x="7031" y="31910"/>
                    <a:pt x="7076" y="31956"/>
                  </a:cubicBezTo>
                  <a:cubicBezTo>
                    <a:pt x="7122" y="32001"/>
                    <a:pt x="7191" y="32047"/>
                    <a:pt x="7236" y="32093"/>
                  </a:cubicBezTo>
                  <a:cubicBezTo>
                    <a:pt x="7327" y="32161"/>
                    <a:pt x="7419" y="32230"/>
                    <a:pt x="7510" y="32275"/>
                  </a:cubicBezTo>
                  <a:cubicBezTo>
                    <a:pt x="7510" y="32298"/>
                    <a:pt x="7556" y="32298"/>
                    <a:pt x="7556" y="32321"/>
                  </a:cubicBezTo>
                  <a:cubicBezTo>
                    <a:pt x="7647" y="32366"/>
                    <a:pt x="7738" y="32389"/>
                    <a:pt x="7830" y="32435"/>
                  </a:cubicBezTo>
                  <a:cubicBezTo>
                    <a:pt x="7875" y="32435"/>
                    <a:pt x="7921" y="32458"/>
                    <a:pt x="7967" y="32481"/>
                  </a:cubicBezTo>
                  <a:lnTo>
                    <a:pt x="8012" y="32481"/>
                  </a:lnTo>
                  <a:cubicBezTo>
                    <a:pt x="8195" y="32526"/>
                    <a:pt x="8377" y="32549"/>
                    <a:pt x="8537" y="32549"/>
                  </a:cubicBezTo>
                  <a:cubicBezTo>
                    <a:pt x="8697" y="32549"/>
                    <a:pt x="8880" y="32526"/>
                    <a:pt x="9039" y="32503"/>
                  </a:cubicBezTo>
                  <a:lnTo>
                    <a:pt x="23031" y="28829"/>
                  </a:lnTo>
                  <a:cubicBezTo>
                    <a:pt x="23168" y="28874"/>
                    <a:pt x="23305" y="28897"/>
                    <a:pt x="23465" y="28920"/>
                  </a:cubicBezTo>
                  <a:lnTo>
                    <a:pt x="23739" y="28920"/>
                  </a:lnTo>
                  <a:cubicBezTo>
                    <a:pt x="24424" y="28920"/>
                    <a:pt x="25063" y="28714"/>
                    <a:pt x="25611" y="28281"/>
                  </a:cubicBezTo>
                  <a:cubicBezTo>
                    <a:pt x="25702" y="28212"/>
                    <a:pt x="25770" y="28144"/>
                    <a:pt x="25839" y="28075"/>
                  </a:cubicBezTo>
                  <a:cubicBezTo>
                    <a:pt x="26044" y="28007"/>
                    <a:pt x="26204" y="27916"/>
                    <a:pt x="26318" y="27847"/>
                  </a:cubicBezTo>
                  <a:cubicBezTo>
                    <a:pt x="26501" y="27733"/>
                    <a:pt x="26660" y="27619"/>
                    <a:pt x="26843" y="27459"/>
                  </a:cubicBezTo>
                  <a:cubicBezTo>
                    <a:pt x="27140" y="27185"/>
                    <a:pt x="27391" y="26866"/>
                    <a:pt x="27619" y="26500"/>
                  </a:cubicBezTo>
                  <a:cubicBezTo>
                    <a:pt x="27825" y="26158"/>
                    <a:pt x="27962" y="25770"/>
                    <a:pt x="28053" y="25359"/>
                  </a:cubicBezTo>
                  <a:cubicBezTo>
                    <a:pt x="28144" y="24880"/>
                    <a:pt x="28121" y="24400"/>
                    <a:pt x="28007" y="23944"/>
                  </a:cubicBezTo>
                  <a:cubicBezTo>
                    <a:pt x="28007" y="23921"/>
                    <a:pt x="28007" y="23898"/>
                    <a:pt x="28007" y="23875"/>
                  </a:cubicBezTo>
                  <a:lnTo>
                    <a:pt x="22164" y="2214"/>
                  </a:lnTo>
                  <a:cubicBezTo>
                    <a:pt x="22141" y="2191"/>
                    <a:pt x="22141" y="2191"/>
                    <a:pt x="22141" y="2169"/>
                  </a:cubicBezTo>
                  <a:cubicBezTo>
                    <a:pt x="22095" y="1963"/>
                    <a:pt x="22004" y="1758"/>
                    <a:pt x="21913" y="1575"/>
                  </a:cubicBezTo>
                  <a:cubicBezTo>
                    <a:pt x="21776" y="1301"/>
                    <a:pt x="21593" y="1050"/>
                    <a:pt x="21388" y="845"/>
                  </a:cubicBezTo>
                  <a:cubicBezTo>
                    <a:pt x="20977" y="457"/>
                    <a:pt x="20452" y="183"/>
                    <a:pt x="19881" y="69"/>
                  </a:cubicBezTo>
                  <a:cubicBezTo>
                    <a:pt x="19676" y="46"/>
                    <a:pt x="19493" y="23"/>
                    <a:pt x="19288" y="23"/>
                  </a:cubicBezTo>
                  <a:cubicBezTo>
                    <a:pt x="19082" y="23"/>
                    <a:pt x="18877" y="23"/>
                    <a:pt x="18672" y="69"/>
                  </a:cubicBezTo>
                  <a:cubicBezTo>
                    <a:pt x="18558" y="69"/>
                    <a:pt x="18466" y="92"/>
                    <a:pt x="18352" y="114"/>
                  </a:cubicBezTo>
                  <a:cubicBezTo>
                    <a:pt x="18169" y="46"/>
                    <a:pt x="17964" y="23"/>
                    <a:pt x="17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1"/>
            <p:cNvSpPr/>
            <p:nvPr/>
          </p:nvSpPr>
          <p:spPr>
            <a:xfrm>
              <a:off x="5903925" y="3865500"/>
              <a:ext cx="51375" cy="30275"/>
            </a:xfrm>
            <a:custGeom>
              <a:avLst/>
              <a:gdLst/>
              <a:ahLst/>
              <a:cxnLst/>
              <a:rect l="l" t="t" r="r" b="b"/>
              <a:pathLst>
                <a:path w="2055" h="1211" extrusionOk="0">
                  <a:moveTo>
                    <a:pt x="1302" y="1"/>
                  </a:moveTo>
                  <a:cubicBezTo>
                    <a:pt x="1210" y="24"/>
                    <a:pt x="1119" y="46"/>
                    <a:pt x="1028" y="69"/>
                  </a:cubicBezTo>
                  <a:cubicBezTo>
                    <a:pt x="913" y="92"/>
                    <a:pt x="799" y="115"/>
                    <a:pt x="708" y="161"/>
                  </a:cubicBezTo>
                  <a:cubicBezTo>
                    <a:pt x="640" y="183"/>
                    <a:pt x="548" y="229"/>
                    <a:pt x="457" y="298"/>
                  </a:cubicBezTo>
                  <a:cubicBezTo>
                    <a:pt x="388" y="343"/>
                    <a:pt x="297" y="412"/>
                    <a:pt x="229" y="480"/>
                  </a:cubicBezTo>
                  <a:cubicBezTo>
                    <a:pt x="137" y="571"/>
                    <a:pt x="92" y="663"/>
                    <a:pt x="46" y="754"/>
                  </a:cubicBezTo>
                  <a:cubicBezTo>
                    <a:pt x="46" y="777"/>
                    <a:pt x="46" y="823"/>
                    <a:pt x="46" y="845"/>
                  </a:cubicBezTo>
                  <a:cubicBezTo>
                    <a:pt x="23" y="868"/>
                    <a:pt x="23" y="868"/>
                    <a:pt x="23" y="891"/>
                  </a:cubicBezTo>
                  <a:cubicBezTo>
                    <a:pt x="23" y="914"/>
                    <a:pt x="0" y="937"/>
                    <a:pt x="0" y="982"/>
                  </a:cubicBezTo>
                  <a:cubicBezTo>
                    <a:pt x="0" y="1005"/>
                    <a:pt x="23" y="1028"/>
                    <a:pt x="46" y="1051"/>
                  </a:cubicBezTo>
                  <a:cubicBezTo>
                    <a:pt x="92" y="1096"/>
                    <a:pt x="137" y="1142"/>
                    <a:pt x="229" y="1165"/>
                  </a:cubicBezTo>
                  <a:cubicBezTo>
                    <a:pt x="274" y="1188"/>
                    <a:pt x="320" y="1188"/>
                    <a:pt x="366" y="1188"/>
                  </a:cubicBezTo>
                  <a:cubicBezTo>
                    <a:pt x="434" y="1211"/>
                    <a:pt x="548" y="1211"/>
                    <a:pt x="640" y="1211"/>
                  </a:cubicBezTo>
                  <a:lnTo>
                    <a:pt x="685" y="1211"/>
                  </a:lnTo>
                  <a:cubicBezTo>
                    <a:pt x="891" y="1211"/>
                    <a:pt x="1073" y="1165"/>
                    <a:pt x="1233" y="1074"/>
                  </a:cubicBezTo>
                  <a:cubicBezTo>
                    <a:pt x="1302" y="1051"/>
                    <a:pt x="1370" y="1005"/>
                    <a:pt x="1461" y="959"/>
                  </a:cubicBezTo>
                  <a:cubicBezTo>
                    <a:pt x="1530" y="914"/>
                    <a:pt x="1598" y="868"/>
                    <a:pt x="1667" y="800"/>
                  </a:cubicBezTo>
                  <a:cubicBezTo>
                    <a:pt x="1735" y="754"/>
                    <a:pt x="1804" y="708"/>
                    <a:pt x="1872" y="640"/>
                  </a:cubicBezTo>
                  <a:cubicBezTo>
                    <a:pt x="1895" y="617"/>
                    <a:pt x="1918" y="594"/>
                    <a:pt x="1941" y="571"/>
                  </a:cubicBezTo>
                  <a:cubicBezTo>
                    <a:pt x="1986" y="526"/>
                    <a:pt x="2009" y="480"/>
                    <a:pt x="2032" y="412"/>
                  </a:cubicBezTo>
                  <a:cubicBezTo>
                    <a:pt x="2055" y="298"/>
                    <a:pt x="2009" y="183"/>
                    <a:pt x="1918" y="138"/>
                  </a:cubicBezTo>
                  <a:cubicBezTo>
                    <a:pt x="1872" y="92"/>
                    <a:pt x="1804" y="69"/>
                    <a:pt x="1735" y="69"/>
                  </a:cubicBezTo>
                  <a:lnTo>
                    <a:pt x="1712" y="46"/>
                  </a:lnTo>
                  <a:cubicBezTo>
                    <a:pt x="1690" y="46"/>
                    <a:pt x="1690" y="46"/>
                    <a:pt x="1644" y="24"/>
                  </a:cubicBezTo>
                  <a:lnTo>
                    <a:pt x="1598" y="24"/>
                  </a:lnTo>
                  <a:cubicBezTo>
                    <a:pt x="1553" y="1"/>
                    <a:pt x="1507" y="1"/>
                    <a:pt x="1461" y="1"/>
                  </a:cubicBezTo>
                  <a:close/>
                </a:path>
              </a:pathLst>
            </a:custGeom>
            <a:solidFill>
              <a:srgbClr val="FA93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1"/>
            <p:cNvSpPr/>
            <p:nvPr/>
          </p:nvSpPr>
          <p:spPr>
            <a:xfrm>
              <a:off x="5580375" y="3356500"/>
              <a:ext cx="603750" cy="712175"/>
            </a:xfrm>
            <a:custGeom>
              <a:avLst/>
              <a:gdLst/>
              <a:ahLst/>
              <a:cxnLst/>
              <a:rect l="l" t="t" r="r" b="b"/>
              <a:pathLst>
                <a:path w="24150" h="28487" extrusionOk="0">
                  <a:moveTo>
                    <a:pt x="14403" y="20361"/>
                  </a:moveTo>
                  <a:cubicBezTo>
                    <a:pt x="14449" y="20361"/>
                    <a:pt x="14495" y="20361"/>
                    <a:pt x="14540" y="20384"/>
                  </a:cubicBezTo>
                  <a:lnTo>
                    <a:pt x="14586" y="20384"/>
                  </a:lnTo>
                  <a:cubicBezTo>
                    <a:pt x="14632" y="20406"/>
                    <a:pt x="14632" y="20406"/>
                    <a:pt x="14654" y="20406"/>
                  </a:cubicBezTo>
                  <a:lnTo>
                    <a:pt x="14677" y="20429"/>
                  </a:lnTo>
                  <a:cubicBezTo>
                    <a:pt x="14746" y="20429"/>
                    <a:pt x="14814" y="20452"/>
                    <a:pt x="14860" y="20498"/>
                  </a:cubicBezTo>
                  <a:cubicBezTo>
                    <a:pt x="14951" y="20543"/>
                    <a:pt x="14997" y="20658"/>
                    <a:pt x="14974" y="20772"/>
                  </a:cubicBezTo>
                  <a:cubicBezTo>
                    <a:pt x="14951" y="20840"/>
                    <a:pt x="14928" y="20886"/>
                    <a:pt x="14883" y="20931"/>
                  </a:cubicBezTo>
                  <a:cubicBezTo>
                    <a:pt x="14860" y="20954"/>
                    <a:pt x="14837" y="20977"/>
                    <a:pt x="14814" y="21000"/>
                  </a:cubicBezTo>
                  <a:cubicBezTo>
                    <a:pt x="14746" y="21068"/>
                    <a:pt x="14677" y="21114"/>
                    <a:pt x="14609" y="21160"/>
                  </a:cubicBezTo>
                  <a:cubicBezTo>
                    <a:pt x="14540" y="21228"/>
                    <a:pt x="14472" y="21274"/>
                    <a:pt x="14403" y="21319"/>
                  </a:cubicBezTo>
                  <a:cubicBezTo>
                    <a:pt x="14312" y="21365"/>
                    <a:pt x="14244" y="21411"/>
                    <a:pt x="14175" y="21434"/>
                  </a:cubicBezTo>
                  <a:cubicBezTo>
                    <a:pt x="14015" y="21525"/>
                    <a:pt x="13833" y="21571"/>
                    <a:pt x="13627" y="21571"/>
                  </a:cubicBezTo>
                  <a:lnTo>
                    <a:pt x="13582" y="21571"/>
                  </a:lnTo>
                  <a:cubicBezTo>
                    <a:pt x="13490" y="21571"/>
                    <a:pt x="13376" y="21571"/>
                    <a:pt x="13308" y="21548"/>
                  </a:cubicBezTo>
                  <a:cubicBezTo>
                    <a:pt x="13262" y="21548"/>
                    <a:pt x="13216" y="21548"/>
                    <a:pt x="13171" y="21525"/>
                  </a:cubicBezTo>
                  <a:cubicBezTo>
                    <a:pt x="13102" y="21502"/>
                    <a:pt x="13034" y="21456"/>
                    <a:pt x="12988" y="21411"/>
                  </a:cubicBezTo>
                  <a:cubicBezTo>
                    <a:pt x="12965" y="21388"/>
                    <a:pt x="12942" y="21365"/>
                    <a:pt x="12942" y="21342"/>
                  </a:cubicBezTo>
                  <a:cubicBezTo>
                    <a:pt x="12942" y="21297"/>
                    <a:pt x="12965" y="21274"/>
                    <a:pt x="12965" y="21251"/>
                  </a:cubicBezTo>
                  <a:cubicBezTo>
                    <a:pt x="12965" y="21228"/>
                    <a:pt x="12965" y="21228"/>
                    <a:pt x="12988" y="21205"/>
                  </a:cubicBezTo>
                  <a:cubicBezTo>
                    <a:pt x="12988" y="21183"/>
                    <a:pt x="12988" y="21137"/>
                    <a:pt x="12988" y="21114"/>
                  </a:cubicBezTo>
                  <a:cubicBezTo>
                    <a:pt x="13034" y="21023"/>
                    <a:pt x="13079" y="20931"/>
                    <a:pt x="13171" y="20840"/>
                  </a:cubicBezTo>
                  <a:cubicBezTo>
                    <a:pt x="13239" y="20772"/>
                    <a:pt x="13330" y="20703"/>
                    <a:pt x="13399" y="20658"/>
                  </a:cubicBezTo>
                  <a:cubicBezTo>
                    <a:pt x="13490" y="20589"/>
                    <a:pt x="13582" y="20543"/>
                    <a:pt x="13650" y="20521"/>
                  </a:cubicBezTo>
                  <a:cubicBezTo>
                    <a:pt x="13741" y="20475"/>
                    <a:pt x="13855" y="20452"/>
                    <a:pt x="13970" y="20429"/>
                  </a:cubicBezTo>
                  <a:cubicBezTo>
                    <a:pt x="14061" y="20406"/>
                    <a:pt x="14152" y="20384"/>
                    <a:pt x="14244" y="20361"/>
                  </a:cubicBezTo>
                  <a:close/>
                  <a:moveTo>
                    <a:pt x="17028" y="1"/>
                  </a:moveTo>
                  <a:cubicBezTo>
                    <a:pt x="16868" y="24"/>
                    <a:pt x="16731" y="46"/>
                    <a:pt x="16572" y="92"/>
                  </a:cubicBezTo>
                  <a:lnTo>
                    <a:pt x="16526" y="115"/>
                  </a:lnTo>
                  <a:cubicBezTo>
                    <a:pt x="16389" y="138"/>
                    <a:pt x="16252" y="183"/>
                    <a:pt x="16115" y="229"/>
                  </a:cubicBezTo>
                  <a:lnTo>
                    <a:pt x="16024" y="252"/>
                  </a:lnTo>
                  <a:cubicBezTo>
                    <a:pt x="15818" y="297"/>
                    <a:pt x="15659" y="343"/>
                    <a:pt x="15499" y="389"/>
                  </a:cubicBezTo>
                  <a:cubicBezTo>
                    <a:pt x="15385" y="412"/>
                    <a:pt x="15293" y="434"/>
                    <a:pt x="15202" y="434"/>
                  </a:cubicBezTo>
                  <a:cubicBezTo>
                    <a:pt x="15111" y="457"/>
                    <a:pt x="15042" y="480"/>
                    <a:pt x="14974" y="480"/>
                  </a:cubicBezTo>
                  <a:cubicBezTo>
                    <a:pt x="14791" y="526"/>
                    <a:pt x="14609" y="571"/>
                    <a:pt x="14449" y="617"/>
                  </a:cubicBezTo>
                  <a:cubicBezTo>
                    <a:pt x="14289" y="663"/>
                    <a:pt x="14107" y="708"/>
                    <a:pt x="13924" y="754"/>
                  </a:cubicBezTo>
                  <a:lnTo>
                    <a:pt x="13764" y="800"/>
                  </a:lnTo>
                  <a:cubicBezTo>
                    <a:pt x="13627" y="822"/>
                    <a:pt x="13513" y="845"/>
                    <a:pt x="13399" y="868"/>
                  </a:cubicBezTo>
                  <a:cubicBezTo>
                    <a:pt x="13330" y="891"/>
                    <a:pt x="13262" y="914"/>
                    <a:pt x="13194" y="937"/>
                  </a:cubicBezTo>
                  <a:lnTo>
                    <a:pt x="13148" y="937"/>
                  </a:lnTo>
                  <a:cubicBezTo>
                    <a:pt x="13079" y="959"/>
                    <a:pt x="13034" y="982"/>
                    <a:pt x="12965" y="982"/>
                  </a:cubicBezTo>
                  <a:lnTo>
                    <a:pt x="12942" y="1005"/>
                  </a:lnTo>
                  <a:lnTo>
                    <a:pt x="12874" y="1005"/>
                  </a:lnTo>
                  <a:cubicBezTo>
                    <a:pt x="12691" y="1051"/>
                    <a:pt x="12509" y="1119"/>
                    <a:pt x="12326" y="1165"/>
                  </a:cubicBezTo>
                  <a:cubicBezTo>
                    <a:pt x="12258" y="1188"/>
                    <a:pt x="12189" y="1210"/>
                    <a:pt x="12121" y="1233"/>
                  </a:cubicBezTo>
                  <a:lnTo>
                    <a:pt x="12052" y="1233"/>
                  </a:lnTo>
                  <a:lnTo>
                    <a:pt x="11984" y="1256"/>
                  </a:lnTo>
                  <a:cubicBezTo>
                    <a:pt x="11938" y="1279"/>
                    <a:pt x="11870" y="1302"/>
                    <a:pt x="11824" y="1302"/>
                  </a:cubicBezTo>
                  <a:cubicBezTo>
                    <a:pt x="11733" y="1325"/>
                    <a:pt x="11641" y="1347"/>
                    <a:pt x="11550" y="1370"/>
                  </a:cubicBezTo>
                  <a:cubicBezTo>
                    <a:pt x="11482" y="1393"/>
                    <a:pt x="11390" y="1416"/>
                    <a:pt x="11299" y="1439"/>
                  </a:cubicBezTo>
                  <a:cubicBezTo>
                    <a:pt x="11208" y="1462"/>
                    <a:pt x="11094" y="1507"/>
                    <a:pt x="10979" y="1530"/>
                  </a:cubicBezTo>
                  <a:lnTo>
                    <a:pt x="10774" y="1576"/>
                  </a:lnTo>
                  <a:lnTo>
                    <a:pt x="10683" y="1598"/>
                  </a:lnTo>
                  <a:lnTo>
                    <a:pt x="10591" y="1621"/>
                  </a:lnTo>
                  <a:lnTo>
                    <a:pt x="10500" y="1644"/>
                  </a:lnTo>
                  <a:cubicBezTo>
                    <a:pt x="10455" y="1667"/>
                    <a:pt x="10409" y="1667"/>
                    <a:pt x="10363" y="1690"/>
                  </a:cubicBezTo>
                  <a:lnTo>
                    <a:pt x="10340" y="1690"/>
                  </a:lnTo>
                  <a:lnTo>
                    <a:pt x="10249" y="1713"/>
                  </a:lnTo>
                  <a:cubicBezTo>
                    <a:pt x="10044" y="1781"/>
                    <a:pt x="9861" y="1827"/>
                    <a:pt x="9678" y="1872"/>
                  </a:cubicBezTo>
                  <a:cubicBezTo>
                    <a:pt x="9564" y="1895"/>
                    <a:pt x="9427" y="1918"/>
                    <a:pt x="9313" y="1964"/>
                  </a:cubicBezTo>
                  <a:lnTo>
                    <a:pt x="9131" y="2009"/>
                  </a:lnTo>
                  <a:cubicBezTo>
                    <a:pt x="8948" y="2055"/>
                    <a:pt x="8743" y="2101"/>
                    <a:pt x="8560" y="2146"/>
                  </a:cubicBezTo>
                  <a:cubicBezTo>
                    <a:pt x="8514" y="2169"/>
                    <a:pt x="8469" y="2169"/>
                    <a:pt x="8423" y="2192"/>
                  </a:cubicBezTo>
                  <a:lnTo>
                    <a:pt x="8355" y="2215"/>
                  </a:lnTo>
                  <a:cubicBezTo>
                    <a:pt x="8218" y="2238"/>
                    <a:pt x="8104" y="2260"/>
                    <a:pt x="8012" y="2283"/>
                  </a:cubicBezTo>
                  <a:lnTo>
                    <a:pt x="7875" y="2329"/>
                  </a:lnTo>
                  <a:cubicBezTo>
                    <a:pt x="7715" y="2375"/>
                    <a:pt x="7579" y="2397"/>
                    <a:pt x="7442" y="2443"/>
                  </a:cubicBezTo>
                  <a:lnTo>
                    <a:pt x="7099" y="2534"/>
                  </a:lnTo>
                  <a:lnTo>
                    <a:pt x="6917" y="2580"/>
                  </a:lnTo>
                  <a:cubicBezTo>
                    <a:pt x="6780" y="2626"/>
                    <a:pt x="6620" y="2671"/>
                    <a:pt x="6483" y="2694"/>
                  </a:cubicBezTo>
                  <a:lnTo>
                    <a:pt x="6369" y="2740"/>
                  </a:lnTo>
                  <a:cubicBezTo>
                    <a:pt x="6255" y="2763"/>
                    <a:pt x="6118" y="2808"/>
                    <a:pt x="6004" y="2831"/>
                  </a:cubicBezTo>
                  <a:cubicBezTo>
                    <a:pt x="5912" y="2854"/>
                    <a:pt x="5821" y="2900"/>
                    <a:pt x="5730" y="2922"/>
                  </a:cubicBezTo>
                  <a:lnTo>
                    <a:pt x="5661" y="2945"/>
                  </a:lnTo>
                  <a:lnTo>
                    <a:pt x="5524" y="2991"/>
                  </a:lnTo>
                  <a:lnTo>
                    <a:pt x="5501" y="2991"/>
                  </a:lnTo>
                  <a:cubicBezTo>
                    <a:pt x="5433" y="3014"/>
                    <a:pt x="5342" y="3036"/>
                    <a:pt x="5273" y="3059"/>
                  </a:cubicBezTo>
                  <a:lnTo>
                    <a:pt x="5228" y="3059"/>
                  </a:lnTo>
                  <a:cubicBezTo>
                    <a:pt x="5136" y="3105"/>
                    <a:pt x="5022" y="3128"/>
                    <a:pt x="4931" y="3151"/>
                  </a:cubicBezTo>
                  <a:lnTo>
                    <a:pt x="4680" y="3242"/>
                  </a:lnTo>
                  <a:cubicBezTo>
                    <a:pt x="4566" y="3265"/>
                    <a:pt x="4451" y="3310"/>
                    <a:pt x="4315" y="3333"/>
                  </a:cubicBezTo>
                  <a:lnTo>
                    <a:pt x="4109" y="3402"/>
                  </a:lnTo>
                  <a:cubicBezTo>
                    <a:pt x="3995" y="3447"/>
                    <a:pt x="3904" y="3470"/>
                    <a:pt x="3790" y="3493"/>
                  </a:cubicBezTo>
                  <a:lnTo>
                    <a:pt x="3675" y="3539"/>
                  </a:lnTo>
                  <a:lnTo>
                    <a:pt x="3516" y="3584"/>
                  </a:lnTo>
                  <a:cubicBezTo>
                    <a:pt x="3470" y="3607"/>
                    <a:pt x="3424" y="3607"/>
                    <a:pt x="3379" y="3630"/>
                  </a:cubicBezTo>
                  <a:cubicBezTo>
                    <a:pt x="3333" y="3630"/>
                    <a:pt x="3287" y="3653"/>
                    <a:pt x="3242" y="3653"/>
                  </a:cubicBezTo>
                  <a:cubicBezTo>
                    <a:pt x="3105" y="3698"/>
                    <a:pt x="2991" y="3721"/>
                    <a:pt x="2854" y="3767"/>
                  </a:cubicBezTo>
                  <a:lnTo>
                    <a:pt x="2694" y="3813"/>
                  </a:lnTo>
                  <a:lnTo>
                    <a:pt x="2603" y="3835"/>
                  </a:lnTo>
                  <a:lnTo>
                    <a:pt x="2557" y="3858"/>
                  </a:lnTo>
                  <a:cubicBezTo>
                    <a:pt x="2420" y="3881"/>
                    <a:pt x="2283" y="3927"/>
                    <a:pt x="2146" y="3949"/>
                  </a:cubicBezTo>
                  <a:cubicBezTo>
                    <a:pt x="1963" y="3995"/>
                    <a:pt x="1781" y="4041"/>
                    <a:pt x="1598" y="4086"/>
                  </a:cubicBezTo>
                  <a:lnTo>
                    <a:pt x="1530" y="4109"/>
                  </a:lnTo>
                  <a:lnTo>
                    <a:pt x="1461" y="4132"/>
                  </a:lnTo>
                  <a:cubicBezTo>
                    <a:pt x="1439" y="4086"/>
                    <a:pt x="1393" y="4086"/>
                    <a:pt x="1347" y="4086"/>
                  </a:cubicBezTo>
                  <a:lnTo>
                    <a:pt x="1256" y="4086"/>
                  </a:lnTo>
                  <a:cubicBezTo>
                    <a:pt x="1233" y="4109"/>
                    <a:pt x="1187" y="4109"/>
                    <a:pt x="1142" y="4132"/>
                  </a:cubicBezTo>
                  <a:cubicBezTo>
                    <a:pt x="1096" y="4132"/>
                    <a:pt x="1073" y="4132"/>
                    <a:pt x="1028" y="4155"/>
                  </a:cubicBezTo>
                  <a:lnTo>
                    <a:pt x="1005" y="4155"/>
                  </a:lnTo>
                  <a:cubicBezTo>
                    <a:pt x="982" y="4155"/>
                    <a:pt x="959" y="4155"/>
                    <a:pt x="914" y="4178"/>
                  </a:cubicBezTo>
                  <a:lnTo>
                    <a:pt x="868" y="4178"/>
                  </a:lnTo>
                  <a:lnTo>
                    <a:pt x="822" y="4201"/>
                  </a:lnTo>
                  <a:cubicBezTo>
                    <a:pt x="777" y="4201"/>
                    <a:pt x="731" y="4223"/>
                    <a:pt x="685" y="4223"/>
                  </a:cubicBezTo>
                  <a:lnTo>
                    <a:pt x="617" y="4223"/>
                  </a:lnTo>
                  <a:lnTo>
                    <a:pt x="594" y="4246"/>
                  </a:lnTo>
                  <a:lnTo>
                    <a:pt x="503" y="4246"/>
                  </a:lnTo>
                  <a:cubicBezTo>
                    <a:pt x="389" y="4269"/>
                    <a:pt x="274" y="4292"/>
                    <a:pt x="183" y="4337"/>
                  </a:cubicBezTo>
                  <a:cubicBezTo>
                    <a:pt x="137" y="4360"/>
                    <a:pt x="92" y="4406"/>
                    <a:pt x="69" y="4429"/>
                  </a:cubicBezTo>
                  <a:cubicBezTo>
                    <a:pt x="23" y="4497"/>
                    <a:pt x="1" y="4566"/>
                    <a:pt x="23" y="4657"/>
                  </a:cubicBezTo>
                  <a:cubicBezTo>
                    <a:pt x="46" y="4703"/>
                    <a:pt x="46" y="4748"/>
                    <a:pt x="69" y="4794"/>
                  </a:cubicBezTo>
                  <a:cubicBezTo>
                    <a:pt x="69" y="4817"/>
                    <a:pt x="92" y="4862"/>
                    <a:pt x="92" y="4885"/>
                  </a:cubicBezTo>
                  <a:cubicBezTo>
                    <a:pt x="115" y="4931"/>
                    <a:pt x="115" y="4999"/>
                    <a:pt x="137" y="5045"/>
                  </a:cubicBezTo>
                  <a:lnTo>
                    <a:pt x="160" y="5136"/>
                  </a:lnTo>
                  <a:cubicBezTo>
                    <a:pt x="160" y="5205"/>
                    <a:pt x="183" y="5251"/>
                    <a:pt x="206" y="5296"/>
                  </a:cubicBezTo>
                  <a:lnTo>
                    <a:pt x="229" y="5410"/>
                  </a:lnTo>
                  <a:lnTo>
                    <a:pt x="229" y="5433"/>
                  </a:lnTo>
                  <a:lnTo>
                    <a:pt x="252" y="5524"/>
                  </a:lnTo>
                  <a:lnTo>
                    <a:pt x="274" y="5639"/>
                  </a:lnTo>
                  <a:lnTo>
                    <a:pt x="343" y="5867"/>
                  </a:lnTo>
                  <a:lnTo>
                    <a:pt x="343" y="5912"/>
                  </a:lnTo>
                  <a:cubicBezTo>
                    <a:pt x="366" y="6004"/>
                    <a:pt x="411" y="6118"/>
                    <a:pt x="434" y="6209"/>
                  </a:cubicBezTo>
                  <a:lnTo>
                    <a:pt x="457" y="6255"/>
                  </a:lnTo>
                  <a:cubicBezTo>
                    <a:pt x="480" y="6323"/>
                    <a:pt x="480" y="6369"/>
                    <a:pt x="503" y="6437"/>
                  </a:cubicBezTo>
                  <a:cubicBezTo>
                    <a:pt x="548" y="6574"/>
                    <a:pt x="571" y="6711"/>
                    <a:pt x="617" y="6871"/>
                  </a:cubicBezTo>
                  <a:lnTo>
                    <a:pt x="617" y="6940"/>
                  </a:lnTo>
                  <a:cubicBezTo>
                    <a:pt x="662" y="7122"/>
                    <a:pt x="708" y="7282"/>
                    <a:pt x="754" y="7465"/>
                  </a:cubicBezTo>
                  <a:cubicBezTo>
                    <a:pt x="799" y="7602"/>
                    <a:pt x="845" y="7738"/>
                    <a:pt x="891" y="7875"/>
                  </a:cubicBezTo>
                  <a:lnTo>
                    <a:pt x="914" y="8012"/>
                  </a:lnTo>
                  <a:cubicBezTo>
                    <a:pt x="936" y="8081"/>
                    <a:pt x="959" y="8149"/>
                    <a:pt x="982" y="8218"/>
                  </a:cubicBezTo>
                  <a:cubicBezTo>
                    <a:pt x="1005" y="8355"/>
                    <a:pt x="1050" y="8469"/>
                    <a:pt x="1073" y="8583"/>
                  </a:cubicBezTo>
                  <a:lnTo>
                    <a:pt x="1119" y="8674"/>
                  </a:lnTo>
                  <a:cubicBezTo>
                    <a:pt x="1142" y="8743"/>
                    <a:pt x="1142" y="8811"/>
                    <a:pt x="1165" y="8880"/>
                  </a:cubicBezTo>
                  <a:lnTo>
                    <a:pt x="1210" y="9017"/>
                  </a:lnTo>
                  <a:lnTo>
                    <a:pt x="1233" y="9154"/>
                  </a:lnTo>
                  <a:cubicBezTo>
                    <a:pt x="1256" y="9222"/>
                    <a:pt x="1279" y="9268"/>
                    <a:pt x="1279" y="9336"/>
                  </a:cubicBezTo>
                  <a:lnTo>
                    <a:pt x="1302" y="9382"/>
                  </a:lnTo>
                  <a:cubicBezTo>
                    <a:pt x="1324" y="9496"/>
                    <a:pt x="1370" y="9610"/>
                    <a:pt x="1393" y="9724"/>
                  </a:cubicBezTo>
                  <a:cubicBezTo>
                    <a:pt x="1439" y="9930"/>
                    <a:pt x="1507" y="10112"/>
                    <a:pt x="1553" y="10318"/>
                  </a:cubicBezTo>
                  <a:cubicBezTo>
                    <a:pt x="1575" y="10409"/>
                    <a:pt x="1621" y="10523"/>
                    <a:pt x="1644" y="10637"/>
                  </a:cubicBezTo>
                  <a:lnTo>
                    <a:pt x="1644" y="10660"/>
                  </a:lnTo>
                  <a:cubicBezTo>
                    <a:pt x="1667" y="10729"/>
                    <a:pt x="1690" y="10797"/>
                    <a:pt x="1712" y="10888"/>
                  </a:cubicBezTo>
                  <a:cubicBezTo>
                    <a:pt x="1735" y="10980"/>
                    <a:pt x="1758" y="11094"/>
                    <a:pt x="1804" y="11208"/>
                  </a:cubicBezTo>
                  <a:lnTo>
                    <a:pt x="1872" y="11459"/>
                  </a:lnTo>
                  <a:cubicBezTo>
                    <a:pt x="1918" y="11642"/>
                    <a:pt x="1963" y="11847"/>
                    <a:pt x="2009" y="12052"/>
                  </a:cubicBezTo>
                  <a:lnTo>
                    <a:pt x="2055" y="12235"/>
                  </a:lnTo>
                  <a:lnTo>
                    <a:pt x="2100" y="12349"/>
                  </a:lnTo>
                  <a:cubicBezTo>
                    <a:pt x="2123" y="12440"/>
                    <a:pt x="2123" y="12532"/>
                    <a:pt x="2146" y="12623"/>
                  </a:cubicBezTo>
                  <a:cubicBezTo>
                    <a:pt x="2215" y="12806"/>
                    <a:pt x="2260" y="13011"/>
                    <a:pt x="2329" y="13217"/>
                  </a:cubicBezTo>
                  <a:cubicBezTo>
                    <a:pt x="2397" y="13399"/>
                    <a:pt x="2443" y="13605"/>
                    <a:pt x="2488" y="13787"/>
                  </a:cubicBezTo>
                  <a:cubicBezTo>
                    <a:pt x="2511" y="13924"/>
                    <a:pt x="2557" y="14038"/>
                    <a:pt x="2580" y="14175"/>
                  </a:cubicBezTo>
                  <a:lnTo>
                    <a:pt x="2648" y="14381"/>
                  </a:lnTo>
                  <a:cubicBezTo>
                    <a:pt x="2717" y="14586"/>
                    <a:pt x="2762" y="14791"/>
                    <a:pt x="2808" y="14997"/>
                  </a:cubicBezTo>
                  <a:lnTo>
                    <a:pt x="2831" y="15088"/>
                  </a:lnTo>
                  <a:lnTo>
                    <a:pt x="2899" y="15248"/>
                  </a:lnTo>
                  <a:cubicBezTo>
                    <a:pt x="2899" y="15316"/>
                    <a:pt x="2922" y="15362"/>
                    <a:pt x="2922" y="15408"/>
                  </a:cubicBezTo>
                  <a:cubicBezTo>
                    <a:pt x="2945" y="15453"/>
                    <a:pt x="2945" y="15499"/>
                    <a:pt x="2968" y="15545"/>
                  </a:cubicBezTo>
                  <a:cubicBezTo>
                    <a:pt x="3013" y="15750"/>
                    <a:pt x="3082" y="15956"/>
                    <a:pt x="3150" y="16161"/>
                  </a:cubicBezTo>
                  <a:lnTo>
                    <a:pt x="3150" y="16229"/>
                  </a:lnTo>
                  <a:cubicBezTo>
                    <a:pt x="3219" y="16389"/>
                    <a:pt x="3265" y="16549"/>
                    <a:pt x="3310" y="16709"/>
                  </a:cubicBezTo>
                  <a:lnTo>
                    <a:pt x="3333" y="16823"/>
                  </a:lnTo>
                  <a:cubicBezTo>
                    <a:pt x="3333" y="16891"/>
                    <a:pt x="3356" y="16960"/>
                    <a:pt x="3379" y="17006"/>
                  </a:cubicBezTo>
                  <a:lnTo>
                    <a:pt x="3424" y="17142"/>
                  </a:lnTo>
                  <a:cubicBezTo>
                    <a:pt x="3424" y="17211"/>
                    <a:pt x="3447" y="17257"/>
                    <a:pt x="3470" y="17302"/>
                  </a:cubicBezTo>
                  <a:lnTo>
                    <a:pt x="3516" y="17462"/>
                  </a:lnTo>
                  <a:cubicBezTo>
                    <a:pt x="3561" y="17599"/>
                    <a:pt x="3584" y="17736"/>
                    <a:pt x="3630" y="17896"/>
                  </a:cubicBezTo>
                  <a:cubicBezTo>
                    <a:pt x="3653" y="17964"/>
                    <a:pt x="3675" y="18055"/>
                    <a:pt x="3698" y="18147"/>
                  </a:cubicBezTo>
                  <a:cubicBezTo>
                    <a:pt x="3721" y="18261"/>
                    <a:pt x="3744" y="18375"/>
                    <a:pt x="3790" y="18489"/>
                  </a:cubicBezTo>
                  <a:cubicBezTo>
                    <a:pt x="3881" y="18832"/>
                    <a:pt x="3972" y="19220"/>
                    <a:pt x="4041" y="19516"/>
                  </a:cubicBezTo>
                  <a:lnTo>
                    <a:pt x="4086" y="19676"/>
                  </a:lnTo>
                  <a:cubicBezTo>
                    <a:pt x="4155" y="20018"/>
                    <a:pt x="4269" y="20406"/>
                    <a:pt x="4383" y="20840"/>
                  </a:cubicBezTo>
                  <a:cubicBezTo>
                    <a:pt x="4429" y="20954"/>
                    <a:pt x="4474" y="21091"/>
                    <a:pt x="4497" y="21228"/>
                  </a:cubicBezTo>
                  <a:lnTo>
                    <a:pt x="4520" y="21342"/>
                  </a:lnTo>
                  <a:lnTo>
                    <a:pt x="4543" y="21365"/>
                  </a:lnTo>
                  <a:cubicBezTo>
                    <a:pt x="4566" y="21434"/>
                    <a:pt x="4588" y="21525"/>
                    <a:pt x="4588" y="21616"/>
                  </a:cubicBezTo>
                  <a:cubicBezTo>
                    <a:pt x="4611" y="21662"/>
                    <a:pt x="4657" y="21708"/>
                    <a:pt x="4703" y="21753"/>
                  </a:cubicBezTo>
                  <a:cubicBezTo>
                    <a:pt x="4725" y="21799"/>
                    <a:pt x="4748" y="21844"/>
                    <a:pt x="4748" y="21913"/>
                  </a:cubicBezTo>
                  <a:lnTo>
                    <a:pt x="4771" y="21981"/>
                  </a:lnTo>
                  <a:lnTo>
                    <a:pt x="4794" y="22027"/>
                  </a:lnTo>
                  <a:lnTo>
                    <a:pt x="4817" y="22096"/>
                  </a:lnTo>
                  <a:lnTo>
                    <a:pt x="4817" y="22118"/>
                  </a:lnTo>
                  <a:cubicBezTo>
                    <a:pt x="4862" y="22255"/>
                    <a:pt x="4885" y="22392"/>
                    <a:pt x="4931" y="22529"/>
                  </a:cubicBezTo>
                  <a:lnTo>
                    <a:pt x="4931" y="22552"/>
                  </a:lnTo>
                  <a:cubicBezTo>
                    <a:pt x="4931" y="22575"/>
                    <a:pt x="4931" y="22598"/>
                    <a:pt x="4954" y="22621"/>
                  </a:cubicBezTo>
                  <a:lnTo>
                    <a:pt x="4954" y="22689"/>
                  </a:lnTo>
                  <a:cubicBezTo>
                    <a:pt x="4999" y="22849"/>
                    <a:pt x="5022" y="23031"/>
                    <a:pt x="5091" y="23191"/>
                  </a:cubicBezTo>
                  <a:cubicBezTo>
                    <a:pt x="5113" y="23282"/>
                    <a:pt x="5136" y="23374"/>
                    <a:pt x="5159" y="23465"/>
                  </a:cubicBezTo>
                  <a:lnTo>
                    <a:pt x="5205" y="23670"/>
                  </a:lnTo>
                  <a:cubicBezTo>
                    <a:pt x="5296" y="23944"/>
                    <a:pt x="5364" y="24218"/>
                    <a:pt x="5433" y="24492"/>
                  </a:cubicBezTo>
                  <a:lnTo>
                    <a:pt x="5479" y="24720"/>
                  </a:lnTo>
                  <a:cubicBezTo>
                    <a:pt x="5501" y="24789"/>
                    <a:pt x="5524" y="24880"/>
                    <a:pt x="5547" y="24949"/>
                  </a:cubicBezTo>
                  <a:lnTo>
                    <a:pt x="5547" y="24926"/>
                  </a:lnTo>
                  <a:cubicBezTo>
                    <a:pt x="5570" y="25086"/>
                    <a:pt x="5616" y="25245"/>
                    <a:pt x="5684" y="25428"/>
                  </a:cubicBezTo>
                  <a:lnTo>
                    <a:pt x="5684" y="25474"/>
                  </a:lnTo>
                  <a:cubicBezTo>
                    <a:pt x="5730" y="25633"/>
                    <a:pt x="5775" y="25770"/>
                    <a:pt x="5821" y="25930"/>
                  </a:cubicBezTo>
                  <a:lnTo>
                    <a:pt x="5867" y="26021"/>
                  </a:lnTo>
                  <a:cubicBezTo>
                    <a:pt x="5867" y="26067"/>
                    <a:pt x="5889" y="26113"/>
                    <a:pt x="5889" y="26158"/>
                  </a:cubicBezTo>
                  <a:lnTo>
                    <a:pt x="5935" y="26273"/>
                  </a:lnTo>
                  <a:lnTo>
                    <a:pt x="5958" y="26410"/>
                  </a:lnTo>
                  <a:cubicBezTo>
                    <a:pt x="5981" y="26478"/>
                    <a:pt x="6004" y="26569"/>
                    <a:pt x="6026" y="26661"/>
                  </a:cubicBezTo>
                  <a:cubicBezTo>
                    <a:pt x="6049" y="26729"/>
                    <a:pt x="6072" y="26798"/>
                    <a:pt x="6095" y="26889"/>
                  </a:cubicBezTo>
                  <a:lnTo>
                    <a:pt x="6141" y="27071"/>
                  </a:lnTo>
                  <a:lnTo>
                    <a:pt x="6209" y="27277"/>
                  </a:lnTo>
                  <a:lnTo>
                    <a:pt x="6232" y="27323"/>
                  </a:lnTo>
                  <a:cubicBezTo>
                    <a:pt x="6255" y="27437"/>
                    <a:pt x="6277" y="27551"/>
                    <a:pt x="6323" y="27665"/>
                  </a:cubicBezTo>
                  <a:lnTo>
                    <a:pt x="6346" y="27779"/>
                  </a:lnTo>
                  <a:cubicBezTo>
                    <a:pt x="6346" y="27848"/>
                    <a:pt x="6369" y="27939"/>
                    <a:pt x="6392" y="28007"/>
                  </a:cubicBezTo>
                  <a:lnTo>
                    <a:pt x="6414" y="28076"/>
                  </a:lnTo>
                  <a:lnTo>
                    <a:pt x="6414" y="28121"/>
                  </a:lnTo>
                  <a:cubicBezTo>
                    <a:pt x="6414" y="28167"/>
                    <a:pt x="6437" y="28213"/>
                    <a:pt x="6437" y="28236"/>
                  </a:cubicBezTo>
                  <a:cubicBezTo>
                    <a:pt x="6460" y="28304"/>
                    <a:pt x="6460" y="28350"/>
                    <a:pt x="6506" y="28372"/>
                  </a:cubicBezTo>
                  <a:cubicBezTo>
                    <a:pt x="6506" y="28395"/>
                    <a:pt x="6529" y="28418"/>
                    <a:pt x="6551" y="28441"/>
                  </a:cubicBezTo>
                  <a:cubicBezTo>
                    <a:pt x="6574" y="28464"/>
                    <a:pt x="6620" y="28487"/>
                    <a:pt x="6666" y="28487"/>
                  </a:cubicBezTo>
                  <a:lnTo>
                    <a:pt x="6688" y="28487"/>
                  </a:lnTo>
                  <a:cubicBezTo>
                    <a:pt x="6757" y="28487"/>
                    <a:pt x="6825" y="28464"/>
                    <a:pt x="6871" y="28464"/>
                  </a:cubicBezTo>
                  <a:lnTo>
                    <a:pt x="6939" y="28441"/>
                  </a:lnTo>
                  <a:cubicBezTo>
                    <a:pt x="7054" y="28418"/>
                    <a:pt x="7145" y="28395"/>
                    <a:pt x="7259" y="28372"/>
                  </a:cubicBezTo>
                  <a:lnTo>
                    <a:pt x="7327" y="28350"/>
                  </a:lnTo>
                  <a:lnTo>
                    <a:pt x="7350" y="28350"/>
                  </a:lnTo>
                  <a:cubicBezTo>
                    <a:pt x="7419" y="28327"/>
                    <a:pt x="7464" y="28304"/>
                    <a:pt x="7533" y="28304"/>
                  </a:cubicBezTo>
                  <a:cubicBezTo>
                    <a:pt x="7624" y="28258"/>
                    <a:pt x="7715" y="28236"/>
                    <a:pt x="7807" y="28213"/>
                  </a:cubicBezTo>
                  <a:cubicBezTo>
                    <a:pt x="7989" y="28167"/>
                    <a:pt x="8172" y="28121"/>
                    <a:pt x="8355" y="28076"/>
                  </a:cubicBezTo>
                  <a:cubicBezTo>
                    <a:pt x="8469" y="28030"/>
                    <a:pt x="8583" y="28007"/>
                    <a:pt x="8697" y="27962"/>
                  </a:cubicBezTo>
                  <a:lnTo>
                    <a:pt x="8880" y="27916"/>
                  </a:lnTo>
                  <a:lnTo>
                    <a:pt x="9062" y="27848"/>
                  </a:lnTo>
                  <a:cubicBezTo>
                    <a:pt x="9176" y="27825"/>
                    <a:pt x="9313" y="27779"/>
                    <a:pt x="9427" y="27756"/>
                  </a:cubicBezTo>
                  <a:cubicBezTo>
                    <a:pt x="9610" y="27688"/>
                    <a:pt x="9793" y="27642"/>
                    <a:pt x="9975" y="27596"/>
                  </a:cubicBezTo>
                  <a:cubicBezTo>
                    <a:pt x="10272" y="27505"/>
                    <a:pt x="10614" y="27414"/>
                    <a:pt x="11025" y="27323"/>
                  </a:cubicBezTo>
                  <a:cubicBezTo>
                    <a:pt x="11162" y="27300"/>
                    <a:pt x="11299" y="27254"/>
                    <a:pt x="11436" y="27208"/>
                  </a:cubicBezTo>
                  <a:lnTo>
                    <a:pt x="11573" y="27186"/>
                  </a:lnTo>
                  <a:lnTo>
                    <a:pt x="11778" y="27117"/>
                  </a:lnTo>
                  <a:cubicBezTo>
                    <a:pt x="11893" y="27094"/>
                    <a:pt x="11984" y="27071"/>
                    <a:pt x="12098" y="27026"/>
                  </a:cubicBezTo>
                  <a:cubicBezTo>
                    <a:pt x="12258" y="26980"/>
                    <a:pt x="12440" y="26935"/>
                    <a:pt x="12623" y="26889"/>
                  </a:cubicBezTo>
                  <a:cubicBezTo>
                    <a:pt x="12851" y="26843"/>
                    <a:pt x="13034" y="26798"/>
                    <a:pt x="13171" y="26775"/>
                  </a:cubicBezTo>
                  <a:cubicBezTo>
                    <a:pt x="13376" y="26729"/>
                    <a:pt x="13582" y="26683"/>
                    <a:pt x="13764" y="26638"/>
                  </a:cubicBezTo>
                  <a:lnTo>
                    <a:pt x="13901" y="26592"/>
                  </a:lnTo>
                  <a:lnTo>
                    <a:pt x="13970" y="26592"/>
                  </a:lnTo>
                  <a:lnTo>
                    <a:pt x="14289" y="26501"/>
                  </a:lnTo>
                  <a:lnTo>
                    <a:pt x="14472" y="26455"/>
                  </a:lnTo>
                  <a:cubicBezTo>
                    <a:pt x="14586" y="26410"/>
                    <a:pt x="14700" y="26387"/>
                    <a:pt x="14814" y="26364"/>
                  </a:cubicBezTo>
                  <a:lnTo>
                    <a:pt x="14951" y="26318"/>
                  </a:lnTo>
                  <a:cubicBezTo>
                    <a:pt x="15088" y="26273"/>
                    <a:pt x="15225" y="26250"/>
                    <a:pt x="15362" y="26204"/>
                  </a:cubicBezTo>
                  <a:lnTo>
                    <a:pt x="15590" y="26136"/>
                  </a:lnTo>
                  <a:cubicBezTo>
                    <a:pt x="15704" y="26113"/>
                    <a:pt x="15796" y="26090"/>
                    <a:pt x="15910" y="26044"/>
                  </a:cubicBezTo>
                  <a:cubicBezTo>
                    <a:pt x="16047" y="25999"/>
                    <a:pt x="16206" y="25976"/>
                    <a:pt x="16343" y="25930"/>
                  </a:cubicBezTo>
                  <a:lnTo>
                    <a:pt x="16458" y="25885"/>
                  </a:lnTo>
                  <a:lnTo>
                    <a:pt x="16572" y="25862"/>
                  </a:lnTo>
                  <a:cubicBezTo>
                    <a:pt x="16709" y="25816"/>
                    <a:pt x="16846" y="25793"/>
                    <a:pt x="17005" y="25748"/>
                  </a:cubicBezTo>
                  <a:cubicBezTo>
                    <a:pt x="17051" y="25725"/>
                    <a:pt x="17119" y="25725"/>
                    <a:pt x="17188" y="25702"/>
                  </a:cubicBezTo>
                  <a:lnTo>
                    <a:pt x="17279" y="25679"/>
                  </a:lnTo>
                  <a:cubicBezTo>
                    <a:pt x="17348" y="25656"/>
                    <a:pt x="17439" y="25611"/>
                    <a:pt x="17530" y="25588"/>
                  </a:cubicBezTo>
                  <a:cubicBezTo>
                    <a:pt x="17713" y="25542"/>
                    <a:pt x="17896" y="25497"/>
                    <a:pt x="18078" y="25428"/>
                  </a:cubicBezTo>
                  <a:cubicBezTo>
                    <a:pt x="18261" y="25382"/>
                    <a:pt x="18443" y="25337"/>
                    <a:pt x="18626" y="25291"/>
                  </a:cubicBezTo>
                  <a:cubicBezTo>
                    <a:pt x="18672" y="25268"/>
                    <a:pt x="18740" y="25245"/>
                    <a:pt x="18786" y="25245"/>
                  </a:cubicBezTo>
                  <a:lnTo>
                    <a:pt x="18877" y="25223"/>
                  </a:lnTo>
                  <a:cubicBezTo>
                    <a:pt x="18968" y="25200"/>
                    <a:pt x="19060" y="25177"/>
                    <a:pt x="19128" y="25154"/>
                  </a:cubicBezTo>
                  <a:lnTo>
                    <a:pt x="19242" y="25108"/>
                  </a:lnTo>
                  <a:lnTo>
                    <a:pt x="19265" y="25108"/>
                  </a:lnTo>
                  <a:cubicBezTo>
                    <a:pt x="19471" y="25086"/>
                    <a:pt x="19722" y="25063"/>
                    <a:pt x="19950" y="25017"/>
                  </a:cubicBezTo>
                  <a:cubicBezTo>
                    <a:pt x="20064" y="24994"/>
                    <a:pt x="20201" y="24949"/>
                    <a:pt x="20315" y="24926"/>
                  </a:cubicBezTo>
                  <a:lnTo>
                    <a:pt x="20361" y="24903"/>
                  </a:lnTo>
                  <a:lnTo>
                    <a:pt x="20520" y="24857"/>
                  </a:lnTo>
                  <a:cubicBezTo>
                    <a:pt x="20635" y="24835"/>
                    <a:pt x="20726" y="24812"/>
                    <a:pt x="20840" y="24789"/>
                  </a:cubicBezTo>
                  <a:cubicBezTo>
                    <a:pt x="20908" y="24766"/>
                    <a:pt x="21000" y="24743"/>
                    <a:pt x="21068" y="24720"/>
                  </a:cubicBezTo>
                  <a:cubicBezTo>
                    <a:pt x="21182" y="24675"/>
                    <a:pt x="21319" y="24652"/>
                    <a:pt x="21433" y="24606"/>
                  </a:cubicBezTo>
                  <a:lnTo>
                    <a:pt x="21662" y="24561"/>
                  </a:lnTo>
                  <a:lnTo>
                    <a:pt x="21890" y="24492"/>
                  </a:lnTo>
                  <a:lnTo>
                    <a:pt x="22210" y="24401"/>
                  </a:lnTo>
                  <a:cubicBezTo>
                    <a:pt x="22301" y="24378"/>
                    <a:pt x="22392" y="24355"/>
                    <a:pt x="22483" y="24332"/>
                  </a:cubicBezTo>
                  <a:lnTo>
                    <a:pt x="22506" y="24332"/>
                  </a:lnTo>
                  <a:cubicBezTo>
                    <a:pt x="22598" y="24310"/>
                    <a:pt x="22666" y="24287"/>
                    <a:pt x="22757" y="24264"/>
                  </a:cubicBezTo>
                  <a:cubicBezTo>
                    <a:pt x="22826" y="24241"/>
                    <a:pt x="22894" y="24218"/>
                    <a:pt x="22963" y="24195"/>
                  </a:cubicBezTo>
                  <a:lnTo>
                    <a:pt x="23008" y="24173"/>
                  </a:lnTo>
                  <a:lnTo>
                    <a:pt x="23100" y="24150"/>
                  </a:lnTo>
                  <a:cubicBezTo>
                    <a:pt x="23168" y="24127"/>
                    <a:pt x="23260" y="24104"/>
                    <a:pt x="23328" y="24059"/>
                  </a:cubicBezTo>
                  <a:cubicBezTo>
                    <a:pt x="23374" y="24059"/>
                    <a:pt x="23419" y="24036"/>
                    <a:pt x="23419" y="24013"/>
                  </a:cubicBezTo>
                  <a:cubicBezTo>
                    <a:pt x="23465" y="23990"/>
                    <a:pt x="23488" y="23967"/>
                    <a:pt x="23511" y="23967"/>
                  </a:cubicBezTo>
                  <a:cubicBezTo>
                    <a:pt x="23556" y="23922"/>
                    <a:pt x="23602" y="23853"/>
                    <a:pt x="23648" y="23807"/>
                  </a:cubicBezTo>
                  <a:cubicBezTo>
                    <a:pt x="23716" y="23739"/>
                    <a:pt x="23784" y="23648"/>
                    <a:pt x="23830" y="23556"/>
                  </a:cubicBezTo>
                  <a:cubicBezTo>
                    <a:pt x="23967" y="23351"/>
                    <a:pt x="24058" y="23146"/>
                    <a:pt x="24104" y="22917"/>
                  </a:cubicBezTo>
                  <a:cubicBezTo>
                    <a:pt x="24127" y="22849"/>
                    <a:pt x="24150" y="22735"/>
                    <a:pt x="24150" y="22621"/>
                  </a:cubicBezTo>
                  <a:cubicBezTo>
                    <a:pt x="24150" y="22529"/>
                    <a:pt x="24150" y="22438"/>
                    <a:pt x="24150" y="22324"/>
                  </a:cubicBezTo>
                  <a:cubicBezTo>
                    <a:pt x="24127" y="22141"/>
                    <a:pt x="24081" y="21959"/>
                    <a:pt x="24036" y="21822"/>
                  </a:cubicBezTo>
                  <a:lnTo>
                    <a:pt x="23990" y="21708"/>
                  </a:lnTo>
                  <a:cubicBezTo>
                    <a:pt x="23967" y="21571"/>
                    <a:pt x="23921" y="21456"/>
                    <a:pt x="23899" y="21342"/>
                  </a:cubicBezTo>
                  <a:cubicBezTo>
                    <a:pt x="23853" y="21228"/>
                    <a:pt x="23830" y="21137"/>
                    <a:pt x="23784" y="21023"/>
                  </a:cubicBezTo>
                  <a:cubicBezTo>
                    <a:pt x="23762" y="20954"/>
                    <a:pt x="23762" y="20886"/>
                    <a:pt x="23739" y="20817"/>
                  </a:cubicBezTo>
                  <a:cubicBezTo>
                    <a:pt x="23716" y="20749"/>
                    <a:pt x="23693" y="20680"/>
                    <a:pt x="23670" y="20612"/>
                  </a:cubicBezTo>
                  <a:lnTo>
                    <a:pt x="23648" y="20566"/>
                  </a:lnTo>
                  <a:cubicBezTo>
                    <a:pt x="23625" y="20475"/>
                    <a:pt x="23602" y="20406"/>
                    <a:pt x="23579" y="20315"/>
                  </a:cubicBezTo>
                  <a:lnTo>
                    <a:pt x="23533" y="20178"/>
                  </a:lnTo>
                  <a:cubicBezTo>
                    <a:pt x="23511" y="20064"/>
                    <a:pt x="23465" y="19950"/>
                    <a:pt x="23442" y="19836"/>
                  </a:cubicBezTo>
                  <a:lnTo>
                    <a:pt x="23374" y="19562"/>
                  </a:lnTo>
                  <a:lnTo>
                    <a:pt x="23328" y="19448"/>
                  </a:lnTo>
                  <a:lnTo>
                    <a:pt x="23305" y="19357"/>
                  </a:lnTo>
                  <a:cubicBezTo>
                    <a:pt x="23305" y="19288"/>
                    <a:pt x="23282" y="19197"/>
                    <a:pt x="23260" y="19128"/>
                  </a:cubicBezTo>
                  <a:cubicBezTo>
                    <a:pt x="23237" y="19037"/>
                    <a:pt x="23214" y="18968"/>
                    <a:pt x="23191" y="18877"/>
                  </a:cubicBezTo>
                  <a:cubicBezTo>
                    <a:pt x="23168" y="18809"/>
                    <a:pt x="23145" y="18763"/>
                    <a:pt x="23123" y="18695"/>
                  </a:cubicBezTo>
                  <a:cubicBezTo>
                    <a:pt x="23100" y="18580"/>
                    <a:pt x="23054" y="18444"/>
                    <a:pt x="23031" y="18307"/>
                  </a:cubicBezTo>
                  <a:lnTo>
                    <a:pt x="22986" y="18147"/>
                  </a:lnTo>
                  <a:lnTo>
                    <a:pt x="22940" y="17987"/>
                  </a:lnTo>
                  <a:cubicBezTo>
                    <a:pt x="22917" y="17919"/>
                    <a:pt x="22894" y="17850"/>
                    <a:pt x="22894" y="17782"/>
                  </a:cubicBezTo>
                  <a:lnTo>
                    <a:pt x="22871" y="17736"/>
                  </a:lnTo>
                  <a:cubicBezTo>
                    <a:pt x="22849" y="17645"/>
                    <a:pt x="22826" y="17553"/>
                    <a:pt x="22803" y="17485"/>
                  </a:cubicBezTo>
                  <a:lnTo>
                    <a:pt x="22803" y="17508"/>
                  </a:lnTo>
                  <a:cubicBezTo>
                    <a:pt x="22780" y="17325"/>
                    <a:pt x="22712" y="17165"/>
                    <a:pt x="22666" y="17006"/>
                  </a:cubicBezTo>
                  <a:cubicBezTo>
                    <a:pt x="22643" y="16869"/>
                    <a:pt x="22598" y="16754"/>
                    <a:pt x="22552" y="16617"/>
                  </a:cubicBezTo>
                  <a:cubicBezTo>
                    <a:pt x="22552" y="16595"/>
                    <a:pt x="22552" y="16572"/>
                    <a:pt x="22529" y="16549"/>
                  </a:cubicBezTo>
                  <a:cubicBezTo>
                    <a:pt x="22529" y="16526"/>
                    <a:pt x="22529" y="16526"/>
                    <a:pt x="22529" y="16503"/>
                  </a:cubicBezTo>
                  <a:cubicBezTo>
                    <a:pt x="22506" y="16435"/>
                    <a:pt x="22483" y="16344"/>
                    <a:pt x="22461" y="16275"/>
                  </a:cubicBezTo>
                  <a:lnTo>
                    <a:pt x="22438" y="16161"/>
                  </a:lnTo>
                  <a:cubicBezTo>
                    <a:pt x="22415" y="16001"/>
                    <a:pt x="22369" y="15819"/>
                    <a:pt x="22324" y="15636"/>
                  </a:cubicBezTo>
                  <a:cubicBezTo>
                    <a:pt x="22278" y="15522"/>
                    <a:pt x="22232" y="15385"/>
                    <a:pt x="22210" y="15271"/>
                  </a:cubicBezTo>
                  <a:lnTo>
                    <a:pt x="22187" y="15202"/>
                  </a:lnTo>
                  <a:cubicBezTo>
                    <a:pt x="22141" y="15088"/>
                    <a:pt x="22118" y="14951"/>
                    <a:pt x="22073" y="14837"/>
                  </a:cubicBezTo>
                  <a:lnTo>
                    <a:pt x="22073" y="14791"/>
                  </a:lnTo>
                  <a:lnTo>
                    <a:pt x="22050" y="14769"/>
                  </a:lnTo>
                  <a:lnTo>
                    <a:pt x="22027" y="14677"/>
                  </a:lnTo>
                  <a:lnTo>
                    <a:pt x="22027" y="14632"/>
                  </a:lnTo>
                  <a:cubicBezTo>
                    <a:pt x="22004" y="14563"/>
                    <a:pt x="21981" y="14518"/>
                    <a:pt x="21981" y="14449"/>
                  </a:cubicBezTo>
                  <a:cubicBezTo>
                    <a:pt x="21958" y="14381"/>
                    <a:pt x="21936" y="14289"/>
                    <a:pt x="21913" y="14221"/>
                  </a:cubicBezTo>
                  <a:cubicBezTo>
                    <a:pt x="21890" y="14084"/>
                    <a:pt x="21844" y="13947"/>
                    <a:pt x="21799" y="13810"/>
                  </a:cubicBezTo>
                  <a:lnTo>
                    <a:pt x="21753" y="13605"/>
                  </a:lnTo>
                  <a:lnTo>
                    <a:pt x="21707" y="13468"/>
                  </a:lnTo>
                  <a:cubicBezTo>
                    <a:pt x="21662" y="13331"/>
                    <a:pt x="21639" y="13217"/>
                    <a:pt x="21593" y="13080"/>
                  </a:cubicBezTo>
                  <a:lnTo>
                    <a:pt x="21593" y="13057"/>
                  </a:lnTo>
                  <a:lnTo>
                    <a:pt x="21593" y="13034"/>
                  </a:lnTo>
                  <a:cubicBezTo>
                    <a:pt x="21548" y="12874"/>
                    <a:pt x="21502" y="12692"/>
                    <a:pt x="21456" y="12532"/>
                  </a:cubicBezTo>
                  <a:cubicBezTo>
                    <a:pt x="21433" y="12440"/>
                    <a:pt x="21411" y="12349"/>
                    <a:pt x="21365" y="12258"/>
                  </a:cubicBezTo>
                  <a:cubicBezTo>
                    <a:pt x="21342" y="12167"/>
                    <a:pt x="21319" y="12075"/>
                    <a:pt x="21297" y="11984"/>
                  </a:cubicBezTo>
                  <a:lnTo>
                    <a:pt x="21274" y="11938"/>
                  </a:lnTo>
                  <a:lnTo>
                    <a:pt x="21274" y="11915"/>
                  </a:lnTo>
                  <a:cubicBezTo>
                    <a:pt x="21228" y="11779"/>
                    <a:pt x="21205" y="11642"/>
                    <a:pt x="21182" y="11527"/>
                  </a:cubicBezTo>
                  <a:lnTo>
                    <a:pt x="21160" y="11482"/>
                  </a:lnTo>
                  <a:lnTo>
                    <a:pt x="21160" y="11459"/>
                  </a:lnTo>
                  <a:lnTo>
                    <a:pt x="21114" y="11276"/>
                  </a:lnTo>
                  <a:cubicBezTo>
                    <a:pt x="21091" y="11185"/>
                    <a:pt x="21068" y="11071"/>
                    <a:pt x="21045" y="10980"/>
                  </a:cubicBezTo>
                  <a:lnTo>
                    <a:pt x="21045" y="10911"/>
                  </a:lnTo>
                  <a:cubicBezTo>
                    <a:pt x="21023" y="10843"/>
                    <a:pt x="21000" y="10774"/>
                    <a:pt x="20977" y="10706"/>
                  </a:cubicBezTo>
                  <a:lnTo>
                    <a:pt x="20931" y="10546"/>
                  </a:lnTo>
                  <a:lnTo>
                    <a:pt x="20908" y="10455"/>
                  </a:lnTo>
                  <a:cubicBezTo>
                    <a:pt x="20863" y="10318"/>
                    <a:pt x="20840" y="10158"/>
                    <a:pt x="20794" y="9998"/>
                  </a:cubicBezTo>
                  <a:lnTo>
                    <a:pt x="20749" y="9861"/>
                  </a:lnTo>
                  <a:lnTo>
                    <a:pt x="20726" y="9770"/>
                  </a:lnTo>
                  <a:lnTo>
                    <a:pt x="20726" y="9747"/>
                  </a:lnTo>
                  <a:lnTo>
                    <a:pt x="20703" y="9633"/>
                  </a:lnTo>
                  <a:lnTo>
                    <a:pt x="20680" y="9587"/>
                  </a:lnTo>
                  <a:cubicBezTo>
                    <a:pt x="20657" y="9450"/>
                    <a:pt x="20612" y="9336"/>
                    <a:pt x="20589" y="9199"/>
                  </a:cubicBezTo>
                  <a:cubicBezTo>
                    <a:pt x="20520" y="9017"/>
                    <a:pt x="20475" y="8811"/>
                    <a:pt x="20429" y="8629"/>
                  </a:cubicBezTo>
                  <a:cubicBezTo>
                    <a:pt x="20384" y="8469"/>
                    <a:pt x="20361" y="8332"/>
                    <a:pt x="20315" y="8172"/>
                  </a:cubicBezTo>
                  <a:lnTo>
                    <a:pt x="20315" y="8149"/>
                  </a:lnTo>
                  <a:lnTo>
                    <a:pt x="20292" y="8081"/>
                  </a:lnTo>
                  <a:lnTo>
                    <a:pt x="20269" y="8035"/>
                  </a:lnTo>
                  <a:lnTo>
                    <a:pt x="20269" y="8012"/>
                  </a:lnTo>
                  <a:cubicBezTo>
                    <a:pt x="20247" y="7898"/>
                    <a:pt x="20224" y="7784"/>
                    <a:pt x="20178" y="7693"/>
                  </a:cubicBezTo>
                  <a:cubicBezTo>
                    <a:pt x="20155" y="7602"/>
                    <a:pt x="20132" y="7510"/>
                    <a:pt x="20087" y="7419"/>
                  </a:cubicBezTo>
                  <a:lnTo>
                    <a:pt x="20087" y="7373"/>
                  </a:lnTo>
                  <a:lnTo>
                    <a:pt x="20064" y="7282"/>
                  </a:lnTo>
                  <a:cubicBezTo>
                    <a:pt x="20018" y="7213"/>
                    <a:pt x="19995" y="7122"/>
                    <a:pt x="19973" y="7031"/>
                  </a:cubicBezTo>
                  <a:lnTo>
                    <a:pt x="19904" y="6825"/>
                  </a:lnTo>
                  <a:lnTo>
                    <a:pt x="19904" y="6757"/>
                  </a:lnTo>
                  <a:lnTo>
                    <a:pt x="19881" y="6688"/>
                  </a:lnTo>
                  <a:cubicBezTo>
                    <a:pt x="19813" y="6437"/>
                    <a:pt x="19744" y="6209"/>
                    <a:pt x="19676" y="5981"/>
                  </a:cubicBezTo>
                  <a:cubicBezTo>
                    <a:pt x="19653" y="5867"/>
                    <a:pt x="19607" y="5775"/>
                    <a:pt x="19585" y="5661"/>
                  </a:cubicBezTo>
                  <a:cubicBezTo>
                    <a:pt x="19539" y="5547"/>
                    <a:pt x="19516" y="5433"/>
                    <a:pt x="19471" y="5319"/>
                  </a:cubicBezTo>
                  <a:lnTo>
                    <a:pt x="19448" y="5182"/>
                  </a:lnTo>
                  <a:lnTo>
                    <a:pt x="19379" y="4999"/>
                  </a:lnTo>
                  <a:lnTo>
                    <a:pt x="19379" y="4931"/>
                  </a:lnTo>
                  <a:lnTo>
                    <a:pt x="19334" y="4840"/>
                  </a:lnTo>
                  <a:lnTo>
                    <a:pt x="19334" y="4862"/>
                  </a:lnTo>
                  <a:cubicBezTo>
                    <a:pt x="19334" y="4748"/>
                    <a:pt x="19288" y="4657"/>
                    <a:pt x="19265" y="4543"/>
                  </a:cubicBezTo>
                  <a:lnTo>
                    <a:pt x="19242" y="4474"/>
                  </a:lnTo>
                  <a:cubicBezTo>
                    <a:pt x="19219" y="4383"/>
                    <a:pt x="19197" y="4315"/>
                    <a:pt x="19174" y="4246"/>
                  </a:cubicBezTo>
                  <a:cubicBezTo>
                    <a:pt x="19151" y="4201"/>
                    <a:pt x="19151" y="4155"/>
                    <a:pt x="19128" y="4109"/>
                  </a:cubicBezTo>
                  <a:lnTo>
                    <a:pt x="19128" y="4086"/>
                  </a:lnTo>
                  <a:cubicBezTo>
                    <a:pt x="19105" y="4041"/>
                    <a:pt x="19105" y="3995"/>
                    <a:pt x="19082" y="3927"/>
                  </a:cubicBezTo>
                  <a:cubicBezTo>
                    <a:pt x="19060" y="3835"/>
                    <a:pt x="19014" y="3744"/>
                    <a:pt x="18991" y="3653"/>
                  </a:cubicBezTo>
                  <a:cubicBezTo>
                    <a:pt x="18968" y="3561"/>
                    <a:pt x="18946" y="3470"/>
                    <a:pt x="18923" y="3402"/>
                  </a:cubicBezTo>
                  <a:cubicBezTo>
                    <a:pt x="18900" y="3288"/>
                    <a:pt x="18854" y="3151"/>
                    <a:pt x="18831" y="3036"/>
                  </a:cubicBezTo>
                  <a:cubicBezTo>
                    <a:pt x="18809" y="2991"/>
                    <a:pt x="18786" y="2922"/>
                    <a:pt x="18763" y="2854"/>
                  </a:cubicBezTo>
                  <a:lnTo>
                    <a:pt x="18763" y="2831"/>
                  </a:lnTo>
                  <a:cubicBezTo>
                    <a:pt x="18740" y="2717"/>
                    <a:pt x="18694" y="2626"/>
                    <a:pt x="18672" y="2511"/>
                  </a:cubicBezTo>
                  <a:lnTo>
                    <a:pt x="18626" y="2375"/>
                  </a:lnTo>
                  <a:lnTo>
                    <a:pt x="18626" y="2352"/>
                  </a:lnTo>
                  <a:cubicBezTo>
                    <a:pt x="18603" y="2215"/>
                    <a:pt x="18557" y="2078"/>
                    <a:pt x="18512" y="1941"/>
                  </a:cubicBezTo>
                  <a:lnTo>
                    <a:pt x="18512" y="1918"/>
                  </a:lnTo>
                  <a:lnTo>
                    <a:pt x="18512" y="1895"/>
                  </a:lnTo>
                  <a:cubicBezTo>
                    <a:pt x="18489" y="1804"/>
                    <a:pt x="18466" y="1735"/>
                    <a:pt x="18443" y="1644"/>
                  </a:cubicBezTo>
                  <a:lnTo>
                    <a:pt x="18443" y="1576"/>
                  </a:lnTo>
                  <a:cubicBezTo>
                    <a:pt x="18421" y="1484"/>
                    <a:pt x="18398" y="1393"/>
                    <a:pt x="18375" y="1302"/>
                  </a:cubicBezTo>
                  <a:lnTo>
                    <a:pt x="18352" y="1210"/>
                  </a:lnTo>
                  <a:lnTo>
                    <a:pt x="18329" y="1188"/>
                  </a:lnTo>
                  <a:cubicBezTo>
                    <a:pt x="18284" y="1028"/>
                    <a:pt x="18238" y="845"/>
                    <a:pt x="18192" y="685"/>
                  </a:cubicBezTo>
                  <a:lnTo>
                    <a:pt x="18169" y="594"/>
                  </a:lnTo>
                  <a:cubicBezTo>
                    <a:pt x="18169" y="571"/>
                    <a:pt x="18147" y="526"/>
                    <a:pt x="18147" y="503"/>
                  </a:cubicBezTo>
                  <a:cubicBezTo>
                    <a:pt x="18169" y="434"/>
                    <a:pt x="18192" y="366"/>
                    <a:pt x="18147" y="320"/>
                  </a:cubicBezTo>
                  <a:lnTo>
                    <a:pt x="18124" y="297"/>
                  </a:lnTo>
                  <a:cubicBezTo>
                    <a:pt x="18078" y="275"/>
                    <a:pt x="18055" y="229"/>
                    <a:pt x="18033" y="206"/>
                  </a:cubicBezTo>
                  <a:cubicBezTo>
                    <a:pt x="17987" y="183"/>
                    <a:pt x="17941" y="160"/>
                    <a:pt x="17873" y="138"/>
                  </a:cubicBezTo>
                  <a:cubicBezTo>
                    <a:pt x="17804" y="92"/>
                    <a:pt x="17713" y="69"/>
                    <a:pt x="17576" y="46"/>
                  </a:cubicBezTo>
                  <a:cubicBezTo>
                    <a:pt x="17508" y="24"/>
                    <a:pt x="17416" y="24"/>
                    <a:pt x="17325" y="1"/>
                  </a:cubicBezTo>
                  <a:close/>
                </a:path>
              </a:pathLst>
            </a:custGeom>
            <a:solidFill>
              <a:srgbClr val="51B7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1"/>
            <p:cNvSpPr/>
            <p:nvPr/>
          </p:nvSpPr>
          <p:spPr>
            <a:xfrm>
              <a:off x="5955850" y="3356500"/>
              <a:ext cx="45100" cy="105750"/>
            </a:xfrm>
            <a:custGeom>
              <a:avLst/>
              <a:gdLst/>
              <a:ahLst/>
              <a:cxnLst/>
              <a:rect l="l" t="t" r="r" b="b"/>
              <a:pathLst>
                <a:path w="1804" h="4230" extrusionOk="0">
                  <a:moveTo>
                    <a:pt x="434" y="1"/>
                  </a:moveTo>
                  <a:cubicBezTo>
                    <a:pt x="411" y="1"/>
                    <a:pt x="389" y="24"/>
                    <a:pt x="389" y="24"/>
                  </a:cubicBezTo>
                  <a:lnTo>
                    <a:pt x="366" y="24"/>
                  </a:lnTo>
                  <a:cubicBezTo>
                    <a:pt x="297" y="24"/>
                    <a:pt x="229" y="46"/>
                    <a:pt x="183" y="92"/>
                  </a:cubicBezTo>
                  <a:cubicBezTo>
                    <a:pt x="160" y="92"/>
                    <a:pt x="138" y="115"/>
                    <a:pt x="115" y="115"/>
                  </a:cubicBezTo>
                  <a:cubicBezTo>
                    <a:pt x="92" y="138"/>
                    <a:pt x="69" y="160"/>
                    <a:pt x="46" y="183"/>
                  </a:cubicBezTo>
                  <a:cubicBezTo>
                    <a:pt x="23" y="229"/>
                    <a:pt x="1" y="275"/>
                    <a:pt x="23" y="343"/>
                  </a:cubicBezTo>
                  <a:cubicBezTo>
                    <a:pt x="23" y="366"/>
                    <a:pt x="46" y="412"/>
                    <a:pt x="46" y="434"/>
                  </a:cubicBezTo>
                  <a:cubicBezTo>
                    <a:pt x="69" y="457"/>
                    <a:pt x="69" y="457"/>
                    <a:pt x="92" y="457"/>
                  </a:cubicBezTo>
                  <a:cubicBezTo>
                    <a:pt x="92" y="480"/>
                    <a:pt x="92" y="503"/>
                    <a:pt x="92" y="526"/>
                  </a:cubicBezTo>
                  <a:cubicBezTo>
                    <a:pt x="115" y="549"/>
                    <a:pt x="115" y="571"/>
                    <a:pt x="115" y="571"/>
                  </a:cubicBezTo>
                  <a:cubicBezTo>
                    <a:pt x="115" y="594"/>
                    <a:pt x="115" y="594"/>
                    <a:pt x="115" y="594"/>
                  </a:cubicBezTo>
                  <a:cubicBezTo>
                    <a:pt x="138" y="685"/>
                    <a:pt x="160" y="754"/>
                    <a:pt x="183" y="845"/>
                  </a:cubicBezTo>
                  <a:cubicBezTo>
                    <a:pt x="206" y="891"/>
                    <a:pt x="229" y="959"/>
                    <a:pt x="252" y="1028"/>
                  </a:cubicBezTo>
                  <a:cubicBezTo>
                    <a:pt x="229" y="1051"/>
                    <a:pt x="206" y="1096"/>
                    <a:pt x="229" y="1119"/>
                  </a:cubicBezTo>
                  <a:cubicBezTo>
                    <a:pt x="229" y="1142"/>
                    <a:pt x="229" y="1142"/>
                    <a:pt x="229" y="1142"/>
                  </a:cubicBezTo>
                  <a:cubicBezTo>
                    <a:pt x="229" y="1142"/>
                    <a:pt x="229" y="1165"/>
                    <a:pt x="229" y="1165"/>
                  </a:cubicBezTo>
                  <a:cubicBezTo>
                    <a:pt x="229" y="1165"/>
                    <a:pt x="229" y="1188"/>
                    <a:pt x="229" y="1188"/>
                  </a:cubicBezTo>
                  <a:cubicBezTo>
                    <a:pt x="320" y="1507"/>
                    <a:pt x="411" y="1804"/>
                    <a:pt x="503" y="2123"/>
                  </a:cubicBezTo>
                  <a:cubicBezTo>
                    <a:pt x="548" y="2329"/>
                    <a:pt x="617" y="2534"/>
                    <a:pt x="663" y="2717"/>
                  </a:cubicBezTo>
                  <a:cubicBezTo>
                    <a:pt x="731" y="2922"/>
                    <a:pt x="799" y="3128"/>
                    <a:pt x="868" y="3310"/>
                  </a:cubicBezTo>
                  <a:cubicBezTo>
                    <a:pt x="936" y="3516"/>
                    <a:pt x="1005" y="3721"/>
                    <a:pt x="1073" y="3927"/>
                  </a:cubicBezTo>
                  <a:cubicBezTo>
                    <a:pt x="1119" y="3995"/>
                    <a:pt x="1142" y="4064"/>
                    <a:pt x="1165" y="4132"/>
                  </a:cubicBezTo>
                  <a:cubicBezTo>
                    <a:pt x="1187" y="4155"/>
                    <a:pt x="1187" y="4178"/>
                    <a:pt x="1233" y="4201"/>
                  </a:cubicBezTo>
                  <a:cubicBezTo>
                    <a:pt x="1256" y="4223"/>
                    <a:pt x="1279" y="4223"/>
                    <a:pt x="1302" y="4223"/>
                  </a:cubicBezTo>
                  <a:cubicBezTo>
                    <a:pt x="1314" y="4227"/>
                    <a:pt x="1327" y="4229"/>
                    <a:pt x="1340" y="4229"/>
                  </a:cubicBezTo>
                  <a:cubicBezTo>
                    <a:pt x="1400" y="4229"/>
                    <a:pt x="1465" y="4188"/>
                    <a:pt x="1484" y="4132"/>
                  </a:cubicBezTo>
                  <a:cubicBezTo>
                    <a:pt x="1484" y="4109"/>
                    <a:pt x="1484" y="4109"/>
                    <a:pt x="1484" y="4109"/>
                  </a:cubicBezTo>
                  <a:cubicBezTo>
                    <a:pt x="1507" y="4086"/>
                    <a:pt x="1507" y="4064"/>
                    <a:pt x="1507" y="4041"/>
                  </a:cubicBezTo>
                  <a:cubicBezTo>
                    <a:pt x="1507" y="3995"/>
                    <a:pt x="1507" y="3972"/>
                    <a:pt x="1507" y="3949"/>
                  </a:cubicBezTo>
                  <a:cubicBezTo>
                    <a:pt x="1534" y="3976"/>
                    <a:pt x="1568" y="3987"/>
                    <a:pt x="1606" y="3987"/>
                  </a:cubicBezTo>
                  <a:cubicBezTo>
                    <a:pt x="1633" y="3987"/>
                    <a:pt x="1661" y="3982"/>
                    <a:pt x="1690" y="3972"/>
                  </a:cubicBezTo>
                  <a:cubicBezTo>
                    <a:pt x="1712" y="3972"/>
                    <a:pt x="1735" y="3949"/>
                    <a:pt x="1758" y="3927"/>
                  </a:cubicBezTo>
                  <a:cubicBezTo>
                    <a:pt x="1804" y="3881"/>
                    <a:pt x="1804" y="3835"/>
                    <a:pt x="1804" y="3790"/>
                  </a:cubicBezTo>
                  <a:cubicBezTo>
                    <a:pt x="1804" y="3698"/>
                    <a:pt x="1758" y="3630"/>
                    <a:pt x="1758" y="3561"/>
                  </a:cubicBezTo>
                  <a:cubicBezTo>
                    <a:pt x="1735" y="3516"/>
                    <a:pt x="1712" y="3447"/>
                    <a:pt x="1690" y="3379"/>
                  </a:cubicBezTo>
                  <a:cubicBezTo>
                    <a:pt x="1667" y="3265"/>
                    <a:pt x="1644" y="3151"/>
                    <a:pt x="1598" y="3036"/>
                  </a:cubicBezTo>
                  <a:cubicBezTo>
                    <a:pt x="1576" y="2945"/>
                    <a:pt x="1530" y="2831"/>
                    <a:pt x="1507" y="2740"/>
                  </a:cubicBezTo>
                  <a:cubicBezTo>
                    <a:pt x="1461" y="2626"/>
                    <a:pt x="1439" y="2534"/>
                    <a:pt x="1393" y="2420"/>
                  </a:cubicBezTo>
                  <a:cubicBezTo>
                    <a:pt x="1347" y="2238"/>
                    <a:pt x="1302" y="2055"/>
                    <a:pt x="1233" y="1850"/>
                  </a:cubicBezTo>
                  <a:cubicBezTo>
                    <a:pt x="1187" y="1667"/>
                    <a:pt x="1119" y="1462"/>
                    <a:pt x="1073" y="1279"/>
                  </a:cubicBezTo>
                  <a:cubicBezTo>
                    <a:pt x="1073" y="1256"/>
                    <a:pt x="1051" y="1233"/>
                    <a:pt x="1051" y="1210"/>
                  </a:cubicBezTo>
                  <a:cubicBezTo>
                    <a:pt x="1028" y="1165"/>
                    <a:pt x="1028" y="1165"/>
                    <a:pt x="1005" y="1142"/>
                  </a:cubicBezTo>
                  <a:cubicBezTo>
                    <a:pt x="1005" y="1119"/>
                    <a:pt x="982" y="1096"/>
                    <a:pt x="982" y="1096"/>
                  </a:cubicBezTo>
                  <a:cubicBezTo>
                    <a:pt x="982" y="1051"/>
                    <a:pt x="959" y="1005"/>
                    <a:pt x="959" y="982"/>
                  </a:cubicBezTo>
                  <a:cubicBezTo>
                    <a:pt x="959" y="959"/>
                    <a:pt x="936" y="937"/>
                    <a:pt x="936" y="914"/>
                  </a:cubicBezTo>
                  <a:cubicBezTo>
                    <a:pt x="936" y="868"/>
                    <a:pt x="914" y="845"/>
                    <a:pt x="914" y="800"/>
                  </a:cubicBezTo>
                  <a:cubicBezTo>
                    <a:pt x="891" y="777"/>
                    <a:pt x="868" y="731"/>
                    <a:pt x="822" y="708"/>
                  </a:cubicBezTo>
                  <a:cubicBezTo>
                    <a:pt x="822" y="685"/>
                    <a:pt x="799" y="640"/>
                    <a:pt x="799" y="594"/>
                  </a:cubicBezTo>
                  <a:cubicBezTo>
                    <a:pt x="777" y="526"/>
                    <a:pt x="777" y="457"/>
                    <a:pt x="754" y="412"/>
                  </a:cubicBezTo>
                  <a:cubicBezTo>
                    <a:pt x="754" y="343"/>
                    <a:pt x="731" y="275"/>
                    <a:pt x="731" y="229"/>
                  </a:cubicBezTo>
                  <a:cubicBezTo>
                    <a:pt x="708" y="160"/>
                    <a:pt x="685" y="92"/>
                    <a:pt x="640" y="69"/>
                  </a:cubicBezTo>
                  <a:cubicBezTo>
                    <a:pt x="594" y="46"/>
                    <a:pt x="571" y="24"/>
                    <a:pt x="526" y="24"/>
                  </a:cubicBezTo>
                  <a:cubicBezTo>
                    <a:pt x="503" y="1"/>
                    <a:pt x="480" y="1"/>
                    <a:pt x="457" y="1"/>
                  </a:cubicBezTo>
                  <a:close/>
                </a:path>
              </a:pathLst>
            </a:custGeom>
            <a:solidFill>
              <a:srgbClr val="DEB3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1"/>
            <p:cNvSpPr/>
            <p:nvPr/>
          </p:nvSpPr>
          <p:spPr>
            <a:xfrm>
              <a:off x="5979250" y="3443800"/>
              <a:ext cx="83325" cy="261200"/>
            </a:xfrm>
            <a:custGeom>
              <a:avLst/>
              <a:gdLst/>
              <a:ahLst/>
              <a:cxnLst/>
              <a:rect l="l" t="t" r="r" b="b"/>
              <a:pathLst>
                <a:path w="3333" h="10448" extrusionOk="0">
                  <a:moveTo>
                    <a:pt x="69" y="1"/>
                  </a:moveTo>
                  <a:cubicBezTo>
                    <a:pt x="23" y="1"/>
                    <a:pt x="0" y="47"/>
                    <a:pt x="0" y="115"/>
                  </a:cubicBezTo>
                  <a:cubicBezTo>
                    <a:pt x="46" y="298"/>
                    <a:pt x="115" y="480"/>
                    <a:pt x="160" y="663"/>
                  </a:cubicBezTo>
                  <a:cubicBezTo>
                    <a:pt x="160" y="663"/>
                    <a:pt x="160" y="686"/>
                    <a:pt x="160" y="709"/>
                  </a:cubicBezTo>
                  <a:cubicBezTo>
                    <a:pt x="183" y="777"/>
                    <a:pt x="206" y="823"/>
                    <a:pt x="206" y="891"/>
                  </a:cubicBezTo>
                  <a:cubicBezTo>
                    <a:pt x="229" y="960"/>
                    <a:pt x="251" y="1028"/>
                    <a:pt x="274" y="1097"/>
                  </a:cubicBezTo>
                  <a:cubicBezTo>
                    <a:pt x="297" y="1188"/>
                    <a:pt x="320" y="1256"/>
                    <a:pt x="343" y="1348"/>
                  </a:cubicBezTo>
                  <a:cubicBezTo>
                    <a:pt x="343" y="1348"/>
                    <a:pt x="343" y="1370"/>
                    <a:pt x="343" y="1393"/>
                  </a:cubicBezTo>
                  <a:cubicBezTo>
                    <a:pt x="320" y="1416"/>
                    <a:pt x="343" y="1439"/>
                    <a:pt x="343" y="1485"/>
                  </a:cubicBezTo>
                  <a:cubicBezTo>
                    <a:pt x="343" y="1507"/>
                    <a:pt x="366" y="1530"/>
                    <a:pt x="366" y="1576"/>
                  </a:cubicBezTo>
                  <a:cubicBezTo>
                    <a:pt x="366" y="1644"/>
                    <a:pt x="388" y="1736"/>
                    <a:pt x="411" y="1804"/>
                  </a:cubicBezTo>
                  <a:cubicBezTo>
                    <a:pt x="434" y="1895"/>
                    <a:pt x="457" y="1987"/>
                    <a:pt x="503" y="2078"/>
                  </a:cubicBezTo>
                  <a:cubicBezTo>
                    <a:pt x="548" y="2261"/>
                    <a:pt x="594" y="2420"/>
                    <a:pt x="640" y="2580"/>
                  </a:cubicBezTo>
                  <a:cubicBezTo>
                    <a:pt x="640" y="2603"/>
                    <a:pt x="640" y="2626"/>
                    <a:pt x="640" y="2649"/>
                  </a:cubicBezTo>
                  <a:cubicBezTo>
                    <a:pt x="685" y="2854"/>
                    <a:pt x="731" y="3037"/>
                    <a:pt x="776" y="3242"/>
                  </a:cubicBezTo>
                  <a:cubicBezTo>
                    <a:pt x="845" y="3448"/>
                    <a:pt x="891" y="3653"/>
                    <a:pt x="959" y="3881"/>
                  </a:cubicBezTo>
                  <a:cubicBezTo>
                    <a:pt x="982" y="3973"/>
                    <a:pt x="1005" y="4064"/>
                    <a:pt x="1028" y="4155"/>
                  </a:cubicBezTo>
                  <a:cubicBezTo>
                    <a:pt x="1073" y="4269"/>
                    <a:pt x="1096" y="4361"/>
                    <a:pt x="1142" y="4475"/>
                  </a:cubicBezTo>
                  <a:cubicBezTo>
                    <a:pt x="1142" y="4520"/>
                    <a:pt x="1164" y="4566"/>
                    <a:pt x="1187" y="4589"/>
                  </a:cubicBezTo>
                  <a:cubicBezTo>
                    <a:pt x="1210" y="4657"/>
                    <a:pt x="1233" y="4703"/>
                    <a:pt x="1256" y="4771"/>
                  </a:cubicBezTo>
                  <a:cubicBezTo>
                    <a:pt x="1256" y="4794"/>
                    <a:pt x="1256" y="4840"/>
                    <a:pt x="1279" y="4863"/>
                  </a:cubicBezTo>
                  <a:cubicBezTo>
                    <a:pt x="1279" y="4977"/>
                    <a:pt x="1301" y="5068"/>
                    <a:pt x="1324" y="5159"/>
                  </a:cubicBezTo>
                  <a:cubicBezTo>
                    <a:pt x="1347" y="5319"/>
                    <a:pt x="1370" y="5479"/>
                    <a:pt x="1416" y="5639"/>
                  </a:cubicBezTo>
                  <a:cubicBezTo>
                    <a:pt x="1438" y="5776"/>
                    <a:pt x="1461" y="5913"/>
                    <a:pt x="1507" y="6050"/>
                  </a:cubicBezTo>
                  <a:cubicBezTo>
                    <a:pt x="1530" y="6118"/>
                    <a:pt x="1553" y="6209"/>
                    <a:pt x="1575" y="6278"/>
                  </a:cubicBezTo>
                  <a:cubicBezTo>
                    <a:pt x="1598" y="6346"/>
                    <a:pt x="1644" y="6438"/>
                    <a:pt x="1667" y="6529"/>
                  </a:cubicBezTo>
                  <a:cubicBezTo>
                    <a:pt x="1667" y="6552"/>
                    <a:pt x="1667" y="6597"/>
                    <a:pt x="1689" y="6620"/>
                  </a:cubicBezTo>
                  <a:cubicBezTo>
                    <a:pt x="1689" y="6643"/>
                    <a:pt x="1712" y="6666"/>
                    <a:pt x="1735" y="6689"/>
                  </a:cubicBezTo>
                  <a:cubicBezTo>
                    <a:pt x="1781" y="6871"/>
                    <a:pt x="1804" y="7031"/>
                    <a:pt x="1872" y="7214"/>
                  </a:cubicBezTo>
                  <a:cubicBezTo>
                    <a:pt x="1895" y="7282"/>
                    <a:pt x="1895" y="7351"/>
                    <a:pt x="1918" y="7419"/>
                  </a:cubicBezTo>
                  <a:cubicBezTo>
                    <a:pt x="1941" y="7442"/>
                    <a:pt x="1941" y="7465"/>
                    <a:pt x="1941" y="7488"/>
                  </a:cubicBezTo>
                  <a:cubicBezTo>
                    <a:pt x="1963" y="7533"/>
                    <a:pt x="1963" y="7579"/>
                    <a:pt x="1986" y="7602"/>
                  </a:cubicBezTo>
                  <a:cubicBezTo>
                    <a:pt x="1986" y="7625"/>
                    <a:pt x="1986" y="7625"/>
                    <a:pt x="1986" y="7647"/>
                  </a:cubicBezTo>
                  <a:cubicBezTo>
                    <a:pt x="2055" y="7899"/>
                    <a:pt x="2123" y="8150"/>
                    <a:pt x="2192" y="8401"/>
                  </a:cubicBezTo>
                  <a:cubicBezTo>
                    <a:pt x="2237" y="8538"/>
                    <a:pt x="2283" y="8675"/>
                    <a:pt x="2329" y="8812"/>
                  </a:cubicBezTo>
                  <a:cubicBezTo>
                    <a:pt x="2329" y="8903"/>
                    <a:pt x="2351" y="8994"/>
                    <a:pt x="2397" y="9063"/>
                  </a:cubicBezTo>
                  <a:cubicBezTo>
                    <a:pt x="2397" y="9108"/>
                    <a:pt x="2420" y="9154"/>
                    <a:pt x="2420" y="9200"/>
                  </a:cubicBezTo>
                  <a:cubicBezTo>
                    <a:pt x="2443" y="9268"/>
                    <a:pt x="2466" y="9314"/>
                    <a:pt x="2466" y="9359"/>
                  </a:cubicBezTo>
                  <a:cubicBezTo>
                    <a:pt x="2511" y="9542"/>
                    <a:pt x="2557" y="9702"/>
                    <a:pt x="2602" y="9861"/>
                  </a:cubicBezTo>
                  <a:cubicBezTo>
                    <a:pt x="2625" y="9953"/>
                    <a:pt x="2648" y="10021"/>
                    <a:pt x="2671" y="10113"/>
                  </a:cubicBezTo>
                  <a:cubicBezTo>
                    <a:pt x="2694" y="10158"/>
                    <a:pt x="2717" y="10204"/>
                    <a:pt x="2717" y="10227"/>
                  </a:cubicBezTo>
                  <a:cubicBezTo>
                    <a:pt x="2739" y="10295"/>
                    <a:pt x="2762" y="10364"/>
                    <a:pt x="2808" y="10409"/>
                  </a:cubicBezTo>
                  <a:cubicBezTo>
                    <a:pt x="2835" y="10436"/>
                    <a:pt x="2861" y="10447"/>
                    <a:pt x="2893" y="10447"/>
                  </a:cubicBezTo>
                  <a:cubicBezTo>
                    <a:pt x="2915" y="10447"/>
                    <a:pt x="2939" y="10442"/>
                    <a:pt x="2968" y="10432"/>
                  </a:cubicBezTo>
                  <a:cubicBezTo>
                    <a:pt x="2991" y="10432"/>
                    <a:pt x="3013" y="10409"/>
                    <a:pt x="3036" y="10386"/>
                  </a:cubicBezTo>
                  <a:cubicBezTo>
                    <a:pt x="3059" y="10364"/>
                    <a:pt x="3082" y="10341"/>
                    <a:pt x="3082" y="10318"/>
                  </a:cubicBezTo>
                  <a:cubicBezTo>
                    <a:pt x="3082" y="10295"/>
                    <a:pt x="3082" y="10272"/>
                    <a:pt x="3082" y="10250"/>
                  </a:cubicBezTo>
                  <a:cubicBezTo>
                    <a:pt x="3082" y="10227"/>
                    <a:pt x="3082" y="10204"/>
                    <a:pt x="3082" y="10181"/>
                  </a:cubicBezTo>
                  <a:cubicBezTo>
                    <a:pt x="3150" y="10158"/>
                    <a:pt x="3196" y="10113"/>
                    <a:pt x="3219" y="10044"/>
                  </a:cubicBezTo>
                  <a:cubicBezTo>
                    <a:pt x="3219" y="10044"/>
                    <a:pt x="3219" y="10044"/>
                    <a:pt x="3219" y="10021"/>
                  </a:cubicBezTo>
                  <a:cubicBezTo>
                    <a:pt x="3287" y="9998"/>
                    <a:pt x="3333" y="9930"/>
                    <a:pt x="3310" y="9861"/>
                  </a:cubicBezTo>
                  <a:cubicBezTo>
                    <a:pt x="3310" y="9816"/>
                    <a:pt x="3310" y="9793"/>
                    <a:pt x="3310" y="9747"/>
                  </a:cubicBezTo>
                  <a:cubicBezTo>
                    <a:pt x="3310" y="9702"/>
                    <a:pt x="3333" y="9656"/>
                    <a:pt x="3310" y="9610"/>
                  </a:cubicBezTo>
                  <a:cubicBezTo>
                    <a:pt x="3264" y="9473"/>
                    <a:pt x="3242" y="9314"/>
                    <a:pt x="3196" y="9177"/>
                  </a:cubicBezTo>
                  <a:cubicBezTo>
                    <a:pt x="3150" y="9017"/>
                    <a:pt x="3105" y="8880"/>
                    <a:pt x="3059" y="8720"/>
                  </a:cubicBezTo>
                  <a:cubicBezTo>
                    <a:pt x="3059" y="8697"/>
                    <a:pt x="3036" y="8675"/>
                    <a:pt x="3036" y="8629"/>
                  </a:cubicBezTo>
                  <a:cubicBezTo>
                    <a:pt x="3036" y="8606"/>
                    <a:pt x="3013" y="8560"/>
                    <a:pt x="2968" y="8538"/>
                  </a:cubicBezTo>
                  <a:cubicBezTo>
                    <a:pt x="2922" y="8401"/>
                    <a:pt x="2876" y="8264"/>
                    <a:pt x="2854" y="8127"/>
                  </a:cubicBezTo>
                  <a:cubicBezTo>
                    <a:pt x="2876" y="8081"/>
                    <a:pt x="2899" y="8013"/>
                    <a:pt x="2876" y="7944"/>
                  </a:cubicBezTo>
                  <a:cubicBezTo>
                    <a:pt x="2854" y="7876"/>
                    <a:pt x="2831" y="7807"/>
                    <a:pt x="2808" y="7739"/>
                  </a:cubicBezTo>
                  <a:cubicBezTo>
                    <a:pt x="2785" y="7647"/>
                    <a:pt x="2762" y="7556"/>
                    <a:pt x="2739" y="7465"/>
                  </a:cubicBezTo>
                  <a:cubicBezTo>
                    <a:pt x="2671" y="7282"/>
                    <a:pt x="2625" y="7122"/>
                    <a:pt x="2580" y="6940"/>
                  </a:cubicBezTo>
                  <a:cubicBezTo>
                    <a:pt x="2557" y="6849"/>
                    <a:pt x="2534" y="6757"/>
                    <a:pt x="2511" y="6689"/>
                  </a:cubicBezTo>
                  <a:cubicBezTo>
                    <a:pt x="2488" y="6620"/>
                    <a:pt x="2488" y="6529"/>
                    <a:pt x="2466" y="6461"/>
                  </a:cubicBezTo>
                  <a:cubicBezTo>
                    <a:pt x="2466" y="6415"/>
                    <a:pt x="2443" y="6346"/>
                    <a:pt x="2420" y="6278"/>
                  </a:cubicBezTo>
                  <a:cubicBezTo>
                    <a:pt x="2420" y="6255"/>
                    <a:pt x="2397" y="6232"/>
                    <a:pt x="2397" y="6209"/>
                  </a:cubicBezTo>
                  <a:cubicBezTo>
                    <a:pt x="2374" y="6095"/>
                    <a:pt x="2351" y="5981"/>
                    <a:pt x="2329" y="5867"/>
                  </a:cubicBezTo>
                  <a:cubicBezTo>
                    <a:pt x="2329" y="5867"/>
                    <a:pt x="2329" y="5867"/>
                    <a:pt x="2329" y="5844"/>
                  </a:cubicBezTo>
                  <a:cubicBezTo>
                    <a:pt x="2306" y="5821"/>
                    <a:pt x="2306" y="5799"/>
                    <a:pt x="2283" y="5753"/>
                  </a:cubicBezTo>
                  <a:cubicBezTo>
                    <a:pt x="2260" y="5730"/>
                    <a:pt x="2237" y="5707"/>
                    <a:pt x="2192" y="5684"/>
                  </a:cubicBezTo>
                  <a:cubicBezTo>
                    <a:pt x="2146" y="5525"/>
                    <a:pt x="2100" y="5342"/>
                    <a:pt x="2055" y="5159"/>
                  </a:cubicBezTo>
                  <a:cubicBezTo>
                    <a:pt x="2009" y="4977"/>
                    <a:pt x="1941" y="4771"/>
                    <a:pt x="1895" y="4566"/>
                  </a:cubicBezTo>
                  <a:cubicBezTo>
                    <a:pt x="1918" y="4543"/>
                    <a:pt x="1941" y="4498"/>
                    <a:pt x="1941" y="4452"/>
                  </a:cubicBezTo>
                  <a:cubicBezTo>
                    <a:pt x="1941" y="4429"/>
                    <a:pt x="1941" y="4429"/>
                    <a:pt x="1918" y="4406"/>
                  </a:cubicBezTo>
                  <a:cubicBezTo>
                    <a:pt x="1918" y="4338"/>
                    <a:pt x="1895" y="4269"/>
                    <a:pt x="1872" y="4201"/>
                  </a:cubicBezTo>
                  <a:cubicBezTo>
                    <a:pt x="1849" y="4155"/>
                    <a:pt x="1826" y="4087"/>
                    <a:pt x="1804" y="4041"/>
                  </a:cubicBezTo>
                  <a:cubicBezTo>
                    <a:pt x="1804" y="4041"/>
                    <a:pt x="1804" y="4018"/>
                    <a:pt x="1804" y="3995"/>
                  </a:cubicBezTo>
                  <a:cubicBezTo>
                    <a:pt x="1781" y="3973"/>
                    <a:pt x="1781" y="3927"/>
                    <a:pt x="1781" y="3904"/>
                  </a:cubicBezTo>
                  <a:cubicBezTo>
                    <a:pt x="1712" y="3721"/>
                    <a:pt x="1689" y="3562"/>
                    <a:pt x="1644" y="3402"/>
                  </a:cubicBezTo>
                  <a:cubicBezTo>
                    <a:pt x="1621" y="3265"/>
                    <a:pt x="1575" y="3128"/>
                    <a:pt x="1553" y="3014"/>
                  </a:cubicBezTo>
                  <a:cubicBezTo>
                    <a:pt x="1553" y="2991"/>
                    <a:pt x="1553" y="2945"/>
                    <a:pt x="1530" y="2923"/>
                  </a:cubicBezTo>
                  <a:cubicBezTo>
                    <a:pt x="1530" y="2900"/>
                    <a:pt x="1530" y="2854"/>
                    <a:pt x="1530" y="2831"/>
                  </a:cubicBezTo>
                  <a:cubicBezTo>
                    <a:pt x="1507" y="2786"/>
                    <a:pt x="1507" y="2717"/>
                    <a:pt x="1484" y="2672"/>
                  </a:cubicBezTo>
                  <a:cubicBezTo>
                    <a:pt x="1484" y="2649"/>
                    <a:pt x="1484" y="2626"/>
                    <a:pt x="1461" y="2603"/>
                  </a:cubicBezTo>
                  <a:cubicBezTo>
                    <a:pt x="1461" y="2580"/>
                    <a:pt x="1461" y="2580"/>
                    <a:pt x="1461" y="2557"/>
                  </a:cubicBezTo>
                  <a:cubicBezTo>
                    <a:pt x="1438" y="2535"/>
                    <a:pt x="1438" y="2489"/>
                    <a:pt x="1438" y="2466"/>
                  </a:cubicBezTo>
                  <a:cubicBezTo>
                    <a:pt x="1438" y="2398"/>
                    <a:pt x="1416" y="2306"/>
                    <a:pt x="1393" y="2238"/>
                  </a:cubicBezTo>
                  <a:cubicBezTo>
                    <a:pt x="1393" y="2192"/>
                    <a:pt x="1370" y="2147"/>
                    <a:pt x="1324" y="2124"/>
                  </a:cubicBezTo>
                  <a:cubicBezTo>
                    <a:pt x="1324" y="2101"/>
                    <a:pt x="1301" y="2055"/>
                    <a:pt x="1301" y="2032"/>
                  </a:cubicBezTo>
                  <a:cubicBezTo>
                    <a:pt x="1279" y="1941"/>
                    <a:pt x="1256" y="1873"/>
                    <a:pt x="1233" y="1781"/>
                  </a:cubicBezTo>
                  <a:cubicBezTo>
                    <a:pt x="1187" y="1622"/>
                    <a:pt x="1142" y="1485"/>
                    <a:pt x="1096" y="1325"/>
                  </a:cubicBezTo>
                  <a:cubicBezTo>
                    <a:pt x="1050" y="1256"/>
                    <a:pt x="1028" y="1165"/>
                    <a:pt x="1005" y="1074"/>
                  </a:cubicBezTo>
                  <a:cubicBezTo>
                    <a:pt x="982" y="1005"/>
                    <a:pt x="936" y="914"/>
                    <a:pt x="913" y="823"/>
                  </a:cubicBezTo>
                  <a:cubicBezTo>
                    <a:pt x="891" y="709"/>
                    <a:pt x="845" y="572"/>
                    <a:pt x="822" y="457"/>
                  </a:cubicBezTo>
                  <a:cubicBezTo>
                    <a:pt x="822" y="435"/>
                    <a:pt x="822" y="412"/>
                    <a:pt x="822" y="389"/>
                  </a:cubicBezTo>
                  <a:cubicBezTo>
                    <a:pt x="799" y="343"/>
                    <a:pt x="799" y="252"/>
                    <a:pt x="754" y="229"/>
                  </a:cubicBezTo>
                  <a:cubicBezTo>
                    <a:pt x="731" y="206"/>
                    <a:pt x="731" y="206"/>
                    <a:pt x="708" y="206"/>
                  </a:cubicBezTo>
                  <a:cubicBezTo>
                    <a:pt x="662" y="184"/>
                    <a:pt x="617" y="184"/>
                    <a:pt x="571" y="184"/>
                  </a:cubicBezTo>
                  <a:cubicBezTo>
                    <a:pt x="548" y="206"/>
                    <a:pt x="525" y="206"/>
                    <a:pt x="503" y="229"/>
                  </a:cubicBezTo>
                  <a:cubicBezTo>
                    <a:pt x="480" y="184"/>
                    <a:pt x="434" y="161"/>
                    <a:pt x="388" y="161"/>
                  </a:cubicBezTo>
                  <a:cubicBezTo>
                    <a:pt x="320" y="161"/>
                    <a:pt x="251" y="229"/>
                    <a:pt x="251" y="298"/>
                  </a:cubicBezTo>
                  <a:cubicBezTo>
                    <a:pt x="251" y="290"/>
                    <a:pt x="251" y="282"/>
                    <a:pt x="251" y="275"/>
                  </a:cubicBezTo>
                  <a:cubicBezTo>
                    <a:pt x="229" y="252"/>
                    <a:pt x="229" y="206"/>
                    <a:pt x="206" y="184"/>
                  </a:cubicBezTo>
                  <a:cubicBezTo>
                    <a:pt x="206" y="138"/>
                    <a:pt x="183" y="69"/>
                    <a:pt x="160" y="24"/>
                  </a:cubicBezTo>
                  <a:cubicBezTo>
                    <a:pt x="160" y="1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DEB3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1"/>
            <p:cNvSpPr/>
            <p:nvPr/>
          </p:nvSpPr>
          <p:spPr>
            <a:xfrm>
              <a:off x="6048875" y="3685750"/>
              <a:ext cx="91325" cy="293350"/>
            </a:xfrm>
            <a:custGeom>
              <a:avLst/>
              <a:gdLst/>
              <a:ahLst/>
              <a:cxnLst/>
              <a:rect l="l" t="t" r="r" b="b"/>
              <a:pathLst>
                <a:path w="3653" h="11734" extrusionOk="0">
                  <a:moveTo>
                    <a:pt x="297" y="1"/>
                  </a:moveTo>
                  <a:cubicBezTo>
                    <a:pt x="251" y="1"/>
                    <a:pt x="228" y="1"/>
                    <a:pt x="206" y="24"/>
                  </a:cubicBezTo>
                  <a:cubicBezTo>
                    <a:pt x="160" y="47"/>
                    <a:pt x="137" y="115"/>
                    <a:pt x="137" y="161"/>
                  </a:cubicBezTo>
                  <a:cubicBezTo>
                    <a:pt x="137" y="206"/>
                    <a:pt x="160" y="275"/>
                    <a:pt x="160" y="343"/>
                  </a:cubicBezTo>
                  <a:cubicBezTo>
                    <a:pt x="148" y="332"/>
                    <a:pt x="137" y="326"/>
                    <a:pt x="126" y="326"/>
                  </a:cubicBezTo>
                  <a:cubicBezTo>
                    <a:pt x="114" y="326"/>
                    <a:pt x="103" y="332"/>
                    <a:pt x="91" y="343"/>
                  </a:cubicBezTo>
                  <a:cubicBezTo>
                    <a:pt x="23" y="343"/>
                    <a:pt x="0" y="412"/>
                    <a:pt x="0" y="480"/>
                  </a:cubicBezTo>
                  <a:cubicBezTo>
                    <a:pt x="0" y="503"/>
                    <a:pt x="0" y="526"/>
                    <a:pt x="0" y="572"/>
                  </a:cubicBezTo>
                  <a:cubicBezTo>
                    <a:pt x="0" y="594"/>
                    <a:pt x="0" y="617"/>
                    <a:pt x="0" y="663"/>
                  </a:cubicBezTo>
                  <a:cubicBezTo>
                    <a:pt x="23" y="731"/>
                    <a:pt x="23" y="800"/>
                    <a:pt x="46" y="868"/>
                  </a:cubicBezTo>
                  <a:cubicBezTo>
                    <a:pt x="46" y="914"/>
                    <a:pt x="69" y="960"/>
                    <a:pt x="69" y="982"/>
                  </a:cubicBezTo>
                  <a:cubicBezTo>
                    <a:pt x="91" y="1096"/>
                    <a:pt x="114" y="1188"/>
                    <a:pt x="137" y="1279"/>
                  </a:cubicBezTo>
                  <a:cubicBezTo>
                    <a:pt x="160" y="1393"/>
                    <a:pt x="183" y="1507"/>
                    <a:pt x="206" y="1621"/>
                  </a:cubicBezTo>
                  <a:cubicBezTo>
                    <a:pt x="251" y="1736"/>
                    <a:pt x="274" y="1850"/>
                    <a:pt x="297" y="1964"/>
                  </a:cubicBezTo>
                  <a:cubicBezTo>
                    <a:pt x="365" y="2146"/>
                    <a:pt x="411" y="2329"/>
                    <a:pt x="479" y="2534"/>
                  </a:cubicBezTo>
                  <a:lnTo>
                    <a:pt x="571" y="2808"/>
                  </a:lnTo>
                  <a:cubicBezTo>
                    <a:pt x="594" y="2900"/>
                    <a:pt x="616" y="2991"/>
                    <a:pt x="639" y="3082"/>
                  </a:cubicBezTo>
                  <a:cubicBezTo>
                    <a:pt x="639" y="3105"/>
                    <a:pt x="639" y="3128"/>
                    <a:pt x="639" y="3151"/>
                  </a:cubicBezTo>
                  <a:cubicBezTo>
                    <a:pt x="662" y="3174"/>
                    <a:pt x="662" y="3219"/>
                    <a:pt x="662" y="3242"/>
                  </a:cubicBezTo>
                  <a:cubicBezTo>
                    <a:pt x="662" y="3288"/>
                    <a:pt x="685" y="3311"/>
                    <a:pt x="685" y="3356"/>
                  </a:cubicBezTo>
                  <a:cubicBezTo>
                    <a:pt x="708" y="3425"/>
                    <a:pt x="708" y="3493"/>
                    <a:pt x="731" y="3562"/>
                  </a:cubicBezTo>
                  <a:cubicBezTo>
                    <a:pt x="753" y="3676"/>
                    <a:pt x="776" y="3767"/>
                    <a:pt x="799" y="3881"/>
                  </a:cubicBezTo>
                  <a:cubicBezTo>
                    <a:pt x="867" y="4064"/>
                    <a:pt x="913" y="4246"/>
                    <a:pt x="982" y="4429"/>
                  </a:cubicBezTo>
                  <a:cubicBezTo>
                    <a:pt x="1004" y="4520"/>
                    <a:pt x="1027" y="4589"/>
                    <a:pt x="1050" y="4657"/>
                  </a:cubicBezTo>
                  <a:cubicBezTo>
                    <a:pt x="1073" y="4749"/>
                    <a:pt x="1096" y="4817"/>
                    <a:pt x="1119" y="4908"/>
                  </a:cubicBezTo>
                  <a:cubicBezTo>
                    <a:pt x="1187" y="5114"/>
                    <a:pt x="1233" y="5296"/>
                    <a:pt x="1301" y="5502"/>
                  </a:cubicBezTo>
                  <a:cubicBezTo>
                    <a:pt x="1301" y="5593"/>
                    <a:pt x="1324" y="5684"/>
                    <a:pt x="1347" y="5776"/>
                  </a:cubicBezTo>
                  <a:lnTo>
                    <a:pt x="1392" y="5981"/>
                  </a:lnTo>
                  <a:cubicBezTo>
                    <a:pt x="1415" y="6072"/>
                    <a:pt x="1461" y="6187"/>
                    <a:pt x="1484" y="6278"/>
                  </a:cubicBezTo>
                  <a:cubicBezTo>
                    <a:pt x="1507" y="6392"/>
                    <a:pt x="1552" y="6483"/>
                    <a:pt x="1575" y="6575"/>
                  </a:cubicBezTo>
                  <a:cubicBezTo>
                    <a:pt x="1621" y="6689"/>
                    <a:pt x="1644" y="6780"/>
                    <a:pt x="1689" y="6894"/>
                  </a:cubicBezTo>
                  <a:cubicBezTo>
                    <a:pt x="1712" y="7031"/>
                    <a:pt x="1758" y="7191"/>
                    <a:pt x="1780" y="7351"/>
                  </a:cubicBezTo>
                  <a:cubicBezTo>
                    <a:pt x="1895" y="7761"/>
                    <a:pt x="2009" y="8172"/>
                    <a:pt x="2123" y="8583"/>
                  </a:cubicBezTo>
                  <a:cubicBezTo>
                    <a:pt x="2146" y="8674"/>
                    <a:pt x="2168" y="8789"/>
                    <a:pt x="2191" y="8880"/>
                  </a:cubicBezTo>
                  <a:cubicBezTo>
                    <a:pt x="2214" y="8971"/>
                    <a:pt x="2237" y="9063"/>
                    <a:pt x="2283" y="9154"/>
                  </a:cubicBezTo>
                  <a:cubicBezTo>
                    <a:pt x="2283" y="9177"/>
                    <a:pt x="2283" y="9199"/>
                    <a:pt x="2305" y="9222"/>
                  </a:cubicBezTo>
                  <a:cubicBezTo>
                    <a:pt x="2305" y="9268"/>
                    <a:pt x="2328" y="9314"/>
                    <a:pt x="2328" y="9359"/>
                  </a:cubicBezTo>
                  <a:cubicBezTo>
                    <a:pt x="2351" y="9451"/>
                    <a:pt x="2374" y="9542"/>
                    <a:pt x="2397" y="9656"/>
                  </a:cubicBezTo>
                  <a:cubicBezTo>
                    <a:pt x="2397" y="9679"/>
                    <a:pt x="2420" y="9702"/>
                    <a:pt x="2420" y="9747"/>
                  </a:cubicBezTo>
                  <a:cubicBezTo>
                    <a:pt x="2442" y="9816"/>
                    <a:pt x="2465" y="9861"/>
                    <a:pt x="2465" y="9930"/>
                  </a:cubicBezTo>
                  <a:cubicBezTo>
                    <a:pt x="2488" y="10021"/>
                    <a:pt x="2511" y="10112"/>
                    <a:pt x="2534" y="10181"/>
                  </a:cubicBezTo>
                  <a:cubicBezTo>
                    <a:pt x="2602" y="10364"/>
                    <a:pt x="2648" y="10523"/>
                    <a:pt x="2693" y="10683"/>
                  </a:cubicBezTo>
                  <a:cubicBezTo>
                    <a:pt x="2716" y="10774"/>
                    <a:pt x="2739" y="10843"/>
                    <a:pt x="2762" y="10911"/>
                  </a:cubicBezTo>
                  <a:cubicBezTo>
                    <a:pt x="2785" y="10957"/>
                    <a:pt x="2808" y="11003"/>
                    <a:pt x="2808" y="11048"/>
                  </a:cubicBezTo>
                  <a:cubicBezTo>
                    <a:pt x="2830" y="11094"/>
                    <a:pt x="2830" y="11117"/>
                    <a:pt x="2830" y="11140"/>
                  </a:cubicBezTo>
                  <a:cubicBezTo>
                    <a:pt x="2808" y="11208"/>
                    <a:pt x="2808" y="11299"/>
                    <a:pt x="2830" y="11391"/>
                  </a:cubicBezTo>
                  <a:cubicBezTo>
                    <a:pt x="2830" y="11391"/>
                    <a:pt x="2830" y="11414"/>
                    <a:pt x="2830" y="11414"/>
                  </a:cubicBezTo>
                  <a:lnTo>
                    <a:pt x="2830" y="11436"/>
                  </a:lnTo>
                  <a:cubicBezTo>
                    <a:pt x="2830" y="11459"/>
                    <a:pt x="2853" y="11482"/>
                    <a:pt x="2853" y="11505"/>
                  </a:cubicBezTo>
                  <a:cubicBezTo>
                    <a:pt x="2853" y="11528"/>
                    <a:pt x="2876" y="11573"/>
                    <a:pt x="2899" y="11596"/>
                  </a:cubicBezTo>
                  <a:cubicBezTo>
                    <a:pt x="2967" y="11687"/>
                    <a:pt x="3082" y="11733"/>
                    <a:pt x="3196" y="11733"/>
                  </a:cubicBezTo>
                  <a:cubicBezTo>
                    <a:pt x="3241" y="11710"/>
                    <a:pt x="3287" y="11710"/>
                    <a:pt x="3333" y="11687"/>
                  </a:cubicBezTo>
                  <a:cubicBezTo>
                    <a:pt x="3355" y="11665"/>
                    <a:pt x="3355" y="11642"/>
                    <a:pt x="3378" y="11619"/>
                  </a:cubicBezTo>
                  <a:lnTo>
                    <a:pt x="3492" y="11619"/>
                  </a:lnTo>
                  <a:cubicBezTo>
                    <a:pt x="3538" y="11619"/>
                    <a:pt x="3584" y="11596"/>
                    <a:pt x="3606" y="11550"/>
                  </a:cubicBezTo>
                  <a:cubicBezTo>
                    <a:pt x="3629" y="11528"/>
                    <a:pt x="3652" y="11482"/>
                    <a:pt x="3652" y="11436"/>
                  </a:cubicBezTo>
                  <a:cubicBezTo>
                    <a:pt x="3652" y="11414"/>
                    <a:pt x="3652" y="11368"/>
                    <a:pt x="3629" y="11345"/>
                  </a:cubicBezTo>
                  <a:cubicBezTo>
                    <a:pt x="3629" y="11322"/>
                    <a:pt x="3629" y="11322"/>
                    <a:pt x="3629" y="11322"/>
                  </a:cubicBezTo>
                  <a:cubicBezTo>
                    <a:pt x="3629" y="11277"/>
                    <a:pt x="3606" y="11231"/>
                    <a:pt x="3606" y="11185"/>
                  </a:cubicBezTo>
                  <a:cubicBezTo>
                    <a:pt x="3584" y="11140"/>
                    <a:pt x="3584" y="11117"/>
                    <a:pt x="3561" y="11071"/>
                  </a:cubicBezTo>
                  <a:cubicBezTo>
                    <a:pt x="3538" y="11048"/>
                    <a:pt x="3538" y="11025"/>
                    <a:pt x="3515" y="11025"/>
                  </a:cubicBezTo>
                  <a:cubicBezTo>
                    <a:pt x="3515" y="10980"/>
                    <a:pt x="3515" y="10957"/>
                    <a:pt x="3515" y="10934"/>
                  </a:cubicBezTo>
                  <a:cubicBezTo>
                    <a:pt x="3492" y="10843"/>
                    <a:pt x="3470" y="10752"/>
                    <a:pt x="3447" y="10660"/>
                  </a:cubicBezTo>
                  <a:cubicBezTo>
                    <a:pt x="3378" y="10500"/>
                    <a:pt x="3333" y="10341"/>
                    <a:pt x="3287" y="10158"/>
                  </a:cubicBezTo>
                  <a:cubicBezTo>
                    <a:pt x="3241" y="9976"/>
                    <a:pt x="3173" y="9793"/>
                    <a:pt x="3127" y="9610"/>
                  </a:cubicBezTo>
                  <a:cubicBezTo>
                    <a:pt x="3104" y="9519"/>
                    <a:pt x="3082" y="9428"/>
                    <a:pt x="3059" y="9336"/>
                  </a:cubicBezTo>
                  <a:cubicBezTo>
                    <a:pt x="3059" y="9291"/>
                    <a:pt x="3036" y="9222"/>
                    <a:pt x="3013" y="9177"/>
                  </a:cubicBezTo>
                  <a:cubicBezTo>
                    <a:pt x="3013" y="9131"/>
                    <a:pt x="3013" y="9085"/>
                    <a:pt x="2990" y="9040"/>
                  </a:cubicBezTo>
                  <a:cubicBezTo>
                    <a:pt x="2990" y="9017"/>
                    <a:pt x="2967" y="8994"/>
                    <a:pt x="2967" y="8971"/>
                  </a:cubicBezTo>
                  <a:cubicBezTo>
                    <a:pt x="2967" y="8948"/>
                    <a:pt x="2967" y="8926"/>
                    <a:pt x="2967" y="8903"/>
                  </a:cubicBezTo>
                  <a:cubicBezTo>
                    <a:pt x="2945" y="8834"/>
                    <a:pt x="2922" y="8743"/>
                    <a:pt x="2899" y="8652"/>
                  </a:cubicBezTo>
                  <a:cubicBezTo>
                    <a:pt x="2876" y="8583"/>
                    <a:pt x="2853" y="8492"/>
                    <a:pt x="2830" y="8423"/>
                  </a:cubicBezTo>
                  <a:cubicBezTo>
                    <a:pt x="2762" y="8218"/>
                    <a:pt x="2716" y="8035"/>
                    <a:pt x="2648" y="7853"/>
                  </a:cubicBezTo>
                  <a:cubicBezTo>
                    <a:pt x="2648" y="7807"/>
                    <a:pt x="2625" y="7761"/>
                    <a:pt x="2625" y="7739"/>
                  </a:cubicBezTo>
                  <a:cubicBezTo>
                    <a:pt x="2625" y="7693"/>
                    <a:pt x="2602" y="7647"/>
                    <a:pt x="2602" y="7602"/>
                  </a:cubicBezTo>
                  <a:cubicBezTo>
                    <a:pt x="2579" y="7533"/>
                    <a:pt x="2557" y="7442"/>
                    <a:pt x="2557" y="7373"/>
                  </a:cubicBezTo>
                  <a:cubicBezTo>
                    <a:pt x="2534" y="7305"/>
                    <a:pt x="2534" y="7236"/>
                    <a:pt x="2511" y="7168"/>
                  </a:cubicBezTo>
                  <a:cubicBezTo>
                    <a:pt x="2511" y="7145"/>
                    <a:pt x="2488" y="7122"/>
                    <a:pt x="2465" y="7122"/>
                  </a:cubicBezTo>
                  <a:cubicBezTo>
                    <a:pt x="2465" y="7054"/>
                    <a:pt x="2442" y="7008"/>
                    <a:pt x="2442" y="6940"/>
                  </a:cubicBezTo>
                  <a:lnTo>
                    <a:pt x="2420" y="6848"/>
                  </a:lnTo>
                  <a:cubicBezTo>
                    <a:pt x="2420" y="6803"/>
                    <a:pt x="2397" y="6757"/>
                    <a:pt x="2397" y="6689"/>
                  </a:cubicBezTo>
                  <a:cubicBezTo>
                    <a:pt x="2374" y="6643"/>
                    <a:pt x="2328" y="6597"/>
                    <a:pt x="2260" y="6597"/>
                  </a:cubicBezTo>
                  <a:cubicBezTo>
                    <a:pt x="2237" y="6552"/>
                    <a:pt x="2237" y="6506"/>
                    <a:pt x="2214" y="6483"/>
                  </a:cubicBezTo>
                  <a:cubicBezTo>
                    <a:pt x="2146" y="6164"/>
                    <a:pt x="2077" y="5844"/>
                    <a:pt x="1986" y="5525"/>
                  </a:cubicBezTo>
                  <a:cubicBezTo>
                    <a:pt x="1986" y="5502"/>
                    <a:pt x="1986" y="5479"/>
                    <a:pt x="1986" y="5456"/>
                  </a:cubicBezTo>
                  <a:cubicBezTo>
                    <a:pt x="1986" y="5388"/>
                    <a:pt x="1963" y="5319"/>
                    <a:pt x="1940" y="5251"/>
                  </a:cubicBezTo>
                  <a:cubicBezTo>
                    <a:pt x="1940" y="5251"/>
                    <a:pt x="1940" y="5228"/>
                    <a:pt x="1940" y="5228"/>
                  </a:cubicBezTo>
                  <a:cubicBezTo>
                    <a:pt x="1963" y="5182"/>
                    <a:pt x="1963" y="5137"/>
                    <a:pt x="1940" y="5114"/>
                  </a:cubicBezTo>
                  <a:cubicBezTo>
                    <a:pt x="1917" y="4977"/>
                    <a:pt x="1895" y="4840"/>
                    <a:pt x="1849" y="4726"/>
                  </a:cubicBezTo>
                  <a:cubicBezTo>
                    <a:pt x="1826" y="4589"/>
                    <a:pt x="1780" y="4452"/>
                    <a:pt x="1735" y="4315"/>
                  </a:cubicBezTo>
                  <a:cubicBezTo>
                    <a:pt x="1712" y="4201"/>
                    <a:pt x="1666" y="4064"/>
                    <a:pt x="1644" y="3950"/>
                  </a:cubicBezTo>
                  <a:cubicBezTo>
                    <a:pt x="1621" y="3881"/>
                    <a:pt x="1621" y="3813"/>
                    <a:pt x="1598" y="3767"/>
                  </a:cubicBezTo>
                  <a:cubicBezTo>
                    <a:pt x="1575" y="3699"/>
                    <a:pt x="1575" y="3630"/>
                    <a:pt x="1552" y="3562"/>
                  </a:cubicBezTo>
                  <a:cubicBezTo>
                    <a:pt x="1529" y="3516"/>
                    <a:pt x="1529" y="3493"/>
                    <a:pt x="1507" y="3470"/>
                  </a:cubicBezTo>
                  <a:cubicBezTo>
                    <a:pt x="1461" y="3311"/>
                    <a:pt x="1415" y="3151"/>
                    <a:pt x="1392" y="2968"/>
                  </a:cubicBezTo>
                  <a:cubicBezTo>
                    <a:pt x="1370" y="2945"/>
                    <a:pt x="1370" y="2923"/>
                    <a:pt x="1370" y="2900"/>
                  </a:cubicBezTo>
                  <a:cubicBezTo>
                    <a:pt x="1370" y="2900"/>
                    <a:pt x="1370" y="2877"/>
                    <a:pt x="1370" y="2877"/>
                  </a:cubicBezTo>
                  <a:cubicBezTo>
                    <a:pt x="1392" y="2808"/>
                    <a:pt x="1370" y="2740"/>
                    <a:pt x="1347" y="2671"/>
                  </a:cubicBezTo>
                  <a:cubicBezTo>
                    <a:pt x="1324" y="2626"/>
                    <a:pt x="1301" y="2557"/>
                    <a:pt x="1278" y="2512"/>
                  </a:cubicBezTo>
                  <a:cubicBezTo>
                    <a:pt x="1255" y="2420"/>
                    <a:pt x="1210" y="2306"/>
                    <a:pt x="1187" y="2215"/>
                  </a:cubicBezTo>
                  <a:cubicBezTo>
                    <a:pt x="1141" y="2078"/>
                    <a:pt x="1096" y="1964"/>
                    <a:pt x="1050" y="1827"/>
                  </a:cubicBezTo>
                  <a:cubicBezTo>
                    <a:pt x="1027" y="1781"/>
                    <a:pt x="1027" y="1736"/>
                    <a:pt x="1004" y="1690"/>
                  </a:cubicBezTo>
                  <a:cubicBezTo>
                    <a:pt x="959" y="1507"/>
                    <a:pt x="913" y="1302"/>
                    <a:pt x="867" y="1119"/>
                  </a:cubicBezTo>
                  <a:cubicBezTo>
                    <a:pt x="822" y="937"/>
                    <a:pt x="776" y="731"/>
                    <a:pt x="731" y="549"/>
                  </a:cubicBezTo>
                  <a:cubicBezTo>
                    <a:pt x="708" y="526"/>
                    <a:pt x="708" y="503"/>
                    <a:pt x="685" y="480"/>
                  </a:cubicBezTo>
                  <a:cubicBezTo>
                    <a:pt x="685" y="457"/>
                    <a:pt x="662" y="457"/>
                    <a:pt x="639" y="457"/>
                  </a:cubicBezTo>
                  <a:lnTo>
                    <a:pt x="594" y="252"/>
                  </a:lnTo>
                  <a:cubicBezTo>
                    <a:pt x="594" y="252"/>
                    <a:pt x="594" y="229"/>
                    <a:pt x="594" y="229"/>
                  </a:cubicBezTo>
                  <a:cubicBezTo>
                    <a:pt x="571" y="206"/>
                    <a:pt x="571" y="161"/>
                    <a:pt x="571" y="138"/>
                  </a:cubicBezTo>
                  <a:cubicBezTo>
                    <a:pt x="548" y="92"/>
                    <a:pt x="525" y="69"/>
                    <a:pt x="479" y="47"/>
                  </a:cubicBezTo>
                  <a:cubicBezTo>
                    <a:pt x="457" y="24"/>
                    <a:pt x="411" y="24"/>
                    <a:pt x="388" y="24"/>
                  </a:cubicBezTo>
                  <a:lnTo>
                    <a:pt x="365" y="24"/>
                  </a:lnTo>
                  <a:cubicBezTo>
                    <a:pt x="342" y="1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DEB3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1"/>
            <p:cNvSpPr/>
            <p:nvPr/>
          </p:nvSpPr>
          <p:spPr>
            <a:xfrm>
              <a:off x="5984375" y="3357075"/>
              <a:ext cx="197475" cy="606600"/>
            </a:xfrm>
            <a:custGeom>
              <a:avLst/>
              <a:gdLst/>
              <a:ahLst/>
              <a:cxnLst/>
              <a:rect l="l" t="t" r="r" b="b"/>
              <a:pathLst>
                <a:path w="7899" h="24264" extrusionOk="0">
                  <a:moveTo>
                    <a:pt x="845" y="1"/>
                  </a:moveTo>
                  <a:cubicBezTo>
                    <a:pt x="731" y="1"/>
                    <a:pt x="640" y="23"/>
                    <a:pt x="571" y="46"/>
                  </a:cubicBezTo>
                  <a:cubicBezTo>
                    <a:pt x="457" y="69"/>
                    <a:pt x="343" y="92"/>
                    <a:pt x="252" y="115"/>
                  </a:cubicBezTo>
                  <a:cubicBezTo>
                    <a:pt x="229" y="115"/>
                    <a:pt x="206" y="115"/>
                    <a:pt x="183" y="137"/>
                  </a:cubicBezTo>
                  <a:lnTo>
                    <a:pt x="115" y="137"/>
                  </a:lnTo>
                  <a:cubicBezTo>
                    <a:pt x="46" y="160"/>
                    <a:pt x="1" y="252"/>
                    <a:pt x="24" y="343"/>
                  </a:cubicBezTo>
                  <a:cubicBezTo>
                    <a:pt x="69" y="503"/>
                    <a:pt x="92" y="685"/>
                    <a:pt x="138" y="845"/>
                  </a:cubicBezTo>
                  <a:cubicBezTo>
                    <a:pt x="161" y="936"/>
                    <a:pt x="183" y="1050"/>
                    <a:pt x="206" y="1142"/>
                  </a:cubicBezTo>
                  <a:cubicBezTo>
                    <a:pt x="275" y="1439"/>
                    <a:pt x="366" y="1735"/>
                    <a:pt x="435" y="2032"/>
                  </a:cubicBezTo>
                  <a:cubicBezTo>
                    <a:pt x="571" y="2580"/>
                    <a:pt x="708" y="3105"/>
                    <a:pt x="868" y="3630"/>
                  </a:cubicBezTo>
                  <a:lnTo>
                    <a:pt x="937" y="3881"/>
                  </a:lnTo>
                  <a:cubicBezTo>
                    <a:pt x="1165" y="4748"/>
                    <a:pt x="1393" y="5593"/>
                    <a:pt x="1621" y="6460"/>
                  </a:cubicBezTo>
                  <a:lnTo>
                    <a:pt x="1895" y="7464"/>
                  </a:lnTo>
                  <a:lnTo>
                    <a:pt x="2945" y="11368"/>
                  </a:lnTo>
                  <a:lnTo>
                    <a:pt x="3972" y="15293"/>
                  </a:lnTo>
                  <a:lnTo>
                    <a:pt x="4497" y="17211"/>
                  </a:lnTo>
                  <a:lnTo>
                    <a:pt x="5022" y="19128"/>
                  </a:lnTo>
                  <a:cubicBezTo>
                    <a:pt x="5319" y="20269"/>
                    <a:pt x="5639" y="21411"/>
                    <a:pt x="5935" y="22529"/>
                  </a:cubicBezTo>
                  <a:lnTo>
                    <a:pt x="6004" y="22803"/>
                  </a:lnTo>
                  <a:cubicBezTo>
                    <a:pt x="6118" y="23168"/>
                    <a:pt x="6209" y="23465"/>
                    <a:pt x="6301" y="23784"/>
                  </a:cubicBezTo>
                  <a:lnTo>
                    <a:pt x="6323" y="23830"/>
                  </a:lnTo>
                  <a:cubicBezTo>
                    <a:pt x="6346" y="23876"/>
                    <a:pt x="6369" y="23944"/>
                    <a:pt x="6369" y="23990"/>
                  </a:cubicBezTo>
                  <a:cubicBezTo>
                    <a:pt x="6369" y="23990"/>
                    <a:pt x="6392" y="24013"/>
                    <a:pt x="6392" y="24036"/>
                  </a:cubicBezTo>
                  <a:lnTo>
                    <a:pt x="6392" y="24058"/>
                  </a:lnTo>
                  <a:lnTo>
                    <a:pt x="6415" y="24081"/>
                  </a:lnTo>
                  <a:cubicBezTo>
                    <a:pt x="6415" y="24081"/>
                    <a:pt x="6415" y="24104"/>
                    <a:pt x="6415" y="24104"/>
                  </a:cubicBezTo>
                  <a:lnTo>
                    <a:pt x="6438" y="24127"/>
                  </a:lnTo>
                  <a:cubicBezTo>
                    <a:pt x="6438" y="24150"/>
                    <a:pt x="6438" y="24150"/>
                    <a:pt x="6438" y="24150"/>
                  </a:cubicBezTo>
                  <a:cubicBezTo>
                    <a:pt x="6438" y="24218"/>
                    <a:pt x="6506" y="24264"/>
                    <a:pt x="6552" y="24264"/>
                  </a:cubicBezTo>
                  <a:cubicBezTo>
                    <a:pt x="6575" y="24264"/>
                    <a:pt x="6575" y="24264"/>
                    <a:pt x="6597" y="24241"/>
                  </a:cubicBezTo>
                  <a:cubicBezTo>
                    <a:pt x="6620" y="24241"/>
                    <a:pt x="6666" y="24218"/>
                    <a:pt x="6666" y="24172"/>
                  </a:cubicBezTo>
                  <a:cubicBezTo>
                    <a:pt x="6689" y="24195"/>
                    <a:pt x="6711" y="24195"/>
                    <a:pt x="6734" y="24218"/>
                  </a:cubicBezTo>
                  <a:lnTo>
                    <a:pt x="6780" y="24218"/>
                  </a:lnTo>
                  <a:cubicBezTo>
                    <a:pt x="6826" y="24218"/>
                    <a:pt x="6871" y="24195"/>
                    <a:pt x="6917" y="24172"/>
                  </a:cubicBezTo>
                  <a:cubicBezTo>
                    <a:pt x="6985" y="24150"/>
                    <a:pt x="7054" y="24127"/>
                    <a:pt x="7100" y="24104"/>
                  </a:cubicBezTo>
                  <a:lnTo>
                    <a:pt x="7168" y="24058"/>
                  </a:lnTo>
                  <a:lnTo>
                    <a:pt x="7236" y="24013"/>
                  </a:lnTo>
                  <a:cubicBezTo>
                    <a:pt x="7305" y="23990"/>
                    <a:pt x="7351" y="23944"/>
                    <a:pt x="7396" y="23899"/>
                  </a:cubicBezTo>
                  <a:cubicBezTo>
                    <a:pt x="7442" y="23876"/>
                    <a:pt x="7488" y="23830"/>
                    <a:pt x="7533" y="23784"/>
                  </a:cubicBezTo>
                  <a:lnTo>
                    <a:pt x="7579" y="23739"/>
                  </a:lnTo>
                  <a:cubicBezTo>
                    <a:pt x="7602" y="23693"/>
                    <a:pt x="7624" y="23670"/>
                    <a:pt x="7670" y="23625"/>
                  </a:cubicBezTo>
                  <a:cubicBezTo>
                    <a:pt x="7693" y="23579"/>
                    <a:pt x="7716" y="23533"/>
                    <a:pt x="7739" y="23488"/>
                  </a:cubicBezTo>
                  <a:cubicBezTo>
                    <a:pt x="7807" y="23374"/>
                    <a:pt x="7853" y="23237"/>
                    <a:pt x="7876" y="23054"/>
                  </a:cubicBezTo>
                  <a:cubicBezTo>
                    <a:pt x="7898" y="22986"/>
                    <a:pt x="7898" y="22894"/>
                    <a:pt x="7898" y="22803"/>
                  </a:cubicBezTo>
                  <a:cubicBezTo>
                    <a:pt x="7898" y="22712"/>
                    <a:pt x="7898" y="22620"/>
                    <a:pt x="7898" y="22529"/>
                  </a:cubicBezTo>
                  <a:cubicBezTo>
                    <a:pt x="7898" y="22415"/>
                    <a:pt x="7898" y="22324"/>
                    <a:pt x="7876" y="22232"/>
                  </a:cubicBezTo>
                  <a:cubicBezTo>
                    <a:pt x="7876" y="22164"/>
                    <a:pt x="7853" y="22095"/>
                    <a:pt x="7853" y="22027"/>
                  </a:cubicBezTo>
                  <a:cubicBezTo>
                    <a:pt x="7830" y="22004"/>
                    <a:pt x="7830" y="21958"/>
                    <a:pt x="7807" y="21913"/>
                  </a:cubicBezTo>
                  <a:lnTo>
                    <a:pt x="7784" y="21844"/>
                  </a:lnTo>
                  <a:cubicBezTo>
                    <a:pt x="7784" y="21799"/>
                    <a:pt x="7761" y="21730"/>
                    <a:pt x="7739" y="21662"/>
                  </a:cubicBezTo>
                  <a:lnTo>
                    <a:pt x="7739" y="21616"/>
                  </a:lnTo>
                  <a:cubicBezTo>
                    <a:pt x="7693" y="21479"/>
                    <a:pt x="7670" y="21342"/>
                    <a:pt x="7624" y="21205"/>
                  </a:cubicBezTo>
                  <a:cubicBezTo>
                    <a:pt x="7579" y="21045"/>
                    <a:pt x="7533" y="20886"/>
                    <a:pt x="7488" y="20703"/>
                  </a:cubicBezTo>
                  <a:cubicBezTo>
                    <a:pt x="7419" y="20498"/>
                    <a:pt x="7373" y="20292"/>
                    <a:pt x="7305" y="20064"/>
                  </a:cubicBezTo>
                  <a:cubicBezTo>
                    <a:pt x="7259" y="19927"/>
                    <a:pt x="7214" y="19767"/>
                    <a:pt x="7168" y="19607"/>
                  </a:cubicBezTo>
                  <a:lnTo>
                    <a:pt x="7168" y="19562"/>
                  </a:lnTo>
                  <a:cubicBezTo>
                    <a:pt x="7100" y="19356"/>
                    <a:pt x="7054" y="19174"/>
                    <a:pt x="7008" y="18968"/>
                  </a:cubicBezTo>
                  <a:cubicBezTo>
                    <a:pt x="6963" y="18854"/>
                    <a:pt x="6940" y="18717"/>
                    <a:pt x="6894" y="18603"/>
                  </a:cubicBezTo>
                  <a:cubicBezTo>
                    <a:pt x="6826" y="18329"/>
                    <a:pt x="6757" y="18055"/>
                    <a:pt x="6666" y="17781"/>
                  </a:cubicBezTo>
                  <a:cubicBezTo>
                    <a:pt x="6643" y="17713"/>
                    <a:pt x="6620" y="17644"/>
                    <a:pt x="6597" y="17553"/>
                  </a:cubicBezTo>
                  <a:lnTo>
                    <a:pt x="6575" y="17485"/>
                  </a:lnTo>
                  <a:cubicBezTo>
                    <a:pt x="6552" y="17393"/>
                    <a:pt x="6529" y="17279"/>
                    <a:pt x="6506" y="17188"/>
                  </a:cubicBezTo>
                  <a:cubicBezTo>
                    <a:pt x="6460" y="17051"/>
                    <a:pt x="6438" y="16914"/>
                    <a:pt x="6392" y="16777"/>
                  </a:cubicBezTo>
                  <a:lnTo>
                    <a:pt x="6323" y="16549"/>
                  </a:lnTo>
                  <a:cubicBezTo>
                    <a:pt x="6301" y="16458"/>
                    <a:pt x="6278" y="16343"/>
                    <a:pt x="6255" y="16252"/>
                  </a:cubicBezTo>
                  <a:cubicBezTo>
                    <a:pt x="6232" y="16161"/>
                    <a:pt x="6186" y="16070"/>
                    <a:pt x="6164" y="15955"/>
                  </a:cubicBezTo>
                  <a:cubicBezTo>
                    <a:pt x="6141" y="15841"/>
                    <a:pt x="6118" y="15727"/>
                    <a:pt x="6072" y="15613"/>
                  </a:cubicBezTo>
                  <a:cubicBezTo>
                    <a:pt x="6050" y="15522"/>
                    <a:pt x="6027" y="15408"/>
                    <a:pt x="6004" y="15316"/>
                  </a:cubicBezTo>
                  <a:cubicBezTo>
                    <a:pt x="5958" y="15088"/>
                    <a:pt x="5890" y="14883"/>
                    <a:pt x="5844" y="14677"/>
                  </a:cubicBezTo>
                  <a:cubicBezTo>
                    <a:pt x="5821" y="14563"/>
                    <a:pt x="5776" y="14449"/>
                    <a:pt x="5753" y="14358"/>
                  </a:cubicBezTo>
                  <a:cubicBezTo>
                    <a:pt x="5730" y="14243"/>
                    <a:pt x="5684" y="14129"/>
                    <a:pt x="5662" y="14038"/>
                  </a:cubicBezTo>
                  <a:cubicBezTo>
                    <a:pt x="5593" y="13741"/>
                    <a:pt x="5502" y="13445"/>
                    <a:pt x="5433" y="13171"/>
                  </a:cubicBezTo>
                  <a:lnTo>
                    <a:pt x="5319" y="12714"/>
                  </a:lnTo>
                  <a:cubicBezTo>
                    <a:pt x="5296" y="12646"/>
                    <a:pt x="5273" y="12577"/>
                    <a:pt x="5273" y="12509"/>
                  </a:cubicBezTo>
                  <a:lnTo>
                    <a:pt x="5228" y="12372"/>
                  </a:lnTo>
                  <a:lnTo>
                    <a:pt x="5205" y="12281"/>
                  </a:lnTo>
                  <a:cubicBezTo>
                    <a:pt x="5182" y="12189"/>
                    <a:pt x="5159" y="12121"/>
                    <a:pt x="5137" y="12052"/>
                  </a:cubicBezTo>
                  <a:cubicBezTo>
                    <a:pt x="5091" y="11847"/>
                    <a:pt x="5022" y="11641"/>
                    <a:pt x="4977" y="11436"/>
                  </a:cubicBezTo>
                  <a:cubicBezTo>
                    <a:pt x="4931" y="11276"/>
                    <a:pt x="4908" y="11116"/>
                    <a:pt x="4863" y="10957"/>
                  </a:cubicBezTo>
                  <a:lnTo>
                    <a:pt x="4817" y="10797"/>
                  </a:lnTo>
                  <a:cubicBezTo>
                    <a:pt x="4794" y="10637"/>
                    <a:pt x="4748" y="10477"/>
                    <a:pt x="4703" y="10318"/>
                  </a:cubicBezTo>
                  <a:lnTo>
                    <a:pt x="4657" y="10181"/>
                  </a:lnTo>
                  <a:lnTo>
                    <a:pt x="4589" y="9884"/>
                  </a:lnTo>
                  <a:cubicBezTo>
                    <a:pt x="4520" y="9541"/>
                    <a:pt x="4429" y="9222"/>
                    <a:pt x="4338" y="8902"/>
                  </a:cubicBezTo>
                  <a:lnTo>
                    <a:pt x="4292" y="8720"/>
                  </a:lnTo>
                  <a:cubicBezTo>
                    <a:pt x="4246" y="8583"/>
                    <a:pt x="4201" y="8423"/>
                    <a:pt x="4155" y="8263"/>
                  </a:cubicBezTo>
                  <a:lnTo>
                    <a:pt x="4132" y="8103"/>
                  </a:lnTo>
                  <a:cubicBezTo>
                    <a:pt x="4087" y="7944"/>
                    <a:pt x="4064" y="7807"/>
                    <a:pt x="4018" y="7647"/>
                  </a:cubicBezTo>
                  <a:cubicBezTo>
                    <a:pt x="3972" y="7487"/>
                    <a:pt x="3927" y="7350"/>
                    <a:pt x="3881" y="7190"/>
                  </a:cubicBezTo>
                  <a:lnTo>
                    <a:pt x="3835" y="6985"/>
                  </a:lnTo>
                  <a:cubicBezTo>
                    <a:pt x="3790" y="6894"/>
                    <a:pt x="3767" y="6780"/>
                    <a:pt x="3744" y="6665"/>
                  </a:cubicBezTo>
                  <a:cubicBezTo>
                    <a:pt x="3721" y="6620"/>
                    <a:pt x="3699" y="6551"/>
                    <a:pt x="3676" y="6483"/>
                  </a:cubicBezTo>
                  <a:cubicBezTo>
                    <a:pt x="3676" y="6437"/>
                    <a:pt x="3653" y="6392"/>
                    <a:pt x="3630" y="6346"/>
                  </a:cubicBezTo>
                  <a:cubicBezTo>
                    <a:pt x="3584" y="6163"/>
                    <a:pt x="3539" y="5981"/>
                    <a:pt x="3470" y="5730"/>
                  </a:cubicBezTo>
                  <a:cubicBezTo>
                    <a:pt x="3402" y="5501"/>
                    <a:pt x="3356" y="5296"/>
                    <a:pt x="3311" y="5091"/>
                  </a:cubicBezTo>
                  <a:cubicBezTo>
                    <a:pt x="3265" y="4885"/>
                    <a:pt x="3219" y="4703"/>
                    <a:pt x="3174" y="4497"/>
                  </a:cubicBezTo>
                  <a:lnTo>
                    <a:pt x="3174" y="4474"/>
                  </a:lnTo>
                  <a:cubicBezTo>
                    <a:pt x="3105" y="4246"/>
                    <a:pt x="3037" y="4041"/>
                    <a:pt x="2968" y="3812"/>
                  </a:cubicBezTo>
                  <a:cubicBezTo>
                    <a:pt x="2900" y="3584"/>
                    <a:pt x="2831" y="3379"/>
                    <a:pt x="2763" y="3173"/>
                  </a:cubicBezTo>
                  <a:cubicBezTo>
                    <a:pt x="2740" y="3105"/>
                    <a:pt x="2717" y="3059"/>
                    <a:pt x="2717" y="2991"/>
                  </a:cubicBezTo>
                  <a:cubicBezTo>
                    <a:pt x="2694" y="2945"/>
                    <a:pt x="2671" y="2899"/>
                    <a:pt x="2649" y="2854"/>
                  </a:cubicBezTo>
                  <a:cubicBezTo>
                    <a:pt x="2626" y="2762"/>
                    <a:pt x="2603" y="2671"/>
                    <a:pt x="2580" y="2580"/>
                  </a:cubicBezTo>
                  <a:lnTo>
                    <a:pt x="2557" y="2511"/>
                  </a:lnTo>
                  <a:cubicBezTo>
                    <a:pt x="2534" y="2443"/>
                    <a:pt x="2512" y="2352"/>
                    <a:pt x="2489" y="2260"/>
                  </a:cubicBezTo>
                  <a:lnTo>
                    <a:pt x="2466" y="2192"/>
                  </a:lnTo>
                  <a:lnTo>
                    <a:pt x="2443" y="2100"/>
                  </a:lnTo>
                  <a:cubicBezTo>
                    <a:pt x="2420" y="2032"/>
                    <a:pt x="2397" y="1963"/>
                    <a:pt x="2375" y="1918"/>
                  </a:cubicBezTo>
                  <a:lnTo>
                    <a:pt x="2375" y="1849"/>
                  </a:lnTo>
                  <a:cubicBezTo>
                    <a:pt x="2352" y="1758"/>
                    <a:pt x="2329" y="1690"/>
                    <a:pt x="2306" y="1621"/>
                  </a:cubicBezTo>
                  <a:lnTo>
                    <a:pt x="2283" y="1484"/>
                  </a:lnTo>
                  <a:cubicBezTo>
                    <a:pt x="2283" y="1416"/>
                    <a:pt x="2261" y="1370"/>
                    <a:pt x="2238" y="1302"/>
                  </a:cubicBezTo>
                  <a:cubicBezTo>
                    <a:pt x="2215" y="1165"/>
                    <a:pt x="2192" y="1073"/>
                    <a:pt x="2146" y="982"/>
                  </a:cubicBezTo>
                  <a:cubicBezTo>
                    <a:pt x="2124" y="868"/>
                    <a:pt x="2078" y="777"/>
                    <a:pt x="2032" y="685"/>
                  </a:cubicBezTo>
                  <a:cubicBezTo>
                    <a:pt x="1964" y="548"/>
                    <a:pt x="1895" y="411"/>
                    <a:pt x="1781" y="297"/>
                  </a:cubicBezTo>
                  <a:cubicBezTo>
                    <a:pt x="1667" y="183"/>
                    <a:pt x="1530" y="115"/>
                    <a:pt x="1348" y="46"/>
                  </a:cubicBezTo>
                  <a:cubicBezTo>
                    <a:pt x="1233" y="1"/>
                    <a:pt x="1096" y="1"/>
                    <a:pt x="959" y="1"/>
                  </a:cubicBezTo>
                  <a:close/>
                </a:path>
              </a:pathLst>
            </a:custGeom>
            <a:solidFill>
              <a:srgbClr val="57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1"/>
            <p:cNvSpPr/>
            <p:nvPr/>
          </p:nvSpPr>
          <p:spPr>
            <a:xfrm>
              <a:off x="5950150" y="3396450"/>
              <a:ext cx="147825" cy="528300"/>
            </a:xfrm>
            <a:custGeom>
              <a:avLst/>
              <a:gdLst/>
              <a:ahLst/>
              <a:cxnLst/>
              <a:rect l="l" t="t" r="r" b="b"/>
              <a:pathLst>
                <a:path w="5913" h="21132" extrusionOk="0">
                  <a:moveTo>
                    <a:pt x="92" y="0"/>
                  </a:moveTo>
                  <a:cubicBezTo>
                    <a:pt x="23" y="0"/>
                    <a:pt x="0" y="69"/>
                    <a:pt x="23" y="137"/>
                  </a:cubicBezTo>
                  <a:cubicBezTo>
                    <a:pt x="92" y="388"/>
                    <a:pt x="160" y="662"/>
                    <a:pt x="206" y="913"/>
                  </a:cubicBezTo>
                  <a:cubicBezTo>
                    <a:pt x="274" y="1187"/>
                    <a:pt x="343" y="1461"/>
                    <a:pt x="411" y="1735"/>
                  </a:cubicBezTo>
                  <a:cubicBezTo>
                    <a:pt x="548" y="2306"/>
                    <a:pt x="685" y="2876"/>
                    <a:pt x="845" y="3447"/>
                  </a:cubicBezTo>
                  <a:cubicBezTo>
                    <a:pt x="1142" y="4657"/>
                    <a:pt x="1461" y="5867"/>
                    <a:pt x="1804" y="7076"/>
                  </a:cubicBezTo>
                  <a:cubicBezTo>
                    <a:pt x="2443" y="9519"/>
                    <a:pt x="3105" y="11984"/>
                    <a:pt x="3766" y="14449"/>
                  </a:cubicBezTo>
                  <a:cubicBezTo>
                    <a:pt x="4063" y="15567"/>
                    <a:pt x="4383" y="16709"/>
                    <a:pt x="4680" y="17827"/>
                  </a:cubicBezTo>
                  <a:cubicBezTo>
                    <a:pt x="4816" y="18375"/>
                    <a:pt x="4976" y="18923"/>
                    <a:pt x="5113" y="19448"/>
                  </a:cubicBezTo>
                  <a:cubicBezTo>
                    <a:pt x="5182" y="19744"/>
                    <a:pt x="5273" y="20064"/>
                    <a:pt x="5364" y="20361"/>
                  </a:cubicBezTo>
                  <a:cubicBezTo>
                    <a:pt x="5410" y="20566"/>
                    <a:pt x="5456" y="20771"/>
                    <a:pt x="5524" y="20977"/>
                  </a:cubicBezTo>
                  <a:cubicBezTo>
                    <a:pt x="5552" y="21076"/>
                    <a:pt x="5634" y="21132"/>
                    <a:pt x="5713" y="21132"/>
                  </a:cubicBezTo>
                  <a:cubicBezTo>
                    <a:pt x="5762" y="21132"/>
                    <a:pt x="5809" y="21111"/>
                    <a:pt x="5844" y="21068"/>
                  </a:cubicBezTo>
                  <a:cubicBezTo>
                    <a:pt x="5889" y="21023"/>
                    <a:pt x="5912" y="20954"/>
                    <a:pt x="5889" y="20886"/>
                  </a:cubicBezTo>
                  <a:cubicBezTo>
                    <a:pt x="5844" y="20680"/>
                    <a:pt x="5775" y="20452"/>
                    <a:pt x="5729" y="20246"/>
                  </a:cubicBezTo>
                  <a:cubicBezTo>
                    <a:pt x="5638" y="19950"/>
                    <a:pt x="5570" y="19653"/>
                    <a:pt x="5478" y="19356"/>
                  </a:cubicBezTo>
                  <a:cubicBezTo>
                    <a:pt x="5341" y="18786"/>
                    <a:pt x="5182" y="18238"/>
                    <a:pt x="5045" y="17690"/>
                  </a:cubicBezTo>
                  <a:cubicBezTo>
                    <a:pt x="4725" y="16526"/>
                    <a:pt x="4428" y="15385"/>
                    <a:pt x="4109" y="14221"/>
                  </a:cubicBezTo>
                  <a:cubicBezTo>
                    <a:pt x="3447" y="11778"/>
                    <a:pt x="2785" y="9313"/>
                    <a:pt x="2123" y="6848"/>
                  </a:cubicBezTo>
                  <a:cubicBezTo>
                    <a:pt x="1826" y="5684"/>
                    <a:pt x="1507" y="4497"/>
                    <a:pt x="1164" y="3333"/>
                  </a:cubicBezTo>
                  <a:cubicBezTo>
                    <a:pt x="1027" y="2762"/>
                    <a:pt x="868" y="2215"/>
                    <a:pt x="708" y="1667"/>
                  </a:cubicBezTo>
                  <a:cubicBezTo>
                    <a:pt x="617" y="1393"/>
                    <a:pt x="548" y="1119"/>
                    <a:pt x="457" y="845"/>
                  </a:cubicBezTo>
                  <a:cubicBezTo>
                    <a:pt x="411" y="731"/>
                    <a:pt x="388" y="617"/>
                    <a:pt x="343" y="503"/>
                  </a:cubicBezTo>
                  <a:cubicBezTo>
                    <a:pt x="297" y="366"/>
                    <a:pt x="274" y="206"/>
                    <a:pt x="229" y="69"/>
                  </a:cubicBezTo>
                  <a:cubicBezTo>
                    <a:pt x="229" y="23"/>
                    <a:pt x="160" y="0"/>
                    <a:pt x="114" y="0"/>
                  </a:cubicBezTo>
                  <a:close/>
                </a:path>
              </a:pathLst>
            </a:custGeom>
            <a:solidFill>
              <a:srgbClr val="57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1"/>
            <p:cNvSpPr/>
            <p:nvPr/>
          </p:nvSpPr>
          <p:spPr>
            <a:xfrm>
              <a:off x="6024325" y="3739975"/>
              <a:ext cx="63375" cy="212300"/>
            </a:xfrm>
            <a:custGeom>
              <a:avLst/>
              <a:gdLst/>
              <a:ahLst/>
              <a:cxnLst/>
              <a:rect l="l" t="t" r="r" b="b"/>
              <a:pathLst>
                <a:path w="2535" h="8492" extrusionOk="0">
                  <a:moveTo>
                    <a:pt x="69" y="0"/>
                  </a:moveTo>
                  <a:cubicBezTo>
                    <a:pt x="23" y="0"/>
                    <a:pt x="1" y="69"/>
                    <a:pt x="1" y="114"/>
                  </a:cubicBezTo>
                  <a:cubicBezTo>
                    <a:pt x="160" y="685"/>
                    <a:pt x="275" y="1256"/>
                    <a:pt x="411" y="1826"/>
                  </a:cubicBezTo>
                  <a:cubicBezTo>
                    <a:pt x="548" y="2374"/>
                    <a:pt x="685" y="2922"/>
                    <a:pt x="845" y="3470"/>
                  </a:cubicBezTo>
                  <a:cubicBezTo>
                    <a:pt x="1119" y="4565"/>
                    <a:pt x="1416" y="5661"/>
                    <a:pt x="1690" y="6757"/>
                  </a:cubicBezTo>
                  <a:cubicBezTo>
                    <a:pt x="1781" y="7030"/>
                    <a:pt x="1849" y="7327"/>
                    <a:pt x="1918" y="7601"/>
                  </a:cubicBezTo>
                  <a:cubicBezTo>
                    <a:pt x="1964" y="7738"/>
                    <a:pt x="2009" y="7898"/>
                    <a:pt x="2032" y="8058"/>
                  </a:cubicBezTo>
                  <a:cubicBezTo>
                    <a:pt x="2055" y="8149"/>
                    <a:pt x="2101" y="8240"/>
                    <a:pt x="2123" y="8331"/>
                  </a:cubicBezTo>
                  <a:cubicBezTo>
                    <a:pt x="2123" y="8354"/>
                    <a:pt x="2123" y="8377"/>
                    <a:pt x="2146" y="8400"/>
                  </a:cubicBezTo>
                  <a:cubicBezTo>
                    <a:pt x="2169" y="8446"/>
                    <a:pt x="2237" y="8491"/>
                    <a:pt x="2306" y="8491"/>
                  </a:cubicBezTo>
                  <a:cubicBezTo>
                    <a:pt x="2420" y="8491"/>
                    <a:pt x="2534" y="8354"/>
                    <a:pt x="2489" y="8240"/>
                  </a:cubicBezTo>
                  <a:cubicBezTo>
                    <a:pt x="2443" y="8035"/>
                    <a:pt x="2374" y="7852"/>
                    <a:pt x="2329" y="7647"/>
                  </a:cubicBezTo>
                  <a:cubicBezTo>
                    <a:pt x="2260" y="7418"/>
                    <a:pt x="2215" y="7190"/>
                    <a:pt x="2146" y="6985"/>
                  </a:cubicBezTo>
                  <a:cubicBezTo>
                    <a:pt x="2009" y="6460"/>
                    <a:pt x="1872" y="5935"/>
                    <a:pt x="1735" y="5410"/>
                  </a:cubicBezTo>
                  <a:cubicBezTo>
                    <a:pt x="1416" y="4291"/>
                    <a:pt x="1119" y="3173"/>
                    <a:pt x="777" y="2055"/>
                  </a:cubicBezTo>
                  <a:cubicBezTo>
                    <a:pt x="685" y="1735"/>
                    <a:pt x="594" y="1393"/>
                    <a:pt x="503" y="1073"/>
                  </a:cubicBezTo>
                  <a:cubicBezTo>
                    <a:pt x="389" y="731"/>
                    <a:pt x="297" y="388"/>
                    <a:pt x="206" y="69"/>
                  </a:cubicBezTo>
                  <a:cubicBezTo>
                    <a:pt x="183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57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1"/>
            <p:cNvSpPr/>
            <p:nvPr/>
          </p:nvSpPr>
          <p:spPr>
            <a:xfrm>
              <a:off x="5616900" y="3472925"/>
              <a:ext cx="164925" cy="568350"/>
            </a:xfrm>
            <a:custGeom>
              <a:avLst/>
              <a:gdLst/>
              <a:ahLst/>
              <a:cxnLst/>
              <a:rect l="l" t="t" r="r" b="b"/>
              <a:pathLst>
                <a:path w="6597" h="22734" extrusionOk="0">
                  <a:moveTo>
                    <a:pt x="206" y="0"/>
                  </a:moveTo>
                  <a:cubicBezTo>
                    <a:pt x="206" y="0"/>
                    <a:pt x="183" y="23"/>
                    <a:pt x="160" y="23"/>
                  </a:cubicBezTo>
                  <a:cubicBezTo>
                    <a:pt x="69" y="46"/>
                    <a:pt x="0" y="137"/>
                    <a:pt x="23" y="251"/>
                  </a:cubicBezTo>
                  <a:cubicBezTo>
                    <a:pt x="685" y="2648"/>
                    <a:pt x="1347" y="5022"/>
                    <a:pt x="2009" y="7418"/>
                  </a:cubicBezTo>
                  <a:cubicBezTo>
                    <a:pt x="2648" y="9769"/>
                    <a:pt x="3310" y="12097"/>
                    <a:pt x="3949" y="14448"/>
                  </a:cubicBezTo>
                  <a:cubicBezTo>
                    <a:pt x="4588" y="16754"/>
                    <a:pt x="5227" y="19059"/>
                    <a:pt x="5866" y="21364"/>
                  </a:cubicBezTo>
                  <a:cubicBezTo>
                    <a:pt x="5935" y="21661"/>
                    <a:pt x="6026" y="21958"/>
                    <a:pt x="6118" y="22232"/>
                  </a:cubicBezTo>
                  <a:cubicBezTo>
                    <a:pt x="6118" y="22300"/>
                    <a:pt x="6140" y="22369"/>
                    <a:pt x="6163" y="22437"/>
                  </a:cubicBezTo>
                  <a:cubicBezTo>
                    <a:pt x="6163" y="22460"/>
                    <a:pt x="6186" y="22483"/>
                    <a:pt x="6186" y="22506"/>
                  </a:cubicBezTo>
                  <a:cubicBezTo>
                    <a:pt x="6186" y="22529"/>
                    <a:pt x="6186" y="22529"/>
                    <a:pt x="6186" y="22551"/>
                  </a:cubicBezTo>
                  <a:cubicBezTo>
                    <a:pt x="6209" y="22597"/>
                    <a:pt x="6232" y="22643"/>
                    <a:pt x="6254" y="22666"/>
                  </a:cubicBezTo>
                  <a:cubicBezTo>
                    <a:pt x="6300" y="22734"/>
                    <a:pt x="6369" y="22734"/>
                    <a:pt x="6437" y="22734"/>
                  </a:cubicBezTo>
                  <a:cubicBezTo>
                    <a:pt x="6460" y="22711"/>
                    <a:pt x="6506" y="22711"/>
                    <a:pt x="6528" y="22688"/>
                  </a:cubicBezTo>
                  <a:cubicBezTo>
                    <a:pt x="6551" y="22643"/>
                    <a:pt x="6574" y="22597"/>
                    <a:pt x="6574" y="22551"/>
                  </a:cubicBezTo>
                  <a:cubicBezTo>
                    <a:pt x="6597" y="22483"/>
                    <a:pt x="6551" y="22392"/>
                    <a:pt x="6528" y="22346"/>
                  </a:cubicBezTo>
                  <a:cubicBezTo>
                    <a:pt x="6506" y="22232"/>
                    <a:pt x="6483" y="22141"/>
                    <a:pt x="6460" y="22049"/>
                  </a:cubicBezTo>
                  <a:cubicBezTo>
                    <a:pt x="6346" y="21684"/>
                    <a:pt x="6254" y="21319"/>
                    <a:pt x="6163" y="20954"/>
                  </a:cubicBezTo>
                  <a:cubicBezTo>
                    <a:pt x="5844" y="19835"/>
                    <a:pt x="5524" y="18717"/>
                    <a:pt x="5227" y="17598"/>
                  </a:cubicBezTo>
                  <a:cubicBezTo>
                    <a:pt x="4565" y="15247"/>
                    <a:pt x="3926" y="12896"/>
                    <a:pt x="3287" y="10545"/>
                  </a:cubicBezTo>
                  <a:cubicBezTo>
                    <a:pt x="2602" y="8103"/>
                    <a:pt x="1918" y="5638"/>
                    <a:pt x="1233" y="3173"/>
                  </a:cubicBezTo>
                  <a:cubicBezTo>
                    <a:pt x="959" y="2168"/>
                    <a:pt x="685" y="1164"/>
                    <a:pt x="411" y="160"/>
                  </a:cubicBezTo>
                  <a:cubicBezTo>
                    <a:pt x="388" y="69"/>
                    <a:pt x="297" y="0"/>
                    <a:pt x="206" y="0"/>
                  </a:cubicBezTo>
                  <a:close/>
                </a:path>
              </a:pathLst>
            </a:custGeom>
            <a:solidFill>
              <a:srgbClr val="57C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1"/>
            <p:cNvSpPr/>
            <p:nvPr/>
          </p:nvSpPr>
          <p:spPr>
            <a:xfrm>
              <a:off x="5965550" y="3356500"/>
              <a:ext cx="170650" cy="619950"/>
            </a:xfrm>
            <a:custGeom>
              <a:avLst/>
              <a:gdLst/>
              <a:ahLst/>
              <a:cxnLst/>
              <a:rect l="l" t="t" r="r" b="b"/>
              <a:pathLst>
                <a:path w="6826" h="24798" extrusionOk="0">
                  <a:moveTo>
                    <a:pt x="69" y="1"/>
                  </a:moveTo>
                  <a:cubicBezTo>
                    <a:pt x="46" y="24"/>
                    <a:pt x="23" y="46"/>
                    <a:pt x="1" y="69"/>
                  </a:cubicBezTo>
                  <a:cubicBezTo>
                    <a:pt x="1" y="115"/>
                    <a:pt x="1" y="138"/>
                    <a:pt x="1" y="160"/>
                  </a:cubicBezTo>
                  <a:cubicBezTo>
                    <a:pt x="92" y="480"/>
                    <a:pt x="160" y="800"/>
                    <a:pt x="252" y="1119"/>
                  </a:cubicBezTo>
                  <a:cubicBezTo>
                    <a:pt x="320" y="1439"/>
                    <a:pt x="389" y="1758"/>
                    <a:pt x="480" y="2078"/>
                  </a:cubicBezTo>
                  <a:cubicBezTo>
                    <a:pt x="640" y="2740"/>
                    <a:pt x="822" y="3402"/>
                    <a:pt x="1005" y="4064"/>
                  </a:cubicBezTo>
                  <a:cubicBezTo>
                    <a:pt x="1370" y="5365"/>
                    <a:pt x="1712" y="6666"/>
                    <a:pt x="2055" y="7990"/>
                  </a:cubicBezTo>
                  <a:cubicBezTo>
                    <a:pt x="2329" y="9040"/>
                    <a:pt x="2626" y="10089"/>
                    <a:pt x="2899" y="11139"/>
                  </a:cubicBezTo>
                  <a:cubicBezTo>
                    <a:pt x="3242" y="12372"/>
                    <a:pt x="3561" y="13605"/>
                    <a:pt x="3904" y="14860"/>
                  </a:cubicBezTo>
                  <a:cubicBezTo>
                    <a:pt x="4064" y="15476"/>
                    <a:pt x="4223" y="16115"/>
                    <a:pt x="4406" y="16754"/>
                  </a:cubicBezTo>
                  <a:cubicBezTo>
                    <a:pt x="4543" y="17302"/>
                    <a:pt x="4703" y="17850"/>
                    <a:pt x="4840" y="18421"/>
                  </a:cubicBezTo>
                  <a:cubicBezTo>
                    <a:pt x="5159" y="19562"/>
                    <a:pt x="5456" y="20703"/>
                    <a:pt x="5753" y="21867"/>
                  </a:cubicBezTo>
                  <a:cubicBezTo>
                    <a:pt x="5935" y="22552"/>
                    <a:pt x="6141" y="23260"/>
                    <a:pt x="6323" y="23967"/>
                  </a:cubicBezTo>
                  <a:cubicBezTo>
                    <a:pt x="6346" y="24059"/>
                    <a:pt x="6369" y="24150"/>
                    <a:pt x="6415" y="24264"/>
                  </a:cubicBezTo>
                  <a:cubicBezTo>
                    <a:pt x="6437" y="24332"/>
                    <a:pt x="6437" y="24401"/>
                    <a:pt x="6483" y="24492"/>
                  </a:cubicBezTo>
                  <a:cubicBezTo>
                    <a:pt x="6483" y="24538"/>
                    <a:pt x="6506" y="24561"/>
                    <a:pt x="6506" y="24606"/>
                  </a:cubicBezTo>
                  <a:cubicBezTo>
                    <a:pt x="6529" y="24652"/>
                    <a:pt x="6529" y="24675"/>
                    <a:pt x="6551" y="24720"/>
                  </a:cubicBezTo>
                  <a:cubicBezTo>
                    <a:pt x="6569" y="24772"/>
                    <a:pt x="6624" y="24797"/>
                    <a:pt x="6680" y="24797"/>
                  </a:cubicBezTo>
                  <a:cubicBezTo>
                    <a:pt x="6698" y="24797"/>
                    <a:pt x="6717" y="24795"/>
                    <a:pt x="6734" y="24789"/>
                  </a:cubicBezTo>
                  <a:cubicBezTo>
                    <a:pt x="6757" y="24789"/>
                    <a:pt x="6780" y="24766"/>
                    <a:pt x="6803" y="24720"/>
                  </a:cubicBezTo>
                  <a:cubicBezTo>
                    <a:pt x="6825" y="24675"/>
                    <a:pt x="6825" y="24652"/>
                    <a:pt x="6803" y="24606"/>
                  </a:cubicBezTo>
                  <a:cubicBezTo>
                    <a:pt x="6803" y="24584"/>
                    <a:pt x="6803" y="24561"/>
                    <a:pt x="6780" y="24538"/>
                  </a:cubicBezTo>
                  <a:cubicBezTo>
                    <a:pt x="6780" y="24515"/>
                    <a:pt x="6780" y="24515"/>
                    <a:pt x="6780" y="24515"/>
                  </a:cubicBezTo>
                  <a:cubicBezTo>
                    <a:pt x="6780" y="24492"/>
                    <a:pt x="6780" y="24469"/>
                    <a:pt x="6780" y="24447"/>
                  </a:cubicBezTo>
                  <a:cubicBezTo>
                    <a:pt x="6757" y="24424"/>
                    <a:pt x="6757" y="24378"/>
                    <a:pt x="6757" y="24355"/>
                  </a:cubicBezTo>
                  <a:cubicBezTo>
                    <a:pt x="6734" y="24287"/>
                    <a:pt x="6711" y="24218"/>
                    <a:pt x="6711" y="24173"/>
                  </a:cubicBezTo>
                  <a:cubicBezTo>
                    <a:pt x="6666" y="24013"/>
                    <a:pt x="6620" y="23853"/>
                    <a:pt x="6574" y="23693"/>
                  </a:cubicBezTo>
                  <a:cubicBezTo>
                    <a:pt x="6437" y="23191"/>
                    <a:pt x="6300" y="22666"/>
                    <a:pt x="6163" y="22141"/>
                  </a:cubicBezTo>
                  <a:cubicBezTo>
                    <a:pt x="6049" y="21639"/>
                    <a:pt x="5890" y="21137"/>
                    <a:pt x="5753" y="20635"/>
                  </a:cubicBezTo>
                  <a:cubicBezTo>
                    <a:pt x="5593" y="20018"/>
                    <a:pt x="5433" y="19379"/>
                    <a:pt x="5250" y="18763"/>
                  </a:cubicBezTo>
                  <a:cubicBezTo>
                    <a:pt x="4954" y="17599"/>
                    <a:pt x="4657" y="16458"/>
                    <a:pt x="4337" y="15316"/>
                  </a:cubicBezTo>
                  <a:cubicBezTo>
                    <a:pt x="3995" y="14038"/>
                    <a:pt x="3653" y="12760"/>
                    <a:pt x="3310" y="11482"/>
                  </a:cubicBezTo>
                  <a:cubicBezTo>
                    <a:pt x="2694" y="9131"/>
                    <a:pt x="2055" y="6780"/>
                    <a:pt x="1416" y="4429"/>
                  </a:cubicBezTo>
                  <a:cubicBezTo>
                    <a:pt x="1233" y="3676"/>
                    <a:pt x="1028" y="2945"/>
                    <a:pt x="845" y="2215"/>
                  </a:cubicBezTo>
                  <a:cubicBezTo>
                    <a:pt x="731" y="1872"/>
                    <a:pt x="640" y="1530"/>
                    <a:pt x="548" y="1188"/>
                  </a:cubicBezTo>
                  <a:cubicBezTo>
                    <a:pt x="434" y="822"/>
                    <a:pt x="320" y="457"/>
                    <a:pt x="229" y="92"/>
                  </a:cubicBezTo>
                  <a:cubicBezTo>
                    <a:pt x="206" y="24"/>
                    <a:pt x="160" y="1"/>
                    <a:pt x="115" y="1"/>
                  </a:cubicBezTo>
                  <a:close/>
                </a:path>
              </a:pathLst>
            </a:custGeom>
            <a:solidFill>
              <a:srgbClr val="F1C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1"/>
            <p:cNvSpPr/>
            <p:nvPr/>
          </p:nvSpPr>
          <p:spPr>
            <a:xfrm>
              <a:off x="5971825" y="3364500"/>
              <a:ext cx="166075" cy="609300"/>
            </a:xfrm>
            <a:custGeom>
              <a:avLst/>
              <a:gdLst/>
              <a:ahLst/>
              <a:cxnLst/>
              <a:rect l="l" t="t" r="r" b="b"/>
              <a:pathLst>
                <a:path w="6643" h="24372" extrusionOk="0">
                  <a:moveTo>
                    <a:pt x="46" y="0"/>
                  </a:moveTo>
                  <a:cubicBezTo>
                    <a:pt x="24" y="0"/>
                    <a:pt x="1" y="23"/>
                    <a:pt x="24" y="69"/>
                  </a:cubicBezTo>
                  <a:cubicBezTo>
                    <a:pt x="46" y="160"/>
                    <a:pt x="69" y="229"/>
                    <a:pt x="92" y="343"/>
                  </a:cubicBezTo>
                  <a:cubicBezTo>
                    <a:pt x="115" y="411"/>
                    <a:pt x="138" y="502"/>
                    <a:pt x="160" y="594"/>
                  </a:cubicBezTo>
                  <a:cubicBezTo>
                    <a:pt x="160" y="594"/>
                    <a:pt x="160" y="594"/>
                    <a:pt x="160" y="571"/>
                  </a:cubicBezTo>
                  <a:cubicBezTo>
                    <a:pt x="183" y="708"/>
                    <a:pt x="206" y="822"/>
                    <a:pt x="229" y="936"/>
                  </a:cubicBezTo>
                  <a:cubicBezTo>
                    <a:pt x="229" y="936"/>
                    <a:pt x="229" y="936"/>
                    <a:pt x="229" y="913"/>
                  </a:cubicBezTo>
                  <a:cubicBezTo>
                    <a:pt x="275" y="1096"/>
                    <a:pt x="297" y="1278"/>
                    <a:pt x="343" y="1461"/>
                  </a:cubicBezTo>
                  <a:cubicBezTo>
                    <a:pt x="366" y="1621"/>
                    <a:pt x="412" y="1803"/>
                    <a:pt x="434" y="1963"/>
                  </a:cubicBezTo>
                  <a:cubicBezTo>
                    <a:pt x="457" y="2100"/>
                    <a:pt x="503" y="2237"/>
                    <a:pt x="526" y="2351"/>
                  </a:cubicBezTo>
                  <a:cubicBezTo>
                    <a:pt x="548" y="2488"/>
                    <a:pt x="571" y="2602"/>
                    <a:pt x="617" y="2716"/>
                  </a:cubicBezTo>
                  <a:cubicBezTo>
                    <a:pt x="617" y="2785"/>
                    <a:pt x="640" y="2831"/>
                    <a:pt x="640" y="2899"/>
                  </a:cubicBezTo>
                  <a:lnTo>
                    <a:pt x="663" y="2968"/>
                  </a:lnTo>
                  <a:cubicBezTo>
                    <a:pt x="685" y="3013"/>
                    <a:pt x="685" y="3036"/>
                    <a:pt x="685" y="3082"/>
                  </a:cubicBezTo>
                  <a:cubicBezTo>
                    <a:pt x="708" y="3104"/>
                    <a:pt x="731" y="3127"/>
                    <a:pt x="754" y="3127"/>
                  </a:cubicBezTo>
                  <a:lnTo>
                    <a:pt x="777" y="3127"/>
                  </a:lnTo>
                  <a:cubicBezTo>
                    <a:pt x="800" y="3219"/>
                    <a:pt x="800" y="3333"/>
                    <a:pt x="822" y="3424"/>
                  </a:cubicBezTo>
                  <a:cubicBezTo>
                    <a:pt x="868" y="3584"/>
                    <a:pt x="891" y="3721"/>
                    <a:pt x="937" y="3881"/>
                  </a:cubicBezTo>
                  <a:cubicBezTo>
                    <a:pt x="959" y="4017"/>
                    <a:pt x="1005" y="4177"/>
                    <a:pt x="1051" y="4337"/>
                  </a:cubicBezTo>
                  <a:lnTo>
                    <a:pt x="1096" y="4588"/>
                  </a:lnTo>
                  <a:cubicBezTo>
                    <a:pt x="1119" y="4634"/>
                    <a:pt x="1119" y="4657"/>
                    <a:pt x="1119" y="4702"/>
                  </a:cubicBezTo>
                  <a:cubicBezTo>
                    <a:pt x="1142" y="4748"/>
                    <a:pt x="1142" y="4794"/>
                    <a:pt x="1165" y="4839"/>
                  </a:cubicBezTo>
                  <a:cubicBezTo>
                    <a:pt x="1188" y="4862"/>
                    <a:pt x="1210" y="4862"/>
                    <a:pt x="1233" y="4862"/>
                  </a:cubicBezTo>
                  <a:cubicBezTo>
                    <a:pt x="1279" y="5045"/>
                    <a:pt x="1325" y="5227"/>
                    <a:pt x="1370" y="5410"/>
                  </a:cubicBezTo>
                  <a:cubicBezTo>
                    <a:pt x="1416" y="5615"/>
                    <a:pt x="1461" y="5821"/>
                    <a:pt x="1507" y="6049"/>
                  </a:cubicBezTo>
                  <a:cubicBezTo>
                    <a:pt x="1530" y="6140"/>
                    <a:pt x="1553" y="6232"/>
                    <a:pt x="1598" y="6346"/>
                  </a:cubicBezTo>
                  <a:cubicBezTo>
                    <a:pt x="1621" y="6460"/>
                    <a:pt x="1644" y="6551"/>
                    <a:pt x="1667" y="6665"/>
                  </a:cubicBezTo>
                  <a:cubicBezTo>
                    <a:pt x="1667" y="6688"/>
                    <a:pt x="1690" y="6711"/>
                    <a:pt x="1713" y="6734"/>
                  </a:cubicBezTo>
                  <a:cubicBezTo>
                    <a:pt x="1735" y="6802"/>
                    <a:pt x="1735" y="6871"/>
                    <a:pt x="1758" y="6939"/>
                  </a:cubicBezTo>
                  <a:cubicBezTo>
                    <a:pt x="1781" y="7053"/>
                    <a:pt x="1804" y="7167"/>
                    <a:pt x="1850" y="7282"/>
                  </a:cubicBezTo>
                  <a:cubicBezTo>
                    <a:pt x="1872" y="7373"/>
                    <a:pt x="1895" y="7487"/>
                    <a:pt x="1918" y="7601"/>
                  </a:cubicBezTo>
                  <a:cubicBezTo>
                    <a:pt x="1941" y="7692"/>
                    <a:pt x="1964" y="7806"/>
                    <a:pt x="1986" y="7898"/>
                  </a:cubicBezTo>
                  <a:cubicBezTo>
                    <a:pt x="2009" y="7943"/>
                    <a:pt x="2032" y="8012"/>
                    <a:pt x="2032" y="8058"/>
                  </a:cubicBezTo>
                  <a:cubicBezTo>
                    <a:pt x="2055" y="8126"/>
                    <a:pt x="2078" y="8172"/>
                    <a:pt x="2101" y="8217"/>
                  </a:cubicBezTo>
                  <a:cubicBezTo>
                    <a:pt x="2101" y="8240"/>
                    <a:pt x="2101" y="8263"/>
                    <a:pt x="2123" y="8286"/>
                  </a:cubicBezTo>
                  <a:lnTo>
                    <a:pt x="2146" y="8286"/>
                  </a:lnTo>
                  <a:cubicBezTo>
                    <a:pt x="2192" y="8491"/>
                    <a:pt x="2238" y="8697"/>
                    <a:pt x="2283" y="8902"/>
                  </a:cubicBezTo>
                  <a:cubicBezTo>
                    <a:pt x="2306" y="9016"/>
                    <a:pt x="2329" y="9153"/>
                    <a:pt x="2375" y="9290"/>
                  </a:cubicBezTo>
                  <a:cubicBezTo>
                    <a:pt x="2375" y="9359"/>
                    <a:pt x="2397" y="9427"/>
                    <a:pt x="2420" y="9496"/>
                  </a:cubicBezTo>
                  <a:lnTo>
                    <a:pt x="2443" y="9587"/>
                  </a:lnTo>
                  <a:cubicBezTo>
                    <a:pt x="2443" y="9610"/>
                    <a:pt x="2443" y="9610"/>
                    <a:pt x="2443" y="9633"/>
                  </a:cubicBezTo>
                  <a:cubicBezTo>
                    <a:pt x="2443" y="9633"/>
                    <a:pt x="2466" y="9655"/>
                    <a:pt x="2466" y="9655"/>
                  </a:cubicBezTo>
                  <a:cubicBezTo>
                    <a:pt x="2466" y="9678"/>
                    <a:pt x="2466" y="9701"/>
                    <a:pt x="2489" y="9701"/>
                  </a:cubicBezTo>
                  <a:cubicBezTo>
                    <a:pt x="2489" y="9724"/>
                    <a:pt x="2511" y="9747"/>
                    <a:pt x="2534" y="9747"/>
                  </a:cubicBezTo>
                  <a:lnTo>
                    <a:pt x="2557" y="9747"/>
                  </a:lnTo>
                  <a:cubicBezTo>
                    <a:pt x="2580" y="9884"/>
                    <a:pt x="2603" y="9998"/>
                    <a:pt x="2648" y="10112"/>
                  </a:cubicBezTo>
                  <a:cubicBezTo>
                    <a:pt x="2671" y="10226"/>
                    <a:pt x="2694" y="10340"/>
                    <a:pt x="2717" y="10454"/>
                  </a:cubicBezTo>
                  <a:cubicBezTo>
                    <a:pt x="2740" y="10568"/>
                    <a:pt x="2763" y="10682"/>
                    <a:pt x="2808" y="10774"/>
                  </a:cubicBezTo>
                  <a:cubicBezTo>
                    <a:pt x="2808" y="10797"/>
                    <a:pt x="2808" y="10819"/>
                    <a:pt x="2808" y="10819"/>
                  </a:cubicBezTo>
                  <a:cubicBezTo>
                    <a:pt x="2808" y="10842"/>
                    <a:pt x="2808" y="10865"/>
                    <a:pt x="2831" y="10865"/>
                  </a:cubicBezTo>
                  <a:cubicBezTo>
                    <a:pt x="2831" y="10934"/>
                    <a:pt x="2831" y="10979"/>
                    <a:pt x="2854" y="11025"/>
                  </a:cubicBezTo>
                  <a:cubicBezTo>
                    <a:pt x="2877" y="11116"/>
                    <a:pt x="2922" y="11230"/>
                    <a:pt x="2945" y="11344"/>
                  </a:cubicBezTo>
                  <a:cubicBezTo>
                    <a:pt x="2991" y="11527"/>
                    <a:pt x="3036" y="11732"/>
                    <a:pt x="3082" y="11915"/>
                  </a:cubicBezTo>
                  <a:cubicBezTo>
                    <a:pt x="3105" y="12006"/>
                    <a:pt x="3128" y="12098"/>
                    <a:pt x="3151" y="12189"/>
                  </a:cubicBezTo>
                  <a:cubicBezTo>
                    <a:pt x="3196" y="12280"/>
                    <a:pt x="3219" y="12372"/>
                    <a:pt x="3242" y="12463"/>
                  </a:cubicBezTo>
                  <a:cubicBezTo>
                    <a:pt x="3265" y="12554"/>
                    <a:pt x="3288" y="12668"/>
                    <a:pt x="3333" y="12760"/>
                  </a:cubicBezTo>
                  <a:cubicBezTo>
                    <a:pt x="3333" y="12805"/>
                    <a:pt x="3356" y="12851"/>
                    <a:pt x="3356" y="12897"/>
                  </a:cubicBezTo>
                  <a:lnTo>
                    <a:pt x="3379" y="12897"/>
                  </a:lnTo>
                  <a:cubicBezTo>
                    <a:pt x="3379" y="12965"/>
                    <a:pt x="3402" y="13011"/>
                    <a:pt x="3402" y="13056"/>
                  </a:cubicBezTo>
                  <a:cubicBezTo>
                    <a:pt x="3424" y="13193"/>
                    <a:pt x="3470" y="13307"/>
                    <a:pt x="3493" y="13422"/>
                  </a:cubicBezTo>
                  <a:cubicBezTo>
                    <a:pt x="3539" y="13627"/>
                    <a:pt x="3584" y="13855"/>
                    <a:pt x="3653" y="14061"/>
                  </a:cubicBezTo>
                  <a:cubicBezTo>
                    <a:pt x="3676" y="14175"/>
                    <a:pt x="3698" y="14266"/>
                    <a:pt x="3721" y="14380"/>
                  </a:cubicBezTo>
                  <a:cubicBezTo>
                    <a:pt x="3744" y="14426"/>
                    <a:pt x="3767" y="14471"/>
                    <a:pt x="3767" y="14540"/>
                  </a:cubicBezTo>
                  <a:cubicBezTo>
                    <a:pt x="3790" y="14586"/>
                    <a:pt x="3790" y="14631"/>
                    <a:pt x="3813" y="14677"/>
                  </a:cubicBezTo>
                  <a:cubicBezTo>
                    <a:pt x="3813" y="14700"/>
                    <a:pt x="3835" y="14723"/>
                    <a:pt x="3858" y="14723"/>
                  </a:cubicBezTo>
                  <a:cubicBezTo>
                    <a:pt x="3904" y="14859"/>
                    <a:pt x="3927" y="14996"/>
                    <a:pt x="3972" y="15133"/>
                  </a:cubicBezTo>
                  <a:cubicBezTo>
                    <a:pt x="4018" y="15316"/>
                    <a:pt x="4064" y="15499"/>
                    <a:pt x="4109" y="15681"/>
                  </a:cubicBezTo>
                  <a:cubicBezTo>
                    <a:pt x="4132" y="15750"/>
                    <a:pt x="4155" y="15841"/>
                    <a:pt x="4178" y="15932"/>
                  </a:cubicBezTo>
                  <a:cubicBezTo>
                    <a:pt x="4201" y="15978"/>
                    <a:pt x="4201" y="16024"/>
                    <a:pt x="4223" y="16069"/>
                  </a:cubicBezTo>
                  <a:cubicBezTo>
                    <a:pt x="4223" y="16069"/>
                    <a:pt x="4223" y="16092"/>
                    <a:pt x="4223" y="16115"/>
                  </a:cubicBezTo>
                  <a:cubicBezTo>
                    <a:pt x="4223" y="16138"/>
                    <a:pt x="4246" y="16161"/>
                    <a:pt x="4246" y="16183"/>
                  </a:cubicBezTo>
                  <a:cubicBezTo>
                    <a:pt x="4246" y="16183"/>
                    <a:pt x="4269" y="16206"/>
                    <a:pt x="4269" y="16206"/>
                  </a:cubicBezTo>
                  <a:cubicBezTo>
                    <a:pt x="4269" y="16206"/>
                    <a:pt x="4269" y="16229"/>
                    <a:pt x="4269" y="16229"/>
                  </a:cubicBezTo>
                  <a:cubicBezTo>
                    <a:pt x="4315" y="16389"/>
                    <a:pt x="4360" y="16549"/>
                    <a:pt x="4406" y="16708"/>
                  </a:cubicBezTo>
                  <a:cubicBezTo>
                    <a:pt x="4383" y="16754"/>
                    <a:pt x="4406" y="16800"/>
                    <a:pt x="4429" y="16845"/>
                  </a:cubicBezTo>
                  <a:cubicBezTo>
                    <a:pt x="4429" y="16868"/>
                    <a:pt x="4429" y="16891"/>
                    <a:pt x="4452" y="16914"/>
                  </a:cubicBezTo>
                  <a:cubicBezTo>
                    <a:pt x="4452" y="17005"/>
                    <a:pt x="4474" y="17096"/>
                    <a:pt x="4497" y="17188"/>
                  </a:cubicBezTo>
                  <a:lnTo>
                    <a:pt x="4566" y="17393"/>
                  </a:lnTo>
                  <a:cubicBezTo>
                    <a:pt x="4566" y="17439"/>
                    <a:pt x="4566" y="17462"/>
                    <a:pt x="4589" y="17507"/>
                  </a:cubicBezTo>
                  <a:cubicBezTo>
                    <a:pt x="4589" y="17530"/>
                    <a:pt x="4589" y="17576"/>
                    <a:pt x="4611" y="17621"/>
                  </a:cubicBezTo>
                  <a:cubicBezTo>
                    <a:pt x="4634" y="17644"/>
                    <a:pt x="4634" y="17644"/>
                    <a:pt x="4657" y="17667"/>
                  </a:cubicBezTo>
                  <a:cubicBezTo>
                    <a:pt x="4680" y="17713"/>
                    <a:pt x="4680" y="17758"/>
                    <a:pt x="4703" y="17781"/>
                  </a:cubicBezTo>
                  <a:cubicBezTo>
                    <a:pt x="4748" y="17964"/>
                    <a:pt x="4794" y="18169"/>
                    <a:pt x="4862" y="18352"/>
                  </a:cubicBezTo>
                  <a:cubicBezTo>
                    <a:pt x="4885" y="18443"/>
                    <a:pt x="4908" y="18534"/>
                    <a:pt x="4931" y="18626"/>
                  </a:cubicBezTo>
                  <a:cubicBezTo>
                    <a:pt x="4931" y="18648"/>
                    <a:pt x="4954" y="18694"/>
                    <a:pt x="4954" y="18717"/>
                  </a:cubicBezTo>
                  <a:cubicBezTo>
                    <a:pt x="4977" y="18763"/>
                    <a:pt x="4977" y="18785"/>
                    <a:pt x="4977" y="18808"/>
                  </a:cubicBezTo>
                  <a:cubicBezTo>
                    <a:pt x="4977" y="18831"/>
                    <a:pt x="4999" y="18854"/>
                    <a:pt x="4999" y="18854"/>
                  </a:cubicBezTo>
                  <a:lnTo>
                    <a:pt x="5045" y="19059"/>
                  </a:lnTo>
                  <a:cubicBezTo>
                    <a:pt x="5045" y="19059"/>
                    <a:pt x="5045" y="19082"/>
                    <a:pt x="5045" y="19082"/>
                  </a:cubicBezTo>
                  <a:cubicBezTo>
                    <a:pt x="5068" y="19173"/>
                    <a:pt x="5091" y="19242"/>
                    <a:pt x="5114" y="19310"/>
                  </a:cubicBezTo>
                  <a:cubicBezTo>
                    <a:pt x="5114" y="19379"/>
                    <a:pt x="5136" y="19425"/>
                    <a:pt x="5159" y="19493"/>
                  </a:cubicBezTo>
                  <a:cubicBezTo>
                    <a:pt x="5205" y="19630"/>
                    <a:pt x="5228" y="19744"/>
                    <a:pt x="5273" y="19881"/>
                  </a:cubicBezTo>
                  <a:cubicBezTo>
                    <a:pt x="5273" y="19927"/>
                    <a:pt x="5296" y="19972"/>
                    <a:pt x="5296" y="20018"/>
                  </a:cubicBezTo>
                  <a:cubicBezTo>
                    <a:pt x="5319" y="20064"/>
                    <a:pt x="5319" y="20109"/>
                    <a:pt x="5342" y="20155"/>
                  </a:cubicBezTo>
                  <a:cubicBezTo>
                    <a:pt x="5342" y="20201"/>
                    <a:pt x="5365" y="20223"/>
                    <a:pt x="5365" y="20269"/>
                  </a:cubicBezTo>
                  <a:cubicBezTo>
                    <a:pt x="5387" y="20315"/>
                    <a:pt x="5387" y="20360"/>
                    <a:pt x="5410" y="20406"/>
                  </a:cubicBezTo>
                  <a:cubicBezTo>
                    <a:pt x="5387" y="20406"/>
                    <a:pt x="5387" y="20406"/>
                    <a:pt x="5387" y="20429"/>
                  </a:cubicBezTo>
                  <a:cubicBezTo>
                    <a:pt x="5387" y="20475"/>
                    <a:pt x="5410" y="20520"/>
                    <a:pt x="5410" y="20589"/>
                  </a:cubicBezTo>
                  <a:cubicBezTo>
                    <a:pt x="5433" y="20634"/>
                    <a:pt x="5433" y="20657"/>
                    <a:pt x="5456" y="20703"/>
                  </a:cubicBezTo>
                  <a:cubicBezTo>
                    <a:pt x="5479" y="20817"/>
                    <a:pt x="5502" y="20908"/>
                    <a:pt x="5547" y="21022"/>
                  </a:cubicBezTo>
                  <a:cubicBezTo>
                    <a:pt x="5547" y="21022"/>
                    <a:pt x="5547" y="21022"/>
                    <a:pt x="5547" y="21045"/>
                  </a:cubicBezTo>
                  <a:cubicBezTo>
                    <a:pt x="5547" y="21068"/>
                    <a:pt x="5547" y="21091"/>
                    <a:pt x="5570" y="21114"/>
                  </a:cubicBezTo>
                  <a:cubicBezTo>
                    <a:pt x="5570" y="21136"/>
                    <a:pt x="5570" y="21182"/>
                    <a:pt x="5593" y="21228"/>
                  </a:cubicBezTo>
                  <a:cubicBezTo>
                    <a:pt x="5616" y="21319"/>
                    <a:pt x="5639" y="21410"/>
                    <a:pt x="5684" y="21524"/>
                  </a:cubicBezTo>
                  <a:cubicBezTo>
                    <a:pt x="5684" y="21570"/>
                    <a:pt x="5707" y="21616"/>
                    <a:pt x="5707" y="21661"/>
                  </a:cubicBezTo>
                  <a:lnTo>
                    <a:pt x="5730" y="21684"/>
                  </a:lnTo>
                  <a:cubicBezTo>
                    <a:pt x="5730" y="21707"/>
                    <a:pt x="5730" y="21730"/>
                    <a:pt x="5730" y="21753"/>
                  </a:cubicBezTo>
                  <a:cubicBezTo>
                    <a:pt x="5753" y="21844"/>
                    <a:pt x="5775" y="21913"/>
                    <a:pt x="5798" y="22004"/>
                  </a:cubicBezTo>
                  <a:cubicBezTo>
                    <a:pt x="5821" y="22072"/>
                    <a:pt x="5844" y="22164"/>
                    <a:pt x="5867" y="22232"/>
                  </a:cubicBezTo>
                  <a:cubicBezTo>
                    <a:pt x="5867" y="22255"/>
                    <a:pt x="5890" y="22301"/>
                    <a:pt x="5890" y="22323"/>
                  </a:cubicBezTo>
                  <a:cubicBezTo>
                    <a:pt x="5890" y="22369"/>
                    <a:pt x="5912" y="22415"/>
                    <a:pt x="5912" y="22460"/>
                  </a:cubicBezTo>
                  <a:cubicBezTo>
                    <a:pt x="5935" y="22506"/>
                    <a:pt x="5935" y="22552"/>
                    <a:pt x="5958" y="22574"/>
                  </a:cubicBezTo>
                  <a:cubicBezTo>
                    <a:pt x="5981" y="22597"/>
                    <a:pt x="5981" y="22620"/>
                    <a:pt x="6004" y="22620"/>
                  </a:cubicBezTo>
                  <a:cubicBezTo>
                    <a:pt x="6004" y="22666"/>
                    <a:pt x="6027" y="22734"/>
                    <a:pt x="6049" y="22780"/>
                  </a:cubicBezTo>
                  <a:cubicBezTo>
                    <a:pt x="6049" y="22826"/>
                    <a:pt x="6049" y="22871"/>
                    <a:pt x="6049" y="22894"/>
                  </a:cubicBezTo>
                  <a:cubicBezTo>
                    <a:pt x="6072" y="22940"/>
                    <a:pt x="6072" y="22962"/>
                    <a:pt x="6072" y="22985"/>
                  </a:cubicBezTo>
                  <a:cubicBezTo>
                    <a:pt x="6095" y="23054"/>
                    <a:pt x="6118" y="23122"/>
                    <a:pt x="6118" y="23191"/>
                  </a:cubicBezTo>
                  <a:cubicBezTo>
                    <a:pt x="6164" y="23305"/>
                    <a:pt x="6186" y="23419"/>
                    <a:pt x="6209" y="23533"/>
                  </a:cubicBezTo>
                  <a:cubicBezTo>
                    <a:pt x="6232" y="23602"/>
                    <a:pt x="6255" y="23693"/>
                    <a:pt x="6278" y="23761"/>
                  </a:cubicBezTo>
                  <a:cubicBezTo>
                    <a:pt x="6278" y="23784"/>
                    <a:pt x="6300" y="23807"/>
                    <a:pt x="6300" y="23830"/>
                  </a:cubicBezTo>
                  <a:cubicBezTo>
                    <a:pt x="6300" y="23898"/>
                    <a:pt x="6323" y="23967"/>
                    <a:pt x="6346" y="24012"/>
                  </a:cubicBezTo>
                  <a:cubicBezTo>
                    <a:pt x="6346" y="24081"/>
                    <a:pt x="6369" y="24127"/>
                    <a:pt x="6392" y="24195"/>
                  </a:cubicBezTo>
                  <a:cubicBezTo>
                    <a:pt x="6392" y="24195"/>
                    <a:pt x="6392" y="24218"/>
                    <a:pt x="6392" y="24218"/>
                  </a:cubicBezTo>
                  <a:cubicBezTo>
                    <a:pt x="6392" y="24264"/>
                    <a:pt x="6415" y="24332"/>
                    <a:pt x="6460" y="24355"/>
                  </a:cubicBezTo>
                  <a:cubicBezTo>
                    <a:pt x="6472" y="24366"/>
                    <a:pt x="6494" y="24372"/>
                    <a:pt x="6517" y="24372"/>
                  </a:cubicBezTo>
                  <a:cubicBezTo>
                    <a:pt x="6540" y="24372"/>
                    <a:pt x="6563" y="24366"/>
                    <a:pt x="6574" y="24355"/>
                  </a:cubicBezTo>
                  <a:cubicBezTo>
                    <a:pt x="6597" y="24332"/>
                    <a:pt x="6620" y="24309"/>
                    <a:pt x="6620" y="24286"/>
                  </a:cubicBezTo>
                  <a:cubicBezTo>
                    <a:pt x="6643" y="24264"/>
                    <a:pt x="6643" y="24264"/>
                    <a:pt x="6620" y="24241"/>
                  </a:cubicBezTo>
                  <a:cubicBezTo>
                    <a:pt x="6620" y="24218"/>
                    <a:pt x="6620" y="24218"/>
                    <a:pt x="6620" y="24195"/>
                  </a:cubicBezTo>
                  <a:cubicBezTo>
                    <a:pt x="6620" y="24195"/>
                    <a:pt x="6620" y="24172"/>
                    <a:pt x="6620" y="24172"/>
                  </a:cubicBezTo>
                  <a:cubicBezTo>
                    <a:pt x="6620" y="24149"/>
                    <a:pt x="6620" y="24149"/>
                    <a:pt x="6620" y="24127"/>
                  </a:cubicBezTo>
                  <a:cubicBezTo>
                    <a:pt x="6620" y="24104"/>
                    <a:pt x="6620" y="24058"/>
                    <a:pt x="6597" y="24035"/>
                  </a:cubicBezTo>
                  <a:cubicBezTo>
                    <a:pt x="6597" y="24012"/>
                    <a:pt x="6597" y="23990"/>
                    <a:pt x="6597" y="23967"/>
                  </a:cubicBezTo>
                  <a:cubicBezTo>
                    <a:pt x="6574" y="23921"/>
                    <a:pt x="6552" y="23875"/>
                    <a:pt x="6552" y="23830"/>
                  </a:cubicBezTo>
                  <a:cubicBezTo>
                    <a:pt x="6529" y="23784"/>
                    <a:pt x="6506" y="23739"/>
                    <a:pt x="6506" y="23716"/>
                  </a:cubicBezTo>
                  <a:cubicBezTo>
                    <a:pt x="6483" y="23670"/>
                    <a:pt x="6460" y="23624"/>
                    <a:pt x="6437" y="23579"/>
                  </a:cubicBezTo>
                  <a:cubicBezTo>
                    <a:pt x="6437" y="23556"/>
                    <a:pt x="6437" y="23533"/>
                    <a:pt x="6415" y="23510"/>
                  </a:cubicBezTo>
                  <a:lnTo>
                    <a:pt x="6415" y="23487"/>
                  </a:lnTo>
                  <a:cubicBezTo>
                    <a:pt x="6437" y="23487"/>
                    <a:pt x="6437" y="23487"/>
                    <a:pt x="6437" y="23465"/>
                  </a:cubicBezTo>
                  <a:cubicBezTo>
                    <a:pt x="6460" y="23442"/>
                    <a:pt x="6460" y="23396"/>
                    <a:pt x="6437" y="23373"/>
                  </a:cubicBezTo>
                  <a:cubicBezTo>
                    <a:pt x="6437" y="23350"/>
                    <a:pt x="6437" y="23350"/>
                    <a:pt x="6437" y="23328"/>
                  </a:cubicBezTo>
                  <a:cubicBezTo>
                    <a:pt x="6437" y="23305"/>
                    <a:pt x="6415" y="23305"/>
                    <a:pt x="6415" y="23282"/>
                  </a:cubicBezTo>
                  <a:cubicBezTo>
                    <a:pt x="6415" y="23236"/>
                    <a:pt x="6392" y="23191"/>
                    <a:pt x="6392" y="23168"/>
                  </a:cubicBezTo>
                  <a:cubicBezTo>
                    <a:pt x="6369" y="23077"/>
                    <a:pt x="6346" y="23008"/>
                    <a:pt x="6323" y="22917"/>
                  </a:cubicBezTo>
                  <a:cubicBezTo>
                    <a:pt x="6278" y="22803"/>
                    <a:pt x="6232" y="22666"/>
                    <a:pt x="6186" y="22529"/>
                  </a:cubicBezTo>
                  <a:cubicBezTo>
                    <a:pt x="6186" y="22506"/>
                    <a:pt x="6186" y="22483"/>
                    <a:pt x="6186" y="22460"/>
                  </a:cubicBezTo>
                  <a:cubicBezTo>
                    <a:pt x="6186" y="22460"/>
                    <a:pt x="6164" y="22437"/>
                    <a:pt x="6164" y="22437"/>
                  </a:cubicBezTo>
                  <a:cubicBezTo>
                    <a:pt x="6164" y="22415"/>
                    <a:pt x="6164" y="22392"/>
                    <a:pt x="6164" y="22369"/>
                  </a:cubicBezTo>
                  <a:cubicBezTo>
                    <a:pt x="6141" y="22323"/>
                    <a:pt x="6141" y="22278"/>
                    <a:pt x="6118" y="22255"/>
                  </a:cubicBezTo>
                  <a:cubicBezTo>
                    <a:pt x="6095" y="22164"/>
                    <a:pt x="6072" y="22072"/>
                    <a:pt x="6049" y="21981"/>
                  </a:cubicBezTo>
                  <a:cubicBezTo>
                    <a:pt x="6004" y="21821"/>
                    <a:pt x="5958" y="21639"/>
                    <a:pt x="5890" y="21479"/>
                  </a:cubicBezTo>
                  <a:cubicBezTo>
                    <a:pt x="5867" y="21388"/>
                    <a:pt x="5844" y="21296"/>
                    <a:pt x="5821" y="21228"/>
                  </a:cubicBezTo>
                  <a:cubicBezTo>
                    <a:pt x="5821" y="21182"/>
                    <a:pt x="5844" y="21159"/>
                    <a:pt x="5821" y="21114"/>
                  </a:cubicBezTo>
                  <a:cubicBezTo>
                    <a:pt x="5821" y="21045"/>
                    <a:pt x="5798" y="20977"/>
                    <a:pt x="5775" y="20908"/>
                  </a:cubicBezTo>
                  <a:cubicBezTo>
                    <a:pt x="5753" y="20817"/>
                    <a:pt x="5730" y="20726"/>
                    <a:pt x="5707" y="20657"/>
                  </a:cubicBezTo>
                  <a:cubicBezTo>
                    <a:pt x="5661" y="20520"/>
                    <a:pt x="5639" y="20406"/>
                    <a:pt x="5616" y="20292"/>
                  </a:cubicBezTo>
                  <a:cubicBezTo>
                    <a:pt x="5616" y="20269"/>
                    <a:pt x="5616" y="20269"/>
                    <a:pt x="5616" y="20246"/>
                  </a:cubicBezTo>
                  <a:cubicBezTo>
                    <a:pt x="5593" y="20223"/>
                    <a:pt x="5593" y="20201"/>
                    <a:pt x="5593" y="20178"/>
                  </a:cubicBezTo>
                  <a:lnTo>
                    <a:pt x="5570" y="20132"/>
                  </a:lnTo>
                  <a:cubicBezTo>
                    <a:pt x="5570" y="20086"/>
                    <a:pt x="5547" y="20064"/>
                    <a:pt x="5547" y="20018"/>
                  </a:cubicBezTo>
                  <a:cubicBezTo>
                    <a:pt x="5524" y="19995"/>
                    <a:pt x="5524" y="19972"/>
                    <a:pt x="5524" y="19972"/>
                  </a:cubicBezTo>
                  <a:cubicBezTo>
                    <a:pt x="5502" y="19858"/>
                    <a:pt x="5456" y="19767"/>
                    <a:pt x="5433" y="19676"/>
                  </a:cubicBezTo>
                  <a:cubicBezTo>
                    <a:pt x="5410" y="19561"/>
                    <a:pt x="5387" y="19470"/>
                    <a:pt x="5342" y="19379"/>
                  </a:cubicBezTo>
                  <a:cubicBezTo>
                    <a:pt x="5319" y="19288"/>
                    <a:pt x="5296" y="19196"/>
                    <a:pt x="5273" y="19105"/>
                  </a:cubicBezTo>
                  <a:lnTo>
                    <a:pt x="5205" y="18877"/>
                  </a:lnTo>
                  <a:cubicBezTo>
                    <a:pt x="5205" y="18877"/>
                    <a:pt x="5205" y="18854"/>
                    <a:pt x="5205" y="18854"/>
                  </a:cubicBezTo>
                  <a:cubicBezTo>
                    <a:pt x="5228" y="18831"/>
                    <a:pt x="5228" y="18808"/>
                    <a:pt x="5228" y="18763"/>
                  </a:cubicBezTo>
                  <a:cubicBezTo>
                    <a:pt x="5182" y="18603"/>
                    <a:pt x="5114" y="18466"/>
                    <a:pt x="5068" y="18306"/>
                  </a:cubicBezTo>
                  <a:cubicBezTo>
                    <a:pt x="5068" y="18306"/>
                    <a:pt x="5068" y="18283"/>
                    <a:pt x="5068" y="18260"/>
                  </a:cubicBezTo>
                  <a:cubicBezTo>
                    <a:pt x="4999" y="18078"/>
                    <a:pt x="4954" y="17918"/>
                    <a:pt x="4885" y="17735"/>
                  </a:cubicBezTo>
                  <a:cubicBezTo>
                    <a:pt x="4885" y="17690"/>
                    <a:pt x="4862" y="17644"/>
                    <a:pt x="4840" y="17599"/>
                  </a:cubicBezTo>
                  <a:cubicBezTo>
                    <a:pt x="4840" y="17576"/>
                    <a:pt x="4840" y="17576"/>
                    <a:pt x="4840" y="17576"/>
                  </a:cubicBezTo>
                  <a:cubicBezTo>
                    <a:pt x="4840" y="17553"/>
                    <a:pt x="4840" y="17553"/>
                    <a:pt x="4840" y="17530"/>
                  </a:cubicBezTo>
                  <a:cubicBezTo>
                    <a:pt x="4817" y="17462"/>
                    <a:pt x="4794" y="17393"/>
                    <a:pt x="4771" y="17302"/>
                  </a:cubicBezTo>
                  <a:cubicBezTo>
                    <a:pt x="4771" y="17302"/>
                    <a:pt x="4771" y="17302"/>
                    <a:pt x="4771" y="17279"/>
                  </a:cubicBezTo>
                  <a:cubicBezTo>
                    <a:pt x="4748" y="17256"/>
                    <a:pt x="4748" y="17233"/>
                    <a:pt x="4748" y="17210"/>
                  </a:cubicBezTo>
                  <a:cubicBezTo>
                    <a:pt x="4726" y="17119"/>
                    <a:pt x="4680" y="17028"/>
                    <a:pt x="4657" y="16914"/>
                  </a:cubicBezTo>
                  <a:cubicBezTo>
                    <a:pt x="4634" y="16800"/>
                    <a:pt x="4611" y="16686"/>
                    <a:pt x="4566" y="16571"/>
                  </a:cubicBezTo>
                  <a:cubicBezTo>
                    <a:pt x="4543" y="16480"/>
                    <a:pt x="4520" y="16389"/>
                    <a:pt x="4497" y="16297"/>
                  </a:cubicBezTo>
                  <a:cubicBezTo>
                    <a:pt x="4497" y="16275"/>
                    <a:pt x="4474" y="16229"/>
                    <a:pt x="4474" y="16183"/>
                  </a:cubicBezTo>
                  <a:cubicBezTo>
                    <a:pt x="4474" y="16161"/>
                    <a:pt x="4474" y="16138"/>
                    <a:pt x="4474" y="16115"/>
                  </a:cubicBezTo>
                  <a:cubicBezTo>
                    <a:pt x="4452" y="16069"/>
                    <a:pt x="4452" y="16024"/>
                    <a:pt x="4429" y="15978"/>
                  </a:cubicBezTo>
                  <a:cubicBezTo>
                    <a:pt x="4429" y="15932"/>
                    <a:pt x="4406" y="15909"/>
                    <a:pt x="4406" y="15864"/>
                  </a:cubicBezTo>
                  <a:cubicBezTo>
                    <a:pt x="4383" y="15795"/>
                    <a:pt x="4337" y="15704"/>
                    <a:pt x="4315" y="15613"/>
                  </a:cubicBezTo>
                  <a:cubicBezTo>
                    <a:pt x="4269" y="15430"/>
                    <a:pt x="4223" y="15270"/>
                    <a:pt x="4155" y="15088"/>
                  </a:cubicBezTo>
                  <a:cubicBezTo>
                    <a:pt x="4132" y="14951"/>
                    <a:pt x="4086" y="14791"/>
                    <a:pt x="4041" y="14654"/>
                  </a:cubicBezTo>
                  <a:cubicBezTo>
                    <a:pt x="4041" y="14654"/>
                    <a:pt x="4041" y="14631"/>
                    <a:pt x="4041" y="14631"/>
                  </a:cubicBezTo>
                  <a:cubicBezTo>
                    <a:pt x="4018" y="14494"/>
                    <a:pt x="3972" y="14380"/>
                    <a:pt x="3927" y="14266"/>
                  </a:cubicBezTo>
                  <a:cubicBezTo>
                    <a:pt x="3927" y="14220"/>
                    <a:pt x="3904" y="14175"/>
                    <a:pt x="3881" y="14129"/>
                  </a:cubicBezTo>
                  <a:cubicBezTo>
                    <a:pt x="3881" y="14106"/>
                    <a:pt x="3881" y="14083"/>
                    <a:pt x="3858" y="14061"/>
                  </a:cubicBezTo>
                  <a:cubicBezTo>
                    <a:pt x="3858" y="14038"/>
                    <a:pt x="3858" y="14015"/>
                    <a:pt x="3858" y="13992"/>
                  </a:cubicBezTo>
                  <a:cubicBezTo>
                    <a:pt x="3790" y="13787"/>
                    <a:pt x="3744" y="13581"/>
                    <a:pt x="3676" y="13376"/>
                  </a:cubicBezTo>
                  <a:cubicBezTo>
                    <a:pt x="3653" y="13285"/>
                    <a:pt x="3630" y="13170"/>
                    <a:pt x="3607" y="13079"/>
                  </a:cubicBezTo>
                  <a:cubicBezTo>
                    <a:pt x="3607" y="13079"/>
                    <a:pt x="3607" y="13056"/>
                    <a:pt x="3607" y="13056"/>
                  </a:cubicBezTo>
                  <a:cubicBezTo>
                    <a:pt x="3630" y="13033"/>
                    <a:pt x="3630" y="12988"/>
                    <a:pt x="3630" y="12965"/>
                  </a:cubicBezTo>
                  <a:cubicBezTo>
                    <a:pt x="3630" y="12874"/>
                    <a:pt x="3584" y="12782"/>
                    <a:pt x="3561" y="12714"/>
                  </a:cubicBezTo>
                  <a:cubicBezTo>
                    <a:pt x="3539" y="12623"/>
                    <a:pt x="3516" y="12531"/>
                    <a:pt x="3470" y="12463"/>
                  </a:cubicBezTo>
                  <a:lnTo>
                    <a:pt x="3402" y="12257"/>
                  </a:lnTo>
                  <a:cubicBezTo>
                    <a:pt x="3379" y="12166"/>
                    <a:pt x="3356" y="12098"/>
                    <a:pt x="3333" y="12029"/>
                  </a:cubicBezTo>
                  <a:cubicBezTo>
                    <a:pt x="3333" y="12029"/>
                    <a:pt x="3333" y="12029"/>
                    <a:pt x="3333" y="12006"/>
                  </a:cubicBezTo>
                  <a:cubicBezTo>
                    <a:pt x="3310" y="11961"/>
                    <a:pt x="3310" y="11915"/>
                    <a:pt x="3288" y="11869"/>
                  </a:cubicBezTo>
                  <a:cubicBezTo>
                    <a:pt x="3242" y="11732"/>
                    <a:pt x="3196" y="11573"/>
                    <a:pt x="3173" y="11436"/>
                  </a:cubicBezTo>
                  <a:cubicBezTo>
                    <a:pt x="3173" y="11413"/>
                    <a:pt x="3196" y="11367"/>
                    <a:pt x="3196" y="11344"/>
                  </a:cubicBezTo>
                  <a:cubicBezTo>
                    <a:pt x="3196" y="11344"/>
                    <a:pt x="3196" y="11322"/>
                    <a:pt x="3173" y="11322"/>
                  </a:cubicBezTo>
                  <a:cubicBezTo>
                    <a:pt x="3173" y="11230"/>
                    <a:pt x="3128" y="11139"/>
                    <a:pt x="3105" y="11048"/>
                  </a:cubicBezTo>
                  <a:cubicBezTo>
                    <a:pt x="3082" y="10934"/>
                    <a:pt x="3059" y="10819"/>
                    <a:pt x="3014" y="10728"/>
                  </a:cubicBezTo>
                  <a:cubicBezTo>
                    <a:pt x="2945" y="10500"/>
                    <a:pt x="2877" y="10272"/>
                    <a:pt x="2831" y="10043"/>
                  </a:cubicBezTo>
                  <a:cubicBezTo>
                    <a:pt x="2763" y="9815"/>
                    <a:pt x="2694" y="9587"/>
                    <a:pt x="2648" y="9336"/>
                  </a:cubicBezTo>
                  <a:cubicBezTo>
                    <a:pt x="2603" y="9222"/>
                    <a:pt x="2580" y="9108"/>
                    <a:pt x="2557" y="8971"/>
                  </a:cubicBezTo>
                  <a:cubicBezTo>
                    <a:pt x="2534" y="8925"/>
                    <a:pt x="2511" y="8879"/>
                    <a:pt x="2511" y="8811"/>
                  </a:cubicBezTo>
                  <a:cubicBezTo>
                    <a:pt x="2489" y="8742"/>
                    <a:pt x="2466" y="8697"/>
                    <a:pt x="2443" y="8628"/>
                  </a:cubicBezTo>
                  <a:cubicBezTo>
                    <a:pt x="2443" y="8605"/>
                    <a:pt x="2443" y="8605"/>
                    <a:pt x="2420" y="8605"/>
                  </a:cubicBezTo>
                  <a:cubicBezTo>
                    <a:pt x="2397" y="8468"/>
                    <a:pt x="2375" y="8309"/>
                    <a:pt x="2329" y="8172"/>
                  </a:cubicBezTo>
                  <a:cubicBezTo>
                    <a:pt x="2329" y="8035"/>
                    <a:pt x="2283" y="7898"/>
                    <a:pt x="2238" y="7784"/>
                  </a:cubicBezTo>
                  <a:cubicBezTo>
                    <a:pt x="2238" y="7715"/>
                    <a:pt x="2215" y="7670"/>
                    <a:pt x="2215" y="7624"/>
                  </a:cubicBezTo>
                  <a:cubicBezTo>
                    <a:pt x="2192" y="7601"/>
                    <a:pt x="2192" y="7578"/>
                    <a:pt x="2192" y="7555"/>
                  </a:cubicBezTo>
                  <a:cubicBezTo>
                    <a:pt x="2169" y="7533"/>
                    <a:pt x="2169" y="7533"/>
                    <a:pt x="2169" y="7510"/>
                  </a:cubicBezTo>
                  <a:cubicBezTo>
                    <a:pt x="2146" y="7487"/>
                    <a:pt x="2146" y="7487"/>
                    <a:pt x="2123" y="7464"/>
                  </a:cubicBezTo>
                  <a:cubicBezTo>
                    <a:pt x="2101" y="7396"/>
                    <a:pt x="2078" y="7304"/>
                    <a:pt x="2055" y="7213"/>
                  </a:cubicBezTo>
                  <a:cubicBezTo>
                    <a:pt x="2009" y="7099"/>
                    <a:pt x="1986" y="6985"/>
                    <a:pt x="1964" y="6871"/>
                  </a:cubicBezTo>
                  <a:cubicBezTo>
                    <a:pt x="1941" y="6802"/>
                    <a:pt x="1918" y="6711"/>
                    <a:pt x="1895" y="6642"/>
                  </a:cubicBezTo>
                  <a:cubicBezTo>
                    <a:pt x="1895" y="6642"/>
                    <a:pt x="1895" y="6620"/>
                    <a:pt x="1895" y="6620"/>
                  </a:cubicBezTo>
                  <a:cubicBezTo>
                    <a:pt x="1872" y="6528"/>
                    <a:pt x="1850" y="6414"/>
                    <a:pt x="1827" y="6323"/>
                  </a:cubicBezTo>
                  <a:cubicBezTo>
                    <a:pt x="1804" y="6232"/>
                    <a:pt x="1781" y="6140"/>
                    <a:pt x="1758" y="6072"/>
                  </a:cubicBezTo>
                  <a:cubicBezTo>
                    <a:pt x="1735" y="5980"/>
                    <a:pt x="1713" y="5889"/>
                    <a:pt x="1690" y="5821"/>
                  </a:cubicBezTo>
                  <a:lnTo>
                    <a:pt x="1644" y="5684"/>
                  </a:lnTo>
                  <a:cubicBezTo>
                    <a:pt x="1644" y="5638"/>
                    <a:pt x="1644" y="5615"/>
                    <a:pt x="1621" y="5570"/>
                  </a:cubicBezTo>
                  <a:cubicBezTo>
                    <a:pt x="1621" y="5547"/>
                    <a:pt x="1598" y="5524"/>
                    <a:pt x="1576" y="5524"/>
                  </a:cubicBezTo>
                  <a:cubicBezTo>
                    <a:pt x="1576" y="5455"/>
                    <a:pt x="1553" y="5410"/>
                    <a:pt x="1530" y="5341"/>
                  </a:cubicBezTo>
                  <a:cubicBezTo>
                    <a:pt x="1484" y="5136"/>
                    <a:pt x="1439" y="4953"/>
                    <a:pt x="1393" y="4748"/>
                  </a:cubicBezTo>
                  <a:cubicBezTo>
                    <a:pt x="1370" y="4634"/>
                    <a:pt x="1347" y="4520"/>
                    <a:pt x="1302" y="4406"/>
                  </a:cubicBezTo>
                  <a:cubicBezTo>
                    <a:pt x="1279" y="4337"/>
                    <a:pt x="1279" y="4246"/>
                    <a:pt x="1256" y="4177"/>
                  </a:cubicBezTo>
                  <a:cubicBezTo>
                    <a:pt x="1256" y="4154"/>
                    <a:pt x="1233" y="4109"/>
                    <a:pt x="1233" y="4086"/>
                  </a:cubicBezTo>
                  <a:cubicBezTo>
                    <a:pt x="1217" y="4053"/>
                    <a:pt x="1200" y="4031"/>
                    <a:pt x="1174" y="4031"/>
                  </a:cubicBezTo>
                  <a:cubicBezTo>
                    <a:pt x="1165" y="4031"/>
                    <a:pt x="1154" y="4034"/>
                    <a:pt x="1142" y="4040"/>
                  </a:cubicBezTo>
                  <a:cubicBezTo>
                    <a:pt x="1073" y="3835"/>
                    <a:pt x="1028" y="3629"/>
                    <a:pt x="982" y="3401"/>
                  </a:cubicBezTo>
                  <a:cubicBezTo>
                    <a:pt x="914" y="3173"/>
                    <a:pt x="845" y="2922"/>
                    <a:pt x="800" y="2671"/>
                  </a:cubicBezTo>
                  <a:cubicBezTo>
                    <a:pt x="777" y="2580"/>
                    <a:pt x="731" y="2488"/>
                    <a:pt x="708" y="2374"/>
                  </a:cubicBezTo>
                  <a:cubicBezTo>
                    <a:pt x="685" y="2328"/>
                    <a:pt x="685" y="2260"/>
                    <a:pt x="663" y="2214"/>
                  </a:cubicBezTo>
                  <a:cubicBezTo>
                    <a:pt x="640" y="2146"/>
                    <a:pt x="640" y="2077"/>
                    <a:pt x="617" y="2032"/>
                  </a:cubicBezTo>
                  <a:cubicBezTo>
                    <a:pt x="594" y="2009"/>
                    <a:pt x="571" y="1986"/>
                    <a:pt x="548" y="1986"/>
                  </a:cubicBezTo>
                  <a:cubicBezTo>
                    <a:pt x="526" y="1918"/>
                    <a:pt x="503" y="1849"/>
                    <a:pt x="503" y="1758"/>
                  </a:cubicBezTo>
                  <a:cubicBezTo>
                    <a:pt x="503" y="1781"/>
                    <a:pt x="503" y="1781"/>
                    <a:pt x="503" y="1781"/>
                  </a:cubicBezTo>
                  <a:cubicBezTo>
                    <a:pt x="480" y="1689"/>
                    <a:pt x="457" y="1621"/>
                    <a:pt x="434" y="1530"/>
                  </a:cubicBezTo>
                  <a:cubicBezTo>
                    <a:pt x="434" y="1438"/>
                    <a:pt x="412" y="1347"/>
                    <a:pt x="389" y="1256"/>
                  </a:cubicBezTo>
                  <a:cubicBezTo>
                    <a:pt x="366" y="1073"/>
                    <a:pt x="320" y="890"/>
                    <a:pt x="275" y="708"/>
                  </a:cubicBezTo>
                  <a:cubicBezTo>
                    <a:pt x="275" y="731"/>
                    <a:pt x="275" y="731"/>
                    <a:pt x="275" y="731"/>
                  </a:cubicBezTo>
                  <a:cubicBezTo>
                    <a:pt x="252" y="617"/>
                    <a:pt x="229" y="502"/>
                    <a:pt x="206" y="388"/>
                  </a:cubicBezTo>
                  <a:cubicBezTo>
                    <a:pt x="183" y="274"/>
                    <a:pt x="138" y="137"/>
                    <a:pt x="115" y="23"/>
                  </a:cubicBezTo>
                  <a:cubicBezTo>
                    <a:pt x="92" y="0"/>
                    <a:pt x="69" y="0"/>
                    <a:pt x="69" y="0"/>
                  </a:cubicBezTo>
                  <a:close/>
                </a:path>
              </a:pathLst>
            </a:custGeom>
            <a:solidFill>
              <a:srgbClr val="F1C0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1"/>
            <p:cNvSpPr/>
            <p:nvPr/>
          </p:nvSpPr>
          <p:spPr>
            <a:xfrm>
              <a:off x="5578675" y="3467775"/>
              <a:ext cx="166650" cy="603175"/>
            </a:xfrm>
            <a:custGeom>
              <a:avLst/>
              <a:gdLst/>
              <a:ahLst/>
              <a:cxnLst/>
              <a:rect l="l" t="t" r="r" b="b"/>
              <a:pathLst>
                <a:path w="6666" h="24127" extrusionOk="0">
                  <a:moveTo>
                    <a:pt x="91" y="1"/>
                  </a:moveTo>
                  <a:cubicBezTo>
                    <a:pt x="46" y="23"/>
                    <a:pt x="0" y="69"/>
                    <a:pt x="23" y="115"/>
                  </a:cubicBezTo>
                  <a:cubicBezTo>
                    <a:pt x="708" y="2671"/>
                    <a:pt x="1392" y="5250"/>
                    <a:pt x="2100" y="7807"/>
                  </a:cubicBezTo>
                  <a:cubicBezTo>
                    <a:pt x="2853" y="10614"/>
                    <a:pt x="3606" y="13445"/>
                    <a:pt x="4383" y="16275"/>
                  </a:cubicBezTo>
                  <a:cubicBezTo>
                    <a:pt x="4999" y="18603"/>
                    <a:pt x="5638" y="20954"/>
                    <a:pt x="6277" y="23282"/>
                  </a:cubicBezTo>
                  <a:cubicBezTo>
                    <a:pt x="6323" y="23511"/>
                    <a:pt x="6391" y="23716"/>
                    <a:pt x="6437" y="23944"/>
                  </a:cubicBezTo>
                  <a:cubicBezTo>
                    <a:pt x="6460" y="23967"/>
                    <a:pt x="6460" y="23967"/>
                    <a:pt x="6460" y="23990"/>
                  </a:cubicBezTo>
                  <a:cubicBezTo>
                    <a:pt x="6460" y="24013"/>
                    <a:pt x="6460" y="24036"/>
                    <a:pt x="6482" y="24058"/>
                  </a:cubicBezTo>
                  <a:cubicBezTo>
                    <a:pt x="6482" y="24104"/>
                    <a:pt x="6551" y="24127"/>
                    <a:pt x="6597" y="24127"/>
                  </a:cubicBezTo>
                  <a:cubicBezTo>
                    <a:pt x="6642" y="24104"/>
                    <a:pt x="6665" y="24058"/>
                    <a:pt x="6665" y="24013"/>
                  </a:cubicBezTo>
                  <a:cubicBezTo>
                    <a:pt x="6254" y="22461"/>
                    <a:pt x="5843" y="20931"/>
                    <a:pt x="5410" y="19379"/>
                  </a:cubicBezTo>
                  <a:cubicBezTo>
                    <a:pt x="4679" y="16617"/>
                    <a:pt x="3926" y="13856"/>
                    <a:pt x="3196" y="11117"/>
                  </a:cubicBezTo>
                  <a:cubicBezTo>
                    <a:pt x="2465" y="8400"/>
                    <a:pt x="1735" y="5707"/>
                    <a:pt x="1004" y="3014"/>
                  </a:cubicBezTo>
                  <a:cubicBezTo>
                    <a:pt x="730" y="2032"/>
                    <a:pt x="479" y="1051"/>
                    <a:pt x="205" y="69"/>
                  </a:cubicBezTo>
                  <a:cubicBezTo>
                    <a:pt x="205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1"/>
            <p:cNvSpPr/>
            <p:nvPr/>
          </p:nvSpPr>
          <p:spPr>
            <a:xfrm>
              <a:off x="6034025" y="3371350"/>
              <a:ext cx="151825" cy="546825"/>
            </a:xfrm>
            <a:custGeom>
              <a:avLst/>
              <a:gdLst/>
              <a:ahLst/>
              <a:cxnLst/>
              <a:rect l="l" t="t" r="r" b="b"/>
              <a:pathLst>
                <a:path w="6073" h="21873" extrusionOk="0">
                  <a:moveTo>
                    <a:pt x="92" y="0"/>
                  </a:moveTo>
                  <a:cubicBezTo>
                    <a:pt x="46" y="23"/>
                    <a:pt x="1" y="69"/>
                    <a:pt x="23" y="137"/>
                  </a:cubicBezTo>
                  <a:cubicBezTo>
                    <a:pt x="685" y="2602"/>
                    <a:pt x="1347" y="5067"/>
                    <a:pt x="2009" y="7532"/>
                  </a:cubicBezTo>
                  <a:cubicBezTo>
                    <a:pt x="2717" y="10112"/>
                    <a:pt x="3402" y="12691"/>
                    <a:pt x="4109" y="15270"/>
                  </a:cubicBezTo>
                  <a:cubicBezTo>
                    <a:pt x="4634" y="17233"/>
                    <a:pt x="5159" y="19196"/>
                    <a:pt x="5684" y="21182"/>
                  </a:cubicBezTo>
                  <a:cubicBezTo>
                    <a:pt x="5753" y="21387"/>
                    <a:pt x="5798" y="21593"/>
                    <a:pt x="5867" y="21798"/>
                  </a:cubicBezTo>
                  <a:cubicBezTo>
                    <a:pt x="5867" y="21836"/>
                    <a:pt x="5912" y="21873"/>
                    <a:pt x="5954" y="21873"/>
                  </a:cubicBezTo>
                  <a:cubicBezTo>
                    <a:pt x="5963" y="21873"/>
                    <a:pt x="5972" y="21871"/>
                    <a:pt x="5981" y="21867"/>
                  </a:cubicBezTo>
                  <a:cubicBezTo>
                    <a:pt x="6027" y="21844"/>
                    <a:pt x="6072" y="21798"/>
                    <a:pt x="6049" y="21753"/>
                  </a:cubicBezTo>
                  <a:cubicBezTo>
                    <a:pt x="5661" y="20269"/>
                    <a:pt x="5250" y="18785"/>
                    <a:pt x="4862" y="17302"/>
                  </a:cubicBezTo>
                  <a:cubicBezTo>
                    <a:pt x="4178" y="14814"/>
                    <a:pt x="3516" y="12303"/>
                    <a:pt x="2831" y="9792"/>
                  </a:cubicBezTo>
                  <a:cubicBezTo>
                    <a:pt x="2146" y="7281"/>
                    <a:pt x="1461" y="4748"/>
                    <a:pt x="800" y="2214"/>
                  </a:cubicBezTo>
                  <a:cubicBezTo>
                    <a:pt x="594" y="1507"/>
                    <a:pt x="411" y="799"/>
                    <a:pt x="206" y="69"/>
                  </a:cubicBezTo>
                  <a:cubicBezTo>
                    <a:pt x="206" y="46"/>
                    <a:pt x="160" y="0"/>
                    <a:pt x="115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1"/>
            <p:cNvSpPr/>
            <p:nvPr/>
          </p:nvSpPr>
          <p:spPr>
            <a:xfrm>
              <a:off x="6136750" y="3959100"/>
              <a:ext cx="22275" cy="9725"/>
            </a:xfrm>
            <a:custGeom>
              <a:avLst/>
              <a:gdLst/>
              <a:ahLst/>
              <a:cxnLst/>
              <a:rect l="l" t="t" r="r" b="b"/>
              <a:pathLst>
                <a:path w="891" h="389" extrusionOk="0">
                  <a:moveTo>
                    <a:pt x="753" y="0"/>
                  </a:moveTo>
                  <a:cubicBezTo>
                    <a:pt x="502" y="69"/>
                    <a:pt x="251" y="137"/>
                    <a:pt x="0" y="206"/>
                  </a:cubicBezTo>
                  <a:cubicBezTo>
                    <a:pt x="23" y="251"/>
                    <a:pt x="46" y="320"/>
                    <a:pt x="69" y="365"/>
                  </a:cubicBezTo>
                  <a:cubicBezTo>
                    <a:pt x="69" y="365"/>
                    <a:pt x="69" y="388"/>
                    <a:pt x="91" y="388"/>
                  </a:cubicBezTo>
                  <a:cubicBezTo>
                    <a:pt x="320" y="320"/>
                    <a:pt x="571" y="251"/>
                    <a:pt x="822" y="183"/>
                  </a:cubicBezTo>
                  <a:cubicBezTo>
                    <a:pt x="868" y="183"/>
                    <a:pt x="890" y="114"/>
                    <a:pt x="890" y="69"/>
                  </a:cubicBezTo>
                  <a:cubicBezTo>
                    <a:pt x="868" y="23"/>
                    <a:pt x="822" y="0"/>
                    <a:pt x="776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1"/>
            <p:cNvSpPr/>
            <p:nvPr/>
          </p:nvSpPr>
          <p:spPr>
            <a:xfrm>
              <a:off x="5741875" y="3968800"/>
              <a:ext cx="378925" cy="103450"/>
            </a:xfrm>
            <a:custGeom>
              <a:avLst/>
              <a:gdLst/>
              <a:ahLst/>
              <a:cxnLst/>
              <a:rect l="l" t="t" r="r" b="b"/>
              <a:pathLst>
                <a:path w="15157" h="4138" extrusionOk="0">
                  <a:moveTo>
                    <a:pt x="15133" y="0"/>
                  </a:moveTo>
                  <a:cubicBezTo>
                    <a:pt x="13376" y="457"/>
                    <a:pt x="11618" y="913"/>
                    <a:pt x="9861" y="1370"/>
                  </a:cubicBezTo>
                  <a:cubicBezTo>
                    <a:pt x="7692" y="1940"/>
                    <a:pt x="5501" y="2534"/>
                    <a:pt x="3310" y="3104"/>
                  </a:cubicBezTo>
                  <a:cubicBezTo>
                    <a:pt x="2237" y="3378"/>
                    <a:pt x="1164" y="3652"/>
                    <a:pt x="91" y="3949"/>
                  </a:cubicBezTo>
                  <a:cubicBezTo>
                    <a:pt x="46" y="3949"/>
                    <a:pt x="0" y="4017"/>
                    <a:pt x="23" y="4063"/>
                  </a:cubicBezTo>
                  <a:cubicBezTo>
                    <a:pt x="23" y="4100"/>
                    <a:pt x="69" y="4138"/>
                    <a:pt x="110" y="4138"/>
                  </a:cubicBezTo>
                  <a:cubicBezTo>
                    <a:pt x="120" y="4138"/>
                    <a:pt x="129" y="4136"/>
                    <a:pt x="137" y="4132"/>
                  </a:cubicBezTo>
                  <a:lnTo>
                    <a:pt x="4451" y="2990"/>
                  </a:lnTo>
                  <a:cubicBezTo>
                    <a:pt x="6665" y="2420"/>
                    <a:pt x="8879" y="1826"/>
                    <a:pt x="11093" y="1256"/>
                  </a:cubicBezTo>
                  <a:cubicBezTo>
                    <a:pt x="12463" y="890"/>
                    <a:pt x="13809" y="548"/>
                    <a:pt x="15156" y="183"/>
                  </a:cubicBezTo>
                  <a:cubicBezTo>
                    <a:pt x="15156" y="137"/>
                    <a:pt x="15156" y="114"/>
                    <a:pt x="15156" y="69"/>
                  </a:cubicBezTo>
                  <a:cubicBezTo>
                    <a:pt x="15133" y="46"/>
                    <a:pt x="15133" y="23"/>
                    <a:pt x="15133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1"/>
            <p:cNvSpPr/>
            <p:nvPr/>
          </p:nvSpPr>
          <p:spPr>
            <a:xfrm>
              <a:off x="5974100" y="3357075"/>
              <a:ext cx="19450" cy="9150"/>
            </a:xfrm>
            <a:custGeom>
              <a:avLst/>
              <a:gdLst/>
              <a:ahLst/>
              <a:cxnLst/>
              <a:rect l="l" t="t" r="r" b="b"/>
              <a:pathLst>
                <a:path w="778" h="366" extrusionOk="0">
                  <a:moveTo>
                    <a:pt x="640" y="1"/>
                  </a:moveTo>
                  <a:cubicBezTo>
                    <a:pt x="435" y="69"/>
                    <a:pt x="229" y="115"/>
                    <a:pt x="1" y="183"/>
                  </a:cubicBezTo>
                  <a:cubicBezTo>
                    <a:pt x="24" y="229"/>
                    <a:pt x="24" y="297"/>
                    <a:pt x="47" y="366"/>
                  </a:cubicBezTo>
                  <a:cubicBezTo>
                    <a:pt x="252" y="320"/>
                    <a:pt x="480" y="252"/>
                    <a:pt x="686" y="206"/>
                  </a:cubicBezTo>
                  <a:cubicBezTo>
                    <a:pt x="754" y="183"/>
                    <a:pt x="777" y="137"/>
                    <a:pt x="754" y="69"/>
                  </a:cubicBezTo>
                  <a:cubicBezTo>
                    <a:pt x="754" y="23"/>
                    <a:pt x="709" y="1"/>
                    <a:pt x="663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1"/>
            <p:cNvSpPr/>
            <p:nvPr/>
          </p:nvSpPr>
          <p:spPr>
            <a:xfrm>
              <a:off x="5578675" y="3365625"/>
              <a:ext cx="379475" cy="104050"/>
            </a:xfrm>
            <a:custGeom>
              <a:avLst/>
              <a:gdLst/>
              <a:ahLst/>
              <a:cxnLst/>
              <a:rect l="l" t="t" r="r" b="b"/>
              <a:pathLst>
                <a:path w="15179" h="4162" extrusionOk="0">
                  <a:moveTo>
                    <a:pt x="15156" y="1"/>
                  </a:moveTo>
                  <a:cubicBezTo>
                    <a:pt x="13490" y="435"/>
                    <a:pt x="11846" y="868"/>
                    <a:pt x="10203" y="1302"/>
                  </a:cubicBezTo>
                  <a:cubicBezTo>
                    <a:pt x="8080" y="1873"/>
                    <a:pt x="5935" y="2443"/>
                    <a:pt x="3812" y="2991"/>
                  </a:cubicBezTo>
                  <a:cubicBezTo>
                    <a:pt x="2579" y="3311"/>
                    <a:pt x="1347" y="3630"/>
                    <a:pt x="114" y="3972"/>
                  </a:cubicBezTo>
                  <a:lnTo>
                    <a:pt x="91" y="3972"/>
                  </a:lnTo>
                  <a:cubicBezTo>
                    <a:pt x="46" y="3972"/>
                    <a:pt x="0" y="4041"/>
                    <a:pt x="23" y="4087"/>
                  </a:cubicBezTo>
                  <a:cubicBezTo>
                    <a:pt x="42" y="4124"/>
                    <a:pt x="75" y="4161"/>
                    <a:pt x="112" y="4161"/>
                  </a:cubicBezTo>
                  <a:cubicBezTo>
                    <a:pt x="120" y="4161"/>
                    <a:pt x="129" y="4159"/>
                    <a:pt x="137" y="4155"/>
                  </a:cubicBezTo>
                  <a:lnTo>
                    <a:pt x="160" y="4155"/>
                  </a:lnTo>
                  <a:cubicBezTo>
                    <a:pt x="1552" y="3790"/>
                    <a:pt x="2922" y="3425"/>
                    <a:pt x="4291" y="3059"/>
                  </a:cubicBezTo>
                  <a:cubicBezTo>
                    <a:pt x="6460" y="2489"/>
                    <a:pt x="8605" y="1941"/>
                    <a:pt x="10751" y="1370"/>
                  </a:cubicBezTo>
                  <a:cubicBezTo>
                    <a:pt x="12234" y="982"/>
                    <a:pt x="13718" y="594"/>
                    <a:pt x="15179" y="206"/>
                  </a:cubicBezTo>
                  <a:cubicBezTo>
                    <a:pt x="15179" y="184"/>
                    <a:pt x="15179" y="161"/>
                    <a:pt x="15179" y="138"/>
                  </a:cubicBezTo>
                  <a:cubicBezTo>
                    <a:pt x="15179" y="115"/>
                    <a:pt x="15179" y="115"/>
                    <a:pt x="15156" y="92"/>
                  </a:cubicBezTo>
                  <a:cubicBezTo>
                    <a:pt x="15156" y="92"/>
                    <a:pt x="15156" y="69"/>
                    <a:pt x="15156" y="47"/>
                  </a:cubicBezTo>
                  <a:cubicBezTo>
                    <a:pt x="15156" y="47"/>
                    <a:pt x="15156" y="24"/>
                    <a:pt x="15156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1"/>
            <p:cNvSpPr/>
            <p:nvPr/>
          </p:nvSpPr>
          <p:spPr>
            <a:xfrm>
              <a:off x="5579800" y="3466625"/>
              <a:ext cx="2875" cy="5750"/>
            </a:xfrm>
            <a:custGeom>
              <a:avLst/>
              <a:gdLst/>
              <a:ahLst/>
              <a:cxnLst/>
              <a:rect l="l" t="t" r="r" b="b"/>
              <a:pathLst>
                <a:path w="115" h="230" extrusionOk="0">
                  <a:moveTo>
                    <a:pt x="46" y="1"/>
                  </a:moveTo>
                  <a:cubicBezTo>
                    <a:pt x="24" y="1"/>
                    <a:pt x="1" y="24"/>
                    <a:pt x="1" y="47"/>
                  </a:cubicBezTo>
                  <a:cubicBezTo>
                    <a:pt x="1" y="47"/>
                    <a:pt x="1" y="69"/>
                    <a:pt x="1" y="69"/>
                  </a:cubicBezTo>
                  <a:cubicBezTo>
                    <a:pt x="1" y="92"/>
                    <a:pt x="1" y="92"/>
                    <a:pt x="1" y="115"/>
                  </a:cubicBezTo>
                  <a:cubicBezTo>
                    <a:pt x="1" y="138"/>
                    <a:pt x="1" y="138"/>
                    <a:pt x="1" y="161"/>
                  </a:cubicBezTo>
                  <a:cubicBezTo>
                    <a:pt x="1" y="184"/>
                    <a:pt x="24" y="184"/>
                    <a:pt x="24" y="206"/>
                  </a:cubicBezTo>
                  <a:cubicBezTo>
                    <a:pt x="24" y="229"/>
                    <a:pt x="46" y="229"/>
                    <a:pt x="46" y="229"/>
                  </a:cubicBezTo>
                  <a:lnTo>
                    <a:pt x="92" y="229"/>
                  </a:lnTo>
                  <a:cubicBezTo>
                    <a:pt x="92" y="229"/>
                    <a:pt x="115" y="206"/>
                    <a:pt x="115" y="206"/>
                  </a:cubicBezTo>
                  <a:cubicBezTo>
                    <a:pt x="115" y="184"/>
                    <a:pt x="115" y="184"/>
                    <a:pt x="115" y="161"/>
                  </a:cubicBezTo>
                  <a:cubicBezTo>
                    <a:pt x="92" y="161"/>
                    <a:pt x="92" y="138"/>
                    <a:pt x="92" y="138"/>
                  </a:cubicBezTo>
                  <a:cubicBezTo>
                    <a:pt x="92" y="138"/>
                    <a:pt x="92" y="115"/>
                    <a:pt x="92" y="115"/>
                  </a:cubicBezTo>
                  <a:cubicBezTo>
                    <a:pt x="92" y="115"/>
                    <a:pt x="92" y="92"/>
                    <a:pt x="92" y="92"/>
                  </a:cubicBezTo>
                  <a:cubicBezTo>
                    <a:pt x="92" y="92"/>
                    <a:pt x="92" y="69"/>
                    <a:pt x="92" y="69"/>
                  </a:cubicBezTo>
                  <a:cubicBezTo>
                    <a:pt x="115" y="47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1"/>
            <p:cNvSpPr/>
            <p:nvPr/>
          </p:nvSpPr>
          <p:spPr>
            <a:xfrm>
              <a:off x="5579225" y="3466625"/>
              <a:ext cx="3450" cy="5975"/>
            </a:xfrm>
            <a:custGeom>
              <a:avLst/>
              <a:gdLst/>
              <a:ahLst/>
              <a:cxnLst/>
              <a:rect l="l" t="t" r="r" b="b"/>
              <a:pathLst>
                <a:path w="138" h="239" extrusionOk="0">
                  <a:moveTo>
                    <a:pt x="69" y="1"/>
                  </a:moveTo>
                  <a:cubicBezTo>
                    <a:pt x="47" y="1"/>
                    <a:pt x="47" y="24"/>
                    <a:pt x="47" y="24"/>
                  </a:cubicBezTo>
                  <a:cubicBezTo>
                    <a:pt x="24" y="24"/>
                    <a:pt x="24" y="47"/>
                    <a:pt x="1" y="69"/>
                  </a:cubicBezTo>
                  <a:cubicBezTo>
                    <a:pt x="1" y="69"/>
                    <a:pt x="1" y="92"/>
                    <a:pt x="1" y="92"/>
                  </a:cubicBezTo>
                  <a:cubicBezTo>
                    <a:pt x="1" y="115"/>
                    <a:pt x="1" y="138"/>
                    <a:pt x="1" y="138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84"/>
                    <a:pt x="24" y="206"/>
                    <a:pt x="24" y="206"/>
                  </a:cubicBezTo>
                  <a:cubicBezTo>
                    <a:pt x="24" y="223"/>
                    <a:pt x="47" y="239"/>
                    <a:pt x="68" y="239"/>
                  </a:cubicBezTo>
                  <a:cubicBezTo>
                    <a:pt x="77" y="239"/>
                    <a:pt x="85" y="236"/>
                    <a:pt x="92" y="229"/>
                  </a:cubicBezTo>
                  <a:cubicBezTo>
                    <a:pt x="115" y="206"/>
                    <a:pt x="115" y="184"/>
                    <a:pt x="115" y="161"/>
                  </a:cubicBezTo>
                  <a:cubicBezTo>
                    <a:pt x="92" y="161"/>
                    <a:pt x="92" y="161"/>
                    <a:pt x="92" y="138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15"/>
                    <a:pt x="92" y="92"/>
                    <a:pt x="92" y="92"/>
                  </a:cubicBezTo>
                  <a:cubicBezTo>
                    <a:pt x="115" y="92"/>
                    <a:pt x="115" y="92"/>
                    <a:pt x="115" y="69"/>
                  </a:cubicBezTo>
                  <a:cubicBezTo>
                    <a:pt x="138" y="69"/>
                    <a:pt x="138" y="47"/>
                    <a:pt x="115" y="47"/>
                  </a:cubicBezTo>
                  <a:cubicBezTo>
                    <a:pt x="115" y="24"/>
                    <a:pt x="115" y="24"/>
                    <a:pt x="92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1"/>
            <p:cNvSpPr/>
            <p:nvPr/>
          </p:nvSpPr>
          <p:spPr>
            <a:xfrm>
              <a:off x="5578675" y="3466075"/>
              <a:ext cx="3425" cy="5725"/>
            </a:xfrm>
            <a:custGeom>
              <a:avLst/>
              <a:gdLst/>
              <a:ahLst/>
              <a:cxnLst/>
              <a:rect l="l" t="t" r="r" b="b"/>
              <a:pathLst>
                <a:path w="137" h="229" extrusionOk="0">
                  <a:moveTo>
                    <a:pt x="69" y="0"/>
                  </a:moveTo>
                  <a:cubicBezTo>
                    <a:pt x="69" y="23"/>
                    <a:pt x="46" y="23"/>
                    <a:pt x="46" y="23"/>
                  </a:cubicBezTo>
                  <a:cubicBezTo>
                    <a:pt x="46" y="46"/>
                    <a:pt x="23" y="46"/>
                    <a:pt x="23" y="69"/>
                  </a:cubicBezTo>
                  <a:cubicBezTo>
                    <a:pt x="23" y="69"/>
                    <a:pt x="23" y="91"/>
                    <a:pt x="23" y="91"/>
                  </a:cubicBezTo>
                  <a:cubicBezTo>
                    <a:pt x="23" y="114"/>
                    <a:pt x="0" y="137"/>
                    <a:pt x="23" y="137"/>
                  </a:cubicBezTo>
                  <a:cubicBezTo>
                    <a:pt x="23" y="160"/>
                    <a:pt x="23" y="183"/>
                    <a:pt x="23" y="183"/>
                  </a:cubicBezTo>
                  <a:cubicBezTo>
                    <a:pt x="23" y="206"/>
                    <a:pt x="46" y="206"/>
                    <a:pt x="46" y="228"/>
                  </a:cubicBezTo>
                  <a:lnTo>
                    <a:pt x="91" y="228"/>
                  </a:lnTo>
                  <a:cubicBezTo>
                    <a:pt x="91" y="228"/>
                    <a:pt x="114" y="206"/>
                    <a:pt x="114" y="206"/>
                  </a:cubicBezTo>
                  <a:cubicBezTo>
                    <a:pt x="114" y="206"/>
                    <a:pt x="114" y="183"/>
                    <a:pt x="114" y="160"/>
                  </a:cubicBezTo>
                  <a:cubicBezTo>
                    <a:pt x="114" y="160"/>
                    <a:pt x="114" y="137"/>
                    <a:pt x="114" y="114"/>
                  </a:cubicBezTo>
                  <a:lnTo>
                    <a:pt x="114" y="91"/>
                  </a:lnTo>
                  <a:lnTo>
                    <a:pt x="137" y="91"/>
                  </a:lnTo>
                  <a:cubicBezTo>
                    <a:pt x="137" y="69"/>
                    <a:pt x="137" y="23"/>
                    <a:pt x="114" y="23"/>
                  </a:cubicBezTo>
                  <a:cubicBezTo>
                    <a:pt x="114" y="0"/>
                    <a:pt x="91" y="0"/>
                    <a:pt x="91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1"/>
            <p:cNvSpPr/>
            <p:nvPr/>
          </p:nvSpPr>
          <p:spPr>
            <a:xfrm>
              <a:off x="5578675" y="3466075"/>
              <a:ext cx="3425" cy="4575"/>
            </a:xfrm>
            <a:custGeom>
              <a:avLst/>
              <a:gdLst/>
              <a:ahLst/>
              <a:cxnLst/>
              <a:rect l="l" t="t" r="r" b="b"/>
              <a:pathLst>
                <a:path w="137" h="183" extrusionOk="0">
                  <a:moveTo>
                    <a:pt x="69" y="0"/>
                  </a:moveTo>
                  <a:cubicBezTo>
                    <a:pt x="69" y="23"/>
                    <a:pt x="46" y="23"/>
                    <a:pt x="46" y="23"/>
                  </a:cubicBezTo>
                  <a:cubicBezTo>
                    <a:pt x="46" y="23"/>
                    <a:pt x="46" y="23"/>
                    <a:pt x="23" y="46"/>
                  </a:cubicBezTo>
                  <a:cubicBezTo>
                    <a:pt x="23" y="46"/>
                    <a:pt x="23" y="46"/>
                    <a:pt x="23" y="69"/>
                  </a:cubicBezTo>
                  <a:cubicBezTo>
                    <a:pt x="0" y="69"/>
                    <a:pt x="0" y="91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37"/>
                    <a:pt x="0" y="137"/>
                    <a:pt x="23" y="160"/>
                  </a:cubicBezTo>
                  <a:cubicBezTo>
                    <a:pt x="23" y="160"/>
                    <a:pt x="23" y="183"/>
                    <a:pt x="46" y="183"/>
                  </a:cubicBezTo>
                  <a:lnTo>
                    <a:pt x="69" y="183"/>
                  </a:lnTo>
                  <a:cubicBezTo>
                    <a:pt x="91" y="183"/>
                    <a:pt x="91" y="183"/>
                    <a:pt x="114" y="160"/>
                  </a:cubicBezTo>
                  <a:cubicBezTo>
                    <a:pt x="114" y="160"/>
                    <a:pt x="114" y="137"/>
                    <a:pt x="114" y="137"/>
                  </a:cubicBezTo>
                  <a:cubicBezTo>
                    <a:pt x="114" y="114"/>
                    <a:pt x="114" y="114"/>
                    <a:pt x="114" y="114"/>
                  </a:cubicBezTo>
                  <a:cubicBezTo>
                    <a:pt x="114" y="114"/>
                    <a:pt x="114" y="91"/>
                    <a:pt x="114" y="91"/>
                  </a:cubicBezTo>
                  <a:cubicBezTo>
                    <a:pt x="137" y="91"/>
                    <a:pt x="137" y="69"/>
                    <a:pt x="137" y="69"/>
                  </a:cubicBezTo>
                  <a:cubicBezTo>
                    <a:pt x="137" y="46"/>
                    <a:pt x="137" y="46"/>
                    <a:pt x="137" y="23"/>
                  </a:cubicBezTo>
                  <a:cubicBezTo>
                    <a:pt x="137" y="23"/>
                    <a:pt x="114" y="0"/>
                    <a:pt x="114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1"/>
            <p:cNvSpPr/>
            <p:nvPr/>
          </p:nvSpPr>
          <p:spPr>
            <a:xfrm>
              <a:off x="5578675" y="3465500"/>
              <a:ext cx="3425" cy="4575"/>
            </a:xfrm>
            <a:custGeom>
              <a:avLst/>
              <a:gdLst/>
              <a:ahLst/>
              <a:cxnLst/>
              <a:rect l="l" t="t" r="r" b="b"/>
              <a:pathLst>
                <a:path w="137" h="183" extrusionOk="0">
                  <a:moveTo>
                    <a:pt x="69" y="0"/>
                  </a:moveTo>
                  <a:cubicBezTo>
                    <a:pt x="69" y="0"/>
                    <a:pt x="69" y="0"/>
                    <a:pt x="69" y="23"/>
                  </a:cubicBezTo>
                  <a:lnTo>
                    <a:pt x="46" y="23"/>
                  </a:lnTo>
                  <a:cubicBezTo>
                    <a:pt x="23" y="46"/>
                    <a:pt x="23" y="46"/>
                    <a:pt x="23" y="69"/>
                  </a:cubicBezTo>
                  <a:cubicBezTo>
                    <a:pt x="23" y="69"/>
                    <a:pt x="0" y="92"/>
                    <a:pt x="0" y="92"/>
                  </a:cubicBezTo>
                  <a:cubicBezTo>
                    <a:pt x="0" y="114"/>
                    <a:pt x="0" y="114"/>
                    <a:pt x="0" y="137"/>
                  </a:cubicBezTo>
                  <a:cubicBezTo>
                    <a:pt x="0" y="160"/>
                    <a:pt x="0" y="160"/>
                    <a:pt x="23" y="183"/>
                  </a:cubicBezTo>
                  <a:lnTo>
                    <a:pt x="91" y="183"/>
                  </a:lnTo>
                  <a:cubicBezTo>
                    <a:pt x="91" y="160"/>
                    <a:pt x="114" y="160"/>
                    <a:pt x="114" y="137"/>
                  </a:cubicBezTo>
                  <a:cubicBezTo>
                    <a:pt x="114" y="137"/>
                    <a:pt x="114" y="114"/>
                    <a:pt x="91" y="114"/>
                  </a:cubicBezTo>
                  <a:lnTo>
                    <a:pt x="114" y="114"/>
                  </a:lnTo>
                  <a:cubicBezTo>
                    <a:pt x="114" y="92"/>
                    <a:pt x="114" y="92"/>
                    <a:pt x="114" y="92"/>
                  </a:cubicBezTo>
                  <a:cubicBezTo>
                    <a:pt x="137" y="69"/>
                    <a:pt x="137" y="23"/>
                    <a:pt x="114" y="23"/>
                  </a:cubicBezTo>
                  <a:cubicBezTo>
                    <a:pt x="91" y="23"/>
                    <a:pt x="91" y="0"/>
                    <a:pt x="69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1"/>
            <p:cNvSpPr/>
            <p:nvPr/>
          </p:nvSpPr>
          <p:spPr>
            <a:xfrm>
              <a:off x="5578675" y="3465500"/>
              <a:ext cx="3425" cy="4575"/>
            </a:xfrm>
            <a:custGeom>
              <a:avLst/>
              <a:gdLst/>
              <a:ahLst/>
              <a:cxnLst/>
              <a:rect l="l" t="t" r="r" b="b"/>
              <a:pathLst>
                <a:path w="137" h="183" extrusionOk="0">
                  <a:moveTo>
                    <a:pt x="91" y="0"/>
                  </a:moveTo>
                  <a:cubicBezTo>
                    <a:pt x="69" y="0"/>
                    <a:pt x="46" y="23"/>
                    <a:pt x="46" y="23"/>
                  </a:cubicBezTo>
                  <a:cubicBezTo>
                    <a:pt x="23" y="46"/>
                    <a:pt x="23" y="46"/>
                    <a:pt x="23" y="69"/>
                  </a:cubicBezTo>
                  <a:cubicBezTo>
                    <a:pt x="23" y="69"/>
                    <a:pt x="23" y="69"/>
                    <a:pt x="23" y="92"/>
                  </a:cubicBezTo>
                  <a:cubicBezTo>
                    <a:pt x="0" y="92"/>
                    <a:pt x="0" y="114"/>
                    <a:pt x="0" y="114"/>
                  </a:cubicBezTo>
                  <a:cubicBezTo>
                    <a:pt x="0" y="160"/>
                    <a:pt x="23" y="183"/>
                    <a:pt x="46" y="183"/>
                  </a:cubicBezTo>
                  <a:cubicBezTo>
                    <a:pt x="91" y="183"/>
                    <a:pt x="114" y="160"/>
                    <a:pt x="114" y="137"/>
                  </a:cubicBezTo>
                  <a:cubicBezTo>
                    <a:pt x="114" y="114"/>
                    <a:pt x="114" y="114"/>
                    <a:pt x="114" y="114"/>
                  </a:cubicBezTo>
                  <a:cubicBezTo>
                    <a:pt x="114" y="114"/>
                    <a:pt x="114" y="92"/>
                    <a:pt x="114" y="92"/>
                  </a:cubicBezTo>
                  <a:cubicBezTo>
                    <a:pt x="114" y="92"/>
                    <a:pt x="114" y="92"/>
                    <a:pt x="114" y="69"/>
                  </a:cubicBezTo>
                  <a:cubicBezTo>
                    <a:pt x="137" y="46"/>
                    <a:pt x="137" y="23"/>
                    <a:pt x="114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1"/>
            <p:cNvSpPr/>
            <p:nvPr/>
          </p:nvSpPr>
          <p:spPr>
            <a:xfrm>
              <a:off x="5741300" y="4068075"/>
              <a:ext cx="4575" cy="4025"/>
            </a:xfrm>
            <a:custGeom>
              <a:avLst/>
              <a:gdLst/>
              <a:ahLst/>
              <a:cxnLst/>
              <a:rect l="l" t="t" r="r" b="b"/>
              <a:pathLst>
                <a:path w="183" h="161" extrusionOk="0">
                  <a:moveTo>
                    <a:pt x="23" y="1"/>
                  </a:moveTo>
                  <a:cubicBezTo>
                    <a:pt x="0" y="1"/>
                    <a:pt x="0" y="24"/>
                    <a:pt x="0" y="69"/>
                  </a:cubicBezTo>
                  <a:cubicBezTo>
                    <a:pt x="0" y="69"/>
                    <a:pt x="0" y="92"/>
                    <a:pt x="23" y="92"/>
                  </a:cubicBezTo>
                  <a:cubicBezTo>
                    <a:pt x="23" y="92"/>
                    <a:pt x="23" y="115"/>
                    <a:pt x="23" y="115"/>
                  </a:cubicBezTo>
                  <a:cubicBezTo>
                    <a:pt x="46" y="115"/>
                    <a:pt x="46" y="138"/>
                    <a:pt x="46" y="138"/>
                  </a:cubicBezTo>
                  <a:cubicBezTo>
                    <a:pt x="69" y="138"/>
                    <a:pt x="69" y="138"/>
                    <a:pt x="92" y="161"/>
                  </a:cubicBezTo>
                  <a:lnTo>
                    <a:pt x="137" y="161"/>
                  </a:lnTo>
                  <a:cubicBezTo>
                    <a:pt x="160" y="161"/>
                    <a:pt x="183" y="115"/>
                    <a:pt x="183" y="92"/>
                  </a:cubicBezTo>
                  <a:cubicBezTo>
                    <a:pt x="160" y="69"/>
                    <a:pt x="137" y="46"/>
                    <a:pt x="114" y="46"/>
                  </a:cubicBezTo>
                  <a:lnTo>
                    <a:pt x="92" y="46"/>
                  </a:lnTo>
                  <a:cubicBezTo>
                    <a:pt x="92" y="46"/>
                    <a:pt x="92" y="24"/>
                    <a:pt x="92" y="24"/>
                  </a:cubicBezTo>
                  <a:cubicBezTo>
                    <a:pt x="92" y="1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1"/>
            <p:cNvSpPr/>
            <p:nvPr/>
          </p:nvSpPr>
          <p:spPr>
            <a:xfrm>
              <a:off x="5740725" y="4067500"/>
              <a:ext cx="3450" cy="4025"/>
            </a:xfrm>
            <a:custGeom>
              <a:avLst/>
              <a:gdLst/>
              <a:ahLst/>
              <a:cxnLst/>
              <a:rect l="l" t="t" r="r" b="b"/>
              <a:pathLst>
                <a:path w="138" h="161" extrusionOk="0">
                  <a:moveTo>
                    <a:pt x="23" y="1"/>
                  </a:moveTo>
                  <a:cubicBezTo>
                    <a:pt x="0" y="24"/>
                    <a:pt x="0" y="47"/>
                    <a:pt x="0" y="69"/>
                  </a:cubicBezTo>
                  <a:cubicBezTo>
                    <a:pt x="0" y="69"/>
                    <a:pt x="23" y="92"/>
                    <a:pt x="23" y="115"/>
                  </a:cubicBezTo>
                  <a:lnTo>
                    <a:pt x="46" y="115"/>
                  </a:lnTo>
                  <a:cubicBezTo>
                    <a:pt x="46" y="138"/>
                    <a:pt x="46" y="138"/>
                    <a:pt x="69" y="138"/>
                  </a:cubicBezTo>
                  <a:cubicBezTo>
                    <a:pt x="69" y="161"/>
                    <a:pt x="92" y="161"/>
                    <a:pt x="92" y="161"/>
                  </a:cubicBezTo>
                  <a:cubicBezTo>
                    <a:pt x="115" y="161"/>
                    <a:pt x="137" y="138"/>
                    <a:pt x="137" y="138"/>
                  </a:cubicBezTo>
                  <a:cubicBezTo>
                    <a:pt x="137" y="138"/>
                    <a:pt x="137" y="115"/>
                    <a:pt x="137" y="115"/>
                  </a:cubicBezTo>
                  <a:cubicBezTo>
                    <a:pt x="137" y="92"/>
                    <a:pt x="137" y="69"/>
                    <a:pt x="137" y="69"/>
                  </a:cubicBezTo>
                  <a:lnTo>
                    <a:pt x="115" y="69"/>
                  </a:lnTo>
                  <a:cubicBezTo>
                    <a:pt x="115" y="47"/>
                    <a:pt x="115" y="47"/>
                    <a:pt x="115" y="47"/>
                  </a:cubicBezTo>
                  <a:cubicBezTo>
                    <a:pt x="92" y="47"/>
                    <a:pt x="92" y="47"/>
                    <a:pt x="92" y="24"/>
                  </a:cubicBezTo>
                  <a:cubicBezTo>
                    <a:pt x="92" y="24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1"/>
            <p:cNvSpPr/>
            <p:nvPr/>
          </p:nvSpPr>
          <p:spPr>
            <a:xfrm>
              <a:off x="5740725" y="4067500"/>
              <a:ext cx="4600" cy="4600"/>
            </a:xfrm>
            <a:custGeom>
              <a:avLst/>
              <a:gdLst/>
              <a:ahLst/>
              <a:cxnLst/>
              <a:rect l="l" t="t" r="r" b="b"/>
              <a:pathLst>
                <a:path w="184" h="184" extrusionOk="0">
                  <a:moveTo>
                    <a:pt x="46" y="1"/>
                  </a:moveTo>
                  <a:cubicBezTo>
                    <a:pt x="0" y="24"/>
                    <a:pt x="0" y="47"/>
                    <a:pt x="0" y="69"/>
                  </a:cubicBezTo>
                  <a:cubicBezTo>
                    <a:pt x="0" y="92"/>
                    <a:pt x="23" y="92"/>
                    <a:pt x="23" y="115"/>
                  </a:cubicBezTo>
                  <a:cubicBezTo>
                    <a:pt x="23" y="115"/>
                    <a:pt x="23" y="138"/>
                    <a:pt x="46" y="138"/>
                  </a:cubicBezTo>
                  <a:cubicBezTo>
                    <a:pt x="46" y="138"/>
                    <a:pt x="46" y="161"/>
                    <a:pt x="69" y="161"/>
                  </a:cubicBezTo>
                  <a:lnTo>
                    <a:pt x="92" y="161"/>
                  </a:lnTo>
                  <a:cubicBezTo>
                    <a:pt x="92" y="161"/>
                    <a:pt x="115" y="161"/>
                    <a:pt x="115" y="184"/>
                  </a:cubicBezTo>
                  <a:cubicBezTo>
                    <a:pt x="137" y="184"/>
                    <a:pt x="160" y="161"/>
                    <a:pt x="160" y="138"/>
                  </a:cubicBezTo>
                  <a:cubicBezTo>
                    <a:pt x="183" y="115"/>
                    <a:pt x="160" y="92"/>
                    <a:pt x="137" y="69"/>
                  </a:cubicBezTo>
                  <a:lnTo>
                    <a:pt x="115" y="69"/>
                  </a:lnTo>
                  <a:cubicBezTo>
                    <a:pt x="115" y="47"/>
                    <a:pt x="92" y="47"/>
                    <a:pt x="92" y="47"/>
                  </a:cubicBezTo>
                  <a:cubicBezTo>
                    <a:pt x="92" y="24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1"/>
            <p:cNvSpPr/>
            <p:nvPr/>
          </p:nvSpPr>
          <p:spPr>
            <a:xfrm>
              <a:off x="5740725" y="4067500"/>
              <a:ext cx="4600" cy="4600"/>
            </a:xfrm>
            <a:custGeom>
              <a:avLst/>
              <a:gdLst/>
              <a:ahLst/>
              <a:cxnLst/>
              <a:rect l="l" t="t" r="r" b="b"/>
              <a:pathLst>
                <a:path w="184" h="184" extrusionOk="0">
                  <a:moveTo>
                    <a:pt x="23" y="1"/>
                  </a:moveTo>
                  <a:cubicBezTo>
                    <a:pt x="0" y="24"/>
                    <a:pt x="0" y="47"/>
                    <a:pt x="0" y="69"/>
                  </a:cubicBezTo>
                  <a:cubicBezTo>
                    <a:pt x="23" y="92"/>
                    <a:pt x="23" y="115"/>
                    <a:pt x="46" y="138"/>
                  </a:cubicBezTo>
                  <a:cubicBezTo>
                    <a:pt x="46" y="138"/>
                    <a:pt x="69" y="161"/>
                    <a:pt x="69" y="161"/>
                  </a:cubicBezTo>
                  <a:lnTo>
                    <a:pt x="92" y="161"/>
                  </a:lnTo>
                  <a:cubicBezTo>
                    <a:pt x="92" y="161"/>
                    <a:pt x="115" y="184"/>
                    <a:pt x="115" y="184"/>
                  </a:cubicBezTo>
                  <a:cubicBezTo>
                    <a:pt x="160" y="184"/>
                    <a:pt x="183" y="161"/>
                    <a:pt x="183" y="138"/>
                  </a:cubicBezTo>
                  <a:cubicBezTo>
                    <a:pt x="183" y="115"/>
                    <a:pt x="160" y="69"/>
                    <a:pt x="137" y="69"/>
                  </a:cubicBezTo>
                  <a:lnTo>
                    <a:pt x="115" y="69"/>
                  </a:lnTo>
                  <a:cubicBezTo>
                    <a:pt x="115" y="69"/>
                    <a:pt x="92" y="69"/>
                    <a:pt x="92" y="47"/>
                  </a:cubicBezTo>
                  <a:cubicBezTo>
                    <a:pt x="92" y="24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1"/>
            <p:cNvSpPr/>
            <p:nvPr/>
          </p:nvSpPr>
          <p:spPr>
            <a:xfrm>
              <a:off x="6153850" y="3913450"/>
              <a:ext cx="33125" cy="50650"/>
            </a:xfrm>
            <a:custGeom>
              <a:avLst/>
              <a:gdLst/>
              <a:ahLst/>
              <a:cxnLst/>
              <a:rect l="l" t="t" r="r" b="b"/>
              <a:pathLst>
                <a:path w="1325" h="2026" extrusionOk="0">
                  <a:moveTo>
                    <a:pt x="860" y="1210"/>
                  </a:moveTo>
                  <a:cubicBezTo>
                    <a:pt x="845" y="1210"/>
                    <a:pt x="845" y="1213"/>
                    <a:pt x="845" y="1233"/>
                  </a:cubicBezTo>
                  <a:cubicBezTo>
                    <a:pt x="851" y="1225"/>
                    <a:pt x="856" y="1218"/>
                    <a:pt x="860" y="1210"/>
                  </a:cubicBezTo>
                  <a:close/>
                  <a:moveTo>
                    <a:pt x="1165" y="0"/>
                  </a:moveTo>
                  <a:cubicBezTo>
                    <a:pt x="1165" y="0"/>
                    <a:pt x="1142" y="0"/>
                    <a:pt x="1142" y="23"/>
                  </a:cubicBezTo>
                  <a:cubicBezTo>
                    <a:pt x="1074" y="23"/>
                    <a:pt x="1051" y="91"/>
                    <a:pt x="1074" y="137"/>
                  </a:cubicBezTo>
                  <a:cubicBezTo>
                    <a:pt x="1074" y="160"/>
                    <a:pt x="1097" y="183"/>
                    <a:pt x="1097" y="206"/>
                  </a:cubicBezTo>
                  <a:cubicBezTo>
                    <a:pt x="1119" y="297"/>
                    <a:pt x="1119" y="365"/>
                    <a:pt x="1119" y="457"/>
                  </a:cubicBezTo>
                  <a:cubicBezTo>
                    <a:pt x="1097" y="571"/>
                    <a:pt x="1074" y="685"/>
                    <a:pt x="1051" y="799"/>
                  </a:cubicBezTo>
                  <a:cubicBezTo>
                    <a:pt x="1008" y="950"/>
                    <a:pt x="944" y="1081"/>
                    <a:pt x="860" y="1210"/>
                  </a:cubicBezTo>
                  <a:lnTo>
                    <a:pt x="860" y="1210"/>
                  </a:lnTo>
                  <a:cubicBezTo>
                    <a:pt x="863" y="1210"/>
                    <a:pt x="865" y="1210"/>
                    <a:pt x="868" y="1210"/>
                  </a:cubicBezTo>
                  <a:cubicBezTo>
                    <a:pt x="777" y="1347"/>
                    <a:pt x="663" y="1461"/>
                    <a:pt x="549" y="1575"/>
                  </a:cubicBezTo>
                  <a:cubicBezTo>
                    <a:pt x="457" y="1644"/>
                    <a:pt x="389" y="1712"/>
                    <a:pt x="275" y="1758"/>
                  </a:cubicBezTo>
                  <a:cubicBezTo>
                    <a:pt x="206" y="1803"/>
                    <a:pt x="138" y="1826"/>
                    <a:pt x="69" y="1826"/>
                  </a:cubicBezTo>
                  <a:cubicBezTo>
                    <a:pt x="47" y="1849"/>
                    <a:pt x="24" y="1872"/>
                    <a:pt x="24" y="1895"/>
                  </a:cubicBezTo>
                  <a:cubicBezTo>
                    <a:pt x="1" y="1917"/>
                    <a:pt x="1" y="1940"/>
                    <a:pt x="24" y="1963"/>
                  </a:cubicBezTo>
                  <a:cubicBezTo>
                    <a:pt x="24" y="1986"/>
                    <a:pt x="47" y="2009"/>
                    <a:pt x="69" y="2009"/>
                  </a:cubicBezTo>
                  <a:cubicBezTo>
                    <a:pt x="81" y="2020"/>
                    <a:pt x="92" y="2026"/>
                    <a:pt x="104" y="2026"/>
                  </a:cubicBezTo>
                  <a:cubicBezTo>
                    <a:pt x="115" y="2026"/>
                    <a:pt x="126" y="2020"/>
                    <a:pt x="138" y="2009"/>
                  </a:cubicBezTo>
                  <a:cubicBezTo>
                    <a:pt x="184" y="2009"/>
                    <a:pt x="252" y="1986"/>
                    <a:pt x="298" y="1963"/>
                  </a:cubicBezTo>
                  <a:cubicBezTo>
                    <a:pt x="343" y="1963"/>
                    <a:pt x="389" y="1917"/>
                    <a:pt x="435" y="1895"/>
                  </a:cubicBezTo>
                  <a:cubicBezTo>
                    <a:pt x="526" y="1849"/>
                    <a:pt x="594" y="1781"/>
                    <a:pt x="663" y="1735"/>
                  </a:cubicBezTo>
                  <a:cubicBezTo>
                    <a:pt x="823" y="1575"/>
                    <a:pt x="960" y="1415"/>
                    <a:pt x="1074" y="1233"/>
                  </a:cubicBezTo>
                  <a:cubicBezTo>
                    <a:pt x="1165" y="1050"/>
                    <a:pt x="1234" y="868"/>
                    <a:pt x="1279" y="662"/>
                  </a:cubicBezTo>
                  <a:cubicBezTo>
                    <a:pt x="1325" y="479"/>
                    <a:pt x="1325" y="274"/>
                    <a:pt x="1256" y="69"/>
                  </a:cubicBezTo>
                  <a:cubicBezTo>
                    <a:pt x="1256" y="23"/>
                    <a:pt x="1211" y="0"/>
                    <a:pt x="1165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1"/>
            <p:cNvSpPr/>
            <p:nvPr/>
          </p:nvSpPr>
          <p:spPr>
            <a:xfrm>
              <a:off x="5987800" y="3353650"/>
              <a:ext cx="51950" cy="22425"/>
            </a:xfrm>
            <a:custGeom>
              <a:avLst/>
              <a:gdLst/>
              <a:ahLst/>
              <a:cxnLst/>
              <a:rect l="l" t="t" r="r" b="b"/>
              <a:pathLst>
                <a:path w="2078" h="897" extrusionOk="0">
                  <a:moveTo>
                    <a:pt x="1028" y="1"/>
                  </a:moveTo>
                  <a:cubicBezTo>
                    <a:pt x="914" y="1"/>
                    <a:pt x="800" y="23"/>
                    <a:pt x="686" y="23"/>
                  </a:cubicBezTo>
                  <a:cubicBezTo>
                    <a:pt x="480" y="69"/>
                    <a:pt x="275" y="115"/>
                    <a:pt x="92" y="138"/>
                  </a:cubicBezTo>
                  <a:cubicBezTo>
                    <a:pt x="46" y="160"/>
                    <a:pt x="1" y="206"/>
                    <a:pt x="24" y="274"/>
                  </a:cubicBezTo>
                  <a:cubicBezTo>
                    <a:pt x="24" y="320"/>
                    <a:pt x="92" y="343"/>
                    <a:pt x="138" y="343"/>
                  </a:cubicBezTo>
                  <a:cubicBezTo>
                    <a:pt x="366" y="297"/>
                    <a:pt x="594" y="229"/>
                    <a:pt x="845" y="206"/>
                  </a:cubicBezTo>
                  <a:cubicBezTo>
                    <a:pt x="902" y="195"/>
                    <a:pt x="965" y="189"/>
                    <a:pt x="1028" y="189"/>
                  </a:cubicBezTo>
                  <a:cubicBezTo>
                    <a:pt x="1091" y="189"/>
                    <a:pt x="1153" y="195"/>
                    <a:pt x="1211" y="206"/>
                  </a:cubicBezTo>
                  <a:cubicBezTo>
                    <a:pt x="1302" y="229"/>
                    <a:pt x="1370" y="252"/>
                    <a:pt x="1462" y="274"/>
                  </a:cubicBezTo>
                  <a:cubicBezTo>
                    <a:pt x="1507" y="320"/>
                    <a:pt x="1553" y="343"/>
                    <a:pt x="1621" y="389"/>
                  </a:cubicBezTo>
                  <a:cubicBezTo>
                    <a:pt x="1667" y="434"/>
                    <a:pt x="1690" y="480"/>
                    <a:pt x="1736" y="526"/>
                  </a:cubicBezTo>
                  <a:cubicBezTo>
                    <a:pt x="1781" y="571"/>
                    <a:pt x="1804" y="617"/>
                    <a:pt x="1827" y="685"/>
                  </a:cubicBezTo>
                  <a:cubicBezTo>
                    <a:pt x="1850" y="731"/>
                    <a:pt x="1850" y="777"/>
                    <a:pt x="1872" y="822"/>
                  </a:cubicBezTo>
                  <a:cubicBezTo>
                    <a:pt x="1872" y="860"/>
                    <a:pt x="1918" y="897"/>
                    <a:pt x="1960" y="897"/>
                  </a:cubicBezTo>
                  <a:cubicBezTo>
                    <a:pt x="1969" y="897"/>
                    <a:pt x="1978" y="895"/>
                    <a:pt x="1987" y="891"/>
                  </a:cubicBezTo>
                  <a:cubicBezTo>
                    <a:pt x="2032" y="891"/>
                    <a:pt x="2078" y="822"/>
                    <a:pt x="2055" y="777"/>
                  </a:cubicBezTo>
                  <a:cubicBezTo>
                    <a:pt x="2032" y="685"/>
                    <a:pt x="2009" y="594"/>
                    <a:pt x="1964" y="503"/>
                  </a:cubicBezTo>
                  <a:cubicBezTo>
                    <a:pt x="1918" y="434"/>
                    <a:pt x="1850" y="343"/>
                    <a:pt x="1781" y="274"/>
                  </a:cubicBezTo>
                  <a:cubicBezTo>
                    <a:pt x="1644" y="138"/>
                    <a:pt x="1462" y="69"/>
                    <a:pt x="1256" y="23"/>
                  </a:cubicBezTo>
                  <a:cubicBezTo>
                    <a:pt x="1188" y="1"/>
                    <a:pt x="1096" y="1"/>
                    <a:pt x="1028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1"/>
            <p:cNvSpPr/>
            <p:nvPr/>
          </p:nvSpPr>
          <p:spPr>
            <a:xfrm>
              <a:off x="5610625" y="3470050"/>
              <a:ext cx="163225" cy="575225"/>
            </a:xfrm>
            <a:custGeom>
              <a:avLst/>
              <a:gdLst/>
              <a:ahLst/>
              <a:cxnLst/>
              <a:rect l="l" t="t" r="r" b="b"/>
              <a:pathLst>
                <a:path w="6529" h="23009" extrusionOk="0">
                  <a:moveTo>
                    <a:pt x="206" y="1"/>
                  </a:moveTo>
                  <a:cubicBezTo>
                    <a:pt x="183" y="1"/>
                    <a:pt x="183" y="1"/>
                    <a:pt x="183" y="24"/>
                  </a:cubicBezTo>
                  <a:cubicBezTo>
                    <a:pt x="114" y="24"/>
                    <a:pt x="69" y="47"/>
                    <a:pt x="46" y="92"/>
                  </a:cubicBezTo>
                  <a:cubicBezTo>
                    <a:pt x="23" y="115"/>
                    <a:pt x="0" y="184"/>
                    <a:pt x="0" y="229"/>
                  </a:cubicBezTo>
                  <a:cubicBezTo>
                    <a:pt x="639" y="2535"/>
                    <a:pt x="1256" y="4840"/>
                    <a:pt x="1872" y="7145"/>
                  </a:cubicBezTo>
                  <a:cubicBezTo>
                    <a:pt x="2580" y="9702"/>
                    <a:pt x="3264" y="12281"/>
                    <a:pt x="3972" y="14837"/>
                  </a:cubicBezTo>
                  <a:cubicBezTo>
                    <a:pt x="4588" y="17120"/>
                    <a:pt x="5204" y="19402"/>
                    <a:pt x="5821" y="21685"/>
                  </a:cubicBezTo>
                  <a:cubicBezTo>
                    <a:pt x="5935" y="22073"/>
                    <a:pt x="6026" y="22438"/>
                    <a:pt x="6140" y="22826"/>
                  </a:cubicBezTo>
                  <a:cubicBezTo>
                    <a:pt x="6140" y="22895"/>
                    <a:pt x="6163" y="22917"/>
                    <a:pt x="6209" y="22963"/>
                  </a:cubicBezTo>
                  <a:cubicBezTo>
                    <a:pt x="6254" y="22986"/>
                    <a:pt x="6300" y="23009"/>
                    <a:pt x="6346" y="23009"/>
                  </a:cubicBezTo>
                  <a:cubicBezTo>
                    <a:pt x="6414" y="22986"/>
                    <a:pt x="6460" y="22963"/>
                    <a:pt x="6483" y="22917"/>
                  </a:cubicBezTo>
                  <a:cubicBezTo>
                    <a:pt x="6505" y="22895"/>
                    <a:pt x="6528" y="22826"/>
                    <a:pt x="6528" y="22781"/>
                  </a:cubicBezTo>
                  <a:cubicBezTo>
                    <a:pt x="6003" y="20863"/>
                    <a:pt x="5478" y="18946"/>
                    <a:pt x="4953" y="17029"/>
                  </a:cubicBezTo>
                  <a:cubicBezTo>
                    <a:pt x="4269" y="14449"/>
                    <a:pt x="3561" y="11870"/>
                    <a:pt x="2876" y="9291"/>
                  </a:cubicBezTo>
                  <a:cubicBezTo>
                    <a:pt x="2214" y="6940"/>
                    <a:pt x="1575" y="4566"/>
                    <a:pt x="936" y="2192"/>
                  </a:cubicBezTo>
                  <a:cubicBezTo>
                    <a:pt x="753" y="1530"/>
                    <a:pt x="571" y="845"/>
                    <a:pt x="388" y="184"/>
                  </a:cubicBezTo>
                  <a:cubicBezTo>
                    <a:pt x="388" y="138"/>
                    <a:pt x="365" y="92"/>
                    <a:pt x="320" y="47"/>
                  </a:cubicBezTo>
                  <a:cubicBezTo>
                    <a:pt x="274" y="24"/>
                    <a:pt x="251" y="1"/>
                    <a:pt x="206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1"/>
            <p:cNvSpPr/>
            <p:nvPr/>
          </p:nvSpPr>
          <p:spPr>
            <a:xfrm>
              <a:off x="5952425" y="3360500"/>
              <a:ext cx="171800" cy="619725"/>
            </a:xfrm>
            <a:custGeom>
              <a:avLst/>
              <a:gdLst/>
              <a:ahLst/>
              <a:cxnLst/>
              <a:rect l="l" t="t" r="r" b="b"/>
              <a:pathLst>
                <a:path w="6872" h="24789" extrusionOk="0">
                  <a:moveTo>
                    <a:pt x="92" y="0"/>
                  </a:moveTo>
                  <a:cubicBezTo>
                    <a:pt x="69" y="0"/>
                    <a:pt x="46" y="23"/>
                    <a:pt x="23" y="23"/>
                  </a:cubicBezTo>
                  <a:cubicBezTo>
                    <a:pt x="23" y="46"/>
                    <a:pt x="1" y="92"/>
                    <a:pt x="23" y="115"/>
                  </a:cubicBezTo>
                  <a:cubicBezTo>
                    <a:pt x="685" y="2625"/>
                    <a:pt x="1370" y="5136"/>
                    <a:pt x="2055" y="7670"/>
                  </a:cubicBezTo>
                  <a:cubicBezTo>
                    <a:pt x="2808" y="10409"/>
                    <a:pt x="3561" y="13171"/>
                    <a:pt x="4292" y="15933"/>
                  </a:cubicBezTo>
                  <a:cubicBezTo>
                    <a:pt x="4999" y="18535"/>
                    <a:pt x="5707" y="21137"/>
                    <a:pt x="6415" y="23739"/>
                  </a:cubicBezTo>
                  <a:cubicBezTo>
                    <a:pt x="6506" y="24058"/>
                    <a:pt x="6597" y="24378"/>
                    <a:pt x="6688" y="24697"/>
                  </a:cubicBezTo>
                  <a:cubicBezTo>
                    <a:pt x="6688" y="24697"/>
                    <a:pt x="6688" y="24720"/>
                    <a:pt x="6688" y="24720"/>
                  </a:cubicBezTo>
                  <a:cubicBezTo>
                    <a:pt x="6688" y="24743"/>
                    <a:pt x="6688" y="24766"/>
                    <a:pt x="6711" y="24766"/>
                  </a:cubicBezTo>
                  <a:cubicBezTo>
                    <a:pt x="6734" y="24789"/>
                    <a:pt x="6757" y="24789"/>
                    <a:pt x="6803" y="24789"/>
                  </a:cubicBezTo>
                  <a:cubicBezTo>
                    <a:pt x="6825" y="24789"/>
                    <a:pt x="6848" y="24766"/>
                    <a:pt x="6848" y="24766"/>
                  </a:cubicBezTo>
                  <a:cubicBezTo>
                    <a:pt x="6871" y="24743"/>
                    <a:pt x="6871" y="24697"/>
                    <a:pt x="6871" y="24675"/>
                  </a:cubicBezTo>
                  <a:cubicBezTo>
                    <a:pt x="6780" y="24309"/>
                    <a:pt x="6666" y="23921"/>
                    <a:pt x="6574" y="23533"/>
                  </a:cubicBezTo>
                  <a:lnTo>
                    <a:pt x="5593" y="19973"/>
                  </a:lnTo>
                  <a:lnTo>
                    <a:pt x="3265" y="11390"/>
                  </a:lnTo>
                  <a:cubicBezTo>
                    <a:pt x="2557" y="8743"/>
                    <a:pt x="1827" y="6095"/>
                    <a:pt x="1119" y="3447"/>
                  </a:cubicBezTo>
                  <a:cubicBezTo>
                    <a:pt x="822" y="2329"/>
                    <a:pt x="503" y="1210"/>
                    <a:pt x="206" y="69"/>
                  </a:cubicBezTo>
                  <a:cubicBezTo>
                    <a:pt x="206" y="46"/>
                    <a:pt x="183" y="23"/>
                    <a:pt x="160" y="23"/>
                  </a:cubicBezTo>
                  <a:cubicBezTo>
                    <a:pt x="160" y="0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B9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1"/>
            <p:cNvSpPr/>
            <p:nvPr/>
          </p:nvSpPr>
          <p:spPr>
            <a:xfrm>
              <a:off x="5971250" y="3353650"/>
              <a:ext cx="172375" cy="622025"/>
            </a:xfrm>
            <a:custGeom>
              <a:avLst/>
              <a:gdLst/>
              <a:ahLst/>
              <a:cxnLst/>
              <a:rect l="l" t="t" r="r" b="b"/>
              <a:pathLst>
                <a:path w="6895" h="24881" extrusionOk="0">
                  <a:moveTo>
                    <a:pt x="69" y="1"/>
                  </a:moveTo>
                  <a:cubicBezTo>
                    <a:pt x="47" y="1"/>
                    <a:pt x="24" y="1"/>
                    <a:pt x="24" y="23"/>
                  </a:cubicBezTo>
                  <a:cubicBezTo>
                    <a:pt x="1" y="46"/>
                    <a:pt x="1" y="69"/>
                    <a:pt x="1" y="115"/>
                  </a:cubicBezTo>
                  <a:cubicBezTo>
                    <a:pt x="663" y="2580"/>
                    <a:pt x="1348" y="5045"/>
                    <a:pt x="2009" y="7510"/>
                  </a:cubicBezTo>
                  <a:cubicBezTo>
                    <a:pt x="2786" y="10363"/>
                    <a:pt x="3539" y="13194"/>
                    <a:pt x="4315" y="16047"/>
                  </a:cubicBezTo>
                  <a:lnTo>
                    <a:pt x="6438" y="23899"/>
                  </a:lnTo>
                  <a:cubicBezTo>
                    <a:pt x="6529" y="24195"/>
                    <a:pt x="6620" y="24492"/>
                    <a:pt x="6689" y="24789"/>
                  </a:cubicBezTo>
                  <a:cubicBezTo>
                    <a:pt x="6689" y="24812"/>
                    <a:pt x="6711" y="24834"/>
                    <a:pt x="6734" y="24857"/>
                  </a:cubicBezTo>
                  <a:cubicBezTo>
                    <a:pt x="6757" y="24880"/>
                    <a:pt x="6780" y="24880"/>
                    <a:pt x="6803" y="24880"/>
                  </a:cubicBezTo>
                  <a:cubicBezTo>
                    <a:pt x="6826" y="24880"/>
                    <a:pt x="6848" y="24857"/>
                    <a:pt x="6871" y="24834"/>
                  </a:cubicBezTo>
                  <a:cubicBezTo>
                    <a:pt x="6871" y="24812"/>
                    <a:pt x="6894" y="24789"/>
                    <a:pt x="6894" y="24766"/>
                  </a:cubicBezTo>
                  <a:cubicBezTo>
                    <a:pt x="6483" y="23328"/>
                    <a:pt x="6095" y="21867"/>
                    <a:pt x="5707" y="20429"/>
                  </a:cubicBezTo>
                  <a:cubicBezTo>
                    <a:pt x="4931" y="17530"/>
                    <a:pt x="4132" y="14654"/>
                    <a:pt x="3356" y="11756"/>
                  </a:cubicBezTo>
                  <a:cubicBezTo>
                    <a:pt x="2626" y="9017"/>
                    <a:pt x="1873" y="6300"/>
                    <a:pt x="1142" y="3561"/>
                  </a:cubicBezTo>
                  <a:cubicBezTo>
                    <a:pt x="823" y="2397"/>
                    <a:pt x="503" y="1233"/>
                    <a:pt x="183" y="69"/>
                  </a:cubicBezTo>
                  <a:cubicBezTo>
                    <a:pt x="183" y="46"/>
                    <a:pt x="183" y="23"/>
                    <a:pt x="161" y="23"/>
                  </a:cubicBezTo>
                  <a:cubicBezTo>
                    <a:pt x="138" y="1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B9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1"/>
            <p:cNvSpPr/>
            <p:nvPr/>
          </p:nvSpPr>
          <p:spPr>
            <a:xfrm>
              <a:off x="6119625" y="3971650"/>
              <a:ext cx="23425" cy="9825"/>
            </a:xfrm>
            <a:custGeom>
              <a:avLst/>
              <a:gdLst/>
              <a:ahLst/>
              <a:cxnLst/>
              <a:rect l="l" t="t" r="r" b="b"/>
              <a:pathLst>
                <a:path w="937" h="393" extrusionOk="0">
                  <a:moveTo>
                    <a:pt x="822" y="0"/>
                  </a:moveTo>
                  <a:cubicBezTo>
                    <a:pt x="799" y="0"/>
                    <a:pt x="776" y="0"/>
                    <a:pt x="754" y="23"/>
                  </a:cubicBezTo>
                  <a:cubicBezTo>
                    <a:pt x="754" y="23"/>
                    <a:pt x="731" y="46"/>
                    <a:pt x="708" y="46"/>
                  </a:cubicBezTo>
                  <a:cubicBezTo>
                    <a:pt x="640" y="92"/>
                    <a:pt x="571" y="114"/>
                    <a:pt x="503" y="137"/>
                  </a:cubicBezTo>
                  <a:cubicBezTo>
                    <a:pt x="411" y="160"/>
                    <a:pt x="343" y="183"/>
                    <a:pt x="252" y="183"/>
                  </a:cubicBezTo>
                  <a:lnTo>
                    <a:pt x="115" y="183"/>
                  </a:lnTo>
                  <a:cubicBezTo>
                    <a:pt x="69" y="183"/>
                    <a:pt x="23" y="229"/>
                    <a:pt x="23" y="274"/>
                  </a:cubicBezTo>
                  <a:cubicBezTo>
                    <a:pt x="0" y="320"/>
                    <a:pt x="46" y="366"/>
                    <a:pt x="92" y="388"/>
                  </a:cubicBezTo>
                  <a:cubicBezTo>
                    <a:pt x="128" y="391"/>
                    <a:pt x="164" y="393"/>
                    <a:pt x="200" y="393"/>
                  </a:cubicBezTo>
                  <a:cubicBezTo>
                    <a:pt x="455" y="393"/>
                    <a:pt x="690" y="320"/>
                    <a:pt x="891" y="160"/>
                  </a:cubicBezTo>
                  <a:cubicBezTo>
                    <a:pt x="936" y="137"/>
                    <a:pt x="936" y="69"/>
                    <a:pt x="891" y="23"/>
                  </a:cubicBezTo>
                  <a:cubicBezTo>
                    <a:pt x="891" y="0"/>
                    <a:pt x="845" y="0"/>
                    <a:pt x="822" y="0"/>
                  </a:cubicBezTo>
                  <a:close/>
                </a:path>
              </a:pathLst>
            </a:custGeom>
            <a:solidFill>
              <a:srgbClr val="B9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1"/>
            <p:cNvSpPr/>
            <p:nvPr/>
          </p:nvSpPr>
          <p:spPr>
            <a:xfrm>
              <a:off x="5952425" y="3353650"/>
              <a:ext cx="22850" cy="11150"/>
            </a:xfrm>
            <a:custGeom>
              <a:avLst/>
              <a:gdLst/>
              <a:ahLst/>
              <a:cxnLst/>
              <a:rect l="l" t="t" r="r" b="b"/>
              <a:pathLst>
                <a:path w="914" h="446" extrusionOk="0">
                  <a:moveTo>
                    <a:pt x="617" y="1"/>
                  </a:moveTo>
                  <a:cubicBezTo>
                    <a:pt x="548" y="23"/>
                    <a:pt x="480" y="46"/>
                    <a:pt x="411" y="69"/>
                  </a:cubicBezTo>
                  <a:cubicBezTo>
                    <a:pt x="275" y="115"/>
                    <a:pt x="138" y="183"/>
                    <a:pt x="46" y="274"/>
                  </a:cubicBezTo>
                  <a:cubicBezTo>
                    <a:pt x="1" y="297"/>
                    <a:pt x="1" y="366"/>
                    <a:pt x="23" y="411"/>
                  </a:cubicBezTo>
                  <a:cubicBezTo>
                    <a:pt x="46" y="434"/>
                    <a:pt x="69" y="446"/>
                    <a:pt x="92" y="446"/>
                  </a:cubicBezTo>
                  <a:cubicBezTo>
                    <a:pt x="115" y="446"/>
                    <a:pt x="138" y="434"/>
                    <a:pt x="160" y="411"/>
                  </a:cubicBezTo>
                  <a:cubicBezTo>
                    <a:pt x="183" y="389"/>
                    <a:pt x="229" y="366"/>
                    <a:pt x="252" y="343"/>
                  </a:cubicBezTo>
                  <a:cubicBezTo>
                    <a:pt x="343" y="297"/>
                    <a:pt x="411" y="252"/>
                    <a:pt x="503" y="229"/>
                  </a:cubicBezTo>
                  <a:cubicBezTo>
                    <a:pt x="594" y="206"/>
                    <a:pt x="685" y="183"/>
                    <a:pt x="754" y="183"/>
                  </a:cubicBezTo>
                  <a:lnTo>
                    <a:pt x="800" y="183"/>
                  </a:lnTo>
                  <a:cubicBezTo>
                    <a:pt x="822" y="183"/>
                    <a:pt x="845" y="183"/>
                    <a:pt x="868" y="160"/>
                  </a:cubicBezTo>
                  <a:cubicBezTo>
                    <a:pt x="891" y="138"/>
                    <a:pt x="914" y="115"/>
                    <a:pt x="914" y="92"/>
                  </a:cubicBezTo>
                  <a:cubicBezTo>
                    <a:pt x="914" y="46"/>
                    <a:pt x="868" y="1"/>
                    <a:pt x="822" y="1"/>
                  </a:cubicBezTo>
                  <a:close/>
                </a:path>
              </a:pathLst>
            </a:custGeom>
            <a:solidFill>
              <a:srgbClr val="B99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1"/>
            <p:cNvSpPr/>
            <p:nvPr/>
          </p:nvSpPr>
          <p:spPr>
            <a:xfrm>
              <a:off x="5780675" y="3854675"/>
              <a:ext cx="67350" cy="57450"/>
            </a:xfrm>
            <a:custGeom>
              <a:avLst/>
              <a:gdLst/>
              <a:ahLst/>
              <a:cxnLst/>
              <a:rect l="l" t="t" r="r" b="b"/>
              <a:pathLst>
                <a:path w="2694" h="2298" extrusionOk="0">
                  <a:moveTo>
                    <a:pt x="2488" y="0"/>
                  </a:moveTo>
                  <a:cubicBezTo>
                    <a:pt x="2443" y="23"/>
                    <a:pt x="2397" y="69"/>
                    <a:pt x="2397" y="114"/>
                  </a:cubicBezTo>
                  <a:cubicBezTo>
                    <a:pt x="2397" y="137"/>
                    <a:pt x="2397" y="137"/>
                    <a:pt x="2397" y="137"/>
                  </a:cubicBezTo>
                  <a:lnTo>
                    <a:pt x="2420" y="137"/>
                  </a:lnTo>
                  <a:cubicBezTo>
                    <a:pt x="2420" y="160"/>
                    <a:pt x="2420" y="160"/>
                    <a:pt x="2420" y="160"/>
                  </a:cubicBezTo>
                  <a:cubicBezTo>
                    <a:pt x="2420" y="160"/>
                    <a:pt x="2420" y="183"/>
                    <a:pt x="2420" y="183"/>
                  </a:cubicBezTo>
                  <a:cubicBezTo>
                    <a:pt x="2420" y="206"/>
                    <a:pt x="2420" y="206"/>
                    <a:pt x="2420" y="206"/>
                  </a:cubicBezTo>
                  <a:cubicBezTo>
                    <a:pt x="2420" y="228"/>
                    <a:pt x="2420" y="228"/>
                    <a:pt x="2420" y="228"/>
                  </a:cubicBezTo>
                  <a:lnTo>
                    <a:pt x="2443" y="228"/>
                  </a:lnTo>
                  <a:cubicBezTo>
                    <a:pt x="2443" y="228"/>
                    <a:pt x="2443" y="228"/>
                    <a:pt x="2443" y="251"/>
                  </a:cubicBezTo>
                  <a:cubicBezTo>
                    <a:pt x="2443" y="251"/>
                    <a:pt x="2443" y="274"/>
                    <a:pt x="2443" y="274"/>
                  </a:cubicBezTo>
                  <a:cubicBezTo>
                    <a:pt x="2443" y="320"/>
                    <a:pt x="2465" y="343"/>
                    <a:pt x="2465" y="388"/>
                  </a:cubicBezTo>
                  <a:cubicBezTo>
                    <a:pt x="2488" y="457"/>
                    <a:pt x="2488" y="548"/>
                    <a:pt x="2488" y="639"/>
                  </a:cubicBezTo>
                  <a:cubicBezTo>
                    <a:pt x="2488" y="617"/>
                    <a:pt x="2488" y="616"/>
                    <a:pt x="2488" y="616"/>
                  </a:cubicBezTo>
                  <a:lnTo>
                    <a:pt x="2488" y="616"/>
                  </a:lnTo>
                  <a:cubicBezTo>
                    <a:pt x="2511" y="799"/>
                    <a:pt x="2488" y="959"/>
                    <a:pt x="2465" y="1141"/>
                  </a:cubicBezTo>
                  <a:cubicBezTo>
                    <a:pt x="2443" y="1278"/>
                    <a:pt x="2397" y="1415"/>
                    <a:pt x="2328" y="1529"/>
                  </a:cubicBezTo>
                  <a:cubicBezTo>
                    <a:pt x="2283" y="1621"/>
                    <a:pt x="2237" y="1712"/>
                    <a:pt x="2169" y="1803"/>
                  </a:cubicBezTo>
                  <a:cubicBezTo>
                    <a:pt x="2100" y="1849"/>
                    <a:pt x="2054" y="1917"/>
                    <a:pt x="1986" y="1963"/>
                  </a:cubicBezTo>
                  <a:cubicBezTo>
                    <a:pt x="1918" y="2009"/>
                    <a:pt x="1849" y="2032"/>
                    <a:pt x="1781" y="2054"/>
                  </a:cubicBezTo>
                  <a:cubicBezTo>
                    <a:pt x="1690" y="2077"/>
                    <a:pt x="1622" y="2100"/>
                    <a:pt x="1555" y="2100"/>
                  </a:cubicBezTo>
                  <a:lnTo>
                    <a:pt x="1555" y="2100"/>
                  </a:lnTo>
                  <a:cubicBezTo>
                    <a:pt x="1470" y="2100"/>
                    <a:pt x="1387" y="2098"/>
                    <a:pt x="1324" y="2077"/>
                  </a:cubicBezTo>
                  <a:cubicBezTo>
                    <a:pt x="1233" y="2054"/>
                    <a:pt x="1141" y="2032"/>
                    <a:pt x="1073" y="1986"/>
                  </a:cubicBezTo>
                  <a:cubicBezTo>
                    <a:pt x="959" y="1940"/>
                    <a:pt x="868" y="1872"/>
                    <a:pt x="776" y="1803"/>
                  </a:cubicBezTo>
                  <a:cubicBezTo>
                    <a:pt x="662" y="1689"/>
                    <a:pt x="548" y="1575"/>
                    <a:pt x="457" y="1438"/>
                  </a:cubicBezTo>
                  <a:cubicBezTo>
                    <a:pt x="457" y="1438"/>
                    <a:pt x="457" y="1438"/>
                    <a:pt x="457" y="1461"/>
                  </a:cubicBezTo>
                  <a:cubicBezTo>
                    <a:pt x="343" y="1278"/>
                    <a:pt x="251" y="1096"/>
                    <a:pt x="183" y="913"/>
                  </a:cubicBezTo>
                  <a:cubicBezTo>
                    <a:pt x="183" y="890"/>
                    <a:pt x="160" y="868"/>
                    <a:pt x="137" y="868"/>
                  </a:cubicBezTo>
                  <a:cubicBezTo>
                    <a:pt x="126" y="856"/>
                    <a:pt x="114" y="850"/>
                    <a:pt x="103" y="850"/>
                  </a:cubicBezTo>
                  <a:cubicBezTo>
                    <a:pt x="92" y="850"/>
                    <a:pt x="80" y="856"/>
                    <a:pt x="69" y="868"/>
                  </a:cubicBezTo>
                  <a:cubicBezTo>
                    <a:pt x="46" y="868"/>
                    <a:pt x="23" y="890"/>
                    <a:pt x="23" y="913"/>
                  </a:cubicBezTo>
                  <a:cubicBezTo>
                    <a:pt x="0" y="936"/>
                    <a:pt x="0" y="959"/>
                    <a:pt x="23" y="1004"/>
                  </a:cubicBezTo>
                  <a:cubicBezTo>
                    <a:pt x="160" y="1392"/>
                    <a:pt x="388" y="1735"/>
                    <a:pt x="708" y="2009"/>
                  </a:cubicBezTo>
                  <a:cubicBezTo>
                    <a:pt x="890" y="2146"/>
                    <a:pt x="1096" y="2237"/>
                    <a:pt x="1301" y="2283"/>
                  </a:cubicBezTo>
                  <a:cubicBezTo>
                    <a:pt x="1377" y="2292"/>
                    <a:pt x="1449" y="2298"/>
                    <a:pt x="1520" y="2298"/>
                  </a:cubicBezTo>
                  <a:cubicBezTo>
                    <a:pt x="1620" y="2298"/>
                    <a:pt x="1719" y="2287"/>
                    <a:pt x="1826" y="2260"/>
                  </a:cubicBezTo>
                  <a:cubicBezTo>
                    <a:pt x="1918" y="2214"/>
                    <a:pt x="2009" y="2169"/>
                    <a:pt x="2077" y="2123"/>
                  </a:cubicBezTo>
                  <a:cubicBezTo>
                    <a:pt x="2123" y="2100"/>
                    <a:pt x="2169" y="2054"/>
                    <a:pt x="2214" y="2032"/>
                  </a:cubicBezTo>
                  <a:cubicBezTo>
                    <a:pt x="2260" y="1986"/>
                    <a:pt x="2306" y="1940"/>
                    <a:pt x="2328" y="1895"/>
                  </a:cubicBezTo>
                  <a:cubicBezTo>
                    <a:pt x="2443" y="1758"/>
                    <a:pt x="2534" y="1575"/>
                    <a:pt x="2579" y="1415"/>
                  </a:cubicBezTo>
                  <a:cubicBezTo>
                    <a:pt x="2648" y="1233"/>
                    <a:pt x="2694" y="1027"/>
                    <a:pt x="2694" y="822"/>
                  </a:cubicBezTo>
                  <a:cubicBezTo>
                    <a:pt x="2694" y="662"/>
                    <a:pt x="2671" y="502"/>
                    <a:pt x="2648" y="365"/>
                  </a:cubicBezTo>
                  <a:cubicBezTo>
                    <a:pt x="2648" y="365"/>
                    <a:pt x="2648" y="365"/>
                    <a:pt x="2648" y="343"/>
                  </a:cubicBezTo>
                  <a:cubicBezTo>
                    <a:pt x="2648" y="320"/>
                    <a:pt x="2648" y="274"/>
                    <a:pt x="2625" y="251"/>
                  </a:cubicBezTo>
                  <a:cubicBezTo>
                    <a:pt x="2625" y="228"/>
                    <a:pt x="2625" y="228"/>
                    <a:pt x="2625" y="206"/>
                  </a:cubicBezTo>
                  <a:cubicBezTo>
                    <a:pt x="2625" y="206"/>
                    <a:pt x="2625" y="183"/>
                    <a:pt x="2625" y="183"/>
                  </a:cubicBezTo>
                  <a:cubicBezTo>
                    <a:pt x="2625" y="160"/>
                    <a:pt x="2625" y="160"/>
                    <a:pt x="2625" y="160"/>
                  </a:cubicBezTo>
                  <a:cubicBezTo>
                    <a:pt x="2602" y="160"/>
                    <a:pt x="2602" y="160"/>
                    <a:pt x="2602" y="137"/>
                  </a:cubicBezTo>
                  <a:cubicBezTo>
                    <a:pt x="2602" y="114"/>
                    <a:pt x="2602" y="114"/>
                    <a:pt x="2602" y="114"/>
                  </a:cubicBezTo>
                  <a:lnTo>
                    <a:pt x="2602" y="91"/>
                  </a:lnTo>
                  <a:cubicBezTo>
                    <a:pt x="2579" y="46"/>
                    <a:pt x="2557" y="0"/>
                    <a:pt x="2488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1"/>
            <p:cNvSpPr/>
            <p:nvPr/>
          </p:nvSpPr>
          <p:spPr>
            <a:xfrm>
              <a:off x="5992375" y="3796450"/>
              <a:ext cx="68500" cy="57100"/>
            </a:xfrm>
            <a:custGeom>
              <a:avLst/>
              <a:gdLst/>
              <a:ahLst/>
              <a:cxnLst/>
              <a:rect l="l" t="t" r="r" b="b"/>
              <a:pathLst>
                <a:path w="2740" h="2284" extrusionOk="0">
                  <a:moveTo>
                    <a:pt x="2557" y="1"/>
                  </a:moveTo>
                  <a:cubicBezTo>
                    <a:pt x="2557" y="1"/>
                    <a:pt x="2557" y="1"/>
                    <a:pt x="2534" y="24"/>
                  </a:cubicBezTo>
                  <a:cubicBezTo>
                    <a:pt x="2488" y="24"/>
                    <a:pt x="2443" y="69"/>
                    <a:pt x="2466" y="138"/>
                  </a:cubicBezTo>
                  <a:cubicBezTo>
                    <a:pt x="2466" y="161"/>
                    <a:pt x="2466" y="161"/>
                    <a:pt x="2466" y="161"/>
                  </a:cubicBezTo>
                  <a:cubicBezTo>
                    <a:pt x="2466" y="184"/>
                    <a:pt x="2466" y="184"/>
                    <a:pt x="2488" y="184"/>
                  </a:cubicBezTo>
                  <a:cubicBezTo>
                    <a:pt x="2488" y="184"/>
                    <a:pt x="2488" y="184"/>
                    <a:pt x="2488" y="206"/>
                  </a:cubicBezTo>
                  <a:lnTo>
                    <a:pt x="2488" y="229"/>
                  </a:lnTo>
                  <a:cubicBezTo>
                    <a:pt x="2488" y="229"/>
                    <a:pt x="2488" y="252"/>
                    <a:pt x="2488" y="252"/>
                  </a:cubicBezTo>
                  <a:cubicBezTo>
                    <a:pt x="2511" y="298"/>
                    <a:pt x="2511" y="321"/>
                    <a:pt x="2511" y="366"/>
                  </a:cubicBezTo>
                  <a:cubicBezTo>
                    <a:pt x="2511" y="366"/>
                    <a:pt x="2511" y="389"/>
                    <a:pt x="2511" y="389"/>
                  </a:cubicBezTo>
                  <a:cubicBezTo>
                    <a:pt x="2534" y="435"/>
                    <a:pt x="2534" y="480"/>
                    <a:pt x="2534" y="526"/>
                  </a:cubicBezTo>
                  <a:cubicBezTo>
                    <a:pt x="2534" y="549"/>
                    <a:pt x="2534" y="572"/>
                    <a:pt x="2534" y="594"/>
                  </a:cubicBezTo>
                  <a:cubicBezTo>
                    <a:pt x="2557" y="777"/>
                    <a:pt x="2534" y="960"/>
                    <a:pt x="2511" y="1142"/>
                  </a:cubicBezTo>
                  <a:cubicBezTo>
                    <a:pt x="2488" y="1256"/>
                    <a:pt x="2443" y="1393"/>
                    <a:pt x="2374" y="1507"/>
                  </a:cubicBezTo>
                  <a:cubicBezTo>
                    <a:pt x="2329" y="1599"/>
                    <a:pt x="2283" y="1690"/>
                    <a:pt x="2214" y="1781"/>
                  </a:cubicBezTo>
                  <a:cubicBezTo>
                    <a:pt x="2169" y="1827"/>
                    <a:pt x="2100" y="1895"/>
                    <a:pt x="2032" y="1941"/>
                  </a:cubicBezTo>
                  <a:cubicBezTo>
                    <a:pt x="1963" y="1987"/>
                    <a:pt x="1895" y="2010"/>
                    <a:pt x="1826" y="2032"/>
                  </a:cubicBezTo>
                  <a:cubicBezTo>
                    <a:pt x="1758" y="2055"/>
                    <a:pt x="1689" y="2078"/>
                    <a:pt x="1621" y="2078"/>
                  </a:cubicBezTo>
                  <a:cubicBezTo>
                    <a:pt x="1530" y="2078"/>
                    <a:pt x="1461" y="2078"/>
                    <a:pt x="1370" y="2055"/>
                  </a:cubicBezTo>
                  <a:cubicBezTo>
                    <a:pt x="1279" y="2032"/>
                    <a:pt x="1187" y="2010"/>
                    <a:pt x="1119" y="1964"/>
                  </a:cubicBezTo>
                  <a:cubicBezTo>
                    <a:pt x="1005" y="1918"/>
                    <a:pt x="913" y="1850"/>
                    <a:pt x="822" y="1781"/>
                  </a:cubicBezTo>
                  <a:cubicBezTo>
                    <a:pt x="708" y="1667"/>
                    <a:pt x="594" y="1553"/>
                    <a:pt x="503" y="1416"/>
                  </a:cubicBezTo>
                  <a:cubicBezTo>
                    <a:pt x="388" y="1234"/>
                    <a:pt x="297" y="1074"/>
                    <a:pt x="251" y="868"/>
                  </a:cubicBezTo>
                  <a:cubicBezTo>
                    <a:pt x="229" y="846"/>
                    <a:pt x="206" y="800"/>
                    <a:pt x="206" y="754"/>
                  </a:cubicBezTo>
                  <a:cubicBezTo>
                    <a:pt x="206" y="731"/>
                    <a:pt x="183" y="709"/>
                    <a:pt x="160" y="686"/>
                  </a:cubicBezTo>
                  <a:cubicBezTo>
                    <a:pt x="145" y="686"/>
                    <a:pt x="130" y="676"/>
                    <a:pt x="115" y="676"/>
                  </a:cubicBezTo>
                  <a:cubicBezTo>
                    <a:pt x="107" y="676"/>
                    <a:pt x="99" y="678"/>
                    <a:pt x="92" y="686"/>
                  </a:cubicBezTo>
                  <a:cubicBezTo>
                    <a:pt x="46" y="686"/>
                    <a:pt x="0" y="731"/>
                    <a:pt x="23" y="800"/>
                  </a:cubicBezTo>
                  <a:cubicBezTo>
                    <a:pt x="69" y="982"/>
                    <a:pt x="137" y="1165"/>
                    <a:pt x="251" y="1348"/>
                  </a:cubicBezTo>
                  <a:cubicBezTo>
                    <a:pt x="343" y="1530"/>
                    <a:pt x="457" y="1690"/>
                    <a:pt x="594" y="1827"/>
                  </a:cubicBezTo>
                  <a:cubicBezTo>
                    <a:pt x="754" y="1987"/>
                    <a:pt x="913" y="2101"/>
                    <a:pt x="1119" y="2192"/>
                  </a:cubicBezTo>
                  <a:cubicBezTo>
                    <a:pt x="1256" y="2253"/>
                    <a:pt x="1403" y="2283"/>
                    <a:pt x="1547" y="2283"/>
                  </a:cubicBezTo>
                  <a:cubicBezTo>
                    <a:pt x="1618" y="2283"/>
                    <a:pt x="1689" y="2276"/>
                    <a:pt x="1758" y="2261"/>
                  </a:cubicBezTo>
                  <a:cubicBezTo>
                    <a:pt x="1872" y="2238"/>
                    <a:pt x="1963" y="2192"/>
                    <a:pt x="2077" y="2147"/>
                  </a:cubicBezTo>
                  <a:cubicBezTo>
                    <a:pt x="2146" y="2101"/>
                    <a:pt x="2214" y="2032"/>
                    <a:pt x="2283" y="1964"/>
                  </a:cubicBezTo>
                  <a:cubicBezTo>
                    <a:pt x="2420" y="1850"/>
                    <a:pt x="2511" y="1713"/>
                    <a:pt x="2580" y="1553"/>
                  </a:cubicBezTo>
                  <a:cubicBezTo>
                    <a:pt x="2671" y="1370"/>
                    <a:pt x="2717" y="1165"/>
                    <a:pt x="2739" y="960"/>
                  </a:cubicBezTo>
                  <a:cubicBezTo>
                    <a:pt x="2739" y="800"/>
                    <a:pt x="2739" y="640"/>
                    <a:pt x="2739" y="503"/>
                  </a:cubicBezTo>
                  <a:cubicBezTo>
                    <a:pt x="2739" y="503"/>
                    <a:pt x="2739" y="480"/>
                    <a:pt x="2739" y="480"/>
                  </a:cubicBezTo>
                  <a:cubicBezTo>
                    <a:pt x="2717" y="457"/>
                    <a:pt x="2717" y="412"/>
                    <a:pt x="2717" y="366"/>
                  </a:cubicBezTo>
                  <a:cubicBezTo>
                    <a:pt x="2717" y="343"/>
                    <a:pt x="2717" y="343"/>
                    <a:pt x="2717" y="321"/>
                  </a:cubicBezTo>
                  <a:lnTo>
                    <a:pt x="2694" y="321"/>
                  </a:lnTo>
                  <a:cubicBezTo>
                    <a:pt x="2694" y="275"/>
                    <a:pt x="2694" y="252"/>
                    <a:pt x="2694" y="206"/>
                  </a:cubicBezTo>
                  <a:lnTo>
                    <a:pt x="2671" y="206"/>
                  </a:lnTo>
                  <a:cubicBezTo>
                    <a:pt x="2671" y="206"/>
                    <a:pt x="2671" y="184"/>
                    <a:pt x="2671" y="184"/>
                  </a:cubicBezTo>
                  <a:cubicBezTo>
                    <a:pt x="2671" y="184"/>
                    <a:pt x="2671" y="161"/>
                    <a:pt x="2671" y="161"/>
                  </a:cubicBezTo>
                  <a:cubicBezTo>
                    <a:pt x="2671" y="161"/>
                    <a:pt x="2671" y="138"/>
                    <a:pt x="2671" y="138"/>
                  </a:cubicBezTo>
                  <a:cubicBezTo>
                    <a:pt x="2671" y="138"/>
                    <a:pt x="2671" y="115"/>
                    <a:pt x="2671" y="115"/>
                  </a:cubicBezTo>
                  <a:cubicBezTo>
                    <a:pt x="2671" y="115"/>
                    <a:pt x="2648" y="92"/>
                    <a:pt x="2648" y="92"/>
                  </a:cubicBezTo>
                  <a:cubicBezTo>
                    <a:pt x="2648" y="47"/>
                    <a:pt x="2602" y="1"/>
                    <a:pt x="2557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1"/>
            <p:cNvSpPr/>
            <p:nvPr/>
          </p:nvSpPr>
          <p:spPr>
            <a:xfrm>
              <a:off x="5881675" y="3830125"/>
              <a:ext cx="79900" cy="66225"/>
            </a:xfrm>
            <a:custGeom>
              <a:avLst/>
              <a:gdLst/>
              <a:ahLst/>
              <a:cxnLst/>
              <a:rect l="l" t="t" r="r" b="b"/>
              <a:pathLst>
                <a:path w="3196" h="2649" extrusionOk="0">
                  <a:moveTo>
                    <a:pt x="2229" y="1536"/>
                  </a:moveTo>
                  <a:cubicBezTo>
                    <a:pt x="2283" y="1536"/>
                    <a:pt x="2340" y="1541"/>
                    <a:pt x="2397" y="1553"/>
                  </a:cubicBezTo>
                  <a:cubicBezTo>
                    <a:pt x="2488" y="1576"/>
                    <a:pt x="2580" y="1576"/>
                    <a:pt x="2648" y="1621"/>
                  </a:cubicBezTo>
                  <a:cubicBezTo>
                    <a:pt x="2694" y="1644"/>
                    <a:pt x="2739" y="1667"/>
                    <a:pt x="2785" y="1713"/>
                  </a:cubicBezTo>
                  <a:cubicBezTo>
                    <a:pt x="2808" y="1713"/>
                    <a:pt x="2808" y="1735"/>
                    <a:pt x="2831" y="1735"/>
                  </a:cubicBezTo>
                  <a:cubicBezTo>
                    <a:pt x="2785" y="1781"/>
                    <a:pt x="2762" y="1850"/>
                    <a:pt x="2716" y="1895"/>
                  </a:cubicBezTo>
                  <a:cubicBezTo>
                    <a:pt x="2625" y="2009"/>
                    <a:pt x="2534" y="2101"/>
                    <a:pt x="2420" y="2169"/>
                  </a:cubicBezTo>
                  <a:cubicBezTo>
                    <a:pt x="2306" y="2260"/>
                    <a:pt x="2192" y="2329"/>
                    <a:pt x="2077" y="2374"/>
                  </a:cubicBezTo>
                  <a:cubicBezTo>
                    <a:pt x="1940" y="2443"/>
                    <a:pt x="1803" y="2466"/>
                    <a:pt x="1667" y="2489"/>
                  </a:cubicBezTo>
                  <a:cubicBezTo>
                    <a:pt x="1609" y="2500"/>
                    <a:pt x="1552" y="2506"/>
                    <a:pt x="1495" y="2506"/>
                  </a:cubicBezTo>
                  <a:cubicBezTo>
                    <a:pt x="1438" y="2506"/>
                    <a:pt x="1381" y="2500"/>
                    <a:pt x="1324" y="2489"/>
                  </a:cubicBezTo>
                  <a:lnTo>
                    <a:pt x="1301" y="2489"/>
                  </a:lnTo>
                  <a:cubicBezTo>
                    <a:pt x="1187" y="2466"/>
                    <a:pt x="1096" y="2443"/>
                    <a:pt x="1005" y="2420"/>
                  </a:cubicBezTo>
                  <a:cubicBezTo>
                    <a:pt x="1005" y="2420"/>
                    <a:pt x="1005" y="2397"/>
                    <a:pt x="1005" y="2397"/>
                  </a:cubicBezTo>
                  <a:cubicBezTo>
                    <a:pt x="1005" y="2374"/>
                    <a:pt x="1005" y="2374"/>
                    <a:pt x="1027" y="2352"/>
                  </a:cubicBezTo>
                  <a:cubicBezTo>
                    <a:pt x="1027" y="2306"/>
                    <a:pt x="1050" y="2238"/>
                    <a:pt x="1073" y="2192"/>
                  </a:cubicBezTo>
                  <a:cubicBezTo>
                    <a:pt x="1096" y="2123"/>
                    <a:pt x="1119" y="2078"/>
                    <a:pt x="1164" y="2032"/>
                  </a:cubicBezTo>
                  <a:cubicBezTo>
                    <a:pt x="1210" y="1964"/>
                    <a:pt x="1278" y="1895"/>
                    <a:pt x="1347" y="1850"/>
                  </a:cubicBezTo>
                  <a:cubicBezTo>
                    <a:pt x="1461" y="1758"/>
                    <a:pt x="1552" y="1713"/>
                    <a:pt x="1667" y="1667"/>
                  </a:cubicBezTo>
                  <a:cubicBezTo>
                    <a:pt x="1803" y="1598"/>
                    <a:pt x="1940" y="1576"/>
                    <a:pt x="2077" y="1553"/>
                  </a:cubicBezTo>
                  <a:cubicBezTo>
                    <a:pt x="2123" y="1541"/>
                    <a:pt x="2174" y="1536"/>
                    <a:pt x="2229" y="1536"/>
                  </a:cubicBezTo>
                  <a:close/>
                  <a:moveTo>
                    <a:pt x="2465" y="1"/>
                  </a:moveTo>
                  <a:cubicBezTo>
                    <a:pt x="2374" y="1"/>
                    <a:pt x="2306" y="1"/>
                    <a:pt x="2237" y="23"/>
                  </a:cubicBezTo>
                  <a:cubicBezTo>
                    <a:pt x="2146" y="46"/>
                    <a:pt x="2055" y="69"/>
                    <a:pt x="1986" y="138"/>
                  </a:cubicBezTo>
                  <a:cubicBezTo>
                    <a:pt x="1918" y="206"/>
                    <a:pt x="1872" y="275"/>
                    <a:pt x="1826" y="343"/>
                  </a:cubicBezTo>
                  <a:lnTo>
                    <a:pt x="1781" y="412"/>
                  </a:lnTo>
                  <a:cubicBezTo>
                    <a:pt x="1758" y="457"/>
                    <a:pt x="1735" y="503"/>
                    <a:pt x="1689" y="548"/>
                  </a:cubicBezTo>
                  <a:cubicBezTo>
                    <a:pt x="1667" y="594"/>
                    <a:pt x="1621" y="640"/>
                    <a:pt x="1598" y="663"/>
                  </a:cubicBezTo>
                  <a:lnTo>
                    <a:pt x="1552" y="685"/>
                  </a:lnTo>
                  <a:lnTo>
                    <a:pt x="1484" y="685"/>
                  </a:lnTo>
                  <a:cubicBezTo>
                    <a:pt x="1370" y="663"/>
                    <a:pt x="1278" y="617"/>
                    <a:pt x="1187" y="594"/>
                  </a:cubicBezTo>
                  <a:lnTo>
                    <a:pt x="1119" y="548"/>
                  </a:lnTo>
                  <a:cubicBezTo>
                    <a:pt x="1027" y="526"/>
                    <a:pt x="913" y="480"/>
                    <a:pt x="799" y="457"/>
                  </a:cubicBezTo>
                  <a:lnTo>
                    <a:pt x="731" y="457"/>
                  </a:lnTo>
                  <a:cubicBezTo>
                    <a:pt x="594" y="457"/>
                    <a:pt x="457" y="503"/>
                    <a:pt x="320" y="617"/>
                  </a:cubicBezTo>
                  <a:cubicBezTo>
                    <a:pt x="229" y="708"/>
                    <a:pt x="137" y="800"/>
                    <a:pt x="92" y="936"/>
                  </a:cubicBezTo>
                  <a:cubicBezTo>
                    <a:pt x="0" y="1142"/>
                    <a:pt x="23" y="1416"/>
                    <a:pt x="137" y="1690"/>
                  </a:cubicBezTo>
                  <a:cubicBezTo>
                    <a:pt x="183" y="1827"/>
                    <a:pt x="251" y="1941"/>
                    <a:pt x="343" y="2078"/>
                  </a:cubicBezTo>
                  <a:cubicBezTo>
                    <a:pt x="434" y="2192"/>
                    <a:pt x="525" y="2283"/>
                    <a:pt x="639" y="2374"/>
                  </a:cubicBezTo>
                  <a:cubicBezTo>
                    <a:pt x="754" y="2443"/>
                    <a:pt x="845" y="2511"/>
                    <a:pt x="959" y="2557"/>
                  </a:cubicBezTo>
                  <a:cubicBezTo>
                    <a:pt x="1073" y="2603"/>
                    <a:pt x="1187" y="2626"/>
                    <a:pt x="1324" y="2626"/>
                  </a:cubicBezTo>
                  <a:cubicBezTo>
                    <a:pt x="1370" y="2648"/>
                    <a:pt x="1415" y="2648"/>
                    <a:pt x="1461" y="2648"/>
                  </a:cubicBezTo>
                  <a:cubicBezTo>
                    <a:pt x="1598" y="2648"/>
                    <a:pt x="1758" y="2626"/>
                    <a:pt x="1918" y="2580"/>
                  </a:cubicBezTo>
                  <a:cubicBezTo>
                    <a:pt x="2077" y="2534"/>
                    <a:pt x="2214" y="2489"/>
                    <a:pt x="2374" y="2397"/>
                  </a:cubicBezTo>
                  <a:cubicBezTo>
                    <a:pt x="2648" y="2215"/>
                    <a:pt x="2853" y="1986"/>
                    <a:pt x="3013" y="1690"/>
                  </a:cubicBezTo>
                  <a:cubicBezTo>
                    <a:pt x="3059" y="1621"/>
                    <a:pt x="3082" y="1553"/>
                    <a:pt x="3105" y="1484"/>
                  </a:cubicBezTo>
                  <a:cubicBezTo>
                    <a:pt x="3127" y="1393"/>
                    <a:pt x="3150" y="1325"/>
                    <a:pt x="3173" y="1256"/>
                  </a:cubicBezTo>
                  <a:cubicBezTo>
                    <a:pt x="3196" y="1142"/>
                    <a:pt x="3196" y="1005"/>
                    <a:pt x="3173" y="868"/>
                  </a:cubicBezTo>
                  <a:cubicBezTo>
                    <a:pt x="3127" y="526"/>
                    <a:pt x="2922" y="92"/>
                    <a:pt x="2511" y="23"/>
                  </a:cubicBezTo>
                  <a:cubicBezTo>
                    <a:pt x="2488" y="1"/>
                    <a:pt x="2465" y="1"/>
                    <a:pt x="2465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1"/>
            <p:cNvSpPr/>
            <p:nvPr/>
          </p:nvSpPr>
          <p:spPr>
            <a:xfrm>
              <a:off x="5783525" y="3922700"/>
              <a:ext cx="33700" cy="22075"/>
            </a:xfrm>
            <a:custGeom>
              <a:avLst/>
              <a:gdLst/>
              <a:ahLst/>
              <a:cxnLst/>
              <a:rect l="l" t="t" r="r" b="b"/>
              <a:pathLst>
                <a:path w="1348" h="883" extrusionOk="0">
                  <a:moveTo>
                    <a:pt x="757" y="0"/>
                  </a:moveTo>
                  <a:cubicBezTo>
                    <a:pt x="698" y="0"/>
                    <a:pt x="635" y="6"/>
                    <a:pt x="571" y="18"/>
                  </a:cubicBezTo>
                  <a:cubicBezTo>
                    <a:pt x="229" y="109"/>
                    <a:pt x="0" y="338"/>
                    <a:pt x="46" y="566"/>
                  </a:cubicBezTo>
                  <a:cubicBezTo>
                    <a:pt x="83" y="769"/>
                    <a:pt x="299" y="882"/>
                    <a:pt x="561" y="882"/>
                  </a:cubicBezTo>
                  <a:cubicBezTo>
                    <a:pt x="623" y="882"/>
                    <a:pt x="688" y="876"/>
                    <a:pt x="754" y="863"/>
                  </a:cubicBezTo>
                  <a:cubicBezTo>
                    <a:pt x="1096" y="794"/>
                    <a:pt x="1347" y="543"/>
                    <a:pt x="1301" y="315"/>
                  </a:cubicBezTo>
                  <a:cubicBezTo>
                    <a:pt x="1264" y="127"/>
                    <a:pt x="1040" y="0"/>
                    <a:pt x="757" y="0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1"/>
            <p:cNvSpPr/>
            <p:nvPr/>
          </p:nvSpPr>
          <p:spPr>
            <a:xfrm>
              <a:off x="6053425" y="3847325"/>
              <a:ext cx="31425" cy="20375"/>
            </a:xfrm>
            <a:custGeom>
              <a:avLst/>
              <a:gdLst/>
              <a:ahLst/>
              <a:cxnLst/>
              <a:rect l="l" t="t" r="r" b="b"/>
              <a:pathLst>
                <a:path w="1257" h="815" extrusionOk="0">
                  <a:moveTo>
                    <a:pt x="733" y="0"/>
                  </a:moveTo>
                  <a:cubicBezTo>
                    <a:pt x="674" y="0"/>
                    <a:pt x="612" y="7"/>
                    <a:pt x="549" y="20"/>
                  </a:cubicBezTo>
                  <a:cubicBezTo>
                    <a:pt x="229" y="89"/>
                    <a:pt x="1" y="317"/>
                    <a:pt x="46" y="522"/>
                  </a:cubicBezTo>
                  <a:cubicBezTo>
                    <a:pt x="84" y="691"/>
                    <a:pt x="291" y="814"/>
                    <a:pt x="555" y="814"/>
                  </a:cubicBezTo>
                  <a:cubicBezTo>
                    <a:pt x="611" y="814"/>
                    <a:pt x="670" y="808"/>
                    <a:pt x="731" y="796"/>
                  </a:cubicBezTo>
                  <a:cubicBezTo>
                    <a:pt x="1051" y="705"/>
                    <a:pt x="1256" y="477"/>
                    <a:pt x="1210" y="271"/>
                  </a:cubicBezTo>
                  <a:cubicBezTo>
                    <a:pt x="1174" y="106"/>
                    <a:pt x="975" y="0"/>
                    <a:pt x="733" y="0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1"/>
            <p:cNvSpPr/>
            <p:nvPr/>
          </p:nvSpPr>
          <p:spPr>
            <a:xfrm>
              <a:off x="5903925" y="3865500"/>
              <a:ext cx="51375" cy="30275"/>
            </a:xfrm>
            <a:custGeom>
              <a:avLst/>
              <a:gdLst/>
              <a:ahLst/>
              <a:cxnLst/>
              <a:rect l="l" t="t" r="r" b="b"/>
              <a:pathLst>
                <a:path w="2055" h="1211" extrusionOk="0">
                  <a:moveTo>
                    <a:pt x="1302" y="1"/>
                  </a:moveTo>
                  <a:cubicBezTo>
                    <a:pt x="1210" y="24"/>
                    <a:pt x="1119" y="46"/>
                    <a:pt x="1028" y="69"/>
                  </a:cubicBezTo>
                  <a:cubicBezTo>
                    <a:pt x="913" y="92"/>
                    <a:pt x="799" y="115"/>
                    <a:pt x="708" y="161"/>
                  </a:cubicBezTo>
                  <a:cubicBezTo>
                    <a:pt x="640" y="183"/>
                    <a:pt x="548" y="229"/>
                    <a:pt x="457" y="298"/>
                  </a:cubicBezTo>
                  <a:cubicBezTo>
                    <a:pt x="388" y="343"/>
                    <a:pt x="297" y="412"/>
                    <a:pt x="229" y="480"/>
                  </a:cubicBezTo>
                  <a:cubicBezTo>
                    <a:pt x="137" y="571"/>
                    <a:pt x="92" y="663"/>
                    <a:pt x="46" y="754"/>
                  </a:cubicBezTo>
                  <a:cubicBezTo>
                    <a:pt x="46" y="777"/>
                    <a:pt x="46" y="823"/>
                    <a:pt x="46" y="845"/>
                  </a:cubicBezTo>
                  <a:cubicBezTo>
                    <a:pt x="23" y="868"/>
                    <a:pt x="23" y="868"/>
                    <a:pt x="23" y="891"/>
                  </a:cubicBezTo>
                  <a:cubicBezTo>
                    <a:pt x="23" y="914"/>
                    <a:pt x="0" y="937"/>
                    <a:pt x="0" y="982"/>
                  </a:cubicBezTo>
                  <a:cubicBezTo>
                    <a:pt x="0" y="1005"/>
                    <a:pt x="23" y="1028"/>
                    <a:pt x="46" y="1051"/>
                  </a:cubicBezTo>
                  <a:cubicBezTo>
                    <a:pt x="92" y="1096"/>
                    <a:pt x="137" y="1142"/>
                    <a:pt x="229" y="1165"/>
                  </a:cubicBezTo>
                  <a:cubicBezTo>
                    <a:pt x="274" y="1188"/>
                    <a:pt x="320" y="1188"/>
                    <a:pt x="366" y="1188"/>
                  </a:cubicBezTo>
                  <a:cubicBezTo>
                    <a:pt x="434" y="1211"/>
                    <a:pt x="548" y="1211"/>
                    <a:pt x="640" y="1211"/>
                  </a:cubicBezTo>
                  <a:lnTo>
                    <a:pt x="685" y="1211"/>
                  </a:lnTo>
                  <a:cubicBezTo>
                    <a:pt x="891" y="1211"/>
                    <a:pt x="1073" y="1165"/>
                    <a:pt x="1233" y="1074"/>
                  </a:cubicBezTo>
                  <a:cubicBezTo>
                    <a:pt x="1302" y="1051"/>
                    <a:pt x="1370" y="1005"/>
                    <a:pt x="1461" y="959"/>
                  </a:cubicBezTo>
                  <a:cubicBezTo>
                    <a:pt x="1530" y="914"/>
                    <a:pt x="1598" y="868"/>
                    <a:pt x="1667" y="800"/>
                  </a:cubicBezTo>
                  <a:cubicBezTo>
                    <a:pt x="1735" y="754"/>
                    <a:pt x="1804" y="708"/>
                    <a:pt x="1872" y="640"/>
                  </a:cubicBezTo>
                  <a:cubicBezTo>
                    <a:pt x="1895" y="617"/>
                    <a:pt x="1918" y="594"/>
                    <a:pt x="1941" y="571"/>
                  </a:cubicBezTo>
                  <a:cubicBezTo>
                    <a:pt x="1986" y="526"/>
                    <a:pt x="2009" y="480"/>
                    <a:pt x="2032" y="412"/>
                  </a:cubicBezTo>
                  <a:cubicBezTo>
                    <a:pt x="2055" y="298"/>
                    <a:pt x="2009" y="183"/>
                    <a:pt x="1918" y="138"/>
                  </a:cubicBezTo>
                  <a:cubicBezTo>
                    <a:pt x="1872" y="92"/>
                    <a:pt x="1804" y="69"/>
                    <a:pt x="1735" y="69"/>
                  </a:cubicBezTo>
                  <a:lnTo>
                    <a:pt x="1712" y="46"/>
                  </a:lnTo>
                  <a:cubicBezTo>
                    <a:pt x="1690" y="46"/>
                    <a:pt x="1690" y="46"/>
                    <a:pt x="1644" y="24"/>
                  </a:cubicBezTo>
                  <a:lnTo>
                    <a:pt x="1598" y="24"/>
                  </a:lnTo>
                  <a:cubicBezTo>
                    <a:pt x="1553" y="1"/>
                    <a:pt x="1507" y="1"/>
                    <a:pt x="14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1"/>
            <p:cNvSpPr/>
            <p:nvPr/>
          </p:nvSpPr>
          <p:spPr>
            <a:xfrm>
              <a:off x="5580375" y="3356500"/>
              <a:ext cx="603750" cy="712175"/>
            </a:xfrm>
            <a:custGeom>
              <a:avLst/>
              <a:gdLst/>
              <a:ahLst/>
              <a:cxnLst/>
              <a:rect l="l" t="t" r="r" b="b"/>
              <a:pathLst>
                <a:path w="24150" h="28487" extrusionOk="0">
                  <a:moveTo>
                    <a:pt x="14403" y="20361"/>
                  </a:moveTo>
                  <a:cubicBezTo>
                    <a:pt x="14449" y="20361"/>
                    <a:pt x="14495" y="20361"/>
                    <a:pt x="14540" y="20384"/>
                  </a:cubicBezTo>
                  <a:lnTo>
                    <a:pt x="14586" y="20384"/>
                  </a:lnTo>
                  <a:cubicBezTo>
                    <a:pt x="14632" y="20406"/>
                    <a:pt x="14632" y="20406"/>
                    <a:pt x="14654" y="20406"/>
                  </a:cubicBezTo>
                  <a:lnTo>
                    <a:pt x="14677" y="20429"/>
                  </a:lnTo>
                  <a:cubicBezTo>
                    <a:pt x="14746" y="20429"/>
                    <a:pt x="14814" y="20452"/>
                    <a:pt x="14860" y="20498"/>
                  </a:cubicBezTo>
                  <a:cubicBezTo>
                    <a:pt x="14951" y="20543"/>
                    <a:pt x="14997" y="20658"/>
                    <a:pt x="14974" y="20772"/>
                  </a:cubicBezTo>
                  <a:cubicBezTo>
                    <a:pt x="14951" y="20840"/>
                    <a:pt x="14928" y="20886"/>
                    <a:pt x="14883" y="20931"/>
                  </a:cubicBezTo>
                  <a:cubicBezTo>
                    <a:pt x="14860" y="20954"/>
                    <a:pt x="14837" y="20977"/>
                    <a:pt x="14814" y="21000"/>
                  </a:cubicBezTo>
                  <a:cubicBezTo>
                    <a:pt x="14746" y="21068"/>
                    <a:pt x="14677" y="21114"/>
                    <a:pt x="14609" y="21160"/>
                  </a:cubicBezTo>
                  <a:cubicBezTo>
                    <a:pt x="14540" y="21228"/>
                    <a:pt x="14472" y="21274"/>
                    <a:pt x="14403" y="21319"/>
                  </a:cubicBezTo>
                  <a:cubicBezTo>
                    <a:pt x="14312" y="21365"/>
                    <a:pt x="14244" y="21411"/>
                    <a:pt x="14175" y="21434"/>
                  </a:cubicBezTo>
                  <a:cubicBezTo>
                    <a:pt x="14015" y="21525"/>
                    <a:pt x="13833" y="21571"/>
                    <a:pt x="13627" y="21571"/>
                  </a:cubicBezTo>
                  <a:lnTo>
                    <a:pt x="13582" y="21571"/>
                  </a:lnTo>
                  <a:cubicBezTo>
                    <a:pt x="13490" y="21571"/>
                    <a:pt x="13376" y="21571"/>
                    <a:pt x="13308" y="21548"/>
                  </a:cubicBezTo>
                  <a:cubicBezTo>
                    <a:pt x="13262" y="21548"/>
                    <a:pt x="13216" y="21548"/>
                    <a:pt x="13171" y="21525"/>
                  </a:cubicBezTo>
                  <a:cubicBezTo>
                    <a:pt x="13102" y="21502"/>
                    <a:pt x="13034" y="21456"/>
                    <a:pt x="12988" y="21411"/>
                  </a:cubicBezTo>
                  <a:cubicBezTo>
                    <a:pt x="12965" y="21388"/>
                    <a:pt x="12942" y="21365"/>
                    <a:pt x="12942" y="21342"/>
                  </a:cubicBezTo>
                  <a:cubicBezTo>
                    <a:pt x="12942" y="21297"/>
                    <a:pt x="12965" y="21274"/>
                    <a:pt x="12965" y="21251"/>
                  </a:cubicBezTo>
                  <a:cubicBezTo>
                    <a:pt x="12965" y="21228"/>
                    <a:pt x="12965" y="21228"/>
                    <a:pt x="12988" y="21205"/>
                  </a:cubicBezTo>
                  <a:cubicBezTo>
                    <a:pt x="12988" y="21183"/>
                    <a:pt x="12988" y="21137"/>
                    <a:pt x="12988" y="21114"/>
                  </a:cubicBezTo>
                  <a:cubicBezTo>
                    <a:pt x="13034" y="21023"/>
                    <a:pt x="13079" y="20931"/>
                    <a:pt x="13171" y="20840"/>
                  </a:cubicBezTo>
                  <a:cubicBezTo>
                    <a:pt x="13239" y="20772"/>
                    <a:pt x="13330" y="20703"/>
                    <a:pt x="13399" y="20658"/>
                  </a:cubicBezTo>
                  <a:cubicBezTo>
                    <a:pt x="13490" y="20589"/>
                    <a:pt x="13582" y="20543"/>
                    <a:pt x="13650" y="20521"/>
                  </a:cubicBezTo>
                  <a:cubicBezTo>
                    <a:pt x="13741" y="20475"/>
                    <a:pt x="13855" y="20452"/>
                    <a:pt x="13970" y="20429"/>
                  </a:cubicBezTo>
                  <a:cubicBezTo>
                    <a:pt x="14061" y="20406"/>
                    <a:pt x="14152" y="20384"/>
                    <a:pt x="14244" y="20361"/>
                  </a:cubicBezTo>
                  <a:close/>
                  <a:moveTo>
                    <a:pt x="17028" y="1"/>
                  </a:moveTo>
                  <a:cubicBezTo>
                    <a:pt x="16868" y="24"/>
                    <a:pt x="16731" y="46"/>
                    <a:pt x="16572" y="92"/>
                  </a:cubicBezTo>
                  <a:lnTo>
                    <a:pt x="16526" y="115"/>
                  </a:lnTo>
                  <a:cubicBezTo>
                    <a:pt x="16389" y="138"/>
                    <a:pt x="16252" y="183"/>
                    <a:pt x="16115" y="229"/>
                  </a:cubicBezTo>
                  <a:lnTo>
                    <a:pt x="16024" y="252"/>
                  </a:lnTo>
                  <a:cubicBezTo>
                    <a:pt x="15818" y="297"/>
                    <a:pt x="15659" y="343"/>
                    <a:pt x="15499" y="389"/>
                  </a:cubicBezTo>
                  <a:cubicBezTo>
                    <a:pt x="15385" y="412"/>
                    <a:pt x="15293" y="434"/>
                    <a:pt x="15202" y="434"/>
                  </a:cubicBezTo>
                  <a:cubicBezTo>
                    <a:pt x="15111" y="457"/>
                    <a:pt x="15042" y="480"/>
                    <a:pt x="14974" y="480"/>
                  </a:cubicBezTo>
                  <a:cubicBezTo>
                    <a:pt x="14791" y="526"/>
                    <a:pt x="14609" y="571"/>
                    <a:pt x="14449" y="617"/>
                  </a:cubicBezTo>
                  <a:cubicBezTo>
                    <a:pt x="14289" y="663"/>
                    <a:pt x="14107" y="708"/>
                    <a:pt x="13924" y="754"/>
                  </a:cubicBezTo>
                  <a:lnTo>
                    <a:pt x="13764" y="800"/>
                  </a:lnTo>
                  <a:cubicBezTo>
                    <a:pt x="13627" y="822"/>
                    <a:pt x="13513" y="845"/>
                    <a:pt x="13399" y="868"/>
                  </a:cubicBezTo>
                  <a:cubicBezTo>
                    <a:pt x="13330" y="891"/>
                    <a:pt x="13262" y="914"/>
                    <a:pt x="13194" y="937"/>
                  </a:cubicBezTo>
                  <a:lnTo>
                    <a:pt x="13148" y="937"/>
                  </a:lnTo>
                  <a:cubicBezTo>
                    <a:pt x="13079" y="959"/>
                    <a:pt x="13034" y="982"/>
                    <a:pt x="12965" y="982"/>
                  </a:cubicBezTo>
                  <a:lnTo>
                    <a:pt x="12942" y="1005"/>
                  </a:lnTo>
                  <a:lnTo>
                    <a:pt x="12874" y="1005"/>
                  </a:lnTo>
                  <a:cubicBezTo>
                    <a:pt x="12691" y="1051"/>
                    <a:pt x="12509" y="1119"/>
                    <a:pt x="12326" y="1165"/>
                  </a:cubicBezTo>
                  <a:cubicBezTo>
                    <a:pt x="12258" y="1188"/>
                    <a:pt x="12189" y="1210"/>
                    <a:pt x="12121" y="1233"/>
                  </a:cubicBezTo>
                  <a:lnTo>
                    <a:pt x="12052" y="1233"/>
                  </a:lnTo>
                  <a:lnTo>
                    <a:pt x="11984" y="1256"/>
                  </a:lnTo>
                  <a:cubicBezTo>
                    <a:pt x="11938" y="1279"/>
                    <a:pt x="11870" y="1302"/>
                    <a:pt x="11824" y="1302"/>
                  </a:cubicBezTo>
                  <a:cubicBezTo>
                    <a:pt x="11733" y="1325"/>
                    <a:pt x="11641" y="1347"/>
                    <a:pt x="11550" y="1370"/>
                  </a:cubicBezTo>
                  <a:cubicBezTo>
                    <a:pt x="11482" y="1393"/>
                    <a:pt x="11390" y="1416"/>
                    <a:pt x="11299" y="1439"/>
                  </a:cubicBezTo>
                  <a:cubicBezTo>
                    <a:pt x="11208" y="1462"/>
                    <a:pt x="11094" y="1507"/>
                    <a:pt x="10979" y="1530"/>
                  </a:cubicBezTo>
                  <a:lnTo>
                    <a:pt x="10774" y="1576"/>
                  </a:lnTo>
                  <a:lnTo>
                    <a:pt x="10683" y="1598"/>
                  </a:lnTo>
                  <a:lnTo>
                    <a:pt x="10591" y="1621"/>
                  </a:lnTo>
                  <a:lnTo>
                    <a:pt x="10500" y="1644"/>
                  </a:lnTo>
                  <a:cubicBezTo>
                    <a:pt x="10455" y="1667"/>
                    <a:pt x="10409" y="1667"/>
                    <a:pt x="10363" y="1690"/>
                  </a:cubicBezTo>
                  <a:lnTo>
                    <a:pt x="10340" y="1690"/>
                  </a:lnTo>
                  <a:lnTo>
                    <a:pt x="10249" y="1713"/>
                  </a:lnTo>
                  <a:cubicBezTo>
                    <a:pt x="10044" y="1781"/>
                    <a:pt x="9861" y="1827"/>
                    <a:pt x="9678" y="1872"/>
                  </a:cubicBezTo>
                  <a:cubicBezTo>
                    <a:pt x="9564" y="1895"/>
                    <a:pt x="9427" y="1918"/>
                    <a:pt x="9313" y="1964"/>
                  </a:cubicBezTo>
                  <a:lnTo>
                    <a:pt x="9131" y="2009"/>
                  </a:lnTo>
                  <a:cubicBezTo>
                    <a:pt x="8948" y="2055"/>
                    <a:pt x="8743" y="2101"/>
                    <a:pt x="8560" y="2146"/>
                  </a:cubicBezTo>
                  <a:cubicBezTo>
                    <a:pt x="8514" y="2169"/>
                    <a:pt x="8469" y="2169"/>
                    <a:pt x="8423" y="2192"/>
                  </a:cubicBezTo>
                  <a:lnTo>
                    <a:pt x="8355" y="2215"/>
                  </a:lnTo>
                  <a:cubicBezTo>
                    <a:pt x="8218" y="2238"/>
                    <a:pt x="8104" y="2260"/>
                    <a:pt x="8012" y="2283"/>
                  </a:cubicBezTo>
                  <a:lnTo>
                    <a:pt x="7875" y="2329"/>
                  </a:lnTo>
                  <a:cubicBezTo>
                    <a:pt x="7715" y="2375"/>
                    <a:pt x="7579" y="2397"/>
                    <a:pt x="7442" y="2443"/>
                  </a:cubicBezTo>
                  <a:lnTo>
                    <a:pt x="7099" y="2534"/>
                  </a:lnTo>
                  <a:lnTo>
                    <a:pt x="6917" y="2580"/>
                  </a:lnTo>
                  <a:cubicBezTo>
                    <a:pt x="6780" y="2626"/>
                    <a:pt x="6620" y="2671"/>
                    <a:pt x="6483" y="2694"/>
                  </a:cubicBezTo>
                  <a:lnTo>
                    <a:pt x="6369" y="2740"/>
                  </a:lnTo>
                  <a:cubicBezTo>
                    <a:pt x="6255" y="2763"/>
                    <a:pt x="6118" y="2808"/>
                    <a:pt x="6004" y="2831"/>
                  </a:cubicBezTo>
                  <a:cubicBezTo>
                    <a:pt x="5912" y="2854"/>
                    <a:pt x="5821" y="2900"/>
                    <a:pt x="5730" y="2922"/>
                  </a:cubicBezTo>
                  <a:lnTo>
                    <a:pt x="5661" y="2945"/>
                  </a:lnTo>
                  <a:lnTo>
                    <a:pt x="5524" y="2991"/>
                  </a:lnTo>
                  <a:lnTo>
                    <a:pt x="5501" y="2991"/>
                  </a:lnTo>
                  <a:cubicBezTo>
                    <a:pt x="5433" y="3014"/>
                    <a:pt x="5342" y="3036"/>
                    <a:pt x="5273" y="3059"/>
                  </a:cubicBezTo>
                  <a:lnTo>
                    <a:pt x="5228" y="3059"/>
                  </a:lnTo>
                  <a:cubicBezTo>
                    <a:pt x="5136" y="3105"/>
                    <a:pt x="5022" y="3128"/>
                    <a:pt x="4931" y="3151"/>
                  </a:cubicBezTo>
                  <a:lnTo>
                    <a:pt x="4680" y="3242"/>
                  </a:lnTo>
                  <a:cubicBezTo>
                    <a:pt x="4566" y="3265"/>
                    <a:pt x="4451" y="3310"/>
                    <a:pt x="4315" y="3333"/>
                  </a:cubicBezTo>
                  <a:lnTo>
                    <a:pt x="4109" y="3402"/>
                  </a:lnTo>
                  <a:cubicBezTo>
                    <a:pt x="3995" y="3447"/>
                    <a:pt x="3904" y="3470"/>
                    <a:pt x="3790" y="3493"/>
                  </a:cubicBezTo>
                  <a:lnTo>
                    <a:pt x="3675" y="3539"/>
                  </a:lnTo>
                  <a:lnTo>
                    <a:pt x="3516" y="3584"/>
                  </a:lnTo>
                  <a:cubicBezTo>
                    <a:pt x="3470" y="3607"/>
                    <a:pt x="3424" y="3607"/>
                    <a:pt x="3379" y="3630"/>
                  </a:cubicBezTo>
                  <a:cubicBezTo>
                    <a:pt x="3333" y="3630"/>
                    <a:pt x="3287" y="3653"/>
                    <a:pt x="3242" y="3653"/>
                  </a:cubicBezTo>
                  <a:cubicBezTo>
                    <a:pt x="3105" y="3698"/>
                    <a:pt x="2991" y="3721"/>
                    <a:pt x="2854" y="3767"/>
                  </a:cubicBezTo>
                  <a:lnTo>
                    <a:pt x="2694" y="3813"/>
                  </a:lnTo>
                  <a:lnTo>
                    <a:pt x="2603" y="3835"/>
                  </a:lnTo>
                  <a:lnTo>
                    <a:pt x="2557" y="3858"/>
                  </a:lnTo>
                  <a:cubicBezTo>
                    <a:pt x="2420" y="3881"/>
                    <a:pt x="2283" y="3927"/>
                    <a:pt x="2146" y="3949"/>
                  </a:cubicBezTo>
                  <a:cubicBezTo>
                    <a:pt x="1963" y="3995"/>
                    <a:pt x="1781" y="4041"/>
                    <a:pt x="1598" y="4086"/>
                  </a:cubicBezTo>
                  <a:lnTo>
                    <a:pt x="1530" y="4109"/>
                  </a:lnTo>
                  <a:lnTo>
                    <a:pt x="1461" y="4132"/>
                  </a:lnTo>
                  <a:cubicBezTo>
                    <a:pt x="1439" y="4086"/>
                    <a:pt x="1393" y="4086"/>
                    <a:pt x="1347" y="4086"/>
                  </a:cubicBezTo>
                  <a:lnTo>
                    <a:pt x="1256" y="4086"/>
                  </a:lnTo>
                  <a:cubicBezTo>
                    <a:pt x="1233" y="4109"/>
                    <a:pt x="1187" y="4109"/>
                    <a:pt x="1142" y="4132"/>
                  </a:cubicBezTo>
                  <a:cubicBezTo>
                    <a:pt x="1096" y="4132"/>
                    <a:pt x="1073" y="4132"/>
                    <a:pt x="1028" y="4155"/>
                  </a:cubicBezTo>
                  <a:lnTo>
                    <a:pt x="1005" y="4155"/>
                  </a:lnTo>
                  <a:cubicBezTo>
                    <a:pt x="982" y="4155"/>
                    <a:pt x="959" y="4155"/>
                    <a:pt x="914" y="4178"/>
                  </a:cubicBezTo>
                  <a:lnTo>
                    <a:pt x="868" y="4178"/>
                  </a:lnTo>
                  <a:lnTo>
                    <a:pt x="822" y="4201"/>
                  </a:lnTo>
                  <a:cubicBezTo>
                    <a:pt x="777" y="4201"/>
                    <a:pt x="731" y="4223"/>
                    <a:pt x="685" y="4223"/>
                  </a:cubicBezTo>
                  <a:lnTo>
                    <a:pt x="617" y="4223"/>
                  </a:lnTo>
                  <a:lnTo>
                    <a:pt x="594" y="4246"/>
                  </a:lnTo>
                  <a:lnTo>
                    <a:pt x="503" y="4246"/>
                  </a:lnTo>
                  <a:cubicBezTo>
                    <a:pt x="389" y="4269"/>
                    <a:pt x="274" y="4292"/>
                    <a:pt x="183" y="4337"/>
                  </a:cubicBezTo>
                  <a:cubicBezTo>
                    <a:pt x="137" y="4360"/>
                    <a:pt x="92" y="4406"/>
                    <a:pt x="69" y="4429"/>
                  </a:cubicBezTo>
                  <a:cubicBezTo>
                    <a:pt x="23" y="4497"/>
                    <a:pt x="1" y="4566"/>
                    <a:pt x="23" y="4657"/>
                  </a:cubicBezTo>
                  <a:cubicBezTo>
                    <a:pt x="46" y="4703"/>
                    <a:pt x="46" y="4748"/>
                    <a:pt x="69" y="4794"/>
                  </a:cubicBezTo>
                  <a:cubicBezTo>
                    <a:pt x="69" y="4817"/>
                    <a:pt x="92" y="4862"/>
                    <a:pt x="92" y="4885"/>
                  </a:cubicBezTo>
                  <a:cubicBezTo>
                    <a:pt x="115" y="4931"/>
                    <a:pt x="115" y="4999"/>
                    <a:pt x="137" y="5045"/>
                  </a:cubicBezTo>
                  <a:lnTo>
                    <a:pt x="160" y="5136"/>
                  </a:lnTo>
                  <a:cubicBezTo>
                    <a:pt x="160" y="5205"/>
                    <a:pt x="183" y="5251"/>
                    <a:pt x="206" y="5296"/>
                  </a:cubicBezTo>
                  <a:lnTo>
                    <a:pt x="229" y="5410"/>
                  </a:lnTo>
                  <a:lnTo>
                    <a:pt x="229" y="5433"/>
                  </a:lnTo>
                  <a:lnTo>
                    <a:pt x="252" y="5524"/>
                  </a:lnTo>
                  <a:lnTo>
                    <a:pt x="274" y="5639"/>
                  </a:lnTo>
                  <a:lnTo>
                    <a:pt x="343" y="5867"/>
                  </a:lnTo>
                  <a:lnTo>
                    <a:pt x="343" y="5912"/>
                  </a:lnTo>
                  <a:cubicBezTo>
                    <a:pt x="366" y="6004"/>
                    <a:pt x="411" y="6118"/>
                    <a:pt x="434" y="6209"/>
                  </a:cubicBezTo>
                  <a:lnTo>
                    <a:pt x="457" y="6255"/>
                  </a:lnTo>
                  <a:cubicBezTo>
                    <a:pt x="480" y="6323"/>
                    <a:pt x="480" y="6369"/>
                    <a:pt x="503" y="6437"/>
                  </a:cubicBezTo>
                  <a:cubicBezTo>
                    <a:pt x="548" y="6574"/>
                    <a:pt x="571" y="6711"/>
                    <a:pt x="617" y="6871"/>
                  </a:cubicBezTo>
                  <a:lnTo>
                    <a:pt x="617" y="6940"/>
                  </a:lnTo>
                  <a:cubicBezTo>
                    <a:pt x="662" y="7122"/>
                    <a:pt x="708" y="7282"/>
                    <a:pt x="754" y="7465"/>
                  </a:cubicBezTo>
                  <a:cubicBezTo>
                    <a:pt x="799" y="7602"/>
                    <a:pt x="845" y="7738"/>
                    <a:pt x="891" y="7875"/>
                  </a:cubicBezTo>
                  <a:lnTo>
                    <a:pt x="914" y="8012"/>
                  </a:lnTo>
                  <a:cubicBezTo>
                    <a:pt x="936" y="8081"/>
                    <a:pt x="959" y="8149"/>
                    <a:pt x="982" y="8218"/>
                  </a:cubicBezTo>
                  <a:cubicBezTo>
                    <a:pt x="1005" y="8355"/>
                    <a:pt x="1050" y="8469"/>
                    <a:pt x="1073" y="8583"/>
                  </a:cubicBezTo>
                  <a:lnTo>
                    <a:pt x="1119" y="8674"/>
                  </a:lnTo>
                  <a:cubicBezTo>
                    <a:pt x="1142" y="8743"/>
                    <a:pt x="1142" y="8811"/>
                    <a:pt x="1165" y="8880"/>
                  </a:cubicBezTo>
                  <a:lnTo>
                    <a:pt x="1210" y="9017"/>
                  </a:lnTo>
                  <a:lnTo>
                    <a:pt x="1233" y="9154"/>
                  </a:lnTo>
                  <a:cubicBezTo>
                    <a:pt x="1256" y="9222"/>
                    <a:pt x="1279" y="9268"/>
                    <a:pt x="1279" y="9336"/>
                  </a:cubicBezTo>
                  <a:lnTo>
                    <a:pt x="1302" y="9382"/>
                  </a:lnTo>
                  <a:cubicBezTo>
                    <a:pt x="1324" y="9496"/>
                    <a:pt x="1370" y="9610"/>
                    <a:pt x="1393" y="9724"/>
                  </a:cubicBezTo>
                  <a:cubicBezTo>
                    <a:pt x="1439" y="9930"/>
                    <a:pt x="1507" y="10112"/>
                    <a:pt x="1553" y="10318"/>
                  </a:cubicBezTo>
                  <a:cubicBezTo>
                    <a:pt x="1575" y="10409"/>
                    <a:pt x="1621" y="10523"/>
                    <a:pt x="1644" y="10637"/>
                  </a:cubicBezTo>
                  <a:lnTo>
                    <a:pt x="1644" y="10660"/>
                  </a:lnTo>
                  <a:cubicBezTo>
                    <a:pt x="1667" y="10729"/>
                    <a:pt x="1690" y="10797"/>
                    <a:pt x="1712" y="10888"/>
                  </a:cubicBezTo>
                  <a:cubicBezTo>
                    <a:pt x="1735" y="10980"/>
                    <a:pt x="1758" y="11094"/>
                    <a:pt x="1804" y="11208"/>
                  </a:cubicBezTo>
                  <a:lnTo>
                    <a:pt x="1872" y="11459"/>
                  </a:lnTo>
                  <a:cubicBezTo>
                    <a:pt x="1918" y="11642"/>
                    <a:pt x="1963" y="11847"/>
                    <a:pt x="2009" y="12052"/>
                  </a:cubicBezTo>
                  <a:lnTo>
                    <a:pt x="2055" y="12235"/>
                  </a:lnTo>
                  <a:lnTo>
                    <a:pt x="2100" y="12349"/>
                  </a:lnTo>
                  <a:cubicBezTo>
                    <a:pt x="2123" y="12440"/>
                    <a:pt x="2123" y="12532"/>
                    <a:pt x="2146" y="12623"/>
                  </a:cubicBezTo>
                  <a:cubicBezTo>
                    <a:pt x="2215" y="12806"/>
                    <a:pt x="2260" y="13011"/>
                    <a:pt x="2329" y="13217"/>
                  </a:cubicBezTo>
                  <a:cubicBezTo>
                    <a:pt x="2397" y="13399"/>
                    <a:pt x="2443" y="13605"/>
                    <a:pt x="2488" y="13787"/>
                  </a:cubicBezTo>
                  <a:cubicBezTo>
                    <a:pt x="2511" y="13924"/>
                    <a:pt x="2557" y="14038"/>
                    <a:pt x="2580" y="14175"/>
                  </a:cubicBezTo>
                  <a:lnTo>
                    <a:pt x="2648" y="14381"/>
                  </a:lnTo>
                  <a:cubicBezTo>
                    <a:pt x="2717" y="14586"/>
                    <a:pt x="2762" y="14791"/>
                    <a:pt x="2808" y="14997"/>
                  </a:cubicBezTo>
                  <a:lnTo>
                    <a:pt x="2831" y="15088"/>
                  </a:lnTo>
                  <a:lnTo>
                    <a:pt x="2899" y="15248"/>
                  </a:lnTo>
                  <a:cubicBezTo>
                    <a:pt x="2899" y="15316"/>
                    <a:pt x="2922" y="15362"/>
                    <a:pt x="2922" y="15408"/>
                  </a:cubicBezTo>
                  <a:cubicBezTo>
                    <a:pt x="2945" y="15453"/>
                    <a:pt x="2945" y="15499"/>
                    <a:pt x="2968" y="15545"/>
                  </a:cubicBezTo>
                  <a:cubicBezTo>
                    <a:pt x="3013" y="15750"/>
                    <a:pt x="3082" y="15956"/>
                    <a:pt x="3150" y="16161"/>
                  </a:cubicBezTo>
                  <a:lnTo>
                    <a:pt x="3150" y="16229"/>
                  </a:lnTo>
                  <a:cubicBezTo>
                    <a:pt x="3219" y="16389"/>
                    <a:pt x="3265" y="16549"/>
                    <a:pt x="3310" y="16709"/>
                  </a:cubicBezTo>
                  <a:lnTo>
                    <a:pt x="3333" y="16823"/>
                  </a:lnTo>
                  <a:cubicBezTo>
                    <a:pt x="3333" y="16891"/>
                    <a:pt x="3356" y="16960"/>
                    <a:pt x="3379" y="17006"/>
                  </a:cubicBezTo>
                  <a:lnTo>
                    <a:pt x="3424" y="17142"/>
                  </a:lnTo>
                  <a:cubicBezTo>
                    <a:pt x="3424" y="17211"/>
                    <a:pt x="3447" y="17257"/>
                    <a:pt x="3470" y="17302"/>
                  </a:cubicBezTo>
                  <a:lnTo>
                    <a:pt x="3516" y="17462"/>
                  </a:lnTo>
                  <a:cubicBezTo>
                    <a:pt x="3561" y="17599"/>
                    <a:pt x="3584" y="17736"/>
                    <a:pt x="3630" y="17896"/>
                  </a:cubicBezTo>
                  <a:cubicBezTo>
                    <a:pt x="3653" y="17964"/>
                    <a:pt x="3675" y="18055"/>
                    <a:pt x="3698" y="18147"/>
                  </a:cubicBezTo>
                  <a:cubicBezTo>
                    <a:pt x="3721" y="18261"/>
                    <a:pt x="3744" y="18375"/>
                    <a:pt x="3790" y="18489"/>
                  </a:cubicBezTo>
                  <a:cubicBezTo>
                    <a:pt x="3881" y="18832"/>
                    <a:pt x="3972" y="19220"/>
                    <a:pt x="4041" y="19516"/>
                  </a:cubicBezTo>
                  <a:lnTo>
                    <a:pt x="4086" y="19676"/>
                  </a:lnTo>
                  <a:cubicBezTo>
                    <a:pt x="4155" y="20018"/>
                    <a:pt x="4269" y="20406"/>
                    <a:pt x="4383" y="20840"/>
                  </a:cubicBezTo>
                  <a:cubicBezTo>
                    <a:pt x="4429" y="20954"/>
                    <a:pt x="4474" y="21091"/>
                    <a:pt x="4497" y="21228"/>
                  </a:cubicBezTo>
                  <a:lnTo>
                    <a:pt x="4520" y="21342"/>
                  </a:lnTo>
                  <a:lnTo>
                    <a:pt x="4543" y="21365"/>
                  </a:lnTo>
                  <a:cubicBezTo>
                    <a:pt x="4566" y="21434"/>
                    <a:pt x="4588" y="21525"/>
                    <a:pt x="4588" y="21616"/>
                  </a:cubicBezTo>
                  <a:cubicBezTo>
                    <a:pt x="4611" y="21662"/>
                    <a:pt x="4657" y="21708"/>
                    <a:pt x="4703" y="21753"/>
                  </a:cubicBezTo>
                  <a:cubicBezTo>
                    <a:pt x="4725" y="21799"/>
                    <a:pt x="4748" y="21844"/>
                    <a:pt x="4748" y="21913"/>
                  </a:cubicBezTo>
                  <a:lnTo>
                    <a:pt x="4771" y="21981"/>
                  </a:lnTo>
                  <a:lnTo>
                    <a:pt x="4794" y="22027"/>
                  </a:lnTo>
                  <a:lnTo>
                    <a:pt x="4817" y="22096"/>
                  </a:lnTo>
                  <a:lnTo>
                    <a:pt x="4817" y="22118"/>
                  </a:lnTo>
                  <a:cubicBezTo>
                    <a:pt x="4862" y="22255"/>
                    <a:pt x="4885" y="22392"/>
                    <a:pt x="4931" y="22529"/>
                  </a:cubicBezTo>
                  <a:lnTo>
                    <a:pt x="4931" y="22552"/>
                  </a:lnTo>
                  <a:cubicBezTo>
                    <a:pt x="4931" y="22575"/>
                    <a:pt x="4931" y="22598"/>
                    <a:pt x="4954" y="22621"/>
                  </a:cubicBezTo>
                  <a:lnTo>
                    <a:pt x="4954" y="22689"/>
                  </a:lnTo>
                  <a:cubicBezTo>
                    <a:pt x="4999" y="22849"/>
                    <a:pt x="5022" y="23031"/>
                    <a:pt x="5091" y="23191"/>
                  </a:cubicBezTo>
                  <a:cubicBezTo>
                    <a:pt x="5113" y="23282"/>
                    <a:pt x="5136" y="23374"/>
                    <a:pt x="5159" y="23465"/>
                  </a:cubicBezTo>
                  <a:lnTo>
                    <a:pt x="5205" y="23670"/>
                  </a:lnTo>
                  <a:cubicBezTo>
                    <a:pt x="5296" y="23944"/>
                    <a:pt x="5364" y="24218"/>
                    <a:pt x="5433" y="24492"/>
                  </a:cubicBezTo>
                  <a:lnTo>
                    <a:pt x="5479" y="24720"/>
                  </a:lnTo>
                  <a:cubicBezTo>
                    <a:pt x="5501" y="24789"/>
                    <a:pt x="5524" y="24880"/>
                    <a:pt x="5547" y="24949"/>
                  </a:cubicBezTo>
                  <a:lnTo>
                    <a:pt x="5547" y="24926"/>
                  </a:lnTo>
                  <a:cubicBezTo>
                    <a:pt x="5570" y="25086"/>
                    <a:pt x="5616" y="25245"/>
                    <a:pt x="5684" y="25428"/>
                  </a:cubicBezTo>
                  <a:lnTo>
                    <a:pt x="5684" y="25474"/>
                  </a:lnTo>
                  <a:cubicBezTo>
                    <a:pt x="5730" y="25633"/>
                    <a:pt x="5775" y="25770"/>
                    <a:pt x="5821" y="25930"/>
                  </a:cubicBezTo>
                  <a:lnTo>
                    <a:pt x="5867" y="26021"/>
                  </a:lnTo>
                  <a:cubicBezTo>
                    <a:pt x="5867" y="26067"/>
                    <a:pt x="5889" y="26113"/>
                    <a:pt x="5889" y="26158"/>
                  </a:cubicBezTo>
                  <a:lnTo>
                    <a:pt x="5935" y="26273"/>
                  </a:lnTo>
                  <a:lnTo>
                    <a:pt x="5958" y="26410"/>
                  </a:lnTo>
                  <a:cubicBezTo>
                    <a:pt x="5981" y="26478"/>
                    <a:pt x="6004" y="26569"/>
                    <a:pt x="6026" y="26661"/>
                  </a:cubicBezTo>
                  <a:cubicBezTo>
                    <a:pt x="6049" y="26729"/>
                    <a:pt x="6072" y="26798"/>
                    <a:pt x="6095" y="26889"/>
                  </a:cubicBezTo>
                  <a:lnTo>
                    <a:pt x="6141" y="27071"/>
                  </a:lnTo>
                  <a:lnTo>
                    <a:pt x="6209" y="27277"/>
                  </a:lnTo>
                  <a:lnTo>
                    <a:pt x="6232" y="27323"/>
                  </a:lnTo>
                  <a:cubicBezTo>
                    <a:pt x="6255" y="27437"/>
                    <a:pt x="6277" y="27551"/>
                    <a:pt x="6323" y="27665"/>
                  </a:cubicBezTo>
                  <a:lnTo>
                    <a:pt x="6346" y="27779"/>
                  </a:lnTo>
                  <a:cubicBezTo>
                    <a:pt x="6346" y="27848"/>
                    <a:pt x="6369" y="27939"/>
                    <a:pt x="6392" y="28007"/>
                  </a:cubicBezTo>
                  <a:lnTo>
                    <a:pt x="6414" y="28076"/>
                  </a:lnTo>
                  <a:lnTo>
                    <a:pt x="6414" y="28121"/>
                  </a:lnTo>
                  <a:cubicBezTo>
                    <a:pt x="6414" y="28167"/>
                    <a:pt x="6437" y="28213"/>
                    <a:pt x="6437" y="28236"/>
                  </a:cubicBezTo>
                  <a:cubicBezTo>
                    <a:pt x="6460" y="28304"/>
                    <a:pt x="6460" y="28350"/>
                    <a:pt x="6506" y="28372"/>
                  </a:cubicBezTo>
                  <a:cubicBezTo>
                    <a:pt x="6506" y="28395"/>
                    <a:pt x="6529" y="28418"/>
                    <a:pt x="6551" y="28441"/>
                  </a:cubicBezTo>
                  <a:cubicBezTo>
                    <a:pt x="6574" y="28464"/>
                    <a:pt x="6620" y="28487"/>
                    <a:pt x="6666" y="28487"/>
                  </a:cubicBezTo>
                  <a:lnTo>
                    <a:pt x="6688" y="28487"/>
                  </a:lnTo>
                  <a:cubicBezTo>
                    <a:pt x="6757" y="28487"/>
                    <a:pt x="6825" y="28464"/>
                    <a:pt x="6871" y="28464"/>
                  </a:cubicBezTo>
                  <a:lnTo>
                    <a:pt x="6939" y="28441"/>
                  </a:lnTo>
                  <a:cubicBezTo>
                    <a:pt x="7054" y="28418"/>
                    <a:pt x="7145" y="28395"/>
                    <a:pt x="7259" y="28372"/>
                  </a:cubicBezTo>
                  <a:lnTo>
                    <a:pt x="7327" y="28350"/>
                  </a:lnTo>
                  <a:lnTo>
                    <a:pt x="7350" y="28350"/>
                  </a:lnTo>
                  <a:cubicBezTo>
                    <a:pt x="7419" y="28327"/>
                    <a:pt x="7464" y="28304"/>
                    <a:pt x="7533" y="28304"/>
                  </a:cubicBezTo>
                  <a:cubicBezTo>
                    <a:pt x="7624" y="28258"/>
                    <a:pt x="7715" y="28236"/>
                    <a:pt x="7807" y="28213"/>
                  </a:cubicBezTo>
                  <a:cubicBezTo>
                    <a:pt x="7989" y="28167"/>
                    <a:pt x="8172" y="28121"/>
                    <a:pt x="8355" y="28076"/>
                  </a:cubicBezTo>
                  <a:cubicBezTo>
                    <a:pt x="8469" y="28030"/>
                    <a:pt x="8583" y="28007"/>
                    <a:pt x="8697" y="27962"/>
                  </a:cubicBezTo>
                  <a:lnTo>
                    <a:pt x="8880" y="27916"/>
                  </a:lnTo>
                  <a:lnTo>
                    <a:pt x="9062" y="27848"/>
                  </a:lnTo>
                  <a:cubicBezTo>
                    <a:pt x="9176" y="27825"/>
                    <a:pt x="9313" y="27779"/>
                    <a:pt x="9427" y="27756"/>
                  </a:cubicBezTo>
                  <a:cubicBezTo>
                    <a:pt x="9610" y="27688"/>
                    <a:pt x="9793" y="27642"/>
                    <a:pt x="9975" y="27596"/>
                  </a:cubicBezTo>
                  <a:cubicBezTo>
                    <a:pt x="10272" y="27505"/>
                    <a:pt x="10614" y="27414"/>
                    <a:pt x="11025" y="27323"/>
                  </a:cubicBezTo>
                  <a:cubicBezTo>
                    <a:pt x="11162" y="27300"/>
                    <a:pt x="11299" y="27254"/>
                    <a:pt x="11436" y="27208"/>
                  </a:cubicBezTo>
                  <a:lnTo>
                    <a:pt x="11573" y="27186"/>
                  </a:lnTo>
                  <a:lnTo>
                    <a:pt x="11778" y="27117"/>
                  </a:lnTo>
                  <a:cubicBezTo>
                    <a:pt x="11893" y="27094"/>
                    <a:pt x="11984" y="27071"/>
                    <a:pt x="12098" y="27026"/>
                  </a:cubicBezTo>
                  <a:cubicBezTo>
                    <a:pt x="12258" y="26980"/>
                    <a:pt x="12440" y="26935"/>
                    <a:pt x="12623" y="26889"/>
                  </a:cubicBezTo>
                  <a:cubicBezTo>
                    <a:pt x="12851" y="26843"/>
                    <a:pt x="13034" y="26798"/>
                    <a:pt x="13171" y="26775"/>
                  </a:cubicBezTo>
                  <a:cubicBezTo>
                    <a:pt x="13376" y="26729"/>
                    <a:pt x="13582" y="26683"/>
                    <a:pt x="13764" y="26638"/>
                  </a:cubicBezTo>
                  <a:lnTo>
                    <a:pt x="13901" y="26592"/>
                  </a:lnTo>
                  <a:lnTo>
                    <a:pt x="13970" y="26592"/>
                  </a:lnTo>
                  <a:lnTo>
                    <a:pt x="14289" y="26501"/>
                  </a:lnTo>
                  <a:lnTo>
                    <a:pt x="14472" y="26455"/>
                  </a:lnTo>
                  <a:cubicBezTo>
                    <a:pt x="14586" y="26410"/>
                    <a:pt x="14700" y="26387"/>
                    <a:pt x="14814" y="26364"/>
                  </a:cubicBezTo>
                  <a:lnTo>
                    <a:pt x="14951" y="26318"/>
                  </a:lnTo>
                  <a:cubicBezTo>
                    <a:pt x="15088" y="26273"/>
                    <a:pt x="15225" y="26250"/>
                    <a:pt x="15362" y="26204"/>
                  </a:cubicBezTo>
                  <a:lnTo>
                    <a:pt x="15590" y="26136"/>
                  </a:lnTo>
                  <a:cubicBezTo>
                    <a:pt x="15704" y="26113"/>
                    <a:pt x="15796" y="26090"/>
                    <a:pt x="15910" y="26044"/>
                  </a:cubicBezTo>
                  <a:cubicBezTo>
                    <a:pt x="16047" y="25999"/>
                    <a:pt x="16206" y="25976"/>
                    <a:pt x="16343" y="25930"/>
                  </a:cubicBezTo>
                  <a:lnTo>
                    <a:pt x="16458" y="25885"/>
                  </a:lnTo>
                  <a:lnTo>
                    <a:pt x="16572" y="25862"/>
                  </a:lnTo>
                  <a:cubicBezTo>
                    <a:pt x="16709" y="25816"/>
                    <a:pt x="16846" y="25793"/>
                    <a:pt x="17005" y="25748"/>
                  </a:cubicBezTo>
                  <a:cubicBezTo>
                    <a:pt x="17051" y="25725"/>
                    <a:pt x="17119" y="25725"/>
                    <a:pt x="17188" y="25702"/>
                  </a:cubicBezTo>
                  <a:lnTo>
                    <a:pt x="17279" y="25679"/>
                  </a:lnTo>
                  <a:cubicBezTo>
                    <a:pt x="17348" y="25656"/>
                    <a:pt x="17439" y="25611"/>
                    <a:pt x="17530" y="25588"/>
                  </a:cubicBezTo>
                  <a:cubicBezTo>
                    <a:pt x="17713" y="25542"/>
                    <a:pt x="17896" y="25497"/>
                    <a:pt x="18078" y="25428"/>
                  </a:cubicBezTo>
                  <a:cubicBezTo>
                    <a:pt x="18261" y="25382"/>
                    <a:pt x="18443" y="25337"/>
                    <a:pt x="18626" y="25291"/>
                  </a:cubicBezTo>
                  <a:cubicBezTo>
                    <a:pt x="18672" y="25268"/>
                    <a:pt x="18740" y="25245"/>
                    <a:pt x="18786" y="25245"/>
                  </a:cubicBezTo>
                  <a:lnTo>
                    <a:pt x="18877" y="25223"/>
                  </a:lnTo>
                  <a:cubicBezTo>
                    <a:pt x="18968" y="25200"/>
                    <a:pt x="19060" y="25177"/>
                    <a:pt x="19128" y="25154"/>
                  </a:cubicBezTo>
                  <a:lnTo>
                    <a:pt x="19242" y="25108"/>
                  </a:lnTo>
                  <a:lnTo>
                    <a:pt x="19265" y="25108"/>
                  </a:lnTo>
                  <a:cubicBezTo>
                    <a:pt x="19471" y="25086"/>
                    <a:pt x="19722" y="25063"/>
                    <a:pt x="19950" y="25017"/>
                  </a:cubicBezTo>
                  <a:cubicBezTo>
                    <a:pt x="20064" y="24994"/>
                    <a:pt x="20201" y="24949"/>
                    <a:pt x="20315" y="24926"/>
                  </a:cubicBezTo>
                  <a:lnTo>
                    <a:pt x="20361" y="24903"/>
                  </a:lnTo>
                  <a:lnTo>
                    <a:pt x="20520" y="24857"/>
                  </a:lnTo>
                  <a:cubicBezTo>
                    <a:pt x="20635" y="24835"/>
                    <a:pt x="20726" y="24812"/>
                    <a:pt x="20840" y="24789"/>
                  </a:cubicBezTo>
                  <a:cubicBezTo>
                    <a:pt x="20908" y="24766"/>
                    <a:pt x="21000" y="24743"/>
                    <a:pt x="21068" y="24720"/>
                  </a:cubicBezTo>
                  <a:cubicBezTo>
                    <a:pt x="21182" y="24675"/>
                    <a:pt x="21319" y="24652"/>
                    <a:pt x="21433" y="24606"/>
                  </a:cubicBezTo>
                  <a:lnTo>
                    <a:pt x="21662" y="24561"/>
                  </a:lnTo>
                  <a:lnTo>
                    <a:pt x="21890" y="24492"/>
                  </a:lnTo>
                  <a:lnTo>
                    <a:pt x="22210" y="24401"/>
                  </a:lnTo>
                  <a:cubicBezTo>
                    <a:pt x="22301" y="24378"/>
                    <a:pt x="22392" y="24355"/>
                    <a:pt x="22483" y="24332"/>
                  </a:cubicBezTo>
                  <a:lnTo>
                    <a:pt x="22506" y="24332"/>
                  </a:lnTo>
                  <a:cubicBezTo>
                    <a:pt x="22598" y="24310"/>
                    <a:pt x="22666" y="24287"/>
                    <a:pt x="22757" y="24264"/>
                  </a:cubicBezTo>
                  <a:cubicBezTo>
                    <a:pt x="22826" y="24241"/>
                    <a:pt x="22894" y="24218"/>
                    <a:pt x="22963" y="24195"/>
                  </a:cubicBezTo>
                  <a:lnTo>
                    <a:pt x="23008" y="24173"/>
                  </a:lnTo>
                  <a:lnTo>
                    <a:pt x="23100" y="24150"/>
                  </a:lnTo>
                  <a:cubicBezTo>
                    <a:pt x="23168" y="24127"/>
                    <a:pt x="23260" y="24104"/>
                    <a:pt x="23328" y="24059"/>
                  </a:cubicBezTo>
                  <a:cubicBezTo>
                    <a:pt x="23374" y="24059"/>
                    <a:pt x="23419" y="24036"/>
                    <a:pt x="23419" y="24013"/>
                  </a:cubicBezTo>
                  <a:cubicBezTo>
                    <a:pt x="23465" y="23990"/>
                    <a:pt x="23488" y="23967"/>
                    <a:pt x="23511" y="23967"/>
                  </a:cubicBezTo>
                  <a:cubicBezTo>
                    <a:pt x="23556" y="23922"/>
                    <a:pt x="23602" y="23853"/>
                    <a:pt x="23648" y="23807"/>
                  </a:cubicBezTo>
                  <a:cubicBezTo>
                    <a:pt x="23716" y="23739"/>
                    <a:pt x="23784" y="23648"/>
                    <a:pt x="23830" y="23556"/>
                  </a:cubicBezTo>
                  <a:cubicBezTo>
                    <a:pt x="23967" y="23351"/>
                    <a:pt x="24058" y="23146"/>
                    <a:pt x="24104" y="22917"/>
                  </a:cubicBezTo>
                  <a:cubicBezTo>
                    <a:pt x="24127" y="22849"/>
                    <a:pt x="24150" y="22735"/>
                    <a:pt x="24150" y="22621"/>
                  </a:cubicBezTo>
                  <a:cubicBezTo>
                    <a:pt x="24150" y="22529"/>
                    <a:pt x="24150" y="22438"/>
                    <a:pt x="24150" y="22324"/>
                  </a:cubicBezTo>
                  <a:cubicBezTo>
                    <a:pt x="24127" y="22141"/>
                    <a:pt x="24081" y="21959"/>
                    <a:pt x="24036" y="21822"/>
                  </a:cubicBezTo>
                  <a:lnTo>
                    <a:pt x="23990" y="21708"/>
                  </a:lnTo>
                  <a:cubicBezTo>
                    <a:pt x="23967" y="21571"/>
                    <a:pt x="23921" y="21456"/>
                    <a:pt x="23899" y="21342"/>
                  </a:cubicBezTo>
                  <a:cubicBezTo>
                    <a:pt x="23853" y="21228"/>
                    <a:pt x="23830" y="21137"/>
                    <a:pt x="23784" y="21023"/>
                  </a:cubicBezTo>
                  <a:cubicBezTo>
                    <a:pt x="23762" y="20954"/>
                    <a:pt x="23762" y="20886"/>
                    <a:pt x="23739" y="20817"/>
                  </a:cubicBezTo>
                  <a:cubicBezTo>
                    <a:pt x="23716" y="20749"/>
                    <a:pt x="23693" y="20680"/>
                    <a:pt x="23670" y="20612"/>
                  </a:cubicBezTo>
                  <a:lnTo>
                    <a:pt x="23648" y="20566"/>
                  </a:lnTo>
                  <a:cubicBezTo>
                    <a:pt x="23625" y="20475"/>
                    <a:pt x="23602" y="20406"/>
                    <a:pt x="23579" y="20315"/>
                  </a:cubicBezTo>
                  <a:lnTo>
                    <a:pt x="23533" y="20178"/>
                  </a:lnTo>
                  <a:cubicBezTo>
                    <a:pt x="23511" y="20064"/>
                    <a:pt x="23465" y="19950"/>
                    <a:pt x="23442" y="19836"/>
                  </a:cubicBezTo>
                  <a:lnTo>
                    <a:pt x="23374" y="19562"/>
                  </a:lnTo>
                  <a:lnTo>
                    <a:pt x="23328" y="19448"/>
                  </a:lnTo>
                  <a:lnTo>
                    <a:pt x="23305" y="19357"/>
                  </a:lnTo>
                  <a:cubicBezTo>
                    <a:pt x="23305" y="19288"/>
                    <a:pt x="23282" y="19197"/>
                    <a:pt x="23260" y="19128"/>
                  </a:cubicBezTo>
                  <a:cubicBezTo>
                    <a:pt x="23237" y="19037"/>
                    <a:pt x="23214" y="18968"/>
                    <a:pt x="23191" y="18877"/>
                  </a:cubicBezTo>
                  <a:cubicBezTo>
                    <a:pt x="23168" y="18809"/>
                    <a:pt x="23145" y="18763"/>
                    <a:pt x="23123" y="18695"/>
                  </a:cubicBezTo>
                  <a:cubicBezTo>
                    <a:pt x="23100" y="18580"/>
                    <a:pt x="23054" y="18444"/>
                    <a:pt x="23031" y="18307"/>
                  </a:cubicBezTo>
                  <a:lnTo>
                    <a:pt x="22986" y="18147"/>
                  </a:lnTo>
                  <a:lnTo>
                    <a:pt x="22940" y="17987"/>
                  </a:lnTo>
                  <a:cubicBezTo>
                    <a:pt x="22917" y="17919"/>
                    <a:pt x="22894" y="17850"/>
                    <a:pt x="22894" y="17782"/>
                  </a:cubicBezTo>
                  <a:lnTo>
                    <a:pt x="22871" y="17736"/>
                  </a:lnTo>
                  <a:cubicBezTo>
                    <a:pt x="22849" y="17645"/>
                    <a:pt x="22826" y="17553"/>
                    <a:pt x="22803" y="17485"/>
                  </a:cubicBezTo>
                  <a:lnTo>
                    <a:pt x="22803" y="17508"/>
                  </a:lnTo>
                  <a:cubicBezTo>
                    <a:pt x="22780" y="17325"/>
                    <a:pt x="22712" y="17165"/>
                    <a:pt x="22666" y="17006"/>
                  </a:cubicBezTo>
                  <a:cubicBezTo>
                    <a:pt x="22643" y="16869"/>
                    <a:pt x="22598" y="16754"/>
                    <a:pt x="22552" y="16617"/>
                  </a:cubicBezTo>
                  <a:cubicBezTo>
                    <a:pt x="22552" y="16595"/>
                    <a:pt x="22552" y="16572"/>
                    <a:pt x="22529" y="16549"/>
                  </a:cubicBezTo>
                  <a:cubicBezTo>
                    <a:pt x="22529" y="16526"/>
                    <a:pt x="22529" y="16526"/>
                    <a:pt x="22529" y="16503"/>
                  </a:cubicBezTo>
                  <a:cubicBezTo>
                    <a:pt x="22506" y="16435"/>
                    <a:pt x="22483" y="16344"/>
                    <a:pt x="22461" y="16275"/>
                  </a:cubicBezTo>
                  <a:lnTo>
                    <a:pt x="22438" y="16161"/>
                  </a:lnTo>
                  <a:cubicBezTo>
                    <a:pt x="22415" y="16001"/>
                    <a:pt x="22369" y="15819"/>
                    <a:pt x="22324" y="15636"/>
                  </a:cubicBezTo>
                  <a:cubicBezTo>
                    <a:pt x="22278" y="15522"/>
                    <a:pt x="22232" y="15385"/>
                    <a:pt x="22210" y="15271"/>
                  </a:cubicBezTo>
                  <a:lnTo>
                    <a:pt x="22187" y="15202"/>
                  </a:lnTo>
                  <a:cubicBezTo>
                    <a:pt x="22141" y="15088"/>
                    <a:pt x="22118" y="14951"/>
                    <a:pt x="22073" y="14837"/>
                  </a:cubicBezTo>
                  <a:lnTo>
                    <a:pt x="22073" y="14791"/>
                  </a:lnTo>
                  <a:lnTo>
                    <a:pt x="22050" y="14769"/>
                  </a:lnTo>
                  <a:lnTo>
                    <a:pt x="22027" y="14677"/>
                  </a:lnTo>
                  <a:lnTo>
                    <a:pt x="22027" y="14632"/>
                  </a:lnTo>
                  <a:cubicBezTo>
                    <a:pt x="22004" y="14563"/>
                    <a:pt x="21981" y="14518"/>
                    <a:pt x="21981" y="14449"/>
                  </a:cubicBezTo>
                  <a:cubicBezTo>
                    <a:pt x="21958" y="14381"/>
                    <a:pt x="21936" y="14289"/>
                    <a:pt x="21913" y="14221"/>
                  </a:cubicBezTo>
                  <a:cubicBezTo>
                    <a:pt x="21890" y="14084"/>
                    <a:pt x="21844" y="13947"/>
                    <a:pt x="21799" y="13810"/>
                  </a:cubicBezTo>
                  <a:lnTo>
                    <a:pt x="21753" y="13605"/>
                  </a:lnTo>
                  <a:lnTo>
                    <a:pt x="21707" y="13468"/>
                  </a:lnTo>
                  <a:cubicBezTo>
                    <a:pt x="21662" y="13331"/>
                    <a:pt x="21639" y="13217"/>
                    <a:pt x="21593" y="13080"/>
                  </a:cubicBezTo>
                  <a:lnTo>
                    <a:pt x="21593" y="13057"/>
                  </a:lnTo>
                  <a:lnTo>
                    <a:pt x="21593" y="13034"/>
                  </a:lnTo>
                  <a:cubicBezTo>
                    <a:pt x="21548" y="12874"/>
                    <a:pt x="21502" y="12692"/>
                    <a:pt x="21456" y="12532"/>
                  </a:cubicBezTo>
                  <a:cubicBezTo>
                    <a:pt x="21433" y="12440"/>
                    <a:pt x="21411" y="12349"/>
                    <a:pt x="21365" y="12258"/>
                  </a:cubicBezTo>
                  <a:cubicBezTo>
                    <a:pt x="21342" y="12167"/>
                    <a:pt x="21319" y="12075"/>
                    <a:pt x="21297" y="11984"/>
                  </a:cubicBezTo>
                  <a:lnTo>
                    <a:pt x="21274" y="11938"/>
                  </a:lnTo>
                  <a:lnTo>
                    <a:pt x="21274" y="11915"/>
                  </a:lnTo>
                  <a:cubicBezTo>
                    <a:pt x="21228" y="11779"/>
                    <a:pt x="21205" y="11642"/>
                    <a:pt x="21182" y="11527"/>
                  </a:cubicBezTo>
                  <a:lnTo>
                    <a:pt x="21160" y="11482"/>
                  </a:lnTo>
                  <a:lnTo>
                    <a:pt x="21160" y="11459"/>
                  </a:lnTo>
                  <a:lnTo>
                    <a:pt x="21114" y="11276"/>
                  </a:lnTo>
                  <a:cubicBezTo>
                    <a:pt x="21091" y="11185"/>
                    <a:pt x="21068" y="11071"/>
                    <a:pt x="21045" y="10980"/>
                  </a:cubicBezTo>
                  <a:lnTo>
                    <a:pt x="21045" y="10911"/>
                  </a:lnTo>
                  <a:cubicBezTo>
                    <a:pt x="21023" y="10843"/>
                    <a:pt x="21000" y="10774"/>
                    <a:pt x="20977" y="10706"/>
                  </a:cubicBezTo>
                  <a:lnTo>
                    <a:pt x="20931" y="10546"/>
                  </a:lnTo>
                  <a:lnTo>
                    <a:pt x="20908" y="10455"/>
                  </a:lnTo>
                  <a:cubicBezTo>
                    <a:pt x="20863" y="10318"/>
                    <a:pt x="20840" y="10158"/>
                    <a:pt x="20794" y="9998"/>
                  </a:cubicBezTo>
                  <a:lnTo>
                    <a:pt x="20749" y="9861"/>
                  </a:lnTo>
                  <a:lnTo>
                    <a:pt x="20726" y="9770"/>
                  </a:lnTo>
                  <a:lnTo>
                    <a:pt x="20726" y="9747"/>
                  </a:lnTo>
                  <a:lnTo>
                    <a:pt x="20703" y="9633"/>
                  </a:lnTo>
                  <a:lnTo>
                    <a:pt x="20680" y="9587"/>
                  </a:lnTo>
                  <a:cubicBezTo>
                    <a:pt x="20657" y="9450"/>
                    <a:pt x="20612" y="9336"/>
                    <a:pt x="20589" y="9199"/>
                  </a:cubicBezTo>
                  <a:cubicBezTo>
                    <a:pt x="20520" y="9017"/>
                    <a:pt x="20475" y="8811"/>
                    <a:pt x="20429" y="8629"/>
                  </a:cubicBezTo>
                  <a:cubicBezTo>
                    <a:pt x="20384" y="8469"/>
                    <a:pt x="20361" y="8332"/>
                    <a:pt x="20315" y="8172"/>
                  </a:cubicBezTo>
                  <a:lnTo>
                    <a:pt x="20315" y="8149"/>
                  </a:lnTo>
                  <a:lnTo>
                    <a:pt x="20292" y="8081"/>
                  </a:lnTo>
                  <a:lnTo>
                    <a:pt x="20269" y="8035"/>
                  </a:lnTo>
                  <a:lnTo>
                    <a:pt x="20269" y="8012"/>
                  </a:lnTo>
                  <a:cubicBezTo>
                    <a:pt x="20247" y="7898"/>
                    <a:pt x="20224" y="7784"/>
                    <a:pt x="20178" y="7693"/>
                  </a:cubicBezTo>
                  <a:cubicBezTo>
                    <a:pt x="20155" y="7602"/>
                    <a:pt x="20132" y="7510"/>
                    <a:pt x="20087" y="7419"/>
                  </a:cubicBezTo>
                  <a:lnTo>
                    <a:pt x="20087" y="7373"/>
                  </a:lnTo>
                  <a:lnTo>
                    <a:pt x="20064" y="7282"/>
                  </a:lnTo>
                  <a:cubicBezTo>
                    <a:pt x="20018" y="7213"/>
                    <a:pt x="19995" y="7122"/>
                    <a:pt x="19973" y="7031"/>
                  </a:cubicBezTo>
                  <a:lnTo>
                    <a:pt x="19904" y="6825"/>
                  </a:lnTo>
                  <a:lnTo>
                    <a:pt x="19904" y="6757"/>
                  </a:lnTo>
                  <a:lnTo>
                    <a:pt x="19881" y="6688"/>
                  </a:lnTo>
                  <a:cubicBezTo>
                    <a:pt x="19813" y="6437"/>
                    <a:pt x="19744" y="6209"/>
                    <a:pt x="19676" y="5981"/>
                  </a:cubicBezTo>
                  <a:cubicBezTo>
                    <a:pt x="19653" y="5867"/>
                    <a:pt x="19607" y="5775"/>
                    <a:pt x="19585" y="5661"/>
                  </a:cubicBezTo>
                  <a:cubicBezTo>
                    <a:pt x="19539" y="5547"/>
                    <a:pt x="19516" y="5433"/>
                    <a:pt x="19471" y="5319"/>
                  </a:cubicBezTo>
                  <a:lnTo>
                    <a:pt x="19448" y="5182"/>
                  </a:lnTo>
                  <a:lnTo>
                    <a:pt x="19379" y="4999"/>
                  </a:lnTo>
                  <a:lnTo>
                    <a:pt x="19379" y="4931"/>
                  </a:lnTo>
                  <a:lnTo>
                    <a:pt x="19334" y="4840"/>
                  </a:lnTo>
                  <a:lnTo>
                    <a:pt x="19334" y="4862"/>
                  </a:lnTo>
                  <a:cubicBezTo>
                    <a:pt x="19334" y="4748"/>
                    <a:pt x="19288" y="4657"/>
                    <a:pt x="19265" y="4543"/>
                  </a:cubicBezTo>
                  <a:lnTo>
                    <a:pt x="19242" y="4474"/>
                  </a:lnTo>
                  <a:cubicBezTo>
                    <a:pt x="19219" y="4383"/>
                    <a:pt x="19197" y="4315"/>
                    <a:pt x="19174" y="4246"/>
                  </a:cubicBezTo>
                  <a:cubicBezTo>
                    <a:pt x="19151" y="4201"/>
                    <a:pt x="19151" y="4155"/>
                    <a:pt x="19128" y="4109"/>
                  </a:cubicBezTo>
                  <a:lnTo>
                    <a:pt x="19128" y="4086"/>
                  </a:lnTo>
                  <a:cubicBezTo>
                    <a:pt x="19105" y="4041"/>
                    <a:pt x="19105" y="3995"/>
                    <a:pt x="19082" y="3927"/>
                  </a:cubicBezTo>
                  <a:cubicBezTo>
                    <a:pt x="19060" y="3835"/>
                    <a:pt x="19014" y="3744"/>
                    <a:pt x="18991" y="3653"/>
                  </a:cubicBezTo>
                  <a:cubicBezTo>
                    <a:pt x="18968" y="3561"/>
                    <a:pt x="18946" y="3470"/>
                    <a:pt x="18923" y="3402"/>
                  </a:cubicBezTo>
                  <a:cubicBezTo>
                    <a:pt x="18900" y="3288"/>
                    <a:pt x="18854" y="3151"/>
                    <a:pt x="18831" y="3036"/>
                  </a:cubicBezTo>
                  <a:cubicBezTo>
                    <a:pt x="18809" y="2991"/>
                    <a:pt x="18786" y="2922"/>
                    <a:pt x="18763" y="2854"/>
                  </a:cubicBezTo>
                  <a:lnTo>
                    <a:pt x="18763" y="2831"/>
                  </a:lnTo>
                  <a:cubicBezTo>
                    <a:pt x="18740" y="2717"/>
                    <a:pt x="18694" y="2626"/>
                    <a:pt x="18672" y="2511"/>
                  </a:cubicBezTo>
                  <a:lnTo>
                    <a:pt x="18626" y="2375"/>
                  </a:lnTo>
                  <a:lnTo>
                    <a:pt x="18626" y="2352"/>
                  </a:lnTo>
                  <a:cubicBezTo>
                    <a:pt x="18603" y="2215"/>
                    <a:pt x="18557" y="2078"/>
                    <a:pt x="18512" y="1941"/>
                  </a:cubicBezTo>
                  <a:lnTo>
                    <a:pt x="18512" y="1918"/>
                  </a:lnTo>
                  <a:lnTo>
                    <a:pt x="18512" y="1895"/>
                  </a:lnTo>
                  <a:cubicBezTo>
                    <a:pt x="18489" y="1804"/>
                    <a:pt x="18466" y="1735"/>
                    <a:pt x="18443" y="1644"/>
                  </a:cubicBezTo>
                  <a:lnTo>
                    <a:pt x="18443" y="1576"/>
                  </a:lnTo>
                  <a:cubicBezTo>
                    <a:pt x="18421" y="1484"/>
                    <a:pt x="18398" y="1393"/>
                    <a:pt x="18375" y="1302"/>
                  </a:cubicBezTo>
                  <a:lnTo>
                    <a:pt x="18352" y="1210"/>
                  </a:lnTo>
                  <a:lnTo>
                    <a:pt x="18329" y="1188"/>
                  </a:lnTo>
                  <a:cubicBezTo>
                    <a:pt x="18284" y="1028"/>
                    <a:pt x="18238" y="845"/>
                    <a:pt x="18192" y="685"/>
                  </a:cubicBezTo>
                  <a:lnTo>
                    <a:pt x="18169" y="594"/>
                  </a:lnTo>
                  <a:cubicBezTo>
                    <a:pt x="18169" y="571"/>
                    <a:pt x="18147" y="526"/>
                    <a:pt x="18147" y="503"/>
                  </a:cubicBezTo>
                  <a:cubicBezTo>
                    <a:pt x="18169" y="434"/>
                    <a:pt x="18192" y="366"/>
                    <a:pt x="18147" y="320"/>
                  </a:cubicBezTo>
                  <a:lnTo>
                    <a:pt x="18124" y="297"/>
                  </a:lnTo>
                  <a:cubicBezTo>
                    <a:pt x="18078" y="275"/>
                    <a:pt x="18055" y="229"/>
                    <a:pt x="18033" y="206"/>
                  </a:cubicBezTo>
                  <a:cubicBezTo>
                    <a:pt x="17987" y="183"/>
                    <a:pt x="17941" y="160"/>
                    <a:pt x="17873" y="138"/>
                  </a:cubicBezTo>
                  <a:cubicBezTo>
                    <a:pt x="17804" y="92"/>
                    <a:pt x="17713" y="69"/>
                    <a:pt x="17576" y="46"/>
                  </a:cubicBezTo>
                  <a:cubicBezTo>
                    <a:pt x="17508" y="24"/>
                    <a:pt x="17416" y="24"/>
                    <a:pt x="173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1"/>
            <p:cNvSpPr/>
            <p:nvPr/>
          </p:nvSpPr>
          <p:spPr>
            <a:xfrm>
              <a:off x="5955850" y="3356500"/>
              <a:ext cx="45100" cy="105750"/>
            </a:xfrm>
            <a:custGeom>
              <a:avLst/>
              <a:gdLst/>
              <a:ahLst/>
              <a:cxnLst/>
              <a:rect l="l" t="t" r="r" b="b"/>
              <a:pathLst>
                <a:path w="1804" h="4230" extrusionOk="0">
                  <a:moveTo>
                    <a:pt x="434" y="1"/>
                  </a:moveTo>
                  <a:cubicBezTo>
                    <a:pt x="411" y="1"/>
                    <a:pt x="389" y="24"/>
                    <a:pt x="389" y="24"/>
                  </a:cubicBezTo>
                  <a:lnTo>
                    <a:pt x="366" y="24"/>
                  </a:lnTo>
                  <a:cubicBezTo>
                    <a:pt x="297" y="24"/>
                    <a:pt x="229" y="46"/>
                    <a:pt x="183" y="92"/>
                  </a:cubicBezTo>
                  <a:cubicBezTo>
                    <a:pt x="160" y="92"/>
                    <a:pt x="138" y="115"/>
                    <a:pt x="115" y="115"/>
                  </a:cubicBezTo>
                  <a:cubicBezTo>
                    <a:pt x="92" y="138"/>
                    <a:pt x="69" y="160"/>
                    <a:pt x="46" y="183"/>
                  </a:cubicBezTo>
                  <a:cubicBezTo>
                    <a:pt x="23" y="229"/>
                    <a:pt x="1" y="275"/>
                    <a:pt x="23" y="343"/>
                  </a:cubicBezTo>
                  <a:cubicBezTo>
                    <a:pt x="23" y="366"/>
                    <a:pt x="46" y="412"/>
                    <a:pt x="46" y="434"/>
                  </a:cubicBezTo>
                  <a:cubicBezTo>
                    <a:pt x="69" y="457"/>
                    <a:pt x="69" y="457"/>
                    <a:pt x="92" y="457"/>
                  </a:cubicBezTo>
                  <a:cubicBezTo>
                    <a:pt x="92" y="480"/>
                    <a:pt x="92" y="503"/>
                    <a:pt x="92" y="526"/>
                  </a:cubicBezTo>
                  <a:cubicBezTo>
                    <a:pt x="115" y="549"/>
                    <a:pt x="115" y="571"/>
                    <a:pt x="115" y="571"/>
                  </a:cubicBezTo>
                  <a:cubicBezTo>
                    <a:pt x="115" y="594"/>
                    <a:pt x="115" y="594"/>
                    <a:pt x="115" y="594"/>
                  </a:cubicBezTo>
                  <a:cubicBezTo>
                    <a:pt x="138" y="685"/>
                    <a:pt x="160" y="754"/>
                    <a:pt x="183" y="845"/>
                  </a:cubicBezTo>
                  <a:cubicBezTo>
                    <a:pt x="206" y="891"/>
                    <a:pt x="229" y="959"/>
                    <a:pt x="252" y="1028"/>
                  </a:cubicBezTo>
                  <a:cubicBezTo>
                    <a:pt x="229" y="1051"/>
                    <a:pt x="206" y="1096"/>
                    <a:pt x="229" y="1119"/>
                  </a:cubicBezTo>
                  <a:cubicBezTo>
                    <a:pt x="229" y="1142"/>
                    <a:pt x="229" y="1142"/>
                    <a:pt x="229" y="1142"/>
                  </a:cubicBezTo>
                  <a:cubicBezTo>
                    <a:pt x="229" y="1142"/>
                    <a:pt x="229" y="1165"/>
                    <a:pt x="229" y="1165"/>
                  </a:cubicBezTo>
                  <a:cubicBezTo>
                    <a:pt x="229" y="1165"/>
                    <a:pt x="229" y="1188"/>
                    <a:pt x="229" y="1188"/>
                  </a:cubicBezTo>
                  <a:cubicBezTo>
                    <a:pt x="320" y="1507"/>
                    <a:pt x="411" y="1804"/>
                    <a:pt x="503" y="2123"/>
                  </a:cubicBezTo>
                  <a:cubicBezTo>
                    <a:pt x="548" y="2329"/>
                    <a:pt x="617" y="2534"/>
                    <a:pt x="663" y="2717"/>
                  </a:cubicBezTo>
                  <a:cubicBezTo>
                    <a:pt x="731" y="2922"/>
                    <a:pt x="799" y="3128"/>
                    <a:pt x="868" y="3310"/>
                  </a:cubicBezTo>
                  <a:cubicBezTo>
                    <a:pt x="936" y="3516"/>
                    <a:pt x="1005" y="3721"/>
                    <a:pt x="1073" y="3927"/>
                  </a:cubicBezTo>
                  <a:cubicBezTo>
                    <a:pt x="1119" y="3995"/>
                    <a:pt x="1142" y="4064"/>
                    <a:pt x="1165" y="4132"/>
                  </a:cubicBezTo>
                  <a:cubicBezTo>
                    <a:pt x="1187" y="4155"/>
                    <a:pt x="1187" y="4178"/>
                    <a:pt x="1233" y="4201"/>
                  </a:cubicBezTo>
                  <a:cubicBezTo>
                    <a:pt x="1256" y="4223"/>
                    <a:pt x="1279" y="4223"/>
                    <a:pt x="1302" y="4223"/>
                  </a:cubicBezTo>
                  <a:cubicBezTo>
                    <a:pt x="1314" y="4227"/>
                    <a:pt x="1327" y="4229"/>
                    <a:pt x="1340" y="4229"/>
                  </a:cubicBezTo>
                  <a:cubicBezTo>
                    <a:pt x="1400" y="4229"/>
                    <a:pt x="1465" y="4188"/>
                    <a:pt x="1484" y="4132"/>
                  </a:cubicBezTo>
                  <a:cubicBezTo>
                    <a:pt x="1484" y="4109"/>
                    <a:pt x="1484" y="4109"/>
                    <a:pt x="1484" y="4109"/>
                  </a:cubicBezTo>
                  <a:cubicBezTo>
                    <a:pt x="1507" y="4086"/>
                    <a:pt x="1507" y="4064"/>
                    <a:pt x="1507" y="4041"/>
                  </a:cubicBezTo>
                  <a:cubicBezTo>
                    <a:pt x="1507" y="3995"/>
                    <a:pt x="1507" y="3972"/>
                    <a:pt x="1507" y="3949"/>
                  </a:cubicBezTo>
                  <a:cubicBezTo>
                    <a:pt x="1534" y="3976"/>
                    <a:pt x="1568" y="3987"/>
                    <a:pt x="1606" y="3987"/>
                  </a:cubicBezTo>
                  <a:cubicBezTo>
                    <a:pt x="1633" y="3987"/>
                    <a:pt x="1661" y="3982"/>
                    <a:pt x="1690" y="3972"/>
                  </a:cubicBezTo>
                  <a:cubicBezTo>
                    <a:pt x="1712" y="3972"/>
                    <a:pt x="1735" y="3949"/>
                    <a:pt x="1758" y="3927"/>
                  </a:cubicBezTo>
                  <a:cubicBezTo>
                    <a:pt x="1804" y="3881"/>
                    <a:pt x="1804" y="3835"/>
                    <a:pt x="1804" y="3790"/>
                  </a:cubicBezTo>
                  <a:cubicBezTo>
                    <a:pt x="1804" y="3698"/>
                    <a:pt x="1758" y="3630"/>
                    <a:pt x="1758" y="3561"/>
                  </a:cubicBezTo>
                  <a:cubicBezTo>
                    <a:pt x="1735" y="3516"/>
                    <a:pt x="1712" y="3447"/>
                    <a:pt x="1690" y="3379"/>
                  </a:cubicBezTo>
                  <a:cubicBezTo>
                    <a:pt x="1667" y="3265"/>
                    <a:pt x="1644" y="3151"/>
                    <a:pt x="1598" y="3036"/>
                  </a:cubicBezTo>
                  <a:cubicBezTo>
                    <a:pt x="1576" y="2945"/>
                    <a:pt x="1530" y="2831"/>
                    <a:pt x="1507" y="2740"/>
                  </a:cubicBezTo>
                  <a:cubicBezTo>
                    <a:pt x="1461" y="2626"/>
                    <a:pt x="1439" y="2534"/>
                    <a:pt x="1393" y="2420"/>
                  </a:cubicBezTo>
                  <a:cubicBezTo>
                    <a:pt x="1347" y="2238"/>
                    <a:pt x="1302" y="2055"/>
                    <a:pt x="1233" y="1850"/>
                  </a:cubicBezTo>
                  <a:cubicBezTo>
                    <a:pt x="1187" y="1667"/>
                    <a:pt x="1119" y="1462"/>
                    <a:pt x="1073" y="1279"/>
                  </a:cubicBezTo>
                  <a:cubicBezTo>
                    <a:pt x="1073" y="1256"/>
                    <a:pt x="1051" y="1233"/>
                    <a:pt x="1051" y="1210"/>
                  </a:cubicBezTo>
                  <a:cubicBezTo>
                    <a:pt x="1028" y="1165"/>
                    <a:pt x="1028" y="1165"/>
                    <a:pt x="1005" y="1142"/>
                  </a:cubicBezTo>
                  <a:cubicBezTo>
                    <a:pt x="1005" y="1119"/>
                    <a:pt x="982" y="1096"/>
                    <a:pt x="982" y="1096"/>
                  </a:cubicBezTo>
                  <a:cubicBezTo>
                    <a:pt x="982" y="1051"/>
                    <a:pt x="959" y="1005"/>
                    <a:pt x="959" y="982"/>
                  </a:cubicBezTo>
                  <a:cubicBezTo>
                    <a:pt x="959" y="959"/>
                    <a:pt x="936" y="937"/>
                    <a:pt x="936" y="914"/>
                  </a:cubicBezTo>
                  <a:cubicBezTo>
                    <a:pt x="936" y="868"/>
                    <a:pt x="914" y="845"/>
                    <a:pt x="914" y="800"/>
                  </a:cubicBezTo>
                  <a:cubicBezTo>
                    <a:pt x="891" y="777"/>
                    <a:pt x="868" y="731"/>
                    <a:pt x="822" y="708"/>
                  </a:cubicBezTo>
                  <a:cubicBezTo>
                    <a:pt x="822" y="685"/>
                    <a:pt x="799" y="640"/>
                    <a:pt x="799" y="594"/>
                  </a:cubicBezTo>
                  <a:cubicBezTo>
                    <a:pt x="777" y="526"/>
                    <a:pt x="777" y="457"/>
                    <a:pt x="754" y="412"/>
                  </a:cubicBezTo>
                  <a:cubicBezTo>
                    <a:pt x="754" y="343"/>
                    <a:pt x="731" y="275"/>
                    <a:pt x="731" y="229"/>
                  </a:cubicBezTo>
                  <a:cubicBezTo>
                    <a:pt x="708" y="160"/>
                    <a:pt x="685" y="92"/>
                    <a:pt x="640" y="69"/>
                  </a:cubicBezTo>
                  <a:cubicBezTo>
                    <a:pt x="594" y="46"/>
                    <a:pt x="571" y="24"/>
                    <a:pt x="526" y="24"/>
                  </a:cubicBezTo>
                  <a:cubicBezTo>
                    <a:pt x="503" y="1"/>
                    <a:pt x="480" y="1"/>
                    <a:pt x="457" y="1"/>
                  </a:cubicBezTo>
                  <a:close/>
                </a:path>
              </a:pathLst>
            </a:custGeom>
            <a:solidFill>
              <a:srgbClr val="DEB3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21"/>
            <p:cNvSpPr/>
            <p:nvPr/>
          </p:nvSpPr>
          <p:spPr>
            <a:xfrm>
              <a:off x="5979250" y="3443800"/>
              <a:ext cx="83325" cy="261200"/>
            </a:xfrm>
            <a:custGeom>
              <a:avLst/>
              <a:gdLst/>
              <a:ahLst/>
              <a:cxnLst/>
              <a:rect l="l" t="t" r="r" b="b"/>
              <a:pathLst>
                <a:path w="3333" h="10448" extrusionOk="0">
                  <a:moveTo>
                    <a:pt x="69" y="1"/>
                  </a:moveTo>
                  <a:cubicBezTo>
                    <a:pt x="23" y="1"/>
                    <a:pt x="0" y="47"/>
                    <a:pt x="0" y="115"/>
                  </a:cubicBezTo>
                  <a:cubicBezTo>
                    <a:pt x="46" y="298"/>
                    <a:pt x="115" y="480"/>
                    <a:pt x="160" y="663"/>
                  </a:cubicBezTo>
                  <a:cubicBezTo>
                    <a:pt x="160" y="663"/>
                    <a:pt x="160" y="686"/>
                    <a:pt x="160" y="709"/>
                  </a:cubicBezTo>
                  <a:cubicBezTo>
                    <a:pt x="183" y="777"/>
                    <a:pt x="206" y="823"/>
                    <a:pt x="206" y="891"/>
                  </a:cubicBezTo>
                  <a:cubicBezTo>
                    <a:pt x="229" y="960"/>
                    <a:pt x="251" y="1028"/>
                    <a:pt x="274" y="1097"/>
                  </a:cubicBezTo>
                  <a:cubicBezTo>
                    <a:pt x="297" y="1188"/>
                    <a:pt x="320" y="1256"/>
                    <a:pt x="343" y="1348"/>
                  </a:cubicBezTo>
                  <a:cubicBezTo>
                    <a:pt x="343" y="1348"/>
                    <a:pt x="343" y="1370"/>
                    <a:pt x="343" y="1393"/>
                  </a:cubicBezTo>
                  <a:cubicBezTo>
                    <a:pt x="320" y="1416"/>
                    <a:pt x="343" y="1439"/>
                    <a:pt x="343" y="1485"/>
                  </a:cubicBezTo>
                  <a:cubicBezTo>
                    <a:pt x="343" y="1507"/>
                    <a:pt x="366" y="1530"/>
                    <a:pt x="366" y="1576"/>
                  </a:cubicBezTo>
                  <a:cubicBezTo>
                    <a:pt x="366" y="1644"/>
                    <a:pt x="388" y="1736"/>
                    <a:pt x="411" y="1804"/>
                  </a:cubicBezTo>
                  <a:cubicBezTo>
                    <a:pt x="434" y="1895"/>
                    <a:pt x="457" y="1987"/>
                    <a:pt x="503" y="2078"/>
                  </a:cubicBezTo>
                  <a:cubicBezTo>
                    <a:pt x="548" y="2261"/>
                    <a:pt x="594" y="2420"/>
                    <a:pt x="640" y="2580"/>
                  </a:cubicBezTo>
                  <a:cubicBezTo>
                    <a:pt x="640" y="2603"/>
                    <a:pt x="640" y="2626"/>
                    <a:pt x="640" y="2649"/>
                  </a:cubicBezTo>
                  <a:cubicBezTo>
                    <a:pt x="685" y="2854"/>
                    <a:pt x="731" y="3037"/>
                    <a:pt x="776" y="3242"/>
                  </a:cubicBezTo>
                  <a:cubicBezTo>
                    <a:pt x="845" y="3448"/>
                    <a:pt x="891" y="3653"/>
                    <a:pt x="959" y="3881"/>
                  </a:cubicBezTo>
                  <a:cubicBezTo>
                    <a:pt x="982" y="3973"/>
                    <a:pt x="1005" y="4064"/>
                    <a:pt x="1028" y="4155"/>
                  </a:cubicBezTo>
                  <a:cubicBezTo>
                    <a:pt x="1073" y="4269"/>
                    <a:pt x="1096" y="4361"/>
                    <a:pt x="1142" y="4475"/>
                  </a:cubicBezTo>
                  <a:cubicBezTo>
                    <a:pt x="1142" y="4520"/>
                    <a:pt x="1164" y="4566"/>
                    <a:pt x="1187" y="4589"/>
                  </a:cubicBezTo>
                  <a:cubicBezTo>
                    <a:pt x="1210" y="4657"/>
                    <a:pt x="1233" y="4703"/>
                    <a:pt x="1256" y="4771"/>
                  </a:cubicBezTo>
                  <a:cubicBezTo>
                    <a:pt x="1256" y="4794"/>
                    <a:pt x="1256" y="4840"/>
                    <a:pt x="1279" y="4863"/>
                  </a:cubicBezTo>
                  <a:cubicBezTo>
                    <a:pt x="1279" y="4977"/>
                    <a:pt x="1301" y="5068"/>
                    <a:pt x="1324" y="5159"/>
                  </a:cubicBezTo>
                  <a:cubicBezTo>
                    <a:pt x="1347" y="5319"/>
                    <a:pt x="1370" y="5479"/>
                    <a:pt x="1416" y="5639"/>
                  </a:cubicBezTo>
                  <a:cubicBezTo>
                    <a:pt x="1438" y="5776"/>
                    <a:pt x="1461" y="5913"/>
                    <a:pt x="1507" y="6050"/>
                  </a:cubicBezTo>
                  <a:cubicBezTo>
                    <a:pt x="1530" y="6118"/>
                    <a:pt x="1553" y="6209"/>
                    <a:pt x="1575" y="6278"/>
                  </a:cubicBezTo>
                  <a:cubicBezTo>
                    <a:pt x="1598" y="6346"/>
                    <a:pt x="1644" y="6438"/>
                    <a:pt x="1667" y="6529"/>
                  </a:cubicBezTo>
                  <a:cubicBezTo>
                    <a:pt x="1667" y="6552"/>
                    <a:pt x="1667" y="6597"/>
                    <a:pt x="1689" y="6620"/>
                  </a:cubicBezTo>
                  <a:cubicBezTo>
                    <a:pt x="1689" y="6643"/>
                    <a:pt x="1712" y="6666"/>
                    <a:pt x="1735" y="6689"/>
                  </a:cubicBezTo>
                  <a:cubicBezTo>
                    <a:pt x="1781" y="6871"/>
                    <a:pt x="1804" y="7031"/>
                    <a:pt x="1872" y="7214"/>
                  </a:cubicBezTo>
                  <a:cubicBezTo>
                    <a:pt x="1895" y="7282"/>
                    <a:pt x="1895" y="7351"/>
                    <a:pt x="1918" y="7419"/>
                  </a:cubicBezTo>
                  <a:cubicBezTo>
                    <a:pt x="1941" y="7442"/>
                    <a:pt x="1941" y="7465"/>
                    <a:pt x="1941" y="7488"/>
                  </a:cubicBezTo>
                  <a:cubicBezTo>
                    <a:pt x="1963" y="7533"/>
                    <a:pt x="1963" y="7579"/>
                    <a:pt x="1986" y="7602"/>
                  </a:cubicBezTo>
                  <a:cubicBezTo>
                    <a:pt x="1986" y="7625"/>
                    <a:pt x="1986" y="7625"/>
                    <a:pt x="1986" y="7647"/>
                  </a:cubicBezTo>
                  <a:cubicBezTo>
                    <a:pt x="2055" y="7899"/>
                    <a:pt x="2123" y="8150"/>
                    <a:pt x="2192" y="8401"/>
                  </a:cubicBezTo>
                  <a:cubicBezTo>
                    <a:pt x="2237" y="8538"/>
                    <a:pt x="2283" y="8675"/>
                    <a:pt x="2329" y="8812"/>
                  </a:cubicBezTo>
                  <a:cubicBezTo>
                    <a:pt x="2329" y="8903"/>
                    <a:pt x="2351" y="8994"/>
                    <a:pt x="2397" y="9063"/>
                  </a:cubicBezTo>
                  <a:cubicBezTo>
                    <a:pt x="2397" y="9108"/>
                    <a:pt x="2420" y="9154"/>
                    <a:pt x="2420" y="9200"/>
                  </a:cubicBezTo>
                  <a:cubicBezTo>
                    <a:pt x="2443" y="9268"/>
                    <a:pt x="2466" y="9314"/>
                    <a:pt x="2466" y="9359"/>
                  </a:cubicBezTo>
                  <a:cubicBezTo>
                    <a:pt x="2511" y="9542"/>
                    <a:pt x="2557" y="9702"/>
                    <a:pt x="2602" y="9861"/>
                  </a:cubicBezTo>
                  <a:cubicBezTo>
                    <a:pt x="2625" y="9953"/>
                    <a:pt x="2648" y="10021"/>
                    <a:pt x="2671" y="10113"/>
                  </a:cubicBezTo>
                  <a:cubicBezTo>
                    <a:pt x="2694" y="10158"/>
                    <a:pt x="2717" y="10204"/>
                    <a:pt x="2717" y="10227"/>
                  </a:cubicBezTo>
                  <a:cubicBezTo>
                    <a:pt x="2739" y="10295"/>
                    <a:pt x="2762" y="10364"/>
                    <a:pt x="2808" y="10409"/>
                  </a:cubicBezTo>
                  <a:cubicBezTo>
                    <a:pt x="2835" y="10436"/>
                    <a:pt x="2861" y="10447"/>
                    <a:pt x="2893" y="10447"/>
                  </a:cubicBezTo>
                  <a:cubicBezTo>
                    <a:pt x="2915" y="10447"/>
                    <a:pt x="2939" y="10442"/>
                    <a:pt x="2968" y="10432"/>
                  </a:cubicBezTo>
                  <a:cubicBezTo>
                    <a:pt x="2991" y="10432"/>
                    <a:pt x="3013" y="10409"/>
                    <a:pt x="3036" y="10386"/>
                  </a:cubicBezTo>
                  <a:cubicBezTo>
                    <a:pt x="3059" y="10364"/>
                    <a:pt x="3082" y="10341"/>
                    <a:pt x="3082" y="10318"/>
                  </a:cubicBezTo>
                  <a:cubicBezTo>
                    <a:pt x="3082" y="10295"/>
                    <a:pt x="3082" y="10272"/>
                    <a:pt x="3082" y="10250"/>
                  </a:cubicBezTo>
                  <a:cubicBezTo>
                    <a:pt x="3082" y="10227"/>
                    <a:pt x="3082" y="10204"/>
                    <a:pt x="3082" y="10181"/>
                  </a:cubicBezTo>
                  <a:cubicBezTo>
                    <a:pt x="3150" y="10158"/>
                    <a:pt x="3196" y="10113"/>
                    <a:pt x="3219" y="10044"/>
                  </a:cubicBezTo>
                  <a:cubicBezTo>
                    <a:pt x="3219" y="10044"/>
                    <a:pt x="3219" y="10044"/>
                    <a:pt x="3219" y="10021"/>
                  </a:cubicBezTo>
                  <a:cubicBezTo>
                    <a:pt x="3287" y="9998"/>
                    <a:pt x="3333" y="9930"/>
                    <a:pt x="3310" y="9861"/>
                  </a:cubicBezTo>
                  <a:cubicBezTo>
                    <a:pt x="3310" y="9816"/>
                    <a:pt x="3310" y="9793"/>
                    <a:pt x="3310" y="9747"/>
                  </a:cubicBezTo>
                  <a:cubicBezTo>
                    <a:pt x="3310" y="9702"/>
                    <a:pt x="3333" y="9656"/>
                    <a:pt x="3310" y="9610"/>
                  </a:cubicBezTo>
                  <a:cubicBezTo>
                    <a:pt x="3264" y="9473"/>
                    <a:pt x="3242" y="9314"/>
                    <a:pt x="3196" y="9177"/>
                  </a:cubicBezTo>
                  <a:cubicBezTo>
                    <a:pt x="3150" y="9017"/>
                    <a:pt x="3105" y="8880"/>
                    <a:pt x="3059" y="8720"/>
                  </a:cubicBezTo>
                  <a:cubicBezTo>
                    <a:pt x="3059" y="8697"/>
                    <a:pt x="3036" y="8675"/>
                    <a:pt x="3036" y="8629"/>
                  </a:cubicBezTo>
                  <a:cubicBezTo>
                    <a:pt x="3036" y="8606"/>
                    <a:pt x="3013" y="8560"/>
                    <a:pt x="2968" y="8538"/>
                  </a:cubicBezTo>
                  <a:cubicBezTo>
                    <a:pt x="2922" y="8401"/>
                    <a:pt x="2876" y="8264"/>
                    <a:pt x="2854" y="8127"/>
                  </a:cubicBezTo>
                  <a:cubicBezTo>
                    <a:pt x="2876" y="8081"/>
                    <a:pt x="2899" y="8013"/>
                    <a:pt x="2876" y="7944"/>
                  </a:cubicBezTo>
                  <a:cubicBezTo>
                    <a:pt x="2854" y="7876"/>
                    <a:pt x="2831" y="7807"/>
                    <a:pt x="2808" y="7739"/>
                  </a:cubicBezTo>
                  <a:cubicBezTo>
                    <a:pt x="2785" y="7647"/>
                    <a:pt x="2762" y="7556"/>
                    <a:pt x="2739" y="7465"/>
                  </a:cubicBezTo>
                  <a:cubicBezTo>
                    <a:pt x="2671" y="7282"/>
                    <a:pt x="2625" y="7122"/>
                    <a:pt x="2580" y="6940"/>
                  </a:cubicBezTo>
                  <a:cubicBezTo>
                    <a:pt x="2557" y="6849"/>
                    <a:pt x="2534" y="6757"/>
                    <a:pt x="2511" y="6689"/>
                  </a:cubicBezTo>
                  <a:cubicBezTo>
                    <a:pt x="2488" y="6620"/>
                    <a:pt x="2488" y="6529"/>
                    <a:pt x="2466" y="6461"/>
                  </a:cubicBezTo>
                  <a:cubicBezTo>
                    <a:pt x="2466" y="6415"/>
                    <a:pt x="2443" y="6346"/>
                    <a:pt x="2420" y="6278"/>
                  </a:cubicBezTo>
                  <a:cubicBezTo>
                    <a:pt x="2420" y="6255"/>
                    <a:pt x="2397" y="6232"/>
                    <a:pt x="2397" y="6209"/>
                  </a:cubicBezTo>
                  <a:cubicBezTo>
                    <a:pt x="2374" y="6095"/>
                    <a:pt x="2351" y="5981"/>
                    <a:pt x="2329" y="5867"/>
                  </a:cubicBezTo>
                  <a:cubicBezTo>
                    <a:pt x="2329" y="5867"/>
                    <a:pt x="2329" y="5867"/>
                    <a:pt x="2329" y="5844"/>
                  </a:cubicBezTo>
                  <a:cubicBezTo>
                    <a:pt x="2306" y="5821"/>
                    <a:pt x="2306" y="5799"/>
                    <a:pt x="2283" y="5753"/>
                  </a:cubicBezTo>
                  <a:cubicBezTo>
                    <a:pt x="2260" y="5730"/>
                    <a:pt x="2237" y="5707"/>
                    <a:pt x="2192" y="5684"/>
                  </a:cubicBezTo>
                  <a:cubicBezTo>
                    <a:pt x="2146" y="5525"/>
                    <a:pt x="2100" y="5342"/>
                    <a:pt x="2055" y="5159"/>
                  </a:cubicBezTo>
                  <a:cubicBezTo>
                    <a:pt x="2009" y="4977"/>
                    <a:pt x="1941" y="4771"/>
                    <a:pt x="1895" y="4566"/>
                  </a:cubicBezTo>
                  <a:cubicBezTo>
                    <a:pt x="1918" y="4543"/>
                    <a:pt x="1941" y="4498"/>
                    <a:pt x="1941" y="4452"/>
                  </a:cubicBezTo>
                  <a:cubicBezTo>
                    <a:pt x="1941" y="4429"/>
                    <a:pt x="1941" y="4429"/>
                    <a:pt x="1918" y="4406"/>
                  </a:cubicBezTo>
                  <a:cubicBezTo>
                    <a:pt x="1918" y="4338"/>
                    <a:pt x="1895" y="4269"/>
                    <a:pt x="1872" y="4201"/>
                  </a:cubicBezTo>
                  <a:cubicBezTo>
                    <a:pt x="1849" y="4155"/>
                    <a:pt x="1826" y="4087"/>
                    <a:pt x="1804" y="4041"/>
                  </a:cubicBezTo>
                  <a:cubicBezTo>
                    <a:pt x="1804" y="4041"/>
                    <a:pt x="1804" y="4018"/>
                    <a:pt x="1804" y="3995"/>
                  </a:cubicBezTo>
                  <a:cubicBezTo>
                    <a:pt x="1781" y="3973"/>
                    <a:pt x="1781" y="3927"/>
                    <a:pt x="1781" y="3904"/>
                  </a:cubicBezTo>
                  <a:cubicBezTo>
                    <a:pt x="1712" y="3721"/>
                    <a:pt x="1689" y="3562"/>
                    <a:pt x="1644" y="3402"/>
                  </a:cubicBezTo>
                  <a:cubicBezTo>
                    <a:pt x="1621" y="3265"/>
                    <a:pt x="1575" y="3128"/>
                    <a:pt x="1553" y="3014"/>
                  </a:cubicBezTo>
                  <a:cubicBezTo>
                    <a:pt x="1553" y="2991"/>
                    <a:pt x="1553" y="2945"/>
                    <a:pt x="1530" y="2923"/>
                  </a:cubicBezTo>
                  <a:cubicBezTo>
                    <a:pt x="1530" y="2900"/>
                    <a:pt x="1530" y="2854"/>
                    <a:pt x="1530" y="2831"/>
                  </a:cubicBezTo>
                  <a:cubicBezTo>
                    <a:pt x="1507" y="2786"/>
                    <a:pt x="1507" y="2717"/>
                    <a:pt x="1484" y="2672"/>
                  </a:cubicBezTo>
                  <a:cubicBezTo>
                    <a:pt x="1484" y="2649"/>
                    <a:pt x="1484" y="2626"/>
                    <a:pt x="1461" y="2603"/>
                  </a:cubicBezTo>
                  <a:cubicBezTo>
                    <a:pt x="1461" y="2580"/>
                    <a:pt x="1461" y="2580"/>
                    <a:pt x="1461" y="2557"/>
                  </a:cubicBezTo>
                  <a:cubicBezTo>
                    <a:pt x="1438" y="2535"/>
                    <a:pt x="1438" y="2489"/>
                    <a:pt x="1438" y="2466"/>
                  </a:cubicBezTo>
                  <a:cubicBezTo>
                    <a:pt x="1438" y="2398"/>
                    <a:pt x="1416" y="2306"/>
                    <a:pt x="1393" y="2238"/>
                  </a:cubicBezTo>
                  <a:cubicBezTo>
                    <a:pt x="1393" y="2192"/>
                    <a:pt x="1370" y="2147"/>
                    <a:pt x="1324" y="2124"/>
                  </a:cubicBezTo>
                  <a:cubicBezTo>
                    <a:pt x="1324" y="2101"/>
                    <a:pt x="1301" y="2055"/>
                    <a:pt x="1301" y="2032"/>
                  </a:cubicBezTo>
                  <a:cubicBezTo>
                    <a:pt x="1279" y="1941"/>
                    <a:pt x="1256" y="1873"/>
                    <a:pt x="1233" y="1781"/>
                  </a:cubicBezTo>
                  <a:cubicBezTo>
                    <a:pt x="1187" y="1622"/>
                    <a:pt x="1142" y="1485"/>
                    <a:pt x="1096" y="1325"/>
                  </a:cubicBezTo>
                  <a:cubicBezTo>
                    <a:pt x="1050" y="1256"/>
                    <a:pt x="1028" y="1165"/>
                    <a:pt x="1005" y="1074"/>
                  </a:cubicBezTo>
                  <a:cubicBezTo>
                    <a:pt x="982" y="1005"/>
                    <a:pt x="936" y="914"/>
                    <a:pt x="913" y="823"/>
                  </a:cubicBezTo>
                  <a:cubicBezTo>
                    <a:pt x="891" y="709"/>
                    <a:pt x="845" y="572"/>
                    <a:pt x="822" y="457"/>
                  </a:cubicBezTo>
                  <a:cubicBezTo>
                    <a:pt x="822" y="435"/>
                    <a:pt x="822" y="412"/>
                    <a:pt x="822" y="389"/>
                  </a:cubicBezTo>
                  <a:cubicBezTo>
                    <a:pt x="799" y="343"/>
                    <a:pt x="799" y="252"/>
                    <a:pt x="754" y="229"/>
                  </a:cubicBezTo>
                  <a:cubicBezTo>
                    <a:pt x="731" y="206"/>
                    <a:pt x="731" y="206"/>
                    <a:pt x="708" y="206"/>
                  </a:cubicBezTo>
                  <a:cubicBezTo>
                    <a:pt x="662" y="184"/>
                    <a:pt x="617" y="184"/>
                    <a:pt x="571" y="184"/>
                  </a:cubicBezTo>
                  <a:cubicBezTo>
                    <a:pt x="548" y="206"/>
                    <a:pt x="525" y="206"/>
                    <a:pt x="503" y="229"/>
                  </a:cubicBezTo>
                  <a:cubicBezTo>
                    <a:pt x="480" y="184"/>
                    <a:pt x="434" y="161"/>
                    <a:pt x="388" y="161"/>
                  </a:cubicBezTo>
                  <a:cubicBezTo>
                    <a:pt x="320" y="161"/>
                    <a:pt x="251" y="229"/>
                    <a:pt x="251" y="298"/>
                  </a:cubicBezTo>
                  <a:cubicBezTo>
                    <a:pt x="251" y="290"/>
                    <a:pt x="251" y="282"/>
                    <a:pt x="251" y="275"/>
                  </a:cubicBezTo>
                  <a:cubicBezTo>
                    <a:pt x="229" y="252"/>
                    <a:pt x="229" y="206"/>
                    <a:pt x="206" y="184"/>
                  </a:cubicBezTo>
                  <a:cubicBezTo>
                    <a:pt x="206" y="138"/>
                    <a:pt x="183" y="69"/>
                    <a:pt x="160" y="24"/>
                  </a:cubicBezTo>
                  <a:cubicBezTo>
                    <a:pt x="160" y="1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DEB3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21"/>
            <p:cNvSpPr/>
            <p:nvPr/>
          </p:nvSpPr>
          <p:spPr>
            <a:xfrm>
              <a:off x="6048875" y="3685750"/>
              <a:ext cx="91325" cy="293350"/>
            </a:xfrm>
            <a:custGeom>
              <a:avLst/>
              <a:gdLst/>
              <a:ahLst/>
              <a:cxnLst/>
              <a:rect l="l" t="t" r="r" b="b"/>
              <a:pathLst>
                <a:path w="3653" h="11734" extrusionOk="0">
                  <a:moveTo>
                    <a:pt x="297" y="1"/>
                  </a:moveTo>
                  <a:cubicBezTo>
                    <a:pt x="251" y="1"/>
                    <a:pt x="228" y="1"/>
                    <a:pt x="206" y="24"/>
                  </a:cubicBezTo>
                  <a:cubicBezTo>
                    <a:pt x="160" y="47"/>
                    <a:pt x="137" y="115"/>
                    <a:pt x="137" y="161"/>
                  </a:cubicBezTo>
                  <a:cubicBezTo>
                    <a:pt x="137" y="206"/>
                    <a:pt x="160" y="275"/>
                    <a:pt x="160" y="343"/>
                  </a:cubicBezTo>
                  <a:cubicBezTo>
                    <a:pt x="148" y="332"/>
                    <a:pt x="137" y="326"/>
                    <a:pt x="126" y="326"/>
                  </a:cubicBezTo>
                  <a:cubicBezTo>
                    <a:pt x="114" y="326"/>
                    <a:pt x="103" y="332"/>
                    <a:pt x="91" y="343"/>
                  </a:cubicBezTo>
                  <a:cubicBezTo>
                    <a:pt x="23" y="343"/>
                    <a:pt x="0" y="412"/>
                    <a:pt x="0" y="480"/>
                  </a:cubicBezTo>
                  <a:cubicBezTo>
                    <a:pt x="0" y="503"/>
                    <a:pt x="0" y="526"/>
                    <a:pt x="0" y="572"/>
                  </a:cubicBezTo>
                  <a:cubicBezTo>
                    <a:pt x="0" y="594"/>
                    <a:pt x="0" y="617"/>
                    <a:pt x="0" y="663"/>
                  </a:cubicBezTo>
                  <a:cubicBezTo>
                    <a:pt x="23" y="731"/>
                    <a:pt x="23" y="800"/>
                    <a:pt x="46" y="868"/>
                  </a:cubicBezTo>
                  <a:cubicBezTo>
                    <a:pt x="46" y="914"/>
                    <a:pt x="69" y="960"/>
                    <a:pt x="69" y="982"/>
                  </a:cubicBezTo>
                  <a:cubicBezTo>
                    <a:pt x="91" y="1096"/>
                    <a:pt x="114" y="1188"/>
                    <a:pt x="137" y="1279"/>
                  </a:cubicBezTo>
                  <a:cubicBezTo>
                    <a:pt x="160" y="1393"/>
                    <a:pt x="183" y="1507"/>
                    <a:pt x="206" y="1621"/>
                  </a:cubicBezTo>
                  <a:cubicBezTo>
                    <a:pt x="251" y="1736"/>
                    <a:pt x="274" y="1850"/>
                    <a:pt x="297" y="1964"/>
                  </a:cubicBezTo>
                  <a:cubicBezTo>
                    <a:pt x="365" y="2146"/>
                    <a:pt x="411" y="2329"/>
                    <a:pt x="479" y="2534"/>
                  </a:cubicBezTo>
                  <a:lnTo>
                    <a:pt x="571" y="2808"/>
                  </a:lnTo>
                  <a:cubicBezTo>
                    <a:pt x="594" y="2900"/>
                    <a:pt x="616" y="2991"/>
                    <a:pt x="639" y="3082"/>
                  </a:cubicBezTo>
                  <a:cubicBezTo>
                    <a:pt x="639" y="3105"/>
                    <a:pt x="639" y="3128"/>
                    <a:pt x="639" y="3151"/>
                  </a:cubicBezTo>
                  <a:cubicBezTo>
                    <a:pt x="662" y="3174"/>
                    <a:pt x="662" y="3219"/>
                    <a:pt x="662" y="3242"/>
                  </a:cubicBezTo>
                  <a:cubicBezTo>
                    <a:pt x="662" y="3288"/>
                    <a:pt x="685" y="3311"/>
                    <a:pt x="685" y="3356"/>
                  </a:cubicBezTo>
                  <a:cubicBezTo>
                    <a:pt x="708" y="3425"/>
                    <a:pt x="708" y="3493"/>
                    <a:pt x="731" y="3562"/>
                  </a:cubicBezTo>
                  <a:cubicBezTo>
                    <a:pt x="753" y="3676"/>
                    <a:pt x="776" y="3767"/>
                    <a:pt x="799" y="3881"/>
                  </a:cubicBezTo>
                  <a:cubicBezTo>
                    <a:pt x="867" y="4064"/>
                    <a:pt x="913" y="4246"/>
                    <a:pt x="982" y="4429"/>
                  </a:cubicBezTo>
                  <a:cubicBezTo>
                    <a:pt x="1004" y="4520"/>
                    <a:pt x="1027" y="4589"/>
                    <a:pt x="1050" y="4657"/>
                  </a:cubicBezTo>
                  <a:cubicBezTo>
                    <a:pt x="1073" y="4749"/>
                    <a:pt x="1096" y="4817"/>
                    <a:pt x="1119" y="4908"/>
                  </a:cubicBezTo>
                  <a:cubicBezTo>
                    <a:pt x="1187" y="5114"/>
                    <a:pt x="1233" y="5296"/>
                    <a:pt x="1301" y="5502"/>
                  </a:cubicBezTo>
                  <a:cubicBezTo>
                    <a:pt x="1301" y="5593"/>
                    <a:pt x="1324" y="5684"/>
                    <a:pt x="1347" y="5776"/>
                  </a:cubicBezTo>
                  <a:lnTo>
                    <a:pt x="1392" y="5981"/>
                  </a:lnTo>
                  <a:cubicBezTo>
                    <a:pt x="1415" y="6072"/>
                    <a:pt x="1461" y="6187"/>
                    <a:pt x="1484" y="6278"/>
                  </a:cubicBezTo>
                  <a:cubicBezTo>
                    <a:pt x="1507" y="6392"/>
                    <a:pt x="1552" y="6483"/>
                    <a:pt x="1575" y="6575"/>
                  </a:cubicBezTo>
                  <a:cubicBezTo>
                    <a:pt x="1621" y="6689"/>
                    <a:pt x="1644" y="6780"/>
                    <a:pt x="1689" y="6894"/>
                  </a:cubicBezTo>
                  <a:cubicBezTo>
                    <a:pt x="1712" y="7031"/>
                    <a:pt x="1758" y="7191"/>
                    <a:pt x="1780" y="7351"/>
                  </a:cubicBezTo>
                  <a:cubicBezTo>
                    <a:pt x="1895" y="7761"/>
                    <a:pt x="2009" y="8172"/>
                    <a:pt x="2123" y="8583"/>
                  </a:cubicBezTo>
                  <a:cubicBezTo>
                    <a:pt x="2146" y="8674"/>
                    <a:pt x="2168" y="8789"/>
                    <a:pt x="2191" y="8880"/>
                  </a:cubicBezTo>
                  <a:cubicBezTo>
                    <a:pt x="2214" y="8971"/>
                    <a:pt x="2237" y="9063"/>
                    <a:pt x="2283" y="9154"/>
                  </a:cubicBezTo>
                  <a:cubicBezTo>
                    <a:pt x="2283" y="9177"/>
                    <a:pt x="2283" y="9199"/>
                    <a:pt x="2305" y="9222"/>
                  </a:cubicBezTo>
                  <a:cubicBezTo>
                    <a:pt x="2305" y="9268"/>
                    <a:pt x="2328" y="9314"/>
                    <a:pt x="2328" y="9359"/>
                  </a:cubicBezTo>
                  <a:cubicBezTo>
                    <a:pt x="2351" y="9451"/>
                    <a:pt x="2374" y="9542"/>
                    <a:pt x="2397" y="9656"/>
                  </a:cubicBezTo>
                  <a:cubicBezTo>
                    <a:pt x="2397" y="9679"/>
                    <a:pt x="2420" y="9702"/>
                    <a:pt x="2420" y="9747"/>
                  </a:cubicBezTo>
                  <a:cubicBezTo>
                    <a:pt x="2442" y="9816"/>
                    <a:pt x="2465" y="9861"/>
                    <a:pt x="2465" y="9930"/>
                  </a:cubicBezTo>
                  <a:cubicBezTo>
                    <a:pt x="2488" y="10021"/>
                    <a:pt x="2511" y="10112"/>
                    <a:pt x="2534" y="10181"/>
                  </a:cubicBezTo>
                  <a:cubicBezTo>
                    <a:pt x="2602" y="10364"/>
                    <a:pt x="2648" y="10523"/>
                    <a:pt x="2693" y="10683"/>
                  </a:cubicBezTo>
                  <a:cubicBezTo>
                    <a:pt x="2716" y="10774"/>
                    <a:pt x="2739" y="10843"/>
                    <a:pt x="2762" y="10911"/>
                  </a:cubicBezTo>
                  <a:cubicBezTo>
                    <a:pt x="2785" y="10957"/>
                    <a:pt x="2808" y="11003"/>
                    <a:pt x="2808" y="11048"/>
                  </a:cubicBezTo>
                  <a:cubicBezTo>
                    <a:pt x="2830" y="11094"/>
                    <a:pt x="2830" y="11117"/>
                    <a:pt x="2830" y="11140"/>
                  </a:cubicBezTo>
                  <a:cubicBezTo>
                    <a:pt x="2808" y="11208"/>
                    <a:pt x="2808" y="11299"/>
                    <a:pt x="2830" y="11391"/>
                  </a:cubicBezTo>
                  <a:cubicBezTo>
                    <a:pt x="2830" y="11391"/>
                    <a:pt x="2830" y="11414"/>
                    <a:pt x="2830" y="11414"/>
                  </a:cubicBezTo>
                  <a:lnTo>
                    <a:pt x="2830" y="11436"/>
                  </a:lnTo>
                  <a:cubicBezTo>
                    <a:pt x="2830" y="11459"/>
                    <a:pt x="2853" y="11482"/>
                    <a:pt x="2853" y="11505"/>
                  </a:cubicBezTo>
                  <a:cubicBezTo>
                    <a:pt x="2853" y="11528"/>
                    <a:pt x="2876" y="11573"/>
                    <a:pt x="2899" y="11596"/>
                  </a:cubicBezTo>
                  <a:cubicBezTo>
                    <a:pt x="2967" y="11687"/>
                    <a:pt x="3082" y="11733"/>
                    <a:pt x="3196" y="11733"/>
                  </a:cubicBezTo>
                  <a:cubicBezTo>
                    <a:pt x="3241" y="11710"/>
                    <a:pt x="3287" y="11710"/>
                    <a:pt x="3333" y="11687"/>
                  </a:cubicBezTo>
                  <a:cubicBezTo>
                    <a:pt x="3355" y="11665"/>
                    <a:pt x="3355" y="11642"/>
                    <a:pt x="3378" y="11619"/>
                  </a:cubicBezTo>
                  <a:lnTo>
                    <a:pt x="3492" y="11619"/>
                  </a:lnTo>
                  <a:cubicBezTo>
                    <a:pt x="3538" y="11619"/>
                    <a:pt x="3584" y="11596"/>
                    <a:pt x="3606" y="11550"/>
                  </a:cubicBezTo>
                  <a:cubicBezTo>
                    <a:pt x="3629" y="11528"/>
                    <a:pt x="3652" y="11482"/>
                    <a:pt x="3652" y="11436"/>
                  </a:cubicBezTo>
                  <a:cubicBezTo>
                    <a:pt x="3652" y="11414"/>
                    <a:pt x="3652" y="11368"/>
                    <a:pt x="3629" y="11345"/>
                  </a:cubicBezTo>
                  <a:cubicBezTo>
                    <a:pt x="3629" y="11322"/>
                    <a:pt x="3629" y="11322"/>
                    <a:pt x="3629" y="11322"/>
                  </a:cubicBezTo>
                  <a:cubicBezTo>
                    <a:pt x="3629" y="11277"/>
                    <a:pt x="3606" y="11231"/>
                    <a:pt x="3606" y="11185"/>
                  </a:cubicBezTo>
                  <a:cubicBezTo>
                    <a:pt x="3584" y="11140"/>
                    <a:pt x="3584" y="11117"/>
                    <a:pt x="3561" y="11071"/>
                  </a:cubicBezTo>
                  <a:cubicBezTo>
                    <a:pt x="3538" y="11048"/>
                    <a:pt x="3538" y="11025"/>
                    <a:pt x="3515" y="11025"/>
                  </a:cubicBezTo>
                  <a:cubicBezTo>
                    <a:pt x="3515" y="10980"/>
                    <a:pt x="3515" y="10957"/>
                    <a:pt x="3515" y="10934"/>
                  </a:cubicBezTo>
                  <a:cubicBezTo>
                    <a:pt x="3492" y="10843"/>
                    <a:pt x="3470" y="10752"/>
                    <a:pt x="3447" y="10660"/>
                  </a:cubicBezTo>
                  <a:cubicBezTo>
                    <a:pt x="3378" y="10500"/>
                    <a:pt x="3333" y="10341"/>
                    <a:pt x="3287" y="10158"/>
                  </a:cubicBezTo>
                  <a:cubicBezTo>
                    <a:pt x="3241" y="9976"/>
                    <a:pt x="3173" y="9793"/>
                    <a:pt x="3127" y="9610"/>
                  </a:cubicBezTo>
                  <a:cubicBezTo>
                    <a:pt x="3104" y="9519"/>
                    <a:pt x="3082" y="9428"/>
                    <a:pt x="3059" y="9336"/>
                  </a:cubicBezTo>
                  <a:cubicBezTo>
                    <a:pt x="3059" y="9291"/>
                    <a:pt x="3036" y="9222"/>
                    <a:pt x="3013" y="9177"/>
                  </a:cubicBezTo>
                  <a:cubicBezTo>
                    <a:pt x="3013" y="9131"/>
                    <a:pt x="3013" y="9085"/>
                    <a:pt x="2990" y="9040"/>
                  </a:cubicBezTo>
                  <a:cubicBezTo>
                    <a:pt x="2990" y="9017"/>
                    <a:pt x="2967" y="8994"/>
                    <a:pt x="2967" y="8971"/>
                  </a:cubicBezTo>
                  <a:cubicBezTo>
                    <a:pt x="2967" y="8948"/>
                    <a:pt x="2967" y="8926"/>
                    <a:pt x="2967" y="8903"/>
                  </a:cubicBezTo>
                  <a:cubicBezTo>
                    <a:pt x="2945" y="8834"/>
                    <a:pt x="2922" y="8743"/>
                    <a:pt x="2899" y="8652"/>
                  </a:cubicBezTo>
                  <a:cubicBezTo>
                    <a:pt x="2876" y="8583"/>
                    <a:pt x="2853" y="8492"/>
                    <a:pt x="2830" y="8423"/>
                  </a:cubicBezTo>
                  <a:cubicBezTo>
                    <a:pt x="2762" y="8218"/>
                    <a:pt x="2716" y="8035"/>
                    <a:pt x="2648" y="7853"/>
                  </a:cubicBezTo>
                  <a:cubicBezTo>
                    <a:pt x="2648" y="7807"/>
                    <a:pt x="2625" y="7761"/>
                    <a:pt x="2625" y="7739"/>
                  </a:cubicBezTo>
                  <a:cubicBezTo>
                    <a:pt x="2625" y="7693"/>
                    <a:pt x="2602" y="7647"/>
                    <a:pt x="2602" y="7602"/>
                  </a:cubicBezTo>
                  <a:cubicBezTo>
                    <a:pt x="2579" y="7533"/>
                    <a:pt x="2557" y="7442"/>
                    <a:pt x="2557" y="7373"/>
                  </a:cubicBezTo>
                  <a:cubicBezTo>
                    <a:pt x="2534" y="7305"/>
                    <a:pt x="2534" y="7236"/>
                    <a:pt x="2511" y="7168"/>
                  </a:cubicBezTo>
                  <a:cubicBezTo>
                    <a:pt x="2511" y="7145"/>
                    <a:pt x="2488" y="7122"/>
                    <a:pt x="2465" y="7122"/>
                  </a:cubicBezTo>
                  <a:cubicBezTo>
                    <a:pt x="2465" y="7054"/>
                    <a:pt x="2442" y="7008"/>
                    <a:pt x="2442" y="6940"/>
                  </a:cubicBezTo>
                  <a:lnTo>
                    <a:pt x="2420" y="6848"/>
                  </a:lnTo>
                  <a:cubicBezTo>
                    <a:pt x="2420" y="6803"/>
                    <a:pt x="2397" y="6757"/>
                    <a:pt x="2397" y="6689"/>
                  </a:cubicBezTo>
                  <a:cubicBezTo>
                    <a:pt x="2374" y="6643"/>
                    <a:pt x="2328" y="6597"/>
                    <a:pt x="2260" y="6597"/>
                  </a:cubicBezTo>
                  <a:cubicBezTo>
                    <a:pt x="2237" y="6552"/>
                    <a:pt x="2237" y="6506"/>
                    <a:pt x="2214" y="6483"/>
                  </a:cubicBezTo>
                  <a:cubicBezTo>
                    <a:pt x="2146" y="6164"/>
                    <a:pt x="2077" y="5844"/>
                    <a:pt x="1986" y="5525"/>
                  </a:cubicBezTo>
                  <a:cubicBezTo>
                    <a:pt x="1986" y="5502"/>
                    <a:pt x="1986" y="5479"/>
                    <a:pt x="1986" y="5456"/>
                  </a:cubicBezTo>
                  <a:cubicBezTo>
                    <a:pt x="1986" y="5388"/>
                    <a:pt x="1963" y="5319"/>
                    <a:pt x="1940" y="5251"/>
                  </a:cubicBezTo>
                  <a:cubicBezTo>
                    <a:pt x="1940" y="5251"/>
                    <a:pt x="1940" y="5228"/>
                    <a:pt x="1940" y="5228"/>
                  </a:cubicBezTo>
                  <a:cubicBezTo>
                    <a:pt x="1963" y="5182"/>
                    <a:pt x="1963" y="5137"/>
                    <a:pt x="1940" y="5114"/>
                  </a:cubicBezTo>
                  <a:cubicBezTo>
                    <a:pt x="1917" y="4977"/>
                    <a:pt x="1895" y="4840"/>
                    <a:pt x="1849" y="4726"/>
                  </a:cubicBezTo>
                  <a:cubicBezTo>
                    <a:pt x="1826" y="4589"/>
                    <a:pt x="1780" y="4452"/>
                    <a:pt x="1735" y="4315"/>
                  </a:cubicBezTo>
                  <a:cubicBezTo>
                    <a:pt x="1712" y="4201"/>
                    <a:pt x="1666" y="4064"/>
                    <a:pt x="1644" y="3950"/>
                  </a:cubicBezTo>
                  <a:cubicBezTo>
                    <a:pt x="1621" y="3881"/>
                    <a:pt x="1621" y="3813"/>
                    <a:pt x="1598" y="3767"/>
                  </a:cubicBezTo>
                  <a:cubicBezTo>
                    <a:pt x="1575" y="3699"/>
                    <a:pt x="1575" y="3630"/>
                    <a:pt x="1552" y="3562"/>
                  </a:cubicBezTo>
                  <a:cubicBezTo>
                    <a:pt x="1529" y="3516"/>
                    <a:pt x="1529" y="3493"/>
                    <a:pt x="1507" y="3470"/>
                  </a:cubicBezTo>
                  <a:cubicBezTo>
                    <a:pt x="1461" y="3311"/>
                    <a:pt x="1415" y="3151"/>
                    <a:pt x="1392" y="2968"/>
                  </a:cubicBezTo>
                  <a:cubicBezTo>
                    <a:pt x="1370" y="2945"/>
                    <a:pt x="1370" y="2923"/>
                    <a:pt x="1370" y="2900"/>
                  </a:cubicBezTo>
                  <a:cubicBezTo>
                    <a:pt x="1370" y="2900"/>
                    <a:pt x="1370" y="2877"/>
                    <a:pt x="1370" y="2877"/>
                  </a:cubicBezTo>
                  <a:cubicBezTo>
                    <a:pt x="1392" y="2808"/>
                    <a:pt x="1370" y="2740"/>
                    <a:pt x="1347" y="2671"/>
                  </a:cubicBezTo>
                  <a:cubicBezTo>
                    <a:pt x="1324" y="2626"/>
                    <a:pt x="1301" y="2557"/>
                    <a:pt x="1278" y="2512"/>
                  </a:cubicBezTo>
                  <a:cubicBezTo>
                    <a:pt x="1255" y="2420"/>
                    <a:pt x="1210" y="2306"/>
                    <a:pt x="1187" y="2215"/>
                  </a:cubicBezTo>
                  <a:cubicBezTo>
                    <a:pt x="1141" y="2078"/>
                    <a:pt x="1096" y="1964"/>
                    <a:pt x="1050" y="1827"/>
                  </a:cubicBezTo>
                  <a:cubicBezTo>
                    <a:pt x="1027" y="1781"/>
                    <a:pt x="1027" y="1736"/>
                    <a:pt x="1004" y="1690"/>
                  </a:cubicBezTo>
                  <a:cubicBezTo>
                    <a:pt x="959" y="1507"/>
                    <a:pt x="913" y="1302"/>
                    <a:pt x="867" y="1119"/>
                  </a:cubicBezTo>
                  <a:cubicBezTo>
                    <a:pt x="822" y="937"/>
                    <a:pt x="776" y="731"/>
                    <a:pt x="731" y="549"/>
                  </a:cubicBezTo>
                  <a:cubicBezTo>
                    <a:pt x="708" y="526"/>
                    <a:pt x="708" y="503"/>
                    <a:pt x="685" y="480"/>
                  </a:cubicBezTo>
                  <a:cubicBezTo>
                    <a:pt x="685" y="457"/>
                    <a:pt x="662" y="457"/>
                    <a:pt x="639" y="457"/>
                  </a:cubicBezTo>
                  <a:lnTo>
                    <a:pt x="594" y="252"/>
                  </a:lnTo>
                  <a:cubicBezTo>
                    <a:pt x="594" y="252"/>
                    <a:pt x="594" y="229"/>
                    <a:pt x="594" y="229"/>
                  </a:cubicBezTo>
                  <a:cubicBezTo>
                    <a:pt x="571" y="206"/>
                    <a:pt x="571" y="161"/>
                    <a:pt x="571" y="138"/>
                  </a:cubicBezTo>
                  <a:cubicBezTo>
                    <a:pt x="548" y="92"/>
                    <a:pt x="525" y="69"/>
                    <a:pt x="479" y="47"/>
                  </a:cubicBezTo>
                  <a:cubicBezTo>
                    <a:pt x="457" y="24"/>
                    <a:pt x="411" y="24"/>
                    <a:pt x="388" y="24"/>
                  </a:cubicBezTo>
                  <a:lnTo>
                    <a:pt x="365" y="24"/>
                  </a:lnTo>
                  <a:cubicBezTo>
                    <a:pt x="342" y="1"/>
                    <a:pt x="320" y="1"/>
                    <a:pt x="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21"/>
            <p:cNvSpPr/>
            <p:nvPr/>
          </p:nvSpPr>
          <p:spPr>
            <a:xfrm>
              <a:off x="5984375" y="3357075"/>
              <a:ext cx="197475" cy="606600"/>
            </a:xfrm>
            <a:custGeom>
              <a:avLst/>
              <a:gdLst/>
              <a:ahLst/>
              <a:cxnLst/>
              <a:rect l="l" t="t" r="r" b="b"/>
              <a:pathLst>
                <a:path w="7899" h="24264" extrusionOk="0">
                  <a:moveTo>
                    <a:pt x="845" y="1"/>
                  </a:moveTo>
                  <a:cubicBezTo>
                    <a:pt x="731" y="1"/>
                    <a:pt x="640" y="23"/>
                    <a:pt x="571" y="46"/>
                  </a:cubicBezTo>
                  <a:cubicBezTo>
                    <a:pt x="457" y="69"/>
                    <a:pt x="343" y="92"/>
                    <a:pt x="252" y="115"/>
                  </a:cubicBezTo>
                  <a:cubicBezTo>
                    <a:pt x="229" y="115"/>
                    <a:pt x="206" y="115"/>
                    <a:pt x="183" y="137"/>
                  </a:cubicBezTo>
                  <a:lnTo>
                    <a:pt x="115" y="137"/>
                  </a:lnTo>
                  <a:cubicBezTo>
                    <a:pt x="46" y="160"/>
                    <a:pt x="1" y="252"/>
                    <a:pt x="24" y="343"/>
                  </a:cubicBezTo>
                  <a:cubicBezTo>
                    <a:pt x="69" y="503"/>
                    <a:pt x="92" y="685"/>
                    <a:pt x="138" y="845"/>
                  </a:cubicBezTo>
                  <a:cubicBezTo>
                    <a:pt x="161" y="936"/>
                    <a:pt x="183" y="1050"/>
                    <a:pt x="206" y="1142"/>
                  </a:cubicBezTo>
                  <a:cubicBezTo>
                    <a:pt x="275" y="1439"/>
                    <a:pt x="366" y="1735"/>
                    <a:pt x="435" y="2032"/>
                  </a:cubicBezTo>
                  <a:cubicBezTo>
                    <a:pt x="571" y="2580"/>
                    <a:pt x="708" y="3105"/>
                    <a:pt x="868" y="3630"/>
                  </a:cubicBezTo>
                  <a:lnTo>
                    <a:pt x="937" y="3881"/>
                  </a:lnTo>
                  <a:cubicBezTo>
                    <a:pt x="1165" y="4748"/>
                    <a:pt x="1393" y="5593"/>
                    <a:pt x="1621" y="6460"/>
                  </a:cubicBezTo>
                  <a:lnTo>
                    <a:pt x="1895" y="7464"/>
                  </a:lnTo>
                  <a:lnTo>
                    <a:pt x="2945" y="11368"/>
                  </a:lnTo>
                  <a:lnTo>
                    <a:pt x="3972" y="15293"/>
                  </a:lnTo>
                  <a:lnTo>
                    <a:pt x="4497" y="17211"/>
                  </a:lnTo>
                  <a:lnTo>
                    <a:pt x="5022" y="19128"/>
                  </a:lnTo>
                  <a:cubicBezTo>
                    <a:pt x="5319" y="20269"/>
                    <a:pt x="5639" y="21411"/>
                    <a:pt x="5935" y="22529"/>
                  </a:cubicBezTo>
                  <a:lnTo>
                    <a:pt x="6004" y="22803"/>
                  </a:lnTo>
                  <a:cubicBezTo>
                    <a:pt x="6118" y="23168"/>
                    <a:pt x="6209" y="23465"/>
                    <a:pt x="6301" y="23784"/>
                  </a:cubicBezTo>
                  <a:lnTo>
                    <a:pt x="6323" y="23830"/>
                  </a:lnTo>
                  <a:cubicBezTo>
                    <a:pt x="6346" y="23876"/>
                    <a:pt x="6369" y="23944"/>
                    <a:pt x="6369" y="23990"/>
                  </a:cubicBezTo>
                  <a:cubicBezTo>
                    <a:pt x="6369" y="23990"/>
                    <a:pt x="6392" y="24013"/>
                    <a:pt x="6392" y="24036"/>
                  </a:cubicBezTo>
                  <a:lnTo>
                    <a:pt x="6392" y="24058"/>
                  </a:lnTo>
                  <a:lnTo>
                    <a:pt x="6415" y="24081"/>
                  </a:lnTo>
                  <a:cubicBezTo>
                    <a:pt x="6415" y="24081"/>
                    <a:pt x="6415" y="24104"/>
                    <a:pt x="6415" y="24104"/>
                  </a:cubicBezTo>
                  <a:lnTo>
                    <a:pt x="6438" y="24127"/>
                  </a:lnTo>
                  <a:cubicBezTo>
                    <a:pt x="6438" y="24150"/>
                    <a:pt x="6438" y="24150"/>
                    <a:pt x="6438" y="24150"/>
                  </a:cubicBezTo>
                  <a:cubicBezTo>
                    <a:pt x="6438" y="24218"/>
                    <a:pt x="6506" y="24264"/>
                    <a:pt x="6552" y="24264"/>
                  </a:cubicBezTo>
                  <a:cubicBezTo>
                    <a:pt x="6575" y="24264"/>
                    <a:pt x="6575" y="24264"/>
                    <a:pt x="6597" y="24241"/>
                  </a:cubicBezTo>
                  <a:cubicBezTo>
                    <a:pt x="6620" y="24241"/>
                    <a:pt x="6666" y="24218"/>
                    <a:pt x="6666" y="24172"/>
                  </a:cubicBezTo>
                  <a:cubicBezTo>
                    <a:pt x="6689" y="24195"/>
                    <a:pt x="6711" y="24195"/>
                    <a:pt x="6734" y="24218"/>
                  </a:cubicBezTo>
                  <a:lnTo>
                    <a:pt x="6780" y="24218"/>
                  </a:lnTo>
                  <a:cubicBezTo>
                    <a:pt x="6826" y="24218"/>
                    <a:pt x="6871" y="24195"/>
                    <a:pt x="6917" y="24172"/>
                  </a:cubicBezTo>
                  <a:cubicBezTo>
                    <a:pt x="6985" y="24150"/>
                    <a:pt x="7054" y="24127"/>
                    <a:pt x="7100" y="24104"/>
                  </a:cubicBezTo>
                  <a:lnTo>
                    <a:pt x="7168" y="24058"/>
                  </a:lnTo>
                  <a:lnTo>
                    <a:pt x="7236" y="24013"/>
                  </a:lnTo>
                  <a:cubicBezTo>
                    <a:pt x="7305" y="23990"/>
                    <a:pt x="7351" y="23944"/>
                    <a:pt x="7396" y="23899"/>
                  </a:cubicBezTo>
                  <a:cubicBezTo>
                    <a:pt x="7442" y="23876"/>
                    <a:pt x="7488" y="23830"/>
                    <a:pt x="7533" y="23784"/>
                  </a:cubicBezTo>
                  <a:lnTo>
                    <a:pt x="7579" y="23739"/>
                  </a:lnTo>
                  <a:cubicBezTo>
                    <a:pt x="7602" y="23693"/>
                    <a:pt x="7624" y="23670"/>
                    <a:pt x="7670" y="23625"/>
                  </a:cubicBezTo>
                  <a:cubicBezTo>
                    <a:pt x="7693" y="23579"/>
                    <a:pt x="7716" y="23533"/>
                    <a:pt x="7739" y="23488"/>
                  </a:cubicBezTo>
                  <a:cubicBezTo>
                    <a:pt x="7807" y="23374"/>
                    <a:pt x="7853" y="23237"/>
                    <a:pt x="7876" y="23054"/>
                  </a:cubicBezTo>
                  <a:cubicBezTo>
                    <a:pt x="7898" y="22986"/>
                    <a:pt x="7898" y="22894"/>
                    <a:pt x="7898" y="22803"/>
                  </a:cubicBezTo>
                  <a:cubicBezTo>
                    <a:pt x="7898" y="22712"/>
                    <a:pt x="7898" y="22620"/>
                    <a:pt x="7898" y="22529"/>
                  </a:cubicBezTo>
                  <a:cubicBezTo>
                    <a:pt x="7898" y="22415"/>
                    <a:pt x="7898" y="22324"/>
                    <a:pt x="7876" y="22232"/>
                  </a:cubicBezTo>
                  <a:cubicBezTo>
                    <a:pt x="7876" y="22164"/>
                    <a:pt x="7853" y="22095"/>
                    <a:pt x="7853" y="22027"/>
                  </a:cubicBezTo>
                  <a:cubicBezTo>
                    <a:pt x="7830" y="22004"/>
                    <a:pt x="7830" y="21958"/>
                    <a:pt x="7807" y="21913"/>
                  </a:cubicBezTo>
                  <a:lnTo>
                    <a:pt x="7784" y="21844"/>
                  </a:lnTo>
                  <a:cubicBezTo>
                    <a:pt x="7784" y="21799"/>
                    <a:pt x="7761" y="21730"/>
                    <a:pt x="7739" y="21662"/>
                  </a:cubicBezTo>
                  <a:lnTo>
                    <a:pt x="7739" y="21616"/>
                  </a:lnTo>
                  <a:cubicBezTo>
                    <a:pt x="7693" y="21479"/>
                    <a:pt x="7670" y="21342"/>
                    <a:pt x="7624" y="21205"/>
                  </a:cubicBezTo>
                  <a:cubicBezTo>
                    <a:pt x="7579" y="21045"/>
                    <a:pt x="7533" y="20886"/>
                    <a:pt x="7488" y="20703"/>
                  </a:cubicBezTo>
                  <a:cubicBezTo>
                    <a:pt x="7419" y="20498"/>
                    <a:pt x="7373" y="20292"/>
                    <a:pt x="7305" y="20064"/>
                  </a:cubicBezTo>
                  <a:cubicBezTo>
                    <a:pt x="7259" y="19927"/>
                    <a:pt x="7214" y="19767"/>
                    <a:pt x="7168" y="19607"/>
                  </a:cubicBezTo>
                  <a:lnTo>
                    <a:pt x="7168" y="19562"/>
                  </a:lnTo>
                  <a:cubicBezTo>
                    <a:pt x="7100" y="19356"/>
                    <a:pt x="7054" y="19174"/>
                    <a:pt x="7008" y="18968"/>
                  </a:cubicBezTo>
                  <a:cubicBezTo>
                    <a:pt x="6963" y="18854"/>
                    <a:pt x="6940" y="18717"/>
                    <a:pt x="6894" y="18603"/>
                  </a:cubicBezTo>
                  <a:cubicBezTo>
                    <a:pt x="6826" y="18329"/>
                    <a:pt x="6757" y="18055"/>
                    <a:pt x="6666" y="17781"/>
                  </a:cubicBezTo>
                  <a:cubicBezTo>
                    <a:pt x="6643" y="17713"/>
                    <a:pt x="6620" y="17644"/>
                    <a:pt x="6597" y="17553"/>
                  </a:cubicBezTo>
                  <a:lnTo>
                    <a:pt x="6575" y="17485"/>
                  </a:lnTo>
                  <a:cubicBezTo>
                    <a:pt x="6552" y="17393"/>
                    <a:pt x="6529" y="17279"/>
                    <a:pt x="6506" y="17188"/>
                  </a:cubicBezTo>
                  <a:cubicBezTo>
                    <a:pt x="6460" y="17051"/>
                    <a:pt x="6438" y="16914"/>
                    <a:pt x="6392" y="16777"/>
                  </a:cubicBezTo>
                  <a:lnTo>
                    <a:pt x="6323" y="16549"/>
                  </a:lnTo>
                  <a:cubicBezTo>
                    <a:pt x="6301" y="16458"/>
                    <a:pt x="6278" y="16343"/>
                    <a:pt x="6255" y="16252"/>
                  </a:cubicBezTo>
                  <a:cubicBezTo>
                    <a:pt x="6232" y="16161"/>
                    <a:pt x="6186" y="16070"/>
                    <a:pt x="6164" y="15955"/>
                  </a:cubicBezTo>
                  <a:cubicBezTo>
                    <a:pt x="6141" y="15841"/>
                    <a:pt x="6118" y="15727"/>
                    <a:pt x="6072" y="15613"/>
                  </a:cubicBezTo>
                  <a:cubicBezTo>
                    <a:pt x="6050" y="15522"/>
                    <a:pt x="6027" y="15408"/>
                    <a:pt x="6004" y="15316"/>
                  </a:cubicBezTo>
                  <a:cubicBezTo>
                    <a:pt x="5958" y="15088"/>
                    <a:pt x="5890" y="14883"/>
                    <a:pt x="5844" y="14677"/>
                  </a:cubicBezTo>
                  <a:cubicBezTo>
                    <a:pt x="5821" y="14563"/>
                    <a:pt x="5776" y="14449"/>
                    <a:pt x="5753" y="14358"/>
                  </a:cubicBezTo>
                  <a:cubicBezTo>
                    <a:pt x="5730" y="14243"/>
                    <a:pt x="5684" y="14129"/>
                    <a:pt x="5662" y="14038"/>
                  </a:cubicBezTo>
                  <a:cubicBezTo>
                    <a:pt x="5593" y="13741"/>
                    <a:pt x="5502" y="13445"/>
                    <a:pt x="5433" y="13171"/>
                  </a:cubicBezTo>
                  <a:lnTo>
                    <a:pt x="5319" y="12714"/>
                  </a:lnTo>
                  <a:cubicBezTo>
                    <a:pt x="5296" y="12646"/>
                    <a:pt x="5273" y="12577"/>
                    <a:pt x="5273" y="12509"/>
                  </a:cubicBezTo>
                  <a:lnTo>
                    <a:pt x="5228" y="12372"/>
                  </a:lnTo>
                  <a:lnTo>
                    <a:pt x="5205" y="12281"/>
                  </a:lnTo>
                  <a:cubicBezTo>
                    <a:pt x="5182" y="12189"/>
                    <a:pt x="5159" y="12121"/>
                    <a:pt x="5137" y="12052"/>
                  </a:cubicBezTo>
                  <a:cubicBezTo>
                    <a:pt x="5091" y="11847"/>
                    <a:pt x="5022" y="11641"/>
                    <a:pt x="4977" y="11436"/>
                  </a:cubicBezTo>
                  <a:cubicBezTo>
                    <a:pt x="4931" y="11276"/>
                    <a:pt x="4908" y="11116"/>
                    <a:pt x="4863" y="10957"/>
                  </a:cubicBezTo>
                  <a:lnTo>
                    <a:pt x="4817" y="10797"/>
                  </a:lnTo>
                  <a:cubicBezTo>
                    <a:pt x="4794" y="10637"/>
                    <a:pt x="4748" y="10477"/>
                    <a:pt x="4703" y="10318"/>
                  </a:cubicBezTo>
                  <a:lnTo>
                    <a:pt x="4657" y="10181"/>
                  </a:lnTo>
                  <a:lnTo>
                    <a:pt x="4589" y="9884"/>
                  </a:lnTo>
                  <a:cubicBezTo>
                    <a:pt x="4520" y="9541"/>
                    <a:pt x="4429" y="9222"/>
                    <a:pt x="4338" y="8902"/>
                  </a:cubicBezTo>
                  <a:lnTo>
                    <a:pt x="4292" y="8720"/>
                  </a:lnTo>
                  <a:cubicBezTo>
                    <a:pt x="4246" y="8583"/>
                    <a:pt x="4201" y="8423"/>
                    <a:pt x="4155" y="8263"/>
                  </a:cubicBezTo>
                  <a:lnTo>
                    <a:pt x="4132" y="8103"/>
                  </a:lnTo>
                  <a:cubicBezTo>
                    <a:pt x="4087" y="7944"/>
                    <a:pt x="4064" y="7807"/>
                    <a:pt x="4018" y="7647"/>
                  </a:cubicBezTo>
                  <a:cubicBezTo>
                    <a:pt x="3972" y="7487"/>
                    <a:pt x="3927" y="7350"/>
                    <a:pt x="3881" y="7190"/>
                  </a:cubicBezTo>
                  <a:lnTo>
                    <a:pt x="3835" y="6985"/>
                  </a:lnTo>
                  <a:cubicBezTo>
                    <a:pt x="3790" y="6894"/>
                    <a:pt x="3767" y="6780"/>
                    <a:pt x="3744" y="6665"/>
                  </a:cubicBezTo>
                  <a:cubicBezTo>
                    <a:pt x="3721" y="6620"/>
                    <a:pt x="3699" y="6551"/>
                    <a:pt x="3676" y="6483"/>
                  </a:cubicBezTo>
                  <a:cubicBezTo>
                    <a:pt x="3676" y="6437"/>
                    <a:pt x="3653" y="6392"/>
                    <a:pt x="3630" y="6346"/>
                  </a:cubicBezTo>
                  <a:cubicBezTo>
                    <a:pt x="3584" y="6163"/>
                    <a:pt x="3539" y="5981"/>
                    <a:pt x="3470" y="5730"/>
                  </a:cubicBezTo>
                  <a:cubicBezTo>
                    <a:pt x="3402" y="5501"/>
                    <a:pt x="3356" y="5296"/>
                    <a:pt x="3311" y="5091"/>
                  </a:cubicBezTo>
                  <a:cubicBezTo>
                    <a:pt x="3265" y="4885"/>
                    <a:pt x="3219" y="4703"/>
                    <a:pt x="3174" y="4497"/>
                  </a:cubicBezTo>
                  <a:lnTo>
                    <a:pt x="3174" y="4474"/>
                  </a:lnTo>
                  <a:cubicBezTo>
                    <a:pt x="3105" y="4246"/>
                    <a:pt x="3037" y="4041"/>
                    <a:pt x="2968" y="3812"/>
                  </a:cubicBezTo>
                  <a:cubicBezTo>
                    <a:pt x="2900" y="3584"/>
                    <a:pt x="2831" y="3379"/>
                    <a:pt x="2763" y="3173"/>
                  </a:cubicBezTo>
                  <a:cubicBezTo>
                    <a:pt x="2740" y="3105"/>
                    <a:pt x="2717" y="3059"/>
                    <a:pt x="2717" y="2991"/>
                  </a:cubicBezTo>
                  <a:cubicBezTo>
                    <a:pt x="2694" y="2945"/>
                    <a:pt x="2671" y="2899"/>
                    <a:pt x="2649" y="2854"/>
                  </a:cubicBezTo>
                  <a:cubicBezTo>
                    <a:pt x="2626" y="2762"/>
                    <a:pt x="2603" y="2671"/>
                    <a:pt x="2580" y="2580"/>
                  </a:cubicBezTo>
                  <a:lnTo>
                    <a:pt x="2557" y="2511"/>
                  </a:lnTo>
                  <a:cubicBezTo>
                    <a:pt x="2534" y="2443"/>
                    <a:pt x="2512" y="2352"/>
                    <a:pt x="2489" y="2260"/>
                  </a:cubicBezTo>
                  <a:lnTo>
                    <a:pt x="2466" y="2192"/>
                  </a:lnTo>
                  <a:lnTo>
                    <a:pt x="2443" y="2100"/>
                  </a:lnTo>
                  <a:cubicBezTo>
                    <a:pt x="2420" y="2032"/>
                    <a:pt x="2397" y="1963"/>
                    <a:pt x="2375" y="1918"/>
                  </a:cubicBezTo>
                  <a:lnTo>
                    <a:pt x="2375" y="1849"/>
                  </a:lnTo>
                  <a:cubicBezTo>
                    <a:pt x="2352" y="1758"/>
                    <a:pt x="2329" y="1690"/>
                    <a:pt x="2306" y="1621"/>
                  </a:cubicBezTo>
                  <a:lnTo>
                    <a:pt x="2283" y="1484"/>
                  </a:lnTo>
                  <a:cubicBezTo>
                    <a:pt x="2283" y="1416"/>
                    <a:pt x="2261" y="1370"/>
                    <a:pt x="2238" y="1302"/>
                  </a:cubicBezTo>
                  <a:cubicBezTo>
                    <a:pt x="2215" y="1165"/>
                    <a:pt x="2192" y="1073"/>
                    <a:pt x="2146" y="982"/>
                  </a:cubicBezTo>
                  <a:cubicBezTo>
                    <a:pt x="2124" y="868"/>
                    <a:pt x="2078" y="777"/>
                    <a:pt x="2032" y="685"/>
                  </a:cubicBezTo>
                  <a:cubicBezTo>
                    <a:pt x="1964" y="548"/>
                    <a:pt x="1895" y="411"/>
                    <a:pt x="1781" y="297"/>
                  </a:cubicBezTo>
                  <a:cubicBezTo>
                    <a:pt x="1667" y="183"/>
                    <a:pt x="1530" y="115"/>
                    <a:pt x="1348" y="46"/>
                  </a:cubicBezTo>
                  <a:cubicBezTo>
                    <a:pt x="1233" y="1"/>
                    <a:pt x="1096" y="1"/>
                    <a:pt x="95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21"/>
            <p:cNvSpPr/>
            <p:nvPr/>
          </p:nvSpPr>
          <p:spPr>
            <a:xfrm>
              <a:off x="5950150" y="3396450"/>
              <a:ext cx="147825" cy="528300"/>
            </a:xfrm>
            <a:custGeom>
              <a:avLst/>
              <a:gdLst/>
              <a:ahLst/>
              <a:cxnLst/>
              <a:rect l="l" t="t" r="r" b="b"/>
              <a:pathLst>
                <a:path w="5913" h="21132" extrusionOk="0">
                  <a:moveTo>
                    <a:pt x="92" y="0"/>
                  </a:moveTo>
                  <a:cubicBezTo>
                    <a:pt x="23" y="0"/>
                    <a:pt x="0" y="69"/>
                    <a:pt x="23" y="137"/>
                  </a:cubicBezTo>
                  <a:cubicBezTo>
                    <a:pt x="92" y="388"/>
                    <a:pt x="160" y="662"/>
                    <a:pt x="206" y="913"/>
                  </a:cubicBezTo>
                  <a:cubicBezTo>
                    <a:pt x="274" y="1187"/>
                    <a:pt x="343" y="1461"/>
                    <a:pt x="411" y="1735"/>
                  </a:cubicBezTo>
                  <a:cubicBezTo>
                    <a:pt x="548" y="2306"/>
                    <a:pt x="685" y="2876"/>
                    <a:pt x="845" y="3447"/>
                  </a:cubicBezTo>
                  <a:cubicBezTo>
                    <a:pt x="1142" y="4657"/>
                    <a:pt x="1461" y="5867"/>
                    <a:pt x="1804" y="7076"/>
                  </a:cubicBezTo>
                  <a:cubicBezTo>
                    <a:pt x="2443" y="9519"/>
                    <a:pt x="3105" y="11984"/>
                    <a:pt x="3766" y="14449"/>
                  </a:cubicBezTo>
                  <a:cubicBezTo>
                    <a:pt x="4063" y="15567"/>
                    <a:pt x="4383" y="16709"/>
                    <a:pt x="4680" y="17827"/>
                  </a:cubicBezTo>
                  <a:cubicBezTo>
                    <a:pt x="4816" y="18375"/>
                    <a:pt x="4976" y="18923"/>
                    <a:pt x="5113" y="19448"/>
                  </a:cubicBezTo>
                  <a:cubicBezTo>
                    <a:pt x="5182" y="19744"/>
                    <a:pt x="5273" y="20064"/>
                    <a:pt x="5364" y="20361"/>
                  </a:cubicBezTo>
                  <a:cubicBezTo>
                    <a:pt x="5410" y="20566"/>
                    <a:pt x="5456" y="20771"/>
                    <a:pt x="5524" y="20977"/>
                  </a:cubicBezTo>
                  <a:cubicBezTo>
                    <a:pt x="5552" y="21076"/>
                    <a:pt x="5634" y="21132"/>
                    <a:pt x="5713" y="21132"/>
                  </a:cubicBezTo>
                  <a:cubicBezTo>
                    <a:pt x="5762" y="21132"/>
                    <a:pt x="5809" y="21111"/>
                    <a:pt x="5844" y="21068"/>
                  </a:cubicBezTo>
                  <a:cubicBezTo>
                    <a:pt x="5889" y="21023"/>
                    <a:pt x="5912" y="20954"/>
                    <a:pt x="5889" y="20886"/>
                  </a:cubicBezTo>
                  <a:cubicBezTo>
                    <a:pt x="5844" y="20680"/>
                    <a:pt x="5775" y="20452"/>
                    <a:pt x="5729" y="20246"/>
                  </a:cubicBezTo>
                  <a:cubicBezTo>
                    <a:pt x="5638" y="19950"/>
                    <a:pt x="5570" y="19653"/>
                    <a:pt x="5478" y="19356"/>
                  </a:cubicBezTo>
                  <a:cubicBezTo>
                    <a:pt x="5341" y="18786"/>
                    <a:pt x="5182" y="18238"/>
                    <a:pt x="5045" y="17690"/>
                  </a:cubicBezTo>
                  <a:cubicBezTo>
                    <a:pt x="4725" y="16526"/>
                    <a:pt x="4428" y="15385"/>
                    <a:pt x="4109" y="14221"/>
                  </a:cubicBezTo>
                  <a:cubicBezTo>
                    <a:pt x="3447" y="11778"/>
                    <a:pt x="2785" y="9313"/>
                    <a:pt x="2123" y="6848"/>
                  </a:cubicBezTo>
                  <a:cubicBezTo>
                    <a:pt x="1826" y="5684"/>
                    <a:pt x="1507" y="4497"/>
                    <a:pt x="1164" y="3333"/>
                  </a:cubicBezTo>
                  <a:cubicBezTo>
                    <a:pt x="1027" y="2762"/>
                    <a:pt x="868" y="2215"/>
                    <a:pt x="708" y="1667"/>
                  </a:cubicBezTo>
                  <a:cubicBezTo>
                    <a:pt x="617" y="1393"/>
                    <a:pt x="548" y="1119"/>
                    <a:pt x="457" y="845"/>
                  </a:cubicBezTo>
                  <a:cubicBezTo>
                    <a:pt x="411" y="731"/>
                    <a:pt x="388" y="617"/>
                    <a:pt x="343" y="503"/>
                  </a:cubicBezTo>
                  <a:cubicBezTo>
                    <a:pt x="297" y="366"/>
                    <a:pt x="274" y="206"/>
                    <a:pt x="229" y="69"/>
                  </a:cubicBezTo>
                  <a:cubicBezTo>
                    <a:pt x="229" y="23"/>
                    <a:pt x="160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21"/>
            <p:cNvSpPr/>
            <p:nvPr/>
          </p:nvSpPr>
          <p:spPr>
            <a:xfrm>
              <a:off x="6024325" y="3739975"/>
              <a:ext cx="63375" cy="212300"/>
            </a:xfrm>
            <a:custGeom>
              <a:avLst/>
              <a:gdLst/>
              <a:ahLst/>
              <a:cxnLst/>
              <a:rect l="l" t="t" r="r" b="b"/>
              <a:pathLst>
                <a:path w="2535" h="8492" extrusionOk="0">
                  <a:moveTo>
                    <a:pt x="69" y="0"/>
                  </a:moveTo>
                  <a:cubicBezTo>
                    <a:pt x="23" y="0"/>
                    <a:pt x="1" y="69"/>
                    <a:pt x="1" y="114"/>
                  </a:cubicBezTo>
                  <a:cubicBezTo>
                    <a:pt x="160" y="685"/>
                    <a:pt x="275" y="1256"/>
                    <a:pt x="411" y="1826"/>
                  </a:cubicBezTo>
                  <a:cubicBezTo>
                    <a:pt x="548" y="2374"/>
                    <a:pt x="685" y="2922"/>
                    <a:pt x="845" y="3470"/>
                  </a:cubicBezTo>
                  <a:cubicBezTo>
                    <a:pt x="1119" y="4565"/>
                    <a:pt x="1416" y="5661"/>
                    <a:pt x="1690" y="6757"/>
                  </a:cubicBezTo>
                  <a:cubicBezTo>
                    <a:pt x="1781" y="7030"/>
                    <a:pt x="1849" y="7327"/>
                    <a:pt x="1918" y="7601"/>
                  </a:cubicBezTo>
                  <a:cubicBezTo>
                    <a:pt x="1964" y="7738"/>
                    <a:pt x="2009" y="7898"/>
                    <a:pt x="2032" y="8058"/>
                  </a:cubicBezTo>
                  <a:cubicBezTo>
                    <a:pt x="2055" y="8149"/>
                    <a:pt x="2101" y="8240"/>
                    <a:pt x="2123" y="8331"/>
                  </a:cubicBezTo>
                  <a:cubicBezTo>
                    <a:pt x="2123" y="8354"/>
                    <a:pt x="2123" y="8377"/>
                    <a:pt x="2146" y="8400"/>
                  </a:cubicBezTo>
                  <a:cubicBezTo>
                    <a:pt x="2169" y="8446"/>
                    <a:pt x="2237" y="8491"/>
                    <a:pt x="2306" y="8491"/>
                  </a:cubicBezTo>
                  <a:cubicBezTo>
                    <a:pt x="2420" y="8491"/>
                    <a:pt x="2534" y="8354"/>
                    <a:pt x="2489" y="8240"/>
                  </a:cubicBezTo>
                  <a:cubicBezTo>
                    <a:pt x="2443" y="8035"/>
                    <a:pt x="2374" y="7852"/>
                    <a:pt x="2329" y="7647"/>
                  </a:cubicBezTo>
                  <a:cubicBezTo>
                    <a:pt x="2260" y="7418"/>
                    <a:pt x="2215" y="7190"/>
                    <a:pt x="2146" y="6985"/>
                  </a:cubicBezTo>
                  <a:cubicBezTo>
                    <a:pt x="2009" y="6460"/>
                    <a:pt x="1872" y="5935"/>
                    <a:pt x="1735" y="5410"/>
                  </a:cubicBezTo>
                  <a:cubicBezTo>
                    <a:pt x="1416" y="4291"/>
                    <a:pt x="1119" y="3173"/>
                    <a:pt x="777" y="2055"/>
                  </a:cubicBezTo>
                  <a:cubicBezTo>
                    <a:pt x="685" y="1735"/>
                    <a:pt x="594" y="1393"/>
                    <a:pt x="503" y="1073"/>
                  </a:cubicBezTo>
                  <a:cubicBezTo>
                    <a:pt x="389" y="731"/>
                    <a:pt x="297" y="388"/>
                    <a:pt x="206" y="69"/>
                  </a:cubicBezTo>
                  <a:cubicBezTo>
                    <a:pt x="183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21"/>
            <p:cNvSpPr/>
            <p:nvPr/>
          </p:nvSpPr>
          <p:spPr>
            <a:xfrm>
              <a:off x="5616900" y="3472925"/>
              <a:ext cx="164925" cy="568350"/>
            </a:xfrm>
            <a:custGeom>
              <a:avLst/>
              <a:gdLst/>
              <a:ahLst/>
              <a:cxnLst/>
              <a:rect l="l" t="t" r="r" b="b"/>
              <a:pathLst>
                <a:path w="6597" h="22734" extrusionOk="0">
                  <a:moveTo>
                    <a:pt x="206" y="0"/>
                  </a:moveTo>
                  <a:cubicBezTo>
                    <a:pt x="206" y="0"/>
                    <a:pt x="183" y="23"/>
                    <a:pt x="160" y="23"/>
                  </a:cubicBezTo>
                  <a:cubicBezTo>
                    <a:pt x="69" y="46"/>
                    <a:pt x="0" y="137"/>
                    <a:pt x="23" y="251"/>
                  </a:cubicBezTo>
                  <a:cubicBezTo>
                    <a:pt x="685" y="2648"/>
                    <a:pt x="1347" y="5022"/>
                    <a:pt x="2009" y="7418"/>
                  </a:cubicBezTo>
                  <a:cubicBezTo>
                    <a:pt x="2648" y="9769"/>
                    <a:pt x="3310" y="12097"/>
                    <a:pt x="3949" y="14448"/>
                  </a:cubicBezTo>
                  <a:cubicBezTo>
                    <a:pt x="4588" y="16754"/>
                    <a:pt x="5227" y="19059"/>
                    <a:pt x="5866" y="21364"/>
                  </a:cubicBezTo>
                  <a:cubicBezTo>
                    <a:pt x="5935" y="21661"/>
                    <a:pt x="6026" y="21958"/>
                    <a:pt x="6118" y="22232"/>
                  </a:cubicBezTo>
                  <a:cubicBezTo>
                    <a:pt x="6118" y="22300"/>
                    <a:pt x="6140" y="22369"/>
                    <a:pt x="6163" y="22437"/>
                  </a:cubicBezTo>
                  <a:cubicBezTo>
                    <a:pt x="6163" y="22460"/>
                    <a:pt x="6186" y="22483"/>
                    <a:pt x="6186" y="22506"/>
                  </a:cubicBezTo>
                  <a:cubicBezTo>
                    <a:pt x="6186" y="22529"/>
                    <a:pt x="6186" y="22529"/>
                    <a:pt x="6186" y="22551"/>
                  </a:cubicBezTo>
                  <a:cubicBezTo>
                    <a:pt x="6209" y="22597"/>
                    <a:pt x="6232" y="22643"/>
                    <a:pt x="6254" y="22666"/>
                  </a:cubicBezTo>
                  <a:cubicBezTo>
                    <a:pt x="6300" y="22734"/>
                    <a:pt x="6369" y="22734"/>
                    <a:pt x="6437" y="22734"/>
                  </a:cubicBezTo>
                  <a:cubicBezTo>
                    <a:pt x="6460" y="22711"/>
                    <a:pt x="6506" y="22711"/>
                    <a:pt x="6528" y="22688"/>
                  </a:cubicBezTo>
                  <a:cubicBezTo>
                    <a:pt x="6551" y="22643"/>
                    <a:pt x="6574" y="22597"/>
                    <a:pt x="6574" y="22551"/>
                  </a:cubicBezTo>
                  <a:cubicBezTo>
                    <a:pt x="6597" y="22483"/>
                    <a:pt x="6551" y="22392"/>
                    <a:pt x="6528" y="22346"/>
                  </a:cubicBezTo>
                  <a:cubicBezTo>
                    <a:pt x="6506" y="22232"/>
                    <a:pt x="6483" y="22141"/>
                    <a:pt x="6460" y="22049"/>
                  </a:cubicBezTo>
                  <a:cubicBezTo>
                    <a:pt x="6346" y="21684"/>
                    <a:pt x="6254" y="21319"/>
                    <a:pt x="6163" y="20954"/>
                  </a:cubicBezTo>
                  <a:cubicBezTo>
                    <a:pt x="5844" y="19835"/>
                    <a:pt x="5524" y="18717"/>
                    <a:pt x="5227" y="17598"/>
                  </a:cubicBezTo>
                  <a:cubicBezTo>
                    <a:pt x="4565" y="15247"/>
                    <a:pt x="3926" y="12896"/>
                    <a:pt x="3287" y="10545"/>
                  </a:cubicBezTo>
                  <a:cubicBezTo>
                    <a:pt x="2602" y="8103"/>
                    <a:pt x="1918" y="5638"/>
                    <a:pt x="1233" y="3173"/>
                  </a:cubicBezTo>
                  <a:cubicBezTo>
                    <a:pt x="959" y="2168"/>
                    <a:pt x="685" y="1164"/>
                    <a:pt x="411" y="160"/>
                  </a:cubicBezTo>
                  <a:cubicBezTo>
                    <a:pt x="388" y="69"/>
                    <a:pt x="297" y="0"/>
                    <a:pt x="20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21"/>
            <p:cNvSpPr/>
            <p:nvPr/>
          </p:nvSpPr>
          <p:spPr>
            <a:xfrm>
              <a:off x="5578675" y="3467775"/>
              <a:ext cx="166650" cy="603175"/>
            </a:xfrm>
            <a:custGeom>
              <a:avLst/>
              <a:gdLst/>
              <a:ahLst/>
              <a:cxnLst/>
              <a:rect l="l" t="t" r="r" b="b"/>
              <a:pathLst>
                <a:path w="6666" h="24127" extrusionOk="0">
                  <a:moveTo>
                    <a:pt x="91" y="1"/>
                  </a:moveTo>
                  <a:cubicBezTo>
                    <a:pt x="46" y="23"/>
                    <a:pt x="0" y="69"/>
                    <a:pt x="23" y="115"/>
                  </a:cubicBezTo>
                  <a:cubicBezTo>
                    <a:pt x="708" y="2671"/>
                    <a:pt x="1392" y="5250"/>
                    <a:pt x="2100" y="7807"/>
                  </a:cubicBezTo>
                  <a:cubicBezTo>
                    <a:pt x="2853" y="10614"/>
                    <a:pt x="3606" y="13445"/>
                    <a:pt x="4383" y="16275"/>
                  </a:cubicBezTo>
                  <a:cubicBezTo>
                    <a:pt x="4999" y="18603"/>
                    <a:pt x="5638" y="20954"/>
                    <a:pt x="6277" y="23282"/>
                  </a:cubicBezTo>
                  <a:cubicBezTo>
                    <a:pt x="6323" y="23511"/>
                    <a:pt x="6391" y="23716"/>
                    <a:pt x="6437" y="23944"/>
                  </a:cubicBezTo>
                  <a:cubicBezTo>
                    <a:pt x="6460" y="23967"/>
                    <a:pt x="6460" y="23967"/>
                    <a:pt x="6460" y="23990"/>
                  </a:cubicBezTo>
                  <a:cubicBezTo>
                    <a:pt x="6460" y="24013"/>
                    <a:pt x="6460" y="24036"/>
                    <a:pt x="6482" y="24058"/>
                  </a:cubicBezTo>
                  <a:cubicBezTo>
                    <a:pt x="6482" y="24104"/>
                    <a:pt x="6551" y="24127"/>
                    <a:pt x="6597" y="24127"/>
                  </a:cubicBezTo>
                  <a:cubicBezTo>
                    <a:pt x="6642" y="24104"/>
                    <a:pt x="6665" y="24058"/>
                    <a:pt x="6665" y="24013"/>
                  </a:cubicBezTo>
                  <a:cubicBezTo>
                    <a:pt x="6254" y="22461"/>
                    <a:pt x="5843" y="20931"/>
                    <a:pt x="5410" y="19379"/>
                  </a:cubicBezTo>
                  <a:cubicBezTo>
                    <a:pt x="4679" y="16617"/>
                    <a:pt x="3926" y="13856"/>
                    <a:pt x="3196" y="11117"/>
                  </a:cubicBezTo>
                  <a:cubicBezTo>
                    <a:pt x="2465" y="8400"/>
                    <a:pt x="1735" y="5707"/>
                    <a:pt x="1004" y="3014"/>
                  </a:cubicBezTo>
                  <a:cubicBezTo>
                    <a:pt x="730" y="2032"/>
                    <a:pt x="479" y="1051"/>
                    <a:pt x="205" y="69"/>
                  </a:cubicBezTo>
                  <a:cubicBezTo>
                    <a:pt x="205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21"/>
            <p:cNvSpPr/>
            <p:nvPr/>
          </p:nvSpPr>
          <p:spPr>
            <a:xfrm>
              <a:off x="6034025" y="3371350"/>
              <a:ext cx="151825" cy="546825"/>
            </a:xfrm>
            <a:custGeom>
              <a:avLst/>
              <a:gdLst/>
              <a:ahLst/>
              <a:cxnLst/>
              <a:rect l="l" t="t" r="r" b="b"/>
              <a:pathLst>
                <a:path w="6073" h="21873" extrusionOk="0">
                  <a:moveTo>
                    <a:pt x="92" y="0"/>
                  </a:moveTo>
                  <a:cubicBezTo>
                    <a:pt x="46" y="23"/>
                    <a:pt x="1" y="69"/>
                    <a:pt x="23" y="137"/>
                  </a:cubicBezTo>
                  <a:cubicBezTo>
                    <a:pt x="685" y="2602"/>
                    <a:pt x="1347" y="5067"/>
                    <a:pt x="2009" y="7532"/>
                  </a:cubicBezTo>
                  <a:cubicBezTo>
                    <a:pt x="2717" y="10112"/>
                    <a:pt x="3402" y="12691"/>
                    <a:pt x="4109" y="15270"/>
                  </a:cubicBezTo>
                  <a:cubicBezTo>
                    <a:pt x="4634" y="17233"/>
                    <a:pt x="5159" y="19196"/>
                    <a:pt x="5684" y="21182"/>
                  </a:cubicBezTo>
                  <a:cubicBezTo>
                    <a:pt x="5753" y="21387"/>
                    <a:pt x="5798" y="21593"/>
                    <a:pt x="5867" y="21798"/>
                  </a:cubicBezTo>
                  <a:cubicBezTo>
                    <a:pt x="5867" y="21836"/>
                    <a:pt x="5912" y="21873"/>
                    <a:pt x="5954" y="21873"/>
                  </a:cubicBezTo>
                  <a:cubicBezTo>
                    <a:pt x="5963" y="21873"/>
                    <a:pt x="5972" y="21871"/>
                    <a:pt x="5981" y="21867"/>
                  </a:cubicBezTo>
                  <a:cubicBezTo>
                    <a:pt x="6027" y="21844"/>
                    <a:pt x="6072" y="21798"/>
                    <a:pt x="6049" y="21753"/>
                  </a:cubicBezTo>
                  <a:cubicBezTo>
                    <a:pt x="5661" y="20269"/>
                    <a:pt x="5250" y="18785"/>
                    <a:pt x="4862" y="17302"/>
                  </a:cubicBezTo>
                  <a:cubicBezTo>
                    <a:pt x="4178" y="14814"/>
                    <a:pt x="3516" y="12303"/>
                    <a:pt x="2831" y="9792"/>
                  </a:cubicBezTo>
                  <a:cubicBezTo>
                    <a:pt x="2146" y="7281"/>
                    <a:pt x="1461" y="4748"/>
                    <a:pt x="800" y="2214"/>
                  </a:cubicBezTo>
                  <a:cubicBezTo>
                    <a:pt x="594" y="1507"/>
                    <a:pt x="411" y="799"/>
                    <a:pt x="206" y="69"/>
                  </a:cubicBezTo>
                  <a:cubicBezTo>
                    <a:pt x="206" y="46"/>
                    <a:pt x="160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21"/>
            <p:cNvSpPr/>
            <p:nvPr/>
          </p:nvSpPr>
          <p:spPr>
            <a:xfrm>
              <a:off x="6136750" y="3959100"/>
              <a:ext cx="22275" cy="9725"/>
            </a:xfrm>
            <a:custGeom>
              <a:avLst/>
              <a:gdLst/>
              <a:ahLst/>
              <a:cxnLst/>
              <a:rect l="l" t="t" r="r" b="b"/>
              <a:pathLst>
                <a:path w="891" h="389" extrusionOk="0">
                  <a:moveTo>
                    <a:pt x="753" y="0"/>
                  </a:moveTo>
                  <a:cubicBezTo>
                    <a:pt x="502" y="69"/>
                    <a:pt x="251" y="137"/>
                    <a:pt x="0" y="206"/>
                  </a:cubicBezTo>
                  <a:cubicBezTo>
                    <a:pt x="23" y="251"/>
                    <a:pt x="46" y="320"/>
                    <a:pt x="69" y="365"/>
                  </a:cubicBezTo>
                  <a:cubicBezTo>
                    <a:pt x="69" y="365"/>
                    <a:pt x="69" y="388"/>
                    <a:pt x="91" y="388"/>
                  </a:cubicBezTo>
                  <a:cubicBezTo>
                    <a:pt x="320" y="320"/>
                    <a:pt x="571" y="251"/>
                    <a:pt x="822" y="183"/>
                  </a:cubicBezTo>
                  <a:cubicBezTo>
                    <a:pt x="868" y="183"/>
                    <a:pt x="890" y="114"/>
                    <a:pt x="890" y="69"/>
                  </a:cubicBezTo>
                  <a:cubicBezTo>
                    <a:pt x="868" y="23"/>
                    <a:pt x="822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21"/>
            <p:cNvSpPr/>
            <p:nvPr/>
          </p:nvSpPr>
          <p:spPr>
            <a:xfrm>
              <a:off x="5741875" y="3968800"/>
              <a:ext cx="378925" cy="103450"/>
            </a:xfrm>
            <a:custGeom>
              <a:avLst/>
              <a:gdLst/>
              <a:ahLst/>
              <a:cxnLst/>
              <a:rect l="l" t="t" r="r" b="b"/>
              <a:pathLst>
                <a:path w="15157" h="4138" extrusionOk="0">
                  <a:moveTo>
                    <a:pt x="15133" y="0"/>
                  </a:moveTo>
                  <a:cubicBezTo>
                    <a:pt x="13376" y="457"/>
                    <a:pt x="11618" y="913"/>
                    <a:pt x="9861" y="1370"/>
                  </a:cubicBezTo>
                  <a:cubicBezTo>
                    <a:pt x="7692" y="1940"/>
                    <a:pt x="5501" y="2534"/>
                    <a:pt x="3310" y="3104"/>
                  </a:cubicBezTo>
                  <a:cubicBezTo>
                    <a:pt x="2237" y="3378"/>
                    <a:pt x="1164" y="3652"/>
                    <a:pt x="91" y="3949"/>
                  </a:cubicBezTo>
                  <a:cubicBezTo>
                    <a:pt x="46" y="3949"/>
                    <a:pt x="0" y="4017"/>
                    <a:pt x="23" y="4063"/>
                  </a:cubicBezTo>
                  <a:cubicBezTo>
                    <a:pt x="23" y="4100"/>
                    <a:pt x="69" y="4138"/>
                    <a:pt x="110" y="4138"/>
                  </a:cubicBezTo>
                  <a:cubicBezTo>
                    <a:pt x="120" y="4138"/>
                    <a:pt x="129" y="4136"/>
                    <a:pt x="137" y="4132"/>
                  </a:cubicBezTo>
                  <a:lnTo>
                    <a:pt x="4451" y="2990"/>
                  </a:lnTo>
                  <a:cubicBezTo>
                    <a:pt x="6665" y="2420"/>
                    <a:pt x="8879" y="1826"/>
                    <a:pt x="11093" y="1256"/>
                  </a:cubicBezTo>
                  <a:cubicBezTo>
                    <a:pt x="12463" y="890"/>
                    <a:pt x="13809" y="548"/>
                    <a:pt x="15156" y="183"/>
                  </a:cubicBezTo>
                  <a:cubicBezTo>
                    <a:pt x="15156" y="137"/>
                    <a:pt x="15156" y="114"/>
                    <a:pt x="15156" y="69"/>
                  </a:cubicBezTo>
                  <a:cubicBezTo>
                    <a:pt x="15133" y="46"/>
                    <a:pt x="15133" y="23"/>
                    <a:pt x="151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21"/>
            <p:cNvSpPr/>
            <p:nvPr/>
          </p:nvSpPr>
          <p:spPr>
            <a:xfrm>
              <a:off x="5974100" y="3357075"/>
              <a:ext cx="19450" cy="9150"/>
            </a:xfrm>
            <a:custGeom>
              <a:avLst/>
              <a:gdLst/>
              <a:ahLst/>
              <a:cxnLst/>
              <a:rect l="l" t="t" r="r" b="b"/>
              <a:pathLst>
                <a:path w="778" h="366" extrusionOk="0">
                  <a:moveTo>
                    <a:pt x="640" y="1"/>
                  </a:moveTo>
                  <a:cubicBezTo>
                    <a:pt x="435" y="69"/>
                    <a:pt x="229" y="115"/>
                    <a:pt x="1" y="183"/>
                  </a:cubicBezTo>
                  <a:cubicBezTo>
                    <a:pt x="24" y="229"/>
                    <a:pt x="24" y="297"/>
                    <a:pt x="47" y="366"/>
                  </a:cubicBezTo>
                  <a:cubicBezTo>
                    <a:pt x="252" y="320"/>
                    <a:pt x="480" y="252"/>
                    <a:pt x="686" y="206"/>
                  </a:cubicBezTo>
                  <a:cubicBezTo>
                    <a:pt x="754" y="183"/>
                    <a:pt x="777" y="137"/>
                    <a:pt x="754" y="69"/>
                  </a:cubicBezTo>
                  <a:cubicBezTo>
                    <a:pt x="754" y="23"/>
                    <a:pt x="709" y="1"/>
                    <a:pt x="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21"/>
            <p:cNvSpPr/>
            <p:nvPr/>
          </p:nvSpPr>
          <p:spPr>
            <a:xfrm>
              <a:off x="5578675" y="3365625"/>
              <a:ext cx="379475" cy="104050"/>
            </a:xfrm>
            <a:custGeom>
              <a:avLst/>
              <a:gdLst/>
              <a:ahLst/>
              <a:cxnLst/>
              <a:rect l="l" t="t" r="r" b="b"/>
              <a:pathLst>
                <a:path w="15179" h="4162" extrusionOk="0">
                  <a:moveTo>
                    <a:pt x="15156" y="1"/>
                  </a:moveTo>
                  <a:cubicBezTo>
                    <a:pt x="13490" y="435"/>
                    <a:pt x="11846" y="868"/>
                    <a:pt x="10203" y="1302"/>
                  </a:cubicBezTo>
                  <a:cubicBezTo>
                    <a:pt x="8080" y="1873"/>
                    <a:pt x="5935" y="2443"/>
                    <a:pt x="3812" y="2991"/>
                  </a:cubicBezTo>
                  <a:cubicBezTo>
                    <a:pt x="2579" y="3311"/>
                    <a:pt x="1347" y="3630"/>
                    <a:pt x="114" y="3972"/>
                  </a:cubicBezTo>
                  <a:lnTo>
                    <a:pt x="91" y="3972"/>
                  </a:lnTo>
                  <a:cubicBezTo>
                    <a:pt x="46" y="3972"/>
                    <a:pt x="0" y="4041"/>
                    <a:pt x="23" y="4087"/>
                  </a:cubicBezTo>
                  <a:cubicBezTo>
                    <a:pt x="42" y="4124"/>
                    <a:pt x="75" y="4161"/>
                    <a:pt x="112" y="4161"/>
                  </a:cubicBezTo>
                  <a:cubicBezTo>
                    <a:pt x="120" y="4161"/>
                    <a:pt x="129" y="4159"/>
                    <a:pt x="137" y="4155"/>
                  </a:cubicBezTo>
                  <a:lnTo>
                    <a:pt x="160" y="4155"/>
                  </a:lnTo>
                  <a:cubicBezTo>
                    <a:pt x="1552" y="3790"/>
                    <a:pt x="2922" y="3425"/>
                    <a:pt x="4291" y="3059"/>
                  </a:cubicBezTo>
                  <a:cubicBezTo>
                    <a:pt x="6460" y="2489"/>
                    <a:pt x="8605" y="1941"/>
                    <a:pt x="10751" y="1370"/>
                  </a:cubicBezTo>
                  <a:cubicBezTo>
                    <a:pt x="12234" y="982"/>
                    <a:pt x="13718" y="594"/>
                    <a:pt x="15179" y="206"/>
                  </a:cubicBezTo>
                  <a:cubicBezTo>
                    <a:pt x="15179" y="184"/>
                    <a:pt x="15179" y="161"/>
                    <a:pt x="15179" y="138"/>
                  </a:cubicBezTo>
                  <a:cubicBezTo>
                    <a:pt x="15179" y="115"/>
                    <a:pt x="15179" y="115"/>
                    <a:pt x="15156" y="92"/>
                  </a:cubicBezTo>
                  <a:cubicBezTo>
                    <a:pt x="15156" y="92"/>
                    <a:pt x="15156" y="69"/>
                    <a:pt x="15156" y="47"/>
                  </a:cubicBezTo>
                  <a:cubicBezTo>
                    <a:pt x="15156" y="47"/>
                    <a:pt x="15156" y="24"/>
                    <a:pt x="15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21"/>
            <p:cNvSpPr/>
            <p:nvPr/>
          </p:nvSpPr>
          <p:spPr>
            <a:xfrm>
              <a:off x="5579800" y="3466625"/>
              <a:ext cx="2875" cy="5750"/>
            </a:xfrm>
            <a:custGeom>
              <a:avLst/>
              <a:gdLst/>
              <a:ahLst/>
              <a:cxnLst/>
              <a:rect l="l" t="t" r="r" b="b"/>
              <a:pathLst>
                <a:path w="115" h="230" extrusionOk="0">
                  <a:moveTo>
                    <a:pt x="46" y="1"/>
                  </a:moveTo>
                  <a:cubicBezTo>
                    <a:pt x="24" y="1"/>
                    <a:pt x="1" y="24"/>
                    <a:pt x="1" y="47"/>
                  </a:cubicBezTo>
                  <a:cubicBezTo>
                    <a:pt x="1" y="47"/>
                    <a:pt x="1" y="69"/>
                    <a:pt x="1" y="69"/>
                  </a:cubicBezTo>
                  <a:cubicBezTo>
                    <a:pt x="1" y="92"/>
                    <a:pt x="1" y="92"/>
                    <a:pt x="1" y="115"/>
                  </a:cubicBezTo>
                  <a:cubicBezTo>
                    <a:pt x="1" y="138"/>
                    <a:pt x="1" y="138"/>
                    <a:pt x="1" y="161"/>
                  </a:cubicBezTo>
                  <a:cubicBezTo>
                    <a:pt x="1" y="184"/>
                    <a:pt x="24" y="184"/>
                    <a:pt x="24" y="206"/>
                  </a:cubicBezTo>
                  <a:cubicBezTo>
                    <a:pt x="24" y="229"/>
                    <a:pt x="46" y="229"/>
                    <a:pt x="46" y="229"/>
                  </a:cubicBezTo>
                  <a:lnTo>
                    <a:pt x="92" y="229"/>
                  </a:lnTo>
                  <a:cubicBezTo>
                    <a:pt x="92" y="229"/>
                    <a:pt x="115" y="206"/>
                    <a:pt x="115" y="206"/>
                  </a:cubicBezTo>
                  <a:cubicBezTo>
                    <a:pt x="115" y="184"/>
                    <a:pt x="115" y="184"/>
                    <a:pt x="115" y="161"/>
                  </a:cubicBezTo>
                  <a:cubicBezTo>
                    <a:pt x="92" y="161"/>
                    <a:pt x="92" y="138"/>
                    <a:pt x="92" y="138"/>
                  </a:cubicBezTo>
                  <a:cubicBezTo>
                    <a:pt x="92" y="138"/>
                    <a:pt x="92" y="115"/>
                    <a:pt x="92" y="115"/>
                  </a:cubicBezTo>
                  <a:cubicBezTo>
                    <a:pt x="92" y="115"/>
                    <a:pt x="92" y="92"/>
                    <a:pt x="92" y="92"/>
                  </a:cubicBezTo>
                  <a:cubicBezTo>
                    <a:pt x="92" y="92"/>
                    <a:pt x="92" y="69"/>
                    <a:pt x="92" y="69"/>
                  </a:cubicBezTo>
                  <a:cubicBezTo>
                    <a:pt x="115" y="47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21"/>
            <p:cNvSpPr/>
            <p:nvPr/>
          </p:nvSpPr>
          <p:spPr>
            <a:xfrm>
              <a:off x="5579225" y="3466625"/>
              <a:ext cx="3450" cy="5975"/>
            </a:xfrm>
            <a:custGeom>
              <a:avLst/>
              <a:gdLst/>
              <a:ahLst/>
              <a:cxnLst/>
              <a:rect l="l" t="t" r="r" b="b"/>
              <a:pathLst>
                <a:path w="138" h="239" extrusionOk="0">
                  <a:moveTo>
                    <a:pt x="69" y="1"/>
                  </a:moveTo>
                  <a:cubicBezTo>
                    <a:pt x="47" y="1"/>
                    <a:pt x="47" y="24"/>
                    <a:pt x="47" y="24"/>
                  </a:cubicBezTo>
                  <a:cubicBezTo>
                    <a:pt x="24" y="24"/>
                    <a:pt x="24" y="47"/>
                    <a:pt x="1" y="69"/>
                  </a:cubicBezTo>
                  <a:cubicBezTo>
                    <a:pt x="1" y="69"/>
                    <a:pt x="1" y="92"/>
                    <a:pt x="1" y="92"/>
                  </a:cubicBezTo>
                  <a:cubicBezTo>
                    <a:pt x="1" y="115"/>
                    <a:pt x="1" y="138"/>
                    <a:pt x="1" y="138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1" y="184"/>
                    <a:pt x="24" y="206"/>
                    <a:pt x="24" y="206"/>
                  </a:cubicBezTo>
                  <a:cubicBezTo>
                    <a:pt x="24" y="223"/>
                    <a:pt x="47" y="239"/>
                    <a:pt x="68" y="239"/>
                  </a:cubicBezTo>
                  <a:cubicBezTo>
                    <a:pt x="77" y="239"/>
                    <a:pt x="85" y="236"/>
                    <a:pt x="92" y="229"/>
                  </a:cubicBezTo>
                  <a:cubicBezTo>
                    <a:pt x="115" y="206"/>
                    <a:pt x="115" y="184"/>
                    <a:pt x="115" y="161"/>
                  </a:cubicBezTo>
                  <a:cubicBezTo>
                    <a:pt x="92" y="161"/>
                    <a:pt x="92" y="161"/>
                    <a:pt x="92" y="138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15"/>
                    <a:pt x="92" y="92"/>
                    <a:pt x="92" y="92"/>
                  </a:cubicBezTo>
                  <a:cubicBezTo>
                    <a:pt x="115" y="92"/>
                    <a:pt x="115" y="92"/>
                    <a:pt x="115" y="69"/>
                  </a:cubicBezTo>
                  <a:cubicBezTo>
                    <a:pt x="138" y="69"/>
                    <a:pt x="138" y="47"/>
                    <a:pt x="115" y="47"/>
                  </a:cubicBezTo>
                  <a:cubicBezTo>
                    <a:pt x="115" y="24"/>
                    <a:pt x="115" y="24"/>
                    <a:pt x="92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21"/>
            <p:cNvSpPr/>
            <p:nvPr/>
          </p:nvSpPr>
          <p:spPr>
            <a:xfrm>
              <a:off x="5578675" y="3466075"/>
              <a:ext cx="3425" cy="5725"/>
            </a:xfrm>
            <a:custGeom>
              <a:avLst/>
              <a:gdLst/>
              <a:ahLst/>
              <a:cxnLst/>
              <a:rect l="l" t="t" r="r" b="b"/>
              <a:pathLst>
                <a:path w="137" h="229" extrusionOk="0">
                  <a:moveTo>
                    <a:pt x="69" y="0"/>
                  </a:moveTo>
                  <a:cubicBezTo>
                    <a:pt x="69" y="23"/>
                    <a:pt x="46" y="23"/>
                    <a:pt x="46" y="23"/>
                  </a:cubicBezTo>
                  <a:cubicBezTo>
                    <a:pt x="46" y="46"/>
                    <a:pt x="23" y="46"/>
                    <a:pt x="23" y="69"/>
                  </a:cubicBezTo>
                  <a:cubicBezTo>
                    <a:pt x="23" y="69"/>
                    <a:pt x="23" y="91"/>
                    <a:pt x="23" y="91"/>
                  </a:cubicBezTo>
                  <a:cubicBezTo>
                    <a:pt x="23" y="114"/>
                    <a:pt x="0" y="137"/>
                    <a:pt x="23" y="137"/>
                  </a:cubicBezTo>
                  <a:cubicBezTo>
                    <a:pt x="23" y="160"/>
                    <a:pt x="23" y="183"/>
                    <a:pt x="23" y="183"/>
                  </a:cubicBezTo>
                  <a:cubicBezTo>
                    <a:pt x="23" y="206"/>
                    <a:pt x="46" y="206"/>
                    <a:pt x="46" y="228"/>
                  </a:cubicBezTo>
                  <a:lnTo>
                    <a:pt x="91" y="228"/>
                  </a:lnTo>
                  <a:cubicBezTo>
                    <a:pt x="91" y="228"/>
                    <a:pt x="114" y="206"/>
                    <a:pt x="114" y="206"/>
                  </a:cubicBezTo>
                  <a:cubicBezTo>
                    <a:pt x="114" y="206"/>
                    <a:pt x="114" y="183"/>
                    <a:pt x="114" y="160"/>
                  </a:cubicBezTo>
                  <a:cubicBezTo>
                    <a:pt x="114" y="160"/>
                    <a:pt x="114" y="137"/>
                    <a:pt x="114" y="114"/>
                  </a:cubicBezTo>
                  <a:lnTo>
                    <a:pt x="114" y="91"/>
                  </a:lnTo>
                  <a:lnTo>
                    <a:pt x="137" y="91"/>
                  </a:lnTo>
                  <a:cubicBezTo>
                    <a:pt x="137" y="69"/>
                    <a:pt x="137" y="23"/>
                    <a:pt x="114" y="23"/>
                  </a:cubicBezTo>
                  <a:cubicBezTo>
                    <a:pt x="114" y="0"/>
                    <a:pt x="91" y="0"/>
                    <a:pt x="91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21"/>
            <p:cNvSpPr/>
            <p:nvPr/>
          </p:nvSpPr>
          <p:spPr>
            <a:xfrm>
              <a:off x="5578675" y="3466075"/>
              <a:ext cx="3425" cy="4575"/>
            </a:xfrm>
            <a:custGeom>
              <a:avLst/>
              <a:gdLst/>
              <a:ahLst/>
              <a:cxnLst/>
              <a:rect l="l" t="t" r="r" b="b"/>
              <a:pathLst>
                <a:path w="137" h="183" extrusionOk="0">
                  <a:moveTo>
                    <a:pt x="69" y="0"/>
                  </a:moveTo>
                  <a:cubicBezTo>
                    <a:pt x="69" y="23"/>
                    <a:pt x="46" y="23"/>
                    <a:pt x="46" y="23"/>
                  </a:cubicBezTo>
                  <a:cubicBezTo>
                    <a:pt x="46" y="23"/>
                    <a:pt x="46" y="23"/>
                    <a:pt x="23" y="46"/>
                  </a:cubicBezTo>
                  <a:cubicBezTo>
                    <a:pt x="23" y="46"/>
                    <a:pt x="23" y="46"/>
                    <a:pt x="23" y="69"/>
                  </a:cubicBezTo>
                  <a:cubicBezTo>
                    <a:pt x="0" y="69"/>
                    <a:pt x="0" y="91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37"/>
                    <a:pt x="0" y="137"/>
                    <a:pt x="23" y="160"/>
                  </a:cubicBezTo>
                  <a:cubicBezTo>
                    <a:pt x="23" y="160"/>
                    <a:pt x="23" y="183"/>
                    <a:pt x="46" y="183"/>
                  </a:cubicBezTo>
                  <a:lnTo>
                    <a:pt x="69" y="183"/>
                  </a:lnTo>
                  <a:cubicBezTo>
                    <a:pt x="91" y="183"/>
                    <a:pt x="91" y="183"/>
                    <a:pt x="114" y="160"/>
                  </a:cubicBezTo>
                  <a:cubicBezTo>
                    <a:pt x="114" y="160"/>
                    <a:pt x="114" y="137"/>
                    <a:pt x="114" y="137"/>
                  </a:cubicBezTo>
                  <a:cubicBezTo>
                    <a:pt x="114" y="114"/>
                    <a:pt x="114" y="114"/>
                    <a:pt x="114" y="114"/>
                  </a:cubicBezTo>
                  <a:cubicBezTo>
                    <a:pt x="114" y="114"/>
                    <a:pt x="114" y="91"/>
                    <a:pt x="114" y="91"/>
                  </a:cubicBezTo>
                  <a:cubicBezTo>
                    <a:pt x="137" y="91"/>
                    <a:pt x="137" y="69"/>
                    <a:pt x="137" y="69"/>
                  </a:cubicBezTo>
                  <a:cubicBezTo>
                    <a:pt x="137" y="46"/>
                    <a:pt x="137" y="46"/>
                    <a:pt x="137" y="23"/>
                  </a:cubicBezTo>
                  <a:cubicBezTo>
                    <a:pt x="137" y="23"/>
                    <a:pt x="114" y="0"/>
                    <a:pt x="114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21"/>
            <p:cNvSpPr/>
            <p:nvPr/>
          </p:nvSpPr>
          <p:spPr>
            <a:xfrm>
              <a:off x="5578675" y="3465500"/>
              <a:ext cx="3425" cy="4575"/>
            </a:xfrm>
            <a:custGeom>
              <a:avLst/>
              <a:gdLst/>
              <a:ahLst/>
              <a:cxnLst/>
              <a:rect l="l" t="t" r="r" b="b"/>
              <a:pathLst>
                <a:path w="137" h="183" extrusionOk="0">
                  <a:moveTo>
                    <a:pt x="69" y="0"/>
                  </a:moveTo>
                  <a:cubicBezTo>
                    <a:pt x="69" y="0"/>
                    <a:pt x="69" y="0"/>
                    <a:pt x="69" y="23"/>
                  </a:cubicBezTo>
                  <a:lnTo>
                    <a:pt x="46" y="23"/>
                  </a:lnTo>
                  <a:cubicBezTo>
                    <a:pt x="23" y="46"/>
                    <a:pt x="23" y="46"/>
                    <a:pt x="23" y="69"/>
                  </a:cubicBezTo>
                  <a:cubicBezTo>
                    <a:pt x="23" y="69"/>
                    <a:pt x="0" y="92"/>
                    <a:pt x="0" y="92"/>
                  </a:cubicBezTo>
                  <a:cubicBezTo>
                    <a:pt x="0" y="114"/>
                    <a:pt x="0" y="114"/>
                    <a:pt x="0" y="137"/>
                  </a:cubicBezTo>
                  <a:cubicBezTo>
                    <a:pt x="0" y="160"/>
                    <a:pt x="0" y="160"/>
                    <a:pt x="23" y="183"/>
                  </a:cubicBezTo>
                  <a:lnTo>
                    <a:pt x="91" y="183"/>
                  </a:lnTo>
                  <a:cubicBezTo>
                    <a:pt x="91" y="160"/>
                    <a:pt x="114" y="160"/>
                    <a:pt x="114" y="137"/>
                  </a:cubicBezTo>
                  <a:cubicBezTo>
                    <a:pt x="114" y="137"/>
                    <a:pt x="114" y="114"/>
                    <a:pt x="91" y="114"/>
                  </a:cubicBezTo>
                  <a:lnTo>
                    <a:pt x="114" y="114"/>
                  </a:lnTo>
                  <a:cubicBezTo>
                    <a:pt x="114" y="92"/>
                    <a:pt x="114" y="92"/>
                    <a:pt x="114" y="92"/>
                  </a:cubicBezTo>
                  <a:cubicBezTo>
                    <a:pt x="137" y="69"/>
                    <a:pt x="137" y="23"/>
                    <a:pt x="114" y="23"/>
                  </a:cubicBezTo>
                  <a:cubicBezTo>
                    <a:pt x="91" y="23"/>
                    <a:pt x="91" y="0"/>
                    <a:pt x="69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1"/>
            <p:cNvSpPr/>
            <p:nvPr/>
          </p:nvSpPr>
          <p:spPr>
            <a:xfrm>
              <a:off x="5578675" y="3465500"/>
              <a:ext cx="3425" cy="4575"/>
            </a:xfrm>
            <a:custGeom>
              <a:avLst/>
              <a:gdLst/>
              <a:ahLst/>
              <a:cxnLst/>
              <a:rect l="l" t="t" r="r" b="b"/>
              <a:pathLst>
                <a:path w="137" h="183" extrusionOk="0">
                  <a:moveTo>
                    <a:pt x="91" y="0"/>
                  </a:moveTo>
                  <a:cubicBezTo>
                    <a:pt x="69" y="0"/>
                    <a:pt x="46" y="23"/>
                    <a:pt x="46" y="23"/>
                  </a:cubicBezTo>
                  <a:cubicBezTo>
                    <a:pt x="23" y="46"/>
                    <a:pt x="23" y="46"/>
                    <a:pt x="23" y="69"/>
                  </a:cubicBezTo>
                  <a:cubicBezTo>
                    <a:pt x="23" y="69"/>
                    <a:pt x="23" y="69"/>
                    <a:pt x="23" y="92"/>
                  </a:cubicBezTo>
                  <a:cubicBezTo>
                    <a:pt x="0" y="92"/>
                    <a:pt x="0" y="114"/>
                    <a:pt x="0" y="114"/>
                  </a:cubicBezTo>
                  <a:cubicBezTo>
                    <a:pt x="0" y="160"/>
                    <a:pt x="23" y="183"/>
                    <a:pt x="46" y="183"/>
                  </a:cubicBezTo>
                  <a:cubicBezTo>
                    <a:pt x="91" y="183"/>
                    <a:pt x="114" y="160"/>
                    <a:pt x="114" y="137"/>
                  </a:cubicBezTo>
                  <a:cubicBezTo>
                    <a:pt x="114" y="114"/>
                    <a:pt x="114" y="114"/>
                    <a:pt x="114" y="114"/>
                  </a:cubicBezTo>
                  <a:cubicBezTo>
                    <a:pt x="114" y="114"/>
                    <a:pt x="114" y="92"/>
                    <a:pt x="114" y="92"/>
                  </a:cubicBezTo>
                  <a:cubicBezTo>
                    <a:pt x="114" y="92"/>
                    <a:pt x="114" y="92"/>
                    <a:pt x="114" y="69"/>
                  </a:cubicBezTo>
                  <a:cubicBezTo>
                    <a:pt x="137" y="46"/>
                    <a:pt x="137" y="23"/>
                    <a:pt x="114" y="0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1"/>
            <p:cNvSpPr/>
            <p:nvPr/>
          </p:nvSpPr>
          <p:spPr>
            <a:xfrm>
              <a:off x="5741300" y="4068075"/>
              <a:ext cx="4575" cy="4025"/>
            </a:xfrm>
            <a:custGeom>
              <a:avLst/>
              <a:gdLst/>
              <a:ahLst/>
              <a:cxnLst/>
              <a:rect l="l" t="t" r="r" b="b"/>
              <a:pathLst>
                <a:path w="183" h="161" extrusionOk="0">
                  <a:moveTo>
                    <a:pt x="23" y="1"/>
                  </a:moveTo>
                  <a:cubicBezTo>
                    <a:pt x="0" y="1"/>
                    <a:pt x="0" y="24"/>
                    <a:pt x="0" y="69"/>
                  </a:cubicBezTo>
                  <a:cubicBezTo>
                    <a:pt x="0" y="69"/>
                    <a:pt x="0" y="92"/>
                    <a:pt x="23" y="92"/>
                  </a:cubicBezTo>
                  <a:cubicBezTo>
                    <a:pt x="23" y="92"/>
                    <a:pt x="23" y="115"/>
                    <a:pt x="23" y="115"/>
                  </a:cubicBezTo>
                  <a:cubicBezTo>
                    <a:pt x="46" y="115"/>
                    <a:pt x="46" y="138"/>
                    <a:pt x="46" y="138"/>
                  </a:cubicBezTo>
                  <a:cubicBezTo>
                    <a:pt x="69" y="138"/>
                    <a:pt x="69" y="138"/>
                    <a:pt x="92" y="161"/>
                  </a:cubicBezTo>
                  <a:lnTo>
                    <a:pt x="137" y="161"/>
                  </a:lnTo>
                  <a:cubicBezTo>
                    <a:pt x="160" y="161"/>
                    <a:pt x="183" y="115"/>
                    <a:pt x="183" y="92"/>
                  </a:cubicBezTo>
                  <a:cubicBezTo>
                    <a:pt x="160" y="69"/>
                    <a:pt x="137" y="46"/>
                    <a:pt x="114" y="46"/>
                  </a:cubicBezTo>
                  <a:lnTo>
                    <a:pt x="92" y="46"/>
                  </a:lnTo>
                  <a:cubicBezTo>
                    <a:pt x="92" y="46"/>
                    <a:pt x="92" y="24"/>
                    <a:pt x="92" y="24"/>
                  </a:cubicBezTo>
                  <a:cubicBezTo>
                    <a:pt x="92" y="1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1"/>
            <p:cNvSpPr/>
            <p:nvPr/>
          </p:nvSpPr>
          <p:spPr>
            <a:xfrm>
              <a:off x="5740725" y="4067500"/>
              <a:ext cx="3450" cy="4025"/>
            </a:xfrm>
            <a:custGeom>
              <a:avLst/>
              <a:gdLst/>
              <a:ahLst/>
              <a:cxnLst/>
              <a:rect l="l" t="t" r="r" b="b"/>
              <a:pathLst>
                <a:path w="138" h="161" extrusionOk="0">
                  <a:moveTo>
                    <a:pt x="23" y="1"/>
                  </a:moveTo>
                  <a:cubicBezTo>
                    <a:pt x="0" y="24"/>
                    <a:pt x="0" y="47"/>
                    <a:pt x="0" y="69"/>
                  </a:cubicBezTo>
                  <a:cubicBezTo>
                    <a:pt x="0" y="69"/>
                    <a:pt x="23" y="92"/>
                    <a:pt x="23" y="115"/>
                  </a:cubicBezTo>
                  <a:lnTo>
                    <a:pt x="46" y="115"/>
                  </a:lnTo>
                  <a:cubicBezTo>
                    <a:pt x="46" y="138"/>
                    <a:pt x="46" y="138"/>
                    <a:pt x="69" y="138"/>
                  </a:cubicBezTo>
                  <a:cubicBezTo>
                    <a:pt x="69" y="161"/>
                    <a:pt x="92" y="161"/>
                    <a:pt x="92" y="161"/>
                  </a:cubicBezTo>
                  <a:cubicBezTo>
                    <a:pt x="115" y="161"/>
                    <a:pt x="137" y="138"/>
                    <a:pt x="137" y="138"/>
                  </a:cubicBezTo>
                  <a:cubicBezTo>
                    <a:pt x="137" y="138"/>
                    <a:pt x="137" y="115"/>
                    <a:pt x="137" y="115"/>
                  </a:cubicBezTo>
                  <a:cubicBezTo>
                    <a:pt x="137" y="92"/>
                    <a:pt x="137" y="69"/>
                    <a:pt x="137" y="69"/>
                  </a:cubicBezTo>
                  <a:lnTo>
                    <a:pt x="115" y="69"/>
                  </a:lnTo>
                  <a:cubicBezTo>
                    <a:pt x="115" y="47"/>
                    <a:pt x="115" y="47"/>
                    <a:pt x="115" y="47"/>
                  </a:cubicBezTo>
                  <a:cubicBezTo>
                    <a:pt x="92" y="47"/>
                    <a:pt x="92" y="47"/>
                    <a:pt x="92" y="24"/>
                  </a:cubicBezTo>
                  <a:cubicBezTo>
                    <a:pt x="92" y="24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21"/>
            <p:cNvSpPr/>
            <p:nvPr/>
          </p:nvSpPr>
          <p:spPr>
            <a:xfrm>
              <a:off x="5740725" y="4067500"/>
              <a:ext cx="4600" cy="4600"/>
            </a:xfrm>
            <a:custGeom>
              <a:avLst/>
              <a:gdLst/>
              <a:ahLst/>
              <a:cxnLst/>
              <a:rect l="l" t="t" r="r" b="b"/>
              <a:pathLst>
                <a:path w="184" h="184" extrusionOk="0">
                  <a:moveTo>
                    <a:pt x="46" y="1"/>
                  </a:moveTo>
                  <a:cubicBezTo>
                    <a:pt x="0" y="24"/>
                    <a:pt x="0" y="47"/>
                    <a:pt x="0" y="69"/>
                  </a:cubicBezTo>
                  <a:cubicBezTo>
                    <a:pt x="0" y="92"/>
                    <a:pt x="23" y="92"/>
                    <a:pt x="23" y="115"/>
                  </a:cubicBezTo>
                  <a:cubicBezTo>
                    <a:pt x="23" y="115"/>
                    <a:pt x="23" y="138"/>
                    <a:pt x="46" y="138"/>
                  </a:cubicBezTo>
                  <a:cubicBezTo>
                    <a:pt x="46" y="138"/>
                    <a:pt x="46" y="161"/>
                    <a:pt x="69" y="161"/>
                  </a:cubicBezTo>
                  <a:lnTo>
                    <a:pt x="92" y="161"/>
                  </a:lnTo>
                  <a:cubicBezTo>
                    <a:pt x="92" y="161"/>
                    <a:pt x="115" y="161"/>
                    <a:pt x="115" y="184"/>
                  </a:cubicBezTo>
                  <a:cubicBezTo>
                    <a:pt x="137" y="184"/>
                    <a:pt x="160" y="161"/>
                    <a:pt x="160" y="138"/>
                  </a:cubicBezTo>
                  <a:cubicBezTo>
                    <a:pt x="183" y="115"/>
                    <a:pt x="160" y="92"/>
                    <a:pt x="137" y="69"/>
                  </a:cubicBezTo>
                  <a:lnTo>
                    <a:pt x="115" y="69"/>
                  </a:lnTo>
                  <a:cubicBezTo>
                    <a:pt x="115" y="47"/>
                    <a:pt x="92" y="47"/>
                    <a:pt x="92" y="47"/>
                  </a:cubicBezTo>
                  <a:cubicBezTo>
                    <a:pt x="92" y="24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21"/>
            <p:cNvSpPr/>
            <p:nvPr/>
          </p:nvSpPr>
          <p:spPr>
            <a:xfrm>
              <a:off x="5740725" y="4067500"/>
              <a:ext cx="4600" cy="4600"/>
            </a:xfrm>
            <a:custGeom>
              <a:avLst/>
              <a:gdLst/>
              <a:ahLst/>
              <a:cxnLst/>
              <a:rect l="l" t="t" r="r" b="b"/>
              <a:pathLst>
                <a:path w="184" h="184" extrusionOk="0">
                  <a:moveTo>
                    <a:pt x="23" y="1"/>
                  </a:moveTo>
                  <a:cubicBezTo>
                    <a:pt x="0" y="24"/>
                    <a:pt x="0" y="47"/>
                    <a:pt x="0" y="69"/>
                  </a:cubicBezTo>
                  <a:cubicBezTo>
                    <a:pt x="23" y="92"/>
                    <a:pt x="23" y="115"/>
                    <a:pt x="46" y="138"/>
                  </a:cubicBezTo>
                  <a:cubicBezTo>
                    <a:pt x="46" y="138"/>
                    <a:pt x="69" y="161"/>
                    <a:pt x="69" y="161"/>
                  </a:cubicBezTo>
                  <a:lnTo>
                    <a:pt x="92" y="161"/>
                  </a:lnTo>
                  <a:cubicBezTo>
                    <a:pt x="92" y="161"/>
                    <a:pt x="115" y="184"/>
                    <a:pt x="115" y="184"/>
                  </a:cubicBezTo>
                  <a:cubicBezTo>
                    <a:pt x="160" y="184"/>
                    <a:pt x="183" y="161"/>
                    <a:pt x="183" y="138"/>
                  </a:cubicBezTo>
                  <a:cubicBezTo>
                    <a:pt x="183" y="115"/>
                    <a:pt x="160" y="69"/>
                    <a:pt x="137" y="69"/>
                  </a:cubicBezTo>
                  <a:lnTo>
                    <a:pt x="115" y="69"/>
                  </a:lnTo>
                  <a:cubicBezTo>
                    <a:pt x="115" y="69"/>
                    <a:pt x="92" y="69"/>
                    <a:pt x="92" y="47"/>
                  </a:cubicBezTo>
                  <a:cubicBezTo>
                    <a:pt x="92" y="24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21"/>
            <p:cNvSpPr/>
            <p:nvPr/>
          </p:nvSpPr>
          <p:spPr>
            <a:xfrm>
              <a:off x="6153850" y="3913450"/>
              <a:ext cx="33125" cy="50650"/>
            </a:xfrm>
            <a:custGeom>
              <a:avLst/>
              <a:gdLst/>
              <a:ahLst/>
              <a:cxnLst/>
              <a:rect l="l" t="t" r="r" b="b"/>
              <a:pathLst>
                <a:path w="1325" h="2026" extrusionOk="0">
                  <a:moveTo>
                    <a:pt x="860" y="1210"/>
                  </a:moveTo>
                  <a:cubicBezTo>
                    <a:pt x="845" y="1210"/>
                    <a:pt x="845" y="1213"/>
                    <a:pt x="845" y="1233"/>
                  </a:cubicBezTo>
                  <a:cubicBezTo>
                    <a:pt x="851" y="1225"/>
                    <a:pt x="856" y="1218"/>
                    <a:pt x="860" y="1210"/>
                  </a:cubicBezTo>
                  <a:close/>
                  <a:moveTo>
                    <a:pt x="1165" y="0"/>
                  </a:moveTo>
                  <a:cubicBezTo>
                    <a:pt x="1165" y="0"/>
                    <a:pt x="1142" y="0"/>
                    <a:pt x="1142" y="23"/>
                  </a:cubicBezTo>
                  <a:cubicBezTo>
                    <a:pt x="1074" y="23"/>
                    <a:pt x="1051" y="91"/>
                    <a:pt x="1074" y="137"/>
                  </a:cubicBezTo>
                  <a:cubicBezTo>
                    <a:pt x="1074" y="160"/>
                    <a:pt x="1097" y="183"/>
                    <a:pt x="1097" y="206"/>
                  </a:cubicBezTo>
                  <a:cubicBezTo>
                    <a:pt x="1119" y="297"/>
                    <a:pt x="1119" y="365"/>
                    <a:pt x="1119" y="457"/>
                  </a:cubicBezTo>
                  <a:cubicBezTo>
                    <a:pt x="1097" y="571"/>
                    <a:pt x="1074" y="685"/>
                    <a:pt x="1051" y="799"/>
                  </a:cubicBezTo>
                  <a:cubicBezTo>
                    <a:pt x="1008" y="950"/>
                    <a:pt x="944" y="1081"/>
                    <a:pt x="860" y="1210"/>
                  </a:cubicBezTo>
                  <a:lnTo>
                    <a:pt x="860" y="1210"/>
                  </a:lnTo>
                  <a:cubicBezTo>
                    <a:pt x="863" y="1210"/>
                    <a:pt x="865" y="1210"/>
                    <a:pt x="868" y="1210"/>
                  </a:cubicBezTo>
                  <a:cubicBezTo>
                    <a:pt x="777" y="1347"/>
                    <a:pt x="663" y="1461"/>
                    <a:pt x="549" y="1575"/>
                  </a:cubicBezTo>
                  <a:cubicBezTo>
                    <a:pt x="457" y="1644"/>
                    <a:pt x="389" y="1712"/>
                    <a:pt x="275" y="1758"/>
                  </a:cubicBezTo>
                  <a:cubicBezTo>
                    <a:pt x="206" y="1803"/>
                    <a:pt x="138" y="1826"/>
                    <a:pt x="69" y="1826"/>
                  </a:cubicBezTo>
                  <a:cubicBezTo>
                    <a:pt x="47" y="1849"/>
                    <a:pt x="24" y="1872"/>
                    <a:pt x="24" y="1895"/>
                  </a:cubicBezTo>
                  <a:cubicBezTo>
                    <a:pt x="1" y="1917"/>
                    <a:pt x="1" y="1940"/>
                    <a:pt x="24" y="1963"/>
                  </a:cubicBezTo>
                  <a:cubicBezTo>
                    <a:pt x="24" y="1986"/>
                    <a:pt x="47" y="2009"/>
                    <a:pt x="69" y="2009"/>
                  </a:cubicBezTo>
                  <a:cubicBezTo>
                    <a:pt x="81" y="2020"/>
                    <a:pt x="92" y="2026"/>
                    <a:pt x="104" y="2026"/>
                  </a:cubicBezTo>
                  <a:cubicBezTo>
                    <a:pt x="115" y="2026"/>
                    <a:pt x="126" y="2020"/>
                    <a:pt x="138" y="2009"/>
                  </a:cubicBezTo>
                  <a:cubicBezTo>
                    <a:pt x="184" y="2009"/>
                    <a:pt x="252" y="1986"/>
                    <a:pt x="298" y="1963"/>
                  </a:cubicBezTo>
                  <a:cubicBezTo>
                    <a:pt x="343" y="1963"/>
                    <a:pt x="389" y="1917"/>
                    <a:pt x="435" y="1895"/>
                  </a:cubicBezTo>
                  <a:cubicBezTo>
                    <a:pt x="526" y="1849"/>
                    <a:pt x="594" y="1781"/>
                    <a:pt x="663" y="1735"/>
                  </a:cubicBezTo>
                  <a:cubicBezTo>
                    <a:pt x="823" y="1575"/>
                    <a:pt x="960" y="1415"/>
                    <a:pt x="1074" y="1233"/>
                  </a:cubicBezTo>
                  <a:cubicBezTo>
                    <a:pt x="1165" y="1050"/>
                    <a:pt x="1234" y="868"/>
                    <a:pt x="1279" y="662"/>
                  </a:cubicBezTo>
                  <a:cubicBezTo>
                    <a:pt x="1325" y="479"/>
                    <a:pt x="1325" y="274"/>
                    <a:pt x="1256" y="69"/>
                  </a:cubicBezTo>
                  <a:cubicBezTo>
                    <a:pt x="1256" y="23"/>
                    <a:pt x="1211" y="0"/>
                    <a:pt x="1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21"/>
            <p:cNvSpPr/>
            <p:nvPr/>
          </p:nvSpPr>
          <p:spPr>
            <a:xfrm>
              <a:off x="5987800" y="3353650"/>
              <a:ext cx="51950" cy="22425"/>
            </a:xfrm>
            <a:custGeom>
              <a:avLst/>
              <a:gdLst/>
              <a:ahLst/>
              <a:cxnLst/>
              <a:rect l="l" t="t" r="r" b="b"/>
              <a:pathLst>
                <a:path w="2078" h="897" extrusionOk="0">
                  <a:moveTo>
                    <a:pt x="1028" y="1"/>
                  </a:moveTo>
                  <a:cubicBezTo>
                    <a:pt x="914" y="1"/>
                    <a:pt x="800" y="23"/>
                    <a:pt x="686" y="23"/>
                  </a:cubicBezTo>
                  <a:cubicBezTo>
                    <a:pt x="480" y="69"/>
                    <a:pt x="275" y="115"/>
                    <a:pt x="92" y="138"/>
                  </a:cubicBezTo>
                  <a:cubicBezTo>
                    <a:pt x="46" y="160"/>
                    <a:pt x="1" y="206"/>
                    <a:pt x="24" y="274"/>
                  </a:cubicBezTo>
                  <a:cubicBezTo>
                    <a:pt x="24" y="320"/>
                    <a:pt x="92" y="343"/>
                    <a:pt x="138" y="343"/>
                  </a:cubicBezTo>
                  <a:cubicBezTo>
                    <a:pt x="366" y="297"/>
                    <a:pt x="594" y="229"/>
                    <a:pt x="845" y="206"/>
                  </a:cubicBezTo>
                  <a:cubicBezTo>
                    <a:pt x="902" y="195"/>
                    <a:pt x="965" y="189"/>
                    <a:pt x="1028" y="189"/>
                  </a:cubicBezTo>
                  <a:cubicBezTo>
                    <a:pt x="1091" y="189"/>
                    <a:pt x="1153" y="195"/>
                    <a:pt x="1211" y="206"/>
                  </a:cubicBezTo>
                  <a:cubicBezTo>
                    <a:pt x="1302" y="229"/>
                    <a:pt x="1370" y="252"/>
                    <a:pt x="1462" y="274"/>
                  </a:cubicBezTo>
                  <a:cubicBezTo>
                    <a:pt x="1507" y="320"/>
                    <a:pt x="1553" y="343"/>
                    <a:pt x="1621" y="389"/>
                  </a:cubicBezTo>
                  <a:cubicBezTo>
                    <a:pt x="1667" y="434"/>
                    <a:pt x="1690" y="480"/>
                    <a:pt x="1736" y="526"/>
                  </a:cubicBezTo>
                  <a:cubicBezTo>
                    <a:pt x="1781" y="571"/>
                    <a:pt x="1804" y="617"/>
                    <a:pt x="1827" y="685"/>
                  </a:cubicBezTo>
                  <a:cubicBezTo>
                    <a:pt x="1850" y="731"/>
                    <a:pt x="1850" y="777"/>
                    <a:pt x="1872" y="822"/>
                  </a:cubicBezTo>
                  <a:cubicBezTo>
                    <a:pt x="1872" y="860"/>
                    <a:pt x="1918" y="897"/>
                    <a:pt x="1960" y="897"/>
                  </a:cubicBezTo>
                  <a:cubicBezTo>
                    <a:pt x="1969" y="897"/>
                    <a:pt x="1978" y="895"/>
                    <a:pt x="1987" y="891"/>
                  </a:cubicBezTo>
                  <a:cubicBezTo>
                    <a:pt x="2032" y="891"/>
                    <a:pt x="2078" y="822"/>
                    <a:pt x="2055" y="777"/>
                  </a:cubicBezTo>
                  <a:cubicBezTo>
                    <a:pt x="2032" y="685"/>
                    <a:pt x="2009" y="594"/>
                    <a:pt x="1964" y="503"/>
                  </a:cubicBezTo>
                  <a:cubicBezTo>
                    <a:pt x="1918" y="434"/>
                    <a:pt x="1850" y="343"/>
                    <a:pt x="1781" y="274"/>
                  </a:cubicBezTo>
                  <a:cubicBezTo>
                    <a:pt x="1644" y="138"/>
                    <a:pt x="1462" y="69"/>
                    <a:pt x="1256" y="23"/>
                  </a:cubicBezTo>
                  <a:cubicBezTo>
                    <a:pt x="1188" y="1"/>
                    <a:pt x="1096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21"/>
            <p:cNvSpPr/>
            <p:nvPr/>
          </p:nvSpPr>
          <p:spPr>
            <a:xfrm>
              <a:off x="5610625" y="3470050"/>
              <a:ext cx="163225" cy="575225"/>
            </a:xfrm>
            <a:custGeom>
              <a:avLst/>
              <a:gdLst/>
              <a:ahLst/>
              <a:cxnLst/>
              <a:rect l="l" t="t" r="r" b="b"/>
              <a:pathLst>
                <a:path w="6529" h="23009" extrusionOk="0">
                  <a:moveTo>
                    <a:pt x="206" y="1"/>
                  </a:moveTo>
                  <a:cubicBezTo>
                    <a:pt x="183" y="1"/>
                    <a:pt x="183" y="1"/>
                    <a:pt x="183" y="24"/>
                  </a:cubicBezTo>
                  <a:cubicBezTo>
                    <a:pt x="114" y="24"/>
                    <a:pt x="69" y="47"/>
                    <a:pt x="46" y="92"/>
                  </a:cubicBezTo>
                  <a:cubicBezTo>
                    <a:pt x="23" y="115"/>
                    <a:pt x="0" y="184"/>
                    <a:pt x="0" y="229"/>
                  </a:cubicBezTo>
                  <a:cubicBezTo>
                    <a:pt x="639" y="2535"/>
                    <a:pt x="1256" y="4840"/>
                    <a:pt x="1872" y="7145"/>
                  </a:cubicBezTo>
                  <a:cubicBezTo>
                    <a:pt x="2580" y="9702"/>
                    <a:pt x="3264" y="12281"/>
                    <a:pt x="3972" y="14837"/>
                  </a:cubicBezTo>
                  <a:cubicBezTo>
                    <a:pt x="4588" y="17120"/>
                    <a:pt x="5204" y="19402"/>
                    <a:pt x="5821" y="21685"/>
                  </a:cubicBezTo>
                  <a:cubicBezTo>
                    <a:pt x="5935" y="22073"/>
                    <a:pt x="6026" y="22438"/>
                    <a:pt x="6140" y="22826"/>
                  </a:cubicBezTo>
                  <a:cubicBezTo>
                    <a:pt x="6140" y="22895"/>
                    <a:pt x="6163" y="22917"/>
                    <a:pt x="6209" y="22963"/>
                  </a:cubicBezTo>
                  <a:cubicBezTo>
                    <a:pt x="6254" y="22986"/>
                    <a:pt x="6300" y="23009"/>
                    <a:pt x="6346" y="23009"/>
                  </a:cubicBezTo>
                  <a:cubicBezTo>
                    <a:pt x="6414" y="22986"/>
                    <a:pt x="6460" y="22963"/>
                    <a:pt x="6483" y="22917"/>
                  </a:cubicBezTo>
                  <a:cubicBezTo>
                    <a:pt x="6505" y="22895"/>
                    <a:pt x="6528" y="22826"/>
                    <a:pt x="6528" y="22781"/>
                  </a:cubicBezTo>
                  <a:cubicBezTo>
                    <a:pt x="6003" y="20863"/>
                    <a:pt x="5478" y="18946"/>
                    <a:pt x="4953" y="17029"/>
                  </a:cubicBezTo>
                  <a:cubicBezTo>
                    <a:pt x="4269" y="14449"/>
                    <a:pt x="3561" y="11870"/>
                    <a:pt x="2876" y="9291"/>
                  </a:cubicBezTo>
                  <a:cubicBezTo>
                    <a:pt x="2214" y="6940"/>
                    <a:pt x="1575" y="4566"/>
                    <a:pt x="936" y="2192"/>
                  </a:cubicBezTo>
                  <a:cubicBezTo>
                    <a:pt x="753" y="1530"/>
                    <a:pt x="571" y="845"/>
                    <a:pt x="388" y="184"/>
                  </a:cubicBezTo>
                  <a:cubicBezTo>
                    <a:pt x="388" y="138"/>
                    <a:pt x="365" y="92"/>
                    <a:pt x="320" y="47"/>
                  </a:cubicBezTo>
                  <a:cubicBezTo>
                    <a:pt x="274" y="24"/>
                    <a:pt x="251" y="1"/>
                    <a:pt x="206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1"/>
            <p:cNvSpPr/>
            <p:nvPr/>
          </p:nvSpPr>
          <p:spPr>
            <a:xfrm>
              <a:off x="5952425" y="3360500"/>
              <a:ext cx="171800" cy="619725"/>
            </a:xfrm>
            <a:custGeom>
              <a:avLst/>
              <a:gdLst/>
              <a:ahLst/>
              <a:cxnLst/>
              <a:rect l="l" t="t" r="r" b="b"/>
              <a:pathLst>
                <a:path w="6872" h="24789" extrusionOk="0">
                  <a:moveTo>
                    <a:pt x="92" y="0"/>
                  </a:moveTo>
                  <a:cubicBezTo>
                    <a:pt x="69" y="0"/>
                    <a:pt x="46" y="23"/>
                    <a:pt x="23" y="23"/>
                  </a:cubicBezTo>
                  <a:cubicBezTo>
                    <a:pt x="23" y="46"/>
                    <a:pt x="1" y="92"/>
                    <a:pt x="23" y="115"/>
                  </a:cubicBezTo>
                  <a:cubicBezTo>
                    <a:pt x="685" y="2625"/>
                    <a:pt x="1370" y="5136"/>
                    <a:pt x="2055" y="7670"/>
                  </a:cubicBezTo>
                  <a:cubicBezTo>
                    <a:pt x="2808" y="10409"/>
                    <a:pt x="3561" y="13171"/>
                    <a:pt x="4292" y="15933"/>
                  </a:cubicBezTo>
                  <a:cubicBezTo>
                    <a:pt x="4999" y="18535"/>
                    <a:pt x="5707" y="21137"/>
                    <a:pt x="6415" y="23739"/>
                  </a:cubicBezTo>
                  <a:cubicBezTo>
                    <a:pt x="6506" y="24058"/>
                    <a:pt x="6597" y="24378"/>
                    <a:pt x="6688" y="24697"/>
                  </a:cubicBezTo>
                  <a:cubicBezTo>
                    <a:pt x="6688" y="24697"/>
                    <a:pt x="6688" y="24720"/>
                    <a:pt x="6688" y="24720"/>
                  </a:cubicBezTo>
                  <a:cubicBezTo>
                    <a:pt x="6688" y="24743"/>
                    <a:pt x="6688" y="24766"/>
                    <a:pt x="6711" y="24766"/>
                  </a:cubicBezTo>
                  <a:cubicBezTo>
                    <a:pt x="6734" y="24789"/>
                    <a:pt x="6757" y="24789"/>
                    <a:pt x="6803" y="24789"/>
                  </a:cubicBezTo>
                  <a:cubicBezTo>
                    <a:pt x="6825" y="24789"/>
                    <a:pt x="6848" y="24766"/>
                    <a:pt x="6848" y="24766"/>
                  </a:cubicBezTo>
                  <a:cubicBezTo>
                    <a:pt x="6871" y="24743"/>
                    <a:pt x="6871" y="24697"/>
                    <a:pt x="6871" y="24675"/>
                  </a:cubicBezTo>
                  <a:cubicBezTo>
                    <a:pt x="6780" y="24309"/>
                    <a:pt x="6666" y="23921"/>
                    <a:pt x="6574" y="23533"/>
                  </a:cubicBezTo>
                  <a:lnTo>
                    <a:pt x="5593" y="19973"/>
                  </a:lnTo>
                  <a:lnTo>
                    <a:pt x="3265" y="11390"/>
                  </a:lnTo>
                  <a:cubicBezTo>
                    <a:pt x="2557" y="8743"/>
                    <a:pt x="1827" y="6095"/>
                    <a:pt x="1119" y="3447"/>
                  </a:cubicBezTo>
                  <a:cubicBezTo>
                    <a:pt x="822" y="2329"/>
                    <a:pt x="503" y="1210"/>
                    <a:pt x="206" y="69"/>
                  </a:cubicBezTo>
                  <a:cubicBezTo>
                    <a:pt x="206" y="46"/>
                    <a:pt x="183" y="23"/>
                    <a:pt x="160" y="23"/>
                  </a:cubicBezTo>
                  <a:cubicBezTo>
                    <a:pt x="160" y="0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1"/>
            <p:cNvSpPr/>
            <p:nvPr/>
          </p:nvSpPr>
          <p:spPr>
            <a:xfrm>
              <a:off x="5971250" y="3353650"/>
              <a:ext cx="172375" cy="622025"/>
            </a:xfrm>
            <a:custGeom>
              <a:avLst/>
              <a:gdLst/>
              <a:ahLst/>
              <a:cxnLst/>
              <a:rect l="l" t="t" r="r" b="b"/>
              <a:pathLst>
                <a:path w="6895" h="24881" extrusionOk="0">
                  <a:moveTo>
                    <a:pt x="69" y="1"/>
                  </a:moveTo>
                  <a:cubicBezTo>
                    <a:pt x="47" y="1"/>
                    <a:pt x="24" y="1"/>
                    <a:pt x="24" y="23"/>
                  </a:cubicBezTo>
                  <a:cubicBezTo>
                    <a:pt x="1" y="46"/>
                    <a:pt x="1" y="69"/>
                    <a:pt x="1" y="115"/>
                  </a:cubicBezTo>
                  <a:cubicBezTo>
                    <a:pt x="663" y="2580"/>
                    <a:pt x="1348" y="5045"/>
                    <a:pt x="2009" y="7510"/>
                  </a:cubicBezTo>
                  <a:cubicBezTo>
                    <a:pt x="2786" y="10363"/>
                    <a:pt x="3539" y="13194"/>
                    <a:pt x="4315" y="16047"/>
                  </a:cubicBezTo>
                  <a:lnTo>
                    <a:pt x="6438" y="23899"/>
                  </a:lnTo>
                  <a:cubicBezTo>
                    <a:pt x="6529" y="24195"/>
                    <a:pt x="6620" y="24492"/>
                    <a:pt x="6689" y="24789"/>
                  </a:cubicBezTo>
                  <a:cubicBezTo>
                    <a:pt x="6689" y="24812"/>
                    <a:pt x="6711" y="24834"/>
                    <a:pt x="6734" y="24857"/>
                  </a:cubicBezTo>
                  <a:cubicBezTo>
                    <a:pt x="6757" y="24880"/>
                    <a:pt x="6780" y="24880"/>
                    <a:pt x="6803" y="24880"/>
                  </a:cubicBezTo>
                  <a:cubicBezTo>
                    <a:pt x="6826" y="24880"/>
                    <a:pt x="6848" y="24857"/>
                    <a:pt x="6871" y="24834"/>
                  </a:cubicBezTo>
                  <a:cubicBezTo>
                    <a:pt x="6871" y="24812"/>
                    <a:pt x="6894" y="24789"/>
                    <a:pt x="6894" y="24766"/>
                  </a:cubicBezTo>
                  <a:cubicBezTo>
                    <a:pt x="6483" y="23328"/>
                    <a:pt x="6095" y="21867"/>
                    <a:pt x="5707" y="20429"/>
                  </a:cubicBezTo>
                  <a:cubicBezTo>
                    <a:pt x="4931" y="17530"/>
                    <a:pt x="4132" y="14654"/>
                    <a:pt x="3356" y="11756"/>
                  </a:cubicBezTo>
                  <a:cubicBezTo>
                    <a:pt x="2626" y="9017"/>
                    <a:pt x="1873" y="6300"/>
                    <a:pt x="1142" y="3561"/>
                  </a:cubicBezTo>
                  <a:cubicBezTo>
                    <a:pt x="823" y="2397"/>
                    <a:pt x="503" y="1233"/>
                    <a:pt x="183" y="69"/>
                  </a:cubicBezTo>
                  <a:cubicBezTo>
                    <a:pt x="183" y="46"/>
                    <a:pt x="183" y="23"/>
                    <a:pt x="161" y="23"/>
                  </a:cubicBezTo>
                  <a:cubicBezTo>
                    <a:pt x="138" y="1"/>
                    <a:pt x="115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1"/>
            <p:cNvSpPr/>
            <p:nvPr/>
          </p:nvSpPr>
          <p:spPr>
            <a:xfrm>
              <a:off x="6119625" y="3971650"/>
              <a:ext cx="23425" cy="9825"/>
            </a:xfrm>
            <a:custGeom>
              <a:avLst/>
              <a:gdLst/>
              <a:ahLst/>
              <a:cxnLst/>
              <a:rect l="l" t="t" r="r" b="b"/>
              <a:pathLst>
                <a:path w="937" h="393" extrusionOk="0">
                  <a:moveTo>
                    <a:pt x="822" y="0"/>
                  </a:moveTo>
                  <a:cubicBezTo>
                    <a:pt x="799" y="0"/>
                    <a:pt x="776" y="0"/>
                    <a:pt x="754" y="23"/>
                  </a:cubicBezTo>
                  <a:cubicBezTo>
                    <a:pt x="754" y="23"/>
                    <a:pt x="731" y="46"/>
                    <a:pt x="708" y="46"/>
                  </a:cubicBezTo>
                  <a:cubicBezTo>
                    <a:pt x="640" y="92"/>
                    <a:pt x="571" y="114"/>
                    <a:pt x="503" y="137"/>
                  </a:cubicBezTo>
                  <a:cubicBezTo>
                    <a:pt x="411" y="160"/>
                    <a:pt x="343" y="183"/>
                    <a:pt x="252" y="183"/>
                  </a:cubicBezTo>
                  <a:lnTo>
                    <a:pt x="115" y="183"/>
                  </a:lnTo>
                  <a:cubicBezTo>
                    <a:pt x="69" y="183"/>
                    <a:pt x="23" y="229"/>
                    <a:pt x="23" y="274"/>
                  </a:cubicBezTo>
                  <a:cubicBezTo>
                    <a:pt x="0" y="320"/>
                    <a:pt x="46" y="366"/>
                    <a:pt x="92" y="388"/>
                  </a:cubicBezTo>
                  <a:cubicBezTo>
                    <a:pt x="128" y="391"/>
                    <a:pt x="164" y="393"/>
                    <a:pt x="200" y="393"/>
                  </a:cubicBezTo>
                  <a:cubicBezTo>
                    <a:pt x="455" y="393"/>
                    <a:pt x="690" y="320"/>
                    <a:pt x="891" y="160"/>
                  </a:cubicBezTo>
                  <a:cubicBezTo>
                    <a:pt x="936" y="137"/>
                    <a:pt x="936" y="69"/>
                    <a:pt x="891" y="23"/>
                  </a:cubicBezTo>
                  <a:cubicBezTo>
                    <a:pt x="891" y="0"/>
                    <a:pt x="845" y="0"/>
                    <a:pt x="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1"/>
            <p:cNvSpPr/>
            <p:nvPr/>
          </p:nvSpPr>
          <p:spPr>
            <a:xfrm>
              <a:off x="5952425" y="3353650"/>
              <a:ext cx="22850" cy="11150"/>
            </a:xfrm>
            <a:custGeom>
              <a:avLst/>
              <a:gdLst/>
              <a:ahLst/>
              <a:cxnLst/>
              <a:rect l="l" t="t" r="r" b="b"/>
              <a:pathLst>
                <a:path w="914" h="446" extrusionOk="0">
                  <a:moveTo>
                    <a:pt x="617" y="1"/>
                  </a:moveTo>
                  <a:cubicBezTo>
                    <a:pt x="548" y="23"/>
                    <a:pt x="480" y="46"/>
                    <a:pt x="411" y="69"/>
                  </a:cubicBezTo>
                  <a:cubicBezTo>
                    <a:pt x="275" y="115"/>
                    <a:pt x="138" y="183"/>
                    <a:pt x="46" y="274"/>
                  </a:cubicBezTo>
                  <a:cubicBezTo>
                    <a:pt x="1" y="297"/>
                    <a:pt x="1" y="366"/>
                    <a:pt x="23" y="411"/>
                  </a:cubicBezTo>
                  <a:cubicBezTo>
                    <a:pt x="46" y="434"/>
                    <a:pt x="69" y="446"/>
                    <a:pt x="92" y="446"/>
                  </a:cubicBezTo>
                  <a:cubicBezTo>
                    <a:pt x="115" y="446"/>
                    <a:pt x="138" y="434"/>
                    <a:pt x="160" y="411"/>
                  </a:cubicBezTo>
                  <a:cubicBezTo>
                    <a:pt x="183" y="389"/>
                    <a:pt x="229" y="366"/>
                    <a:pt x="252" y="343"/>
                  </a:cubicBezTo>
                  <a:cubicBezTo>
                    <a:pt x="343" y="297"/>
                    <a:pt x="411" y="252"/>
                    <a:pt x="503" y="229"/>
                  </a:cubicBezTo>
                  <a:cubicBezTo>
                    <a:pt x="594" y="206"/>
                    <a:pt x="685" y="183"/>
                    <a:pt x="754" y="183"/>
                  </a:cubicBezTo>
                  <a:lnTo>
                    <a:pt x="800" y="183"/>
                  </a:lnTo>
                  <a:cubicBezTo>
                    <a:pt x="822" y="183"/>
                    <a:pt x="845" y="183"/>
                    <a:pt x="868" y="160"/>
                  </a:cubicBezTo>
                  <a:cubicBezTo>
                    <a:pt x="891" y="138"/>
                    <a:pt x="914" y="115"/>
                    <a:pt x="914" y="92"/>
                  </a:cubicBezTo>
                  <a:cubicBezTo>
                    <a:pt x="914" y="46"/>
                    <a:pt x="868" y="1"/>
                    <a:pt x="8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1"/>
            <p:cNvSpPr/>
            <p:nvPr/>
          </p:nvSpPr>
          <p:spPr>
            <a:xfrm>
              <a:off x="5780675" y="3854675"/>
              <a:ext cx="67350" cy="57450"/>
            </a:xfrm>
            <a:custGeom>
              <a:avLst/>
              <a:gdLst/>
              <a:ahLst/>
              <a:cxnLst/>
              <a:rect l="l" t="t" r="r" b="b"/>
              <a:pathLst>
                <a:path w="2694" h="2298" extrusionOk="0">
                  <a:moveTo>
                    <a:pt x="2488" y="0"/>
                  </a:moveTo>
                  <a:cubicBezTo>
                    <a:pt x="2443" y="23"/>
                    <a:pt x="2397" y="69"/>
                    <a:pt x="2397" y="114"/>
                  </a:cubicBezTo>
                  <a:cubicBezTo>
                    <a:pt x="2397" y="137"/>
                    <a:pt x="2397" y="137"/>
                    <a:pt x="2397" y="137"/>
                  </a:cubicBezTo>
                  <a:lnTo>
                    <a:pt x="2420" y="137"/>
                  </a:lnTo>
                  <a:cubicBezTo>
                    <a:pt x="2420" y="160"/>
                    <a:pt x="2420" y="160"/>
                    <a:pt x="2420" y="160"/>
                  </a:cubicBezTo>
                  <a:cubicBezTo>
                    <a:pt x="2420" y="160"/>
                    <a:pt x="2420" y="183"/>
                    <a:pt x="2420" y="183"/>
                  </a:cubicBezTo>
                  <a:cubicBezTo>
                    <a:pt x="2420" y="206"/>
                    <a:pt x="2420" y="206"/>
                    <a:pt x="2420" y="206"/>
                  </a:cubicBezTo>
                  <a:cubicBezTo>
                    <a:pt x="2420" y="228"/>
                    <a:pt x="2420" y="228"/>
                    <a:pt x="2420" y="228"/>
                  </a:cubicBezTo>
                  <a:lnTo>
                    <a:pt x="2443" y="228"/>
                  </a:lnTo>
                  <a:cubicBezTo>
                    <a:pt x="2443" y="228"/>
                    <a:pt x="2443" y="228"/>
                    <a:pt x="2443" y="251"/>
                  </a:cubicBezTo>
                  <a:cubicBezTo>
                    <a:pt x="2443" y="251"/>
                    <a:pt x="2443" y="274"/>
                    <a:pt x="2443" y="274"/>
                  </a:cubicBezTo>
                  <a:cubicBezTo>
                    <a:pt x="2443" y="320"/>
                    <a:pt x="2465" y="343"/>
                    <a:pt x="2465" y="388"/>
                  </a:cubicBezTo>
                  <a:cubicBezTo>
                    <a:pt x="2488" y="457"/>
                    <a:pt x="2488" y="548"/>
                    <a:pt x="2488" y="639"/>
                  </a:cubicBezTo>
                  <a:cubicBezTo>
                    <a:pt x="2488" y="617"/>
                    <a:pt x="2488" y="616"/>
                    <a:pt x="2488" y="616"/>
                  </a:cubicBezTo>
                  <a:lnTo>
                    <a:pt x="2488" y="616"/>
                  </a:lnTo>
                  <a:cubicBezTo>
                    <a:pt x="2511" y="799"/>
                    <a:pt x="2488" y="959"/>
                    <a:pt x="2465" y="1141"/>
                  </a:cubicBezTo>
                  <a:cubicBezTo>
                    <a:pt x="2443" y="1278"/>
                    <a:pt x="2397" y="1415"/>
                    <a:pt x="2328" y="1529"/>
                  </a:cubicBezTo>
                  <a:cubicBezTo>
                    <a:pt x="2283" y="1621"/>
                    <a:pt x="2237" y="1712"/>
                    <a:pt x="2169" y="1803"/>
                  </a:cubicBezTo>
                  <a:cubicBezTo>
                    <a:pt x="2100" y="1849"/>
                    <a:pt x="2054" y="1917"/>
                    <a:pt x="1986" y="1963"/>
                  </a:cubicBezTo>
                  <a:cubicBezTo>
                    <a:pt x="1918" y="2009"/>
                    <a:pt x="1849" y="2032"/>
                    <a:pt x="1781" y="2054"/>
                  </a:cubicBezTo>
                  <a:cubicBezTo>
                    <a:pt x="1690" y="2077"/>
                    <a:pt x="1622" y="2100"/>
                    <a:pt x="1555" y="2100"/>
                  </a:cubicBezTo>
                  <a:lnTo>
                    <a:pt x="1555" y="2100"/>
                  </a:lnTo>
                  <a:cubicBezTo>
                    <a:pt x="1470" y="2100"/>
                    <a:pt x="1387" y="2098"/>
                    <a:pt x="1324" y="2077"/>
                  </a:cubicBezTo>
                  <a:cubicBezTo>
                    <a:pt x="1233" y="2054"/>
                    <a:pt x="1141" y="2032"/>
                    <a:pt x="1073" y="1986"/>
                  </a:cubicBezTo>
                  <a:cubicBezTo>
                    <a:pt x="959" y="1940"/>
                    <a:pt x="868" y="1872"/>
                    <a:pt x="776" y="1803"/>
                  </a:cubicBezTo>
                  <a:cubicBezTo>
                    <a:pt x="662" y="1689"/>
                    <a:pt x="548" y="1575"/>
                    <a:pt x="457" y="1438"/>
                  </a:cubicBezTo>
                  <a:cubicBezTo>
                    <a:pt x="457" y="1438"/>
                    <a:pt x="457" y="1438"/>
                    <a:pt x="457" y="1461"/>
                  </a:cubicBezTo>
                  <a:cubicBezTo>
                    <a:pt x="343" y="1278"/>
                    <a:pt x="251" y="1096"/>
                    <a:pt x="183" y="913"/>
                  </a:cubicBezTo>
                  <a:cubicBezTo>
                    <a:pt x="183" y="890"/>
                    <a:pt x="160" y="868"/>
                    <a:pt x="137" y="868"/>
                  </a:cubicBezTo>
                  <a:cubicBezTo>
                    <a:pt x="126" y="856"/>
                    <a:pt x="114" y="850"/>
                    <a:pt x="103" y="850"/>
                  </a:cubicBezTo>
                  <a:cubicBezTo>
                    <a:pt x="92" y="850"/>
                    <a:pt x="80" y="856"/>
                    <a:pt x="69" y="868"/>
                  </a:cubicBezTo>
                  <a:cubicBezTo>
                    <a:pt x="46" y="868"/>
                    <a:pt x="23" y="890"/>
                    <a:pt x="23" y="913"/>
                  </a:cubicBezTo>
                  <a:cubicBezTo>
                    <a:pt x="0" y="936"/>
                    <a:pt x="0" y="959"/>
                    <a:pt x="23" y="1004"/>
                  </a:cubicBezTo>
                  <a:cubicBezTo>
                    <a:pt x="160" y="1392"/>
                    <a:pt x="388" y="1735"/>
                    <a:pt x="708" y="2009"/>
                  </a:cubicBezTo>
                  <a:cubicBezTo>
                    <a:pt x="890" y="2146"/>
                    <a:pt x="1096" y="2237"/>
                    <a:pt x="1301" y="2283"/>
                  </a:cubicBezTo>
                  <a:cubicBezTo>
                    <a:pt x="1377" y="2292"/>
                    <a:pt x="1449" y="2298"/>
                    <a:pt x="1520" y="2298"/>
                  </a:cubicBezTo>
                  <a:cubicBezTo>
                    <a:pt x="1620" y="2298"/>
                    <a:pt x="1719" y="2287"/>
                    <a:pt x="1826" y="2260"/>
                  </a:cubicBezTo>
                  <a:cubicBezTo>
                    <a:pt x="1918" y="2214"/>
                    <a:pt x="2009" y="2169"/>
                    <a:pt x="2077" y="2123"/>
                  </a:cubicBezTo>
                  <a:cubicBezTo>
                    <a:pt x="2123" y="2100"/>
                    <a:pt x="2169" y="2054"/>
                    <a:pt x="2214" y="2032"/>
                  </a:cubicBezTo>
                  <a:cubicBezTo>
                    <a:pt x="2260" y="1986"/>
                    <a:pt x="2306" y="1940"/>
                    <a:pt x="2328" y="1895"/>
                  </a:cubicBezTo>
                  <a:cubicBezTo>
                    <a:pt x="2443" y="1758"/>
                    <a:pt x="2534" y="1575"/>
                    <a:pt x="2579" y="1415"/>
                  </a:cubicBezTo>
                  <a:cubicBezTo>
                    <a:pt x="2648" y="1233"/>
                    <a:pt x="2694" y="1027"/>
                    <a:pt x="2694" y="822"/>
                  </a:cubicBezTo>
                  <a:cubicBezTo>
                    <a:pt x="2694" y="662"/>
                    <a:pt x="2671" y="502"/>
                    <a:pt x="2648" y="365"/>
                  </a:cubicBezTo>
                  <a:cubicBezTo>
                    <a:pt x="2648" y="365"/>
                    <a:pt x="2648" y="365"/>
                    <a:pt x="2648" y="343"/>
                  </a:cubicBezTo>
                  <a:cubicBezTo>
                    <a:pt x="2648" y="320"/>
                    <a:pt x="2648" y="274"/>
                    <a:pt x="2625" y="251"/>
                  </a:cubicBezTo>
                  <a:cubicBezTo>
                    <a:pt x="2625" y="228"/>
                    <a:pt x="2625" y="228"/>
                    <a:pt x="2625" y="206"/>
                  </a:cubicBezTo>
                  <a:cubicBezTo>
                    <a:pt x="2625" y="206"/>
                    <a:pt x="2625" y="183"/>
                    <a:pt x="2625" y="183"/>
                  </a:cubicBezTo>
                  <a:cubicBezTo>
                    <a:pt x="2625" y="160"/>
                    <a:pt x="2625" y="160"/>
                    <a:pt x="2625" y="160"/>
                  </a:cubicBezTo>
                  <a:cubicBezTo>
                    <a:pt x="2602" y="160"/>
                    <a:pt x="2602" y="160"/>
                    <a:pt x="2602" y="137"/>
                  </a:cubicBezTo>
                  <a:cubicBezTo>
                    <a:pt x="2602" y="114"/>
                    <a:pt x="2602" y="114"/>
                    <a:pt x="2602" y="114"/>
                  </a:cubicBezTo>
                  <a:lnTo>
                    <a:pt x="2602" y="91"/>
                  </a:lnTo>
                  <a:cubicBezTo>
                    <a:pt x="2579" y="46"/>
                    <a:pt x="2557" y="0"/>
                    <a:pt x="24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1"/>
            <p:cNvSpPr/>
            <p:nvPr/>
          </p:nvSpPr>
          <p:spPr>
            <a:xfrm>
              <a:off x="5992375" y="3796450"/>
              <a:ext cx="68500" cy="57100"/>
            </a:xfrm>
            <a:custGeom>
              <a:avLst/>
              <a:gdLst/>
              <a:ahLst/>
              <a:cxnLst/>
              <a:rect l="l" t="t" r="r" b="b"/>
              <a:pathLst>
                <a:path w="2740" h="2284" extrusionOk="0">
                  <a:moveTo>
                    <a:pt x="2557" y="1"/>
                  </a:moveTo>
                  <a:cubicBezTo>
                    <a:pt x="2557" y="1"/>
                    <a:pt x="2557" y="1"/>
                    <a:pt x="2534" y="24"/>
                  </a:cubicBezTo>
                  <a:cubicBezTo>
                    <a:pt x="2488" y="24"/>
                    <a:pt x="2443" y="69"/>
                    <a:pt x="2466" y="138"/>
                  </a:cubicBezTo>
                  <a:cubicBezTo>
                    <a:pt x="2466" y="161"/>
                    <a:pt x="2466" y="161"/>
                    <a:pt x="2466" y="161"/>
                  </a:cubicBezTo>
                  <a:cubicBezTo>
                    <a:pt x="2466" y="184"/>
                    <a:pt x="2466" y="184"/>
                    <a:pt x="2488" y="184"/>
                  </a:cubicBezTo>
                  <a:cubicBezTo>
                    <a:pt x="2488" y="184"/>
                    <a:pt x="2488" y="184"/>
                    <a:pt x="2488" y="206"/>
                  </a:cubicBezTo>
                  <a:lnTo>
                    <a:pt x="2488" y="229"/>
                  </a:lnTo>
                  <a:cubicBezTo>
                    <a:pt x="2488" y="229"/>
                    <a:pt x="2488" y="252"/>
                    <a:pt x="2488" y="252"/>
                  </a:cubicBezTo>
                  <a:cubicBezTo>
                    <a:pt x="2511" y="298"/>
                    <a:pt x="2511" y="321"/>
                    <a:pt x="2511" y="366"/>
                  </a:cubicBezTo>
                  <a:cubicBezTo>
                    <a:pt x="2511" y="366"/>
                    <a:pt x="2511" y="389"/>
                    <a:pt x="2511" y="389"/>
                  </a:cubicBezTo>
                  <a:cubicBezTo>
                    <a:pt x="2534" y="435"/>
                    <a:pt x="2534" y="480"/>
                    <a:pt x="2534" y="526"/>
                  </a:cubicBezTo>
                  <a:cubicBezTo>
                    <a:pt x="2534" y="549"/>
                    <a:pt x="2534" y="572"/>
                    <a:pt x="2534" y="594"/>
                  </a:cubicBezTo>
                  <a:cubicBezTo>
                    <a:pt x="2557" y="777"/>
                    <a:pt x="2534" y="960"/>
                    <a:pt x="2511" y="1142"/>
                  </a:cubicBezTo>
                  <a:cubicBezTo>
                    <a:pt x="2488" y="1256"/>
                    <a:pt x="2443" y="1393"/>
                    <a:pt x="2374" y="1507"/>
                  </a:cubicBezTo>
                  <a:cubicBezTo>
                    <a:pt x="2329" y="1599"/>
                    <a:pt x="2283" y="1690"/>
                    <a:pt x="2214" y="1781"/>
                  </a:cubicBezTo>
                  <a:cubicBezTo>
                    <a:pt x="2169" y="1827"/>
                    <a:pt x="2100" y="1895"/>
                    <a:pt x="2032" y="1941"/>
                  </a:cubicBezTo>
                  <a:cubicBezTo>
                    <a:pt x="1963" y="1987"/>
                    <a:pt x="1895" y="2010"/>
                    <a:pt x="1826" y="2032"/>
                  </a:cubicBezTo>
                  <a:cubicBezTo>
                    <a:pt x="1758" y="2055"/>
                    <a:pt x="1689" y="2078"/>
                    <a:pt x="1621" y="2078"/>
                  </a:cubicBezTo>
                  <a:cubicBezTo>
                    <a:pt x="1530" y="2078"/>
                    <a:pt x="1461" y="2078"/>
                    <a:pt x="1370" y="2055"/>
                  </a:cubicBezTo>
                  <a:cubicBezTo>
                    <a:pt x="1279" y="2032"/>
                    <a:pt x="1187" y="2010"/>
                    <a:pt x="1119" y="1964"/>
                  </a:cubicBezTo>
                  <a:cubicBezTo>
                    <a:pt x="1005" y="1918"/>
                    <a:pt x="913" y="1850"/>
                    <a:pt x="822" y="1781"/>
                  </a:cubicBezTo>
                  <a:cubicBezTo>
                    <a:pt x="708" y="1667"/>
                    <a:pt x="594" y="1553"/>
                    <a:pt x="503" y="1416"/>
                  </a:cubicBezTo>
                  <a:cubicBezTo>
                    <a:pt x="388" y="1234"/>
                    <a:pt x="297" y="1074"/>
                    <a:pt x="251" y="868"/>
                  </a:cubicBezTo>
                  <a:cubicBezTo>
                    <a:pt x="229" y="846"/>
                    <a:pt x="206" y="800"/>
                    <a:pt x="206" y="754"/>
                  </a:cubicBezTo>
                  <a:cubicBezTo>
                    <a:pt x="206" y="731"/>
                    <a:pt x="183" y="709"/>
                    <a:pt x="160" y="686"/>
                  </a:cubicBezTo>
                  <a:cubicBezTo>
                    <a:pt x="145" y="686"/>
                    <a:pt x="130" y="676"/>
                    <a:pt x="115" y="676"/>
                  </a:cubicBezTo>
                  <a:cubicBezTo>
                    <a:pt x="107" y="676"/>
                    <a:pt x="99" y="678"/>
                    <a:pt x="92" y="686"/>
                  </a:cubicBezTo>
                  <a:cubicBezTo>
                    <a:pt x="46" y="686"/>
                    <a:pt x="0" y="731"/>
                    <a:pt x="23" y="800"/>
                  </a:cubicBezTo>
                  <a:cubicBezTo>
                    <a:pt x="69" y="982"/>
                    <a:pt x="137" y="1165"/>
                    <a:pt x="251" y="1348"/>
                  </a:cubicBezTo>
                  <a:cubicBezTo>
                    <a:pt x="343" y="1530"/>
                    <a:pt x="457" y="1690"/>
                    <a:pt x="594" y="1827"/>
                  </a:cubicBezTo>
                  <a:cubicBezTo>
                    <a:pt x="754" y="1987"/>
                    <a:pt x="913" y="2101"/>
                    <a:pt x="1119" y="2192"/>
                  </a:cubicBezTo>
                  <a:cubicBezTo>
                    <a:pt x="1256" y="2253"/>
                    <a:pt x="1403" y="2283"/>
                    <a:pt x="1547" y="2283"/>
                  </a:cubicBezTo>
                  <a:cubicBezTo>
                    <a:pt x="1618" y="2283"/>
                    <a:pt x="1689" y="2276"/>
                    <a:pt x="1758" y="2261"/>
                  </a:cubicBezTo>
                  <a:cubicBezTo>
                    <a:pt x="1872" y="2238"/>
                    <a:pt x="1963" y="2192"/>
                    <a:pt x="2077" y="2147"/>
                  </a:cubicBezTo>
                  <a:cubicBezTo>
                    <a:pt x="2146" y="2101"/>
                    <a:pt x="2214" y="2032"/>
                    <a:pt x="2283" y="1964"/>
                  </a:cubicBezTo>
                  <a:cubicBezTo>
                    <a:pt x="2420" y="1850"/>
                    <a:pt x="2511" y="1713"/>
                    <a:pt x="2580" y="1553"/>
                  </a:cubicBezTo>
                  <a:cubicBezTo>
                    <a:pt x="2671" y="1370"/>
                    <a:pt x="2717" y="1165"/>
                    <a:pt x="2739" y="960"/>
                  </a:cubicBezTo>
                  <a:cubicBezTo>
                    <a:pt x="2739" y="800"/>
                    <a:pt x="2739" y="640"/>
                    <a:pt x="2739" y="503"/>
                  </a:cubicBezTo>
                  <a:cubicBezTo>
                    <a:pt x="2739" y="503"/>
                    <a:pt x="2739" y="480"/>
                    <a:pt x="2739" y="480"/>
                  </a:cubicBezTo>
                  <a:cubicBezTo>
                    <a:pt x="2717" y="457"/>
                    <a:pt x="2717" y="412"/>
                    <a:pt x="2717" y="366"/>
                  </a:cubicBezTo>
                  <a:cubicBezTo>
                    <a:pt x="2717" y="343"/>
                    <a:pt x="2717" y="343"/>
                    <a:pt x="2717" y="321"/>
                  </a:cubicBezTo>
                  <a:lnTo>
                    <a:pt x="2694" y="321"/>
                  </a:lnTo>
                  <a:cubicBezTo>
                    <a:pt x="2694" y="275"/>
                    <a:pt x="2694" y="252"/>
                    <a:pt x="2694" y="206"/>
                  </a:cubicBezTo>
                  <a:lnTo>
                    <a:pt x="2671" y="206"/>
                  </a:lnTo>
                  <a:cubicBezTo>
                    <a:pt x="2671" y="206"/>
                    <a:pt x="2671" y="184"/>
                    <a:pt x="2671" y="184"/>
                  </a:cubicBezTo>
                  <a:cubicBezTo>
                    <a:pt x="2671" y="184"/>
                    <a:pt x="2671" y="161"/>
                    <a:pt x="2671" y="161"/>
                  </a:cubicBezTo>
                  <a:cubicBezTo>
                    <a:pt x="2671" y="161"/>
                    <a:pt x="2671" y="138"/>
                    <a:pt x="2671" y="138"/>
                  </a:cubicBezTo>
                  <a:cubicBezTo>
                    <a:pt x="2671" y="138"/>
                    <a:pt x="2671" y="115"/>
                    <a:pt x="2671" y="115"/>
                  </a:cubicBezTo>
                  <a:cubicBezTo>
                    <a:pt x="2671" y="115"/>
                    <a:pt x="2648" y="92"/>
                    <a:pt x="2648" y="92"/>
                  </a:cubicBezTo>
                  <a:cubicBezTo>
                    <a:pt x="2648" y="47"/>
                    <a:pt x="2602" y="1"/>
                    <a:pt x="2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1"/>
            <p:cNvSpPr/>
            <p:nvPr/>
          </p:nvSpPr>
          <p:spPr>
            <a:xfrm>
              <a:off x="5881675" y="3830125"/>
              <a:ext cx="79900" cy="66225"/>
            </a:xfrm>
            <a:custGeom>
              <a:avLst/>
              <a:gdLst/>
              <a:ahLst/>
              <a:cxnLst/>
              <a:rect l="l" t="t" r="r" b="b"/>
              <a:pathLst>
                <a:path w="3196" h="2649" extrusionOk="0">
                  <a:moveTo>
                    <a:pt x="2229" y="1536"/>
                  </a:moveTo>
                  <a:cubicBezTo>
                    <a:pt x="2283" y="1536"/>
                    <a:pt x="2340" y="1541"/>
                    <a:pt x="2397" y="1553"/>
                  </a:cubicBezTo>
                  <a:cubicBezTo>
                    <a:pt x="2488" y="1576"/>
                    <a:pt x="2580" y="1576"/>
                    <a:pt x="2648" y="1621"/>
                  </a:cubicBezTo>
                  <a:cubicBezTo>
                    <a:pt x="2694" y="1644"/>
                    <a:pt x="2739" y="1667"/>
                    <a:pt x="2785" y="1713"/>
                  </a:cubicBezTo>
                  <a:cubicBezTo>
                    <a:pt x="2808" y="1713"/>
                    <a:pt x="2808" y="1735"/>
                    <a:pt x="2831" y="1735"/>
                  </a:cubicBezTo>
                  <a:cubicBezTo>
                    <a:pt x="2785" y="1781"/>
                    <a:pt x="2762" y="1850"/>
                    <a:pt x="2716" y="1895"/>
                  </a:cubicBezTo>
                  <a:cubicBezTo>
                    <a:pt x="2625" y="2009"/>
                    <a:pt x="2534" y="2101"/>
                    <a:pt x="2420" y="2169"/>
                  </a:cubicBezTo>
                  <a:cubicBezTo>
                    <a:pt x="2306" y="2260"/>
                    <a:pt x="2192" y="2329"/>
                    <a:pt x="2077" y="2374"/>
                  </a:cubicBezTo>
                  <a:cubicBezTo>
                    <a:pt x="1940" y="2443"/>
                    <a:pt x="1803" y="2466"/>
                    <a:pt x="1667" y="2489"/>
                  </a:cubicBezTo>
                  <a:cubicBezTo>
                    <a:pt x="1609" y="2500"/>
                    <a:pt x="1552" y="2506"/>
                    <a:pt x="1495" y="2506"/>
                  </a:cubicBezTo>
                  <a:cubicBezTo>
                    <a:pt x="1438" y="2506"/>
                    <a:pt x="1381" y="2500"/>
                    <a:pt x="1324" y="2489"/>
                  </a:cubicBezTo>
                  <a:lnTo>
                    <a:pt x="1301" y="2489"/>
                  </a:lnTo>
                  <a:cubicBezTo>
                    <a:pt x="1187" y="2466"/>
                    <a:pt x="1096" y="2443"/>
                    <a:pt x="1005" y="2420"/>
                  </a:cubicBezTo>
                  <a:cubicBezTo>
                    <a:pt x="1005" y="2420"/>
                    <a:pt x="1005" y="2397"/>
                    <a:pt x="1005" y="2397"/>
                  </a:cubicBezTo>
                  <a:cubicBezTo>
                    <a:pt x="1005" y="2374"/>
                    <a:pt x="1005" y="2374"/>
                    <a:pt x="1027" y="2352"/>
                  </a:cubicBezTo>
                  <a:cubicBezTo>
                    <a:pt x="1027" y="2306"/>
                    <a:pt x="1050" y="2238"/>
                    <a:pt x="1073" y="2192"/>
                  </a:cubicBezTo>
                  <a:cubicBezTo>
                    <a:pt x="1096" y="2123"/>
                    <a:pt x="1119" y="2078"/>
                    <a:pt x="1164" y="2032"/>
                  </a:cubicBezTo>
                  <a:cubicBezTo>
                    <a:pt x="1210" y="1964"/>
                    <a:pt x="1278" y="1895"/>
                    <a:pt x="1347" y="1850"/>
                  </a:cubicBezTo>
                  <a:cubicBezTo>
                    <a:pt x="1461" y="1758"/>
                    <a:pt x="1552" y="1713"/>
                    <a:pt x="1667" y="1667"/>
                  </a:cubicBezTo>
                  <a:cubicBezTo>
                    <a:pt x="1803" y="1598"/>
                    <a:pt x="1940" y="1576"/>
                    <a:pt x="2077" y="1553"/>
                  </a:cubicBezTo>
                  <a:cubicBezTo>
                    <a:pt x="2123" y="1541"/>
                    <a:pt x="2174" y="1536"/>
                    <a:pt x="2229" y="1536"/>
                  </a:cubicBezTo>
                  <a:close/>
                  <a:moveTo>
                    <a:pt x="2465" y="1"/>
                  </a:moveTo>
                  <a:cubicBezTo>
                    <a:pt x="2374" y="1"/>
                    <a:pt x="2306" y="1"/>
                    <a:pt x="2237" y="23"/>
                  </a:cubicBezTo>
                  <a:cubicBezTo>
                    <a:pt x="2146" y="46"/>
                    <a:pt x="2055" y="69"/>
                    <a:pt x="1986" y="138"/>
                  </a:cubicBezTo>
                  <a:cubicBezTo>
                    <a:pt x="1918" y="206"/>
                    <a:pt x="1872" y="275"/>
                    <a:pt x="1826" y="343"/>
                  </a:cubicBezTo>
                  <a:lnTo>
                    <a:pt x="1781" y="412"/>
                  </a:lnTo>
                  <a:cubicBezTo>
                    <a:pt x="1758" y="457"/>
                    <a:pt x="1735" y="503"/>
                    <a:pt x="1689" y="548"/>
                  </a:cubicBezTo>
                  <a:cubicBezTo>
                    <a:pt x="1667" y="594"/>
                    <a:pt x="1621" y="640"/>
                    <a:pt x="1598" y="663"/>
                  </a:cubicBezTo>
                  <a:lnTo>
                    <a:pt x="1552" y="685"/>
                  </a:lnTo>
                  <a:lnTo>
                    <a:pt x="1484" y="685"/>
                  </a:lnTo>
                  <a:cubicBezTo>
                    <a:pt x="1370" y="663"/>
                    <a:pt x="1278" y="617"/>
                    <a:pt x="1187" y="594"/>
                  </a:cubicBezTo>
                  <a:lnTo>
                    <a:pt x="1119" y="548"/>
                  </a:lnTo>
                  <a:cubicBezTo>
                    <a:pt x="1027" y="526"/>
                    <a:pt x="913" y="480"/>
                    <a:pt x="799" y="457"/>
                  </a:cubicBezTo>
                  <a:lnTo>
                    <a:pt x="731" y="457"/>
                  </a:lnTo>
                  <a:cubicBezTo>
                    <a:pt x="594" y="457"/>
                    <a:pt x="457" y="503"/>
                    <a:pt x="320" y="617"/>
                  </a:cubicBezTo>
                  <a:cubicBezTo>
                    <a:pt x="229" y="708"/>
                    <a:pt x="137" y="800"/>
                    <a:pt x="92" y="936"/>
                  </a:cubicBezTo>
                  <a:cubicBezTo>
                    <a:pt x="0" y="1142"/>
                    <a:pt x="23" y="1416"/>
                    <a:pt x="137" y="1690"/>
                  </a:cubicBezTo>
                  <a:cubicBezTo>
                    <a:pt x="183" y="1827"/>
                    <a:pt x="251" y="1941"/>
                    <a:pt x="343" y="2078"/>
                  </a:cubicBezTo>
                  <a:cubicBezTo>
                    <a:pt x="434" y="2192"/>
                    <a:pt x="525" y="2283"/>
                    <a:pt x="639" y="2374"/>
                  </a:cubicBezTo>
                  <a:cubicBezTo>
                    <a:pt x="754" y="2443"/>
                    <a:pt x="845" y="2511"/>
                    <a:pt x="959" y="2557"/>
                  </a:cubicBezTo>
                  <a:cubicBezTo>
                    <a:pt x="1073" y="2603"/>
                    <a:pt x="1187" y="2626"/>
                    <a:pt x="1324" y="2626"/>
                  </a:cubicBezTo>
                  <a:cubicBezTo>
                    <a:pt x="1370" y="2648"/>
                    <a:pt x="1415" y="2648"/>
                    <a:pt x="1461" y="2648"/>
                  </a:cubicBezTo>
                  <a:cubicBezTo>
                    <a:pt x="1598" y="2648"/>
                    <a:pt x="1758" y="2626"/>
                    <a:pt x="1918" y="2580"/>
                  </a:cubicBezTo>
                  <a:cubicBezTo>
                    <a:pt x="2077" y="2534"/>
                    <a:pt x="2214" y="2489"/>
                    <a:pt x="2374" y="2397"/>
                  </a:cubicBezTo>
                  <a:cubicBezTo>
                    <a:pt x="2648" y="2215"/>
                    <a:pt x="2853" y="1986"/>
                    <a:pt x="3013" y="1690"/>
                  </a:cubicBezTo>
                  <a:cubicBezTo>
                    <a:pt x="3059" y="1621"/>
                    <a:pt x="3082" y="1553"/>
                    <a:pt x="3105" y="1484"/>
                  </a:cubicBezTo>
                  <a:cubicBezTo>
                    <a:pt x="3127" y="1393"/>
                    <a:pt x="3150" y="1325"/>
                    <a:pt x="3173" y="1256"/>
                  </a:cubicBezTo>
                  <a:cubicBezTo>
                    <a:pt x="3196" y="1142"/>
                    <a:pt x="3196" y="1005"/>
                    <a:pt x="3173" y="868"/>
                  </a:cubicBezTo>
                  <a:cubicBezTo>
                    <a:pt x="3127" y="526"/>
                    <a:pt x="2922" y="92"/>
                    <a:pt x="2511" y="23"/>
                  </a:cubicBezTo>
                  <a:cubicBezTo>
                    <a:pt x="2488" y="1"/>
                    <a:pt x="2465" y="1"/>
                    <a:pt x="2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1"/>
            <p:cNvSpPr/>
            <p:nvPr/>
          </p:nvSpPr>
          <p:spPr>
            <a:xfrm>
              <a:off x="5783525" y="3922700"/>
              <a:ext cx="33700" cy="22075"/>
            </a:xfrm>
            <a:custGeom>
              <a:avLst/>
              <a:gdLst/>
              <a:ahLst/>
              <a:cxnLst/>
              <a:rect l="l" t="t" r="r" b="b"/>
              <a:pathLst>
                <a:path w="1348" h="883" extrusionOk="0">
                  <a:moveTo>
                    <a:pt x="757" y="0"/>
                  </a:moveTo>
                  <a:cubicBezTo>
                    <a:pt x="698" y="0"/>
                    <a:pt x="635" y="6"/>
                    <a:pt x="571" y="18"/>
                  </a:cubicBezTo>
                  <a:cubicBezTo>
                    <a:pt x="229" y="109"/>
                    <a:pt x="0" y="338"/>
                    <a:pt x="46" y="566"/>
                  </a:cubicBezTo>
                  <a:cubicBezTo>
                    <a:pt x="83" y="769"/>
                    <a:pt x="299" y="882"/>
                    <a:pt x="561" y="882"/>
                  </a:cubicBezTo>
                  <a:cubicBezTo>
                    <a:pt x="623" y="882"/>
                    <a:pt x="688" y="876"/>
                    <a:pt x="754" y="863"/>
                  </a:cubicBezTo>
                  <a:cubicBezTo>
                    <a:pt x="1096" y="794"/>
                    <a:pt x="1347" y="543"/>
                    <a:pt x="1301" y="315"/>
                  </a:cubicBezTo>
                  <a:cubicBezTo>
                    <a:pt x="1264" y="127"/>
                    <a:pt x="1040" y="0"/>
                    <a:pt x="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1"/>
            <p:cNvSpPr/>
            <p:nvPr/>
          </p:nvSpPr>
          <p:spPr>
            <a:xfrm>
              <a:off x="6053425" y="3847325"/>
              <a:ext cx="31425" cy="20375"/>
            </a:xfrm>
            <a:custGeom>
              <a:avLst/>
              <a:gdLst/>
              <a:ahLst/>
              <a:cxnLst/>
              <a:rect l="l" t="t" r="r" b="b"/>
              <a:pathLst>
                <a:path w="1257" h="815" extrusionOk="0">
                  <a:moveTo>
                    <a:pt x="733" y="0"/>
                  </a:moveTo>
                  <a:cubicBezTo>
                    <a:pt x="674" y="0"/>
                    <a:pt x="612" y="7"/>
                    <a:pt x="549" y="20"/>
                  </a:cubicBezTo>
                  <a:cubicBezTo>
                    <a:pt x="229" y="89"/>
                    <a:pt x="1" y="317"/>
                    <a:pt x="46" y="522"/>
                  </a:cubicBezTo>
                  <a:cubicBezTo>
                    <a:pt x="84" y="691"/>
                    <a:pt x="291" y="814"/>
                    <a:pt x="555" y="814"/>
                  </a:cubicBezTo>
                  <a:cubicBezTo>
                    <a:pt x="611" y="814"/>
                    <a:pt x="670" y="808"/>
                    <a:pt x="731" y="796"/>
                  </a:cubicBezTo>
                  <a:cubicBezTo>
                    <a:pt x="1051" y="705"/>
                    <a:pt x="1256" y="477"/>
                    <a:pt x="1210" y="271"/>
                  </a:cubicBezTo>
                  <a:cubicBezTo>
                    <a:pt x="1174" y="106"/>
                    <a:pt x="975" y="0"/>
                    <a:pt x="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9" name="Google Shape;5639;p21"/>
          <p:cNvGrpSpPr/>
          <p:nvPr/>
        </p:nvGrpSpPr>
        <p:grpSpPr>
          <a:xfrm>
            <a:off x="8039619" y="319744"/>
            <a:ext cx="930621" cy="976500"/>
            <a:chOff x="-818813" y="1823137"/>
            <a:chExt cx="1579734" cy="1657613"/>
          </a:xfrm>
        </p:grpSpPr>
        <p:sp>
          <p:nvSpPr>
            <p:cNvPr id="5640" name="Google Shape;5640;p21"/>
            <p:cNvSpPr/>
            <p:nvPr/>
          </p:nvSpPr>
          <p:spPr>
            <a:xfrm>
              <a:off x="-818813" y="1823137"/>
              <a:ext cx="1579734" cy="1657613"/>
            </a:xfrm>
            <a:custGeom>
              <a:avLst/>
              <a:gdLst/>
              <a:ahLst/>
              <a:cxnLst/>
              <a:rect l="l" t="t" r="r" b="b"/>
              <a:pathLst>
                <a:path w="28236" h="29628" extrusionOk="0">
                  <a:moveTo>
                    <a:pt x="12144" y="1"/>
                  </a:moveTo>
                  <a:cubicBezTo>
                    <a:pt x="11870" y="1"/>
                    <a:pt x="11596" y="24"/>
                    <a:pt x="11345" y="69"/>
                  </a:cubicBezTo>
                  <a:cubicBezTo>
                    <a:pt x="10683" y="69"/>
                    <a:pt x="10066" y="434"/>
                    <a:pt x="9724" y="1028"/>
                  </a:cubicBezTo>
                  <a:cubicBezTo>
                    <a:pt x="9724" y="1028"/>
                    <a:pt x="503" y="17257"/>
                    <a:pt x="503" y="17257"/>
                  </a:cubicBezTo>
                  <a:cubicBezTo>
                    <a:pt x="434" y="17416"/>
                    <a:pt x="366" y="17576"/>
                    <a:pt x="320" y="17736"/>
                  </a:cubicBezTo>
                  <a:cubicBezTo>
                    <a:pt x="252" y="17896"/>
                    <a:pt x="206" y="18055"/>
                    <a:pt x="160" y="18215"/>
                  </a:cubicBezTo>
                  <a:cubicBezTo>
                    <a:pt x="115" y="18444"/>
                    <a:pt x="69" y="18695"/>
                    <a:pt x="46" y="18946"/>
                  </a:cubicBezTo>
                  <a:cubicBezTo>
                    <a:pt x="1" y="19379"/>
                    <a:pt x="23" y="19813"/>
                    <a:pt x="92" y="20292"/>
                  </a:cubicBezTo>
                  <a:cubicBezTo>
                    <a:pt x="160" y="20680"/>
                    <a:pt x="274" y="21091"/>
                    <a:pt x="434" y="21525"/>
                  </a:cubicBezTo>
                  <a:cubicBezTo>
                    <a:pt x="548" y="21844"/>
                    <a:pt x="708" y="22164"/>
                    <a:pt x="868" y="22461"/>
                  </a:cubicBezTo>
                  <a:cubicBezTo>
                    <a:pt x="982" y="22666"/>
                    <a:pt x="1119" y="22872"/>
                    <a:pt x="1324" y="23077"/>
                  </a:cubicBezTo>
                  <a:cubicBezTo>
                    <a:pt x="2237" y="23922"/>
                    <a:pt x="3287" y="24515"/>
                    <a:pt x="4155" y="24972"/>
                  </a:cubicBezTo>
                  <a:cubicBezTo>
                    <a:pt x="4474" y="25131"/>
                    <a:pt x="4794" y="25291"/>
                    <a:pt x="5113" y="25451"/>
                  </a:cubicBezTo>
                  <a:lnTo>
                    <a:pt x="5501" y="25656"/>
                  </a:lnTo>
                  <a:cubicBezTo>
                    <a:pt x="5638" y="25725"/>
                    <a:pt x="5753" y="25770"/>
                    <a:pt x="5889" y="25839"/>
                  </a:cubicBezTo>
                  <a:lnTo>
                    <a:pt x="6209" y="25999"/>
                  </a:lnTo>
                  <a:cubicBezTo>
                    <a:pt x="6460" y="26136"/>
                    <a:pt x="6711" y="26273"/>
                    <a:pt x="6962" y="26387"/>
                  </a:cubicBezTo>
                  <a:cubicBezTo>
                    <a:pt x="8012" y="26912"/>
                    <a:pt x="9062" y="27391"/>
                    <a:pt x="10089" y="27825"/>
                  </a:cubicBezTo>
                  <a:cubicBezTo>
                    <a:pt x="10683" y="28099"/>
                    <a:pt x="11208" y="28304"/>
                    <a:pt x="11687" y="28487"/>
                  </a:cubicBezTo>
                  <a:cubicBezTo>
                    <a:pt x="12258" y="28692"/>
                    <a:pt x="12828" y="28897"/>
                    <a:pt x="13376" y="29057"/>
                  </a:cubicBezTo>
                  <a:cubicBezTo>
                    <a:pt x="13627" y="29126"/>
                    <a:pt x="13878" y="29194"/>
                    <a:pt x="14107" y="29263"/>
                  </a:cubicBezTo>
                  <a:cubicBezTo>
                    <a:pt x="14221" y="29286"/>
                    <a:pt x="14335" y="29308"/>
                    <a:pt x="14472" y="29354"/>
                  </a:cubicBezTo>
                  <a:cubicBezTo>
                    <a:pt x="14517" y="29354"/>
                    <a:pt x="14746" y="29422"/>
                    <a:pt x="14746" y="29422"/>
                  </a:cubicBezTo>
                  <a:cubicBezTo>
                    <a:pt x="14746" y="29422"/>
                    <a:pt x="14883" y="29445"/>
                    <a:pt x="14883" y="29445"/>
                  </a:cubicBezTo>
                  <a:cubicBezTo>
                    <a:pt x="15042" y="29491"/>
                    <a:pt x="15225" y="29537"/>
                    <a:pt x="15430" y="29559"/>
                  </a:cubicBezTo>
                  <a:cubicBezTo>
                    <a:pt x="15659" y="29605"/>
                    <a:pt x="15887" y="29628"/>
                    <a:pt x="16092" y="29628"/>
                  </a:cubicBezTo>
                  <a:cubicBezTo>
                    <a:pt x="16298" y="29628"/>
                    <a:pt x="16480" y="29605"/>
                    <a:pt x="16663" y="29582"/>
                  </a:cubicBezTo>
                  <a:cubicBezTo>
                    <a:pt x="16846" y="29537"/>
                    <a:pt x="17051" y="29468"/>
                    <a:pt x="17211" y="29377"/>
                  </a:cubicBezTo>
                  <a:cubicBezTo>
                    <a:pt x="17576" y="29217"/>
                    <a:pt x="17873" y="28943"/>
                    <a:pt x="18078" y="28601"/>
                  </a:cubicBezTo>
                  <a:cubicBezTo>
                    <a:pt x="18535" y="27802"/>
                    <a:pt x="27551" y="12007"/>
                    <a:pt x="27916" y="11391"/>
                  </a:cubicBezTo>
                  <a:cubicBezTo>
                    <a:pt x="28144" y="10980"/>
                    <a:pt x="28235" y="10500"/>
                    <a:pt x="28144" y="10067"/>
                  </a:cubicBezTo>
                  <a:cubicBezTo>
                    <a:pt x="28144" y="9998"/>
                    <a:pt x="28121" y="9953"/>
                    <a:pt x="28121" y="9907"/>
                  </a:cubicBezTo>
                  <a:cubicBezTo>
                    <a:pt x="28030" y="9542"/>
                    <a:pt x="27870" y="9222"/>
                    <a:pt x="27596" y="8948"/>
                  </a:cubicBezTo>
                  <a:cubicBezTo>
                    <a:pt x="27391" y="8743"/>
                    <a:pt x="27163" y="8537"/>
                    <a:pt x="26934" y="8355"/>
                  </a:cubicBezTo>
                  <a:cubicBezTo>
                    <a:pt x="26934" y="8263"/>
                    <a:pt x="26912" y="8172"/>
                    <a:pt x="26912" y="8058"/>
                  </a:cubicBezTo>
                  <a:cubicBezTo>
                    <a:pt x="26912" y="8058"/>
                    <a:pt x="26912" y="8058"/>
                    <a:pt x="26912" y="8035"/>
                  </a:cubicBezTo>
                  <a:cubicBezTo>
                    <a:pt x="26866" y="7624"/>
                    <a:pt x="26706" y="7236"/>
                    <a:pt x="26409" y="6917"/>
                  </a:cubicBezTo>
                  <a:cubicBezTo>
                    <a:pt x="26318" y="6803"/>
                    <a:pt x="26204" y="6666"/>
                    <a:pt x="26090" y="6552"/>
                  </a:cubicBezTo>
                  <a:cubicBezTo>
                    <a:pt x="25976" y="6437"/>
                    <a:pt x="25862" y="6323"/>
                    <a:pt x="25702" y="6186"/>
                  </a:cubicBezTo>
                  <a:cubicBezTo>
                    <a:pt x="25496" y="6004"/>
                    <a:pt x="25268" y="5821"/>
                    <a:pt x="25063" y="5684"/>
                  </a:cubicBezTo>
                  <a:lnTo>
                    <a:pt x="25040" y="5661"/>
                  </a:lnTo>
                  <a:cubicBezTo>
                    <a:pt x="24949" y="5593"/>
                    <a:pt x="24880" y="5524"/>
                    <a:pt x="24789" y="5456"/>
                  </a:cubicBezTo>
                  <a:cubicBezTo>
                    <a:pt x="24743" y="5433"/>
                    <a:pt x="24492" y="5228"/>
                    <a:pt x="24492" y="5228"/>
                  </a:cubicBezTo>
                  <a:cubicBezTo>
                    <a:pt x="24287" y="5068"/>
                    <a:pt x="24058" y="4908"/>
                    <a:pt x="23830" y="4748"/>
                  </a:cubicBezTo>
                  <a:cubicBezTo>
                    <a:pt x="22963" y="4086"/>
                    <a:pt x="22050" y="3493"/>
                    <a:pt x="21114" y="2968"/>
                  </a:cubicBezTo>
                  <a:cubicBezTo>
                    <a:pt x="20155" y="2443"/>
                    <a:pt x="19174" y="1964"/>
                    <a:pt x="18147" y="1553"/>
                  </a:cubicBezTo>
                  <a:cubicBezTo>
                    <a:pt x="17918" y="1462"/>
                    <a:pt x="17667" y="1347"/>
                    <a:pt x="17393" y="1256"/>
                  </a:cubicBezTo>
                  <a:cubicBezTo>
                    <a:pt x="17188" y="1188"/>
                    <a:pt x="16983" y="1119"/>
                    <a:pt x="16777" y="1051"/>
                  </a:cubicBezTo>
                  <a:lnTo>
                    <a:pt x="16686" y="1005"/>
                  </a:lnTo>
                  <a:cubicBezTo>
                    <a:pt x="16252" y="845"/>
                    <a:pt x="15750" y="685"/>
                    <a:pt x="15271" y="549"/>
                  </a:cubicBezTo>
                  <a:cubicBezTo>
                    <a:pt x="14563" y="343"/>
                    <a:pt x="13924" y="183"/>
                    <a:pt x="13331" y="92"/>
                  </a:cubicBezTo>
                  <a:cubicBezTo>
                    <a:pt x="12920" y="46"/>
                    <a:pt x="12509" y="1"/>
                    <a:pt x="121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1"/>
            <p:cNvSpPr/>
            <p:nvPr/>
          </p:nvSpPr>
          <p:spPr>
            <a:xfrm>
              <a:off x="-703895" y="1930446"/>
              <a:ext cx="1283492" cy="1293674"/>
            </a:xfrm>
            <a:custGeom>
              <a:avLst/>
              <a:gdLst/>
              <a:ahLst/>
              <a:cxnLst/>
              <a:rect l="l" t="t" r="r" b="b"/>
              <a:pathLst>
                <a:path w="22941" h="23123" extrusionOk="0">
                  <a:moveTo>
                    <a:pt x="8720" y="4793"/>
                  </a:moveTo>
                  <a:lnTo>
                    <a:pt x="8711" y="4816"/>
                  </a:lnTo>
                  <a:lnTo>
                    <a:pt x="8720" y="4816"/>
                  </a:lnTo>
                  <a:lnTo>
                    <a:pt x="8720" y="4793"/>
                  </a:lnTo>
                  <a:close/>
                  <a:moveTo>
                    <a:pt x="9861" y="2785"/>
                  </a:moveTo>
                  <a:cubicBezTo>
                    <a:pt x="9884" y="2808"/>
                    <a:pt x="9930" y="2830"/>
                    <a:pt x="9953" y="2853"/>
                  </a:cubicBezTo>
                  <a:lnTo>
                    <a:pt x="9998" y="2876"/>
                  </a:lnTo>
                  <a:cubicBezTo>
                    <a:pt x="10090" y="2899"/>
                    <a:pt x="10158" y="2944"/>
                    <a:pt x="10249" y="2990"/>
                  </a:cubicBezTo>
                  <a:lnTo>
                    <a:pt x="10318" y="3013"/>
                  </a:lnTo>
                  <a:lnTo>
                    <a:pt x="10363" y="3036"/>
                  </a:lnTo>
                  <a:cubicBezTo>
                    <a:pt x="10409" y="3059"/>
                    <a:pt x="10455" y="3081"/>
                    <a:pt x="10500" y="3104"/>
                  </a:cubicBezTo>
                  <a:cubicBezTo>
                    <a:pt x="10592" y="3127"/>
                    <a:pt x="10683" y="3173"/>
                    <a:pt x="10774" y="3218"/>
                  </a:cubicBezTo>
                  <a:lnTo>
                    <a:pt x="10820" y="3241"/>
                  </a:lnTo>
                  <a:cubicBezTo>
                    <a:pt x="10911" y="3264"/>
                    <a:pt x="11003" y="3310"/>
                    <a:pt x="11094" y="3355"/>
                  </a:cubicBezTo>
                  <a:cubicBezTo>
                    <a:pt x="11117" y="3355"/>
                    <a:pt x="11140" y="3378"/>
                    <a:pt x="11140" y="3378"/>
                  </a:cubicBezTo>
                  <a:cubicBezTo>
                    <a:pt x="11231" y="3401"/>
                    <a:pt x="11299" y="3447"/>
                    <a:pt x="11368" y="3492"/>
                  </a:cubicBezTo>
                  <a:cubicBezTo>
                    <a:pt x="11528" y="3584"/>
                    <a:pt x="11687" y="3652"/>
                    <a:pt x="11824" y="3743"/>
                  </a:cubicBezTo>
                  <a:lnTo>
                    <a:pt x="11847" y="3743"/>
                  </a:lnTo>
                  <a:cubicBezTo>
                    <a:pt x="11984" y="3812"/>
                    <a:pt x="12098" y="3880"/>
                    <a:pt x="12235" y="3949"/>
                  </a:cubicBezTo>
                  <a:cubicBezTo>
                    <a:pt x="12304" y="3994"/>
                    <a:pt x="12395" y="4040"/>
                    <a:pt x="12486" y="4086"/>
                  </a:cubicBezTo>
                  <a:cubicBezTo>
                    <a:pt x="12555" y="4131"/>
                    <a:pt x="12646" y="4154"/>
                    <a:pt x="12715" y="4200"/>
                  </a:cubicBezTo>
                  <a:cubicBezTo>
                    <a:pt x="12851" y="4291"/>
                    <a:pt x="12988" y="4360"/>
                    <a:pt x="13125" y="4428"/>
                  </a:cubicBezTo>
                  <a:lnTo>
                    <a:pt x="13171" y="4451"/>
                  </a:lnTo>
                  <a:lnTo>
                    <a:pt x="13239" y="4474"/>
                  </a:lnTo>
                  <a:cubicBezTo>
                    <a:pt x="13285" y="4519"/>
                    <a:pt x="13354" y="4542"/>
                    <a:pt x="13399" y="4588"/>
                  </a:cubicBezTo>
                  <a:lnTo>
                    <a:pt x="13513" y="4634"/>
                  </a:lnTo>
                  <a:lnTo>
                    <a:pt x="13628" y="4679"/>
                  </a:lnTo>
                  <a:lnTo>
                    <a:pt x="13787" y="4771"/>
                  </a:lnTo>
                  <a:cubicBezTo>
                    <a:pt x="13879" y="4816"/>
                    <a:pt x="13970" y="4862"/>
                    <a:pt x="14084" y="4907"/>
                  </a:cubicBezTo>
                  <a:cubicBezTo>
                    <a:pt x="14175" y="4976"/>
                    <a:pt x="14267" y="5022"/>
                    <a:pt x="14358" y="5067"/>
                  </a:cubicBezTo>
                  <a:lnTo>
                    <a:pt x="14541" y="5159"/>
                  </a:lnTo>
                  <a:lnTo>
                    <a:pt x="14609" y="5181"/>
                  </a:lnTo>
                  <a:lnTo>
                    <a:pt x="14769" y="5273"/>
                  </a:lnTo>
                  <a:lnTo>
                    <a:pt x="14837" y="5295"/>
                  </a:lnTo>
                  <a:cubicBezTo>
                    <a:pt x="14883" y="5341"/>
                    <a:pt x="14929" y="5364"/>
                    <a:pt x="14974" y="5387"/>
                  </a:cubicBezTo>
                  <a:cubicBezTo>
                    <a:pt x="15111" y="5455"/>
                    <a:pt x="15248" y="5524"/>
                    <a:pt x="15362" y="5569"/>
                  </a:cubicBezTo>
                  <a:lnTo>
                    <a:pt x="15431" y="5615"/>
                  </a:lnTo>
                  <a:cubicBezTo>
                    <a:pt x="15499" y="5661"/>
                    <a:pt x="15568" y="5684"/>
                    <a:pt x="15659" y="5729"/>
                  </a:cubicBezTo>
                  <a:lnTo>
                    <a:pt x="15705" y="5752"/>
                  </a:lnTo>
                  <a:lnTo>
                    <a:pt x="15727" y="5775"/>
                  </a:lnTo>
                  <a:lnTo>
                    <a:pt x="15887" y="5843"/>
                  </a:lnTo>
                  <a:lnTo>
                    <a:pt x="16321" y="6072"/>
                  </a:lnTo>
                  <a:lnTo>
                    <a:pt x="16435" y="6117"/>
                  </a:lnTo>
                  <a:cubicBezTo>
                    <a:pt x="16549" y="6186"/>
                    <a:pt x="16663" y="6231"/>
                    <a:pt x="16777" y="6300"/>
                  </a:cubicBezTo>
                  <a:cubicBezTo>
                    <a:pt x="16846" y="6323"/>
                    <a:pt x="16892" y="6345"/>
                    <a:pt x="16937" y="6368"/>
                  </a:cubicBezTo>
                  <a:lnTo>
                    <a:pt x="16983" y="6391"/>
                  </a:lnTo>
                  <a:cubicBezTo>
                    <a:pt x="17074" y="6437"/>
                    <a:pt x="17143" y="6460"/>
                    <a:pt x="17234" y="6505"/>
                  </a:cubicBezTo>
                  <a:lnTo>
                    <a:pt x="17257" y="6528"/>
                  </a:lnTo>
                  <a:lnTo>
                    <a:pt x="17325" y="6551"/>
                  </a:lnTo>
                  <a:lnTo>
                    <a:pt x="17417" y="6597"/>
                  </a:lnTo>
                  <a:cubicBezTo>
                    <a:pt x="17553" y="6665"/>
                    <a:pt x="17713" y="6733"/>
                    <a:pt x="17850" y="6825"/>
                  </a:cubicBezTo>
                  <a:lnTo>
                    <a:pt x="17987" y="6870"/>
                  </a:lnTo>
                  <a:cubicBezTo>
                    <a:pt x="18101" y="6939"/>
                    <a:pt x="18215" y="6985"/>
                    <a:pt x="18330" y="7053"/>
                  </a:cubicBezTo>
                  <a:cubicBezTo>
                    <a:pt x="18398" y="7076"/>
                    <a:pt x="18466" y="7122"/>
                    <a:pt x="18535" y="7167"/>
                  </a:cubicBezTo>
                  <a:lnTo>
                    <a:pt x="18581" y="7190"/>
                  </a:lnTo>
                  <a:cubicBezTo>
                    <a:pt x="18649" y="7213"/>
                    <a:pt x="18718" y="7236"/>
                    <a:pt x="18786" y="7281"/>
                  </a:cubicBezTo>
                  <a:lnTo>
                    <a:pt x="18832" y="7304"/>
                  </a:lnTo>
                  <a:cubicBezTo>
                    <a:pt x="18900" y="7327"/>
                    <a:pt x="18946" y="7373"/>
                    <a:pt x="18991" y="7395"/>
                  </a:cubicBezTo>
                  <a:lnTo>
                    <a:pt x="19037" y="7418"/>
                  </a:lnTo>
                  <a:cubicBezTo>
                    <a:pt x="19083" y="7441"/>
                    <a:pt x="19128" y="7441"/>
                    <a:pt x="19174" y="7487"/>
                  </a:cubicBezTo>
                  <a:cubicBezTo>
                    <a:pt x="19174" y="7487"/>
                    <a:pt x="19197" y="7464"/>
                    <a:pt x="19197" y="7464"/>
                  </a:cubicBezTo>
                  <a:cubicBezTo>
                    <a:pt x="19220" y="7464"/>
                    <a:pt x="19265" y="7487"/>
                    <a:pt x="19288" y="7510"/>
                  </a:cubicBezTo>
                  <a:cubicBezTo>
                    <a:pt x="19334" y="7532"/>
                    <a:pt x="19357" y="7555"/>
                    <a:pt x="19357" y="7601"/>
                  </a:cubicBezTo>
                  <a:cubicBezTo>
                    <a:pt x="19379" y="7669"/>
                    <a:pt x="19357" y="7715"/>
                    <a:pt x="19334" y="7761"/>
                  </a:cubicBezTo>
                  <a:cubicBezTo>
                    <a:pt x="19334" y="7783"/>
                    <a:pt x="19311" y="7806"/>
                    <a:pt x="19311" y="7806"/>
                  </a:cubicBezTo>
                  <a:lnTo>
                    <a:pt x="19288" y="7852"/>
                  </a:lnTo>
                  <a:lnTo>
                    <a:pt x="19243" y="7920"/>
                  </a:lnTo>
                  <a:cubicBezTo>
                    <a:pt x="19197" y="7989"/>
                    <a:pt x="19151" y="8080"/>
                    <a:pt x="19128" y="8149"/>
                  </a:cubicBezTo>
                  <a:cubicBezTo>
                    <a:pt x="19083" y="8217"/>
                    <a:pt x="19060" y="8286"/>
                    <a:pt x="19037" y="8354"/>
                  </a:cubicBezTo>
                  <a:cubicBezTo>
                    <a:pt x="18991" y="8400"/>
                    <a:pt x="18969" y="8445"/>
                    <a:pt x="18946" y="8491"/>
                  </a:cubicBezTo>
                  <a:cubicBezTo>
                    <a:pt x="18923" y="8537"/>
                    <a:pt x="18900" y="8605"/>
                    <a:pt x="18877" y="8651"/>
                  </a:cubicBezTo>
                  <a:lnTo>
                    <a:pt x="18855" y="8719"/>
                  </a:lnTo>
                  <a:cubicBezTo>
                    <a:pt x="18740" y="9016"/>
                    <a:pt x="18603" y="9313"/>
                    <a:pt x="18421" y="9609"/>
                  </a:cubicBezTo>
                  <a:cubicBezTo>
                    <a:pt x="18398" y="9632"/>
                    <a:pt x="18375" y="9678"/>
                    <a:pt x="18375" y="9701"/>
                  </a:cubicBezTo>
                  <a:cubicBezTo>
                    <a:pt x="18330" y="9746"/>
                    <a:pt x="18307" y="9792"/>
                    <a:pt x="18284" y="9815"/>
                  </a:cubicBezTo>
                  <a:lnTo>
                    <a:pt x="18238" y="9929"/>
                  </a:lnTo>
                  <a:lnTo>
                    <a:pt x="18215" y="9975"/>
                  </a:lnTo>
                  <a:lnTo>
                    <a:pt x="18193" y="9997"/>
                  </a:lnTo>
                  <a:lnTo>
                    <a:pt x="18170" y="10043"/>
                  </a:lnTo>
                  <a:cubicBezTo>
                    <a:pt x="18101" y="10157"/>
                    <a:pt x="18033" y="10294"/>
                    <a:pt x="17987" y="10431"/>
                  </a:cubicBezTo>
                  <a:cubicBezTo>
                    <a:pt x="17919" y="10545"/>
                    <a:pt x="17873" y="10659"/>
                    <a:pt x="17827" y="10774"/>
                  </a:cubicBezTo>
                  <a:lnTo>
                    <a:pt x="17782" y="10911"/>
                  </a:lnTo>
                  <a:cubicBezTo>
                    <a:pt x="17736" y="11002"/>
                    <a:pt x="17713" y="11093"/>
                    <a:pt x="17668" y="11184"/>
                  </a:cubicBezTo>
                  <a:cubicBezTo>
                    <a:pt x="17645" y="11207"/>
                    <a:pt x="17622" y="11253"/>
                    <a:pt x="17599" y="11276"/>
                  </a:cubicBezTo>
                  <a:cubicBezTo>
                    <a:pt x="17599" y="11321"/>
                    <a:pt x="17576" y="11344"/>
                    <a:pt x="17553" y="11390"/>
                  </a:cubicBezTo>
                  <a:cubicBezTo>
                    <a:pt x="17531" y="11458"/>
                    <a:pt x="17485" y="11550"/>
                    <a:pt x="17439" y="11618"/>
                  </a:cubicBezTo>
                  <a:cubicBezTo>
                    <a:pt x="17439" y="11618"/>
                    <a:pt x="17439" y="11641"/>
                    <a:pt x="17417" y="11664"/>
                  </a:cubicBezTo>
                  <a:lnTo>
                    <a:pt x="17439" y="11641"/>
                  </a:lnTo>
                  <a:lnTo>
                    <a:pt x="17439" y="11641"/>
                  </a:lnTo>
                  <a:cubicBezTo>
                    <a:pt x="17417" y="11664"/>
                    <a:pt x="17417" y="11709"/>
                    <a:pt x="17394" y="11732"/>
                  </a:cubicBezTo>
                  <a:cubicBezTo>
                    <a:pt x="17394" y="11778"/>
                    <a:pt x="17371" y="11824"/>
                    <a:pt x="17348" y="11846"/>
                  </a:cubicBezTo>
                  <a:cubicBezTo>
                    <a:pt x="17302" y="11938"/>
                    <a:pt x="17234" y="11983"/>
                    <a:pt x="17165" y="12006"/>
                  </a:cubicBezTo>
                  <a:lnTo>
                    <a:pt x="17120" y="12006"/>
                  </a:lnTo>
                  <a:cubicBezTo>
                    <a:pt x="17074" y="12006"/>
                    <a:pt x="17006" y="11983"/>
                    <a:pt x="16960" y="11938"/>
                  </a:cubicBezTo>
                  <a:lnTo>
                    <a:pt x="16937" y="11938"/>
                  </a:lnTo>
                  <a:cubicBezTo>
                    <a:pt x="16892" y="11892"/>
                    <a:pt x="16846" y="11869"/>
                    <a:pt x="16800" y="11846"/>
                  </a:cubicBezTo>
                  <a:cubicBezTo>
                    <a:pt x="16686" y="11801"/>
                    <a:pt x="16549" y="11732"/>
                    <a:pt x="16435" y="11687"/>
                  </a:cubicBezTo>
                  <a:cubicBezTo>
                    <a:pt x="16367" y="11641"/>
                    <a:pt x="16275" y="11595"/>
                    <a:pt x="16207" y="11572"/>
                  </a:cubicBezTo>
                  <a:cubicBezTo>
                    <a:pt x="16070" y="11504"/>
                    <a:pt x="15933" y="11435"/>
                    <a:pt x="15819" y="11367"/>
                  </a:cubicBezTo>
                  <a:lnTo>
                    <a:pt x="15773" y="11367"/>
                  </a:lnTo>
                  <a:lnTo>
                    <a:pt x="15705" y="11321"/>
                  </a:lnTo>
                  <a:lnTo>
                    <a:pt x="15659" y="11299"/>
                  </a:lnTo>
                  <a:lnTo>
                    <a:pt x="15590" y="11276"/>
                  </a:lnTo>
                  <a:cubicBezTo>
                    <a:pt x="15522" y="11230"/>
                    <a:pt x="15431" y="11207"/>
                    <a:pt x="15362" y="11162"/>
                  </a:cubicBezTo>
                  <a:lnTo>
                    <a:pt x="15225" y="11093"/>
                  </a:lnTo>
                  <a:lnTo>
                    <a:pt x="14883" y="10911"/>
                  </a:lnTo>
                  <a:lnTo>
                    <a:pt x="14472" y="10705"/>
                  </a:lnTo>
                  <a:lnTo>
                    <a:pt x="14312" y="10637"/>
                  </a:lnTo>
                  <a:lnTo>
                    <a:pt x="14016" y="10477"/>
                  </a:lnTo>
                  <a:cubicBezTo>
                    <a:pt x="13901" y="10408"/>
                    <a:pt x="13787" y="10363"/>
                    <a:pt x="13673" y="10294"/>
                  </a:cubicBezTo>
                  <a:lnTo>
                    <a:pt x="13582" y="10249"/>
                  </a:lnTo>
                  <a:lnTo>
                    <a:pt x="13308" y="10089"/>
                  </a:lnTo>
                  <a:lnTo>
                    <a:pt x="13194" y="10043"/>
                  </a:lnTo>
                  <a:lnTo>
                    <a:pt x="13057" y="9952"/>
                  </a:lnTo>
                  <a:lnTo>
                    <a:pt x="12646" y="9746"/>
                  </a:lnTo>
                  <a:cubicBezTo>
                    <a:pt x="12509" y="9678"/>
                    <a:pt x="12372" y="9587"/>
                    <a:pt x="12212" y="9518"/>
                  </a:cubicBezTo>
                  <a:lnTo>
                    <a:pt x="12190" y="9518"/>
                  </a:lnTo>
                  <a:cubicBezTo>
                    <a:pt x="12053" y="9427"/>
                    <a:pt x="11916" y="9358"/>
                    <a:pt x="11779" y="9290"/>
                  </a:cubicBezTo>
                  <a:lnTo>
                    <a:pt x="11596" y="9199"/>
                  </a:lnTo>
                  <a:cubicBezTo>
                    <a:pt x="11505" y="9176"/>
                    <a:pt x="11436" y="9130"/>
                    <a:pt x="11345" y="9084"/>
                  </a:cubicBezTo>
                  <a:cubicBezTo>
                    <a:pt x="11208" y="9016"/>
                    <a:pt x="11071" y="8948"/>
                    <a:pt x="10934" y="8879"/>
                  </a:cubicBezTo>
                  <a:lnTo>
                    <a:pt x="10820" y="8833"/>
                  </a:lnTo>
                  <a:lnTo>
                    <a:pt x="10797" y="8833"/>
                  </a:lnTo>
                  <a:cubicBezTo>
                    <a:pt x="10706" y="8788"/>
                    <a:pt x="10615" y="8742"/>
                    <a:pt x="10500" y="8696"/>
                  </a:cubicBezTo>
                  <a:lnTo>
                    <a:pt x="10409" y="8651"/>
                  </a:lnTo>
                  <a:lnTo>
                    <a:pt x="10409" y="8628"/>
                  </a:lnTo>
                  <a:lnTo>
                    <a:pt x="10363" y="8628"/>
                  </a:lnTo>
                  <a:lnTo>
                    <a:pt x="10318" y="8605"/>
                  </a:lnTo>
                  <a:lnTo>
                    <a:pt x="10295" y="8605"/>
                  </a:lnTo>
                  <a:lnTo>
                    <a:pt x="10227" y="8560"/>
                  </a:lnTo>
                  <a:cubicBezTo>
                    <a:pt x="10158" y="8537"/>
                    <a:pt x="10090" y="8491"/>
                    <a:pt x="10021" y="8468"/>
                  </a:cubicBezTo>
                  <a:cubicBezTo>
                    <a:pt x="9953" y="8423"/>
                    <a:pt x="9884" y="8400"/>
                    <a:pt x="9816" y="8354"/>
                  </a:cubicBezTo>
                  <a:lnTo>
                    <a:pt x="9702" y="8308"/>
                  </a:lnTo>
                  <a:cubicBezTo>
                    <a:pt x="9610" y="8240"/>
                    <a:pt x="9496" y="8194"/>
                    <a:pt x="9405" y="8149"/>
                  </a:cubicBezTo>
                  <a:cubicBezTo>
                    <a:pt x="9268" y="8080"/>
                    <a:pt x="9131" y="8012"/>
                    <a:pt x="8994" y="7943"/>
                  </a:cubicBezTo>
                  <a:cubicBezTo>
                    <a:pt x="8926" y="7898"/>
                    <a:pt x="8857" y="7875"/>
                    <a:pt x="8811" y="7852"/>
                  </a:cubicBezTo>
                  <a:lnTo>
                    <a:pt x="8766" y="7829"/>
                  </a:lnTo>
                  <a:cubicBezTo>
                    <a:pt x="8697" y="7783"/>
                    <a:pt x="8629" y="7761"/>
                    <a:pt x="8583" y="7738"/>
                  </a:cubicBezTo>
                  <a:cubicBezTo>
                    <a:pt x="8537" y="7715"/>
                    <a:pt x="8469" y="7692"/>
                    <a:pt x="8423" y="7669"/>
                  </a:cubicBezTo>
                  <a:lnTo>
                    <a:pt x="8355" y="7646"/>
                  </a:lnTo>
                  <a:cubicBezTo>
                    <a:pt x="8286" y="7601"/>
                    <a:pt x="8218" y="7578"/>
                    <a:pt x="8149" y="7555"/>
                  </a:cubicBezTo>
                  <a:lnTo>
                    <a:pt x="8104" y="7532"/>
                  </a:lnTo>
                  <a:cubicBezTo>
                    <a:pt x="8035" y="7487"/>
                    <a:pt x="7944" y="7464"/>
                    <a:pt x="7876" y="7418"/>
                  </a:cubicBezTo>
                  <a:cubicBezTo>
                    <a:pt x="7830" y="7395"/>
                    <a:pt x="7784" y="7373"/>
                    <a:pt x="7761" y="7350"/>
                  </a:cubicBezTo>
                  <a:cubicBezTo>
                    <a:pt x="7693" y="7327"/>
                    <a:pt x="7670" y="7304"/>
                    <a:pt x="7624" y="7258"/>
                  </a:cubicBezTo>
                  <a:cubicBezTo>
                    <a:pt x="7579" y="7190"/>
                    <a:pt x="7556" y="7122"/>
                    <a:pt x="7579" y="7053"/>
                  </a:cubicBezTo>
                  <a:cubicBezTo>
                    <a:pt x="7579" y="7007"/>
                    <a:pt x="7602" y="6985"/>
                    <a:pt x="7647" y="6939"/>
                  </a:cubicBezTo>
                  <a:cubicBezTo>
                    <a:pt x="7647" y="6916"/>
                    <a:pt x="7670" y="6893"/>
                    <a:pt x="7670" y="6893"/>
                  </a:cubicBezTo>
                  <a:cubicBezTo>
                    <a:pt x="7670" y="6893"/>
                    <a:pt x="7693" y="6870"/>
                    <a:pt x="7693" y="6870"/>
                  </a:cubicBezTo>
                  <a:lnTo>
                    <a:pt x="7716" y="6825"/>
                  </a:lnTo>
                  <a:lnTo>
                    <a:pt x="7716" y="6802"/>
                  </a:lnTo>
                  <a:lnTo>
                    <a:pt x="7739" y="6756"/>
                  </a:lnTo>
                  <a:lnTo>
                    <a:pt x="7761" y="6733"/>
                  </a:lnTo>
                  <a:lnTo>
                    <a:pt x="7784" y="6711"/>
                  </a:lnTo>
                  <a:lnTo>
                    <a:pt x="7830" y="6597"/>
                  </a:lnTo>
                  <a:cubicBezTo>
                    <a:pt x="7876" y="6505"/>
                    <a:pt x="7898" y="6437"/>
                    <a:pt x="7944" y="6368"/>
                  </a:cubicBezTo>
                  <a:cubicBezTo>
                    <a:pt x="8012" y="6254"/>
                    <a:pt x="8058" y="6140"/>
                    <a:pt x="8104" y="6026"/>
                  </a:cubicBezTo>
                  <a:lnTo>
                    <a:pt x="8149" y="5935"/>
                  </a:lnTo>
                  <a:lnTo>
                    <a:pt x="8172" y="5889"/>
                  </a:lnTo>
                  <a:cubicBezTo>
                    <a:pt x="8218" y="5843"/>
                    <a:pt x="8241" y="5775"/>
                    <a:pt x="8264" y="5706"/>
                  </a:cubicBezTo>
                  <a:lnTo>
                    <a:pt x="8378" y="5478"/>
                  </a:lnTo>
                  <a:lnTo>
                    <a:pt x="8446" y="5364"/>
                  </a:lnTo>
                  <a:lnTo>
                    <a:pt x="8446" y="5341"/>
                  </a:lnTo>
                  <a:lnTo>
                    <a:pt x="8469" y="5318"/>
                  </a:lnTo>
                  <a:cubicBezTo>
                    <a:pt x="8537" y="5181"/>
                    <a:pt x="8606" y="5044"/>
                    <a:pt x="8674" y="4907"/>
                  </a:cubicBezTo>
                  <a:lnTo>
                    <a:pt x="8711" y="4816"/>
                  </a:lnTo>
                  <a:lnTo>
                    <a:pt x="8697" y="4816"/>
                  </a:lnTo>
                  <a:lnTo>
                    <a:pt x="8766" y="4679"/>
                  </a:lnTo>
                  <a:lnTo>
                    <a:pt x="8789" y="4611"/>
                  </a:lnTo>
                  <a:cubicBezTo>
                    <a:pt x="8834" y="4542"/>
                    <a:pt x="8857" y="4474"/>
                    <a:pt x="8903" y="4428"/>
                  </a:cubicBezTo>
                  <a:cubicBezTo>
                    <a:pt x="8971" y="4291"/>
                    <a:pt x="9017" y="4154"/>
                    <a:pt x="9108" y="4017"/>
                  </a:cubicBezTo>
                  <a:lnTo>
                    <a:pt x="9177" y="3880"/>
                  </a:lnTo>
                  <a:lnTo>
                    <a:pt x="9177" y="3858"/>
                  </a:lnTo>
                  <a:lnTo>
                    <a:pt x="9222" y="3789"/>
                  </a:lnTo>
                  <a:cubicBezTo>
                    <a:pt x="9245" y="3743"/>
                    <a:pt x="9268" y="3675"/>
                    <a:pt x="9314" y="3629"/>
                  </a:cubicBezTo>
                  <a:cubicBezTo>
                    <a:pt x="9382" y="3492"/>
                    <a:pt x="9428" y="3378"/>
                    <a:pt x="9496" y="3264"/>
                  </a:cubicBezTo>
                  <a:lnTo>
                    <a:pt x="9587" y="3081"/>
                  </a:lnTo>
                  <a:cubicBezTo>
                    <a:pt x="9610" y="3036"/>
                    <a:pt x="9633" y="2990"/>
                    <a:pt x="9656" y="2944"/>
                  </a:cubicBezTo>
                  <a:lnTo>
                    <a:pt x="9656" y="2922"/>
                  </a:lnTo>
                  <a:lnTo>
                    <a:pt x="9656" y="2899"/>
                  </a:lnTo>
                  <a:cubicBezTo>
                    <a:pt x="9679" y="2876"/>
                    <a:pt x="9679" y="2853"/>
                    <a:pt x="9702" y="2853"/>
                  </a:cubicBezTo>
                  <a:cubicBezTo>
                    <a:pt x="9702" y="2830"/>
                    <a:pt x="9702" y="2830"/>
                    <a:pt x="9724" y="2830"/>
                  </a:cubicBezTo>
                  <a:cubicBezTo>
                    <a:pt x="9724" y="2785"/>
                    <a:pt x="9770" y="2785"/>
                    <a:pt x="9793" y="2785"/>
                  </a:cubicBezTo>
                  <a:close/>
                  <a:moveTo>
                    <a:pt x="9656" y="0"/>
                  </a:moveTo>
                  <a:cubicBezTo>
                    <a:pt x="9587" y="0"/>
                    <a:pt x="9519" y="0"/>
                    <a:pt x="9473" y="23"/>
                  </a:cubicBezTo>
                  <a:cubicBezTo>
                    <a:pt x="9450" y="46"/>
                    <a:pt x="9428" y="46"/>
                    <a:pt x="9428" y="46"/>
                  </a:cubicBezTo>
                  <a:cubicBezTo>
                    <a:pt x="9405" y="69"/>
                    <a:pt x="9382" y="91"/>
                    <a:pt x="9359" y="91"/>
                  </a:cubicBezTo>
                  <a:lnTo>
                    <a:pt x="9359" y="114"/>
                  </a:lnTo>
                  <a:cubicBezTo>
                    <a:pt x="9336" y="137"/>
                    <a:pt x="9314" y="160"/>
                    <a:pt x="9291" y="183"/>
                  </a:cubicBezTo>
                  <a:cubicBezTo>
                    <a:pt x="9268" y="228"/>
                    <a:pt x="9245" y="251"/>
                    <a:pt x="9222" y="297"/>
                  </a:cubicBezTo>
                  <a:cubicBezTo>
                    <a:pt x="9177" y="365"/>
                    <a:pt x="9131" y="457"/>
                    <a:pt x="9085" y="525"/>
                  </a:cubicBezTo>
                  <a:cubicBezTo>
                    <a:pt x="9062" y="571"/>
                    <a:pt x="9040" y="616"/>
                    <a:pt x="9017" y="662"/>
                  </a:cubicBezTo>
                  <a:cubicBezTo>
                    <a:pt x="8971" y="753"/>
                    <a:pt x="8903" y="867"/>
                    <a:pt x="8834" y="982"/>
                  </a:cubicBezTo>
                  <a:lnTo>
                    <a:pt x="8811" y="1004"/>
                  </a:lnTo>
                  <a:lnTo>
                    <a:pt x="8789" y="1050"/>
                  </a:lnTo>
                  <a:lnTo>
                    <a:pt x="8766" y="1096"/>
                  </a:lnTo>
                  <a:cubicBezTo>
                    <a:pt x="8743" y="1141"/>
                    <a:pt x="8697" y="1187"/>
                    <a:pt x="8674" y="1233"/>
                  </a:cubicBezTo>
                  <a:cubicBezTo>
                    <a:pt x="8652" y="1278"/>
                    <a:pt x="8606" y="1324"/>
                    <a:pt x="8583" y="1370"/>
                  </a:cubicBezTo>
                  <a:cubicBezTo>
                    <a:pt x="8537" y="1438"/>
                    <a:pt x="8515" y="1484"/>
                    <a:pt x="8469" y="1552"/>
                  </a:cubicBezTo>
                  <a:cubicBezTo>
                    <a:pt x="8469" y="1575"/>
                    <a:pt x="8446" y="1598"/>
                    <a:pt x="8446" y="1621"/>
                  </a:cubicBezTo>
                  <a:cubicBezTo>
                    <a:pt x="8423" y="1643"/>
                    <a:pt x="8423" y="1666"/>
                    <a:pt x="8423" y="1689"/>
                  </a:cubicBezTo>
                  <a:cubicBezTo>
                    <a:pt x="8423" y="1712"/>
                    <a:pt x="8423" y="1735"/>
                    <a:pt x="8423" y="1758"/>
                  </a:cubicBezTo>
                  <a:lnTo>
                    <a:pt x="8401" y="1780"/>
                  </a:lnTo>
                  <a:cubicBezTo>
                    <a:pt x="8355" y="1849"/>
                    <a:pt x="8332" y="1895"/>
                    <a:pt x="8286" y="1963"/>
                  </a:cubicBezTo>
                  <a:cubicBezTo>
                    <a:pt x="8286" y="1986"/>
                    <a:pt x="8264" y="2009"/>
                    <a:pt x="8241" y="2031"/>
                  </a:cubicBezTo>
                  <a:cubicBezTo>
                    <a:pt x="8218" y="2077"/>
                    <a:pt x="8195" y="2123"/>
                    <a:pt x="8172" y="2168"/>
                  </a:cubicBezTo>
                  <a:cubicBezTo>
                    <a:pt x="8127" y="2237"/>
                    <a:pt x="8081" y="2305"/>
                    <a:pt x="8035" y="2374"/>
                  </a:cubicBezTo>
                  <a:cubicBezTo>
                    <a:pt x="7990" y="2465"/>
                    <a:pt x="7921" y="2556"/>
                    <a:pt x="7853" y="2648"/>
                  </a:cubicBezTo>
                  <a:lnTo>
                    <a:pt x="7784" y="2808"/>
                  </a:lnTo>
                  <a:cubicBezTo>
                    <a:pt x="7693" y="2922"/>
                    <a:pt x="7624" y="3059"/>
                    <a:pt x="7533" y="3196"/>
                  </a:cubicBezTo>
                  <a:lnTo>
                    <a:pt x="7510" y="3218"/>
                  </a:lnTo>
                  <a:lnTo>
                    <a:pt x="7442" y="3333"/>
                  </a:lnTo>
                  <a:cubicBezTo>
                    <a:pt x="7396" y="3447"/>
                    <a:pt x="7328" y="3538"/>
                    <a:pt x="7259" y="3652"/>
                  </a:cubicBezTo>
                  <a:cubicBezTo>
                    <a:pt x="7236" y="3721"/>
                    <a:pt x="7191" y="3789"/>
                    <a:pt x="7145" y="3880"/>
                  </a:cubicBezTo>
                  <a:lnTo>
                    <a:pt x="7054" y="4063"/>
                  </a:lnTo>
                  <a:cubicBezTo>
                    <a:pt x="6985" y="4200"/>
                    <a:pt x="6894" y="4360"/>
                    <a:pt x="6826" y="4497"/>
                  </a:cubicBezTo>
                  <a:cubicBezTo>
                    <a:pt x="6803" y="4542"/>
                    <a:pt x="6780" y="4588"/>
                    <a:pt x="6757" y="4634"/>
                  </a:cubicBezTo>
                  <a:cubicBezTo>
                    <a:pt x="6734" y="4656"/>
                    <a:pt x="6711" y="4702"/>
                    <a:pt x="6689" y="4725"/>
                  </a:cubicBezTo>
                  <a:lnTo>
                    <a:pt x="6689" y="4748"/>
                  </a:lnTo>
                  <a:cubicBezTo>
                    <a:pt x="6643" y="4816"/>
                    <a:pt x="6620" y="4907"/>
                    <a:pt x="6574" y="4976"/>
                  </a:cubicBezTo>
                  <a:cubicBezTo>
                    <a:pt x="6529" y="5044"/>
                    <a:pt x="6506" y="5090"/>
                    <a:pt x="6460" y="5159"/>
                  </a:cubicBezTo>
                  <a:lnTo>
                    <a:pt x="6438" y="5227"/>
                  </a:lnTo>
                  <a:cubicBezTo>
                    <a:pt x="6392" y="5273"/>
                    <a:pt x="6369" y="5318"/>
                    <a:pt x="6346" y="5387"/>
                  </a:cubicBezTo>
                  <a:lnTo>
                    <a:pt x="6323" y="5432"/>
                  </a:lnTo>
                  <a:cubicBezTo>
                    <a:pt x="6278" y="5501"/>
                    <a:pt x="6232" y="5569"/>
                    <a:pt x="6186" y="5661"/>
                  </a:cubicBezTo>
                  <a:lnTo>
                    <a:pt x="6164" y="5706"/>
                  </a:lnTo>
                  <a:cubicBezTo>
                    <a:pt x="6118" y="5775"/>
                    <a:pt x="6095" y="5820"/>
                    <a:pt x="6050" y="5889"/>
                  </a:cubicBezTo>
                  <a:cubicBezTo>
                    <a:pt x="5867" y="6163"/>
                    <a:pt x="5707" y="6460"/>
                    <a:pt x="5525" y="6756"/>
                  </a:cubicBezTo>
                  <a:lnTo>
                    <a:pt x="5502" y="6825"/>
                  </a:lnTo>
                  <a:lnTo>
                    <a:pt x="5228" y="7281"/>
                  </a:lnTo>
                  <a:cubicBezTo>
                    <a:pt x="5182" y="7350"/>
                    <a:pt x="5137" y="7418"/>
                    <a:pt x="5091" y="7510"/>
                  </a:cubicBezTo>
                  <a:cubicBezTo>
                    <a:pt x="5068" y="7555"/>
                    <a:pt x="5022" y="7624"/>
                    <a:pt x="5000" y="7692"/>
                  </a:cubicBezTo>
                  <a:lnTo>
                    <a:pt x="4977" y="7738"/>
                  </a:lnTo>
                  <a:cubicBezTo>
                    <a:pt x="4931" y="7829"/>
                    <a:pt x="4885" y="7898"/>
                    <a:pt x="4817" y="7989"/>
                  </a:cubicBezTo>
                  <a:cubicBezTo>
                    <a:pt x="4794" y="8057"/>
                    <a:pt x="4748" y="8126"/>
                    <a:pt x="4703" y="8194"/>
                  </a:cubicBezTo>
                  <a:lnTo>
                    <a:pt x="4657" y="8286"/>
                  </a:lnTo>
                  <a:cubicBezTo>
                    <a:pt x="4634" y="8331"/>
                    <a:pt x="4612" y="8377"/>
                    <a:pt x="4589" y="8423"/>
                  </a:cubicBezTo>
                  <a:cubicBezTo>
                    <a:pt x="4543" y="8491"/>
                    <a:pt x="4520" y="8537"/>
                    <a:pt x="4497" y="8582"/>
                  </a:cubicBezTo>
                  <a:lnTo>
                    <a:pt x="4452" y="8651"/>
                  </a:lnTo>
                  <a:cubicBezTo>
                    <a:pt x="4429" y="8696"/>
                    <a:pt x="4406" y="8742"/>
                    <a:pt x="4383" y="8788"/>
                  </a:cubicBezTo>
                  <a:lnTo>
                    <a:pt x="4338" y="8856"/>
                  </a:lnTo>
                  <a:cubicBezTo>
                    <a:pt x="4315" y="8925"/>
                    <a:pt x="4269" y="8993"/>
                    <a:pt x="4223" y="9062"/>
                  </a:cubicBezTo>
                  <a:lnTo>
                    <a:pt x="4201" y="9107"/>
                  </a:lnTo>
                  <a:cubicBezTo>
                    <a:pt x="4155" y="9199"/>
                    <a:pt x="4109" y="9290"/>
                    <a:pt x="4064" y="9381"/>
                  </a:cubicBezTo>
                  <a:cubicBezTo>
                    <a:pt x="4018" y="9450"/>
                    <a:pt x="3995" y="9518"/>
                    <a:pt x="3950" y="9564"/>
                  </a:cubicBezTo>
                  <a:cubicBezTo>
                    <a:pt x="3858" y="9724"/>
                    <a:pt x="3790" y="9883"/>
                    <a:pt x="3699" y="10043"/>
                  </a:cubicBezTo>
                  <a:lnTo>
                    <a:pt x="3607" y="10226"/>
                  </a:lnTo>
                  <a:cubicBezTo>
                    <a:pt x="3562" y="10317"/>
                    <a:pt x="3516" y="10431"/>
                    <a:pt x="3447" y="10522"/>
                  </a:cubicBezTo>
                  <a:cubicBezTo>
                    <a:pt x="3356" y="10682"/>
                    <a:pt x="3288" y="10865"/>
                    <a:pt x="3196" y="11047"/>
                  </a:cubicBezTo>
                  <a:cubicBezTo>
                    <a:pt x="3128" y="11184"/>
                    <a:pt x="3037" y="11321"/>
                    <a:pt x="2968" y="11481"/>
                  </a:cubicBezTo>
                  <a:cubicBezTo>
                    <a:pt x="2922" y="11550"/>
                    <a:pt x="2877" y="11641"/>
                    <a:pt x="2831" y="11732"/>
                  </a:cubicBezTo>
                  <a:cubicBezTo>
                    <a:pt x="2785" y="11801"/>
                    <a:pt x="2740" y="11869"/>
                    <a:pt x="2717" y="11938"/>
                  </a:cubicBezTo>
                  <a:cubicBezTo>
                    <a:pt x="2626" y="12075"/>
                    <a:pt x="2557" y="12234"/>
                    <a:pt x="2466" y="12371"/>
                  </a:cubicBezTo>
                  <a:lnTo>
                    <a:pt x="2443" y="12394"/>
                  </a:lnTo>
                  <a:cubicBezTo>
                    <a:pt x="2329" y="12600"/>
                    <a:pt x="2215" y="12782"/>
                    <a:pt x="2101" y="12988"/>
                  </a:cubicBezTo>
                  <a:lnTo>
                    <a:pt x="1941" y="13284"/>
                  </a:lnTo>
                  <a:lnTo>
                    <a:pt x="1850" y="13421"/>
                  </a:lnTo>
                  <a:lnTo>
                    <a:pt x="1667" y="13764"/>
                  </a:lnTo>
                  <a:cubicBezTo>
                    <a:pt x="1621" y="13832"/>
                    <a:pt x="1576" y="13923"/>
                    <a:pt x="1530" y="13992"/>
                  </a:cubicBezTo>
                  <a:cubicBezTo>
                    <a:pt x="1507" y="14038"/>
                    <a:pt x="1484" y="14083"/>
                    <a:pt x="1462" y="14129"/>
                  </a:cubicBezTo>
                  <a:cubicBezTo>
                    <a:pt x="1439" y="14152"/>
                    <a:pt x="1416" y="14175"/>
                    <a:pt x="1416" y="14197"/>
                  </a:cubicBezTo>
                  <a:cubicBezTo>
                    <a:pt x="1279" y="14426"/>
                    <a:pt x="1165" y="14631"/>
                    <a:pt x="1028" y="14859"/>
                  </a:cubicBezTo>
                  <a:lnTo>
                    <a:pt x="891" y="15110"/>
                  </a:lnTo>
                  <a:lnTo>
                    <a:pt x="640" y="15544"/>
                  </a:lnTo>
                  <a:lnTo>
                    <a:pt x="389" y="15978"/>
                  </a:lnTo>
                  <a:cubicBezTo>
                    <a:pt x="343" y="16023"/>
                    <a:pt x="320" y="16092"/>
                    <a:pt x="275" y="16137"/>
                  </a:cubicBezTo>
                  <a:lnTo>
                    <a:pt x="275" y="16160"/>
                  </a:lnTo>
                  <a:cubicBezTo>
                    <a:pt x="252" y="16183"/>
                    <a:pt x="252" y="16229"/>
                    <a:pt x="229" y="16252"/>
                  </a:cubicBezTo>
                  <a:cubicBezTo>
                    <a:pt x="206" y="16274"/>
                    <a:pt x="183" y="16274"/>
                    <a:pt x="183" y="16297"/>
                  </a:cubicBezTo>
                  <a:lnTo>
                    <a:pt x="161" y="16320"/>
                  </a:lnTo>
                  <a:cubicBezTo>
                    <a:pt x="138" y="16366"/>
                    <a:pt x="92" y="16411"/>
                    <a:pt x="69" y="16457"/>
                  </a:cubicBezTo>
                  <a:cubicBezTo>
                    <a:pt x="46" y="16503"/>
                    <a:pt x="24" y="16548"/>
                    <a:pt x="1" y="16617"/>
                  </a:cubicBezTo>
                  <a:cubicBezTo>
                    <a:pt x="1" y="16685"/>
                    <a:pt x="1" y="16754"/>
                    <a:pt x="46" y="16822"/>
                  </a:cubicBezTo>
                  <a:cubicBezTo>
                    <a:pt x="69" y="16845"/>
                    <a:pt x="92" y="16868"/>
                    <a:pt x="115" y="16914"/>
                  </a:cubicBezTo>
                  <a:lnTo>
                    <a:pt x="161" y="16936"/>
                  </a:lnTo>
                  <a:cubicBezTo>
                    <a:pt x="183" y="16959"/>
                    <a:pt x="206" y="16982"/>
                    <a:pt x="229" y="17005"/>
                  </a:cubicBezTo>
                  <a:cubicBezTo>
                    <a:pt x="320" y="17096"/>
                    <a:pt x="412" y="17165"/>
                    <a:pt x="503" y="17233"/>
                  </a:cubicBezTo>
                  <a:lnTo>
                    <a:pt x="594" y="17324"/>
                  </a:lnTo>
                  <a:cubicBezTo>
                    <a:pt x="617" y="17347"/>
                    <a:pt x="663" y="17370"/>
                    <a:pt x="686" y="17393"/>
                  </a:cubicBezTo>
                  <a:cubicBezTo>
                    <a:pt x="708" y="17370"/>
                    <a:pt x="754" y="17347"/>
                    <a:pt x="777" y="17347"/>
                  </a:cubicBezTo>
                  <a:cubicBezTo>
                    <a:pt x="800" y="17347"/>
                    <a:pt x="823" y="17370"/>
                    <a:pt x="845" y="17370"/>
                  </a:cubicBezTo>
                  <a:cubicBezTo>
                    <a:pt x="868" y="17416"/>
                    <a:pt x="891" y="17461"/>
                    <a:pt x="868" y="17484"/>
                  </a:cubicBezTo>
                  <a:cubicBezTo>
                    <a:pt x="937" y="17553"/>
                    <a:pt x="1005" y="17598"/>
                    <a:pt x="1074" y="17644"/>
                  </a:cubicBezTo>
                  <a:cubicBezTo>
                    <a:pt x="1165" y="17712"/>
                    <a:pt x="1233" y="17758"/>
                    <a:pt x="1325" y="17804"/>
                  </a:cubicBezTo>
                  <a:lnTo>
                    <a:pt x="1370" y="17827"/>
                  </a:lnTo>
                  <a:cubicBezTo>
                    <a:pt x="1416" y="17872"/>
                    <a:pt x="1484" y="17918"/>
                    <a:pt x="1530" y="17941"/>
                  </a:cubicBezTo>
                  <a:lnTo>
                    <a:pt x="1553" y="17964"/>
                  </a:lnTo>
                  <a:lnTo>
                    <a:pt x="1576" y="17964"/>
                  </a:lnTo>
                  <a:cubicBezTo>
                    <a:pt x="1644" y="18009"/>
                    <a:pt x="1713" y="18032"/>
                    <a:pt x="1758" y="18078"/>
                  </a:cubicBezTo>
                  <a:lnTo>
                    <a:pt x="1850" y="18146"/>
                  </a:lnTo>
                  <a:lnTo>
                    <a:pt x="1964" y="18215"/>
                  </a:lnTo>
                  <a:cubicBezTo>
                    <a:pt x="2032" y="18237"/>
                    <a:pt x="2078" y="18260"/>
                    <a:pt x="2124" y="18306"/>
                  </a:cubicBezTo>
                  <a:lnTo>
                    <a:pt x="2192" y="18329"/>
                  </a:lnTo>
                  <a:cubicBezTo>
                    <a:pt x="2443" y="18488"/>
                    <a:pt x="2694" y="18648"/>
                    <a:pt x="2945" y="18808"/>
                  </a:cubicBezTo>
                  <a:lnTo>
                    <a:pt x="2991" y="18831"/>
                  </a:lnTo>
                  <a:lnTo>
                    <a:pt x="3059" y="18899"/>
                  </a:lnTo>
                  <a:lnTo>
                    <a:pt x="3082" y="18899"/>
                  </a:lnTo>
                  <a:lnTo>
                    <a:pt x="3105" y="18922"/>
                  </a:lnTo>
                  <a:lnTo>
                    <a:pt x="3151" y="18945"/>
                  </a:lnTo>
                  <a:cubicBezTo>
                    <a:pt x="3242" y="18991"/>
                    <a:pt x="3333" y="19059"/>
                    <a:pt x="3425" y="19105"/>
                  </a:cubicBezTo>
                  <a:lnTo>
                    <a:pt x="3470" y="19128"/>
                  </a:lnTo>
                  <a:lnTo>
                    <a:pt x="3516" y="19150"/>
                  </a:lnTo>
                  <a:lnTo>
                    <a:pt x="3539" y="19150"/>
                  </a:lnTo>
                  <a:cubicBezTo>
                    <a:pt x="3607" y="19196"/>
                    <a:pt x="3676" y="19242"/>
                    <a:pt x="3744" y="19287"/>
                  </a:cubicBezTo>
                  <a:lnTo>
                    <a:pt x="3881" y="19356"/>
                  </a:lnTo>
                  <a:cubicBezTo>
                    <a:pt x="3972" y="19424"/>
                    <a:pt x="4064" y="19470"/>
                    <a:pt x="4155" y="19516"/>
                  </a:cubicBezTo>
                  <a:cubicBezTo>
                    <a:pt x="4246" y="19584"/>
                    <a:pt x="4338" y="19630"/>
                    <a:pt x="4429" y="19675"/>
                  </a:cubicBezTo>
                  <a:cubicBezTo>
                    <a:pt x="4497" y="19721"/>
                    <a:pt x="4543" y="19744"/>
                    <a:pt x="4589" y="19767"/>
                  </a:cubicBezTo>
                  <a:cubicBezTo>
                    <a:pt x="4657" y="19790"/>
                    <a:pt x="4703" y="19835"/>
                    <a:pt x="4748" y="19858"/>
                  </a:cubicBezTo>
                  <a:lnTo>
                    <a:pt x="4817" y="19881"/>
                  </a:lnTo>
                  <a:cubicBezTo>
                    <a:pt x="4863" y="19926"/>
                    <a:pt x="4908" y="19949"/>
                    <a:pt x="4977" y="19972"/>
                  </a:cubicBezTo>
                  <a:lnTo>
                    <a:pt x="5022" y="20018"/>
                  </a:lnTo>
                  <a:cubicBezTo>
                    <a:pt x="5182" y="20109"/>
                    <a:pt x="5319" y="20178"/>
                    <a:pt x="5479" y="20269"/>
                  </a:cubicBezTo>
                  <a:cubicBezTo>
                    <a:pt x="5593" y="20315"/>
                    <a:pt x="5707" y="20383"/>
                    <a:pt x="5821" y="20451"/>
                  </a:cubicBezTo>
                  <a:lnTo>
                    <a:pt x="5913" y="20497"/>
                  </a:lnTo>
                  <a:cubicBezTo>
                    <a:pt x="6004" y="20520"/>
                    <a:pt x="6095" y="20566"/>
                    <a:pt x="6164" y="20611"/>
                  </a:cubicBezTo>
                  <a:cubicBezTo>
                    <a:pt x="6232" y="20634"/>
                    <a:pt x="6301" y="20680"/>
                    <a:pt x="6369" y="20703"/>
                  </a:cubicBezTo>
                  <a:lnTo>
                    <a:pt x="6506" y="20771"/>
                  </a:lnTo>
                  <a:lnTo>
                    <a:pt x="6597" y="20817"/>
                  </a:lnTo>
                  <a:cubicBezTo>
                    <a:pt x="6643" y="20839"/>
                    <a:pt x="6711" y="20862"/>
                    <a:pt x="6757" y="20908"/>
                  </a:cubicBezTo>
                  <a:lnTo>
                    <a:pt x="6826" y="20931"/>
                  </a:lnTo>
                  <a:cubicBezTo>
                    <a:pt x="6894" y="20976"/>
                    <a:pt x="6985" y="21022"/>
                    <a:pt x="7077" y="21068"/>
                  </a:cubicBezTo>
                  <a:cubicBezTo>
                    <a:pt x="7145" y="21091"/>
                    <a:pt x="7191" y="21113"/>
                    <a:pt x="7259" y="21136"/>
                  </a:cubicBezTo>
                  <a:cubicBezTo>
                    <a:pt x="7328" y="21182"/>
                    <a:pt x="7419" y="21228"/>
                    <a:pt x="7488" y="21250"/>
                  </a:cubicBezTo>
                  <a:lnTo>
                    <a:pt x="7533" y="21273"/>
                  </a:lnTo>
                  <a:cubicBezTo>
                    <a:pt x="7602" y="21296"/>
                    <a:pt x="7670" y="21342"/>
                    <a:pt x="7739" y="21364"/>
                  </a:cubicBezTo>
                  <a:cubicBezTo>
                    <a:pt x="7807" y="21410"/>
                    <a:pt x="7898" y="21456"/>
                    <a:pt x="7967" y="21479"/>
                  </a:cubicBezTo>
                  <a:cubicBezTo>
                    <a:pt x="7990" y="21501"/>
                    <a:pt x="7990" y="21501"/>
                    <a:pt x="8012" y="21501"/>
                  </a:cubicBezTo>
                  <a:lnTo>
                    <a:pt x="8081" y="21547"/>
                  </a:lnTo>
                  <a:cubicBezTo>
                    <a:pt x="8172" y="21593"/>
                    <a:pt x="8264" y="21638"/>
                    <a:pt x="8378" y="21661"/>
                  </a:cubicBezTo>
                  <a:cubicBezTo>
                    <a:pt x="8446" y="21707"/>
                    <a:pt x="8537" y="21730"/>
                    <a:pt x="8606" y="21775"/>
                  </a:cubicBezTo>
                  <a:cubicBezTo>
                    <a:pt x="8697" y="21798"/>
                    <a:pt x="8766" y="21844"/>
                    <a:pt x="8834" y="21867"/>
                  </a:cubicBezTo>
                  <a:lnTo>
                    <a:pt x="8971" y="21912"/>
                  </a:lnTo>
                  <a:cubicBezTo>
                    <a:pt x="9085" y="21958"/>
                    <a:pt x="9199" y="22026"/>
                    <a:pt x="9314" y="22072"/>
                  </a:cubicBezTo>
                  <a:lnTo>
                    <a:pt x="9450" y="22118"/>
                  </a:lnTo>
                  <a:cubicBezTo>
                    <a:pt x="9542" y="22163"/>
                    <a:pt x="9656" y="22232"/>
                    <a:pt x="9770" y="22277"/>
                  </a:cubicBezTo>
                  <a:cubicBezTo>
                    <a:pt x="9930" y="22323"/>
                    <a:pt x="10090" y="22392"/>
                    <a:pt x="10249" y="22437"/>
                  </a:cubicBezTo>
                  <a:cubicBezTo>
                    <a:pt x="10341" y="22483"/>
                    <a:pt x="10432" y="22506"/>
                    <a:pt x="10523" y="22529"/>
                  </a:cubicBezTo>
                  <a:cubicBezTo>
                    <a:pt x="10592" y="22551"/>
                    <a:pt x="10637" y="22574"/>
                    <a:pt x="10706" y="22597"/>
                  </a:cubicBezTo>
                  <a:cubicBezTo>
                    <a:pt x="10774" y="22620"/>
                    <a:pt x="10843" y="22643"/>
                    <a:pt x="10911" y="22666"/>
                  </a:cubicBezTo>
                  <a:lnTo>
                    <a:pt x="10980" y="22711"/>
                  </a:lnTo>
                  <a:cubicBezTo>
                    <a:pt x="11094" y="22734"/>
                    <a:pt x="11208" y="22780"/>
                    <a:pt x="11322" y="22802"/>
                  </a:cubicBezTo>
                  <a:cubicBezTo>
                    <a:pt x="11482" y="22848"/>
                    <a:pt x="11642" y="22894"/>
                    <a:pt x="11801" y="22939"/>
                  </a:cubicBezTo>
                  <a:cubicBezTo>
                    <a:pt x="11893" y="22962"/>
                    <a:pt x="11961" y="22985"/>
                    <a:pt x="12053" y="23008"/>
                  </a:cubicBezTo>
                  <a:lnTo>
                    <a:pt x="12190" y="23031"/>
                  </a:lnTo>
                  <a:cubicBezTo>
                    <a:pt x="12304" y="23031"/>
                    <a:pt x="12441" y="23054"/>
                    <a:pt x="12555" y="23076"/>
                  </a:cubicBezTo>
                  <a:cubicBezTo>
                    <a:pt x="12715" y="23099"/>
                    <a:pt x="12851" y="23099"/>
                    <a:pt x="12988" y="23122"/>
                  </a:cubicBezTo>
                  <a:lnTo>
                    <a:pt x="13536" y="23122"/>
                  </a:lnTo>
                  <a:cubicBezTo>
                    <a:pt x="13559" y="23099"/>
                    <a:pt x="13605" y="23099"/>
                    <a:pt x="13628" y="23076"/>
                  </a:cubicBezTo>
                  <a:cubicBezTo>
                    <a:pt x="13650" y="23054"/>
                    <a:pt x="13673" y="23031"/>
                    <a:pt x="13673" y="23008"/>
                  </a:cubicBezTo>
                  <a:cubicBezTo>
                    <a:pt x="13696" y="22962"/>
                    <a:pt x="13696" y="22939"/>
                    <a:pt x="13696" y="22894"/>
                  </a:cubicBezTo>
                  <a:cubicBezTo>
                    <a:pt x="13742" y="22825"/>
                    <a:pt x="13787" y="22757"/>
                    <a:pt x="13833" y="22688"/>
                  </a:cubicBezTo>
                  <a:cubicBezTo>
                    <a:pt x="13879" y="22620"/>
                    <a:pt x="13924" y="22551"/>
                    <a:pt x="13970" y="22483"/>
                  </a:cubicBezTo>
                  <a:cubicBezTo>
                    <a:pt x="14038" y="22369"/>
                    <a:pt x="14107" y="22255"/>
                    <a:pt x="14198" y="22141"/>
                  </a:cubicBezTo>
                  <a:lnTo>
                    <a:pt x="14221" y="22095"/>
                  </a:lnTo>
                  <a:cubicBezTo>
                    <a:pt x="14289" y="21981"/>
                    <a:pt x="14335" y="21889"/>
                    <a:pt x="14404" y="21798"/>
                  </a:cubicBezTo>
                  <a:lnTo>
                    <a:pt x="14449" y="21707"/>
                  </a:lnTo>
                  <a:cubicBezTo>
                    <a:pt x="14495" y="21638"/>
                    <a:pt x="14518" y="21593"/>
                    <a:pt x="14563" y="21524"/>
                  </a:cubicBezTo>
                  <a:lnTo>
                    <a:pt x="14586" y="21501"/>
                  </a:lnTo>
                  <a:lnTo>
                    <a:pt x="14609" y="21456"/>
                  </a:lnTo>
                  <a:cubicBezTo>
                    <a:pt x="14632" y="21387"/>
                    <a:pt x="14677" y="21342"/>
                    <a:pt x="14700" y="21273"/>
                  </a:cubicBezTo>
                  <a:cubicBezTo>
                    <a:pt x="14746" y="21182"/>
                    <a:pt x="14792" y="21113"/>
                    <a:pt x="14814" y="21022"/>
                  </a:cubicBezTo>
                  <a:cubicBezTo>
                    <a:pt x="14906" y="20885"/>
                    <a:pt x="14974" y="20725"/>
                    <a:pt x="15043" y="20588"/>
                  </a:cubicBezTo>
                  <a:cubicBezTo>
                    <a:pt x="15111" y="20474"/>
                    <a:pt x="15157" y="20383"/>
                    <a:pt x="15248" y="20269"/>
                  </a:cubicBezTo>
                  <a:cubicBezTo>
                    <a:pt x="15271" y="20223"/>
                    <a:pt x="15294" y="20200"/>
                    <a:pt x="15317" y="20155"/>
                  </a:cubicBezTo>
                  <a:lnTo>
                    <a:pt x="15294" y="20155"/>
                  </a:lnTo>
                  <a:lnTo>
                    <a:pt x="15362" y="20063"/>
                  </a:lnTo>
                  <a:cubicBezTo>
                    <a:pt x="15385" y="20018"/>
                    <a:pt x="15408" y="19972"/>
                    <a:pt x="15454" y="19904"/>
                  </a:cubicBezTo>
                  <a:lnTo>
                    <a:pt x="15522" y="19812"/>
                  </a:lnTo>
                  <a:lnTo>
                    <a:pt x="15659" y="19561"/>
                  </a:lnTo>
                  <a:lnTo>
                    <a:pt x="15727" y="19447"/>
                  </a:lnTo>
                  <a:cubicBezTo>
                    <a:pt x="15750" y="19402"/>
                    <a:pt x="15796" y="19333"/>
                    <a:pt x="15819" y="19265"/>
                  </a:cubicBezTo>
                  <a:cubicBezTo>
                    <a:pt x="15864" y="19196"/>
                    <a:pt x="15887" y="19150"/>
                    <a:pt x="15910" y="19082"/>
                  </a:cubicBezTo>
                  <a:cubicBezTo>
                    <a:pt x="15956" y="19036"/>
                    <a:pt x="16001" y="18968"/>
                    <a:pt x="16024" y="18899"/>
                  </a:cubicBezTo>
                  <a:lnTo>
                    <a:pt x="16047" y="18854"/>
                  </a:lnTo>
                  <a:lnTo>
                    <a:pt x="16138" y="18717"/>
                  </a:lnTo>
                  <a:cubicBezTo>
                    <a:pt x="16161" y="18671"/>
                    <a:pt x="16207" y="18603"/>
                    <a:pt x="16252" y="18534"/>
                  </a:cubicBezTo>
                  <a:lnTo>
                    <a:pt x="16275" y="18443"/>
                  </a:lnTo>
                  <a:cubicBezTo>
                    <a:pt x="16298" y="18420"/>
                    <a:pt x="16321" y="18374"/>
                    <a:pt x="16344" y="18329"/>
                  </a:cubicBezTo>
                  <a:cubicBezTo>
                    <a:pt x="16389" y="18283"/>
                    <a:pt x="16412" y="18215"/>
                    <a:pt x="16435" y="18169"/>
                  </a:cubicBezTo>
                  <a:lnTo>
                    <a:pt x="16481" y="18078"/>
                  </a:lnTo>
                  <a:lnTo>
                    <a:pt x="16504" y="18055"/>
                  </a:lnTo>
                  <a:lnTo>
                    <a:pt x="16595" y="17895"/>
                  </a:lnTo>
                  <a:cubicBezTo>
                    <a:pt x="16618" y="17849"/>
                    <a:pt x="16640" y="17804"/>
                    <a:pt x="16663" y="17758"/>
                  </a:cubicBezTo>
                  <a:lnTo>
                    <a:pt x="16686" y="17712"/>
                  </a:lnTo>
                  <a:cubicBezTo>
                    <a:pt x="16732" y="17644"/>
                    <a:pt x="16800" y="17553"/>
                    <a:pt x="16846" y="17461"/>
                  </a:cubicBezTo>
                  <a:lnTo>
                    <a:pt x="16869" y="17370"/>
                  </a:lnTo>
                  <a:lnTo>
                    <a:pt x="16960" y="17233"/>
                  </a:lnTo>
                  <a:lnTo>
                    <a:pt x="16983" y="17187"/>
                  </a:lnTo>
                  <a:cubicBezTo>
                    <a:pt x="17006" y="17142"/>
                    <a:pt x="17051" y="17073"/>
                    <a:pt x="17074" y="17005"/>
                  </a:cubicBezTo>
                  <a:lnTo>
                    <a:pt x="17097" y="16959"/>
                  </a:lnTo>
                  <a:lnTo>
                    <a:pt x="17188" y="16799"/>
                  </a:lnTo>
                  <a:lnTo>
                    <a:pt x="17257" y="16662"/>
                  </a:lnTo>
                  <a:lnTo>
                    <a:pt x="17302" y="16594"/>
                  </a:lnTo>
                  <a:lnTo>
                    <a:pt x="17371" y="16480"/>
                  </a:lnTo>
                  <a:cubicBezTo>
                    <a:pt x="17417" y="16389"/>
                    <a:pt x="17462" y="16274"/>
                    <a:pt x="17531" y="16183"/>
                  </a:cubicBezTo>
                  <a:cubicBezTo>
                    <a:pt x="17599" y="16046"/>
                    <a:pt x="17690" y="15909"/>
                    <a:pt x="17759" y="15772"/>
                  </a:cubicBezTo>
                  <a:cubicBezTo>
                    <a:pt x="17805" y="15681"/>
                    <a:pt x="17873" y="15567"/>
                    <a:pt x="17941" y="15476"/>
                  </a:cubicBezTo>
                  <a:lnTo>
                    <a:pt x="17987" y="15384"/>
                  </a:lnTo>
                  <a:cubicBezTo>
                    <a:pt x="18033" y="15293"/>
                    <a:pt x="18078" y="15224"/>
                    <a:pt x="18124" y="15156"/>
                  </a:cubicBezTo>
                  <a:lnTo>
                    <a:pt x="18147" y="15133"/>
                  </a:lnTo>
                  <a:cubicBezTo>
                    <a:pt x="18170" y="15065"/>
                    <a:pt x="18193" y="15019"/>
                    <a:pt x="18238" y="14973"/>
                  </a:cubicBezTo>
                  <a:lnTo>
                    <a:pt x="18307" y="14836"/>
                  </a:lnTo>
                  <a:cubicBezTo>
                    <a:pt x="18352" y="14722"/>
                    <a:pt x="18421" y="14608"/>
                    <a:pt x="18489" y="14517"/>
                  </a:cubicBezTo>
                  <a:cubicBezTo>
                    <a:pt x="18535" y="14426"/>
                    <a:pt x="18581" y="14357"/>
                    <a:pt x="18626" y="14266"/>
                  </a:cubicBezTo>
                  <a:lnTo>
                    <a:pt x="18649" y="14220"/>
                  </a:lnTo>
                  <a:cubicBezTo>
                    <a:pt x="18672" y="14175"/>
                    <a:pt x="18718" y="14129"/>
                    <a:pt x="18740" y="14083"/>
                  </a:cubicBezTo>
                  <a:lnTo>
                    <a:pt x="18877" y="13832"/>
                  </a:lnTo>
                  <a:lnTo>
                    <a:pt x="18900" y="13786"/>
                  </a:lnTo>
                  <a:cubicBezTo>
                    <a:pt x="18991" y="13650"/>
                    <a:pt x="19083" y="13467"/>
                    <a:pt x="19174" y="13330"/>
                  </a:cubicBezTo>
                  <a:cubicBezTo>
                    <a:pt x="19193" y="13293"/>
                    <a:pt x="19212" y="13270"/>
                    <a:pt x="19230" y="13239"/>
                  </a:cubicBezTo>
                  <a:lnTo>
                    <a:pt x="19230" y="13239"/>
                  </a:lnTo>
                  <a:cubicBezTo>
                    <a:pt x="19243" y="13238"/>
                    <a:pt x="19243" y="13234"/>
                    <a:pt x="19243" y="13216"/>
                  </a:cubicBezTo>
                  <a:lnTo>
                    <a:pt x="19243" y="13216"/>
                  </a:lnTo>
                  <a:cubicBezTo>
                    <a:pt x="19243" y="13216"/>
                    <a:pt x="19243" y="13216"/>
                    <a:pt x="19243" y="13216"/>
                  </a:cubicBezTo>
                  <a:lnTo>
                    <a:pt x="19243" y="13216"/>
                  </a:lnTo>
                  <a:lnTo>
                    <a:pt x="19220" y="13239"/>
                  </a:lnTo>
                  <a:cubicBezTo>
                    <a:pt x="19243" y="13193"/>
                    <a:pt x="19265" y="13170"/>
                    <a:pt x="19288" y="13125"/>
                  </a:cubicBezTo>
                  <a:lnTo>
                    <a:pt x="19311" y="13102"/>
                  </a:lnTo>
                  <a:lnTo>
                    <a:pt x="19334" y="13056"/>
                  </a:lnTo>
                  <a:lnTo>
                    <a:pt x="19357" y="13010"/>
                  </a:lnTo>
                  <a:cubicBezTo>
                    <a:pt x="19402" y="12965"/>
                    <a:pt x="19425" y="12919"/>
                    <a:pt x="19448" y="12873"/>
                  </a:cubicBezTo>
                  <a:lnTo>
                    <a:pt x="19516" y="12759"/>
                  </a:lnTo>
                  <a:lnTo>
                    <a:pt x="19539" y="12714"/>
                  </a:lnTo>
                  <a:lnTo>
                    <a:pt x="19562" y="12668"/>
                  </a:lnTo>
                  <a:lnTo>
                    <a:pt x="19585" y="12668"/>
                  </a:lnTo>
                  <a:lnTo>
                    <a:pt x="19631" y="12577"/>
                  </a:lnTo>
                  <a:cubicBezTo>
                    <a:pt x="19653" y="12531"/>
                    <a:pt x="19699" y="12463"/>
                    <a:pt x="19722" y="12417"/>
                  </a:cubicBezTo>
                  <a:lnTo>
                    <a:pt x="19745" y="12371"/>
                  </a:lnTo>
                  <a:cubicBezTo>
                    <a:pt x="19768" y="12349"/>
                    <a:pt x="19790" y="12303"/>
                    <a:pt x="19813" y="12257"/>
                  </a:cubicBezTo>
                  <a:lnTo>
                    <a:pt x="19882" y="12166"/>
                  </a:lnTo>
                  <a:cubicBezTo>
                    <a:pt x="19950" y="12006"/>
                    <a:pt x="20041" y="11869"/>
                    <a:pt x="20133" y="11709"/>
                  </a:cubicBezTo>
                  <a:lnTo>
                    <a:pt x="20178" y="11641"/>
                  </a:lnTo>
                  <a:cubicBezTo>
                    <a:pt x="20201" y="11595"/>
                    <a:pt x="20224" y="11572"/>
                    <a:pt x="20247" y="11527"/>
                  </a:cubicBezTo>
                  <a:lnTo>
                    <a:pt x="20270" y="11481"/>
                  </a:lnTo>
                  <a:cubicBezTo>
                    <a:pt x="20315" y="11413"/>
                    <a:pt x="20361" y="11321"/>
                    <a:pt x="20407" y="11253"/>
                  </a:cubicBezTo>
                  <a:cubicBezTo>
                    <a:pt x="20475" y="11116"/>
                    <a:pt x="20544" y="11002"/>
                    <a:pt x="20612" y="10888"/>
                  </a:cubicBezTo>
                  <a:lnTo>
                    <a:pt x="20635" y="10842"/>
                  </a:lnTo>
                  <a:cubicBezTo>
                    <a:pt x="20703" y="10728"/>
                    <a:pt x="20772" y="10614"/>
                    <a:pt x="20817" y="10500"/>
                  </a:cubicBezTo>
                  <a:lnTo>
                    <a:pt x="20886" y="10408"/>
                  </a:lnTo>
                  <a:cubicBezTo>
                    <a:pt x="20909" y="10317"/>
                    <a:pt x="20954" y="10249"/>
                    <a:pt x="21000" y="10180"/>
                  </a:cubicBezTo>
                  <a:lnTo>
                    <a:pt x="21023" y="10134"/>
                  </a:lnTo>
                  <a:cubicBezTo>
                    <a:pt x="21046" y="10066"/>
                    <a:pt x="21069" y="10020"/>
                    <a:pt x="21114" y="9975"/>
                  </a:cubicBezTo>
                  <a:lnTo>
                    <a:pt x="21137" y="9929"/>
                  </a:lnTo>
                  <a:cubicBezTo>
                    <a:pt x="21206" y="9792"/>
                    <a:pt x="21274" y="9655"/>
                    <a:pt x="21365" y="9518"/>
                  </a:cubicBezTo>
                  <a:cubicBezTo>
                    <a:pt x="21388" y="9450"/>
                    <a:pt x="21434" y="9381"/>
                    <a:pt x="21457" y="9313"/>
                  </a:cubicBezTo>
                  <a:cubicBezTo>
                    <a:pt x="21502" y="9244"/>
                    <a:pt x="21548" y="9176"/>
                    <a:pt x="21594" y="9084"/>
                  </a:cubicBezTo>
                  <a:cubicBezTo>
                    <a:pt x="21662" y="8925"/>
                    <a:pt x="21753" y="8788"/>
                    <a:pt x="21845" y="8651"/>
                  </a:cubicBezTo>
                  <a:cubicBezTo>
                    <a:pt x="21890" y="8582"/>
                    <a:pt x="21936" y="8514"/>
                    <a:pt x="21959" y="8445"/>
                  </a:cubicBezTo>
                  <a:cubicBezTo>
                    <a:pt x="21982" y="8400"/>
                    <a:pt x="22027" y="8354"/>
                    <a:pt x="22050" y="8308"/>
                  </a:cubicBezTo>
                  <a:lnTo>
                    <a:pt x="22096" y="8240"/>
                  </a:lnTo>
                  <a:lnTo>
                    <a:pt x="22187" y="8080"/>
                  </a:lnTo>
                  <a:cubicBezTo>
                    <a:pt x="22233" y="7989"/>
                    <a:pt x="22301" y="7898"/>
                    <a:pt x="22347" y="7806"/>
                  </a:cubicBezTo>
                  <a:lnTo>
                    <a:pt x="22461" y="7601"/>
                  </a:lnTo>
                  <a:cubicBezTo>
                    <a:pt x="22507" y="7532"/>
                    <a:pt x="22552" y="7464"/>
                    <a:pt x="22598" y="7373"/>
                  </a:cubicBezTo>
                  <a:lnTo>
                    <a:pt x="22644" y="7281"/>
                  </a:lnTo>
                  <a:cubicBezTo>
                    <a:pt x="22689" y="7213"/>
                    <a:pt x="22712" y="7167"/>
                    <a:pt x="22758" y="7099"/>
                  </a:cubicBezTo>
                  <a:lnTo>
                    <a:pt x="22780" y="7053"/>
                  </a:lnTo>
                  <a:lnTo>
                    <a:pt x="22803" y="6985"/>
                  </a:lnTo>
                  <a:lnTo>
                    <a:pt x="22826" y="6985"/>
                  </a:lnTo>
                  <a:cubicBezTo>
                    <a:pt x="22826" y="6962"/>
                    <a:pt x="22826" y="6962"/>
                    <a:pt x="22849" y="6939"/>
                  </a:cubicBezTo>
                  <a:lnTo>
                    <a:pt x="22849" y="6916"/>
                  </a:lnTo>
                  <a:cubicBezTo>
                    <a:pt x="22872" y="6893"/>
                    <a:pt x="22872" y="6893"/>
                    <a:pt x="22872" y="6893"/>
                  </a:cubicBezTo>
                  <a:cubicBezTo>
                    <a:pt x="22895" y="6870"/>
                    <a:pt x="22917" y="6825"/>
                    <a:pt x="22917" y="6802"/>
                  </a:cubicBezTo>
                  <a:cubicBezTo>
                    <a:pt x="22917" y="6756"/>
                    <a:pt x="22940" y="6711"/>
                    <a:pt x="22940" y="6688"/>
                  </a:cubicBezTo>
                  <a:cubicBezTo>
                    <a:pt x="22940" y="6642"/>
                    <a:pt x="22940" y="6597"/>
                    <a:pt x="22917" y="6574"/>
                  </a:cubicBezTo>
                  <a:cubicBezTo>
                    <a:pt x="22917" y="6528"/>
                    <a:pt x="22917" y="6460"/>
                    <a:pt x="22895" y="6414"/>
                  </a:cubicBezTo>
                  <a:cubicBezTo>
                    <a:pt x="22872" y="6345"/>
                    <a:pt x="22849" y="6300"/>
                    <a:pt x="22803" y="6231"/>
                  </a:cubicBezTo>
                  <a:cubicBezTo>
                    <a:pt x="22780" y="6163"/>
                    <a:pt x="22735" y="6117"/>
                    <a:pt x="22689" y="6072"/>
                  </a:cubicBezTo>
                  <a:lnTo>
                    <a:pt x="22666" y="6049"/>
                  </a:lnTo>
                  <a:cubicBezTo>
                    <a:pt x="22507" y="5843"/>
                    <a:pt x="22301" y="5684"/>
                    <a:pt x="22119" y="5547"/>
                  </a:cubicBezTo>
                  <a:lnTo>
                    <a:pt x="22096" y="5524"/>
                  </a:lnTo>
                  <a:lnTo>
                    <a:pt x="22027" y="5455"/>
                  </a:lnTo>
                  <a:lnTo>
                    <a:pt x="21845" y="5318"/>
                  </a:lnTo>
                  <a:cubicBezTo>
                    <a:pt x="21753" y="5204"/>
                    <a:pt x="21616" y="5136"/>
                    <a:pt x="21502" y="5044"/>
                  </a:cubicBezTo>
                  <a:lnTo>
                    <a:pt x="21479" y="4999"/>
                  </a:lnTo>
                  <a:lnTo>
                    <a:pt x="21342" y="4907"/>
                  </a:lnTo>
                  <a:cubicBezTo>
                    <a:pt x="21274" y="4839"/>
                    <a:pt x="21183" y="4771"/>
                    <a:pt x="21091" y="4725"/>
                  </a:cubicBezTo>
                  <a:cubicBezTo>
                    <a:pt x="20954" y="4611"/>
                    <a:pt x="20840" y="4519"/>
                    <a:pt x="20703" y="4428"/>
                  </a:cubicBezTo>
                  <a:cubicBezTo>
                    <a:pt x="20635" y="4382"/>
                    <a:pt x="20566" y="4337"/>
                    <a:pt x="20498" y="4291"/>
                  </a:cubicBezTo>
                  <a:cubicBezTo>
                    <a:pt x="20429" y="4246"/>
                    <a:pt x="20361" y="4177"/>
                    <a:pt x="20293" y="4131"/>
                  </a:cubicBezTo>
                  <a:cubicBezTo>
                    <a:pt x="20270" y="4109"/>
                    <a:pt x="20224" y="4086"/>
                    <a:pt x="20201" y="4086"/>
                  </a:cubicBezTo>
                  <a:cubicBezTo>
                    <a:pt x="20178" y="4040"/>
                    <a:pt x="20133" y="4017"/>
                    <a:pt x="20110" y="3994"/>
                  </a:cubicBezTo>
                  <a:cubicBezTo>
                    <a:pt x="20041" y="3949"/>
                    <a:pt x="19950" y="3903"/>
                    <a:pt x="19882" y="3858"/>
                  </a:cubicBezTo>
                  <a:cubicBezTo>
                    <a:pt x="19790" y="3789"/>
                    <a:pt x="19699" y="3721"/>
                    <a:pt x="19585" y="3652"/>
                  </a:cubicBezTo>
                  <a:lnTo>
                    <a:pt x="19471" y="3584"/>
                  </a:lnTo>
                  <a:cubicBezTo>
                    <a:pt x="19425" y="3561"/>
                    <a:pt x="19402" y="3538"/>
                    <a:pt x="19357" y="3515"/>
                  </a:cubicBezTo>
                  <a:cubicBezTo>
                    <a:pt x="19334" y="3492"/>
                    <a:pt x="19288" y="3469"/>
                    <a:pt x="19243" y="3424"/>
                  </a:cubicBezTo>
                  <a:lnTo>
                    <a:pt x="19083" y="3310"/>
                  </a:lnTo>
                  <a:lnTo>
                    <a:pt x="19014" y="3287"/>
                  </a:lnTo>
                  <a:cubicBezTo>
                    <a:pt x="18877" y="3196"/>
                    <a:pt x="18740" y="3104"/>
                    <a:pt x="18603" y="3013"/>
                  </a:cubicBezTo>
                  <a:cubicBezTo>
                    <a:pt x="18489" y="2944"/>
                    <a:pt x="18352" y="2876"/>
                    <a:pt x="18238" y="2808"/>
                  </a:cubicBezTo>
                  <a:lnTo>
                    <a:pt x="18147" y="2739"/>
                  </a:lnTo>
                  <a:lnTo>
                    <a:pt x="18124" y="2739"/>
                  </a:lnTo>
                  <a:cubicBezTo>
                    <a:pt x="17987" y="2648"/>
                    <a:pt x="17827" y="2579"/>
                    <a:pt x="17690" y="2488"/>
                  </a:cubicBezTo>
                  <a:lnTo>
                    <a:pt x="17462" y="2374"/>
                  </a:lnTo>
                  <a:cubicBezTo>
                    <a:pt x="17234" y="2260"/>
                    <a:pt x="17006" y="2123"/>
                    <a:pt x="16755" y="2009"/>
                  </a:cubicBezTo>
                  <a:lnTo>
                    <a:pt x="16595" y="1940"/>
                  </a:lnTo>
                  <a:lnTo>
                    <a:pt x="16526" y="1895"/>
                  </a:lnTo>
                  <a:lnTo>
                    <a:pt x="16458" y="1872"/>
                  </a:lnTo>
                  <a:cubicBezTo>
                    <a:pt x="16321" y="1803"/>
                    <a:pt x="16184" y="1735"/>
                    <a:pt x="16047" y="1689"/>
                  </a:cubicBezTo>
                  <a:cubicBezTo>
                    <a:pt x="15887" y="1621"/>
                    <a:pt x="15727" y="1552"/>
                    <a:pt x="15568" y="1484"/>
                  </a:cubicBezTo>
                  <a:cubicBezTo>
                    <a:pt x="15408" y="1415"/>
                    <a:pt x="15248" y="1347"/>
                    <a:pt x="15088" y="1301"/>
                  </a:cubicBezTo>
                  <a:cubicBezTo>
                    <a:pt x="14997" y="1255"/>
                    <a:pt x="14883" y="1210"/>
                    <a:pt x="14792" y="1187"/>
                  </a:cubicBezTo>
                  <a:cubicBezTo>
                    <a:pt x="14723" y="1164"/>
                    <a:pt x="14677" y="1141"/>
                    <a:pt x="14609" y="1118"/>
                  </a:cubicBezTo>
                  <a:lnTo>
                    <a:pt x="14495" y="1073"/>
                  </a:lnTo>
                  <a:cubicBezTo>
                    <a:pt x="14381" y="1027"/>
                    <a:pt x="14244" y="982"/>
                    <a:pt x="14130" y="936"/>
                  </a:cubicBezTo>
                  <a:cubicBezTo>
                    <a:pt x="14038" y="913"/>
                    <a:pt x="13924" y="890"/>
                    <a:pt x="13833" y="845"/>
                  </a:cubicBezTo>
                  <a:cubicBezTo>
                    <a:pt x="13764" y="845"/>
                    <a:pt x="13696" y="822"/>
                    <a:pt x="13628" y="799"/>
                  </a:cubicBezTo>
                  <a:cubicBezTo>
                    <a:pt x="13582" y="776"/>
                    <a:pt x="13536" y="776"/>
                    <a:pt x="13513" y="753"/>
                  </a:cubicBezTo>
                  <a:cubicBezTo>
                    <a:pt x="13468" y="753"/>
                    <a:pt x="13422" y="730"/>
                    <a:pt x="13376" y="708"/>
                  </a:cubicBezTo>
                  <a:cubicBezTo>
                    <a:pt x="13308" y="708"/>
                    <a:pt x="13239" y="685"/>
                    <a:pt x="13194" y="662"/>
                  </a:cubicBezTo>
                  <a:lnTo>
                    <a:pt x="13125" y="639"/>
                  </a:lnTo>
                  <a:cubicBezTo>
                    <a:pt x="13011" y="616"/>
                    <a:pt x="12920" y="593"/>
                    <a:pt x="12829" y="571"/>
                  </a:cubicBezTo>
                  <a:cubicBezTo>
                    <a:pt x="12760" y="548"/>
                    <a:pt x="12692" y="525"/>
                    <a:pt x="12623" y="502"/>
                  </a:cubicBezTo>
                  <a:cubicBezTo>
                    <a:pt x="12463" y="479"/>
                    <a:pt x="12326" y="434"/>
                    <a:pt x="12167" y="388"/>
                  </a:cubicBezTo>
                  <a:lnTo>
                    <a:pt x="12121" y="388"/>
                  </a:lnTo>
                  <a:lnTo>
                    <a:pt x="12053" y="365"/>
                  </a:lnTo>
                  <a:cubicBezTo>
                    <a:pt x="11916" y="342"/>
                    <a:pt x="11779" y="297"/>
                    <a:pt x="11642" y="274"/>
                  </a:cubicBezTo>
                  <a:cubicBezTo>
                    <a:pt x="11459" y="228"/>
                    <a:pt x="11277" y="205"/>
                    <a:pt x="11094" y="160"/>
                  </a:cubicBezTo>
                  <a:cubicBezTo>
                    <a:pt x="10957" y="160"/>
                    <a:pt x="10797" y="114"/>
                    <a:pt x="10615" y="114"/>
                  </a:cubicBezTo>
                  <a:lnTo>
                    <a:pt x="10523" y="114"/>
                  </a:lnTo>
                  <a:cubicBezTo>
                    <a:pt x="10478" y="114"/>
                    <a:pt x="10409" y="91"/>
                    <a:pt x="10363" y="91"/>
                  </a:cubicBezTo>
                  <a:lnTo>
                    <a:pt x="10067" y="91"/>
                  </a:lnTo>
                  <a:cubicBezTo>
                    <a:pt x="9998" y="46"/>
                    <a:pt x="9930" y="46"/>
                    <a:pt x="9884" y="23"/>
                  </a:cubicBezTo>
                  <a:cubicBezTo>
                    <a:pt x="9816" y="0"/>
                    <a:pt x="9747" y="0"/>
                    <a:pt x="96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21"/>
            <p:cNvSpPr/>
            <p:nvPr/>
          </p:nvSpPr>
          <p:spPr>
            <a:xfrm>
              <a:off x="-320759" y="2833284"/>
              <a:ext cx="149436" cy="99642"/>
            </a:xfrm>
            <a:custGeom>
              <a:avLst/>
              <a:gdLst/>
              <a:ahLst/>
              <a:cxnLst/>
              <a:rect l="l" t="t" r="r" b="b"/>
              <a:pathLst>
                <a:path w="2671" h="1781" extrusionOk="0">
                  <a:moveTo>
                    <a:pt x="411" y="0"/>
                  </a:moveTo>
                  <a:cubicBezTo>
                    <a:pt x="366" y="0"/>
                    <a:pt x="320" y="23"/>
                    <a:pt x="274" y="23"/>
                  </a:cubicBezTo>
                  <a:cubicBezTo>
                    <a:pt x="229" y="46"/>
                    <a:pt x="183" y="69"/>
                    <a:pt x="160" y="92"/>
                  </a:cubicBezTo>
                  <a:cubicBezTo>
                    <a:pt x="137" y="115"/>
                    <a:pt x="115" y="115"/>
                    <a:pt x="115" y="137"/>
                  </a:cubicBezTo>
                  <a:cubicBezTo>
                    <a:pt x="92" y="137"/>
                    <a:pt x="69" y="137"/>
                    <a:pt x="46" y="160"/>
                  </a:cubicBezTo>
                  <a:cubicBezTo>
                    <a:pt x="23" y="160"/>
                    <a:pt x="0" y="183"/>
                    <a:pt x="0" y="206"/>
                  </a:cubicBezTo>
                  <a:cubicBezTo>
                    <a:pt x="0" y="229"/>
                    <a:pt x="0" y="252"/>
                    <a:pt x="23" y="274"/>
                  </a:cubicBezTo>
                  <a:cubicBezTo>
                    <a:pt x="46" y="343"/>
                    <a:pt x="69" y="411"/>
                    <a:pt x="92" y="480"/>
                  </a:cubicBezTo>
                  <a:cubicBezTo>
                    <a:pt x="137" y="548"/>
                    <a:pt x="183" y="594"/>
                    <a:pt x="206" y="662"/>
                  </a:cubicBezTo>
                  <a:cubicBezTo>
                    <a:pt x="297" y="777"/>
                    <a:pt x="388" y="891"/>
                    <a:pt x="503" y="1005"/>
                  </a:cubicBezTo>
                  <a:cubicBezTo>
                    <a:pt x="548" y="1050"/>
                    <a:pt x="617" y="1119"/>
                    <a:pt x="685" y="1165"/>
                  </a:cubicBezTo>
                  <a:cubicBezTo>
                    <a:pt x="754" y="1210"/>
                    <a:pt x="822" y="1256"/>
                    <a:pt x="868" y="1302"/>
                  </a:cubicBezTo>
                  <a:cubicBezTo>
                    <a:pt x="936" y="1347"/>
                    <a:pt x="1005" y="1370"/>
                    <a:pt x="1050" y="1416"/>
                  </a:cubicBezTo>
                  <a:cubicBezTo>
                    <a:pt x="1119" y="1461"/>
                    <a:pt x="1210" y="1484"/>
                    <a:pt x="1279" y="1507"/>
                  </a:cubicBezTo>
                  <a:cubicBezTo>
                    <a:pt x="1416" y="1575"/>
                    <a:pt x="1553" y="1644"/>
                    <a:pt x="1712" y="1667"/>
                  </a:cubicBezTo>
                  <a:cubicBezTo>
                    <a:pt x="1781" y="1690"/>
                    <a:pt x="1849" y="1712"/>
                    <a:pt x="1918" y="1735"/>
                  </a:cubicBezTo>
                  <a:cubicBezTo>
                    <a:pt x="1986" y="1758"/>
                    <a:pt x="2055" y="1758"/>
                    <a:pt x="2146" y="1781"/>
                  </a:cubicBezTo>
                  <a:lnTo>
                    <a:pt x="2329" y="1781"/>
                  </a:lnTo>
                  <a:cubicBezTo>
                    <a:pt x="2420" y="1781"/>
                    <a:pt x="2534" y="1781"/>
                    <a:pt x="2602" y="1690"/>
                  </a:cubicBezTo>
                  <a:cubicBezTo>
                    <a:pt x="2625" y="1667"/>
                    <a:pt x="2648" y="1644"/>
                    <a:pt x="2671" y="1598"/>
                  </a:cubicBezTo>
                  <a:cubicBezTo>
                    <a:pt x="2671" y="1553"/>
                    <a:pt x="2671" y="1507"/>
                    <a:pt x="2671" y="1484"/>
                  </a:cubicBezTo>
                  <a:cubicBezTo>
                    <a:pt x="2648" y="1461"/>
                    <a:pt x="2648" y="1416"/>
                    <a:pt x="2648" y="1416"/>
                  </a:cubicBezTo>
                  <a:cubicBezTo>
                    <a:pt x="2625" y="1370"/>
                    <a:pt x="2625" y="1347"/>
                    <a:pt x="2602" y="1324"/>
                  </a:cubicBezTo>
                  <a:cubicBezTo>
                    <a:pt x="2557" y="1233"/>
                    <a:pt x="2511" y="1165"/>
                    <a:pt x="2466" y="1119"/>
                  </a:cubicBezTo>
                  <a:cubicBezTo>
                    <a:pt x="2420" y="1050"/>
                    <a:pt x="2374" y="982"/>
                    <a:pt x="2306" y="914"/>
                  </a:cubicBezTo>
                  <a:cubicBezTo>
                    <a:pt x="2260" y="845"/>
                    <a:pt x="2192" y="777"/>
                    <a:pt x="2123" y="731"/>
                  </a:cubicBezTo>
                  <a:cubicBezTo>
                    <a:pt x="2055" y="662"/>
                    <a:pt x="1986" y="594"/>
                    <a:pt x="1895" y="548"/>
                  </a:cubicBezTo>
                  <a:cubicBezTo>
                    <a:pt x="1826" y="480"/>
                    <a:pt x="1758" y="434"/>
                    <a:pt x="1667" y="389"/>
                  </a:cubicBezTo>
                  <a:cubicBezTo>
                    <a:pt x="1507" y="297"/>
                    <a:pt x="1324" y="206"/>
                    <a:pt x="1142" y="137"/>
                  </a:cubicBezTo>
                  <a:cubicBezTo>
                    <a:pt x="982" y="92"/>
                    <a:pt x="799" y="46"/>
                    <a:pt x="640" y="23"/>
                  </a:cubicBezTo>
                  <a:cubicBezTo>
                    <a:pt x="571" y="23"/>
                    <a:pt x="503" y="0"/>
                    <a:pt x="4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21"/>
            <p:cNvSpPr/>
            <p:nvPr/>
          </p:nvSpPr>
          <p:spPr>
            <a:xfrm>
              <a:off x="-281203" y="2086206"/>
              <a:ext cx="661579" cy="516004"/>
            </a:xfrm>
            <a:custGeom>
              <a:avLst/>
              <a:gdLst/>
              <a:ahLst/>
              <a:cxnLst/>
              <a:rect l="l" t="t" r="r" b="b"/>
              <a:pathLst>
                <a:path w="11825" h="9223" extrusionOk="0">
                  <a:moveTo>
                    <a:pt x="2238" y="1"/>
                  </a:moveTo>
                  <a:cubicBezTo>
                    <a:pt x="2215" y="1"/>
                    <a:pt x="2169" y="1"/>
                    <a:pt x="2169" y="46"/>
                  </a:cubicBezTo>
                  <a:cubicBezTo>
                    <a:pt x="2147" y="46"/>
                    <a:pt x="2147" y="46"/>
                    <a:pt x="2147" y="69"/>
                  </a:cubicBezTo>
                  <a:cubicBezTo>
                    <a:pt x="2124" y="69"/>
                    <a:pt x="2124" y="92"/>
                    <a:pt x="2101" y="115"/>
                  </a:cubicBezTo>
                  <a:lnTo>
                    <a:pt x="2101" y="138"/>
                  </a:lnTo>
                  <a:lnTo>
                    <a:pt x="2101" y="160"/>
                  </a:lnTo>
                  <a:cubicBezTo>
                    <a:pt x="2078" y="206"/>
                    <a:pt x="2055" y="252"/>
                    <a:pt x="2032" y="297"/>
                  </a:cubicBezTo>
                  <a:lnTo>
                    <a:pt x="1941" y="480"/>
                  </a:lnTo>
                  <a:cubicBezTo>
                    <a:pt x="1873" y="594"/>
                    <a:pt x="1827" y="708"/>
                    <a:pt x="1759" y="845"/>
                  </a:cubicBezTo>
                  <a:cubicBezTo>
                    <a:pt x="1713" y="891"/>
                    <a:pt x="1690" y="959"/>
                    <a:pt x="1667" y="1005"/>
                  </a:cubicBezTo>
                  <a:lnTo>
                    <a:pt x="1622" y="1074"/>
                  </a:lnTo>
                  <a:lnTo>
                    <a:pt x="1622" y="1096"/>
                  </a:lnTo>
                  <a:lnTo>
                    <a:pt x="1553" y="1233"/>
                  </a:lnTo>
                  <a:cubicBezTo>
                    <a:pt x="1462" y="1370"/>
                    <a:pt x="1416" y="1507"/>
                    <a:pt x="1348" y="1644"/>
                  </a:cubicBezTo>
                  <a:cubicBezTo>
                    <a:pt x="1302" y="1713"/>
                    <a:pt x="1279" y="1758"/>
                    <a:pt x="1234" y="1827"/>
                  </a:cubicBezTo>
                  <a:lnTo>
                    <a:pt x="1211" y="1895"/>
                  </a:lnTo>
                  <a:lnTo>
                    <a:pt x="1142" y="2032"/>
                  </a:lnTo>
                  <a:lnTo>
                    <a:pt x="1142" y="2032"/>
                  </a:lnTo>
                  <a:lnTo>
                    <a:pt x="1165" y="2009"/>
                  </a:lnTo>
                  <a:lnTo>
                    <a:pt x="1165" y="2009"/>
                  </a:lnTo>
                  <a:cubicBezTo>
                    <a:pt x="1074" y="2192"/>
                    <a:pt x="982" y="2352"/>
                    <a:pt x="914" y="2534"/>
                  </a:cubicBezTo>
                  <a:lnTo>
                    <a:pt x="891" y="2557"/>
                  </a:lnTo>
                  <a:lnTo>
                    <a:pt x="891" y="2580"/>
                  </a:lnTo>
                  <a:lnTo>
                    <a:pt x="823" y="2694"/>
                  </a:lnTo>
                  <a:lnTo>
                    <a:pt x="709" y="2922"/>
                  </a:lnTo>
                  <a:cubicBezTo>
                    <a:pt x="686" y="2991"/>
                    <a:pt x="663" y="3059"/>
                    <a:pt x="617" y="3105"/>
                  </a:cubicBezTo>
                  <a:lnTo>
                    <a:pt x="594" y="3151"/>
                  </a:lnTo>
                  <a:lnTo>
                    <a:pt x="549" y="3242"/>
                  </a:lnTo>
                  <a:cubicBezTo>
                    <a:pt x="503" y="3356"/>
                    <a:pt x="457" y="3470"/>
                    <a:pt x="389" y="3584"/>
                  </a:cubicBezTo>
                  <a:cubicBezTo>
                    <a:pt x="343" y="3653"/>
                    <a:pt x="321" y="3721"/>
                    <a:pt x="275" y="3813"/>
                  </a:cubicBezTo>
                  <a:lnTo>
                    <a:pt x="229" y="3927"/>
                  </a:lnTo>
                  <a:lnTo>
                    <a:pt x="206" y="3949"/>
                  </a:lnTo>
                  <a:lnTo>
                    <a:pt x="184" y="3972"/>
                  </a:lnTo>
                  <a:lnTo>
                    <a:pt x="161" y="4018"/>
                  </a:lnTo>
                  <a:lnTo>
                    <a:pt x="161" y="4041"/>
                  </a:lnTo>
                  <a:lnTo>
                    <a:pt x="138" y="4086"/>
                  </a:lnTo>
                  <a:cubicBezTo>
                    <a:pt x="138" y="4086"/>
                    <a:pt x="115" y="4109"/>
                    <a:pt x="115" y="4109"/>
                  </a:cubicBezTo>
                  <a:cubicBezTo>
                    <a:pt x="115" y="4109"/>
                    <a:pt x="92" y="4132"/>
                    <a:pt x="92" y="4155"/>
                  </a:cubicBezTo>
                  <a:cubicBezTo>
                    <a:pt x="47" y="4201"/>
                    <a:pt x="24" y="4223"/>
                    <a:pt x="24" y="4269"/>
                  </a:cubicBezTo>
                  <a:cubicBezTo>
                    <a:pt x="1" y="4338"/>
                    <a:pt x="24" y="4406"/>
                    <a:pt x="69" y="4474"/>
                  </a:cubicBezTo>
                  <a:cubicBezTo>
                    <a:pt x="115" y="4520"/>
                    <a:pt x="138" y="4543"/>
                    <a:pt x="206" y="4566"/>
                  </a:cubicBezTo>
                  <a:cubicBezTo>
                    <a:pt x="229" y="4589"/>
                    <a:pt x="275" y="4611"/>
                    <a:pt x="321" y="4634"/>
                  </a:cubicBezTo>
                  <a:cubicBezTo>
                    <a:pt x="389" y="4680"/>
                    <a:pt x="480" y="4703"/>
                    <a:pt x="549" y="4748"/>
                  </a:cubicBezTo>
                  <a:lnTo>
                    <a:pt x="594" y="4771"/>
                  </a:lnTo>
                  <a:cubicBezTo>
                    <a:pt x="663" y="4794"/>
                    <a:pt x="731" y="4817"/>
                    <a:pt x="800" y="4862"/>
                  </a:cubicBezTo>
                  <a:lnTo>
                    <a:pt x="868" y="4885"/>
                  </a:lnTo>
                  <a:cubicBezTo>
                    <a:pt x="914" y="4908"/>
                    <a:pt x="982" y="4931"/>
                    <a:pt x="1028" y="4954"/>
                  </a:cubicBezTo>
                  <a:cubicBezTo>
                    <a:pt x="1074" y="4977"/>
                    <a:pt x="1142" y="4999"/>
                    <a:pt x="1211" y="5045"/>
                  </a:cubicBezTo>
                  <a:lnTo>
                    <a:pt x="1256" y="5068"/>
                  </a:lnTo>
                  <a:cubicBezTo>
                    <a:pt x="1302" y="5091"/>
                    <a:pt x="1371" y="5136"/>
                    <a:pt x="1439" y="5159"/>
                  </a:cubicBezTo>
                  <a:cubicBezTo>
                    <a:pt x="1576" y="5228"/>
                    <a:pt x="1713" y="5296"/>
                    <a:pt x="1850" y="5365"/>
                  </a:cubicBezTo>
                  <a:cubicBezTo>
                    <a:pt x="1941" y="5410"/>
                    <a:pt x="2055" y="5456"/>
                    <a:pt x="2147" y="5524"/>
                  </a:cubicBezTo>
                  <a:lnTo>
                    <a:pt x="2261" y="5570"/>
                  </a:lnTo>
                  <a:cubicBezTo>
                    <a:pt x="2329" y="5616"/>
                    <a:pt x="2398" y="5639"/>
                    <a:pt x="2466" y="5684"/>
                  </a:cubicBezTo>
                  <a:cubicBezTo>
                    <a:pt x="2535" y="5707"/>
                    <a:pt x="2603" y="5753"/>
                    <a:pt x="2672" y="5776"/>
                  </a:cubicBezTo>
                  <a:lnTo>
                    <a:pt x="2740" y="5821"/>
                  </a:lnTo>
                  <a:lnTo>
                    <a:pt x="2763" y="5821"/>
                  </a:lnTo>
                  <a:lnTo>
                    <a:pt x="2808" y="5844"/>
                  </a:lnTo>
                  <a:lnTo>
                    <a:pt x="2831" y="5844"/>
                  </a:lnTo>
                  <a:lnTo>
                    <a:pt x="2854" y="5867"/>
                  </a:lnTo>
                  <a:lnTo>
                    <a:pt x="2945" y="5912"/>
                  </a:lnTo>
                  <a:cubicBezTo>
                    <a:pt x="3060" y="5958"/>
                    <a:pt x="3151" y="6004"/>
                    <a:pt x="3242" y="6049"/>
                  </a:cubicBezTo>
                  <a:lnTo>
                    <a:pt x="3265" y="6049"/>
                  </a:lnTo>
                  <a:lnTo>
                    <a:pt x="3379" y="6095"/>
                  </a:lnTo>
                  <a:cubicBezTo>
                    <a:pt x="3516" y="6164"/>
                    <a:pt x="3653" y="6232"/>
                    <a:pt x="3790" y="6300"/>
                  </a:cubicBezTo>
                  <a:cubicBezTo>
                    <a:pt x="3881" y="6346"/>
                    <a:pt x="3950" y="6392"/>
                    <a:pt x="4041" y="6415"/>
                  </a:cubicBezTo>
                  <a:lnTo>
                    <a:pt x="4224" y="6506"/>
                  </a:lnTo>
                  <a:cubicBezTo>
                    <a:pt x="4361" y="6574"/>
                    <a:pt x="4498" y="6643"/>
                    <a:pt x="4635" y="6734"/>
                  </a:cubicBezTo>
                  <a:lnTo>
                    <a:pt x="4657" y="6734"/>
                  </a:lnTo>
                  <a:cubicBezTo>
                    <a:pt x="4817" y="6803"/>
                    <a:pt x="4954" y="6894"/>
                    <a:pt x="5091" y="6962"/>
                  </a:cubicBezTo>
                  <a:lnTo>
                    <a:pt x="5502" y="7168"/>
                  </a:lnTo>
                  <a:lnTo>
                    <a:pt x="5639" y="7259"/>
                  </a:lnTo>
                  <a:lnTo>
                    <a:pt x="5753" y="7305"/>
                  </a:lnTo>
                  <a:lnTo>
                    <a:pt x="6027" y="7465"/>
                  </a:lnTo>
                  <a:lnTo>
                    <a:pt x="6118" y="7510"/>
                  </a:lnTo>
                  <a:cubicBezTo>
                    <a:pt x="6232" y="7579"/>
                    <a:pt x="6346" y="7624"/>
                    <a:pt x="6461" y="7693"/>
                  </a:cubicBezTo>
                  <a:lnTo>
                    <a:pt x="6757" y="7853"/>
                  </a:lnTo>
                  <a:lnTo>
                    <a:pt x="6917" y="7921"/>
                  </a:lnTo>
                  <a:lnTo>
                    <a:pt x="7328" y="8127"/>
                  </a:lnTo>
                  <a:lnTo>
                    <a:pt x="7670" y="8309"/>
                  </a:lnTo>
                  <a:lnTo>
                    <a:pt x="7807" y="8378"/>
                  </a:lnTo>
                  <a:cubicBezTo>
                    <a:pt x="7876" y="8423"/>
                    <a:pt x="7967" y="8446"/>
                    <a:pt x="8035" y="8492"/>
                  </a:cubicBezTo>
                  <a:lnTo>
                    <a:pt x="8104" y="8515"/>
                  </a:lnTo>
                  <a:lnTo>
                    <a:pt x="8150" y="8537"/>
                  </a:lnTo>
                  <a:lnTo>
                    <a:pt x="8218" y="8583"/>
                  </a:lnTo>
                  <a:lnTo>
                    <a:pt x="8264" y="8583"/>
                  </a:lnTo>
                  <a:cubicBezTo>
                    <a:pt x="8378" y="8651"/>
                    <a:pt x="8515" y="8720"/>
                    <a:pt x="8652" y="8788"/>
                  </a:cubicBezTo>
                  <a:cubicBezTo>
                    <a:pt x="8720" y="8834"/>
                    <a:pt x="8812" y="8857"/>
                    <a:pt x="8880" y="8903"/>
                  </a:cubicBezTo>
                  <a:cubicBezTo>
                    <a:pt x="9017" y="8948"/>
                    <a:pt x="9131" y="9017"/>
                    <a:pt x="9245" y="9062"/>
                  </a:cubicBezTo>
                  <a:cubicBezTo>
                    <a:pt x="9291" y="9085"/>
                    <a:pt x="9337" y="9108"/>
                    <a:pt x="9382" y="9154"/>
                  </a:cubicBezTo>
                  <a:lnTo>
                    <a:pt x="9405" y="9154"/>
                  </a:lnTo>
                  <a:cubicBezTo>
                    <a:pt x="9451" y="9199"/>
                    <a:pt x="9519" y="9222"/>
                    <a:pt x="9565" y="9222"/>
                  </a:cubicBezTo>
                  <a:lnTo>
                    <a:pt x="9610" y="9222"/>
                  </a:lnTo>
                  <a:cubicBezTo>
                    <a:pt x="9679" y="9199"/>
                    <a:pt x="9747" y="9154"/>
                    <a:pt x="9793" y="9062"/>
                  </a:cubicBezTo>
                  <a:cubicBezTo>
                    <a:pt x="9816" y="9040"/>
                    <a:pt x="9839" y="8994"/>
                    <a:pt x="9839" y="8948"/>
                  </a:cubicBezTo>
                  <a:cubicBezTo>
                    <a:pt x="9862" y="8925"/>
                    <a:pt x="9862" y="8880"/>
                    <a:pt x="9884" y="8857"/>
                  </a:cubicBezTo>
                  <a:lnTo>
                    <a:pt x="9884" y="8857"/>
                  </a:lnTo>
                  <a:lnTo>
                    <a:pt x="9862" y="8880"/>
                  </a:lnTo>
                  <a:cubicBezTo>
                    <a:pt x="9907" y="8788"/>
                    <a:pt x="9953" y="8697"/>
                    <a:pt x="9998" y="8606"/>
                  </a:cubicBezTo>
                  <a:cubicBezTo>
                    <a:pt x="10021" y="8560"/>
                    <a:pt x="10044" y="8537"/>
                    <a:pt x="10044" y="8492"/>
                  </a:cubicBezTo>
                  <a:cubicBezTo>
                    <a:pt x="10067" y="8469"/>
                    <a:pt x="10090" y="8423"/>
                    <a:pt x="10113" y="8400"/>
                  </a:cubicBezTo>
                  <a:cubicBezTo>
                    <a:pt x="10158" y="8309"/>
                    <a:pt x="10181" y="8218"/>
                    <a:pt x="10227" y="8127"/>
                  </a:cubicBezTo>
                  <a:lnTo>
                    <a:pt x="10272" y="7990"/>
                  </a:lnTo>
                  <a:cubicBezTo>
                    <a:pt x="10318" y="7875"/>
                    <a:pt x="10364" y="7761"/>
                    <a:pt x="10432" y="7647"/>
                  </a:cubicBezTo>
                  <a:cubicBezTo>
                    <a:pt x="10478" y="7510"/>
                    <a:pt x="10546" y="7373"/>
                    <a:pt x="10615" y="7259"/>
                  </a:cubicBezTo>
                  <a:lnTo>
                    <a:pt x="10638" y="7213"/>
                  </a:lnTo>
                  <a:lnTo>
                    <a:pt x="10660" y="7191"/>
                  </a:lnTo>
                  <a:lnTo>
                    <a:pt x="10683" y="7145"/>
                  </a:lnTo>
                  <a:lnTo>
                    <a:pt x="10729" y="7031"/>
                  </a:lnTo>
                  <a:cubicBezTo>
                    <a:pt x="10752" y="7008"/>
                    <a:pt x="10775" y="6962"/>
                    <a:pt x="10820" y="6917"/>
                  </a:cubicBezTo>
                  <a:cubicBezTo>
                    <a:pt x="10820" y="6894"/>
                    <a:pt x="10843" y="6848"/>
                    <a:pt x="10866" y="6825"/>
                  </a:cubicBezTo>
                  <a:cubicBezTo>
                    <a:pt x="11048" y="6529"/>
                    <a:pt x="11185" y="6232"/>
                    <a:pt x="11300" y="5935"/>
                  </a:cubicBezTo>
                  <a:lnTo>
                    <a:pt x="11322" y="5867"/>
                  </a:lnTo>
                  <a:cubicBezTo>
                    <a:pt x="11345" y="5821"/>
                    <a:pt x="11368" y="5753"/>
                    <a:pt x="11391" y="5707"/>
                  </a:cubicBezTo>
                  <a:cubicBezTo>
                    <a:pt x="11414" y="5661"/>
                    <a:pt x="11436" y="5616"/>
                    <a:pt x="11482" y="5570"/>
                  </a:cubicBezTo>
                  <a:cubicBezTo>
                    <a:pt x="11505" y="5502"/>
                    <a:pt x="11528" y="5433"/>
                    <a:pt x="11573" y="5365"/>
                  </a:cubicBezTo>
                  <a:cubicBezTo>
                    <a:pt x="11596" y="5296"/>
                    <a:pt x="11642" y="5205"/>
                    <a:pt x="11688" y="5136"/>
                  </a:cubicBezTo>
                  <a:lnTo>
                    <a:pt x="11733" y="5068"/>
                  </a:lnTo>
                  <a:lnTo>
                    <a:pt x="11756" y="5022"/>
                  </a:lnTo>
                  <a:cubicBezTo>
                    <a:pt x="11756" y="5022"/>
                    <a:pt x="11779" y="4999"/>
                    <a:pt x="11779" y="4977"/>
                  </a:cubicBezTo>
                  <a:cubicBezTo>
                    <a:pt x="11802" y="4931"/>
                    <a:pt x="11824" y="4885"/>
                    <a:pt x="11802" y="4817"/>
                  </a:cubicBezTo>
                  <a:cubicBezTo>
                    <a:pt x="11802" y="4771"/>
                    <a:pt x="11779" y="4748"/>
                    <a:pt x="11733" y="4726"/>
                  </a:cubicBezTo>
                  <a:cubicBezTo>
                    <a:pt x="11710" y="4703"/>
                    <a:pt x="11665" y="4680"/>
                    <a:pt x="11642" y="4680"/>
                  </a:cubicBezTo>
                  <a:cubicBezTo>
                    <a:pt x="11642" y="4680"/>
                    <a:pt x="11619" y="4703"/>
                    <a:pt x="11619" y="4703"/>
                  </a:cubicBezTo>
                  <a:cubicBezTo>
                    <a:pt x="11573" y="4657"/>
                    <a:pt x="11528" y="4657"/>
                    <a:pt x="11505" y="4634"/>
                  </a:cubicBezTo>
                  <a:lnTo>
                    <a:pt x="11436" y="4611"/>
                  </a:lnTo>
                  <a:cubicBezTo>
                    <a:pt x="11391" y="4589"/>
                    <a:pt x="11345" y="4543"/>
                    <a:pt x="11277" y="4520"/>
                  </a:cubicBezTo>
                  <a:lnTo>
                    <a:pt x="11231" y="4497"/>
                  </a:lnTo>
                  <a:cubicBezTo>
                    <a:pt x="11163" y="4452"/>
                    <a:pt x="11094" y="4429"/>
                    <a:pt x="11026" y="4406"/>
                  </a:cubicBezTo>
                  <a:lnTo>
                    <a:pt x="10980" y="4383"/>
                  </a:lnTo>
                  <a:cubicBezTo>
                    <a:pt x="10911" y="4338"/>
                    <a:pt x="10843" y="4292"/>
                    <a:pt x="10775" y="4269"/>
                  </a:cubicBezTo>
                  <a:cubicBezTo>
                    <a:pt x="10660" y="4201"/>
                    <a:pt x="10546" y="4155"/>
                    <a:pt x="10432" y="4086"/>
                  </a:cubicBezTo>
                  <a:lnTo>
                    <a:pt x="10295" y="4018"/>
                  </a:lnTo>
                  <a:cubicBezTo>
                    <a:pt x="10158" y="3949"/>
                    <a:pt x="9998" y="3881"/>
                    <a:pt x="9862" y="3813"/>
                  </a:cubicBezTo>
                  <a:lnTo>
                    <a:pt x="9793" y="3767"/>
                  </a:lnTo>
                  <a:lnTo>
                    <a:pt x="9702" y="3744"/>
                  </a:lnTo>
                  <a:lnTo>
                    <a:pt x="9679" y="3721"/>
                  </a:lnTo>
                  <a:cubicBezTo>
                    <a:pt x="9588" y="3676"/>
                    <a:pt x="9519" y="3653"/>
                    <a:pt x="9428" y="3607"/>
                  </a:cubicBezTo>
                  <a:lnTo>
                    <a:pt x="9382" y="3584"/>
                  </a:lnTo>
                  <a:cubicBezTo>
                    <a:pt x="9337" y="3561"/>
                    <a:pt x="9291" y="3539"/>
                    <a:pt x="9222" y="3516"/>
                  </a:cubicBezTo>
                  <a:cubicBezTo>
                    <a:pt x="9108" y="3447"/>
                    <a:pt x="8994" y="3402"/>
                    <a:pt x="8880" y="3333"/>
                  </a:cubicBezTo>
                  <a:lnTo>
                    <a:pt x="8766" y="3288"/>
                  </a:lnTo>
                  <a:lnTo>
                    <a:pt x="8332" y="3059"/>
                  </a:lnTo>
                  <a:lnTo>
                    <a:pt x="8172" y="2991"/>
                  </a:lnTo>
                  <a:lnTo>
                    <a:pt x="8150" y="2968"/>
                  </a:lnTo>
                  <a:lnTo>
                    <a:pt x="8104" y="2945"/>
                  </a:lnTo>
                  <a:cubicBezTo>
                    <a:pt x="8013" y="2900"/>
                    <a:pt x="7944" y="2877"/>
                    <a:pt x="7876" y="2831"/>
                  </a:cubicBezTo>
                  <a:lnTo>
                    <a:pt x="7807" y="2785"/>
                  </a:lnTo>
                  <a:cubicBezTo>
                    <a:pt x="7693" y="2740"/>
                    <a:pt x="7556" y="2671"/>
                    <a:pt x="7419" y="2603"/>
                  </a:cubicBezTo>
                  <a:cubicBezTo>
                    <a:pt x="7374" y="2580"/>
                    <a:pt x="7328" y="2557"/>
                    <a:pt x="7282" y="2511"/>
                  </a:cubicBezTo>
                  <a:lnTo>
                    <a:pt x="7214" y="2489"/>
                  </a:lnTo>
                  <a:lnTo>
                    <a:pt x="7054" y="2397"/>
                  </a:lnTo>
                  <a:lnTo>
                    <a:pt x="6986" y="2375"/>
                  </a:lnTo>
                  <a:lnTo>
                    <a:pt x="6803" y="2283"/>
                  </a:lnTo>
                  <a:cubicBezTo>
                    <a:pt x="6712" y="2238"/>
                    <a:pt x="6620" y="2192"/>
                    <a:pt x="6529" y="2123"/>
                  </a:cubicBezTo>
                  <a:cubicBezTo>
                    <a:pt x="6415" y="2078"/>
                    <a:pt x="6324" y="2032"/>
                    <a:pt x="6232" y="1987"/>
                  </a:cubicBezTo>
                  <a:lnTo>
                    <a:pt x="6073" y="1895"/>
                  </a:lnTo>
                  <a:lnTo>
                    <a:pt x="5958" y="1850"/>
                  </a:lnTo>
                  <a:lnTo>
                    <a:pt x="5844" y="1804"/>
                  </a:lnTo>
                  <a:cubicBezTo>
                    <a:pt x="5799" y="1758"/>
                    <a:pt x="5730" y="1735"/>
                    <a:pt x="5684" y="1690"/>
                  </a:cubicBezTo>
                  <a:lnTo>
                    <a:pt x="5616" y="1667"/>
                  </a:lnTo>
                  <a:lnTo>
                    <a:pt x="5570" y="1644"/>
                  </a:lnTo>
                  <a:cubicBezTo>
                    <a:pt x="5433" y="1576"/>
                    <a:pt x="5296" y="1507"/>
                    <a:pt x="5160" y="1416"/>
                  </a:cubicBezTo>
                  <a:cubicBezTo>
                    <a:pt x="5091" y="1370"/>
                    <a:pt x="5000" y="1347"/>
                    <a:pt x="4931" y="1302"/>
                  </a:cubicBezTo>
                  <a:cubicBezTo>
                    <a:pt x="4840" y="1256"/>
                    <a:pt x="4749" y="1210"/>
                    <a:pt x="4680" y="1165"/>
                  </a:cubicBezTo>
                  <a:cubicBezTo>
                    <a:pt x="4543" y="1096"/>
                    <a:pt x="4429" y="1028"/>
                    <a:pt x="4292" y="959"/>
                  </a:cubicBezTo>
                  <a:lnTo>
                    <a:pt x="4269" y="959"/>
                  </a:lnTo>
                  <a:cubicBezTo>
                    <a:pt x="4132" y="868"/>
                    <a:pt x="3973" y="800"/>
                    <a:pt x="3813" y="708"/>
                  </a:cubicBezTo>
                  <a:cubicBezTo>
                    <a:pt x="3744" y="663"/>
                    <a:pt x="3676" y="617"/>
                    <a:pt x="3585" y="594"/>
                  </a:cubicBezTo>
                  <a:lnTo>
                    <a:pt x="3607" y="594"/>
                  </a:lnTo>
                  <a:cubicBezTo>
                    <a:pt x="3493" y="549"/>
                    <a:pt x="3379" y="503"/>
                    <a:pt x="3265" y="457"/>
                  </a:cubicBezTo>
                  <a:lnTo>
                    <a:pt x="3219" y="434"/>
                  </a:lnTo>
                  <a:cubicBezTo>
                    <a:pt x="3128" y="389"/>
                    <a:pt x="3037" y="343"/>
                    <a:pt x="2945" y="297"/>
                  </a:cubicBezTo>
                  <a:cubicBezTo>
                    <a:pt x="2900" y="297"/>
                    <a:pt x="2854" y="275"/>
                    <a:pt x="2808" y="252"/>
                  </a:cubicBezTo>
                  <a:lnTo>
                    <a:pt x="2763" y="229"/>
                  </a:lnTo>
                  <a:lnTo>
                    <a:pt x="2694" y="206"/>
                  </a:lnTo>
                  <a:cubicBezTo>
                    <a:pt x="2603" y="160"/>
                    <a:pt x="2535" y="115"/>
                    <a:pt x="2443" y="92"/>
                  </a:cubicBezTo>
                  <a:lnTo>
                    <a:pt x="2398" y="69"/>
                  </a:lnTo>
                  <a:cubicBezTo>
                    <a:pt x="2375" y="46"/>
                    <a:pt x="2329" y="24"/>
                    <a:pt x="23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21"/>
            <p:cNvSpPr/>
            <p:nvPr/>
          </p:nvSpPr>
          <p:spPr>
            <a:xfrm>
              <a:off x="-706412" y="2874127"/>
              <a:ext cx="51136" cy="145240"/>
            </a:xfrm>
            <a:custGeom>
              <a:avLst/>
              <a:gdLst/>
              <a:ahLst/>
              <a:cxnLst/>
              <a:rect l="l" t="t" r="r" b="b"/>
              <a:pathLst>
                <a:path w="914" h="2596" extrusionOk="0">
                  <a:moveTo>
                    <a:pt x="117" y="1609"/>
                  </a:moveTo>
                  <a:cubicBezTo>
                    <a:pt x="117" y="1610"/>
                    <a:pt x="117" y="1611"/>
                    <a:pt x="117" y="1611"/>
                  </a:cubicBezTo>
                  <a:lnTo>
                    <a:pt x="117" y="1611"/>
                  </a:lnTo>
                  <a:cubicBezTo>
                    <a:pt x="117" y="1611"/>
                    <a:pt x="117" y="1610"/>
                    <a:pt x="117" y="1609"/>
                  </a:cubicBezTo>
                  <a:close/>
                  <a:moveTo>
                    <a:pt x="160" y="1"/>
                  </a:moveTo>
                  <a:cubicBezTo>
                    <a:pt x="137" y="1"/>
                    <a:pt x="114" y="1"/>
                    <a:pt x="114" y="24"/>
                  </a:cubicBezTo>
                  <a:cubicBezTo>
                    <a:pt x="69" y="161"/>
                    <a:pt x="46" y="275"/>
                    <a:pt x="23" y="412"/>
                  </a:cubicBezTo>
                  <a:cubicBezTo>
                    <a:pt x="0" y="549"/>
                    <a:pt x="0" y="686"/>
                    <a:pt x="0" y="823"/>
                  </a:cubicBezTo>
                  <a:cubicBezTo>
                    <a:pt x="0" y="937"/>
                    <a:pt x="0" y="1074"/>
                    <a:pt x="23" y="1188"/>
                  </a:cubicBezTo>
                  <a:cubicBezTo>
                    <a:pt x="46" y="1325"/>
                    <a:pt x="91" y="1462"/>
                    <a:pt x="114" y="1621"/>
                  </a:cubicBezTo>
                  <a:cubicBezTo>
                    <a:pt x="114" y="1599"/>
                    <a:pt x="114" y="1576"/>
                    <a:pt x="114" y="1576"/>
                  </a:cubicBezTo>
                  <a:cubicBezTo>
                    <a:pt x="114" y="1587"/>
                    <a:pt x="114" y="1598"/>
                    <a:pt x="117" y="1609"/>
                  </a:cubicBezTo>
                  <a:lnTo>
                    <a:pt x="117" y="1609"/>
                  </a:lnTo>
                  <a:cubicBezTo>
                    <a:pt x="116" y="1606"/>
                    <a:pt x="115" y="1602"/>
                    <a:pt x="114" y="1599"/>
                  </a:cubicBezTo>
                  <a:lnTo>
                    <a:pt x="114" y="1599"/>
                  </a:lnTo>
                  <a:cubicBezTo>
                    <a:pt x="114" y="1614"/>
                    <a:pt x="114" y="1619"/>
                    <a:pt x="122" y="1628"/>
                  </a:cubicBezTo>
                  <a:lnTo>
                    <a:pt x="122" y="1628"/>
                  </a:lnTo>
                  <a:cubicBezTo>
                    <a:pt x="120" y="1623"/>
                    <a:pt x="119" y="1617"/>
                    <a:pt x="117" y="1611"/>
                  </a:cubicBezTo>
                  <a:lnTo>
                    <a:pt x="117" y="1611"/>
                  </a:lnTo>
                  <a:cubicBezTo>
                    <a:pt x="120" y="1622"/>
                    <a:pt x="126" y="1633"/>
                    <a:pt x="137" y="1644"/>
                  </a:cubicBezTo>
                  <a:cubicBezTo>
                    <a:pt x="130" y="1637"/>
                    <a:pt x="125" y="1632"/>
                    <a:pt x="122" y="1628"/>
                  </a:cubicBezTo>
                  <a:lnTo>
                    <a:pt x="122" y="1628"/>
                  </a:lnTo>
                  <a:cubicBezTo>
                    <a:pt x="165" y="1799"/>
                    <a:pt x="209" y="1950"/>
                    <a:pt x="274" y="2101"/>
                  </a:cubicBezTo>
                  <a:cubicBezTo>
                    <a:pt x="297" y="2169"/>
                    <a:pt x="343" y="2261"/>
                    <a:pt x="388" y="2306"/>
                  </a:cubicBezTo>
                  <a:cubicBezTo>
                    <a:pt x="411" y="2329"/>
                    <a:pt x="434" y="2352"/>
                    <a:pt x="457" y="2375"/>
                  </a:cubicBezTo>
                  <a:cubicBezTo>
                    <a:pt x="457" y="2398"/>
                    <a:pt x="479" y="2420"/>
                    <a:pt x="502" y="2420"/>
                  </a:cubicBezTo>
                  <a:cubicBezTo>
                    <a:pt x="536" y="2454"/>
                    <a:pt x="569" y="2475"/>
                    <a:pt x="612" y="2475"/>
                  </a:cubicBezTo>
                  <a:cubicBezTo>
                    <a:pt x="627" y="2475"/>
                    <a:pt x="644" y="2472"/>
                    <a:pt x="662" y="2466"/>
                  </a:cubicBezTo>
                  <a:cubicBezTo>
                    <a:pt x="662" y="2466"/>
                    <a:pt x="685" y="2443"/>
                    <a:pt x="685" y="2443"/>
                  </a:cubicBezTo>
                  <a:cubicBezTo>
                    <a:pt x="685" y="2466"/>
                    <a:pt x="685" y="2489"/>
                    <a:pt x="708" y="2489"/>
                  </a:cubicBezTo>
                  <a:cubicBezTo>
                    <a:pt x="708" y="2535"/>
                    <a:pt x="731" y="2557"/>
                    <a:pt x="753" y="2557"/>
                  </a:cubicBezTo>
                  <a:cubicBezTo>
                    <a:pt x="767" y="2584"/>
                    <a:pt x="788" y="2595"/>
                    <a:pt x="812" y="2595"/>
                  </a:cubicBezTo>
                  <a:cubicBezTo>
                    <a:pt x="830" y="2595"/>
                    <a:pt x="849" y="2590"/>
                    <a:pt x="868" y="2580"/>
                  </a:cubicBezTo>
                  <a:cubicBezTo>
                    <a:pt x="890" y="2557"/>
                    <a:pt x="913" y="2489"/>
                    <a:pt x="890" y="2466"/>
                  </a:cubicBezTo>
                  <a:cubicBezTo>
                    <a:pt x="868" y="2443"/>
                    <a:pt x="868" y="2398"/>
                    <a:pt x="845" y="2375"/>
                  </a:cubicBezTo>
                  <a:cubicBezTo>
                    <a:pt x="822" y="2329"/>
                    <a:pt x="799" y="2283"/>
                    <a:pt x="776" y="2238"/>
                  </a:cubicBezTo>
                  <a:cubicBezTo>
                    <a:pt x="731" y="2146"/>
                    <a:pt x="708" y="2055"/>
                    <a:pt x="685" y="1964"/>
                  </a:cubicBezTo>
                  <a:cubicBezTo>
                    <a:pt x="685" y="1895"/>
                    <a:pt x="662" y="1804"/>
                    <a:pt x="662" y="1736"/>
                  </a:cubicBezTo>
                  <a:cubicBezTo>
                    <a:pt x="639" y="1667"/>
                    <a:pt x="639" y="1576"/>
                    <a:pt x="616" y="1507"/>
                  </a:cubicBezTo>
                  <a:cubicBezTo>
                    <a:pt x="616" y="1348"/>
                    <a:pt x="594" y="1188"/>
                    <a:pt x="594" y="1028"/>
                  </a:cubicBezTo>
                  <a:cubicBezTo>
                    <a:pt x="594" y="914"/>
                    <a:pt x="616" y="777"/>
                    <a:pt x="616" y="663"/>
                  </a:cubicBezTo>
                  <a:cubicBezTo>
                    <a:pt x="616" y="617"/>
                    <a:pt x="616" y="549"/>
                    <a:pt x="639" y="503"/>
                  </a:cubicBezTo>
                  <a:cubicBezTo>
                    <a:pt x="639" y="457"/>
                    <a:pt x="639" y="435"/>
                    <a:pt x="662" y="412"/>
                  </a:cubicBezTo>
                  <a:cubicBezTo>
                    <a:pt x="662" y="389"/>
                    <a:pt x="662" y="366"/>
                    <a:pt x="662" y="343"/>
                  </a:cubicBezTo>
                  <a:cubicBezTo>
                    <a:pt x="662" y="320"/>
                    <a:pt x="662" y="298"/>
                    <a:pt x="662" y="275"/>
                  </a:cubicBezTo>
                  <a:cubicBezTo>
                    <a:pt x="662" y="252"/>
                    <a:pt x="639" y="206"/>
                    <a:pt x="594" y="206"/>
                  </a:cubicBezTo>
                  <a:cubicBezTo>
                    <a:pt x="571" y="206"/>
                    <a:pt x="548" y="206"/>
                    <a:pt x="525" y="229"/>
                  </a:cubicBezTo>
                  <a:cubicBezTo>
                    <a:pt x="525" y="229"/>
                    <a:pt x="502" y="206"/>
                    <a:pt x="502" y="206"/>
                  </a:cubicBezTo>
                  <a:cubicBezTo>
                    <a:pt x="502" y="184"/>
                    <a:pt x="479" y="161"/>
                    <a:pt x="434" y="138"/>
                  </a:cubicBezTo>
                  <a:cubicBezTo>
                    <a:pt x="434" y="138"/>
                    <a:pt x="434" y="138"/>
                    <a:pt x="411" y="115"/>
                  </a:cubicBezTo>
                  <a:cubicBezTo>
                    <a:pt x="365" y="92"/>
                    <a:pt x="297" y="47"/>
                    <a:pt x="228" y="47"/>
                  </a:cubicBezTo>
                  <a:cubicBezTo>
                    <a:pt x="228" y="24"/>
                    <a:pt x="228" y="1"/>
                    <a:pt x="206" y="1"/>
                  </a:cubicBezTo>
                  <a:close/>
                </a:path>
              </a:pathLst>
            </a:custGeom>
            <a:solidFill>
              <a:srgbClr val="FCD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21"/>
            <p:cNvSpPr/>
            <p:nvPr/>
          </p:nvSpPr>
          <p:spPr>
            <a:xfrm>
              <a:off x="-677039" y="3012095"/>
              <a:ext cx="768775" cy="357281"/>
            </a:xfrm>
            <a:custGeom>
              <a:avLst/>
              <a:gdLst/>
              <a:ahLst/>
              <a:cxnLst/>
              <a:rect l="l" t="t" r="r" b="b"/>
              <a:pathLst>
                <a:path w="13741" h="6386" extrusionOk="0">
                  <a:moveTo>
                    <a:pt x="91" y="0"/>
                  </a:moveTo>
                  <a:cubicBezTo>
                    <a:pt x="91" y="0"/>
                    <a:pt x="69" y="23"/>
                    <a:pt x="69" y="23"/>
                  </a:cubicBezTo>
                  <a:cubicBezTo>
                    <a:pt x="46" y="46"/>
                    <a:pt x="23" y="69"/>
                    <a:pt x="23" y="91"/>
                  </a:cubicBezTo>
                  <a:cubicBezTo>
                    <a:pt x="0" y="137"/>
                    <a:pt x="69" y="183"/>
                    <a:pt x="91" y="205"/>
                  </a:cubicBezTo>
                  <a:cubicBezTo>
                    <a:pt x="114" y="228"/>
                    <a:pt x="114" y="228"/>
                    <a:pt x="114" y="251"/>
                  </a:cubicBezTo>
                  <a:lnTo>
                    <a:pt x="160" y="297"/>
                  </a:lnTo>
                  <a:cubicBezTo>
                    <a:pt x="160" y="320"/>
                    <a:pt x="160" y="342"/>
                    <a:pt x="183" y="365"/>
                  </a:cubicBezTo>
                  <a:cubicBezTo>
                    <a:pt x="183" y="388"/>
                    <a:pt x="206" y="388"/>
                    <a:pt x="228" y="411"/>
                  </a:cubicBezTo>
                  <a:cubicBezTo>
                    <a:pt x="251" y="434"/>
                    <a:pt x="274" y="457"/>
                    <a:pt x="297" y="479"/>
                  </a:cubicBezTo>
                  <a:cubicBezTo>
                    <a:pt x="343" y="525"/>
                    <a:pt x="388" y="548"/>
                    <a:pt x="434" y="593"/>
                  </a:cubicBezTo>
                  <a:cubicBezTo>
                    <a:pt x="525" y="639"/>
                    <a:pt x="616" y="708"/>
                    <a:pt x="685" y="776"/>
                  </a:cubicBezTo>
                  <a:cubicBezTo>
                    <a:pt x="708" y="776"/>
                    <a:pt x="731" y="799"/>
                    <a:pt x="753" y="799"/>
                  </a:cubicBezTo>
                  <a:cubicBezTo>
                    <a:pt x="845" y="890"/>
                    <a:pt x="959" y="982"/>
                    <a:pt x="1050" y="1050"/>
                  </a:cubicBezTo>
                  <a:cubicBezTo>
                    <a:pt x="1119" y="1096"/>
                    <a:pt x="1187" y="1141"/>
                    <a:pt x="1233" y="1164"/>
                  </a:cubicBezTo>
                  <a:cubicBezTo>
                    <a:pt x="1278" y="1187"/>
                    <a:pt x="1301" y="1210"/>
                    <a:pt x="1324" y="1233"/>
                  </a:cubicBezTo>
                  <a:cubicBezTo>
                    <a:pt x="1347" y="1255"/>
                    <a:pt x="1392" y="1278"/>
                    <a:pt x="1438" y="1301"/>
                  </a:cubicBezTo>
                  <a:lnTo>
                    <a:pt x="1461" y="1301"/>
                  </a:lnTo>
                  <a:cubicBezTo>
                    <a:pt x="1484" y="1324"/>
                    <a:pt x="1507" y="1347"/>
                    <a:pt x="1529" y="1347"/>
                  </a:cubicBezTo>
                  <a:cubicBezTo>
                    <a:pt x="1575" y="1370"/>
                    <a:pt x="1598" y="1415"/>
                    <a:pt x="1644" y="1415"/>
                  </a:cubicBezTo>
                  <a:cubicBezTo>
                    <a:pt x="1735" y="1484"/>
                    <a:pt x="1803" y="1529"/>
                    <a:pt x="1895" y="1575"/>
                  </a:cubicBezTo>
                  <a:cubicBezTo>
                    <a:pt x="2054" y="1666"/>
                    <a:pt x="2237" y="1758"/>
                    <a:pt x="2397" y="1849"/>
                  </a:cubicBezTo>
                  <a:cubicBezTo>
                    <a:pt x="2488" y="1872"/>
                    <a:pt x="2557" y="1917"/>
                    <a:pt x="2625" y="1963"/>
                  </a:cubicBezTo>
                  <a:cubicBezTo>
                    <a:pt x="2694" y="1986"/>
                    <a:pt x="2739" y="2009"/>
                    <a:pt x="2808" y="2054"/>
                  </a:cubicBezTo>
                  <a:cubicBezTo>
                    <a:pt x="2853" y="2077"/>
                    <a:pt x="2899" y="2100"/>
                    <a:pt x="2945" y="2146"/>
                  </a:cubicBezTo>
                  <a:cubicBezTo>
                    <a:pt x="3104" y="2237"/>
                    <a:pt x="3287" y="2328"/>
                    <a:pt x="3447" y="2420"/>
                  </a:cubicBezTo>
                  <a:cubicBezTo>
                    <a:pt x="3607" y="2511"/>
                    <a:pt x="3766" y="2602"/>
                    <a:pt x="3926" y="2693"/>
                  </a:cubicBezTo>
                  <a:cubicBezTo>
                    <a:pt x="4040" y="2739"/>
                    <a:pt x="4132" y="2785"/>
                    <a:pt x="4223" y="2853"/>
                  </a:cubicBezTo>
                  <a:cubicBezTo>
                    <a:pt x="4291" y="2876"/>
                    <a:pt x="4337" y="2899"/>
                    <a:pt x="4405" y="2922"/>
                  </a:cubicBezTo>
                  <a:cubicBezTo>
                    <a:pt x="4451" y="2944"/>
                    <a:pt x="4497" y="2967"/>
                    <a:pt x="4565" y="2990"/>
                  </a:cubicBezTo>
                  <a:cubicBezTo>
                    <a:pt x="4577" y="3002"/>
                    <a:pt x="4594" y="3007"/>
                    <a:pt x="4611" y="3007"/>
                  </a:cubicBezTo>
                  <a:cubicBezTo>
                    <a:pt x="4628" y="3007"/>
                    <a:pt x="4645" y="3002"/>
                    <a:pt x="4657" y="2990"/>
                  </a:cubicBezTo>
                  <a:cubicBezTo>
                    <a:pt x="4771" y="3059"/>
                    <a:pt x="4885" y="3104"/>
                    <a:pt x="4999" y="3173"/>
                  </a:cubicBezTo>
                  <a:cubicBezTo>
                    <a:pt x="5045" y="3196"/>
                    <a:pt x="5090" y="3218"/>
                    <a:pt x="5136" y="3241"/>
                  </a:cubicBezTo>
                  <a:cubicBezTo>
                    <a:pt x="5227" y="3287"/>
                    <a:pt x="5296" y="3310"/>
                    <a:pt x="5364" y="3355"/>
                  </a:cubicBezTo>
                  <a:cubicBezTo>
                    <a:pt x="5433" y="3378"/>
                    <a:pt x="5478" y="3424"/>
                    <a:pt x="5547" y="3447"/>
                  </a:cubicBezTo>
                  <a:cubicBezTo>
                    <a:pt x="5570" y="3447"/>
                    <a:pt x="5592" y="3469"/>
                    <a:pt x="5615" y="3469"/>
                  </a:cubicBezTo>
                  <a:cubicBezTo>
                    <a:pt x="5661" y="3492"/>
                    <a:pt x="5706" y="3515"/>
                    <a:pt x="5752" y="3538"/>
                  </a:cubicBezTo>
                  <a:lnTo>
                    <a:pt x="5821" y="3538"/>
                  </a:lnTo>
                  <a:cubicBezTo>
                    <a:pt x="5935" y="3606"/>
                    <a:pt x="6049" y="3652"/>
                    <a:pt x="6163" y="3721"/>
                  </a:cubicBezTo>
                  <a:cubicBezTo>
                    <a:pt x="6254" y="3766"/>
                    <a:pt x="6346" y="3812"/>
                    <a:pt x="6460" y="3857"/>
                  </a:cubicBezTo>
                  <a:cubicBezTo>
                    <a:pt x="6505" y="3880"/>
                    <a:pt x="6551" y="3903"/>
                    <a:pt x="6597" y="3926"/>
                  </a:cubicBezTo>
                  <a:cubicBezTo>
                    <a:pt x="6597" y="3949"/>
                    <a:pt x="6619" y="3949"/>
                    <a:pt x="6642" y="3949"/>
                  </a:cubicBezTo>
                  <a:cubicBezTo>
                    <a:pt x="6665" y="3972"/>
                    <a:pt x="6711" y="3994"/>
                    <a:pt x="6756" y="4017"/>
                  </a:cubicBezTo>
                  <a:lnTo>
                    <a:pt x="6802" y="4017"/>
                  </a:lnTo>
                  <a:cubicBezTo>
                    <a:pt x="6871" y="4040"/>
                    <a:pt x="6939" y="4086"/>
                    <a:pt x="7008" y="4109"/>
                  </a:cubicBezTo>
                  <a:lnTo>
                    <a:pt x="7030" y="4109"/>
                  </a:lnTo>
                  <a:cubicBezTo>
                    <a:pt x="7144" y="4177"/>
                    <a:pt x="7259" y="4246"/>
                    <a:pt x="7396" y="4291"/>
                  </a:cubicBezTo>
                  <a:cubicBezTo>
                    <a:pt x="7418" y="4314"/>
                    <a:pt x="7441" y="4314"/>
                    <a:pt x="7464" y="4337"/>
                  </a:cubicBezTo>
                  <a:cubicBezTo>
                    <a:pt x="7487" y="4337"/>
                    <a:pt x="7487" y="4337"/>
                    <a:pt x="7510" y="4360"/>
                  </a:cubicBezTo>
                  <a:cubicBezTo>
                    <a:pt x="7852" y="4497"/>
                    <a:pt x="8194" y="4656"/>
                    <a:pt x="8514" y="4816"/>
                  </a:cubicBezTo>
                  <a:cubicBezTo>
                    <a:pt x="8582" y="4839"/>
                    <a:pt x="8651" y="4862"/>
                    <a:pt x="8697" y="4885"/>
                  </a:cubicBezTo>
                  <a:cubicBezTo>
                    <a:pt x="8765" y="4907"/>
                    <a:pt x="8834" y="4953"/>
                    <a:pt x="8879" y="4976"/>
                  </a:cubicBezTo>
                  <a:cubicBezTo>
                    <a:pt x="8925" y="4976"/>
                    <a:pt x="8970" y="4976"/>
                    <a:pt x="8993" y="4953"/>
                  </a:cubicBezTo>
                  <a:cubicBezTo>
                    <a:pt x="9085" y="4999"/>
                    <a:pt x="9153" y="5022"/>
                    <a:pt x="9244" y="5067"/>
                  </a:cubicBezTo>
                  <a:cubicBezTo>
                    <a:pt x="9427" y="5136"/>
                    <a:pt x="9587" y="5227"/>
                    <a:pt x="9769" y="5295"/>
                  </a:cubicBezTo>
                  <a:cubicBezTo>
                    <a:pt x="9792" y="5318"/>
                    <a:pt x="9838" y="5318"/>
                    <a:pt x="9883" y="5341"/>
                  </a:cubicBezTo>
                  <a:cubicBezTo>
                    <a:pt x="9929" y="5364"/>
                    <a:pt x="9952" y="5387"/>
                    <a:pt x="9998" y="5387"/>
                  </a:cubicBezTo>
                  <a:lnTo>
                    <a:pt x="10020" y="5387"/>
                  </a:lnTo>
                  <a:cubicBezTo>
                    <a:pt x="10203" y="5478"/>
                    <a:pt x="10408" y="5547"/>
                    <a:pt x="10614" y="5615"/>
                  </a:cubicBezTo>
                  <a:cubicBezTo>
                    <a:pt x="10705" y="5638"/>
                    <a:pt x="10797" y="5684"/>
                    <a:pt x="10911" y="5706"/>
                  </a:cubicBezTo>
                  <a:cubicBezTo>
                    <a:pt x="10933" y="5729"/>
                    <a:pt x="10979" y="5729"/>
                    <a:pt x="11025" y="5752"/>
                  </a:cubicBezTo>
                  <a:cubicBezTo>
                    <a:pt x="11070" y="5775"/>
                    <a:pt x="11116" y="5775"/>
                    <a:pt x="11162" y="5798"/>
                  </a:cubicBezTo>
                  <a:lnTo>
                    <a:pt x="11253" y="5798"/>
                  </a:lnTo>
                  <a:cubicBezTo>
                    <a:pt x="11253" y="5798"/>
                    <a:pt x="11276" y="5798"/>
                    <a:pt x="11299" y="5820"/>
                  </a:cubicBezTo>
                  <a:cubicBezTo>
                    <a:pt x="11344" y="5820"/>
                    <a:pt x="11390" y="5843"/>
                    <a:pt x="11436" y="5866"/>
                  </a:cubicBezTo>
                  <a:lnTo>
                    <a:pt x="11573" y="5912"/>
                  </a:lnTo>
                  <a:cubicBezTo>
                    <a:pt x="11595" y="5912"/>
                    <a:pt x="11618" y="5912"/>
                    <a:pt x="11618" y="5935"/>
                  </a:cubicBezTo>
                  <a:cubicBezTo>
                    <a:pt x="11732" y="5957"/>
                    <a:pt x="11846" y="6003"/>
                    <a:pt x="11961" y="6049"/>
                  </a:cubicBezTo>
                  <a:cubicBezTo>
                    <a:pt x="12052" y="6072"/>
                    <a:pt x="12143" y="6094"/>
                    <a:pt x="12235" y="6117"/>
                  </a:cubicBezTo>
                  <a:cubicBezTo>
                    <a:pt x="12280" y="6117"/>
                    <a:pt x="12326" y="6140"/>
                    <a:pt x="12371" y="6140"/>
                  </a:cubicBezTo>
                  <a:lnTo>
                    <a:pt x="12440" y="6163"/>
                  </a:lnTo>
                  <a:cubicBezTo>
                    <a:pt x="12463" y="6163"/>
                    <a:pt x="12463" y="6186"/>
                    <a:pt x="12463" y="6186"/>
                  </a:cubicBezTo>
                  <a:lnTo>
                    <a:pt x="12600" y="6186"/>
                  </a:lnTo>
                  <a:cubicBezTo>
                    <a:pt x="12668" y="6186"/>
                    <a:pt x="12737" y="6209"/>
                    <a:pt x="12805" y="6231"/>
                  </a:cubicBezTo>
                  <a:cubicBezTo>
                    <a:pt x="12942" y="6277"/>
                    <a:pt x="13102" y="6300"/>
                    <a:pt x="13239" y="6323"/>
                  </a:cubicBezTo>
                  <a:cubicBezTo>
                    <a:pt x="13330" y="6345"/>
                    <a:pt x="13421" y="6368"/>
                    <a:pt x="13513" y="6368"/>
                  </a:cubicBezTo>
                  <a:cubicBezTo>
                    <a:pt x="13536" y="6380"/>
                    <a:pt x="13558" y="6385"/>
                    <a:pt x="13581" y="6385"/>
                  </a:cubicBezTo>
                  <a:cubicBezTo>
                    <a:pt x="13604" y="6385"/>
                    <a:pt x="13627" y="6380"/>
                    <a:pt x="13650" y="6368"/>
                  </a:cubicBezTo>
                  <a:cubicBezTo>
                    <a:pt x="13695" y="6368"/>
                    <a:pt x="13741" y="6323"/>
                    <a:pt x="13741" y="6254"/>
                  </a:cubicBezTo>
                  <a:cubicBezTo>
                    <a:pt x="13741" y="6231"/>
                    <a:pt x="13741" y="6209"/>
                    <a:pt x="13741" y="6186"/>
                  </a:cubicBezTo>
                  <a:cubicBezTo>
                    <a:pt x="13718" y="6163"/>
                    <a:pt x="13695" y="6140"/>
                    <a:pt x="13672" y="6117"/>
                  </a:cubicBezTo>
                  <a:cubicBezTo>
                    <a:pt x="13650" y="6117"/>
                    <a:pt x="13627" y="6094"/>
                    <a:pt x="13627" y="6094"/>
                  </a:cubicBezTo>
                  <a:cubicBezTo>
                    <a:pt x="13650" y="6072"/>
                    <a:pt x="13650" y="6049"/>
                    <a:pt x="13672" y="6026"/>
                  </a:cubicBezTo>
                  <a:cubicBezTo>
                    <a:pt x="13672" y="6003"/>
                    <a:pt x="13672" y="5957"/>
                    <a:pt x="13650" y="5912"/>
                  </a:cubicBezTo>
                  <a:cubicBezTo>
                    <a:pt x="13604" y="5889"/>
                    <a:pt x="13558" y="5866"/>
                    <a:pt x="13513" y="5866"/>
                  </a:cubicBezTo>
                  <a:lnTo>
                    <a:pt x="13421" y="5866"/>
                  </a:lnTo>
                  <a:cubicBezTo>
                    <a:pt x="13330" y="5866"/>
                    <a:pt x="13239" y="5843"/>
                    <a:pt x="13125" y="5843"/>
                  </a:cubicBezTo>
                  <a:cubicBezTo>
                    <a:pt x="12896" y="5843"/>
                    <a:pt x="12668" y="5798"/>
                    <a:pt x="12440" y="5752"/>
                  </a:cubicBezTo>
                  <a:cubicBezTo>
                    <a:pt x="12280" y="5729"/>
                    <a:pt x="12143" y="5706"/>
                    <a:pt x="11983" y="5684"/>
                  </a:cubicBezTo>
                  <a:cubicBezTo>
                    <a:pt x="11892" y="5661"/>
                    <a:pt x="11824" y="5661"/>
                    <a:pt x="11732" y="5638"/>
                  </a:cubicBezTo>
                  <a:cubicBezTo>
                    <a:pt x="11687" y="5615"/>
                    <a:pt x="11618" y="5592"/>
                    <a:pt x="11550" y="5592"/>
                  </a:cubicBezTo>
                  <a:cubicBezTo>
                    <a:pt x="11504" y="5569"/>
                    <a:pt x="11458" y="5569"/>
                    <a:pt x="11413" y="5547"/>
                  </a:cubicBezTo>
                  <a:cubicBezTo>
                    <a:pt x="11367" y="5547"/>
                    <a:pt x="11321" y="5524"/>
                    <a:pt x="11276" y="5524"/>
                  </a:cubicBezTo>
                  <a:lnTo>
                    <a:pt x="11253" y="5524"/>
                  </a:lnTo>
                  <a:cubicBezTo>
                    <a:pt x="11230" y="5501"/>
                    <a:pt x="11185" y="5501"/>
                    <a:pt x="11162" y="5478"/>
                  </a:cubicBezTo>
                  <a:cubicBezTo>
                    <a:pt x="11139" y="5478"/>
                    <a:pt x="11116" y="5478"/>
                    <a:pt x="11093" y="5455"/>
                  </a:cubicBezTo>
                  <a:cubicBezTo>
                    <a:pt x="11048" y="5455"/>
                    <a:pt x="10979" y="5432"/>
                    <a:pt x="10933" y="5410"/>
                  </a:cubicBezTo>
                  <a:cubicBezTo>
                    <a:pt x="10819" y="5364"/>
                    <a:pt x="10682" y="5318"/>
                    <a:pt x="10568" y="5273"/>
                  </a:cubicBezTo>
                  <a:cubicBezTo>
                    <a:pt x="10340" y="5181"/>
                    <a:pt x="10112" y="5113"/>
                    <a:pt x="9883" y="5044"/>
                  </a:cubicBezTo>
                  <a:cubicBezTo>
                    <a:pt x="9815" y="5022"/>
                    <a:pt x="9747" y="4999"/>
                    <a:pt x="9678" y="4976"/>
                  </a:cubicBezTo>
                  <a:cubicBezTo>
                    <a:pt x="9564" y="4907"/>
                    <a:pt x="9450" y="4862"/>
                    <a:pt x="9336" y="4816"/>
                  </a:cubicBezTo>
                  <a:cubicBezTo>
                    <a:pt x="9199" y="4748"/>
                    <a:pt x="9085" y="4702"/>
                    <a:pt x="8948" y="4634"/>
                  </a:cubicBezTo>
                  <a:cubicBezTo>
                    <a:pt x="8879" y="4611"/>
                    <a:pt x="8834" y="4588"/>
                    <a:pt x="8765" y="4565"/>
                  </a:cubicBezTo>
                  <a:cubicBezTo>
                    <a:pt x="8719" y="4542"/>
                    <a:pt x="8697" y="4519"/>
                    <a:pt x="8674" y="4519"/>
                  </a:cubicBezTo>
                  <a:cubicBezTo>
                    <a:pt x="8628" y="4497"/>
                    <a:pt x="8605" y="4497"/>
                    <a:pt x="8582" y="4474"/>
                  </a:cubicBezTo>
                  <a:cubicBezTo>
                    <a:pt x="8537" y="4474"/>
                    <a:pt x="8514" y="4474"/>
                    <a:pt x="8491" y="4497"/>
                  </a:cubicBezTo>
                  <a:cubicBezTo>
                    <a:pt x="8446" y="4474"/>
                    <a:pt x="8400" y="4451"/>
                    <a:pt x="8377" y="4451"/>
                  </a:cubicBezTo>
                  <a:cubicBezTo>
                    <a:pt x="8263" y="4405"/>
                    <a:pt x="8149" y="4360"/>
                    <a:pt x="8057" y="4314"/>
                  </a:cubicBezTo>
                  <a:cubicBezTo>
                    <a:pt x="8012" y="4314"/>
                    <a:pt x="7989" y="4291"/>
                    <a:pt x="7943" y="4291"/>
                  </a:cubicBezTo>
                  <a:cubicBezTo>
                    <a:pt x="7943" y="4268"/>
                    <a:pt x="7921" y="4223"/>
                    <a:pt x="7898" y="4223"/>
                  </a:cubicBezTo>
                  <a:cubicBezTo>
                    <a:pt x="7806" y="4177"/>
                    <a:pt x="7715" y="4154"/>
                    <a:pt x="7624" y="4109"/>
                  </a:cubicBezTo>
                  <a:cubicBezTo>
                    <a:pt x="7578" y="4086"/>
                    <a:pt x="7510" y="4063"/>
                    <a:pt x="7441" y="4017"/>
                  </a:cubicBezTo>
                  <a:cubicBezTo>
                    <a:pt x="7327" y="3972"/>
                    <a:pt x="7190" y="3926"/>
                    <a:pt x="7076" y="3857"/>
                  </a:cubicBezTo>
                  <a:cubicBezTo>
                    <a:pt x="7008" y="3812"/>
                    <a:pt x="6939" y="3789"/>
                    <a:pt x="6848" y="3743"/>
                  </a:cubicBezTo>
                  <a:cubicBezTo>
                    <a:pt x="6825" y="3721"/>
                    <a:pt x="6802" y="3721"/>
                    <a:pt x="6779" y="3698"/>
                  </a:cubicBezTo>
                  <a:cubicBezTo>
                    <a:pt x="6756" y="3698"/>
                    <a:pt x="6756" y="3698"/>
                    <a:pt x="6734" y="3675"/>
                  </a:cubicBezTo>
                  <a:cubicBezTo>
                    <a:pt x="6688" y="3652"/>
                    <a:pt x="6665" y="3652"/>
                    <a:pt x="6619" y="3629"/>
                  </a:cubicBezTo>
                  <a:lnTo>
                    <a:pt x="6414" y="3515"/>
                  </a:lnTo>
                  <a:lnTo>
                    <a:pt x="6414" y="3515"/>
                  </a:lnTo>
                  <a:cubicBezTo>
                    <a:pt x="6414" y="3521"/>
                    <a:pt x="6415" y="3525"/>
                    <a:pt x="6418" y="3528"/>
                  </a:cubicBezTo>
                  <a:lnTo>
                    <a:pt x="6418" y="3528"/>
                  </a:lnTo>
                  <a:cubicBezTo>
                    <a:pt x="6241" y="3440"/>
                    <a:pt x="6064" y="3351"/>
                    <a:pt x="5866" y="3241"/>
                  </a:cubicBezTo>
                  <a:cubicBezTo>
                    <a:pt x="5775" y="3196"/>
                    <a:pt x="5684" y="3150"/>
                    <a:pt x="5570" y="3104"/>
                  </a:cubicBezTo>
                  <a:cubicBezTo>
                    <a:pt x="5524" y="3081"/>
                    <a:pt x="5478" y="3059"/>
                    <a:pt x="5455" y="3036"/>
                  </a:cubicBezTo>
                  <a:cubicBezTo>
                    <a:pt x="5410" y="3013"/>
                    <a:pt x="5387" y="3013"/>
                    <a:pt x="5341" y="2990"/>
                  </a:cubicBezTo>
                  <a:cubicBezTo>
                    <a:pt x="5341" y="2990"/>
                    <a:pt x="5318" y="2990"/>
                    <a:pt x="5318" y="2967"/>
                  </a:cubicBezTo>
                  <a:lnTo>
                    <a:pt x="5250" y="2967"/>
                  </a:lnTo>
                  <a:cubicBezTo>
                    <a:pt x="5204" y="2944"/>
                    <a:pt x="5159" y="2922"/>
                    <a:pt x="5113" y="2899"/>
                  </a:cubicBezTo>
                  <a:cubicBezTo>
                    <a:pt x="4999" y="2830"/>
                    <a:pt x="4885" y="2785"/>
                    <a:pt x="4771" y="2716"/>
                  </a:cubicBezTo>
                  <a:cubicBezTo>
                    <a:pt x="4702" y="2693"/>
                    <a:pt x="4634" y="2671"/>
                    <a:pt x="4565" y="2625"/>
                  </a:cubicBezTo>
                  <a:cubicBezTo>
                    <a:pt x="4542" y="2625"/>
                    <a:pt x="4520" y="2602"/>
                    <a:pt x="4497" y="2602"/>
                  </a:cubicBezTo>
                  <a:cubicBezTo>
                    <a:pt x="4474" y="2579"/>
                    <a:pt x="4451" y="2579"/>
                    <a:pt x="4428" y="2579"/>
                  </a:cubicBezTo>
                  <a:cubicBezTo>
                    <a:pt x="4383" y="2556"/>
                    <a:pt x="4360" y="2534"/>
                    <a:pt x="4337" y="2511"/>
                  </a:cubicBezTo>
                  <a:cubicBezTo>
                    <a:pt x="4200" y="2442"/>
                    <a:pt x="4063" y="2374"/>
                    <a:pt x="3926" y="2305"/>
                  </a:cubicBezTo>
                  <a:cubicBezTo>
                    <a:pt x="3858" y="2260"/>
                    <a:pt x="3766" y="2214"/>
                    <a:pt x="3698" y="2168"/>
                  </a:cubicBezTo>
                  <a:cubicBezTo>
                    <a:pt x="3675" y="2168"/>
                    <a:pt x="3652" y="2146"/>
                    <a:pt x="3607" y="2123"/>
                  </a:cubicBezTo>
                  <a:lnTo>
                    <a:pt x="3561" y="2100"/>
                  </a:lnTo>
                  <a:cubicBezTo>
                    <a:pt x="3538" y="2077"/>
                    <a:pt x="3492" y="2077"/>
                    <a:pt x="3470" y="2054"/>
                  </a:cubicBezTo>
                  <a:cubicBezTo>
                    <a:pt x="3447" y="2054"/>
                    <a:pt x="3424" y="2077"/>
                    <a:pt x="3424" y="2077"/>
                  </a:cubicBezTo>
                  <a:cubicBezTo>
                    <a:pt x="3401" y="2077"/>
                    <a:pt x="3378" y="2054"/>
                    <a:pt x="3378" y="2054"/>
                  </a:cubicBezTo>
                  <a:cubicBezTo>
                    <a:pt x="3333" y="2031"/>
                    <a:pt x="3287" y="2009"/>
                    <a:pt x="3219" y="1986"/>
                  </a:cubicBezTo>
                  <a:cubicBezTo>
                    <a:pt x="3219" y="1963"/>
                    <a:pt x="3196" y="1940"/>
                    <a:pt x="3196" y="1940"/>
                  </a:cubicBezTo>
                  <a:cubicBezTo>
                    <a:pt x="3150" y="1917"/>
                    <a:pt x="3127" y="1895"/>
                    <a:pt x="3082" y="1872"/>
                  </a:cubicBezTo>
                  <a:cubicBezTo>
                    <a:pt x="3059" y="1849"/>
                    <a:pt x="3013" y="1849"/>
                    <a:pt x="2990" y="1826"/>
                  </a:cubicBezTo>
                  <a:cubicBezTo>
                    <a:pt x="2922" y="1803"/>
                    <a:pt x="2876" y="1780"/>
                    <a:pt x="2808" y="1735"/>
                  </a:cubicBezTo>
                  <a:cubicBezTo>
                    <a:pt x="2785" y="1735"/>
                    <a:pt x="2785" y="1735"/>
                    <a:pt x="2762" y="1712"/>
                  </a:cubicBezTo>
                  <a:cubicBezTo>
                    <a:pt x="2762" y="1712"/>
                    <a:pt x="2739" y="1712"/>
                    <a:pt x="2739" y="1689"/>
                  </a:cubicBezTo>
                  <a:cubicBezTo>
                    <a:pt x="2694" y="1666"/>
                    <a:pt x="2648" y="1643"/>
                    <a:pt x="2602" y="1621"/>
                  </a:cubicBezTo>
                  <a:cubicBezTo>
                    <a:pt x="2557" y="1598"/>
                    <a:pt x="2534" y="1575"/>
                    <a:pt x="2488" y="1552"/>
                  </a:cubicBezTo>
                  <a:cubicBezTo>
                    <a:pt x="2420" y="1506"/>
                    <a:pt x="2351" y="1484"/>
                    <a:pt x="2283" y="1438"/>
                  </a:cubicBezTo>
                  <a:cubicBezTo>
                    <a:pt x="2146" y="1347"/>
                    <a:pt x="2009" y="1278"/>
                    <a:pt x="1872" y="1187"/>
                  </a:cubicBezTo>
                  <a:cubicBezTo>
                    <a:pt x="1735" y="1096"/>
                    <a:pt x="1575" y="1004"/>
                    <a:pt x="1438" y="913"/>
                  </a:cubicBezTo>
                  <a:cubicBezTo>
                    <a:pt x="1370" y="890"/>
                    <a:pt x="1301" y="845"/>
                    <a:pt x="1233" y="799"/>
                  </a:cubicBezTo>
                  <a:cubicBezTo>
                    <a:pt x="1210" y="776"/>
                    <a:pt x="1164" y="753"/>
                    <a:pt x="1141" y="730"/>
                  </a:cubicBezTo>
                  <a:cubicBezTo>
                    <a:pt x="1119" y="730"/>
                    <a:pt x="1096" y="708"/>
                    <a:pt x="1073" y="708"/>
                  </a:cubicBezTo>
                  <a:cubicBezTo>
                    <a:pt x="1073" y="685"/>
                    <a:pt x="1050" y="685"/>
                    <a:pt x="1027" y="685"/>
                  </a:cubicBezTo>
                  <a:cubicBezTo>
                    <a:pt x="913" y="593"/>
                    <a:pt x="799" y="525"/>
                    <a:pt x="685" y="434"/>
                  </a:cubicBezTo>
                  <a:cubicBezTo>
                    <a:pt x="594" y="388"/>
                    <a:pt x="502" y="320"/>
                    <a:pt x="434" y="251"/>
                  </a:cubicBezTo>
                  <a:cubicBezTo>
                    <a:pt x="388" y="205"/>
                    <a:pt x="343" y="183"/>
                    <a:pt x="297" y="137"/>
                  </a:cubicBezTo>
                  <a:cubicBezTo>
                    <a:pt x="274" y="137"/>
                    <a:pt x="251" y="114"/>
                    <a:pt x="228" y="91"/>
                  </a:cubicBezTo>
                  <a:cubicBezTo>
                    <a:pt x="206" y="69"/>
                    <a:pt x="183" y="46"/>
                    <a:pt x="137" y="23"/>
                  </a:cubicBezTo>
                  <a:cubicBezTo>
                    <a:pt x="137" y="23"/>
                    <a:pt x="114" y="0"/>
                    <a:pt x="91" y="0"/>
                  </a:cubicBezTo>
                  <a:close/>
                </a:path>
              </a:pathLst>
            </a:custGeom>
            <a:solidFill>
              <a:srgbClr val="FCD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21"/>
            <p:cNvSpPr/>
            <p:nvPr/>
          </p:nvSpPr>
          <p:spPr>
            <a:xfrm>
              <a:off x="82798" y="2391404"/>
              <a:ext cx="561937" cy="969346"/>
            </a:xfrm>
            <a:custGeom>
              <a:avLst/>
              <a:gdLst/>
              <a:ahLst/>
              <a:cxnLst/>
              <a:rect l="l" t="t" r="r" b="b"/>
              <a:pathLst>
                <a:path w="10044" h="17326" extrusionOk="0">
                  <a:moveTo>
                    <a:pt x="9815" y="1"/>
                  </a:moveTo>
                  <a:cubicBezTo>
                    <a:pt x="9792" y="1"/>
                    <a:pt x="9747" y="24"/>
                    <a:pt x="9724" y="47"/>
                  </a:cubicBezTo>
                  <a:cubicBezTo>
                    <a:pt x="9724" y="69"/>
                    <a:pt x="9701" y="92"/>
                    <a:pt x="9724" y="92"/>
                  </a:cubicBezTo>
                  <a:cubicBezTo>
                    <a:pt x="9724" y="115"/>
                    <a:pt x="9724" y="115"/>
                    <a:pt x="9724" y="115"/>
                  </a:cubicBezTo>
                  <a:cubicBezTo>
                    <a:pt x="9701" y="138"/>
                    <a:pt x="9701" y="138"/>
                    <a:pt x="9678" y="161"/>
                  </a:cubicBezTo>
                  <a:cubicBezTo>
                    <a:pt x="9678" y="161"/>
                    <a:pt x="9678" y="184"/>
                    <a:pt x="9655" y="184"/>
                  </a:cubicBezTo>
                  <a:cubicBezTo>
                    <a:pt x="9655" y="206"/>
                    <a:pt x="9632" y="229"/>
                    <a:pt x="9632" y="229"/>
                  </a:cubicBezTo>
                  <a:cubicBezTo>
                    <a:pt x="9610" y="275"/>
                    <a:pt x="9564" y="321"/>
                    <a:pt x="9541" y="366"/>
                  </a:cubicBezTo>
                  <a:cubicBezTo>
                    <a:pt x="9496" y="457"/>
                    <a:pt x="9450" y="526"/>
                    <a:pt x="9404" y="617"/>
                  </a:cubicBezTo>
                  <a:cubicBezTo>
                    <a:pt x="9381" y="709"/>
                    <a:pt x="9313" y="777"/>
                    <a:pt x="9267" y="845"/>
                  </a:cubicBezTo>
                  <a:cubicBezTo>
                    <a:pt x="9222" y="937"/>
                    <a:pt x="9176" y="1005"/>
                    <a:pt x="9130" y="1097"/>
                  </a:cubicBezTo>
                  <a:cubicBezTo>
                    <a:pt x="9039" y="1256"/>
                    <a:pt x="8925" y="1416"/>
                    <a:pt x="8834" y="1576"/>
                  </a:cubicBezTo>
                  <a:cubicBezTo>
                    <a:pt x="8742" y="1713"/>
                    <a:pt x="8651" y="1873"/>
                    <a:pt x="8560" y="2032"/>
                  </a:cubicBezTo>
                  <a:cubicBezTo>
                    <a:pt x="8537" y="2055"/>
                    <a:pt x="8514" y="2101"/>
                    <a:pt x="8491" y="2147"/>
                  </a:cubicBezTo>
                  <a:cubicBezTo>
                    <a:pt x="8468" y="2169"/>
                    <a:pt x="8468" y="2192"/>
                    <a:pt x="8446" y="2215"/>
                  </a:cubicBezTo>
                  <a:cubicBezTo>
                    <a:pt x="8446" y="2238"/>
                    <a:pt x="8423" y="2238"/>
                    <a:pt x="8423" y="2261"/>
                  </a:cubicBezTo>
                  <a:cubicBezTo>
                    <a:pt x="8423" y="2283"/>
                    <a:pt x="8400" y="2306"/>
                    <a:pt x="8400" y="2329"/>
                  </a:cubicBezTo>
                  <a:cubicBezTo>
                    <a:pt x="8400" y="2352"/>
                    <a:pt x="8400" y="2375"/>
                    <a:pt x="8400" y="2375"/>
                  </a:cubicBezTo>
                  <a:cubicBezTo>
                    <a:pt x="8400" y="2420"/>
                    <a:pt x="8377" y="2466"/>
                    <a:pt x="8354" y="2512"/>
                  </a:cubicBezTo>
                  <a:cubicBezTo>
                    <a:pt x="8331" y="2512"/>
                    <a:pt x="8309" y="2535"/>
                    <a:pt x="8286" y="2557"/>
                  </a:cubicBezTo>
                  <a:cubicBezTo>
                    <a:pt x="8240" y="2603"/>
                    <a:pt x="8217" y="2672"/>
                    <a:pt x="8172" y="2740"/>
                  </a:cubicBezTo>
                  <a:cubicBezTo>
                    <a:pt x="8149" y="2763"/>
                    <a:pt x="8126" y="2808"/>
                    <a:pt x="8103" y="2854"/>
                  </a:cubicBezTo>
                  <a:cubicBezTo>
                    <a:pt x="8058" y="2923"/>
                    <a:pt x="8012" y="3014"/>
                    <a:pt x="7966" y="3082"/>
                  </a:cubicBezTo>
                  <a:cubicBezTo>
                    <a:pt x="7875" y="3265"/>
                    <a:pt x="7784" y="3425"/>
                    <a:pt x="7692" y="3607"/>
                  </a:cubicBezTo>
                  <a:cubicBezTo>
                    <a:pt x="7601" y="3767"/>
                    <a:pt x="7510" y="3927"/>
                    <a:pt x="7418" y="4087"/>
                  </a:cubicBezTo>
                  <a:cubicBezTo>
                    <a:pt x="7327" y="4246"/>
                    <a:pt x="7236" y="4406"/>
                    <a:pt x="7145" y="4589"/>
                  </a:cubicBezTo>
                  <a:cubicBezTo>
                    <a:pt x="7099" y="4657"/>
                    <a:pt x="7053" y="4703"/>
                    <a:pt x="7030" y="4771"/>
                  </a:cubicBezTo>
                  <a:cubicBezTo>
                    <a:pt x="6985" y="4840"/>
                    <a:pt x="6939" y="4908"/>
                    <a:pt x="6916" y="4977"/>
                  </a:cubicBezTo>
                  <a:cubicBezTo>
                    <a:pt x="6916" y="5000"/>
                    <a:pt x="6893" y="5023"/>
                    <a:pt x="6916" y="5045"/>
                  </a:cubicBezTo>
                  <a:cubicBezTo>
                    <a:pt x="6916" y="5045"/>
                    <a:pt x="6916" y="5045"/>
                    <a:pt x="6916" y="5068"/>
                  </a:cubicBezTo>
                  <a:cubicBezTo>
                    <a:pt x="6871" y="5114"/>
                    <a:pt x="6848" y="5159"/>
                    <a:pt x="6825" y="5228"/>
                  </a:cubicBezTo>
                  <a:cubicBezTo>
                    <a:pt x="6802" y="5228"/>
                    <a:pt x="6802" y="5251"/>
                    <a:pt x="6802" y="5274"/>
                  </a:cubicBezTo>
                  <a:cubicBezTo>
                    <a:pt x="6756" y="5274"/>
                    <a:pt x="6711" y="5296"/>
                    <a:pt x="6688" y="5319"/>
                  </a:cubicBezTo>
                  <a:cubicBezTo>
                    <a:pt x="6642" y="5388"/>
                    <a:pt x="6620" y="5433"/>
                    <a:pt x="6574" y="5502"/>
                  </a:cubicBezTo>
                  <a:cubicBezTo>
                    <a:pt x="6551" y="5570"/>
                    <a:pt x="6528" y="5616"/>
                    <a:pt x="6483" y="5662"/>
                  </a:cubicBezTo>
                  <a:cubicBezTo>
                    <a:pt x="6437" y="5753"/>
                    <a:pt x="6391" y="5821"/>
                    <a:pt x="6346" y="5913"/>
                  </a:cubicBezTo>
                  <a:cubicBezTo>
                    <a:pt x="6254" y="6072"/>
                    <a:pt x="6163" y="6232"/>
                    <a:pt x="6072" y="6392"/>
                  </a:cubicBezTo>
                  <a:cubicBezTo>
                    <a:pt x="6026" y="6483"/>
                    <a:pt x="6003" y="6552"/>
                    <a:pt x="5958" y="6620"/>
                  </a:cubicBezTo>
                  <a:cubicBezTo>
                    <a:pt x="5912" y="6689"/>
                    <a:pt x="5866" y="6780"/>
                    <a:pt x="5821" y="6871"/>
                  </a:cubicBezTo>
                  <a:cubicBezTo>
                    <a:pt x="5775" y="6940"/>
                    <a:pt x="5729" y="7031"/>
                    <a:pt x="5707" y="7100"/>
                  </a:cubicBezTo>
                  <a:cubicBezTo>
                    <a:pt x="5661" y="7191"/>
                    <a:pt x="5615" y="7259"/>
                    <a:pt x="5570" y="7328"/>
                  </a:cubicBezTo>
                  <a:cubicBezTo>
                    <a:pt x="5570" y="7351"/>
                    <a:pt x="5547" y="7396"/>
                    <a:pt x="5524" y="7419"/>
                  </a:cubicBezTo>
                  <a:cubicBezTo>
                    <a:pt x="5524" y="7442"/>
                    <a:pt x="5501" y="7465"/>
                    <a:pt x="5478" y="7510"/>
                  </a:cubicBezTo>
                  <a:cubicBezTo>
                    <a:pt x="5455" y="7556"/>
                    <a:pt x="5410" y="7625"/>
                    <a:pt x="5387" y="7670"/>
                  </a:cubicBezTo>
                  <a:cubicBezTo>
                    <a:pt x="5364" y="7716"/>
                    <a:pt x="5318" y="7762"/>
                    <a:pt x="5296" y="7807"/>
                  </a:cubicBezTo>
                  <a:cubicBezTo>
                    <a:pt x="5250" y="7898"/>
                    <a:pt x="5204" y="7967"/>
                    <a:pt x="5136" y="8035"/>
                  </a:cubicBezTo>
                  <a:cubicBezTo>
                    <a:pt x="5090" y="8127"/>
                    <a:pt x="5045" y="8218"/>
                    <a:pt x="4999" y="8287"/>
                  </a:cubicBezTo>
                  <a:cubicBezTo>
                    <a:pt x="4908" y="8469"/>
                    <a:pt x="4794" y="8629"/>
                    <a:pt x="4702" y="8789"/>
                  </a:cubicBezTo>
                  <a:cubicBezTo>
                    <a:pt x="4611" y="8948"/>
                    <a:pt x="4520" y="9131"/>
                    <a:pt x="4428" y="9291"/>
                  </a:cubicBezTo>
                  <a:cubicBezTo>
                    <a:pt x="4337" y="9451"/>
                    <a:pt x="4246" y="9610"/>
                    <a:pt x="4154" y="9770"/>
                  </a:cubicBezTo>
                  <a:cubicBezTo>
                    <a:pt x="4132" y="9839"/>
                    <a:pt x="4086" y="9907"/>
                    <a:pt x="4063" y="9953"/>
                  </a:cubicBezTo>
                  <a:lnTo>
                    <a:pt x="3995" y="10067"/>
                  </a:lnTo>
                  <a:cubicBezTo>
                    <a:pt x="3995" y="10090"/>
                    <a:pt x="3972" y="10090"/>
                    <a:pt x="3972" y="10113"/>
                  </a:cubicBezTo>
                  <a:cubicBezTo>
                    <a:pt x="3949" y="10135"/>
                    <a:pt x="3949" y="10135"/>
                    <a:pt x="3926" y="10158"/>
                  </a:cubicBezTo>
                  <a:cubicBezTo>
                    <a:pt x="3812" y="10318"/>
                    <a:pt x="3721" y="10501"/>
                    <a:pt x="3629" y="10660"/>
                  </a:cubicBezTo>
                  <a:cubicBezTo>
                    <a:pt x="3538" y="10843"/>
                    <a:pt x="3447" y="11003"/>
                    <a:pt x="3356" y="11185"/>
                  </a:cubicBezTo>
                  <a:cubicBezTo>
                    <a:pt x="3173" y="11505"/>
                    <a:pt x="3013" y="11824"/>
                    <a:pt x="2831" y="12144"/>
                  </a:cubicBezTo>
                  <a:cubicBezTo>
                    <a:pt x="2785" y="12235"/>
                    <a:pt x="2739" y="12304"/>
                    <a:pt x="2694" y="12395"/>
                  </a:cubicBezTo>
                  <a:cubicBezTo>
                    <a:pt x="2671" y="12418"/>
                    <a:pt x="2648" y="12464"/>
                    <a:pt x="2625" y="12509"/>
                  </a:cubicBezTo>
                  <a:cubicBezTo>
                    <a:pt x="2625" y="12532"/>
                    <a:pt x="2602" y="12532"/>
                    <a:pt x="2602" y="12555"/>
                  </a:cubicBezTo>
                  <a:cubicBezTo>
                    <a:pt x="2579" y="12578"/>
                    <a:pt x="2579" y="12578"/>
                    <a:pt x="2579" y="12600"/>
                  </a:cubicBezTo>
                  <a:cubicBezTo>
                    <a:pt x="2557" y="12623"/>
                    <a:pt x="2557" y="12646"/>
                    <a:pt x="2557" y="12669"/>
                  </a:cubicBezTo>
                  <a:cubicBezTo>
                    <a:pt x="2557" y="12669"/>
                    <a:pt x="2557" y="12692"/>
                    <a:pt x="2557" y="12692"/>
                  </a:cubicBezTo>
                  <a:cubicBezTo>
                    <a:pt x="2488" y="12783"/>
                    <a:pt x="2443" y="12874"/>
                    <a:pt x="2374" y="12966"/>
                  </a:cubicBezTo>
                  <a:cubicBezTo>
                    <a:pt x="2328" y="13034"/>
                    <a:pt x="2283" y="13125"/>
                    <a:pt x="2237" y="13194"/>
                  </a:cubicBezTo>
                  <a:cubicBezTo>
                    <a:pt x="2146" y="13354"/>
                    <a:pt x="2054" y="13491"/>
                    <a:pt x="1963" y="13650"/>
                  </a:cubicBezTo>
                  <a:cubicBezTo>
                    <a:pt x="1895" y="13765"/>
                    <a:pt x="1826" y="13879"/>
                    <a:pt x="1758" y="14016"/>
                  </a:cubicBezTo>
                  <a:lnTo>
                    <a:pt x="1735" y="14016"/>
                  </a:lnTo>
                  <a:cubicBezTo>
                    <a:pt x="1712" y="14061"/>
                    <a:pt x="1689" y="14107"/>
                    <a:pt x="1666" y="14153"/>
                  </a:cubicBezTo>
                  <a:cubicBezTo>
                    <a:pt x="1575" y="14312"/>
                    <a:pt x="1484" y="14472"/>
                    <a:pt x="1370" y="14632"/>
                  </a:cubicBezTo>
                  <a:cubicBezTo>
                    <a:pt x="1324" y="14723"/>
                    <a:pt x="1278" y="14792"/>
                    <a:pt x="1256" y="14860"/>
                  </a:cubicBezTo>
                  <a:cubicBezTo>
                    <a:pt x="1233" y="14906"/>
                    <a:pt x="1210" y="14929"/>
                    <a:pt x="1210" y="14951"/>
                  </a:cubicBezTo>
                  <a:cubicBezTo>
                    <a:pt x="1187" y="14951"/>
                    <a:pt x="1187" y="14974"/>
                    <a:pt x="1187" y="14974"/>
                  </a:cubicBezTo>
                  <a:cubicBezTo>
                    <a:pt x="1141" y="15043"/>
                    <a:pt x="1096" y="15111"/>
                    <a:pt x="1050" y="15180"/>
                  </a:cubicBezTo>
                  <a:cubicBezTo>
                    <a:pt x="982" y="15271"/>
                    <a:pt x="936" y="15362"/>
                    <a:pt x="868" y="15454"/>
                  </a:cubicBezTo>
                  <a:cubicBezTo>
                    <a:pt x="822" y="15522"/>
                    <a:pt x="776" y="15613"/>
                    <a:pt x="731" y="15705"/>
                  </a:cubicBezTo>
                  <a:cubicBezTo>
                    <a:pt x="548" y="16024"/>
                    <a:pt x="343" y="16321"/>
                    <a:pt x="160" y="16641"/>
                  </a:cubicBezTo>
                  <a:cubicBezTo>
                    <a:pt x="160" y="16663"/>
                    <a:pt x="137" y="16686"/>
                    <a:pt x="137" y="16709"/>
                  </a:cubicBezTo>
                  <a:cubicBezTo>
                    <a:pt x="114" y="16755"/>
                    <a:pt x="91" y="16800"/>
                    <a:pt x="69" y="16823"/>
                  </a:cubicBezTo>
                  <a:cubicBezTo>
                    <a:pt x="69" y="16869"/>
                    <a:pt x="69" y="16892"/>
                    <a:pt x="91" y="16937"/>
                  </a:cubicBezTo>
                  <a:cubicBezTo>
                    <a:pt x="69" y="16960"/>
                    <a:pt x="46" y="16983"/>
                    <a:pt x="46" y="17029"/>
                  </a:cubicBezTo>
                  <a:cubicBezTo>
                    <a:pt x="23" y="17029"/>
                    <a:pt x="23" y="17051"/>
                    <a:pt x="23" y="17074"/>
                  </a:cubicBezTo>
                  <a:cubicBezTo>
                    <a:pt x="0" y="17120"/>
                    <a:pt x="23" y="17188"/>
                    <a:pt x="69" y="17211"/>
                  </a:cubicBezTo>
                  <a:cubicBezTo>
                    <a:pt x="69" y="17211"/>
                    <a:pt x="69" y="17211"/>
                    <a:pt x="69" y="17234"/>
                  </a:cubicBezTo>
                  <a:lnTo>
                    <a:pt x="114" y="17234"/>
                  </a:lnTo>
                  <a:cubicBezTo>
                    <a:pt x="137" y="17280"/>
                    <a:pt x="160" y="17303"/>
                    <a:pt x="183" y="17325"/>
                  </a:cubicBezTo>
                  <a:cubicBezTo>
                    <a:pt x="228" y="17325"/>
                    <a:pt x="274" y="17325"/>
                    <a:pt x="297" y="17303"/>
                  </a:cubicBezTo>
                  <a:cubicBezTo>
                    <a:pt x="343" y="17257"/>
                    <a:pt x="365" y="17211"/>
                    <a:pt x="388" y="17166"/>
                  </a:cubicBezTo>
                  <a:cubicBezTo>
                    <a:pt x="411" y="17143"/>
                    <a:pt x="411" y="17097"/>
                    <a:pt x="434" y="17074"/>
                  </a:cubicBezTo>
                  <a:cubicBezTo>
                    <a:pt x="457" y="17051"/>
                    <a:pt x="457" y="17029"/>
                    <a:pt x="480" y="16983"/>
                  </a:cubicBezTo>
                  <a:cubicBezTo>
                    <a:pt x="502" y="16960"/>
                    <a:pt x="502" y="16937"/>
                    <a:pt x="525" y="16914"/>
                  </a:cubicBezTo>
                  <a:cubicBezTo>
                    <a:pt x="571" y="16846"/>
                    <a:pt x="594" y="16778"/>
                    <a:pt x="639" y="16709"/>
                  </a:cubicBezTo>
                  <a:cubicBezTo>
                    <a:pt x="731" y="16572"/>
                    <a:pt x="799" y="16412"/>
                    <a:pt x="890" y="16275"/>
                  </a:cubicBezTo>
                  <a:cubicBezTo>
                    <a:pt x="959" y="16116"/>
                    <a:pt x="1050" y="15979"/>
                    <a:pt x="1141" y="15819"/>
                  </a:cubicBezTo>
                  <a:cubicBezTo>
                    <a:pt x="1164" y="15750"/>
                    <a:pt x="1210" y="15682"/>
                    <a:pt x="1256" y="15613"/>
                  </a:cubicBezTo>
                  <a:cubicBezTo>
                    <a:pt x="1278" y="15568"/>
                    <a:pt x="1301" y="15545"/>
                    <a:pt x="1301" y="15522"/>
                  </a:cubicBezTo>
                  <a:cubicBezTo>
                    <a:pt x="1324" y="15499"/>
                    <a:pt x="1324" y="15476"/>
                    <a:pt x="1347" y="15431"/>
                  </a:cubicBezTo>
                  <a:cubicBezTo>
                    <a:pt x="1370" y="15431"/>
                    <a:pt x="1393" y="15408"/>
                    <a:pt x="1415" y="15385"/>
                  </a:cubicBezTo>
                  <a:cubicBezTo>
                    <a:pt x="1415" y="15362"/>
                    <a:pt x="1438" y="15340"/>
                    <a:pt x="1461" y="15317"/>
                  </a:cubicBezTo>
                  <a:cubicBezTo>
                    <a:pt x="1529" y="15203"/>
                    <a:pt x="1598" y="15088"/>
                    <a:pt x="1666" y="14974"/>
                  </a:cubicBezTo>
                  <a:cubicBezTo>
                    <a:pt x="1689" y="14906"/>
                    <a:pt x="1735" y="14837"/>
                    <a:pt x="1781" y="14769"/>
                  </a:cubicBezTo>
                  <a:cubicBezTo>
                    <a:pt x="1826" y="14700"/>
                    <a:pt x="1872" y="14609"/>
                    <a:pt x="1918" y="14541"/>
                  </a:cubicBezTo>
                  <a:cubicBezTo>
                    <a:pt x="1986" y="14381"/>
                    <a:pt x="2077" y="14244"/>
                    <a:pt x="2146" y="14107"/>
                  </a:cubicBezTo>
                  <a:cubicBezTo>
                    <a:pt x="2169" y="14084"/>
                    <a:pt x="2191" y="14038"/>
                    <a:pt x="2191" y="14016"/>
                  </a:cubicBezTo>
                  <a:cubicBezTo>
                    <a:pt x="2237" y="13970"/>
                    <a:pt x="2260" y="13902"/>
                    <a:pt x="2306" y="13856"/>
                  </a:cubicBezTo>
                  <a:cubicBezTo>
                    <a:pt x="2351" y="13765"/>
                    <a:pt x="2420" y="13696"/>
                    <a:pt x="2443" y="13605"/>
                  </a:cubicBezTo>
                  <a:cubicBezTo>
                    <a:pt x="2465" y="13582"/>
                    <a:pt x="2465" y="13559"/>
                    <a:pt x="2443" y="13536"/>
                  </a:cubicBezTo>
                  <a:cubicBezTo>
                    <a:pt x="2465" y="13491"/>
                    <a:pt x="2488" y="13468"/>
                    <a:pt x="2511" y="13422"/>
                  </a:cubicBezTo>
                  <a:cubicBezTo>
                    <a:pt x="2557" y="13354"/>
                    <a:pt x="2579" y="13285"/>
                    <a:pt x="2625" y="13217"/>
                  </a:cubicBezTo>
                  <a:cubicBezTo>
                    <a:pt x="2648" y="13171"/>
                    <a:pt x="2671" y="13148"/>
                    <a:pt x="2671" y="13125"/>
                  </a:cubicBezTo>
                  <a:cubicBezTo>
                    <a:pt x="2694" y="13125"/>
                    <a:pt x="2716" y="13103"/>
                    <a:pt x="2739" y="13080"/>
                  </a:cubicBezTo>
                  <a:cubicBezTo>
                    <a:pt x="2762" y="13057"/>
                    <a:pt x="2785" y="13011"/>
                    <a:pt x="2808" y="12989"/>
                  </a:cubicBezTo>
                  <a:cubicBezTo>
                    <a:pt x="2808" y="12966"/>
                    <a:pt x="2808" y="12943"/>
                    <a:pt x="2831" y="12920"/>
                  </a:cubicBezTo>
                  <a:cubicBezTo>
                    <a:pt x="2853" y="12874"/>
                    <a:pt x="2876" y="12852"/>
                    <a:pt x="2899" y="12806"/>
                  </a:cubicBezTo>
                  <a:cubicBezTo>
                    <a:pt x="2945" y="12715"/>
                    <a:pt x="2990" y="12623"/>
                    <a:pt x="3036" y="12555"/>
                  </a:cubicBezTo>
                  <a:cubicBezTo>
                    <a:pt x="3127" y="12372"/>
                    <a:pt x="3219" y="12212"/>
                    <a:pt x="3310" y="12030"/>
                  </a:cubicBezTo>
                  <a:cubicBezTo>
                    <a:pt x="3401" y="11870"/>
                    <a:pt x="3492" y="11687"/>
                    <a:pt x="3584" y="11528"/>
                  </a:cubicBezTo>
                  <a:cubicBezTo>
                    <a:pt x="3629" y="11459"/>
                    <a:pt x="3675" y="11391"/>
                    <a:pt x="3698" y="11299"/>
                  </a:cubicBezTo>
                  <a:cubicBezTo>
                    <a:pt x="3744" y="11231"/>
                    <a:pt x="3789" y="11163"/>
                    <a:pt x="3835" y="11094"/>
                  </a:cubicBezTo>
                  <a:cubicBezTo>
                    <a:pt x="3858" y="11094"/>
                    <a:pt x="3880" y="11071"/>
                    <a:pt x="3880" y="11048"/>
                  </a:cubicBezTo>
                  <a:cubicBezTo>
                    <a:pt x="3949" y="10980"/>
                    <a:pt x="3995" y="10889"/>
                    <a:pt x="4040" y="10797"/>
                  </a:cubicBezTo>
                  <a:cubicBezTo>
                    <a:pt x="4086" y="10729"/>
                    <a:pt x="4132" y="10638"/>
                    <a:pt x="4177" y="10569"/>
                  </a:cubicBezTo>
                  <a:cubicBezTo>
                    <a:pt x="4269" y="10432"/>
                    <a:pt x="4337" y="10295"/>
                    <a:pt x="4405" y="10135"/>
                  </a:cubicBezTo>
                  <a:cubicBezTo>
                    <a:pt x="4497" y="9976"/>
                    <a:pt x="4588" y="9816"/>
                    <a:pt x="4679" y="9656"/>
                  </a:cubicBezTo>
                  <a:cubicBezTo>
                    <a:pt x="4771" y="9496"/>
                    <a:pt x="4885" y="9314"/>
                    <a:pt x="4976" y="9131"/>
                  </a:cubicBezTo>
                  <a:cubicBezTo>
                    <a:pt x="5045" y="8994"/>
                    <a:pt x="5136" y="8834"/>
                    <a:pt x="5204" y="8675"/>
                  </a:cubicBezTo>
                  <a:cubicBezTo>
                    <a:pt x="5227" y="8675"/>
                    <a:pt x="5250" y="8652"/>
                    <a:pt x="5273" y="8629"/>
                  </a:cubicBezTo>
                  <a:cubicBezTo>
                    <a:pt x="5318" y="8583"/>
                    <a:pt x="5341" y="8538"/>
                    <a:pt x="5364" y="8492"/>
                  </a:cubicBezTo>
                  <a:cubicBezTo>
                    <a:pt x="5387" y="8469"/>
                    <a:pt x="5410" y="8423"/>
                    <a:pt x="5433" y="8401"/>
                  </a:cubicBezTo>
                  <a:cubicBezTo>
                    <a:pt x="5478" y="8309"/>
                    <a:pt x="5501" y="8241"/>
                    <a:pt x="5547" y="8172"/>
                  </a:cubicBezTo>
                  <a:cubicBezTo>
                    <a:pt x="5638" y="8013"/>
                    <a:pt x="5707" y="7876"/>
                    <a:pt x="5775" y="7716"/>
                  </a:cubicBezTo>
                  <a:cubicBezTo>
                    <a:pt x="5821" y="7625"/>
                    <a:pt x="5889" y="7533"/>
                    <a:pt x="5935" y="7442"/>
                  </a:cubicBezTo>
                  <a:cubicBezTo>
                    <a:pt x="6003" y="7328"/>
                    <a:pt x="6095" y="7191"/>
                    <a:pt x="6163" y="7077"/>
                  </a:cubicBezTo>
                  <a:cubicBezTo>
                    <a:pt x="6277" y="6917"/>
                    <a:pt x="6368" y="6757"/>
                    <a:pt x="6460" y="6597"/>
                  </a:cubicBezTo>
                  <a:cubicBezTo>
                    <a:pt x="6483" y="6575"/>
                    <a:pt x="6505" y="6552"/>
                    <a:pt x="6505" y="6529"/>
                  </a:cubicBezTo>
                  <a:cubicBezTo>
                    <a:pt x="6528" y="6506"/>
                    <a:pt x="6528" y="6483"/>
                    <a:pt x="6528" y="6461"/>
                  </a:cubicBezTo>
                  <a:cubicBezTo>
                    <a:pt x="6551" y="6392"/>
                    <a:pt x="6597" y="6346"/>
                    <a:pt x="6620" y="6278"/>
                  </a:cubicBezTo>
                  <a:lnTo>
                    <a:pt x="6734" y="6072"/>
                  </a:lnTo>
                  <a:cubicBezTo>
                    <a:pt x="6802" y="5936"/>
                    <a:pt x="6893" y="5799"/>
                    <a:pt x="6962" y="5662"/>
                  </a:cubicBezTo>
                  <a:cubicBezTo>
                    <a:pt x="7053" y="5525"/>
                    <a:pt x="7122" y="5388"/>
                    <a:pt x="7190" y="5251"/>
                  </a:cubicBezTo>
                  <a:cubicBezTo>
                    <a:pt x="7236" y="5182"/>
                    <a:pt x="7259" y="5137"/>
                    <a:pt x="7304" y="5068"/>
                  </a:cubicBezTo>
                  <a:cubicBezTo>
                    <a:pt x="7350" y="5000"/>
                    <a:pt x="7373" y="4931"/>
                    <a:pt x="7418" y="4863"/>
                  </a:cubicBezTo>
                  <a:cubicBezTo>
                    <a:pt x="7418" y="4840"/>
                    <a:pt x="7418" y="4817"/>
                    <a:pt x="7418" y="4817"/>
                  </a:cubicBezTo>
                  <a:cubicBezTo>
                    <a:pt x="7464" y="4749"/>
                    <a:pt x="7510" y="4680"/>
                    <a:pt x="7533" y="4612"/>
                  </a:cubicBezTo>
                  <a:cubicBezTo>
                    <a:pt x="7624" y="4475"/>
                    <a:pt x="7692" y="4338"/>
                    <a:pt x="7761" y="4224"/>
                  </a:cubicBezTo>
                  <a:cubicBezTo>
                    <a:pt x="7806" y="4155"/>
                    <a:pt x="7829" y="4087"/>
                    <a:pt x="7875" y="3995"/>
                  </a:cubicBezTo>
                  <a:cubicBezTo>
                    <a:pt x="7875" y="3995"/>
                    <a:pt x="7898" y="3973"/>
                    <a:pt x="7898" y="3973"/>
                  </a:cubicBezTo>
                  <a:cubicBezTo>
                    <a:pt x="7921" y="3927"/>
                    <a:pt x="7943" y="3904"/>
                    <a:pt x="7966" y="3858"/>
                  </a:cubicBezTo>
                  <a:cubicBezTo>
                    <a:pt x="8035" y="3721"/>
                    <a:pt x="8126" y="3585"/>
                    <a:pt x="8194" y="3448"/>
                  </a:cubicBezTo>
                  <a:cubicBezTo>
                    <a:pt x="8217" y="3448"/>
                    <a:pt x="8240" y="3448"/>
                    <a:pt x="8240" y="3425"/>
                  </a:cubicBezTo>
                  <a:cubicBezTo>
                    <a:pt x="8286" y="3402"/>
                    <a:pt x="8309" y="3356"/>
                    <a:pt x="8309" y="3311"/>
                  </a:cubicBezTo>
                  <a:cubicBezTo>
                    <a:pt x="8331" y="3288"/>
                    <a:pt x="8354" y="3265"/>
                    <a:pt x="8377" y="3219"/>
                  </a:cubicBezTo>
                  <a:cubicBezTo>
                    <a:pt x="8400" y="3151"/>
                    <a:pt x="8446" y="3105"/>
                    <a:pt x="8468" y="3037"/>
                  </a:cubicBezTo>
                  <a:cubicBezTo>
                    <a:pt x="8514" y="2968"/>
                    <a:pt x="8560" y="2877"/>
                    <a:pt x="8583" y="2808"/>
                  </a:cubicBezTo>
                  <a:cubicBezTo>
                    <a:pt x="8651" y="2717"/>
                    <a:pt x="8697" y="2626"/>
                    <a:pt x="8742" y="2557"/>
                  </a:cubicBezTo>
                  <a:cubicBezTo>
                    <a:pt x="8742" y="2557"/>
                    <a:pt x="8742" y="2535"/>
                    <a:pt x="8742" y="2535"/>
                  </a:cubicBezTo>
                  <a:cubicBezTo>
                    <a:pt x="8834" y="2398"/>
                    <a:pt x="8925" y="2261"/>
                    <a:pt x="8993" y="2124"/>
                  </a:cubicBezTo>
                  <a:cubicBezTo>
                    <a:pt x="9062" y="1987"/>
                    <a:pt x="9153" y="1850"/>
                    <a:pt x="9222" y="1713"/>
                  </a:cubicBezTo>
                  <a:cubicBezTo>
                    <a:pt x="9267" y="1644"/>
                    <a:pt x="9290" y="1599"/>
                    <a:pt x="9336" y="1530"/>
                  </a:cubicBezTo>
                  <a:cubicBezTo>
                    <a:pt x="9336" y="1507"/>
                    <a:pt x="9359" y="1462"/>
                    <a:pt x="9381" y="1439"/>
                  </a:cubicBezTo>
                  <a:cubicBezTo>
                    <a:pt x="9404" y="1416"/>
                    <a:pt x="9427" y="1370"/>
                    <a:pt x="9450" y="1325"/>
                  </a:cubicBezTo>
                  <a:cubicBezTo>
                    <a:pt x="9450" y="1325"/>
                    <a:pt x="9450" y="1302"/>
                    <a:pt x="9450" y="1279"/>
                  </a:cubicBezTo>
                  <a:cubicBezTo>
                    <a:pt x="9450" y="1256"/>
                    <a:pt x="9450" y="1256"/>
                    <a:pt x="9450" y="1256"/>
                  </a:cubicBezTo>
                  <a:cubicBezTo>
                    <a:pt x="9473" y="1234"/>
                    <a:pt x="9473" y="1234"/>
                    <a:pt x="9496" y="1234"/>
                  </a:cubicBezTo>
                  <a:cubicBezTo>
                    <a:pt x="9541" y="1165"/>
                    <a:pt x="9587" y="1119"/>
                    <a:pt x="9610" y="1051"/>
                  </a:cubicBezTo>
                  <a:cubicBezTo>
                    <a:pt x="9610" y="1028"/>
                    <a:pt x="9632" y="1005"/>
                    <a:pt x="9632" y="982"/>
                  </a:cubicBezTo>
                  <a:cubicBezTo>
                    <a:pt x="9655" y="960"/>
                    <a:pt x="9678" y="937"/>
                    <a:pt x="9701" y="891"/>
                  </a:cubicBezTo>
                  <a:cubicBezTo>
                    <a:pt x="9747" y="800"/>
                    <a:pt x="9815" y="686"/>
                    <a:pt x="9884" y="594"/>
                  </a:cubicBezTo>
                  <a:cubicBezTo>
                    <a:pt x="9906" y="526"/>
                    <a:pt x="9952" y="457"/>
                    <a:pt x="9998" y="389"/>
                  </a:cubicBezTo>
                  <a:cubicBezTo>
                    <a:pt x="9998" y="366"/>
                    <a:pt x="10021" y="343"/>
                    <a:pt x="10021" y="298"/>
                  </a:cubicBezTo>
                  <a:cubicBezTo>
                    <a:pt x="10043" y="275"/>
                    <a:pt x="10043" y="229"/>
                    <a:pt x="10043" y="206"/>
                  </a:cubicBezTo>
                  <a:cubicBezTo>
                    <a:pt x="10043" y="184"/>
                    <a:pt x="10043" y="184"/>
                    <a:pt x="10043" y="161"/>
                  </a:cubicBezTo>
                  <a:cubicBezTo>
                    <a:pt x="10043" y="138"/>
                    <a:pt x="10043" y="138"/>
                    <a:pt x="10021" y="115"/>
                  </a:cubicBezTo>
                  <a:cubicBezTo>
                    <a:pt x="10021" y="92"/>
                    <a:pt x="9998" y="69"/>
                    <a:pt x="9975" y="69"/>
                  </a:cubicBezTo>
                  <a:cubicBezTo>
                    <a:pt x="9952" y="47"/>
                    <a:pt x="9929" y="47"/>
                    <a:pt x="9906" y="24"/>
                  </a:cubicBezTo>
                  <a:cubicBezTo>
                    <a:pt x="9884" y="24"/>
                    <a:pt x="9861" y="1"/>
                    <a:pt x="9838" y="1"/>
                  </a:cubicBezTo>
                  <a:close/>
                </a:path>
              </a:pathLst>
            </a:custGeom>
            <a:solidFill>
              <a:srgbClr val="FCD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21"/>
            <p:cNvSpPr/>
            <p:nvPr/>
          </p:nvSpPr>
          <p:spPr>
            <a:xfrm>
              <a:off x="72559" y="2342897"/>
              <a:ext cx="552985" cy="994858"/>
            </a:xfrm>
            <a:custGeom>
              <a:avLst/>
              <a:gdLst/>
              <a:ahLst/>
              <a:cxnLst/>
              <a:rect l="l" t="t" r="r" b="b"/>
              <a:pathLst>
                <a:path w="9884" h="17782" extrusionOk="0">
                  <a:moveTo>
                    <a:pt x="1188" y="16024"/>
                  </a:moveTo>
                  <a:lnTo>
                    <a:pt x="1188" y="16024"/>
                  </a:lnTo>
                  <a:cubicBezTo>
                    <a:pt x="1183" y="16031"/>
                    <a:pt x="1179" y="16038"/>
                    <a:pt x="1175" y="16045"/>
                  </a:cubicBezTo>
                  <a:lnTo>
                    <a:pt x="1175" y="16045"/>
                  </a:lnTo>
                  <a:cubicBezTo>
                    <a:pt x="1188" y="16040"/>
                    <a:pt x="1188" y="16024"/>
                    <a:pt x="1188" y="16024"/>
                  </a:cubicBezTo>
                  <a:close/>
                  <a:moveTo>
                    <a:pt x="8834" y="1"/>
                  </a:moveTo>
                  <a:cubicBezTo>
                    <a:pt x="8811" y="1"/>
                    <a:pt x="8766" y="23"/>
                    <a:pt x="8743" y="46"/>
                  </a:cubicBezTo>
                  <a:cubicBezTo>
                    <a:pt x="8720" y="115"/>
                    <a:pt x="8697" y="160"/>
                    <a:pt x="8651" y="229"/>
                  </a:cubicBezTo>
                  <a:cubicBezTo>
                    <a:pt x="8629" y="274"/>
                    <a:pt x="8606" y="320"/>
                    <a:pt x="8583" y="389"/>
                  </a:cubicBezTo>
                  <a:cubicBezTo>
                    <a:pt x="8560" y="389"/>
                    <a:pt x="8514" y="411"/>
                    <a:pt x="8514" y="434"/>
                  </a:cubicBezTo>
                  <a:cubicBezTo>
                    <a:pt x="8492" y="457"/>
                    <a:pt x="8492" y="503"/>
                    <a:pt x="8492" y="548"/>
                  </a:cubicBezTo>
                  <a:lnTo>
                    <a:pt x="8514" y="548"/>
                  </a:lnTo>
                  <a:cubicBezTo>
                    <a:pt x="8514" y="548"/>
                    <a:pt x="8537" y="571"/>
                    <a:pt x="8560" y="571"/>
                  </a:cubicBezTo>
                  <a:cubicBezTo>
                    <a:pt x="8583" y="594"/>
                    <a:pt x="8606" y="594"/>
                    <a:pt x="8629" y="617"/>
                  </a:cubicBezTo>
                  <a:cubicBezTo>
                    <a:pt x="8651" y="663"/>
                    <a:pt x="8674" y="685"/>
                    <a:pt x="8697" y="731"/>
                  </a:cubicBezTo>
                  <a:cubicBezTo>
                    <a:pt x="8720" y="777"/>
                    <a:pt x="8766" y="822"/>
                    <a:pt x="8811" y="868"/>
                  </a:cubicBezTo>
                  <a:cubicBezTo>
                    <a:pt x="8811" y="891"/>
                    <a:pt x="8834" y="914"/>
                    <a:pt x="8880" y="936"/>
                  </a:cubicBezTo>
                  <a:lnTo>
                    <a:pt x="8902" y="959"/>
                  </a:lnTo>
                  <a:lnTo>
                    <a:pt x="8948" y="1005"/>
                  </a:lnTo>
                  <a:lnTo>
                    <a:pt x="8971" y="1028"/>
                  </a:lnTo>
                  <a:cubicBezTo>
                    <a:pt x="8994" y="1028"/>
                    <a:pt x="9017" y="1051"/>
                    <a:pt x="9062" y="1051"/>
                  </a:cubicBezTo>
                  <a:cubicBezTo>
                    <a:pt x="9062" y="1051"/>
                    <a:pt x="9085" y="1073"/>
                    <a:pt x="9108" y="1073"/>
                  </a:cubicBezTo>
                  <a:cubicBezTo>
                    <a:pt x="9108" y="1073"/>
                    <a:pt x="9131" y="1096"/>
                    <a:pt x="9131" y="1096"/>
                  </a:cubicBezTo>
                  <a:cubicBezTo>
                    <a:pt x="9154" y="1096"/>
                    <a:pt x="9154" y="1119"/>
                    <a:pt x="9176" y="1119"/>
                  </a:cubicBezTo>
                  <a:cubicBezTo>
                    <a:pt x="9154" y="1165"/>
                    <a:pt x="9154" y="1210"/>
                    <a:pt x="9176" y="1256"/>
                  </a:cubicBezTo>
                  <a:cubicBezTo>
                    <a:pt x="9176" y="1279"/>
                    <a:pt x="9199" y="1279"/>
                    <a:pt x="9199" y="1302"/>
                  </a:cubicBezTo>
                  <a:cubicBezTo>
                    <a:pt x="9154" y="1370"/>
                    <a:pt x="9131" y="1439"/>
                    <a:pt x="9085" y="1507"/>
                  </a:cubicBezTo>
                  <a:cubicBezTo>
                    <a:pt x="9017" y="1621"/>
                    <a:pt x="8948" y="1758"/>
                    <a:pt x="8880" y="1872"/>
                  </a:cubicBezTo>
                  <a:cubicBezTo>
                    <a:pt x="8811" y="2009"/>
                    <a:pt x="8720" y="2123"/>
                    <a:pt x="8651" y="2260"/>
                  </a:cubicBezTo>
                  <a:cubicBezTo>
                    <a:pt x="8583" y="2374"/>
                    <a:pt x="8514" y="2466"/>
                    <a:pt x="8446" y="2580"/>
                  </a:cubicBezTo>
                  <a:cubicBezTo>
                    <a:pt x="8423" y="2625"/>
                    <a:pt x="8423" y="2648"/>
                    <a:pt x="8423" y="2694"/>
                  </a:cubicBezTo>
                  <a:cubicBezTo>
                    <a:pt x="8423" y="2717"/>
                    <a:pt x="8400" y="2740"/>
                    <a:pt x="8377" y="2785"/>
                  </a:cubicBezTo>
                  <a:cubicBezTo>
                    <a:pt x="8332" y="2854"/>
                    <a:pt x="8286" y="2945"/>
                    <a:pt x="8241" y="3014"/>
                  </a:cubicBezTo>
                  <a:cubicBezTo>
                    <a:pt x="8172" y="3150"/>
                    <a:pt x="8104" y="3287"/>
                    <a:pt x="8035" y="3402"/>
                  </a:cubicBezTo>
                  <a:cubicBezTo>
                    <a:pt x="8012" y="3447"/>
                    <a:pt x="7989" y="3470"/>
                    <a:pt x="7967" y="3493"/>
                  </a:cubicBezTo>
                  <a:lnTo>
                    <a:pt x="7875" y="3653"/>
                  </a:lnTo>
                  <a:cubicBezTo>
                    <a:pt x="7807" y="3744"/>
                    <a:pt x="7761" y="3835"/>
                    <a:pt x="7716" y="3904"/>
                  </a:cubicBezTo>
                  <a:cubicBezTo>
                    <a:pt x="7624" y="4063"/>
                    <a:pt x="7533" y="4223"/>
                    <a:pt x="7442" y="4360"/>
                  </a:cubicBezTo>
                  <a:cubicBezTo>
                    <a:pt x="7350" y="4543"/>
                    <a:pt x="7259" y="4703"/>
                    <a:pt x="7145" y="4862"/>
                  </a:cubicBezTo>
                  <a:cubicBezTo>
                    <a:pt x="7054" y="5045"/>
                    <a:pt x="6962" y="5205"/>
                    <a:pt x="6871" y="5365"/>
                  </a:cubicBezTo>
                  <a:cubicBezTo>
                    <a:pt x="6825" y="5433"/>
                    <a:pt x="6803" y="5479"/>
                    <a:pt x="6757" y="5524"/>
                  </a:cubicBezTo>
                  <a:cubicBezTo>
                    <a:pt x="6757" y="5570"/>
                    <a:pt x="6734" y="5593"/>
                    <a:pt x="6711" y="5616"/>
                  </a:cubicBezTo>
                  <a:cubicBezTo>
                    <a:pt x="6688" y="5661"/>
                    <a:pt x="6666" y="5684"/>
                    <a:pt x="6666" y="5707"/>
                  </a:cubicBezTo>
                  <a:cubicBezTo>
                    <a:pt x="6643" y="5730"/>
                    <a:pt x="6643" y="5730"/>
                    <a:pt x="6643" y="5730"/>
                  </a:cubicBezTo>
                  <a:cubicBezTo>
                    <a:pt x="6551" y="5890"/>
                    <a:pt x="6437" y="6049"/>
                    <a:pt x="6346" y="6209"/>
                  </a:cubicBezTo>
                  <a:cubicBezTo>
                    <a:pt x="6346" y="6232"/>
                    <a:pt x="6323" y="6232"/>
                    <a:pt x="6300" y="6255"/>
                  </a:cubicBezTo>
                  <a:cubicBezTo>
                    <a:pt x="6300" y="6300"/>
                    <a:pt x="6278" y="6323"/>
                    <a:pt x="6255" y="6346"/>
                  </a:cubicBezTo>
                  <a:cubicBezTo>
                    <a:pt x="6209" y="6392"/>
                    <a:pt x="6209" y="6460"/>
                    <a:pt x="6232" y="6483"/>
                  </a:cubicBezTo>
                  <a:cubicBezTo>
                    <a:pt x="6232" y="6506"/>
                    <a:pt x="6232" y="6506"/>
                    <a:pt x="6232" y="6506"/>
                  </a:cubicBezTo>
                  <a:cubicBezTo>
                    <a:pt x="6118" y="6666"/>
                    <a:pt x="6026" y="6803"/>
                    <a:pt x="5935" y="6962"/>
                  </a:cubicBezTo>
                  <a:cubicBezTo>
                    <a:pt x="5912" y="6985"/>
                    <a:pt x="5890" y="7031"/>
                    <a:pt x="5890" y="7054"/>
                  </a:cubicBezTo>
                  <a:cubicBezTo>
                    <a:pt x="5867" y="7099"/>
                    <a:pt x="5844" y="7145"/>
                    <a:pt x="5798" y="7213"/>
                  </a:cubicBezTo>
                  <a:cubicBezTo>
                    <a:pt x="5775" y="7259"/>
                    <a:pt x="5753" y="7282"/>
                    <a:pt x="5730" y="7328"/>
                  </a:cubicBezTo>
                  <a:cubicBezTo>
                    <a:pt x="5684" y="7373"/>
                    <a:pt x="5661" y="7419"/>
                    <a:pt x="5638" y="7464"/>
                  </a:cubicBezTo>
                  <a:cubicBezTo>
                    <a:pt x="5616" y="7510"/>
                    <a:pt x="5616" y="7533"/>
                    <a:pt x="5616" y="7556"/>
                  </a:cubicBezTo>
                  <a:cubicBezTo>
                    <a:pt x="5593" y="7579"/>
                    <a:pt x="5570" y="7601"/>
                    <a:pt x="5570" y="7647"/>
                  </a:cubicBezTo>
                  <a:cubicBezTo>
                    <a:pt x="5547" y="7670"/>
                    <a:pt x="5524" y="7716"/>
                    <a:pt x="5501" y="7761"/>
                  </a:cubicBezTo>
                  <a:cubicBezTo>
                    <a:pt x="5456" y="7807"/>
                    <a:pt x="5433" y="7875"/>
                    <a:pt x="5387" y="7921"/>
                  </a:cubicBezTo>
                  <a:lnTo>
                    <a:pt x="5365" y="7967"/>
                  </a:lnTo>
                  <a:lnTo>
                    <a:pt x="5365" y="8012"/>
                  </a:lnTo>
                  <a:cubicBezTo>
                    <a:pt x="5342" y="8035"/>
                    <a:pt x="5319" y="8058"/>
                    <a:pt x="5319" y="8081"/>
                  </a:cubicBezTo>
                  <a:lnTo>
                    <a:pt x="5205" y="8263"/>
                  </a:lnTo>
                  <a:lnTo>
                    <a:pt x="5182" y="8332"/>
                  </a:lnTo>
                  <a:cubicBezTo>
                    <a:pt x="5159" y="8400"/>
                    <a:pt x="5113" y="8469"/>
                    <a:pt x="5091" y="8537"/>
                  </a:cubicBezTo>
                  <a:cubicBezTo>
                    <a:pt x="5045" y="8583"/>
                    <a:pt x="5022" y="8651"/>
                    <a:pt x="4977" y="8720"/>
                  </a:cubicBezTo>
                  <a:lnTo>
                    <a:pt x="4954" y="8765"/>
                  </a:lnTo>
                  <a:lnTo>
                    <a:pt x="4931" y="8811"/>
                  </a:lnTo>
                  <a:cubicBezTo>
                    <a:pt x="4908" y="8857"/>
                    <a:pt x="4885" y="8925"/>
                    <a:pt x="4840" y="8971"/>
                  </a:cubicBezTo>
                  <a:cubicBezTo>
                    <a:pt x="4794" y="9085"/>
                    <a:pt x="4748" y="9176"/>
                    <a:pt x="4703" y="9268"/>
                  </a:cubicBezTo>
                  <a:lnTo>
                    <a:pt x="4634" y="9382"/>
                  </a:lnTo>
                  <a:lnTo>
                    <a:pt x="4634" y="9427"/>
                  </a:lnTo>
                  <a:cubicBezTo>
                    <a:pt x="4566" y="9542"/>
                    <a:pt x="4497" y="9679"/>
                    <a:pt x="4429" y="9793"/>
                  </a:cubicBezTo>
                  <a:cubicBezTo>
                    <a:pt x="4406" y="9861"/>
                    <a:pt x="4360" y="9930"/>
                    <a:pt x="4315" y="9998"/>
                  </a:cubicBezTo>
                  <a:cubicBezTo>
                    <a:pt x="4269" y="10067"/>
                    <a:pt x="4223" y="10158"/>
                    <a:pt x="4178" y="10226"/>
                  </a:cubicBezTo>
                  <a:cubicBezTo>
                    <a:pt x="4109" y="10340"/>
                    <a:pt x="4041" y="10477"/>
                    <a:pt x="3972" y="10592"/>
                  </a:cubicBezTo>
                  <a:lnTo>
                    <a:pt x="3949" y="10637"/>
                  </a:lnTo>
                  <a:lnTo>
                    <a:pt x="3927" y="10683"/>
                  </a:lnTo>
                  <a:lnTo>
                    <a:pt x="3904" y="10706"/>
                  </a:lnTo>
                  <a:cubicBezTo>
                    <a:pt x="3835" y="10843"/>
                    <a:pt x="3767" y="10957"/>
                    <a:pt x="3698" y="11094"/>
                  </a:cubicBezTo>
                  <a:lnTo>
                    <a:pt x="3584" y="11299"/>
                  </a:lnTo>
                  <a:lnTo>
                    <a:pt x="3470" y="11505"/>
                  </a:lnTo>
                  <a:cubicBezTo>
                    <a:pt x="3379" y="11641"/>
                    <a:pt x="3310" y="11801"/>
                    <a:pt x="3219" y="11938"/>
                  </a:cubicBezTo>
                  <a:cubicBezTo>
                    <a:pt x="3059" y="12235"/>
                    <a:pt x="2899" y="12532"/>
                    <a:pt x="2717" y="12828"/>
                  </a:cubicBezTo>
                  <a:cubicBezTo>
                    <a:pt x="2580" y="13057"/>
                    <a:pt x="2443" y="13308"/>
                    <a:pt x="2306" y="13536"/>
                  </a:cubicBezTo>
                  <a:cubicBezTo>
                    <a:pt x="2237" y="13650"/>
                    <a:pt x="2192" y="13764"/>
                    <a:pt x="2123" y="13856"/>
                  </a:cubicBezTo>
                  <a:lnTo>
                    <a:pt x="2078" y="13970"/>
                  </a:lnTo>
                  <a:cubicBezTo>
                    <a:pt x="2009" y="14107"/>
                    <a:pt x="1918" y="14244"/>
                    <a:pt x="1849" y="14403"/>
                  </a:cubicBezTo>
                  <a:lnTo>
                    <a:pt x="1804" y="14472"/>
                  </a:lnTo>
                  <a:cubicBezTo>
                    <a:pt x="1781" y="14517"/>
                    <a:pt x="1758" y="14563"/>
                    <a:pt x="1735" y="14609"/>
                  </a:cubicBezTo>
                  <a:cubicBezTo>
                    <a:pt x="1690" y="14677"/>
                    <a:pt x="1644" y="14746"/>
                    <a:pt x="1621" y="14814"/>
                  </a:cubicBezTo>
                  <a:lnTo>
                    <a:pt x="1598" y="14860"/>
                  </a:lnTo>
                  <a:cubicBezTo>
                    <a:pt x="1553" y="14905"/>
                    <a:pt x="1530" y="14974"/>
                    <a:pt x="1507" y="15020"/>
                  </a:cubicBezTo>
                  <a:cubicBezTo>
                    <a:pt x="1461" y="15065"/>
                    <a:pt x="1439" y="15111"/>
                    <a:pt x="1416" y="15157"/>
                  </a:cubicBezTo>
                  <a:lnTo>
                    <a:pt x="1370" y="15225"/>
                  </a:lnTo>
                  <a:cubicBezTo>
                    <a:pt x="1302" y="15339"/>
                    <a:pt x="1233" y="15476"/>
                    <a:pt x="1188" y="15590"/>
                  </a:cubicBezTo>
                  <a:cubicBezTo>
                    <a:pt x="1119" y="15682"/>
                    <a:pt x="1073" y="15796"/>
                    <a:pt x="1028" y="15887"/>
                  </a:cubicBezTo>
                  <a:lnTo>
                    <a:pt x="936" y="16024"/>
                  </a:lnTo>
                  <a:lnTo>
                    <a:pt x="914" y="16070"/>
                  </a:lnTo>
                  <a:lnTo>
                    <a:pt x="891" y="16092"/>
                  </a:lnTo>
                  <a:cubicBezTo>
                    <a:pt x="822" y="16229"/>
                    <a:pt x="731" y="16366"/>
                    <a:pt x="663" y="16503"/>
                  </a:cubicBezTo>
                  <a:lnTo>
                    <a:pt x="640" y="16549"/>
                  </a:lnTo>
                  <a:cubicBezTo>
                    <a:pt x="571" y="16640"/>
                    <a:pt x="526" y="16732"/>
                    <a:pt x="480" y="16800"/>
                  </a:cubicBezTo>
                  <a:lnTo>
                    <a:pt x="411" y="16891"/>
                  </a:lnTo>
                  <a:lnTo>
                    <a:pt x="389" y="16937"/>
                  </a:lnTo>
                  <a:cubicBezTo>
                    <a:pt x="366" y="16983"/>
                    <a:pt x="343" y="17028"/>
                    <a:pt x="320" y="17051"/>
                  </a:cubicBezTo>
                  <a:cubicBezTo>
                    <a:pt x="297" y="17097"/>
                    <a:pt x="274" y="17120"/>
                    <a:pt x="252" y="17142"/>
                  </a:cubicBezTo>
                  <a:cubicBezTo>
                    <a:pt x="229" y="17188"/>
                    <a:pt x="206" y="17211"/>
                    <a:pt x="183" y="17234"/>
                  </a:cubicBezTo>
                  <a:cubicBezTo>
                    <a:pt x="160" y="17279"/>
                    <a:pt x="138" y="17325"/>
                    <a:pt x="115" y="17371"/>
                  </a:cubicBezTo>
                  <a:cubicBezTo>
                    <a:pt x="92" y="17393"/>
                    <a:pt x="92" y="17416"/>
                    <a:pt x="69" y="17439"/>
                  </a:cubicBezTo>
                  <a:cubicBezTo>
                    <a:pt x="46" y="17485"/>
                    <a:pt x="23" y="17508"/>
                    <a:pt x="23" y="17576"/>
                  </a:cubicBezTo>
                  <a:cubicBezTo>
                    <a:pt x="1" y="17599"/>
                    <a:pt x="1" y="17622"/>
                    <a:pt x="1" y="17645"/>
                  </a:cubicBezTo>
                  <a:cubicBezTo>
                    <a:pt x="1" y="17667"/>
                    <a:pt x="1" y="17690"/>
                    <a:pt x="1" y="17713"/>
                  </a:cubicBezTo>
                  <a:cubicBezTo>
                    <a:pt x="23" y="17736"/>
                    <a:pt x="46" y="17759"/>
                    <a:pt x="69" y="17781"/>
                  </a:cubicBezTo>
                  <a:cubicBezTo>
                    <a:pt x="115" y="17781"/>
                    <a:pt x="160" y="17781"/>
                    <a:pt x="183" y="17759"/>
                  </a:cubicBezTo>
                  <a:cubicBezTo>
                    <a:pt x="229" y="17713"/>
                    <a:pt x="252" y="17690"/>
                    <a:pt x="252" y="17645"/>
                  </a:cubicBezTo>
                  <a:cubicBezTo>
                    <a:pt x="274" y="17622"/>
                    <a:pt x="274" y="17599"/>
                    <a:pt x="297" y="17576"/>
                  </a:cubicBezTo>
                  <a:cubicBezTo>
                    <a:pt x="297" y="17553"/>
                    <a:pt x="297" y="17553"/>
                    <a:pt x="297" y="17530"/>
                  </a:cubicBezTo>
                  <a:cubicBezTo>
                    <a:pt x="320" y="17508"/>
                    <a:pt x="320" y="17485"/>
                    <a:pt x="343" y="17462"/>
                  </a:cubicBezTo>
                  <a:cubicBezTo>
                    <a:pt x="343" y="17462"/>
                    <a:pt x="343" y="17439"/>
                    <a:pt x="343" y="17439"/>
                  </a:cubicBezTo>
                  <a:cubicBezTo>
                    <a:pt x="343" y="17439"/>
                    <a:pt x="343" y="17416"/>
                    <a:pt x="366" y="17416"/>
                  </a:cubicBezTo>
                  <a:cubicBezTo>
                    <a:pt x="366" y="17393"/>
                    <a:pt x="389" y="17348"/>
                    <a:pt x="411" y="17325"/>
                  </a:cubicBezTo>
                  <a:cubicBezTo>
                    <a:pt x="434" y="17302"/>
                    <a:pt x="434" y="17256"/>
                    <a:pt x="457" y="17234"/>
                  </a:cubicBezTo>
                  <a:cubicBezTo>
                    <a:pt x="480" y="17211"/>
                    <a:pt x="480" y="17211"/>
                    <a:pt x="503" y="17188"/>
                  </a:cubicBezTo>
                  <a:cubicBezTo>
                    <a:pt x="526" y="17165"/>
                    <a:pt x="548" y="17142"/>
                    <a:pt x="571" y="17097"/>
                  </a:cubicBezTo>
                  <a:cubicBezTo>
                    <a:pt x="571" y="17074"/>
                    <a:pt x="594" y="17051"/>
                    <a:pt x="617" y="17005"/>
                  </a:cubicBezTo>
                  <a:cubicBezTo>
                    <a:pt x="640" y="16960"/>
                    <a:pt x="685" y="16891"/>
                    <a:pt x="708" y="16823"/>
                  </a:cubicBezTo>
                  <a:cubicBezTo>
                    <a:pt x="731" y="16777"/>
                    <a:pt x="777" y="16732"/>
                    <a:pt x="799" y="16663"/>
                  </a:cubicBezTo>
                  <a:cubicBezTo>
                    <a:pt x="799" y="16663"/>
                    <a:pt x="822" y="16640"/>
                    <a:pt x="822" y="16617"/>
                  </a:cubicBezTo>
                  <a:cubicBezTo>
                    <a:pt x="868" y="16526"/>
                    <a:pt x="936" y="16435"/>
                    <a:pt x="982" y="16343"/>
                  </a:cubicBezTo>
                  <a:lnTo>
                    <a:pt x="1028" y="16298"/>
                  </a:lnTo>
                  <a:cubicBezTo>
                    <a:pt x="1028" y="16275"/>
                    <a:pt x="1051" y="16275"/>
                    <a:pt x="1051" y="16252"/>
                  </a:cubicBezTo>
                  <a:cubicBezTo>
                    <a:pt x="1112" y="16191"/>
                    <a:pt x="1137" y="16110"/>
                    <a:pt x="1175" y="16045"/>
                  </a:cubicBezTo>
                  <a:lnTo>
                    <a:pt x="1175" y="16045"/>
                  </a:lnTo>
                  <a:cubicBezTo>
                    <a:pt x="1172" y="16046"/>
                    <a:pt x="1169" y="16047"/>
                    <a:pt x="1165" y="16047"/>
                  </a:cubicBezTo>
                  <a:cubicBezTo>
                    <a:pt x="1184" y="16028"/>
                    <a:pt x="1203" y="15993"/>
                    <a:pt x="1222" y="15955"/>
                  </a:cubicBezTo>
                  <a:lnTo>
                    <a:pt x="1222" y="15955"/>
                  </a:lnTo>
                  <a:cubicBezTo>
                    <a:pt x="1219" y="15955"/>
                    <a:pt x="1215" y="15955"/>
                    <a:pt x="1210" y="15955"/>
                  </a:cubicBezTo>
                  <a:cubicBezTo>
                    <a:pt x="1216" y="15955"/>
                    <a:pt x="1220" y="15954"/>
                    <a:pt x="1223" y="15952"/>
                  </a:cubicBezTo>
                  <a:lnTo>
                    <a:pt x="1223" y="15952"/>
                  </a:lnTo>
                  <a:cubicBezTo>
                    <a:pt x="1223" y="15953"/>
                    <a:pt x="1222" y="15954"/>
                    <a:pt x="1222" y="15955"/>
                  </a:cubicBezTo>
                  <a:lnTo>
                    <a:pt x="1222" y="15955"/>
                  </a:lnTo>
                  <a:cubicBezTo>
                    <a:pt x="1233" y="15954"/>
                    <a:pt x="1233" y="15951"/>
                    <a:pt x="1233" y="15933"/>
                  </a:cubicBezTo>
                  <a:lnTo>
                    <a:pt x="1233" y="15933"/>
                  </a:lnTo>
                  <a:cubicBezTo>
                    <a:pt x="1233" y="15933"/>
                    <a:pt x="1233" y="15946"/>
                    <a:pt x="1223" y="15952"/>
                  </a:cubicBezTo>
                  <a:lnTo>
                    <a:pt x="1223" y="15952"/>
                  </a:lnTo>
                  <a:cubicBezTo>
                    <a:pt x="1227" y="15946"/>
                    <a:pt x="1230" y="15939"/>
                    <a:pt x="1233" y="15933"/>
                  </a:cubicBezTo>
                  <a:cubicBezTo>
                    <a:pt x="1256" y="15910"/>
                    <a:pt x="1256" y="15864"/>
                    <a:pt x="1279" y="15841"/>
                  </a:cubicBezTo>
                  <a:cubicBezTo>
                    <a:pt x="1302" y="15818"/>
                    <a:pt x="1302" y="15796"/>
                    <a:pt x="1324" y="15750"/>
                  </a:cubicBezTo>
                  <a:cubicBezTo>
                    <a:pt x="1416" y="15590"/>
                    <a:pt x="1507" y="15453"/>
                    <a:pt x="1598" y="15294"/>
                  </a:cubicBezTo>
                  <a:cubicBezTo>
                    <a:pt x="1598" y="15271"/>
                    <a:pt x="1621" y="15248"/>
                    <a:pt x="1621" y="15225"/>
                  </a:cubicBezTo>
                  <a:cubicBezTo>
                    <a:pt x="1667" y="15179"/>
                    <a:pt x="1712" y="15111"/>
                    <a:pt x="1735" y="15065"/>
                  </a:cubicBezTo>
                  <a:cubicBezTo>
                    <a:pt x="1758" y="15020"/>
                    <a:pt x="1781" y="14974"/>
                    <a:pt x="1804" y="14951"/>
                  </a:cubicBezTo>
                  <a:cubicBezTo>
                    <a:pt x="1849" y="14860"/>
                    <a:pt x="1895" y="14791"/>
                    <a:pt x="1941" y="14700"/>
                  </a:cubicBezTo>
                  <a:cubicBezTo>
                    <a:pt x="2009" y="14609"/>
                    <a:pt x="2055" y="14495"/>
                    <a:pt x="2123" y="14381"/>
                  </a:cubicBezTo>
                  <a:cubicBezTo>
                    <a:pt x="2215" y="14244"/>
                    <a:pt x="2306" y="14084"/>
                    <a:pt x="2374" y="13947"/>
                  </a:cubicBezTo>
                  <a:cubicBezTo>
                    <a:pt x="2397" y="13901"/>
                    <a:pt x="2443" y="13833"/>
                    <a:pt x="2466" y="13787"/>
                  </a:cubicBezTo>
                  <a:lnTo>
                    <a:pt x="2511" y="13696"/>
                  </a:lnTo>
                  <a:cubicBezTo>
                    <a:pt x="2557" y="13627"/>
                    <a:pt x="2603" y="13559"/>
                    <a:pt x="2648" y="13467"/>
                  </a:cubicBezTo>
                  <a:cubicBezTo>
                    <a:pt x="2648" y="13467"/>
                    <a:pt x="2648" y="13445"/>
                    <a:pt x="2648" y="13445"/>
                  </a:cubicBezTo>
                  <a:cubicBezTo>
                    <a:pt x="2648" y="13422"/>
                    <a:pt x="2648" y="13422"/>
                    <a:pt x="2648" y="13422"/>
                  </a:cubicBezTo>
                  <a:cubicBezTo>
                    <a:pt x="2740" y="13285"/>
                    <a:pt x="2808" y="13148"/>
                    <a:pt x="2899" y="13011"/>
                  </a:cubicBezTo>
                  <a:cubicBezTo>
                    <a:pt x="2899" y="12988"/>
                    <a:pt x="2899" y="12988"/>
                    <a:pt x="2922" y="12965"/>
                  </a:cubicBezTo>
                  <a:cubicBezTo>
                    <a:pt x="2968" y="12897"/>
                    <a:pt x="3014" y="12806"/>
                    <a:pt x="3059" y="12714"/>
                  </a:cubicBezTo>
                  <a:cubicBezTo>
                    <a:pt x="3105" y="12669"/>
                    <a:pt x="3128" y="12623"/>
                    <a:pt x="3150" y="12577"/>
                  </a:cubicBezTo>
                  <a:cubicBezTo>
                    <a:pt x="3173" y="12554"/>
                    <a:pt x="3196" y="12509"/>
                    <a:pt x="3196" y="12463"/>
                  </a:cubicBezTo>
                  <a:cubicBezTo>
                    <a:pt x="3219" y="12463"/>
                    <a:pt x="3219" y="12440"/>
                    <a:pt x="3219" y="12440"/>
                  </a:cubicBezTo>
                  <a:cubicBezTo>
                    <a:pt x="3242" y="12418"/>
                    <a:pt x="3242" y="12395"/>
                    <a:pt x="3265" y="12372"/>
                  </a:cubicBezTo>
                  <a:cubicBezTo>
                    <a:pt x="3333" y="12258"/>
                    <a:pt x="3379" y="12166"/>
                    <a:pt x="3447" y="12075"/>
                  </a:cubicBezTo>
                  <a:cubicBezTo>
                    <a:pt x="3493" y="11984"/>
                    <a:pt x="3516" y="11915"/>
                    <a:pt x="3561" y="11847"/>
                  </a:cubicBezTo>
                  <a:cubicBezTo>
                    <a:pt x="3584" y="11847"/>
                    <a:pt x="3584" y="11824"/>
                    <a:pt x="3584" y="11824"/>
                  </a:cubicBezTo>
                  <a:cubicBezTo>
                    <a:pt x="3607" y="11778"/>
                    <a:pt x="3630" y="11756"/>
                    <a:pt x="3653" y="11733"/>
                  </a:cubicBezTo>
                  <a:cubicBezTo>
                    <a:pt x="3675" y="11687"/>
                    <a:pt x="3675" y="11664"/>
                    <a:pt x="3698" y="11641"/>
                  </a:cubicBezTo>
                  <a:cubicBezTo>
                    <a:pt x="3721" y="11619"/>
                    <a:pt x="3721" y="11596"/>
                    <a:pt x="3744" y="11573"/>
                  </a:cubicBezTo>
                  <a:cubicBezTo>
                    <a:pt x="3812" y="11459"/>
                    <a:pt x="3881" y="11345"/>
                    <a:pt x="3949" y="11231"/>
                  </a:cubicBezTo>
                  <a:cubicBezTo>
                    <a:pt x="3995" y="11116"/>
                    <a:pt x="4063" y="11002"/>
                    <a:pt x="4132" y="10865"/>
                  </a:cubicBezTo>
                  <a:cubicBezTo>
                    <a:pt x="4178" y="10820"/>
                    <a:pt x="4200" y="10751"/>
                    <a:pt x="4246" y="10706"/>
                  </a:cubicBezTo>
                  <a:cubicBezTo>
                    <a:pt x="4246" y="10683"/>
                    <a:pt x="4269" y="10660"/>
                    <a:pt x="4269" y="10614"/>
                  </a:cubicBezTo>
                  <a:cubicBezTo>
                    <a:pt x="4292" y="10592"/>
                    <a:pt x="4337" y="10546"/>
                    <a:pt x="4337" y="10500"/>
                  </a:cubicBezTo>
                  <a:cubicBezTo>
                    <a:pt x="4360" y="10477"/>
                    <a:pt x="4360" y="10455"/>
                    <a:pt x="4360" y="10455"/>
                  </a:cubicBezTo>
                  <a:cubicBezTo>
                    <a:pt x="4406" y="10363"/>
                    <a:pt x="4452" y="10295"/>
                    <a:pt x="4497" y="10203"/>
                  </a:cubicBezTo>
                  <a:cubicBezTo>
                    <a:pt x="4520" y="10203"/>
                    <a:pt x="4520" y="10181"/>
                    <a:pt x="4543" y="10181"/>
                  </a:cubicBezTo>
                  <a:cubicBezTo>
                    <a:pt x="4634" y="10021"/>
                    <a:pt x="4725" y="9861"/>
                    <a:pt x="4817" y="9724"/>
                  </a:cubicBezTo>
                  <a:cubicBezTo>
                    <a:pt x="4908" y="9564"/>
                    <a:pt x="4999" y="9405"/>
                    <a:pt x="5091" y="9222"/>
                  </a:cubicBezTo>
                  <a:cubicBezTo>
                    <a:pt x="5159" y="9085"/>
                    <a:pt x="5250" y="8925"/>
                    <a:pt x="5342" y="8788"/>
                  </a:cubicBezTo>
                  <a:cubicBezTo>
                    <a:pt x="5365" y="8697"/>
                    <a:pt x="5410" y="8629"/>
                    <a:pt x="5456" y="8537"/>
                  </a:cubicBezTo>
                  <a:cubicBezTo>
                    <a:pt x="5479" y="8514"/>
                    <a:pt x="5501" y="8469"/>
                    <a:pt x="5524" y="8446"/>
                  </a:cubicBezTo>
                  <a:cubicBezTo>
                    <a:pt x="5547" y="8400"/>
                    <a:pt x="5570" y="8355"/>
                    <a:pt x="5570" y="8332"/>
                  </a:cubicBezTo>
                  <a:cubicBezTo>
                    <a:pt x="5593" y="8286"/>
                    <a:pt x="5616" y="8263"/>
                    <a:pt x="5638" y="8218"/>
                  </a:cubicBezTo>
                  <a:cubicBezTo>
                    <a:pt x="5661" y="8195"/>
                    <a:pt x="5661" y="8149"/>
                    <a:pt x="5661" y="8126"/>
                  </a:cubicBezTo>
                  <a:cubicBezTo>
                    <a:pt x="5707" y="8035"/>
                    <a:pt x="5753" y="7967"/>
                    <a:pt x="5798" y="7875"/>
                  </a:cubicBezTo>
                  <a:cubicBezTo>
                    <a:pt x="5890" y="7761"/>
                    <a:pt x="5935" y="7624"/>
                    <a:pt x="6004" y="7510"/>
                  </a:cubicBezTo>
                  <a:cubicBezTo>
                    <a:pt x="6049" y="7464"/>
                    <a:pt x="6072" y="7419"/>
                    <a:pt x="6095" y="7373"/>
                  </a:cubicBezTo>
                  <a:cubicBezTo>
                    <a:pt x="6209" y="7213"/>
                    <a:pt x="6300" y="7054"/>
                    <a:pt x="6392" y="6871"/>
                  </a:cubicBezTo>
                  <a:cubicBezTo>
                    <a:pt x="6460" y="6734"/>
                    <a:pt x="6551" y="6597"/>
                    <a:pt x="6643" y="6483"/>
                  </a:cubicBezTo>
                  <a:cubicBezTo>
                    <a:pt x="6711" y="6369"/>
                    <a:pt x="6780" y="6255"/>
                    <a:pt x="6848" y="6141"/>
                  </a:cubicBezTo>
                  <a:cubicBezTo>
                    <a:pt x="6848" y="6118"/>
                    <a:pt x="6871" y="6095"/>
                    <a:pt x="6871" y="6072"/>
                  </a:cubicBezTo>
                  <a:cubicBezTo>
                    <a:pt x="6917" y="5981"/>
                    <a:pt x="6985" y="5890"/>
                    <a:pt x="7031" y="5798"/>
                  </a:cubicBezTo>
                  <a:cubicBezTo>
                    <a:pt x="7122" y="5661"/>
                    <a:pt x="7236" y="5524"/>
                    <a:pt x="7305" y="5365"/>
                  </a:cubicBezTo>
                  <a:cubicBezTo>
                    <a:pt x="7305" y="5342"/>
                    <a:pt x="7305" y="5319"/>
                    <a:pt x="7305" y="5296"/>
                  </a:cubicBezTo>
                  <a:cubicBezTo>
                    <a:pt x="7305" y="5296"/>
                    <a:pt x="7305" y="5273"/>
                    <a:pt x="7305" y="5273"/>
                  </a:cubicBezTo>
                  <a:cubicBezTo>
                    <a:pt x="7350" y="5205"/>
                    <a:pt x="7396" y="5136"/>
                    <a:pt x="7419" y="5068"/>
                  </a:cubicBezTo>
                  <a:cubicBezTo>
                    <a:pt x="7464" y="4977"/>
                    <a:pt x="7510" y="4908"/>
                    <a:pt x="7556" y="4817"/>
                  </a:cubicBezTo>
                  <a:lnTo>
                    <a:pt x="7579" y="4817"/>
                  </a:lnTo>
                  <a:cubicBezTo>
                    <a:pt x="7579" y="4771"/>
                    <a:pt x="7601" y="4748"/>
                    <a:pt x="7624" y="4725"/>
                  </a:cubicBezTo>
                  <a:cubicBezTo>
                    <a:pt x="7647" y="4725"/>
                    <a:pt x="7670" y="4703"/>
                    <a:pt x="7693" y="4680"/>
                  </a:cubicBezTo>
                  <a:cubicBezTo>
                    <a:pt x="7761" y="4588"/>
                    <a:pt x="7807" y="4497"/>
                    <a:pt x="7852" y="4406"/>
                  </a:cubicBezTo>
                  <a:cubicBezTo>
                    <a:pt x="7898" y="4337"/>
                    <a:pt x="7921" y="4269"/>
                    <a:pt x="7967" y="4200"/>
                  </a:cubicBezTo>
                  <a:cubicBezTo>
                    <a:pt x="7989" y="4155"/>
                    <a:pt x="8012" y="4086"/>
                    <a:pt x="8058" y="4041"/>
                  </a:cubicBezTo>
                  <a:lnTo>
                    <a:pt x="8058" y="4018"/>
                  </a:lnTo>
                  <a:cubicBezTo>
                    <a:pt x="8104" y="3949"/>
                    <a:pt x="8149" y="3858"/>
                    <a:pt x="8195" y="3790"/>
                  </a:cubicBezTo>
                  <a:cubicBezTo>
                    <a:pt x="8241" y="3721"/>
                    <a:pt x="8263" y="3653"/>
                    <a:pt x="8309" y="3584"/>
                  </a:cubicBezTo>
                  <a:cubicBezTo>
                    <a:pt x="8309" y="3561"/>
                    <a:pt x="8309" y="3561"/>
                    <a:pt x="8309" y="3561"/>
                  </a:cubicBezTo>
                  <a:cubicBezTo>
                    <a:pt x="8355" y="3516"/>
                    <a:pt x="8400" y="3447"/>
                    <a:pt x="8423" y="3379"/>
                  </a:cubicBezTo>
                  <a:cubicBezTo>
                    <a:pt x="8469" y="3333"/>
                    <a:pt x="8492" y="3265"/>
                    <a:pt x="8537" y="3219"/>
                  </a:cubicBezTo>
                  <a:cubicBezTo>
                    <a:pt x="8606" y="3105"/>
                    <a:pt x="8674" y="2991"/>
                    <a:pt x="8743" y="2877"/>
                  </a:cubicBezTo>
                  <a:cubicBezTo>
                    <a:pt x="8811" y="2762"/>
                    <a:pt x="8880" y="2648"/>
                    <a:pt x="8948" y="2534"/>
                  </a:cubicBezTo>
                  <a:cubicBezTo>
                    <a:pt x="8971" y="2489"/>
                    <a:pt x="8994" y="2420"/>
                    <a:pt x="9039" y="2352"/>
                  </a:cubicBezTo>
                  <a:cubicBezTo>
                    <a:pt x="9039" y="2329"/>
                    <a:pt x="9062" y="2306"/>
                    <a:pt x="9062" y="2283"/>
                  </a:cubicBezTo>
                  <a:cubicBezTo>
                    <a:pt x="9085" y="2260"/>
                    <a:pt x="9085" y="2237"/>
                    <a:pt x="9108" y="2215"/>
                  </a:cubicBezTo>
                  <a:cubicBezTo>
                    <a:pt x="9108" y="2192"/>
                    <a:pt x="9108" y="2192"/>
                    <a:pt x="9108" y="2169"/>
                  </a:cubicBezTo>
                  <a:cubicBezTo>
                    <a:pt x="9108" y="2146"/>
                    <a:pt x="9108" y="2123"/>
                    <a:pt x="9108" y="2123"/>
                  </a:cubicBezTo>
                  <a:cubicBezTo>
                    <a:pt x="9108" y="2101"/>
                    <a:pt x="9131" y="2055"/>
                    <a:pt x="9154" y="2032"/>
                  </a:cubicBezTo>
                  <a:cubicBezTo>
                    <a:pt x="9176" y="2032"/>
                    <a:pt x="9199" y="2009"/>
                    <a:pt x="9199" y="1986"/>
                  </a:cubicBezTo>
                  <a:cubicBezTo>
                    <a:pt x="9245" y="1964"/>
                    <a:pt x="9268" y="1918"/>
                    <a:pt x="9290" y="1895"/>
                  </a:cubicBezTo>
                  <a:cubicBezTo>
                    <a:pt x="9290" y="1849"/>
                    <a:pt x="9313" y="1804"/>
                    <a:pt x="9336" y="1781"/>
                  </a:cubicBezTo>
                  <a:cubicBezTo>
                    <a:pt x="9359" y="1735"/>
                    <a:pt x="9382" y="1690"/>
                    <a:pt x="9405" y="1667"/>
                  </a:cubicBezTo>
                  <a:cubicBezTo>
                    <a:pt x="9427" y="1621"/>
                    <a:pt x="9450" y="1553"/>
                    <a:pt x="9496" y="1507"/>
                  </a:cubicBezTo>
                  <a:cubicBezTo>
                    <a:pt x="9519" y="1439"/>
                    <a:pt x="9564" y="1393"/>
                    <a:pt x="9610" y="1324"/>
                  </a:cubicBezTo>
                  <a:cubicBezTo>
                    <a:pt x="9656" y="1256"/>
                    <a:pt x="9724" y="1188"/>
                    <a:pt x="9747" y="1119"/>
                  </a:cubicBezTo>
                  <a:cubicBezTo>
                    <a:pt x="9793" y="1073"/>
                    <a:pt x="9815" y="1028"/>
                    <a:pt x="9861" y="982"/>
                  </a:cubicBezTo>
                  <a:cubicBezTo>
                    <a:pt x="9861" y="982"/>
                    <a:pt x="9884" y="959"/>
                    <a:pt x="9884" y="936"/>
                  </a:cubicBezTo>
                  <a:cubicBezTo>
                    <a:pt x="9884" y="914"/>
                    <a:pt x="9884" y="891"/>
                    <a:pt x="9884" y="868"/>
                  </a:cubicBezTo>
                  <a:cubicBezTo>
                    <a:pt x="9884" y="868"/>
                    <a:pt x="9884" y="845"/>
                    <a:pt x="9861" y="822"/>
                  </a:cubicBezTo>
                  <a:cubicBezTo>
                    <a:pt x="9861" y="799"/>
                    <a:pt x="9861" y="777"/>
                    <a:pt x="9838" y="754"/>
                  </a:cubicBezTo>
                  <a:cubicBezTo>
                    <a:pt x="9838" y="731"/>
                    <a:pt x="9815" y="708"/>
                    <a:pt x="9793" y="685"/>
                  </a:cubicBezTo>
                  <a:cubicBezTo>
                    <a:pt x="9770" y="663"/>
                    <a:pt x="9770" y="663"/>
                    <a:pt x="9747" y="663"/>
                  </a:cubicBezTo>
                  <a:cubicBezTo>
                    <a:pt x="9724" y="594"/>
                    <a:pt x="9679" y="571"/>
                    <a:pt x="9610" y="548"/>
                  </a:cubicBezTo>
                  <a:cubicBezTo>
                    <a:pt x="9587" y="503"/>
                    <a:pt x="9564" y="457"/>
                    <a:pt x="9542" y="434"/>
                  </a:cubicBezTo>
                  <a:cubicBezTo>
                    <a:pt x="9450" y="343"/>
                    <a:pt x="9359" y="297"/>
                    <a:pt x="9245" y="229"/>
                  </a:cubicBezTo>
                  <a:cubicBezTo>
                    <a:pt x="9199" y="206"/>
                    <a:pt x="9154" y="183"/>
                    <a:pt x="9108" y="160"/>
                  </a:cubicBezTo>
                  <a:cubicBezTo>
                    <a:pt x="9062" y="138"/>
                    <a:pt x="8994" y="92"/>
                    <a:pt x="8925" y="92"/>
                  </a:cubicBezTo>
                  <a:cubicBezTo>
                    <a:pt x="8925" y="46"/>
                    <a:pt x="8902" y="23"/>
                    <a:pt x="8880" y="23"/>
                  </a:cubicBezTo>
                  <a:cubicBezTo>
                    <a:pt x="8880" y="1"/>
                    <a:pt x="8857" y="1"/>
                    <a:pt x="8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1"/>
            <p:cNvSpPr/>
            <p:nvPr/>
          </p:nvSpPr>
          <p:spPr>
            <a:xfrm>
              <a:off x="-652814" y="3009522"/>
              <a:ext cx="736940" cy="326957"/>
            </a:xfrm>
            <a:custGeom>
              <a:avLst/>
              <a:gdLst/>
              <a:ahLst/>
              <a:cxnLst/>
              <a:rect l="l" t="t" r="r" b="b"/>
              <a:pathLst>
                <a:path w="13172" h="5844" extrusionOk="0">
                  <a:moveTo>
                    <a:pt x="92" y="0"/>
                  </a:moveTo>
                  <a:cubicBezTo>
                    <a:pt x="46" y="0"/>
                    <a:pt x="1" y="46"/>
                    <a:pt x="1" y="115"/>
                  </a:cubicBezTo>
                  <a:cubicBezTo>
                    <a:pt x="1" y="137"/>
                    <a:pt x="1" y="160"/>
                    <a:pt x="24" y="183"/>
                  </a:cubicBezTo>
                  <a:cubicBezTo>
                    <a:pt x="46" y="206"/>
                    <a:pt x="46" y="206"/>
                    <a:pt x="46" y="229"/>
                  </a:cubicBezTo>
                  <a:cubicBezTo>
                    <a:pt x="69" y="251"/>
                    <a:pt x="92" y="251"/>
                    <a:pt x="115" y="274"/>
                  </a:cubicBezTo>
                  <a:cubicBezTo>
                    <a:pt x="138" y="297"/>
                    <a:pt x="161" y="320"/>
                    <a:pt x="206" y="320"/>
                  </a:cubicBezTo>
                  <a:cubicBezTo>
                    <a:pt x="252" y="366"/>
                    <a:pt x="320" y="411"/>
                    <a:pt x="389" y="434"/>
                  </a:cubicBezTo>
                  <a:cubicBezTo>
                    <a:pt x="389" y="457"/>
                    <a:pt x="412" y="480"/>
                    <a:pt x="435" y="480"/>
                  </a:cubicBezTo>
                  <a:cubicBezTo>
                    <a:pt x="457" y="503"/>
                    <a:pt x="480" y="525"/>
                    <a:pt x="503" y="548"/>
                  </a:cubicBezTo>
                  <a:cubicBezTo>
                    <a:pt x="549" y="571"/>
                    <a:pt x="594" y="617"/>
                    <a:pt x="640" y="639"/>
                  </a:cubicBezTo>
                  <a:lnTo>
                    <a:pt x="708" y="639"/>
                  </a:lnTo>
                  <a:cubicBezTo>
                    <a:pt x="823" y="731"/>
                    <a:pt x="959" y="822"/>
                    <a:pt x="1096" y="913"/>
                  </a:cubicBezTo>
                  <a:cubicBezTo>
                    <a:pt x="1256" y="1005"/>
                    <a:pt x="1393" y="1119"/>
                    <a:pt x="1553" y="1210"/>
                  </a:cubicBezTo>
                  <a:cubicBezTo>
                    <a:pt x="1690" y="1301"/>
                    <a:pt x="1827" y="1393"/>
                    <a:pt x="1964" y="1484"/>
                  </a:cubicBezTo>
                  <a:cubicBezTo>
                    <a:pt x="1987" y="1507"/>
                    <a:pt x="2009" y="1507"/>
                    <a:pt x="2009" y="1530"/>
                  </a:cubicBezTo>
                  <a:cubicBezTo>
                    <a:pt x="2023" y="1536"/>
                    <a:pt x="2036" y="1539"/>
                    <a:pt x="2050" y="1539"/>
                  </a:cubicBezTo>
                  <a:cubicBezTo>
                    <a:pt x="2082" y="1539"/>
                    <a:pt x="2114" y="1523"/>
                    <a:pt x="2146" y="1507"/>
                  </a:cubicBezTo>
                  <a:cubicBezTo>
                    <a:pt x="2215" y="1552"/>
                    <a:pt x="2283" y="1598"/>
                    <a:pt x="2352" y="1644"/>
                  </a:cubicBezTo>
                  <a:cubicBezTo>
                    <a:pt x="2352" y="1644"/>
                    <a:pt x="2329" y="1621"/>
                    <a:pt x="2329" y="1621"/>
                  </a:cubicBezTo>
                  <a:lnTo>
                    <a:pt x="2329" y="1621"/>
                  </a:lnTo>
                  <a:cubicBezTo>
                    <a:pt x="2466" y="1712"/>
                    <a:pt x="2580" y="1781"/>
                    <a:pt x="2717" y="1872"/>
                  </a:cubicBezTo>
                  <a:cubicBezTo>
                    <a:pt x="2763" y="1895"/>
                    <a:pt x="2808" y="1918"/>
                    <a:pt x="2877" y="1963"/>
                  </a:cubicBezTo>
                  <a:cubicBezTo>
                    <a:pt x="2900" y="1963"/>
                    <a:pt x="2945" y="1986"/>
                    <a:pt x="2968" y="2009"/>
                  </a:cubicBezTo>
                  <a:cubicBezTo>
                    <a:pt x="2991" y="2009"/>
                    <a:pt x="2991" y="2032"/>
                    <a:pt x="3014" y="2032"/>
                  </a:cubicBezTo>
                  <a:cubicBezTo>
                    <a:pt x="3037" y="2032"/>
                    <a:pt x="3059" y="2055"/>
                    <a:pt x="3082" y="2055"/>
                  </a:cubicBezTo>
                  <a:lnTo>
                    <a:pt x="3128" y="2055"/>
                  </a:lnTo>
                  <a:cubicBezTo>
                    <a:pt x="3151" y="2077"/>
                    <a:pt x="3174" y="2077"/>
                    <a:pt x="3219" y="2100"/>
                  </a:cubicBezTo>
                  <a:cubicBezTo>
                    <a:pt x="3379" y="2192"/>
                    <a:pt x="3539" y="2283"/>
                    <a:pt x="3699" y="2374"/>
                  </a:cubicBezTo>
                  <a:cubicBezTo>
                    <a:pt x="3858" y="2443"/>
                    <a:pt x="4018" y="2534"/>
                    <a:pt x="4178" y="2625"/>
                  </a:cubicBezTo>
                  <a:cubicBezTo>
                    <a:pt x="4224" y="2648"/>
                    <a:pt x="4292" y="2694"/>
                    <a:pt x="4360" y="2694"/>
                  </a:cubicBezTo>
                  <a:cubicBezTo>
                    <a:pt x="4360" y="2694"/>
                    <a:pt x="4383" y="2694"/>
                    <a:pt x="4406" y="2717"/>
                  </a:cubicBezTo>
                  <a:cubicBezTo>
                    <a:pt x="4726" y="2876"/>
                    <a:pt x="5045" y="3036"/>
                    <a:pt x="5365" y="3173"/>
                  </a:cubicBezTo>
                  <a:cubicBezTo>
                    <a:pt x="5388" y="3196"/>
                    <a:pt x="5410" y="3196"/>
                    <a:pt x="5433" y="3219"/>
                  </a:cubicBezTo>
                  <a:lnTo>
                    <a:pt x="5479" y="3219"/>
                  </a:lnTo>
                  <a:cubicBezTo>
                    <a:pt x="5502" y="3242"/>
                    <a:pt x="5525" y="3242"/>
                    <a:pt x="5547" y="3242"/>
                  </a:cubicBezTo>
                  <a:cubicBezTo>
                    <a:pt x="5593" y="3264"/>
                    <a:pt x="5616" y="3287"/>
                    <a:pt x="5661" y="3287"/>
                  </a:cubicBezTo>
                  <a:cubicBezTo>
                    <a:pt x="5707" y="3356"/>
                    <a:pt x="5776" y="3379"/>
                    <a:pt x="5844" y="3424"/>
                  </a:cubicBezTo>
                  <a:cubicBezTo>
                    <a:pt x="5890" y="3447"/>
                    <a:pt x="5935" y="3470"/>
                    <a:pt x="5981" y="3470"/>
                  </a:cubicBezTo>
                  <a:cubicBezTo>
                    <a:pt x="6072" y="3515"/>
                    <a:pt x="6164" y="3561"/>
                    <a:pt x="6232" y="3607"/>
                  </a:cubicBezTo>
                  <a:cubicBezTo>
                    <a:pt x="6301" y="3630"/>
                    <a:pt x="6346" y="3652"/>
                    <a:pt x="6392" y="3675"/>
                  </a:cubicBezTo>
                  <a:cubicBezTo>
                    <a:pt x="6415" y="3698"/>
                    <a:pt x="6438" y="3721"/>
                    <a:pt x="6460" y="3744"/>
                  </a:cubicBezTo>
                  <a:cubicBezTo>
                    <a:pt x="6460" y="3767"/>
                    <a:pt x="6483" y="3767"/>
                    <a:pt x="6506" y="3789"/>
                  </a:cubicBezTo>
                  <a:cubicBezTo>
                    <a:pt x="6552" y="3812"/>
                    <a:pt x="6597" y="3835"/>
                    <a:pt x="6643" y="3858"/>
                  </a:cubicBezTo>
                  <a:cubicBezTo>
                    <a:pt x="6689" y="3881"/>
                    <a:pt x="6734" y="3903"/>
                    <a:pt x="6780" y="3926"/>
                  </a:cubicBezTo>
                  <a:cubicBezTo>
                    <a:pt x="6871" y="3972"/>
                    <a:pt x="6963" y="4018"/>
                    <a:pt x="7054" y="4040"/>
                  </a:cubicBezTo>
                  <a:cubicBezTo>
                    <a:pt x="7122" y="4086"/>
                    <a:pt x="7191" y="4109"/>
                    <a:pt x="7282" y="4132"/>
                  </a:cubicBezTo>
                  <a:cubicBezTo>
                    <a:pt x="7351" y="4177"/>
                    <a:pt x="7442" y="4200"/>
                    <a:pt x="7533" y="4223"/>
                  </a:cubicBezTo>
                  <a:cubicBezTo>
                    <a:pt x="7693" y="4292"/>
                    <a:pt x="7876" y="4360"/>
                    <a:pt x="8035" y="4428"/>
                  </a:cubicBezTo>
                  <a:lnTo>
                    <a:pt x="8286" y="4543"/>
                  </a:lnTo>
                  <a:cubicBezTo>
                    <a:pt x="8332" y="4543"/>
                    <a:pt x="8378" y="4565"/>
                    <a:pt x="8401" y="4588"/>
                  </a:cubicBezTo>
                  <a:cubicBezTo>
                    <a:pt x="8446" y="4611"/>
                    <a:pt x="8492" y="4611"/>
                    <a:pt x="8537" y="4634"/>
                  </a:cubicBezTo>
                  <a:cubicBezTo>
                    <a:pt x="8720" y="4702"/>
                    <a:pt x="8880" y="4771"/>
                    <a:pt x="9040" y="4839"/>
                  </a:cubicBezTo>
                  <a:cubicBezTo>
                    <a:pt x="9131" y="4885"/>
                    <a:pt x="9199" y="4908"/>
                    <a:pt x="9291" y="4931"/>
                  </a:cubicBezTo>
                  <a:cubicBezTo>
                    <a:pt x="9336" y="4953"/>
                    <a:pt x="9382" y="4976"/>
                    <a:pt x="9428" y="4999"/>
                  </a:cubicBezTo>
                  <a:cubicBezTo>
                    <a:pt x="9450" y="4999"/>
                    <a:pt x="9473" y="5022"/>
                    <a:pt x="9496" y="5022"/>
                  </a:cubicBezTo>
                  <a:cubicBezTo>
                    <a:pt x="9519" y="5045"/>
                    <a:pt x="9542" y="5045"/>
                    <a:pt x="9565" y="5045"/>
                  </a:cubicBezTo>
                  <a:cubicBezTo>
                    <a:pt x="9587" y="5068"/>
                    <a:pt x="9610" y="5068"/>
                    <a:pt x="9633" y="5090"/>
                  </a:cubicBezTo>
                  <a:cubicBezTo>
                    <a:pt x="9656" y="5090"/>
                    <a:pt x="9679" y="5113"/>
                    <a:pt x="9724" y="5113"/>
                  </a:cubicBezTo>
                  <a:cubicBezTo>
                    <a:pt x="9770" y="5136"/>
                    <a:pt x="9839" y="5159"/>
                    <a:pt x="9884" y="5159"/>
                  </a:cubicBezTo>
                  <a:cubicBezTo>
                    <a:pt x="9998" y="5205"/>
                    <a:pt x="10090" y="5227"/>
                    <a:pt x="10204" y="5250"/>
                  </a:cubicBezTo>
                  <a:cubicBezTo>
                    <a:pt x="10227" y="5250"/>
                    <a:pt x="10249" y="5273"/>
                    <a:pt x="10272" y="5273"/>
                  </a:cubicBezTo>
                  <a:cubicBezTo>
                    <a:pt x="10341" y="5296"/>
                    <a:pt x="10386" y="5319"/>
                    <a:pt x="10455" y="5319"/>
                  </a:cubicBezTo>
                  <a:cubicBezTo>
                    <a:pt x="10500" y="5341"/>
                    <a:pt x="10523" y="5341"/>
                    <a:pt x="10569" y="5364"/>
                  </a:cubicBezTo>
                  <a:cubicBezTo>
                    <a:pt x="10592" y="5364"/>
                    <a:pt x="10615" y="5364"/>
                    <a:pt x="10637" y="5387"/>
                  </a:cubicBezTo>
                  <a:cubicBezTo>
                    <a:pt x="10683" y="5387"/>
                    <a:pt x="10706" y="5410"/>
                    <a:pt x="10752" y="5410"/>
                  </a:cubicBezTo>
                  <a:cubicBezTo>
                    <a:pt x="10774" y="5410"/>
                    <a:pt x="10797" y="5433"/>
                    <a:pt x="10843" y="5433"/>
                  </a:cubicBezTo>
                  <a:cubicBezTo>
                    <a:pt x="10888" y="5433"/>
                    <a:pt x="10911" y="5456"/>
                    <a:pt x="10957" y="5456"/>
                  </a:cubicBezTo>
                  <a:lnTo>
                    <a:pt x="10980" y="5456"/>
                  </a:lnTo>
                  <a:cubicBezTo>
                    <a:pt x="11048" y="5478"/>
                    <a:pt x="11140" y="5501"/>
                    <a:pt x="11231" y="5524"/>
                  </a:cubicBezTo>
                  <a:cubicBezTo>
                    <a:pt x="11413" y="5570"/>
                    <a:pt x="11573" y="5615"/>
                    <a:pt x="11756" y="5661"/>
                  </a:cubicBezTo>
                  <a:cubicBezTo>
                    <a:pt x="11779" y="5684"/>
                    <a:pt x="11802" y="5684"/>
                    <a:pt x="11824" y="5684"/>
                  </a:cubicBezTo>
                  <a:lnTo>
                    <a:pt x="11961" y="5684"/>
                  </a:lnTo>
                  <a:cubicBezTo>
                    <a:pt x="12007" y="5707"/>
                    <a:pt x="12053" y="5707"/>
                    <a:pt x="12098" y="5730"/>
                  </a:cubicBezTo>
                  <a:cubicBezTo>
                    <a:pt x="12190" y="5730"/>
                    <a:pt x="12304" y="5752"/>
                    <a:pt x="12395" y="5775"/>
                  </a:cubicBezTo>
                  <a:cubicBezTo>
                    <a:pt x="12486" y="5775"/>
                    <a:pt x="12600" y="5798"/>
                    <a:pt x="12692" y="5798"/>
                  </a:cubicBezTo>
                  <a:cubicBezTo>
                    <a:pt x="12737" y="5821"/>
                    <a:pt x="12783" y="5821"/>
                    <a:pt x="12829" y="5821"/>
                  </a:cubicBezTo>
                  <a:cubicBezTo>
                    <a:pt x="12851" y="5821"/>
                    <a:pt x="12874" y="5821"/>
                    <a:pt x="12897" y="5844"/>
                  </a:cubicBezTo>
                  <a:lnTo>
                    <a:pt x="12920" y="5844"/>
                  </a:lnTo>
                  <a:cubicBezTo>
                    <a:pt x="12966" y="5844"/>
                    <a:pt x="13011" y="5844"/>
                    <a:pt x="13034" y="5821"/>
                  </a:cubicBezTo>
                  <a:cubicBezTo>
                    <a:pt x="13057" y="5798"/>
                    <a:pt x="13057" y="5798"/>
                    <a:pt x="13057" y="5775"/>
                  </a:cubicBezTo>
                  <a:cubicBezTo>
                    <a:pt x="13103" y="5775"/>
                    <a:pt x="13125" y="5752"/>
                    <a:pt x="13125" y="5730"/>
                  </a:cubicBezTo>
                  <a:cubicBezTo>
                    <a:pt x="13148" y="5707"/>
                    <a:pt x="13171" y="5684"/>
                    <a:pt x="13171" y="5661"/>
                  </a:cubicBezTo>
                  <a:cubicBezTo>
                    <a:pt x="13171" y="5638"/>
                    <a:pt x="13171" y="5615"/>
                    <a:pt x="13171" y="5570"/>
                  </a:cubicBezTo>
                  <a:cubicBezTo>
                    <a:pt x="13148" y="5501"/>
                    <a:pt x="13034" y="5478"/>
                    <a:pt x="12966" y="5456"/>
                  </a:cubicBezTo>
                  <a:cubicBezTo>
                    <a:pt x="12943" y="5456"/>
                    <a:pt x="12943" y="5478"/>
                    <a:pt x="12920" y="5478"/>
                  </a:cubicBezTo>
                  <a:lnTo>
                    <a:pt x="12829" y="5478"/>
                  </a:lnTo>
                  <a:cubicBezTo>
                    <a:pt x="12532" y="5478"/>
                    <a:pt x="12235" y="5433"/>
                    <a:pt x="11961" y="5387"/>
                  </a:cubicBezTo>
                  <a:cubicBezTo>
                    <a:pt x="11938" y="5387"/>
                    <a:pt x="11916" y="5387"/>
                    <a:pt x="11916" y="5364"/>
                  </a:cubicBezTo>
                  <a:lnTo>
                    <a:pt x="11847" y="5364"/>
                  </a:lnTo>
                  <a:cubicBezTo>
                    <a:pt x="11802" y="5341"/>
                    <a:pt x="11756" y="5341"/>
                    <a:pt x="11710" y="5341"/>
                  </a:cubicBezTo>
                  <a:lnTo>
                    <a:pt x="11687" y="5319"/>
                  </a:lnTo>
                  <a:lnTo>
                    <a:pt x="11596" y="5319"/>
                  </a:lnTo>
                  <a:cubicBezTo>
                    <a:pt x="11528" y="5296"/>
                    <a:pt x="11459" y="5273"/>
                    <a:pt x="11391" y="5273"/>
                  </a:cubicBezTo>
                  <a:lnTo>
                    <a:pt x="11368" y="5250"/>
                  </a:lnTo>
                  <a:lnTo>
                    <a:pt x="11299" y="5250"/>
                  </a:lnTo>
                  <a:lnTo>
                    <a:pt x="11277" y="5227"/>
                  </a:lnTo>
                  <a:cubicBezTo>
                    <a:pt x="11140" y="5205"/>
                    <a:pt x="11025" y="5182"/>
                    <a:pt x="10911" y="5136"/>
                  </a:cubicBezTo>
                  <a:cubicBezTo>
                    <a:pt x="10843" y="5113"/>
                    <a:pt x="10797" y="5090"/>
                    <a:pt x="10729" y="5090"/>
                  </a:cubicBezTo>
                  <a:lnTo>
                    <a:pt x="10683" y="5068"/>
                  </a:lnTo>
                  <a:lnTo>
                    <a:pt x="10660" y="5045"/>
                  </a:lnTo>
                  <a:lnTo>
                    <a:pt x="10592" y="5022"/>
                  </a:lnTo>
                  <a:cubicBezTo>
                    <a:pt x="10455" y="4999"/>
                    <a:pt x="10341" y="4931"/>
                    <a:pt x="10204" y="4885"/>
                  </a:cubicBezTo>
                  <a:lnTo>
                    <a:pt x="10135" y="4862"/>
                  </a:lnTo>
                  <a:lnTo>
                    <a:pt x="10112" y="4862"/>
                  </a:lnTo>
                  <a:cubicBezTo>
                    <a:pt x="10090" y="4839"/>
                    <a:pt x="10067" y="4839"/>
                    <a:pt x="10044" y="4839"/>
                  </a:cubicBezTo>
                  <a:cubicBezTo>
                    <a:pt x="9861" y="4771"/>
                    <a:pt x="9679" y="4725"/>
                    <a:pt x="9519" y="4680"/>
                  </a:cubicBezTo>
                  <a:cubicBezTo>
                    <a:pt x="9405" y="4634"/>
                    <a:pt x="9291" y="4611"/>
                    <a:pt x="9199" y="4565"/>
                  </a:cubicBezTo>
                  <a:cubicBezTo>
                    <a:pt x="9177" y="4565"/>
                    <a:pt x="9177" y="4565"/>
                    <a:pt x="9154" y="4543"/>
                  </a:cubicBezTo>
                  <a:cubicBezTo>
                    <a:pt x="9040" y="4497"/>
                    <a:pt x="8903" y="4428"/>
                    <a:pt x="8766" y="4383"/>
                  </a:cubicBezTo>
                  <a:cubicBezTo>
                    <a:pt x="8652" y="4337"/>
                    <a:pt x="8537" y="4269"/>
                    <a:pt x="8401" y="4246"/>
                  </a:cubicBezTo>
                  <a:cubicBezTo>
                    <a:pt x="8401" y="4246"/>
                    <a:pt x="8401" y="4223"/>
                    <a:pt x="8378" y="4223"/>
                  </a:cubicBezTo>
                  <a:cubicBezTo>
                    <a:pt x="8332" y="4200"/>
                    <a:pt x="8264" y="4177"/>
                    <a:pt x="8218" y="4155"/>
                  </a:cubicBezTo>
                  <a:cubicBezTo>
                    <a:pt x="8172" y="4132"/>
                    <a:pt x="8127" y="4109"/>
                    <a:pt x="8081" y="4086"/>
                  </a:cubicBezTo>
                  <a:cubicBezTo>
                    <a:pt x="8058" y="4086"/>
                    <a:pt x="8013" y="4063"/>
                    <a:pt x="7990" y="4063"/>
                  </a:cubicBezTo>
                  <a:cubicBezTo>
                    <a:pt x="7921" y="4018"/>
                    <a:pt x="7853" y="3995"/>
                    <a:pt x="7784" y="3972"/>
                  </a:cubicBezTo>
                  <a:cubicBezTo>
                    <a:pt x="7647" y="3903"/>
                    <a:pt x="7510" y="3858"/>
                    <a:pt x="7373" y="3789"/>
                  </a:cubicBezTo>
                  <a:cubicBezTo>
                    <a:pt x="7282" y="3767"/>
                    <a:pt x="7168" y="3721"/>
                    <a:pt x="7077" y="3675"/>
                  </a:cubicBezTo>
                  <a:cubicBezTo>
                    <a:pt x="7077" y="3652"/>
                    <a:pt x="7077" y="3652"/>
                    <a:pt x="7077" y="3652"/>
                  </a:cubicBezTo>
                  <a:cubicBezTo>
                    <a:pt x="6940" y="3584"/>
                    <a:pt x="6803" y="3515"/>
                    <a:pt x="6666" y="3470"/>
                  </a:cubicBezTo>
                  <a:cubicBezTo>
                    <a:pt x="6529" y="3401"/>
                    <a:pt x="6415" y="3356"/>
                    <a:pt x="6278" y="3310"/>
                  </a:cubicBezTo>
                  <a:lnTo>
                    <a:pt x="6209" y="3264"/>
                  </a:lnTo>
                  <a:cubicBezTo>
                    <a:pt x="6050" y="3196"/>
                    <a:pt x="5890" y="3127"/>
                    <a:pt x="5753" y="3059"/>
                  </a:cubicBezTo>
                  <a:cubicBezTo>
                    <a:pt x="5707" y="3036"/>
                    <a:pt x="5639" y="3013"/>
                    <a:pt x="5593" y="2990"/>
                  </a:cubicBezTo>
                  <a:lnTo>
                    <a:pt x="5570" y="2990"/>
                  </a:lnTo>
                  <a:lnTo>
                    <a:pt x="5547" y="2968"/>
                  </a:lnTo>
                  <a:lnTo>
                    <a:pt x="5525" y="2968"/>
                  </a:lnTo>
                  <a:cubicBezTo>
                    <a:pt x="5479" y="2945"/>
                    <a:pt x="5433" y="2922"/>
                    <a:pt x="5410" y="2899"/>
                  </a:cubicBezTo>
                  <a:lnTo>
                    <a:pt x="5319" y="2876"/>
                  </a:lnTo>
                  <a:cubicBezTo>
                    <a:pt x="5273" y="2854"/>
                    <a:pt x="5251" y="2831"/>
                    <a:pt x="5205" y="2831"/>
                  </a:cubicBezTo>
                  <a:lnTo>
                    <a:pt x="5159" y="2808"/>
                  </a:lnTo>
                  <a:lnTo>
                    <a:pt x="5091" y="2762"/>
                  </a:lnTo>
                  <a:cubicBezTo>
                    <a:pt x="5022" y="2739"/>
                    <a:pt x="4954" y="2694"/>
                    <a:pt x="4885" y="2671"/>
                  </a:cubicBezTo>
                  <a:cubicBezTo>
                    <a:pt x="4840" y="2648"/>
                    <a:pt x="4794" y="2625"/>
                    <a:pt x="4726" y="2602"/>
                  </a:cubicBezTo>
                  <a:lnTo>
                    <a:pt x="4703" y="2580"/>
                  </a:lnTo>
                  <a:lnTo>
                    <a:pt x="4657" y="2557"/>
                  </a:lnTo>
                  <a:lnTo>
                    <a:pt x="4589" y="2534"/>
                  </a:lnTo>
                  <a:cubicBezTo>
                    <a:pt x="4543" y="2511"/>
                    <a:pt x="4497" y="2488"/>
                    <a:pt x="4452" y="2466"/>
                  </a:cubicBezTo>
                  <a:cubicBezTo>
                    <a:pt x="4383" y="2420"/>
                    <a:pt x="4315" y="2397"/>
                    <a:pt x="4224" y="2351"/>
                  </a:cubicBezTo>
                  <a:lnTo>
                    <a:pt x="4201" y="2329"/>
                  </a:lnTo>
                  <a:cubicBezTo>
                    <a:pt x="4132" y="2306"/>
                    <a:pt x="4087" y="2283"/>
                    <a:pt x="4018" y="2237"/>
                  </a:cubicBezTo>
                  <a:cubicBezTo>
                    <a:pt x="3927" y="2214"/>
                    <a:pt x="3858" y="2169"/>
                    <a:pt x="3767" y="2123"/>
                  </a:cubicBezTo>
                  <a:lnTo>
                    <a:pt x="3744" y="2100"/>
                  </a:lnTo>
                  <a:lnTo>
                    <a:pt x="3676" y="2055"/>
                  </a:lnTo>
                  <a:cubicBezTo>
                    <a:pt x="3516" y="1986"/>
                    <a:pt x="3379" y="1918"/>
                    <a:pt x="3219" y="1849"/>
                  </a:cubicBezTo>
                  <a:cubicBezTo>
                    <a:pt x="3151" y="1804"/>
                    <a:pt x="3082" y="1781"/>
                    <a:pt x="3014" y="1735"/>
                  </a:cubicBezTo>
                  <a:lnTo>
                    <a:pt x="2922" y="1689"/>
                  </a:lnTo>
                  <a:cubicBezTo>
                    <a:pt x="2900" y="1689"/>
                    <a:pt x="2854" y="1667"/>
                    <a:pt x="2831" y="1644"/>
                  </a:cubicBezTo>
                  <a:cubicBezTo>
                    <a:pt x="2740" y="1598"/>
                    <a:pt x="2671" y="1575"/>
                    <a:pt x="2603" y="1530"/>
                  </a:cubicBezTo>
                  <a:lnTo>
                    <a:pt x="2580" y="1507"/>
                  </a:lnTo>
                  <a:lnTo>
                    <a:pt x="2512" y="1484"/>
                  </a:lnTo>
                  <a:lnTo>
                    <a:pt x="2397" y="1416"/>
                  </a:lnTo>
                  <a:cubicBezTo>
                    <a:pt x="2329" y="1393"/>
                    <a:pt x="2261" y="1347"/>
                    <a:pt x="2192" y="1301"/>
                  </a:cubicBezTo>
                  <a:lnTo>
                    <a:pt x="2169" y="1279"/>
                  </a:lnTo>
                  <a:lnTo>
                    <a:pt x="2146" y="1279"/>
                  </a:lnTo>
                  <a:lnTo>
                    <a:pt x="1987" y="1187"/>
                  </a:lnTo>
                  <a:lnTo>
                    <a:pt x="1918" y="1142"/>
                  </a:lnTo>
                  <a:lnTo>
                    <a:pt x="1895" y="1142"/>
                  </a:lnTo>
                  <a:cubicBezTo>
                    <a:pt x="1850" y="1119"/>
                    <a:pt x="1804" y="1096"/>
                    <a:pt x="1758" y="1073"/>
                  </a:cubicBezTo>
                  <a:cubicBezTo>
                    <a:pt x="1690" y="1028"/>
                    <a:pt x="1644" y="1005"/>
                    <a:pt x="1576" y="959"/>
                  </a:cubicBezTo>
                  <a:cubicBezTo>
                    <a:pt x="1507" y="913"/>
                    <a:pt x="1416" y="868"/>
                    <a:pt x="1348" y="822"/>
                  </a:cubicBezTo>
                  <a:cubicBezTo>
                    <a:pt x="1279" y="799"/>
                    <a:pt x="1233" y="754"/>
                    <a:pt x="1165" y="708"/>
                  </a:cubicBezTo>
                  <a:cubicBezTo>
                    <a:pt x="1028" y="639"/>
                    <a:pt x="914" y="548"/>
                    <a:pt x="777" y="480"/>
                  </a:cubicBezTo>
                  <a:lnTo>
                    <a:pt x="754" y="457"/>
                  </a:lnTo>
                  <a:cubicBezTo>
                    <a:pt x="549" y="320"/>
                    <a:pt x="366" y="206"/>
                    <a:pt x="206" y="69"/>
                  </a:cubicBezTo>
                  <a:lnTo>
                    <a:pt x="138" y="46"/>
                  </a:lnTo>
                  <a:cubicBezTo>
                    <a:pt x="138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1"/>
            <p:cNvSpPr/>
            <p:nvPr/>
          </p:nvSpPr>
          <p:spPr>
            <a:xfrm>
              <a:off x="196429" y="2291816"/>
              <a:ext cx="383184" cy="664097"/>
            </a:xfrm>
            <a:custGeom>
              <a:avLst/>
              <a:gdLst/>
              <a:ahLst/>
              <a:cxnLst/>
              <a:rect l="l" t="t" r="r" b="b"/>
              <a:pathLst>
                <a:path w="6849" h="11870" extrusionOk="0">
                  <a:moveTo>
                    <a:pt x="6711" y="1"/>
                  </a:moveTo>
                  <a:cubicBezTo>
                    <a:pt x="6688" y="1"/>
                    <a:pt x="6643" y="23"/>
                    <a:pt x="6620" y="46"/>
                  </a:cubicBezTo>
                  <a:cubicBezTo>
                    <a:pt x="6620" y="69"/>
                    <a:pt x="6620" y="92"/>
                    <a:pt x="6620" y="115"/>
                  </a:cubicBezTo>
                  <a:cubicBezTo>
                    <a:pt x="6620" y="120"/>
                    <a:pt x="6620" y="126"/>
                    <a:pt x="6620" y="138"/>
                  </a:cubicBezTo>
                  <a:cubicBezTo>
                    <a:pt x="6620" y="160"/>
                    <a:pt x="6597" y="183"/>
                    <a:pt x="6597" y="183"/>
                  </a:cubicBezTo>
                  <a:cubicBezTo>
                    <a:pt x="6574" y="229"/>
                    <a:pt x="6552" y="274"/>
                    <a:pt x="6552" y="320"/>
                  </a:cubicBezTo>
                  <a:cubicBezTo>
                    <a:pt x="6552" y="320"/>
                    <a:pt x="6529" y="343"/>
                    <a:pt x="6529" y="343"/>
                  </a:cubicBezTo>
                  <a:cubicBezTo>
                    <a:pt x="6460" y="434"/>
                    <a:pt x="6415" y="548"/>
                    <a:pt x="6346" y="640"/>
                  </a:cubicBezTo>
                  <a:cubicBezTo>
                    <a:pt x="6346" y="640"/>
                    <a:pt x="6346" y="640"/>
                    <a:pt x="6323" y="663"/>
                  </a:cubicBezTo>
                  <a:cubicBezTo>
                    <a:pt x="6300" y="685"/>
                    <a:pt x="6255" y="731"/>
                    <a:pt x="6232" y="777"/>
                  </a:cubicBezTo>
                  <a:cubicBezTo>
                    <a:pt x="6209" y="822"/>
                    <a:pt x="6186" y="868"/>
                    <a:pt x="6141" y="914"/>
                  </a:cubicBezTo>
                  <a:cubicBezTo>
                    <a:pt x="6095" y="1005"/>
                    <a:pt x="6049" y="1096"/>
                    <a:pt x="5981" y="1210"/>
                  </a:cubicBezTo>
                  <a:cubicBezTo>
                    <a:pt x="5935" y="1302"/>
                    <a:pt x="5890" y="1393"/>
                    <a:pt x="5821" y="1484"/>
                  </a:cubicBezTo>
                  <a:cubicBezTo>
                    <a:pt x="5821" y="1484"/>
                    <a:pt x="5821" y="1507"/>
                    <a:pt x="5821" y="1507"/>
                  </a:cubicBezTo>
                  <a:cubicBezTo>
                    <a:pt x="5821" y="1507"/>
                    <a:pt x="5821" y="1507"/>
                    <a:pt x="5798" y="1530"/>
                  </a:cubicBezTo>
                  <a:cubicBezTo>
                    <a:pt x="5775" y="1553"/>
                    <a:pt x="5753" y="1598"/>
                    <a:pt x="5730" y="1621"/>
                  </a:cubicBezTo>
                  <a:cubicBezTo>
                    <a:pt x="5707" y="1690"/>
                    <a:pt x="5661" y="1735"/>
                    <a:pt x="5638" y="1804"/>
                  </a:cubicBezTo>
                  <a:cubicBezTo>
                    <a:pt x="5616" y="1849"/>
                    <a:pt x="5570" y="1895"/>
                    <a:pt x="5547" y="1941"/>
                  </a:cubicBezTo>
                  <a:cubicBezTo>
                    <a:pt x="5524" y="1986"/>
                    <a:pt x="5479" y="2032"/>
                    <a:pt x="5456" y="2078"/>
                  </a:cubicBezTo>
                  <a:cubicBezTo>
                    <a:pt x="5433" y="2123"/>
                    <a:pt x="5410" y="2146"/>
                    <a:pt x="5410" y="2192"/>
                  </a:cubicBezTo>
                  <a:cubicBezTo>
                    <a:pt x="5387" y="2215"/>
                    <a:pt x="5387" y="2215"/>
                    <a:pt x="5365" y="2237"/>
                  </a:cubicBezTo>
                  <a:cubicBezTo>
                    <a:pt x="5365" y="2260"/>
                    <a:pt x="5365" y="2260"/>
                    <a:pt x="5365" y="2260"/>
                  </a:cubicBezTo>
                  <a:cubicBezTo>
                    <a:pt x="5342" y="2283"/>
                    <a:pt x="5342" y="2306"/>
                    <a:pt x="5342" y="2329"/>
                  </a:cubicBezTo>
                  <a:lnTo>
                    <a:pt x="5342" y="2352"/>
                  </a:lnTo>
                  <a:cubicBezTo>
                    <a:pt x="5296" y="2397"/>
                    <a:pt x="5250" y="2466"/>
                    <a:pt x="5228" y="2534"/>
                  </a:cubicBezTo>
                  <a:cubicBezTo>
                    <a:pt x="5182" y="2603"/>
                    <a:pt x="5136" y="2648"/>
                    <a:pt x="5091" y="2717"/>
                  </a:cubicBezTo>
                  <a:cubicBezTo>
                    <a:pt x="5091" y="2740"/>
                    <a:pt x="5068" y="2785"/>
                    <a:pt x="5045" y="2808"/>
                  </a:cubicBezTo>
                  <a:cubicBezTo>
                    <a:pt x="5045" y="2831"/>
                    <a:pt x="5022" y="2831"/>
                    <a:pt x="5022" y="2854"/>
                  </a:cubicBezTo>
                  <a:cubicBezTo>
                    <a:pt x="4999" y="2877"/>
                    <a:pt x="4999" y="2877"/>
                    <a:pt x="4999" y="2899"/>
                  </a:cubicBezTo>
                  <a:cubicBezTo>
                    <a:pt x="4977" y="2922"/>
                    <a:pt x="4977" y="2945"/>
                    <a:pt x="4977" y="2945"/>
                  </a:cubicBezTo>
                  <a:cubicBezTo>
                    <a:pt x="4908" y="3059"/>
                    <a:pt x="4840" y="3150"/>
                    <a:pt x="4794" y="3265"/>
                  </a:cubicBezTo>
                  <a:cubicBezTo>
                    <a:pt x="4748" y="3333"/>
                    <a:pt x="4725" y="3402"/>
                    <a:pt x="4680" y="3470"/>
                  </a:cubicBezTo>
                  <a:cubicBezTo>
                    <a:pt x="4657" y="3493"/>
                    <a:pt x="4634" y="3516"/>
                    <a:pt x="4634" y="3561"/>
                  </a:cubicBezTo>
                  <a:cubicBezTo>
                    <a:pt x="4611" y="3584"/>
                    <a:pt x="4589" y="3607"/>
                    <a:pt x="4589" y="3653"/>
                  </a:cubicBezTo>
                  <a:cubicBezTo>
                    <a:pt x="4520" y="3744"/>
                    <a:pt x="4452" y="3835"/>
                    <a:pt x="4406" y="3927"/>
                  </a:cubicBezTo>
                  <a:cubicBezTo>
                    <a:pt x="4360" y="3995"/>
                    <a:pt x="4315" y="4063"/>
                    <a:pt x="4269" y="4132"/>
                  </a:cubicBezTo>
                  <a:cubicBezTo>
                    <a:pt x="4269" y="4155"/>
                    <a:pt x="4246" y="4200"/>
                    <a:pt x="4223" y="4223"/>
                  </a:cubicBezTo>
                  <a:cubicBezTo>
                    <a:pt x="4201" y="4246"/>
                    <a:pt x="4201" y="4269"/>
                    <a:pt x="4178" y="4269"/>
                  </a:cubicBezTo>
                  <a:cubicBezTo>
                    <a:pt x="4178" y="4315"/>
                    <a:pt x="4155" y="4360"/>
                    <a:pt x="4178" y="4406"/>
                  </a:cubicBezTo>
                  <a:cubicBezTo>
                    <a:pt x="4178" y="4406"/>
                    <a:pt x="4155" y="4429"/>
                    <a:pt x="4155" y="4429"/>
                  </a:cubicBezTo>
                  <a:cubicBezTo>
                    <a:pt x="4109" y="4520"/>
                    <a:pt x="4064" y="4588"/>
                    <a:pt x="4018" y="4657"/>
                  </a:cubicBezTo>
                  <a:cubicBezTo>
                    <a:pt x="3972" y="4725"/>
                    <a:pt x="3927" y="4794"/>
                    <a:pt x="3904" y="4862"/>
                  </a:cubicBezTo>
                  <a:cubicBezTo>
                    <a:pt x="3881" y="4908"/>
                    <a:pt x="3858" y="4931"/>
                    <a:pt x="3835" y="4976"/>
                  </a:cubicBezTo>
                  <a:lnTo>
                    <a:pt x="3790" y="5045"/>
                  </a:lnTo>
                  <a:cubicBezTo>
                    <a:pt x="3790" y="5045"/>
                    <a:pt x="3790" y="5068"/>
                    <a:pt x="3767" y="5068"/>
                  </a:cubicBezTo>
                  <a:cubicBezTo>
                    <a:pt x="3767" y="5091"/>
                    <a:pt x="3767" y="5091"/>
                    <a:pt x="3744" y="5113"/>
                  </a:cubicBezTo>
                  <a:cubicBezTo>
                    <a:pt x="3744" y="5136"/>
                    <a:pt x="3721" y="5182"/>
                    <a:pt x="3744" y="5205"/>
                  </a:cubicBezTo>
                  <a:lnTo>
                    <a:pt x="3744" y="5228"/>
                  </a:lnTo>
                  <a:cubicBezTo>
                    <a:pt x="3721" y="5228"/>
                    <a:pt x="3721" y="5250"/>
                    <a:pt x="3698" y="5250"/>
                  </a:cubicBezTo>
                  <a:cubicBezTo>
                    <a:pt x="3653" y="5342"/>
                    <a:pt x="3607" y="5410"/>
                    <a:pt x="3561" y="5501"/>
                  </a:cubicBezTo>
                  <a:cubicBezTo>
                    <a:pt x="3516" y="5570"/>
                    <a:pt x="3493" y="5638"/>
                    <a:pt x="3447" y="5707"/>
                  </a:cubicBezTo>
                  <a:cubicBezTo>
                    <a:pt x="3402" y="5775"/>
                    <a:pt x="3356" y="5844"/>
                    <a:pt x="3333" y="5912"/>
                  </a:cubicBezTo>
                  <a:cubicBezTo>
                    <a:pt x="3310" y="5935"/>
                    <a:pt x="3310" y="5935"/>
                    <a:pt x="3310" y="5958"/>
                  </a:cubicBezTo>
                  <a:cubicBezTo>
                    <a:pt x="3310" y="5958"/>
                    <a:pt x="3287" y="5981"/>
                    <a:pt x="3287" y="6004"/>
                  </a:cubicBezTo>
                  <a:cubicBezTo>
                    <a:pt x="3219" y="6141"/>
                    <a:pt x="3128" y="6278"/>
                    <a:pt x="3059" y="6414"/>
                  </a:cubicBezTo>
                  <a:cubicBezTo>
                    <a:pt x="2968" y="6551"/>
                    <a:pt x="2877" y="6688"/>
                    <a:pt x="2808" y="6825"/>
                  </a:cubicBezTo>
                  <a:cubicBezTo>
                    <a:pt x="2785" y="6848"/>
                    <a:pt x="2785" y="6848"/>
                    <a:pt x="2785" y="6871"/>
                  </a:cubicBezTo>
                  <a:cubicBezTo>
                    <a:pt x="2763" y="6894"/>
                    <a:pt x="2740" y="6939"/>
                    <a:pt x="2717" y="6962"/>
                  </a:cubicBezTo>
                  <a:cubicBezTo>
                    <a:pt x="2694" y="7008"/>
                    <a:pt x="2671" y="7054"/>
                    <a:pt x="2648" y="7076"/>
                  </a:cubicBezTo>
                  <a:cubicBezTo>
                    <a:pt x="2648" y="7099"/>
                    <a:pt x="2648" y="7099"/>
                    <a:pt x="2648" y="7122"/>
                  </a:cubicBezTo>
                  <a:cubicBezTo>
                    <a:pt x="2580" y="7191"/>
                    <a:pt x="2534" y="7259"/>
                    <a:pt x="2489" y="7350"/>
                  </a:cubicBezTo>
                  <a:cubicBezTo>
                    <a:pt x="2420" y="7464"/>
                    <a:pt x="2352" y="7601"/>
                    <a:pt x="2283" y="7738"/>
                  </a:cubicBezTo>
                  <a:cubicBezTo>
                    <a:pt x="2260" y="7738"/>
                    <a:pt x="2238" y="7761"/>
                    <a:pt x="2238" y="7761"/>
                  </a:cubicBezTo>
                  <a:cubicBezTo>
                    <a:pt x="2192" y="7830"/>
                    <a:pt x="2169" y="7875"/>
                    <a:pt x="2123" y="7944"/>
                  </a:cubicBezTo>
                  <a:cubicBezTo>
                    <a:pt x="2101" y="7989"/>
                    <a:pt x="2055" y="8058"/>
                    <a:pt x="2009" y="8126"/>
                  </a:cubicBezTo>
                  <a:cubicBezTo>
                    <a:pt x="1986" y="8195"/>
                    <a:pt x="1941" y="8241"/>
                    <a:pt x="1918" y="8309"/>
                  </a:cubicBezTo>
                  <a:cubicBezTo>
                    <a:pt x="1895" y="8332"/>
                    <a:pt x="1872" y="8377"/>
                    <a:pt x="1849" y="8400"/>
                  </a:cubicBezTo>
                  <a:cubicBezTo>
                    <a:pt x="1849" y="8423"/>
                    <a:pt x="1849" y="8423"/>
                    <a:pt x="1849" y="8423"/>
                  </a:cubicBezTo>
                  <a:cubicBezTo>
                    <a:pt x="1804" y="8514"/>
                    <a:pt x="1758" y="8583"/>
                    <a:pt x="1690" y="8674"/>
                  </a:cubicBezTo>
                  <a:cubicBezTo>
                    <a:pt x="1690" y="8697"/>
                    <a:pt x="1667" y="8720"/>
                    <a:pt x="1644" y="8765"/>
                  </a:cubicBezTo>
                  <a:lnTo>
                    <a:pt x="1621" y="8765"/>
                  </a:lnTo>
                  <a:cubicBezTo>
                    <a:pt x="1621" y="8788"/>
                    <a:pt x="1598" y="8811"/>
                    <a:pt x="1598" y="8811"/>
                  </a:cubicBezTo>
                  <a:cubicBezTo>
                    <a:pt x="1576" y="8834"/>
                    <a:pt x="1576" y="8834"/>
                    <a:pt x="1576" y="8857"/>
                  </a:cubicBezTo>
                  <a:cubicBezTo>
                    <a:pt x="1553" y="8880"/>
                    <a:pt x="1530" y="8925"/>
                    <a:pt x="1507" y="8948"/>
                  </a:cubicBezTo>
                  <a:cubicBezTo>
                    <a:pt x="1484" y="9017"/>
                    <a:pt x="1439" y="9085"/>
                    <a:pt x="1416" y="9131"/>
                  </a:cubicBezTo>
                  <a:cubicBezTo>
                    <a:pt x="1370" y="9199"/>
                    <a:pt x="1325" y="9268"/>
                    <a:pt x="1302" y="9336"/>
                  </a:cubicBezTo>
                  <a:cubicBezTo>
                    <a:pt x="1256" y="9382"/>
                    <a:pt x="1233" y="9450"/>
                    <a:pt x="1188" y="9496"/>
                  </a:cubicBezTo>
                  <a:cubicBezTo>
                    <a:pt x="1188" y="9496"/>
                    <a:pt x="1188" y="9519"/>
                    <a:pt x="1188" y="9519"/>
                  </a:cubicBezTo>
                  <a:cubicBezTo>
                    <a:pt x="1165" y="9542"/>
                    <a:pt x="1165" y="9587"/>
                    <a:pt x="1165" y="9610"/>
                  </a:cubicBezTo>
                  <a:cubicBezTo>
                    <a:pt x="1119" y="9701"/>
                    <a:pt x="1073" y="9793"/>
                    <a:pt x="1028" y="9884"/>
                  </a:cubicBezTo>
                  <a:cubicBezTo>
                    <a:pt x="982" y="9930"/>
                    <a:pt x="959" y="9975"/>
                    <a:pt x="936" y="10044"/>
                  </a:cubicBezTo>
                  <a:cubicBezTo>
                    <a:pt x="914" y="10089"/>
                    <a:pt x="868" y="10135"/>
                    <a:pt x="845" y="10181"/>
                  </a:cubicBezTo>
                  <a:cubicBezTo>
                    <a:pt x="845" y="10203"/>
                    <a:pt x="822" y="10249"/>
                    <a:pt x="800" y="10272"/>
                  </a:cubicBezTo>
                  <a:cubicBezTo>
                    <a:pt x="800" y="10272"/>
                    <a:pt x="800" y="10272"/>
                    <a:pt x="800" y="10295"/>
                  </a:cubicBezTo>
                  <a:cubicBezTo>
                    <a:pt x="777" y="10318"/>
                    <a:pt x="777" y="10318"/>
                    <a:pt x="777" y="10340"/>
                  </a:cubicBezTo>
                  <a:cubicBezTo>
                    <a:pt x="708" y="10455"/>
                    <a:pt x="640" y="10546"/>
                    <a:pt x="594" y="10660"/>
                  </a:cubicBezTo>
                  <a:cubicBezTo>
                    <a:pt x="548" y="10706"/>
                    <a:pt x="526" y="10774"/>
                    <a:pt x="480" y="10843"/>
                  </a:cubicBezTo>
                  <a:cubicBezTo>
                    <a:pt x="434" y="10911"/>
                    <a:pt x="412" y="11002"/>
                    <a:pt x="366" y="11071"/>
                  </a:cubicBezTo>
                  <a:cubicBezTo>
                    <a:pt x="366" y="11071"/>
                    <a:pt x="366" y="11094"/>
                    <a:pt x="343" y="11094"/>
                  </a:cubicBezTo>
                  <a:cubicBezTo>
                    <a:pt x="343" y="11116"/>
                    <a:pt x="343" y="11116"/>
                    <a:pt x="343" y="11116"/>
                  </a:cubicBezTo>
                  <a:cubicBezTo>
                    <a:pt x="297" y="11185"/>
                    <a:pt x="252" y="11276"/>
                    <a:pt x="206" y="11345"/>
                  </a:cubicBezTo>
                  <a:cubicBezTo>
                    <a:pt x="183" y="11390"/>
                    <a:pt x="160" y="11436"/>
                    <a:pt x="115" y="11482"/>
                  </a:cubicBezTo>
                  <a:cubicBezTo>
                    <a:pt x="115" y="11505"/>
                    <a:pt x="92" y="11527"/>
                    <a:pt x="69" y="11573"/>
                  </a:cubicBezTo>
                  <a:cubicBezTo>
                    <a:pt x="46" y="11596"/>
                    <a:pt x="46" y="11619"/>
                    <a:pt x="23" y="11641"/>
                  </a:cubicBezTo>
                  <a:cubicBezTo>
                    <a:pt x="1" y="11664"/>
                    <a:pt x="1" y="11687"/>
                    <a:pt x="1" y="11710"/>
                  </a:cubicBezTo>
                  <a:cubicBezTo>
                    <a:pt x="1" y="11756"/>
                    <a:pt x="23" y="11801"/>
                    <a:pt x="46" y="11824"/>
                  </a:cubicBezTo>
                  <a:cubicBezTo>
                    <a:pt x="69" y="11847"/>
                    <a:pt x="115" y="11870"/>
                    <a:pt x="160" y="11870"/>
                  </a:cubicBezTo>
                  <a:cubicBezTo>
                    <a:pt x="183" y="11870"/>
                    <a:pt x="229" y="11847"/>
                    <a:pt x="252" y="11824"/>
                  </a:cubicBezTo>
                  <a:lnTo>
                    <a:pt x="275" y="11824"/>
                  </a:lnTo>
                  <a:cubicBezTo>
                    <a:pt x="275" y="11801"/>
                    <a:pt x="297" y="11778"/>
                    <a:pt x="297" y="11756"/>
                  </a:cubicBezTo>
                  <a:cubicBezTo>
                    <a:pt x="320" y="11756"/>
                    <a:pt x="320" y="11733"/>
                    <a:pt x="320" y="11733"/>
                  </a:cubicBezTo>
                  <a:cubicBezTo>
                    <a:pt x="343" y="11687"/>
                    <a:pt x="343" y="11664"/>
                    <a:pt x="366" y="11641"/>
                  </a:cubicBezTo>
                  <a:cubicBezTo>
                    <a:pt x="389" y="11596"/>
                    <a:pt x="434" y="11527"/>
                    <a:pt x="457" y="11482"/>
                  </a:cubicBezTo>
                  <a:cubicBezTo>
                    <a:pt x="503" y="11413"/>
                    <a:pt x="526" y="11345"/>
                    <a:pt x="571" y="11276"/>
                  </a:cubicBezTo>
                  <a:cubicBezTo>
                    <a:pt x="594" y="11253"/>
                    <a:pt x="594" y="11253"/>
                    <a:pt x="617" y="11231"/>
                  </a:cubicBezTo>
                  <a:cubicBezTo>
                    <a:pt x="640" y="11208"/>
                    <a:pt x="663" y="11162"/>
                    <a:pt x="663" y="11139"/>
                  </a:cubicBezTo>
                  <a:cubicBezTo>
                    <a:pt x="685" y="11094"/>
                    <a:pt x="708" y="11071"/>
                    <a:pt x="708" y="11048"/>
                  </a:cubicBezTo>
                  <a:cubicBezTo>
                    <a:pt x="754" y="10980"/>
                    <a:pt x="800" y="10888"/>
                    <a:pt x="845" y="10820"/>
                  </a:cubicBezTo>
                  <a:cubicBezTo>
                    <a:pt x="845" y="10797"/>
                    <a:pt x="845" y="10797"/>
                    <a:pt x="845" y="10797"/>
                  </a:cubicBezTo>
                  <a:lnTo>
                    <a:pt x="868" y="10774"/>
                  </a:lnTo>
                  <a:lnTo>
                    <a:pt x="891" y="10728"/>
                  </a:lnTo>
                  <a:cubicBezTo>
                    <a:pt x="914" y="10683"/>
                    <a:pt x="959" y="10614"/>
                    <a:pt x="982" y="10546"/>
                  </a:cubicBezTo>
                  <a:lnTo>
                    <a:pt x="1005" y="10500"/>
                  </a:lnTo>
                  <a:lnTo>
                    <a:pt x="1096" y="10340"/>
                  </a:lnTo>
                  <a:lnTo>
                    <a:pt x="1165" y="10203"/>
                  </a:lnTo>
                  <a:lnTo>
                    <a:pt x="1210" y="10135"/>
                  </a:lnTo>
                  <a:lnTo>
                    <a:pt x="1279" y="10021"/>
                  </a:lnTo>
                  <a:cubicBezTo>
                    <a:pt x="1325" y="9930"/>
                    <a:pt x="1370" y="9815"/>
                    <a:pt x="1439" y="9724"/>
                  </a:cubicBezTo>
                  <a:cubicBezTo>
                    <a:pt x="1439" y="9701"/>
                    <a:pt x="1461" y="9678"/>
                    <a:pt x="1461" y="9678"/>
                  </a:cubicBezTo>
                  <a:cubicBezTo>
                    <a:pt x="1484" y="9656"/>
                    <a:pt x="1484" y="9633"/>
                    <a:pt x="1507" y="9610"/>
                  </a:cubicBezTo>
                  <a:cubicBezTo>
                    <a:pt x="1507" y="9587"/>
                    <a:pt x="1530" y="9564"/>
                    <a:pt x="1530" y="9542"/>
                  </a:cubicBezTo>
                  <a:lnTo>
                    <a:pt x="1553" y="9519"/>
                  </a:lnTo>
                  <a:cubicBezTo>
                    <a:pt x="1553" y="9519"/>
                    <a:pt x="1553" y="9496"/>
                    <a:pt x="1553" y="9473"/>
                  </a:cubicBezTo>
                  <a:cubicBezTo>
                    <a:pt x="1598" y="9405"/>
                    <a:pt x="1621" y="9359"/>
                    <a:pt x="1644" y="9290"/>
                  </a:cubicBezTo>
                  <a:cubicBezTo>
                    <a:pt x="1667" y="9268"/>
                    <a:pt x="1690" y="9245"/>
                    <a:pt x="1690" y="9222"/>
                  </a:cubicBezTo>
                  <a:cubicBezTo>
                    <a:pt x="1758" y="9085"/>
                    <a:pt x="1849" y="8948"/>
                    <a:pt x="1918" y="8811"/>
                  </a:cubicBezTo>
                  <a:cubicBezTo>
                    <a:pt x="1941" y="8788"/>
                    <a:pt x="1964" y="8788"/>
                    <a:pt x="1986" y="8765"/>
                  </a:cubicBezTo>
                  <a:cubicBezTo>
                    <a:pt x="2009" y="8743"/>
                    <a:pt x="2009" y="8720"/>
                    <a:pt x="2032" y="8697"/>
                  </a:cubicBezTo>
                  <a:lnTo>
                    <a:pt x="2055" y="8674"/>
                  </a:lnTo>
                  <a:cubicBezTo>
                    <a:pt x="2078" y="8606"/>
                    <a:pt x="2101" y="8560"/>
                    <a:pt x="2146" y="8514"/>
                  </a:cubicBezTo>
                  <a:lnTo>
                    <a:pt x="2215" y="8377"/>
                  </a:lnTo>
                  <a:cubicBezTo>
                    <a:pt x="2238" y="8309"/>
                    <a:pt x="2283" y="8241"/>
                    <a:pt x="2329" y="8195"/>
                  </a:cubicBezTo>
                  <a:cubicBezTo>
                    <a:pt x="2329" y="8172"/>
                    <a:pt x="2329" y="8149"/>
                    <a:pt x="2352" y="8126"/>
                  </a:cubicBezTo>
                  <a:cubicBezTo>
                    <a:pt x="2397" y="8058"/>
                    <a:pt x="2420" y="7989"/>
                    <a:pt x="2466" y="7921"/>
                  </a:cubicBezTo>
                  <a:cubicBezTo>
                    <a:pt x="2489" y="7875"/>
                    <a:pt x="2511" y="7852"/>
                    <a:pt x="2534" y="7807"/>
                  </a:cubicBezTo>
                  <a:lnTo>
                    <a:pt x="2557" y="7761"/>
                  </a:lnTo>
                  <a:cubicBezTo>
                    <a:pt x="2580" y="7716"/>
                    <a:pt x="2626" y="7670"/>
                    <a:pt x="2648" y="7624"/>
                  </a:cubicBezTo>
                  <a:lnTo>
                    <a:pt x="2785" y="7350"/>
                  </a:lnTo>
                  <a:lnTo>
                    <a:pt x="2808" y="7327"/>
                  </a:lnTo>
                  <a:cubicBezTo>
                    <a:pt x="2899" y="7191"/>
                    <a:pt x="2991" y="7008"/>
                    <a:pt x="3082" y="6871"/>
                  </a:cubicBezTo>
                  <a:cubicBezTo>
                    <a:pt x="3101" y="6834"/>
                    <a:pt x="3120" y="6811"/>
                    <a:pt x="3138" y="6780"/>
                  </a:cubicBezTo>
                  <a:lnTo>
                    <a:pt x="3138" y="6780"/>
                  </a:lnTo>
                  <a:cubicBezTo>
                    <a:pt x="3151" y="6779"/>
                    <a:pt x="3151" y="6775"/>
                    <a:pt x="3151" y="6757"/>
                  </a:cubicBezTo>
                  <a:lnTo>
                    <a:pt x="3151" y="6757"/>
                  </a:lnTo>
                  <a:cubicBezTo>
                    <a:pt x="3151" y="6757"/>
                    <a:pt x="3151" y="6757"/>
                    <a:pt x="3151" y="6757"/>
                  </a:cubicBezTo>
                  <a:lnTo>
                    <a:pt x="3151" y="6757"/>
                  </a:lnTo>
                  <a:lnTo>
                    <a:pt x="3128" y="6780"/>
                  </a:lnTo>
                  <a:cubicBezTo>
                    <a:pt x="3151" y="6734"/>
                    <a:pt x="3173" y="6711"/>
                    <a:pt x="3196" y="6666"/>
                  </a:cubicBezTo>
                  <a:lnTo>
                    <a:pt x="3219" y="6643"/>
                  </a:lnTo>
                  <a:lnTo>
                    <a:pt x="3242" y="6597"/>
                  </a:lnTo>
                  <a:lnTo>
                    <a:pt x="3265" y="6551"/>
                  </a:lnTo>
                  <a:cubicBezTo>
                    <a:pt x="3287" y="6506"/>
                    <a:pt x="3333" y="6460"/>
                    <a:pt x="3356" y="6414"/>
                  </a:cubicBezTo>
                  <a:lnTo>
                    <a:pt x="3424" y="6300"/>
                  </a:lnTo>
                  <a:lnTo>
                    <a:pt x="3447" y="6255"/>
                  </a:lnTo>
                  <a:lnTo>
                    <a:pt x="3470" y="6209"/>
                  </a:lnTo>
                  <a:lnTo>
                    <a:pt x="3493" y="6163"/>
                  </a:lnTo>
                  <a:lnTo>
                    <a:pt x="3584" y="6049"/>
                  </a:lnTo>
                  <a:cubicBezTo>
                    <a:pt x="3607" y="5981"/>
                    <a:pt x="3653" y="5935"/>
                    <a:pt x="3676" y="5890"/>
                  </a:cubicBezTo>
                  <a:cubicBezTo>
                    <a:pt x="3698" y="5844"/>
                    <a:pt x="3721" y="5798"/>
                    <a:pt x="3767" y="5730"/>
                  </a:cubicBezTo>
                  <a:lnTo>
                    <a:pt x="3812" y="5638"/>
                  </a:lnTo>
                  <a:cubicBezTo>
                    <a:pt x="3858" y="5570"/>
                    <a:pt x="3904" y="5501"/>
                    <a:pt x="3949" y="5410"/>
                  </a:cubicBezTo>
                  <a:cubicBezTo>
                    <a:pt x="3972" y="5365"/>
                    <a:pt x="4018" y="5319"/>
                    <a:pt x="4041" y="5250"/>
                  </a:cubicBezTo>
                  <a:cubicBezTo>
                    <a:pt x="4064" y="5228"/>
                    <a:pt x="4064" y="5205"/>
                    <a:pt x="4086" y="5182"/>
                  </a:cubicBezTo>
                  <a:cubicBezTo>
                    <a:pt x="4086" y="5159"/>
                    <a:pt x="4086" y="5159"/>
                    <a:pt x="4086" y="5159"/>
                  </a:cubicBezTo>
                  <a:cubicBezTo>
                    <a:pt x="4086" y="5159"/>
                    <a:pt x="4086" y="5136"/>
                    <a:pt x="4086" y="5136"/>
                  </a:cubicBezTo>
                  <a:cubicBezTo>
                    <a:pt x="4109" y="5091"/>
                    <a:pt x="4132" y="5068"/>
                    <a:pt x="4155" y="5022"/>
                  </a:cubicBezTo>
                  <a:cubicBezTo>
                    <a:pt x="4201" y="4954"/>
                    <a:pt x="4246" y="4885"/>
                    <a:pt x="4292" y="4817"/>
                  </a:cubicBezTo>
                  <a:cubicBezTo>
                    <a:pt x="4315" y="4748"/>
                    <a:pt x="4360" y="4680"/>
                    <a:pt x="4406" y="4611"/>
                  </a:cubicBezTo>
                  <a:cubicBezTo>
                    <a:pt x="4429" y="4566"/>
                    <a:pt x="4452" y="4543"/>
                    <a:pt x="4452" y="4497"/>
                  </a:cubicBezTo>
                  <a:cubicBezTo>
                    <a:pt x="4474" y="4474"/>
                    <a:pt x="4497" y="4429"/>
                    <a:pt x="4497" y="4383"/>
                  </a:cubicBezTo>
                  <a:cubicBezTo>
                    <a:pt x="4520" y="4383"/>
                    <a:pt x="4520" y="4383"/>
                    <a:pt x="4520" y="4360"/>
                  </a:cubicBezTo>
                  <a:cubicBezTo>
                    <a:pt x="4543" y="4292"/>
                    <a:pt x="4589" y="4223"/>
                    <a:pt x="4634" y="4155"/>
                  </a:cubicBezTo>
                  <a:cubicBezTo>
                    <a:pt x="4657" y="4132"/>
                    <a:pt x="4657" y="4086"/>
                    <a:pt x="4680" y="4063"/>
                  </a:cubicBezTo>
                  <a:cubicBezTo>
                    <a:pt x="4725" y="3995"/>
                    <a:pt x="4748" y="3949"/>
                    <a:pt x="4794" y="3881"/>
                  </a:cubicBezTo>
                  <a:cubicBezTo>
                    <a:pt x="4817" y="3858"/>
                    <a:pt x="4817" y="3835"/>
                    <a:pt x="4840" y="3812"/>
                  </a:cubicBezTo>
                  <a:cubicBezTo>
                    <a:pt x="4862" y="3790"/>
                    <a:pt x="4862" y="3767"/>
                    <a:pt x="4885" y="3744"/>
                  </a:cubicBezTo>
                  <a:cubicBezTo>
                    <a:pt x="4885" y="3721"/>
                    <a:pt x="4908" y="3698"/>
                    <a:pt x="4931" y="3675"/>
                  </a:cubicBezTo>
                  <a:cubicBezTo>
                    <a:pt x="4954" y="3630"/>
                    <a:pt x="4954" y="3584"/>
                    <a:pt x="4977" y="3561"/>
                  </a:cubicBezTo>
                  <a:cubicBezTo>
                    <a:pt x="5022" y="3470"/>
                    <a:pt x="5068" y="3379"/>
                    <a:pt x="5114" y="3310"/>
                  </a:cubicBezTo>
                  <a:cubicBezTo>
                    <a:pt x="5182" y="3219"/>
                    <a:pt x="5228" y="3128"/>
                    <a:pt x="5273" y="3036"/>
                  </a:cubicBezTo>
                  <a:cubicBezTo>
                    <a:pt x="5296" y="3014"/>
                    <a:pt x="5319" y="2968"/>
                    <a:pt x="5342" y="2922"/>
                  </a:cubicBezTo>
                  <a:cubicBezTo>
                    <a:pt x="5387" y="2877"/>
                    <a:pt x="5433" y="2808"/>
                    <a:pt x="5433" y="2762"/>
                  </a:cubicBezTo>
                  <a:lnTo>
                    <a:pt x="5433" y="2740"/>
                  </a:lnTo>
                  <a:cubicBezTo>
                    <a:pt x="5456" y="2694"/>
                    <a:pt x="5502" y="2625"/>
                    <a:pt x="5547" y="2557"/>
                  </a:cubicBezTo>
                  <a:cubicBezTo>
                    <a:pt x="5593" y="2489"/>
                    <a:pt x="5638" y="2420"/>
                    <a:pt x="5684" y="2329"/>
                  </a:cubicBezTo>
                  <a:cubicBezTo>
                    <a:pt x="5707" y="2283"/>
                    <a:pt x="5730" y="2260"/>
                    <a:pt x="5730" y="2215"/>
                  </a:cubicBezTo>
                  <a:cubicBezTo>
                    <a:pt x="5753" y="2169"/>
                    <a:pt x="5798" y="2123"/>
                    <a:pt x="5798" y="2078"/>
                  </a:cubicBezTo>
                  <a:cubicBezTo>
                    <a:pt x="5798" y="2078"/>
                    <a:pt x="5798" y="2055"/>
                    <a:pt x="5798" y="2055"/>
                  </a:cubicBezTo>
                  <a:cubicBezTo>
                    <a:pt x="5821" y="2009"/>
                    <a:pt x="5844" y="1964"/>
                    <a:pt x="5867" y="1941"/>
                  </a:cubicBezTo>
                  <a:cubicBezTo>
                    <a:pt x="5912" y="1849"/>
                    <a:pt x="5958" y="1781"/>
                    <a:pt x="6004" y="1712"/>
                  </a:cubicBezTo>
                  <a:cubicBezTo>
                    <a:pt x="6027" y="1667"/>
                    <a:pt x="6072" y="1598"/>
                    <a:pt x="6095" y="1553"/>
                  </a:cubicBezTo>
                  <a:lnTo>
                    <a:pt x="6118" y="1553"/>
                  </a:lnTo>
                  <a:lnTo>
                    <a:pt x="6118" y="1530"/>
                  </a:lnTo>
                  <a:cubicBezTo>
                    <a:pt x="6141" y="1507"/>
                    <a:pt x="6141" y="1461"/>
                    <a:pt x="6141" y="1439"/>
                  </a:cubicBezTo>
                  <a:cubicBezTo>
                    <a:pt x="6163" y="1393"/>
                    <a:pt x="6186" y="1347"/>
                    <a:pt x="6209" y="1302"/>
                  </a:cubicBezTo>
                  <a:cubicBezTo>
                    <a:pt x="6255" y="1256"/>
                    <a:pt x="6278" y="1210"/>
                    <a:pt x="6300" y="1165"/>
                  </a:cubicBezTo>
                  <a:cubicBezTo>
                    <a:pt x="6346" y="1096"/>
                    <a:pt x="6369" y="1028"/>
                    <a:pt x="6415" y="936"/>
                  </a:cubicBezTo>
                  <a:cubicBezTo>
                    <a:pt x="6437" y="914"/>
                    <a:pt x="6460" y="891"/>
                    <a:pt x="6460" y="868"/>
                  </a:cubicBezTo>
                  <a:cubicBezTo>
                    <a:pt x="6483" y="845"/>
                    <a:pt x="6506" y="799"/>
                    <a:pt x="6529" y="777"/>
                  </a:cubicBezTo>
                  <a:cubicBezTo>
                    <a:pt x="6529" y="731"/>
                    <a:pt x="6552" y="685"/>
                    <a:pt x="6574" y="663"/>
                  </a:cubicBezTo>
                  <a:cubicBezTo>
                    <a:pt x="6620" y="617"/>
                    <a:pt x="6643" y="548"/>
                    <a:pt x="6666" y="503"/>
                  </a:cubicBezTo>
                  <a:cubicBezTo>
                    <a:pt x="6711" y="457"/>
                    <a:pt x="6734" y="389"/>
                    <a:pt x="6780" y="343"/>
                  </a:cubicBezTo>
                  <a:cubicBezTo>
                    <a:pt x="6780" y="320"/>
                    <a:pt x="6803" y="320"/>
                    <a:pt x="6803" y="320"/>
                  </a:cubicBezTo>
                  <a:cubicBezTo>
                    <a:pt x="6825" y="297"/>
                    <a:pt x="6825" y="297"/>
                    <a:pt x="6825" y="274"/>
                  </a:cubicBezTo>
                  <a:cubicBezTo>
                    <a:pt x="6825" y="252"/>
                    <a:pt x="6848" y="252"/>
                    <a:pt x="6848" y="252"/>
                  </a:cubicBezTo>
                  <a:cubicBezTo>
                    <a:pt x="6848" y="229"/>
                    <a:pt x="6848" y="229"/>
                    <a:pt x="6848" y="229"/>
                  </a:cubicBezTo>
                  <a:cubicBezTo>
                    <a:pt x="6848" y="206"/>
                    <a:pt x="6848" y="206"/>
                    <a:pt x="6848" y="206"/>
                  </a:cubicBezTo>
                  <a:cubicBezTo>
                    <a:pt x="6848" y="195"/>
                    <a:pt x="6848" y="189"/>
                    <a:pt x="6848" y="183"/>
                  </a:cubicBezTo>
                  <a:cubicBezTo>
                    <a:pt x="6848" y="160"/>
                    <a:pt x="6848" y="138"/>
                    <a:pt x="6848" y="115"/>
                  </a:cubicBezTo>
                  <a:cubicBezTo>
                    <a:pt x="6825" y="92"/>
                    <a:pt x="6825" y="92"/>
                    <a:pt x="6825" y="69"/>
                  </a:cubicBezTo>
                  <a:cubicBezTo>
                    <a:pt x="6803" y="23"/>
                    <a:pt x="6757" y="1"/>
                    <a:pt x="6711" y="1"/>
                  </a:cubicBezTo>
                  <a:close/>
                </a:path>
              </a:pathLst>
            </a:custGeom>
            <a:solidFill>
              <a:srgbClr val="E5B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1"/>
            <p:cNvSpPr/>
            <p:nvPr/>
          </p:nvSpPr>
          <p:spPr>
            <a:xfrm>
              <a:off x="49564" y="2936733"/>
              <a:ext cx="163535" cy="281024"/>
            </a:xfrm>
            <a:custGeom>
              <a:avLst/>
              <a:gdLst/>
              <a:ahLst/>
              <a:cxnLst/>
              <a:rect l="l" t="t" r="r" b="b"/>
              <a:pathLst>
                <a:path w="2923" h="5023" extrusionOk="0">
                  <a:moveTo>
                    <a:pt x="2831" y="0"/>
                  </a:moveTo>
                  <a:cubicBezTo>
                    <a:pt x="2785" y="0"/>
                    <a:pt x="2740" y="0"/>
                    <a:pt x="2740" y="46"/>
                  </a:cubicBezTo>
                  <a:cubicBezTo>
                    <a:pt x="2626" y="206"/>
                    <a:pt x="2534" y="366"/>
                    <a:pt x="2443" y="548"/>
                  </a:cubicBezTo>
                  <a:cubicBezTo>
                    <a:pt x="2420" y="571"/>
                    <a:pt x="2397" y="617"/>
                    <a:pt x="2375" y="639"/>
                  </a:cubicBezTo>
                  <a:cubicBezTo>
                    <a:pt x="2283" y="799"/>
                    <a:pt x="2215" y="936"/>
                    <a:pt x="2123" y="1073"/>
                  </a:cubicBezTo>
                  <a:cubicBezTo>
                    <a:pt x="2078" y="1164"/>
                    <a:pt x="2032" y="1233"/>
                    <a:pt x="1987" y="1324"/>
                  </a:cubicBezTo>
                  <a:cubicBezTo>
                    <a:pt x="1964" y="1370"/>
                    <a:pt x="1918" y="1416"/>
                    <a:pt x="1895" y="1438"/>
                  </a:cubicBezTo>
                  <a:cubicBezTo>
                    <a:pt x="1895" y="1484"/>
                    <a:pt x="1872" y="1507"/>
                    <a:pt x="1850" y="1530"/>
                  </a:cubicBezTo>
                  <a:cubicBezTo>
                    <a:pt x="1850" y="1530"/>
                    <a:pt x="1850" y="1552"/>
                    <a:pt x="1850" y="1552"/>
                  </a:cubicBezTo>
                  <a:cubicBezTo>
                    <a:pt x="1758" y="1689"/>
                    <a:pt x="1690" y="1849"/>
                    <a:pt x="1599" y="1986"/>
                  </a:cubicBezTo>
                  <a:cubicBezTo>
                    <a:pt x="1576" y="2009"/>
                    <a:pt x="1576" y="2032"/>
                    <a:pt x="1576" y="2032"/>
                  </a:cubicBezTo>
                  <a:cubicBezTo>
                    <a:pt x="1530" y="2100"/>
                    <a:pt x="1484" y="2169"/>
                    <a:pt x="1462" y="2214"/>
                  </a:cubicBezTo>
                  <a:cubicBezTo>
                    <a:pt x="1439" y="2260"/>
                    <a:pt x="1416" y="2306"/>
                    <a:pt x="1393" y="2351"/>
                  </a:cubicBezTo>
                  <a:cubicBezTo>
                    <a:pt x="1370" y="2374"/>
                    <a:pt x="1347" y="2420"/>
                    <a:pt x="1325" y="2443"/>
                  </a:cubicBezTo>
                  <a:cubicBezTo>
                    <a:pt x="1302" y="2488"/>
                    <a:pt x="1302" y="2511"/>
                    <a:pt x="1302" y="2534"/>
                  </a:cubicBezTo>
                  <a:cubicBezTo>
                    <a:pt x="1302" y="2557"/>
                    <a:pt x="1302" y="2557"/>
                    <a:pt x="1302" y="2557"/>
                  </a:cubicBezTo>
                  <a:cubicBezTo>
                    <a:pt x="1279" y="2580"/>
                    <a:pt x="1256" y="2602"/>
                    <a:pt x="1256" y="2648"/>
                  </a:cubicBezTo>
                  <a:cubicBezTo>
                    <a:pt x="1210" y="2694"/>
                    <a:pt x="1188" y="2739"/>
                    <a:pt x="1165" y="2808"/>
                  </a:cubicBezTo>
                  <a:cubicBezTo>
                    <a:pt x="1096" y="2922"/>
                    <a:pt x="1028" y="3036"/>
                    <a:pt x="959" y="3150"/>
                  </a:cubicBezTo>
                  <a:lnTo>
                    <a:pt x="982" y="3150"/>
                  </a:lnTo>
                  <a:cubicBezTo>
                    <a:pt x="959" y="3150"/>
                    <a:pt x="959" y="3173"/>
                    <a:pt x="959" y="3196"/>
                  </a:cubicBezTo>
                  <a:cubicBezTo>
                    <a:pt x="937" y="3219"/>
                    <a:pt x="937" y="3242"/>
                    <a:pt x="937" y="3242"/>
                  </a:cubicBezTo>
                  <a:cubicBezTo>
                    <a:pt x="868" y="3333"/>
                    <a:pt x="800" y="3447"/>
                    <a:pt x="754" y="3538"/>
                  </a:cubicBezTo>
                  <a:cubicBezTo>
                    <a:pt x="708" y="3607"/>
                    <a:pt x="685" y="3652"/>
                    <a:pt x="663" y="3698"/>
                  </a:cubicBezTo>
                  <a:cubicBezTo>
                    <a:pt x="640" y="3744"/>
                    <a:pt x="617" y="3767"/>
                    <a:pt x="594" y="3812"/>
                  </a:cubicBezTo>
                  <a:cubicBezTo>
                    <a:pt x="594" y="3835"/>
                    <a:pt x="594" y="3835"/>
                    <a:pt x="571" y="3858"/>
                  </a:cubicBezTo>
                  <a:cubicBezTo>
                    <a:pt x="571" y="3858"/>
                    <a:pt x="571" y="3881"/>
                    <a:pt x="571" y="3881"/>
                  </a:cubicBezTo>
                  <a:lnTo>
                    <a:pt x="549" y="3903"/>
                  </a:lnTo>
                  <a:cubicBezTo>
                    <a:pt x="549" y="3903"/>
                    <a:pt x="549" y="3926"/>
                    <a:pt x="549" y="3926"/>
                  </a:cubicBezTo>
                  <a:cubicBezTo>
                    <a:pt x="526" y="3926"/>
                    <a:pt x="503" y="3949"/>
                    <a:pt x="480" y="3972"/>
                  </a:cubicBezTo>
                  <a:cubicBezTo>
                    <a:pt x="457" y="4018"/>
                    <a:pt x="434" y="4063"/>
                    <a:pt x="412" y="4109"/>
                  </a:cubicBezTo>
                  <a:cubicBezTo>
                    <a:pt x="366" y="4155"/>
                    <a:pt x="343" y="4223"/>
                    <a:pt x="320" y="4269"/>
                  </a:cubicBezTo>
                  <a:cubicBezTo>
                    <a:pt x="297" y="4291"/>
                    <a:pt x="297" y="4314"/>
                    <a:pt x="275" y="4360"/>
                  </a:cubicBezTo>
                  <a:cubicBezTo>
                    <a:pt x="275" y="4360"/>
                    <a:pt x="252" y="4383"/>
                    <a:pt x="252" y="4383"/>
                  </a:cubicBezTo>
                  <a:cubicBezTo>
                    <a:pt x="229" y="4406"/>
                    <a:pt x="229" y="4406"/>
                    <a:pt x="229" y="4428"/>
                  </a:cubicBezTo>
                  <a:cubicBezTo>
                    <a:pt x="183" y="4474"/>
                    <a:pt x="161" y="4520"/>
                    <a:pt x="138" y="4565"/>
                  </a:cubicBezTo>
                  <a:cubicBezTo>
                    <a:pt x="138" y="4588"/>
                    <a:pt x="115" y="4611"/>
                    <a:pt x="92" y="4634"/>
                  </a:cubicBezTo>
                  <a:cubicBezTo>
                    <a:pt x="92" y="4657"/>
                    <a:pt x="69" y="4702"/>
                    <a:pt x="69" y="4725"/>
                  </a:cubicBezTo>
                  <a:cubicBezTo>
                    <a:pt x="46" y="4748"/>
                    <a:pt x="46" y="4771"/>
                    <a:pt x="24" y="4816"/>
                  </a:cubicBezTo>
                  <a:cubicBezTo>
                    <a:pt x="24" y="4816"/>
                    <a:pt x="24" y="4839"/>
                    <a:pt x="1" y="4839"/>
                  </a:cubicBezTo>
                  <a:cubicBezTo>
                    <a:pt x="1" y="4862"/>
                    <a:pt x="1" y="4885"/>
                    <a:pt x="1" y="4908"/>
                  </a:cubicBezTo>
                  <a:cubicBezTo>
                    <a:pt x="24" y="4953"/>
                    <a:pt x="46" y="4976"/>
                    <a:pt x="69" y="4999"/>
                  </a:cubicBezTo>
                  <a:cubicBezTo>
                    <a:pt x="93" y="5015"/>
                    <a:pt x="121" y="5023"/>
                    <a:pt x="148" y="5023"/>
                  </a:cubicBezTo>
                  <a:cubicBezTo>
                    <a:pt x="197" y="5023"/>
                    <a:pt x="245" y="4998"/>
                    <a:pt x="275" y="4953"/>
                  </a:cubicBezTo>
                  <a:cubicBezTo>
                    <a:pt x="320" y="4885"/>
                    <a:pt x="343" y="4816"/>
                    <a:pt x="389" y="4748"/>
                  </a:cubicBezTo>
                  <a:cubicBezTo>
                    <a:pt x="389" y="4725"/>
                    <a:pt x="412" y="4725"/>
                    <a:pt x="412" y="4702"/>
                  </a:cubicBezTo>
                  <a:cubicBezTo>
                    <a:pt x="457" y="4657"/>
                    <a:pt x="480" y="4611"/>
                    <a:pt x="503" y="4543"/>
                  </a:cubicBezTo>
                  <a:cubicBezTo>
                    <a:pt x="526" y="4497"/>
                    <a:pt x="571" y="4451"/>
                    <a:pt x="594" y="4406"/>
                  </a:cubicBezTo>
                  <a:cubicBezTo>
                    <a:pt x="594" y="4383"/>
                    <a:pt x="594" y="4383"/>
                    <a:pt x="594" y="4360"/>
                  </a:cubicBezTo>
                  <a:cubicBezTo>
                    <a:pt x="640" y="4291"/>
                    <a:pt x="685" y="4200"/>
                    <a:pt x="731" y="4132"/>
                  </a:cubicBezTo>
                  <a:cubicBezTo>
                    <a:pt x="754" y="4109"/>
                    <a:pt x="777" y="4109"/>
                    <a:pt x="777" y="4086"/>
                  </a:cubicBezTo>
                  <a:cubicBezTo>
                    <a:pt x="800" y="4086"/>
                    <a:pt x="800" y="4086"/>
                    <a:pt x="800" y="4063"/>
                  </a:cubicBezTo>
                  <a:cubicBezTo>
                    <a:pt x="845" y="3972"/>
                    <a:pt x="891" y="3881"/>
                    <a:pt x="959" y="3767"/>
                  </a:cubicBezTo>
                  <a:cubicBezTo>
                    <a:pt x="982" y="3744"/>
                    <a:pt x="982" y="3721"/>
                    <a:pt x="1005" y="3698"/>
                  </a:cubicBezTo>
                  <a:cubicBezTo>
                    <a:pt x="1028" y="3630"/>
                    <a:pt x="1074" y="3561"/>
                    <a:pt x="1096" y="3493"/>
                  </a:cubicBezTo>
                  <a:cubicBezTo>
                    <a:pt x="1119" y="3470"/>
                    <a:pt x="1119" y="3447"/>
                    <a:pt x="1142" y="3424"/>
                  </a:cubicBezTo>
                  <a:cubicBezTo>
                    <a:pt x="1165" y="3401"/>
                    <a:pt x="1165" y="3356"/>
                    <a:pt x="1188" y="3333"/>
                  </a:cubicBezTo>
                  <a:cubicBezTo>
                    <a:pt x="1210" y="3310"/>
                    <a:pt x="1210" y="3310"/>
                    <a:pt x="1233" y="3287"/>
                  </a:cubicBezTo>
                  <a:cubicBezTo>
                    <a:pt x="1256" y="3242"/>
                    <a:pt x="1279" y="3219"/>
                    <a:pt x="1279" y="3173"/>
                  </a:cubicBezTo>
                  <a:lnTo>
                    <a:pt x="1347" y="3036"/>
                  </a:lnTo>
                  <a:cubicBezTo>
                    <a:pt x="1416" y="2899"/>
                    <a:pt x="1507" y="2762"/>
                    <a:pt x="1576" y="2625"/>
                  </a:cubicBezTo>
                  <a:cubicBezTo>
                    <a:pt x="1576" y="2602"/>
                    <a:pt x="1576" y="2602"/>
                    <a:pt x="1576" y="2602"/>
                  </a:cubicBezTo>
                  <a:cubicBezTo>
                    <a:pt x="1621" y="2511"/>
                    <a:pt x="1667" y="2420"/>
                    <a:pt x="1735" y="2351"/>
                  </a:cubicBezTo>
                  <a:cubicBezTo>
                    <a:pt x="1758" y="2283"/>
                    <a:pt x="1804" y="2214"/>
                    <a:pt x="1827" y="2146"/>
                  </a:cubicBezTo>
                  <a:cubicBezTo>
                    <a:pt x="1872" y="2077"/>
                    <a:pt x="1918" y="1986"/>
                    <a:pt x="1964" y="1918"/>
                  </a:cubicBezTo>
                  <a:cubicBezTo>
                    <a:pt x="2009" y="1849"/>
                    <a:pt x="2055" y="1781"/>
                    <a:pt x="2078" y="1689"/>
                  </a:cubicBezTo>
                  <a:cubicBezTo>
                    <a:pt x="2101" y="1667"/>
                    <a:pt x="2123" y="1644"/>
                    <a:pt x="2123" y="1598"/>
                  </a:cubicBezTo>
                  <a:cubicBezTo>
                    <a:pt x="2146" y="1575"/>
                    <a:pt x="2169" y="1530"/>
                    <a:pt x="2192" y="1484"/>
                  </a:cubicBezTo>
                  <a:cubicBezTo>
                    <a:pt x="2238" y="1393"/>
                    <a:pt x="2306" y="1301"/>
                    <a:pt x="2352" y="1233"/>
                  </a:cubicBezTo>
                  <a:cubicBezTo>
                    <a:pt x="2397" y="1142"/>
                    <a:pt x="2443" y="1050"/>
                    <a:pt x="2512" y="959"/>
                  </a:cubicBezTo>
                  <a:cubicBezTo>
                    <a:pt x="2534" y="936"/>
                    <a:pt x="2534" y="891"/>
                    <a:pt x="2557" y="845"/>
                  </a:cubicBezTo>
                  <a:cubicBezTo>
                    <a:pt x="2580" y="799"/>
                    <a:pt x="2626" y="754"/>
                    <a:pt x="2626" y="708"/>
                  </a:cubicBezTo>
                  <a:cubicBezTo>
                    <a:pt x="2648" y="685"/>
                    <a:pt x="2648" y="662"/>
                    <a:pt x="2648" y="639"/>
                  </a:cubicBezTo>
                  <a:cubicBezTo>
                    <a:pt x="2648" y="617"/>
                    <a:pt x="2671" y="571"/>
                    <a:pt x="2694" y="548"/>
                  </a:cubicBezTo>
                  <a:cubicBezTo>
                    <a:pt x="2717" y="502"/>
                    <a:pt x="2740" y="434"/>
                    <a:pt x="2785" y="388"/>
                  </a:cubicBezTo>
                  <a:cubicBezTo>
                    <a:pt x="2808" y="343"/>
                    <a:pt x="2854" y="274"/>
                    <a:pt x="2900" y="229"/>
                  </a:cubicBezTo>
                  <a:cubicBezTo>
                    <a:pt x="2900" y="206"/>
                    <a:pt x="2900" y="183"/>
                    <a:pt x="2900" y="183"/>
                  </a:cubicBezTo>
                  <a:cubicBezTo>
                    <a:pt x="2900" y="160"/>
                    <a:pt x="2922" y="160"/>
                    <a:pt x="2922" y="160"/>
                  </a:cubicBezTo>
                  <a:cubicBezTo>
                    <a:pt x="2922" y="114"/>
                    <a:pt x="2922" y="92"/>
                    <a:pt x="2922" y="69"/>
                  </a:cubicBezTo>
                  <a:cubicBezTo>
                    <a:pt x="2922" y="46"/>
                    <a:pt x="2900" y="23"/>
                    <a:pt x="2877" y="0"/>
                  </a:cubicBezTo>
                  <a:close/>
                </a:path>
              </a:pathLst>
            </a:custGeom>
            <a:solidFill>
              <a:srgbClr val="E5B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1"/>
            <p:cNvSpPr/>
            <p:nvPr/>
          </p:nvSpPr>
          <p:spPr>
            <a:xfrm>
              <a:off x="-673235" y="2373557"/>
              <a:ext cx="1257924" cy="942492"/>
            </a:xfrm>
            <a:custGeom>
              <a:avLst/>
              <a:gdLst/>
              <a:ahLst/>
              <a:cxnLst/>
              <a:rect l="l" t="t" r="r" b="b"/>
              <a:pathLst>
                <a:path w="22484" h="16846" extrusionOk="0">
                  <a:moveTo>
                    <a:pt x="21822" y="0"/>
                  </a:moveTo>
                  <a:cubicBezTo>
                    <a:pt x="21799" y="0"/>
                    <a:pt x="21776" y="23"/>
                    <a:pt x="21753" y="23"/>
                  </a:cubicBezTo>
                  <a:cubicBezTo>
                    <a:pt x="21707" y="46"/>
                    <a:pt x="21685" y="69"/>
                    <a:pt x="21662" y="115"/>
                  </a:cubicBezTo>
                  <a:cubicBezTo>
                    <a:pt x="21662" y="137"/>
                    <a:pt x="21639" y="183"/>
                    <a:pt x="21662" y="206"/>
                  </a:cubicBezTo>
                  <a:cubicBezTo>
                    <a:pt x="21616" y="229"/>
                    <a:pt x="21593" y="251"/>
                    <a:pt x="21571" y="274"/>
                  </a:cubicBezTo>
                  <a:lnTo>
                    <a:pt x="21548" y="320"/>
                  </a:lnTo>
                  <a:cubicBezTo>
                    <a:pt x="21502" y="366"/>
                    <a:pt x="21479" y="411"/>
                    <a:pt x="21456" y="457"/>
                  </a:cubicBezTo>
                  <a:cubicBezTo>
                    <a:pt x="21456" y="480"/>
                    <a:pt x="21434" y="503"/>
                    <a:pt x="21411" y="548"/>
                  </a:cubicBezTo>
                  <a:cubicBezTo>
                    <a:pt x="21411" y="571"/>
                    <a:pt x="21388" y="617"/>
                    <a:pt x="21365" y="640"/>
                  </a:cubicBezTo>
                  <a:cubicBezTo>
                    <a:pt x="21319" y="731"/>
                    <a:pt x="21274" y="799"/>
                    <a:pt x="21228" y="891"/>
                  </a:cubicBezTo>
                  <a:lnTo>
                    <a:pt x="21228" y="913"/>
                  </a:lnTo>
                  <a:lnTo>
                    <a:pt x="21160" y="1005"/>
                  </a:lnTo>
                  <a:cubicBezTo>
                    <a:pt x="21114" y="1119"/>
                    <a:pt x="21046" y="1233"/>
                    <a:pt x="20977" y="1347"/>
                  </a:cubicBezTo>
                  <a:lnTo>
                    <a:pt x="20954" y="1416"/>
                  </a:lnTo>
                  <a:lnTo>
                    <a:pt x="20931" y="1438"/>
                  </a:lnTo>
                  <a:cubicBezTo>
                    <a:pt x="20840" y="1598"/>
                    <a:pt x="20749" y="1735"/>
                    <a:pt x="20680" y="1895"/>
                  </a:cubicBezTo>
                  <a:cubicBezTo>
                    <a:pt x="20521" y="2169"/>
                    <a:pt x="20361" y="2443"/>
                    <a:pt x="20201" y="2717"/>
                  </a:cubicBezTo>
                  <a:cubicBezTo>
                    <a:pt x="20133" y="2854"/>
                    <a:pt x="20041" y="2991"/>
                    <a:pt x="19973" y="3127"/>
                  </a:cubicBezTo>
                  <a:cubicBezTo>
                    <a:pt x="19881" y="3264"/>
                    <a:pt x="19790" y="3424"/>
                    <a:pt x="19722" y="3561"/>
                  </a:cubicBezTo>
                  <a:lnTo>
                    <a:pt x="19676" y="3652"/>
                  </a:lnTo>
                  <a:lnTo>
                    <a:pt x="19653" y="3675"/>
                  </a:lnTo>
                  <a:cubicBezTo>
                    <a:pt x="19608" y="3767"/>
                    <a:pt x="19539" y="3858"/>
                    <a:pt x="19493" y="3949"/>
                  </a:cubicBezTo>
                  <a:cubicBezTo>
                    <a:pt x="19448" y="4040"/>
                    <a:pt x="19402" y="4109"/>
                    <a:pt x="19356" y="4177"/>
                  </a:cubicBezTo>
                  <a:lnTo>
                    <a:pt x="19311" y="4269"/>
                  </a:lnTo>
                  <a:cubicBezTo>
                    <a:pt x="19265" y="4337"/>
                    <a:pt x="19242" y="4383"/>
                    <a:pt x="19220" y="4429"/>
                  </a:cubicBezTo>
                  <a:cubicBezTo>
                    <a:pt x="19197" y="4474"/>
                    <a:pt x="19151" y="4520"/>
                    <a:pt x="19128" y="4588"/>
                  </a:cubicBezTo>
                  <a:lnTo>
                    <a:pt x="19037" y="4702"/>
                  </a:lnTo>
                  <a:lnTo>
                    <a:pt x="19014" y="4748"/>
                  </a:lnTo>
                  <a:lnTo>
                    <a:pt x="18991" y="4794"/>
                  </a:lnTo>
                  <a:lnTo>
                    <a:pt x="18968" y="4839"/>
                  </a:lnTo>
                  <a:lnTo>
                    <a:pt x="18900" y="4953"/>
                  </a:lnTo>
                  <a:cubicBezTo>
                    <a:pt x="18877" y="4999"/>
                    <a:pt x="18854" y="5045"/>
                    <a:pt x="18809" y="5090"/>
                  </a:cubicBezTo>
                  <a:lnTo>
                    <a:pt x="18786" y="5136"/>
                  </a:lnTo>
                  <a:lnTo>
                    <a:pt x="18763" y="5182"/>
                  </a:lnTo>
                  <a:lnTo>
                    <a:pt x="18740" y="5205"/>
                  </a:lnTo>
                  <a:cubicBezTo>
                    <a:pt x="18717" y="5250"/>
                    <a:pt x="18695" y="5273"/>
                    <a:pt x="18672" y="5319"/>
                  </a:cubicBezTo>
                  <a:lnTo>
                    <a:pt x="18717" y="5273"/>
                  </a:lnTo>
                  <a:lnTo>
                    <a:pt x="18717" y="5273"/>
                  </a:lnTo>
                  <a:cubicBezTo>
                    <a:pt x="18580" y="5478"/>
                    <a:pt x="18466" y="5684"/>
                    <a:pt x="18352" y="5866"/>
                  </a:cubicBezTo>
                  <a:lnTo>
                    <a:pt x="18329" y="5889"/>
                  </a:lnTo>
                  <a:lnTo>
                    <a:pt x="18192" y="6163"/>
                  </a:lnTo>
                  <a:cubicBezTo>
                    <a:pt x="18170" y="6209"/>
                    <a:pt x="18124" y="6255"/>
                    <a:pt x="18101" y="6300"/>
                  </a:cubicBezTo>
                  <a:lnTo>
                    <a:pt x="18078" y="6346"/>
                  </a:lnTo>
                  <a:cubicBezTo>
                    <a:pt x="18033" y="6437"/>
                    <a:pt x="17987" y="6506"/>
                    <a:pt x="17941" y="6597"/>
                  </a:cubicBezTo>
                  <a:cubicBezTo>
                    <a:pt x="17873" y="6688"/>
                    <a:pt x="17804" y="6802"/>
                    <a:pt x="17759" y="6916"/>
                  </a:cubicBezTo>
                  <a:lnTo>
                    <a:pt x="17690" y="7053"/>
                  </a:lnTo>
                  <a:cubicBezTo>
                    <a:pt x="17645" y="7099"/>
                    <a:pt x="17622" y="7145"/>
                    <a:pt x="17599" y="7213"/>
                  </a:cubicBezTo>
                  <a:lnTo>
                    <a:pt x="17576" y="7236"/>
                  </a:lnTo>
                  <a:cubicBezTo>
                    <a:pt x="17530" y="7304"/>
                    <a:pt x="17485" y="7373"/>
                    <a:pt x="17439" y="7464"/>
                  </a:cubicBezTo>
                  <a:lnTo>
                    <a:pt x="17393" y="7556"/>
                  </a:lnTo>
                  <a:cubicBezTo>
                    <a:pt x="17325" y="7647"/>
                    <a:pt x="17257" y="7761"/>
                    <a:pt x="17211" y="7852"/>
                  </a:cubicBezTo>
                  <a:cubicBezTo>
                    <a:pt x="17142" y="7989"/>
                    <a:pt x="17051" y="8126"/>
                    <a:pt x="16983" y="8263"/>
                  </a:cubicBezTo>
                  <a:cubicBezTo>
                    <a:pt x="16914" y="8354"/>
                    <a:pt x="16869" y="8469"/>
                    <a:pt x="16823" y="8560"/>
                  </a:cubicBezTo>
                  <a:lnTo>
                    <a:pt x="16754" y="8674"/>
                  </a:lnTo>
                  <a:lnTo>
                    <a:pt x="16709" y="8742"/>
                  </a:lnTo>
                  <a:lnTo>
                    <a:pt x="16640" y="8879"/>
                  </a:lnTo>
                  <a:lnTo>
                    <a:pt x="16549" y="9039"/>
                  </a:lnTo>
                  <a:lnTo>
                    <a:pt x="16526" y="9085"/>
                  </a:lnTo>
                  <a:cubicBezTo>
                    <a:pt x="16503" y="9153"/>
                    <a:pt x="16458" y="9222"/>
                    <a:pt x="16435" y="9267"/>
                  </a:cubicBezTo>
                  <a:lnTo>
                    <a:pt x="16412" y="9313"/>
                  </a:lnTo>
                  <a:lnTo>
                    <a:pt x="16321" y="9450"/>
                  </a:lnTo>
                  <a:lnTo>
                    <a:pt x="16298" y="9541"/>
                  </a:lnTo>
                  <a:cubicBezTo>
                    <a:pt x="16252" y="9633"/>
                    <a:pt x="16184" y="9724"/>
                    <a:pt x="16138" y="9792"/>
                  </a:cubicBezTo>
                  <a:lnTo>
                    <a:pt x="16115" y="9838"/>
                  </a:lnTo>
                  <a:cubicBezTo>
                    <a:pt x="16092" y="9884"/>
                    <a:pt x="16070" y="9929"/>
                    <a:pt x="16047" y="9975"/>
                  </a:cubicBezTo>
                  <a:lnTo>
                    <a:pt x="15956" y="10135"/>
                  </a:lnTo>
                  <a:lnTo>
                    <a:pt x="15933" y="10158"/>
                  </a:lnTo>
                  <a:lnTo>
                    <a:pt x="15887" y="10249"/>
                  </a:lnTo>
                  <a:cubicBezTo>
                    <a:pt x="15864" y="10295"/>
                    <a:pt x="15841" y="10363"/>
                    <a:pt x="15796" y="10409"/>
                  </a:cubicBezTo>
                  <a:cubicBezTo>
                    <a:pt x="15773" y="10454"/>
                    <a:pt x="15750" y="10500"/>
                    <a:pt x="15727" y="10523"/>
                  </a:cubicBezTo>
                  <a:lnTo>
                    <a:pt x="15704" y="10614"/>
                  </a:lnTo>
                  <a:cubicBezTo>
                    <a:pt x="15659" y="10683"/>
                    <a:pt x="15613" y="10751"/>
                    <a:pt x="15590" y="10797"/>
                  </a:cubicBezTo>
                  <a:lnTo>
                    <a:pt x="15499" y="10934"/>
                  </a:lnTo>
                  <a:lnTo>
                    <a:pt x="15476" y="10979"/>
                  </a:lnTo>
                  <a:cubicBezTo>
                    <a:pt x="15453" y="11048"/>
                    <a:pt x="15408" y="11116"/>
                    <a:pt x="15362" y="11162"/>
                  </a:cubicBezTo>
                  <a:cubicBezTo>
                    <a:pt x="15339" y="11230"/>
                    <a:pt x="15316" y="11276"/>
                    <a:pt x="15271" y="11345"/>
                  </a:cubicBezTo>
                  <a:cubicBezTo>
                    <a:pt x="15248" y="11413"/>
                    <a:pt x="15202" y="11482"/>
                    <a:pt x="15179" y="11527"/>
                  </a:cubicBezTo>
                  <a:lnTo>
                    <a:pt x="15111" y="11641"/>
                  </a:lnTo>
                  <a:lnTo>
                    <a:pt x="14974" y="11892"/>
                  </a:lnTo>
                  <a:lnTo>
                    <a:pt x="14906" y="11984"/>
                  </a:lnTo>
                  <a:cubicBezTo>
                    <a:pt x="14860" y="12052"/>
                    <a:pt x="14837" y="12098"/>
                    <a:pt x="14814" y="12143"/>
                  </a:cubicBezTo>
                  <a:lnTo>
                    <a:pt x="14746" y="12235"/>
                  </a:lnTo>
                  <a:lnTo>
                    <a:pt x="14769" y="12235"/>
                  </a:lnTo>
                  <a:cubicBezTo>
                    <a:pt x="14654" y="12395"/>
                    <a:pt x="14563" y="12531"/>
                    <a:pt x="14495" y="12668"/>
                  </a:cubicBezTo>
                  <a:cubicBezTo>
                    <a:pt x="14426" y="12805"/>
                    <a:pt x="14358" y="12965"/>
                    <a:pt x="14266" y="13102"/>
                  </a:cubicBezTo>
                  <a:cubicBezTo>
                    <a:pt x="14221" y="13193"/>
                    <a:pt x="14175" y="13285"/>
                    <a:pt x="14129" y="13376"/>
                  </a:cubicBezTo>
                  <a:lnTo>
                    <a:pt x="14084" y="13467"/>
                  </a:lnTo>
                  <a:cubicBezTo>
                    <a:pt x="14015" y="13581"/>
                    <a:pt x="13947" y="13696"/>
                    <a:pt x="13878" y="13833"/>
                  </a:cubicBezTo>
                  <a:cubicBezTo>
                    <a:pt x="13787" y="13969"/>
                    <a:pt x="13719" y="14106"/>
                    <a:pt x="13673" y="14266"/>
                  </a:cubicBezTo>
                  <a:cubicBezTo>
                    <a:pt x="13673" y="14266"/>
                    <a:pt x="13673" y="14289"/>
                    <a:pt x="13673" y="14289"/>
                  </a:cubicBezTo>
                  <a:cubicBezTo>
                    <a:pt x="13650" y="14312"/>
                    <a:pt x="13650" y="14335"/>
                    <a:pt x="13673" y="14335"/>
                  </a:cubicBezTo>
                  <a:lnTo>
                    <a:pt x="13650" y="14357"/>
                  </a:lnTo>
                  <a:lnTo>
                    <a:pt x="13627" y="14380"/>
                  </a:lnTo>
                  <a:lnTo>
                    <a:pt x="13559" y="14517"/>
                  </a:lnTo>
                  <a:lnTo>
                    <a:pt x="13513" y="14586"/>
                  </a:lnTo>
                  <a:lnTo>
                    <a:pt x="13445" y="14700"/>
                  </a:lnTo>
                  <a:cubicBezTo>
                    <a:pt x="13445" y="14700"/>
                    <a:pt x="13445" y="14700"/>
                    <a:pt x="13445" y="14723"/>
                  </a:cubicBezTo>
                  <a:lnTo>
                    <a:pt x="13353" y="14860"/>
                  </a:lnTo>
                  <a:cubicBezTo>
                    <a:pt x="13285" y="14951"/>
                    <a:pt x="13239" y="15042"/>
                    <a:pt x="13171" y="15134"/>
                  </a:cubicBezTo>
                  <a:lnTo>
                    <a:pt x="13125" y="15248"/>
                  </a:lnTo>
                  <a:cubicBezTo>
                    <a:pt x="13102" y="15225"/>
                    <a:pt x="13080" y="15225"/>
                    <a:pt x="13057" y="15202"/>
                  </a:cubicBezTo>
                  <a:lnTo>
                    <a:pt x="12440" y="15202"/>
                  </a:lnTo>
                  <a:cubicBezTo>
                    <a:pt x="12303" y="15179"/>
                    <a:pt x="12144" y="15179"/>
                    <a:pt x="12007" y="15156"/>
                  </a:cubicBezTo>
                  <a:cubicBezTo>
                    <a:pt x="11893" y="15134"/>
                    <a:pt x="11756" y="15111"/>
                    <a:pt x="11642" y="15111"/>
                  </a:cubicBezTo>
                  <a:lnTo>
                    <a:pt x="11505" y="15088"/>
                  </a:lnTo>
                  <a:cubicBezTo>
                    <a:pt x="11436" y="15065"/>
                    <a:pt x="11368" y="15042"/>
                    <a:pt x="11299" y="15042"/>
                  </a:cubicBezTo>
                  <a:cubicBezTo>
                    <a:pt x="11253" y="15019"/>
                    <a:pt x="11208" y="15019"/>
                    <a:pt x="11185" y="15019"/>
                  </a:cubicBezTo>
                  <a:lnTo>
                    <a:pt x="11162" y="14997"/>
                  </a:lnTo>
                  <a:lnTo>
                    <a:pt x="11117" y="14997"/>
                  </a:lnTo>
                  <a:lnTo>
                    <a:pt x="11048" y="14974"/>
                  </a:lnTo>
                  <a:cubicBezTo>
                    <a:pt x="10888" y="14928"/>
                    <a:pt x="10729" y="14905"/>
                    <a:pt x="10592" y="14860"/>
                  </a:cubicBezTo>
                  <a:cubicBezTo>
                    <a:pt x="10523" y="14837"/>
                    <a:pt x="10477" y="14814"/>
                    <a:pt x="10409" y="14814"/>
                  </a:cubicBezTo>
                  <a:cubicBezTo>
                    <a:pt x="10272" y="14746"/>
                    <a:pt x="10112" y="14700"/>
                    <a:pt x="9952" y="14631"/>
                  </a:cubicBezTo>
                  <a:cubicBezTo>
                    <a:pt x="9884" y="14609"/>
                    <a:pt x="9815" y="14586"/>
                    <a:pt x="9724" y="14563"/>
                  </a:cubicBezTo>
                  <a:cubicBezTo>
                    <a:pt x="9679" y="14540"/>
                    <a:pt x="9656" y="14540"/>
                    <a:pt x="9610" y="14517"/>
                  </a:cubicBezTo>
                  <a:cubicBezTo>
                    <a:pt x="9564" y="14494"/>
                    <a:pt x="9519" y="14494"/>
                    <a:pt x="9496" y="14472"/>
                  </a:cubicBezTo>
                  <a:cubicBezTo>
                    <a:pt x="9222" y="14380"/>
                    <a:pt x="8971" y="14266"/>
                    <a:pt x="8743" y="14175"/>
                  </a:cubicBezTo>
                  <a:lnTo>
                    <a:pt x="8720" y="14152"/>
                  </a:lnTo>
                  <a:lnTo>
                    <a:pt x="8697" y="14152"/>
                  </a:lnTo>
                  <a:lnTo>
                    <a:pt x="8583" y="14106"/>
                  </a:lnTo>
                  <a:cubicBezTo>
                    <a:pt x="8514" y="14061"/>
                    <a:pt x="8446" y="14038"/>
                    <a:pt x="8378" y="14015"/>
                  </a:cubicBezTo>
                  <a:lnTo>
                    <a:pt x="8332" y="13992"/>
                  </a:lnTo>
                  <a:lnTo>
                    <a:pt x="8309" y="13969"/>
                  </a:lnTo>
                  <a:lnTo>
                    <a:pt x="8126" y="13901"/>
                  </a:lnTo>
                  <a:cubicBezTo>
                    <a:pt x="7967" y="13833"/>
                    <a:pt x="7807" y="13764"/>
                    <a:pt x="7670" y="13673"/>
                  </a:cubicBezTo>
                  <a:cubicBezTo>
                    <a:pt x="7579" y="13650"/>
                    <a:pt x="7510" y="13604"/>
                    <a:pt x="7419" y="13559"/>
                  </a:cubicBezTo>
                  <a:cubicBezTo>
                    <a:pt x="7350" y="13536"/>
                    <a:pt x="7259" y="13490"/>
                    <a:pt x="7191" y="13444"/>
                  </a:cubicBezTo>
                  <a:cubicBezTo>
                    <a:pt x="7122" y="13422"/>
                    <a:pt x="7054" y="13376"/>
                    <a:pt x="6985" y="13353"/>
                  </a:cubicBezTo>
                  <a:lnTo>
                    <a:pt x="6940" y="13330"/>
                  </a:lnTo>
                  <a:cubicBezTo>
                    <a:pt x="6871" y="13308"/>
                    <a:pt x="6780" y="13262"/>
                    <a:pt x="6711" y="13216"/>
                  </a:cubicBezTo>
                  <a:cubicBezTo>
                    <a:pt x="6643" y="13193"/>
                    <a:pt x="6597" y="13171"/>
                    <a:pt x="6529" y="13148"/>
                  </a:cubicBezTo>
                  <a:cubicBezTo>
                    <a:pt x="6437" y="13102"/>
                    <a:pt x="6346" y="13056"/>
                    <a:pt x="6278" y="13011"/>
                  </a:cubicBezTo>
                  <a:lnTo>
                    <a:pt x="6209" y="12988"/>
                  </a:lnTo>
                  <a:cubicBezTo>
                    <a:pt x="6163" y="12942"/>
                    <a:pt x="6095" y="12919"/>
                    <a:pt x="6049" y="12897"/>
                  </a:cubicBezTo>
                  <a:lnTo>
                    <a:pt x="5958" y="12851"/>
                  </a:lnTo>
                  <a:lnTo>
                    <a:pt x="5821" y="12783"/>
                  </a:lnTo>
                  <a:cubicBezTo>
                    <a:pt x="5753" y="12760"/>
                    <a:pt x="5684" y="12714"/>
                    <a:pt x="5616" y="12691"/>
                  </a:cubicBezTo>
                  <a:cubicBezTo>
                    <a:pt x="5547" y="12646"/>
                    <a:pt x="5456" y="12600"/>
                    <a:pt x="5365" y="12577"/>
                  </a:cubicBezTo>
                  <a:lnTo>
                    <a:pt x="5273" y="12531"/>
                  </a:lnTo>
                  <a:cubicBezTo>
                    <a:pt x="5159" y="12463"/>
                    <a:pt x="5045" y="12395"/>
                    <a:pt x="4931" y="12349"/>
                  </a:cubicBezTo>
                  <a:cubicBezTo>
                    <a:pt x="4771" y="12258"/>
                    <a:pt x="4634" y="12189"/>
                    <a:pt x="4474" y="12098"/>
                  </a:cubicBezTo>
                  <a:lnTo>
                    <a:pt x="4429" y="12052"/>
                  </a:lnTo>
                  <a:cubicBezTo>
                    <a:pt x="4360" y="12029"/>
                    <a:pt x="4315" y="12006"/>
                    <a:pt x="4269" y="11961"/>
                  </a:cubicBezTo>
                  <a:lnTo>
                    <a:pt x="4200" y="11938"/>
                  </a:lnTo>
                  <a:cubicBezTo>
                    <a:pt x="4155" y="11915"/>
                    <a:pt x="4109" y="11870"/>
                    <a:pt x="4041" y="11847"/>
                  </a:cubicBezTo>
                  <a:cubicBezTo>
                    <a:pt x="3995" y="11824"/>
                    <a:pt x="3949" y="11778"/>
                    <a:pt x="3881" y="11755"/>
                  </a:cubicBezTo>
                  <a:cubicBezTo>
                    <a:pt x="3790" y="11710"/>
                    <a:pt x="3698" y="11664"/>
                    <a:pt x="3607" y="11596"/>
                  </a:cubicBezTo>
                  <a:cubicBezTo>
                    <a:pt x="3516" y="11550"/>
                    <a:pt x="3424" y="11504"/>
                    <a:pt x="3333" y="11436"/>
                  </a:cubicBezTo>
                  <a:lnTo>
                    <a:pt x="3196" y="11367"/>
                  </a:lnTo>
                  <a:cubicBezTo>
                    <a:pt x="3128" y="11322"/>
                    <a:pt x="3059" y="11276"/>
                    <a:pt x="2991" y="11230"/>
                  </a:cubicBezTo>
                  <a:lnTo>
                    <a:pt x="2968" y="11230"/>
                  </a:lnTo>
                  <a:lnTo>
                    <a:pt x="2922" y="11208"/>
                  </a:lnTo>
                  <a:lnTo>
                    <a:pt x="2877" y="11185"/>
                  </a:lnTo>
                  <a:cubicBezTo>
                    <a:pt x="2785" y="11139"/>
                    <a:pt x="2694" y="11071"/>
                    <a:pt x="2603" y="11025"/>
                  </a:cubicBezTo>
                  <a:lnTo>
                    <a:pt x="2557" y="11002"/>
                  </a:lnTo>
                  <a:lnTo>
                    <a:pt x="2534" y="10979"/>
                  </a:lnTo>
                  <a:lnTo>
                    <a:pt x="2511" y="10979"/>
                  </a:lnTo>
                  <a:lnTo>
                    <a:pt x="2443" y="10911"/>
                  </a:lnTo>
                  <a:lnTo>
                    <a:pt x="2397" y="10888"/>
                  </a:lnTo>
                  <a:cubicBezTo>
                    <a:pt x="2146" y="10728"/>
                    <a:pt x="1895" y="10568"/>
                    <a:pt x="1644" y="10409"/>
                  </a:cubicBezTo>
                  <a:lnTo>
                    <a:pt x="1576" y="10386"/>
                  </a:lnTo>
                  <a:cubicBezTo>
                    <a:pt x="1530" y="10340"/>
                    <a:pt x="1484" y="10317"/>
                    <a:pt x="1416" y="10295"/>
                  </a:cubicBezTo>
                  <a:lnTo>
                    <a:pt x="1302" y="10226"/>
                  </a:lnTo>
                  <a:lnTo>
                    <a:pt x="1210" y="10158"/>
                  </a:lnTo>
                  <a:cubicBezTo>
                    <a:pt x="1165" y="10112"/>
                    <a:pt x="1096" y="10089"/>
                    <a:pt x="1028" y="10044"/>
                  </a:cubicBezTo>
                  <a:lnTo>
                    <a:pt x="1005" y="10044"/>
                  </a:lnTo>
                  <a:lnTo>
                    <a:pt x="982" y="10021"/>
                  </a:lnTo>
                  <a:cubicBezTo>
                    <a:pt x="936" y="9998"/>
                    <a:pt x="868" y="9952"/>
                    <a:pt x="822" y="9907"/>
                  </a:cubicBezTo>
                  <a:lnTo>
                    <a:pt x="777" y="9884"/>
                  </a:lnTo>
                  <a:cubicBezTo>
                    <a:pt x="685" y="9838"/>
                    <a:pt x="617" y="9792"/>
                    <a:pt x="526" y="9724"/>
                  </a:cubicBezTo>
                  <a:cubicBezTo>
                    <a:pt x="457" y="9678"/>
                    <a:pt x="389" y="9633"/>
                    <a:pt x="320" y="9564"/>
                  </a:cubicBezTo>
                  <a:cubicBezTo>
                    <a:pt x="343" y="9541"/>
                    <a:pt x="320" y="9473"/>
                    <a:pt x="297" y="9450"/>
                  </a:cubicBezTo>
                  <a:cubicBezTo>
                    <a:pt x="275" y="9450"/>
                    <a:pt x="252" y="9427"/>
                    <a:pt x="229" y="9427"/>
                  </a:cubicBezTo>
                  <a:cubicBezTo>
                    <a:pt x="206" y="9427"/>
                    <a:pt x="160" y="9450"/>
                    <a:pt x="138" y="9473"/>
                  </a:cubicBezTo>
                  <a:cubicBezTo>
                    <a:pt x="115" y="9496"/>
                    <a:pt x="92" y="9519"/>
                    <a:pt x="92" y="9564"/>
                  </a:cubicBezTo>
                  <a:cubicBezTo>
                    <a:pt x="69" y="9587"/>
                    <a:pt x="69" y="9610"/>
                    <a:pt x="46" y="9633"/>
                  </a:cubicBezTo>
                  <a:cubicBezTo>
                    <a:pt x="46" y="9655"/>
                    <a:pt x="46" y="9678"/>
                    <a:pt x="46" y="9678"/>
                  </a:cubicBezTo>
                  <a:cubicBezTo>
                    <a:pt x="46" y="9724"/>
                    <a:pt x="23" y="9770"/>
                    <a:pt x="23" y="9792"/>
                  </a:cubicBezTo>
                  <a:cubicBezTo>
                    <a:pt x="23" y="9861"/>
                    <a:pt x="23" y="9907"/>
                    <a:pt x="23" y="9975"/>
                  </a:cubicBezTo>
                  <a:lnTo>
                    <a:pt x="23" y="10021"/>
                  </a:lnTo>
                  <a:cubicBezTo>
                    <a:pt x="1" y="10089"/>
                    <a:pt x="1" y="10180"/>
                    <a:pt x="23" y="10272"/>
                  </a:cubicBezTo>
                  <a:cubicBezTo>
                    <a:pt x="23" y="10317"/>
                    <a:pt x="23" y="10363"/>
                    <a:pt x="46" y="10409"/>
                  </a:cubicBezTo>
                  <a:lnTo>
                    <a:pt x="46" y="10477"/>
                  </a:lnTo>
                  <a:cubicBezTo>
                    <a:pt x="46" y="10568"/>
                    <a:pt x="69" y="10660"/>
                    <a:pt x="92" y="10751"/>
                  </a:cubicBezTo>
                  <a:cubicBezTo>
                    <a:pt x="115" y="10797"/>
                    <a:pt x="115" y="10865"/>
                    <a:pt x="160" y="10934"/>
                  </a:cubicBezTo>
                  <a:cubicBezTo>
                    <a:pt x="160" y="10979"/>
                    <a:pt x="183" y="11025"/>
                    <a:pt x="206" y="11071"/>
                  </a:cubicBezTo>
                  <a:lnTo>
                    <a:pt x="229" y="11093"/>
                  </a:lnTo>
                  <a:cubicBezTo>
                    <a:pt x="252" y="11139"/>
                    <a:pt x="252" y="11162"/>
                    <a:pt x="275" y="11185"/>
                  </a:cubicBezTo>
                  <a:cubicBezTo>
                    <a:pt x="297" y="11230"/>
                    <a:pt x="343" y="11276"/>
                    <a:pt x="366" y="11299"/>
                  </a:cubicBezTo>
                  <a:cubicBezTo>
                    <a:pt x="411" y="11345"/>
                    <a:pt x="457" y="11367"/>
                    <a:pt x="503" y="11413"/>
                  </a:cubicBezTo>
                  <a:lnTo>
                    <a:pt x="571" y="11436"/>
                  </a:lnTo>
                  <a:cubicBezTo>
                    <a:pt x="731" y="11573"/>
                    <a:pt x="914" y="11687"/>
                    <a:pt x="1119" y="11824"/>
                  </a:cubicBezTo>
                  <a:lnTo>
                    <a:pt x="1142" y="11847"/>
                  </a:lnTo>
                  <a:cubicBezTo>
                    <a:pt x="1279" y="11915"/>
                    <a:pt x="1393" y="12006"/>
                    <a:pt x="1530" y="12075"/>
                  </a:cubicBezTo>
                  <a:cubicBezTo>
                    <a:pt x="1598" y="12121"/>
                    <a:pt x="1644" y="12166"/>
                    <a:pt x="1713" y="12189"/>
                  </a:cubicBezTo>
                  <a:cubicBezTo>
                    <a:pt x="1781" y="12235"/>
                    <a:pt x="1872" y="12280"/>
                    <a:pt x="1941" y="12326"/>
                  </a:cubicBezTo>
                  <a:cubicBezTo>
                    <a:pt x="2009" y="12372"/>
                    <a:pt x="2055" y="12395"/>
                    <a:pt x="2123" y="12440"/>
                  </a:cubicBezTo>
                  <a:cubicBezTo>
                    <a:pt x="2169" y="12463"/>
                    <a:pt x="2215" y="12486"/>
                    <a:pt x="2260" y="12509"/>
                  </a:cubicBezTo>
                  <a:lnTo>
                    <a:pt x="2283" y="12509"/>
                  </a:lnTo>
                  <a:lnTo>
                    <a:pt x="2352" y="12554"/>
                  </a:lnTo>
                  <a:lnTo>
                    <a:pt x="2511" y="12646"/>
                  </a:lnTo>
                  <a:lnTo>
                    <a:pt x="2534" y="12646"/>
                  </a:lnTo>
                  <a:lnTo>
                    <a:pt x="2557" y="12668"/>
                  </a:lnTo>
                  <a:cubicBezTo>
                    <a:pt x="2626" y="12714"/>
                    <a:pt x="2694" y="12760"/>
                    <a:pt x="2762" y="12783"/>
                  </a:cubicBezTo>
                  <a:lnTo>
                    <a:pt x="2877" y="12851"/>
                  </a:lnTo>
                  <a:lnTo>
                    <a:pt x="2945" y="12874"/>
                  </a:lnTo>
                  <a:lnTo>
                    <a:pt x="2968" y="12897"/>
                  </a:lnTo>
                  <a:cubicBezTo>
                    <a:pt x="3036" y="12942"/>
                    <a:pt x="3105" y="12965"/>
                    <a:pt x="3196" y="13011"/>
                  </a:cubicBezTo>
                  <a:cubicBezTo>
                    <a:pt x="3219" y="13034"/>
                    <a:pt x="3265" y="13056"/>
                    <a:pt x="3287" y="13056"/>
                  </a:cubicBezTo>
                  <a:lnTo>
                    <a:pt x="3379" y="13102"/>
                  </a:lnTo>
                  <a:cubicBezTo>
                    <a:pt x="3447" y="13148"/>
                    <a:pt x="3516" y="13171"/>
                    <a:pt x="3584" y="13216"/>
                  </a:cubicBezTo>
                  <a:cubicBezTo>
                    <a:pt x="3744" y="13285"/>
                    <a:pt x="3881" y="13353"/>
                    <a:pt x="4041" y="13422"/>
                  </a:cubicBezTo>
                  <a:lnTo>
                    <a:pt x="4109" y="13467"/>
                  </a:lnTo>
                  <a:lnTo>
                    <a:pt x="4132" y="13490"/>
                  </a:lnTo>
                  <a:cubicBezTo>
                    <a:pt x="4223" y="13536"/>
                    <a:pt x="4292" y="13581"/>
                    <a:pt x="4383" y="13604"/>
                  </a:cubicBezTo>
                  <a:cubicBezTo>
                    <a:pt x="4452" y="13650"/>
                    <a:pt x="4497" y="13673"/>
                    <a:pt x="4566" y="13718"/>
                  </a:cubicBezTo>
                  <a:lnTo>
                    <a:pt x="4589" y="13718"/>
                  </a:lnTo>
                  <a:cubicBezTo>
                    <a:pt x="4680" y="13764"/>
                    <a:pt x="4748" y="13787"/>
                    <a:pt x="4817" y="13833"/>
                  </a:cubicBezTo>
                  <a:cubicBezTo>
                    <a:pt x="4862" y="13855"/>
                    <a:pt x="4908" y="13878"/>
                    <a:pt x="4954" y="13901"/>
                  </a:cubicBezTo>
                  <a:lnTo>
                    <a:pt x="5022" y="13924"/>
                  </a:lnTo>
                  <a:lnTo>
                    <a:pt x="5068" y="13947"/>
                  </a:lnTo>
                  <a:lnTo>
                    <a:pt x="5091" y="13969"/>
                  </a:lnTo>
                  <a:cubicBezTo>
                    <a:pt x="5159" y="13992"/>
                    <a:pt x="5205" y="14015"/>
                    <a:pt x="5250" y="14038"/>
                  </a:cubicBezTo>
                  <a:cubicBezTo>
                    <a:pt x="5319" y="14061"/>
                    <a:pt x="5387" y="14106"/>
                    <a:pt x="5456" y="14129"/>
                  </a:cubicBezTo>
                  <a:lnTo>
                    <a:pt x="5524" y="14175"/>
                  </a:lnTo>
                  <a:lnTo>
                    <a:pt x="5570" y="14198"/>
                  </a:lnTo>
                  <a:cubicBezTo>
                    <a:pt x="5616" y="14198"/>
                    <a:pt x="5638" y="14221"/>
                    <a:pt x="5684" y="14243"/>
                  </a:cubicBezTo>
                  <a:lnTo>
                    <a:pt x="5775" y="14266"/>
                  </a:lnTo>
                  <a:cubicBezTo>
                    <a:pt x="5798" y="14289"/>
                    <a:pt x="5844" y="14312"/>
                    <a:pt x="5890" y="14335"/>
                  </a:cubicBezTo>
                  <a:lnTo>
                    <a:pt x="5912" y="14335"/>
                  </a:lnTo>
                  <a:lnTo>
                    <a:pt x="5935" y="14357"/>
                  </a:lnTo>
                  <a:lnTo>
                    <a:pt x="5958" y="14357"/>
                  </a:lnTo>
                  <a:cubicBezTo>
                    <a:pt x="6004" y="14380"/>
                    <a:pt x="6072" y="14403"/>
                    <a:pt x="6118" y="14426"/>
                  </a:cubicBezTo>
                  <a:cubicBezTo>
                    <a:pt x="6255" y="14494"/>
                    <a:pt x="6415" y="14563"/>
                    <a:pt x="6574" y="14631"/>
                  </a:cubicBezTo>
                  <a:lnTo>
                    <a:pt x="6643" y="14677"/>
                  </a:lnTo>
                  <a:cubicBezTo>
                    <a:pt x="6780" y="14723"/>
                    <a:pt x="6894" y="14768"/>
                    <a:pt x="7031" y="14837"/>
                  </a:cubicBezTo>
                  <a:cubicBezTo>
                    <a:pt x="7282" y="14951"/>
                    <a:pt x="7556" y="15065"/>
                    <a:pt x="7807" y="15156"/>
                  </a:cubicBezTo>
                  <a:lnTo>
                    <a:pt x="7853" y="15179"/>
                  </a:lnTo>
                  <a:lnTo>
                    <a:pt x="7967" y="15225"/>
                  </a:lnTo>
                  <a:cubicBezTo>
                    <a:pt x="8104" y="15270"/>
                    <a:pt x="8241" y="15339"/>
                    <a:pt x="8378" y="15385"/>
                  </a:cubicBezTo>
                  <a:lnTo>
                    <a:pt x="8423" y="15407"/>
                  </a:lnTo>
                  <a:cubicBezTo>
                    <a:pt x="8560" y="15476"/>
                    <a:pt x="8720" y="15544"/>
                    <a:pt x="8880" y="15613"/>
                  </a:cubicBezTo>
                  <a:cubicBezTo>
                    <a:pt x="9017" y="15659"/>
                    <a:pt x="9176" y="15727"/>
                    <a:pt x="9313" y="15773"/>
                  </a:cubicBezTo>
                  <a:lnTo>
                    <a:pt x="9336" y="15795"/>
                  </a:lnTo>
                  <a:cubicBezTo>
                    <a:pt x="9405" y="15818"/>
                    <a:pt x="9473" y="15841"/>
                    <a:pt x="9542" y="15864"/>
                  </a:cubicBezTo>
                  <a:cubicBezTo>
                    <a:pt x="9610" y="15887"/>
                    <a:pt x="9679" y="15932"/>
                    <a:pt x="9770" y="15955"/>
                  </a:cubicBezTo>
                  <a:cubicBezTo>
                    <a:pt x="9998" y="16047"/>
                    <a:pt x="10158" y="16115"/>
                    <a:pt x="10340" y="16184"/>
                  </a:cubicBezTo>
                  <a:cubicBezTo>
                    <a:pt x="10386" y="16184"/>
                    <a:pt x="10455" y="16206"/>
                    <a:pt x="10500" y="16229"/>
                  </a:cubicBezTo>
                  <a:lnTo>
                    <a:pt x="10569" y="16252"/>
                  </a:lnTo>
                  <a:cubicBezTo>
                    <a:pt x="10706" y="16298"/>
                    <a:pt x="10820" y="16366"/>
                    <a:pt x="10957" y="16389"/>
                  </a:cubicBezTo>
                  <a:lnTo>
                    <a:pt x="11025" y="16412"/>
                  </a:lnTo>
                  <a:lnTo>
                    <a:pt x="11071" y="16435"/>
                  </a:lnTo>
                  <a:lnTo>
                    <a:pt x="11094" y="16457"/>
                  </a:lnTo>
                  <a:cubicBezTo>
                    <a:pt x="11162" y="16457"/>
                    <a:pt x="11208" y="16480"/>
                    <a:pt x="11276" y="16503"/>
                  </a:cubicBezTo>
                  <a:cubicBezTo>
                    <a:pt x="11390" y="16549"/>
                    <a:pt x="11505" y="16572"/>
                    <a:pt x="11642" y="16594"/>
                  </a:cubicBezTo>
                  <a:lnTo>
                    <a:pt x="11664" y="16617"/>
                  </a:lnTo>
                  <a:lnTo>
                    <a:pt x="11733" y="16617"/>
                  </a:lnTo>
                  <a:lnTo>
                    <a:pt x="11756" y="16640"/>
                  </a:lnTo>
                  <a:cubicBezTo>
                    <a:pt x="11824" y="16640"/>
                    <a:pt x="11893" y="16663"/>
                    <a:pt x="11961" y="16686"/>
                  </a:cubicBezTo>
                  <a:lnTo>
                    <a:pt x="12052" y="16686"/>
                  </a:lnTo>
                  <a:lnTo>
                    <a:pt x="12075" y="16708"/>
                  </a:lnTo>
                  <a:cubicBezTo>
                    <a:pt x="12121" y="16708"/>
                    <a:pt x="12167" y="16708"/>
                    <a:pt x="12212" y="16731"/>
                  </a:cubicBezTo>
                  <a:lnTo>
                    <a:pt x="12326" y="16754"/>
                  </a:lnTo>
                  <a:cubicBezTo>
                    <a:pt x="12600" y="16800"/>
                    <a:pt x="12897" y="16845"/>
                    <a:pt x="13194" y="16845"/>
                  </a:cubicBezTo>
                  <a:lnTo>
                    <a:pt x="13285" y="16845"/>
                  </a:lnTo>
                  <a:cubicBezTo>
                    <a:pt x="13331" y="16823"/>
                    <a:pt x="13331" y="16823"/>
                    <a:pt x="13376" y="16800"/>
                  </a:cubicBezTo>
                  <a:lnTo>
                    <a:pt x="13399" y="16800"/>
                  </a:lnTo>
                  <a:lnTo>
                    <a:pt x="13422" y="16777"/>
                  </a:lnTo>
                  <a:cubicBezTo>
                    <a:pt x="13468" y="16754"/>
                    <a:pt x="13490" y="16731"/>
                    <a:pt x="13513" y="16686"/>
                  </a:cubicBezTo>
                  <a:cubicBezTo>
                    <a:pt x="13513" y="16663"/>
                    <a:pt x="13513" y="16663"/>
                    <a:pt x="13513" y="16663"/>
                  </a:cubicBezTo>
                  <a:cubicBezTo>
                    <a:pt x="13559" y="16617"/>
                    <a:pt x="13604" y="16572"/>
                    <a:pt x="13650" y="16503"/>
                  </a:cubicBezTo>
                  <a:cubicBezTo>
                    <a:pt x="13673" y="16480"/>
                    <a:pt x="13696" y="16435"/>
                    <a:pt x="13719" y="16389"/>
                  </a:cubicBezTo>
                  <a:lnTo>
                    <a:pt x="13741" y="16343"/>
                  </a:lnTo>
                  <a:lnTo>
                    <a:pt x="13810" y="16252"/>
                  </a:lnTo>
                  <a:cubicBezTo>
                    <a:pt x="13856" y="16184"/>
                    <a:pt x="13901" y="16092"/>
                    <a:pt x="13970" y="16001"/>
                  </a:cubicBezTo>
                  <a:lnTo>
                    <a:pt x="13993" y="15955"/>
                  </a:lnTo>
                  <a:cubicBezTo>
                    <a:pt x="14061" y="15818"/>
                    <a:pt x="14152" y="15681"/>
                    <a:pt x="14221" y="15544"/>
                  </a:cubicBezTo>
                  <a:lnTo>
                    <a:pt x="14244" y="15522"/>
                  </a:lnTo>
                  <a:lnTo>
                    <a:pt x="14266" y="15476"/>
                  </a:lnTo>
                  <a:lnTo>
                    <a:pt x="14358" y="15339"/>
                  </a:lnTo>
                  <a:cubicBezTo>
                    <a:pt x="14403" y="15248"/>
                    <a:pt x="14449" y="15134"/>
                    <a:pt x="14518" y="15042"/>
                  </a:cubicBezTo>
                  <a:cubicBezTo>
                    <a:pt x="14563" y="14928"/>
                    <a:pt x="14632" y="14791"/>
                    <a:pt x="14700" y="14677"/>
                  </a:cubicBezTo>
                  <a:lnTo>
                    <a:pt x="14746" y="14609"/>
                  </a:lnTo>
                  <a:cubicBezTo>
                    <a:pt x="14769" y="14563"/>
                    <a:pt x="14791" y="14517"/>
                    <a:pt x="14837" y="14472"/>
                  </a:cubicBezTo>
                  <a:cubicBezTo>
                    <a:pt x="14860" y="14426"/>
                    <a:pt x="14883" y="14357"/>
                    <a:pt x="14928" y="14312"/>
                  </a:cubicBezTo>
                  <a:lnTo>
                    <a:pt x="14951" y="14266"/>
                  </a:lnTo>
                  <a:cubicBezTo>
                    <a:pt x="14974" y="14198"/>
                    <a:pt x="15020" y="14129"/>
                    <a:pt x="15065" y="14061"/>
                  </a:cubicBezTo>
                  <a:cubicBezTo>
                    <a:pt x="15088" y="14015"/>
                    <a:pt x="15111" y="13969"/>
                    <a:pt x="15134" y="13924"/>
                  </a:cubicBezTo>
                  <a:lnTo>
                    <a:pt x="15179" y="13855"/>
                  </a:lnTo>
                  <a:cubicBezTo>
                    <a:pt x="15248" y="13696"/>
                    <a:pt x="15339" y="13559"/>
                    <a:pt x="15408" y="13422"/>
                  </a:cubicBezTo>
                  <a:lnTo>
                    <a:pt x="15453" y="13308"/>
                  </a:lnTo>
                  <a:cubicBezTo>
                    <a:pt x="15522" y="13216"/>
                    <a:pt x="15567" y="13102"/>
                    <a:pt x="15636" y="12988"/>
                  </a:cubicBezTo>
                  <a:cubicBezTo>
                    <a:pt x="15773" y="12760"/>
                    <a:pt x="15910" y="12509"/>
                    <a:pt x="16047" y="12280"/>
                  </a:cubicBezTo>
                  <a:cubicBezTo>
                    <a:pt x="16229" y="11984"/>
                    <a:pt x="16389" y="11687"/>
                    <a:pt x="16549" y="11390"/>
                  </a:cubicBezTo>
                  <a:cubicBezTo>
                    <a:pt x="16640" y="11253"/>
                    <a:pt x="16709" y="11093"/>
                    <a:pt x="16800" y="10957"/>
                  </a:cubicBezTo>
                  <a:lnTo>
                    <a:pt x="16914" y="10751"/>
                  </a:lnTo>
                  <a:lnTo>
                    <a:pt x="17028" y="10546"/>
                  </a:lnTo>
                  <a:cubicBezTo>
                    <a:pt x="17097" y="10409"/>
                    <a:pt x="17165" y="10295"/>
                    <a:pt x="17234" y="10158"/>
                  </a:cubicBezTo>
                  <a:lnTo>
                    <a:pt x="17257" y="10135"/>
                  </a:lnTo>
                  <a:lnTo>
                    <a:pt x="17279" y="10089"/>
                  </a:lnTo>
                  <a:lnTo>
                    <a:pt x="17302" y="10044"/>
                  </a:lnTo>
                  <a:cubicBezTo>
                    <a:pt x="17371" y="9929"/>
                    <a:pt x="17439" y="9792"/>
                    <a:pt x="17508" y="9678"/>
                  </a:cubicBezTo>
                  <a:cubicBezTo>
                    <a:pt x="17553" y="9610"/>
                    <a:pt x="17599" y="9519"/>
                    <a:pt x="17645" y="9450"/>
                  </a:cubicBezTo>
                  <a:cubicBezTo>
                    <a:pt x="17690" y="9382"/>
                    <a:pt x="17736" y="9313"/>
                    <a:pt x="17759" y="9245"/>
                  </a:cubicBezTo>
                  <a:cubicBezTo>
                    <a:pt x="17827" y="9131"/>
                    <a:pt x="17896" y="8994"/>
                    <a:pt x="17964" y="8879"/>
                  </a:cubicBezTo>
                  <a:lnTo>
                    <a:pt x="17964" y="8834"/>
                  </a:lnTo>
                  <a:lnTo>
                    <a:pt x="18033" y="8720"/>
                  </a:lnTo>
                  <a:cubicBezTo>
                    <a:pt x="18078" y="8628"/>
                    <a:pt x="18124" y="8537"/>
                    <a:pt x="18170" y="8423"/>
                  </a:cubicBezTo>
                  <a:cubicBezTo>
                    <a:pt x="18215" y="8377"/>
                    <a:pt x="18238" y="8309"/>
                    <a:pt x="18261" y="8263"/>
                  </a:cubicBezTo>
                  <a:lnTo>
                    <a:pt x="18284" y="8217"/>
                  </a:lnTo>
                  <a:lnTo>
                    <a:pt x="18307" y="8172"/>
                  </a:lnTo>
                  <a:cubicBezTo>
                    <a:pt x="18352" y="8103"/>
                    <a:pt x="18375" y="8035"/>
                    <a:pt x="18421" y="7989"/>
                  </a:cubicBezTo>
                  <a:cubicBezTo>
                    <a:pt x="18443" y="7921"/>
                    <a:pt x="18489" y="7852"/>
                    <a:pt x="18512" y="7784"/>
                  </a:cubicBezTo>
                  <a:lnTo>
                    <a:pt x="18535" y="7715"/>
                  </a:lnTo>
                  <a:lnTo>
                    <a:pt x="18649" y="7533"/>
                  </a:lnTo>
                  <a:cubicBezTo>
                    <a:pt x="18649" y="7510"/>
                    <a:pt x="18672" y="7487"/>
                    <a:pt x="18695" y="7464"/>
                  </a:cubicBezTo>
                  <a:lnTo>
                    <a:pt x="18695" y="7419"/>
                  </a:lnTo>
                  <a:lnTo>
                    <a:pt x="18717" y="7373"/>
                  </a:lnTo>
                  <a:cubicBezTo>
                    <a:pt x="18763" y="7282"/>
                    <a:pt x="18809" y="7190"/>
                    <a:pt x="18877" y="7099"/>
                  </a:cubicBezTo>
                  <a:lnTo>
                    <a:pt x="18968" y="6916"/>
                  </a:lnTo>
                  <a:cubicBezTo>
                    <a:pt x="19083" y="6688"/>
                    <a:pt x="19220" y="6437"/>
                    <a:pt x="19356" y="6209"/>
                  </a:cubicBezTo>
                  <a:lnTo>
                    <a:pt x="19379" y="6140"/>
                  </a:lnTo>
                  <a:cubicBezTo>
                    <a:pt x="19448" y="6003"/>
                    <a:pt x="19539" y="5844"/>
                    <a:pt x="19608" y="5730"/>
                  </a:cubicBezTo>
                  <a:cubicBezTo>
                    <a:pt x="19653" y="5638"/>
                    <a:pt x="19699" y="5547"/>
                    <a:pt x="19745" y="5478"/>
                  </a:cubicBezTo>
                  <a:lnTo>
                    <a:pt x="19767" y="5433"/>
                  </a:lnTo>
                  <a:lnTo>
                    <a:pt x="19859" y="5273"/>
                  </a:lnTo>
                  <a:lnTo>
                    <a:pt x="19904" y="5227"/>
                  </a:lnTo>
                  <a:cubicBezTo>
                    <a:pt x="19973" y="5113"/>
                    <a:pt x="20041" y="4976"/>
                    <a:pt x="20110" y="4862"/>
                  </a:cubicBezTo>
                  <a:cubicBezTo>
                    <a:pt x="20155" y="4794"/>
                    <a:pt x="20201" y="4702"/>
                    <a:pt x="20247" y="4634"/>
                  </a:cubicBezTo>
                  <a:lnTo>
                    <a:pt x="20315" y="4497"/>
                  </a:lnTo>
                  <a:lnTo>
                    <a:pt x="20361" y="4429"/>
                  </a:lnTo>
                  <a:lnTo>
                    <a:pt x="20384" y="4383"/>
                  </a:lnTo>
                  <a:lnTo>
                    <a:pt x="20429" y="4314"/>
                  </a:lnTo>
                  <a:cubicBezTo>
                    <a:pt x="20543" y="4132"/>
                    <a:pt x="20635" y="3949"/>
                    <a:pt x="20749" y="3767"/>
                  </a:cubicBezTo>
                  <a:cubicBezTo>
                    <a:pt x="20794" y="3698"/>
                    <a:pt x="20840" y="3630"/>
                    <a:pt x="20886" y="3561"/>
                  </a:cubicBezTo>
                  <a:cubicBezTo>
                    <a:pt x="20954" y="3424"/>
                    <a:pt x="21046" y="3264"/>
                    <a:pt x="21137" y="3127"/>
                  </a:cubicBezTo>
                  <a:cubicBezTo>
                    <a:pt x="21182" y="3036"/>
                    <a:pt x="21228" y="2945"/>
                    <a:pt x="21274" y="2876"/>
                  </a:cubicBezTo>
                  <a:lnTo>
                    <a:pt x="21319" y="2831"/>
                  </a:lnTo>
                  <a:lnTo>
                    <a:pt x="21388" y="2694"/>
                  </a:lnTo>
                  <a:lnTo>
                    <a:pt x="21456" y="2557"/>
                  </a:lnTo>
                  <a:cubicBezTo>
                    <a:pt x="21525" y="2466"/>
                    <a:pt x="21571" y="2351"/>
                    <a:pt x="21639" y="2260"/>
                  </a:cubicBezTo>
                  <a:cubicBezTo>
                    <a:pt x="21707" y="2123"/>
                    <a:pt x="21799" y="1986"/>
                    <a:pt x="21867" y="1849"/>
                  </a:cubicBezTo>
                  <a:cubicBezTo>
                    <a:pt x="21890" y="1804"/>
                    <a:pt x="21913" y="1758"/>
                    <a:pt x="21936" y="1735"/>
                  </a:cubicBezTo>
                  <a:lnTo>
                    <a:pt x="21959" y="1689"/>
                  </a:lnTo>
                  <a:lnTo>
                    <a:pt x="22050" y="1575"/>
                  </a:lnTo>
                  <a:lnTo>
                    <a:pt x="22118" y="1438"/>
                  </a:lnTo>
                  <a:lnTo>
                    <a:pt x="22187" y="1324"/>
                  </a:lnTo>
                  <a:lnTo>
                    <a:pt x="22210" y="1301"/>
                  </a:lnTo>
                  <a:lnTo>
                    <a:pt x="22232" y="1279"/>
                  </a:lnTo>
                  <a:cubicBezTo>
                    <a:pt x="22232" y="1233"/>
                    <a:pt x="22255" y="1233"/>
                    <a:pt x="22255" y="1233"/>
                  </a:cubicBezTo>
                  <a:lnTo>
                    <a:pt x="22278" y="1187"/>
                  </a:lnTo>
                  <a:lnTo>
                    <a:pt x="22301" y="1142"/>
                  </a:lnTo>
                  <a:lnTo>
                    <a:pt x="22324" y="1119"/>
                  </a:lnTo>
                  <a:cubicBezTo>
                    <a:pt x="22369" y="1028"/>
                    <a:pt x="22415" y="959"/>
                    <a:pt x="22461" y="868"/>
                  </a:cubicBezTo>
                  <a:cubicBezTo>
                    <a:pt x="22461" y="845"/>
                    <a:pt x="22461" y="822"/>
                    <a:pt x="22484" y="799"/>
                  </a:cubicBezTo>
                  <a:cubicBezTo>
                    <a:pt x="22484" y="754"/>
                    <a:pt x="22484" y="685"/>
                    <a:pt x="22438" y="617"/>
                  </a:cubicBezTo>
                  <a:cubicBezTo>
                    <a:pt x="22415" y="594"/>
                    <a:pt x="22415" y="571"/>
                    <a:pt x="22392" y="571"/>
                  </a:cubicBezTo>
                  <a:lnTo>
                    <a:pt x="22369" y="548"/>
                  </a:lnTo>
                  <a:cubicBezTo>
                    <a:pt x="22347" y="525"/>
                    <a:pt x="22324" y="503"/>
                    <a:pt x="22301" y="480"/>
                  </a:cubicBezTo>
                  <a:lnTo>
                    <a:pt x="22278" y="457"/>
                  </a:lnTo>
                  <a:lnTo>
                    <a:pt x="22232" y="411"/>
                  </a:lnTo>
                  <a:lnTo>
                    <a:pt x="22210" y="388"/>
                  </a:lnTo>
                  <a:cubicBezTo>
                    <a:pt x="22164" y="366"/>
                    <a:pt x="22141" y="343"/>
                    <a:pt x="22141" y="320"/>
                  </a:cubicBezTo>
                  <a:cubicBezTo>
                    <a:pt x="22096" y="274"/>
                    <a:pt x="22050" y="229"/>
                    <a:pt x="22027" y="183"/>
                  </a:cubicBezTo>
                  <a:cubicBezTo>
                    <a:pt x="22004" y="137"/>
                    <a:pt x="21981" y="115"/>
                    <a:pt x="21959" y="69"/>
                  </a:cubicBezTo>
                  <a:cubicBezTo>
                    <a:pt x="21936" y="46"/>
                    <a:pt x="21913" y="46"/>
                    <a:pt x="21890" y="23"/>
                  </a:cubicBezTo>
                  <a:cubicBezTo>
                    <a:pt x="21867" y="23"/>
                    <a:pt x="21844" y="0"/>
                    <a:pt x="2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1"/>
            <p:cNvSpPr/>
            <p:nvPr/>
          </p:nvSpPr>
          <p:spPr>
            <a:xfrm>
              <a:off x="-678326" y="2387600"/>
              <a:ext cx="1323046" cy="982102"/>
            </a:xfrm>
            <a:custGeom>
              <a:avLst/>
              <a:gdLst/>
              <a:ahLst/>
              <a:cxnLst/>
              <a:rect l="l" t="t" r="r" b="b"/>
              <a:pathLst>
                <a:path w="23648" h="17554" extrusionOk="0">
                  <a:moveTo>
                    <a:pt x="23442" y="0"/>
                  </a:moveTo>
                  <a:cubicBezTo>
                    <a:pt x="23396" y="0"/>
                    <a:pt x="23351" y="46"/>
                    <a:pt x="23351" y="69"/>
                  </a:cubicBezTo>
                  <a:cubicBezTo>
                    <a:pt x="23351" y="92"/>
                    <a:pt x="23351" y="92"/>
                    <a:pt x="23351" y="115"/>
                  </a:cubicBezTo>
                  <a:cubicBezTo>
                    <a:pt x="23328" y="115"/>
                    <a:pt x="23305" y="115"/>
                    <a:pt x="23282" y="137"/>
                  </a:cubicBezTo>
                  <a:cubicBezTo>
                    <a:pt x="23282" y="137"/>
                    <a:pt x="23259" y="160"/>
                    <a:pt x="23259" y="160"/>
                  </a:cubicBezTo>
                  <a:lnTo>
                    <a:pt x="23236" y="206"/>
                  </a:lnTo>
                  <a:lnTo>
                    <a:pt x="23236" y="229"/>
                  </a:lnTo>
                  <a:lnTo>
                    <a:pt x="23214" y="229"/>
                  </a:lnTo>
                  <a:lnTo>
                    <a:pt x="23077" y="503"/>
                  </a:lnTo>
                  <a:cubicBezTo>
                    <a:pt x="22940" y="708"/>
                    <a:pt x="22826" y="891"/>
                    <a:pt x="22711" y="1096"/>
                  </a:cubicBezTo>
                  <a:cubicBezTo>
                    <a:pt x="22597" y="1256"/>
                    <a:pt x="22506" y="1416"/>
                    <a:pt x="22415" y="1553"/>
                  </a:cubicBezTo>
                  <a:lnTo>
                    <a:pt x="22278" y="1758"/>
                  </a:lnTo>
                  <a:lnTo>
                    <a:pt x="22232" y="1849"/>
                  </a:lnTo>
                  <a:cubicBezTo>
                    <a:pt x="22187" y="1895"/>
                    <a:pt x="22164" y="1941"/>
                    <a:pt x="22141" y="1986"/>
                  </a:cubicBezTo>
                  <a:cubicBezTo>
                    <a:pt x="22118" y="2009"/>
                    <a:pt x="22118" y="2032"/>
                    <a:pt x="22095" y="2055"/>
                  </a:cubicBezTo>
                  <a:cubicBezTo>
                    <a:pt x="22095" y="2078"/>
                    <a:pt x="22118" y="2123"/>
                    <a:pt x="22118" y="2123"/>
                  </a:cubicBezTo>
                  <a:cubicBezTo>
                    <a:pt x="22141" y="2169"/>
                    <a:pt x="22164" y="2192"/>
                    <a:pt x="22187" y="2215"/>
                  </a:cubicBezTo>
                  <a:lnTo>
                    <a:pt x="22164" y="2237"/>
                  </a:lnTo>
                  <a:lnTo>
                    <a:pt x="22118" y="2237"/>
                  </a:lnTo>
                  <a:cubicBezTo>
                    <a:pt x="22050" y="2351"/>
                    <a:pt x="22004" y="2443"/>
                    <a:pt x="21935" y="2534"/>
                  </a:cubicBezTo>
                  <a:cubicBezTo>
                    <a:pt x="21890" y="2603"/>
                    <a:pt x="21844" y="2694"/>
                    <a:pt x="21798" y="2762"/>
                  </a:cubicBezTo>
                  <a:cubicBezTo>
                    <a:pt x="21776" y="2831"/>
                    <a:pt x="21753" y="2876"/>
                    <a:pt x="21730" y="2922"/>
                  </a:cubicBezTo>
                  <a:cubicBezTo>
                    <a:pt x="21684" y="3013"/>
                    <a:pt x="21639" y="3082"/>
                    <a:pt x="21570" y="3173"/>
                  </a:cubicBezTo>
                  <a:lnTo>
                    <a:pt x="21547" y="3219"/>
                  </a:lnTo>
                  <a:lnTo>
                    <a:pt x="21479" y="3333"/>
                  </a:lnTo>
                  <a:lnTo>
                    <a:pt x="21388" y="3470"/>
                  </a:lnTo>
                  <a:cubicBezTo>
                    <a:pt x="21319" y="3584"/>
                    <a:pt x="21251" y="3698"/>
                    <a:pt x="21205" y="3835"/>
                  </a:cubicBezTo>
                  <a:lnTo>
                    <a:pt x="21159" y="3881"/>
                  </a:lnTo>
                  <a:lnTo>
                    <a:pt x="21114" y="3949"/>
                  </a:lnTo>
                  <a:lnTo>
                    <a:pt x="21091" y="3995"/>
                  </a:lnTo>
                  <a:cubicBezTo>
                    <a:pt x="21068" y="4041"/>
                    <a:pt x="21045" y="4086"/>
                    <a:pt x="21022" y="4132"/>
                  </a:cubicBezTo>
                  <a:cubicBezTo>
                    <a:pt x="21022" y="4155"/>
                    <a:pt x="21022" y="4200"/>
                    <a:pt x="21022" y="4200"/>
                  </a:cubicBezTo>
                  <a:cubicBezTo>
                    <a:pt x="21000" y="4223"/>
                    <a:pt x="20977" y="4246"/>
                    <a:pt x="20977" y="4292"/>
                  </a:cubicBezTo>
                  <a:cubicBezTo>
                    <a:pt x="20863" y="4451"/>
                    <a:pt x="20771" y="4611"/>
                    <a:pt x="20657" y="4771"/>
                  </a:cubicBezTo>
                  <a:lnTo>
                    <a:pt x="20589" y="4885"/>
                  </a:lnTo>
                  <a:lnTo>
                    <a:pt x="20520" y="4999"/>
                  </a:lnTo>
                  <a:lnTo>
                    <a:pt x="20497" y="5045"/>
                  </a:lnTo>
                  <a:lnTo>
                    <a:pt x="20475" y="5091"/>
                  </a:lnTo>
                  <a:cubicBezTo>
                    <a:pt x="20383" y="5205"/>
                    <a:pt x="20292" y="5364"/>
                    <a:pt x="20224" y="5501"/>
                  </a:cubicBezTo>
                  <a:lnTo>
                    <a:pt x="20178" y="5547"/>
                  </a:lnTo>
                  <a:lnTo>
                    <a:pt x="19950" y="5912"/>
                  </a:lnTo>
                  <a:lnTo>
                    <a:pt x="19904" y="6004"/>
                  </a:lnTo>
                  <a:cubicBezTo>
                    <a:pt x="19813" y="6163"/>
                    <a:pt x="19699" y="6323"/>
                    <a:pt x="19607" y="6483"/>
                  </a:cubicBezTo>
                  <a:cubicBezTo>
                    <a:pt x="19562" y="6597"/>
                    <a:pt x="19493" y="6688"/>
                    <a:pt x="19447" y="6802"/>
                  </a:cubicBezTo>
                  <a:lnTo>
                    <a:pt x="19402" y="6871"/>
                  </a:lnTo>
                  <a:lnTo>
                    <a:pt x="19379" y="6894"/>
                  </a:lnTo>
                  <a:lnTo>
                    <a:pt x="19356" y="6939"/>
                  </a:lnTo>
                  <a:cubicBezTo>
                    <a:pt x="19356" y="6962"/>
                    <a:pt x="19333" y="6985"/>
                    <a:pt x="19311" y="7008"/>
                  </a:cubicBezTo>
                  <a:lnTo>
                    <a:pt x="19311" y="7031"/>
                  </a:lnTo>
                  <a:cubicBezTo>
                    <a:pt x="19288" y="7076"/>
                    <a:pt x="19265" y="7099"/>
                    <a:pt x="19242" y="7145"/>
                  </a:cubicBezTo>
                  <a:cubicBezTo>
                    <a:pt x="19242" y="7190"/>
                    <a:pt x="19242" y="7213"/>
                    <a:pt x="19242" y="7259"/>
                  </a:cubicBezTo>
                  <a:lnTo>
                    <a:pt x="19219" y="7305"/>
                  </a:lnTo>
                  <a:lnTo>
                    <a:pt x="19196" y="7350"/>
                  </a:lnTo>
                  <a:cubicBezTo>
                    <a:pt x="19174" y="7373"/>
                    <a:pt x="19151" y="7419"/>
                    <a:pt x="19128" y="7464"/>
                  </a:cubicBezTo>
                  <a:lnTo>
                    <a:pt x="19128" y="7487"/>
                  </a:lnTo>
                  <a:cubicBezTo>
                    <a:pt x="19105" y="7533"/>
                    <a:pt x="19082" y="7578"/>
                    <a:pt x="19059" y="7601"/>
                  </a:cubicBezTo>
                  <a:cubicBezTo>
                    <a:pt x="19059" y="7624"/>
                    <a:pt x="19059" y="7624"/>
                    <a:pt x="19037" y="7647"/>
                  </a:cubicBezTo>
                  <a:lnTo>
                    <a:pt x="18991" y="7715"/>
                  </a:lnTo>
                  <a:lnTo>
                    <a:pt x="18945" y="7807"/>
                  </a:lnTo>
                  <a:cubicBezTo>
                    <a:pt x="18922" y="7807"/>
                    <a:pt x="18922" y="7830"/>
                    <a:pt x="18900" y="7852"/>
                  </a:cubicBezTo>
                  <a:lnTo>
                    <a:pt x="18877" y="7875"/>
                  </a:lnTo>
                  <a:lnTo>
                    <a:pt x="18786" y="8058"/>
                  </a:lnTo>
                  <a:cubicBezTo>
                    <a:pt x="18694" y="8172"/>
                    <a:pt x="18626" y="8309"/>
                    <a:pt x="18557" y="8423"/>
                  </a:cubicBezTo>
                  <a:lnTo>
                    <a:pt x="18512" y="8491"/>
                  </a:lnTo>
                  <a:lnTo>
                    <a:pt x="18489" y="8560"/>
                  </a:lnTo>
                  <a:lnTo>
                    <a:pt x="18466" y="8583"/>
                  </a:lnTo>
                  <a:cubicBezTo>
                    <a:pt x="18443" y="8628"/>
                    <a:pt x="18398" y="8674"/>
                    <a:pt x="18375" y="8743"/>
                  </a:cubicBezTo>
                  <a:cubicBezTo>
                    <a:pt x="18329" y="8811"/>
                    <a:pt x="18283" y="8902"/>
                    <a:pt x="18238" y="8994"/>
                  </a:cubicBezTo>
                  <a:lnTo>
                    <a:pt x="18146" y="9108"/>
                  </a:lnTo>
                  <a:lnTo>
                    <a:pt x="18078" y="9245"/>
                  </a:lnTo>
                  <a:cubicBezTo>
                    <a:pt x="18032" y="9336"/>
                    <a:pt x="17987" y="9427"/>
                    <a:pt x="17941" y="9541"/>
                  </a:cubicBezTo>
                  <a:cubicBezTo>
                    <a:pt x="17873" y="9633"/>
                    <a:pt x="17827" y="9724"/>
                    <a:pt x="17781" y="9838"/>
                  </a:cubicBezTo>
                  <a:lnTo>
                    <a:pt x="17781" y="9861"/>
                  </a:lnTo>
                  <a:lnTo>
                    <a:pt x="17736" y="9929"/>
                  </a:lnTo>
                  <a:lnTo>
                    <a:pt x="17690" y="10021"/>
                  </a:lnTo>
                  <a:lnTo>
                    <a:pt x="17690" y="10044"/>
                  </a:lnTo>
                  <a:lnTo>
                    <a:pt x="17667" y="10066"/>
                  </a:lnTo>
                  <a:cubicBezTo>
                    <a:pt x="17644" y="10089"/>
                    <a:pt x="17644" y="10135"/>
                    <a:pt x="17621" y="10158"/>
                  </a:cubicBezTo>
                  <a:cubicBezTo>
                    <a:pt x="17553" y="10272"/>
                    <a:pt x="17484" y="10386"/>
                    <a:pt x="17416" y="10523"/>
                  </a:cubicBezTo>
                  <a:cubicBezTo>
                    <a:pt x="17370" y="10591"/>
                    <a:pt x="17325" y="10660"/>
                    <a:pt x="17279" y="10751"/>
                  </a:cubicBezTo>
                  <a:cubicBezTo>
                    <a:pt x="17233" y="10820"/>
                    <a:pt x="17188" y="10865"/>
                    <a:pt x="17165" y="10934"/>
                  </a:cubicBezTo>
                  <a:lnTo>
                    <a:pt x="17142" y="10979"/>
                  </a:lnTo>
                  <a:lnTo>
                    <a:pt x="17051" y="11116"/>
                  </a:lnTo>
                  <a:lnTo>
                    <a:pt x="17005" y="11185"/>
                  </a:lnTo>
                  <a:lnTo>
                    <a:pt x="16868" y="11413"/>
                  </a:lnTo>
                  <a:lnTo>
                    <a:pt x="16708" y="11641"/>
                  </a:lnTo>
                  <a:lnTo>
                    <a:pt x="16640" y="11778"/>
                  </a:lnTo>
                  <a:lnTo>
                    <a:pt x="16617" y="11801"/>
                  </a:lnTo>
                  <a:lnTo>
                    <a:pt x="16571" y="11892"/>
                  </a:lnTo>
                  <a:cubicBezTo>
                    <a:pt x="16549" y="11915"/>
                    <a:pt x="16526" y="11961"/>
                    <a:pt x="16503" y="12007"/>
                  </a:cubicBezTo>
                  <a:lnTo>
                    <a:pt x="16480" y="12029"/>
                  </a:lnTo>
                  <a:lnTo>
                    <a:pt x="16412" y="12121"/>
                  </a:lnTo>
                  <a:lnTo>
                    <a:pt x="16366" y="12235"/>
                  </a:lnTo>
                  <a:lnTo>
                    <a:pt x="16298" y="12326"/>
                  </a:lnTo>
                  <a:lnTo>
                    <a:pt x="16275" y="12395"/>
                  </a:lnTo>
                  <a:lnTo>
                    <a:pt x="16229" y="12440"/>
                  </a:lnTo>
                  <a:lnTo>
                    <a:pt x="16206" y="12486"/>
                  </a:lnTo>
                  <a:lnTo>
                    <a:pt x="16183" y="12509"/>
                  </a:lnTo>
                  <a:cubicBezTo>
                    <a:pt x="16183" y="12532"/>
                    <a:pt x="16161" y="12577"/>
                    <a:pt x="16161" y="12600"/>
                  </a:cubicBezTo>
                  <a:cubicBezTo>
                    <a:pt x="16138" y="12600"/>
                    <a:pt x="16138" y="12623"/>
                    <a:pt x="16138" y="12623"/>
                  </a:cubicBezTo>
                  <a:cubicBezTo>
                    <a:pt x="16069" y="12737"/>
                    <a:pt x="16001" y="12874"/>
                    <a:pt x="15932" y="12988"/>
                  </a:cubicBezTo>
                  <a:lnTo>
                    <a:pt x="15887" y="13079"/>
                  </a:lnTo>
                  <a:lnTo>
                    <a:pt x="15841" y="13125"/>
                  </a:lnTo>
                  <a:lnTo>
                    <a:pt x="15841" y="13148"/>
                  </a:lnTo>
                  <a:lnTo>
                    <a:pt x="15795" y="13216"/>
                  </a:lnTo>
                  <a:lnTo>
                    <a:pt x="15773" y="13262"/>
                  </a:lnTo>
                  <a:cubicBezTo>
                    <a:pt x="15773" y="13285"/>
                    <a:pt x="15773" y="13308"/>
                    <a:pt x="15773" y="13330"/>
                  </a:cubicBezTo>
                  <a:cubicBezTo>
                    <a:pt x="15773" y="13353"/>
                    <a:pt x="15773" y="13353"/>
                    <a:pt x="15773" y="13376"/>
                  </a:cubicBezTo>
                  <a:lnTo>
                    <a:pt x="15750" y="13422"/>
                  </a:lnTo>
                  <a:lnTo>
                    <a:pt x="15727" y="13422"/>
                  </a:lnTo>
                  <a:cubicBezTo>
                    <a:pt x="15704" y="13490"/>
                    <a:pt x="15681" y="13513"/>
                    <a:pt x="15658" y="13559"/>
                  </a:cubicBezTo>
                  <a:lnTo>
                    <a:pt x="15613" y="13627"/>
                  </a:lnTo>
                  <a:lnTo>
                    <a:pt x="15590" y="13650"/>
                  </a:lnTo>
                  <a:lnTo>
                    <a:pt x="15567" y="13673"/>
                  </a:lnTo>
                  <a:cubicBezTo>
                    <a:pt x="15544" y="13718"/>
                    <a:pt x="15522" y="13741"/>
                    <a:pt x="15499" y="13787"/>
                  </a:cubicBezTo>
                  <a:lnTo>
                    <a:pt x="15476" y="13810"/>
                  </a:lnTo>
                  <a:cubicBezTo>
                    <a:pt x="15453" y="13833"/>
                    <a:pt x="15430" y="13855"/>
                    <a:pt x="15430" y="13878"/>
                  </a:cubicBezTo>
                  <a:lnTo>
                    <a:pt x="15316" y="14038"/>
                  </a:lnTo>
                  <a:cubicBezTo>
                    <a:pt x="15225" y="14198"/>
                    <a:pt x="15133" y="14335"/>
                    <a:pt x="15065" y="14495"/>
                  </a:cubicBezTo>
                  <a:cubicBezTo>
                    <a:pt x="14951" y="14677"/>
                    <a:pt x="14837" y="14860"/>
                    <a:pt x="14745" y="15042"/>
                  </a:cubicBezTo>
                  <a:cubicBezTo>
                    <a:pt x="14677" y="15156"/>
                    <a:pt x="14609" y="15271"/>
                    <a:pt x="14540" y="15385"/>
                  </a:cubicBezTo>
                  <a:lnTo>
                    <a:pt x="14540" y="15408"/>
                  </a:lnTo>
                  <a:lnTo>
                    <a:pt x="14517" y="15453"/>
                  </a:lnTo>
                  <a:lnTo>
                    <a:pt x="14494" y="15476"/>
                  </a:lnTo>
                  <a:lnTo>
                    <a:pt x="14449" y="15544"/>
                  </a:lnTo>
                  <a:lnTo>
                    <a:pt x="14426" y="15636"/>
                  </a:lnTo>
                  <a:lnTo>
                    <a:pt x="14335" y="15796"/>
                  </a:lnTo>
                  <a:cubicBezTo>
                    <a:pt x="14152" y="16092"/>
                    <a:pt x="14015" y="16366"/>
                    <a:pt x="13855" y="16640"/>
                  </a:cubicBezTo>
                  <a:lnTo>
                    <a:pt x="13855" y="16663"/>
                  </a:lnTo>
                  <a:cubicBezTo>
                    <a:pt x="13855" y="16686"/>
                    <a:pt x="13832" y="16709"/>
                    <a:pt x="13832" y="16709"/>
                  </a:cubicBezTo>
                  <a:cubicBezTo>
                    <a:pt x="13810" y="16731"/>
                    <a:pt x="13810" y="16754"/>
                    <a:pt x="13810" y="16777"/>
                  </a:cubicBezTo>
                  <a:lnTo>
                    <a:pt x="13764" y="16846"/>
                  </a:lnTo>
                  <a:lnTo>
                    <a:pt x="13741" y="16868"/>
                  </a:lnTo>
                  <a:cubicBezTo>
                    <a:pt x="13741" y="16891"/>
                    <a:pt x="13741" y="16914"/>
                    <a:pt x="13718" y="16937"/>
                  </a:cubicBezTo>
                  <a:lnTo>
                    <a:pt x="13673" y="17051"/>
                  </a:lnTo>
                  <a:cubicBezTo>
                    <a:pt x="13650" y="17051"/>
                    <a:pt x="13650" y="17074"/>
                    <a:pt x="13627" y="17097"/>
                  </a:cubicBezTo>
                  <a:cubicBezTo>
                    <a:pt x="13627" y="17097"/>
                    <a:pt x="13627" y="17074"/>
                    <a:pt x="13604" y="17074"/>
                  </a:cubicBezTo>
                  <a:cubicBezTo>
                    <a:pt x="13581" y="17051"/>
                    <a:pt x="13559" y="17051"/>
                    <a:pt x="13513" y="17028"/>
                  </a:cubicBezTo>
                  <a:lnTo>
                    <a:pt x="13148" y="17028"/>
                  </a:lnTo>
                  <a:cubicBezTo>
                    <a:pt x="13102" y="17005"/>
                    <a:pt x="13079" y="17005"/>
                    <a:pt x="13056" y="17005"/>
                  </a:cubicBezTo>
                  <a:lnTo>
                    <a:pt x="13011" y="17005"/>
                  </a:lnTo>
                  <a:lnTo>
                    <a:pt x="12988" y="16982"/>
                  </a:lnTo>
                  <a:lnTo>
                    <a:pt x="12919" y="16982"/>
                  </a:lnTo>
                  <a:lnTo>
                    <a:pt x="12874" y="16960"/>
                  </a:lnTo>
                  <a:lnTo>
                    <a:pt x="12782" y="16960"/>
                  </a:lnTo>
                  <a:cubicBezTo>
                    <a:pt x="12691" y="16937"/>
                    <a:pt x="12600" y="16914"/>
                    <a:pt x="12509" y="16891"/>
                  </a:cubicBezTo>
                  <a:cubicBezTo>
                    <a:pt x="12372" y="16868"/>
                    <a:pt x="12235" y="16846"/>
                    <a:pt x="12121" y="16823"/>
                  </a:cubicBezTo>
                  <a:cubicBezTo>
                    <a:pt x="12006" y="16800"/>
                    <a:pt x="11892" y="16777"/>
                    <a:pt x="11778" y="16754"/>
                  </a:cubicBezTo>
                  <a:lnTo>
                    <a:pt x="11755" y="16754"/>
                  </a:lnTo>
                  <a:cubicBezTo>
                    <a:pt x="11710" y="16754"/>
                    <a:pt x="11641" y="16731"/>
                    <a:pt x="11596" y="16731"/>
                  </a:cubicBezTo>
                  <a:lnTo>
                    <a:pt x="11527" y="16709"/>
                  </a:lnTo>
                  <a:lnTo>
                    <a:pt x="11481" y="16686"/>
                  </a:lnTo>
                  <a:lnTo>
                    <a:pt x="11436" y="16686"/>
                  </a:lnTo>
                  <a:cubicBezTo>
                    <a:pt x="11367" y="16663"/>
                    <a:pt x="11299" y="16640"/>
                    <a:pt x="11230" y="16617"/>
                  </a:cubicBezTo>
                  <a:lnTo>
                    <a:pt x="11208" y="16617"/>
                  </a:lnTo>
                  <a:cubicBezTo>
                    <a:pt x="11139" y="16594"/>
                    <a:pt x="11093" y="16572"/>
                    <a:pt x="11025" y="16549"/>
                  </a:cubicBezTo>
                  <a:lnTo>
                    <a:pt x="10956" y="16526"/>
                  </a:lnTo>
                  <a:lnTo>
                    <a:pt x="10911" y="16503"/>
                  </a:lnTo>
                  <a:cubicBezTo>
                    <a:pt x="10865" y="16480"/>
                    <a:pt x="10842" y="16480"/>
                    <a:pt x="10797" y="16457"/>
                  </a:cubicBezTo>
                  <a:cubicBezTo>
                    <a:pt x="10774" y="16457"/>
                    <a:pt x="10751" y="16435"/>
                    <a:pt x="10728" y="16435"/>
                  </a:cubicBezTo>
                  <a:cubicBezTo>
                    <a:pt x="10683" y="16412"/>
                    <a:pt x="10614" y="16389"/>
                    <a:pt x="10568" y="16389"/>
                  </a:cubicBezTo>
                  <a:cubicBezTo>
                    <a:pt x="10546" y="16366"/>
                    <a:pt x="10500" y="16343"/>
                    <a:pt x="10454" y="16343"/>
                  </a:cubicBezTo>
                  <a:lnTo>
                    <a:pt x="10431" y="16321"/>
                  </a:lnTo>
                  <a:lnTo>
                    <a:pt x="10386" y="16321"/>
                  </a:lnTo>
                  <a:cubicBezTo>
                    <a:pt x="10363" y="16321"/>
                    <a:pt x="10363" y="16298"/>
                    <a:pt x="10340" y="16298"/>
                  </a:cubicBezTo>
                  <a:lnTo>
                    <a:pt x="10272" y="16275"/>
                  </a:lnTo>
                  <a:cubicBezTo>
                    <a:pt x="10180" y="16252"/>
                    <a:pt x="10112" y="16229"/>
                    <a:pt x="10043" y="16206"/>
                  </a:cubicBezTo>
                  <a:lnTo>
                    <a:pt x="10021" y="16206"/>
                  </a:lnTo>
                  <a:lnTo>
                    <a:pt x="9884" y="16161"/>
                  </a:lnTo>
                  <a:lnTo>
                    <a:pt x="9655" y="16069"/>
                  </a:lnTo>
                  <a:lnTo>
                    <a:pt x="9450" y="16001"/>
                  </a:lnTo>
                  <a:lnTo>
                    <a:pt x="9427" y="16001"/>
                  </a:lnTo>
                  <a:cubicBezTo>
                    <a:pt x="9404" y="15978"/>
                    <a:pt x="9382" y="15955"/>
                    <a:pt x="9359" y="15955"/>
                  </a:cubicBezTo>
                  <a:lnTo>
                    <a:pt x="9313" y="15933"/>
                  </a:lnTo>
                  <a:lnTo>
                    <a:pt x="9245" y="15910"/>
                  </a:lnTo>
                  <a:cubicBezTo>
                    <a:pt x="9199" y="15887"/>
                    <a:pt x="9130" y="15864"/>
                    <a:pt x="9085" y="15841"/>
                  </a:cubicBezTo>
                  <a:cubicBezTo>
                    <a:pt x="8993" y="15796"/>
                    <a:pt x="8925" y="15773"/>
                    <a:pt x="8857" y="15750"/>
                  </a:cubicBezTo>
                  <a:lnTo>
                    <a:pt x="8788" y="15727"/>
                  </a:lnTo>
                  <a:cubicBezTo>
                    <a:pt x="8674" y="15681"/>
                    <a:pt x="8560" y="15636"/>
                    <a:pt x="8446" y="15590"/>
                  </a:cubicBezTo>
                  <a:cubicBezTo>
                    <a:pt x="8446" y="15567"/>
                    <a:pt x="8400" y="15544"/>
                    <a:pt x="8377" y="15522"/>
                  </a:cubicBezTo>
                  <a:cubicBezTo>
                    <a:pt x="8332" y="15499"/>
                    <a:pt x="8309" y="15476"/>
                    <a:pt x="8286" y="15476"/>
                  </a:cubicBezTo>
                  <a:lnTo>
                    <a:pt x="8240" y="15453"/>
                  </a:lnTo>
                  <a:cubicBezTo>
                    <a:pt x="8195" y="15430"/>
                    <a:pt x="8149" y="15430"/>
                    <a:pt x="8126" y="15408"/>
                  </a:cubicBezTo>
                  <a:lnTo>
                    <a:pt x="8103" y="15385"/>
                  </a:lnTo>
                  <a:lnTo>
                    <a:pt x="7989" y="15339"/>
                  </a:lnTo>
                  <a:lnTo>
                    <a:pt x="7875" y="15316"/>
                  </a:lnTo>
                  <a:lnTo>
                    <a:pt x="7784" y="15271"/>
                  </a:lnTo>
                  <a:cubicBezTo>
                    <a:pt x="7670" y="15225"/>
                    <a:pt x="7555" y="15179"/>
                    <a:pt x="7464" y="15134"/>
                  </a:cubicBezTo>
                  <a:cubicBezTo>
                    <a:pt x="7327" y="15065"/>
                    <a:pt x="7213" y="15019"/>
                    <a:pt x="7099" y="14974"/>
                  </a:cubicBezTo>
                  <a:lnTo>
                    <a:pt x="7031" y="14928"/>
                  </a:lnTo>
                  <a:cubicBezTo>
                    <a:pt x="6962" y="14905"/>
                    <a:pt x="6894" y="14860"/>
                    <a:pt x="6802" y="14837"/>
                  </a:cubicBezTo>
                  <a:lnTo>
                    <a:pt x="6757" y="14791"/>
                  </a:lnTo>
                  <a:lnTo>
                    <a:pt x="6734" y="14791"/>
                  </a:lnTo>
                  <a:lnTo>
                    <a:pt x="6688" y="14768"/>
                  </a:lnTo>
                  <a:lnTo>
                    <a:pt x="6665" y="14768"/>
                  </a:lnTo>
                  <a:cubicBezTo>
                    <a:pt x="6642" y="14768"/>
                    <a:pt x="6642" y="14746"/>
                    <a:pt x="6620" y="14746"/>
                  </a:cubicBezTo>
                  <a:lnTo>
                    <a:pt x="6574" y="14746"/>
                  </a:lnTo>
                  <a:lnTo>
                    <a:pt x="6483" y="14700"/>
                  </a:lnTo>
                  <a:cubicBezTo>
                    <a:pt x="6414" y="14677"/>
                    <a:pt x="6369" y="14654"/>
                    <a:pt x="6323" y="14631"/>
                  </a:cubicBezTo>
                  <a:cubicBezTo>
                    <a:pt x="6300" y="14609"/>
                    <a:pt x="6277" y="14586"/>
                    <a:pt x="6254" y="14563"/>
                  </a:cubicBezTo>
                  <a:cubicBezTo>
                    <a:pt x="6163" y="14517"/>
                    <a:pt x="6072" y="14472"/>
                    <a:pt x="6003" y="14426"/>
                  </a:cubicBezTo>
                  <a:lnTo>
                    <a:pt x="5981" y="14426"/>
                  </a:lnTo>
                  <a:cubicBezTo>
                    <a:pt x="5912" y="14380"/>
                    <a:pt x="5821" y="14358"/>
                    <a:pt x="5752" y="14312"/>
                  </a:cubicBezTo>
                  <a:cubicBezTo>
                    <a:pt x="5593" y="14243"/>
                    <a:pt x="5410" y="14175"/>
                    <a:pt x="5250" y="14084"/>
                  </a:cubicBezTo>
                  <a:cubicBezTo>
                    <a:pt x="5182" y="14061"/>
                    <a:pt x="5090" y="14015"/>
                    <a:pt x="5022" y="13970"/>
                  </a:cubicBezTo>
                  <a:cubicBezTo>
                    <a:pt x="4908" y="13901"/>
                    <a:pt x="4794" y="13833"/>
                    <a:pt x="4702" y="13764"/>
                  </a:cubicBezTo>
                  <a:lnTo>
                    <a:pt x="4611" y="13741"/>
                  </a:lnTo>
                  <a:cubicBezTo>
                    <a:pt x="4543" y="13696"/>
                    <a:pt x="4451" y="13650"/>
                    <a:pt x="4360" y="13604"/>
                  </a:cubicBezTo>
                  <a:lnTo>
                    <a:pt x="4200" y="13513"/>
                  </a:lnTo>
                  <a:cubicBezTo>
                    <a:pt x="4109" y="13467"/>
                    <a:pt x="3995" y="13399"/>
                    <a:pt x="3903" y="13353"/>
                  </a:cubicBezTo>
                  <a:cubicBezTo>
                    <a:pt x="3721" y="13262"/>
                    <a:pt x="3561" y="13171"/>
                    <a:pt x="3401" y="13079"/>
                  </a:cubicBezTo>
                  <a:lnTo>
                    <a:pt x="3310" y="13034"/>
                  </a:lnTo>
                  <a:lnTo>
                    <a:pt x="3287" y="13034"/>
                  </a:lnTo>
                  <a:cubicBezTo>
                    <a:pt x="3150" y="12965"/>
                    <a:pt x="3013" y="12897"/>
                    <a:pt x="2876" y="12828"/>
                  </a:cubicBezTo>
                  <a:cubicBezTo>
                    <a:pt x="2853" y="12805"/>
                    <a:pt x="2831" y="12805"/>
                    <a:pt x="2785" y="12783"/>
                  </a:cubicBezTo>
                  <a:lnTo>
                    <a:pt x="2717" y="12783"/>
                  </a:lnTo>
                  <a:cubicBezTo>
                    <a:pt x="2694" y="12760"/>
                    <a:pt x="2671" y="12760"/>
                    <a:pt x="2648" y="12737"/>
                  </a:cubicBezTo>
                  <a:lnTo>
                    <a:pt x="2625" y="12714"/>
                  </a:lnTo>
                  <a:cubicBezTo>
                    <a:pt x="2557" y="12691"/>
                    <a:pt x="2488" y="12646"/>
                    <a:pt x="2443" y="12623"/>
                  </a:cubicBezTo>
                  <a:cubicBezTo>
                    <a:pt x="2397" y="12577"/>
                    <a:pt x="2351" y="12577"/>
                    <a:pt x="2328" y="12554"/>
                  </a:cubicBezTo>
                  <a:cubicBezTo>
                    <a:pt x="2306" y="12554"/>
                    <a:pt x="2306" y="12532"/>
                    <a:pt x="2283" y="12532"/>
                  </a:cubicBezTo>
                  <a:cubicBezTo>
                    <a:pt x="2260" y="12532"/>
                    <a:pt x="2214" y="12554"/>
                    <a:pt x="2192" y="12577"/>
                  </a:cubicBezTo>
                  <a:cubicBezTo>
                    <a:pt x="2192" y="12554"/>
                    <a:pt x="2169" y="12554"/>
                    <a:pt x="2146" y="12532"/>
                  </a:cubicBezTo>
                  <a:lnTo>
                    <a:pt x="1804" y="12303"/>
                  </a:lnTo>
                  <a:lnTo>
                    <a:pt x="1461" y="12075"/>
                  </a:lnTo>
                  <a:lnTo>
                    <a:pt x="1393" y="12029"/>
                  </a:lnTo>
                  <a:lnTo>
                    <a:pt x="1233" y="11915"/>
                  </a:lnTo>
                  <a:cubicBezTo>
                    <a:pt x="1187" y="11847"/>
                    <a:pt x="1142" y="11801"/>
                    <a:pt x="1096" y="11755"/>
                  </a:cubicBezTo>
                  <a:lnTo>
                    <a:pt x="1073" y="11733"/>
                  </a:lnTo>
                  <a:cubicBezTo>
                    <a:pt x="1027" y="11687"/>
                    <a:pt x="1005" y="11664"/>
                    <a:pt x="982" y="11641"/>
                  </a:cubicBezTo>
                  <a:lnTo>
                    <a:pt x="959" y="11619"/>
                  </a:lnTo>
                  <a:cubicBezTo>
                    <a:pt x="891" y="11573"/>
                    <a:pt x="822" y="11504"/>
                    <a:pt x="754" y="11459"/>
                  </a:cubicBezTo>
                  <a:lnTo>
                    <a:pt x="708" y="11436"/>
                  </a:lnTo>
                  <a:cubicBezTo>
                    <a:pt x="617" y="11390"/>
                    <a:pt x="548" y="11322"/>
                    <a:pt x="457" y="11276"/>
                  </a:cubicBezTo>
                  <a:lnTo>
                    <a:pt x="434" y="11253"/>
                  </a:lnTo>
                  <a:lnTo>
                    <a:pt x="388" y="11231"/>
                  </a:lnTo>
                  <a:lnTo>
                    <a:pt x="366" y="11231"/>
                  </a:lnTo>
                  <a:cubicBezTo>
                    <a:pt x="343" y="11208"/>
                    <a:pt x="320" y="11185"/>
                    <a:pt x="297" y="11162"/>
                  </a:cubicBezTo>
                  <a:cubicBezTo>
                    <a:pt x="274" y="11162"/>
                    <a:pt x="251" y="11139"/>
                    <a:pt x="229" y="11139"/>
                  </a:cubicBezTo>
                  <a:cubicBezTo>
                    <a:pt x="206" y="11116"/>
                    <a:pt x="160" y="11094"/>
                    <a:pt x="137" y="11094"/>
                  </a:cubicBezTo>
                  <a:cubicBezTo>
                    <a:pt x="114" y="11094"/>
                    <a:pt x="92" y="11116"/>
                    <a:pt x="69" y="11116"/>
                  </a:cubicBezTo>
                  <a:cubicBezTo>
                    <a:pt x="46" y="11139"/>
                    <a:pt x="23" y="11139"/>
                    <a:pt x="23" y="11162"/>
                  </a:cubicBezTo>
                  <a:cubicBezTo>
                    <a:pt x="0" y="11208"/>
                    <a:pt x="0" y="11253"/>
                    <a:pt x="23" y="11276"/>
                  </a:cubicBezTo>
                  <a:cubicBezTo>
                    <a:pt x="23" y="11322"/>
                    <a:pt x="23" y="11367"/>
                    <a:pt x="69" y="11413"/>
                  </a:cubicBezTo>
                  <a:cubicBezTo>
                    <a:pt x="69" y="11413"/>
                    <a:pt x="92" y="11413"/>
                    <a:pt x="92" y="11436"/>
                  </a:cubicBezTo>
                  <a:cubicBezTo>
                    <a:pt x="92" y="11459"/>
                    <a:pt x="92" y="11482"/>
                    <a:pt x="114" y="11504"/>
                  </a:cubicBezTo>
                  <a:cubicBezTo>
                    <a:pt x="137" y="11527"/>
                    <a:pt x="160" y="11573"/>
                    <a:pt x="206" y="11596"/>
                  </a:cubicBezTo>
                  <a:lnTo>
                    <a:pt x="229" y="11596"/>
                  </a:lnTo>
                  <a:cubicBezTo>
                    <a:pt x="229" y="11619"/>
                    <a:pt x="251" y="11641"/>
                    <a:pt x="274" y="11664"/>
                  </a:cubicBezTo>
                  <a:lnTo>
                    <a:pt x="343" y="11710"/>
                  </a:lnTo>
                  <a:lnTo>
                    <a:pt x="434" y="11778"/>
                  </a:lnTo>
                  <a:lnTo>
                    <a:pt x="480" y="11801"/>
                  </a:lnTo>
                  <a:cubicBezTo>
                    <a:pt x="571" y="11870"/>
                    <a:pt x="662" y="11961"/>
                    <a:pt x="776" y="12029"/>
                  </a:cubicBezTo>
                  <a:lnTo>
                    <a:pt x="891" y="12121"/>
                  </a:lnTo>
                  <a:lnTo>
                    <a:pt x="913" y="12144"/>
                  </a:lnTo>
                  <a:cubicBezTo>
                    <a:pt x="959" y="12189"/>
                    <a:pt x="1005" y="12212"/>
                    <a:pt x="1050" y="12258"/>
                  </a:cubicBezTo>
                  <a:lnTo>
                    <a:pt x="1096" y="12303"/>
                  </a:lnTo>
                  <a:cubicBezTo>
                    <a:pt x="1142" y="12326"/>
                    <a:pt x="1164" y="12349"/>
                    <a:pt x="1210" y="12372"/>
                  </a:cubicBezTo>
                  <a:lnTo>
                    <a:pt x="1233" y="12395"/>
                  </a:lnTo>
                  <a:lnTo>
                    <a:pt x="1279" y="12440"/>
                  </a:lnTo>
                  <a:lnTo>
                    <a:pt x="1301" y="12440"/>
                  </a:lnTo>
                  <a:cubicBezTo>
                    <a:pt x="1324" y="12463"/>
                    <a:pt x="1370" y="12486"/>
                    <a:pt x="1393" y="12509"/>
                  </a:cubicBezTo>
                  <a:lnTo>
                    <a:pt x="1438" y="12509"/>
                  </a:lnTo>
                  <a:cubicBezTo>
                    <a:pt x="1461" y="12509"/>
                    <a:pt x="1507" y="12509"/>
                    <a:pt x="1507" y="12486"/>
                  </a:cubicBezTo>
                  <a:cubicBezTo>
                    <a:pt x="1621" y="12577"/>
                    <a:pt x="1758" y="12646"/>
                    <a:pt x="1872" y="12714"/>
                  </a:cubicBezTo>
                  <a:lnTo>
                    <a:pt x="2009" y="12805"/>
                  </a:lnTo>
                  <a:lnTo>
                    <a:pt x="2100" y="12851"/>
                  </a:lnTo>
                  <a:lnTo>
                    <a:pt x="2260" y="12942"/>
                  </a:lnTo>
                  <a:cubicBezTo>
                    <a:pt x="2351" y="13011"/>
                    <a:pt x="2420" y="13057"/>
                    <a:pt x="2511" y="13102"/>
                  </a:cubicBezTo>
                  <a:lnTo>
                    <a:pt x="2534" y="13125"/>
                  </a:lnTo>
                  <a:lnTo>
                    <a:pt x="2580" y="13148"/>
                  </a:lnTo>
                  <a:lnTo>
                    <a:pt x="2602" y="13148"/>
                  </a:lnTo>
                  <a:cubicBezTo>
                    <a:pt x="2625" y="13171"/>
                    <a:pt x="2648" y="13193"/>
                    <a:pt x="2671" y="13193"/>
                  </a:cubicBezTo>
                  <a:cubicBezTo>
                    <a:pt x="2671" y="13193"/>
                    <a:pt x="2671" y="13193"/>
                    <a:pt x="2694" y="13216"/>
                  </a:cubicBezTo>
                  <a:lnTo>
                    <a:pt x="2739" y="13239"/>
                  </a:lnTo>
                  <a:cubicBezTo>
                    <a:pt x="2853" y="13308"/>
                    <a:pt x="2968" y="13376"/>
                    <a:pt x="3082" y="13445"/>
                  </a:cubicBezTo>
                  <a:lnTo>
                    <a:pt x="3150" y="13490"/>
                  </a:lnTo>
                  <a:lnTo>
                    <a:pt x="3242" y="13536"/>
                  </a:lnTo>
                  <a:lnTo>
                    <a:pt x="3287" y="13559"/>
                  </a:lnTo>
                  <a:lnTo>
                    <a:pt x="3310" y="13582"/>
                  </a:lnTo>
                  <a:cubicBezTo>
                    <a:pt x="3356" y="13604"/>
                    <a:pt x="3378" y="13604"/>
                    <a:pt x="3424" y="13627"/>
                  </a:cubicBezTo>
                  <a:cubicBezTo>
                    <a:pt x="3447" y="13650"/>
                    <a:pt x="3470" y="13650"/>
                    <a:pt x="3493" y="13650"/>
                  </a:cubicBezTo>
                  <a:cubicBezTo>
                    <a:pt x="3493" y="13650"/>
                    <a:pt x="3515" y="13650"/>
                    <a:pt x="3515" y="13627"/>
                  </a:cubicBezTo>
                  <a:cubicBezTo>
                    <a:pt x="3652" y="13696"/>
                    <a:pt x="3766" y="13764"/>
                    <a:pt x="3903" y="13833"/>
                  </a:cubicBezTo>
                  <a:cubicBezTo>
                    <a:pt x="3995" y="13878"/>
                    <a:pt x="4063" y="13901"/>
                    <a:pt x="4132" y="13947"/>
                  </a:cubicBezTo>
                  <a:lnTo>
                    <a:pt x="4177" y="13970"/>
                  </a:lnTo>
                  <a:lnTo>
                    <a:pt x="4223" y="13992"/>
                  </a:lnTo>
                  <a:lnTo>
                    <a:pt x="4269" y="14015"/>
                  </a:lnTo>
                  <a:lnTo>
                    <a:pt x="4291" y="14015"/>
                  </a:lnTo>
                  <a:lnTo>
                    <a:pt x="4314" y="14038"/>
                  </a:lnTo>
                  <a:cubicBezTo>
                    <a:pt x="4337" y="14038"/>
                    <a:pt x="4360" y="14061"/>
                    <a:pt x="4406" y="14061"/>
                  </a:cubicBezTo>
                  <a:lnTo>
                    <a:pt x="4474" y="14061"/>
                  </a:lnTo>
                  <a:lnTo>
                    <a:pt x="4497" y="14084"/>
                  </a:lnTo>
                  <a:lnTo>
                    <a:pt x="4520" y="14084"/>
                  </a:lnTo>
                  <a:cubicBezTo>
                    <a:pt x="4611" y="14129"/>
                    <a:pt x="4680" y="14175"/>
                    <a:pt x="4771" y="14221"/>
                  </a:cubicBezTo>
                  <a:lnTo>
                    <a:pt x="4816" y="14243"/>
                  </a:lnTo>
                  <a:cubicBezTo>
                    <a:pt x="4862" y="14289"/>
                    <a:pt x="4931" y="14335"/>
                    <a:pt x="4999" y="14358"/>
                  </a:cubicBezTo>
                  <a:lnTo>
                    <a:pt x="5068" y="14403"/>
                  </a:lnTo>
                  <a:cubicBezTo>
                    <a:pt x="5136" y="14426"/>
                    <a:pt x="5182" y="14472"/>
                    <a:pt x="5250" y="14495"/>
                  </a:cubicBezTo>
                  <a:cubicBezTo>
                    <a:pt x="5341" y="14540"/>
                    <a:pt x="5433" y="14586"/>
                    <a:pt x="5547" y="14631"/>
                  </a:cubicBezTo>
                  <a:cubicBezTo>
                    <a:pt x="5593" y="14677"/>
                    <a:pt x="5638" y="14700"/>
                    <a:pt x="5707" y="14723"/>
                  </a:cubicBezTo>
                  <a:lnTo>
                    <a:pt x="5798" y="14768"/>
                  </a:lnTo>
                  <a:cubicBezTo>
                    <a:pt x="5958" y="14837"/>
                    <a:pt x="6095" y="14905"/>
                    <a:pt x="6232" y="14951"/>
                  </a:cubicBezTo>
                  <a:lnTo>
                    <a:pt x="6300" y="14974"/>
                  </a:lnTo>
                  <a:cubicBezTo>
                    <a:pt x="6369" y="15019"/>
                    <a:pt x="6460" y="15042"/>
                    <a:pt x="6528" y="15088"/>
                  </a:cubicBezTo>
                  <a:lnTo>
                    <a:pt x="6620" y="15111"/>
                  </a:lnTo>
                  <a:lnTo>
                    <a:pt x="6688" y="15156"/>
                  </a:lnTo>
                  <a:lnTo>
                    <a:pt x="6779" y="15179"/>
                  </a:lnTo>
                  <a:lnTo>
                    <a:pt x="6894" y="15225"/>
                  </a:lnTo>
                  <a:lnTo>
                    <a:pt x="6962" y="15248"/>
                  </a:lnTo>
                  <a:lnTo>
                    <a:pt x="7008" y="15271"/>
                  </a:lnTo>
                  <a:lnTo>
                    <a:pt x="7053" y="15316"/>
                  </a:lnTo>
                  <a:lnTo>
                    <a:pt x="7099" y="15339"/>
                  </a:lnTo>
                  <a:lnTo>
                    <a:pt x="7167" y="15362"/>
                  </a:lnTo>
                  <a:cubicBezTo>
                    <a:pt x="7213" y="15385"/>
                    <a:pt x="7282" y="15430"/>
                    <a:pt x="7350" y="15453"/>
                  </a:cubicBezTo>
                  <a:lnTo>
                    <a:pt x="7441" y="15499"/>
                  </a:lnTo>
                  <a:cubicBezTo>
                    <a:pt x="7510" y="15522"/>
                    <a:pt x="7555" y="15544"/>
                    <a:pt x="7601" y="15567"/>
                  </a:cubicBezTo>
                  <a:lnTo>
                    <a:pt x="7624" y="15590"/>
                  </a:lnTo>
                  <a:lnTo>
                    <a:pt x="7670" y="15590"/>
                  </a:lnTo>
                  <a:cubicBezTo>
                    <a:pt x="7670" y="15590"/>
                    <a:pt x="7670" y="15613"/>
                    <a:pt x="7670" y="15613"/>
                  </a:cubicBezTo>
                  <a:cubicBezTo>
                    <a:pt x="7738" y="15636"/>
                    <a:pt x="7784" y="15681"/>
                    <a:pt x="7829" y="15704"/>
                  </a:cubicBezTo>
                  <a:cubicBezTo>
                    <a:pt x="7875" y="15704"/>
                    <a:pt x="7898" y="15727"/>
                    <a:pt x="7921" y="15727"/>
                  </a:cubicBezTo>
                  <a:lnTo>
                    <a:pt x="7966" y="15750"/>
                  </a:lnTo>
                  <a:lnTo>
                    <a:pt x="8012" y="15773"/>
                  </a:lnTo>
                  <a:lnTo>
                    <a:pt x="8103" y="15818"/>
                  </a:lnTo>
                  <a:lnTo>
                    <a:pt x="8126" y="15818"/>
                  </a:lnTo>
                  <a:cubicBezTo>
                    <a:pt x="8217" y="15864"/>
                    <a:pt x="8309" y="15887"/>
                    <a:pt x="8377" y="15933"/>
                  </a:cubicBezTo>
                  <a:lnTo>
                    <a:pt x="8469" y="15955"/>
                  </a:lnTo>
                  <a:cubicBezTo>
                    <a:pt x="8605" y="16024"/>
                    <a:pt x="8765" y="16092"/>
                    <a:pt x="8902" y="16138"/>
                  </a:cubicBezTo>
                  <a:lnTo>
                    <a:pt x="8925" y="16161"/>
                  </a:lnTo>
                  <a:cubicBezTo>
                    <a:pt x="8971" y="16184"/>
                    <a:pt x="9016" y="16184"/>
                    <a:pt x="9039" y="16206"/>
                  </a:cubicBezTo>
                  <a:lnTo>
                    <a:pt x="9130" y="16252"/>
                  </a:lnTo>
                  <a:lnTo>
                    <a:pt x="9199" y="16275"/>
                  </a:lnTo>
                  <a:cubicBezTo>
                    <a:pt x="9245" y="16298"/>
                    <a:pt x="9290" y="16321"/>
                    <a:pt x="9359" y="16343"/>
                  </a:cubicBezTo>
                  <a:lnTo>
                    <a:pt x="9382" y="16343"/>
                  </a:lnTo>
                  <a:lnTo>
                    <a:pt x="9404" y="16366"/>
                  </a:lnTo>
                  <a:lnTo>
                    <a:pt x="9473" y="16389"/>
                  </a:lnTo>
                  <a:cubicBezTo>
                    <a:pt x="9633" y="16457"/>
                    <a:pt x="9792" y="16526"/>
                    <a:pt x="10021" y="16594"/>
                  </a:cubicBezTo>
                  <a:cubicBezTo>
                    <a:pt x="10112" y="16617"/>
                    <a:pt x="10226" y="16663"/>
                    <a:pt x="10317" y="16686"/>
                  </a:cubicBezTo>
                  <a:lnTo>
                    <a:pt x="10340" y="16686"/>
                  </a:lnTo>
                  <a:cubicBezTo>
                    <a:pt x="10386" y="16709"/>
                    <a:pt x="10454" y="16731"/>
                    <a:pt x="10500" y="16754"/>
                  </a:cubicBezTo>
                  <a:cubicBezTo>
                    <a:pt x="10568" y="16777"/>
                    <a:pt x="10637" y="16800"/>
                    <a:pt x="10705" y="16823"/>
                  </a:cubicBezTo>
                  <a:lnTo>
                    <a:pt x="10820" y="16868"/>
                  </a:lnTo>
                  <a:lnTo>
                    <a:pt x="10842" y="16868"/>
                  </a:lnTo>
                  <a:lnTo>
                    <a:pt x="10865" y="16891"/>
                  </a:lnTo>
                  <a:lnTo>
                    <a:pt x="10888" y="16891"/>
                  </a:lnTo>
                  <a:cubicBezTo>
                    <a:pt x="10934" y="16891"/>
                    <a:pt x="10956" y="16914"/>
                    <a:pt x="10979" y="16914"/>
                  </a:cubicBezTo>
                  <a:lnTo>
                    <a:pt x="11139" y="16960"/>
                  </a:lnTo>
                  <a:lnTo>
                    <a:pt x="11299" y="17005"/>
                  </a:lnTo>
                  <a:cubicBezTo>
                    <a:pt x="11299" y="17028"/>
                    <a:pt x="11322" y="17028"/>
                    <a:pt x="11344" y="17028"/>
                  </a:cubicBezTo>
                  <a:lnTo>
                    <a:pt x="11367" y="17028"/>
                  </a:lnTo>
                  <a:lnTo>
                    <a:pt x="11413" y="17051"/>
                  </a:lnTo>
                  <a:lnTo>
                    <a:pt x="11596" y="17097"/>
                  </a:lnTo>
                  <a:lnTo>
                    <a:pt x="11641" y="17097"/>
                  </a:lnTo>
                  <a:cubicBezTo>
                    <a:pt x="11664" y="17119"/>
                    <a:pt x="11710" y="17119"/>
                    <a:pt x="11733" y="17142"/>
                  </a:cubicBezTo>
                  <a:lnTo>
                    <a:pt x="11801" y="17165"/>
                  </a:lnTo>
                  <a:cubicBezTo>
                    <a:pt x="11847" y="17188"/>
                    <a:pt x="11915" y="17188"/>
                    <a:pt x="11961" y="17211"/>
                  </a:cubicBezTo>
                  <a:cubicBezTo>
                    <a:pt x="12121" y="17256"/>
                    <a:pt x="12280" y="17302"/>
                    <a:pt x="12417" y="17348"/>
                  </a:cubicBezTo>
                  <a:lnTo>
                    <a:pt x="12463" y="17348"/>
                  </a:lnTo>
                  <a:lnTo>
                    <a:pt x="12600" y="17371"/>
                  </a:lnTo>
                  <a:cubicBezTo>
                    <a:pt x="12691" y="17416"/>
                    <a:pt x="12760" y="17439"/>
                    <a:pt x="12851" y="17462"/>
                  </a:cubicBezTo>
                  <a:cubicBezTo>
                    <a:pt x="12942" y="17485"/>
                    <a:pt x="13034" y="17507"/>
                    <a:pt x="13125" y="17507"/>
                  </a:cubicBezTo>
                  <a:cubicBezTo>
                    <a:pt x="13216" y="17530"/>
                    <a:pt x="13307" y="17553"/>
                    <a:pt x="13399" y="17553"/>
                  </a:cubicBezTo>
                  <a:lnTo>
                    <a:pt x="13627" y="17553"/>
                  </a:lnTo>
                  <a:cubicBezTo>
                    <a:pt x="13673" y="17553"/>
                    <a:pt x="13718" y="17553"/>
                    <a:pt x="13764" y="17507"/>
                  </a:cubicBezTo>
                  <a:cubicBezTo>
                    <a:pt x="13787" y="17485"/>
                    <a:pt x="13810" y="17462"/>
                    <a:pt x="13832" y="17439"/>
                  </a:cubicBezTo>
                  <a:cubicBezTo>
                    <a:pt x="13855" y="17416"/>
                    <a:pt x="13878" y="17393"/>
                    <a:pt x="13901" y="17371"/>
                  </a:cubicBezTo>
                  <a:cubicBezTo>
                    <a:pt x="13924" y="17348"/>
                    <a:pt x="13947" y="17302"/>
                    <a:pt x="13969" y="17256"/>
                  </a:cubicBezTo>
                  <a:lnTo>
                    <a:pt x="13992" y="17234"/>
                  </a:lnTo>
                  <a:cubicBezTo>
                    <a:pt x="14015" y="17211"/>
                    <a:pt x="14015" y="17188"/>
                    <a:pt x="14038" y="17165"/>
                  </a:cubicBezTo>
                  <a:cubicBezTo>
                    <a:pt x="14084" y="17074"/>
                    <a:pt x="14129" y="17005"/>
                    <a:pt x="14175" y="16937"/>
                  </a:cubicBezTo>
                  <a:cubicBezTo>
                    <a:pt x="14243" y="16823"/>
                    <a:pt x="14312" y="16731"/>
                    <a:pt x="14380" y="16617"/>
                  </a:cubicBezTo>
                  <a:cubicBezTo>
                    <a:pt x="14586" y="16275"/>
                    <a:pt x="14791" y="15955"/>
                    <a:pt x="14951" y="15636"/>
                  </a:cubicBezTo>
                  <a:lnTo>
                    <a:pt x="14974" y="15613"/>
                  </a:lnTo>
                  <a:cubicBezTo>
                    <a:pt x="15042" y="15476"/>
                    <a:pt x="15133" y="15316"/>
                    <a:pt x="15202" y="15179"/>
                  </a:cubicBezTo>
                  <a:lnTo>
                    <a:pt x="15225" y="15111"/>
                  </a:lnTo>
                  <a:lnTo>
                    <a:pt x="15248" y="15088"/>
                  </a:lnTo>
                  <a:cubicBezTo>
                    <a:pt x="15248" y="15088"/>
                    <a:pt x="15270" y="15065"/>
                    <a:pt x="15270" y="15065"/>
                  </a:cubicBezTo>
                  <a:cubicBezTo>
                    <a:pt x="15270" y="15042"/>
                    <a:pt x="15293" y="15019"/>
                    <a:pt x="15293" y="14997"/>
                  </a:cubicBezTo>
                  <a:lnTo>
                    <a:pt x="15316" y="14974"/>
                  </a:lnTo>
                  <a:lnTo>
                    <a:pt x="15316" y="14951"/>
                  </a:lnTo>
                  <a:lnTo>
                    <a:pt x="15339" y="14928"/>
                  </a:lnTo>
                  <a:lnTo>
                    <a:pt x="15339" y="14905"/>
                  </a:lnTo>
                  <a:lnTo>
                    <a:pt x="15385" y="14814"/>
                  </a:lnTo>
                  <a:lnTo>
                    <a:pt x="15430" y="14746"/>
                  </a:lnTo>
                  <a:lnTo>
                    <a:pt x="15453" y="14700"/>
                  </a:lnTo>
                  <a:cubicBezTo>
                    <a:pt x="15453" y="14677"/>
                    <a:pt x="15476" y="14631"/>
                    <a:pt x="15499" y="14586"/>
                  </a:cubicBezTo>
                  <a:cubicBezTo>
                    <a:pt x="15590" y="14426"/>
                    <a:pt x="15658" y="14289"/>
                    <a:pt x="15750" y="14129"/>
                  </a:cubicBezTo>
                  <a:lnTo>
                    <a:pt x="15750" y="14106"/>
                  </a:lnTo>
                  <a:lnTo>
                    <a:pt x="15795" y="14038"/>
                  </a:lnTo>
                  <a:lnTo>
                    <a:pt x="15818" y="14015"/>
                  </a:lnTo>
                  <a:cubicBezTo>
                    <a:pt x="15841" y="14015"/>
                    <a:pt x="15864" y="13992"/>
                    <a:pt x="15864" y="13970"/>
                  </a:cubicBezTo>
                  <a:cubicBezTo>
                    <a:pt x="15887" y="13924"/>
                    <a:pt x="15910" y="13901"/>
                    <a:pt x="15932" y="13855"/>
                  </a:cubicBezTo>
                  <a:lnTo>
                    <a:pt x="15955" y="13833"/>
                  </a:lnTo>
                  <a:cubicBezTo>
                    <a:pt x="15955" y="13810"/>
                    <a:pt x="15978" y="13787"/>
                    <a:pt x="15978" y="13787"/>
                  </a:cubicBezTo>
                  <a:lnTo>
                    <a:pt x="16024" y="13673"/>
                  </a:lnTo>
                  <a:lnTo>
                    <a:pt x="16047" y="13650"/>
                  </a:lnTo>
                  <a:lnTo>
                    <a:pt x="16069" y="13604"/>
                  </a:lnTo>
                  <a:lnTo>
                    <a:pt x="16092" y="13559"/>
                  </a:lnTo>
                  <a:lnTo>
                    <a:pt x="16138" y="13490"/>
                  </a:lnTo>
                  <a:cubicBezTo>
                    <a:pt x="16229" y="13330"/>
                    <a:pt x="16298" y="13171"/>
                    <a:pt x="16389" y="13011"/>
                  </a:cubicBezTo>
                  <a:lnTo>
                    <a:pt x="16412" y="12988"/>
                  </a:lnTo>
                  <a:lnTo>
                    <a:pt x="16457" y="12920"/>
                  </a:lnTo>
                  <a:cubicBezTo>
                    <a:pt x="16480" y="12897"/>
                    <a:pt x="16503" y="12874"/>
                    <a:pt x="16503" y="12851"/>
                  </a:cubicBezTo>
                  <a:lnTo>
                    <a:pt x="16526" y="12805"/>
                  </a:lnTo>
                  <a:cubicBezTo>
                    <a:pt x="16617" y="12668"/>
                    <a:pt x="16708" y="12509"/>
                    <a:pt x="16800" y="12372"/>
                  </a:cubicBezTo>
                  <a:lnTo>
                    <a:pt x="16823" y="12326"/>
                  </a:lnTo>
                  <a:lnTo>
                    <a:pt x="16937" y="12144"/>
                  </a:lnTo>
                  <a:lnTo>
                    <a:pt x="16960" y="12098"/>
                  </a:lnTo>
                  <a:lnTo>
                    <a:pt x="17005" y="12052"/>
                  </a:lnTo>
                  <a:cubicBezTo>
                    <a:pt x="17028" y="11984"/>
                    <a:pt x="17074" y="11915"/>
                    <a:pt x="17119" y="11847"/>
                  </a:cubicBezTo>
                  <a:lnTo>
                    <a:pt x="17256" y="11619"/>
                  </a:lnTo>
                  <a:lnTo>
                    <a:pt x="17325" y="11504"/>
                  </a:lnTo>
                  <a:lnTo>
                    <a:pt x="17348" y="11459"/>
                  </a:lnTo>
                  <a:lnTo>
                    <a:pt x="17416" y="11345"/>
                  </a:lnTo>
                  <a:lnTo>
                    <a:pt x="17462" y="11253"/>
                  </a:lnTo>
                  <a:lnTo>
                    <a:pt x="17507" y="11162"/>
                  </a:lnTo>
                  <a:cubicBezTo>
                    <a:pt x="17530" y="11139"/>
                    <a:pt x="17553" y="11116"/>
                    <a:pt x="17553" y="11094"/>
                  </a:cubicBezTo>
                  <a:lnTo>
                    <a:pt x="17599" y="11025"/>
                  </a:lnTo>
                  <a:cubicBezTo>
                    <a:pt x="17621" y="11002"/>
                    <a:pt x="17621" y="10979"/>
                    <a:pt x="17644" y="10934"/>
                  </a:cubicBezTo>
                  <a:cubicBezTo>
                    <a:pt x="17644" y="10911"/>
                    <a:pt x="17644" y="10888"/>
                    <a:pt x="17644" y="10865"/>
                  </a:cubicBezTo>
                  <a:cubicBezTo>
                    <a:pt x="17644" y="10842"/>
                    <a:pt x="17621" y="10820"/>
                    <a:pt x="17621" y="10820"/>
                  </a:cubicBezTo>
                  <a:lnTo>
                    <a:pt x="17644" y="10774"/>
                  </a:lnTo>
                  <a:lnTo>
                    <a:pt x="17667" y="10728"/>
                  </a:lnTo>
                  <a:lnTo>
                    <a:pt x="17736" y="10614"/>
                  </a:lnTo>
                  <a:lnTo>
                    <a:pt x="17781" y="10500"/>
                  </a:lnTo>
                  <a:cubicBezTo>
                    <a:pt x="17804" y="10477"/>
                    <a:pt x="17827" y="10432"/>
                    <a:pt x="17850" y="10409"/>
                  </a:cubicBezTo>
                  <a:lnTo>
                    <a:pt x="17873" y="10386"/>
                  </a:lnTo>
                  <a:lnTo>
                    <a:pt x="17918" y="10295"/>
                  </a:lnTo>
                  <a:cubicBezTo>
                    <a:pt x="17987" y="10158"/>
                    <a:pt x="18078" y="10044"/>
                    <a:pt x="18146" y="9907"/>
                  </a:cubicBezTo>
                  <a:lnTo>
                    <a:pt x="18192" y="9838"/>
                  </a:lnTo>
                  <a:lnTo>
                    <a:pt x="18261" y="9747"/>
                  </a:lnTo>
                  <a:lnTo>
                    <a:pt x="18283" y="9701"/>
                  </a:lnTo>
                  <a:lnTo>
                    <a:pt x="18306" y="9656"/>
                  </a:lnTo>
                  <a:lnTo>
                    <a:pt x="18329" y="9633"/>
                  </a:lnTo>
                  <a:lnTo>
                    <a:pt x="18329" y="9610"/>
                  </a:lnTo>
                  <a:lnTo>
                    <a:pt x="18352" y="9587"/>
                  </a:lnTo>
                  <a:cubicBezTo>
                    <a:pt x="18352" y="9564"/>
                    <a:pt x="18375" y="9541"/>
                    <a:pt x="18375" y="9519"/>
                  </a:cubicBezTo>
                  <a:cubicBezTo>
                    <a:pt x="18398" y="9496"/>
                    <a:pt x="18398" y="9473"/>
                    <a:pt x="18398" y="9450"/>
                  </a:cubicBezTo>
                  <a:lnTo>
                    <a:pt x="18420" y="9404"/>
                  </a:lnTo>
                  <a:lnTo>
                    <a:pt x="18443" y="9382"/>
                  </a:lnTo>
                  <a:cubicBezTo>
                    <a:pt x="18443" y="9359"/>
                    <a:pt x="18443" y="9359"/>
                    <a:pt x="18443" y="9336"/>
                  </a:cubicBezTo>
                  <a:cubicBezTo>
                    <a:pt x="18489" y="9313"/>
                    <a:pt x="18512" y="9245"/>
                    <a:pt x="18534" y="9199"/>
                  </a:cubicBezTo>
                  <a:lnTo>
                    <a:pt x="18557" y="9176"/>
                  </a:lnTo>
                  <a:lnTo>
                    <a:pt x="18557" y="9153"/>
                  </a:lnTo>
                  <a:lnTo>
                    <a:pt x="18580" y="9153"/>
                  </a:lnTo>
                  <a:lnTo>
                    <a:pt x="18603" y="9085"/>
                  </a:lnTo>
                  <a:lnTo>
                    <a:pt x="18649" y="8994"/>
                  </a:lnTo>
                  <a:lnTo>
                    <a:pt x="18763" y="8834"/>
                  </a:lnTo>
                  <a:lnTo>
                    <a:pt x="18808" y="8765"/>
                  </a:lnTo>
                  <a:lnTo>
                    <a:pt x="18831" y="8720"/>
                  </a:lnTo>
                  <a:lnTo>
                    <a:pt x="18854" y="8651"/>
                  </a:lnTo>
                  <a:lnTo>
                    <a:pt x="18877" y="8628"/>
                  </a:lnTo>
                  <a:cubicBezTo>
                    <a:pt x="18900" y="8583"/>
                    <a:pt x="18922" y="8560"/>
                    <a:pt x="18945" y="8514"/>
                  </a:cubicBezTo>
                  <a:cubicBezTo>
                    <a:pt x="18945" y="8491"/>
                    <a:pt x="18945" y="8469"/>
                    <a:pt x="18945" y="8423"/>
                  </a:cubicBezTo>
                  <a:cubicBezTo>
                    <a:pt x="18968" y="8423"/>
                    <a:pt x="18991" y="8400"/>
                    <a:pt x="18991" y="8400"/>
                  </a:cubicBezTo>
                  <a:lnTo>
                    <a:pt x="19082" y="8240"/>
                  </a:lnTo>
                  <a:lnTo>
                    <a:pt x="19219" y="8012"/>
                  </a:lnTo>
                  <a:cubicBezTo>
                    <a:pt x="19311" y="7875"/>
                    <a:pt x="19379" y="7738"/>
                    <a:pt x="19470" y="7601"/>
                  </a:cubicBezTo>
                  <a:lnTo>
                    <a:pt x="19539" y="7487"/>
                  </a:lnTo>
                  <a:cubicBezTo>
                    <a:pt x="19584" y="7396"/>
                    <a:pt x="19653" y="7305"/>
                    <a:pt x="19699" y="7213"/>
                  </a:cubicBezTo>
                  <a:lnTo>
                    <a:pt x="19744" y="7145"/>
                  </a:lnTo>
                  <a:cubicBezTo>
                    <a:pt x="19836" y="7008"/>
                    <a:pt x="19904" y="6894"/>
                    <a:pt x="19950" y="6780"/>
                  </a:cubicBezTo>
                  <a:cubicBezTo>
                    <a:pt x="19972" y="6780"/>
                    <a:pt x="19972" y="6757"/>
                    <a:pt x="19972" y="6734"/>
                  </a:cubicBezTo>
                  <a:lnTo>
                    <a:pt x="19972" y="6688"/>
                  </a:lnTo>
                  <a:lnTo>
                    <a:pt x="20018" y="6643"/>
                  </a:lnTo>
                  <a:cubicBezTo>
                    <a:pt x="20087" y="6506"/>
                    <a:pt x="20178" y="6392"/>
                    <a:pt x="20246" y="6255"/>
                  </a:cubicBezTo>
                  <a:lnTo>
                    <a:pt x="20269" y="6232"/>
                  </a:lnTo>
                  <a:lnTo>
                    <a:pt x="20292" y="6186"/>
                  </a:lnTo>
                  <a:lnTo>
                    <a:pt x="20315" y="6163"/>
                  </a:lnTo>
                  <a:cubicBezTo>
                    <a:pt x="20383" y="6049"/>
                    <a:pt x="20452" y="5912"/>
                    <a:pt x="20520" y="5798"/>
                  </a:cubicBezTo>
                  <a:lnTo>
                    <a:pt x="20520" y="5775"/>
                  </a:lnTo>
                  <a:lnTo>
                    <a:pt x="20543" y="5752"/>
                  </a:lnTo>
                  <a:lnTo>
                    <a:pt x="20589" y="5661"/>
                  </a:lnTo>
                  <a:lnTo>
                    <a:pt x="20657" y="5593"/>
                  </a:lnTo>
                  <a:cubicBezTo>
                    <a:pt x="20657" y="5547"/>
                    <a:pt x="20680" y="5524"/>
                    <a:pt x="20703" y="5479"/>
                  </a:cubicBezTo>
                  <a:lnTo>
                    <a:pt x="20726" y="5456"/>
                  </a:lnTo>
                  <a:cubicBezTo>
                    <a:pt x="20749" y="5433"/>
                    <a:pt x="20771" y="5387"/>
                    <a:pt x="20771" y="5342"/>
                  </a:cubicBezTo>
                  <a:cubicBezTo>
                    <a:pt x="20794" y="5319"/>
                    <a:pt x="20794" y="5296"/>
                    <a:pt x="20794" y="5273"/>
                  </a:cubicBezTo>
                  <a:lnTo>
                    <a:pt x="20794" y="5250"/>
                  </a:lnTo>
                  <a:cubicBezTo>
                    <a:pt x="20863" y="5136"/>
                    <a:pt x="20931" y="5022"/>
                    <a:pt x="20977" y="4908"/>
                  </a:cubicBezTo>
                  <a:lnTo>
                    <a:pt x="21022" y="4839"/>
                  </a:lnTo>
                  <a:lnTo>
                    <a:pt x="21022" y="4817"/>
                  </a:lnTo>
                  <a:lnTo>
                    <a:pt x="21045" y="4794"/>
                  </a:lnTo>
                  <a:cubicBezTo>
                    <a:pt x="21045" y="4794"/>
                    <a:pt x="21068" y="4771"/>
                    <a:pt x="21068" y="4748"/>
                  </a:cubicBezTo>
                  <a:lnTo>
                    <a:pt x="21159" y="4588"/>
                  </a:lnTo>
                  <a:lnTo>
                    <a:pt x="21182" y="4543"/>
                  </a:lnTo>
                  <a:cubicBezTo>
                    <a:pt x="21228" y="4543"/>
                    <a:pt x="21273" y="4520"/>
                    <a:pt x="21296" y="4474"/>
                  </a:cubicBezTo>
                  <a:cubicBezTo>
                    <a:pt x="21319" y="4429"/>
                    <a:pt x="21365" y="4383"/>
                    <a:pt x="21388" y="4337"/>
                  </a:cubicBezTo>
                  <a:lnTo>
                    <a:pt x="21410" y="4292"/>
                  </a:lnTo>
                  <a:cubicBezTo>
                    <a:pt x="21433" y="4246"/>
                    <a:pt x="21456" y="4200"/>
                    <a:pt x="21479" y="4155"/>
                  </a:cubicBezTo>
                  <a:lnTo>
                    <a:pt x="21525" y="4063"/>
                  </a:lnTo>
                  <a:lnTo>
                    <a:pt x="21570" y="3972"/>
                  </a:lnTo>
                  <a:lnTo>
                    <a:pt x="21593" y="3926"/>
                  </a:lnTo>
                  <a:lnTo>
                    <a:pt x="21639" y="3858"/>
                  </a:lnTo>
                  <a:cubicBezTo>
                    <a:pt x="21662" y="3789"/>
                    <a:pt x="21707" y="3744"/>
                    <a:pt x="21730" y="3675"/>
                  </a:cubicBezTo>
                  <a:lnTo>
                    <a:pt x="21776" y="3607"/>
                  </a:lnTo>
                  <a:lnTo>
                    <a:pt x="21798" y="3584"/>
                  </a:lnTo>
                  <a:cubicBezTo>
                    <a:pt x="21821" y="3538"/>
                    <a:pt x="21844" y="3470"/>
                    <a:pt x="21867" y="3424"/>
                  </a:cubicBezTo>
                  <a:lnTo>
                    <a:pt x="21913" y="3379"/>
                  </a:lnTo>
                  <a:lnTo>
                    <a:pt x="21935" y="3333"/>
                  </a:lnTo>
                  <a:lnTo>
                    <a:pt x="21981" y="3264"/>
                  </a:lnTo>
                  <a:lnTo>
                    <a:pt x="22004" y="3219"/>
                  </a:lnTo>
                  <a:cubicBezTo>
                    <a:pt x="22050" y="3128"/>
                    <a:pt x="22118" y="3036"/>
                    <a:pt x="22164" y="2945"/>
                  </a:cubicBezTo>
                  <a:lnTo>
                    <a:pt x="22232" y="2854"/>
                  </a:lnTo>
                  <a:lnTo>
                    <a:pt x="22323" y="2694"/>
                  </a:lnTo>
                  <a:lnTo>
                    <a:pt x="22369" y="2648"/>
                  </a:lnTo>
                  <a:cubicBezTo>
                    <a:pt x="22415" y="2580"/>
                    <a:pt x="22460" y="2511"/>
                    <a:pt x="22483" y="2420"/>
                  </a:cubicBezTo>
                  <a:cubicBezTo>
                    <a:pt x="22483" y="2420"/>
                    <a:pt x="22506" y="2420"/>
                    <a:pt x="22506" y="2397"/>
                  </a:cubicBezTo>
                  <a:lnTo>
                    <a:pt x="22529" y="2351"/>
                  </a:lnTo>
                  <a:lnTo>
                    <a:pt x="22552" y="2306"/>
                  </a:lnTo>
                  <a:cubicBezTo>
                    <a:pt x="22575" y="2283"/>
                    <a:pt x="22597" y="2237"/>
                    <a:pt x="22620" y="2215"/>
                  </a:cubicBezTo>
                  <a:cubicBezTo>
                    <a:pt x="22620" y="2192"/>
                    <a:pt x="22643" y="2169"/>
                    <a:pt x="22643" y="2146"/>
                  </a:cubicBezTo>
                  <a:cubicBezTo>
                    <a:pt x="22643" y="2123"/>
                    <a:pt x="22643" y="2100"/>
                    <a:pt x="22620" y="2078"/>
                  </a:cubicBezTo>
                  <a:cubicBezTo>
                    <a:pt x="22620" y="2055"/>
                    <a:pt x="22620" y="2055"/>
                    <a:pt x="22597" y="2032"/>
                  </a:cubicBezTo>
                  <a:lnTo>
                    <a:pt x="22643" y="1986"/>
                  </a:lnTo>
                  <a:lnTo>
                    <a:pt x="22689" y="1941"/>
                  </a:lnTo>
                  <a:cubicBezTo>
                    <a:pt x="22711" y="1872"/>
                    <a:pt x="22757" y="1804"/>
                    <a:pt x="22803" y="1735"/>
                  </a:cubicBezTo>
                  <a:cubicBezTo>
                    <a:pt x="22871" y="1644"/>
                    <a:pt x="22917" y="1553"/>
                    <a:pt x="22963" y="1461"/>
                  </a:cubicBezTo>
                  <a:cubicBezTo>
                    <a:pt x="23008" y="1393"/>
                    <a:pt x="23054" y="1324"/>
                    <a:pt x="23100" y="1256"/>
                  </a:cubicBezTo>
                  <a:lnTo>
                    <a:pt x="23122" y="1233"/>
                  </a:lnTo>
                  <a:cubicBezTo>
                    <a:pt x="23145" y="1187"/>
                    <a:pt x="23168" y="1165"/>
                    <a:pt x="23191" y="1142"/>
                  </a:cubicBezTo>
                  <a:lnTo>
                    <a:pt x="23191" y="1119"/>
                  </a:lnTo>
                  <a:lnTo>
                    <a:pt x="23214" y="1073"/>
                  </a:lnTo>
                  <a:lnTo>
                    <a:pt x="23236" y="1050"/>
                  </a:lnTo>
                  <a:lnTo>
                    <a:pt x="23282" y="936"/>
                  </a:lnTo>
                  <a:cubicBezTo>
                    <a:pt x="23328" y="891"/>
                    <a:pt x="23373" y="799"/>
                    <a:pt x="23419" y="731"/>
                  </a:cubicBezTo>
                  <a:lnTo>
                    <a:pt x="23510" y="571"/>
                  </a:lnTo>
                  <a:cubicBezTo>
                    <a:pt x="23556" y="525"/>
                    <a:pt x="23556" y="503"/>
                    <a:pt x="23579" y="457"/>
                  </a:cubicBezTo>
                  <a:lnTo>
                    <a:pt x="23602" y="434"/>
                  </a:lnTo>
                  <a:lnTo>
                    <a:pt x="23602" y="411"/>
                  </a:lnTo>
                  <a:cubicBezTo>
                    <a:pt x="23625" y="366"/>
                    <a:pt x="23647" y="343"/>
                    <a:pt x="23647" y="320"/>
                  </a:cubicBezTo>
                  <a:cubicBezTo>
                    <a:pt x="23647" y="274"/>
                    <a:pt x="23625" y="229"/>
                    <a:pt x="23579" y="229"/>
                  </a:cubicBezTo>
                  <a:lnTo>
                    <a:pt x="23579" y="160"/>
                  </a:lnTo>
                  <a:cubicBezTo>
                    <a:pt x="23579" y="137"/>
                    <a:pt x="23579" y="115"/>
                    <a:pt x="23556" y="92"/>
                  </a:cubicBezTo>
                  <a:cubicBezTo>
                    <a:pt x="23556" y="69"/>
                    <a:pt x="23533" y="46"/>
                    <a:pt x="23510" y="23"/>
                  </a:cubicBezTo>
                  <a:cubicBezTo>
                    <a:pt x="23488" y="23"/>
                    <a:pt x="23465" y="0"/>
                    <a:pt x="23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1"/>
            <p:cNvSpPr/>
            <p:nvPr/>
          </p:nvSpPr>
          <p:spPr>
            <a:xfrm>
              <a:off x="-700034" y="2226692"/>
              <a:ext cx="1271966" cy="1006328"/>
            </a:xfrm>
            <a:custGeom>
              <a:avLst/>
              <a:gdLst/>
              <a:ahLst/>
              <a:cxnLst/>
              <a:rect l="l" t="t" r="r" b="b"/>
              <a:pathLst>
                <a:path w="22735" h="17987" extrusionOk="0">
                  <a:moveTo>
                    <a:pt x="21684" y="0"/>
                  </a:moveTo>
                  <a:cubicBezTo>
                    <a:pt x="21639" y="0"/>
                    <a:pt x="21570" y="23"/>
                    <a:pt x="21547" y="69"/>
                  </a:cubicBezTo>
                  <a:cubicBezTo>
                    <a:pt x="21410" y="320"/>
                    <a:pt x="21273" y="548"/>
                    <a:pt x="21137" y="777"/>
                  </a:cubicBezTo>
                  <a:cubicBezTo>
                    <a:pt x="21045" y="959"/>
                    <a:pt x="20954" y="1142"/>
                    <a:pt x="20840" y="1302"/>
                  </a:cubicBezTo>
                  <a:cubicBezTo>
                    <a:pt x="20589" y="1758"/>
                    <a:pt x="20338" y="2215"/>
                    <a:pt x="20087" y="2648"/>
                  </a:cubicBezTo>
                  <a:cubicBezTo>
                    <a:pt x="19607" y="3493"/>
                    <a:pt x="19151" y="4337"/>
                    <a:pt x="18671" y="5182"/>
                  </a:cubicBezTo>
                  <a:lnTo>
                    <a:pt x="16959" y="8263"/>
                  </a:lnTo>
                  <a:lnTo>
                    <a:pt x="15636" y="10660"/>
                  </a:lnTo>
                  <a:lnTo>
                    <a:pt x="15293" y="11253"/>
                  </a:lnTo>
                  <a:cubicBezTo>
                    <a:pt x="14905" y="11938"/>
                    <a:pt x="14517" y="12646"/>
                    <a:pt x="14129" y="13330"/>
                  </a:cubicBezTo>
                  <a:lnTo>
                    <a:pt x="13832" y="13878"/>
                  </a:lnTo>
                  <a:cubicBezTo>
                    <a:pt x="13467" y="14540"/>
                    <a:pt x="13102" y="15179"/>
                    <a:pt x="12737" y="15841"/>
                  </a:cubicBezTo>
                  <a:cubicBezTo>
                    <a:pt x="12668" y="15978"/>
                    <a:pt x="12577" y="16138"/>
                    <a:pt x="12509" y="16275"/>
                  </a:cubicBezTo>
                  <a:lnTo>
                    <a:pt x="12440" y="16412"/>
                  </a:lnTo>
                  <a:cubicBezTo>
                    <a:pt x="12417" y="16480"/>
                    <a:pt x="12372" y="16549"/>
                    <a:pt x="12326" y="16640"/>
                  </a:cubicBezTo>
                  <a:cubicBezTo>
                    <a:pt x="12326" y="16663"/>
                    <a:pt x="12303" y="16709"/>
                    <a:pt x="12280" y="16731"/>
                  </a:cubicBezTo>
                  <a:lnTo>
                    <a:pt x="12257" y="16823"/>
                  </a:lnTo>
                  <a:lnTo>
                    <a:pt x="12235" y="16846"/>
                  </a:lnTo>
                  <a:lnTo>
                    <a:pt x="12212" y="16891"/>
                  </a:lnTo>
                  <a:cubicBezTo>
                    <a:pt x="12212" y="16914"/>
                    <a:pt x="12189" y="16937"/>
                    <a:pt x="12189" y="16937"/>
                  </a:cubicBezTo>
                  <a:cubicBezTo>
                    <a:pt x="12189" y="16960"/>
                    <a:pt x="12189" y="16960"/>
                    <a:pt x="12166" y="16982"/>
                  </a:cubicBezTo>
                  <a:lnTo>
                    <a:pt x="12166" y="17005"/>
                  </a:lnTo>
                  <a:cubicBezTo>
                    <a:pt x="12143" y="17005"/>
                    <a:pt x="12143" y="17028"/>
                    <a:pt x="12143" y="17028"/>
                  </a:cubicBezTo>
                  <a:lnTo>
                    <a:pt x="12121" y="17051"/>
                  </a:lnTo>
                  <a:cubicBezTo>
                    <a:pt x="12121" y="17074"/>
                    <a:pt x="12121" y="17074"/>
                    <a:pt x="12121" y="17074"/>
                  </a:cubicBezTo>
                  <a:cubicBezTo>
                    <a:pt x="12098" y="17097"/>
                    <a:pt x="12098" y="17119"/>
                    <a:pt x="12075" y="17142"/>
                  </a:cubicBezTo>
                  <a:cubicBezTo>
                    <a:pt x="12075" y="17188"/>
                    <a:pt x="12098" y="17256"/>
                    <a:pt x="12143" y="17279"/>
                  </a:cubicBezTo>
                  <a:lnTo>
                    <a:pt x="12212" y="17279"/>
                  </a:lnTo>
                  <a:cubicBezTo>
                    <a:pt x="12212" y="17302"/>
                    <a:pt x="12212" y="17348"/>
                    <a:pt x="12235" y="17371"/>
                  </a:cubicBezTo>
                  <a:cubicBezTo>
                    <a:pt x="12235" y="17393"/>
                    <a:pt x="12257" y="17393"/>
                    <a:pt x="12257" y="17416"/>
                  </a:cubicBezTo>
                  <a:lnTo>
                    <a:pt x="12235" y="17393"/>
                  </a:lnTo>
                  <a:lnTo>
                    <a:pt x="12052" y="17393"/>
                  </a:lnTo>
                  <a:cubicBezTo>
                    <a:pt x="12029" y="17393"/>
                    <a:pt x="12006" y="17371"/>
                    <a:pt x="11961" y="17371"/>
                  </a:cubicBezTo>
                  <a:lnTo>
                    <a:pt x="11938" y="17371"/>
                  </a:lnTo>
                  <a:lnTo>
                    <a:pt x="11892" y="17348"/>
                  </a:lnTo>
                  <a:lnTo>
                    <a:pt x="11824" y="17348"/>
                  </a:lnTo>
                  <a:lnTo>
                    <a:pt x="11710" y="17302"/>
                  </a:lnTo>
                  <a:cubicBezTo>
                    <a:pt x="11596" y="17279"/>
                    <a:pt x="11481" y="17256"/>
                    <a:pt x="11367" y="17211"/>
                  </a:cubicBezTo>
                  <a:cubicBezTo>
                    <a:pt x="11276" y="17188"/>
                    <a:pt x="11208" y="17188"/>
                    <a:pt x="11116" y="17165"/>
                  </a:cubicBezTo>
                  <a:lnTo>
                    <a:pt x="11002" y="17119"/>
                  </a:lnTo>
                  <a:cubicBezTo>
                    <a:pt x="10888" y="17074"/>
                    <a:pt x="10774" y="17051"/>
                    <a:pt x="10683" y="17005"/>
                  </a:cubicBezTo>
                  <a:lnTo>
                    <a:pt x="10568" y="16960"/>
                  </a:lnTo>
                  <a:cubicBezTo>
                    <a:pt x="10431" y="16914"/>
                    <a:pt x="10317" y="16868"/>
                    <a:pt x="10180" y="16823"/>
                  </a:cubicBezTo>
                  <a:cubicBezTo>
                    <a:pt x="10135" y="16800"/>
                    <a:pt x="10089" y="16777"/>
                    <a:pt x="10066" y="16777"/>
                  </a:cubicBezTo>
                  <a:cubicBezTo>
                    <a:pt x="10043" y="16754"/>
                    <a:pt x="10043" y="16754"/>
                    <a:pt x="10021" y="16731"/>
                  </a:cubicBezTo>
                  <a:cubicBezTo>
                    <a:pt x="9952" y="16686"/>
                    <a:pt x="9884" y="16663"/>
                    <a:pt x="9815" y="16640"/>
                  </a:cubicBezTo>
                  <a:lnTo>
                    <a:pt x="9792" y="16617"/>
                  </a:lnTo>
                  <a:lnTo>
                    <a:pt x="9633" y="16549"/>
                  </a:lnTo>
                  <a:cubicBezTo>
                    <a:pt x="9564" y="16526"/>
                    <a:pt x="9518" y="16503"/>
                    <a:pt x="9473" y="16480"/>
                  </a:cubicBezTo>
                  <a:lnTo>
                    <a:pt x="9359" y="16458"/>
                  </a:lnTo>
                  <a:cubicBezTo>
                    <a:pt x="9290" y="16435"/>
                    <a:pt x="9245" y="16389"/>
                    <a:pt x="9176" y="16366"/>
                  </a:cubicBezTo>
                  <a:lnTo>
                    <a:pt x="9085" y="16343"/>
                  </a:lnTo>
                  <a:cubicBezTo>
                    <a:pt x="9085" y="16298"/>
                    <a:pt x="9062" y="16275"/>
                    <a:pt x="9016" y="16252"/>
                  </a:cubicBezTo>
                  <a:cubicBezTo>
                    <a:pt x="8993" y="16229"/>
                    <a:pt x="8971" y="16229"/>
                    <a:pt x="8948" y="16229"/>
                  </a:cubicBezTo>
                  <a:cubicBezTo>
                    <a:pt x="8948" y="16229"/>
                    <a:pt x="8948" y="16206"/>
                    <a:pt x="8925" y="16206"/>
                  </a:cubicBezTo>
                  <a:cubicBezTo>
                    <a:pt x="8902" y="16206"/>
                    <a:pt x="8879" y="16184"/>
                    <a:pt x="8857" y="16184"/>
                  </a:cubicBezTo>
                  <a:cubicBezTo>
                    <a:pt x="8857" y="16184"/>
                    <a:pt x="8834" y="16161"/>
                    <a:pt x="8834" y="16161"/>
                  </a:cubicBezTo>
                  <a:lnTo>
                    <a:pt x="8811" y="16161"/>
                  </a:lnTo>
                  <a:cubicBezTo>
                    <a:pt x="8651" y="16092"/>
                    <a:pt x="8514" y="16024"/>
                    <a:pt x="8354" y="15978"/>
                  </a:cubicBezTo>
                  <a:cubicBezTo>
                    <a:pt x="8263" y="15933"/>
                    <a:pt x="8149" y="15887"/>
                    <a:pt x="8035" y="15841"/>
                  </a:cubicBezTo>
                  <a:lnTo>
                    <a:pt x="8012" y="15818"/>
                  </a:lnTo>
                  <a:lnTo>
                    <a:pt x="7966" y="15796"/>
                  </a:lnTo>
                  <a:cubicBezTo>
                    <a:pt x="7898" y="15773"/>
                    <a:pt x="7829" y="15750"/>
                    <a:pt x="7761" y="15727"/>
                  </a:cubicBezTo>
                  <a:lnTo>
                    <a:pt x="7738" y="15704"/>
                  </a:lnTo>
                  <a:cubicBezTo>
                    <a:pt x="7670" y="15659"/>
                    <a:pt x="7624" y="15636"/>
                    <a:pt x="7555" y="15590"/>
                  </a:cubicBezTo>
                  <a:cubicBezTo>
                    <a:pt x="7510" y="15567"/>
                    <a:pt x="7464" y="15544"/>
                    <a:pt x="7419" y="15522"/>
                  </a:cubicBezTo>
                  <a:cubicBezTo>
                    <a:pt x="7350" y="15476"/>
                    <a:pt x="7282" y="15453"/>
                    <a:pt x="7213" y="15408"/>
                  </a:cubicBezTo>
                  <a:cubicBezTo>
                    <a:pt x="7076" y="15339"/>
                    <a:pt x="6939" y="15293"/>
                    <a:pt x="6802" y="15225"/>
                  </a:cubicBezTo>
                  <a:lnTo>
                    <a:pt x="6574" y="15111"/>
                  </a:lnTo>
                  <a:lnTo>
                    <a:pt x="6346" y="14997"/>
                  </a:lnTo>
                  <a:lnTo>
                    <a:pt x="6323" y="14997"/>
                  </a:lnTo>
                  <a:lnTo>
                    <a:pt x="6323" y="14974"/>
                  </a:lnTo>
                  <a:cubicBezTo>
                    <a:pt x="5935" y="14768"/>
                    <a:pt x="5615" y="14586"/>
                    <a:pt x="5296" y="14426"/>
                  </a:cubicBezTo>
                  <a:cubicBezTo>
                    <a:pt x="5204" y="14358"/>
                    <a:pt x="5090" y="14312"/>
                    <a:pt x="4976" y="14266"/>
                  </a:cubicBezTo>
                  <a:cubicBezTo>
                    <a:pt x="4953" y="14243"/>
                    <a:pt x="4953" y="14243"/>
                    <a:pt x="4931" y="14243"/>
                  </a:cubicBezTo>
                  <a:cubicBezTo>
                    <a:pt x="4908" y="14243"/>
                    <a:pt x="4862" y="14266"/>
                    <a:pt x="4839" y="14289"/>
                  </a:cubicBezTo>
                  <a:cubicBezTo>
                    <a:pt x="4794" y="14266"/>
                    <a:pt x="4748" y="14243"/>
                    <a:pt x="4702" y="14221"/>
                  </a:cubicBezTo>
                  <a:cubicBezTo>
                    <a:pt x="4497" y="14084"/>
                    <a:pt x="4269" y="13970"/>
                    <a:pt x="4063" y="13833"/>
                  </a:cubicBezTo>
                  <a:lnTo>
                    <a:pt x="3835" y="13718"/>
                  </a:lnTo>
                  <a:cubicBezTo>
                    <a:pt x="3744" y="13650"/>
                    <a:pt x="3652" y="13604"/>
                    <a:pt x="3561" y="13559"/>
                  </a:cubicBezTo>
                  <a:lnTo>
                    <a:pt x="3424" y="13467"/>
                  </a:lnTo>
                  <a:cubicBezTo>
                    <a:pt x="3356" y="13445"/>
                    <a:pt x="3287" y="13399"/>
                    <a:pt x="3219" y="13353"/>
                  </a:cubicBezTo>
                  <a:lnTo>
                    <a:pt x="3196" y="13330"/>
                  </a:lnTo>
                  <a:cubicBezTo>
                    <a:pt x="3150" y="13308"/>
                    <a:pt x="3127" y="13308"/>
                    <a:pt x="3082" y="13285"/>
                  </a:cubicBezTo>
                  <a:lnTo>
                    <a:pt x="2945" y="13193"/>
                  </a:lnTo>
                  <a:lnTo>
                    <a:pt x="2899" y="13148"/>
                  </a:lnTo>
                  <a:cubicBezTo>
                    <a:pt x="2853" y="13125"/>
                    <a:pt x="2785" y="13079"/>
                    <a:pt x="2739" y="13057"/>
                  </a:cubicBezTo>
                  <a:lnTo>
                    <a:pt x="2671" y="13011"/>
                  </a:lnTo>
                  <a:lnTo>
                    <a:pt x="2648" y="12988"/>
                  </a:lnTo>
                  <a:cubicBezTo>
                    <a:pt x="2602" y="12965"/>
                    <a:pt x="2580" y="12942"/>
                    <a:pt x="2534" y="12920"/>
                  </a:cubicBezTo>
                  <a:cubicBezTo>
                    <a:pt x="2511" y="12897"/>
                    <a:pt x="2488" y="12897"/>
                    <a:pt x="2465" y="12897"/>
                  </a:cubicBezTo>
                  <a:cubicBezTo>
                    <a:pt x="2443" y="12897"/>
                    <a:pt x="2420" y="12897"/>
                    <a:pt x="2397" y="12920"/>
                  </a:cubicBezTo>
                  <a:cubicBezTo>
                    <a:pt x="2351" y="12897"/>
                    <a:pt x="2328" y="12874"/>
                    <a:pt x="2283" y="12851"/>
                  </a:cubicBezTo>
                  <a:lnTo>
                    <a:pt x="2260" y="12828"/>
                  </a:lnTo>
                  <a:cubicBezTo>
                    <a:pt x="2169" y="12760"/>
                    <a:pt x="2055" y="12691"/>
                    <a:pt x="1963" y="12623"/>
                  </a:cubicBezTo>
                  <a:lnTo>
                    <a:pt x="1872" y="12554"/>
                  </a:lnTo>
                  <a:lnTo>
                    <a:pt x="1781" y="12486"/>
                  </a:lnTo>
                  <a:cubicBezTo>
                    <a:pt x="1758" y="12463"/>
                    <a:pt x="1758" y="12463"/>
                    <a:pt x="1735" y="12440"/>
                  </a:cubicBezTo>
                  <a:lnTo>
                    <a:pt x="1689" y="12417"/>
                  </a:lnTo>
                  <a:cubicBezTo>
                    <a:pt x="1667" y="12395"/>
                    <a:pt x="1644" y="12372"/>
                    <a:pt x="1621" y="12349"/>
                  </a:cubicBezTo>
                  <a:lnTo>
                    <a:pt x="1575" y="12326"/>
                  </a:lnTo>
                  <a:lnTo>
                    <a:pt x="1530" y="12303"/>
                  </a:lnTo>
                  <a:lnTo>
                    <a:pt x="1461" y="12235"/>
                  </a:lnTo>
                  <a:cubicBezTo>
                    <a:pt x="1393" y="12166"/>
                    <a:pt x="1301" y="12121"/>
                    <a:pt x="1210" y="12052"/>
                  </a:cubicBezTo>
                  <a:lnTo>
                    <a:pt x="1073" y="11938"/>
                  </a:lnTo>
                  <a:cubicBezTo>
                    <a:pt x="913" y="11801"/>
                    <a:pt x="776" y="11687"/>
                    <a:pt x="617" y="11550"/>
                  </a:cubicBezTo>
                  <a:cubicBezTo>
                    <a:pt x="594" y="11550"/>
                    <a:pt x="571" y="11527"/>
                    <a:pt x="548" y="11504"/>
                  </a:cubicBezTo>
                  <a:lnTo>
                    <a:pt x="525" y="11504"/>
                  </a:lnTo>
                  <a:cubicBezTo>
                    <a:pt x="480" y="11459"/>
                    <a:pt x="457" y="11436"/>
                    <a:pt x="411" y="11413"/>
                  </a:cubicBezTo>
                  <a:cubicBezTo>
                    <a:pt x="411" y="11413"/>
                    <a:pt x="388" y="11390"/>
                    <a:pt x="365" y="11390"/>
                  </a:cubicBezTo>
                  <a:lnTo>
                    <a:pt x="343" y="11367"/>
                  </a:lnTo>
                  <a:lnTo>
                    <a:pt x="320" y="11345"/>
                  </a:lnTo>
                  <a:cubicBezTo>
                    <a:pt x="297" y="11322"/>
                    <a:pt x="251" y="11299"/>
                    <a:pt x="206" y="11299"/>
                  </a:cubicBezTo>
                  <a:cubicBezTo>
                    <a:pt x="229" y="11276"/>
                    <a:pt x="229" y="11231"/>
                    <a:pt x="229" y="11208"/>
                  </a:cubicBezTo>
                  <a:cubicBezTo>
                    <a:pt x="206" y="11185"/>
                    <a:pt x="183" y="11185"/>
                    <a:pt x="160" y="11185"/>
                  </a:cubicBezTo>
                  <a:lnTo>
                    <a:pt x="92" y="11185"/>
                  </a:lnTo>
                  <a:cubicBezTo>
                    <a:pt x="69" y="11208"/>
                    <a:pt x="46" y="11231"/>
                    <a:pt x="46" y="11253"/>
                  </a:cubicBezTo>
                  <a:lnTo>
                    <a:pt x="23" y="11276"/>
                  </a:lnTo>
                  <a:cubicBezTo>
                    <a:pt x="23" y="11322"/>
                    <a:pt x="0" y="11345"/>
                    <a:pt x="0" y="11390"/>
                  </a:cubicBezTo>
                  <a:cubicBezTo>
                    <a:pt x="23" y="11436"/>
                    <a:pt x="23" y="11459"/>
                    <a:pt x="23" y="11482"/>
                  </a:cubicBezTo>
                  <a:cubicBezTo>
                    <a:pt x="46" y="11504"/>
                    <a:pt x="69" y="11550"/>
                    <a:pt x="92" y="11573"/>
                  </a:cubicBezTo>
                  <a:cubicBezTo>
                    <a:pt x="114" y="11596"/>
                    <a:pt x="160" y="11641"/>
                    <a:pt x="183" y="11664"/>
                  </a:cubicBezTo>
                  <a:lnTo>
                    <a:pt x="206" y="11687"/>
                  </a:lnTo>
                  <a:cubicBezTo>
                    <a:pt x="229" y="11710"/>
                    <a:pt x="251" y="11710"/>
                    <a:pt x="274" y="11733"/>
                  </a:cubicBezTo>
                  <a:cubicBezTo>
                    <a:pt x="320" y="11778"/>
                    <a:pt x="388" y="11824"/>
                    <a:pt x="457" y="11870"/>
                  </a:cubicBezTo>
                  <a:cubicBezTo>
                    <a:pt x="502" y="11938"/>
                    <a:pt x="571" y="11984"/>
                    <a:pt x="639" y="12029"/>
                  </a:cubicBezTo>
                  <a:lnTo>
                    <a:pt x="754" y="12121"/>
                  </a:lnTo>
                  <a:lnTo>
                    <a:pt x="822" y="12189"/>
                  </a:lnTo>
                  <a:lnTo>
                    <a:pt x="913" y="12235"/>
                  </a:lnTo>
                  <a:lnTo>
                    <a:pt x="959" y="12280"/>
                  </a:lnTo>
                  <a:cubicBezTo>
                    <a:pt x="982" y="12303"/>
                    <a:pt x="1027" y="12326"/>
                    <a:pt x="1050" y="12349"/>
                  </a:cubicBezTo>
                  <a:cubicBezTo>
                    <a:pt x="1073" y="12372"/>
                    <a:pt x="1096" y="12372"/>
                    <a:pt x="1096" y="12372"/>
                  </a:cubicBezTo>
                  <a:lnTo>
                    <a:pt x="1142" y="12372"/>
                  </a:lnTo>
                  <a:cubicBezTo>
                    <a:pt x="1256" y="12463"/>
                    <a:pt x="1393" y="12554"/>
                    <a:pt x="1507" y="12646"/>
                  </a:cubicBezTo>
                  <a:cubicBezTo>
                    <a:pt x="1552" y="12669"/>
                    <a:pt x="1621" y="12714"/>
                    <a:pt x="1667" y="12760"/>
                  </a:cubicBezTo>
                  <a:cubicBezTo>
                    <a:pt x="1689" y="12783"/>
                    <a:pt x="1712" y="12783"/>
                    <a:pt x="1735" y="12805"/>
                  </a:cubicBezTo>
                  <a:lnTo>
                    <a:pt x="1758" y="12828"/>
                  </a:lnTo>
                  <a:lnTo>
                    <a:pt x="1872" y="12920"/>
                  </a:lnTo>
                  <a:cubicBezTo>
                    <a:pt x="1940" y="12965"/>
                    <a:pt x="2009" y="13011"/>
                    <a:pt x="2077" y="13079"/>
                  </a:cubicBezTo>
                  <a:cubicBezTo>
                    <a:pt x="2214" y="13171"/>
                    <a:pt x="2328" y="13262"/>
                    <a:pt x="2465" y="13330"/>
                  </a:cubicBezTo>
                  <a:lnTo>
                    <a:pt x="2534" y="13376"/>
                  </a:lnTo>
                  <a:cubicBezTo>
                    <a:pt x="2671" y="13467"/>
                    <a:pt x="2808" y="13582"/>
                    <a:pt x="2945" y="13673"/>
                  </a:cubicBezTo>
                  <a:lnTo>
                    <a:pt x="3127" y="13764"/>
                  </a:lnTo>
                  <a:lnTo>
                    <a:pt x="3196" y="13810"/>
                  </a:lnTo>
                  <a:cubicBezTo>
                    <a:pt x="3264" y="13855"/>
                    <a:pt x="3356" y="13901"/>
                    <a:pt x="3424" y="13947"/>
                  </a:cubicBezTo>
                  <a:cubicBezTo>
                    <a:pt x="3447" y="13970"/>
                    <a:pt x="3470" y="13970"/>
                    <a:pt x="3493" y="13970"/>
                  </a:cubicBezTo>
                  <a:lnTo>
                    <a:pt x="3538" y="13970"/>
                  </a:lnTo>
                  <a:lnTo>
                    <a:pt x="3630" y="14015"/>
                  </a:lnTo>
                  <a:lnTo>
                    <a:pt x="3721" y="14061"/>
                  </a:lnTo>
                  <a:cubicBezTo>
                    <a:pt x="3766" y="14107"/>
                    <a:pt x="3835" y="14152"/>
                    <a:pt x="3903" y="14175"/>
                  </a:cubicBezTo>
                  <a:lnTo>
                    <a:pt x="3926" y="14198"/>
                  </a:lnTo>
                  <a:cubicBezTo>
                    <a:pt x="4018" y="14243"/>
                    <a:pt x="4109" y="14289"/>
                    <a:pt x="4200" y="14335"/>
                  </a:cubicBezTo>
                  <a:lnTo>
                    <a:pt x="4269" y="14335"/>
                  </a:lnTo>
                  <a:lnTo>
                    <a:pt x="4337" y="14380"/>
                  </a:lnTo>
                  <a:cubicBezTo>
                    <a:pt x="4520" y="14472"/>
                    <a:pt x="4702" y="14586"/>
                    <a:pt x="4885" y="14700"/>
                  </a:cubicBezTo>
                  <a:cubicBezTo>
                    <a:pt x="5022" y="14768"/>
                    <a:pt x="5159" y="14837"/>
                    <a:pt x="5273" y="14905"/>
                  </a:cubicBezTo>
                  <a:lnTo>
                    <a:pt x="5364" y="14974"/>
                  </a:lnTo>
                  <a:cubicBezTo>
                    <a:pt x="5524" y="15042"/>
                    <a:pt x="5684" y="15134"/>
                    <a:pt x="5844" y="15225"/>
                  </a:cubicBezTo>
                  <a:lnTo>
                    <a:pt x="5912" y="15248"/>
                  </a:lnTo>
                  <a:lnTo>
                    <a:pt x="6003" y="15293"/>
                  </a:lnTo>
                  <a:lnTo>
                    <a:pt x="6049" y="15316"/>
                  </a:lnTo>
                  <a:cubicBezTo>
                    <a:pt x="6117" y="15362"/>
                    <a:pt x="6163" y="15385"/>
                    <a:pt x="6232" y="15408"/>
                  </a:cubicBezTo>
                  <a:lnTo>
                    <a:pt x="6300" y="15408"/>
                  </a:lnTo>
                  <a:cubicBezTo>
                    <a:pt x="6391" y="15453"/>
                    <a:pt x="6483" y="15499"/>
                    <a:pt x="6574" y="15522"/>
                  </a:cubicBezTo>
                  <a:lnTo>
                    <a:pt x="6734" y="15613"/>
                  </a:lnTo>
                  <a:lnTo>
                    <a:pt x="6894" y="15681"/>
                  </a:lnTo>
                  <a:lnTo>
                    <a:pt x="6962" y="15727"/>
                  </a:lnTo>
                  <a:cubicBezTo>
                    <a:pt x="7030" y="15750"/>
                    <a:pt x="7099" y="15796"/>
                    <a:pt x="7190" y="15818"/>
                  </a:cubicBezTo>
                  <a:lnTo>
                    <a:pt x="7282" y="15818"/>
                  </a:lnTo>
                  <a:lnTo>
                    <a:pt x="7304" y="15841"/>
                  </a:lnTo>
                  <a:cubicBezTo>
                    <a:pt x="7373" y="15864"/>
                    <a:pt x="7419" y="15910"/>
                    <a:pt x="7487" y="15933"/>
                  </a:cubicBezTo>
                  <a:lnTo>
                    <a:pt x="7555" y="15978"/>
                  </a:lnTo>
                  <a:cubicBezTo>
                    <a:pt x="7601" y="16001"/>
                    <a:pt x="7647" y="16024"/>
                    <a:pt x="7715" y="16047"/>
                  </a:cubicBezTo>
                  <a:lnTo>
                    <a:pt x="7738" y="16069"/>
                  </a:lnTo>
                  <a:cubicBezTo>
                    <a:pt x="7784" y="16092"/>
                    <a:pt x="7807" y="16092"/>
                    <a:pt x="7852" y="16115"/>
                  </a:cubicBezTo>
                  <a:lnTo>
                    <a:pt x="7943" y="16161"/>
                  </a:lnTo>
                  <a:lnTo>
                    <a:pt x="8012" y="16206"/>
                  </a:lnTo>
                  <a:cubicBezTo>
                    <a:pt x="8080" y="16252"/>
                    <a:pt x="8172" y="16298"/>
                    <a:pt x="8240" y="16343"/>
                  </a:cubicBezTo>
                  <a:lnTo>
                    <a:pt x="8286" y="16366"/>
                  </a:lnTo>
                  <a:cubicBezTo>
                    <a:pt x="8354" y="16389"/>
                    <a:pt x="8400" y="16412"/>
                    <a:pt x="8468" y="16435"/>
                  </a:cubicBezTo>
                  <a:cubicBezTo>
                    <a:pt x="8560" y="16480"/>
                    <a:pt x="8674" y="16526"/>
                    <a:pt x="8765" y="16572"/>
                  </a:cubicBezTo>
                  <a:cubicBezTo>
                    <a:pt x="8788" y="16594"/>
                    <a:pt x="8811" y="16594"/>
                    <a:pt x="8834" y="16594"/>
                  </a:cubicBezTo>
                  <a:lnTo>
                    <a:pt x="8857" y="16617"/>
                  </a:lnTo>
                  <a:cubicBezTo>
                    <a:pt x="8925" y="16640"/>
                    <a:pt x="8993" y="16686"/>
                    <a:pt x="9062" y="16709"/>
                  </a:cubicBezTo>
                  <a:cubicBezTo>
                    <a:pt x="9130" y="16731"/>
                    <a:pt x="9222" y="16777"/>
                    <a:pt x="9313" y="16800"/>
                  </a:cubicBezTo>
                  <a:cubicBezTo>
                    <a:pt x="9427" y="16846"/>
                    <a:pt x="9518" y="16868"/>
                    <a:pt x="9633" y="16914"/>
                  </a:cubicBezTo>
                  <a:lnTo>
                    <a:pt x="9838" y="16982"/>
                  </a:lnTo>
                  <a:lnTo>
                    <a:pt x="9906" y="17005"/>
                  </a:lnTo>
                  <a:lnTo>
                    <a:pt x="9952" y="17028"/>
                  </a:lnTo>
                  <a:cubicBezTo>
                    <a:pt x="10043" y="17074"/>
                    <a:pt x="10112" y="17097"/>
                    <a:pt x="10180" y="17119"/>
                  </a:cubicBezTo>
                  <a:lnTo>
                    <a:pt x="10249" y="17165"/>
                  </a:lnTo>
                  <a:cubicBezTo>
                    <a:pt x="10317" y="17188"/>
                    <a:pt x="10363" y="17211"/>
                    <a:pt x="10431" y="17234"/>
                  </a:cubicBezTo>
                  <a:cubicBezTo>
                    <a:pt x="10546" y="17279"/>
                    <a:pt x="10637" y="17302"/>
                    <a:pt x="10728" y="17348"/>
                  </a:cubicBezTo>
                  <a:cubicBezTo>
                    <a:pt x="10774" y="17348"/>
                    <a:pt x="10797" y="17371"/>
                    <a:pt x="10819" y="17371"/>
                  </a:cubicBezTo>
                  <a:lnTo>
                    <a:pt x="10842" y="17371"/>
                  </a:lnTo>
                  <a:lnTo>
                    <a:pt x="11025" y="17439"/>
                  </a:lnTo>
                  <a:cubicBezTo>
                    <a:pt x="11093" y="17462"/>
                    <a:pt x="11162" y="17485"/>
                    <a:pt x="11230" y="17507"/>
                  </a:cubicBezTo>
                  <a:lnTo>
                    <a:pt x="11299" y="17507"/>
                  </a:lnTo>
                  <a:cubicBezTo>
                    <a:pt x="11322" y="17530"/>
                    <a:pt x="11344" y="17530"/>
                    <a:pt x="11390" y="17530"/>
                  </a:cubicBezTo>
                  <a:cubicBezTo>
                    <a:pt x="11413" y="17553"/>
                    <a:pt x="11459" y="17576"/>
                    <a:pt x="11504" y="17576"/>
                  </a:cubicBezTo>
                  <a:lnTo>
                    <a:pt x="11664" y="17622"/>
                  </a:lnTo>
                  <a:lnTo>
                    <a:pt x="11824" y="17667"/>
                  </a:lnTo>
                  <a:cubicBezTo>
                    <a:pt x="11824" y="17690"/>
                    <a:pt x="11847" y="17690"/>
                    <a:pt x="11869" y="17690"/>
                  </a:cubicBezTo>
                  <a:lnTo>
                    <a:pt x="11892" y="17690"/>
                  </a:lnTo>
                  <a:lnTo>
                    <a:pt x="11984" y="17713"/>
                  </a:lnTo>
                  <a:lnTo>
                    <a:pt x="12098" y="17759"/>
                  </a:lnTo>
                  <a:cubicBezTo>
                    <a:pt x="12257" y="17781"/>
                    <a:pt x="12394" y="17827"/>
                    <a:pt x="12554" y="17873"/>
                  </a:cubicBezTo>
                  <a:lnTo>
                    <a:pt x="12623" y="17873"/>
                  </a:lnTo>
                  <a:cubicBezTo>
                    <a:pt x="12714" y="17895"/>
                    <a:pt x="12805" y="17918"/>
                    <a:pt x="12897" y="17941"/>
                  </a:cubicBezTo>
                  <a:cubicBezTo>
                    <a:pt x="12942" y="17941"/>
                    <a:pt x="12988" y="17941"/>
                    <a:pt x="13034" y="17964"/>
                  </a:cubicBezTo>
                  <a:cubicBezTo>
                    <a:pt x="13079" y="17964"/>
                    <a:pt x="13125" y="17964"/>
                    <a:pt x="13170" y="17987"/>
                  </a:cubicBezTo>
                  <a:lnTo>
                    <a:pt x="13262" y="17987"/>
                  </a:lnTo>
                  <a:cubicBezTo>
                    <a:pt x="13307" y="17964"/>
                    <a:pt x="13353" y="17918"/>
                    <a:pt x="13353" y="17895"/>
                  </a:cubicBezTo>
                  <a:cubicBezTo>
                    <a:pt x="13353" y="17873"/>
                    <a:pt x="13353" y="17850"/>
                    <a:pt x="13353" y="17850"/>
                  </a:cubicBezTo>
                  <a:lnTo>
                    <a:pt x="13376" y="17850"/>
                  </a:lnTo>
                  <a:cubicBezTo>
                    <a:pt x="13422" y="17850"/>
                    <a:pt x="13444" y="17804"/>
                    <a:pt x="13467" y="17759"/>
                  </a:cubicBezTo>
                  <a:cubicBezTo>
                    <a:pt x="13467" y="17736"/>
                    <a:pt x="13467" y="17736"/>
                    <a:pt x="13467" y="17713"/>
                  </a:cubicBezTo>
                  <a:cubicBezTo>
                    <a:pt x="13490" y="17690"/>
                    <a:pt x="13490" y="17667"/>
                    <a:pt x="13490" y="17622"/>
                  </a:cubicBezTo>
                  <a:cubicBezTo>
                    <a:pt x="13490" y="17576"/>
                    <a:pt x="13467" y="17530"/>
                    <a:pt x="13422" y="17530"/>
                  </a:cubicBezTo>
                  <a:cubicBezTo>
                    <a:pt x="13399" y="17507"/>
                    <a:pt x="13353" y="17507"/>
                    <a:pt x="13330" y="17507"/>
                  </a:cubicBezTo>
                  <a:lnTo>
                    <a:pt x="13034" y="17507"/>
                  </a:lnTo>
                  <a:cubicBezTo>
                    <a:pt x="12919" y="17485"/>
                    <a:pt x="12805" y="17485"/>
                    <a:pt x="12691" y="17462"/>
                  </a:cubicBezTo>
                  <a:lnTo>
                    <a:pt x="12646" y="17462"/>
                  </a:lnTo>
                  <a:cubicBezTo>
                    <a:pt x="12600" y="17462"/>
                    <a:pt x="12531" y="17439"/>
                    <a:pt x="12486" y="17439"/>
                  </a:cubicBezTo>
                  <a:cubicBezTo>
                    <a:pt x="12509" y="17439"/>
                    <a:pt x="12531" y="17416"/>
                    <a:pt x="12577" y="17416"/>
                  </a:cubicBezTo>
                  <a:lnTo>
                    <a:pt x="12714" y="17416"/>
                  </a:lnTo>
                  <a:cubicBezTo>
                    <a:pt x="12760" y="17416"/>
                    <a:pt x="12828" y="17439"/>
                    <a:pt x="12874" y="17439"/>
                  </a:cubicBezTo>
                  <a:cubicBezTo>
                    <a:pt x="12919" y="17439"/>
                    <a:pt x="12965" y="17462"/>
                    <a:pt x="13011" y="17462"/>
                  </a:cubicBezTo>
                  <a:lnTo>
                    <a:pt x="13079" y="17462"/>
                  </a:lnTo>
                  <a:lnTo>
                    <a:pt x="13102" y="17485"/>
                  </a:lnTo>
                  <a:lnTo>
                    <a:pt x="13330" y="17485"/>
                  </a:lnTo>
                  <a:cubicBezTo>
                    <a:pt x="13376" y="17485"/>
                    <a:pt x="13399" y="17462"/>
                    <a:pt x="13444" y="17439"/>
                  </a:cubicBezTo>
                  <a:cubicBezTo>
                    <a:pt x="13536" y="17371"/>
                    <a:pt x="13604" y="17279"/>
                    <a:pt x="13650" y="17165"/>
                  </a:cubicBezTo>
                  <a:lnTo>
                    <a:pt x="13673" y="17165"/>
                  </a:lnTo>
                  <a:cubicBezTo>
                    <a:pt x="13695" y="17097"/>
                    <a:pt x="13741" y="17028"/>
                    <a:pt x="13787" y="16982"/>
                  </a:cubicBezTo>
                  <a:cubicBezTo>
                    <a:pt x="13810" y="16937"/>
                    <a:pt x="13832" y="16891"/>
                    <a:pt x="13878" y="16846"/>
                  </a:cubicBezTo>
                  <a:lnTo>
                    <a:pt x="13901" y="16777"/>
                  </a:lnTo>
                  <a:cubicBezTo>
                    <a:pt x="13924" y="16754"/>
                    <a:pt x="13924" y="16731"/>
                    <a:pt x="13947" y="16709"/>
                  </a:cubicBezTo>
                  <a:cubicBezTo>
                    <a:pt x="13969" y="16663"/>
                    <a:pt x="13992" y="16640"/>
                    <a:pt x="13992" y="16617"/>
                  </a:cubicBezTo>
                  <a:cubicBezTo>
                    <a:pt x="14038" y="16572"/>
                    <a:pt x="14061" y="16526"/>
                    <a:pt x="14083" y="16480"/>
                  </a:cubicBezTo>
                  <a:lnTo>
                    <a:pt x="14106" y="16412"/>
                  </a:lnTo>
                  <a:cubicBezTo>
                    <a:pt x="14152" y="16343"/>
                    <a:pt x="14198" y="16275"/>
                    <a:pt x="14220" y="16206"/>
                  </a:cubicBezTo>
                  <a:cubicBezTo>
                    <a:pt x="14266" y="16138"/>
                    <a:pt x="14335" y="16047"/>
                    <a:pt x="14380" y="15955"/>
                  </a:cubicBezTo>
                  <a:cubicBezTo>
                    <a:pt x="14403" y="15864"/>
                    <a:pt x="14449" y="15796"/>
                    <a:pt x="14494" y="15704"/>
                  </a:cubicBezTo>
                  <a:cubicBezTo>
                    <a:pt x="14608" y="15476"/>
                    <a:pt x="14723" y="15248"/>
                    <a:pt x="14860" y="15042"/>
                  </a:cubicBezTo>
                  <a:cubicBezTo>
                    <a:pt x="14905" y="14974"/>
                    <a:pt x="14951" y="14883"/>
                    <a:pt x="14997" y="14814"/>
                  </a:cubicBezTo>
                  <a:cubicBezTo>
                    <a:pt x="15019" y="14723"/>
                    <a:pt x="15065" y="14654"/>
                    <a:pt x="15111" y="14586"/>
                  </a:cubicBezTo>
                  <a:cubicBezTo>
                    <a:pt x="15179" y="14426"/>
                    <a:pt x="15270" y="14289"/>
                    <a:pt x="15362" y="14129"/>
                  </a:cubicBezTo>
                  <a:cubicBezTo>
                    <a:pt x="15407" y="14061"/>
                    <a:pt x="15430" y="13992"/>
                    <a:pt x="15476" y="13947"/>
                  </a:cubicBezTo>
                  <a:cubicBezTo>
                    <a:pt x="15521" y="13855"/>
                    <a:pt x="15567" y="13764"/>
                    <a:pt x="15613" y="13673"/>
                  </a:cubicBezTo>
                  <a:cubicBezTo>
                    <a:pt x="15636" y="13627"/>
                    <a:pt x="15681" y="13559"/>
                    <a:pt x="15727" y="13490"/>
                  </a:cubicBezTo>
                  <a:cubicBezTo>
                    <a:pt x="15773" y="13422"/>
                    <a:pt x="15818" y="13330"/>
                    <a:pt x="15887" y="13239"/>
                  </a:cubicBezTo>
                  <a:cubicBezTo>
                    <a:pt x="15955" y="13125"/>
                    <a:pt x="16024" y="13011"/>
                    <a:pt x="16092" y="12897"/>
                  </a:cubicBezTo>
                  <a:lnTo>
                    <a:pt x="16161" y="12805"/>
                  </a:lnTo>
                  <a:cubicBezTo>
                    <a:pt x="16252" y="12646"/>
                    <a:pt x="16343" y="12509"/>
                    <a:pt x="16435" y="12349"/>
                  </a:cubicBezTo>
                  <a:cubicBezTo>
                    <a:pt x="16503" y="12235"/>
                    <a:pt x="16594" y="12098"/>
                    <a:pt x="16663" y="11984"/>
                  </a:cubicBezTo>
                  <a:lnTo>
                    <a:pt x="16708" y="11892"/>
                  </a:lnTo>
                  <a:cubicBezTo>
                    <a:pt x="16777" y="11801"/>
                    <a:pt x="16823" y="11710"/>
                    <a:pt x="16868" y="11619"/>
                  </a:cubicBezTo>
                  <a:cubicBezTo>
                    <a:pt x="16914" y="11550"/>
                    <a:pt x="16959" y="11504"/>
                    <a:pt x="16982" y="11436"/>
                  </a:cubicBezTo>
                  <a:cubicBezTo>
                    <a:pt x="17028" y="11367"/>
                    <a:pt x="17051" y="11322"/>
                    <a:pt x="17074" y="11276"/>
                  </a:cubicBezTo>
                  <a:lnTo>
                    <a:pt x="17119" y="11208"/>
                  </a:lnTo>
                  <a:cubicBezTo>
                    <a:pt x="17142" y="11162"/>
                    <a:pt x="17165" y="11116"/>
                    <a:pt x="17188" y="11094"/>
                  </a:cubicBezTo>
                  <a:cubicBezTo>
                    <a:pt x="17211" y="11048"/>
                    <a:pt x="17233" y="11025"/>
                    <a:pt x="17256" y="10979"/>
                  </a:cubicBezTo>
                  <a:cubicBezTo>
                    <a:pt x="17302" y="10888"/>
                    <a:pt x="17348" y="10820"/>
                    <a:pt x="17393" y="10751"/>
                  </a:cubicBezTo>
                  <a:cubicBezTo>
                    <a:pt x="17416" y="10706"/>
                    <a:pt x="17439" y="10660"/>
                    <a:pt x="17462" y="10614"/>
                  </a:cubicBezTo>
                  <a:lnTo>
                    <a:pt x="17507" y="10523"/>
                  </a:lnTo>
                  <a:cubicBezTo>
                    <a:pt x="17530" y="10477"/>
                    <a:pt x="17553" y="10454"/>
                    <a:pt x="17576" y="10409"/>
                  </a:cubicBezTo>
                  <a:cubicBezTo>
                    <a:pt x="17599" y="10363"/>
                    <a:pt x="17621" y="10340"/>
                    <a:pt x="17644" y="10295"/>
                  </a:cubicBezTo>
                  <a:cubicBezTo>
                    <a:pt x="17667" y="10226"/>
                    <a:pt x="17690" y="10181"/>
                    <a:pt x="17713" y="10135"/>
                  </a:cubicBezTo>
                  <a:lnTo>
                    <a:pt x="17781" y="10044"/>
                  </a:lnTo>
                  <a:cubicBezTo>
                    <a:pt x="17850" y="9884"/>
                    <a:pt x="17941" y="9747"/>
                    <a:pt x="18032" y="9587"/>
                  </a:cubicBezTo>
                  <a:cubicBezTo>
                    <a:pt x="18055" y="9541"/>
                    <a:pt x="18078" y="9496"/>
                    <a:pt x="18101" y="9473"/>
                  </a:cubicBezTo>
                  <a:lnTo>
                    <a:pt x="18146" y="9359"/>
                  </a:lnTo>
                  <a:lnTo>
                    <a:pt x="18215" y="9245"/>
                  </a:lnTo>
                  <a:cubicBezTo>
                    <a:pt x="18238" y="9222"/>
                    <a:pt x="18261" y="9176"/>
                    <a:pt x="18283" y="9131"/>
                  </a:cubicBezTo>
                  <a:lnTo>
                    <a:pt x="18375" y="8971"/>
                  </a:lnTo>
                  <a:cubicBezTo>
                    <a:pt x="18443" y="8857"/>
                    <a:pt x="18489" y="8765"/>
                    <a:pt x="18557" y="8651"/>
                  </a:cubicBezTo>
                  <a:cubicBezTo>
                    <a:pt x="18649" y="8491"/>
                    <a:pt x="18740" y="8309"/>
                    <a:pt x="18831" y="8149"/>
                  </a:cubicBezTo>
                  <a:cubicBezTo>
                    <a:pt x="18922" y="8012"/>
                    <a:pt x="18991" y="7852"/>
                    <a:pt x="19082" y="7715"/>
                  </a:cubicBezTo>
                  <a:cubicBezTo>
                    <a:pt x="19128" y="7647"/>
                    <a:pt x="19174" y="7556"/>
                    <a:pt x="19219" y="7487"/>
                  </a:cubicBezTo>
                  <a:cubicBezTo>
                    <a:pt x="19242" y="7442"/>
                    <a:pt x="19265" y="7396"/>
                    <a:pt x="19288" y="7350"/>
                  </a:cubicBezTo>
                  <a:lnTo>
                    <a:pt x="19333" y="7259"/>
                  </a:lnTo>
                  <a:cubicBezTo>
                    <a:pt x="19379" y="7168"/>
                    <a:pt x="19425" y="7099"/>
                    <a:pt x="19470" y="7031"/>
                  </a:cubicBezTo>
                  <a:cubicBezTo>
                    <a:pt x="19493" y="6985"/>
                    <a:pt x="19516" y="6939"/>
                    <a:pt x="19539" y="6894"/>
                  </a:cubicBezTo>
                  <a:lnTo>
                    <a:pt x="19607" y="6802"/>
                  </a:lnTo>
                  <a:cubicBezTo>
                    <a:pt x="19699" y="6643"/>
                    <a:pt x="19790" y="6483"/>
                    <a:pt x="19881" y="6323"/>
                  </a:cubicBezTo>
                  <a:cubicBezTo>
                    <a:pt x="19972" y="6186"/>
                    <a:pt x="20064" y="6049"/>
                    <a:pt x="20132" y="5912"/>
                  </a:cubicBezTo>
                  <a:cubicBezTo>
                    <a:pt x="20178" y="5844"/>
                    <a:pt x="20201" y="5775"/>
                    <a:pt x="20246" y="5707"/>
                  </a:cubicBezTo>
                  <a:cubicBezTo>
                    <a:pt x="20292" y="5638"/>
                    <a:pt x="20360" y="5547"/>
                    <a:pt x="20406" y="5456"/>
                  </a:cubicBezTo>
                  <a:lnTo>
                    <a:pt x="20452" y="5364"/>
                  </a:lnTo>
                  <a:cubicBezTo>
                    <a:pt x="20475" y="5319"/>
                    <a:pt x="20520" y="5273"/>
                    <a:pt x="20543" y="5227"/>
                  </a:cubicBezTo>
                  <a:lnTo>
                    <a:pt x="20589" y="5113"/>
                  </a:lnTo>
                  <a:lnTo>
                    <a:pt x="20657" y="4999"/>
                  </a:lnTo>
                  <a:cubicBezTo>
                    <a:pt x="20726" y="4862"/>
                    <a:pt x="20794" y="4702"/>
                    <a:pt x="20885" y="4566"/>
                  </a:cubicBezTo>
                  <a:cubicBezTo>
                    <a:pt x="20931" y="4497"/>
                    <a:pt x="20977" y="4406"/>
                    <a:pt x="21022" y="4337"/>
                  </a:cubicBezTo>
                  <a:cubicBezTo>
                    <a:pt x="21068" y="4269"/>
                    <a:pt x="21114" y="4178"/>
                    <a:pt x="21137" y="4109"/>
                  </a:cubicBezTo>
                  <a:cubicBezTo>
                    <a:pt x="21205" y="4018"/>
                    <a:pt x="21251" y="3949"/>
                    <a:pt x="21296" y="3858"/>
                  </a:cubicBezTo>
                  <a:cubicBezTo>
                    <a:pt x="21319" y="3789"/>
                    <a:pt x="21342" y="3744"/>
                    <a:pt x="21388" y="3675"/>
                  </a:cubicBezTo>
                  <a:cubicBezTo>
                    <a:pt x="21433" y="3584"/>
                    <a:pt x="21479" y="3516"/>
                    <a:pt x="21525" y="3447"/>
                  </a:cubicBezTo>
                  <a:cubicBezTo>
                    <a:pt x="21570" y="3379"/>
                    <a:pt x="21593" y="3310"/>
                    <a:pt x="21639" y="3242"/>
                  </a:cubicBezTo>
                  <a:cubicBezTo>
                    <a:pt x="21707" y="3128"/>
                    <a:pt x="21753" y="3036"/>
                    <a:pt x="21798" y="2922"/>
                  </a:cubicBezTo>
                  <a:lnTo>
                    <a:pt x="21867" y="2785"/>
                  </a:lnTo>
                  <a:lnTo>
                    <a:pt x="22027" y="2488"/>
                  </a:lnTo>
                  <a:lnTo>
                    <a:pt x="22118" y="2329"/>
                  </a:lnTo>
                  <a:lnTo>
                    <a:pt x="22164" y="2237"/>
                  </a:lnTo>
                  <a:cubicBezTo>
                    <a:pt x="22278" y="2032"/>
                    <a:pt x="22369" y="1827"/>
                    <a:pt x="22483" y="1644"/>
                  </a:cubicBezTo>
                  <a:lnTo>
                    <a:pt x="22506" y="1575"/>
                  </a:lnTo>
                  <a:cubicBezTo>
                    <a:pt x="22552" y="1484"/>
                    <a:pt x="22597" y="1370"/>
                    <a:pt x="22643" y="1279"/>
                  </a:cubicBezTo>
                  <a:cubicBezTo>
                    <a:pt x="22689" y="1210"/>
                    <a:pt x="22711" y="1142"/>
                    <a:pt x="22711" y="1073"/>
                  </a:cubicBezTo>
                  <a:cubicBezTo>
                    <a:pt x="22711" y="1028"/>
                    <a:pt x="22734" y="959"/>
                    <a:pt x="22711" y="914"/>
                  </a:cubicBezTo>
                  <a:cubicBezTo>
                    <a:pt x="22689" y="868"/>
                    <a:pt x="22666" y="845"/>
                    <a:pt x="22643" y="822"/>
                  </a:cubicBezTo>
                  <a:lnTo>
                    <a:pt x="22643" y="799"/>
                  </a:lnTo>
                  <a:cubicBezTo>
                    <a:pt x="22597" y="777"/>
                    <a:pt x="22575" y="731"/>
                    <a:pt x="22552" y="708"/>
                  </a:cubicBezTo>
                  <a:cubicBezTo>
                    <a:pt x="22529" y="685"/>
                    <a:pt x="22483" y="662"/>
                    <a:pt x="22460" y="617"/>
                  </a:cubicBezTo>
                  <a:lnTo>
                    <a:pt x="22415" y="571"/>
                  </a:lnTo>
                  <a:cubicBezTo>
                    <a:pt x="22392" y="548"/>
                    <a:pt x="22369" y="503"/>
                    <a:pt x="22346" y="480"/>
                  </a:cubicBezTo>
                  <a:cubicBezTo>
                    <a:pt x="22323" y="434"/>
                    <a:pt x="22278" y="411"/>
                    <a:pt x="22232" y="366"/>
                  </a:cubicBezTo>
                  <a:cubicBezTo>
                    <a:pt x="22209" y="343"/>
                    <a:pt x="22186" y="320"/>
                    <a:pt x="22164" y="297"/>
                  </a:cubicBezTo>
                  <a:cubicBezTo>
                    <a:pt x="22141" y="274"/>
                    <a:pt x="22095" y="252"/>
                    <a:pt x="22072" y="229"/>
                  </a:cubicBezTo>
                  <a:cubicBezTo>
                    <a:pt x="22050" y="206"/>
                    <a:pt x="22004" y="183"/>
                    <a:pt x="21981" y="137"/>
                  </a:cubicBezTo>
                  <a:lnTo>
                    <a:pt x="21935" y="115"/>
                  </a:lnTo>
                  <a:cubicBezTo>
                    <a:pt x="21890" y="92"/>
                    <a:pt x="21867" y="69"/>
                    <a:pt x="21821" y="69"/>
                  </a:cubicBezTo>
                  <a:cubicBezTo>
                    <a:pt x="21798" y="46"/>
                    <a:pt x="21776" y="23"/>
                    <a:pt x="21753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1"/>
            <p:cNvSpPr/>
            <p:nvPr/>
          </p:nvSpPr>
          <p:spPr>
            <a:xfrm>
              <a:off x="-46220" y="2650669"/>
              <a:ext cx="240127" cy="419886"/>
            </a:xfrm>
            <a:custGeom>
              <a:avLst/>
              <a:gdLst/>
              <a:ahLst/>
              <a:cxnLst/>
              <a:rect l="l" t="t" r="r" b="b"/>
              <a:pathLst>
                <a:path w="4292" h="7505" extrusionOk="0">
                  <a:moveTo>
                    <a:pt x="4224" y="0"/>
                  </a:moveTo>
                  <a:cubicBezTo>
                    <a:pt x="4224" y="0"/>
                    <a:pt x="4201" y="0"/>
                    <a:pt x="4201" y="23"/>
                  </a:cubicBezTo>
                  <a:cubicBezTo>
                    <a:pt x="4132" y="115"/>
                    <a:pt x="4087" y="206"/>
                    <a:pt x="4041" y="297"/>
                  </a:cubicBezTo>
                  <a:cubicBezTo>
                    <a:pt x="3972" y="411"/>
                    <a:pt x="3904" y="525"/>
                    <a:pt x="3858" y="617"/>
                  </a:cubicBezTo>
                  <a:cubicBezTo>
                    <a:pt x="3721" y="845"/>
                    <a:pt x="3584" y="1073"/>
                    <a:pt x="3447" y="1302"/>
                  </a:cubicBezTo>
                  <a:cubicBezTo>
                    <a:pt x="3196" y="1735"/>
                    <a:pt x="2945" y="2169"/>
                    <a:pt x="2671" y="2625"/>
                  </a:cubicBezTo>
                  <a:cubicBezTo>
                    <a:pt x="2420" y="3059"/>
                    <a:pt x="2146" y="3516"/>
                    <a:pt x="1873" y="3972"/>
                  </a:cubicBezTo>
                  <a:cubicBezTo>
                    <a:pt x="1621" y="4429"/>
                    <a:pt x="1370" y="4862"/>
                    <a:pt x="1119" y="5296"/>
                  </a:cubicBezTo>
                  <a:cubicBezTo>
                    <a:pt x="891" y="5684"/>
                    <a:pt x="663" y="6095"/>
                    <a:pt x="457" y="6483"/>
                  </a:cubicBezTo>
                  <a:cubicBezTo>
                    <a:pt x="366" y="6643"/>
                    <a:pt x="275" y="6802"/>
                    <a:pt x="183" y="6962"/>
                  </a:cubicBezTo>
                  <a:cubicBezTo>
                    <a:pt x="138" y="7053"/>
                    <a:pt x="92" y="7122"/>
                    <a:pt x="46" y="7190"/>
                  </a:cubicBezTo>
                  <a:lnTo>
                    <a:pt x="24" y="7236"/>
                  </a:lnTo>
                  <a:cubicBezTo>
                    <a:pt x="1" y="7282"/>
                    <a:pt x="1" y="7327"/>
                    <a:pt x="1" y="7350"/>
                  </a:cubicBezTo>
                  <a:cubicBezTo>
                    <a:pt x="1" y="7419"/>
                    <a:pt x="46" y="7464"/>
                    <a:pt x="92" y="7487"/>
                  </a:cubicBezTo>
                  <a:cubicBezTo>
                    <a:pt x="115" y="7499"/>
                    <a:pt x="143" y="7504"/>
                    <a:pt x="172" y="7504"/>
                  </a:cubicBezTo>
                  <a:cubicBezTo>
                    <a:pt x="201" y="7504"/>
                    <a:pt x="229" y="7499"/>
                    <a:pt x="252" y="7487"/>
                  </a:cubicBezTo>
                  <a:cubicBezTo>
                    <a:pt x="298" y="7442"/>
                    <a:pt x="320" y="7396"/>
                    <a:pt x="366" y="7327"/>
                  </a:cubicBezTo>
                  <a:cubicBezTo>
                    <a:pt x="412" y="7259"/>
                    <a:pt x="457" y="7168"/>
                    <a:pt x="480" y="7099"/>
                  </a:cubicBezTo>
                  <a:cubicBezTo>
                    <a:pt x="594" y="6917"/>
                    <a:pt x="686" y="6757"/>
                    <a:pt x="777" y="6574"/>
                  </a:cubicBezTo>
                  <a:cubicBezTo>
                    <a:pt x="1005" y="6163"/>
                    <a:pt x="1256" y="5730"/>
                    <a:pt x="1484" y="5296"/>
                  </a:cubicBezTo>
                  <a:cubicBezTo>
                    <a:pt x="1713" y="4862"/>
                    <a:pt x="1964" y="4406"/>
                    <a:pt x="2215" y="3949"/>
                  </a:cubicBezTo>
                  <a:cubicBezTo>
                    <a:pt x="2443" y="3493"/>
                    <a:pt x="2694" y="3036"/>
                    <a:pt x="2945" y="2557"/>
                  </a:cubicBezTo>
                  <a:cubicBezTo>
                    <a:pt x="3174" y="2146"/>
                    <a:pt x="3379" y="1712"/>
                    <a:pt x="3607" y="1302"/>
                  </a:cubicBezTo>
                  <a:cubicBezTo>
                    <a:pt x="3721" y="1073"/>
                    <a:pt x="3835" y="868"/>
                    <a:pt x="3950" y="640"/>
                  </a:cubicBezTo>
                  <a:cubicBezTo>
                    <a:pt x="4018" y="548"/>
                    <a:pt x="4064" y="434"/>
                    <a:pt x="4109" y="343"/>
                  </a:cubicBezTo>
                  <a:cubicBezTo>
                    <a:pt x="4178" y="252"/>
                    <a:pt x="4224" y="160"/>
                    <a:pt x="4269" y="69"/>
                  </a:cubicBezTo>
                  <a:cubicBezTo>
                    <a:pt x="4292" y="46"/>
                    <a:pt x="4269" y="23"/>
                    <a:pt x="4246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1"/>
            <p:cNvSpPr/>
            <p:nvPr/>
          </p:nvSpPr>
          <p:spPr>
            <a:xfrm>
              <a:off x="-74306" y="3100158"/>
              <a:ext cx="20477" cy="19246"/>
            </a:xfrm>
            <a:custGeom>
              <a:avLst/>
              <a:gdLst/>
              <a:ahLst/>
              <a:cxnLst/>
              <a:rect l="l" t="t" r="r" b="b"/>
              <a:pathLst>
                <a:path w="366" h="344" extrusionOk="0">
                  <a:moveTo>
                    <a:pt x="160" y="1"/>
                  </a:moveTo>
                  <a:cubicBezTo>
                    <a:pt x="69" y="1"/>
                    <a:pt x="1" y="92"/>
                    <a:pt x="1" y="184"/>
                  </a:cubicBezTo>
                  <a:cubicBezTo>
                    <a:pt x="1" y="229"/>
                    <a:pt x="24" y="275"/>
                    <a:pt x="69" y="321"/>
                  </a:cubicBezTo>
                  <a:cubicBezTo>
                    <a:pt x="92" y="343"/>
                    <a:pt x="138" y="343"/>
                    <a:pt x="183" y="343"/>
                  </a:cubicBezTo>
                  <a:cubicBezTo>
                    <a:pt x="275" y="343"/>
                    <a:pt x="366" y="252"/>
                    <a:pt x="343" y="161"/>
                  </a:cubicBezTo>
                  <a:cubicBezTo>
                    <a:pt x="343" y="115"/>
                    <a:pt x="320" y="69"/>
                    <a:pt x="297" y="47"/>
                  </a:cubicBezTo>
                  <a:cubicBezTo>
                    <a:pt x="252" y="24"/>
                    <a:pt x="206" y="1"/>
                    <a:pt x="160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1"/>
            <p:cNvSpPr/>
            <p:nvPr/>
          </p:nvSpPr>
          <p:spPr>
            <a:xfrm>
              <a:off x="-659192" y="1931676"/>
              <a:ext cx="536425" cy="947639"/>
            </a:xfrm>
            <a:custGeom>
              <a:avLst/>
              <a:gdLst/>
              <a:ahLst/>
              <a:cxnLst/>
              <a:rect l="l" t="t" r="r" b="b"/>
              <a:pathLst>
                <a:path w="9588" h="16938" extrusionOk="0">
                  <a:moveTo>
                    <a:pt x="9473" y="1"/>
                  </a:moveTo>
                  <a:cubicBezTo>
                    <a:pt x="9428" y="1"/>
                    <a:pt x="9405" y="24"/>
                    <a:pt x="9382" y="47"/>
                  </a:cubicBezTo>
                  <a:cubicBezTo>
                    <a:pt x="9154" y="457"/>
                    <a:pt x="8903" y="868"/>
                    <a:pt x="8674" y="1256"/>
                  </a:cubicBezTo>
                  <a:cubicBezTo>
                    <a:pt x="8446" y="1667"/>
                    <a:pt x="8218" y="2055"/>
                    <a:pt x="7990" y="2466"/>
                  </a:cubicBezTo>
                  <a:cubicBezTo>
                    <a:pt x="7487" y="3333"/>
                    <a:pt x="7031" y="4178"/>
                    <a:pt x="6552" y="5045"/>
                  </a:cubicBezTo>
                  <a:cubicBezTo>
                    <a:pt x="5570" y="6780"/>
                    <a:pt x="4589" y="8515"/>
                    <a:pt x="3607" y="10272"/>
                  </a:cubicBezTo>
                  <a:cubicBezTo>
                    <a:pt x="2626" y="12030"/>
                    <a:pt x="1644" y="13787"/>
                    <a:pt x="663" y="15545"/>
                  </a:cubicBezTo>
                  <a:cubicBezTo>
                    <a:pt x="503" y="15819"/>
                    <a:pt x="343" y="16093"/>
                    <a:pt x="206" y="16367"/>
                  </a:cubicBezTo>
                  <a:cubicBezTo>
                    <a:pt x="160" y="16435"/>
                    <a:pt x="115" y="16526"/>
                    <a:pt x="92" y="16595"/>
                  </a:cubicBezTo>
                  <a:cubicBezTo>
                    <a:pt x="69" y="16640"/>
                    <a:pt x="46" y="16686"/>
                    <a:pt x="24" y="16709"/>
                  </a:cubicBezTo>
                  <a:cubicBezTo>
                    <a:pt x="1" y="16777"/>
                    <a:pt x="24" y="16846"/>
                    <a:pt x="69" y="16892"/>
                  </a:cubicBezTo>
                  <a:cubicBezTo>
                    <a:pt x="92" y="16914"/>
                    <a:pt x="138" y="16937"/>
                    <a:pt x="183" y="16937"/>
                  </a:cubicBezTo>
                  <a:cubicBezTo>
                    <a:pt x="206" y="16937"/>
                    <a:pt x="252" y="16914"/>
                    <a:pt x="275" y="16869"/>
                  </a:cubicBezTo>
                  <a:cubicBezTo>
                    <a:pt x="297" y="16869"/>
                    <a:pt x="297" y="16846"/>
                    <a:pt x="320" y="16823"/>
                  </a:cubicBezTo>
                  <a:cubicBezTo>
                    <a:pt x="343" y="16777"/>
                    <a:pt x="366" y="16755"/>
                    <a:pt x="389" y="16709"/>
                  </a:cubicBezTo>
                  <a:cubicBezTo>
                    <a:pt x="434" y="16640"/>
                    <a:pt x="480" y="16572"/>
                    <a:pt x="526" y="16481"/>
                  </a:cubicBezTo>
                  <a:cubicBezTo>
                    <a:pt x="663" y="16252"/>
                    <a:pt x="800" y="16001"/>
                    <a:pt x="937" y="15750"/>
                  </a:cubicBezTo>
                  <a:cubicBezTo>
                    <a:pt x="1439" y="14860"/>
                    <a:pt x="1918" y="13970"/>
                    <a:pt x="2420" y="13080"/>
                  </a:cubicBezTo>
                  <a:cubicBezTo>
                    <a:pt x="3379" y="11368"/>
                    <a:pt x="4338" y="9633"/>
                    <a:pt x="5296" y="7898"/>
                  </a:cubicBezTo>
                  <a:cubicBezTo>
                    <a:pt x="5798" y="7008"/>
                    <a:pt x="6278" y="6118"/>
                    <a:pt x="6780" y="5228"/>
                  </a:cubicBezTo>
                  <a:cubicBezTo>
                    <a:pt x="7259" y="4383"/>
                    <a:pt x="7738" y="3516"/>
                    <a:pt x="8218" y="2671"/>
                  </a:cubicBezTo>
                  <a:cubicBezTo>
                    <a:pt x="8446" y="2261"/>
                    <a:pt x="8651" y="1850"/>
                    <a:pt x="8880" y="1416"/>
                  </a:cubicBezTo>
                  <a:cubicBezTo>
                    <a:pt x="9108" y="1005"/>
                    <a:pt x="9336" y="571"/>
                    <a:pt x="9564" y="138"/>
                  </a:cubicBezTo>
                  <a:cubicBezTo>
                    <a:pt x="9587" y="92"/>
                    <a:pt x="9564" y="24"/>
                    <a:pt x="951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1"/>
            <p:cNvSpPr/>
            <p:nvPr/>
          </p:nvSpPr>
          <p:spPr>
            <a:xfrm>
              <a:off x="-548078" y="1934250"/>
              <a:ext cx="416361" cy="690168"/>
            </a:xfrm>
            <a:custGeom>
              <a:avLst/>
              <a:gdLst/>
              <a:ahLst/>
              <a:cxnLst/>
              <a:rect l="l" t="t" r="r" b="b"/>
              <a:pathLst>
                <a:path w="7442" h="12336" extrusionOk="0">
                  <a:moveTo>
                    <a:pt x="7076" y="1"/>
                  </a:moveTo>
                  <a:cubicBezTo>
                    <a:pt x="7008" y="1"/>
                    <a:pt x="6917" y="1"/>
                    <a:pt x="6825" y="23"/>
                  </a:cubicBezTo>
                  <a:lnTo>
                    <a:pt x="6848" y="23"/>
                  </a:lnTo>
                  <a:cubicBezTo>
                    <a:pt x="6802" y="23"/>
                    <a:pt x="6757" y="46"/>
                    <a:pt x="6711" y="69"/>
                  </a:cubicBezTo>
                  <a:lnTo>
                    <a:pt x="6643" y="69"/>
                  </a:lnTo>
                  <a:cubicBezTo>
                    <a:pt x="6597" y="92"/>
                    <a:pt x="6574" y="115"/>
                    <a:pt x="6551" y="160"/>
                  </a:cubicBezTo>
                  <a:cubicBezTo>
                    <a:pt x="6529" y="183"/>
                    <a:pt x="6529" y="229"/>
                    <a:pt x="6551" y="274"/>
                  </a:cubicBezTo>
                  <a:lnTo>
                    <a:pt x="6574" y="274"/>
                  </a:lnTo>
                  <a:cubicBezTo>
                    <a:pt x="6551" y="274"/>
                    <a:pt x="6551" y="297"/>
                    <a:pt x="6551" y="297"/>
                  </a:cubicBezTo>
                  <a:cubicBezTo>
                    <a:pt x="6529" y="320"/>
                    <a:pt x="6529" y="343"/>
                    <a:pt x="6506" y="366"/>
                  </a:cubicBezTo>
                  <a:cubicBezTo>
                    <a:pt x="6460" y="411"/>
                    <a:pt x="6437" y="457"/>
                    <a:pt x="6392" y="525"/>
                  </a:cubicBezTo>
                  <a:cubicBezTo>
                    <a:pt x="6323" y="640"/>
                    <a:pt x="6255" y="754"/>
                    <a:pt x="6186" y="868"/>
                  </a:cubicBezTo>
                  <a:cubicBezTo>
                    <a:pt x="6118" y="959"/>
                    <a:pt x="6049" y="1096"/>
                    <a:pt x="6004" y="1210"/>
                  </a:cubicBezTo>
                  <a:cubicBezTo>
                    <a:pt x="5981" y="1256"/>
                    <a:pt x="5958" y="1302"/>
                    <a:pt x="5912" y="1347"/>
                  </a:cubicBezTo>
                  <a:cubicBezTo>
                    <a:pt x="5912" y="1393"/>
                    <a:pt x="5889" y="1416"/>
                    <a:pt x="5889" y="1439"/>
                  </a:cubicBezTo>
                  <a:cubicBezTo>
                    <a:pt x="5889" y="1439"/>
                    <a:pt x="5867" y="1439"/>
                    <a:pt x="5867" y="1461"/>
                  </a:cubicBezTo>
                  <a:cubicBezTo>
                    <a:pt x="5867" y="1461"/>
                    <a:pt x="5844" y="1484"/>
                    <a:pt x="5844" y="1507"/>
                  </a:cubicBezTo>
                  <a:cubicBezTo>
                    <a:pt x="5798" y="1575"/>
                    <a:pt x="5752" y="1644"/>
                    <a:pt x="5707" y="1712"/>
                  </a:cubicBezTo>
                  <a:cubicBezTo>
                    <a:pt x="5593" y="1895"/>
                    <a:pt x="5501" y="2055"/>
                    <a:pt x="5387" y="2237"/>
                  </a:cubicBezTo>
                  <a:cubicBezTo>
                    <a:pt x="5205" y="2557"/>
                    <a:pt x="5022" y="2876"/>
                    <a:pt x="4862" y="3196"/>
                  </a:cubicBezTo>
                  <a:cubicBezTo>
                    <a:pt x="4839" y="3242"/>
                    <a:pt x="4817" y="3310"/>
                    <a:pt x="4771" y="3356"/>
                  </a:cubicBezTo>
                  <a:cubicBezTo>
                    <a:pt x="4611" y="3630"/>
                    <a:pt x="4451" y="3904"/>
                    <a:pt x="4292" y="4178"/>
                  </a:cubicBezTo>
                  <a:cubicBezTo>
                    <a:pt x="4200" y="4337"/>
                    <a:pt x="4132" y="4474"/>
                    <a:pt x="4041" y="4611"/>
                  </a:cubicBezTo>
                  <a:cubicBezTo>
                    <a:pt x="3949" y="4771"/>
                    <a:pt x="3858" y="4954"/>
                    <a:pt x="3767" y="5113"/>
                  </a:cubicBezTo>
                  <a:cubicBezTo>
                    <a:pt x="3767" y="5159"/>
                    <a:pt x="3744" y="5182"/>
                    <a:pt x="3721" y="5227"/>
                  </a:cubicBezTo>
                  <a:cubicBezTo>
                    <a:pt x="3698" y="5227"/>
                    <a:pt x="3675" y="5227"/>
                    <a:pt x="3653" y="5250"/>
                  </a:cubicBezTo>
                  <a:cubicBezTo>
                    <a:pt x="3607" y="5342"/>
                    <a:pt x="3561" y="5410"/>
                    <a:pt x="3516" y="5501"/>
                  </a:cubicBezTo>
                  <a:cubicBezTo>
                    <a:pt x="3470" y="5570"/>
                    <a:pt x="3424" y="5638"/>
                    <a:pt x="3379" y="5730"/>
                  </a:cubicBezTo>
                  <a:cubicBezTo>
                    <a:pt x="3287" y="5889"/>
                    <a:pt x="3196" y="6049"/>
                    <a:pt x="3105" y="6209"/>
                  </a:cubicBezTo>
                  <a:cubicBezTo>
                    <a:pt x="3013" y="6392"/>
                    <a:pt x="2922" y="6551"/>
                    <a:pt x="2831" y="6734"/>
                  </a:cubicBezTo>
                  <a:cubicBezTo>
                    <a:pt x="2808" y="6780"/>
                    <a:pt x="2785" y="6825"/>
                    <a:pt x="2762" y="6871"/>
                  </a:cubicBezTo>
                  <a:cubicBezTo>
                    <a:pt x="2740" y="6917"/>
                    <a:pt x="2717" y="6939"/>
                    <a:pt x="2694" y="6962"/>
                  </a:cubicBezTo>
                  <a:cubicBezTo>
                    <a:pt x="2648" y="7076"/>
                    <a:pt x="2580" y="7168"/>
                    <a:pt x="2534" y="7259"/>
                  </a:cubicBezTo>
                  <a:cubicBezTo>
                    <a:pt x="2488" y="7350"/>
                    <a:pt x="2443" y="7419"/>
                    <a:pt x="2397" y="7510"/>
                  </a:cubicBezTo>
                  <a:cubicBezTo>
                    <a:pt x="2352" y="7578"/>
                    <a:pt x="2329" y="7647"/>
                    <a:pt x="2283" y="7715"/>
                  </a:cubicBezTo>
                  <a:cubicBezTo>
                    <a:pt x="2237" y="7807"/>
                    <a:pt x="2192" y="7875"/>
                    <a:pt x="2146" y="7967"/>
                  </a:cubicBezTo>
                  <a:cubicBezTo>
                    <a:pt x="2032" y="8172"/>
                    <a:pt x="1941" y="8377"/>
                    <a:pt x="1827" y="8583"/>
                  </a:cubicBezTo>
                  <a:cubicBezTo>
                    <a:pt x="1827" y="8606"/>
                    <a:pt x="1827" y="8628"/>
                    <a:pt x="1804" y="8628"/>
                  </a:cubicBezTo>
                  <a:cubicBezTo>
                    <a:pt x="1804" y="8651"/>
                    <a:pt x="1804" y="8651"/>
                    <a:pt x="1804" y="8651"/>
                  </a:cubicBezTo>
                  <a:cubicBezTo>
                    <a:pt x="1758" y="8720"/>
                    <a:pt x="1712" y="8788"/>
                    <a:pt x="1667" y="8857"/>
                  </a:cubicBezTo>
                  <a:cubicBezTo>
                    <a:pt x="1484" y="9176"/>
                    <a:pt x="1279" y="9496"/>
                    <a:pt x="1096" y="9815"/>
                  </a:cubicBezTo>
                  <a:cubicBezTo>
                    <a:pt x="1028" y="9952"/>
                    <a:pt x="959" y="10089"/>
                    <a:pt x="868" y="10226"/>
                  </a:cubicBezTo>
                  <a:cubicBezTo>
                    <a:pt x="845" y="10295"/>
                    <a:pt x="799" y="10363"/>
                    <a:pt x="754" y="10454"/>
                  </a:cubicBezTo>
                  <a:cubicBezTo>
                    <a:pt x="708" y="10546"/>
                    <a:pt x="662" y="10637"/>
                    <a:pt x="594" y="10728"/>
                  </a:cubicBezTo>
                  <a:cubicBezTo>
                    <a:pt x="571" y="10774"/>
                    <a:pt x="548" y="10843"/>
                    <a:pt x="525" y="10888"/>
                  </a:cubicBezTo>
                  <a:cubicBezTo>
                    <a:pt x="480" y="10957"/>
                    <a:pt x="434" y="11025"/>
                    <a:pt x="411" y="11094"/>
                  </a:cubicBezTo>
                  <a:lnTo>
                    <a:pt x="297" y="11322"/>
                  </a:lnTo>
                  <a:cubicBezTo>
                    <a:pt x="252" y="11390"/>
                    <a:pt x="229" y="11436"/>
                    <a:pt x="206" y="11504"/>
                  </a:cubicBezTo>
                  <a:cubicBezTo>
                    <a:pt x="160" y="11573"/>
                    <a:pt x="137" y="11641"/>
                    <a:pt x="115" y="11710"/>
                  </a:cubicBezTo>
                  <a:cubicBezTo>
                    <a:pt x="92" y="11733"/>
                    <a:pt x="92" y="11778"/>
                    <a:pt x="69" y="11801"/>
                  </a:cubicBezTo>
                  <a:cubicBezTo>
                    <a:pt x="46" y="11847"/>
                    <a:pt x="23" y="11892"/>
                    <a:pt x="23" y="11938"/>
                  </a:cubicBezTo>
                  <a:cubicBezTo>
                    <a:pt x="0" y="11984"/>
                    <a:pt x="46" y="12052"/>
                    <a:pt x="92" y="12075"/>
                  </a:cubicBezTo>
                  <a:cubicBezTo>
                    <a:pt x="92" y="12075"/>
                    <a:pt x="92" y="12098"/>
                    <a:pt x="69" y="12121"/>
                  </a:cubicBezTo>
                  <a:cubicBezTo>
                    <a:pt x="69" y="12144"/>
                    <a:pt x="46" y="12189"/>
                    <a:pt x="46" y="12212"/>
                  </a:cubicBezTo>
                  <a:cubicBezTo>
                    <a:pt x="46" y="12235"/>
                    <a:pt x="69" y="12258"/>
                    <a:pt x="92" y="12281"/>
                  </a:cubicBezTo>
                  <a:cubicBezTo>
                    <a:pt x="104" y="12318"/>
                    <a:pt x="145" y="12335"/>
                    <a:pt x="190" y="12335"/>
                  </a:cubicBezTo>
                  <a:cubicBezTo>
                    <a:pt x="226" y="12335"/>
                    <a:pt x="266" y="12324"/>
                    <a:pt x="297" y="12303"/>
                  </a:cubicBezTo>
                  <a:cubicBezTo>
                    <a:pt x="320" y="12235"/>
                    <a:pt x="366" y="12189"/>
                    <a:pt x="389" y="12144"/>
                  </a:cubicBezTo>
                  <a:lnTo>
                    <a:pt x="411" y="12121"/>
                  </a:lnTo>
                  <a:cubicBezTo>
                    <a:pt x="427" y="12137"/>
                    <a:pt x="444" y="12153"/>
                    <a:pt x="468" y="12153"/>
                  </a:cubicBezTo>
                  <a:cubicBezTo>
                    <a:pt x="478" y="12153"/>
                    <a:pt x="489" y="12150"/>
                    <a:pt x="503" y="12144"/>
                  </a:cubicBezTo>
                  <a:cubicBezTo>
                    <a:pt x="548" y="12144"/>
                    <a:pt x="594" y="12121"/>
                    <a:pt x="617" y="12075"/>
                  </a:cubicBezTo>
                  <a:cubicBezTo>
                    <a:pt x="640" y="12052"/>
                    <a:pt x="640" y="12029"/>
                    <a:pt x="662" y="12029"/>
                  </a:cubicBezTo>
                  <a:lnTo>
                    <a:pt x="685" y="12029"/>
                  </a:lnTo>
                  <a:cubicBezTo>
                    <a:pt x="708" y="12007"/>
                    <a:pt x="754" y="12007"/>
                    <a:pt x="777" y="11961"/>
                  </a:cubicBezTo>
                  <a:cubicBezTo>
                    <a:pt x="822" y="11892"/>
                    <a:pt x="891" y="11801"/>
                    <a:pt x="936" y="11710"/>
                  </a:cubicBezTo>
                  <a:cubicBezTo>
                    <a:pt x="982" y="11641"/>
                    <a:pt x="1028" y="11550"/>
                    <a:pt x="1073" y="11482"/>
                  </a:cubicBezTo>
                  <a:cubicBezTo>
                    <a:pt x="1165" y="11299"/>
                    <a:pt x="1256" y="11139"/>
                    <a:pt x="1347" y="10957"/>
                  </a:cubicBezTo>
                  <a:cubicBezTo>
                    <a:pt x="1393" y="10865"/>
                    <a:pt x="1416" y="10797"/>
                    <a:pt x="1461" y="10706"/>
                  </a:cubicBezTo>
                  <a:cubicBezTo>
                    <a:pt x="1507" y="10614"/>
                    <a:pt x="1553" y="10523"/>
                    <a:pt x="1598" y="10432"/>
                  </a:cubicBezTo>
                  <a:cubicBezTo>
                    <a:pt x="1644" y="10363"/>
                    <a:pt x="1690" y="10295"/>
                    <a:pt x="1735" y="10203"/>
                  </a:cubicBezTo>
                  <a:cubicBezTo>
                    <a:pt x="1758" y="10135"/>
                    <a:pt x="1804" y="10066"/>
                    <a:pt x="1827" y="9998"/>
                  </a:cubicBezTo>
                  <a:cubicBezTo>
                    <a:pt x="1941" y="9815"/>
                    <a:pt x="2055" y="9633"/>
                    <a:pt x="2169" y="9450"/>
                  </a:cubicBezTo>
                  <a:cubicBezTo>
                    <a:pt x="2192" y="9382"/>
                    <a:pt x="2237" y="9313"/>
                    <a:pt x="2283" y="9245"/>
                  </a:cubicBezTo>
                  <a:cubicBezTo>
                    <a:pt x="2283" y="9222"/>
                    <a:pt x="2306" y="9199"/>
                    <a:pt x="2306" y="9199"/>
                  </a:cubicBezTo>
                  <a:cubicBezTo>
                    <a:pt x="2352" y="9108"/>
                    <a:pt x="2397" y="9039"/>
                    <a:pt x="2443" y="8971"/>
                  </a:cubicBezTo>
                  <a:cubicBezTo>
                    <a:pt x="2443" y="8948"/>
                    <a:pt x="2443" y="8948"/>
                    <a:pt x="2466" y="8925"/>
                  </a:cubicBezTo>
                  <a:cubicBezTo>
                    <a:pt x="2466" y="8902"/>
                    <a:pt x="2488" y="8880"/>
                    <a:pt x="2488" y="8857"/>
                  </a:cubicBezTo>
                  <a:cubicBezTo>
                    <a:pt x="2488" y="8811"/>
                    <a:pt x="2488" y="8765"/>
                    <a:pt x="2466" y="8743"/>
                  </a:cubicBezTo>
                  <a:cubicBezTo>
                    <a:pt x="2488" y="8697"/>
                    <a:pt x="2511" y="8674"/>
                    <a:pt x="2534" y="8651"/>
                  </a:cubicBezTo>
                  <a:cubicBezTo>
                    <a:pt x="2557" y="8606"/>
                    <a:pt x="2557" y="8583"/>
                    <a:pt x="2580" y="8560"/>
                  </a:cubicBezTo>
                  <a:cubicBezTo>
                    <a:pt x="2603" y="8560"/>
                    <a:pt x="2625" y="8560"/>
                    <a:pt x="2648" y="8537"/>
                  </a:cubicBezTo>
                  <a:cubicBezTo>
                    <a:pt x="2671" y="8537"/>
                    <a:pt x="2694" y="8514"/>
                    <a:pt x="2717" y="8469"/>
                  </a:cubicBezTo>
                  <a:cubicBezTo>
                    <a:pt x="2762" y="8400"/>
                    <a:pt x="2808" y="8332"/>
                    <a:pt x="2854" y="8240"/>
                  </a:cubicBezTo>
                  <a:cubicBezTo>
                    <a:pt x="2876" y="8172"/>
                    <a:pt x="2922" y="8081"/>
                    <a:pt x="2968" y="7989"/>
                  </a:cubicBezTo>
                  <a:cubicBezTo>
                    <a:pt x="3059" y="7830"/>
                    <a:pt x="3150" y="7670"/>
                    <a:pt x="3242" y="7487"/>
                  </a:cubicBezTo>
                  <a:cubicBezTo>
                    <a:pt x="3310" y="7350"/>
                    <a:pt x="3401" y="7190"/>
                    <a:pt x="3470" y="7031"/>
                  </a:cubicBezTo>
                  <a:lnTo>
                    <a:pt x="3493" y="7031"/>
                  </a:lnTo>
                  <a:cubicBezTo>
                    <a:pt x="3516" y="7008"/>
                    <a:pt x="3516" y="6985"/>
                    <a:pt x="3538" y="6962"/>
                  </a:cubicBezTo>
                  <a:cubicBezTo>
                    <a:pt x="3561" y="6939"/>
                    <a:pt x="3561" y="6917"/>
                    <a:pt x="3561" y="6894"/>
                  </a:cubicBezTo>
                  <a:cubicBezTo>
                    <a:pt x="3584" y="6871"/>
                    <a:pt x="3584" y="6848"/>
                    <a:pt x="3584" y="6848"/>
                  </a:cubicBezTo>
                  <a:cubicBezTo>
                    <a:pt x="3630" y="6780"/>
                    <a:pt x="3653" y="6734"/>
                    <a:pt x="3675" y="6688"/>
                  </a:cubicBezTo>
                  <a:cubicBezTo>
                    <a:pt x="3721" y="6620"/>
                    <a:pt x="3744" y="6551"/>
                    <a:pt x="3789" y="6483"/>
                  </a:cubicBezTo>
                  <a:cubicBezTo>
                    <a:pt x="3881" y="6300"/>
                    <a:pt x="3972" y="6141"/>
                    <a:pt x="4086" y="5981"/>
                  </a:cubicBezTo>
                  <a:cubicBezTo>
                    <a:pt x="4178" y="5844"/>
                    <a:pt x="4269" y="5684"/>
                    <a:pt x="4337" y="5524"/>
                  </a:cubicBezTo>
                  <a:cubicBezTo>
                    <a:pt x="4451" y="5364"/>
                    <a:pt x="4543" y="5205"/>
                    <a:pt x="4634" y="5068"/>
                  </a:cubicBezTo>
                  <a:cubicBezTo>
                    <a:pt x="4725" y="4908"/>
                    <a:pt x="4817" y="4748"/>
                    <a:pt x="4908" y="4588"/>
                  </a:cubicBezTo>
                  <a:cubicBezTo>
                    <a:pt x="5022" y="4406"/>
                    <a:pt x="5136" y="4223"/>
                    <a:pt x="5227" y="4018"/>
                  </a:cubicBezTo>
                  <a:cubicBezTo>
                    <a:pt x="5227" y="3972"/>
                    <a:pt x="5227" y="3926"/>
                    <a:pt x="5205" y="3904"/>
                  </a:cubicBezTo>
                  <a:cubicBezTo>
                    <a:pt x="5205" y="3881"/>
                    <a:pt x="5227" y="3858"/>
                    <a:pt x="5205" y="3835"/>
                  </a:cubicBezTo>
                  <a:cubicBezTo>
                    <a:pt x="5364" y="3516"/>
                    <a:pt x="5547" y="3196"/>
                    <a:pt x="5752" y="2876"/>
                  </a:cubicBezTo>
                  <a:cubicBezTo>
                    <a:pt x="5844" y="2717"/>
                    <a:pt x="5935" y="2557"/>
                    <a:pt x="6049" y="2397"/>
                  </a:cubicBezTo>
                  <a:cubicBezTo>
                    <a:pt x="6141" y="2237"/>
                    <a:pt x="6232" y="2078"/>
                    <a:pt x="6346" y="1918"/>
                  </a:cubicBezTo>
                  <a:cubicBezTo>
                    <a:pt x="6346" y="1895"/>
                    <a:pt x="6369" y="1872"/>
                    <a:pt x="6369" y="1849"/>
                  </a:cubicBezTo>
                  <a:cubicBezTo>
                    <a:pt x="6414" y="1849"/>
                    <a:pt x="6437" y="1827"/>
                    <a:pt x="6460" y="1804"/>
                  </a:cubicBezTo>
                  <a:cubicBezTo>
                    <a:pt x="6529" y="1690"/>
                    <a:pt x="6597" y="1575"/>
                    <a:pt x="6665" y="1461"/>
                  </a:cubicBezTo>
                  <a:cubicBezTo>
                    <a:pt x="6734" y="1347"/>
                    <a:pt x="6802" y="1256"/>
                    <a:pt x="6848" y="1142"/>
                  </a:cubicBezTo>
                  <a:cubicBezTo>
                    <a:pt x="6917" y="1028"/>
                    <a:pt x="6985" y="914"/>
                    <a:pt x="7076" y="799"/>
                  </a:cubicBezTo>
                  <a:cubicBezTo>
                    <a:pt x="7122" y="708"/>
                    <a:pt x="7190" y="594"/>
                    <a:pt x="7236" y="503"/>
                  </a:cubicBezTo>
                  <a:cubicBezTo>
                    <a:pt x="7259" y="457"/>
                    <a:pt x="7259" y="411"/>
                    <a:pt x="7236" y="389"/>
                  </a:cubicBezTo>
                  <a:cubicBezTo>
                    <a:pt x="7259" y="366"/>
                    <a:pt x="7259" y="366"/>
                    <a:pt x="7259" y="366"/>
                  </a:cubicBezTo>
                  <a:cubicBezTo>
                    <a:pt x="7282" y="343"/>
                    <a:pt x="7305" y="297"/>
                    <a:pt x="7305" y="274"/>
                  </a:cubicBezTo>
                  <a:cubicBezTo>
                    <a:pt x="7305" y="274"/>
                    <a:pt x="7305" y="252"/>
                    <a:pt x="7305" y="229"/>
                  </a:cubicBezTo>
                  <a:cubicBezTo>
                    <a:pt x="7350" y="229"/>
                    <a:pt x="7419" y="206"/>
                    <a:pt x="7419" y="137"/>
                  </a:cubicBezTo>
                  <a:cubicBezTo>
                    <a:pt x="7442" y="92"/>
                    <a:pt x="7396" y="23"/>
                    <a:pt x="7327" y="23"/>
                  </a:cubicBezTo>
                  <a:cubicBezTo>
                    <a:pt x="7259" y="1"/>
                    <a:pt x="7168" y="1"/>
                    <a:pt x="709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1"/>
            <p:cNvSpPr/>
            <p:nvPr/>
          </p:nvSpPr>
          <p:spPr>
            <a:xfrm>
              <a:off x="-693656" y="2538269"/>
              <a:ext cx="195425" cy="338482"/>
            </a:xfrm>
            <a:custGeom>
              <a:avLst/>
              <a:gdLst/>
              <a:ahLst/>
              <a:cxnLst/>
              <a:rect l="l" t="t" r="r" b="b"/>
              <a:pathLst>
                <a:path w="3493" h="6050" extrusionOk="0">
                  <a:moveTo>
                    <a:pt x="3401" y="1"/>
                  </a:moveTo>
                  <a:cubicBezTo>
                    <a:pt x="3333" y="92"/>
                    <a:pt x="3264" y="161"/>
                    <a:pt x="3219" y="252"/>
                  </a:cubicBezTo>
                  <a:cubicBezTo>
                    <a:pt x="3196" y="298"/>
                    <a:pt x="3173" y="343"/>
                    <a:pt x="3127" y="389"/>
                  </a:cubicBezTo>
                  <a:cubicBezTo>
                    <a:pt x="3105" y="435"/>
                    <a:pt x="3082" y="503"/>
                    <a:pt x="3036" y="549"/>
                  </a:cubicBezTo>
                  <a:cubicBezTo>
                    <a:pt x="3036" y="549"/>
                    <a:pt x="3013" y="526"/>
                    <a:pt x="3013" y="526"/>
                  </a:cubicBezTo>
                  <a:cubicBezTo>
                    <a:pt x="3007" y="519"/>
                    <a:pt x="2998" y="516"/>
                    <a:pt x="2989" y="516"/>
                  </a:cubicBezTo>
                  <a:cubicBezTo>
                    <a:pt x="2966" y="516"/>
                    <a:pt x="2938" y="533"/>
                    <a:pt x="2922" y="549"/>
                  </a:cubicBezTo>
                  <a:cubicBezTo>
                    <a:pt x="2854" y="640"/>
                    <a:pt x="2785" y="731"/>
                    <a:pt x="2717" y="823"/>
                  </a:cubicBezTo>
                  <a:cubicBezTo>
                    <a:pt x="2717" y="845"/>
                    <a:pt x="2694" y="868"/>
                    <a:pt x="2671" y="914"/>
                  </a:cubicBezTo>
                  <a:cubicBezTo>
                    <a:pt x="2648" y="914"/>
                    <a:pt x="2625" y="914"/>
                    <a:pt x="2602" y="937"/>
                  </a:cubicBezTo>
                  <a:cubicBezTo>
                    <a:pt x="2534" y="1005"/>
                    <a:pt x="2488" y="1096"/>
                    <a:pt x="2420" y="1188"/>
                  </a:cubicBezTo>
                  <a:cubicBezTo>
                    <a:pt x="2397" y="1233"/>
                    <a:pt x="2374" y="1279"/>
                    <a:pt x="2351" y="1325"/>
                  </a:cubicBezTo>
                  <a:cubicBezTo>
                    <a:pt x="2306" y="1393"/>
                    <a:pt x="2260" y="1462"/>
                    <a:pt x="2214" y="1553"/>
                  </a:cubicBezTo>
                  <a:cubicBezTo>
                    <a:pt x="2169" y="1621"/>
                    <a:pt x="2123" y="1713"/>
                    <a:pt x="2078" y="1781"/>
                  </a:cubicBezTo>
                  <a:lnTo>
                    <a:pt x="1941" y="2032"/>
                  </a:lnTo>
                  <a:cubicBezTo>
                    <a:pt x="1826" y="2215"/>
                    <a:pt x="1735" y="2375"/>
                    <a:pt x="1644" y="2557"/>
                  </a:cubicBezTo>
                  <a:cubicBezTo>
                    <a:pt x="1575" y="2694"/>
                    <a:pt x="1484" y="2854"/>
                    <a:pt x="1393" y="3014"/>
                  </a:cubicBezTo>
                  <a:cubicBezTo>
                    <a:pt x="1301" y="3196"/>
                    <a:pt x="1210" y="3356"/>
                    <a:pt x="1119" y="3539"/>
                  </a:cubicBezTo>
                  <a:cubicBezTo>
                    <a:pt x="1073" y="3630"/>
                    <a:pt x="1028" y="3699"/>
                    <a:pt x="982" y="3790"/>
                  </a:cubicBezTo>
                  <a:cubicBezTo>
                    <a:pt x="936" y="3881"/>
                    <a:pt x="891" y="3972"/>
                    <a:pt x="845" y="4041"/>
                  </a:cubicBezTo>
                  <a:cubicBezTo>
                    <a:pt x="845" y="4064"/>
                    <a:pt x="845" y="4087"/>
                    <a:pt x="845" y="4109"/>
                  </a:cubicBezTo>
                  <a:cubicBezTo>
                    <a:pt x="822" y="4132"/>
                    <a:pt x="799" y="4155"/>
                    <a:pt x="776" y="4155"/>
                  </a:cubicBezTo>
                  <a:cubicBezTo>
                    <a:pt x="754" y="4178"/>
                    <a:pt x="731" y="4201"/>
                    <a:pt x="708" y="4246"/>
                  </a:cubicBezTo>
                  <a:cubicBezTo>
                    <a:pt x="708" y="4269"/>
                    <a:pt x="685" y="4292"/>
                    <a:pt x="662" y="4292"/>
                  </a:cubicBezTo>
                  <a:cubicBezTo>
                    <a:pt x="640" y="4338"/>
                    <a:pt x="617" y="4383"/>
                    <a:pt x="571" y="4429"/>
                  </a:cubicBezTo>
                  <a:cubicBezTo>
                    <a:pt x="503" y="4520"/>
                    <a:pt x="457" y="4612"/>
                    <a:pt x="388" y="4726"/>
                  </a:cubicBezTo>
                  <a:cubicBezTo>
                    <a:pt x="343" y="4794"/>
                    <a:pt x="297" y="4885"/>
                    <a:pt x="251" y="4977"/>
                  </a:cubicBezTo>
                  <a:cubicBezTo>
                    <a:pt x="229" y="5000"/>
                    <a:pt x="206" y="5045"/>
                    <a:pt x="183" y="5091"/>
                  </a:cubicBezTo>
                  <a:cubicBezTo>
                    <a:pt x="160" y="5137"/>
                    <a:pt x="137" y="5205"/>
                    <a:pt x="137" y="5273"/>
                  </a:cubicBezTo>
                  <a:cubicBezTo>
                    <a:pt x="115" y="5296"/>
                    <a:pt x="92" y="5342"/>
                    <a:pt x="69" y="5388"/>
                  </a:cubicBezTo>
                  <a:cubicBezTo>
                    <a:pt x="69" y="5388"/>
                    <a:pt x="88" y="5368"/>
                    <a:pt x="91" y="5365"/>
                  </a:cubicBezTo>
                  <a:lnTo>
                    <a:pt x="91" y="5365"/>
                  </a:lnTo>
                  <a:cubicBezTo>
                    <a:pt x="69" y="5388"/>
                    <a:pt x="46" y="5411"/>
                    <a:pt x="46" y="5456"/>
                  </a:cubicBezTo>
                  <a:cubicBezTo>
                    <a:pt x="23" y="5456"/>
                    <a:pt x="23" y="5479"/>
                    <a:pt x="23" y="5502"/>
                  </a:cubicBezTo>
                  <a:cubicBezTo>
                    <a:pt x="0" y="5525"/>
                    <a:pt x="0" y="5525"/>
                    <a:pt x="0" y="5547"/>
                  </a:cubicBezTo>
                  <a:cubicBezTo>
                    <a:pt x="23" y="5570"/>
                    <a:pt x="23" y="5593"/>
                    <a:pt x="46" y="5616"/>
                  </a:cubicBezTo>
                  <a:cubicBezTo>
                    <a:pt x="46" y="5639"/>
                    <a:pt x="69" y="5662"/>
                    <a:pt x="92" y="5684"/>
                  </a:cubicBezTo>
                  <a:cubicBezTo>
                    <a:pt x="92" y="5707"/>
                    <a:pt x="115" y="5707"/>
                    <a:pt x="115" y="5730"/>
                  </a:cubicBezTo>
                  <a:cubicBezTo>
                    <a:pt x="137" y="5730"/>
                    <a:pt x="137" y="5753"/>
                    <a:pt x="160" y="5753"/>
                  </a:cubicBezTo>
                  <a:cubicBezTo>
                    <a:pt x="160" y="5776"/>
                    <a:pt x="160" y="5776"/>
                    <a:pt x="160" y="5776"/>
                  </a:cubicBezTo>
                  <a:cubicBezTo>
                    <a:pt x="183" y="5821"/>
                    <a:pt x="229" y="5867"/>
                    <a:pt x="274" y="5867"/>
                  </a:cubicBezTo>
                  <a:cubicBezTo>
                    <a:pt x="297" y="5890"/>
                    <a:pt x="320" y="5913"/>
                    <a:pt x="343" y="5935"/>
                  </a:cubicBezTo>
                  <a:cubicBezTo>
                    <a:pt x="366" y="5958"/>
                    <a:pt x="388" y="5981"/>
                    <a:pt x="411" y="6004"/>
                  </a:cubicBezTo>
                  <a:cubicBezTo>
                    <a:pt x="434" y="6050"/>
                    <a:pt x="480" y="6050"/>
                    <a:pt x="525" y="6050"/>
                  </a:cubicBezTo>
                  <a:cubicBezTo>
                    <a:pt x="571" y="6050"/>
                    <a:pt x="594" y="6027"/>
                    <a:pt x="640" y="6004"/>
                  </a:cubicBezTo>
                  <a:cubicBezTo>
                    <a:pt x="662" y="5981"/>
                    <a:pt x="662" y="5935"/>
                    <a:pt x="685" y="5913"/>
                  </a:cubicBezTo>
                  <a:cubicBezTo>
                    <a:pt x="685" y="5867"/>
                    <a:pt x="708" y="5821"/>
                    <a:pt x="708" y="5776"/>
                  </a:cubicBezTo>
                  <a:cubicBezTo>
                    <a:pt x="731" y="5753"/>
                    <a:pt x="731" y="5753"/>
                    <a:pt x="754" y="5753"/>
                  </a:cubicBezTo>
                  <a:cubicBezTo>
                    <a:pt x="754" y="5730"/>
                    <a:pt x="776" y="5730"/>
                    <a:pt x="799" y="5707"/>
                  </a:cubicBezTo>
                  <a:cubicBezTo>
                    <a:pt x="822" y="5684"/>
                    <a:pt x="845" y="5662"/>
                    <a:pt x="845" y="5639"/>
                  </a:cubicBezTo>
                  <a:lnTo>
                    <a:pt x="913" y="5525"/>
                  </a:lnTo>
                  <a:cubicBezTo>
                    <a:pt x="959" y="5479"/>
                    <a:pt x="982" y="5410"/>
                    <a:pt x="1005" y="5365"/>
                  </a:cubicBezTo>
                  <a:cubicBezTo>
                    <a:pt x="1073" y="5251"/>
                    <a:pt x="1119" y="5114"/>
                    <a:pt x="1187" y="5000"/>
                  </a:cubicBezTo>
                  <a:cubicBezTo>
                    <a:pt x="1187" y="5000"/>
                    <a:pt x="1187" y="4977"/>
                    <a:pt x="1187" y="4977"/>
                  </a:cubicBezTo>
                  <a:cubicBezTo>
                    <a:pt x="1210" y="4931"/>
                    <a:pt x="1233" y="4908"/>
                    <a:pt x="1233" y="4885"/>
                  </a:cubicBezTo>
                  <a:cubicBezTo>
                    <a:pt x="1279" y="4794"/>
                    <a:pt x="1324" y="4726"/>
                    <a:pt x="1347" y="4634"/>
                  </a:cubicBezTo>
                  <a:cubicBezTo>
                    <a:pt x="1370" y="4612"/>
                    <a:pt x="1393" y="4566"/>
                    <a:pt x="1416" y="4520"/>
                  </a:cubicBezTo>
                  <a:cubicBezTo>
                    <a:pt x="1484" y="4406"/>
                    <a:pt x="1553" y="4269"/>
                    <a:pt x="1621" y="4132"/>
                  </a:cubicBezTo>
                  <a:cubicBezTo>
                    <a:pt x="1689" y="4041"/>
                    <a:pt x="1735" y="3950"/>
                    <a:pt x="1804" y="3836"/>
                  </a:cubicBezTo>
                  <a:cubicBezTo>
                    <a:pt x="1849" y="3744"/>
                    <a:pt x="1895" y="3653"/>
                    <a:pt x="1963" y="3562"/>
                  </a:cubicBezTo>
                  <a:cubicBezTo>
                    <a:pt x="2146" y="3242"/>
                    <a:pt x="2329" y="2922"/>
                    <a:pt x="2534" y="2603"/>
                  </a:cubicBezTo>
                  <a:cubicBezTo>
                    <a:pt x="2625" y="2443"/>
                    <a:pt x="2694" y="2306"/>
                    <a:pt x="2785" y="2146"/>
                  </a:cubicBezTo>
                  <a:cubicBezTo>
                    <a:pt x="2876" y="2009"/>
                    <a:pt x="2968" y="1873"/>
                    <a:pt x="3059" y="1713"/>
                  </a:cubicBezTo>
                  <a:cubicBezTo>
                    <a:pt x="3082" y="1667"/>
                    <a:pt x="3082" y="1621"/>
                    <a:pt x="3036" y="1576"/>
                  </a:cubicBezTo>
                  <a:cubicBezTo>
                    <a:pt x="3059" y="1530"/>
                    <a:pt x="3082" y="1507"/>
                    <a:pt x="3105" y="1462"/>
                  </a:cubicBezTo>
                  <a:cubicBezTo>
                    <a:pt x="3173" y="1370"/>
                    <a:pt x="3242" y="1279"/>
                    <a:pt x="3287" y="1165"/>
                  </a:cubicBezTo>
                  <a:cubicBezTo>
                    <a:pt x="3310" y="1119"/>
                    <a:pt x="3287" y="1051"/>
                    <a:pt x="3242" y="1005"/>
                  </a:cubicBezTo>
                  <a:cubicBezTo>
                    <a:pt x="3242" y="1005"/>
                    <a:pt x="3242" y="1005"/>
                    <a:pt x="3219" y="982"/>
                  </a:cubicBezTo>
                  <a:cubicBezTo>
                    <a:pt x="3242" y="937"/>
                    <a:pt x="3264" y="891"/>
                    <a:pt x="3310" y="845"/>
                  </a:cubicBezTo>
                  <a:cubicBezTo>
                    <a:pt x="3333" y="800"/>
                    <a:pt x="3310" y="731"/>
                    <a:pt x="3264" y="686"/>
                  </a:cubicBezTo>
                  <a:cubicBezTo>
                    <a:pt x="3242" y="663"/>
                    <a:pt x="3196" y="663"/>
                    <a:pt x="3173" y="663"/>
                  </a:cubicBezTo>
                  <a:cubicBezTo>
                    <a:pt x="3127" y="663"/>
                    <a:pt x="3105" y="686"/>
                    <a:pt x="3082" y="708"/>
                  </a:cubicBezTo>
                  <a:cubicBezTo>
                    <a:pt x="3059" y="731"/>
                    <a:pt x="3036" y="777"/>
                    <a:pt x="3013" y="800"/>
                  </a:cubicBezTo>
                  <a:cubicBezTo>
                    <a:pt x="3036" y="731"/>
                    <a:pt x="3082" y="686"/>
                    <a:pt x="3105" y="617"/>
                  </a:cubicBezTo>
                  <a:cubicBezTo>
                    <a:pt x="3173" y="503"/>
                    <a:pt x="3242" y="389"/>
                    <a:pt x="3310" y="298"/>
                  </a:cubicBezTo>
                  <a:lnTo>
                    <a:pt x="3287" y="298"/>
                  </a:lnTo>
                  <a:cubicBezTo>
                    <a:pt x="3310" y="252"/>
                    <a:pt x="3356" y="229"/>
                    <a:pt x="3379" y="183"/>
                  </a:cubicBezTo>
                  <a:cubicBezTo>
                    <a:pt x="3401" y="138"/>
                    <a:pt x="3447" y="115"/>
                    <a:pt x="3470" y="69"/>
                  </a:cubicBezTo>
                  <a:cubicBezTo>
                    <a:pt x="3493" y="47"/>
                    <a:pt x="3493" y="24"/>
                    <a:pt x="3470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1"/>
            <p:cNvSpPr/>
            <p:nvPr/>
          </p:nvSpPr>
          <p:spPr>
            <a:xfrm>
              <a:off x="-591494" y="2456584"/>
              <a:ext cx="209467" cy="371324"/>
            </a:xfrm>
            <a:custGeom>
              <a:avLst/>
              <a:gdLst/>
              <a:ahLst/>
              <a:cxnLst/>
              <a:rect l="l" t="t" r="r" b="b"/>
              <a:pathLst>
                <a:path w="3744" h="6637" extrusionOk="0">
                  <a:moveTo>
                    <a:pt x="3698" y="0"/>
                  </a:moveTo>
                  <a:cubicBezTo>
                    <a:pt x="3698" y="0"/>
                    <a:pt x="3675" y="0"/>
                    <a:pt x="3675" y="23"/>
                  </a:cubicBezTo>
                  <a:cubicBezTo>
                    <a:pt x="3630" y="69"/>
                    <a:pt x="3607" y="114"/>
                    <a:pt x="3561" y="183"/>
                  </a:cubicBezTo>
                  <a:cubicBezTo>
                    <a:pt x="3538" y="228"/>
                    <a:pt x="3516" y="274"/>
                    <a:pt x="3493" y="320"/>
                  </a:cubicBezTo>
                  <a:cubicBezTo>
                    <a:pt x="3424" y="434"/>
                    <a:pt x="3356" y="548"/>
                    <a:pt x="3287" y="662"/>
                  </a:cubicBezTo>
                  <a:cubicBezTo>
                    <a:pt x="3150" y="890"/>
                    <a:pt x="3013" y="1118"/>
                    <a:pt x="2876" y="1347"/>
                  </a:cubicBezTo>
                  <a:cubicBezTo>
                    <a:pt x="2762" y="1484"/>
                    <a:pt x="2671" y="1643"/>
                    <a:pt x="2580" y="1780"/>
                  </a:cubicBezTo>
                  <a:cubicBezTo>
                    <a:pt x="2534" y="1872"/>
                    <a:pt x="2488" y="1940"/>
                    <a:pt x="2443" y="2009"/>
                  </a:cubicBezTo>
                  <a:cubicBezTo>
                    <a:pt x="2397" y="2077"/>
                    <a:pt x="2351" y="2168"/>
                    <a:pt x="2306" y="2237"/>
                  </a:cubicBezTo>
                  <a:cubicBezTo>
                    <a:pt x="2214" y="2374"/>
                    <a:pt x="2123" y="2534"/>
                    <a:pt x="2032" y="2693"/>
                  </a:cubicBezTo>
                  <a:cubicBezTo>
                    <a:pt x="1963" y="2830"/>
                    <a:pt x="1872" y="2990"/>
                    <a:pt x="1781" y="3127"/>
                  </a:cubicBezTo>
                  <a:cubicBezTo>
                    <a:pt x="1621" y="3424"/>
                    <a:pt x="1438" y="3721"/>
                    <a:pt x="1279" y="4017"/>
                  </a:cubicBezTo>
                  <a:cubicBezTo>
                    <a:pt x="1142" y="4291"/>
                    <a:pt x="982" y="4565"/>
                    <a:pt x="845" y="4862"/>
                  </a:cubicBezTo>
                  <a:cubicBezTo>
                    <a:pt x="776" y="4976"/>
                    <a:pt x="708" y="5090"/>
                    <a:pt x="662" y="5227"/>
                  </a:cubicBezTo>
                  <a:cubicBezTo>
                    <a:pt x="617" y="5296"/>
                    <a:pt x="571" y="5341"/>
                    <a:pt x="548" y="5410"/>
                  </a:cubicBezTo>
                  <a:cubicBezTo>
                    <a:pt x="503" y="5478"/>
                    <a:pt x="457" y="5547"/>
                    <a:pt x="434" y="5615"/>
                  </a:cubicBezTo>
                  <a:cubicBezTo>
                    <a:pt x="343" y="5752"/>
                    <a:pt x="274" y="5889"/>
                    <a:pt x="206" y="6003"/>
                  </a:cubicBezTo>
                  <a:cubicBezTo>
                    <a:pt x="183" y="6072"/>
                    <a:pt x="137" y="6140"/>
                    <a:pt x="115" y="6209"/>
                  </a:cubicBezTo>
                  <a:cubicBezTo>
                    <a:pt x="92" y="6254"/>
                    <a:pt x="69" y="6277"/>
                    <a:pt x="46" y="6300"/>
                  </a:cubicBezTo>
                  <a:cubicBezTo>
                    <a:pt x="46" y="6345"/>
                    <a:pt x="23" y="6368"/>
                    <a:pt x="23" y="6414"/>
                  </a:cubicBezTo>
                  <a:cubicBezTo>
                    <a:pt x="0" y="6414"/>
                    <a:pt x="0" y="6437"/>
                    <a:pt x="0" y="6437"/>
                  </a:cubicBezTo>
                  <a:cubicBezTo>
                    <a:pt x="0" y="6482"/>
                    <a:pt x="0" y="6505"/>
                    <a:pt x="0" y="6528"/>
                  </a:cubicBezTo>
                  <a:cubicBezTo>
                    <a:pt x="23" y="6574"/>
                    <a:pt x="46" y="6597"/>
                    <a:pt x="92" y="6619"/>
                  </a:cubicBezTo>
                  <a:cubicBezTo>
                    <a:pt x="115" y="6631"/>
                    <a:pt x="137" y="6636"/>
                    <a:pt x="157" y="6636"/>
                  </a:cubicBezTo>
                  <a:cubicBezTo>
                    <a:pt x="177" y="6636"/>
                    <a:pt x="194" y="6631"/>
                    <a:pt x="206" y="6619"/>
                  </a:cubicBezTo>
                  <a:cubicBezTo>
                    <a:pt x="252" y="6619"/>
                    <a:pt x="297" y="6574"/>
                    <a:pt x="320" y="6551"/>
                  </a:cubicBezTo>
                  <a:cubicBezTo>
                    <a:pt x="320" y="6528"/>
                    <a:pt x="320" y="6528"/>
                    <a:pt x="320" y="6505"/>
                  </a:cubicBezTo>
                  <a:cubicBezTo>
                    <a:pt x="343" y="6482"/>
                    <a:pt x="366" y="6460"/>
                    <a:pt x="388" y="6437"/>
                  </a:cubicBezTo>
                  <a:cubicBezTo>
                    <a:pt x="411" y="6391"/>
                    <a:pt x="411" y="6345"/>
                    <a:pt x="434" y="6300"/>
                  </a:cubicBezTo>
                  <a:cubicBezTo>
                    <a:pt x="480" y="6231"/>
                    <a:pt x="525" y="6163"/>
                    <a:pt x="571" y="6094"/>
                  </a:cubicBezTo>
                  <a:cubicBezTo>
                    <a:pt x="640" y="5935"/>
                    <a:pt x="731" y="5775"/>
                    <a:pt x="799" y="5638"/>
                  </a:cubicBezTo>
                  <a:cubicBezTo>
                    <a:pt x="845" y="5569"/>
                    <a:pt x="891" y="5478"/>
                    <a:pt x="936" y="5410"/>
                  </a:cubicBezTo>
                  <a:cubicBezTo>
                    <a:pt x="959" y="5341"/>
                    <a:pt x="1005" y="5250"/>
                    <a:pt x="1050" y="5181"/>
                  </a:cubicBezTo>
                  <a:cubicBezTo>
                    <a:pt x="1119" y="5044"/>
                    <a:pt x="1187" y="4907"/>
                    <a:pt x="1256" y="4771"/>
                  </a:cubicBezTo>
                  <a:cubicBezTo>
                    <a:pt x="1393" y="4497"/>
                    <a:pt x="1553" y="4200"/>
                    <a:pt x="1690" y="3926"/>
                  </a:cubicBezTo>
                  <a:cubicBezTo>
                    <a:pt x="1781" y="3766"/>
                    <a:pt x="1849" y="3606"/>
                    <a:pt x="1941" y="3469"/>
                  </a:cubicBezTo>
                  <a:cubicBezTo>
                    <a:pt x="2009" y="3310"/>
                    <a:pt x="2078" y="3150"/>
                    <a:pt x="2169" y="3013"/>
                  </a:cubicBezTo>
                  <a:cubicBezTo>
                    <a:pt x="2237" y="2853"/>
                    <a:pt x="2329" y="2693"/>
                    <a:pt x="2420" y="2556"/>
                  </a:cubicBezTo>
                  <a:cubicBezTo>
                    <a:pt x="2488" y="2397"/>
                    <a:pt x="2580" y="2237"/>
                    <a:pt x="2648" y="2100"/>
                  </a:cubicBezTo>
                  <a:cubicBezTo>
                    <a:pt x="2694" y="2009"/>
                    <a:pt x="2739" y="1940"/>
                    <a:pt x="2785" y="1872"/>
                  </a:cubicBezTo>
                  <a:cubicBezTo>
                    <a:pt x="2831" y="1780"/>
                    <a:pt x="2854" y="1712"/>
                    <a:pt x="2899" y="1643"/>
                  </a:cubicBezTo>
                  <a:cubicBezTo>
                    <a:pt x="2991" y="1484"/>
                    <a:pt x="3059" y="1347"/>
                    <a:pt x="3128" y="1187"/>
                  </a:cubicBezTo>
                  <a:cubicBezTo>
                    <a:pt x="3173" y="1096"/>
                    <a:pt x="3219" y="1004"/>
                    <a:pt x="3264" y="913"/>
                  </a:cubicBezTo>
                  <a:cubicBezTo>
                    <a:pt x="3310" y="845"/>
                    <a:pt x="3333" y="799"/>
                    <a:pt x="3356" y="753"/>
                  </a:cubicBezTo>
                  <a:cubicBezTo>
                    <a:pt x="3379" y="708"/>
                    <a:pt x="3401" y="662"/>
                    <a:pt x="3424" y="616"/>
                  </a:cubicBezTo>
                  <a:cubicBezTo>
                    <a:pt x="3493" y="525"/>
                    <a:pt x="3538" y="434"/>
                    <a:pt x="3584" y="342"/>
                  </a:cubicBezTo>
                  <a:cubicBezTo>
                    <a:pt x="3630" y="274"/>
                    <a:pt x="3675" y="183"/>
                    <a:pt x="3721" y="91"/>
                  </a:cubicBezTo>
                  <a:cubicBezTo>
                    <a:pt x="3721" y="91"/>
                    <a:pt x="3721" y="91"/>
                    <a:pt x="3744" y="69"/>
                  </a:cubicBezTo>
                  <a:cubicBezTo>
                    <a:pt x="3744" y="46"/>
                    <a:pt x="3744" y="23"/>
                    <a:pt x="3721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1"/>
            <p:cNvSpPr/>
            <p:nvPr/>
          </p:nvSpPr>
          <p:spPr>
            <a:xfrm>
              <a:off x="-609398" y="2851188"/>
              <a:ext cx="19246" cy="17903"/>
            </a:xfrm>
            <a:custGeom>
              <a:avLst/>
              <a:gdLst/>
              <a:ahLst/>
              <a:cxnLst/>
              <a:rect l="l" t="t" r="r" b="b"/>
              <a:pathLst>
                <a:path w="344" h="320" extrusionOk="0">
                  <a:moveTo>
                    <a:pt x="161" y="0"/>
                  </a:moveTo>
                  <a:cubicBezTo>
                    <a:pt x="69" y="0"/>
                    <a:pt x="1" y="91"/>
                    <a:pt x="1" y="160"/>
                  </a:cubicBezTo>
                  <a:cubicBezTo>
                    <a:pt x="24" y="205"/>
                    <a:pt x="47" y="251"/>
                    <a:pt x="69" y="274"/>
                  </a:cubicBezTo>
                  <a:cubicBezTo>
                    <a:pt x="92" y="297"/>
                    <a:pt x="138" y="320"/>
                    <a:pt x="183" y="320"/>
                  </a:cubicBezTo>
                  <a:cubicBezTo>
                    <a:pt x="275" y="320"/>
                    <a:pt x="343" y="228"/>
                    <a:pt x="320" y="137"/>
                  </a:cubicBezTo>
                  <a:cubicBezTo>
                    <a:pt x="320" y="91"/>
                    <a:pt x="298" y="69"/>
                    <a:pt x="275" y="23"/>
                  </a:cubicBezTo>
                  <a:cubicBezTo>
                    <a:pt x="252" y="0"/>
                    <a:pt x="206" y="0"/>
                    <a:pt x="161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1"/>
            <p:cNvSpPr/>
            <p:nvPr/>
          </p:nvSpPr>
          <p:spPr>
            <a:xfrm>
              <a:off x="-387170" y="2376130"/>
              <a:ext cx="86886" cy="154247"/>
            </a:xfrm>
            <a:custGeom>
              <a:avLst/>
              <a:gdLst/>
              <a:ahLst/>
              <a:cxnLst/>
              <a:rect l="l" t="t" r="r" b="b"/>
              <a:pathLst>
                <a:path w="1553" h="2757" extrusionOk="0">
                  <a:moveTo>
                    <a:pt x="1461" y="0"/>
                  </a:moveTo>
                  <a:cubicBezTo>
                    <a:pt x="1438" y="0"/>
                    <a:pt x="1393" y="23"/>
                    <a:pt x="1393" y="46"/>
                  </a:cubicBezTo>
                  <a:cubicBezTo>
                    <a:pt x="1302" y="205"/>
                    <a:pt x="1210" y="365"/>
                    <a:pt x="1119" y="525"/>
                  </a:cubicBezTo>
                  <a:cubicBezTo>
                    <a:pt x="1050" y="685"/>
                    <a:pt x="982" y="822"/>
                    <a:pt x="891" y="982"/>
                  </a:cubicBezTo>
                  <a:cubicBezTo>
                    <a:pt x="731" y="1278"/>
                    <a:pt x="571" y="1575"/>
                    <a:pt x="411" y="1872"/>
                  </a:cubicBezTo>
                  <a:cubicBezTo>
                    <a:pt x="343" y="1963"/>
                    <a:pt x="297" y="2077"/>
                    <a:pt x="229" y="2191"/>
                  </a:cubicBezTo>
                  <a:cubicBezTo>
                    <a:pt x="160" y="2283"/>
                    <a:pt x="92" y="2397"/>
                    <a:pt x="23" y="2511"/>
                  </a:cubicBezTo>
                  <a:cubicBezTo>
                    <a:pt x="0" y="2556"/>
                    <a:pt x="23" y="2602"/>
                    <a:pt x="23" y="2648"/>
                  </a:cubicBezTo>
                  <a:cubicBezTo>
                    <a:pt x="46" y="2693"/>
                    <a:pt x="69" y="2716"/>
                    <a:pt x="115" y="2739"/>
                  </a:cubicBezTo>
                  <a:cubicBezTo>
                    <a:pt x="126" y="2750"/>
                    <a:pt x="143" y="2756"/>
                    <a:pt x="163" y="2756"/>
                  </a:cubicBezTo>
                  <a:cubicBezTo>
                    <a:pt x="183" y="2756"/>
                    <a:pt x="206" y="2750"/>
                    <a:pt x="229" y="2739"/>
                  </a:cubicBezTo>
                  <a:cubicBezTo>
                    <a:pt x="274" y="2716"/>
                    <a:pt x="297" y="2693"/>
                    <a:pt x="320" y="2648"/>
                  </a:cubicBezTo>
                  <a:cubicBezTo>
                    <a:pt x="366" y="2579"/>
                    <a:pt x="411" y="2511"/>
                    <a:pt x="457" y="2442"/>
                  </a:cubicBezTo>
                  <a:cubicBezTo>
                    <a:pt x="480" y="2374"/>
                    <a:pt x="525" y="2283"/>
                    <a:pt x="571" y="2214"/>
                  </a:cubicBezTo>
                  <a:cubicBezTo>
                    <a:pt x="640" y="2077"/>
                    <a:pt x="708" y="1917"/>
                    <a:pt x="777" y="1780"/>
                  </a:cubicBezTo>
                  <a:cubicBezTo>
                    <a:pt x="845" y="1621"/>
                    <a:pt x="913" y="1484"/>
                    <a:pt x="982" y="1324"/>
                  </a:cubicBezTo>
                  <a:cubicBezTo>
                    <a:pt x="1005" y="1255"/>
                    <a:pt x="1028" y="1164"/>
                    <a:pt x="1073" y="1096"/>
                  </a:cubicBezTo>
                  <a:cubicBezTo>
                    <a:pt x="1096" y="1004"/>
                    <a:pt x="1142" y="936"/>
                    <a:pt x="1165" y="867"/>
                  </a:cubicBezTo>
                  <a:cubicBezTo>
                    <a:pt x="1279" y="616"/>
                    <a:pt x="1416" y="365"/>
                    <a:pt x="1530" y="114"/>
                  </a:cubicBezTo>
                  <a:cubicBezTo>
                    <a:pt x="1553" y="69"/>
                    <a:pt x="1530" y="23"/>
                    <a:pt x="1507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1"/>
            <p:cNvSpPr/>
            <p:nvPr/>
          </p:nvSpPr>
          <p:spPr>
            <a:xfrm>
              <a:off x="-279917" y="2083688"/>
              <a:ext cx="187816" cy="277164"/>
            </a:xfrm>
            <a:custGeom>
              <a:avLst/>
              <a:gdLst/>
              <a:ahLst/>
              <a:cxnLst/>
              <a:rect l="l" t="t" r="r" b="b"/>
              <a:pathLst>
                <a:path w="3357" h="4954" extrusionOk="0">
                  <a:moveTo>
                    <a:pt x="2306" y="0"/>
                  </a:moveTo>
                  <a:cubicBezTo>
                    <a:pt x="2261" y="0"/>
                    <a:pt x="2215" y="0"/>
                    <a:pt x="2192" y="23"/>
                  </a:cubicBezTo>
                  <a:cubicBezTo>
                    <a:pt x="2169" y="46"/>
                    <a:pt x="2146" y="69"/>
                    <a:pt x="2146" y="91"/>
                  </a:cubicBezTo>
                  <a:cubicBezTo>
                    <a:pt x="2124" y="114"/>
                    <a:pt x="2124" y="137"/>
                    <a:pt x="2101" y="160"/>
                  </a:cubicBezTo>
                  <a:cubicBezTo>
                    <a:pt x="2078" y="205"/>
                    <a:pt x="2055" y="274"/>
                    <a:pt x="2032" y="320"/>
                  </a:cubicBezTo>
                  <a:lnTo>
                    <a:pt x="2009" y="342"/>
                  </a:lnTo>
                  <a:cubicBezTo>
                    <a:pt x="1987" y="411"/>
                    <a:pt x="1987" y="457"/>
                    <a:pt x="1964" y="502"/>
                  </a:cubicBezTo>
                  <a:cubicBezTo>
                    <a:pt x="1941" y="548"/>
                    <a:pt x="1918" y="594"/>
                    <a:pt x="1895" y="639"/>
                  </a:cubicBezTo>
                  <a:lnTo>
                    <a:pt x="1872" y="685"/>
                  </a:lnTo>
                  <a:cubicBezTo>
                    <a:pt x="1804" y="822"/>
                    <a:pt x="1736" y="982"/>
                    <a:pt x="1644" y="1119"/>
                  </a:cubicBezTo>
                  <a:cubicBezTo>
                    <a:pt x="1576" y="1255"/>
                    <a:pt x="1507" y="1392"/>
                    <a:pt x="1416" y="1529"/>
                  </a:cubicBezTo>
                  <a:cubicBezTo>
                    <a:pt x="1393" y="1598"/>
                    <a:pt x="1348" y="1666"/>
                    <a:pt x="1325" y="1735"/>
                  </a:cubicBezTo>
                  <a:cubicBezTo>
                    <a:pt x="1279" y="1803"/>
                    <a:pt x="1256" y="1872"/>
                    <a:pt x="1211" y="1917"/>
                  </a:cubicBezTo>
                  <a:cubicBezTo>
                    <a:pt x="1119" y="2100"/>
                    <a:pt x="1028" y="2237"/>
                    <a:pt x="959" y="2374"/>
                  </a:cubicBezTo>
                  <a:cubicBezTo>
                    <a:pt x="937" y="2442"/>
                    <a:pt x="891" y="2511"/>
                    <a:pt x="868" y="2579"/>
                  </a:cubicBezTo>
                  <a:cubicBezTo>
                    <a:pt x="823" y="2648"/>
                    <a:pt x="777" y="2716"/>
                    <a:pt x="731" y="2808"/>
                  </a:cubicBezTo>
                  <a:cubicBezTo>
                    <a:pt x="640" y="2990"/>
                    <a:pt x="549" y="3173"/>
                    <a:pt x="457" y="3378"/>
                  </a:cubicBezTo>
                  <a:cubicBezTo>
                    <a:pt x="412" y="3470"/>
                    <a:pt x="366" y="3584"/>
                    <a:pt x="298" y="3698"/>
                  </a:cubicBezTo>
                  <a:cubicBezTo>
                    <a:pt x="275" y="3789"/>
                    <a:pt x="229" y="3858"/>
                    <a:pt x="183" y="3949"/>
                  </a:cubicBezTo>
                  <a:cubicBezTo>
                    <a:pt x="183" y="3972"/>
                    <a:pt x="161" y="3994"/>
                    <a:pt x="138" y="4040"/>
                  </a:cubicBezTo>
                  <a:cubicBezTo>
                    <a:pt x="115" y="4086"/>
                    <a:pt x="92" y="4131"/>
                    <a:pt x="69" y="4177"/>
                  </a:cubicBezTo>
                  <a:cubicBezTo>
                    <a:pt x="46" y="4200"/>
                    <a:pt x="46" y="4223"/>
                    <a:pt x="46" y="4246"/>
                  </a:cubicBezTo>
                  <a:cubicBezTo>
                    <a:pt x="24" y="4291"/>
                    <a:pt x="1" y="4337"/>
                    <a:pt x="24" y="4383"/>
                  </a:cubicBezTo>
                  <a:cubicBezTo>
                    <a:pt x="24" y="4474"/>
                    <a:pt x="69" y="4542"/>
                    <a:pt x="161" y="4588"/>
                  </a:cubicBezTo>
                  <a:cubicBezTo>
                    <a:pt x="183" y="4611"/>
                    <a:pt x="206" y="4611"/>
                    <a:pt x="252" y="4634"/>
                  </a:cubicBezTo>
                  <a:lnTo>
                    <a:pt x="298" y="4634"/>
                  </a:lnTo>
                  <a:lnTo>
                    <a:pt x="389" y="4679"/>
                  </a:lnTo>
                  <a:cubicBezTo>
                    <a:pt x="434" y="4702"/>
                    <a:pt x="480" y="4725"/>
                    <a:pt x="549" y="4748"/>
                  </a:cubicBezTo>
                  <a:cubicBezTo>
                    <a:pt x="617" y="4771"/>
                    <a:pt x="708" y="4816"/>
                    <a:pt x="777" y="4862"/>
                  </a:cubicBezTo>
                  <a:cubicBezTo>
                    <a:pt x="777" y="4862"/>
                    <a:pt x="800" y="4885"/>
                    <a:pt x="800" y="4885"/>
                  </a:cubicBezTo>
                  <a:lnTo>
                    <a:pt x="823" y="4907"/>
                  </a:lnTo>
                  <a:cubicBezTo>
                    <a:pt x="868" y="4930"/>
                    <a:pt x="891" y="4930"/>
                    <a:pt x="937" y="4953"/>
                  </a:cubicBezTo>
                  <a:lnTo>
                    <a:pt x="959" y="4953"/>
                  </a:lnTo>
                  <a:cubicBezTo>
                    <a:pt x="982" y="4953"/>
                    <a:pt x="1028" y="4930"/>
                    <a:pt x="1051" y="4930"/>
                  </a:cubicBezTo>
                  <a:cubicBezTo>
                    <a:pt x="1096" y="4907"/>
                    <a:pt x="1096" y="4885"/>
                    <a:pt x="1119" y="4839"/>
                  </a:cubicBezTo>
                  <a:cubicBezTo>
                    <a:pt x="1119" y="4839"/>
                    <a:pt x="1142" y="4816"/>
                    <a:pt x="1142" y="4816"/>
                  </a:cubicBezTo>
                  <a:cubicBezTo>
                    <a:pt x="1188" y="4725"/>
                    <a:pt x="1233" y="4634"/>
                    <a:pt x="1279" y="4542"/>
                  </a:cubicBezTo>
                  <a:lnTo>
                    <a:pt x="1279" y="4519"/>
                  </a:lnTo>
                  <a:cubicBezTo>
                    <a:pt x="1439" y="4246"/>
                    <a:pt x="1599" y="3949"/>
                    <a:pt x="1758" y="3675"/>
                  </a:cubicBezTo>
                  <a:cubicBezTo>
                    <a:pt x="1827" y="3538"/>
                    <a:pt x="1918" y="3401"/>
                    <a:pt x="1987" y="3264"/>
                  </a:cubicBezTo>
                  <a:cubicBezTo>
                    <a:pt x="2032" y="3150"/>
                    <a:pt x="2101" y="3059"/>
                    <a:pt x="2146" y="2967"/>
                  </a:cubicBezTo>
                  <a:lnTo>
                    <a:pt x="2215" y="2830"/>
                  </a:lnTo>
                  <a:lnTo>
                    <a:pt x="2375" y="2556"/>
                  </a:lnTo>
                  <a:lnTo>
                    <a:pt x="2443" y="2442"/>
                  </a:lnTo>
                  <a:cubicBezTo>
                    <a:pt x="2466" y="2374"/>
                    <a:pt x="2512" y="2305"/>
                    <a:pt x="2534" y="2260"/>
                  </a:cubicBezTo>
                  <a:cubicBezTo>
                    <a:pt x="2580" y="2191"/>
                    <a:pt x="2626" y="2100"/>
                    <a:pt x="2671" y="2032"/>
                  </a:cubicBezTo>
                  <a:lnTo>
                    <a:pt x="2671" y="2009"/>
                  </a:lnTo>
                  <a:cubicBezTo>
                    <a:pt x="2740" y="1917"/>
                    <a:pt x="2785" y="1803"/>
                    <a:pt x="2831" y="1712"/>
                  </a:cubicBezTo>
                  <a:lnTo>
                    <a:pt x="2854" y="1666"/>
                  </a:lnTo>
                  <a:cubicBezTo>
                    <a:pt x="2900" y="1575"/>
                    <a:pt x="2945" y="1461"/>
                    <a:pt x="3014" y="1370"/>
                  </a:cubicBezTo>
                  <a:cubicBezTo>
                    <a:pt x="3037" y="1324"/>
                    <a:pt x="3059" y="1255"/>
                    <a:pt x="3082" y="1210"/>
                  </a:cubicBezTo>
                  <a:cubicBezTo>
                    <a:pt x="3105" y="1141"/>
                    <a:pt x="3151" y="1073"/>
                    <a:pt x="3196" y="1004"/>
                  </a:cubicBezTo>
                  <a:cubicBezTo>
                    <a:pt x="3242" y="890"/>
                    <a:pt x="3288" y="776"/>
                    <a:pt x="3333" y="639"/>
                  </a:cubicBezTo>
                  <a:cubicBezTo>
                    <a:pt x="3356" y="594"/>
                    <a:pt x="3356" y="525"/>
                    <a:pt x="3288" y="502"/>
                  </a:cubicBezTo>
                  <a:lnTo>
                    <a:pt x="3219" y="502"/>
                  </a:lnTo>
                  <a:cubicBezTo>
                    <a:pt x="3196" y="479"/>
                    <a:pt x="3196" y="479"/>
                    <a:pt x="3174" y="457"/>
                  </a:cubicBezTo>
                  <a:cubicBezTo>
                    <a:pt x="3151" y="434"/>
                    <a:pt x="3128" y="434"/>
                    <a:pt x="3128" y="434"/>
                  </a:cubicBezTo>
                  <a:cubicBezTo>
                    <a:pt x="3105" y="411"/>
                    <a:pt x="3082" y="411"/>
                    <a:pt x="3059" y="411"/>
                  </a:cubicBezTo>
                  <a:cubicBezTo>
                    <a:pt x="3037" y="411"/>
                    <a:pt x="3014" y="411"/>
                    <a:pt x="2991" y="388"/>
                  </a:cubicBezTo>
                  <a:cubicBezTo>
                    <a:pt x="2945" y="388"/>
                    <a:pt x="2900" y="365"/>
                    <a:pt x="2854" y="320"/>
                  </a:cubicBezTo>
                  <a:cubicBezTo>
                    <a:pt x="2808" y="297"/>
                    <a:pt x="2763" y="251"/>
                    <a:pt x="2717" y="205"/>
                  </a:cubicBezTo>
                  <a:lnTo>
                    <a:pt x="2671" y="183"/>
                  </a:lnTo>
                  <a:cubicBezTo>
                    <a:pt x="2603" y="137"/>
                    <a:pt x="2534" y="69"/>
                    <a:pt x="2443" y="46"/>
                  </a:cubicBezTo>
                  <a:cubicBezTo>
                    <a:pt x="2420" y="23"/>
                    <a:pt x="2375" y="0"/>
                    <a:pt x="2352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1"/>
            <p:cNvSpPr/>
            <p:nvPr/>
          </p:nvSpPr>
          <p:spPr>
            <a:xfrm>
              <a:off x="-222457" y="2118152"/>
              <a:ext cx="131589" cy="244547"/>
            </a:xfrm>
            <a:custGeom>
              <a:avLst/>
              <a:gdLst/>
              <a:ahLst/>
              <a:cxnLst/>
              <a:rect l="l" t="t" r="r" b="b"/>
              <a:pathLst>
                <a:path w="2352" h="4371" extrusionOk="0">
                  <a:moveTo>
                    <a:pt x="2283" y="0"/>
                  </a:moveTo>
                  <a:cubicBezTo>
                    <a:pt x="2261" y="0"/>
                    <a:pt x="2238" y="0"/>
                    <a:pt x="2215" y="23"/>
                  </a:cubicBezTo>
                  <a:cubicBezTo>
                    <a:pt x="2192" y="69"/>
                    <a:pt x="2169" y="114"/>
                    <a:pt x="2147" y="137"/>
                  </a:cubicBezTo>
                  <a:cubicBezTo>
                    <a:pt x="2124" y="160"/>
                    <a:pt x="2124" y="206"/>
                    <a:pt x="2101" y="229"/>
                  </a:cubicBezTo>
                  <a:cubicBezTo>
                    <a:pt x="2078" y="297"/>
                    <a:pt x="2032" y="388"/>
                    <a:pt x="1987" y="457"/>
                  </a:cubicBezTo>
                  <a:cubicBezTo>
                    <a:pt x="1964" y="525"/>
                    <a:pt x="1918" y="594"/>
                    <a:pt x="1873" y="662"/>
                  </a:cubicBezTo>
                  <a:cubicBezTo>
                    <a:pt x="1850" y="731"/>
                    <a:pt x="1804" y="799"/>
                    <a:pt x="1758" y="868"/>
                  </a:cubicBezTo>
                  <a:cubicBezTo>
                    <a:pt x="1690" y="1005"/>
                    <a:pt x="1599" y="1119"/>
                    <a:pt x="1530" y="1233"/>
                  </a:cubicBezTo>
                  <a:cubicBezTo>
                    <a:pt x="1485" y="1301"/>
                    <a:pt x="1462" y="1370"/>
                    <a:pt x="1416" y="1461"/>
                  </a:cubicBezTo>
                  <a:cubicBezTo>
                    <a:pt x="1370" y="1530"/>
                    <a:pt x="1348" y="1598"/>
                    <a:pt x="1302" y="1667"/>
                  </a:cubicBezTo>
                  <a:cubicBezTo>
                    <a:pt x="1234" y="1804"/>
                    <a:pt x="1142" y="1940"/>
                    <a:pt x="1074" y="2077"/>
                  </a:cubicBezTo>
                  <a:cubicBezTo>
                    <a:pt x="1028" y="2146"/>
                    <a:pt x="1005" y="2214"/>
                    <a:pt x="960" y="2283"/>
                  </a:cubicBezTo>
                  <a:cubicBezTo>
                    <a:pt x="914" y="2351"/>
                    <a:pt x="891" y="2420"/>
                    <a:pt x="845" y="2488"/>
                  </a:cubicBezTo>
                  <a:cubicBezTo>
                    <a:pt x="800" y="2557"/>
                    <a:pt x="777" y="2625"/>
                    <a:pt x="731" y="2694"/>
                  </a:cubicBezTo>
                  <a:cubicBezTo>
                    <a:pt x="709" y="2762"/>
                    <a:pt x="663" y="2831"/>
                    <a:pt x="640" y="2899"/>
                  </a:cubicBezTo>
                  <a:cubicBezTo>
                    <a:pt x="549" y="3036"/>
                    <a:pt x="480" y="3173"/>
                    <a:pt x="412" y="3310"/>
                  </a:cubicBezTo>
                  <a:cubicBezTo>
                    <a:pt x="366" y="3401"/>
                    <a:pt x="321" y="3493"/>
                    <a:pt x="275" y="3584"/>
                  </a:cubicBezTo>
                  <a:cubicBezTo>
                    <a:pt x="229" y="3675"/>
                    <a:pt x="184" y="3744"/>
                    <a:pt x="161" y="3835"/>
                  </a:cubicBezTo>
                  <a:cubicBezTo>
                    <a:pt x="115" y="3903"/>
                    <a:pt x="92" y="3972"/>
                    <a:pt x="69" y="4040"/>
                  </a:cubicBezTo>
                  <a:cubicBezTo>
                    <a:pt x="47" y="4063"/>
                    <a:pt x="47" y="4109"/>
                    <a:pt x="24" y="4155"/>
                  </a:cubicBezTo>
                  <a:cubicBezTo>
                    <a:pt x="24" y="4177"/>
                    <a:pt x="24" y="4200"/>
                    <a:pt x="1" y="4223"/>
                  </a:cubicBezTo>
                  <a:cubicBezTo>
                    <a:pt x="1" y="4291"/>
                    <a:pt x="24" y="4337"/>
                    <a:pt x="69" y="4360"/>
                  </a:cubicBezTo>
                  <a:cubicBezTo>
                    <a:pt x="85" y="4360"/>
                    <a:pt x="110" y="4370"/>
                    <a:pt x="132" y="4370"/>
                  </a:cubicBezTo>
                  <a:cubicBezTo>
                    <a:pt x="143" y="4370"/>
                    <a:pt x="153" y="4368"/>
                    <a:pt x="161" y="4360"/>
                  </a:cubicBezTo>
                  <a:cubicBezTo>
                    <a:pt x="184" y="4360"/>
                    <a:pt x="229" y="4337"/>
                    <a:pt x="229" y="4291"/>
                  </a:cubicBezTo>
                  <a:cubicBezTo>
                    <a:pt x="252" y="4269"/>
                    <a:pt x="252" y="4246"/>
                    <a:pt x="275" y="4223"/>
                  </a:cubicBezTo>
                  <a:cubicBezTo>
                    <a:pt x="298" y="4200"/>
                    <a:pt x="298" y="4177"/>
                    <a:pt x="298" y="4155"/>
                  </a:cubicBezTo>
                  <a:cubicBezTo>
                    <a:pt x="343" y="4109"/>
                    <a:pt x="366" y="4063"/>
                    <a:pt x="389" y="4018"/>
                  </a:cubicBezTo>
                  <a:cubicBezTo>
                    <a:pt x="457" y="3881"/>
                    <a:pt x="526" y="3744"/>
                    <a:pt x="594" y="3607"/>
                  </a:cubicBezTo>
                  <a:cubicBezTo>
                    <a:pt x="663" y="3470"/>
                    <a:pt x="731" y="3333"/>
                    <a:pt x="800" y="3196"/>
                  </a:cubicBezTo>
                  <a:cubicBezTo>
                    <a:pt x="868" y="3059"/>
                    <a:pt x="960" y="2922"/>
                    <a:pt x="1028" y="2785"/>
                  </a:cubicBezTo>
                  <a:cubicBezTo>
                    <a:pt x="1097" y="2625"/>
                    <a:pt x="1165" y="2488"/>
                    <a:pt x="1234" y="2351"/>
                  </a:cubicBezTo>
                  <a:cubicBezTo>
                    <a:pt x="1302" y="2214"/>
                    <a:pt x="1370" y="2077"/>
                    <a:pt x="1462" y="1940"/>
                  </a:cubicBezTo>
                  <a:cubicBezTo>
                    <a:pt x="1485" y="1872"/>
                    <a:pt x="1530" y="1804"/>
                    <a:pt x="1553" y="1735"/>
                  </a:cubicBezTo>
                  <a:cubicBezTo>
                    <a:pt x="1599" y="1667"/>
                    <a:pt x="1622" y="1598"/>
                    <a:pt x="1667" y="1507"/>
                  </a:cubicBezTo>
                  <a:cubicBezTo>
                    <a:pt x="1736" y="1370"/>
                    <a:pt x="1781" y="1256"/>
                    <a:pt x="1850" y="1119"/>
                  </a:cubicBezTo>
                  <a:cubicBezTo>
                    <a:pt x="1941" y="936"/>
                    <a:pt x="2032" y="776"/>
                    <a:pt x="2101" y="594"/>
                  </a:cubicBezTo>
                  <a:cubicBezTo>
                    <a:pt x="2147" y="503"/>
                    <a:pt x="2169" y="434"/>
                    <a:pt x="2215" y="343"/>
                  </a:cubicBezTo>
                  <a:cubicBezTo>
                    <a:pt x="2238" y="297"/>
                    <a:pt x="2238" y="251"/>
                    <a:pt x="2261" y="229"/>
                  </a:cubicBezTo>
                  <a:cubicBezTo>
                    <a:pt x="2283" y="183"/>
                    <a:pt x="2306" y="137"/>
                    <a:pt x="2352" y="92"/>
                  </a:cubicBezTo>
                  <a:cubicBezTo>
                    <a:pt x="2352" y="69"/>
                    <a:pt x="2352" y="23"/>
                    <a:pt x="2306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1"/>
            <p:cNvSpPr/>
            <p:nvPr/>
          </p:nvSpPr>
          <p:spPr>
            <a:xfrm>
              <a:off x="-173894" y="2164142"/>
              <a:ext cx="97125" cy="171143"/>
            </a:xfrm>
            <a:custGeom>
              <a:avLst/>
              <a:gdLst/>
              <a:ahLst/>
              <a:cxnLst/>
              <a:rect l="l" t="t" r="r" b="b"/>
              <a:pathLst>
                <a:path w="1736" h="3059" extrusionOk="0">
                  <a:moveTo>
                    <a:pt x="1667" y="0"/>
                  </a:moveTo>
                  <a:cubicBezTo>
                    <a:pt x="1644" y="0"/>
                    <a:pt x="1621" y="0"/>
                    <a:pt x="1621" y="23"/>
                  </a:cubicBezTo>
                  <a:cubicBezTo>
                    <a:pt x="1575" y="91"/>
                    <a:pt x="1530" y="160"/>
                    <a:pt x="1507" y="228"/>
                  </a:cubicBezTo>
                  <a:cubicBezTo>
                    <a:pt x="1461" y="297"/>
                    <a:pt x="1415" y="365"/>
                    <a:pt x="1370" y="434"/>
                  </a:cubicBezTo>
                  <a:cubicBezTo>
                    <a:pt x="1324" y="502"/>
                    <a:pt x="1301" y="571"/>
                    <a:pt x="1256" y="639"/>
                  </a:cubicBezTo>
                  <a:cubicBezTo>
                    <a:pt x="1210" y="708"/>
                    <a:pt x="1164" y="776"/>
                    <a:pt x="1142" y="845"/>
                  </a:cubicBezTo>
                  <a:cubicBezTo>
                    <a:pt x="1073" y="936"/>
                    <a:pt x="1027" y="1004"/>
                    <a:pt x="1005" y="1073"/>
                  </a:cubicBezTo>
                  <a:cubicBezTo>
                    <a:pt x="959" y="1141"/>
                    <a:pt x="936" y="1210"/>
                    <a:pt x="890" y="1255"/>
                  </a:cubicBezTo>
                  <a:cubicBezTo>
                    <a:pt x="822" y="1392"/>
                    <a:pt x="754" y="1507"/>
                    <a:pt x="685" y="1643"/>
                  </a:cubicBezTo>
                  <a:cubicBezTo>
                    <a:pt x="617" y="1735"/>
                    <a:pt x="571" y="1826"/>
                    <a:pt x="502" y="1940"/>
                  </a:cubicBezTo>
                  <a:cubicBezTo>
                    <a:pt x="480" y="1986"/>
                    <a:pt x="457" y="2032"/>
                    <a:pt x="434" y="2077"/>
                  </a:cubicBezTo>
                  <a:cubicBezTo>
                    <a:pt x="411" y="2123"/>
                    <a:pt x="366" y="2191"/>
                    <a:pt x="343" y="2237"/>
                  </a:cubicBezTo>
                  <a:cubicBezTo>
                    <a:pt x="274" y="2351"/>
                    <a:pt x="229" y="2465"/>
                    <a:pt x="160" y="2556"/>
                  </a:cubicBezTo>
                  <a:cubicBezTo>
                    <a:pt x="137" y="2625"/>
                    <a:pt x="114" y="2671"/>
                    <a:pt x="69" y="2716"/>
                  </a:cubicBezTo>
                  <a:cubicBezTo>
                    <a:pt x="46" y="2785"/>
                    <a:pt x="23" y="2830"/>
                    <a:pt x="0" y="2899"/>
                  </a:cubicBezTo>
                  <a:cubicBezTo>
                    <a:pt x="0" y="2967"/>
                    <a:pt x="23" y="3013"/>
                    <a:pt x="92" y="3059"/>
                  </a:cubicBezTo>
                  <a:lnTo>
                    <a:pt x="183" y="3059"/>
                  </a:lnTo>
                  <a:cubicBezTo>
                    <a:pt x="229" y="3036"/>
                    <a:pt x="251" y="3013"/>
                    <a:pt x="274" y="2990"/>
                  </a:cubicBezTo>
                  <a:cubicBezTo>
                    <a:pt x="274" y="2990"/>
                    <a:pt x="274" y="2967"/>
                    <a:pt x="274" y="2967"/>
                  </a:cubicBezTo>
                  <a:cubicBezTo>
                    <a:pt x="320" y="2922"/>
                    <a:pt x="343" y="2853"/>
                    <a:pt x="388" y="2785"/>
                  </a:cubicBezTo>
                  <a:cubicBezTo>
                    <a:pt x="411" y="2716"/>
                    <a:pt x="457" y="2648"/>
                    <a:pt x="480" y="2602"/>
                  </a:cubicBezTo>
                  <a:cubicBezTo>
                    <a:pt x="525" y="2511"/>
                    <a:pt x="548" y="2442"/>
                    <a:pt x="594" y="2374"/>
                  </a:cubicBezTo>
                  <a:cubicBezTo>
                    <a:pt x="639" y="2305"/>
                    <a:pt x="662" y="2237"/>
                    <a:pt x="685" y="2168"/>
                  </a:cubicBezTo>
                  <a:cubicBezTo>
                    <a:pt x="754" y="2032"/>
                    <a:pt x="822" y="1917"/>
                    <a:pt x="890" y="1780"/>
                  </a:cubicBezTo>
                  <a:cubicBezTo>
                    <a:pt x="959" y="1643"/>
                    <a:pt x="1027" y="1507"/>
                    <a:pt x="1073" y="1392"/>
                  </a:cubicBezTo>
                  <a:cubicBezTo>
                    <a:pt x="1119" y="1278"/>
                    <a:pt x="1164" y="1187"/>
                    <a:pt x="1210" y="1096"/>
                  </a:cubicBezTo>
                  <a:cubicBezTo>
                    <a:pt x="1256" y="959"/>
                    <a:pt x="1324" y="845"/>
                    <a:pt x="1370" y="708"/>
                  </a:cubicBezTo>
                  <a:cubicBezTo>
                    <a:pt x="1438" y="616"/>
                    <a:pt x="1484" y="502"/>
                    <a:pt x="1530" y="388"/>
                  </a:cubicBezTo>
                  <a:cubicBezTo>
                    <a:pt x="1552" y="342"/>
                    <a:pt x="1598" y="297"/>
                    <a:pt x="1621" y="251"/>
                  </a:cubicBezTo>
                  <a:cubicBezTo>
                    <a:pt x="1644" y="183"/>
                    <a:pt x="1667" y="114"/>
                    <a:pt x="1712" y="69"/>
                  </a:cubicBezTo>
                  <a:cubicBezTo>
                    <a:pt x="1735" y="46"/>
                    <a:pt x="1712" y="0"/>
                    <a:pt x="1689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1"/>
            <p:cNvSpPr/>
            <p:nvPr/>
          </p:nvSpPr>
          <p:spPr>
            <a:xfrm>
              <a:off x="-181559" y="2351849"/>
              <a:ext cx="9008" cy="10238"/>
            </a:xfrm>
            <a:custGeom>
              <a:avLst/>
              <a:gdLst/>
              <a:ahLst/>
              <a:cxnLst/>
              <a:rect l="l" t="t" r="r" b="b"/>
              <a:pathLst>
                <a:path w="161" h="183" extrusionOk="0">
                  <a:moveTo>
                    <a:pt x="69" y="0"/>
                  </a:moveTo>
                  <a:cubicBezTo>
                    <a:pt x="23" y="0"/>
                    <a:pt x="0" y="46"/>
                    <a:pt x="0" y="92"/>
                  </a:cubicBezTo>
                  <a:cubicBezTo>
                    <a:pt x="0" y="114"/>
                    <a:pt x="0" y="137"/>
                    <a:pt x="23" y="160"/>
                  </a:cubicBezTo>
                  <a:cubicBezTo>
                    <a:pt x="46" y="160"/>
                    <a:pt x="69" y="183"/>
                    <a:pt x="92" y="183"/>
                  </a:cubicBezTo>
                  <a:cubicBezTo>
                    <a:pt x="137" y="183"/>
                    <a:pt x="160" y="137"/>
                    <a:pt x="160" y="92"/>
                  </a:cubicBezTo>
                  <a:cubicBezTo>
                    <a:pt x="160" y="69"/>
                    <a:pt x="160" y="46"/>
                    <a:pt x="137" y="23"/>
                  </a:cubicBezTo>
                  <a:cubicBezTo>
                    <a:pt x="114" y="0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33A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1"/>
            <p:cNvSpPr/>
            <p:nvPr/>
          </p:nvSpPr>
          <p:spPr>
            <a:xfrm>
              <a:off x="-115148" y="2155190"/>
              <a:ext cx="71557" cy="125211"/>
            </a:xfrm>
            <a:custGeom>
              <a:avLst/>
              <a:gdLst/>
              <a:ahLst/>
              <a:cxnLst/>
              <a:rect l="l" t="t" r="r" b="b"/>
              <a:pathLst>
                <a:path w="1279" h="2238" extrusionOk="0">
                  <a:moveTo>
                    <a:pt x="560" y="1053"/>
                  </a:moveTo>
                  <a:lnTo>
                    <a:pt x="560" y="1053"/>
                  </a:lnTo>
                  <a:cubicBezTo>
                    <a:pt x="548" y="1059"/>
                    <a:pt x="548" y="1073"/>
                    <a:pt x="548" y="1073"/>
                  </a:cubicBezTo>
                  <a:cubicBezTo>
                    <a:pt x="551" y="1066"/>
                    <a:pt x="555" y="1059"/>
                    <a:pt x="560" y="1053"/>
                  </a:cubicBezTo>
                  <a:close/>
                  <a:moveTo>
                    <a:pt x="1210" y="0"/>
                  </a:moveTo>
                  <a:cubicBezTo>
                    <a:pt x="1164" y="0"/>
                    <a:pt x="1164" y="46"/>
                    <a:pt x="1142" y="92"/>
                  </a:cubicBezTo>
                  <a:cubicBezTo>
                    <a:pt x="1119" y="137"/>
                    <a:pt x="1073" y="206"/>
                    <a:pt x="1050" y="251"/>
                  </a:cubicBezTo>
                  <a:cubicBezTo>
                    <a:pt x="1027" y="320"/>
                    <a:pt x="982" y="388"/>
                    <a:pt x="936" y="434"/>
                  </a:cubicBezTo>
                  <a:lnTo>
                    <a:pt x="959" y="434"/>
                  </a:lnTo>
                  <a:cubicBezTo>
                    <a:pt x="936" y="457"/>
                    <a:pt x="913" y="502"/>
                    <a:pt x="890" y="525"/>
                  </a:cubicBezTo>
                  <a:cubicBezTo>
                    <a:pt x="868" y="571"/>
                    <a:pt x="845" y="617"/>
                    <a:pt x="799" y="662"/>
                  </a:cubicBezTo>
                  <a:cubicBezTo>
                    <a:pt x="776" y="708"/>
                    <a:pt x="754" y="754"/>
                    <a:pt x="731" y="799"/>
                  </a:cubicBezTo>
                  <a:cubicBezTo>
                    <a:pt x="685" y="845"/>
                    <a:pt x="662" y="890"/>
                    <a:pt x="639" y="936"/>
                  </a:cubicBezTo>
                  <a:cubicBezTo>
                    <a:pt x="620" y="975"/>
                    <a:pt x="584" y="1014"/>
                    <a:pt x="560" y="1053"/>
                  </a:cubicBezTo>
                  <a:lnTo>
                    <a:pt x="560" y="1053"/>
                  </a:lnTo>
                  <a:cubicBezTo>
                    <a:pt x="563" y="1051"/>
                    <a:pt x="566" y="1050"/>
                    <a:pt x="571" y="1050"/>
                  </a:cubicBezTo>
                  <a:cubicBezTo>
                    <a:pt x="457" y="1210"/>
                    <a:pt x="365" y="1347"/>
                    <a:pt x="274" y="1507"/>
                  </a:cubicBezTo>
                  <a:cubicBezTo>
                    <a:pt x="229" y="1598"/>
                    <a:pt x="206" y="1689"/>
                    <a:pt x="137" y="1781"/>
                  </a:cubicBezTo>
                  <a:cubicBezTo>
                    <a:pt x="114" y="1826"/>
                    <a:pt x="92" y="1872"/>
                    <a:pt x="69" y="1918"/>
                  </a:cubicBezTo>
                  <a:cubicBezTo>
                    <a:pt x="46" y="1940"/>
                    <a:pt x="46" y="1963"/>
                    <a:pt x="23" y="1986"/>
                  </a:cubicBezTo>
                  <a:cubicBezTo>
                    <a:pt x="23" y="2032"/>
                    <a:pt x="0" y="2055"/>
                    <a:pt x="0" y="2100"/>
                  </a:cubicBezTo>
                  <a:cubicBezTo>
                    <a:pt x="0" y="2169"/>
                    <a:pt x="69" y="2214"/>
                    <a:pt x="114" y="2237"/>
                  </a:cubicBezTo>
                  <a:cubicBezTo>
                    <a:pt x="183" y="2237"/>
                    <a:pt x="251" y="2214"/>
                    <a:pt x="274" y="2146"/>
                  </a:cubicBezTo>
                  <a:cubicBezTo>
                    <a:pt x="297" y="2123"/>
                    <a:pt x="297" y="2077"/>
                    <a:pt x="320" y="2055"/>
                  </a:cubicBezTo>
                  <a:cubicBezTo>
                    <a:pt x="343" y="2009"/>
                    <a:pt x="365" y="1963"/>
                    <a:pt x="388" y="1940"/>
                  </a:cubicBezTo>
                  <a:cubicBezTo>
                    <a:pt x="411" y="1849"/>
                    <a:pt x="457" y="1781"/>
                    <a:pt x="480" y="1712"/>
                  </a:cubicBezTo>
                  <a:cubicBezTo>
                    <a:pt x="548" y="1575"/>
                    <a:pt x="594" y="1461"/>
                    <a:pt x="662" y="1347"/>
                  </a:cubicBezTo>
                  <a:cubicBezTo>
                    <a:pt x="708" y="1210"/>
                    <a:pt x="776" y="1073"/>
                    <a:pt x="845" y="936"/>
                  </a:cubicBezTo>
                  <a:cubicBezTo>
                    <a:pt x="913" y="776"/>
                    <a:pt x="982" y="639"/>
                    <a:pt x="1050" y="480"/>
                  </a:cubicBezTo>
                  <a:cubicBezTo>
                    <a:pt x="1073" y="411"/>
                    <a:pt x="1096" y="343"/>
                    <a:pt x="1142" y="297"/>
                  </a:cubicBezTo>
                  <a:cubicBezTo>
                    <a:pt x="1142" y="251"/>
                    <a:pt x="1164" y="229"/>
                    <a:pt x="1164" y="206"/>
                  </a:cubicBezTo>
                  <a:cubicBezTo>
                    <a:pt x="1187" y="206"/>
                    <a:pt x="1210" y="206"/>
                    <a:pt x="1210" y="183"/>
                  </a:cubicBezTo>
                  <a:cubicBezTo>
                    <a:pt x="1233" y="160"/>
                    <a:pt x="1233" y="137"/>
                    <a:pt x="1256" y="114"/>
                  </a:cubicBezTo>
                  <a:cubicBezTo>
                    <a:pt x="1256" y="92"/>
                    <a:pt x="1278" y="69"/>
                    <a:pt x="1278" y="46"/>
                  </a:cubicBezTo>
                  <a:cubicBezTo>
                    <a:pt x="1278" y="23"/>
                    <a:pt x="1278" y="0"/>
                    <a:pt x="1256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1"/>
            <p:cNvSpPr/>
            <p:nvPr/>
          </p:nvSpPr>
          <p:spPr>
            <a:xfrm>
              <a:off x="-714077" y="2844754"/>
              <a:ext cx="48562" cy="192124"/>
            </a:xfrm>
            <a:custGeom>
              <a:avLst/>
              <a:gdLst/>
              <a:ahLst/>
              <a:cxnLst/>
              <a:rect l="l" t="t" r="r" b="b"/>
              <a:pathLst>
                <a:path w="868" h="3434" extrusionOk="0">
                  <a:moveTo>
                    <a:pt x="297" y="1"/>
                  </a:moveTo>
                  <a:cubicBezTo>
                    <a:pt x="274" y="1"/>
                    <a:pt x="251" y="24"/>
                    <a:pt x="251" y="47"/>
                  </a:cubicBezTo>
                  <a:cubicBezTo>
                    <a:pt x="183" y="161"/>
                    <a:pt x="137" y="298"/>
                    <a:pt x="114" y="435"/>
                  </a:cubicBezTo>
                  <a:cubicBezTo>
                    <a:pt x="69" y="572"/>
                    <a:pt x="46" y="731"/>
                    <a:pt x="23" y="868"/>
                  </a:cubicBezTo>
                  <a:cubicBezTo>
                    <a:pt x="0" y="1165"/>
                    <a:pt x="23" y="1439"/>
                    <a:pt x="69" y="1736"/>
                  </a:cubicBezTo>
                  <a:cubicBezTo>
                    <a:pt x="114" y="2032"/>
                    <a:pt x="206" y="2306"/>
                    <a:pt x="297" y="2580"/>
                  </a:cubicBezTo>
                  <a:cubicBezTo>
                    <a:pt x="411" y="2854"/>
                    <a:pt x="548" y="3128"/>
                    <a:pt x="685" y="3379"/>
                  </a:cubicBezTo>
                  <a:cubicBezTo>
                    <a:pt x="702" y="3412"/>
                    <a:pt x="743" y="3434"/>
                    <a:pt x="773" y="3434"/>
                  </a:cubicBezTo>
                  <a:cubicBezTo>
                    <a:pt x="784" y="3434"/>
                    <a:pt x="793" y="3431"/>
                    <a:pt x="799" y="3425"/>
                  </a:cubicBezTo>
                  <a:cubicBezTo>
                    <a:pt x="845" y="3402"/>
                    <a:pt x="868" y="3333"/>
                    <a:pt x="845" y="3288"/>
                  </a:cubicBezTo>
                  <a:cubicBezTo>
                    <a:pt x="731" y="3105"/>
                    <a:pt x="616" y="2900"/>
                    <a:pt x="525" y="2671"/>
                  </a:cubicBezTo>
                  <a:cubicBezTo>
                    <a:pt x="388" y="2329"/>
                    <a:pt x="274" y="1964"/>
                    <a:pt x="228" y="1576"/>
                  </a:cubicBezTo>
                  <a:cubicBezTo>
                    <a:pt x="228" y="1576"/>
                    <a:pt x="228" y="1599"/>
                    <a:pt x="228" y="1599"/>
                  </a:cubicBezTo>
                  <a:cubicBezTo>
                    <a:pt x="183" y="1325"/>
                    <a:pt x="183" y="1028"/>
                    <a:pt x="206" y="754"/>
                  </a:cubicBezTo>
                  <a:lnTo>
                    <a:pt x="206" y="754"/>
                  </a:lnTo>
                  <a:cubicBezTo>
                    <a:pt x="206" y="754"/>
                    <a:pt x="206" y="777"/>
                    <a:pt x="206" y="777"/>
                  </a:cubicBezTo>
                  <a:cubicBezTo>
                    <a:pt x="251" y="549"/>
                    <a:pt x="297" y="343"/>
                    <a:pt x="388" y="138"/>
                  </a:cubicBezTo>
                  <a:cubicBezTo>
                    <a:pt x="388" y="115"/>
                    <a:pt x="411" y="92"/>
                    <a:pt x="388" y="69"/>
                  </a:cubicBezTo>
                  <a:cubicBezTo>
                    <a:pt x="388" y="47"/>
                    <a:pt x="388" y="24"/>
                    <a:pt x="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1"/>
            <p:cNvSpPr/>
            <p:nvPr/>
          </p:nvSpPr>
          <p:spPr>
            <a:xfrm>
              <a:off x="91694" y="2400356"/>
              <a:ext cx="561993" cy="973151"/>
            </a:xfrm>
            <a:custGeom>
              <a:avLst/>
              <a:gdLst/>
              <a:ahLst/>
              <a:cxnLst/>
              <a:rect l="l" t="t" r="r" b="b"/>
              <a:pathLst>
                <a:path w="10045" h="17394" extrusionOk="0">
                  <a:moveTo>
                    <a:pt x="9930" y="1"/>
                  </a:moveTo>
                  <a:cubicBezTo>
                    <a:pt x="9907" y="1"/>
                    <a:pt x="9884" y="1"/>
                    <a:pt x="9884" y="24"/>
                  </a:cubicBezTo>
                  <a:cubicBezTo>
                    <a:pt x="8857" y="1804"/>
                    <a:pt x="7830" y="3607"/>
                    <a:pt x="6803" y="5387"/>
                  </a:cubicBezTo>
                  <a:cubicBezTo>
                    <a:pt x="5753" y="7236"/>
                    <a:pt x="4703" y="9085"/>
                    <a:pt x="3653" y="10934"/>
                  </a:cubicBezTo>
                  <a:cubicBezTo>
                    <a:pt x="2649" y="12669"/>
                    <a:pt x="1644" y="14426"/>
                    <a:pt x="640" y="16184"/>
                  </a:cubicBezTo>
                  <a:cubicBezTo>
                    <a:pt x="435" y="16526"/>
                    <a:pt x="229" y="16891"/>
                    <a:pt x="24" y="17257"/>
                  </a:cubicBezTo>
                  <a:cubicBezTo>
                    <a:pt x="24" y="17279"/>
                    <a:pt x="1" y="17279"/>
                    <a:pt x="24" y="17302"/>
                  </a:cubicBezTo>
                  <a:cubicBezTo>
                    <a:pt x="24" y="17325"/>
                    <a:pt x="24" y="17348"/>
                    <a:pt x="47" y="17371"/>
                  </a:cubicBezTo>
                  <a:cubicBezTo>
                    <a:pt x="69" y="17371"/>
                    <a:pt x="92" y="17394"/>
                    <a:pt x="115" y="17394"/>
                  </a:cubicBezTo>
                  <a:cubicBezTo>
                    <a:pt x="138" y="17371"/>
                    <a:pt x="161" y="17371"/>
                    <a:pt x="161" y="17348"/>
                  </a:cubicBezTo>
                  <a:cubicBezTo>
                    <a:pt x="1005" y="15887"/>
                    <a:pt x="1850" y="14403"/>
                    <a:pt x="2694" y="12943"/>
                  </a:cubicBezTo>
                  <a:cubicBezTo>
                    <a:pt x="3744" y="11117"/>
                    <a:pt x="4794" y="9268"/>
                    <a:pt x="5844" y="7442"/>
                  </a:cubicBezTo>
                  <a:cubicBezTo>
                    <a:pt x="6871" y="5616"/>
                    <a:pt x="7899" y="3813"/>
                    <a:pt x="8948" y="2009"/>
                  </a:cubicBezTo>
                  <a:cubicBezTo>
                    <a:pt x="9291" y="1393"/>
                    <a:pt x="9656" y="754"/>
                    <a:pt x="10021" y="138"/>
                  </a:cubicBezTo>
                  <a:cubicBezTo>
                    <a:pt x="10021" y="115"/>
                    <a:pt x="10044" y="92"/>
                    <a:pt x="10044" y="69"/>
                  </a:cubicBezTo>
                  <a:cubicBezTo>
                    <a:pt x="10021" y="46"/>
                    <a:pt x="10021" y="24"/>
                    <a:pt x="99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1"/>
            <p:cNvSpPr/>
            <p:nvPr/>
          </p:nvSpPr>
          <p:spPr>
            <a:xfrm>
              <a:off x="-675808" y="3028656"/>
              <a:ext cx="773978" cy="347602"/>
            </a:xfrm>
            <a:custGeom>
              <a:avLst/>
              <a:gdLst/>
              <a:ahLst/>
              <a:cxnLst/>
              <a:rect l="l" t="t" r="r" b="b"/>
              <a:pathLst>
                <a:path w="13834" h="6213" extrusionOk="0">
                  <a:moveTo>
                    <a:pt x="2147" y="1393"/>
                  </a:moveTo>
                  <a:cubicBezTo>
                    <a:pt x="2153" y="1397"/>
                    <a:pt x="2160" y="1401"/>
                    <a:pt x="2167" y="1404"/>
                  </a:cubicBezTo>
                  <a:lnTo>
                    <a:pt x="2167" y="1404"/>
                  </a:lnTo>
                  <a:cubicBezTo>
                    <a:pt x="2161" y="1393"/>
                    <a:pt x="2147" y="1393"/>
                    <a:pt x="2147" y="1393"/>
                  </a:cubicBezTo>
                  <a:close/>
                  <a:moveTo>
                    <a:pt x="69" y="1"/>
                  </a:moveTo>
                  <a:cubicBezTo>
                    <a:pt x="47" y="1"/>
                    <a:pt x="24" y="1"/>
                    <a:pt x="24" y="24"/>
                  </a:cubicBezTo>
                  <a:cubicBezTo>
                    <a:pt x="1" y="46"/>
                    <a:pt x="1" y="69"/>
                    <a:pt x="1" y="92"/>
                  </a:cubicBezTo>
                  <a:cubicBezTo>
                    <a:pt x="1" y="115"/>
                    <a:pt x="24" y="138"/>
                    <a:pt x="47" y="138"/>
                  </a:cubicBezTo>
                  <a:cubicBezTo>
                    <a:pt x="754" y="822"/>
                    <a:pt x="1622" y="1302"/>
                    <a:pt x="2466" y="1758"/>
                  </a:cubicBezTo>
                  <a:cubicBezTo>
                    <a:pt x="2923" y="1987"/>
                    <a:pt x="3356" y="2215"/>
                    <a:pt x="3790" y="2443"/>
                  </a:cubicBezTo>
                  <a:cubicBezTo>
                    <a:pt x="4018" y="2557"/>
                    <a:pt x="4269" y="2671"/>
                    <a:pt x="4498" y="2785"/>
                  </a:cubicBezTo>
                  <a:cubicBezTo>
                    <a:pt x="4749" y="2922"/>
                    <a:pt x="5000" y="3037"/>
                    <a:pt x="5228" y="3151"/>
                  </a:cubicBezTo>
                  <a:cubicBezTo>
                    <a:pt x="6232" y="3653"/>
                    <a:pt x="7237" y="4109"/>
                    <a:pt x="8264" y="4566"/>
                  </a:cubicBezTo>
                  <a:cubicBezTo>
                    <a:pt x="8766" y="4771"/>
                    <a:pt x="9291" y="4977"/>
                    <a:pt x="9793" y="5182"/>
                  </a:cubicBezTo>
                  <a:cubicBezTo>
                    <a:pt x="10318" y="5388"/>
                    <a:pt x="10843" y="5570"/>
                    <a:pt x="11368" y="5707"/>
                  </a:cubicBezTo>
                  <a:cubicBezTo>
                    <a:pt x="11573" y="5776"/>
                    <a:pt x="11802" y="5844"/>
                    <a:pt x="12030" y="5890"/>
                  </a:cubicBezTo>
                  <a:cubicBezTo>
                    <a:pt x="12121" y="5935"/>
                    <a:pt x="12235" y="5958"/>
                    <a:pt x="12327" y="5981"/>
                  </a:cubicBezTo>
                  <a:cubicBezTo>
                    <a:pt x="12441" y="6004"/>
                    <a:pt x="12555" y="6027"/>
                    <a:pt x="12669" y="6049"/>
                  </a:cubicBezTo>
                  <a:lnTo>
                    <a:pt x="12646" y="6049"/>
                  </a:lnTo>
                  <a:cubicBezTo>
                    <a:pt x="12829" y="6095"/>
                    <a:pt x="13011" y="6141"/>
                    <a:pt x="13217" y="6186"/>
                  </a:cubicBezTo>
                  <a:cubicBezTo>
                    <a:pt x="13322" y="6200"/>
                    <a:pt x="13428" y="6213"/>
                    <a:pt x="13533" y="6213"/>
                  </a:cubicBezTo>
                  <a:cubicBezTo>
                    <a:pt x="13610" y="6213"/>
                    <a:pt x="13687" y="6206"/>
                    <a:pt x="13765" y="6186"/>
                  </a:cubicBezTo>
                  <a:cubicBezTo>
                    <a:pt x="13810" y="6186"/>
                    <a:pt x="13833" y="6141"/>
                    <a:pt x="13833" y="6095"/>
                  </a:cubicBezTo>
                  <a:cubicBezTo>
                    <a:pt x="13833" y="6058"/>
                    <a:pt x="13803" y="6021"/>
                    <a:pt x="13767" y="6021"/>
                  </a:cubicBezTo>
                  <a:cubicBezTo>
                    <a:pt x="13759" y="6021"/>
                    <a:pt x="13750" y="6022"/>
                    <a:pt x="13742" y="6027"/>
                  </a:cubicBezTo>
                  <a:cubicBezTo>
                    <a:pt x="13673" y="6027"/>
                    <a:pt x="13628" y="6049"/>
                    <a:pt x="13582" y="6049"/>
                  </a:cubicBezTo>
                  <a:cubicBezTo>
                    <a:pt x="13377" y="6049"/>
                    <a:pt x="13148" y="6004"/>
                    <a:pt x="12943" y="5935"/>
                  </a:cubicBezTo>
                  <a:cubicBezTo>
                    <a:pt x="12852" y="5913"/>
                    <a:pt x="12760" y="5890"/>
                    <a:pt x="12646" y="5867"/>
                  </a:cubicBezTo>
                  <a:cubicBezTo>
                    <a:pt x="12532" y="5844"/>
                    <a:pt x="12418" y="5821"/>
                    <a:pt x="12281" y="5798"/>
                  </a:cubicBezTo>
                  <a:lnTo>
                    <a:pt x="12304" y="5798"/>
                  </a:lnTo>
                  <a:cubicBezTo>
                    <a:pt x="11779" y="5661"/>
                    <a:pt x="11254" y="5502"/>
                    <a:pt x="10729" y="5342"/>
                  </a:cubicBezTo>
                  <a:cubicBezTo>
                    <a:pt x="10204" y="5159"/>
                    <a:pt x="9702" y="4954"/>
                    <a:pt x="9177" y="4748"/>
                  </a:cubicBezTo>
                  <a:cubicBezTo>
                    <a:pt x="8150" y="4338"/>
                    <a:pt x="7145" y="3881"/>
                    <a:pt x="6141" y="3402"/>
                  </a:cubicBezTo>
                  <a:cubicBezTo>
                    <a:pt x="5799" y="3242"/>
                    <a:pt x="5433" y="3059"/>
                    <a:pt x="5091" y="2900"/>
                  </a:cubicBezTo>
                  <a:cubicBezTo>
                    <a:pt x="4749" y="2717"/>
                    <a:pt x="4383" y="2534"/>
                    <a:pt x="4041" y="2352"/>
                  </a:cubicBezTo>
                  <a:cubicBezTo>
                    <a:pt x="3409" y="2036"/>
                    <a:pt x="2777" y="1742"/>
                    <a:pt x="2167" y="1404"/>
                  </a:cubicBezTo>
                  <a:lnTo>
                    <a:pt x="2167" y="1404"/>
                  </a:lnTo>
                  <a:cubicBezTo>
                    <a:pt x="2168" y="1407"/>
                    <a:pt x="2169" y="1411"/>
                    <a:pt x="2169" y="1416"/>
                  </a:cubicBezTo>
                  <a:cubicBezTo>
                    <a:pt x="1439" y="1005"/>
                    <a:pt x="754" y="571"/>
                    <a:pt x="1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1"/>
            <p:cNvSpPr/>
            <p:nvPr/>
          </p:nvSpPr>
          <p:spPr>
            <a:xfrm>
              <a:off x="80224" y="2383795"/>
              <a:ext cx="554272" cy="958269"/>
            </a:xfrm>
            <a:custGeom>
              <a:avLst/>
              <a:gdLst/>
              <a:ahLst/>
              <a:cxnLst/>
              <a:rect l="l" t="t" r="r" b="b"/>
              <a:pathLst>
                <a:path w="9907" h="17128" extrusionOk="0">
                  <a:moveTo>
                    <a:pt x="9793" y="0"/>
                  </a:moveTo>
                  <a:cubicBezTo>
                    <a:pt x="9770" y="0"/>
                    <a:pt x="9747" y="23"/>
                    <a:pt x="9724" y="46"/>
                  </a:cubicBezTo>
                  <a:cubicBezTo>
                    <a:pt x="8743" y="1758"/>
                    <a:pt x="7761" y="3469"/>
                    <a:pt x="6802" y="5159"/>
                  </a:cubicBezTo>
                  <a:cubicBezTo>
                    <a:pt x="5844" y="6825"/>
                    <a:pt x="4885" y="8491"/>
                    <a:pt x="3949" y="10157"/>
                  </a:cubicBezTo>
                  <a:cubicBezTo>
                    <a:pt x="3013" y="11778"/>
                    <a:pt x="2078" y="13398"/>
                    <a:pt x="1165" y="15019"/>
                  </a:cubicBezTo>
                  <a:cubicBezTo>
                    <a:pt x="777" y="15681"/>
                    <a:pt x="389" y="16343"/>
                    <a:pt x="23" y="17005"/>
                  </a:cubicBezTo>
                  <a:cubicBezTo>
                    <a:pt x="1" y="17050"/>
                    <a:pt x="23" y="17096"/>
                    <a:pt x="69" y="17119"/>
                  </a:cubicBezTo>
                  <a:cubicBezTo>
                    <a:pt x="75" y="17125"/>
                    <a:pt x="85" y="17128"/>
                    <a:pt x="95" y="17128"/>
                  </a:cubicBezTo>
                  <a:cubicBezTo>
                    <a:pt x="125" y="17128"/>
                    <a:pt x="166" y="17107"/>
                    <a:pt x="183" y="17073"/>
                  </a:cubicBezTo>
                  <a:cubicBezTo>
                    <a:pt x="891" y="15841"/>
                    <a:pt x="1598" y="14585"/>
                    <a:pt x="2306" y="13353"/>
                  </a:cubicBezTo>
                  <a:lnTo>
                    <a:pt x="5136" y="8400"/>
                  </a:lnTo>
                  <a:cubicBezTo>
                    <a:pt x="6118" y="6688"/>
                    <a:pt x="7099" y="4976"/>
                    <a:pt x="8081" y="3264"/>
                  </a:cubicBezTo>
                  <a:cubicBezTo>
                    <a:pt x="8674" y="2214"/>
                    <a:pt x="9268" y="1164"/>
                    <a:pt x="9884" y="137"/>
                  </a:cubicBezTo>
                  <a:cubicBezTo>
                    <a:pt x="9907" y="91"/>
                    <a:pt x="9884" y="46"/>
                    <a:pt x="9838" y="23"/>
                  </a:cubicBezTo>
                  <a:cubicBezTo>
                    <a:pt x="9815" y="0"/>
                    <a:pt x="9815" y="0"/>
                    <a:pt x="97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1"/>
            <p:cNvSpPr/>
            <p:nvPr/>
          </p:nvSpPr>
          <p:spPr>
            <a:xfrm>
              <a:off x="78937" y="3333855"/>
              <a:ext cx="19246" cy="38380"/>
            </a:xfrm>
            <a:custGeom>
              <a:avLst/>
              <a:gdLst/>
              <a:ahLst/>
              <a:cxnLst/>
              <a:rect l="l" t="t" r="r" b="b"/>
              <a:pathLst>
                <a:path w="344" h="686" extrusionOk="0">
                  <a:moveTo>
                    <a:pt x="92" y="1"/>
                  </a:moveTo>
                  <a:cubicBezTo>
                    <a:pt x="92" y="1"/>
                    <a:pt x="69" y="1"/>
                    <a:pt x="69" y="24"/>
                  </a:cubicBezTo>
                  <a:cubicBezTo>
                    <a:pt x="24" y="47"/>
                    <a:pt x="1" y="92"/>
                    <a:pt x="24" y="138"/>
                  </a:cubicBezTo>
                  <a:cubicBezTo>
                    <a:pt x="46" y="184"/>
                    <a:pt x="69" y="206"/>
                    <a:pt x="92" y="252"/>
                  </a:cubicBezTo>
                  <a:cubicBezTo>
                    <a:pt x="115" y="321"/>
                    <a:pt x="138" y="389"/>
                    <a:pt x="160" y="480"/>
                  </a:cubicBezTo>
                  <a:cubicBezTo>
                    <a:pt x="160" y="526"/>
                    <a:pt x="160" y="549"/>
                    <a:pt x="160" y="594"/>
                  </a:cubicBezTo>
                  <a:cubicBezTo>
                    <a:pt x="160" y="640"/>
                    <a:pt x="206" y="686"/>
                    <a:pt x="252" y="686"/>
                  </a:cubicBezTo>
                  <a:cubicBezTo>
                    <a:pt x="297" y="686"/>
                    <a:pt x="343" y="640"/>
                    <a:pt x="343" y="594"/>
                  </a:cubicBezTo>
                  <a:cubicBezTo>
                    <a:pt x="343" y="503"/>
                    <a:pt x="320" y="412"/>
                    <a:pt x="297" y="321"/>
                  </a:cubicBezTo>
                  <a:cubicBezTo>
                    <a:pt x="275" y="229"/>
                    <a:pt x="229" y="138"/>
                    <a:pt x="183" y="47"/>
                  </a:cubicBezTo>
                  <a:cubicBezTo>
                    <a:pt x="160" y="24"/>
                    <a:pt x="138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1"/>
            <p:cNvSpPr/>
            <p:nvPr/>
          </p:nvSpPr>
          <p:spPr>
            <a:xfrm>
              <a:off x="-687278" y="2999283"/>
              <a:ext cx="771404" cy="345364"/>
            </a:xfrm>
            <a:custGeom>
              <a:avLst/>
              <a:gdLst/>
              <a:ahLst/>
              <a:cxnLst/>
              <a:rect l="l" t="t" r="r" b="b"/>
              <a:pathLst>
                <a:path w="13788" h="6173" extrusionOk="0">
                  <a:moveTo>
                    <a:pt x="92" y="1"/>
                  </a:moveTo>
                  <a:cubicBezTo>
                    <a:pt x="69" y="1"/>
                    <a:pt x="46" y="1"/>
                    <a:pt x="23" y="24"/>
                  </a:cubicBezTo>
                  <a:cubicBezTo>
                    <a:pt x="1" y="46"/>
                    <a:pt x="1" y="69"/>
                    <a:pt x="1" y="92"/>
                  </a:cubicBezTo>
                  <a:cubicBezTo>
                    <a:pt x="1" y="115"/>
                    <a:pt x="23" y="138"/>
                    <a:pt x="23" y="138"/>
                  </a:cubicBezTo>
                  <a:cubicBezTo>
                    <a:pt x="891" y="754"/>
                    <a:pt x="1804" y="1325"/>
                    <a:pt x="2740" y="1827"/>
                  </a:cubicBezTo>
                  <a:cubicBezTo>
                    <a:pt x="3675" y="2352"/>
                    <a:pt x="4634" y="2831"/>
                    <a:pt x="5593" y="3310"/>
                  </a:cubicBezTo>
                  <a:cubicBezTo>
                    <a:pt x="7510" y="4292"/>
                    <a:pt x="9473" y="5205"/>
                    <a:pt x="11550" y="5776"/>
                  </a:cubicBezTo>
                  <a:cubicBezTo>
                    <a:pt x="11893" y="5867"/>
                    <a:pt x="12235" y="5958"/>
                    <a:pt x="12577" y="6027"/>
                  </a:cubicBezTo>
                  <a:cubicBezTo>
                    <a:pt x="12942" y="6072"/>
                    <a:pt x="13308" y="6118"/>
                    <a:pt x="13673" y="6164"/>
                  </a:cubicBezTo>
                  <a:cubicBezTo>
                    <a:pt x="13684" y="6169"/>
                    <a:pt x="13696" y="6172"/>
                    <a:pt x="13707" y="6172"/>
                  </a:cubicBezTo>
                  <a:cubicBezTo>
                    <a:pt x="13740" y="6172"/>
                    <a:pt x="13770" y="6146"/>
                    <a:pt x="13787" y="6095"/>
                  </a:cubicBezTo>
                  <a:cubicBezTo>
                    <a:pt x="13787" y="6049"/>
                    <a:pt x="13764" y="6004"/>
                    <a:pt x="13719" y="6004"/>
                  </a:cubicBezTo>
                  <a:cubicBezTo>
                    <a:pt x="13422" y="5958"/>
                    <a:pt x="13125" y="5935"/>
                    <a:pt x="12851" y="5890"/>
                  </a:cubicBezTo>
                  <a:cubicBezTo>
                    <a:pt x="12554" y="5844"/>
                    <a:pt x="12281" y="5776"/>
                    <a:pt x="11984" y="5707"/>
                  </a:cubicBezTo>
                  <a:cubicBezTo>
                    <a:pt x="11436" y="5593"/>
                    <a:pt x="10911" y="5410"/>
                    <a:pt x="10386" y="5228"/>
                  </a:cubicBezTo>
                  <a:lnTo>
                    <a:pt x="10363" y="5228"/>
                  </a:lnTo>
                  <a:cubicBezTo>
                    <a:pt x="9336" y="4885"/>
                    <a:pt x="8355" y="4452"/>
                    <a:pt x="7373" y="3995"/>
                  </a:cubicBezTo>
                  <a:cubicBezTo>
                    <a:pt x="6894" y="3767"/>
                    <a:pt x="6414" y="3539"/>
                    <a:pt x="5912" y="3288"/>
                  </a:cubicBezTo>
                  <a:cubicBezTo>
                    <a:pt x="5433" y="3059"/>
                    <a:pt x="4976" y="2808"/>
                    <a:pt x="4497" y="2580"/>
                  </a:cubicBezTo>
                  <a:cubicBezTo>
                    <a:pt x="3128" y="1872"/>
                    <a:pt x="1781" y="1142"/>
                    <a:pt x="526" y="275"/>
                  </a:cubicBezTo>
                  <a:cubicBezTo>
                    <a:pt x="389" y="183"/>
                    <a:pt x="274" y="115"/>
                    <a:pt x="137" y="24"/>
                  </a:cubicBezTo>
                  <a:cubicBezTo>
                    <a:pt x="137" y="1"/>
                    <a:pt x="115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1"/>
            <p:cNvSpPr/>
            <p:nvPr/>
          </p:nvSpPr>
          <p:spPr>
            <a:xfrm>
              <a:off x="-705181" y="2865231"/>
              <a:ext cx="767544" cy="368750"/>
            </a:xfrm>
            <a:custGeom>
              <a:avLst/>
              <a:gdLst/>
              <a:ahLst/>
              <a:cxnLst/>
              <a:rect l="l" t="t" r="r" b="b"/>
              <a:pathLst>
                <a:path w="13719" h="6591" extrusionOk="0">
                  <a:moveTo>
                    <a:pt x="92" y="0"/>
                  </a:moveTo>
                  <a:cubicBezTo>
                    <a:pt x="69" y="0"/>
                    <a:pt x="47" y="23"/>
                    <a:pt x="24" y="23"/>
                  </a:cubicBezTo>
                  <a:cubicBezTo>
                    <a:pt x="24" y="46"/>
                    <a:pt x="1" y="69"/>
                    <a:pt x="1" y="91"/>
                  </a:cubicBezTo>
                  <a:cubicBezTo>
                    <a:pt x="1" y="114"/>
                    <a:pt x="24" y="137"/>
                    <a:pt x="24" y="160"/>
                  </a:cubicBezTo>
                  <a:cubicBezTo>
                    <a:pt x="846" y="799"/>
                    <a:pt x="1667" y="1415"/>
                    <a:pt x="2535" y="1986"/>
                  </a:cubicBezTo>
                  <a:cubicBezTo>
                    <a:pt x="2968" y="2283"/>
                    <a:pt x="3425" y="2534"/>
                    <a:pt x="3881" y="2808"/>
                  </a:cubicBezTo>
                  <a:cubicBezTo>
                    <a:pt x="4338" y="3059"/>
                    <a:pt x="4794" y="3310"/>
                    <a:pt x="5251" y="3561"/>
                  </a:cubicBezTo>
                  <a:cubicBezTo>
                    <a:pt x="7191" y="4542"/>
                    <a:pt x="9131" y="5501"/>
                    <a:pt x="11208" y="6186"/>
                  </a:cubicBezTo>
                  <a:cubicBezTo>
                    <a:pt x="11596" y="6300"/>
                    <a:pt x="11984" y="6414"/>
                    <a:pt x="12395" y="6505"/>
                  </a:cubicBezTo>
                  <a:cubicBezTo>
                    <a:pt x="12601" y="6551"/>
                    <a:pt x="12806" y="6574"/>
                    <a:pt x="13011" y="6574"/>
                  </a:cubicBezTo>
                  <a:cubicBezTo>
                    <a:pt x="13114" y="6585"/>
                    <a:pt x="13217" y="6591"/>
                    <a:pt x="13322" y="6591"/>
                  </a:cubicBezTo>
                  <a:cubicBezTo>
                    <a:pt x="13428" y="6591"/>
                    <a:pt x="13536" y="6585"/>
                    <a:pt x="13651" y="6574"/>
                  </a:cubicBezTo>
                  <a:cubicBezTo>
                    <a:pt x="13673" y="6551"/>
                    <a:pt x="13673" y="6551"/>
                    <a:pt x="13696" y="6528"/>
                  </a:cubicBezTo>
                  <a:cubicBezTo>
                    <a:pt x="13696" y="6505"/>
                    <a:pt x="13719" y="6482"/>
                    <a:pt x="13696" y="6460"/>
                  </a:cubicBezTo>
                  <a:cubicBezTo>
                    <a:pt x="13696" y="6437"/>
                    <a:pt x="13673" y="6414"/>
                    <a:pt x="13673" y="6414"/>
                  </a:cubicBezTo>
                  <a:cubicBezTo>
                    <a:pt x="13651" y="6391"/>
                    <a:pt x="13628" y="6391"/>
                    <a:pt x="13605" y="6391"/>
                  </a:cubicBezTo>
                  <a:lnTo>
                    <a:pt x="13559" y="6391"/>
                  </a:lnTo>
                  <a:cubicBezTo>
                    <a:pt x="13446" y="6409"/>
                    <a:pt x="13329" y="6416"/>
                    <a:pt x="13212" y="6416"/>
                  </a:cubicBezTo>
                  <a:cubicBezTo>
                    <a:pt x="13022" y="6416"/>
                    <a:pt x="12830" y="6397"/>
                    <a:pt x="12646" y="6368"/>
                  </a:cubicBezTo>
                  <a:lnTo>
                    <a:pt x="12669" y="6368"/>
                  </a:lnTo>
                  <a:cubicBezTo>
                    <a:pt x="12327" y="6323"/>
                    <a:pt x="12007" y="6231"/>
                    <a:pt x="11688" y="6140"/>
                  </a:cubicBezTo>
                  <a:cubicBezTo>
                    <a:pt x="11345" y="6049"/>
                    <a:pt x="11026" y="5935"/>
                    <a:pt x="10706" y="5821"/>
                  </a:cubicBezTo>
                  <a:cubicBezTo>
                    <a:pt x="10044" y="5592"/>
                    <a:pt x="9382" y="5318"/>
                    <a:pt x="8743" y="5045"/>
                  </a:cubicBezTo>
                  <a:cubicBezTo>
                    <a:pt x="7762" y="4611"/>
                    <a:pt x="6780" y="4131"/>
                    <a:pt x="5821" y="3652"/>
                  </a:cubicBezTo>
                  <a:cubicBezTo>
                    <a:pt x="5342" y="3401"/>
                    <a:pt x="4863" y="3150"/>
                    <a:pt x="4406" y="2899"/>
                  </a:cubicBezTo>
                  <a:cubicBezTo>
                    <a:pt x="3950" y="2648"/>
                    <a:pt x="3493" y="2374"/>
                    <a:pt x="3060" y="2100"/>
                  </a:cubicBezTo>
                  <a:cubicBezTo>
                    <a:pt x="2078" y="1507"/>
                    <a:pt x="1142" y="845"/>
                    <a:pt x="252" y="114"/>
                  </a:cubicBezTo>
                  <a:lnTo>
                    <a:pt x="252" y="114"/>
                  </a:lnTo>
                  <a:cubicBezTo>
                    <a:pt x="220" y="82"/>
                    <a:pt x="198" y="60"/>
                    <a:pt x="161" y="23"/>
                  </a:cubicBezTo>
                  <a:cubicBezTo>
                    <a:pt x="138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1"/>
            <p:cNvSpPr/>
            <p:nvPr/>
          </p:nvSpPr>
          <p:spPr>
            <a:xfrm>
              <a:off x="47047" y="3202320"/>
              <a:ext cx="12812" cy="26911"/>
            </a:xfrm>
            <a:custGeom>
              <a:avLst/>
              <a:gdLst/>
              <a:ahLst/>
              <a:cxnLst/>
              <a:rect l="l" t="t" r="r" b="b"/>
              <a:pathLst>
                <a:path w="229" h="481" extrusionOk="0">
                  <a:moveTo>
                    <a:pt x="69" y="1"/>
                  </a:moveTo>
                  <a:cubicBezTo>
                    <a:pt x="23" y="24"/>
                    <a:pt x="0" y="69"/>
                    <a:pt x="0" y="115"/>
                  </a:cubicBezTo>
                  <a:cubicBezTo>
                    <a:pt x="23" y="138"/>
                    <a:pt x="23" y="184"/>
                    <a:pt x="46" y="229"/>
                  </a:cubicBezTo>
                  <a:cubicBezTo>
                    <a:pt x="46" y="275"/>
                    <a:pt x="69" y="343"/>
                    <a:pt x="69" y="389"/>
                  </a:cubicBezTo>
                  <a:cubicBezTo>
                    <a:pt x="69" y="435"/>
                    <a:pt x="114" y="480"/>
                    <a:pt x="160" y="480"/>
                  </a:cubicBezTo>
                  <a:cubicBezTo>
                    <a:pt x="206" y="457"/>
                    <a:pt x="228" y="435"/>
                    <a:pt x="228" y="366"/>
                  </a:cubicBezTo>
                  <a:cubicBezTo>
                    <a:pt x="228" y="275"/>
                    <a:pt x="206" y="161"/>
                    <a:pt x="160" y="47"/>
                  </a:cubicBezTo>
                  <a:cubicBezTo>
                    <a:pt x="160" y="24"/>
                    <a:pt x="114" y="1"/>
                    <a:pt x="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1"/>
            <p:cNvSpPr/>
            <p:nvPr/>
          </p:nvSpPr>
          <p:spPr>
            <a:xfrm>
              <a:off x="-677039" y="2893317"/>
              <a:ext cx="35806" cy="138806"/>
            </a:xfrm>
            <a:custGeom>
              <a:avLst/>
              <a:gdLst/>
              <a:ahLst/>
              <a:cxnLst/>
              <a:rect l="l" t="t" r="r" b="b"/>
              <a:pathLst>
                <a:path w="640" h="2481" extrusionOk="0">
                  <a:moveTo>
                    <a:pt x="539" y="2219"/>
                  </a:moveTo>
                  <a:lnTo>
                    <a:pt x="539" y="2219"/>
                  </a:lnTo>
                  <a:cubicBezTo>
                    <a:pt x="542" y="2225"/>
                    <a:pt x="545" y="2231"/>
                    <a:pt x="548" y="2237"/>
                  </a:cubicBezTo>
                  <a:cubicBezTo>
                    <a:pt x="548" y="2237"/>
                    <a:pt x="548" y="2225"/>
                    <a:pt x="539" y="2219"/>
                  </a:cubicBezTo>
                  <a:close/>
                  <a:moveTo>
                    <a:pt x="160" y="0"/>
                  </a:moveTo>
                  <a:cubicBezTo>
                    <a:pt x="114" y="0"/>
                    <a:pt x="91" y="46"/>
                    <a:pt x="69" y="69"/>
                  </a:cubicBezTo>
                  <a:cubicBezTo>
                    <a:pt x="23" y="274"/>
                    <a:pt x="0" y="480"/>
                    <a:pt x="0" y="685"/>
                  </a:cubicBezTo>
                  <a:cubicBezTo>
                    <a:pt x="0" y="868"/>
                    <a:pt x="0" y="1073"/>
                    <a:pt x="46" y="1278"/>
                  </a:cubicBezTo>
                  <a:cubicBezTo>
                    <a:pt x="69" y="1484"/>
                    <a:pt x="137" y="1667"/>
                    <a:pt x="206" y="1872"/>
                  </a:cubicBezTo>
                  <a:cubicBezTo>
                    <a:pt x="228" y="1963"/>
                    <a:pt x="274" y="2055"/>
                    <a:pt x="320" y="2146"/>
                  </a:cubicBezTo>
                  <a:cubicBezTo>
                    <a:pt x="365" y="2237"/>
                    <a:pt x="411" y="2351"/>
                    <a:pt x="457" y="2443"/>
                  </a:cubicBezTo>
                  <a:cubicBezTo>
                    <a:pt x="470" y="2469"/>
                    <a:pt x="499" y="2480"/>
                    <a:pt x="530" y="2480"/>
                  </a:cubicBezTo>
                  <a:cubicBezTo>
                    <a:pt x="552" y="2480"/>
                    <a:pt x="575" y="2475"/>
                    <a:pt x="594" y="2465"/>
                  </a:cubicBezTo>
                  <a:cubicBezTo>
                    <a:pt x="616" y="2443"/>
                    <a:pt x="639" y="2374"/>
                    <a:pt x="616" y="2351"/>
                  </a:cubicBezTo>
                  <a:cubicBezTo>
                    <a:pt x="571" y="2306"/>
                    <a:pt x="548" y="2260"/>
                    <a:pt x="525" y="2214"/>
                  </a:cubicBezTo>
                  <a:cubicBezTo>
                    <a:pt x="532" y="2214"/>
                    <a:pt x="536" y="2216"/>
                    <a:pt x="539" y="2219"/>
                  </a:cubicBezTo>
                  <a:lnTo>
                    <a:pt x="539" y="2219"/>
                  </a:lnTo>
                  <a:cubicBezTo>
                    <a:pt x="406" y="1928"/>
                    <a:pt x="295" y="1637"/>
                    <a:pt x="228" y="1324"/>
                  </a:cubicBezTo>
                  <a:cubicBezTo>
                    <a:pt x="183" y="1073"/>
                    <a:pt x="160" y="822"/>
                    <a:pt x="183" y="548"/>
                  </a:cubicBezTo>
                  <a:lnTo>
                    <a:pt x="183" y="548"/>
                  </a:lnTo>
                  <a:cubicBezTo>
                    <a:pt x="183" y="548"/>
                    <a:pt x="183" y="571"/>
                    <a:pt x="183" y="571"/>
                  </a:cubicBezTo>
                  <a:cubicBezTo>
                    <a:pt x="183" y="411"/>
                    <a:pt x="206" y="251"/>
                    <a:pt x="251" y="114"/>
                  </a:cubicBezTo>
                  <a:cubicBezTo>
                    <a:pt x="251" y="69"/>
                    <a:pt x="228" y="23"/>
                    <a:pt x="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1"/>
            <p:cNvSpPr/>
            <p:nvPr/>
          </p:nvSpPr>
          <p:spPr>
            <a:xfrm>
              <a:off x="73846" y="2405503"/>
              <a:ext cx="517235" cy="912672"/>
            </a:xfrm>
            <a:custGeom>
              <a:avLst/>
              <a:gdLst/>
              <a:ahLst/>
              <a:cxnLst/>
              <a:rect l="l" t="t" r="r" b="b"/>
              <a:pathLst>
                <a:path w="9245" h="16313" extrusionOk="0">
                  <a:moveTo>
                    <a:pt x="9153" y="0"/>
                  </a:moveTo>
                  <a:cubicBezTo>
                    <a:pt x="9131" y="0"/>
                    <a:pt x="9108" y="0"/>
                    <a:pt x="9085" y="46"/>
                  </a:cubicBezTo>
                  <a:cubicBezTo>
                    <a:pt x="8195" y="1621"/>
                    <a:pt x="7305" y="3196"/>
                    <a:pt x="6437" y="4771"/>
                  </a:cubicBezTo>
                  <a:lnTo>
                    <a:pt x="3584" y="9838"/>
                  </a:lnTo>
                  <a:cubicBezTo>
                    <a:pt x="2648" y="11504"/>
                    <a:pt x="1712" y="13170"/>
                    <a:pt x="776" y="14836"/>
                  </a:cubicBezTo>
                  <a:cubicBezTo>
                    <a:pt x="525" y="15293"/>
                    <a:pt x="274" y="15727"/>
                    <a:pt x="23" y="16183"/>
                  </a:cubicBezTo>
                  <a:cubicBezTo>
                    <a:pt x="0" y="16229"/>
                    <a:pt x="23" y="16274"/>
                    <a:pt x="69" y="16297"/>
                  </a:cubicBezTo>
                  <a:cubicBezTo>
                    <a:pt x="78" y="16307"/>
                    <a:pt x="96" y="16312"/>
                    <a:pt x="114" y="16312"/>
                  </a:cubicBezTo>
                  <a:cubicBezTo>
                    <a:pt x="141" y="16312"/>
                    <a:pt x="170" y="16301"/>
                    <a:pt x="183" y="16274"/>
                  </a:cubicBezTo>
                  <a:cubicBezTo>
                    <a:pt x="845" y="15088"/>
                    <a:pt x="1484" y="13923"/>
                    <a:pt x="2146" y="12759"/>
                  </a:cubicBezTo>
                  <a:cubicBezTo>
                    <a:pt x="3105" y="11047"/>
                    <a:pt x="4040" y="9358"/>
                    <a:pt x="4999" y="7669"/>
                  </a:cubicBezTo>
                  <a:cubicBezTo>
                    <a:pt x="5935" y="6026"/>
                    <a:pt x="6848" y="4360"/>
                    <a:pt x="7784" y="2716"/>
                  </a:cubicBezTo>
                  <a:cubicBezTo>
                    <a:pt x="8263" y="1849"/>
                    <a:pt x="8743" y="982"/>
                    <a:pt x="9222" y="114"/>
                  </a:cubicBezTo>
                  <a:cubicBezTo>
                    <a:pt x="9245" y="91"/>
                    <a:pt x="9245" y="23"/>
                    <a:pt x="9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1"/>
            <p:cNvSpPr/>
            <p:nvPr/>
          </p:nvSpPr>
          <p:spPr>
            <a:xfrm>
              <a:off x="-655331" y="2995479"/>
              <a:ext cx="736885" cy="323712"/>
            </a:xfrm>
            <a:custGeom>
              <a:avLst/>
              <a:gdLst/>
              <a:ahLst/>
              <a:cxnLst/>
              <a:rect l="l" t="t" r="r" b="b"/>
              <a:pathLst>
                <a:path w="13171" h="5786" extrusionOk="0">
                  <a:moveTo>
                    <a:pt x="10180" y="5022"/>
                  </a:moveTo>
                  <a:cubicBezTo>
                    <a:pt x="10185" y="5024"/>
                    <a:pt x="10190" y="5025"/>
                    <a:pt x="10195" y="5027"/>
                  </a:cubicBezTo>
                  <a:lnTo>
                    <a:pt x="10195" y="5027"/>
                  </a:lnTo>
                  <a:cubicBezTo>
                    <a:pt x="10188" y="5022"/>
                    <a:pt x="10180" y="5022"/>
                    <a:pt x="10180" y="5022"/>
                  </a:cubicBezTo>
                  <a:close/>
                  <a:moveTo>
                    <a:pt x="0" y="0"/>
                  </a:moveTo>
                  <a:cubicBezTo>
                    <a:pt x="23" y="92"/>
                    <a:pt x="46" y="160"/>
                    <a:pt x="69" y="251"/>
                  </a:cubicBezTo>
                  <a:cubicBezTo>
                    <a:pt x="913" y="822"/>
                    <a:pt x="1758" y="1324"/>
                    <a:pt x="2648" y="1826"/>
                  </a:cubicBezTo>
                  <a:cubicBezTo>
                    <a:pt x="3561" y="2328"/>
                    <a:pt x="4520" y="2808"/>
                    <a:pt x="5478" y="3241"/>
                  </a:cubicBezTo>
                  <a:cubicBezTo>
                    <a:pt x="5958" y="3470"/>
                    <a:pt x="6437" y="3675"/>
                    <a:pt x="6939" y="3881"/>
                  </a:cubicBezTo>
                  <a:cubicBezTo>
                    <a:pt x="7167" y="3995"/>
                    <a:pt x="7418" y="4086"/>
                    <a:pt x="7647" y="4200"/>
                  </a:cubicBezTo>
                  <a:cubicBezTo>
                    <a:pt x="7898" y="4291"/>
                    <a:pt x="8149" y="4406"/>
                    <a:pt x="8377" y="4497"/>
                  </a:cubicBezTo>
                  <a:cubicBezTo>
                    <a:pt x="9359" y="4931"/>
                    <a:pt x="10363" y="5319"/>
                    <a:pt x="11413" y="5570"/>
                  </a:cubicBezTo>
                  <a:cubicBezTo>
                    <a:pt x="11687" y="5638"/>
                    <a:pt x="11983" y="5684"/>
                    <a:pt x="12257" y="5729"/>
                  </a:cubicBezTo>
                  <a:cubicBezTo>
                    <a:pt x="12394" y="5752"/>
                    <a:pt x="12508" y="5775"/>
                    <a:pt x="12645" y="5775"/>
                  </a:cubicBezTo>
                  <a:cubicBezTo>
                    <a:pt x="12699" y="5783"/>
                    <a:pt x="12749" y="5785"/>
                    <a:pt x="12798" y="5785"/>
                  </a:cubicBezTo>
                  <a:cubicBezTo>
                    <a:pt x="12896" y="5785"/>
                    <a:pt x="12988" y="5775"/>
                    <a:pt x="13079" y="5775"/>
                  </a:cubicBezTo>
                  <a:cubicBezTo>
                    <a:pt x="13125" y="5775"/>
                    <a:pt x="13170" y="5729"/>
                    <a:pt x="13170" y="5684"/>
                  </a:cubicBezTo>
                  <a:cubicBezTo>
                    <a:pt x="13170" y="5638"/>
                    <a:pt x="13125" y="5615"/>
                    <a:pt x="13079" y="5615"/>
                  </a:cubicBezTo>
                  <a:lnTo>
                    <a:pt x="12668" y="5615"/>
                  </a:lnTo>
                  <a:cubicBezTo>
                    <a:pt x="12463" y="5592"/>
                    <a:pt x="12235" y="5570"/>
                    <a:pt x="12029" y="5524"/>
                  </a:cubicBezTo>
                  <a:cubicBezTo>
                    <a:pt x="11824" y="5478"/>
                    <a:pt x="11618" y="5433"/>
                    <a:pt x="11413" y="5387"/>
                  </a:cubicBezTo>
                  <a:cubicBezTo>
                    <a:pt x="11007" y="5297"/>
                    <a:pt x="10601" y="5162"/>
                    <a:pt x="10195" y="5027"/>
                  </a:cubicBezTo>
                  <a:lnTo>
                    <a:pt x="10195" y="5027"/>
                  </a:lnTo>
                  <a:cubicBezTo>
                    <a:pt x="10199" y="5030"/>
                    <a:pt x="10203" y="5036"/>
                    <a:pt x="10203" y="5045"/>
                  </a:cubicBezTo>
                  <a:cubicBezTo>
                    <a:pt x="9701" y="4862"/>
                    <a:pt x="9199" y="4657"/>
                    <a:pt x="8697" y="4451"/>
                  </a:cubicBezTo>
                  <a:cubicBezTo>
                    <a:pt x="8217" y="4246"/>
                    <a:pt x="7715" y="4040"/>
                    <a:pt x="7236" y="3835"/>
                  </a:cubicBezTo>
                  <a:cubicBezTo>
                    <a:pt x="6277" y="3424"/>
                    <a:pt x="5296" y="2990"/>
                    <a:pt x="4360" y="2511"/>
                  </a:cubicBezTo>
                  <a:cubicBezTo>
                    <a:pt x="2922" y="1803"/>
                    <a:pt x="1507" y="1027"/>
                    <a:pt x="183" y="114"/>
                  </a:cubicBezTo>
                  <a:cubicBezTo>
                    <a:pt x="137" y="92"/>
                    <a:pt x="114" y="46"/>
                    <a:pt x="69" y="23"/>
                  </a:cubicBezTo>
                  <a:cubicBezTo>
                    <a:pt x="46" y="0"/>
                    <a:pt x="23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1"/>
            <p:cNvSpPr/>
            <p:nvPr/>
          </p:nvSpPr>
          <p:spPr>
            <a:xfrm>
              <a:off x="-645149" y="3000570"/>
              <a:ext cx="56" cy="1343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23"/>
                    <a:pt x="1" y="1"/>
                  </a:cubicBezTo>
                  <a:cubicBezTo>
                    <a:pt x="1" y="23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CDD7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1"/>
            <p:cNvSpPr/>
            <p:nvPr/>
          </p:nvSpPr>
          <p:spPr>
            <a:xfrm>
              <a:off x="57229" y="3235553"/>
              <a:ext cx="24337" cy="77935"/>
            </a:xfrm>
            <a:custGeom>
              <a:avLst/>
              <a:gdLst/>
              <a:ahLst/>
              <a:cxnLst/>
              <a:rect l="l" t="t" r="r" b="b"/>
              <a:pathLst>
                <a:path w="435" h="1393" extrusionOk="0">
                  <a:moveTo>
                    <a:pt x="92" y="0"/>
                  </a:moveTo>
                  <a:cubicBezTo>
                    <a:pt x="46" y="0"/>
                    <a:pt x="24" y="23"/>
                    <a:pt x="24" y="69"/>
                  </a:cubicBezTo>
                  <a:cubicBezTo>
                    <a:pt x="1" y="297"/>
                    <a:pt x="24" y="503"/>
                    <a:pt x="69" y="708"/>
                  </a:cubicBezTo>
                  <a:cubicBezTo>
                    <a:pt x="115" y="913"/>
                    <a:pt x="160" y="1119"/>
                    <a:pt x="252" y="1324"/>
                  </a:cubicBezTo>
                  <a:cubicBezTo>
                    <a:pt x="252" y="1347"/>
                    <a:pt x="252" y="1370"/>
                    <a:pt x="275" y="1370"/>
                  </a:cubicBezTo>
                  <a:cubicBezTo>
                    <a:pt x="297" y="1393"/>
                    <a:pt x="320" y="1393"/>
                    <a:pt x="343" y="1393"/>
                  </a:cubicBezTo>
                  <a:cubicBezTo>
                    <a:pt x="389" y="1370"/>
                    <a:pt x="434" y="1324"/>
                    <a:pt x="412" y="1279"/>
                  </a:cubicBezTo>
                  <a:cubicBezTo>
                    <a:pt x="320" y="1028"/>
                    <a:pt x="252" y="777"/>
                    <a:pt x="206" y="525"/>
                  </a:cubicBezTo>
                  <a:cubicBezTo>
                    <a:pt x="183" y="366"/>
                    <a:pt x="183" y="229"/>
                    <a:pt x="183" y="69"/>
                  </a:cubicBezTo>
                  <a:cubicBezTo>
                    <a:pt x="183" y="23"/>
                    <a:pt x="138" y="0"/>
                    <a:pt x="92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1"/>
            <p:cNvSpPr/>
            <p:nvPr/>
          </p:nvSpPr>
          <p:spPr>
            <a:xfrm>
              <a:off x="-641288" y="2977575"/>
              <a:ext cx="464868" cy="241413"/>
            </a:xfrm>
            <a:custGeom>
              <a:avLst/>
              <a:gdLst/>
              <a:ahLst/>
              <a:cxnLst/>
              <a:rect l="l" t="t" r="r" b="b"/>
              <a:pathLst>
                <a:path w="8309" h="4315" extrusionOk="0">
                  <a:moveTo>
                    <a:pt x="114" y="1"/>
                  </a:moveTo>
                  <a:cubicBezTo>
                    <a:pt x="92" y="1"/>
                    <a:pt x="46" y="24"/>
                    <a:pt x="46" y="46"/>
                  </a:cubicBezTo>
                  <a:cubicBezTo>
                    <a:pt x="0" y="92"/>
                    <a:pt x="23" y="138"/>
                    <a:pt x="69" y="161"/>
                  </a:cubicBezTo>
                  <a:cubicBezTo>
                    <a:pt x="1735" y="1370"/>
                    <a:pt x="3584" y="2306"/>
                    <a:pt x="5455" y="3151"/>
                  </a:cubicBezTo>
                  <a:cubicBezTo>
                    <a:pt x="6369" y="3561"/>
                    <a:pt x="7259" y="3927"/>
                    <a:pt x="8172" y="4315"/>
                  </a:cubicBezTo>
                  <a:cubicBezTo>
                    <a:pt x="8217" y="4315"/>
                    <a:pt x="8286" y="4292"/>
                    <a:pt x="8286" y="4246"/>
                  </a:cubicBezTo>
                  <a:cubicBezTo>
                    <a:pt x="8309" y="4201"/>
                    <a:pt x="8286" y="4155"/>
                    <a:pt x="8240" y="4132"/>
                  </a:cubicBezTo>
                  <a:cubicBezTo>
                    <a:pt x="6437" y="3425"/>
                    <a:pt x="4657" y="2648"/>
                    <a:pt x="2945" y="1735"/>
                  </a:cubicBezTo>
                  <a:cubicBezTo>
                    <a:pt x="1986" y="1233"/>
                    <a:pt x="1050" y="663"/>
                    <a:pt x="160" y="24"/>
                  </a:cubicBezTo>
                  <a:cubicBezTo>
                    <a:pt x="137" y="24"/>
                    <a:pt x="114" y="1"/>
                    <a:pt x="114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1"/>
            <p:cNvSpPr/>
            <p:nvPr/>
          </p:nvSpPr>
          <p:spPr>
            <a:xfrm>
              <a:off x="-287582" y="3138483"/>
              <a:ext cx="323153" cy="118105"/>
            </a:xfrm>
            <a:custGeom>
              <a:avLst/>
              <a:gdLst/>
              <a:ahLst/>
              <a:cxnLst/>
              <a:rect l="l" t="t" r="r" b="b"/>
              <a:pathLst>
                <a:path w="5776" h="2111" extrusionOk="0">
                  <a:moveTo>
                    <a:pt x="92" y="1"/>
                  </a:moveTo>
                  <a:cubicBezTo>
                    <a:pt x="69" y="24"/>
                    <a:pt x="47" y="24"/>
                    <a:pt x="24" y="46"/>
                  </a:cubicBezTo>
                  <a:cubicBezTo>
                    <a:pt x="1" y="92"/>
                    <a:pt x="24" y="138"/>
                    <a:pt x="47" y="161"/>
                  </a:cubicBezTo>
                  <a:cubicBezTo>
                    <a:pt x="480" y="434"/>
                    <a:pt x="914" y="640"/>
                    <a:pt x="1370" y="845"/>
                  </a:cubicBezTo>
                  <a:cubicBezTo>
                    <a:pt x="1850" y="1051"/>
                    <a:pt x="2306" y="1210"/>
                    <a:pt x="2786" y="1370"/>
                  </a:cubicBezTo>
                  <a:cubicBezTo>
                    <a:pt x="3744" y="1667"/>
                    <a:pt x="4703" y="1895"/>
                    <a:pt x="5684" y="2101"/>
                  </a:cubicBezTo>
                  <a:cubicBezTo>
                    <a:pt x="5692" y="2108"/>
                    <a:pt x="5700" y="2111"/>
                    <a:pt x="5707" y="2111"/>
                  </a:cubicBezTo>
                  <a:cubicBezTo>
                    <a:pt x="5722" y="2111"/>
                    <a:pt x="5738" y="2101"/>
                    <a:pt x="5753" y="2101"/>
                  </a:cubicBezTo>
                  <a:cubicBezTo>
                    <a:pt x="5776" y="2078"/>
                    <a:pt x="5776" y="2055"/>
                    <a:pt x="5776" y="2032"/>
                  </a:cubicBezTo>
                  <a:cubicBezTo>
                    <a:pt x="5776" y="2009"/>
                    <a:pt x="5776" y="1987"/>
                    <a:pt x="5753" y="1964"/>
                  </a:cubicBezTo>
                  <a:cubicBezTo>
                    <a:pt x="5753" y="1941"/>
                    <a:pt x="5730" y="1941"/>
                    <a:pt x="5707" y="1941"/>
                  </a:cubicBezTo>
                  <a:cubicBezTo>
                    <a:pt x="5342" y="1850"/>
                    <a:pt x="4977" y="1781"/>
                    <a:pt x="4612" y="1690"/>
                  </a:cubicBezTo>
                  <a:lnTo>
                    <a:pt x="4634" y="1690"/>
                  </a:lnTo>
                  <a:cubicBezTo>
                    <a:pt x="3242" y="1370"/>
                    <a:pt x="1873" y="959"/>
                    <a:pt x="640" y="297"/>
                  </a:cubicBezTo>
                  <a:cubicBezTo>
                    <a:pt x="480" y="206"/>
                    <a:pt x="320" y="115"/>
                    <a:pt x="161" y="24"/>
                  </a:cubicBezTo>
                  <a:cubicBezTo>
                    <a:pt x="138" y="24"/>
                    <a:pt x="115" y="1"/>
                    <a:pt x="115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1"/>
            <p:cNvSpPr/>
            <p:nvPr/>
          </p:nvSpPr>
          <p:spPr>
            <a:xfrm>
              <a:off x="-46220" y="3262353"/>
              <a:ext cx="94551" cy="25624"/>
            </a:xfrm>
            <a:custGeom>
              <a:avLst/>
              <a:gdLst/>
              <a:ahLst/>
              <a:cxnLst/>
              <a:rect l="l" t="t" r="r" b="b"/>
              <a:pathLst>
                <a:path w="1690" h="458" extrusionOk="0">
                  <a:moveTo>
                    <a:pt x="92" y="1"/>
                  </a:moveTo>
                  <a:cubicBezTo>
                    <a:pt x="69" y="1"/>
                    <a:pt x="24" y="1"/>
                    <a:pt x="1" y="46"/>
                  </a:cubicBezTo>
                  <a:cubicBezTo>
                    <a:pt x="1" y="92"/>
                    <a:pt x="24" y="138"/>
                    <a:pt x="69" y="161"/>
                  </a:cubicBezTo>
                  <a:cubicBezTo>
                    <a:pt x="549" y="343"/>
                    <a:pt x="1074" y="412"/>
                    <a:pt x="1599" y="457"/>
                  </a:cubicBezTo>
                  <a:cubicBezTo>
                    <a:pt x="1644" y="457"/>
                    <a:pt x="1690" y="412"/>
                    <a:pt x="1690" y="366"/>
                  </a:cubicBezTo>
                  <a:cubicBezTo>
                    <a:pt x="1690" y="320"/>
                    <a:pt x="1667" y="275"/>
                    <a:pt x="1621" y="275"/>
                  </a:cubicBezTo>
                  <a:cubicBezTo>
                    <a:pt x="1256" y="252"/>
                    <a:pt x="914" y="206"/>
                    <a:pt x="571" y="138"/>
                  </a:cubicBezTo>
                  <a:lnTo>
                    <a:pt x="594" y="138"/>
                  </a:lnTo>
                  <a:cubicBezTo>
                    <a:pt x="435" y="92"/>
                    <a:pt x="275" y="46"/>
                    <a:pt x="115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1"/>
            <p:cNvSpPr/>
            <p:nvPr/>
          </p:nvSpPr>
          <p:spPr>
            <a:xfrm>
              <a:off x="311348" y="2429729"/>
              <a:ext cx="232518" cy="410822"/>
            </a:xfrm>
            <a:custGeom>
              <a:avLst/>
              <a:gdLst/>
              <a:ahLst/>
              <a:cxnLst/>
              <a:rect l="l" t="t" r="r" b="b"/>
              <a:pathLst>
                <a:path w="4156" h="7343" extrusionOk="0">
                  <a:moveTo>
                    <a:pt x="3825" y="369"/>
                  </a:moveTo>
                  <a:cubicBezTo>
                    <a:pt x="3819" y="371"/>
                    <a:pt x="3813" y="377"/>
                    <a:pt x="3813" y="389"/>
                  </a:cubicBezTo>
                  <a:cubicBezTo>
                    <a:pt x="3817" y="382"/>
                    <a:pt x="3821" y="375"/>
                    <a:pt x="3825" y="369"/>
                  </a:cubicBezTo>
                  <a:close/>
                  <a:moveTo>
                    <a:pt x="4018" y="1"/>
                  </a:moveTo>
                  <a:cubicBezTo>
                    <a:pt x="3995" y="24"/>
                    <a:pt x="3995" y="46"/>
                    <a:pt x="3973" y="46"/>
                  </a:cubicBezTo>
                  <a:cubicBezTo>
                    <a:pt x="3930" y="154"/>
                    <a:pt x="3887" y="261"/>
                    <a:pt x="3825" y="369"/>
                  </a:cubicBezTo>
                  <a:lnTo>
                    <a:pt x="3825" y="369"/>
                  </a:lnTo>
                  <a:cubicBezTo>
                    <a:pt x="3830" y="366"/>
                    <a:pt x="3836" y="366"/>
                    <a:pt x="3836" y="366"/>
                  </a:cubicBezTo>
                  <a:lnTo>
                    <a:pt x="3836" y="366"/>
                  </a:lnTo>
                  <a:cubicBezTo>
                    <a:pt x="2854" y="2375"/>
                    <a:pt x="1736" y="4292"/>
                    <a:pt x="617" y="6209"/>
                  </a:cubicBezTo>
                  <a:cubicBezTo>
                    <a:pt x="412" y="6552"/>
                    <a:pt x="229" y="6871"/>
                    <a:pt x="24" y="7213"/>
                  </a:cubicBezTo>
                  <a:cubicBezTo>
                    <a:pt x="1" y="7259"/>
                    <a:pt x="1" y="7305"/>
                    <a:pt x="47" y="7328"/>
                  </a:cubicBezTo>
                  <a:cubicBezTo>
                    <a:pt x="65" y="7337"/>
                    <a:pt x="84" y="7343"/>
                    <a:pt x="102" y="7343"/>
                  </a:cubicBezTo>
                  <a:cubicBezTo>
                    <a:pt x="126" y="7343"/>
                    <a:pt x="147" y="7332"/>
                    <a:pt x="161" y="7305"/>
                  </a:cubicBezTo>
                  <a:cubicBezTo>
                    <a:pt x="1302" y="5387"/>
                    <a:pt x="2443" y="3470"/>
                    <a:pt x="3448" y="1507"/>
                  </a:cubicBezTo>
                  <a:cubicBezTo>
                    <a:pt x="3699" y="1051"/>
                    <a:pt x="3927" y="571"/>
                    <a:pt x="4132" y="115"/>
                  </a:cubicBezTo>
                  <a:cubicBezTo>
                    <a:pt x="4155" y="92"/>
                    <a:pt x="4155" y="69"/>
                    <a:pt x="4132" y="46"/>
                  </a:cubicBezTo>
                  <a:cubicBezTo>
                    <a:pt x="4132" y="24"/>
                    <a:pt x="4109" y="1"/>
                    <a:pt x="4087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1"/>
            <p:cNvSpPr/>
            <p:nvPr/>
          </p:nvSpPr>
          <p:spPr>
            <a:xfrm>
              <a:off x="182386" y="2861371"/>
              <a:ext cx="123924" cy="213831"/>
            </a:xfrm>
            <a:custGeom>
              <a:avLst/>
              <a:gdLst/>
              <a:ahLst/>
              <a:cxnLst/>
              <a:rect l="l" t="t" r="r" b="b"/>
              <a:pathLst>
                <a:path w="2215" h="3822" extrusionOk="0">
                  <a:moveTo>
                    <a:pt x="2123" y="1"/>
                  </a:moveTo>
                  <a:cubicBezTo>
                    <a:pt x="2100" y="1"/>
                    <a:pt x="2078" y="1"/>
                    <a:pt x="2055" y="23"/>
                  </a:cubicBezTo>
                  <a:cubicBezTo>
                    <a:pt x="1347" y="1233"/>
                    <a:pt x="731" y="2489"/>
                    <a:pt x="23" y="3676"/>
                  </a:cubicBezTo>
                  <a:cubicBezTo>
                    <a:pt x="1" y="3721"/>
                    <a:pt x="1" y="3767"/>
                    <a:pt x="46" y="3812"/>
                  </a:cubicBezTo>
                  <a:cubicBezTo>
                    <a:pt x="60" y="3819"/>
                    <a:pt x="73" y="3822"/>
                    <a:pt x="86" y="3822"/>
                  </a:cubicBezTo>
                  <a:cubicBezTo>
                    <a:pt x="117" y="3822"/>
                    <a:pt x="144" y="3806"/>
                    <a:pt x="160" y="3790"/>
                  </a:cubicBezTo>
                  <a:cubicBezTo>
                    <a:pt x="868" y="2580"/>
                    <a:pt x="1484" y="1325"/>
                    <a:pt x="2192" y="115"/>
                  </a:cubicBezTo>
                  <a:cubicBezTo>
                    <a:pt x="2215" y="92"/>
                    <a:pt x="2215" y="23"/>
                    <a:pt x="2169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21"/>
            <p:cNvSpPr/>
            <p:nvPr/>
          </p:nvSpPr>
          <p:spPr>
            <a:xfrm>
              <a:off x="86602" y="3024852"/>
              <a:ext cx="111168" cy="189606"/>
            </a:xfrm>
            <a:custGeom>
              <a:avLst/>
              <a:gdLst/>
              <a:ahLst/>
              <a:cxnLst/>
              <a:rect l="l" t="t" r="r" b="b"/>
              <a:pathLst>
                <a:path w="1987" h="3389" extrusionOk="0">
                  <a:moveTo>
                    <a:pt x="1895" y="0"/>
                  </a:moveTo>
                  <a:cubicBezTo>
                    <a:pt x="1872" y="0"/>
                    <a:pt x="1850" y="0"/>
                    <a:pt x="1827" y="23"/>
                  </a:cubicBezTo>
                  <a:cubicBezTo>
                    <a:pt x="1188" y="1096"/>
                    <a:pt x="526" y="2146"/>
                    <a:pt x="1" y="3264"/>
                  </a:cubicBezTo>
                  <a:cubicBezTo>
                    <a:pt x="1" y="3287"/>
                    <a:pt x="1" y="3310"/>
                    <a:pt x="1" y="3333"/>
                  </a:cubicBezTo>
                  <a:cubicBezTo>
                    <a:pt x="23" y="3356"/>
                    <a:pt x="46" y="3378"/>
                    <a:pt x="69" y="3378"/>
                  </a:cubicBezTo>
                  <a:cubicBezTo>
                    <a:pt x="77" y="3386"/>
                    <a:pt x="84" y="3389"/>
                    <a:pt x="91" y="3389"/>
                  </a:cubicBezTo>
                  <a:cubicBezTo>
                    <a:pt x="105" y="3389"/>
                    <a:pt x="115" y="3378"/>
                    <a:pt x="115" y="3378"/>
                  </a:cubicBezTo>
                  <a:cubicBezTo>
                    <a:pt x="138" y="3356"/>
                    <a:pt x="160" y="3356"/>
                    <a:pt x="160" y="3333"/>
                  </a:cubicBezTo>
                  <a:cubicBezTo>
                    <a:pt x="206" y="3264"/>
                    <a:pt x="229" y="3196"/>
                    <a:pt x="252" y="3150"/>
                  </a:cubicBezTo>
                  <a:cubicBezTo>
                    <a:pt x="252" y="3127"/>
                    <a:pt x="275" y="3127"/>
                    <a:pt x="275" y="3127"/>
                  </a:cubicBezTo>
                  <a:cubicBezTo>
                    <a:pt x="777" y="2100"/>
                    <a:pt x="1370" y="1119"/>
                    <a:pt x="1964" y="137"/>
                  </a:cubicBezTo>
                  <a:cubicBezTo>
                    <a:pt x="1986" y="92"/>
                    <a:pt x="1986" y="23"/>
                    <a:pt x="1941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21"/>
            <p:cNvSpPr/>
            <p:nvPr/>
          </p:nvSpPr>
          <p:spPr>
            <a:xfrm>
              <a:off x="82798" y="3180612"/>
              <a:ext cx="48562" cy="80508"/>
            </a:xfrm>
            <a:custGeom>
              <a:avLst/>
              <a:gdLst/>
              <a:ahLst/>
              <a:cxnLst/>
              <a:rect l="l" t="t" r="r" b="b"/>
              <a:pathLst>
                <a:path w="868" h="1439" extrusionOk="0">
                  <a:moveTo>
                    <a:pt x="776" y="1"/>
                  </a:moveTo>
                  <a:cubicBezTo>
                    <a:pt x="731" y="1"/>
                    <a:pt x="708" y="24"/>
                    <a:pt x="708" y="47"/>
                  </a:cubicBezTo>
                  <a:cubicBezTo>
                    <a:pt x="457" y="457"/>
                    <a:pt x="228" y="868"/>
                    <a:pt x="0" y="1302"/>
                  </a:cubicBezTo>
                  <a:cubicBezTo>
                    <a:pt x="0" y="1325"/>
                    <a:pt x="0" y="1348"/>
                    <a:pt x="0" y="1370"/>
                  </a:cubicBezTo>
                  <a:cubicBezTo>
                    <a:pt x="0" y="1393"/>
                    <a:pt x="23" y="1416"/>
                    <a:pt x="23" y="1416"/>
                  </a:cubicBezTo>
                  <a:cubicBezTo>
                    <a:pt x="46" y="1439"/>
                    <a:pt x="69" y="1439"/>
                    <a:pt x="91" y="1439"/>
                  </a:cubicBezTo>
                  <a:cubicBezTo>
                    <a:pt x="114" y="1439"/>
                    <a:pt x="137" y="1416"/>
                    <a:pt x="160" y="1393"/>
                  </a:cubicBezTo>
                  <a:cubicBezTo>
                    <a:pt x="365" y="982"/>
                    <a:pt x="616" y="549"/>
                    <a:pt x="845" y="138"/>
                  </a:cubicBezTo>
                  <a:cubicBezTo>
                    <a:pt x="845" y="115"/>
                    <a:pt x="868" y="92"/>
                    <a:pt x="845" y="69"/>
                  </a:cubicBezTo>
                  <a:cubicBezTo>
                    <a:pt x="845" y="47"/>
                    <a:pt x="845" y="24"/>
                    <a:pt x="822" y="24"/>
                  </a:cubicBezTo>
                  <a:cubicBezTo>
                    <a:pt x="799" y="1"/>
                    <a:pt x="776" y="1"/>
                    <a:pt x="776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1"/>
            <p:cNvSpPr/>
            <p:nvPr/>
          </p:nvSpPr>
          <p:spPr>
            <a:xfrm>
              <a:off x="-288812" y="2077254"/>
              <a:ext cx="676853" cy="532620"/>
            </a:xfrm>
            <a:custGeom>
              <a:avLst/>
              <a:gdLst/>
              <a:ahLst/>
              <a:cxnLst/>
              <a:rect l="l" t="t" r="r" b="b"/>
              <a:pathLst>
                <a:path w="12098" h="9520" extrusionOk="0">
                  <a:moveTo>
                    <a:pt x="2374" y="206"/>
                  </a:moveTo>
                  <a:cubicBezTo>
                    <a:pt x="2420" y="229"/>
                    <a:pt x="2465" y="252"/>
                    <a:pt x="2511" y="275"/>
                  </a:cubicBezTo>
                  <a:cubicBezTo>
                    <a:pt x="2556" y="298"/>
                    <a:pt x="2602" y="320"/>
                    <a:pt x="2648" y="343"/>
                  </a:cubicBezTo>
                  <a:cubicBezTo>
                    <a:pt x="4474" y="1256"/>
                    <a:pt x="6277" y="2169"/>
                    <a:pt x="8080" y="3082"/>
                  </a:cubicBezTo>
                  <a:cubicBezTo>
                    <a:pt x="9336" y="3721"/>
                    <a:pt x="10614" y="4361"/>
                    <a:pt x="11892" y="5000"/>
                  </a:cubicBezTo>
                  <a:cubicBezTo>
                    <a:pt x="11162" y="6438"/>
                    <a:pt x="10431" y="7876"/>
                    <a:pt x="9724" y="9314"/>
                  </a:cubicBezTo>
                  <a:cubicBezTo>
                    <a:pt x="9199" y="9063"/>
                    <a:pt x="8696" y="8811"/>
                    <a:pt x="8171" y="8538"/>
                  </a:cubicBezTo>
                  <a:cubicBezTo>
                    <a:pt x="6437" y="7670"/>
                    <a:pt x="4679" y="6780"/>
                    <a:pt x="2922" y="5913"/>
                  </a:cubicBezTo>
                  <a:cubicBezTo>
                    <a:pt x="2009" y="5456"/>
                    <a:pt x="1118" y="5000"/>
                    <a:pt x="205" y="4543"/>
                  </a:cubicBezTo>
                  <a:cubicBezTo>
                    <a:pt x="936" y="3105"/>
                    <a:pt x="1643" y="1644"/>
                    <a:pt x="2374" y="206"/>
                  </a:cubicBezTo>
                  <a:close/>
                  <a:moveTo>
                    <a:pt x="2328" y="1"/>
                  </a:moveTo>
                  <a:cubicBezTo>
                    <a:pt x="2328" y="1"/>
                    <a:pt x="2328" y="24"/>
                    <a:pt x="2328" y="24"/>
                  </a:cubicBezTo>
                  <a:cubicBezTo>
                    <a:pt x="2305" y="24"/>
                    <a:pt x="2283" y="24"/>
                    <a:pt x="2260" y="47"/>
                  </a:cubicBezTo>
                  <a:cubicBezTo>
                    <a:pt x="1507" y="1553"/>
                    <a:pt x="753" y="3037"/>
                    <a:pt x="23" y="4543"/>
                  </a:cubicBezTo>
                  <a:cubicBezTo>
                    <a:pt x="0" y="4543"/>
                    <a:pt x="0" y="4566"/>
                    <a:pt x="0" y="4566"/>
                  </a:cubicBezTo>
                  <a:cubicBezTo>
                    <a:pt x="0" y="4589"/>
                    <a:pt x="0" y="4589"/>
                    <a:pt x="0" y="4589"/>
                  </a:cubicBezTo>
                  <a:cubicBezTo>
                    <a:pt x="0" y="4612"/>
                    <a:pt x="23" y="4634"/>
                    <a:pt x="46" y="4657"/>
                  </a:cubicBezTo>
                  <a:cubicBezTo>
                    <a:pt x="1986" y="5639"/>
                    <a:pt x="3926" y="6597"/>
                    <a:pt x="5889" y="7579"/>
                  </a:cubicBezTo>
                  <a:cubicBezTo>
                    <a:pt x="7167" y="8218"/>
                    <a:pt x="8423" y="8857"/>
                    <a:pt x="9701" y="9519"/>
                  </a:cubicBezTo>
                  <a:lnTo>
                    <a:pt x="9769" y="9519"/>
                  </a:lnTo>
                  <a:cubicBezTo>
                    <a:pt x="9792" y="9519"/>
                    <a:pt x="9815" y="9496"/>
                    <a:pt x="9815" y="9473"/>
                  </a:cubicBezTo>
                  <a:cubicBezTo>
                    <a:pt x="10568" y="7990"/>
                    <a:pt x="11321" y="6483"/>
                    <a:pt x="12075" y="5000"/>
                  </a:cubicBezTo>
                  <a:cubicBezTo>
                    <a:pt x="12097" y="4977"/>
                    <a:pt x="12097" y="4954"/>
                    <a:pt x="12075" y="4931"/>
                  </a:cubicBezTo>
                  <a:cubicBezTo>
                    <a:pt x="12075" y="4908"/>
                    <a:pt x="12075" y="4886"/>
                    <a:pt x="12052" y="4886"/>
                  </a:cubicBezTo>
                  <a:lnTo>
                    <a:pt x="6323" y="2010"/>
                  </a:lnTo>
                  <a:cubicBezTo>
                    <a:pt x="5136" y="1416"/>
                    <a:pt x="3972" y="823"/>
                    <a:pt x="2785" y="229"/>
                  </a:cubicBezTo>
                  <a:cubicBezTo>
                    <a:pt x="2648" y="161"/>
                    <a:pt x="2511" y="92"/>
                    <a:pt x="2374" y="24"/>
                  </a:cubicBezTo>
                  <a:cubicBezTo>
                    <a:pt x="2374" y="24"/>
                    <a:pt x="2351" y="1"/>
                    <a:pt x="2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1"/>
            <p:cNvSpPr/>
            <p:nvPr/>
          </p:nvSpPr>
          <p:spPr>
            <a:xfrm>
              <a:off x="-333515" y="2731123"/>
              <a:ext cx="250309" cy="204376"/>
            </a:xfrm>
            <a:custGeom>
              <a:avLst/>
              <a:gdLst/>
              <a:ahLst/>
              <a:cxnLst/>
              <a:rect l="l" t="t" r="r" b="b"/>
              <a:pathLst>
                <a:path w="4474" h="3653" extrusionOk="0">
                  <a:moveTo>
                    <a:pt x="1004" y="1986"/>
                  </a:moveTo>
                  <a:cubicBezTo>
                    <a:pt x="1187" y="2032"/>
                    <a:pt x="1370" y="2078"/>
                    <a:pt x="1552" y="2146"/>
                  </a:cubicBezTo>
                  <a:cubicBezTo>
                    <a:pt x="1781" y="2237"/>
                    <a:pt x="1986" y="2374"/>
                    <a:pt x="2191" y="2511"/>
                  </a:cubicBezTo>
                  <a:cubicBezTo>
                    <a:pt x="2328" y="2625"/>
                    <a:pt x="2465" y="2762"/>
                    <a:pt x="2579" y="2899"/>
                  </a:cubicBezTo>
                  <a:cubicBezTo>
                    <a:pt x="2648" y="3013"/>
                    <a:pt x="2694" y="3105"/>
                    <a:pt x="2739" y="3196"/>
                  </a:cubicBezTo>
                  <a:cubicBezTo>
                    <a:pt x="2762" y="3287"/>
                    <a:pt x="2785" y="3356"/>
                    <a:pt x="2808" y="3447"/>
                  </a:cubicBezTo>
                  <a:lnTo>
                    <a:pt x="2808" y="3470"/>
                  </a:lnTo>
                  <a:lnTo>
                    <a:pt x="2534" y="3470"/>
                  </a:lnTo>
                  <a:cubicBezTo>
                    <a:pt x="2420" y="3470"/>
                    <a:pt x="2283" y="3470"/>
                    <a:pt x="2169" y="3447"/>
                  </a:cubicBezTo>
                  <a:cubicBezTo>
                    <a:pt x="1940" y="3424"/>
                    <a:pt x="1735" y="3356"/>
                    <a:pt x="1529" y="3287"/>
                  </a:cubicBezTo>
                  <a:cubicBezTo>
                    <a:pt x="1301" y="3173"/>
                    <a:pt x="1073" y="3059"/>
                    <a:pt x="890" y="2899"/>
                  </a:cubicBezTo>
                  <a:cubicBezTo>
                    <a:pt x="753" y="2785"/>
                    <a:pt x="616" y="2648"/>
                    <a:pt x="525" y="2511"/>
                  </a:cubicBezTo>
                  <a:cubicBezTo>
                    <a:pt x="434" y="2397"/>
                    <a:pt x="365" y="2260"/>
                    <a:pt x="297" y="2123"/>
                  </a:cubicBezTo>
                  <a:lnTo>
                    <a:pt x="297" y="2100"/>
                  </a:lnTo>
                  <a:cubicBezTo>
                    <a:pt x="343" y="2078"/>
                    <a:pt x="365" y="2055"/>
                    <a:pt x="411" y="2055"/>
                  </a:cubicBezTo>
                  <a:cubicBezTo>
                    <a:pt x="479" y="2009"/>
                    <a:pt x="571" y="2009"/>
                    <a:pt x="639" y="1986"/>
                  </a:cubicBezTo>
                  <a:close/>
                  <a:moveTo>
                    <a:pt x="1164" y="0"/>
                  </a:moveTo>
                  <a:cubicBezTo>
                    <a:pt x="1096" y="0"/>
                    <a:pt x="1004" y="0"/>
                    <a:pt x="913" y="23"/>
                  </a:cubicBezTo>
                  <a:cubicBezTo>
                    <a:pt x="822" y="46"/>
                    <a:pt x="731" y="92"/>
                    <a:pt x="639" y="137"/>
                  </a:cubicBezTo>
                  <a:cubicBezTo>
                    <a:pt x="502" y="206"/>
                    <a:pt x="388" y="320"/>
                    <a:pt x="274" y="480"/>
                  </a:cubicBezTo>
                  <a:cubicBezTo>
                    <a:pt x="183" y="594"/>
                    <a:pt x="114" y="754"/>
                    <a:pt x="69" y="936"/>
                  </a:cubicBezTo>
                  <a:cubicBezTo>
                    <a:pt x="23" y="1096"/>
                    <a:pt x="0" y="1256"/>
                    <a:pt x="0" y="1461"/>
                  </a:cubicBezTo>
                  <a:cubicBezTo>
                    <a:pt x="0" y="1644"/>
                    <a:pt x="23" y="1826"/>
                    <a:pt x="69" y="2009"/>
                  </a:cubicBezTo>
                  <a:cubicBezTo>
                    <a:pt x="137" y="2192"/>
                    <a:pt x="206" y="2374"/>
                    <a:pt x="320" y="2557"/>
                  </a:cubicBezTo>
                  <a:cubicBezTo>
                    <a:pt x="525" y="2854"/>
                    <a:pt x="845" y="3128"/>
                    <a:pt x="1233" y="3333"/>
                  </a:cubicBezTo>
                  <a:cubicBezTo>
                    <a:pt x="1392" y="3401"/>
                    <a:pt x="1552" y="3470"/>
                    <a:pt x="1712" y="3538"/>
                  </a:cubicBezTo>
                  <a:cubicBezTo>
                    <a:pt x="1872" y="3584"/>
                    <a:pt x="2032" y="3607"/>
                    <a:pt x="2214" y="3630"/>
                  </a:cubicBezTo>
                  <a:cubicBezTo>
                    <a:pt x="2306" y="3653"/>
                    <a:pt x="2420" y="3653"/>
                    <a:pt x="2534" y="3653"/>
                  </a:cubicBezTo>
                  <a:cubicBezTo>
                    <a:pt x="2762" y="3653"/>
                    <a:pt x="2990" y="3630"/>
                    <a:pt x="3219" y="3561"/>
                  </a:cubicBezTo>
                  <a:cubicBezTo>
                    <a:pt x="3561" y="3470"/>
                    <a:pt x="3858" y="3310"/>
                    <a:pt x="4063" y="3082"/>
                  </a:cubicBezTo>
                  <a:cubicBezTo>
                    <a:pt x="4177" y="2968"/>
                    <a:pt x="4291" y="2831"/>
                    <a:pt x="4360" y="2671"/>
                  </a:cubicBezTo>
                  <a:cubicBezTo>
                    <a:pt x="4405" y="2603"/>
                    <a:pt x="4428" y="2511"/>
                    <a:pt x="4451" y="2420"/>
                  </a:cubicBezTo>
                  <a:cubicBezTo>
                    <a:pt x="4474" y="2329"/>
                    <a:pt x="4474" y="2237"/>
                    <a:pt x="4474" y="2123"/>
                  </a:cubicBezTo>
                  <a:cubicBezTo>
                    <a:pt x="4451" y="1941"/>
                    <a:pt x="4383" y="1758"/>
                    <a:pt x="4268" y="1598"/>
                  </a:cubicBezTo>
                  <a:cubicBezTo>
                    <a:pt x="4154" y="1461"/>
                    <a:pt x="3995" y="1324"/>
                    <a:pt x="3812" y="1233"/>
                  </a:cubicBezTo>
                  <a:cubicBezTo>
                    <a:pt x="3629" y="1142"/>
                    <a:pt x="3447" y="1096"/>
                    <a:pt x="3241" y="1073"/>
                  </a:cubicBezTo>
                  <a:lnTo>
                    <a:pt x="3173" y="1073"/>
                  </a:lnTo>
                  <a:cubicBezTo>
                    <a:pt x="3059" y="1073"/>
                    <a:pt x="2967" y="1096"/>
                    <a:pt x="2876" y="1096"/>
                  </a:cubicBezTo>
                  <a:cubicBezTo>
                    <a:pt x="2762" y="1119"/>
                    <a:pt x="2671" y="1142"/>
                    <a:pt x="2579" y="1165"/>
                  </a:cubicBezTo>
                  <a:lnTo>
                    <a:pt x="2465" y="1187"/>
                  </a:lnTo>
                  <a:cubicBezTo>
                    <a:pt x="2420" y="1187"/>
                    <a:pt x="2374" y="1187"/>
                    <a:pt x="2328" y="1210"/>
                  </a:cubicBezTo>
                  <a:cubicBezTo>
                    <a:pt x="2260" y="1165"/>
                    <a:pt x="2237" y="1119"/>
                    <a:pt x="2191" y="1073"/>
                  </a:cubicBezTo>
                  <a:cubicBezTo>
                    <a:pt x="2100" y="959"/>
                    <a:pt x="2054" y="822"/>
                    <a:pt x="1986" y="685"/>
                  </a:cubicBezTo>
                  <a:cubicBezTo>
                    <a:pt x="1940" y="571"/>
                    <a:pt x="1895" y="480"/>
                    <a:pt x="1849" y="389"/>
                  </a:cubicBezTo>
                  <a:cubicBezTo>
                    <a:pt x="1781" y="252"/>
                    <a:pt x="1689" y="160"/>
                    <a:pt x="1598" y="92"/>
                  </a:cubicBezTo>
                  <a:cubicBezTo>
                    <a:pt x="1484" y="23"/>
                    <a:pt x="1347" y="0"/>
                    <a:pt x="11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1"/>
            <p:cNvSpPr/>
            <p:nvPr/>
          </p:nvSpPr>
          <p:spPr>
            <a:xfrm>
              <a:off x="-6608" y="2841845"/>
              <a:ext cx="136680" cy="119000"/>
            </a:xfrm>
            <a:custGeom>
              <a:avLst/>
              <a:gdLst/>
              <a:ahLst/>
              <a:cxnLst/>
              <a:rect l="l" t="t" r="r" b="b"/>
              <a:pathLst>
                <a:path w="2443" h="2127" extrusionOk="0">
                  <a:moveTo>
                    <a:pt x="1210" y="1"/>
                  </a:moveTo>
                  <a:cubicBezTo>
                    <a:pt x="808" y="1"/>
                    <a:pt x="419" y="238"/>
                    <a:pt x="252" y="624"/>
                  </a:cubicBezTo>
                  <a:cubicBezTo>
                    <a:pt x="0" y="1171"/>
                    <a:pt x="252" y="1788"/>
                    <a:pt x="776" y="2039"/>
                  </a:cubicBezTo>
                  <a:cubicBezTo>
                    <a:pt x="919" y="2098"/>
                    <a:pt x="1066" y="2127"/>
                    <a:pt x="1210" y="2127"/>
                  </a:cubicBezTo>
                  <a:cubicBezTo>
                    <a:pt x="1620" y="2127"/>
                    <a:pt x="2006" y="1896"/>
                    <a:pt x="2192" y="1491"/>
                  </a:cubicBezTo>
                  <a:cubicBezTo>
                    <a:pt x="2443" y="966"/>
                    <a:pt x="2192" y="327"/>
                    <a:pt x="1644" y="99"/>
                  </a:cubicBezTo>
                  <a:cubicBezTo>
                    <a:pt x="1504" y="32"/>
                    <a:pt x="1356" y="1"/>
                    <a:pt x="1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1"/>
            <p:cNvSpPr/>
            <p:nvPr/>
          </p:nvSpPr>
          <p:spPr>
            <a:xfrm>
              <a:off x="-474002" y="2590860"/>
              <a:ext cx="136680" cy="119672"/>
            </a:xfrm>
            <a:custGeom>
              <a:avLst/>
              <a:gdLst/>
              <a:ahLst/>
              <a:cxnLst/>
              <a:rect l="l" t="t" r="r" b="b"/>
              <a:pathLst>
                <a:path w="2443" h="2139" extrusionOk="0">
                  <a:moveTo>
                    <a:pt x="1220" y="0"/>
                  </a:moveTo>
                  <a:cubicBezTo>
                    <a:pt x="814" y="0"/>
                    <a:pt x="420" y="231"/>
                    <a:pt x="251" y="636"/>
                  </a:cubicBezTo>
                  <a:cubicBezTo>
                    <a:pt x="0" y="1184"/>
                    <a:pt x="251" y="1800"/>
                    <a:pt x="776" y="2051"/>
                  </a:cubicBezTo>
                  <a:cubicBezTo>
                    <a:pt x="919" y="2110"/>
                    <a:pt x="1068" y="2139"/>
                    <a:pt x="1214" y="2139"/>
                  </a:cubicBezTo>
                  <a:cubicBezTo>
                    <a:pt x="1629" y="2139"/>
                    <a:pt x="2023" y="1908"/>
                    <a:pt x="2192" y="1503"/>
                  </a:cubicBezTo>
                  <a:cubicBezTo>
                    <a:pt x="2443" y="978"/>
                    <a:pt x="2192" y="339"/>
                    <a:pt x="1644" y="88"/>
                  </a:cubicBezTo>
                  <a:cubicBezTo>
                    <a:pt x="1507" y="29"/>
                    <a:pt x="1363" y="0"/>
                    <a:pt x="12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1"/>
            <p:cNvSpPr/>
            <p:nvPr/>
          </p:nvSpPr>
          <p:spPr>
            <a:xfrm>
              <a:off x="53425" y="2307146"/>
              <a:ext cx="529991" cy="922574"/>
            </a:xfrm>
            <a:custGeom>
              <a:avLst/>
              <a:gdLst/>
              <a:ahLst/>
              <a:cxnLst/>
              <a:rect l="l" t="t" r="r" b="b"/>
              <a:pathLst>
                <a:path w="9473" h="16490" extrusionOk="0">
                  <a:moveTo>
                    <a:pt x="9381" y="0"/>
                  </a:moveTo>
                  <a:cubicBezTo>
                    <a:pt x="9359" y="0"/>
                    <a:pt x="9336" y="23"/>
                    <a:pt x="9313" y="46"/>
                  </a:cubicBezTo>
                  <a:cubicBezTo>
                    <a:pt x="8468" y="1507"/>
                    <a:pt x="7647" y="2968"/>
                    <a:pt x="6802" y="4429"/>
                  </a:cubicBezTo>
                  <a:cubicBezTo>
                    <a:pt x="5752" y="6277"/>
                    <a:pt x="4702" y="8126"/>
                    <a:pt x="3652" y="9975"/>
                  </a:cubicBezTo>
                  <a:cubicBezTo>
                    <a:pt x="2739" y="11596"/>
                    <a:pt x="1803" y="13216"/>
                    <a:pt x="890" y="14837"/>
                  </a:cubicBezTo>
                  <a:cubicBezTo>
                    <a:pt x="594" y="15339"/>
                    <a:pt x="320" y="15841"/>
                    <a:pt x="23" y="16343"/>
                  </a:cubicBezTo>
                  <a:cubicBezTo>
                    <a:pt x="0" y="16389"/>
                    <a:pt x="0" y="16435"/>
                    <a:pt x="46" y="16480"/>
                  </a:cubicBezTo>
                  <a:cubicBezTo>
                    <a:pt x="58" y="16486"/>
                    <a:pt x="70" y="16489"/>
                    <a:pt x="82" y="16489"/>
                  </a:cubicBezTo>
                  <a:cubicBezTo>
                    <a:pt x="114" y="16489"/>
                    <a:pt x="143" y="16468"/>
                    <a:pt x="160" y="16435"/>
                  </a:cubicBezTo>
                  <a:cubicBezTo>
                    <a:pt x="776" y="15385"/>
                    <a:pt x="1370" y="14312"/>
                    <a:pt x="1986" y="13262"/>
                  </a:cubicBezTo>
                  <a:cubicBezTo>
                    <a:pt x="2968" y="11527"/>
                    <a:pt x="3949" y="9793"/>
                    <a:pt x="4930" y="8058"/>
                  </a:cubicBezTo>
                  <a:cubicBezTo>
                    <a:pt x="5958" y="6255"/>
                    <a:pt x="7008" y="4451"/>
                    <a:pt x="8035" y="2648"/>
                  </a:cubicBezTo>
                  <a:cubicBezTo>
                    <a:pt x="8514" y="1804"/>
                    <a:pt x="8971" y="982"/>
                    <a:pt x="9450" y="137"/>
                  </a:cubicBezTo>
                  <a:cubicBezTo>
                    <a:pt x="9473" y="92"/>
                    <a:pt x="9473" y="46"/>
                    <a:pt x="9427" y="23"/>
                  </a:cubicBezTo>
                  <a:cubicBezTo>
                    <a:pt x="9427" y="0"/>
                    <a:pt x="9404" y="0"/>
                    <a:pt x="9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1"/>
            <p:cNvSpPr/>
            <p:nvPr/>
          </p:nvSpPr>
          <p:spPr>
            <a:xfrm>
              <a:off x="-700034" y="1931676"/>
              <a:ext cx="524899" cy="916532"/>
            </a:xfrm>
            <a:custGeom>
              <a:avLst/>
              <a:gdLst/>
              <a:ahLst/>
              <a:cxnLst/>
              <a:rect l="l" t="t" r="r" b="b"/>
              <a:pathLst>
                <a:path w="9382" h="16382" extrusionOk="0">
                  <a:moveTo>
                    <a:pt x="9290" y="1"/>
                  </a:moveTo>
                  <a:cubicBezTo>
                    <a:pt x="9267" y="1"/>
                    <a:pt x="9222" y="1"/>
                    <a:pt x="9222" y="24"/>
                  </a:cubicBezTo>
                  <a:cubicBezTo>
                    <a:pt x="8195" y="1850"/>
                    <a:pt x="7167" y="3653"/>
                    <a:pt x="6140" y="5456"/>
                  </a:cubicBezTo>
                  <a:cubicBezTo>
                    <a:pt x="5090" y="7305"/>
                    <a:pt x="4063" y="9131"/>
                    <a:pt x="3013" y="10957"/>
                  </a:cubicBezTo>
                  <a:cubicBezTo>
                    <a:pt x="2100" y="12578"/>
                    <a:pt x="1187" y="14198"/>
                    <a:pt x="274" y="15819"/>
                  </a:cubicBezTo>
                  <a:cubicBezTo>
                    <a:pt x="183" y="15956"/>
                    <a:pt x="92" y="16115"/>
                    <a:pt x="23" y="16252"/>
                  </a:cubicBezTo>
                  <a:cubicBezTo>
                    <a:pt x="0" y="16298"/>
                    <a:pt x="0" y="16344"/>
                    <a:pt x="46" y="16367"/>
                  </a:cubicBezTo>
                  <a:cubicBezTo>
                    <a:pt x="65" y="16376"/>
                    <a:pt x="84" y="16382"/>
                    <a:pt x="101" y="16382"/>
                  </a:cubicBezTo>
                  <a:cubicBezTo>
                    <a:pt x="125" y="16382"/>
                    <a:pt x="147" y="16370"/>
                    <a:pt x="160" y="16344"/>
                  </a:cubicBezTo>
                  <a:cubicBezTo>
                    <a:pt x="936" y="14974"/>
                    <a:pt x="1712" y="13605"/>
                    <a:pt x="2488" y="12235"/>
                  </a:cubicBezTo>
                  <a:cubicBezTo>
                    <a:pt x="3515" y="10432"/>
                    <a:pt x="4543" y="8629"/>
                    <a:pt x="5570" y="6803"/>
                  </a:cubicBezTo>
                  <a:cubicBezTo>
                    <a:pt x="6620" y="4977"/>
                    <a:pt x="7670" y="3128"/>
                    <a:pt x="8697" y="1279"/>
                  </a:cubicBezTo>
                  <a:cubicBezTo>
                    <a:pt x="8925" y="891"/>
                    <a:pt x="9153" y="503"/>
                    <a:pt x="9359" y="115"/>
                  </a:cubicBezTo>
                  <a:cubicBezTo>
                    <a:pt x="9381" y="69"/>
                    <a:pt x="9381" y="24"/>
                    <a:pt x="93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1"/>
            <p:cNvSpPr/>
            <p:nvPr/>
          </p:nvSpPr>
          <p:spPr>
            <a:xfrm>
              <a:off x="45760" y="2280347"/>
              <a:ext cx="532564" cy="928001"/>
            </a:xfrm>
            <a:custGeom>
              <a:avLst/>
              <a:gdLst/>
              <a:ahLst/>
              <a:cxnLst/>
              <a:rect l="l" t="t" r="r" b="b"/>
              <a:pathLst>
                <a:path w="9519" h="16587" extrusionOk="0">
                  <a:moveTo>
                    <a:pt x="9404" y="0"/>
                  </a:moveTo>
                  <a:cubicBezTo>
                    <a:pt x="9381" y="0"/>
                    <a:pt x="9359" y="0"/>
                    <a:pt x="9336" y="23"/>
                  </a:cubicBezTo>
                  <a:lnTo>
                    <a:pt x="6277" y="5433"/>
                  </a:lnTo>
                  <a:cubicBezTo>
                    <a:pt x="5227" y="7259"/>
                    <a:pt x="4200" y="9107"/>
                    <a:pt x="3150" y="10933"/>
                  </a:cubicBezTo>
                  <a:cubicBezTo>
                    <a:pt x="2214" y="12623"/>
                    <a:pt x="1256" y="14312"/>
                    <a:pt x="297" y="16001"/>
                  </a:cubicBezTo>
                  <a:cubicBezTo>
                    <a:pt x="206" y="16138"/>
                    <a:pt x="114" y="16297"/>
                    <a:pt x="23" y="16457"/>
                  </a:cubicBezTo>
                  <a:cubicBezTo>
                    <a:pt x="0" y="16503"/>
                    <a:pt x="23" y="16548"/>
                    <a:pt x="46" y="16571"/>
                  </a:cubicBezTo>
                  <a:cubicBezTo>
                    <a:pt x="65" y="16581"/>
                    <a:pt x="88" y="16586"/>
                    <a:pt x="110" y="16586"/>
                  </a:cubicBezTo>
                  <a:cubicBezTo>
                    <a:pt x="140" y="16586"/>
                    <a:pt x="169" y="16575"/>
                    <a:pt x="183" y="16548"/>
                  </a:cubicBezTo>
                  <a:cubicBezTo>
                    <a:pt x="982" y="15110"/>
                    <a:pt x="1803" y="13672"/>
                    <a:pt x="2625" y="12234"/>
                  </a:cubicBezTo>
                  <a:cubicBezTo>
                    <a:pt x="3652" y="10408"/>
                    <a:pt x="4679" y="8605"/>
                    <a:pt x="5707" y="6802"/>
                  </a:cubicBezTo>
                  <a:cubicBezTo>
                    <a:pt x="6734" y="4953"/>
                    <a:pt x="7784" y="3127"/>
                    <a:pt x="8834" y="1301"/>
                  </a:cubicBezTo>
                  <a:cubicBezTo>
                    <a:pt x="9039" y="890"/>
                    <a:pt x="9267" y="502"/>
                    <a:pt x="9496" y="114"/>
                  </a:cubicBezTo>
                  <a:cubicBezTo>
                    <a:pt x="9518" y="91"/>
                    <a:pt x="9496" y="23"/>
                    <a:pt x="9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1"/>
            <p:cNvSpPr/>
            <p:nvPr/>
          </p:nvSpPr>
          <p:spPr>
            <a:xfrm>
              <a:off x="-701321" y="2842236"/>
              <a:ext cx="754788" cy="367799"/>
            </a:xfrm>
            <a:custGeom>
              <a:avLst/>
              <a:gdLst/>
              <a:ahLst/>
              <a:cxnLst/>
              <a:rect l="l" t="t" r="r" b="b"/>
              <a:pathLst>
                <a:path w="13491" h="6574" extrusionOk="0">
                  <a:moveTo>
                    <a:pt x="92" y="0"/>
                  </a:moveTo>
                  <a:cubicBezTo>
                    <a:pt x="69" y="0"/>
                    <a:pt x="46" y="0"/>
                    <a:pt x="46" y="23"/>
                  </a:cubicBezTo>
                  <a:cubicBezTo>
                    <a:pt x="23" y="46"/>
                    <a:pt x="23" y="69"/>
                    <a:pt x="0" y="92"/>
                  </a:cubicBezTo>
                  <a:cubicBezTo>
                    <a:pt x="0" y="92"/>
                    <a:pt x="23" y="137"/>
                    <a:pt x="23" y="137"/>
                  </a:cubicBezTo>
                  <a:cubicBezTo>
                    <a:pt x="1507" y="1461"/>
                    <a:pt x="3242" y="2465"/>
                    <a:pt x="4999" y="3378"/>
                  </a:cubicBezTo>
                  <a:cubicBezTo>
                    <a:pt x="5867" y="3835"/>
                    <a:pt x="6757" y="4246"/>
                    <a:pt x="7647" y="4679"/>
                  </a:cubicBezTo>
                  <a:cubicBezTo>
                    <a:pt x="8560" y="5136"/>
                    <a:pt x="9496" y="5570"/>
                    <a:pt x="10477" y="5935"/>
                  </a:cubicBezTo>
                  <a:cubicBezTo>
                    <a:pt x="10934" y="6095"/>
                    <a:pt x="11413" y="6254"/>
                    <a:pt x="11892" y="6369"/>
                  </a:cubicBezTo>
                  <a:cubicBezTo>
                    <a:pt x="12144" y="6414"/>
                    <a:pt x="12372" y="6460"/>
                    <a:pt x="12600" y="6505"/>
                  </a:cubicBezTo>
                  <a:cubicBezTo>
                    <a:pt x="12874" y="6551"/>
                    <a:pt x="13125" y="6574"/>
                    <a:pt x="13399" y="6574"/>
                  </a:cubicBezTo>
                  <a:cubicBezTo>
                    <a:pt x="13445" y="6574"/>
                    <a:pt x="13490" y="6551"/>
                    <a:pt x="13490" y="6505"/>
                  </a:cubicBezTo>
                  <a:cubicBezTo>
                    <a:pt x="13490" y="6460"/>
                    <a:pt x="13445" y="6414"/>
                    <a:pt x="13399" y="6414"/>
                  </a:cubicBezTo>
                  <a:cubicBezTo>
                    <a:pt x="13057" y="6391"/>
                    <a:pt x="12691" y="6346"/>
                    <a:pt x="12349" y="6277"/>
                  </a:cubicBezTo>
                  <a:lnTo>
                    <a:pt x="12372" y="6277"/>
                  </a:lnTo>
                  <a:cubicBezTo>
                    <a:pt x="11345" y="6095"/>
                    <a:pt x="10363" y="5729"/>
                    <a:pt x="9404" y="5319"/>
                  </a:cubicBezTo>
                  <a:cubicBezTo>
                    <a:pt x="8948" y="5113"/>
                    <a:pt x="8469" y="4885"/>
                    <a:pt x="8012" y="4679"/>
                  </a:cubicBezTo>
                  <a:cubicBezTo>
                    <a:pt x="7578" y="4451"/>
                    <a:pt x="7145" y="4246"/>
                    <a:pt x="6688" y="4040"/>
                  </a:cubicBezTo>
                  <a:cubicBezTo>
                    <a:pt x="6665" y="4018"/>
                    <a:pt x="6620" y="3995"/>
                    <a:pt x="6597" y="3972"/>
                  </a:cubicBezTo>
                  <a:lnTo>
                    <a:pt x="6597" y="3972"/>
                  </a:lnTo>
                  <a:cubicBezTo>
                    <a:pt x="6597" y="3977"/>
                    <a:pt x="6597" y="3981"/>
                    <a:pt x="6597" y="3984"/>
                  </a:cubicBezTo>
                  <a:lnTo>
                    <a:pt x="6597" y="3984"/>
                  </a:lnTo>
                  <a:cubicBezTo>
                    <a:pt x="4802" y="3120"/>
                    <a:pt x="3030" y="2209"/>
                    <a:pt x="1438" y="1050"/>
                  </a:cubicBezTo>
                  <a:cubicBezTo>
                    <a:pt x="1028" y="754"/>
                    <a:pt x="640" y="434"/>
                    <a:pt x="252" y="114"/>
                  </a:cubicBezTo>
                  <a:cubicBezTo>
                    <a:pt x="229" y="92"/>
                    <a:pt x="183" y="46"/>
                    <a:pt x="160" y="23"/>
                  </a:cubicBezTo>
                  <a:cubicBezTo>
                    <a:pt x="137" y="23"/>
                    <a:pt x="137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1"/>
            <p:cNvSpPr/>
            <p:nvPr/>
          </p:nvSpPr>
          <p:spPr>
            <a:xfrm>
              <a:off x="-181559" y="1927872"/>
              <a:ext cx="761166" cy="356330"/>
            </a:xfrm>
            <a:custGeom>
              <a:avLst/>
              <a:gdLst/>
              <a:ahLst/>
              <a:cxnLst/>
              <a:rect l="l" t="t" r="r" b="b"/>
              <a:pathLst>
                <a:path w="13605" h="6369" extrusionOk="0">
                  <a:moveTo>
                    <a:pt x="754" y="0"/>
                  </a:moveTo>
                  <a:cubicBezTo>
                    <a:pt x="525" y="0"/>
                    <a:pt x="297" y="23"/>
                    <a:pt x="69" y="69"/>
                  </a:cubicBezTo>
                  <a:cubicBezTo>
                    <a:pt x="46" y="69"/>
                    <a:pt x="23" y="69"/>
                    <a:pt x="23" y="92"/>
                  </a:cubicBezTo>
                  <a:cubicBezTo>
                    <a:pt x="0" y="115"/>
                    <a:pt x="0" y="137"/>
                    <a:pt x="0" y="160"/>
                  </a:cubicBezTo>
                  <a:cubicBezTo>
                    <a:pt x="0" y="183"/>
                    <a:pt x="0" y="183"/>
                    <a:pt x="23" y="206"/>
                  </a:cubicBezTo>
                  <a:cubicBezTo>
                    <a:pt x="23" y="229"/>
                    <a:pt x="69" y="229"/>
                    <a:pt x="69" y="229"/>
                  </a:cubicBezTo>
                  <a:cubicBezTo>
                    <a:pt x="310" y="202"/>
                    <a:pt x="542" y="191"/>
                    <a:pt x="777" y="191"/>
                  </a:cubicBezTo>
                  <a:cubicBezTo>
                    <a:pt x="942" y="191"/>
                    <a:pt x="1108" y="196"/>
                    <a:pt x="1279" y="206"/>
                  </a:cubicBezTo>
                  <a:cubicBezTo>
                    <a:pt x="2009" y="274"/>
                    <a:pt x="2717" y="457"/>
                    <a:pt x="3424" y="662"/>
                  </a:cubicBezTo>
                  <a:cubicBezTo>
                    <a:pt x="3767" y="776"/>
                    <a:pt x="4109" y="891"/>
                    <a:pt x="4451" y="1005"/>
                  </a:cubicBezTo>
                  <a:cubicBezTo>
                    <a:pt x="4794" y="1119"/>
                    <a:pt x="5113" y="1233"/>
                    <a:pt x="5456" y="1370"/>
                  </a:cubicBezTo>
                  <a:cubicBezTo>
                    <a:pt x="7350" y="2077"/>
                    <a:pt x="9130" y="3036"/>
                    <a:pt x="10797" y="4200"/>
                  </a:cubicBezTo>
                  <a:cubicBezTo>
                    <a:pt x="10888" y="4269"/>
                    <a:pt x="10979" y="4314"/>
                    <a:pt x="11071" y="4383"/>
                  </a:cubicBezTo>
                  <a:lnTo>
                    <a:pt x="11048" y="4383"/>
                  </a:lnTo>
                  <a:cubicBezTo>
                    <a:pt x="11276" y="4543"/>
                    <a:pt x="11481" y="4680"/>
                    <a:pt x="11687" y="4839"/>
                  </a:cubicBezTo>
                  <a:cubicBezTo>
                    <a:pt x="11892" y="4999"/>
                    <a:pt x="12075" y="5159"/>
                    <a:pt x="12280" y="5319"/>
                  </a:cubicBezTo>
                  <a:cubicBezTo>
                    <a:pt x="12691" y="5638"/>
                    <a:pt x="13102" y="5935"/>
                    <a:pt x="13444" y="6323"/>
                  </a:cubicBezTo>
                  <a:cubicBezTo>
                    <a:pt x="13444" y="6346"/>
                    <a:pt x="13467" y="6369"/>
                    <a:pt x="13490" y="6369"/>
                  </a:cubicBezTo>
                  <a:lnTo>
                    <a:pt x="13559" y="6369"/>
                  </a:lnTo>
                  <a:cubicBezTo>
                    <a:pt x="13581" y="6346"/>
                    <a:pt x="13581" y="6323"/>
                    <a:pt x="13604" y="6300"/>
                  </a:cubicBezTo>
                  <a:cubicBezTo>
                    <a:pt x="13604" y="6277"/>
                    <a:pt x="13604" y="6255"/>
                    <a:pt x="13581" y="6255"/>
                  </a:cubicBezTo>
                  <a:cubicBezTo>
                    <a:pt x="13513" y="6163"/>
                    <a:pt x="13444" y="6072"/>
                    <a:pt x="13353" y="5981"/>
                  </a:cubicBezTo>
                  <a:cubicBezTo>
                    <a:pt x="13285" y="5912"/>
                    <a:pt x="13193" y="5821"/>
                    <a:pt x="13079" y="5730"/>
                  </a:cubicBezTo>
                  <a:cubicBezTo>
                    <a:pt x="12897" y="5570"/>
                    <a:pt x="12714" y="5433"/>
                    <a:pt x="12509" y="5273"/>
                  </a:cubicBezTo>
                  <a:cubicBezTo>
                    <a:pt x="12417" y="5205"/>
                    <a:pt x="12326" y="5136"/>
                    <a:pt x="12235" y="5068"/>
                  </a:cubicBezTo>
                  <a:cubicBezTo>
                    <a:pt x="12143" y="4999"/>
                    <a:pt x="12052" y="4908"/>
                    <a:pt x="11938" y="4839"/>
                  </a:cubicBezTo>
                  <a:cubicBezTo>
                    <a:pt x="11733" y="4680"/>
                    <a:pt x="11550" y="4520"/>
                    <a:pt x="11345" y="4383"/>
                  </a:cubicBezTo>
                  <a:cubicBezTo>
                    <a:pt x="10523" y="3767"/>
                    <a:pt x="9678" y="3219"/>
                    <a:pt x="8788" y="2739"/>
                  </a:cubicBezTo>
                  <a:cubicBezTo>
                    <a:pt x="7921" y="2237"/>
                    <a:pt x="7008" y="1804"/>
                    <a:pt x="6072" y="1416"/>
                  </a:cubicBezTo>
                  <a:cubicBezTo>
                    <a:pt x="5844" y="1324"/>
                    <a:pt x="5593" y="1233"/>
                    <a:pt x="5364" y="1142"/>
                  </a:cubicBezTo>
                  <a:cubicBezTo>
                    <a:pt x="5136" y="1073"/>
                    <a:pt x="4908" y="982"/>
                    <a:pt x="4680" y="913"/>
                  </a:cubicBezTo>
                  <a:cubicBezTo>
                    <a:pt x="4246" y="754"/>
                    <a:pt x="3789" y="594"/>
                    <a:pt x="3333" y="480"/>
                  </a:cubicBezTo>
                  <a:cubicBezTo>
                    <a:pt x="2785" y="297"/>
                    <a:pt x="2237" y="160"/>
                    <a:pt x="1667" y="92"/>
                  </a:cubicBezTo>
                  <a:cubicBezTo>
                    <a:pt x="1370" y="46"/>
                    <a:pt x="1050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1"/>
            <p:cNvSpPr/>
            <p:nvPr/>
          </p:nvSpPr>
          <p:spPr>
            <a:xfrm>
              <a:off x="-438251" y="2598301"/>
              <a:ext cx="49849" cy="48562"/>
            </a:xfrm>
            <a:custGeom>
              <a:avLst/>
              <a:gdLst/>
              <a:ahLst/>
              <a:cxnLst/>
              <a:rect l="l" t="t" r="r" b="b"/>
              <a:pathLst>
                <a:path w="891" h="868" extrusionOk="0">
                  <a:moveTo>
                    <a:pt x="480" y="1"/>
                  </a:moveTo>
                  <a:cubicBezTo>
                    <a:pt x="366" y="1"/>
                    <a:pt x="252" y="23"/>
                    <a:pt x="160" y="92"/>
                  </a:cubicBezTo>
                  <a:cubicBezTo>
                    <a:pt x="69" y="183"/>
                    <a:pt x="23" y="275"/>
                    <a:pt x="23" y="389"/>
                  </a:cubicBezTo>
                  <a:cubicBezTo>
                    <a:pt x="0" y="617"/>
                    <a:pt x="183" y="868"/>
                    <a:pt x="411" y="868"/>
                  </a:cubicBezTo>
                  <a:cubicBezTo>
                    <a:pt x="525" y="868"/>
                    <a:pt x="640" y="822"/>
                    <a:pt x="731" y="754"/>
                  </a:cubicBezTo>
                  <a:cubicBezTo>
                    <a:pt x="822" y="685"/>
                    <a:pt x="868" y="571"/>
                    <a:pt x="868" y="457"/>
                  </a:cubicBezTo>
                  <a:cubicBezTo>
                    <a:pt x="891" y="229"/>
                    <a:pt x="708" y="1"/>
                    <a:pt x="4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1"/>
            <p:cNvSpPr/>
            <p:nvPr/>
          </p:nvSpPr>
          <p:spPr>
            <a:xfrm>
              <a:off x="25339" y="2848614"/>
              <a:ext cx="49849" cy="48562"/>
            </a:xfrm>
            <a:custGeom>
              <a:avLst/>
              <a:gdLst/>
              <a:ahLst/>
              <a:cxnLst/>
              <a:rect l="l" t="t" r="r" b="b"/>
              <a:pathLst>
                <a:path w="891" h="868" extrusionOk="0">
                  <a:moveTo>
                    <a:pt x="479" y="0"/>
                  </a:moveTo>
                  <a:cubicBezTo>
                    <a:pt x="365" y="0"/>
                    <a:pt x="274" y="23"/>
                    <a:pt x="183" y="92"/>
                  </a:cubicBezTo>
                  <a:cubicBezTo>
                    <a:pt x="91" y="160"/>
                    <a:pt x="23" y="274"/>
                    <a:pt x="23" y="388"/>
                  </a:cubicBezTo>
                  <a:cubicBezTo>
                    <a:pt x="0" y="617"/>
                    <a:pt x="183" y="868"/>
                    <a:pt x="434" y="868"/>
                  </a:cubicBezTo>
                  <a:cubicBezTo>
                    <a:pt x="548" y="868"/>
                    <a:pt x="639" y="822"/>
                    <a:pt x="730" y="754"/>
                  </a:cubicBezTo>
                  <a:cubicBezTo>
                    <a:pt x="822" y="685"/>
                    <a:pt x="867" y="571"/>
                    <a:pt x="890" y="457"/>
                  </a:cubicBezTo>
                  <a:cubicBezTo>
                    <a:pt x="890" y="229"/>
                    <a:pt x="708" y="0"/>
                    <a:pt x="4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1"/>
            <p:cNvSpPr/>
            <p:nvPr/>
          </p:nvSpPr>
          <p:spPr>
            <a:xfrm>
              <a:off x="18905" y="2890743"/>
              <a:ext cx="10294" cy="9008"/>
            </a:xfrm>
            <a:custGeom>
              <a:avLst/>
              <a:gdLst/>
              <a:ahLst/>
              <a:cxnLst/>
              <a:rect l="l" t="t" r="r" b="b"/>
              <a:pathLst>
                <a:path w="184" h="161" extrusionOk="0">
                  <a:moveTo>
                    <a:pt x="92" y="1"/>
                  </a:moveTo>
                  <a:cubicBezTo>
                    <a:pt x="47" y="1"/>
                    <a:pt x="24" y="23"/>
                    <a:pt x="1" y="69"/>
                  </a:cubicBezTo>
                  <a:cubicBezTo>
                    <a:pt x="1" y="115"/>
                    <a:pt x="47" y="160"/>
                    <a:pt x="92" y="160"/>
                  </a:cubicBezTo>
                  <a:cubicBezTo>
                    <a:pt x="138" y="160"/>
                    <a:pt x="161" y="138"/>
                    <a:pt x="161" y="92"/>
                  </a:cubicBezTo>
                  <a:cubicBezTo>
                    <a:pt x="184" y="46"/>
                    <a:pt x="138" y="1"/>
                    <a:pt x="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1"/>
            <p:cNvSpPr/>
            <p:nvPr/>
          </p:nvSpPr>
          <p:spPr>
            <a:xfrm>
              <a:off x="-447203" y="2637913"/>
              <a:ext cx="10294" cy="8952"/>
            </a:xfrm>
            <a:custGeom>
              <a:avLst/>
              <a:gdLst/>
              <a:ahLst/>
              <a:cxnLst/>
              <a:rect l="l" t="t" r="r" b="b"/>
              <a:pathLst>
                <a:path w="184" h="160" extrusionOk="0">
                  <a:moveTo>
                    <a:pt x="92" y="0"/>
                  </a:moveTo>
                  <a:cubicBezTo>
                    <a:pt x="46" y="0"/>
                    <a:pt x="24" y="46"/>
                    <a:pt x="24" y="92"/>
                  </a:cubicBezTo>
                  <a:cubicBezTo>
                    <a:pt x="1" y="114"/>
                    <a:pt x="46" y="160"/>
                    <a:pt x="92" y="160"/>
                  </a:cubicBezTo>
                  <a:cubicBezTo>
                    <a:pt x="138" y="160"/>
                    <a:pt x="160" y="137"/>
                    <a:pt x="183" y="92"/>
                  </a:cubicBezTo>
                  <a:cubicBezTo>
                    <a:pt x="183" y="46"/>
                    <a:pt x="138" y="0"/>
                    <a:pt x="92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1"/>
            <p:cNvSpPr/>
            <p:nvPr/>
          </p:nvSpPr>
          <p:spPr>
            <a:xfrm>
              <a:off x="-536609" y="2661579"/>
              <a:ext cx="71613" cy="65067"/>
            </a:xfrm>
            <a:custGeom>
              <a:avLst/>
              <a:gdLst/>
              <a:ahLst/>
              <a:cxnLst/>
              <a:rect l="l" t="t" r="r" b="b"/>
              <a:pathLst>
                <a:path w="1280" h="1163" extrusionOk="0">
                  <a:moveTo>
                    <a:pt x="410" y="1"/>
                  </a:moveTo>
                  <a:cubicBezTo>
                    <a:pt x="323" y="1"/>
                    <a:pt x="244" y="26"/>
                    <a:pt x="184" y="79"/>
                  </a:cubicBezTo>
                  <a:cubicBezTo>
                    <a:pt x="1" y="239"/>
                    <a:pt x="47" y="604"/>
                    <a:pt x="298" y="878"/>
                  </a:cubicBezTo>
                  <a:cubicBezTo>
                    <a:pt x="465" y="1061"/>
                    <a:pt x="683" y="1162"/>
                    <a:pt x="864" y="1162"/>
                  </a:cubicBezTo>
                  <a:cubicBezTo>
                    <a:pt x="955" y="1162"/>
                    <a:pt x="1036" y="1137"/>
                    <a:pt x="1097" y="1084"/>
                  </a:cubicBezTo>
                  <a:cubicBezTo>
                    <a:pt x="1279" y="901"/>
                    <a:pt x="1211" y="559"/>
                    <a:pt x="960" y="285"/>
                  </a:cubicBezTo>
                  <a:cubicBezTo>
                    <a:pt x="792" y="102"/>
                    <a:pt x="58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1"/>
            <p:cNvSpPr/>
            <p:nvPr/>
          </p:nvSpPr>
          <p:spPr>
            <a:xfrm>
              <a:off x="49564" y="2965658"/>
              <a:ext cx="77991" cy="50744"/>
            </a:xfrm>
            <a:custGeom>
              <a:avLst/>
              <a:gdLst/>
              <a:ahLst/>
              <a:cxnLst/>
              <a:rect l="l" t="t" r="r" b="b"/>
              <a:pathLst>
                <a:path w="1394" h="907" extrusionOk="0">
                  <a:moveTo>
                    <a:pt x="630" y="1"/>
                  </a:moveTo>
                  <a:cubicBezTo>
                    <a:pt x="319" y="1"/>
                    <a:pt x="67" y="151"/>
                    <a:pt x="46" y="374"/>
                  </a:cubicBezTo>
                  <a:cubicBezTo>
                    <a:pt x="1" y="602"/>
                    <a:pt x="275" y="853"/>
                    <a:pt x="640" y="899"/>
                  </a:cubicBezTo>
                  <a:cubicBezTo>
                    <a:pt x="682" y="904"/>
                    <a:pt x="724" y="906"/>
                    <a:pt x="764" y="906"/>
                  </a:cubicBezTo>
                  <a:cubicBezTo>
                    <a:pt x="1075" y="906"/>
                    <a:pt x="1330" y="758"/>
                    <a:pt x="1370" y="556"/>
                  </a:cubicBezTo>
                  <a:cubicBezTo>
                    <a:pt x="1393" y="305"/>
                    <a:pt x="1119" y="77"/>
                    <a:pt x="754" y="8"/>
                  </a:cubicBezTo>
                  <a:cubicBezTo>
                    <a:pt x="712" y="3"/>
                    <a:pt x="671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2" name="Google Shape;5702;p21"/>
          <p:cNvGrpSpPr/>
          <p:nvPr/>
        </p:nvGrpSpPr>
        <p:grpSpPr>
          <a:xfrm rot="-5400000" flipH="1">
            <a:off x="156966" y="3538302"/>
            <a:ext cx="391006" cy="429304"/>
            <a:chOff x="818450" y="719950"/>
            <a:chExt cx="162075" cy="177950"/>
          </a:xfrm>
        </p:grpSpPr>
        <p:sp>
          <p:nvSpPr>
            <p:cNvPr id="5703" name="Google Shape;5703;p21"/>
            <p:cNvSpPr/>
            <p:nvPr/>
          </p:nvSpPr>
          <p:spPr>
            <a:xfrm>
              <a:off x="917175" y="719950"/>
              <a:ext cx="63350" cy="82425"/>
            </a:xfrm>
            <a:custGeom>
              <a:avLst/>
              <a:gdLst/>
              <a:ahLst/>
              <a:cxnLst/>
              <a:rect l="l" t="t" r="r" b="b"/>
              <a:pathLst>
                <a:path w="2534" h="3297" extrusionOk="0">
                  <a:moveTo>
                    <a:pt x="459" y="1"/>
                  </a:moveTo>
                  <a:cubicBezTo>
                    <a:pt x="401" y="1"/>
                    <a:pt x="332" y="17"/>
                    <a:pt x="251" y="33"/>
                  </a:cubicBezTo>
                  <a:cubicBezTo>
                    <a:pt x="206" y="56"/>
                    <a:pt x="137" y="78"/>
                    <a:pt x="91" y="124"/>
                  </a:cubicBezTo>
                  <a:cubicBezTo>
                    <a:pt x="91" y="124"/>
                    <a:pt x="91" y="147"/>
                    <a:pt x="69" y="147"/>
                  </a:cubicBezTo>
                  <a:cubicBezTo>
                    <a:pt x="46" y="193"/>
                    <a:pt x="0" y="261"/>
                    <a:pt x="0" y="330"/>
                  </a:cubicBezTo>
                  <a:cubicBezTo>
                    <a:pt x="0" y="398"/>
                    <a:pt x="23" y="489"/>
                    <a:pt x="23" y="558"/>
                  </a:cubicBezTo>
                  <a:cubicBezTo>
                    <a:pt x="46" y="626"/>
                    <a:pt x="91" y="695"/>
                    <a:pt x="137" y="786"/>
                  </a:cubicBezTo>
                  <a:cubicBezTo>
                    <a:pt x="251" y="991"/>
                    <a:pt x="388" y="1174"/>
                    <a:pt x="502" y="1334"/>
                  </a:cubicBezTo>
                  <a:cubicBezTo>
                    <a:pt x="662" y="1516"/>
                    <a:pt x="822" y="1722"/>
                    <a:pt x="1027" y="1950"/>
                  </a:cubicBezTo>
                  <a:cubicBezTo>
                    <a:pt x="1187" y="2110"/>
                    <a:pt x="1370" y="2293"/>
                    <a:pt x="1598" y="2521"/>
                  </a:cubicBezTo>
                  <a:cubicBezTo>
                    <a:pt x="1758" y="2681"/>
                    <a:pt x="1917" y="2817"/>
                    <a:pt x="2077" y="2977"/>
                  </a:cubicBezTo>
                  <a:lnTo>
                    <a:pt x="2146" y="3046"/>
                  </a:lnTo>
                  <a:cubicBezTo>
                    <a:pt x="2191" y="3091"/>
                    <a:pt x="2260" y="3160"/>
                    <a:pt x="2328" y="3206"/>
                  </a:cubicBezTo>
                  <a:lnTo>
                    <a:pt x="2328" y="3228"/>
                  </a:lnTo>
                  <a:cubicBezTo>
                    <a:pt x="2351" y="3274"/>
                    <a:pt x="2397" y="3297"/>
                    <a:pt x="2442" y="3297"/>
                  </a:cubicBezTo>
                  <a:lnTo>
                    <a:pt x="2465" y="3297"/>
                  </a:lnTo>
                  <a:cubicBezTo>
                    <a:pt x="2465" y="3297"/>
                    <a:pt x="2488" y="3274"/>
                    <a:pt x="2511" y="3274"/>
                  </a:cubicBezTo>
                  <a:cubicBezTo>
                    <a:pt x="2534" y="3251"/>
                    <a:pt x="2534" y="3228"/>
                    <a:pt x="2534" y="3183"/>
                  </a:cubicBezTo>
                  <a:cubicBezTo>
                    <a:pt x="2534" y="3160"/>
                    <a:pt x="2511" y="3160"/>
                    <a:pt x="2488" y="3137"/>
                  </a:cubicBezTo>
                  <a:lnTo>
                    <a:pt x="2488" y="3114"/>
                  </a:lnTo>
                  <a:cubicBezTo>
                    <a:pt x="2283" y="2544"/>
                    <a:pt x="2077" y="2064"/>
                    <a:pt x="1872" y="1608"/>
                  </a:cubicBezTo>
                  <a:cubicBezTo>
                    <a:pt x="1712" y="1243"/>
                    <a:pt x="1552" y="969"/>
                    <a:pt x="1392" y="718"/>
                  </a:cubicBezTo>
                  <a:cubicBezTo>
                    <a:pt x="1301" y="581"/>
                    <a:pt x="1210" y="466"/>
                    <a:pt x="1119" y="375"/>
                  </a:cubicBezTo>
                  <a:cubicBezTo>
                    <a:pt x="1027" y="261"/>
                    <a:pt x="936" y="170"/>
                    <a:pt x="845" y="124"/>
                  </a:cubicBezTo>
                  <a:cubicBezTo>
                    <a:pt x="731" y="56"/>
                    <a:pt x="639" y="10"/>
                    <a:pt x="525" y="10"/>
                  </a:cubicBezTo>
                  <a:cubicBezTo>
                    <a:pt x="505" y="3"/>
                    <a:pt x="483" y="1"/>
                    <a:pt x="45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1"/>
            <p:cNvSpPr/>
            <p:nvPr/>
          </p:nvSpPr>
          <p:spPr>
            <a:xfrm>
              <a:off x="818450" y="783525"/>
              <a:ext cx="125000" cy="45675"/>
            </a:xfrm>
            <a:custGeom>
              <a:avLst/>
              <a:gdLst/>
              <a:ahLst/>
              <a:cxnLst/>
              <a:rect l="l" t="t" r="r" b="b"/>
              <a:pathLst>
                <a:path w="5000" h="1827" extrusionOk="0">
                  <a:moveTo>
                    <a:pt x="434" y="1"/>
                  </a:moveTo>
                  <a:cubicBezTo>
                    <a:pt x="343" y="23"/>
                    <a:pt x="251" y="46"/>
                    <a:pt x="183" y="92"/>
                  </a:cubicBezTo>
                  <a:cubicBezTo>
                    <a:pt x="160" y="92"/>
                    <a:pt x="160" y="115"/>
                    <a:pt x="137" y="138"/>
                  </a:cubicBezTo>
                  <a:cubicBezTo>
                    <a:pt x="92" y="160"/>
                    <a:pt x="69" y="206"/>
                    <a:pt x="46" y="252"/>
                  </a:cubicBezTo>
                  <a:cubicBezTo>
                    <a:pt x="23" y="320"/>
                    <a:pt x="0" y="411"/>
                    <a:pt x="0" y="526"/>
                  </a:cubicBezTo>
                  <a:cubicBezTo>
                    <a:pt x="23" y="617"/>
                    <a:pt x="46" y="708"/>
                    <a:pt x="92" y="799"/>
                  </a:cubicBezTo>
                  <a:cubicBezTo>
                    <a:pt x="160" y="959"/>
                    <a:pt x="320" y="1119"/>
                    <a:pt x="548" y="1233"/>
                  </a:cubicBezTo>
                  <a:cubicBezTo>
                    <a:pt x="799" y="1393"/>
                    <a:pt x="1096" y="1461"/>
                    <a:pt x="1324" y="1530"/>
                  </a:cubicBezTo>
                  <a:cubicBezTo>
                    <a:pt x="1575" y="1598"/>
                    <a:pt x="1872" y="1644"/>
                    <a:pt x="2237" y="1690"/>
                  </a:cubicBezTo>
                  <a:cubicBezTo>
                    <a:pt x="2534" y="1735"/>
                    <a:pt x="2854" y="1758"/>
                    <a:pt x="3219" y="1781"/>
                  </a:cubicBezTo>
                  <a:cubicBezTo>
                    <a:pt x="3515" y="1804"/>
                    <a:pt x="3835" y="1804"/>
                    <a:pt x="4223" y="1804"/>
                  </a:cubicBezTo>
                  <a:lnTo>
                    <a:pt x="4428" y="1804"/>
                  </a:lnTo>
                  <a:cubicBezTo>
                    <a:pt x="4588" y="1827"/>
                    <a:pt x="4748" y="1827"/>
                    <a:pt x="4885" y="1827"/>
                  </a:cubicBezTo>
                  <a:cubicBezTo>
                    <a:pt x="4908" y="1827"/>
                    <a:pt x="4953" y="1827"/>
                    <a:pt x="4976" y="1804"/>
                  </a:cubicBezTo>
                  <a:cubicBezTo>
                    <a:pt x="4976" y="1804"/>
                    <a:pt x="4976" y="1781"/>
                    <a:pt x="4976" y="1781"/>
                  </a:cubicBezTo>
                  <a:cubicBezTo>
                    <a:pt x="4999" y="1735"/>
                    <a:pt x="4976" y="1667"/>
                    <a:pt x="4931" y="1667"/>
                  </a:cubicBezTo>
                  <a:cubicBezTo>
                    <a:pt x="4931" y="1644"/>
                    <a:pt x="4931" y="1644"/>
                    <a:pt x="4931" y="1644"/>
                  </a:cubicBezTo>
                  <a:cubicBezTo>
                    <a:pt x="4657" y="1553"/>
                    <a:pt x="4406" y="1439"/>
                    <a:pt x="4155" y="1347"/>
                  </a:cubicBezTo>
                  <a:cubicBezTo>
                    <a:pt x="4040" y="1302"/>
                    <a:pt x="3949" y="1256"/>
                    <a:pt x="3835" y="1188"/>
                  </a:cubicBezTo>
                  <a:cubicBezTo>
                    <a:pt x="3744" y="1165"/>
                    <a:pt x="3652" y="1119"/>
                    <a:pt x="3584" y="1073"/>
                  </a:cubicBezTo>
                  <a:lnTo>
                    <a:pt x="3333" y="959"/>
                  </a:lnTo>
                  <a:cubicBezTo>
                    <a:pt x="2899" y="731"/>
                    <a:pt x="2374" y="480"/>
                    <a:pt x="1804" y="274"/>
                  </a:cubicBezTo>
                  <a:cubicBezTo>
                    <a:pt x="1530" y="183"/>
                    <a:pt x="1279" y="92"/>
                    <a:pt x="1050" y="46"/>
                  </a:cubicBezTo>
                  <a:cubicBezTo>
                    <a:pt x="913" y="23"/>
                    <a:pt x="822" y="1"/>
                    <a:pt x="70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1"/>
            <p:cNvSpPr/>
            <p:nvPr/>
          </p:nvSpPr>
          <p:spPr>
            <a:xfrm>
              <a:off x="869800" y="871675"/>
              <a:ext cx="85625" cy="26225"/>
            </a:xfrm>
            <a:custGeom>
              <a:avLst/>
              <a:gdLst/>
              <a:ahLst/>
              <a:cxnLst/>
              <a:rect l="l" t="t" r="r" b="b"/>
              <a:pathLst>
                <a:path w="3425" h="1049" extrusionOk="0">
                  <a:moveTo>
                    <a:pt x="1109" y="0"/>
                  </a:moveTo>
                  <a:cubicBezTo>
                    <a:pt x="1029" y="0"/>
                    <a:pt x="949" y="4"/>
                    <a:pt x="868" y="13"/>
                  </a:cubicBezTo>
                  <a:cubicBezTo>
                    <a:pt x="685" y="35"/>
                    <a:pt x="503" y="104"/>
                    <a:pt x="297" y="195"/>
                  </a:cubicBezTo>
                  <a:cubicBezTo>
                    <a:pt x="229" y="218"/>
                    <a:pt x="183" y="264"/>
                    <a:pt x="115" y="286"/>
                  </a:cubicBezTo>
                  <a:cubicBezTo>
                    <a:pt x="115" y="309"/>
                    <a:pt x="92" y="309"/>
                    <a:pt x="92" y="332"/>
                  </a:cubicBezTo>
                  <a:cubicBezTo>
                    <a:pt x="46" y="355"/>
                    <a:pt x="23" y="378"/>
                    <a:pt x="23" y="423"/>
                  </a:cubicBezTo>
                  <a:cubicBezTo>
                    <a:pt x="1" y="469"/>
                    <a:pt x="1" y="515"/>
                    <a:pt x="23" y="560"/>
                  </a:cubicBezTo>
                  <a:cubicBezTo>
                    <a:pt x="23" y="629"/>
                    <a:pt x="69" y="652"/>
                    <a:pt x="115" y="697"/>
                  </a:cubicBezTo>
                  <a:cubicBezTo>
                    <a:pt x="160" y="720"/>
                    <a:pt x="206" y="766"/>
                    <a:pt x="252" y="789"/>
                  </a:cubicBezTo>
                  <a:cubicBezTo>
                    <a:pt x="343" y="834"/>
                    <a:pt x="411" y="857"/>
                    <a:pt x="503" y="903"/>
                  </a:cubicBezTo>
                  <a:cubicBezTo>
                    <a:pt x="594" y="926"/>
                    <a:pt x="708" y="971"/>
                    <a:pt x="822" y="994"/>
                  </a:cubicBezTo>
                  <a:cubicBezTo>
                    <a:pt x="936" y="1017"/>
                    <a:pt x="1028" y="1040"/>
                    <a:pt x="1165" y="1040"/>
                  </a:cubicBezTo>
                  <a:cubicBezTo>
                    <a:pt x="1226" y="1046"/>
                    <a:pt x="1289" y="1049"/>
                    <a:pt x="1353" y="1049"/>
                  </a:cubicBezTo>
                  <a:cubicBezTo>
                    <a:pt x="1529" y="1049"/>
                    <a:pt x="1717" y="1027"/>
                    <a:pt x="1918" y="994"/>
                  </a:cubicBezTo>
                  <a:cubicBezTo>
                    <a:pt x="2192" y="971"/>
                    <a:pt x="2443" y="903"/>
                    <a:pt x="2648" y="834"/>
                  </a:cubicBezTo>
                  <a:cubicBezTo>
                    <a:pt x="2854" y="789"/>
                    <a:pt x="3082" y="720"/>
                    <a:pt x="3265" y="652"/>
                  </a:cubicBezTo>
                  <a:lnTo>
                    <a:pt x="3356" y="629"/>
                  </a:lnTo>
                  <a:cubicBezTo>
                    <a:pt x="3379" y="606"/>
                    <a:pt x="3379" y="606"/>
                    <a:pt x="3379" y="606"/>
                  </a:cubicBezTo>
                  <a:cubicBezTo>
                    <a:pt x="3402" y="583"/>
                    <a:pt x="3424" y="537"/>
                    <a:pt x="3402" y="492"/>
                  </a:cubicBezTo>
                  <a:cubicBezTo>
                    <a:pt x="3402" y="469"/>
                    <a:pt x="3356" y="446"/>
                    <a:pt x="3310" y="446"/>
                  </a:cubicBezTo>
                  <a:cubicBezTo>
                    <a:pt x="3310" y="423"/>
                    <a:pt x="3287" y="423"/>
                    <a:pt x="3242" y="401"/>
                  </a:cubicBezTo>
                  <a:cubicBezTo>
                    <a:pt x="3014" y="355"/>
                    <a:pt x="2785" y="309"/>
                    <a:pt x="2557" y="241"/>
                  </a:cubicBezTo>
                  <a:cubicBezTo>
                    <a:pt x="2397" y="195"/>
                    <a:pt x="2237" y="172"/>
                    <a:pt x="2078" y="127"/>
                  </a:cubicBezTo>
                  <a:cubicBezTo>
                    <a:pt x="1781" y="71"/>
                    <a:pt x="1454" y="0"/>
                    <a:pt x="110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6" name="Google Shape;5706;p21"/>
          <p:cNvGrpSpPr/>
          <p:nvPr/>
        </p:nvGrpSpPr>
        <p:grpSpPr>
          <a:xfrm rot="9887252">
            <a:off x="8480743" y="1552654"/>
            <a:ext cx="329637" cy="423831"/>
            <a:chOff x="3526675" y="707075"/>
            <a:chExt cx="187750" cy="241400"/>
          </a:xfrm>
        </p:grpSpPr>
        <p:sp>
          <p:nvSpPr>
            <p:cNvPr id="5707" name="Google Shape;5707;p21"/>
            <p:cNvSpPr/>
            <p:nvPr/>
          </p:nvSpPr>
          <p:spPr>
            <a:xfrm>
              <a:off x="3633950" y="834325"/>
              <a:ext cx="80475" cy="92450"/>
            </a:xfrm>
            <a:custGeom>
              <a:avLst/>
              <a:gdLst/>
              <a:ahLst/>
              <a:cxnLst/>
              <a:rect l="l" t="t" r="r" b="b"/>
              <a:pathLst>
                <a:path w="3219" h="3698" extrusionOk="0">
                  <a:moveTo>
                    <a:pt x="2648" y="0"/>
                  </a:moveTo>
                  <a:cubicBezTo>
                    <a:pt x="2557" y="0"/>
                    <a:pt x="2443" y="23"/>
                    <a:pt x="2306" y="69"/>
                  </a:cubicBezTo>
                  <a:cubicBezTo>
                    <a:pt x="2169" y="114"/>
                    <a:pt x="2032" y="183"/>
                    <a:pt x="1895" y="274"/>
                  </a:cubicBezTo>
                  <a:cubicBezTo>
                    <a:pt x="1781" y="342"/>
                    <a:pt x="1667" y="457"/>
                    <a:pt x="1553" y="593"/>
                  </a:cubicBezTo>
                  <a:cubicBezTo>
                    <a:pt x="1438" y="685"/>
                    <a:pt x="1347" y="822"/>
                    <a:pt x="1233" y="982"/>
                  </a:cubicBezTo>
                  <a:cubicBezTo>
                    <a:pt x="1028" y="1301"/>
                    <a:pt x="868" y="1621"/>
                    <a:pt x="754" y="1917"/>
                  </a:cubicBezTo>
                  <a:cubicBezTo>
                    <a:pt x="662" y="2100"/>
                    <a:pt x="571" y="2305"/>
                    <a:pt x="503" y="2488"/>
                  </a:cubicBezTo>
                  <a:cubicBezTo>
                    <a:pt x="434" y="2625"/>
                    <a:pt x="388" y="2762"/>
                    <a:pt x="343" y="2876"/>
                  </a:cubicBezTo>
                  <a:cubicBezTo>
                    <a:pt x="229" y="3104"/>
                    <a:pt x="137" y="3333"/>
                    <a:pt x="0" y="3561"/>
                  </a:cubicBezTo>
                  <a:cubicBezTo>
                    <a:pt x="0" y="3584"/>
                    <a:pt x="0" y="3606"/>
                    <a:pt x="0" y="3629"/>
                  </a:cubicBezTo>
                  <a:cubicBezTo>
                    <a:pt x="0" y="3652"/>
                    <a:pt x="23" y="3675"/>
                    <a:pt x="46" y="3675"/>
                  </a:cubicBezTo>
                  <a:lnTo>
                    <a:pt x="69" y="3675"/>
                  </a:lnTo>
                  <a:cubicBezTo>
                    <a:pt x="92" y="3698"/>
                    <a:pt x="92" y="3698"/>
                    <a:pt x="115" y="3698"/>
                  </a:cubicBezTo>
                  <a:cubicBezTo>
                    <a:pt x="137" y="3698"/>
                    <a:pt x="160" y="3698"/>
                    <a:pt x="183" y="3675"/>
                  </a:cubicBezTo>
                  <a:cubicBezTo>
                    <a:pt x="685" y="3355"/>
                    <a:pt x="1119" y="3059"/>
                    <a:pt x="1484" y="2739"/>
                  </a:cubicBezTo>
                  <a:cubicBezTo>
                    <a:pt x="1849" y="2465"/>
                    <a:pt x="2192" y="2168"/>
                    <a:pt x="2511" y="1849"/>
                  </a:cubicBezTo>
                  <a:cubicBezTo>
                    <a:pt x="2671" y="1666"/>
                    <a:pt x="2808" y="1484"/>
                    <a:pt x="2922" y="1324"/>
                  </a:cubicBezTo>
                  <a:cubicBezTo>
                    <a:pt x="3059" y="1118"/>
                    <a:pt x="3127" y="936"/>
                    <a:pt x="3173" y="753"/>
                  </a:cubicBezTo>
                  <a:cubicBezTo>
                    <a:pt x="3219" y="593"/>
                    <a:pt x="3219" y="434"/>
                    <a:pt x="3150" y="297"/>
                  </a:cubicBezTo>
                  <a:cubicBezTo>
                    <a:pt x="3127" y="228"/>
                    <a:pt x="3082" y="183"/>
                    <a:pt x="3036" y="137"/>
                  </a:cubicBezTo>
                  <a:cubicBezTo>
                    <a:pt x="3013" y="114"/>
                    <a:pt x="2968" y="91"/>
                    <a:pt x="2945" y="69"/>
                  </a:cubicBezTo>
                  <a:cubicBezTo>
                    <a:pt x="2922" y="46"/>
                    <a:pt x="2876" y="46"/>
                    <a:pt x="2831" y="23"/>
                  </a:cubicBezTo>
                  <a:cubicBezTo>
                    <a:pt x="2785" y="23"/>
                    <a:pt x="2717" y="0"/>
                    <a:pt x="2648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1"/>
            <p:cNvSpPr/>
            <p:nvPr/>
          </p:nvSpPr>
          <p:spPr>
            <a:xfrm>
              <a:off x="3584875" y="707075"/>
              <a:ext cx="43950" cy="152950"/>
            </a:xfrm>
            <a:custGeom>
              <a:avLst/>
              <a:gdLst/>
              <a:ahLst/>
              <a:cxnLst/>
              <a:rect l="l" t="t" r="r" b="b"/>
              <a:pathLst>
                <a:path w="1758" h="6118" extrusionOk="0">
                  <a:moveTo>
                    <a:pt x="1119" y="0"/>
                  </a:moveTo>
                  <a:cubicBezTo>
                    <a:pt x="1073" y="0"/>
                    <a:pt x="1050" y="23"/>
                    <a:pt x="1005" y="23"/>
                  </a:cubicBezTo>
                  <a:cubicBezTo>
                    <a:pt x="936" y="46"/>
                    <a:pt x="868" y="68"/>
                    <a:pt x="799" y="114"/>
                  </a:cubicBezTo>
                  <a:cubicBezTo>
                    <a:pt x="685" y="205"/>
                    <a:pt x="571" y="320"/>
                    <a:pt x="480" y="479"/>
                  </a:cubicBezTo>
                  <a:cubicBezTo>
                    <a:pt x="411" y="593"/>
                    <a:pt x="343" y="753"/>
                    <a:pt x="274" y="936"/>
                  </a:cubicBezTo>
                  <a:cubicBezTo>
                    <a:pt x="252" y="1050"/>
                    <a:pt x="206" y="1187"/>
                    <a:pt x="160" y="1347"/>
                  </a:cubicBezTo>
                  <a:cubicBezTo>
                    <a:pt x="115" y="1552"/>
                    <a:pt x="92" y="1758"/>
                    <a:pt x="69" y="1986"/>
                  </a:cubicBezTo>
                  <a:cubicBezTo>
                    <a:pt x="23" y="2397"/>
                    <a:pt x="0" y="2830"/>
                    <a:pt x="23" y="3355"/>
                  </a:cubicBezTo>
                  <a:cubicBezTo>
                    <a:pt x="46" y="3857"/>
                    <a:pt x="92" y="4360"/>
                    <a:pt x="160" y="4839"/>
                  </a:cubicBezTo>
                  <a:cubicBezTo>
                    <a:pt x="183" y="5227"/>
                    <a:pt x="229" y="5638"/>
                    <a:pt x="252" y="6026"/>
                  </a:cubicBezTo>
                  <a:cubicBezTo>
                    <a:pt x="252" y="6072"/>
                    <a:pt x="297" y="6117"/>
                    <a:pt x="343" y="6117"/>
                  </a:cubicBezTo>
                  <a:cubicBezTo>
                    <a:pt x="366" y="6117"/>
                    <a:pt x="388" y="6094"/>
                    <a:pt x="411" y="6072"/>
                  </a:cubicBezTo>
                  <a:cubicBezTo>
                    <a:pt x="434" y="6072"/>
                    <a:pt x="434" y="6049"/>
                    <a:pt x="434" y="6026"/>
                  </a:cubicBezTo>
                  <a:lnTo>
                    <a:pt x="434" y="6003"/>
                  </a:lnTo>
                  <a:cubicBezTo>
                    <a:pt x="525" y="5752"/>
                    <a:pt x="617" y="5501"/>
                    <a:pt x="708" y="5250"/>
                  </a:cubicBezTo>
                  <a:cubicBezTo>
                    <a:pt x="868" y="4839"/>
                    <a:pt x="1028" y="4382"/>
                    <a:pt x="1165" y="3949"/>
                  </a:cubicBezTo>
                  <a:cubicBezTo>
                    <a:pt x="1301" y="3584"/>
                    <a:pt x="1393" y="3218"/>
                    <a:pt x="1484" y="2899"/>
                  </a:cubicBezTo>
                  <a:cubicBezTo>
                    <a:pt x="1575" y="2579"/>
                    <a:pt x="1644" y="2237"/>
                    <a:pt x="1689" y="1895"/>
                  </a:cubicBezTo>
                  <a:cubicBezTo>
                    <a:pt x="1712" y="1621"/>
                    <a:pt x="1758" y="1347"/>
                    <a:pt x="1758" y="1050"/>
                  </a:cubicBezTo>
                  <a:cubicBezTo>
                    <a:pt x="1758" y="890"/>
                    <a:pt x="1735" y="730"/>
                    <a:pt x="1712" y="593"/>
                  </a:cubicBezTo>
                  <a:cubicBezTo>
                    <a:pt x="1689" y="434"/>
                    <a:pt x="1621" y="320"/>
                    <a:pt x="1553" y="205"/>
                  </a:cubicBezTo>
                  <a:cubicBezTo>
                    <a:pt x="1507" y="160"/>
                    <a:pt x="1461" y="114"/>
                    <a:pt x="1416" y="91"/>
                  </a:cubicBezTo>
                  <a:cubicBezTo>
                    <a:pt x="1370" y="46"/>
                    <a:pt x="1301" y="23"/>
                    <a:pt x="1210" y="23"/>
                  </a:cubicBezTo>
                  <a:cubicBezTo>
                    <a:pt x="1187" y="0"/>
                    <a:pt x="1165" y="0"/>
                    <a:pt x="1119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1"/>
            <p:cNvSpPr/>
            <p:nvPr/>
          </p:nvSpPr>
          <p:spPr>
            <a:xfrm>
              <a:off x="3526675" y="785800"/>
              <a:ext cx="46800" cy="162675"/>
            </a:xfrm>
            <a:custGeom>
              <a:avLst/>
              <a:gdLst/>
              <a:ahLst/>
              <a:cxnLst/>
              <a:rect l="l" t="t" r="r" b="b"/>
              <a:pathLst>
                <a:path w="1872" h="6507" extrusionOk="0">
                  <a:moveTo>
                    <a:pt x="776" y="1"/>
                  </a:moveTo>
                  <a:cubicBezTo>
                    <a:pt x="708" y="1"/>
                    <a:pt x="617" y="24"/>
                    <a:pt x="548" y="47"/>
                  </a:cubicBezTo>
                  <a:cubicBezTo>
                    <a:pt x="480" y="69"/>
                    <a:pt x="411" y="115"/>
                    <a:pt x="343" y="161"/>
                  </a:cubicBezTo>
                  <a:cubicBezTo>
                    <a:pt x="297" y="206"/>
                    <a:pt x="251" y="252"/>
                    <a:pt x="206" y="343"/>
                  </a:cubicBezTo>
                  <a:cubicBezTo>
                    <a:pt x="160" y="389"/>
                    <a:pt x="137" y="480"/>
                    <a:pt x="92" y="572"/>
                  </a:cubicBezTo>
                  <a:cubicBezTo>
                    <a:pt x="69" y="640"/>
                    <a:pt x="46" y="731"/>
                    <a:pt x="46" y="845"/>
                  </a:cubicBezTo>
                  <a:cubicBezTo>
                    <a:pt x="23" y="937"/>
                    <a:pt x="0" y="1051"/>
                    <a:pt x="0" y="1165"/>
                  </a:cubicBezTo>
                  <a:cubicBezTo>
                    <a:pt x="0" y="1370"/>
                    <a:pt x="0" y="1621"/>
                    <a:pt x="46" y="1895"/>
                  </a:cubicBezTo>
                  <a:cubicBezTo>
                    <a:pt x="69" y="2169"/>
                    <a:pt x="114" y="2420"/>
                    <a:pt x="183" y="2740"/>
                  </a:cubicBezTo>
                  <a:cubicBezTo>
                    <a:pt x="274" y="3242"/>
                    <a:pt x="411" y="3790"/>
                    <a:pt x="594" y="4452"/>
                  </a:cubicBezTo>
                  <a:cubicBezTo>
                    <a:pt x="753" y="5022"/>
                    <a:pt x="959" y="5616"/>
                    <a:pt x="1233" y="6415"/>
                  </a:cubicBezTo>
                  <a:cubicBezTo>
                    <a:pt x="1256" y="6460"/>
                    <a:pt x="1278" y="6483"/>
                    <a:pt x="1324" y="6483"/>
                  </a:cubicBezTo>
                  <a:lnTo>
                    <a:pt x="1347" y="6483"/>
                  </a:lnTo>
                  <a:cubicBezTo>
                    <a:pt x="1347" y="6506"/>
                    <a:pt x="1370" y="6506"/>
                    <a:pt x="1370" y="6506"/>
                  </a:cubicBezTo>
                  <a:cubicBezTo>
                    <a:pt x="1415" y="6506"/>
                    <a:pt x="1461" y="6460"/>
                    <a:pt x="1461" y="6438"/>
                  </a:cubicBezTo>
                  <a:cubicBezTo>
                    <a:pt x="1507" y="6209"/>
                    <a:pt x="1552" y="5981"/>
                    <a:pt x="1598" y="5753"/>
                  </a:cubicBezTo>
                  <a:cubicBezTo>
                    <a:pt x="1598" y="5684"/>
                    <a:pt x="1621" y="5593"/>
                    <a:pt x="1621" y="5525"/>
                  </a:cubicBezTo>
                  <a:lnTo>
                    <a:pt x="1621" y="5456"/>
                  </a:lnTo>
                  <a:lnTo>
                    <a:pt x="1644" y="5410"/>
                  </a:lnTo>
                  <a:cubicBezTo>
                    <a:pt x="1644" y="5388"/>
                    <a:pt x="1644" y="5388"/>
                    <a:pt x="1644" y="5388"/>
                  </a:cubicBezTo>
                  <a:cubicBezTo>
                    <a:pt x="1666" y="5205"/>
                    <a:pt x="1689" y="5045"/>
                    <a:pt x="1712" y="4863"/>
                  </a:cubicBezTo>
                  <a:cubicBezTo>
                    <a:pt x="1781" y="4269"/>
                    <a:pt x="1826" y="3699"/>
                    <a:pt x="1826" y="3151"/>
                  </a:cubicBezTo>
                  <a:cubicBezTo>
                    <a:pt x="1872" y="2420"/>
                    <a:pt x="1826" y="1873"/>
                    <a:pt x="1758" y="1370"/>
                  </a:cubicBezTo>
                  <a:cubicBezTo>
                    <a:pt x="1712" y="1097"/>
                    <a:pt x="1666" y="868"/>
                    <a:pt x="1575" y="663"/>
                  </a:cubicBezTo>
                  <a:cubicBezTo>
                    <a:pt x="1507" y="457"/>
                    <a:pt x="1393" y="298"/>
                    <a:pt x="1278" y="183"/>
                  </a:cubicBezTo>
                  <a:cubicBezTo>
                    <a:pt x="1210" y="115"/>
                    <a:pt x="1142" y="69"/>
                    <a:pt x="1050" y="47"/>
                  </a:cubicBezTo>
                  <a:cubicBezTo>
                    <a:pt x="982" y="24"/>
                    <a:pt x="890" y="1"/>
                    <a:pt x="79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0" name="Google Shape;5710;p21"/>
          <p:cNvSpPr/>
          <p:nvPr/>
        </p:nvSpPr>
        <p:spPr>
          <a:xfrm rot="1258828">
            <a:off x="2294629" y="4800920"/>
            <a:ext cx="339518" cy="110637"/>
          </a:xfrm>
          <a:custGeom>
            <a:avLst/>
            <a:gdLst/>
            <a:ahLst/>
            <a:cxnLst/>
            <a:rect l="l" t="t" r="r" b="b"/>
            <a:pathLst>
              <a:path w="4232" h="1379" extrusionOk="0">
                <a:moveTo>
                  <a:pt x="2195" y="0"/>
                </a:moveTo>
                <a:cubicBezTo>
                  <a:pt x="2121" y="4"/>
                  <a:pt x="2047" y="31"/>
                  <a:pt x="1987" y="68"/>
                </a:cubicBezTo>
                <a:cubicBezTo>
                  <a:pt x="1924" y="108"/>
                  <a:pt x="1871" y="155"/>
                  <a:pt x="1820" y="208"/>
                </a:cubicBezTo>
                <a:cubicBezTo>
                  <a:pt x="1774" y="258"/>
                  <a:pt x="1737" y="312"/>
                  <a:pt x="1710" y="372"/>
                </a:cubicBezTo>
                <a:cubicBezTo>
                  <a:pt x="1697" y="402"/>
                  <a:pt x="1686" y="432"/>
                  <a:pt x="1677" y="459"/>
                </a:cubicBezTo>
                <a:cubicBezTo>
                  <a:pt x="1650" y="526"/>
                  <a:pt x="1630" y="593"/>
                  <a:pt x="1610" y="659"/>
                </a:cubicBezTo>
                <a:cubicBezTo>
                  <a:pt x="1583" y="763"/>
                  <a:pt x="1556" y="863"/>
                  <a:pt x="1522" y="964"/>
                </a:cubicBezTo>
                <a:cubicBezTo>
                  <a:pt x="1513" y="988"/>
                  <a:pt x="1502" y="1014"/>
                  <a:pt x="1490" y="1038"/>
                </a:cubicBezTo>
                <a:cubicBezTo>
                  <a:pt x="1445" y="1017"/>
                  <a:pt x="1402" y="994"/>
                  <a:pt x="1362" y="964"/>
                </a:cubicBezTo>
                <a:cubicBezTo>
                  <a:pt x="1352" y="957"/>
                  <a:pt x="1342" y="948"/>
                  <a:pt x="1332" y="937"/>
                </a:cubicBezTo>
                <a:cubicBezTo>
                  <a:pt x="1289" y="880"/>
                  <a:pt x="1252" y="820"/>
                  <a:pt x="1221" y="760"/>
                </a:cubicBezTo>
                <a:cubicBezTo>
                  <a:pt x="1201" y="713"/>
                  <a:pt x="1189" y="667"/>
                  <a:pt x="1178" y="619"/>
                </a:cubicBezTo>
                <a:cubicBezTo>
                  <a:pt x="1161" y="566"/>
                  <a:pt x="1148" y="513"/>
                  <a:pt x="1128" y="462"/>
                </a:cubicBezTo>
                <a:cubicBezTo>
                  <a:pt x="1108" y="399"/>
                  <a:pt x="1084" y="338"/>
                  <a:pt x="1055" y="281"/>
                </a:cubicBezTo>
                <a:cubicBezTo>
                  <a:pt x="998" y="168"/>
                  <a:pt x="891" y="85"/>
                  <a:pt x="760" y="68"/>
                </a:cubicBezTo>
                <a:cubicBezTo>
                  <a:pt x="740" y="65"/>
                  <a:pt x="720" y="64"/>
                  <a:pt x="700" y="64"/>
                </a:cubicBezTo>
                <a:cubicBezTo>
                  <a:pt x="639" y="64"/>
                  <a:pt x="577" y="76"/>
                  <a:pt x="519" y="101"/>
                </a:cubicBezTo>
                <a:cubicBezTo>
                  <a:pt x="459" y="125"/>
                  <a:pt x="402" y="151"/>
                  <a:pt x="352" y="191"/>
                </a:cubicBezTo>
                <a:cubicBezTo>
                  <a:pt x="322" y="215"/>
                  <a:pt x="295" y="238"/>
                  <a:pt x="269" y="261"/>
                </a:cubicBezTo>
                <a:cubicBezTo>
                  <a:pt x="238" y="292"/>
                  <a:pt x="218" y="326"/>
                  <a:pt x="195" y="355"/>
                </a:cubicBezTo>
                <a:cubicBezTo>
                  <a:pt x="158" y="412"/>
                  <a:pt x="135" y="479"/>
                  <a:pt x="115" y="542"/>
                </a:cubicBezTo>
                <a:cubicBezTo>
                  <a:pt x="91" y="623"/>
                  <a:pt x="78" y="707"/>
                  <a:pt x="65" y="790"/>
                </a:cubicBezTo>
                <a:cubicBezTo>
                  <a:pt x="45" y="897"/>
                  <a:pt x="25" y="1004"/>
                  <a:pt x="8" y="1111"/>
                </a:cubicBezTo>
                <a:cubicBezTo>
                  <a:pt x="1" y="1144"/>
                  <a:pt x="5" y="1181"/>
                  <a:pt x="25" y="1212"/>
                </a:cubicBezTo>
                <a:cubicBezTo>
                  <a:pt x="45" y="1241"/>
                  <a:pt x="74" y="1261"/>
                  <a:pt x="108" y="1269"/>
                </a:cubicBezTo>
                <a:cubicBezTo>
                  <a:pt x="118" y="1271"/>
                  <a:pt x="127" y="1272"/>
                  <a:pt x="137" y="1272"/>
                </a:cubicBezTo>
                <a:cubicBezTo>
                  <a:pt x="195" y="1272"/>
                  <a:pt x="254" y="1231"/>
                  <a:pt x="266" y="1168"/>
                </a:cubicBezTo>
                <a:cubicBezTo>
                  <a:pt x="286" y="1058"/>
                  <a:pt x="306" y="944"/>
                  <a:pt x="326" y="834"/>
                </a:cubicBezTo>
                <a:cubicBezTo>
                  <a:pt x="339" y="747"/>
                  <a:pt x="359" y="663"/>
                  <a:pt x="386" y="579"/>
                </a:cubicBezTo>
                <a:cubicBezTo>
                  <a:pt x="399" y="546"/>
                  <a:pt x="416" y="516"/>
                  <a:pt x="432" y="486"/>
                </a:cubicBezTo>
                <a:cubicBezTo>
                  <a:pt x="453" y="462"/>
                  <a:pt x="473" y="442"/>
                  <a:pt x="496" y="422"/>
                </a:cubicBezTo>
                <a:cubicBezTo>
                  <a:pt x="522" y="399"/>
                  <a:pt x="553" y="382"/>
                  <a:pt x="583" y="366"/>
                </a:cubicBezTo>
                <a:cubicBezTo>
                  <a:pt x="610" y="355"/>
                  <a:pt x="633" y="346"/>
                  <a:pt x="660" y="338"/>
                </a:cubicBezTo>
                <a:cubicBezTo>
                  <a:pt x="676" y="335"/>
                  <a:pt x="690" y="335"/>
                  <a:pt x="707" y="335"/>
                </a:cubicBezTo>
                <a:cubicBezTo>
                  <a:pt x="717" y="338"/>
                  <a:pt x="730" y="342"/>
                  <a:pt x="740" y="346"/>
                </a:cubicBezTo>
                <a:lnTo>
                  <a:pt x="760" y="355"/>
                </a:lnTo>
                <a:lnTo>
                  <a:pt x="780" y="372"/>
                </a:lnTo>
                <a:cubicBezTo>
                  <a:pt x="790" y="386"/>
                  <a:pt x="797" y="402"/>
                  <a:pt x="807" y="415"/>
                </a:cubicBezTo>
                <a:cubicBezTo>
                  <a:pt x="823" y="459"/>
                  <a:pt x="837" y="506"/>
                  <a:pt x="851" y="549"/>
                </a:cubicBezTo>
                <a:cubicBezTo>
                  <a:pt x="867" y="602"/>
                  <a:pt x="884" y="656"/>
                  <a:pt x="897" y="710"/>
                </a:cubicBezTo>
                <a:cubicBezTo>
                  <a:pt x="911" y="763"/>
                  <a:pt x="924" y="814"/>
                  <a:pt x="944" y="867"/>
                </a:cubicBezTo>
                <a:cubicBezTo>
                  <a:pt x="971" y="928"/>
                  <a:pt x="1004" y="984"/>
                  <a:pt x="1034" y="1044"/>
                </a:cubicBezTo>
                <a:cubicBezTo>
                  <a:pt x="1048" y="1068"/>
                  <a:pt x="1061" y="1091"/>
                  <a:pt x="1078" y="1111"/>
                </a:cubicBezTo>
                <a:cubicBezTo>
                  <a:pt x="1108" y="1158"/>
                  <a:pt x="1144" y="1192"/>
                  <a:pt x="1185" y="1229"/>
                </a:cubicBezTo>
                <a:cubicBezTo>
                  <a:pt x="1238" y="1272"/>
                  <a:pt x="1299" y="1309"/>
                  <a:pt x="1362" y="1339"/>
                </a:cubicBezTo>
                <a:cubicBezTo>
                  <a:pt x="1399" y="1355"/>
                  <a:pt x="1436" y="1369"/>
                  <a:pt x="1473" y="1372"/>
                </a:cubicBezTo>
                <a:cubicBezTo>
                  <a:pt x="1493" y="1375"/>
                  <a:pt x="1519" y="1379"/>
                  <a:pt x="1539" y="1379"/>
                </a:cubicBezTo>
                <a:cubicBezTo>
                  <a:pt x="1563" y="1379"/>
                  <a:pt x="1586" y="1372"/>
                  <a:pt x="1606" y="1365"/>
                </a:cubicBezTo>
                <a:cubicBezTo>
                  <a:pt x="1626" y="1362"/>
                  <a:pt x="1657" y="1345"/>
                  <a:pt x="1670" y="1339"/>
                </a:cubicBezTo>
                <a:cubicBezTo>
                  <a:pt x="1693" y="1329"/>
                  <a:pt x="1706" y="1315"/>
                  <a:pt x="1726" y="1298"/>
                </a:cubicBezTo>
                <a:cubicBezTo>
                  <a:pt x="1760" y="1269"/>
                  <a:pt x="1787" y="1229"/>
                  <a:pt x="1811" y="1188"/>
                </a:cubicBezTo>
                <a:cubicBezTo>
                  <a:pt x="1851" y="1121"/>
                  <a:pt x="1880" y="1044"/>
                  <a:pt x="1907" y="971"/>
                </a:cubicBezTo>
                <a:cubicBezTo>
                  <a:pt x="1951" y="843"/>
                  <a:pt x="1981" y="713"/>
                  <a:pt x="2024" y="586"/>
                </a:cubicBezTo>
                <a:cubicBezTo>
                  <a:pt x="2041" y="553"/>
                  <a:pt x="2055" y="516"/>
                  <a:pt x="2075" y="482"/>
                </a:cubicBezTo>
                <a:cubicBezTo>
                  <a:pt x="2101" y="452"/>
                  <a:pt x="2124" y="426"/>
                  <a:pt x="2155" y="399"/>
                </a:cubicBezTo>
                <a:cubicBezTo>
                  <a:pt x="2168" y="389"/>
                  <a:pt x="2185" y="379"/>
                  <a:pt x="2198" y="369"/>
                </a:cubicBezTo>
                <a:lnTo>
                  <a:pt x="2218" y="362"/>
                </a:lnTo>
                <a:lnTo>
                  <a:pt x="2232" y="362"/>
                </a:lnTo>
                <a:lnTo>
                  <a:pt x="2252" y="366"/>
                </a:lnTo>
                <a:lnTo>
                  <a:pt x="2272" y="379"/>
                </a:lnTo>
                <a:lnTo>
                  <a:pt x="2275" y="379"/>
                </a:lnTo>
                <a:cubicBezTo>
                  <a:pt x="2279" y="389"/>
                  <a:pt x="2285" y="395"/>
                  <a:pt x="2288" y="406"/>
                </a:cubicBezTo>
                <a:cubicBezTo>
                  <a:pt x="2305" y="449"/>
                  <a:pt x="2319" y="492"/>
                  <a:pt x="2328" y="539"/>
                </a:cubicBezTo>
                <a:cubicBezTo>
                  <a:pt x="2342" y="590"/>
                  <a:pt x="2359" y="639"/>
                  <a:pt x="2372" y="690"/>
                </a:cubicBezTo>
                <a:cubicBezTo>
                  <a:pt x="2385" y="743"/>
                  <a:pt x="2396" y="800"/>
                  <a:pt x="2416" y="850"/>
                </a:cubicBezTo>
                <a:cubicBezTo>
                  <a:pt x="2439" y="914"/>
                  <a:pt x="2473" y="977"/>
                  <a:pt x="2509" y="1031"/>
                </a:cubicBezTo>
                <a:cubicBezTo>
                  <a:pt x="2529" y="1061"/>
                  <a:pt x="2556" y="1091"/>
                  <a:pt x="2580" y="1118"/>
                </a:cubicBezTo>
                <a:cubicBezTo>
                  <a:pt x="2609" y="1151"/>
                  <a:pt x="2640" y="1175"/>
                  <a:pt x="2673" y="1198"/>
                </a:cubicBezTo>
                <a:cubicBezTo>
                  <a:pt x="2694" y="1215"/>
                  <a:pt x="2717" y="1225"/>
                  <a:pt x="2737" y="1238"/>
                </a:cubicBezTo>
                <a:cubicBezTo>
                  <a:pt x="2787" y="1261"/>
                  <a:pt x="2837" y="1272"/>
                  <a:pt x="2890" y="1272"/>
                </a:cubicBezTo>
                <a:cubicBezTo>
                  <a:pt x="2910" y="1272"/>
                  <a:pt x="2944" y="1265"/>
                  <a:pt x="2964" y="1258"/>
                </a:cubicBezTo>
                <a:cubicBezTo>
                  <a:pt x="2995" y="1249"/>
                  <a:pt x="3024" y="1232"/>
                  <a:pt x="3048" y="1212"/>
                </a:cubicBezTo>
                <a:cubicBezTo>
                  <a:pt x="3068" y="1198"/>
                  <a:pt x="3081" y="1184"/>
                  <a:pt x="3095" y="1168"/>
                </a:cubicBezTo>
                <a:cubicBezTo>
                  <a:pt x="3111" y="1151"/>
                  <a:pt x="3125" y="1128"/>
                  <a:pt x="3135" y="1108"/>
                </a:cubicBezTo>
                <a:cubicBezTo>
                  <a:pt x="3148" y="1088"/>
                  <a:pt x="3158" y="1068"/>
                  <a:pt x="3168" y="1048"/>
                </a:cubicBezTo>
                <a:cubicBezTo>
                  <a:pt x="3185" y="1008"/>
                  <a:pt x="3202" y="968"/>
                  <a:pt x="3219" y="928"/>
                </a:cubicBezTo>
                <a:cubicBezTo>
                  <a:pt x="3239" y="871"/>
                  <a:pt x="3255" y="814"/>
                  <a:pt x="3275" y="757"/>
                </a:cubicBezTo>
                <a:cubicBezTo>
                  <a:pt x="3282" y="737"/>
                  <a:pt x="3288" y="716"/>
                  <a:pt x="3296" y="696"/>
                </a:cubicBezTo>
                <a:cubicBezTo>
                  <a:pt x="3322" y="627"/>
                  <a:pt x="3352" y="559"/>
                  <a:pt x="3392" y="496"/>
                </a:cubicBezTo>
                <a:cubicBezTo>
                  <a:pt x="3406" y="479"/>
                  <a:pt x="3419" y="462"/>
                  <a:pt x="3432" y="449"/>
                </a:cubicBezTo>
                <a:lnTo>
                  <a:pt x="3449" y="439"/>
                </a:lnTo>
                <a:lnTo>
                  <a:pt x="3452" y="439"/>
                </a:lnTo>
                <a:lnTo>
                  <a:pt x="3469" y="456"/>
                </a:lnTo>
                <a:lnTo>
                  <a:pt x="3472" y="459"/>
                </a:lnTo>
                <a:cubicBezTo>
                  <a:pt x="3483" y="486"/>
                  <a:pt x="3489" y="513"/>
                  <a:pt x="3496" y="539"/>
                </a:cubicBezTo>
                <a:cubicBezTo>
                  <a:pt x="3509" y="573"/>
                  <a:pt x="3520" y="606"/>
                  <a:pt x="3529" y="639"/>
                </a:cubicBezTo>
                <a:cubicBezTo>
                  <a:pt x="3549" y="707"/>
                  <a:pt x="3560" y="780"/>
                  <a:pt x="3583" y="850"/>
                </a:cubicBezTo>
                <a:cubicBezTo>
                  <a:pt x="3613" y="948"/>
                  <a:pt x="3670" y="1024"/>
                  <a:pt x="3737" y="1101"/>
                </a:cubicBezTo>
                <a:cubicBezTo>
                  <a:pt x="3760" y="1128"/>
                  <a:pt x="3787" y="1155"/>
                  <a:pt x="3813" y="1181"/>
                </a:cubicBezTo>
                <a:cubicBezTo>
                  <a:pt x="3841" y="1204"/>
                  <a:pt x="3870" y="1225"/>
                  <a:pt x="3904" y="1245"/>
                </a:cubicBezTo>
                <a:cubicBezTo>
                  <a:pt x="3914" y="1252"/>
                  <a:pt x="3924" y="1255"/>
                  <a:pt x="3934" y="1258"/>
                </a:cubicBezTo>
                <a:cubicBezTo>
                  <a:pt x="3964" y="1275"/>
                  <a:pt x="3994" y="1282"/>
                  <a:pt x="4028" y="1282"/>
                </a:cubicBezTo>
                <a:cubicBezTo>
                  <a:pt x="4074" y="1282"/>
                  <a:pt x="4114" y="1269"/>
                  <a:pt x="4151" y="1245"/>
                </a:cubicBezTo>
                <a:cubicBezTo>
                  <a:pt x="4202" y="1218"/>
                  <a:pt x="4231" y="1158"/>
                  <a:pt x="4228" y="1101"/>
                </a:cubicBezTo>
                <a:cubicBezTo>
                  <a:pt x="4225" y="1048"/>
                  <a:pt x="4195" y="1001"/>
                  <a:pt x="4151" y="971"/>
                </a:cubicBezTo>
                <a:cubicBezTo>
                  <a:pt x="4131" y="957"/>
                  <a:pt x="4114" y="944"/>
                  <a:pt x="4094" y="931"/>
                </a:cubicBezTo>
                <a:cubicBezTo>
                  <a:pt x="4051" y="897"/>
                  <a:pt x="4014" y="854"/>
                  <a:pt x="3978" y="810"/>
                </a:cubicBezTo>
                <a:cubicBezTo>
                  <a:pt x="3961" y="790"/>
                  <a:pt x="3944" y="767"/>
                  <a:pt x="3930" y="740"/>
                </a:cubicBezTo>
                <a:cubicBezTo>
                  <a:pt x="3914" y="700"/>
                  <a:pt x="3904" y="656"/>
                  <a:pt x="3890" y="613"/>
                </a:cubicBezTo>
                <a:cubicBezTo>
                  <a:pt x="3877" y="559"/>
                  <a:pt x="3861" y="509"/>
                  <a:pt x="3841" y="459"/>
                </a:cubicBezTo>
                <a:cubicBezTo>
                  <a:pt x="3833" y="436"/>
                  <a:pt x="3824" y="412"/>
                  <a:pt x="3817" y="389"/>
                </a:cubicBezTo>
                <a:cubicBezTo>
                  <a:pt x="3810" y="379"/>
                  <a:pt x="3807" y="366"/>
                  <a:pt x="3800" y="355"/>
                </a:cubicBezTo>
                <a:cubicBezTo>
                  <a:pt x="3793" y="338"/>
                  <a:pt x="3787" y="322"/>
                  <a:pt x="3777" y="305"/>
                </a:cubicBezTo>
                <a:cubicBezTo>
                  <a:pt x="3764" y="278"/>
                  <a:pt x="3747" y="255"/>
                  <a:pt x="3730" y="232"/>
                </a:cubicBezTo>
                <a:cubicBezTo>
                  <a:pt x="3710" y="212"/>
                  <a:pt x="3693" y="195"/>
                  <a:pt x="3673" y="181"/>
                </a:cubicBezTo>
                <a:cubicBezTo>
                  <a:pt x="3650" y="165"/>
                  <a:pt x="3629" y="148"/>
                  <a:pt x="3606" y="135"/>
                </a:cubicBezTo>
                <a:cubicBezTo>
                  <a:pt x="3580" y="121"/>
                  <a:pt x="3552" y="114"/>
                  <a:pt x="3526" y="105"/>
                </a:cubicBezTo>
                <a:lnTo>
                  <a:pt x="3506" y="101"/>
                </a:lnTo>
                <a:cubicBezTo>
                  <a:pt x="3486" y="98"/>
                  <a:pt x="3463" y="94"/>
                  <a:pt x="3442" y="94"/>
                </a:cubicBezTo>
                <a:cubicBezTo>
                  <a:pt x="3412" y="94"/>
                  <a:pt x="3382" y="98"/>
                  <a:pt x="3356" y="105"/>
                </a:cubicBezTo>
                <a:cubicBezTo>
                  <a:pt x="3312" y="118"/>
                  <a:pt x="3268" y="138"/>
                  <a:pt x="3231" y="165"/>
                </a:cubicBezTo>
                <a:cubicBezTo>
                  <a:pt x="3191" y="195"/>
                  <a:pt x="3155" y="228"/>
                  <a:pt x="3125" y="269"/>
                </a:cubicBezTo>
                <a:cubicBezTo>
                  <a:pt x="3101" y="298"/>
                  <a:pt x="3078" y="332"/>
                  <a:pt x="3058" y="369"/>
                </a:cubicBezTo>
                <a:cubicBezTo>
                  <a:pt x="3027" y="419"/>
                  <a:pt x="3007" y="469"/>
                  <a:pt x="2987" y="522"/>
                </a:cubicBezTo>
                <a:cubicBezTo>
                  <a:pt x="2961" y="590"/>
                  <a:pt x="2938" y="653"/>
                  <a:pt x="2921" y="720"/>
                </a:cubicBezTo>
                <a:cubicBezTo>
                  <a:pt x="2907" y="780"/>
                  <a:pt x="2894" y="843"/>
                  <a:pt x="2874" y="900"/>
                </a:cubicBezTo>
                <a:cubicBezTo>
                  <a:pt x="2870" y="911"/>
                  <a:pt x="2867" y="917"/>
                  <a:pt x="2864" y="928"/>
                </a:cubicBezTo>
                <a:cubicBezTo>
                  <a:pt x="2850" y="914"/>
                  <a:pt x="2840" y="900"/>
                  <a:pt x="2827" y="887"/>
                </a:cubicBezTo>
                <a:cubicBezTo>
                  <a:pt x="2800" y="854"/>
                  <a:pt x="2780" y="817"/>
                  <a:pt x="2760" y="777"/>
                </a:cubicBezTo>
                <a:cubicBezTo>
                  <a:pt x="2740" y="730"/>
                  <a:pt x="2730" y="680"/>
                  <a:pt x="2717" y="633"/>
                </a:cubicBezTo>
                <a:cubicBezTo>
                  <a:pt x="2703" y="582"/>
                  <a:pt x="2690" y="533"/>
                  <a:pt x="2677" y="482"/>
                </a:cubicBezTo>
                <a:cubicBezTo>
                  <a:pt x="2666" y="429"/>
                  <a:pt x="2657" y="375"/>
                  <a:pt x="2640" y="329"/>
                </a:cubicBezTo>
                <a:cubicBezTo>
                  <a:pt x="2623" y="289"/>
                  <a:pt x="2606" y="252"/>
                  <a:pt x="2589" y="218"/>
                </a:cubicBezTo>
                <a:lnTo>
                  <a:pt x="2580" y="198"/>
                </a:lnTo>
                <a:cubicBezTo>
                  <a:pt x="2566" y="178"/>
                  <a:pt x="2546" y="148"/>
                  <a:pt x="2526" y="131"/>
                </a:cubicBezTo>
                <a:cubicBezTo>
                  <a:pt x="2493" y="98"/>
                  <a:pt x="2453" y="68"/>
                  <a:pt x="2409" y="48"/>
                </a:cubicBezTo>
                <a:cubicBezTo>
                  <a:pt x="2348" y="17"/>
                  <a:pt x="2285" y="0"/>
                  <a:pt x="22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1" name="Google Shape;5711;p21"/>
          <p:cNvSpPr/>
          <p:nvPr/>
        </p:nvSpPr>
        <p:spPr>
          <a:xfrm>
            <a:off x="8757422" y="3069935"/>
            <a:ext cx="106705" cy="83716"/>
          </a:xfrm>
          <a:custGeom>
            <a:avLst/>
            <a:gdLst/>
            <a:ahLst/>
            <a:cxnLst/>
            <a:rect l="l" t="t" r="r" b="b"/>
            <a:pathLst>
              <a:path w="452" h="446" extrusionOk="0">
                <a:moveTo>
                  <a:pt x="218" y="1"/>
                </a:moveTo>
                <a:cubicBezTo>
                  <a:pt x="98" y="1"/>
                  <a:pt x="0" y="118"/>
                  <a:pt x="7" y="235"/>
                </a:cubicBezTo>
                <a:cubicBezTo>
                  <a:pt x="7" y="292"/>
                  <a:pt x="34" y="345"/>
                  <a:pt x="78" y="385"/>
                </a:cubicBezTo>
                <a:cubicBezTo>
                  <a:pt x="121" y="429"/>
                  <a:pt x="178" y="446"/>
                  <a:pt x="238" y="446"/>
                </a:cubicBezTo>
                <a:cubicBezTo>
                  <a:pt x="358" y="446"/>
                  <a:pt x="452" y="329"/>
                  <a:pt x="448" y="212"/>
                </a:cubicBezTo>
                <a:cubicBezTo>
                  <a:pt x="445" y="155"/>
                  <a:pt x="419" y="101"/>
                  <a:pt x="379" y="61"/>
                </a:cubicBezTo>
                <a:cubicBezTo>
                  <a:pt x="335" y="18"/>
                  <a:pt x="278" y="1"/>
                  <a:pt x="2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2" name="Google Shape;5712;p21"/>
          <p:cNvSpPr/>
          <p:nvPr/>
        </p:nvSpPr>
        <p:spPr>
          <a:xfrm>
            <a:off x="315649" y="2571738"/>
            <a:ext cx="155466" cy="175100"/>
          </a:xfrm>
          <a:custGeom>
            <a:avLst/>
            <a:gdLst/>
            <a:ahLst/>
            <a:cxnLst/>
            <a:rect l="l" t="t" r="r" b="b"/>
            <a:pathLst>
              <a:path w="1014" h="1142" extrusionOk="0">
                <a:moveTo>
                  <a:pt x="555" y="0"/>
                </a:moveTo>
                <a:lnTo>
                  <a:pt x="549" y="3"/>
                </a:lnTo>
                <a:cubicBezTo>
                  <a:pt x="486" y="3"/>
                  <a:pt x="439" y="60"/>
                  <a:pt x="439" y="124"/>
                </a:cubicBezTo>
                <a:cubicBezTo>
                  <a:pt x="442" y="221"/>
                  <a:pt x="446" y="318"/>
                  <a:pt x="446" y="415"/>
                </a:cubicBezTo>
                <a:lnTo>
                  <a:pt x="322" y="415"/>
                </a:lnTo>
                <a:cubicBezTo>
                  <a:pt x="245" y="415"/>
                  <a:pt x="171" y="412"/>
                  <a:pt x="94" y="409"/>
                </a:cubicBezTo>
                <a:cubicBezTo>
                  <a:pt x="92" y="408"/>
                  <a:pt x="89" y="408"/>
                  <a:pt x="87" y="408"/>
                </a:cubicBezTo>
                <a:cubicBezTo>
                  <a:pt x="65" y="408"/>
                  <a:pt x="43" y="423"/>
                  <a:pt x="31" y="438"/>
                </a:cubicBezTo>
                <a:cubicBezTo>
                  <a:pt x="10" y="455"/>
                  <a:pt x="1" y="482"/>
                  <a:pt x="4" y="509"/>
                </a:cubicBezTo>
                <a:cubicBezTo>
                  <a:pt x="4" y="532"/>
                  <a:pt x="14" y="556"/>
                  <a:pt x="34" y="576"/>
                </a:cubicBezTo>
                <a:cubicBezTo>
                  <a:pt x="54" y="593"/>
                  <a:pt x="78" y="599"/>
                  <a:pt x="104" y="599"/>
                </a:cubicBezTo>
                <a:cubicBezTo>
                  <a:pt x="174" y="602"/>
                  <a:pt x="248" y="605"/>
                  <a:pt x="322" y="609"/>
                </a:cubicBezTo>
                <a:lnTo>
                  <a:pt x="452" y="609"/>
                </a:lnTo>
                <a:cubicBezTo>
                  <a:pt x="452" y="693"/>
                  <a:pt x="452" y="776"/>
                  <a:pt x="446" y="863"/>
                </a:cubicBezTo>
                <a:cubicBezTo>
                  <a:pt x="442" y="917"/>
                  <a:pt x="435" y="967"/>
                  <a:pt x="432" y="1024"/>
                </a:cubicBezTo>
                <a:cubicBezTo>
                  <a:pt x="432" y="1054"/>
                  <a:pt x="449" y="1087"/>
                  <a:pt x="472" y="1107"/>
                </a:cubicBezTo>
                <a:cubicBezTo>
                  <a:pt x="493" y="1129"/>
                  <a:pt x="522" y="1141"/>
                  <a:pt x="552" y="1141"/>
                </a:cubicBezTo>
                <a:cubicBezTo>
                  <a:pt x="556" y="1141"/>
                  <a:pt x="559" y="1141"/>
                  <a:pt x="563" y="1141"/>
                </a:cubicBezTo>
                <a:cubicBezTo>
                  <a:pt x="596" y="1141"/>
                  <a:pt x="626" y="1124"/>
                  <a:pt x="646" y="1101"/>
                </a:cubicBezTo>
                <a:cubicBezTo>
                  <a:pt x="653" y="1094"/>
                  <a:pt x="660" y="1084"/>
                  <a:pt x="666" y="1074"/>
                </a:cubicBezTo>
                <a:cubicBezTo>
                  <a:pt x="676" y="1054"/>
                  <a:pt x="683" y="1034"/>
                  <a:pt x="680" y="1011"/>
                </a:cubicBezTo>
                <a:cubicBezTo>
                  <a:pt x="686" y="940"/>
                  <a:pt x="690" y="870"/>
                  <a:pt x="690" y="800"/>
                </a:cubicBezTo>
                <a:cubicBezTo>
                  <a:pt x="693" y="739"/>
                  <a:pt x="690" y="679"/>
                  <a:pt x="686" y="619"/>
                </a:cubicBezTo>
                <a:lnTo>
                  <a:pt x="713" y="619"/>
                </a:lnTo>
                <a:cubicBezTo>
                  <a:pt x="726" y="620"/>
                  <a:pt x="739" y="620"/>
                  <a:pt x="751" y="620"/>
                </a:cubicBezTo>
                <a:cubicBezTo>
                  <a:pt x="806" y="620"/>
                  <a:pt x="859" y="615"/>
                  <a:pt x="910" y="613"/>
                </a:cubicBezTo>
                <a:cubicBezTo>
                  <a:pt x="967" y="613"/>
                  <a:pt x="1014" y="559"/>
                  <a:pt x="1011" y="505"/>
                </a:cubicBezTo>
                <a:cubicBezTo>
                  <a:pt x="1007" y="452"/>
                  <a:pt x="964" y="405"/>
                  <a:pt x="910" y="405"/>
                </a:cubicBezTo>
                <a:lnTo>
                  <a:pt x="901" y="405"/>
                </a:lnTo>
                <a:cubicBezTo>
                  <a:pt x="870" y="405"/>
                  <a:pt x="840" y="412"/>
                  <a:pt x="810" y="412"/>
                </a:cubicBezTo>
                <a:cubicBezTo>
                  <a:pt x="776" y="415"/>
                  <a:pt x="740" y="418"/>
                  <a:pt x="706" y="418"/>
                </a:cubicBezTo>
                <a:lnTo>
                  <a:pt x="680" y="418"/>
                </a:lnTo>
                <a:cubicBezTo>
                  <a:pt x="676" y="318"/>
                  <a:pt x="673" y="215"/>
                  <a:pt x="669" y="114"/>
                </a:cubicBezTo>
                <a:cubicBezTo>
                  <a:pt x="669" y="51"/>
                  <a:pt x="612" y="0"/>
                  <a:pt x="5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3" name="Google Shape;5713;p21"/>
          <p:cNvSpPr/>
          <p:nvPr/>
        </p:nvSpPr>
        <p:spPr>
          <a:xfrm rot="-107">
            <a:off x="223616" y="1591067"/>
            <a:ext cx="339523" cy="110637"/>
          </a:xfrm>
          <a:custGeom>
            <a:avLst/>
            <a:gdLst/>
            <a:ahLst/>
            <a:cxnLst/>
            <a:rect l="l" t="t" r="r" b="b"/>
            <a:pathLst>
              <a:path w="4232" h="1379" extrusionOk="0">
                <a:moveTo>
                  <a:pt x="2195" y="0"/>
                </a:moveTo>
                <a:cubicBezTo>
                  <a:pt x="2121" y="4"/>
                  <a:pt x="2047" y="31"/>
                  <a:pt x="1987" y="68"/>
                </a:cubicBezTo>
                <a:cubicBezTo>
                  <a:pt x="1924" y="108"/>
                  <a:pt x="1871" y="155"/>
                  <a:pt x="1820" y="208"/>
                </a:cubicBezTo>
                <a:cubicBezTo>
                  <a:pt x="1774" y="258"/>
                  <a:pt x="1737" y="312"/>
                  <a:pt x="1710" y="372"/>
                </a:cubicBezTo>
                <a:cubicBezTo>
                  <a:pt x="1697" y="402"/>
                  <a:pt x="1686" y="432"/>
                  <a:pt x="1677" y="459"/>
                </a:cubicBezTo>
                <a:cubicBezTo>
                  <a:pt x="1650" y="526"/>
                  <a:pt x="1630" y="593"/>
                  <a:pt x="1610" y="659"/>
                </a:cubicBezTo>
                <a:cubicBezTo>
                  <a:pt x="1583" y="763"/>
                  <a:pt x="1556" y="863"/>
                  <a:pt x="1522" y="964"/>
                </a:cubicBezTo>
                <a:cubicBezTo>
                  <a:pt x="1513" y="988"/>
                  <a:pt x="1502" y="1014"/>
                  <a:pt x="1490" y="1038"/>
                </a:cubicBezTo>
                <a:cubicBezTo>
                  <a:pt x="1445" y="1017"/>
                  <a:pt x="1402" y="994"/>
                  <a:pt x="1362" y="964"/>
                </a:cubicBezTo>
                <a:cubicBezTo>
                  <a:pt x="1352" y="957"/>
                  <a:pt x="1342" y="948"/>
                  <a:pt x="1332" y="937"/>
                </a:cubicBezTo>
                <a:cubicBezTo>
                  <a:pt x="1289" y="880"/>
                  <a:pt x="1252" y="820"/>
                  <a:pt x="1221" y="760"/>
                </a:cubicBezTo>
                <a:cubicBezTo>
                  <a:pt x="1201" y="713"/>
                  <a:pt x="1189" y="667"/>
                  <a:pt x="1178" y="619"/>
                </a:cubicBezTo>
                <a:cubicBezTo>
                  <a:pt x="1161" y="566"/>
                  <a:pt x="1148" y="513"/>
                  <a:pt x="1128" y="462"/>
                </a:cubicBezTo>
                <a:cubicBezTo>
                  <a:pt x="1108" y="399"/>
                  <a:pt x="1084" y="338"/>
                  <a:pt x="1055" y="281"/>
                </a:cubicBezTo>
                <a:cubicBezTo>
                  <a:pt x="998" y="168"/>
                  <a:pt x="891" y="85"/>
                  <a:pt x="760" y="68"/>
                </a:cubicBezTo>
                <a:cubicBezTo>
                  <a:pt x="740" y="65"/>
                  <a:pt x="720" y="64"/>
                  <a:pt x="700" y="64"/>
                </a:cubicBezTo>
                <a:cubicBezTo>
                  <a:pt x="639" y="64"/>
                  <a:pt x="577" y="76"/>
                  <a:pt x="519" y="101"/>
                </a:cubicBezTo>
                <a:cubicBezTo>
                  <a:pt x="459" y="125"/>
                  <a:pt x="402" y="151"/>
                  <a:pt x="352" y="191"/>
                </a:cubicBezTo>
                <a:cubicBezTo>
                  <a:pt x="322" y="215"/>
                  <a:pt x="295" y="238"/>
                  <a:pt x="269" y="261"/>
                </a:cubicBezTo>
                <a:cubicBezTo>
                  <a:pt x="238" y="292"/>
                  <a:pt x="218" y="326"/>
                  <a:pt x="195" y="355"/>
                </a:cubicBezTo>
                <a:cubicBezTo>
                  <a:pt x="158" y="412"/>
                  <a:pt x="135" y="479"/>
                  <a:pt x="115" y="542"/>
                </a:cubicBezTo>
                <a:cubicBezTo>
                  <a:pt x="91" y="623"/>
                  <a:pt x="78" y="707"/>
                  <a:pt x="65" y="790"/>
                </a:cubicBezTo>
                <a:cubicBezTo>
                  <a:pt x="45" y="897"/>
                  <a:pt x="25" y="1004"/>
                  <a:pt x="8" y="1111"/>
                </a:cubicBezTo>
                <a:cubicBezTo>
                  <a:pt x="1" y="1144"/>
                  <a:pt x="5" y="1181"/>
                  <a:pt x="25" y="1212"/>
                </a:cubicBezTo>
                <a:cubicBezTo>
                  <a:pt x="45" y="1241"/>
                  <a:pt x="74" y="1261"/>
                  <a:pt x="108" y="1269"/>
                </a:cubicBezTo>
                <a:cubicBezTo>
                  <a:pt x="118" y="1271"/>
                  <a:pt x="127" y="1272"/>
                  <a:pt x="137" y="1272"/>
                </a:cubicBezTo>
                <a:cubicBezTo>
                  <a:pt x="195" y="1272"/>
                  <a:pt x="254" y="1231"/>
                  <a:pt x="266" y="1168"/>
                </a:cubicBezTo>
                <a:cubicBezTo>
                  <a:pt x="286" y="1058"/>
                  <a:pt x="306" y="944"/>
                  <a:pt x="326" y="834"/>
                </a:cubicBezTo>
                <a:cubicBezTo>
                  <a:pt x="339" y="747"/>
                  <a:pt x="359" y="663"/>
                  <a:pt x="386" y="579"/>
                </a:cubicBezTo>
                <a:cubicBezTo>
                  <a:pt x="399" y="546"/>
                  <a:pt x="416" y="516"/>
                  <a:pt x="432" y="486"/>
                </a:cubicBezTo>
                <a:cubicBezTo>
                  <a:pt x="453" y="462"/>
                  <a:pt x="473" y="442"/>
                  <a:pt x="496" y="422"/>
                </a:cubicBezTo>
                <a:cubicBezTo>
                  <a:pt x="522" y="399"/>
                  <a:pt x="553" y="382"/>
                  <a:pt x="583" y="366"/>
                </a:cubicBezTo>
                <a:cubicBezTo>
                  <a:pt x="610" y="355"/>
                  <a:pt x="633" y="346"/>
                  <a:pt x="660" y="338"/>
                </a:cubicBezTo>
                <a:cubicBezTo>
                  <a:pt x="676" y="335"/>
                  <a:pt x="690" y="335"/>
                  <a:pt x="707" y="335"/>
                </a:cubicBezTo>
                <a:cubicBezTo>
                  <a:pt x="717" y="338"/>
                  <a:pt x="730" y="342"/>
                  <a:pt x="740" y="346"/>
                </a:cubicBezTo>
                <a:lnTo>
                  <a:pt x="760" y="355"/>
                </a:lnTo>
                <a:lnTo>
                  <a:pt x="780" y="372"/>
                </a:lnTo>
                <a:cubicBezTo>
                  <a:pt x="790" y="386"/>
                  <a:pt x="797" y="402"/>
                  <a:pt x="807" y="415"/>
                </a:cubicBezTo>
                <a:cubicBezTo>
                  <a:pt x="823" y="459"/>
                  <a:pt x="837" y="506"/>
                  <a:pt x="851" y="549"/>
                </a:cubicBezTo>
                <a:cubicBezTo>
                  <a:pt x="867" y="602"/>
                  <a:pt x="884" y="656"/>
                  <a:pt x="897" y="710"/>
                </a:cubicBezTo>
                <a:cubicBezTo>
                  <a:pt x="911" y="763"/>
                  <a:pt x="924" y="814"/>
                  <a:pt x="944" y="867"/>
                </a:cubicBezTo>
                <a:cubicBezTo>
                  <a:pt x="971" y="928"/>
                  <a:pt x="1004" y="984"/>
                  <a:pt x="1034" y="1044"/>
                </a:cubicBezTo>
                <a:cubicBezTo>
                  <a:pt x="1048" y="1068"/>
                  <a:pt x="1061" y="1091"/>
                  <a:pt x="1078" y="1111"/>
                </a:cubicBezTo>
                <a:cubicBezTo>
                  <a:pt x="1108" y="1158"/>
                  <a:pt x="1144" y="1192"/>
                  <a:pt x="1185" y="1229"/>
                </a:cubicBezTo>
                <a:cubicBezTo>
                  <a:pt x="1238" y="1272"/>
                  <a:pt x="1299" y="1309"/>
                  <a:pt x="1362" y="1339"/>
                </a:cubicBezTo>
                <a:cubicBezTo>
                  <a:pt x="1399" y="1355"/>
                  <a:pt x="1436" y="1369"/>
                  <a:pt x="1473" y="1372"/>
                </a:cubicBezTo>
                <a:cubicBezTo>
                  <a:pt x="1493" y="1375"/>
                  <a:pt x="1519" y="1379"/>
                  <a:pt x="1539" y="1379"/>
                </a:cubicBezTo>
                <a:cubicBezTo>
                  <a:pt x="1563" y="1379"/>
                  <a:pt x="1586" y="1372"/>
                  <a:pt x="1606" y="1365"/>
                </a:cubicBezTo>
                <a:cubicBezTo>
                  <a:pt x="1626" y="1362"/>
                  <a:pt x="1657" y="1345"/>
                  <a:pt x="1670" y="1339"/>
                </a:cubicBezTo>
                <a:cubicBezTo>
                  <a:pt x="1693" y="1329"/>
                  <a:pt x="1706" y="1315"/>
                  <a:pt x="1726" y="1298"/>
                </a:cubicBezTo>
                <a:cubicBezTo>
                  <a:pt x="1760" y="1269"/>
                  <a:pt x="1787" y="1229"/>
                  <a:pt x="1811" y="1188"/>
                </a:cubicBezTo>
                <a:cubicBezTo>
                  <a:pt x="1851" y="1121"/>
                  <a:pt x="1880" y="1044"/>
                  <a:pt x="1907" y="971"/>
                </a:cubicBezTo>
                <a:cubicBezTo>
                  <a:pt x="1951" y="843"/>
                  <a:pt x="1981" y="713"/>
                  <a:pt x="2024" y="586"/>
                </a:cubicBezTo>
                <a:cubicBezTo>
                  <a:pt x="2041" y="553"/>
                  <a:pt x="2055" y="516"/>
                  <a:pt x="2075" y="482"/>
                </a:cubicBezTo>
                <a:cubicBezTo>
                  <a:pt x="2101" y="452"/>
                  <a:pt x="2124" y="426"/>
                  <a:pt x="2155" y="399"/>
                </a:cubicBezTo>
                <a:cubicBezTo>
                  <a:pt x="2168" y="389"/>
                  <a:pt x="2185" y="379"/>
                  <a:pt x="2198" y="369"/>
                </a:cubicBezTo>
                <a:lnTo>
                  <a:pt x="2218" y="362"/>
                </a:lnTo>
                <a:lnTo>
                  <a:pt x="2232" y="362"/>
                </a:lnTo>
                <a:lnTo>
                  <a:pt x="2252" y="366"/>
                </a:lnTo>
                <a:lnTo>
                  <a:pt x="2272" y="379"/>
                </a:lnTo>
                <a:lnTo>
                  <a:pt x="2275" y="379"/>
                </a:lnTo>
                <a:cubicBezTo>
                  <a:pt x="2279" y="389"/>
                  <a:pt x="2285" y="395"/>
                  <a:pt x="2288" y="406"/>
                </a:cubicBezTo>
                <a:cubicBezTo>
                  <a:pt x="2305" y="449"/>
                  <a:pt x="2319" y="492"/>
                  <a:pt x="2328" y="539"/>
                </a:cubicBezTo>
                <a:cubicBezTo>
                  <a:pt x="2342" y="590"/>
                  <a:pt x="2359" y="639"/>
                  <a:pt x="2372" y="690"/>
                </a:cubicBezTo>
                <a:cubicBezTo>
                  <a:pt x="2385" y="743"/>
                  <a:pt x="2396" y="800"/>
                  <a:pt x="2416" y="850"/>
                </a:cubicBezTo>
                <a:cubicBezTo>
                  <a:pt x="2439" y="914"/>
                  <a:pt x="2473" y="977"/>
                  <a:pt x="2509" y="1031"/>
                </a:cubicBezTo>
                <a:cubicBezTo>
                  <a:pt x="2529" y="1061"/>
                  <a:pt x="2556" y="1091"/>
                  <a:pt x="2580" y="1118"/>
                </a:cubicBezTo>
                <a:cubicBezTo>
                  <a:pt x="2609" y="1151"/>
                  <a:pt x="2640" y="1175"/>
                  <a:pt x="2673" y="1198"/>
                </a:cubicBezTo>
                <a:cubicBezTo>
                  <a:pt x="2694" y="1215"/>
                  <a:pt x="2717" y="1225"/>
                  <a:pt x="2737" y="1238"/>
                </a:cubicBezTo>
                <a:cubicBezTo>
                  <a:pt x="2787" y="1261"/>
                  <a:pt x="2837" y="1272"/>
                  <a:pt x="2890" y="1272"/>
                </a:cubicBezTo>
                <a:cubicBezTo>
                  <a:pt x="2910" y="1272"/>
                  <a:pt x="2944" y="1265"/>
                  <a:pt x="2964" y="1258"/>
                </a:cubicBezTo>
                <a:cubicBezTo>
                  <a:pt x="2995" y="1249"/>
                  <a:pt x="3024" y="1232"/>
                  <a:pt x="3048" y="1212"/>
                </a:cubicBezTo>
                <a:cubicBezTo>
                  <a:pt x="3068" y="1198"/>
                  <a:pt x="3081" y="1184"/>
                  <a:pt x="3095" y="1168"/>
                </a:cubicBezTo>
                <a:cubicBezTo>
                  <a:pt x="3111" y="1151"/>
                  <a:pt x="3125" y="1128"/>
                  <a:pt x="3135" y="1108"/>
                </a:cubicBezTo>
                <a:cubicBezTo>
                  <a:pt x="3148" y="1088"/>
                  <a:pt x="3158" y="1068"/>
                  <a:pt x="3168" y="1048"/>
                </a:cubicBezTo>
                <a:cubicBezTo>
                  <a:pt x="3185" y="1008"/>
                  <a:pt x="3202" y="968"/>
                  <a:pt x="3219" y="928"/>
                </a:cubicBezTo>
                <a:cubicBezTo>
                  <a:pt x="3239" y="871"/>
                  <a:pt x="3255" y="814"/>
                  <a:pt x="3275" y="757"/>
                </a:cubicBezTo>
                <a:cubicBezTo>
                  <a:pt x="3282" y="737"/>
                  <a:pt x="3288" y="716"/>
                  <a:pt x="3296" y="696"/>
                </a:cubicBezTo>
                <a:cubicBezTo>
                  <a:pt x="3322" y="627"/>
                  <a:pt x="3352" y="559"/>
                  <a:pt x="3392" y="496"/>
                </a:cubicBezTo>
                <a:cubicBezTo>
                  <a:pt x="3406" y="479"/>
                  <a:pt x="3419" y="462"/>
                  <a:pt x="3432" y="449"/>
                </a:cubicBezTo>
                <a:lnTo>
                  <a:pt x="3449" y="439"/>
                </a:lnTo>
                <a:lnTo>
                  <a:pt x="3452" y="439"/>
                </a:lnTo>
                <a:lnTo>
                  <a:pt x="3469" y="456"/>
                </a:lnTo>
                <a:lnTo>
                  <a:pt x="3472" y="459"/>
                </a:lnTo>
                <a:cubicBezTo>
                  <a:pt x="3483" y="486"/>
                  <a:pt x="3489" y="513"/>
                  <a:pt x="3496" y="539"/>
                </a:cubicBezTo>
                <a:cubicBezTo>
                  <a:pt x="3509" y="573"/>
                  <a:pt x="3520" y="606"/>
                  <a:pt x="3529" y="639"/>
                </a:cubicBezTo>
                <a:cubicBezTo>
                  <a:pt x="3549" y="707"/>
                  <a:pt x="3560" y="780"/>
                  <a:pt x="3583" y="850"/>
                </a:cubicBezTo>
                <a:cubicBezTo>
                  <a:pt x="3613" y="948"/>
                  <a:pt x="3670" y="1024"/>
                  <a:pt x="3737" y="1101"/>
                </a:cubicBezTo>
                <a:cubicBezTo>
                  <a:pt x="3760" y="1128"/>
                  <a:pt x="3787" y="1155"/>
                  <a:pt x="3813" y="1181"/>
                </a:cubicBezTo>
                <a:cubicBezTo>
                  <a:pt x="3841" y="1204"/>
                  <a:pt x="3870" y="1225"/>
                  <a:pt x="3904" y="1245"/>
                </a:cubicBezTo>
                <a:cubicBezTo>
                  <a:pt x="3914" y="1252"/>
                  <a:pt x="3924" y="1255"/>
                  <a:pt x="3934" y="1258"/>
                </a:cubicBezTo>
                <a:cubicBezTo>
                  <a:pt x="3964" y="1275"/>
                  <a:pt x="3994" y="1282"/>
                  <a:pt x="4028" y="1282"/>
                </a:cubicBezTo>
                <a:cubicBezTo>
                  <a:pt x="4074" y="1282"/>
                  <a:pt x="4114" y="1269"/>
                  <a:pt x="4151" y="1245"/>
                </a:cubicBezTo>
                <a:cubicBezTo>
                  <a:pt x="4202" y="1218"/>
                  <a:pt x="4231" y="1158"/>
                  <a:pt x="4228" y="1101"/>
                </a:cubicBezTo>
                <a:cubicBezTo>
                  <a:pt x="4225" y="1048"/>
                  <a:pt x="4195" y="1001"/>
                  <a:pt x="4151" y="971"/>
                </a:cubicBezTo>
                <a:cubicBezTo>
                  <a:pt x="4131" y="957"/>
                  <a:pt x="4114" y="944"/>
                  <a:pt x="4094" y="931"/>
                </a:cubicBezTo>
                <a:cubicBezTo>
                  <a:pt x="4051" y="897"/>
                  <a:pt x="4014" y="854"/>
                  <a:pt x="3978" y="810"/>
                </a:cubicBezTo>
                <a:cubicBezTo>
                  <a:pt x="3961" y="790"/>
                  <a:pt x="3944" y="767"/>
                  <a:pt x="3930" y="740"/>
                </a:cubicBezTo>
                <a:cubicBezTo>
                  <a:pt x="3914" y="700"/>
                  <a:pt x="3904" y="656"/>
                  <a:pt x="3890" y="613"/>
                </a:cubicBezTo>
                <a:cubicBezTo>
                  <a:pt x="3877" y="559"/>
                  <a:pt x="3861" y="509"/>
                  <a:pt x="3841" y="459"/>
                </a:cubicBezTo>
                <a:cubicBezTo>
                  <a:pt x="3833" y="436"/>
                  <a:pt x="3824" y="412"/>
                  <a:pt x="3817" y="389"/>
                </a:cubicBezTo>
                <a:cubicBezTo>
                  <a:pt x="3810" y="379"/>
                  <a:pt x="3807" y="366"/>
                  <a:pt x="3800" y="355"/>
                </a:cubicBezTo>
                <a:cubicBezTo>
                  <a:pt x="3793" y="338"/>
                  <a:pt x="3787" y="322"/>
                  <a:pt x="3777" y="305"/>
                </a:cubicBezTo>
                <a:cubicBezTo>
                  <a:pt x="3764" y="278"/>
                  <a:pt x="3747" y="255"/>
                  <a:pt x="3730" y="232"/>
                </a:cubicBezTo>
                <a:cubicBezTo>
                  <a:pt x="3710" y="212"/>
                  <a:pt x="3693" y="195"/>
                  <a:pt x="3673" y="181"/>
                </a:cubicBezTo>
                <a:cubicBezTo>
                  <a:pt x="3650" y="165"/>
                  <a:pt x="3629" y="148"/>
                  <a:pt x="3606" y="135"/>
                </a:cubicBezTo>
                <a:cubicBezTo>
                  <a:pt x="3580" y="121"/>
                  <a:pt x="3552" y="114"/>
                  <a:pt x="3526" y="105"/>
                </a:cubicBezTo>
                <a:lnTo>
                  <a:pt x="3506" y="101"/>
                </a:lnTo>
                <a:cubicBezTo>
                  <a:pt x="3486" y="98"/>
                  <a:pt x="3463" y="94"/>
                  <a:pt x="3442" y="94"/>
                </a:cubicBezTo>
                <a:cubicBezTo>
                  <a:pt x="3412" y="94"/>
                  <a:pt x="3382" y="98"/>
                  <a:pt x="3356" y="105"/>
                </a:cubicBezTo>
                <a:cubicBezTo>
                  <a:pt x="3312" y="118"/>
                  <a:pt x="3268" y="138"/>
                  <a:pt x="3231" y="165"/>
                </a:cubicBezTo>
                <a:cubicBezTo>
                  <a:pt x="3191" y="195"/>
                  <a:pt x="3155" y="228"/>
                  <a:pt x="3125" y="269"/>
                </a:cubicBezTo>
                <a:cubicBezTo>
                  <a:pt x="3101" y="298"/>
                  <a:pt x="3078" y="332"/>
                  <a:pt x="3058" y="369"/>
                </a:cubicBezTo>
                <a:cubicBezTo>
                  <a:pt x="3027" y="419"/>
                  <a:pt x="3007" y="469"/>
                  <a:pt x="2987" y="522"/>
                </a:cubicBezTo>
                <a:cubicBezTo>
                  <a:pt x="2961" y="590"/>
                  <a:pt x="2938" y="653"/>
                  <a:pt x="2921" y="720"/>
                </a:cubicBezTo>
                <a:cubicBezTo>
                  <a:pt x="2907" y="780"/>
                  <a:pt x="2894" y="843"/>
                  <a:pt x="2874" y="900"/>
                </a:cubicBezTo>
                <a:cubicBezTo>
                  <a:pt x="2870" y="911"/>
                  <a:pt x="2867" y="917"/>
                  <a:pt x="2864" y="928"/>
                </a:cubicBezTo>
                <a:cubicBezTo>
                  <a:pt x="2850" y="914"/>
                  <a:pt x="2840" y="900"/>
                  <a:pt x="2827" y="887"/>
                </a:cubicBezTo>
                <a:cubicBezTo>
                  <a:pt x="2800" y="854"/>
                  <a:pt x="2780" y="817"/>
                  <a:pt x="2760" y="777"/>
                </a:cubicBezTo>
                <a:cubicBezTo>
                  <a:pt x="2740" y="730"/>
                  <a:pt x="2730" y="680"/>
                  <a:pt x="2717" y="633"/>
                </a:cubicBezTo>
                <a:cubicBezTo>
                  <a:pt x="2703" y="582"/>
                  <a:pt x="2690" y="533"/>
                  <a:pt x="2677" y="482"/>
                </a:cubicBezTo>
                <a:cubicBezTo>
                  <a:pt x="2666" y="429"/>
                  <a:pt x="2657" y="375"/>
                  <a:pt x="2640" y="329"/>
                </a:cubicBezTo>
                <a:cubicBezTo>
                  <a:pt x="2623" y="289"/>
                  <a:pt x="2606" y="252"/>
                  <a:pt x="2589" y="218"/>
                </a:cubicBezTo>
                <a:lnTo>
                  <a:pt x="2580" y="198"/>
                </a:lnTo>
                <a:cubicBezTo>
                  <a:pt x="2566" y="178"/>
                  <a:pt x="2546" y="148"/>
                  <a:pt x="2526" y="131"/>
                </a:cubicBezTo>
                <a:cubicBezTo>
                  <a:pt x="2493" y="98"/>
                  <a:pt x="2453" y="68"/>
                  <a:pt x="2409" y="48"/>
                </a:cubicBezTo>
                <a:cubicBezTo>
                  <a:pt x="2348" y="17"/>
                  <a:pt x="2285" y="0"/>
                  <a:pt x="22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4" name="Google Shape;5714;p21"/>
          <p:cNvSpPr/>
          <p:nvPr/>
        </p:nvSpPr>
        <p:spPr>
          <a:xfrm>
            <a:off x="8567824" y="3820076"/>
            <a:ext cx="155466" cy="175100"/>
          </a:xfrm>
          <a:custGeom>
            <a:avLst/>
            <a:gdLst/>
            <a:ahLst/>
            <a:cxnLst/>
            <a:rect l="l" t="t" r="r" b="b"/>
            <a:pathLst>
              <a:path w="1014" h="1142" extrusionOk="0">
                <a:moveTo>
                  <a:pt x="555" y="0"/>
                </a:moveTo>
                <a:lnTo>
                  <a:pt x="549" y="3"/>
                </a:lnTo>
                <a:cubicBezTo>
                  <a:pt x="486" y="3"/>
                  <a:pt x="439" y="60"/>
                  <a:pt x="439" y="124"/>
                </a:cubicBezTo>
                <a:cubicBezTo>
                  <a:pt x="442" y="221"/>
                  <a:pt x="446" y="318"/>
                  <a:pt x="446" y="415"/>
                </a:cubicBezTo>
                <a:lnTo>
                  <a:pt x="322" y="415"/>
                </a:lnTo>
                <a:cubicBezTo>
                  <a:pt x="245" y="415"/>
                  <a:pt x="171" y="412"/>
                  <a:pt x="94" y="409"/>
                </a:cubicBezTo>
                <a:cubicBezTo>
                  <a:pt x="92" y="408"/>
                  <a:pt x="89" y="408"/>
                  <a:pt x="87" y="408"/>
                </a:cubicBezTo>
                <a:cubicBezTo>
                  <a:pt x="65" y="408"/>
                  <a:pt x="43" y="423"/>
                  <a:pt x="31" y="438"/>
                </a:cubicBezTo>
                <a:cubicBezTo>
                  <a:pt x="10" y="455"/>
                  <a:pt x="1" y="482"/>
                  <a:pt x="4" y="509"/>
                </a:cubicBezTo>
                <a:cubicBezTo>
                  <a:pt x="4" y="532"/>
                  <a:pt x="14" y="556"/>
                  <a:pt x="34" y="576"/>
                </a:cubicBezTo>
                <a:cubicBezTo>
                  <a:pt x="54" y="593"/>
                  <a:pt x="78" y="599"/>
                  <a:pt x="104" y="599"/>
                </a:cubicBezTo>
                <a:cubicBezTo>
                  <a:pt x="174" y="602"/>
                  <a:pt x="248" y="605"/>
                  <a:pt x="322" y="609"/>
                </a:cubicBezTo>
                <a:lnTo>
                  <a:pt x="452" y="609"/>
                </a:lnTo>
                <a:cubicBezTo>
                  <a:pt x="452" y="693"/>
                  <a:pt x="452" y="776"/>
                  <a:pt x="446" y="863"/>
                </a:cubicBezTo>
                <a:cubicBezTo>
                  <a:pt x="442" y="917"/>
                  <a:pt x="435" y="967"/>
                  <a:pt x="432" y="1024"/>
                </a:cubicBezTo>
                <a:cubicBezTo>
                  <a:pt x="432" y="1054"/>
                  <a:pt x="449" y="1087"/>
                  <a:pt x="472" y="1107"/>
                </a:cubicBezTo>
                <a:cubicBezTo>
                  <a:pt x="493" y="1129"/>
                  <a:pt x="522" y="1141"/>
                  <a:pt x="552" y="1141"/>
                </a:cubicBezTo>
                <a:cubicBezTo>
                  <a:pt x="556" y="1141"/>
                  <a:pt x="559" y="1141"/>
                  <a:pt x="563" y="1141"/>
                </a:cubicBezTo>
                <a:cubicBezTo>
                  <a:pt x="596" y="1141"/>
                  <a:pt x="626" y="1124"/>
                  <a:pt x="646" y="1101"/>
                </a:cubicBezTo>
                <a:cubicBezTo>
                  <a:pt x="653" y="1094"/>
                  <a:pt x="660" y="1084"/>
                  <a:pt x="666" y="1074"/>
                </a:cubicBezTo>
                <a:cubicBezTo>
                  <a:pt x="676" y="1054"/>
                  <a:pt x="683" y="1034"/>
                  <a:pt x="680" y="1011"/>
                </a:cubicBezTo>
                <a:cubicBezTo>
                  <a:pt x="686" y="940"/>
                  <a:pt x="690" y="870"/>
                  <a:pt x="690" y="800"/>
                </a:cubicBezTo>
                <a:cubicBezTo>
                  <a:pt x="693" y="739"/>
                  <a:pt x="690" y="679"/>
                  <a:pt x="686" y="619"/>
                </a:cubicBezTo>
                <a:lnTo>
                  <a:pt x="713" y="619"/>
                </a:lnTo>
                <a:cubicBezTo>
                  <a:pt x="726" y="620"/>
                  <a:pt x="739" y="620"/>
                  <a:pt x="751" y="620"/>
                </a:cubicBezTo>
                <a:cubicBezTo>
                  <a:pt x="806" y="620"/>
                  <a:pt x="859" y="615"/>
                  <a:pt x="910" y="613"/>
                </a:cubicBezTo>
                <a:cubicBezTo>
                  <a:pt x="967" y="613"/>
                  <a:pt x="1014" y="559"/>
                  <a:pt x="1011" y="505"/>
                </a:cubicBezTo>
                <a:cubicBezTo>
                  <a:pt x="1007" y="452"/>
                  <a:pt x="964" y="405"/>
                  <a:pt x="910" y="405"/>
                </a:cubicBezTo>
                <a:lnTo>
                  <a:pt x="901" y="405"/>
                </a:lnTo>
                <a:cubicBezTo>
                  <a:pt x="870" y="405"/>
                  <a:pt x="840" y="412"/>
                  <a:pt x="810" y="412"/>
                </a:cubicBezTo>
                <a:cubicBezTo>
                  <a:pt x="776" y="415"/>
                  <a:pt x="740" y="418"/>
                  <a:pt x="706" y="418"/>
                </a:cubicBezTo>
                <a:lnTo>
                  <a:pt x="680" y="418"/>
                </a:lnTo>
                <a:cubicBezTo>
                  <a:pt x="676" y="318"/>
                  <a:pt x="673" y="215"/>
                  <a:pt x="669" y="114"/>
                </a:cubicBezTo>
                <a:cubicBezTo>
                  <a:pt x="669" y="51"/>
                  <a:pt x="612" y="0"/>
                  <a:pt x="5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5" name="Google Shape;5715;p21"/>
          <p:cNvGrpSpPr/>
          <p:nvPr/>
        </p:nvGrpSpPr>
        <p:grpSpPr>
          <a:xfrm rot="3230776">
            <a:off x="8251214" y="4463162"/>
            <a:ext cx="498890" cy="535809"/>
            <a:chOff x="539500" y="356300"/>
            <a:chExt cx="347201" cy="372894"/>
          </a:xfrm>
        </p:grpSpPr>
        <p:sp>
          <p:nvSpPr>
            <p:cNvPr id="5716" name="Google Shape;5716;p21"/>
            <p:cNvSpPr/>
            <p:nvPr/>
          </p:nvSpPr>
          <p:spPr>
            <a:xfrm>
              <a:off x="545665" y="376864"/>
              <a:ext cx="113034" cy="349271"/>
            </a:xfrm>
            <a:custGeom>
              <a:avLst/>
              <a:gdLst/>
              <a:ahLst/>
              <a:cxnLst/>
              <a:rect l="l" t="t" r="r" b="b"/>
              <a:pathLst>
                <a:path w="2512" h="7762" extrusionOk="0">
                  <a:moveTo>
                    <a:pt x="982" y="799"/>
                  </a:moveTo>
                  <a:cubicBezTo>
                    <a:pt x="982" y="822"/>
                    <a:pt x="960" y="845"/>
                    <a:pt x="960" y="845"/>
                  </a:cubicBezTo>
                  <a:cubicBezTo>
                    <a:pt x="960" y="822"/>
                    <a:pt x="960" y="822"/>
                    <a:pt x="982" y="799"/>
                  </a:cubicBezTo>
                  <a:close/>
                  <a:moveTo>
                    <a:pt x="1233" y="0"/>
                  </a:moveTo>
                  <a:cubicBezTo>
                    <a:pt x="1233" y="0"/>
                    <a:pt x="1211" y="23"/>
                    <a:pt x="1188" y="23"/>
                  </a:cubicBezTo>
                  <a:cubicBezTo>
                    <a:pt x="1165" y="23"/>
                    <a:pt x="1142" y="46"/>
                    <a:pt x="1142" y="46"/>
                  </a:cubicBezTo>
                  <a:cubicBezTo>
                    <a:pt x="1096" y="92"/>
                    <a:pt x="1051" y="115"/>
                    <a:pt x="1005" y="137"/>
                  </a:cubicBezTo>
                  <a:cubicBezTo>
                    <a:pt x="937" y="206"/>
                    <a:pt x="868" y="274"/>
                    <a:pt x="800" y="343"/>
                  </a:cubicBezTo>
                  <a:cubicBezTo>
                    <a:pt x="731" y="411"/>
                    <a:pt x="663" y="480"/>
                    <a:pt x="594" y="548"/>
                  </a:cubicBezTo>
                  <a:cubicBezTo>
                    <a:pt x="572" y="571"/>
                    <a:pt x="549" y="617"/>
                    <a:pt x="526" y="640"/>
                  </a:cubicBezTo>
                  <a:cubicBezTo>
                    <a:pt x="480" y="685"/>
                    <a:pt x="457" y="731"/>
                    <a:pt x="435" y="777"/>
                  </a:cubicBezTo>
                  <a:cubicBezTo>
                    <a:pt x="389" y="845"/>
                    <a:pt x="343" y="936"/>
                    <a:pt x="298" y="1005"/>
                  </a:cubicBezTo>
                  <a:cubicBezTo>
                    <a:pt x="275" y="1028"/>
                    <a:pt x="275" y="1050"/>
                    <a:pt x="252" y="1073"/>
                  </a:cubicBezTo>
                  <a:cubicBezTo>
                    <a:pt x="252" y="1119"/>
                    <a:pt x="229" y="1142"/>
                    <a:pt x="229" y="1187"/>
                  </a:cubicBezTo>
                  <a:cubicBezTo>
                    <a:pt x="206" y="1210"/>
                    <a:pt x="206" y="1210"/>
                    <a:pt x="206" y="1233"/>
                  </a:cubicBezTo>
                  <a:cubicBezTo>
                    <a:pt x="206" y="1256"/>
                    <a:pt x="183" y="1279"/>
                    <a:pt x="183" y="1279"/>
                  </a:cubicBezTo>
                  <a:cubicBezTo>
                    <a:pt x="138" y="1484"/>
                    <a:pt x="92" y="1667"/>
                    <a:pt x="47" y="1872"/>
                  </a:cubicBezTo>
                  <a:cubicBezTo>
                    <a:pt x="47" y="1895"/>
                    <a:pt x="47" y="1941"/>
                    <a:pt x="47" y="1963"/>
                  </a:cubicBezTo>
                  <a:cubicBezTo>
                    <a:pt x="24" y="1986"/>
                    <a:pt x="24" y="2032"/>
                    <a:pt x="24" y="2055"/>
                  </a:cubicBezTo>
                  <a:cubicBezTo>
                    <a:pt x="24" y="2100"/>
                    <a:pt x="24" y="2169"/>
                    <a:pt x="24" y="2237"/>
                  </a:cubicBezTo>
                  <a:cubicBezTo>
                    <a:pt x="24" y="2351"/>
                    <a:pt x="24" y="2488"/>
                    <a:pt x="24" y="2625"/>
                  </a:cubicBezTo>
                  <a:cubicBezTo>
                    <a:pt x="24" y="2625"/>
                    <a:pt x="24" y="2648"/>
                    <a:pt x="24" y="2671"/>
                  </a:cubicBezTo>
                  <a:cubicBezTo>
                    <a:pt x="24" y="2694"/>
                    <a:pt x="24" y="2717"/>
                    <a:pt x="24" y="2740"/>
                  </a:cubicBezTo>
                  <a:cubicBezTo>
                    <a:pt x="1" y="2831"/>
                    <a:pt x="1" y="2922"/>
                    <a:pt x="1" y="3013"/>
                  </a:cubicBezTo>
                  <a:cubicBezTo>
                    <a:pt x="1" y="3059"/>
                    <a:pt x="1" y="3105"/>
                    <a:pt x="1" y="3150"/>
                  </a:cubicBezTo>
                  <a:cubicBezTo>
                    <a:pt x="1" y="3219"/>
                    <a:pt x="24" y="3265"/>
                    <a:pt x="24" y="3310"/>
                  </a:cubicBezTo>
                  <a:cubicBezTo>
                    <a:pt x="24" y="3401"/>
                    <a:pt x="24" y="3493"/>
                    <a:pt x="47" y="3584"/>
                  </a:cubicBezTo>
                  <a:cubicBezTo>
                    <a:pt x="47" y="3744"/>
                    <a:pt x="69" y="3926"/>
                    <a:pt x="115" y="4086"/>
                  </a:cubicBezTo>
                  <a:cubicBezTo>
                    <a:pt x="138" y="4246"/>
                    <a:pt x="183" y="4406"/>
                    <a:pt x="229" y="4566"/>
                  </a:cubicBezTo>
                  <a:cubicBezTo>
                    <a:pt x="275" y="4725"/>
                    <a:pt x="320" y="4885"/>
                    <a:pt x="366" y="5022"/>
                  </a:cubicBezTo>
                  <a:cubicBezTo>
                    <a:pt x="412" y="5182"/>
                    <a:pt x="457" y="5342"/>
                    <a:pt x="549" y="5501"/>
                  </a:cubicBezTo>
                  <a:cubicBezTo>
                    <a:pt x="594" y="5638"/>
                    <a:pt x="663" y="5798"/>
                    <a:pt x="731" y="5935"/>
                  </a:cubicBezTo>
                  <a:cubicBezTo>
                    <a:pt x="777" y="6026"/>
                    <a:pt x="800" y="6095"/>
                    <a:pt x="845" y="6163"/>
                  </a:cubicBezTo>
                  <a:cubicBezTo>
                    <a:pt x="868" y="6232"/>
                    <a:pt x="914" y="6300"/>
                    <a:pt x="960" y="6369"/>
                  </a:cubicBezTo>
                  <a:cubicBezTo>
                    <a:pt x="1119" y="6643"/>
                    <a:pt x="1279" y="6917"/>
                    <a:pt x="1439" y="7190"/>
                  </a:cubicBezTo>
                  <a:cubicBezTo>
                    <a:pt x="1462" y="7236"/>
                    <a:pt x="1507" y="7282"/>
                    <a:pt x="1530" y="7327"/>
                  </a:cubicBezTo>
                  <a:cubicBezTo>
                    <a:pt x="1553" y="7373"/>
                    <a:pt x="1576" y="7419"/>
                    <a:pt x="1621" y="7464"/>
                  </a:cubicBezTo>
                  <a:cubicBezTo>
                    <a:pt x="1644" y="7510"/>
                    <a:pt x="1667" y="7556"/>
                    <a:pt x="1690" y="7578"/>
                  </a:cubicBezTo>
                  <a:cubicBezTo>
                    <a:pt x="1713" y="7624"/>
                    <a:pt x="1736" y="7647"/>
                    <a:pt x="1758" y="7670"/>
                  </a:cubicBezTo>
                  <a:cubicBezTo>
                    <a:pt x="1781" y="7693"/>
                    <a:pt x="1827" y="7738"/>
                    <a:pt x="1873" y="7738"/>
                  </a:cubicBezTo>
                  <a:cubicBezTo>
                    <a:pt x="1918" y="7761"/>
                    <a:pt x="1987" y="7761"/>
                    <a:pt x="2032" y="7761"/>
                  </a:cubicBezTo>
                  <a:cubicBezTo>
                    <a:pt x="2078" y="7761"/>
                    <a:pt x="2124" y="7738"/>
                    <a:pt x="2146" y="7715"/>
                  </a:cubicBezTo>
                  <a:cubicBezTo>
                    <a:pt x="2192" y="7715"/>
                    <a:pt x="2238" y="7693"/>
                    <a:pt x="2261" y="7670"/>
                  </a:cubicBezTo>
                  <a:cubicBezTo>
                    <a:pt x="2306" y="7647"/>
                    <a:pt x="2352" y="7624"/>
                    <a:pt x="2398" y="7578"/>
                  </a:cubicBezTo>
                  <a:cubicBezTo>
                    <a:pt x="2443" y="7556"/>
                    <a:pt x="2466" y="7510"/>
                    <a:pt x="2489" y="7464"/>
                  </a:cubicBezTo>
                  <a:cubicBezTo>
                    <a:pt x="2512" y="7442"/>
                    <a:pt x="2512" y="7419"/>
                    <a:pt x="2512" y="7396"/>
                  </a:cubicBezTo>
                  <a:cubicBezTo>
                    <a:pt x="2512" y="7373"/>
                    <a:pt x="2512" y="7350"/>
                    <a:pt x="2489" y="7327"/>
                  </a:cubicBezTo>
                  <a:cubicBezTo>
                    <a:pt x="2466" y="7282"/>
                    <a:pt x="2443" y="7236"/>
                    <a:pt x="2420" y="7213"/>
                  </a:cubicBezTo>
                  <a:cubicBezTo>
                    <a:pt x="2398" y="7190"/>
                    <a:pt x="2398" y="7168"/>
                    <a:pt x="2375" y="7145"/>
                  </a:cubicBezTo>
                  <a:cubicBezTo>
                    <a:pt x="2329" y="7099"/>
                    <a:pt x="2306" y="7053"/>
                    <a:pt x="2261" y="7008"/>
                  </a:cubicBezTo>
                  <a:cubicBezTo>
                    <a:pt x="2192" y="6894"/>
                    <a:pt x="2101" y="6780"/>
                    <a:pt x="2032" y="6665"/>
                  </a:cubicBezTo>
                  <a:cubicBezTo>
                    <a:pt x="1964" y="6551"/>
                    <a:pt x="1873" y="6460"/>
                    <a:pt x="1804" y="6346"/>
                  </a:cubicBezTo>
                  <a:cubicBezTo>
                    <a:pt x="1713" y="6209"/>
                    <a:pt x="1644" y="6095"/>
                    <a:pt x="1576" y="5981"/>
                  </a:cubicBezTo>
                  <a:cubicBezTo>
                    <a:pt x="1576" y="5958"/>
                    <a:pt x="1576" y="5958"/>
                    <a:pt x="1553" y="5935"/>
                  </a:cubicBezTo>
                  <a:cubicBezTo>
                    <a:pt x="1576" y="5912"/>
                    <a:pt x="1576" y="5867"/>
                    <a:pt x="1553" y="5821"/>
                  </a:cubicBezTo>
                  <a:cubicBezTo>
                    <a:pt x="1530" y="5752"/>
                    <a:pt x="1485" y="5661"/>
                    <a:pt x="1462" y="5593"/>
                  </a:cubicBezTo>
                  <a:cubicBezTo>
                    <a:pt x="1439" y="5547"/>
                    <a:pt x="1416" y="5501"/>
                    <a:pt x="1393" y="5456"/>
                  </a:cubicBezTo>
                  <a:cubicBezTo>
                    <a:pt x="1348" y="5342"/>
                    <a:pt x="1302" y="5227"/>
                    <a:pt x="1256" y="5113"/>
                  </a:cubicBezTo>
                  <a:cubicBezTo>
                    <a:pt x="1211" y="4954"/>
                    <a:pt x="1165" y="4817"/>
                    <a:pt x="1119" y="4680"/>
                  </a:cubicBezTo>
                  <a:cubicBezTo>
                    <a:pt x="1074" y="4543"/>
                    <a:pt x="1028" y="4406"/>
                    <a:pt x="1005" y="4246"/>
                  </a:cubicBezTo>
                  <a:cubicBezTo>
                    <a:pt x="982" y="4155"/>
                    <a:pt x="960" y="4063"/>
                    <a:pt x="937" y="3972"/>
                  </a:cubicBezTo>
                  <a:cubicBezTo>
                    <a:pt x="960" y="3949"/>
                    <a:pt x="982" y="3904"/>
                    <a:pt x="982" y="3858"/>
                  </a:cubicBezTo>
                  <a:cubicBezTo>
                    <a:pt x="982" y="3812"/>
                    <a:pt x="982" y="3744"/>
                    <a:pt x="982" y="3675"/>
                  </a:cubicBezTo>
                  <a:lnTo>
                    <a:pt x="960" y="3538"/>
                  </a:lnTo>
                  <a:cubicBezTo>
                    <a:pt x="960" y="3516"/>
                    <a:pt x="960" y="3493"/>
                    <a:pt x="960" y="3493"/>
                  </a:cubicBezTo>
                  <a:cubicBezTo>
                    <a:pt x="960" y="3447"/>
                    <a:pt x="960" y="3424"/>
                    <a:pt x="960" y="3379"/>
                  </a:cubicBezTo>
                  <a:cubicBezTo>
                    <a:pt x="960" y="3219"/>
                    <a:pt x="960" y="3036"/>
                    <a:pt x="982" y="2854"/>
                  </a:cubicBezTo>
                  <a:cubicBezTo>
                    <a:pt x="982" y="2694"/>
                    <a:pt x="1005" y="2534"/>
                    <a:pt x="1028" y="2374"/>
                  </a:cubicBezTo>
                  <a:cubicBezTo>
                    <a:pt x="1028" y="2283"/>
                    <a:pt x="1028" y="2215"/>
                    <a:pt x="1051" y="2123"/>
                  </a:cubicBezTo>
                  <a:cubicBezTo>
                    <a:pt x="1051" y="2055"/>
                    <a:pt x="1074" y="1986"/>
                    <a:pt x="1074" y="1918"/>
                  </a:cubicBezTo>
                  <a:cubicBezTo>
                    <a:pt x="1096" y="1872"/>
                    <a:pt x="1096" y="1827"/>
                    <a:pt x="1119" y="1781"/>
                  </a:cubicBezTo>
                  <a:cubicBezTo>
                    <a:pt x="1142" y="1735"/>
                    <a:pt x="1142" y="1712"/>
                    <a:pt x="1119" y="1690"/>
                  </a:cubicBezTo>
                  <a:cubicBezTo>
                    <a:pt x="1165" y="1553"/>
                    <a:pt x="1188" y="1438"/>
                    <a:pt x="1233" y="1324"/>
                  </a:cubicBezTo>
                  <a:cubicBezTo>
                    <a:pt x="1256" y="1210"/>
                    <a:pt x="1302" y="1096"/>
                    <a:pt x="1325" y="1005"/>
                  </a:cubicBezTo>
                  <a:cubicBezTo>
                    <a:pt x="1348" y="959"/>
                    <a:pt x="1370" y="891"/>
                    <a:pt x="1393" y="845"/>
                  </a:cubicBezTo>
                  <a:cubicBezTo>
                    <a:pt x="1393" y="822"/>
                    <a:pt x="1393" y="799"/>
                    <a:pt x="1393" y="777"/>
                  </a:cubicBezTo>
                  <a:cubicBezTo>
                    <a:pt x="1416" y="754"/>
                    <a:pt x="1416" y="731"/>
                    <a:pt x="1416" y="708"/>
                  </a:cubicBezTo>
                  <a:cubicBezTo>
                    <a:pt x="1416" y="685"/>
                    <a:pt x="1416" y="640"/>
                    <a:pt x="1393" y="617"/>
                  </a:cubicBezTo>
                  <a:cubicBezTo>
                    <a:pt x="1377" y="567"/>
                    <a:pt x="1325" y="530"/>
                    <a:pt x="1271" y="530"/>
                  </a:cubicBezTo>
                  <a:cubicBezTo>
                    <a:pt x="1251" y="530"/>
                    <a:pt x="1230" y="536"/>
                    <a:pt x="1211" y="548"/>
                  </a:cubicBezTo>
                  <a:cubicBezTo>
                    <a:pt x="1188" y="571"/>
                    <a:pt x="1165" y="571"/>
                    <a:pt x="1142" y="594"/>
                  </a:cubicBezTo>
                  <a:cubicBezTo>
                    <a:pt x="1119" y="594"/>
                    <a:pt x="1119" y="617"/>
                    <a:pt x="1119" y="617"/>
                  </a:cubicBezTo>
                  <a:cubicBezTo>
                    <a:pt x="1096" y="640"/>
                    <a:pt x="1096" y="640"/>
                    <a:pt x="1074" y="662"/>
                  </a:cubicBezTo>
                  <a:cubicBezTo>
                    <a:pt x="1028" y="708"/>
                    <a:pt x="1005" y="754"/>
                    <a:pt x="982" y="799"/>
                  </a:cubicBezTo>
                  <a:cubicBezTo>
                    <a:pt x="982" y="754"/>
                    <a:pt x="982" y="685"/>
                    <a:pt x="937" y="640"/>
                  </a:cubicBezTo>
                  <a:cubicBezTo>
                    <a:pt x="1028" y="548"/>
                    <a:pt x="1119" y="457"/>
                    <a:pt x="1233" y="366"/>
                  </a:cubicBezTo>
                  <a:cubicBezTo>
                    <a:pt x="1256" y="366"/>
                    <a:pt x="1279" y="343"/>
                    <a:pt x="1279" y="343"/>
                  </a:cubicBezTo>
                  <a:cubicBezTo>
                    <a:pt x="1302" y="320"/>
                    <a:pt x="1325" y="320"/>
                    <a:pt x="1348" y="297"/>
                  </a:cubicBezTo>
                  <a:cubicBezTo>
                    <a:pt x="1416" y="297"/>
                    <a:pt x="1462" y="229"/>
                    <a:pt x="1462" y="160"/>
                  </a:cubicBezTo>
                  <a:cubicBezTo>
                    <a:pt x="1462" y="115"/>
                    <a:pt x="1439" y="69"/>
                    <a:pt x="1416" y="46"/>
                  </a:cubicBezTo>
                  <a:cubicBezTo>
                    <a:pt x="1393" y="23"/>
                    <a:pt x="1348" y="0"/>
                    <a:pt x="1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1"/>
            <p:cNvSpPr/>
            <p:nvPr/>
          </p:nvSpPr>
          <p:spPr>
            <a:xfrm>
              <a:off x="589852" y="553527"/>
              <a:ext cx="117128" cy="55482"/>
            </a:xfrm>
            <a:custGeom>
              <a:avLst/>
              <a:gdLst/>
              <a:ahLst/>
              <a:cxnLst/>
              <a:rect l="l" t="t" r="r" b="b"/>
              <a:pathLst>
                <a:path w="2603" h="1233" extrusionOk="0">
                  <a:moveTo>
                    <a:pt x="2397" y="0"/>
                  </a:moveTo>
                  <a:cubicBezTo>
                    <a:pt x="2306" y="46"/>
                    <a:pt x="2192" y="69"/>
                    <a:pt x="2100" y="115"/>
                  </a:cubicBezTo>
                  <a:cubicBezTo>
                    <a:pt x="1986" y="160"/>
                    <a:pt x="1872" y="229"/>
                    <a:pt x="1781" y="297"/>
                  </a:cubicBezTo>
                  <a:cubicBezTo>
                    <a:pt x="1644" y="366"/>
                    <a:pt x="1484" y="457"/>
                    <a:pt x="1347" y="525"/>
                  </a:cubicBezTo>
                  <a:cubicBezTo>
                    <a:pt x="1210" y="594"/>
                    <a:pt x="1050" y="685"/>
                    <a:pt x="913" y="754"/>
                  </a:cubicBezTo>
                  <a:cubicBezTo>
                    <a:pt x="845" y="776"/>
                    <a:pt x="799" y="799"/>
                    <a:pt x="754" y="845"/>
                  </a:cubicBezTo>
                  <a:lnTo>
                    <a:pt x="731" y="845"/>
                  </a:lnTo>
                  <a:cubicBezTo>
                    <a:pt x="731" y="845"/>
                    <a:pt x="731" y="822"/>
                    <a:pt x="754" y="822"/>
                  </a:cubicBezTo>
                  <a:cubicBezTo>
                    <a:pt x="754" y="822"/>
                    <a:pt x="776" y="822"/>
                    <a:pt x="799" y="799"/>
                  </a:cubicBezTo>
                  <a:cubicBezTo>
                    <a:pt x="845" y="776"/>
                    <a:pt x="913" y="754"/>
                    <a:pt x="936" y="685"/>
                  </a:cubicBezTo>
                  <a:cubicBezTo>
                    <a:pt x="959" y="662"/>
                    <a:pt x="982" y="594"/>
                    <a:pt x="959" y="548"/>
                  </a:cubicBezTo>
                  <a:cubicBezTo>
                    <a:pt x="913" y="503"/>
                    <a:pt x="868" y="480"/>
                    <a:pt x="799" y="480"/>
                  </a:cubicBezTo>
                  <a:cubicBezTo>
                    <a:pt x="776" y="503"/>
                    <a:pt x="754" y="503"/>
                    <a:pt x="731" y="503"/>
                  </a:cubicBezTo>
                  <a:cubicBezTo>
                    <a:pt x="685" y="525"/>
                    <a:pt x="662" y="525"/>
                    <a:pt x="617" y="548"/>
                  </a:cubicBezTo>
                  <a:cubicBezTo>
                    <a:pt x="525" y="571"/>
                    <a:pt x="434" y="617"/>
                    <a:pt x="343" y="640"/>
                  </a:cubicBezTo>
                  <a:cubicBezTo>
                    <a:pt x="297" y="662"/>
                    <a:pt x="251" y="685"/>
                    <a:pt x="206" y="708"/>
                  </a:cubicBezTo>
                  <a:cubicBezTo>
                    <a:pt x="183" y="708"/>
                    <a:pt x="160" y="731"/>
                    <a:pt x="160" y="731"/>
                  </a:cubicBezTo>
                  <a:cubicBezTo>
                    <a:pt x="114" y="754"/>
                    <a:pt x="69" y="776"/>
                    <a:pt x="23" y="799"/>
                  </a:cubicBezTo>
                  <a:cubicBezTo>
                    <a:pt x="0" y="822"/>
                    <a:pt x="0" y="891"/>
                    <a:pt x="23" y="913"/>
                  </a:cubicBezTo>
                  <a:cubicBezTo>
                    <a:pt x="23" y="936"/>
                    <a:pt x="46" y="936"/>
                    <a:pt x="69" y="936"/>
                  </a:cubicBezTo>
                  <a:cubicBezTo>
                    <a:pt x="46" y="982"/>
                    <a:pt x="46" y="1005"/>
                    <a:pt x="46" y="1028"/>
                  </a:cubicBezTo>
                  <a:cubicBezTo>
                    <a:pt x="46" y="1050"/>
                    <a:pt x="69" y="1096"/>
                    <a:pt x="92" y="1119"/>
                  </a:cubicBezTo>
                  <a:lnTo>
                    <a:pt x="114" y="1119"/>
                  </a:lnTo>
                  <a:cubicBezTo>
                    <a:pt x="114" y="1142"/>
                    <a:pt x="114" y="1165"/>
                    <a:pt x="114" y="1165"/>
                  </a:cubicBezTo>
                  <a:cubicBezTo>
                    <a:pt x="137" y="1187"/>
                    <a:pt x="160" y="1233"/>
                    <a:pt x="183" y="1233"/>
                  </a:cubicBezTo>
                  <a:lnTo>
                    <a:pt x="343" y="1233"/>
                  </a:lnTo>
                  <a:cubicBezTo>
                    <a:pt x="366" y="1233"/>
                    <a:pt x="388" y="1210"/>
                    <a:pt x="411" y="1210"/>
                  </a:cubicBezTo>
                  <a:lnTo>
                    <a:pt x="503" y="1210"/>
                  </a:lnTo>
                  <a:cubicBezTo>
                    <a:pt x="571" y="1187"/>
                    <a:pt x="639" y="1187"/>
                    <a:pt x="685" y="1165"/>
                  </a:cubicBezTo>
                  <a:cubicBezTo>
                    <a:pt x="708" y="1165"/>
                    <a:pt x="731" y="1165"/>
                    <a:pt x="754" y="1142"/>
                  </a:cubicBezTo>
                  <a:lnTo>
                    <a:pt x="799" y="1142"/>
                  </a:lnTo>
                  <a:cubicBezTo>
                    <a:pt x="845" y="1119"/>
                    <a:pt x="845" y="1119"/>
                    <a:pt x="868" y="1096"/>
                  </a:cubicBezTo>
                  <a:cubicBezTo>
                    <a:pt x="891" y="1096"/>
                    <a:pt x="891" y="1073"/>
                    <a:pt x="913" y="1050"/>
                  </a:cubicBezTo>
                  <a:cubicBezTo>
                    <a:pt x="1005" y="1028"/>
                    <a:pt x="1119" y="959"/>
                    <a:pt x="1210" y="913"/>
                  </a:cubicBezTo>
                  <a:cubicBezTo>
                    <a:pt x="1370" y="845"/>
                    <a:pt x="1530" y="776"/>
                    <a:pt x="1667" y="685"/>
                  </a:cubicBezTo>
                  <a:cubicBezTo>
                    <a:pt x="1758" y="662"/>
                    <a:pt x="1826" y="617"/>
                    <a:pt x="1895" y="571"/>
                  </a:cubicBezTo>
                  <a:cubicBezTo>
                    <a:pt x="1941" y="548"/>
                    <a:pt x="1986" y="525"/>
                    <a:pt x="2009" y="503"/>
                  </a:cubicBezTo>
                  <a:cubicBezTo>
                    <a:pt x="2032" y="503"/>
                    <a:pt x="2055" y="480"/>
                    <a:pt x="2077" y="480"/>
                  </a:cubicBezTo>
                  <a:cubicBezTo>
                    <a:pt x="2123" y="434"/>
                    <a:pt x="2192" y="411"/>
                    <a:pt x="2260" y="388"/>
                  </a:cubicBezTo>
                  <a:cubicBezTo>
                    <a:pt x="2329" y="366"/>
                    <a:pt x="2397" y="343"/>
                    <a:pt x="2465" y="320"/>
                  </a:cubicBezTo>
                  <a:cubicBezTo>
                    <a:pt x="2511" y="297"/>
                    <a:pt x="2557" y="274"/>
                    <a:pt x="2580" y="252"/>
                  </a:cubicBezTo>
                  <a:cubicBezTo>
                    <a:pt x="2602" y="206"/>
                    <a:pt x="2602" y="160"/>
                    <a:pt x="2602" y="137"/>
                  </a:cubicBezTo>
                  <a:cubicBezTo>
                    <a:pt x="2580" y="92"/>
                    <a:pt x="2557" y="46"/>
                    <a:pt x="2534" y="23"/>
                  </a:cubicBezTo>
                  <a:cubicBezTo>
                    <a:pt x="2511" y="23"/>
                    <a:pt x="2465" y="0"/>
                    <a:pt x="2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1"/>
            <p:cNvSpPr/>
            <p:nvPr/>
          </p:nvSpPr>
          <p:spPr>
            <a:xfrm>
              <a:off x="573428" y="359405"/>
              <a:ext cx="309178" cy="243481"/>
            </a:xfrm>
            <a:custGeom>
              <a:avLst/>
              <a:gdLst/>
              <a:ahLst/>
              <a:cxnLst/>
              <a:rect l="l" t="t" r="r" b="b"/>
              <a:pathLst>
                <a:path w="6871" h="5411" extrusionOk="0">
                  <a:moveTo>
                    <a:pt x="811" y="1951"/>
                  </a:moveTo>
                  <a:cubicBezTo>
                    <a:pt x="807" y="1955"/>
                    <a:pt x="803" y="1959"/>
                    <a:pt x="799" y="1963"/>
                  </a:cubicBezTo>
                  <a:cubicBezTo>
                    <a:pt x="804" y="1958"/>
                    <a:pt x="808" y="1955"/>
                    <a:pt x="811" y="1951"/>
                  </a:cubicBezTo>
                  <a:close/>
                  <a:moveTo>
                    <a:pt x="1621" y="0"/>
                  </a:moveTo>
                  <a:cubicBezTo>
                    <a:pt x="1370" y="0"/>
                    <a:pt x="1119" y="46"/>
                    <a:pt x="890" y="160"/>
                  </a:cubicBezTo>
                  <a:cubicBezTo>
                    <a:pt x="822" y="183"/>
                    <a:pt x="753" y="206"/>
                    <a:pt x="685" y="252"/>
                  </a:cubicBezTo>
                  <a:cubicBezTo>
                    <a:pt x="616" y="297"/>
                    <a:pt x="525" y="343"/>
                    <a:pt x="457" y="411"/>
                  </a:cubicBezTo>
                  <a:cubicBezTo>
                    <a:pt x="411" y="457"/>
                    <a:pt x="388" y="503"/>
                    <a:pt x="343" y="548"/>
                  </a:cubicBezTo>
                  <a:cubicBezTo>
                    <a:pt x="320" y="571"/>
                    <a:pt x="297" y="594"/>
                    <a:pt x="297" y="594"/>
                  </a:cubicBezTo>
                  <a:cubicBezTo>
                    <a:pt x="274" y="617"/>
                    <a:pt x="251" y="617"/>
                    <a:pt x="228" y="640"/>
                  </a:cubicBezTo>
                  <a:cubicBezTo>
                    <a:pt x="206" y="662"/>
                    <a:pt x="183" y="662"/>
                    <a:pt x="160" y="685"/>
                  </a:cubicBezTo>
                  <a:cubicBezTo>
                    <a:pt x="137" y="708"/>
                    <a:pt x="114" y="708"/>
                    <a:pt x="91" y="731"/>
                  </a:cubicBezTo>
                  <a:cubicBezTo>
                    <a:pt x="91" y="754"/>
                    <a:pt x="69" y="754"/>
                    <a:pt x="69" y="777"/>
                  </a:cubicBezTo>
                  <a:cubicBezTo>
                    <a:pt x="46" y="777"/>
                    <a:pt x="46" y="799"/>
                    <a:pt x="46" y="799"/>
                  </a:cubicBezTo>
                  <a:cubicBezTo>
                    <a:pt x="0" y="845"/>
                    <a:pt x="0" y="913"/>
                    <a:pt x="0" y="959"/>
                  </a:cubicBezTo>
                  <a:cubicBezTo>
                    <a:pt x="23" y="982"/>
                    <a:pt x="23" y="1028"/>
                    <a:pt x="46" y="1050"/>
                  </a:cubicBezTo>
                  <a:cubicBezTo>
                    <a:pt x="69" y="1050"/>
                    <a:pt x="91" y="1073"/>
                    <a:pt x="114" y="1073"/>
                  </a:cubicBezTo>
                  <a:cubicBezTo>
                    <a:pt x="91" y="1142"/>
                    <a:pt x="114" y="1210"/>
                    <a:pt x="160" y="1256"/>
                  </a:cubicBezTo>
                  <a:cubicBezTo>
                    <a:pt x="183" y="1279"/>
                    <a:pt x="206" y="1279"/>
                    <a:pt x="251" y="1302"/>
                  </a:cubicBezTo>
                  <a:cubicBezTo>
                    <a:pt x="228" y="1302"/>
                    <a:pt x="206" y="1324"/>
                    <a:pt x="206" y="1324"/>
                  </a:cubicBezTo>
                  <a:cubicBezTo>
                    <a:pt x="137" y="1393"/>
                    <a:pt x="46" y="1484"/>
                    <a:pt x="91" y="1575"/>
                  </a:cubicBezTo>
                  <a:cubicBezTo>
                    <a:pt x="91" y="1644"/>
                    <a:pt x="137" y="1690"/>
                    <a:pt x="206" y="1712"/>
                  </a:cubicBezTo>
                  <a:cubicBezTo>
                    <a:pt x="228" y="1720"/>
                    <a:pt x="249" y="1723"/>
                    <a:pt x="268" y="1723"/>
                  </a:cubicBezTo>
                  <a:cubicBezTo>
                    <a:pt x="307" y="1723"/>
                    <a:pt x="343" y="1712"/>
                    <a:pt x="388" y="1712"/>
                  </a:cubicBezTo>
                  <a:cubicBezTo>
                    <a:pt x="343" y="1735"/>
                    <a:pt x="320" y="1781"/>
                    <a:pt x="297" y="1804"/>
                  </a:cubicBezTo>
                  <a:cubicBezTo>
                    <a:pt x="274" y="1826"/>
                    <a:pt x="251" y="1849"/>
                    <a:pt x="251" y="1849"/>
                  </a:cubicBezTo>
                  <a:cubicBezTo>
                    <a:pt x="251" y="1872"/>
                    <a:pt x="228" y="1872"/>
                    <a:pt x="228" y="1895"/>
                  </a:cubicBezTo>
                  <a:cubicBezTo>
                    <a:pt x="206" y="1918"/>
                    <a:pt x="183" y="1941"/>
                    <a:pt x="183" y="1986"/>
                  </a:cubicBezTo>
                  <a:cubicBezTo>
                    <a:pt x="183" y="2032"/>
                    <a:pt x="206" y="2055"/>
                    <a:pt x="228" y="2078"/>
                  </a:cubicBezTo>
                  <a:cubicBezTo>
                    <a:pt x="251" y="2100"/>
                    <a:pt x="274" y="2100"/>
                    <a:pt x="297" y="2123"/>
                  </a:cubicBezTo>
                  <a:cubicBezTo>
                    <a:pt x="251" y="2169"/>
                    <a:pt x="206" y="2215"/>
                    <a:pt x="183" y="2283"/>
                  </a:cubicBezTo>
                  <a:cubicBezTo>
                    <a:pt x="160" y="2306"/>
                    <a:pt x="160" y="2351"/>
                    <a:pt x="137" y="2374"/>
                  </a:cubicBezTo>
                  <a:cubicBezTo>
                    <a:pt x="114" y="2443"/>
                    <a:pt x="160" y="2511"/>
                    <a:pt x="206" y="2557"/>
                  </a:cubicBezTo>
                  <a:cubicBezTo>
                    <a:pt x="231" y="2570"/>
                    <a:pt x="257" y="2575"/>
                    <a:pt x="281" y="2575"/>
                  </a:cubicBezTo>
                  <a:cubicBezTo>
                    <a:pt x="344" y="2575"/>
                    <a:pt x="401" y="2538"/>
                    <a:pt x="434" y="2488"/>
                  </a:cubicBezTo>
                  <a:cubicBezTo>
                    <a:pt x="457" y="2443"/>
                    <a:pt x="479" y="2397"/>
                    <a:pt x="525" y="2374"/>
                  </a:cubicBezTo>
                  <a:cubicBezTo>
                    <a:pt x="616" y="2215"/>
                    <a:pt x="731" y="2078"/>
                    <a:pt x="822" y="1918"/>
                  </a:cubicBezTo>
                  <a:lnTo>
                    <a:pt x="822" y="1918"/>
                  </a:lnTo>
                  <a:cubicBezTo>
                    <a:pt x="822" y="1936"/>
                    <a:pt x="822" y="1940"/>
                    <a:pt x="811" y="1951"/>
                  </a:cubicBezTo>
                  <a:lnTo>
                    <a:pt x="811" y="1951"/>
                  </a:lnTo>
                  <a:cubicBezTo>
                    <a:pt x="873" y="1887"/>
                    <a:pt x="916" y="1822"/>
                    <a:pt x="959" y="1758"/>
                  </a:cubicBezTo>
                  <a:cubicBezTo>
                    <a:pt x="1027" y="1690"/>
                    <a:pt x="1073" y="1621"/>
                    <a:pt x="1141" y="1575"/>
                  </a:cubicBezTo>
                  <a:lnTo>
                    <a:pt x="1187" y="1575"/>
                  </a:lnTo>
                  <a:cubicBezTo>
                    <a:pt x="1187" y="1575"/>
                    <a:pt x="1210" y="1553"/>
                    <a:pt x="1210" y="1553"/>
                  </a:cubicBezTo>
                  <a:lnTo>
                    <a:pt x="1256" y="1553"/>
                  </a:lnTo>
                  <a:cubicBezTo>
                    <a:pt x="1301" y="1530"/>
                    <a:pt x="1324" y="1530"/>
                    <a:pt x="1370" y="1507"/>
                  </a:cubicBezTo>
                  <a:cubicBezTo>
                    <a:pt x="1393" y="1507"/>
                    <a:pt x="1415" y="1507"/>
                    <a:pt x="1461" y="1484"/>
                  </a:cubicBezTo>
                  <a:cubicBezTo>
                    <a:pt x="1484" y="1484"/>
                    <a:pt x="1529" y="1461"/>
                    <a:pt x="1552" y="1461"/>
                  </a:cubicBezTo>
                  <a:cubicBezTo>
                    <a:pt x="1666" y="1438"/>
                    <a:pt x="1781" y="1416"/>
                    <a:pt x="1872" y="1393"/>
                  </a:cubicBezTo>
                  <a:cubicBezTo>
                    <a:pt x="1963" y="1393"/>
                    <a:pt x="2032" y="1370"/>
                    <a:pt x="2100" y="1370"/>
                  </a:cubicBezTo>
                  <a:lnTo>
                    <a:pt x="2328" y="1370"/>
                  </a:lnTo>
                  <a:cubicBezTo>
                    <a:pt x="2397" y="1370"/>
                    <a:pt x="2488" y="1393"/>
                    <a:pt x="2557" y="1416"/>
                  </a:cubicBezTo>
                  <a:cubicBezTo>
                    <a:pt x="2625" y="1416"/>
                    <a:pt x="2694" y="1438"/>
                    <a:pt x="2762" y="1461"/>
                  </a:cubicBezTo>
                  <a:cubicBezTo>
                    <a:pt x="2853" y="1507"/>
                    <a:pt x="2945" y="1553"/>
                    <a:pt x="3013" y="1598"/>
                  </a:cubicBezTo>
                  <a:cubicBezTo>
                    <a:pt x="3104" y="1644"/>
                    <a:pt x="3196" y="1690"/>
                    <a:pt x="3287" y="1735"/>
                  </a:cubicBezTo>
                  <a:cubicBezTo>
                    <a:pt x="3310" y="1758"/>
                    <a:pt x="3333" y="1758"/>
                    <a:pt x="3355" y="1781"/>
                  </a:cubicBezTo>
                  <a:cubicBezTo>
                    <a:pt x="3447" y="1872"/>
                    <a:pt x="3538" y="1941"/>
                    <a:pt x="3629" y="2032"/>
                  </a:cubicBezTo>
                  <a:cubicBezTo>
                    <a:pt x="3744" y="2146"/>
                    <a:pt x="3858" y="2260"/>
                    <a:pt x="3995" y="2374"/>
                  </a:cubicBezTo>
                  <a:cubicBezTo>
                    <a:pt x="4063" y="2420"/>
                    <a:pt x="4109" y="2488"/>
                    <a:pt x="4177" y="2557"/>
                  </a:cubicBezTo>
                  <a:cubicBezTo>
                    <a:pt x="4246" y="2603"/>
                    <a:pt x="4291" y="2671"/>
                    <a:pt x="4360" y="2717"/>
                  </a:cubicBezTo>
                  <a:cubicBezTo>
                    <a:pt x="4394" y="2751"/>
                    <a:pt x="4434" y="2768"/>
                    <a:pt x="4471" y="2768"/>
                  </a:cubicBezTo>
                  <a:cubicBezTo>
                    <a:pt x="4508" y="2768"/>
                    <a:pt x="4542" y="2751"/>
                    <a:pt x="4565" y="2717"/>
                  </a:cubicBezTo>
                  <a:cubicBezTo>
                    <a:pt x="4611" y="2671"/>
                    <a:pt x="4634" y="2625"/>
                    <a:pt x="4611" y="2580"/>
                  </a:cubicBezTo>
                  <a:lnTo>
                    <a:pt x="4611" y="2580"/>
                  </a:lnTo>
                  <a:cubicBezTo>
                    <a:pt x="4611" y="2580"/>
                    <a:pt x="4634" y="2580"/>
                    <a:pt x="4634" y="2603"/>
                  </a:cubicBezTo>
                  <a:cubicBezTo>
                    <a:pt x="4679" y="2625"/>
                    <a:pt x="4725" y="2671"/>
                    <a:pt x="4771" y="2717"/>
                  </a:cubicBezTo>
                  <a:cubicBezTo>
                    <a:pt x="4793" y="2717"/>
                    <a:pt x="4793" y="2739"/>
                    <a:pt x="4816" y="2739"/>
                  </a:cubicBezTo>
                  <a:cubicBezTo>
                    <a:pt x="4862" y="2785"/>
                    <a:pt x="4885" y="2831"/>
                    <a:pt x="4930" y="2854"/>
                  </a:cubicBezTo>
                  <a:cubicBezTo>
                    <a:pt x="4976" y="2899"/>
                    <a:pt x="5022" y="2945"/>
                    <a:pt x="5067" y="2991"/>
                  </a:cubicBezTo>
                  <a:cubicBezTo>
                    <a:pt x="5090" y="3013"/>
                    <a:pt x="5113" y="3036"/>
                    <a:pt x="5136" y="3059"/>
                  </a:cubicBezTo>
                  <a:cubicBezTo>
                    <a:pt x="5182" y="3082"/>
                    <a:pt x="5227" y="3128"/>
                    <a:pt x="5296" y="3150"/>
                  </a:cubicBezTo>
                  <a:cubicBezTo>
                    <a:pt x="5308" y="3156"/>
                    <a:pt x="5320" y="3159"/>
                    <a:pt x="5332" y="3159"/>
                  </a:cubicBezTo>
                  <a:cubicBezTo>
                    <a:pt x="5366" y="3159"/>
                    <a:pt x="5399" y="3138"/>
                    <a:pt x="5433" y="3105"/>
                  </a:cubicBezTo>
                  <a:cubicBezTo>
                    <a:pt x="5478" y="3196"/>
                    <a:pt x="5547" y="3264"/>
                    <a:pt x="5592" y="3356"/>
                  </a:cubicBezTo>
                  <a:cubicBezTo>
                    <a:pt x="5684" y="3470"/>
                    <a:pt x="5775" y="3584"/>
                    <a:pt x="5866" y="3721"/>
                  </a:cubicBezTo>
                  <a:cubicBezTo>
                    <a:pt x="5935" y="3858"/>
                    <a:pt x="6003" y="3995"/>
                    <a:pt x="6095" y="4132"/>
                  </a:cubicBezTo>
                  <a:cubicBezTo>
                    <a:pt x="6209" y="4314"/>
                    <a:pt x="6323" y="4520"/>
                    <a:pt x="6414" y="4702"/>
                  </a:cubicBezTo>
                  <a:cubicBezTo>
                    <a:pt x="6437" y="4771"/>
                    <a:pt x="6460" y="4839"/>
                    <a:pt x="6505" y="4908"/>
                  </a:cubicBezTo>
                  <a:cubicBezTo>
                    <a:pt x="6528" y="4976"/>
                    <a:pt x="6551" y="5045"/>
                    <a:pt x="6597" y="5090"/>
                  </a:cubicBezTo>
                  <a:cubicBezTo>
                    <a:pt x="6619" y="5159"/>
                    <a:pt x="6642" y="5227"/>
                    <a:pt x="6665" y="5296"/>
                  </a:cubicBezTo>
                  <a:cubicBezTo>
                    <a:pt x="6665" y="5296"/>
                    <a:pt x="6665" y="5319"/>
                    <a:pt x="6665" y="5319"/>
                  </a:cubicBezTo>
                  <a:cubicBezTo>
                    <a:pt x="6665" y="5342"/>
                    <a:pt x="6665" y="5364"/>
                    <a:pt x="6688" y="5387"/>
                  </a:cubicBezTo>
                  <a:cubicBezTo>
                    <a:pt x="6711" y="5410"/>
                    <a:pt x="6734" y="5410"/>
                    <a:pt x="6756" y="5410"/>
                  </a:cubicBezTo>
                  <a:cubicBezTo>
                    <a:pt x="6825" y="5410"/>
                    <a:pt x="6871" y="5364"/>
                    <a:pt x="6871" y="5319"/>
                  </a:cubicBezTo>
                  <a:cubicBezTo>
                    <a:pt x="6848" y="5250"/>
                    <a:pt x="6848" y="5182"/>
                    <a:pt x="6825" y="5113"/>
                  </a:cubicBezTo>
                  <a:cubicBezTo>
                    <a:pt x="6802" y="5045"/>
                    <a:pt x="6779" y="4976"/>
                    <a:pt x="6734" y="4908"/>
                  </a:cubicBezTo>
                  <a:cubicBezTo>
                    <a:pt x="6711" y="4839"/>
                    <a:pt x="6688" y="4771"/>
                    <a:pt x="6665" y="4702"/>
                  </a:cubicBezTo>
                  <a:cubicBezTo>
                    <a:pt x="6642" y="4634"/>
                    <a:pt x="6619" y="4588"/>
                    <a:pt x="6597" y="4520"/>
                  </a:cubicBezTo>
                  <a:cubicBezTo>
                    <a:pt x="6528" y="4383"/>
                    <a:pt x="6483" y="4246"/>
                    <a:pt x="6414" y="4132"/>
                  </a:cubicBezTo>
                  <a:cubicBezTo>
                    <a:pt x="6353" y="4031"/>
                    <a:pt x="6311" y="3912"/>
                    <a:pt x="6254" y="3807"/>
                  </a:cubicBezTo>
                  <a:lnTo>
                    <a:pt x="6254" y="3807"/>
                  </a:lnTo>
                  <a:cubicBezTo>
                    <a:pt x="6254" y="3809"/>
                    <a:pt x="6254" y="3810"/>
                    <a:pt x="6254" y="3812"/>
                  </a:cubicBezTo>
                  <a:cubicBezTo>
                    <a:pt x="6253" y="3809"/>
                    <a:pt x="6253" y="3805"/>
                    <a:pt x="6252" y="3802"/>
                  </a:cubicBezTo>
                  <a:lnTo>
                    <a:pt x="6252" y="3802"/>
                  </a:lnTo>
                  <a:cubicBezTo>
                    <a:pt x="6252" y="3804"/>
                    <a:pt x="6253" y="3805"/>
                    <a:pt x="6254" y="3807"/>
                  </a:cubicBezTo>
                  <a:lnTo>
                    <a:pt x="6254" y="3807"/>
                  </a:lnTo>
                  <a:cubicBezTo>
                    <a:pt x="6254" y="3794"/>
                    <a:pt x="6253" y="3790"/>
                    <a:pt x="6245" y="3781"/>
                  </a:cubicBezTo>
                  <a:lnTo>
                    <a:pt x="6245" y="3781"/>
                  </a:lnTo>
                  <a:cubicBezTo>
                    <a:pt x="6248" y="3788"/>
                    <a:pt x="6250" y="3795"/>
                    <a:pt x="6252" y="3802"/>
                  </a:cubicBezTo>
                  <a:lnTo>
                    <a:pt x="6252" y="3802"/>
                  </a:lnTo>
                  <a:cubicBezTo>
                    <a:pt x="6245" y="3790"/>
                    <a:pt x="6238" y="3778"/>
                    <a:pt x="6231" y="3767"/>
                  </a:cubicBezTo>
                  <a:lnTo>
                    <a:pt x="6231" y="3767"/>
                  </a:lnTo>
                  <a:cubicBezTo>
                    <a:pt x="6238" y="3773"/>
                    <a:pt x="6242" y="3777"/>
                    <a:pt x="6245" y="3781"/>
                  </a:cubicBezTo>
                  <a:lnTo>
                    <a:pt x="6245" y="3781"/>
                  </a:lnTo>
                  <a:cubicBezTo>
                    <a:pt x="6221" y="3705"/>
                    <a:pt x="6180" y="3644"/>
                    <a:pt x="6140" y="3584"/>
                  </a:cubicBezTo>
                  <a:cubicBezTo>
                    <a:pt x="6095" y="3516"/>
                    <a:pt x="6072" y="3447"/>
                    <a:pt x="6026" y="3379"/>
                  </a:cubicBezTo>
                  <a:cubicBezTo>
                    <a:pt x="5935" y="3242"/>
                    <a:pt x="5843" y="3128"/>
                    <a:pt x="5752" y="2991"/>
                  </a:cubicBezTo>
                  <a:cubicBezTo>
                    <a:pt x="5706" y="2922"/>
                    <a:pt x="5661" y="2831"/>
                    <a:pt x="5615" y="2762"/>
                  </a:cubicBezTo>
                  <a:cubicBezTo>
                    <a:pt x="5570" y="2694"/>
                    <a:pt x="5524" y="2625"/>
                    <a:pt x="5455" y="2557"/>
                  </a:cubicBezTo>
                  <a:cubicBezTo>
                    <a:pt x="5433" y="2488"/>
                    <a:pt x="5387" y="2443"/>
                    <a:pt x="5341" y="2374"/>
                  </a:cubicBezTo>
                  <a:cubicBezTo>
                    <a:pt x="5273" y="2306"/>
                    <a:pt x="5227" y="2237"/>
                    <a:pt x="5159" y="2169"/>
                  </a:cubicBezTo>
                  <a:cubicBezTo>
                    <a:pt x="5136" y="2146"/>
                    <a:pt x="5090" y="2100"/>
                    <a:pt x="5067" y="2078"/>
                  </a:cubicBezTo>
                  <a:cubicBezTo>
                    <a:pt x="5022" y="2009"/>
                    <a:pt x="4976" y="1963"/>
                    <a:pt x="4930" y="1895"/>
                  </a:cubicBezTo>
                  <a:cubicBezTo>
                    <a:pt x="4862" y="1826"/>
                    <a:pt x="4793" y="1758"/>
                    <a:pt x="4725" y="1690"/>
                  </a:cubicBezTo>
                  <a:cubicBezTo>
                    <a:pt x="4611" y="1575"/>
                    <a:pt x="4497" y="1461"/>
                    <a:pt x="4383" y="1347"/>
                  </a:cubicBezTo>
                  <a:cubicBezTo>
                    <a:pt x="4337" y="1302"/>
                    <a:pt x="4268" y="1233"/>
                    <a:pt x="4223" y="1187"/>
                  </a:cubicBezTo>
                  <a:cubicBezTo>
                    <a:pt x="4154" y="1142"/>
                    <a:pt x="4109" y="1073"/>
                    <a:pt x="4040" y="1028"/>
                  </a:cubicBezTo>
                  <a:cubicBezTo>
                    <a:pt x="3903" y="913"/>
                    <a:pt x="3766" y="799"/>
                    <a:pt x="3607" y="708"/>
                  </a:cubicBezTo>
                  <a:cubicBezTo>
                    <a:pt x="3538" y="662"/>
                    <a:pt x="3470" y="640"/>
                    <a:pt x="3401" y="594"/>
                  </a:cubicBezTo>
                  <a:cubicBezTo>
                    <a:pt x="3333" y="548"/>
                    <a:pt x="3264" y="503"/>
                    <a:pt x="3196" y="480"/>
                  </a:cubicBezTo>
                  <a:cubicBezTo>
                    <a:pt x="3104" y="434"/>
                    <a:pt x="3036" y="411"/>
                    <a:pt x="2967" y="366"/>
                  </a:cubicBezTo>
                  <a:cubicBezTo>
                    <a:pt x="2876" y="320"/>
                    <a:pt x="2808" y="297"/>
                    <a:pt x="2716" y="274"/>
                  </a:cubicBezTo>
                  <a:cubicBezTo>
                    <a:pt x="2648" y="229"/>
                    <a:pt x="2557" y="206"/>
                    <a:pt x="2488" y="183"/>
                  </a:cubicBezTo>
                  <a:cubicBezTo>
                    <a:pt x="2397" y="137"/>
                    <a:pt x="2306" y="115"/>
                    <a:pt x="2214" y="92"/>
                  </a:cubicBezTo>
                  <a:cubicBezTo>
                    <a:pt x="2123" y="46"/>
                    <a:pt x="2054" y="23"/>
                    <a:pt x="1963" y="23"/>
                  </a:cubicBezTo>
                  <a:cubicBezTo>
                    <a:pt x="1872" y="0"/>
                    <a:pt x="1758" y="0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1"/>
            <p:cNvSpPr/>
            <p:nvPr/>
          </p:nvSpPr>
          <p:spPr>
            <a:xfrm>
              <a:off x="612441" y="467266"/>
              <a:ext cx="185930" cy="139717"/>
            </a:xfrm>
            <a:custGeom>
              <a:avLst/>
              <a:gdLst/>
              <a:ahLst/>
              <a:cxnLst/>
              <a:rect l="l" t="t" r="r" b="b"/>
              <a:pathLst>
                <a:path w="4132" h="3105" extrusionOk="0">
                  <a:moveTo>
                    <a:pt x="3904" y="0"/>
                  </a:moveTo>
                  <a:cubicBezTo>
                    <a:pt x="3881" y="0"/>
                    <a:pt x="3858" y="0"/>
                    <a:pt x="3835" y="23"/>
                  </a:cubicBezTo>
                  <a:cubicBezTo>
                    <a:pt x="3812" y="23"/>
                    <a:pt x="3790" y="46"/>
                    <a:pt x="3767" y="46"/>
                  </a:cubicBezTo>
                  <a:cubicBezTo>
                    <a:pt x="3767" y="69"/>
                    <a:pt x="3744" y="91"/>
                    <a:pt x="3721" y="91"/>
                  </a:cubicBezTo>
                  <a:cubicBezTo>
                    <a:pt x="3698" y="91"/>
                    <a:pt x="3698" y="91"/>
                    <a:pt x="3675" y="114"/>
                  </a:cubicBezTo>
                  <a:cubicBezTo>
                    <a:pt x="3607" y="137"/>
                    <a:pt x="3561" y="183"/>
                    <a:pt x="3516" y="228"/>
                  </a:cubicBezTo>
                  <a:cubicBezTo>
                    <a:pt x="3493" y="274"/>
                    <a:pt x="3447" y="297"/>
                    <a:pt x="3424" y="320"/>
                  </a:cubicBezTo>
                  <a:cubicBezTo>
                    <a:pt x="3356" y="388"/>
                    <a:pt x="3310" y="457"/>
                    <a:pt x="3242" y="525"/>
                  </a:cubicBezTo>
                  <a:cubicBezTo>
                    <a:pt x="3196" y="571"/>
                    <a:pt x="3150" y="639"/>
                    <a:pt x="3082" y="685"/>
                  </a:cubicBezTo>
                  <a:cubicBezTo>
                    <a:pt x="3059" y="731"/>
                    <a:pt x="3036" y="753"/>
                    <a:pt x="3013" y="776"/>
                  </a:cubicBezTo>
                  <a:cubicBezTo>
                    <a:pt x="2991" y="799"/>
                    <a:pt x="2968" y="822"/>
                    <a:pt x="2945" y="845"/>
                  </a:cubicBezTo>
                  <a:cubicBezTo>
                    <a:pt x="2922" y="867"/>
                    <a:pt x="2922" y="890"/>
                    <a:pt x="2922" y="890"/>
                  </a:cubicBezTo>
                  <a:lnTo>
                    <a:pt x="2854" y="936"/>
                  </a:lnTo>
                  <a:cubicBezTo>
                    <a:pt x="2785" y="982"/>
                    <a:pt x="2717" y="1027"/>
                    <a:pt x="2671" y="1073"/>
                  </a:cubicBezTo>
                  <a:cubicBezTo>
                    <a:pt x="2534" y="1164"/>
                    <a:pt x="2397" y="1256"/>
                    <a:pt x="2283" y="1347"/>
                  </a:cubicBezTo>
                  <a:cubicBezTo>
                    <a:pt x="2169" y="1438"/>
                    <a:pt x="2055" y="1507"/>
                    <a:pt x="1918" y="1598"/>
                  </a:cubicBezTo>
                  <a:cubicBezTo>
                    <a:pt x="1872" y="1644"/>
                    <a:pt x="1804" y="1689"/>
                    <a:pt x="1735" y="1735"/>
                  </a:cubicBezTo>
                  <a:cubicBezTo>
                    <a:pt x="1712" y="1758"/>
                    <a:pt x="1690" y="1780"/>
                    <a:pt x="1667" y="1780"/>
                  </a:cubicBezTo>
                  <a:cubicBezTo>
                    <a:pt x="1621" y="1826"/>
                    <a:pt x="1575" y="1849"/>
                    <a:pt x="1553" y="1872"/>
                  </a:cubicBezTo>
                  <a:cubicBezTo>
                    <a:pt x="1461" y="1917"/>
                    <a:pt x="1370" y="1940"/>
                    <a:pt x="1279" y="1986"/>
                  </a:cubicBezTo>
                  <a:cubicBezTo>
                    <a:pt x="1187" y="2032"/>
                    <a:pt x="1073" y="2077"/>
                    <a:pt x="959" y="2123"/>
                  </a:cubicBezTo>
                  <a:cubicBezTo>
                    <a:pt x="822" y="2191"/>
                    <a:pt x="708" y="2237"/>
                    <a:pt x="571" y="2305"/>
                  </a:cubicBezTo>
                  <a:cubicBezTo>
                    <a:pt x="526" y="2328"/>
                    <a:pt x="457" y="2374"/>
                    <a:pt x="411" y="2397"/>
                  </a:cubicBezTo>
                  <a:lnTo>
                    <a:pt x="389" y="2397"/>
                  </a:lnTo>
                  <a:cubicBezTo>
                    <a:pt x="389" y="2420"/>
                    <a:pt x="389" y="2420"/>
                    <a:pt x="366" y="2420"/>
                  </a:cubicBezTo>
                  <a:cubicBezTo>
                    <a:pt x="343" y="2420"/>
                    <a:pt x="320" y="2442"/>
                    <a:pt x="297" y="2442"/>
                  </a:cubicBezTo>
                  <a:cubicBezTo>
                    <a:pt x="274" y="2465"/>
                    <a:pt x="252" y="2465"/>
                    <a:pt x="229" y="2465"/>
                  </a:cubicBezTo>
                  <a:cubicBezTo>
                    <a:pt x="183" y="2488"/>
                    <a:pt x="160" y="2511"/>
                    <a:pt x="137" y="2557"/>
                  </a:cubicBezTo>
                  <a:cubicBezTo>
                    <a:pt x="115" y="2602"/>
                    <a:pt x="115" y="2671"/>
                    <a:pt x="137" y="2716"/>
                  </a:cubicBezTo>
                  <a:cubicBezTo>
                    <a:pt x="137" y="2739"/>
                    <a:pt x="160" y="2739"/>
                    <a:pt x="160" y="2762"/>
                  </a:cubicBezTo>
                  <a:cubicBezTo>
                    <a:pt x="137" y="2762"/>
                    <a:pt x="115" y="2785"/>
                    <a:pt x="92" y="2808"/>
                  </a:cubicBezTo>
                  <a:cubicBezTo>
                    <a:pt x="69" y="2830"/>
                    <a:pt x="46" y="2853"/>
                    <a:pt x="46" y="2876"/>
                  </a:cubicBezTo>
                  <a:cubicBezTo>
                    <a:pt x="1" y="2922"/>
                    <a:pt x="1" y="2990"/>
                    <a:pt x="46" y="3036"/>
                  </a:cubicBezTo>
                  <a:cubicBezTo>
                    <a:pt x="69" y="3082"/>
                    <a:pt x="115" y="3104"/>
                    <a:pt x="183" y="3104"/>
                  </a:cubicBezTo>
                  <a:lnTo>
                    <a:pt x="252" y="3104"/>
                  </a:lnTo>
                  <a:cubicBezTo>
                    <a:pt x="274" y="3082"/>
                    <a:pt x="274" y="3082"/>
                    <a:pt x="297" y="3082"/>
                  </a:cubicBezTo>
                  <a:lnTo>
                    <a:pt x="320" y="3082"/>
                  </a:lnTo>
                  <a:cubicBezTo>
                    <a:pt x="366" y="3082"/>
                    <a:pt x="411" y="3082"/>
                    <a:pt x="457" y="3059"/>
                  </a:cubicBezTo>
                  <a:cubicBezTo>
                    <a:pt x="480" y="3036"/>
                    <a:pt x="526" y="3013"/>
                    <a:pt x="571" y="2990"/>
                  </a:cubicBezTo>
                  <a:cubicBezTo>
                    <a:pt x="662" y="2945"/>
                    <a:pt x="777" y="2922"/>
                    <a:pt x="868" y="2876"/>
                  </a:cubicBezTo>
                  <a:cubicBezTo>
                    <a:pt x="982" y="2830"/>
                    <a:pt x="1073" y="2808"/>
                    <a:pt x="1187" y="2762"/>
                  </a:cubicBezTo>
                  <a:cubicBezTo>
                    <a:pt x="1233" y="2739"/>
                    <a:pt x="1302" y="2716"/>
                    <a:pt x="1347" y="2693"/>
                  </a:cubicBezTo>
                  <a:cubicBezTo>
                    <a:pt x="1370" y="2671"/>
                    <a:pt x="1416" y="2671"/>
                    <a:pt x="1439" y="2648"/>
                  </a:cubicBezTo>
                  <a:cubicBezTo>
                    <a:pt x="1461" y="2648"/>
                    <a:pt x="1484" y="2625"/>
                    <a:pt x="1484" y="2625"/>
                  </a:cubicBezTo>
                  <a:lnTo>
                    <a:pt x="1530" y="2625"/>
                  </a:lnTo>
                  <a:cubicBezTo>
                    <a:pt x="1553" y="2625"/>
                    <a:pt x="1575" y="2602"/>
                    <a:pt x="1598" y="2579"/>
                  </a:cubicBezTo>
                  <a:cubicBezTo>
                    <a:pt x="1621" y="2579"/>
                    <a:pt x="1644" y="2579"/>
                    <a:pt x="1667" y="2557"/>
                  </a:cubicBezTo>
                  <a:cubicBezTo>
                    <a:pt x="1690" y="2534"/>
                    <a:pt x="1735" y="2534"/>
                    <a:pt x="1758" y="2511"/>
                  </a:cubicBezTo>
                  <a:cubicBezTo>
                    <a:pt x="1849" y="2465"/>
                    <a:pt x="1918" y="2420"/>
                    <a:pt x="1986" y="2374"/>
                  </a:cubicBezTo>
                  <a:cubicBezTo>
                    <a:pt x="2123" y="2305"/>
                    <a:pt x="2260" y="2214"/>
                    <a:pt x="2397" y="2123"/>
                  </a:cubicBezTo>
                  <a:cubicBezTo>
                    <a:pt x="2557" y="2032"/>
                    <a:pt x="2694" y="1940"/>
                    <a:pt x="2831" y="1849"/>
                  </a:cubicBezTo>
                  <a:cubicBezTo>
                    <a:pt x="2899" y="1803"/>
                    <a:pt x="2968" y="1758"/>
                    <a:pt x="3036" y="1712"/>
                  </a:cubicBezTo>
                  <a:cubicBezTo>
                    <a:pt x="3082" y="1689"/>
                    <a:pt x="3128" y="1666"/>
                    <a:pt x="3150" y="1644"/>
                  </a:cubicBezTo>
                  <a:cubicBezTo>
                    <a:pt x="3173" y="1644"/>
                    <a:pt x="3173" y="1621"/>
                    <a:pt x="3173" y="1621"/>
                  </a:cubicBezTo>
                  <a:lnTo>
                    <a:pt x="3196" y="1621"/>
                  </a:lnTo>
                  <a:cubicBezTo>
                    <a:pt x="3219" y="1598"/>
                    <a:pt x="3242" y="1598"/>
                    <a:pt x="3287" y="1575"/>
                  </a:cubicBezTo>
                  <a:cubicBezTo>
                    <a:pt x="3333" y="1552"/>
                    <a:pt x="3356" y="1461"/>
                    <a:pt x="3333" y="1415"/>
                  </a:cubicBezTo>
                  <a:cubicBezTo>
                    <a:pt x="3333" y="1392"/>
                    <a:pt x="3333" y="1392"/>
                    <a:pt x="3333" y="1392"/>
                  </a:cubicBezTo>
                  <a:lnTo>
                    <a:pt x="3379" y="1392"/>
                  </a:lnTo>
                  <a:cubicBezTo>
                    <a:pt x="3401" y="1370"/>
                    <a:pt x="3424" y="1370"/>
                    <a:pt x="3447" y="1347"/>
                  </a:cubicBezTo>
                  <a:cubicBezTo>
                    <a:pt x="3447" y="1324"/>
                    <a:pt x="3470" y="1324"/>
                    <a:pt x="3470" y="1301"/>
                  </a:cubicBezTo>
                  <a:cubicBezTo>
                    <a:pt x="3516" y="1278"/>
                    <a:pt x="3538" y="1256"/>
                    <a:pt x="3561" y="1233"/>
                  </a:cubicBezTo>
                  <a:cubicBezTo>
                    <a:pt x="3630" y="1164"/>
                    <a:pt x="3675" y="1119"/>
                    <a:pt x="3744" y="1050"/>
                  </a:cubicBezTo>
                  <a:cubicBezTo>
                    <a:pt x="3744" y="1050"/>
                    <a:pt x="3767" y="1027"/>
                    <a:pt x="3790" y="1004"/>
                  </a:cubicBezTo>
                  <a:cubicBezTo>
                    <a:pt x="3835" y="959"/>
                    <a:pt x="3881" y="936"/>
                    <a:pt x="3904" y="890"/>
                  </a:cubicBezTo>
                  <a:cubicBezTo>
                    <a:pt x="3949" y="867"/>
                    <a:pt x="3995" y="822"/>
                    <a:pt x="4018" y="776"/>
                  </a:cubicBezTo>
                  <a:cubicBezTo>
                    <a:pt x="4018" y="753"/>
                    <a:pt x="4018" y="753"/>
                    <a:pt x="4018" y="731"/>
                  </a:cubicBezTo>
                  <a:cubicBezTo>
                    <a:pt x="4041" y="708"/>
                    <a:pt x="4063" y="685"/>
                    <a:pt x="4086" y="685"/>
                  </a:cubicBezTo>
                  <a:cubicBezTo>
                    <a:pt x="4086" y="662"/>
                    <a:pt x="4109" y="616"/>
                    <a:pt x="4132" y="594"/>
                  </a:cubicBezTo>
                  <a:cubicBezTo>
                    <a:pt x="4132" y="571"/>
                    <a:pt x="4132" y="548"/>
                    <a:pt x="4132" y="502"/>
                  </a:cubicBezTo>
                  <a:cubicBezTo>
                    <a:pt x="4132" y="479"/>
                    <a:pt x="4132" y="434"/>
                    <a:pt x="4109" y="411"/>
                  </a:cubicBezTo>
                  <a:cubicBezTo>
                    <a:pt x="4132" y="388"/>
                    <a:pt x="4132" y="388"/>
                    <a:pt x="4132" y="365"/>
                  </a:cubicBezTo>
                  <a:cubicBezTo>
                    <a:pt x="4132" y="320"/>
                    <a:pt x="4132" y="251"/>
                    <a:pt x="4086" y="228"/>
                  </a:cubicBezTo>
                  <a:cubicBezTo>
                    <a:pt x="4063" y="206"/>
                    <a:pt x="4041" y="206"/>
                    <a:pt x="4018" y="183"/>
                  </a:cubicBezTo>
                  <a:lnTo>
                    <a:pt x="4041" y="183"/>
                  </a:lnTo>
                  <a:cubicBezTo>
                    <a:pt x="4063" y="137"/>
                    <a:pt x="4041" y="91"/>
                    <a:pt x="4018" y="46"/>
                  </a:cubicBezTo>
                  <a:cubicBezTo>
                    <a:pt x="4018" y="23"/>
                    <a:pt x="3972" y="0"/>
                    <a:pt x="3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1"/>
            <p:cNvSpPr/>
            <p:nvPr/>
          </p:nvSpPr>
          <p:spPr>
            <a:xfrm>
              <a:off x="785996" y="479595"/>
              <a:ext cx="94540" cy="136612"/>
            </a:xfrm>
            <a:custGeom>
              <a:avLst/>
              <a:gdLst/>
              <a:ahLst/>
              <a:cxnLst/>
              <a:rect l="l" t="t" r="r" b="b"/>
              <a:pathLst>
                <a:path w="2101" h="3036" extrusionOk="0">
                  <a:moveTo>
                    <a:pt x="343" y="0"/>
                  </a:moveTo>
                  <a:cubicBezTo>
                    <a:pt x="321" y="0"/>
                    <a:pt x="275" y="23"/>
                    <a:pt x="252" y="46"/>
                  </a:cubicBezTo>
                  <a:cubicBezTo>
                    <a:pt x="229" y="68"/>
                    <a:pt x="206" y="91"/>
                    <a:pt x="206" y="137"/>
                  </a:cubicBezTo>
                  <a:cubicBezTo>
                    <a:pt x="206" y="160"/>
                    <a:pt x="206" y="160"/>
                    <a:pt x="206" y="183"/>
                  </a:cubicBezTo>
                  <a:cubicBezTo>
                    <a:pt x="193" y="176"/>
                    <a:pt x="178" y="173"/>
                    <a:pt x="162" y="173"/>
                  </a:cubicBezTo>
                  <a:cubicBezTo>
                    <a:pt x="125" y="173"/>
                    <a:pt x="86" y="189"/>
                    <a:pt x="69" y="205"/>
                  </a:cubicBezTo>
                  <a:cubicBezTo>
                    <a:pt x="24" y="251"/>
                    <a:pt x="1" y="274"/>
                    <a:pt x="1" y="320"/>
                  </a:cubicBezTo>
                  <a:cubicBezTo>
                    <a:pt x="1" y="365"/>
                    <a:pt x="1" y="388"/>
                    <a:pt x="24" y="411"/>
                  </a:cubicBezTo>
                  <a:cubicBezTo>
                    <a:pt x="24" y="457"/>
                    <a:pt x="69" y="479"/>
                    <a:pt x="92" y="525"/>
                  </a:cubicBezTo>
                  <a:cubicBezTo>
                    <a:pt x="115" y="548"/>
                    <a:pt x="138" y="571"/>
                    <a:pt x="138" y="616"/>
                  </a:cubicBezTo>
                  <a:cubicBezTo>
                    <a:pt x="184" y="662"/>
                    <a:pt x="229" y="730"/>
                    <a:pt x="275" y="799"/>
                  </a:cubicBezTo>
                  <a:cubicBezTo>
                    <a:pt x="366" y="936"/>
                    <a:pt x="435" y="1096"/>
                    <a:pt x="526" y="1233"/>
                  </a:cubicBezTo>
                  <a:cubicBezTo>
                    <a:pt x="594" y="1392"/>
                    <a:pt x="663" y="1575"/>
                    <a:pt x="731" y="1735"/>
                  </a:cubicBezTo>
                  <a:cubicBezTo>
                    <a:pt x="800" y="1895"/>
                    <a:pt x="868" y="2054"/>
                    <a:pt x="914" y="2237"/>
                  </a:cubicBezTo>
                  <a:cubicBezTo>
                    <a:pt x="982" y="2397"/>
                    <a:pt x="1028" y="2579"/>
                    <a:pt x="1097" y="2762"/>
                  </a:cubicBezTo>
                  <a:cubicBezTo>
                    <a:pt x="1119" y="2808"/>
                    <a:pt x="1142" y="2853"/>
                    <a:pt x="1165" y="2899"/>
                  </a:cubicBezTo>
                  <a:cubicBezTo>
                    <a:pt x="1188" y="2967"/>
                    <a:pt x="1234" y="3013"/>
                    <a:pt x="1302" y="3013"/>
                  </a:cubicBezTo>
                  <a:cubicBezTo>
                    <a:pt x="1325" y="3036"/>
                    <a:pt x="1371" y="3036"/>
                    <a:pt x="1393" y="3036"/>
                  </a:cubicBezTo>
                  <a:cubicBezTo>
                    <a:pt x="1462" y="3036"/>
                    <a:pt x="1507" y="3013"/>
                    <a:pt x="1553" y="2967"/>
                  </a:cubicBezTo>
                  <a:cubicBezTo>
                    <a:pt x="1599" y="2944"/>
                    <a:pt x="1622" y="2922"/>
                    <a:pt x="1667" y="2899"/>
                  </a:cubicBezTo>
                  <a:lnTo>
                    <a:pt x="1667" y="2899"/>
                  </a:lnTo>
                  <a:cubicBezTo>
                    <a:pt x="1644" y="2922"/>
                    <a:pt x="1644" y="2922"/>
                    <a:pt x="1644" y="2922"/>
                  </a:cubicBezTo>
                  <a:cubicBezTo>
                    <a:pt x="1667" y="2922"/>
                    <a:pt x="1667" y="2899"/>
                    <a:pt x="1690" y="2876"/>
                  </a:cubicBezTo>
                  <a:cubicBezTo>
                    <a:pt x="1736" y="2876"/>
                    <a:pt x="1781" y="2876"/>
                    <a:pt x="1827" y="2853"/>
                  </a:cubicBezTo>
                  <a:cubicBezTo>
                    <a:pt x="1873" y="2830"/>
                    <a:pt x="1918" y="2785"/>
                    <a:pt x="1941" y="2739"/>
                  </a:cubicBezTo>
                  <a:cubicBezTo>
                    <a:pt x="1964" y="2739"/>
                    <a:pt x="1987" y="2716"/>
                    <a:pt x="2010" y="2716"/>
                  </a:cubicBezTo>
                  <a:lnTo>
                    <a:pt x="1987" y="2716"/>
                  </a:lnTo>
                  <a:cubicBezTo>
                    <a:pt x="2032" y="2716"/>
                    <a:pt x="2055" y="2693"/>
                    <a:pt x="2078" y="2671"/>
                  </a:cubicBezTo>
                  <a:cubicBezTo>
                    <a:pt x="2078" y="2648"/>
                    <a:pt x="2101" y="2625"/>
                    <a:pt x="2078" y="2602"/>
                  </a:cubicBezTo>
                  <a:cubicBezTo>
                    <a:pt x="2078" y="2556"/>
                    <a:pt x="2055" y="2534"/>
                    <a:pt x="2032" y="2511"/>
                  </a:cubicBezTo>
                  <a:lnTo>
                    <a:pt x="1987" y="2511"/>
                  </a:lnTo>
                  <a:cubicBezTo>
                    <a:pt x="1987" y="2488"/>
                    <a:pt x="1987" y="2488"/>
                    <a:pt x="1987" y="2465"/>
                  </a:cubicBezTo>
                  <a:cubicBezTo>
                    <a:pt x="2010" y="2419"/>
                    <a:pt x="1987" y="2374"/>
                    <a:pt x="1987" y="2328"/>
                  </a:cubicBezTo>
                  <a:cubicBezTo>
                    <a:pt x="1964" y="2260"/>
                    <a:pt x="1918" y="2214"/>
                    <a:pt x="1895" y="2168"/>
                  </a:cubicBezTo>
                  <a:cubicBezTo>
                    <a:pt x="1850" y="2100"/>
                    <a:pt x="1827" y="2031"/>
                    <a:pt x="1804" y="1963"/>
                  </a:cubicBezTo>
                  <a:cubicBezTo>
                    <a:pt x="1759" y="1872"/>
                    <a:pt x="1713" y="1803"/>
                    <a:pt x="1690" y="1735"/>
                  </a:cubicBezTo>
                  <a:cubicBezTo>
                    <a:pt x="1622" y="1643"/>
                    <a:pt x="1576" y="1552"/>
                    <a:pt x="1530" y="1461"/>
                  </a:cubicBezTo>
                  <a:cubicBezTo>
                    <a:pt x="1416" y="1301"/>
                    <a:pt x="1302" y="1141"/>
                    <a:pt x="1188" y="982"/>
                  </a:cubicBezTo>
                  <a:cubicBezTo>
                    <a:pt x="1165" y="913"/>
                    <a:pt x="1119" y="845"/>
                    <a:pt x="1074" y="776"/>
                  </a:cubicBezTo>
                  <a:cubicBezTo>
                    <a:pt x="1051" y="753"/>
                    <a:pt x="1028" y="730"/>
                    <a:pt x="1005" y="708"/>
                  </a:cubicBezTo>
                  <a:cubicBezTo>
                    <a:pt x="982" y="662"/>
                    <a:pt x="937" y="616"/>
                    <a:pt x="891" y="571"/>
                  </a:cubicBezTo>
                  <a:cubicBezTo>
                    <a:pt x="868" y="548"/>
                    <a:pt x="823" y="548"/>
                    <a:pt x="800" y="548"/>
                  </a:cubicBezTo>
                  <a:cubicBezTo>
                    <a:pt x="754" y="479"/>
                    <a:pt x="709" y="434"/>
                    <a:pt x="663" y="365"/>
                  </a:cubicBezTo>
                  <a:cubicBezTo>
                    <a:pt x="640" y="342"/>
                    <a:pt x="617" y="320"/>
                    <a:pt x="617" y="297"/>
                  </a:cubicBezTo>
                  <a:cubicBezTo>
                    <a:pt x="572" y="205"/>
                    <a:pt x="526" y="137"/>
                    <a:pt x="458" y="68"/>
                  </a:cubicBezTo>
                  <a:cubicBezTo>
                    <a:pt x="435" y="23"/>
                    <a:pt x="389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1"/>
            <p:cNvSpPr/>
            <p:nvPr/>
          </p:nvSpPr>
          <p:spPr>
            <a:xfrm>
              <a:off x="608346" y="362465"/>
              <a:ext cx="273225" cy="246541"/>
            </a:xfrm>
            <a:custGeom>
              <a:avLst/>
              <a:gdLst/>
              <a:ahLst/>
              <a:cxnLst/>
              <a:rect l="l" t="t" r="r" b="b"/>
              <a:pathLst>
                <a:path w="6072" h="5479" extrusionOk="0">
                  <a:moveTo>
                    <a:pt x="3972" y="2786"/>
                  </a:moveTo>
                  <a:cubicBezTo>
                    <a:pt x="3972" y="2799"/>
                    <a:pt x="3980" y="2805"/>
                    <a:pt x="3986" y="2807"/>
                  </a:cubicBezTo>
                  <a:lnTo>
                    <a:pt x="3986" y="2807"/>
                  </a:lnTo>
                  <a:cubicBezTo>
                    <a:pt x="3981" y="2800"/>
                    <a:pt x="3977" y="2793"/>
                    <a:pt x="3972" y="2786"/>
                  </a:cubicBezTo>
                  <a:close/>
                  <a:moveTo>
                    <a:pt x="183" y="1"/>
                  </a:moveTo>
                  <a:cubicBezTo>
                    <a:pt x="137" y="24"/>
                    <a:pt x="92" y="47"/>
                    <a:pt x="46" y="47"/>
                  </a:cubicBezTo>
                  <a:cubicBezTo>
                    <a:pt x="23" y="69"/>
                    <a:pt x="0" y="92"/>
                    <a:pt x="0" y="138"/>
                  </a:cubicBezTo>
                  <a:cubicBezTo>
                    <a:pt x="23" y="161"/>
                    <a:pt x="46" y="184"/>
                    <a:pt x="92" y="184"/>
                  </a:cubicBezTo>
                  <a:cubicBezTo>
                    <a:pt x="137" y="161"/>
                    <a:pt x="160" y="138"/>
                    <a:pt x="206" y="138"/>
                  </a:cubicBezTo>
                  <a:lnTo>
                    <a:pt x="388" y="138"/>
                  </a:lnTo>
                  <a:cubicBezTo>
                    <a:pt x="457" y="161"/>
                    <a:pt x="502" y="161"/>
                    <a:pt x="548" y="161"/>
                  </a:cubicBezTo>
                  <a:cubicBezTo>
                    <a:pt x="594" y="184"/>
                    <a:pt x="639" y="184"/>
                    <a:pt x="685" y="206"/>
                  </a:cubicBezTo>
                  <a:cubicBezTo>
                    <a:pt x="776" y="229"/>
                    <a:pt x="868" y="275"/>
                    <a:pt x="959" y="298"/>
                  </a:cubicBezTo>
                  <a:cubicBezTo>
                    <a:pt x="1073" y="343"/>
                    <a:pt x="1164" y="389"/>
                    <a:pt x="1256" y="435"/>
                  </a:cubicBezTo>
                  <a:cubicBezTo>
                    <a:pt x="1347" y="480"/>
                    <a:pt x="1438" y="526"/>
                    <a:pt x="1530" y="572"/>
                  </a:cubicBezTo>
                  <a:cubicBezTo>
                    <a:pt x="1621" y="617"/>
                    <a:pt x="1712" y="686"/>
                    <a:pt x="1781" y="731"/>
                  </a:cubicBezTo>
                  <a:cubicBezTo>
                    <a:pt x="1872" y="800"/>
                    <a:pt x="1940" y="845"/>
                    <a:pt x="2032" y="914"/>
                  </a:cubicBezTo>
                  <a:cubicBezTo>
                    <a:pt x="2100" y="960"/>
                    <a:pt x="2169" y="1005"/>
                    <a:pt x="2237" y="1051"/>
                  </a:cubicBezTo>
                  <a:cubicBezTo>
                    <a:pt x="2237" y="1074"/>
                    <a:pt x="2237" y="1074"/>
                    <a:pt x="2260" y="1074"/>
                  </a:cubicBezTo>
                  <a:lnTo>
                    <a:pt x="2237" y="1074"/>
                  </a:lnTo>
                  <a:cubicBezTo>
                    <a:pt x="2283" y="1097"/>
                    <a:pt x="2328" y="1119"/>
                    <a:pt x="2351" y="1165"/>
                  </a:cubicBezTo>
                  <a:cubicBezTo>
                    <a:pt x="2374" y="1165"/>
                    <a:pt x="2374" y="1165"/>
                    <a:pt x="2397" y="1188"/>
                  </a:cubicBezTo>
                  <a:cubicBezTo>
                    <a:pt x="2374" y="1165"/>
                    <a:pt x="2374" y="1165"/>
                    <a:pt x="2374" y="1165"/>
                  </a:cubicBezTo>
                  <a:lnTo>
                    <a:pt x="2374" y="1165"/>
                  </a:lnTo>
                  <a:cubicBezTo>
                    <a:pt x="2488" y="1256"/>
                    <a:pt x="2602" y="1348"/>
                    <a:pt x="2716" y="1439"/>
                  </a:cubicBezTo>
                  <a:cubicBezTo>
                    <a:pt x="2853" y="1553"/>
                    <a:pt x="2968" y="1667"/>
                    <a:pt x="3082" y="1781"/>
                  </a:cubicBezTo>
                  <a:cubicBezTo>
                    <a:pt x="3310" y="1987"/>
                    <a:pt x="3492" y="2238"/>
                    <a:pt x="3698" y="2466"/>
                  </a:cubicBezTo>
                  <a:cubicBezTo>
                    <a:pt x="3789" y="2580"/>
                    <a:pt x="3903" y="2694"/>
                    <a:pt x="3995" y="2808"/>
                  </a:cubicBezTo>
                  <a:cubicBezTo>
                    <a:pt x="3995" y="2808"/>
                    <a:pt x="3991" y="2808"/>
                    <a:pt x="3986" y="2807"/>
                  </a:cubicBezTo>
                  <a:lnTo>
                    <a:pt x="3986" y="2807"/>
                  </a:lnTo>
                  <a:cubicBezTo>
                    <a:pt x="4075" y="2935"/>
                    <a:pt x="4182" y="3044"/>
                    <a:pt x="4269" y="3174"/>
                  </a:cubicBezTo>
                  <a:cubicBezTo>
                    <a:pt x="4360" y="3311"/>
                    <a:pt x="4474" y="3448"/>
                    <a:pt x="4565" y="3607"/>
                  </a:cubicBezTo>
                  <a:cubicBezTo>
                    <a:pt x="4657" y="3744"/>
                    <a:pt x="4725" y="3881"/>
                    <a:pt x="4816" y="4041"/>
                  </a:cubicBezTo>
                  <a:cubicBezTo>
                    <a:pt x="4908" y="4178"/>
                    <a:pt x="4976" y="4315"/>
                    <a:pt x="5067" y="4452"/>
                  </a:cubicBezTo>
                  <a:cubicBezTo>
                    <a:pt x="5136" y="4589"/>
                    <a:pt x="5204" y="4726"/>
                    <a:pt x="5273" y="4840"/>
                  </a:cubicBezTo>
                  <a:cubicBezTo>
                    <a:pt x="5341" y="4954"/>
                    <a:pt x="5410" y="5091"/>
                    <a:pt x="5455" y="5205"/>
                  </a:cubicBezTo>
                  <a:cubicBezTo>
                    <a:pt x="5478" y="5251"/>
                    <a:pt x="5501" y="5274"/>
                    <a:pt x="5501" y="5319"/>
                  </a:cubicBezTo>
                  <a:cubicBezTo>
                    <a:pt x="5501" y="5365"/>
                    <a:pt x="5524" y="5411"/>
                    <a:pt x="5570" y="5433"/>
                  </a:cubicBezTo>
                  <a:cubicBezTo>
                    <a:pt x="5570" y="5433"/>
                    <a:pt x="5592" y="5456"/>
                    <a:pt x="5592" y="5456"/>
                  </a:cubicBezTo>
                  <a:cubicBezTo>
                    <a:pt x="5638" y="5479"/>
                    <a:pt x="5638" y="5479"/>
                    <a:pt x="5684" y="5479"/>
                  </a:cubicBezTo>
                  <a:cubicBezTo>
                    <a:pt x="5707" y="5479"/>
                    <a:pt x="5729" y="5479"/>
                    <a:pt x="5752" y="5456"/>
                  </a:cubicBezTo>
                  <a:cubicBezTo>
                    <a:pt x="5821" y="5433"/>
                    <a:pt x="5866" y="5433"/>
                    <a:pt x="5912" y="5411"/>
                  </a:cubicBezTo>
                  <a:cubicBezTo>
                    <a:pt x="5958" y="5388"/>
                    <a:pt x="5980" y="5388"/>
                    <a:pt x="6003" y="5342"/>
                  </a:cubicBezTo>
                  <a:cubicBezTo>
                    <a:pt x="6049" y="5296"/>
                    <a:pt x="6072" y="5228"/>
                    <a:pt x="6049" y="5159"/>
                  </a:cubicBezTo>
                  <a:cubicBezTo>
                    <a:pt x="6026" y="5091"/>
                    <a:pt x="6003" y="5045"/>
                    <a:pt x="5980" y="4977"/>
                  </a:cubicBezTo>
                  <a:cubicBezTo>
                    <a:pt x="5912" y="4840"/>
                    <a:pt x="5843" y="4726"/>
                    <a:pt x="5775" y="4589"/>
                  </a:cubicBezTo>
                  <a:cubicBezTo>
                    <a:pt x="5752" y="4543"/>
                    <a:pt x="5729" y="4498"/>
                    <a:pt x="5707" y="4475"/>
                  </a:cubicBezTo>
                  <a:cubicBezTo>
                    <a:pt x="5661" y="4383"/>
                    <a:pt x="5638" y="4315"/>
                    <a:pt x="5592" y="4224"/>
                  </a:cubicBezTo>
                  <a:cubicBezTo>
                    <a:pt x="5547" y="4155"/>
                    <a:pt x="5501" y="4064"/>
                    <a:pt x="5455" y="3973"/>
                  </a:cubicBezTo>
                  <a:cubicBezTo>
                    <a:pt x="5364" y="3836"/>
                    <a:pt x="5273" y="3676"/>
                    <a:pt x="5204" y="3539"/>
                  </a:cubicBezTo>
                  <a:cubicBezTo>
                    <a:pt x="5113" y="3379"/>
                    <a:pt x="5022" y="3219"/>
                    <a:pt x="4930" y="3082"/>
                  </a:cubicBezTo>
                  <a:cubicBezTo>
                    <a:pt x="4816" y="2900"/>
                    <a:pt x="4702" y="2717"/>
                    <a:pt x="4565" y="2557"/>
                  </a:cubicBezTo>
                  <a:cubicBezTo>
                    <a:pt x="4451" y="2398"/>
                    <a:pt x="4314" y="2238"/>
                    <a:pt x="4200" y="2055"/>
                  </a:cubicBezTo>
                  <a:cubicBezTo>
                    <a:pt x="4132" y="1987"/>
                    <a:pt x="4063" y="1918"/>
                    <a:pt x="4017" y="1827"/>
                  </a:cubicBezTo>
                  <a:cubicBezTo>
                    <a:pt x="3949" y="1781"/>
                    <a:pt x="3903" y="1713"/>
                    <a:pt x="3835" y="1667"/>
                  </a:cubicBezTo>
                  <a:cubicBezTo>
                    <a:pt x="3766" y="1599"/>
                    <a:pt x="3698" y="1530"/>
                    <a:pt x="3607" y="1462"/>
                  </a:cubicBezTo>
                  <a:cubicBezTo>
                    <a:pt x="3538" y="1393"/>
                    <a:pt x="3447" y="1348"/>
                    <a:pt x="3378" y="1279"/>
                  </a:cubicBezTo>
                  <a:cubicBezTo>
                    <a:pt x="3333" y="1256"/>
                    <a:pt x="3287" y="1211"/>
                    <a:pt x="3241" y="1165"/>
                  </a:cubicBezTo>
                  <a:cubicBezTo>
                    <a:pt x="3207" y="1142"/>
                    <a:pt x="3167" y="1131"/>
                    <a:pt x="3130" y="1131"/>
                  </a:cubicBezTo>
                  <a:cubicBezTo>
                    <a:pt x="3093" y="1131"/>
                    <a:pt x="3059" y="1142"/>
                    <a:pt x="3036" y="1165"/>
                  </a:cubicBezTo>
                  <a:cubicBezTo>
                    <a:pt x="2990" y="1211"/>
                    <a:pt x="2990" y="1234"/>
                    <a:pt x="2990" y="1279"/>
                  </a:cubicBezTo>
                  <a:cubicBezTo>
                    <a:pt x="2945" y="1234"/>
                    <a:pt x="2899" y="1188"/>
                    <a:pt x="2853" y="1165"/>
                  </a:cubicBezTo>
                  <a:cubicBezTo>
                    <a:pt x="2785" y="1119"/>
                    <a:pt x="2739" y="1074"/>
                    <a:pt x="2671" y="1028"/>
                  </a:cubicBezTo>
                  <a:cubicBezTo>
                    <a:pt x="2579" y="937"/>
                    <a:pt x="2465" y="868"/>
                    <a:pt x="2351" y="777"/>
                  </a:cubicBezTo>
                  <a:cubicBezTo>
                    <a:pt x="2351" y="777"/>
                    <a:pt x="2351" y="777"/>
                    <a:pt x="2351" y="800"/>
                  </a:cubicBezTo>
                  <a:cubicBezTo>
                    <a:pt x="2283" y="731"/>
                    <a:pt x="2214" y="686"/>
                    <a:pt x="2146" y="640"/>
                  </a:cubicBezTo>
                  <a:cubicBezTo>
                    <a:pt x="2100" y="594"/>
                    <a:pt x="2032" y="572"/>
                    <a:pt x="1963" y="526"/>
                  </a:cubicBezTo>
                  <a:cubicBezTo>
                    <a:pt x="1826" y="435"/>
                    <a:pt x="1689" y="366"/>
                    <a:pt x="1552" y="298"/>
                  </a:cubicBezTo>
                  <a:cubicBezTo>
                    <a:pt x="1484" y="275"/>
                    <a:pt x="1393" y="252"/>
                    <a:pt x="1324" y="206"/>
                  </a:cubicBezTo>
                  <a:cubicBezTo>
                    <a:pt x="1256" y="184"/>
                    <a:pt x="1164" y="138"/>
                    <a:pt x="1096" y="115"/>
                  </a:cubicBezTo>
                  <a:cubicBezTo>
                    <a:pt x="1050" y="115"/>
                    <a:pt x="1027" y="92"/>
                    <a:pt x="982" y="92"/>
                  </a:cubicBezTo>
                  <a:cubicBezTo>
                    <a:pt x="936" y="69"/>
                    <a:pt x="890" y="69"/>
                    <a:pt x="868" y="69"/>
                  </a:cubicBezTo>
                  <a:cubicBezTo>
                    <a:pt x="799" y="47"/>
                    <a:pt x="731" y="24"/>
                    <a:pt x="662" y="24"/>
                  </a:cubicBezTo>
                  <a:cubicBezTo>
                    <a:pt x="548" y="1"/>
                    <a:pt x="457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1"/>
            <p:cNvSpPr/>
            <p:nvPr/>
          </p:nvSpPr>
          <p:spPr>
            <a:xfrm>
              <a:off x="644299" y="361475"/>
              <a:ext cx="154071" cy="103764"/>
            </a:xfrm>
            <a:custGeom>
              <a:avLst/>
              <a:gdLst/>
              <a:ahLst/>
              <a:cxnLst/>
              <a:rect l="l" t="t" r="r" b="b"/>
              <a:pathLst>
                <a:path w="3424" h="2306" extrusionOk="0">
                  <a:moveTo>
                    <a:pt x="1096" y="525"/>
                  </a:moveTo>
                  <a:cubicBezTo>
                    <a:pt x="1096" y="525"/>
                    <a:pt x="1119" y="548"/>
                    <a:pt x="1119" y="548"/>
                  </a:cubicBezTo>
                  <a:cubicBezTo>
                    <a:pt x="1119" y="548"/>
                    <a:pt x="1096" y="548"/>
                    <a:pt x="1096" y="525"/>
                  </a:cubicBezTo>
                  <a:close/>
                  <a:moveTo>
                    <a:pt x="46" y="0"/>
                  </a:moveTo>
                  <a:cubicBezTo>
                    <a:pt x="23" y="23"/>
                    <a:pt x="0" y="69"/>
                    <a:pt x="23" y="114"/>
                  </a:cubicBezTo>
                  <a:cubicBezTo>
                    <a:pt x="23" y="160"/>
                    <a:pt x="69" y="183"/>
                    <a:pt x="114" y="183"/>
                  </a:cubicBezTo>
                  <a:cubicBezTo>
                    <a:pt x="137" y="183"/>
                    <a:pt x="183" y="206"/>
                    <a:pt x="206" y="206"/>
                  </a:cubicBezTo>
                  <a:cubicBezTo>
                    <a:pt x="297" y="228"/>
                    <a:pt x="365" y="251"/>
                    <a:pt x="457" y="274"/>
                  </a:cubicBezTo>
                  <a:cubicBezTo>
                    <a:pt x="479" y="274"/>
                    <a:pt x="525" y="297"/>
                    <a:pt x="548" y="320"/>
                  </a:cubicBezTo>
                  <a:cubicBezTo>
                    <a:pt x="616" y="342"/>
                    <a:pt x="685" y="365"/>
                    <a:pt x="731" y="388"/>
                  </a:cubicBezTo>
                  <a:cubicBezTo>
                    <a:pt x="845" y="457"/>
                    <a:pt x="982" y="525"/>
                    <a:pt x="1073" y="594"/>
                  </a:cubicBezTo>
                  <a:cubicBezTo>
                    <a:pt x="1187" y="662"/>
                    <a:pt x="1301" y="731"/>
                    <a:pt x="1415" y="822"/>
                  </a:cubicBezTo>
                  <a:cubicBezTo>
                    <a:pt x="1529" y="890"/>
                    <a:pt x="1621" y="959"/>
                    <a:pt x="1735" y="1027"/>
                  </a:cubicBezTo>
                  <a:cubicBezTo>
                    <a:pt x="1735" y="1027"/>
                    <a:pt x="1735" y="1027"/>
                    <a:pt x="1735" y="1027"/>
                  </a:cubicBezTo>
                  <a:lnTo>
                    <a:pt x="1735" y="1027"/>
                  </a:lnTo>
                  <a:lnTo>
                    <a:pt x="1758" y="1050"/>
                  </a:lnTo>
                  <a:cubicBezTo>
                    <a:pt x="1758" y="1045"/>
                    <a:pt x="1757" y="1041"/>
                    <a:pt x="1755" y="1038"/>
                  </a:cubicBezTo>
                  <a:lnTo>
                    <a:pt x="1755" y="1038"/>
                  </a:lnTo>
                  <a:cubicBezTo>
                    <a:pt x="1788" y="1058"/>
                    <a:pt x="1810" y="1080"/>
                    <a:pt x="1849" y="1119"/>
                  </a:cubicBezTo>
                  <a:cubicBezTo>
                    <a:pt x="1872" y="1141"/>
                    <a:pt x="1895" y="1164"/>
                    <a:pt x="1940" y="1210"/>
                  </a:cubicBezTo>
                  <a:cubicBezTo>
                    <a:pt x="1986" y="1233"/>
                    <a:pt x="2009" y="1278"/>
                    <a:pt x="2054" y="1324"/>
                  </a:cubicBezTo>
                  <a:cubicBezTo>
                    <a:pt x="2100" y="1347"/>
                    <a:pt x="2123" y="1392"/>
                    <a:pt x="2169" y="1415"/>
                  </a:cubicBezTo>
                  <a:cubicBezTo>
                    <a:pt x="2191" y="1438"/>
                    <a:pt x="2214" y="1461"/>
                    <a:pt x="2237" y="1461"/>
                  </a:cubicBezTo>
                  <a:cubicBezTo>
                    <a:pt x="2260" y="1484"/>
                    <a:pt x="2283" y="1507"/>
                    <a:pt x="2305" y="1529"/>
                  </a:cubicBezTo>
                  <a:cubicBezTo>
                    <a:pt x="2328" y="1552"/>
                    <a:pt x="2328" y="1552"/>
                    <a:pt x="2351" y="1552"/>
                  </a:cubicBezTo>
                  <a:cubicBezTo>
                    <a:pt x="2374" y="1575"/>
                    <a:pt x="2374" y="1575"/>
                    <a:pt x="2397" y="1575"/>
                  </a:cubicBezTo>
                  <a:cubicBezTo>
                    <a:pt x="2410" y="1582"/>
                    <a:pt x="2424" y="1585"/>
                    <a:pt x="2436" y="1585"/>
                  </a:cubicBezTo>
                  <a:cubicBezTo>
                    <a:pt x="2467" y="1585"/>
                    <a:pt x="2495" y="1568"/>
                    <a:pt x="2511" y="1552"/>
                  </a:cubicBezTo>
                  <a:cubicBezTo>
                    <a:pt x="2557" y="1575"/>
                    <a:pt x="2579" y="1598"/>
                    <a:pt x="2602" y="1621"/>
                  </a:cubicBezTo>
                  <a:cubicBezTo>
                    <a:pt x="2625" y="1644"/>
                    <a:pt x="2625" y="1666"/>
                    <a:pt x="2648" y="1666"/>
                  </a:cubicBezTo>
                  <a:cubicBezTo>
                    <a:pt x="2648" y="1666"/>
                    <a:pt x="2648" y="1689"/>
                    <a:pt x="2671" y="1689"/>
                  </a:cubicBezTo>
                  <a:cubicBezTo>
                    <a:pt x="2671" y="1689"/>
                    <a:pt x="2693" y="1712"/>
                    <a:pt x="2693" y="1712"/>
                  </a:cubicBezTo>
                  <a:cubicBezTo>
                    <a:pt x="2716" y="1712"/>
                    <a:pt x="2739" y="1735"/>
                    <a:pt x="2739" y="1735"/>
                  </a:cubicBezTo>
                  <a:lnTo>
                    <a:pt x="2808" y="1735"/>
                  </a:lnTo>
                  <a:cubicBezTo>
                    <a:pt x="2830" y="1780"/>
                    <a:pt x="2853" y="1803"/>
                    <a:pt x="2899" y="1849"/>
                  </a:cubicBezTo>
                  <a:cubicBezTo>
                    <a:pt x="2990" y="1986"/>
                    <a:pt x="3082" y="2123"/>
                    <a:pt x="3173" y="2237"/>
                  </a:cubicBezTo>
                  <a:cubicBezTo>
                    <a:pt x="3196" y="2283"/>
                    <a:pt x="3218" y="2283"/>
                    <a:pt x="3264" y="2305"/>
                  </a:cubicBezTo>
                  <a:cubicBezTo>
                    <a:pt x="3287" y="2305"/>
                    <a:pt x="3333" y="2305"/>
                    <a:pt x="3355" y="2283"/>
                  </a:cubicBezTo>
                  <a:cubicBezTo>
                    <a:pt x="3401" y="2260"/>
                    <a:pt x="3424" y="2169"/>
                    <a:pt x="3401" y="2123"/>
                  </a:cubicBezTo>
                  <a:cubicBezTo>
                    <a:pt x="3355" y="2054"/>
                    <a:pt x="3333" y="2009"/>
                    <a:pt x="3310" y="1963"/>
                  </a:cubicBezTo>
                  <a:cubicBezTo>
                    <a:pt x="3287" y="1917"/>
                    <a:pt x="3264" y="1895"/>
                    <a:pt x="3218" y="1849"/>
                  </a:cubicBezTo>
                  <a:cubicBezTo>
                    <a:pt x="3173" y="1758"/>
                    <a:pt x="3104" y="1689"/>
                    <a:pt x="3036" y="1621"/>
                  </a:cubicBezTo>
                  <a:cubicBezTo>
                    <a:pt x="2922" y="1461"/>
                    <a:pt x="2808" y="1324"/>
                    <a:pt x="2671" y="1210"/>
                  </a:cubicBezTo>
                  <a:cubicBezTo>
                    <a:pt x="2602" y="1141"/>
                    <a:pt x="2534" y="1073"/>
                    <a:pt x="2465" y="1004"/>
                  </a:cubicBezTo>
                  <a:cubicBezTo>
                    <a:pt x="2442" y="982"/>
                    <a:pt x="2397" y="959"/>
                    <a:pt x="2374" y="936"/>
                  </a:cubicBezTo>
                  <a:cubicBezTo>
                    <a:pt x="2351" y="913"/>
                    <a:pt x="2328" y="913"/>
                    <a:pt x="2305" y="890"/>
                  </a:cubicBezTo>
                  <a:cubicBezTo>
                    <a:pt x="2283" y="867"/>
                    <a:pt x="2260" y="867"/>
                    <a:pt x="2237" y="845"/>
                  </a:cubicBezTo>
                  <a:cubicBezTo>
                    <a:pt x="2123" y="776"/>
                    <a:pt x="2009" y="685"/>
                    <a:pt x="1872" y="639"/>
                  </a:cubicBezTo>
                  <a:cubicBezTo>
                    <a:pt x="1826" y="594"/>
                    <a:pt x="1758" y="548"/>
                    <a:pt x="1712" y="525"/>
                  </a:cubicBezTo>
                  <a:cubicBezTo>
                    <a:pt x="1644" y="479"/>
                    <a:pt x="1575" y="457"/>
                    <a:pt x="1507" y="411"/>
                  </a:cubicBezTo>
                  <a:cubicBezTo>
                    <a:pt x="1461" y="388"/>
                    <a:pt x="1438" y="388"/>
                    <a:pt x="1392" y="365"/>
                  </a:cubicBezTo>
                  <a:cubicBezTo>
                    <a:pt x="1347" y="365"/>
                    <a:pt x="1301" y="342"/>
                    <a:pt x="1255" y="342"/>
                  </a:cubicBezTo>
                  <a:cubicBezTo>
                    <a:pt x="1233" y="342"/>
                    <a:pt x="1210" y="342"/>
                    <a:pt x="1210" y="365"/>
                  </a:cubicBezTo>
                  <a:cubicBezTo>
                    <a:pt x="1187" y="342"/>
                    <a:pt x="1164" y="342"/>
                    <a:pt x="1164" y="342"/>
                  </a:cubicBezTo>
                  <a:cubicBezTo>
                    <a:pt x="1119" y="320"/>
                    <a:pt x="1096" y="297"/>
                    <a:pt x="1050" y="297"/>
                  </a:cubicBezTo>
                  <a:cubicBezTo>
                    <a:pt x="1050" y="274"/>
                    <a:pt x="1027" y="251"/>
                    <a:pt x="1027" y="251"/>
                  </a:cubicBezTo>
                  <a:cubicBezTo>
                    <a:pt x="982" y="228"/>
                    <a:pt x="936" y="228"/>
                    <a:pt x="890" y="206"/>
                  </a:cubicBezTo>
                  <a:cubicBezTo>
                    <a:pt x="867" y="206"/>
                    <a:pt x="822" y="206"/>
                    <a:pt x="799" y="183"/>
                  </a:cubicBezTo>
                  <a:lnTo>
                    <a:pt x="776" y="183"/>
                  </a:lnTo>
                  <a:cubicBezTo>
                    <a:pt x="731" y="160"/>
                    <a:pt x="685" y="160"/>
                    <a:pt x="639" y="137"/>
                  </a:cubicBezTo>
                  <a:cubicBezTo>
                    <a:pt x="571" y="114"/>
                    <a:pt x="525" y="91"/>
                    <a:pt x="457" y="69"/>
                  </a:cubicBezTo>
                  <a:cubicBezTo>
                    <a:pt x="388" y="69"/>
                    <a:pt x="320" y="23"/>
                    <a:pt x="251" y="23"/>
                  </a:cubicBezTo>
                  <a:cubicBezTo>
                    <a:pt x="228" y="23"/>
                    <a:pt x="206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1"/>
            <p:cNvSpPr/>
            <p:nvPr/>
          </p:nvSpPr>
          <p:spPr>
            <a:xfrm>
              <a:off x="766512" y="425147"/>
              <a:ext cx="77081" cy="105474"/>
            </a:xfrm>
            <a:custGeom>
              <a:avLst/>
              <a:gdLst/>
              <a:ahLst/>
              <a:cxnLst/>
              <a:rect l="l" t="t" r="r" b="b"/>
              <a:pathLst>
                <a:path w="1713" h="2344" extrusionOk="0">
                  <a:moveTo>
                    <a:pt x="46" y="0"/>
                  </a:moveTo>
                  <a:cubicBezTo>
                    <a:pt x="0" y="23"/>
                    <a:pt x="0" y="46"/>
                    <a:pt x="0" y="69"/>
                  </a:cubicBezTo>
                  <a:cubicBezTo>
                    <a:pt x="0" y="92"/>
                    <a:pt x="23" y="114"/>
                    <a:pt x="46" y="137"/>
                  </a:cubicBezTo>
                  <a:cubicBezTo>
                    <a:pt x="46" y="137"/>
                    <a:pt x="69" y="160"/>
                    <a:pt x="69" y="160"/>
                  </a:cubicBezTo>
                  <a:cubicBezTo>
                    <a:pt x="92" y="183"/>
                    <a:pt x="114" y="206"/>
                    <a:pt x="160" y="251"/>
                  </a:cubicBezTo>
                  <a:cubicBezTo>
                    <a:pt x="183" y="274"/>
                    <a:pt x="206" y="297"/>
                    <a:pt x="229" y="320"/>
                  </a:cubicBezTo>
                  <a:cubicBezTo>
                    <a:pt x="229" y="343"/>
                    <a:pt x="251" y="343"/>
                    <a:pt x="251" y="365"/>
                  </a:cubicBezTo>
                  <a:lnTo>
                    <a:pt x="274" y="365"/>
                  </a:lnTo>
                  <a:cubicBezTo>
                    <a:pt x="274" y="388"/>
                    <a:pt x="297" y="388"/>
                    <a:pt x="297" y="388"/>
                  </a:cubicBezTo>
                  <a:cubicBezTo>
                    <a:pt x="343" y="457"/>
                    <a:pt x="411" y="525"/>
                    <a:pt x="457" y="571"/>
                  </a:cubicBezTo>
                  <a:cubicBezTo>
                    <a:pt x="502" y="639"/>
                    <a:pt x="548" y="685"/>
                    <a:pt x="594" y="731"/>
                  </a:cubicBezTo>
                  <a:cubicBezTo>
                    <a:pt x="639" y="776"/>
                    <a:pt x="685" y="845"/>
                    <a:pt x="708" y="890"/>
                  </a:cubicBezTo>
                  <a:cubicBezTo>
                    <a:pt x="754" y="936"/>
                    <a:pt x="799" y="1005"/>
                    <a:pt x="845" y="1073"/>
                  </a:cubicBezTo>
                  <a:cubicBezTo>
                    <a:pt x="891" y="1142"/>
                    <a:pt x="936" y="1210"/>
                    <a:pt x="982" y="1278"/>
                  </a:cubicBezTo>
                  <a:cubicBezTo>
                    <a:pt x="1027" y="1347"/>
                    <a:pt x="1073" y="1415"/>
                    <a:pt x="1119" y="1484"/>
                  </a:cubicBezTo>
                  <a:cubicBezTo>
                    <a:pt x="1279" y="1758"/>
                    <a:pt x="1438" y="2032"/>
                    <a:pt x="1575" y="2306"/>
                  </a:cubicBezTo>
                  <a:cubicBezTo>
                    <a:pt x="1589" y="2332"/>
                    <a:pt x="1610" y="2343"/>
                    <a:pt x="1634" y="2343"/>
                  </a:cubicBezTo>
                  <a:cubicBezTo>
                    <a:pt x="1652" y="2343"/>
                    <a:pt x="1670" y="2338"/>
                    <a:pt x="1689" y="2328"/>
                  </a:cubicBezTo>
                  <a:cubicBezTo>
                    <a:pt x="1689" y="2328"/>
                    <a:pt x="1712" y="2306"/>
                    <a:pt x="1712" y="2306"/>
                  </a:cubicBezTo>
                  <a:cubicBezTo>
                    <a:pt x="1712" y="2283"/>
                    <a:pt x="1712" y="2260"/>
                    <a:pt x="1712" y="2237"/>
                  </a:cubicBezTo>
                  <a:cubicBezTo>
                    <a:pt x="1667" y="2146"/>
                    <a:pt x="1621" y="2055"/>
                    <a:pt x="1575" y="1963"/>
                  </a:cubicBezTo>
                  <a:cubicBezTo>
                    <a:pt x="1575" y="1963"/>
                    <a:pt x="1598" y="1940"/>
                    <a:pt x="1598" y="1918"/>
                  </a:cubicBezTo>
                  <a:cubicBezTo>
                    <a:pt x="1598" y="1895"/>
                    <a:pt x="1598" y="1895"/>
                    <a:pt x="1598" y="1895"/>
                  </a:cubicBezTo>
                  <a:cubicBezTo>
                    <a:pt x="1598" y="1872"/>
                    <a:pt x="1598" y="1872"/>
                    <a:pt x="1575" y="1849"/>
                  </a:cubicBezTo>
                  <a:cubicBezTo>
                    <a:pt x="1575" y="1849"/>
                    <a:pt x="1575" y="1826"/>
                    <a:pt x="1552" y="1803"/>
                  </a:cubicBezTo>
                  <a:cubicBezTo>
                    <a:pt x="1552" y="1758"/>
                    <a:pt x="1530" y="1712"/>
                    <a:pt x="1507" y="1667"/>
                  </a:cubicBezTo>
                  <a:cubicBezTo>
                    <a:pt x="1484" y="1644"/>
                    <a:pt x="1461" y="1598"/>
                    <a:pt x="1438" y="1552"/>
                  </a:cubicBezTo>
                  <a:cubicBezTo>
                    <a:pt x="1415" y="1507"/>
                    <a:pt x="1393" y="1484"/>
                    <a:pt x="1370" y="1438"/>
                  </a:cubicBezTo>
                  <a:cubicBezTo>
                    <a:pt x="1324" y="1393"/>
                    <a:pt x="1301" y="1347"/>
                    <a:pt x="1279" y="1301"/>
                  </a:cubicBezTo>
                  <a:cubicBezTo>
                    <a:pt x="1233" y="1256"/>
                    <a:pt x="1210" y="1233"/>
                    <a:pt x="1187" y="1187"/>
                  </a:cubicBezTo>
                  <a:cubicBezTo>
                    <a:pt x="1164" y="1164"/>
                    <a:pt x="1142" y="1119"/>
                    <a:pt x="1096" y="1073"/>
                  </a:cubicBezTo>
                  <a:cubicBezTo>
                    <a:pt x="1050" y="1005"/>
                    <a:pt x="982" y="936"/>
                    <a:pt x="936" y="868"/>
                  </a:cubicBezTo>
                  <a:cubicBezTo>
                    <a:pt x="868" y="776"/>
                    <a:pt x="799" y="708"/>
                    <a:pt x="731" y="639"/>
                  </a:cubicBezTo>
                  <a:cubicBezTo>
                    <a:pt x="685" y="548"/>
                    <a:pt x="617" y="480"/>
                    <a:pt x="548" y="411"/>
                  </a:cubicBezTo>
                  <a:cubicBezTo>
                    <a:pt x="502" y="365"/>
                    <a:pt x="434" y="297"/>
                    <a:pt x="388" y="251"/>
                  </a:cubicBezTo>
                  <a:cubicBezTo>
                    <a:pt x="320" y="183"/>
                    <a:pt x="251" y="114"/>
                    <a:pt x="183" y="69"/>
                  </a:cubicBezTo>
                  <a:cubicBezTo>
                    <a:pt x="160" y="46"/>
                    <a:pt x="137" y="23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1"/>
            <p:cNvSpPr/>
            <p:nvPr/>
          </p:nvSpPr>
          <p:spPr>
            <a:xfrm>
              <a:off x="603216" y="468255"/>
              <a:ext cx="202354" cy="143227"/>
            </a:xfrm>
            <a:custGeom>
              <a:avLst/>
              <a:gdLst/>
              <a:ahLst/>
              <a:cxnLst/>
              <a:rect l="l" t="t" r="r" b="b"/>
              <a:pathLst>
                <a:path w="4497" h="3183" extrusionOk="0">
                  <a:moveTo>
                    <a:pt x="4268" y="1"/>
                  </a:moveTo>
                  <a:cubicBezTo>
                    <a:pt x="4223" y="24"/>
                    <a:pt x="4200" y="47"/>
                    <a:pt x="4177" y="92"/>
                  </a:cubicBezTo>
                  <a:cubicBezTo>
                    <a:pt x="4131" y="138"/>
                    <a:pt x="4109" y="184"/>
                    <a:pt x="4063" y="229"/>
                  </a:cubicBezTo>
                  <a:cubicBezTo>
                    <a:pt x="4040" y="252"/>
                    <a:pt x="4017" y="298"/>
                    <a:pt x="3995" y="343"/>
                  </a:cubicBezTo>
                  <a:cubicBezTo>
                    <a:pt x="3949" y="412"/>
                    <a:pt x="3880" y="480"/>
                    <a:pt x="3835" y="572"/>
                  </a:cubicBezTo>
                  <a:cubicBezTo>
                    <a:pt x="3789" y="617"/>
                    <a:pt x="3743" y="663"/>
                    <a:pt x="3698" y="731"/>
                  </a:cubicBezTo>
                  <a:cubicBezTo>
                    <a:pt x="3652" y="777"/>
                    <a:pt x="3606" y="823"/>
                    <a:pt x="3561" y="891"/>
                  </a:cubicBezTo>
                  <a:cubicBezTo>
                    <a:pt x="3447" y="1005"/>
                    <a:pt x="3355" y="1097"/>
                    <a:pt x="3241" y="1211"/>
                  </a:cubicBezTo>
                  <a:cubicBezTo>
                    <a:pt x="3127" y="1302"/>
                    <a:pt x="3013" y="1393"/>
                    <a:pt x="2899" y="1507"/>
                  </a:cubicBezTo>
                  <a:cubicBezTo>
                    <a:pt x="2785" y="1576"/>
                    <a:pt x="2671" y="1667"/>
                    <a:pt x="2557" y="1758"/>
                  </a:cubicBezTo>
                  <a:cubicBezTo>
                    <a:pt x="2540" y="1775"/>
                    <a:pt x="2511" y="1804"/>
                    <a:pt x="2479" y="1827"/>
                  </a:cubicBezTo>
                  <a:lnTo>
                    <a:pt x="2479" y="1827"/>
                  </a:lnTo>
                  <a:cubicBezTo>
                    <a:pt x="2482" y="1827"/>
                    <a:pt x="2485" y="1827"/>
                    <a:pt x="2488" y="1827"/>
                  </a:cubicBezTo>
                  <a:cubicBezTo>
                    <a:pt x="2484" y="1827"/>
                    <a:pt x="2481" y="1828"/>
                    <a:pt x="2477" y="1829"/>
                  </a:cubicBezTo>
                  <a:lnTo>
                    <a:pt x="2477" y="1829"/>
                  </a:lnTo>
                  <a:cubicBezTo>
                    <a:pt x="2466" y="1836"/>
                    <a:pt x="2456" y="1843"/>
                    <a:pt x="2445" y="1849"/>
                  </a:cubicBezTo>
                  <a:lnTo>
                    <a:pt x="2445" y="1849"/>
                  </a:lnTo>
                  <a:cubicBezTo>
                    <a:pt x="2455" y="1839"/>
                    <a:pt x="2466" y="1832"/>
                    <a:pt x="2477" y="1829"/>
                  </a:cubicBezTo>
                  <a:lnTo>
                    <a:pt x="2477" y="1829"/>
                  </a:lnTo>
                  <a:cubicBezTo>
                    <a:pt x="2478" y="1828"/>
                    <a:pt x="2478" y="1828"/>
                    <a:pt x="2479" y="1827"/>
                  </a:cubicBezTo>
                  <a:lnTo>
                    <a:pt x="2479" y="1827"/>
                  </a:lnTo>
                  <a:cubicBezTo>
                    <a:pt x="2465" y="1827"/>
                    <a:pt x="2462" y="1830"/>
                    <a:pt x="2442" y="1850"/>
                  </a:cubicBezTo>
                  <a:cubicBezTo>
                    <a:pt x="2443" y="1849"/>
                    <a:pt x="2444" y="1849"/>
                    <a:pt x="2445" y="1849"/>
                  </a:cubicBezTo>
                  <a:lnTo>
                    <a:pt x="2445" y="1849"/>
                  </a:lnTo>
                  <a:cubicBezTo>
                    <a:pt x="2436" y="1856"/>
                    <a:pt x="2428" y="1864"/>
                    <a:pt x="2420" y="1873"/>
                  </a:cubicBezTo>
                  <a:cubicBezTo>
                    <a:pt x="2283" y="1964"/>
                    <a:pt x="2146" y="2055"/>
                    <a:pt x="2009" y="2124"/>
                  </a:cubicBezTo>
                  <a:cubicBezTo>
                    <a:pt x="1872" y="2215"/>
                    <a:pt x="1735" y="2306"/>
                    <a:pt x="1575" y="2375"/>
                  </a:cubicBezTo>
                  <a:cubicBezTo>
                    <a:pt x="1438" y="2466"/>
                    <a:pt x="1301" y="2535"/>
                    <a:pt x="1164" y="2603"/>
                  </a:cubicBezTo>
                  <a:cubicBezTo>
                    <a:pt x="1096" y="2649"/>
                    <a:pt x="1027" y="2671"/>
                    <a:pt x="959" y="2694"/>
                  </a:cubicBezTo>
                  <a:cubicBezTo>
                    <a:pt x="890" y="2740"/>
                    <a:pt x="822" y="2763"/>
                    <a:pt x="731" y="2808"/>
                  </a:cubicBezTo>
                  <a:cubicBezTo>
                    <a:pt x="685" y="2831"/>
                    <a:pt x="616" y="2854"/>
                    <a:pt x="548" y="2877"/>
                  </a:cubicBezTo>
                  <a:cubicBezTo>
                    <a:pt x="457" y="2923"/>
                    <a:pt x="388" y="2945"/>
                    <a:pt x="320" y="2968"/>
                  </a:cubicBezTo>
                  <a:cubicBezTo>
                    <a:pt x="274" y="2968"/>
                    <a:pt x="228" y="2991"/>
                    <a:pt x="183" y="2991"/>
                  </a:cubicBezTo>
                  <a:cubicBezTo>
                    <a:pt x="137" y="3014"/>
                    <a:pt x="91" y="3014"/>
                    <a:pt x="69" y="3037"/>
                  </a:cubicBezTo>
                  <a:cubicBezTo>
                    <a:pt x="46" y="3037"/>
                    <a:pt x="23" y="3060"/>
                    <a:pt x="0" y="3082"/>
                  </a:cubicBezTo>
                  <a:cubicBezTo>
                    <a:pt x="0" y="3082"/>
                    <a:pt x="0" y="3105"/>
                    <a:pt x="0" y="3128"/>
                  </a:cubicBezTo>
                  <a:cubicBezTo>
                    <a:pt x="17" y="3161"/>
                    <a:pt x="34" y="3183"/>
                    <a:pt x="59" y="3183"/>
                  </a:cubicBezTo>
                  <a:cubicBezTo>
                    <a:pt x="69" y="3183"/>
                    <a:pt x="79" y="3180"/>
                    <a:pt x="91" y="3174"/>
                  </a:cubicBezTo>
                  <a:cubicBezTo>
                    <a:pt x="137" y="3174"/>
                    <a:pt x="206" y="3151"/>
                    <a:pt x="251" y="3151"/>
                  </a:cubicBezTo>
                  <a:cubicBezTo>
                    <a:pt x="297" y="3128"/>
                    <a:pt x="365" y="3128"/>
                    <a:pt x="411" y="3128"/>
                  </a:cubicBezTo>
                  <a:cubicBezTo>
                    <a:pt x="457" y="3105"/>
                    <a:pt x="502" y="3105"/>
                    <a:pt x="571" y="3105"/>
                  </a:cubicBezTo>
                  <a:cubicBezTo>
                    <a:pt x="616" y="3082"/>
                    <a:pt x="662" y="3082"/>
                    <a:pt x="708" y="3060"/>
                  </a:cubicBezTo>
                  <a:cubicBezTo>
                    <a:pt x="753" y="3060"/>
                    <a:pt x="799" y="3037"/>
                    <a:pt x="845" y="3037"/>
                  </a:cubicBezTo>
                  <a:cubicBezTo>
                    <a:pt x="890" y="3014"/>
                    <a:pt x="959" y="3014"/>
                    <a:pt x="1004" y="2991"/>
                  </a:cubicBezTo>
                  <a:cubicBezTo>
                    <a:pt x="1119" y="2968"/>
                    <a:pt x="1210" y="2923"/>
                    <a:pt x="1324" y="2877"/>
                  </a:cubicBezTo>
                  <a:lnTo>
                    <a:pt x="1301" y="2877"/>
                  </a:lnTo>
                  <a:cubicBezTo>
                    <a:pt x="1415" y="2831"/>
                    <a:pt x="1552" y="2786"/>
                    <a:pt x="1666" y="2717"/>
                  </a:cubicBezTo>
                  <a:cubicBezTo>
                    <a:pt x="1803" y="2649"/>
                    <a:pt x="1917" y="2580"/>
                    <a:pt x="2032" y="2512"/>
                  </a:cubicBezTo>
                  <a:cubicBezTo>
                    <a:pt x="2146" y="2466"/>
                    <a:pt x="2260" y="2375"/>
                    <a:pt x="2374" y="2306"/>
                  </a:cubicBezTo>
                  <a:cubicBezTo>
                    <a:pt x="2488" y="2238"/>
                    <a:pt x="2602" y="2169"/>
                    <a:pt x="2716" y="2078"/>
                  </a:cubicBezTo>
                  <a:cubicBezTo>
                    <a:pt x="2739" y="2055"/>
                    <a:pt x="2762" y="2032"/>
                    <a:pt x="2785" y="2010"/>
                  </a:cubicBezTo>
                  <a:cubicBezTo>
                    <a:pt x="2808" y="2010"/>
                    <a:pt x="2808" y="2010"/>
                    <a:pt x="2808" y="1987"/>
                  </a:cubicBezTo>
                  <a:cubicBezTo>
                    <a:pt x="2945" y="1895"/>
                    <a:pt x="3082" y="1804"/>
                    <a:pt x="3196" y="1690"/>
                  </a:cubicBezTo>
                  <a:cubicBezTo>
                    <a:pt x="3264" y="1644"/>
                    <a:pt x="3333" y="1576"/>
                    <a:pt x="3401" y="1530"/>
                  </a:cubicBezTo>
                  <a:cubicBezTo>
                    <a:pt x="3470" y="1462"/>
                    <a:pt x="3515" y="1416"/>
                    <a:pt x="3584" y="1370"/>
                  </a:cubicBezTo>
                  <a:cubicBezTo>
                    <a:pt x="3629" y="1302"/>
                    <a:pt x="3698" y="1256"/>
                    <a:pt x="3743" y="1188"/>
                  </a:cubicBezTo>
                  <a:cubicBezTo>
                    <a:pt x="3812" y="1119"/>
                    <a:pt x="3858" y="1051"/>
                    <a:pt x="3926" y="1005"/>
                  </a:cubicBezTo>
                  <a:cubicBezTo>
                    <a:pt x="4040" y="868"/>
                    <a:pt x="4154" y="709"/>
                    <a:pt x="4268" y="549"/>
                  </a:cubicBezTo>
                  <a:cubicBezTo>
                    <a:pt x="4337" y="457"/>
                    <a:pt x="4383" y="366"/>
                    <a:pt x="4451" y="252"/>
                  </a:cubicBezTo>
                  <a:cubicBezTo>
                    <a:pt x="4497" y="184"/>
                    <a:pt x="4474" y="69"/>
                    <a:pt x="4405" y="24"/>
                  </a:cubicBezTo>
                  <a:cubicBezTo>
                    <a:pt x="4360" y="1"/>
                    <a:pt x="4337" y="1"/>
                    <a:pt x="43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1"/>
            <p:cNvSpPr/>
            <p:nvPr/>
          </p:nvSpPr>
          <p:spPr>
            <a:xfrm>
              <a:off x="539500" y="356300"/>
              <a:ext cx="347201" cy="372894"/>
            </a:xfrm>
            <a:custGeom>
              <a:avLst/>
              <a:gdLst/>
              <a:ahLst/>
              <a:cxnLst/>
              <a:rect l="l" t="t" r="r" b="b"/>
              <a:pathLst>
                <a:path w="7716" h="8287" extrusionOk="0">
                  <a:moveTo>
                    <a:pt x="2580" y="184"/>
                  </a:moveTo>
                  <a:cubicBezTo>
                    <a:pt x="2808" y="206"/>
                    <a:pt x="3060" y="252"/>
                    <a:pt x="3311" y="343"/>
                  </a:cubicBezTo>
                  <a:cubicBezTo>
                    <a:pt x="3653" y="480"/>
                    <a:pt x="3995" y="640"/>
                    <a:pt x="4338" y="868"/>
                  </a:cubicBezTo>
                  <a:cubicBezTo>
                    <a:pt x="4794" y="1188"/>
                    <a:pt x="5228" y="1576"/>
                    <a:pt x="5639" y="2055"/>
                  </a:cubicBezTo>
                  <a:lnTo>
                    <a:pt x="5662" y="2055"/>
                  </a:lnTo>
                  <a:cubicBezTo>
                    <a:pt x="6187" y="2649"/>
                    <a:pt x="6643" y="3356"/>
                    <a:pt x="7008" y="4110"/>
                  </a:cubicBezTo>
                  <a:cubicBezTo>
                    <a:pt x="7168" y="4429"/>
                    <a:pt x="7305" y="4749"/>
                    <a:pt x="7419" y="5068"/>
                  </a:cubicBezTo>
                  <a:cubicBezTo>
                    <a:pt x="7465" y="5182"/>
                    <a:pt x="7488" y="5251"/>
                    <a:pt x="7510" y="5342"/>
                  </a:cubicBezTo>
                  <a:lnTo>
                    <a:pt x="7510" y="5365"/>
                  </a:lnTo>
                  <a:cubicBezTo>
                    <a:pt x="7465" y="5411"/>
                    <a:pt x="7419" y="5433"/>
                    <a:pt x="7373" y="5479"/>
                  </a:cubicBezTo>
                  <a:cubicBezTo>
                    <a:pt x="7259" y="5525"/>
                    <a:pt x="7168" y="5570"/>
                    <a:pt x="7077" y="5593"/>
                  </a:cubicBezTo>
                  <a:cubicBezTo>
                    <a:pt x="6985" y="5616"/>
                    <a:pt x="6894" y="5639"/>
                    <a:pt x="6826" y="5639"/>
                  </a:cubicBezTo>
                  <a:lnTo>
                    <a:pt x="6734" y="5639"/>
                  </a:lnTo>
                  <a:lnTo>
                    <a:pt x="6734" y="5616"/>
                  </a:lnTo>
                  <a:cubicBezTo>
                    <a:pt x="6712" y="5502"/>
                    <a:pt x="6689" y="5433"/>
                    <a:pt x="6666" y="5342"/>
                  </a:cubicBezTo>
                  <a:lnTo>
                    <a:pt x="6643" y="5319"/>
                  </a:lnTo>
                  <a:cubicBezTo>
                    <a:pt x="6552" y="5045"/>
                    <a:pt x="6460" y="4749"/>
                    <a:pt x="6324" y="4475"/>
                  </a:cubicBezTo>
                  <a:cubicBezTo>
                    <a:pt x="6095" y="4018"/>
                    <a:pt x="5844" y="3562"/>
                    <a:pt x="5547" y="3174"/>
                  </a:cubicBezTo>
                  <a:cubicBezTo>
                    <a:pt x="5502" y="3219"/>
                    <a:pt x="5456" y="3265"/>
                    <a:pt x="5433" y="3311"/>
                  </a:cubicBezTo>
                  <a:cubicBezTo>
                    <a:pt x="5296" y="3493"/>
                    <a:pt x="5114" y="3676"/>
                    <a:pt x="4908" y="3858"/>
                  </a:cubicBezTo>
                  <a:cubicBezTo>
                    <a:pt x="4589" y="4132"/>
                    <a:pt x="4224" y="4361"/>
                    <a:pt x="3927" y="4543"/>
                  </a:cubicBezTo>
                  <a:cubicBezTo>
                    <a:pt x="3539" y="4794"/>
                    <a:pt x="3174" y="5000"/>
                    <a:pt x="2831" y="5159"/>
                  </a:cubicBezTo>
                  <a:cubicBezTo>
                    <a:pt x="2375" y="5365"/>
                    <a:pt x="1964" y="5502"/>
                    <a:pt x="1576" y="5570"/>
                  </a:cubicBezTo>
                  <a:lnTo>
                    <a:pt x="1485" y="5570"/>
                  </a:lnTo>
                  <a:cubicBezTo>
                    <a:pt x="1462" y="5593"/>
                    <a:pt x="1439" y="5593"/>
                    <a:pt x="1416" y="5593"/>
                  </a:cubicBezTo>
                  <a:cubicBezTo>
                    <a:pt x="1393" y="5593"/>
                    <a:pt x="1370" y="5593"/>
                    <a:pt x="1348" y="5616"/>
                  </a:cubicBezTo>
                  <a:cubicBezTo>
                    <a:pt x="1462" y="5958"/>
                    <a:pt x="1622" y="6324"/>
                    <a:pt x="1827" y="6666"/>
                  </a:cubicBezTo>
                  <a:cubicBezTo>
                    <a:pt x="2032" y="7077"/>
                    <a:pt x="2306" y="7442"/>
                    <a:pt x="2603" y="7784"/>
                  </a:cubicBezTo>
                  <a:cubicBezTo>
                    <a:pt x="2580" y="7807"/>
                    <a:pt x="2557" y="7830"/>
                    <a:pt x="2535" y="7853"/>
                  </a:cubicBezTo>
                  <a:cubicBezTo>
                    <a:pt x="2512" y="7899"/>
                    <a:pt x="2443" y="7944"/>
                    <a:pt x="2375" y="7967"/>
                  </a:cubicBezTo>
                  <a:cubicBezTo>
                    <a:pt x="2306" y="8013"/>
                    <a:pt x="2238" y="8058"/>
                    <a:pt x="2147" y="8081"/>
                  </a:cubicBezTo>
                  <a:cubicBezTo>
                    <a:pt x="2101" y="8104"/>
                    <a:pt x="2032" y="8104"/>
                    <a:pt x="1987" y="8104"/>
                  </a:cubicBezTo>
                  <a:cubicBezTo>
                    <a:pt x="1644" y="7625"/>
                    <a:pt x="1325" y="7122"/>
                    <a:pt x="1074" y="6597"/>
                  </a:cubicBezTo>
                  <a:lnTo>
                    <a:pt x="1051" y="6575"/>
                  </a:lnTo>
                  <a:cubicBezTo>
                    <a:pt x="709" y="5844"/>
                    <a:pt x="457" y="5091"/>
                    <a:pt x="298" y="4361"/>
                  </a:cubicBezTo>
                  <a:cubicBezTo>
                    <a:pt x="206" y="3790"/>
                    <a:pt x="161" y="3242"/>
                    <a:pt x="206" y="2717"/>
                  </a:cubicBezTo>
                  <a:cubicBezTo>
                    <a:pt x="229" y="2352"/>
                    <a:pt x="298" y="2010"/>
                    <a:pt x="412" y="1690"/>
                  </a:cubicBezTo>
                  <a:cubicBezTo>
                    <a:pt x="480" y="1462"/>
                    <a:pt x="594" y="1234"/>
                    <a:pt x="709" y="1051"/>
                  </a:cubicBezTo>
                  <a:cubicBezTo>
                    <a:pt x="823" y="914"/>
                    <a:pt x="937" y="754"/>
                    <a:pt x="1074" y="640"/>
                  </a:cubicBezTo>
                  <a:cubicBezTo>
                    <a:pt x="1211" y="526"/>
                    <a:pt x="1348" y="435"/>
                    <a:pt x="1485" y="366"/>
                  </a:cubicBezTo>
                  <a:cubicBezTo>
                    <a:pt x="1644" y="298"/>
                    <a:pt x="1804" y="252"/>
                    <a:pt x="1987" y="206"/>
                  </a:cubicBezTo>
                  <a:cubicBezTo>
                    <a:pt x="2101" y="184"/>
                    <a:pt x="2238" y="184"/>
                    <a:pt x="2375" y="184"/>
                  </a:cubicBezTo>
                  <a:close/>
                  <a:moveTo>
                    <a:pt x="2375" y="1"/>
                  </a:moveTo>
                  <a:cubicBezTo>
                    <a:pt x="2055" y="1"/>
                    <a:pt x="1736" y="69"/>
                    <a:pt x="1462" y="184"/>
                  </a:cubicBezTo>
                  <a:cubicBezTo>
                    <a:pt x="1370" y="229"/>
                    <a:pt x="1256" y="298"/>
                    <a:pt x="1165" y="366"/>
                  </a:cubicBezTo>
                  <a:cubicBezTo>
                    <a:pt x="1074" y="412"/>
                    <a:pt x="960" y="503"/>
                    <a:pt x="868" y="594"/>
                  </a:cubicBezTo>
                  <a:cubicBezTo>
                    <a:pt x="709" y="754"/>
                    <a:pt x="549" y="960"/>
                    <a:pt x="435" y="1188"/>
                  </a:cubicBezTo>
                  <a:cubicBezTo>
                    <a:pt x="320" y="1393"/>
                    <a:pt x="229" y="1622"/>
                    <a:pt x="161" y="1895"/>
                  </a:cubicBezTo>
                  <a:cubicBezTo>
                    <a:pt x="92" y="2124"/>
                    <a:pt x="47" y="2375"/>
                    <a:pt x="24" y="2649"/>
                  </a:cubicBezTo>
                  <a:cubicBezTo>
                    <a:pt x="1" y="3105"/>
                    <a:pt x="1" y="3585"/>
                    <a:pt x="92" y="4087"/>
                  </a:cubicBezTo>
                  <a:cubicBezTo>
                    <a:pt x="161" y="4589"/>
                    <a:pt x="275" y="5091"/>
                    <a:pt x="457" y="5593"/>
                  </a:cubicBezTo>
                  <a:cubicBezTo>
                    <a:pt x="617" y="6050"/>
                    <a:pt x="800" y="6506"/>
                    <a:pt x="1051" y="6940"/>
                  </a:cubicBezTo>
                  <a:cubicBezTo>
                    <a:pt x="1256" y="7351"/>
                    <a:pt x="1507" y="7762"/>
                    <a:pt x="1781" y="8127"/>
                  </a:cubicBezTo>
                  <a:lnTo>
                    <a:pt x="1850" y="8241"/>
                  </a:lnTo>
                  <a:cubicBezTo>
                    <a:pt x="1873" y="8264"/>
                    <a:pt x="1895" y="8264"/>
                    <a:pt x="1918" y="8264"/>
                  </a:cubicBezTo>
                  <a:cubicBezTo>
                    <a:pt x="1941" y="8287"/>
                    <a:pt x="1964" y="8287"/>
                    <a:pt x="1987" y="8287"/>
                  </a:cubicBezTo>
                  <a:cubicBezTo>
                    <a:pt x="2124" y="8287"/>
                    <a:pt x="2283" y="8241"/>
                    <a:pt x="2443" y="8150"/>
                  </a:cubicBezTo>
                  <a:cubicBezTo>
                    <a:pt x="2512" y="8127"/>
                    <a:pt x="2580" y="8058"/>
                    <a:pt x="2649" y="8013"/>
                  </a:cubicBezTo>
                  <a:cubicBezTo>
                    <a:pt x="2694" y="7967"/>
                    <a:pt x="2763" y="7899"/>
                    <a:pt x="2786" y="7830"/>
                  </a:cubicBezTo>
                  <a:cubicBezTo>
                    <a:pt x="2808" y="7807"/>
                    <a:pt x="2808" y="7784"/>
                    <a:pt x="2786" y="7762"/>
                  </a:cubicBezTo>
                  <a:cubicBezTo>
                    <a:pt x="2786" y="7739"/>
                    <a:pt x="2786" y="7739"/>
                    <a:pt x="2786" y="7739"/>
                  </a:cubicBezTo>
                  <a:cubicBezTo>
                    <a:pt x="2398" y="7282"/>
                    <a:pt x="2078" y="6803"/>
                    <a:pt x="1804" y="6255"/>
                  </a:cubicBezTo>
                  <a:cubicBezTo>
                    <a:pt x="1713" y="6073"/>
                    <a:pt x="1644" y="5913"/>
                    <a:pt x="1576" y="5753"/>
                  </a:cubicBezTo>
                  <a:cubicBezTo>
                    <a:pt x="1736" y="5730"/>
                    <a:pt x="1895" y="5684"/>
                    <a:pt x="2078" y="5639"/>
                  </a:cubicBezTo>
                  <a:cubicBezTo>
                    <a:pt x="2238" y="5593"/>
                    <a:pt x="2443" y="5525"/>
                    <a:pt x="2649" y="5433"/>
                  </a:cubicBezTo>
                  <a:cubicBezTo>
                    <a:pt x="2991" y="5296"/>
                    <a:pt x="3356" y="5091"/>
                    <a:pt x="3767" y="4863"/>
                  </a:cubicBezTo>
                  <a:cubicBezTo>
                    <a:pt x="3904" y="4771"/>
                    <a:pt x="4064" y="4680"/>
                    <a:pt x="4246" y="4566"/>
                  </a:cubicBezTo>
                  <a:cubicBezTo>
                    <a:pt x="4429" y="4452"/>
                    <a:pt x="4589" y="4338"/>
                    <a:pt x="4726" y="4224"/>
                  </a:cubicBezTo>
                  <a:cubicBezTo>
                    <a:pt x="5068" y="3973"/>
                    <a:pt x="5342" y="3722"/>
                    <a:pt x="5547" y="3470"/>
                  </a:cubicBezTo>
                  <a:cubicBezTo>
                    <a:pt x="5753" y="3767"/>
                    <a:pt x="5936" y="4110"/>
                    <a:pt x="6118" y="4452"/>
                  </a:cubicBezTo>
                  <a:lnTo>
                    <a:pt x="6141" y="4498"/>
                  </a:lnTo>
                  <a:lnTo>
                    <a:pt x="6164" y="4543"/>
                  </a:lnTo>
                  <a:cubicBezTo>
                    <a:pt x="6278" y="4817"/>
                    <a:pt x="6392" y="5091"/>
                    <a:pt x="6483" y="5388"/>
                  </a:cubicBezTo>
                  <a:cubicBezTo>
                    <a:pt x="6506" y="5479"/>
                    <a:pt x="6529" y="5548"/>
                    <a:pt x="6552" y="5639"/>
                  </a:cubicBezTo>
                  <a:lnTo>
                    <a:pt x="6575" y="5662"/>
                  </a:lnTo>
                  <a:lnTo>
                    <a:pt x="6575" y="5684"/>
                  </a:lnTo>
                  <a:lnTo>
                    <a:pt x="6575" y="5730"/>
                  </a:lnTo>
                  <a:cubicBezTo>
                    <a:pt x="6597" y="5753"/>
                    <a:pt x="6620" y="5776"/>
                    <a:pt x="6643" y="5799"/>
                  </a:cubicBezTo>
                  <a:lnTo>
                    <a:pt x="6689" y="5799"/>
                  </a:lnTo>
                  <a:cubicBezTo>
                    <a:pt x="6734" y="5799"/>
                    <a:pt x="6780" y="5821"/>
                    <a:pt x="6826" y="5821"/>
                  </a:cubicBezTo>
                  <a:cubicBezTo>
                    <a:pt x="6940" y="5821"/>
                    <a:pt x="7054" y="5799"/>
                    <a:pt x="7191" y="5753"/>
                  </a:cubicBezTo>
                  <a:cubicBezTo>
                    <a:pt x="7282" y="5707"/>
                    <a:pt x="7351" y="5684"/>
                    <a:pt x="7442" y="5639"/>
                  </a:cubicBezTo>
                  <a:cubicBezTo>
                    <a:pt x="7533" y="5593"/>
                    <a:pt x="7602" y="5548"/>
                    <a:pt x="7670" y="5479"/>
                  </a:cubicBezTo>
                  <a:cubicBezTo>
                    <a:pt x="7693" y="5456"/>
                    <a:pt x="7716" y="5411"/>
                    <a:pt x="7716" y="5365"/>
                  </a:cubicBezTo>
                  <a:lnTo>
                    <a:pt x="7693" y="5365"/>
                  </a:lnTo>
                  <a:lnTo>
                    <a:pt x="7693" y="5342"/>
                  </a:lnTo>
                  <a:lnTo>
                    <a:pt x="7670" y="5296"/>
                  </a:lnTo>
                  <a:cubicBezTo>
                    <a:pt x="7647" y="5205"/>
                    <a:pt x="7625" y="5137"/>
                    <a:pt x="7602" y="5045"/>
                  </a:cubicBezTo>
                  <a:cubicBezTo>
                    <a:pt x="7305" y="4246"/>
                    <a:pt x="6917" y="3470"/>
                    <a:pt x="6438" y="2763"/>
                  </a:cubicBezTo>
                  <a:cubicBezTo>
                    <a:pt x="6164" y="2352"/>
                    <a:pt x="5844" y="1964"/>
                    <a:pt x="5502" y="1622"/>
                  </a:cubicBezTo>
                  <a:cubicBezTo>
                    <a:pt x="5137" y="1234"/>
                    <a:pt x="4749" y="914"/>
                    <a:pt x="4338" y="663"/>
                  </a:cubicBezTo>
                  <a:cubicBezTo>
                    <a:pt x="3858" y="366"/>
                    <a:pt x="3151" y="1"/>
                    <a:pt x="2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1"/>
            <p:cNvSpPr/>
            <p:nvPr/>
          </p:nvSpPr>
          <p:spPr>
            <a:xfrm>
              <a:off x="583687" y="418982"/>
              <a:ext cx="189034" cy="168471"/>
            </a:xfrm>
            <a:custGeom>
              <a:avLst/>
              <a:gdLst/>
              <a:ahLst/>
              <a:cxnLst/>
              <a:rect l="l" t="t" r="r" b="b"/>
              <a:pathLst>
                <a:path w="4201" h="3744" extrusionOk="0">
                  <a:moveTo>
                    <a:pt x="1895" y="183"/>
                  </a:moveTo>
                  <a:cubicBezTo>
                    <a:pt x="2078" y="206"/>
                    <a:pt x="2237" y="251"/>
                    <a:pt x="2420" y="297"/>
                  </a:cubicBezTo>
                  <a:cubicBezTo>
                    <a:pt x="2671" y="388"/>
                    <a:pt x="2922" y="525"/>
                    <a:pt x="3196" y="685"/>
                  </a:cubicBezTo>
                  <a:lnTo>
                    <a:pt x="3173" y="685"/>
                  </a:lnTo>
                  <a:cubicBezTo>
                    <a:pt x="3470" y="891"/>
                    <a:pt x="3721" y="1119"/>
                    <a:pt x="3972" y="1370"/>
                  </a:cubicBezTo>
                  <a:cubicBezTo>
                    <a:pt x="3789" y="1598"/>
                    <a:pt x="3584" y="1804"/>
                    <a:pt x="3356" y="1986"/>
                  </a:cubicBezTo>
                  <a:cubicBezTo>
                    <a:pt x="2876" y="2397"/>
                    <a:pt x="2283" y="2739"/>
                    <a:pt x="1644" y="3059"/>
                  </a:cubicBezTo>
                  <a:cubicBezTo>
                    <a:pt x="1210" y="3242"/>
                    <a:pt x="776" y="3401"/>
                    <a:pt x="320" y="3538"/>
                  </a:cubicBezTo>
                  <a:cubicBezTo>
                    <a:pt x="320" y="3424"/>
                    <a:pt x="297" y="3333"/>
                    <a:pt x="274" y="3242"/>
                  </a:cubicBezTo>
                  <a:cubicBezTo>
                    <a:pt x="183" y="2808"/>
                    <a:pt x="160" y="2420"/>
                    <a:pt x="183" y="2032"/>
                  </a:cubicBezTo>
                  <a:cubicBezTo>
                    <a:pt x="206" y="1758"/>
                    <a:pt x="251" y="1507"/>
                    <a:pt x="320" y="1279"/>
                  </a:cubicBezTo>
                  <a:cubicBezTo>
                    <a:pt x="388" y="1119"/>
                    <a:pt x="457" y="959"/>
                    <a:pt x="548" y="822"/>
                  </a:cubicBezTo>
                  <a:cubicBezTo>
                    <a:pt x="640" y="708"/>
                    <a:pt x="731" y="594"/>
                    <a:pt x="822" y="502"/>
                  </a:cubicBezTo>
                  <a:cubicBezTo>
                    <a:pt x="913" y="434"/>
                    <a:pt x="1005" y="366"/>
                    <a:pt x="1119" y="320"/>
                  </a:cubicBezTo>
                  <a:cubicBezTo>
                    <a:pt x="1210" y="274"/>
                    <a:pt x="1324" y="229"/>
                    <a:pt x="1438" y="206"/>
                  </a:cubicBezTo>
                  <a:cubicBezTo>
                    <a:pt x="1553" y="183"/>
                    <a:pt x="1644" y="183"/>
                    <a:pt x="1758" y="183"/>
                  </a:cubicBezTo>
                  <a:close/>
                  <a:moveTo>
                    <a:pt x="1758" y="0"/>
                  </a:moveTo>
                  <a:cubicBezTo>
                    <a:pt x="1575" y="0"/>
                    <a:pt x="1393" y="23"/>
                    <a:pt x="1210" y="92"/>
                  </a:cubicBezTo>
                  <a:cubicBezTo>
                    <a:pt x="1119" y="114"/>
                    <a:pt x="1028" y="160"/>
                    <a:pt x="936" y="206"/>
                  </a:cubicBezTo>
                  <a:cubicBezTo>
                    <a:pt x="845" y="274"/>
                    <a:pt x="754" y="343"/>
                    <a:pt x="662" y="434"/>
                  </a:cubicBezTo>
                  <a:cubicBezTo>
                    <a:pt x="503" y="571"/>
                    <a:pt x="366" y="754"/>
                    <a:pt x="251" y="1005"/>
                  </a:cubicBezTo>
                  <a:cubicBezTo>
                    <a:pt x="160" y="1187"/>
                    <a:pt x="92" y="1393"/>
                    <a:pt x="46" y="1644"/>
                  </a:cubicBezTo>
                  <a:cubicBezTo>
                    <a:pt x="0" y="1872"/>
                    <a:pt x="0" y="2123"/>
                    <a:pt x="0" y="2397"/>
                  </a:cubicBezTo>
                  <a:cubicBezTo>
                    <a:pt x="0" y="2648"/>
                    <a:pt x="23" y="2899"/>
                    <a:pt x="69" y="3173"/>
                  </a:cubicBezTo>
                  <a:cubicBezTo>
                    <a:pt x="115" y="3356"/>
                    <a:pt x="160" y="3538"/>
                    <a:pt x="206" y="3744"/>
                  </a:cubicBezTo>
                  <a:cubicBezTo>
                    <a:pt x="274" y="3721"/>
                    <a:pt x="320" y="3721"/>
                    <a:pt x="388" y="3698"/>
                  </a:cubicBezTo>
                  <a:cubicBezTo>
                    <a:pt x="1096" y="3493"/>
                    <a:pt x="1781" y="3219"/>
                    <a:pt x="2420" y="2853"/>
                  </a:cubicBezTo>
                  <a:cubicBezTo>
                    <a:pt x="2739" y="2648"/>
                    <a:pt x="3059" y="2443"/>
                    <a:pt x="3356" y="2214"/>
                  </a:cubicBezTo>
                  <a:cubicBezTo>
                    <a:pt x="3630" y="1986"/>
                    <a:pt x="3881" y="1758"/>
                    <a:pt x="4109" y="1507"/>
                  </a:cubicBezTo>
                  <a:lnTo>
                    <a:pt x="4155" y="1438"/>
                  </a:lnTo>
                  <a:lnTo>
                    <a:pt x="4200" y="1370"/>
                  </a:lnTo>
                  <a:cubicBezTo>
                    <a:pt x="4063" y="1210"/>
                    <a:pt x="3904" y="1027"/>
                    <a:pt x="3721" y="891"/>
                  </a:cubicBezTo>
                  <a:cubicBezTo>
                    <a:pt x="3561" y="731"/>
                    <a:pt x="3379" y="594"/>
                    <a:pt x="3173" y="480"/>
                  </a:cubicBezTo>
                  <a:cubicBezTo>
                    <a:pt x="2991" y="343"/>
                    <a:pt x="2785" y="251"/>
                    <a:pt x="2557" y="160"/>
                  </a:cubicBezTo>
                  <a:cubicBezTo>
                    <a:pt x="2351" y="69"/>
                    <a:pt x="2123" y="23"/>
                    <a:pt x="1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7" name="Google Shape;5727;p21"/>
          <p:cNvGrpSpPr/>
          <p:nvPr/>
        </p:nvGrpSpPr>
        <p:grpSpPr>
          <a:xfrm rot="-1687898">
            <a:off x="373352" y="246681"/>
            <a:ext cx="342054" cy="418382"/>
            <a:chOff x="2019050" y="1133325"/>
            <a:chExt cx="153525" cy="187750"/>
          </a:xfrm>
        </p:grpSpPr>
        <p:sp>
          <p:nvSpPr>
            <p:cNvPr id="5728" name="Google Shape;5728;p21"/>
            <p:cNvSpPr/>
            <p:nvPr/>
          </p:nvSpPr>
          <p:spPr>
            <a:xfrm>
              <a:off x="2021350" y="1136750"/>
              <a:ext cx="150100" cy="183200"/>
            </a:xfrm>
            <a:custGeom>
              <a:avLst/>
              <a:gdLst/>
              <a:ahLst/>
              <a:cxnLst/>
              <a:rect l="l" t="t" r="r" b="b"/>
              <a:pathLst>
                <a:path w="6004" h="7328" extrusionOk="0">
                  <a:moveTo>
                    <a:pt x="3264" y="0"/>
                  </a:moveTo>
                  <a:cubicBezTo>
                    <a:pt x="3218" y="23"/>
                    <a:pt x="3150" y="23"/>
                    <a:pt x="3081" y="23"/>
                  </a:cubicBezTo>
                  <a:cubicBezTo>
                    <a:pt x="3013" y="46"/>
                    <a:pt x="2922" y="46"/>
                    <a:pt x="2853" y="69"/>
                  </a:cubicBezTo>
                  <a:cubicBezTo>
                    <a:pt x="2808" y="69"/>
                    <a:pt x="2739" y="92"/>
                    <a:pt x="2693" y="92"/>
                  </a:cubicBezTo>
                  <a:lnTo>
                    <a:pt x="2602" y="115"/>
                  </a:lnTo>
                  <a:lnTo>
                    <a:pt x="2557" y="137"/>
                  </a:lnTo>
                  <a:cubicBezTo>
                    <a:pt x="2465" y="137"/>
                    <a:pt x="2420" y="160"/>
                    <a:pt x="2351" y="183"/>
                  </a:cubicBezTo>
                  <a:cubicBezTo>
                    <a:pt x="2283" y="206"/>
                    <a:pt x="2214" y="252"/>
                    <a:pt x="2123" y="274"/>
                  </a:cubicBezTo>
                  <a:cubicBezTo>
                    <a:pt x="2054" y="320"/>
                    <a:pt x="1986" y="343"/>
                    <a:pt x="1917" y="388"/>
                  </a:cubicBezTo>
                  <a:cubicBezTo>
                    <a:pt x="1849" y="434"/>
                    <a:pt x="1803" y="457"/>
                    <a:pt x="1735" y="503"/>
                  </a:cubicBezTo>
                  <a:lnTo>
                    <a:pt x="1689" y="525"/>
                  </a:lnTo>
                  <a:lnTo>
                    <a:pt x="1575" y="617"/>
                  </a:lnTo>
                  <a:cubicBezTo>
                    <a:pt x="1552" y="640"/>
                    <a:pt x="1507" y="662"/>
                    <a:pt x="1461" y="685"/>
                  </a:cubicBezTo>
                  <a:cubicBezTo>
                    <a:pt x="1324" y="776"/>
                    <a:pt x="1187" y="913"/>
                    <a:pt x="1050" y="1028"/>
                  </a:cubicBezTo>
                  <a:cubicBezTo>
                    <a:pt x="982" y="1142"/>
                    <a:pt x="845" y="1279"/>
                    <a:pt x="730" y="1438"/>
                  </a:cubicBezTo>
                  <a:cubicBezTo>
                    <a:pt x="639" y="1575"/>
                    <a:pt x="548" y="1712"/>
                    <a:pt x="457" y="1918"/>
                  </a:cubicBezTo>
                  <a:cubicBezTo>
                    <a:pt x="365" y="2078"/>
                    <a:pt x="297" y="2237"/>
                    <a:pt x="251" y="2397"/>
                  </a:cubicBezTo>
                  <a:cubicBezTo>
                    <a:pt x="206" y="2488"/>
                    <a:pt x="183" y="2580"/>
                    <a:pt x="160" y="2671"/>
                  </a:cubicBezTo>
                  <a:cubicBezTo>
                    <a:pt x="114" y="2785"/>
                    <a:pt x="91" y="2899"/>
                    <a:pt x="69" y="3036"/>
                  </a:cubicBezTo>
                  <a:cubicBezTo>
                    <a:pt x="69" y="3105"/>
                    <a:pt x="46" y="3173"/>
                    <a:pt x="46" y="3242"/>
                  </a:cubicBezTo>
                  <a:lnTo>
                    <a:pt x="23" y="3333"/>
                  </a:lnTo>
                  <a:cubicBezTo>
                    <a:pt x="23" y="3401"/>
                    <a:pt x="23" y="3447"/>
                    <a:pt x="0" y="3493"/>
                  </a:cubicBezTo>
                  <a:lnTo>
                    <a:pt x="0" y="3516"/>
                  </a:lnTo>
                  <a:cubicBezTo>
                    <a:pt x="0" y="3561"/>
                    <a:pt x="0" y="3584"/>
                    <a:pt x="0" y="3607"/>
                  </a:cubicBezTo>
                  <a:cubicBezTo>
                    <a:pt x="0" y="3675"/>
                    <a:pt x="23" y="3744"/>
                    <a:pt x="69" y="3767"/>
                  </a:cubicBezTo>
                  <a:lnTo>
                    <a:pt x="69" y="3789"/>
                  </a:lnTo>
                  <a:cubicBezTo>
                    <a:pt x="69" y="3858"/>
                    <a:pt x="91" y="3904"/>
                    <a:pt x="91" y="3949"/>
                  </a:cubicBezTo>
                  <a:lnTo>
                    <a:pt x="91" y="3972"/>
                  </a:lnTo>
                  <a:lnTo>
                    <a:pt x="91" y="4018"/>
                  </a:lnTo>
                  <a:cubicBezTo>
                    <a:pt x="114" y="4177"/>
                    <a:pt x="137" y="4292"/>
                    <a:pt x="160" y="4406"/>
                  </a:cubicBezTo>
                  <a:cubicBezTo>
                    <a:pt x="183" y="4497"/>
                    <a:pt x="206" y="4565"/>
                    <a:pt x="228" y="4634"/>
                  </a:cubicBezTo>
                  <a:cubicBezTo>
                    <a:pt x="251" y="4702"/>
                    <a:pt x="251" y="4771"/>
                    <a:pt x="297" y="4839"/>
                  </a:cubicBezTo>
                  <a:cubicBezTo>
                    <a:pt x="297" y="4839"/>
                    <a:pt x="297" y="4862"/>
                    <a:pt x="297" y="4885"/>
                  </a:cubicBezTo>
                  <a:cubicBezTo>
                    <a:pt x="320" y="4908"/>
                    <a:pt x="320" y="4908"/>
                    <a:pt x="320" y="4931"/>
                  </a:cubicBezTo>
                  <a:cubicBezTo>
                    <a:pt x="320" y="4931"/>
                    <a:pt x="320" y="4954"/>
                    <a:pt x="342" y="4954"/>
                  </a:cubicBezTo>
                  <a:cubicBezTo>
                    <a:pt x="342" y="4976"/>
                    <a:pt x="365" y="4999"/>
                    <a:pt x="365" y="5022"/>
                  </a:cubicBezTo>
                  <a:cubicBezTo>
                    <a:pt x="388" y="5045"/>
                    <a:pt x="388" y="5068"/>
                    <a:pt x="411" y="5090"/>
                  </a:cubicBezTo>
                  <a:cubicBezTo>
                    <a:pt x="411" y="5136"/>
                    <a:pt x="434" y="5136"/>
                    <a:pt x="434" y="5159"/>
                  </a:cubicBezTo>
                  <a:cubicBezTo>
                    <a:pt x="434" y="5159"/>
                    <a:pt x="434" y="5159"/>
                    <a:pt x="434" y="5182"/>
                  </a:cubicBezTo>
                  <a:cubicBezTo>
                    <a:pt x="434" y="5205"/>
                    <a:pt x="457" y="5227"/>
                    <a:pt x="457" y="5250"/>
                  </a:cubicBezTo>
                  <a:lnTo>
                    <a:pt x="457" y="5273"/>
                  </a:lnTo>
                  <a:cubicBezTo>
                    <a:pt x="457" y="5296"/>
                    <a:pt x="479" y="5319"/>
                    <a:pt x="502" y="5364"/>
                  </a:cubicBezTo>
                  <a:lnTo>
                    <a:pt x="502" y="5387"/>
                  </a:lnTo>
                  <a:cubicBezTo>
                    <a:pt x="548" y="5433"/>
                    <a:pt x="571" y="5501"/>
                    <a:pt x="616" y="5547"/>
                  </a:cubicBezTo>
                  <a:cubicBezTo>
                    <a:pt x="639" y="5570"/>
                    <a:pt x="662" y="5615"/>
                    <a:pt x="685" y="5638"/>
                  </a:cubicBezTo>
                  <a:lnTo>
                    <a:pt x="708" y="5661"/>
                  </a:lnTo>
                  <a:lnTo>
                    <a:pt x="730" y="5707"/>
                  </a:lnTo>
                  <a:cubicBezTo>
                    <a:pt x="753" y="5752"/>
                    <a:pt x="799" y="5775"/>
                    <a:pt x="822" y="5821"/>
                  </a:cubicBezTo>
                  <a:lnTo>
                    <a:pt x="867" y="5889"/>
                  </a:lnTo>
                  <a:lnTo>
                    <a:pt x="890" y="5889"/>
                  </a:lnTo>
                  <a:cubicBezTo>
                    <a:pt x="890" y="5912"/>
                    <a:pt x="890" y="5912"/>
                    <a:pt x="913" y="5935"/>
                  </a:cubicBezTo>
                  <a:cubicBezTo>
                    <a:pt x="982" y="6003"/>
                    <a:pt x="1050" y="6072"/>
                    <a:pt x="1119" y="6163"/>
                  </a:cubicBezTo>
                  <a:lnTo>
                    <a:pt x="1141" y="6186"/>
                  </a:lnTo>
                  <a:lnTo>
                    <a:pt x="1210" y="6232"/>
                  </a:lnTo>
                  <a:lnTo>
                    <a:pt x="1255" y="6277"/>
                  </a:lnTo>
                  <a:lnTo>
                    <a:pt x="1278" y="6300"/>
                  </a:lnTo>
                  <a:lnTo>
                    <a:pt x="1301" y="6323"/>
                  </a:lnTo>
                  <a:cubicBezTo>
                    <a:pt x="1324" y="6346"/>
                    <a:pt x="1347" y="6369"/>
                    <a:pt x="1370" y="6369"/>
                  </a:cubicBezTo>
                  <a:cubicBezTo>
                    <a:pt x="1415" y="6437"/>
                    <a:pt x="1484" y="6483"/>
                    <a:pt x="1552" y="6528"/>
                  </a:cubicBezTo>
                  <a:cubicBezTo>
                    <a:pt x="1598" y="6597"/>
                    <a:pt x="1666" y="6643"/>
                    <a:pt x="1758" y="6688"/>
                  </a:cubicBezTo>
                  <a:cubicBezTo>
                    <a:pt x="1803" y="6711"/>
                    <a:pt x="1826" y="6734"/>
                    <a:pt x="1849" y="6734"/>
                  </a:cubicBezTo>
                  <a:cubicBezTo>
                    <a:pt x="1872" y="6757"/>
                    <a:pt x="1895" y="6780"/>
                    <a:pt x="1917" y="6802"/>
                  </a:cubicBezTo>
                  <a:cubicBezTo>
                    <a:pt x="1963" y="6848"/>
                    <a:pt x="2032" y="6871"/>
                    <a:pt x="2077" y="6916"/>
                  </a:cubicBezTo>
                  <a:cubicBezTo>
                    <a:pt x="2146" y="6939"/>
                    <a:pt x="2191" y="6985"/>
                    <a:pt x="2260" y="7008"/>
                  </a:cubicBezTo>
                  <a:cubicBezTo>
                    <a:pt x="2305" y="7053"/>
                    <a:pt x="2374" y="7076"/>
                    <a:pt x="2442" y="7099"/>
                  </a:cubicBezTo>
                  <a:cubicBezTo>
                    <a:pt x="2534" y="7145"/>
                    <a:pt x="2648" y="7168"/>
                    <a:pt x="2762" y="7213"/>
                  </a:cubicBezTo>
                  <a:cubicBezTo>
                    <a:pt x="2853" y="7236"/>
                    <a:pt x="2967" y="7236"/>
                    <a:pt x="3059" y="7259"/>
                  </a:cubicBezTo>
                  <a:lnTo>
                    <a:pt x="3127" y="7259"/>
                  </a:lnTo>
                  <a:cubicBezTo>
                    <a:pt x="3310" y="7282"/>
                    <a:pt x="3470" y="7305"/>
                    <a:pt x="3606" y="7305"/>
                  </a:cubicBezTo>
                  <a:lnTo>
                    <a:pt x="3766" y="7305"/>
                  </a:lnTo>
                  <a:cubicBezTo>
                    <a:pt x="3812" y="7305"/>
                    <a:pt x="3880" y="7327"/>
                    <a:pt x="3926" y="7327"/>
                  </a:cubicBezTo>
                  <a:cubicBezTo>
                    <a:pt x="3995" y="7327"/>
                    <a:pt x="4063" y="7305"/>
                    <a:pt x="4131" y="7305"/>
                  </a:cubicBezTo>
                  <a:cubicBezTo>
                    <a:pt x="4223" y="7305"/>
                    <a:pt x="4314" y="7282"/>
                    <a:pt x="4428" y="7259"/>
                  </a:cubicBezTo>
                  <a:cubicBezTo>
                    <a:pt x="4474" y="7259"/>
                    <a:pt x="4519" y="7236"/>
                    <a:pt x="4565" y="7236"/>
                  </a:cubicBezTo>
                  <a:lnTo>
                    <a:pt x="4656" y="7213"/>
                  </a:lnTo>
                  <a:cubicBezTo>
                    <a:pt x="4793" y="7168"/>
                    <a:pt x="4930" y="7122"/>
                    <a:pt x="5090" y="7031"/>
                  </a:cubicBezTo>
                  <a:lnTo>
                    <a:pt x="5181" y="6985"/>
                  </a:lnTo>
                  <a:lnTo>
                    <a:pt x="5204" y="6985"/>
                  </a:lnTo>
                  <a:cubicBezTo>
                    <a:pt x="5250" y="6962"/>
                    <a:pt x="5273" y="6939"/>
                    <a:pt x="5296" y="6939"/>
                  </a:cubicBezTo>
                  <a:cubicBezTo>
                    <a:pt x="5364" y="6894"/>
                    <a:pt x="5433" y="6848"/>
                    <a:pt x="5501" y="6802"/>
                  </a:cubicBezTo>
                  <a:cubicBezTo>
                    <a:pt x="5638" y="6711"/>
                    <a:pt x="5729" y="6643"/>
                    <a:pt x="5821" y="6551"/>
                  </a:cubicBezTo>
                  <a:cubicBezTo>
                    <a:pt x="5866" y="6528"/>
                    <a:pt x="5889" y="6483"/>
                    <a:pt x="5912" y="6460"/>
                  </a:cubicBezTo>
                  <a:cubicBezTo>
                    <a:pt x="5935" y="6437"/>
                    <a:pt x="5957" y="6414"/>
                    <a:pt x="5980" y="6392"/>
                  </a:cubicBezTo>
                  <a:cubicBezTo>
                    <a:pt x="6003" y="6346"/>
                    <a:pt x="6003" y="6323"/>
                    <a:pt x="6003" y="6255"/>
                  </a:cubicBezTo>
                  <a:cubicBezTo>
                    <a:pt x="6003" y="6186"/>
                    <a:pt x="5980" y="6140"/>
                    <a:pt x="5957" y="6072"/>
                  </a:cubicBezTo>
                  <a:lnTo>
                    <a:pt x="5935" y="6026"/>
                  </a:lnTo>
                  <a:cubicBezTo>
                    <a:pt x="5935" y="6003"/>
                    <a:pt x="5912" y="5981"/>
                    <a:pt x="5889" y="5958"/>
                  </a:cubicBezTo>
                  <a:cubicBezTo>
                    <a:pt x="5843" y="5912"/>
                    <a:pt x="5798" y="5912"/>
                    <a:pt x="5752" y="5912"/>
                  </a:cubicBezTo>
                  <a:lnTo>
                    <a:pt x="5684" y="5912"/>
                  </a:lnTo>
                  <a:cubicBezTo>
                    <a:pt x="5592" y="5935"/>
                    <a:pt x="5524" y="5981"/>
                    <a:pt x="5455" y="6003"/>
                  </a:cubicBezTo>
                  <a:lnTo>
                    <a:pt x="5433" y="6026"/>
                  </a:lnTo>
                  <a:cubicBezTo>
                    <a:pt x="5387" y="6049"/>
                    <a:pt x="5364" y="6049"/>
                    <a:pt x="5318" y="6072"/>
                  </a:cubicBezTo>
                  <a:cubicBezTo>
                    <a:pt x="5273" y="6095"/>
                    <a:pt x="5227" y="6118"/>
                    <a:pt x="5181" y="6118"/>
                  </a:cubicBezTo>
                  <a:cubicBezTo>
                    <a:pt x="5113" y="6163"/>
                    <a:pt x="5044" y="6209"/>
                    <a:pt x="4976" y="6232"/>
                  </a:cubicBezTo>
                  <a:cubicBezTo>
                    <a:pt x="4839" y="6277"/>
                    <a:pt x="4725" y="6300"/>
                    <a:pt x="4611" y="6346"/>
                  </a:cubicBezTo>
                  <a:lnTo>
                    <a:pt x="4565" y="6346"/>
                  </a:lnTo>
                  <a:cubicBezTo>
                    <a:pt x="4497" y="6369"/>
                    <a:pt x="4428" y="6369"/>
                    <a:pt x="4360" y="6392"/>
                  </a:cubicBezTo>
                  <a:cubicBezTo>
                    <a:pt x="4291" y="6414"/>
                    <a:pt x="4223" y="6414"/>
                    <a:pt x="4154" y="6414"/>
                  </a:cubicBezTo>
                  <a:cubicBezTo>
                    <a:pt x="4017" y="6437"/>
                    <a:pt x="3880" y="6437"/>
                    <a:pt x="3698" y="6437"/>
                  </a:cubicBezTo>
                  <a:lnTo>
                    <a:pt x="3492" y="6437"/>
                  </a:lnTo>
                  <a:cubicBezTo>
                    <a:pt x="3424" y="6437"/>
                    <a:pt x="3355" y="6437"/>
                    <a:pt x="3310" y="6414"/>
                  </a:cubicBezTo>
                  <a:cubicBezTo>
                    <a:pt x="3196" y="6414"/>
                    <a:pt x="3081" y="6392"/>
                    <a:pt x="2967" y="6346"/>
                  </a:cubicBezTo>
                  <a:cubicBezTo>
                    <a:pt x="2830" y="6300"/>
                    <a:pt x="2739" y="6277"/>
                    <a:pt x="2648" y="6232"/>
                  </a:cubicBezTo>
                  <a:cubicBezTo>
                    <a:pt x="2488" y="6163"/>
                    <a:pt x="2351" y="6095"/>
                    <a:pt x="2260" y="6026"/>
                  </a:cubicBezTo>
                  <a:cubicBezTo>
                    <a:pt x="2214" y="6003"/>
                    <a:pt x="2146" y="5958"/>
                    <a:pt x="2100" y="5935"/>
                  </a:cubicBezTo>
                  <a:cubicBezTo>
                    <a:pt x="2077" y="5935"/>
                    <a:pt x="2077" y="5912"/>
                    <a:pt x="2054" y="5912"/>
                  </a:cubicBezTo>
                  <a:lnTo>
                    <a:pt x="2032" y="5912"/>
                  </a:lnTo>
                  <a:cubicBezTo>
                    <a:pt x="2009" y="5867"/>
                    <a:pt x="1986" y="5844"/>
                    <a:pt x="1963" y="5821"/>
                  </a:cubicBezTo>
                  <a:lnTo>
                    <a:pt x="1917" y="5775"/>
                  </a:lnTo>
                  <a:cubicBezTo>
                    <a:pt x="1872" y="5730"/>
                    <a:pt x="1826" y="5661"/>
                    <a:pt x="1780" y="5615"/>
                  </a:cubicBezTo>
                  <a:lnTo>
                    <a:pt x="1758" y="5570"/>
                  </a:lnTo>
                  <a:lnTo>
                    <a:pt x="1712" y="5524"/>
                  </a:lnTo>
                  <a:cubicBezTo>
                    <a:pt x="1666" y="5478"/>
                    <a:pt x="1621" y="5433"/>
                    <a:pt x="1575" y="5387"/>
                  </a:cubicBezTo>
                  <a:lnTo>
                    <a:pt x="1461" y="5273"/>
                  </a:lnTo>
                  <a:lnTo>
                    <a:pt x="1461" y="5250"/>
                  </a:lnTo>
                  <a:cubicBezTo>
                    <a:pt x="1415" y="5227"/>
                    <a:pt x="1392" y="5182"/>
                    <a:pt x="1347" y="5159"/>
                  </a:cubicBezTo>
                  <a:lnTo>
                    <a:pt x="1324" y="5113"/>
                  </a:lnTo>
                  <a:lnTo>
                    <a:pt x="1301" y="5068"/>
                  </a:lnTo>
                  <a:lnTo>
                    <a:pt x="1278" y="5022"/>
                  </a:lnTo>
                  <a:cubicBezTo>
                    <a:pt x="1233" y="4908"/>
                    <a:pt x="1187" y="4794"/>
                    <a:pt x="1141" y="4634"/>
                  </a:cubicBezTo>
                  <a:cubicBezTo>
                    <a:pt x="1050" y="4429"/>
                    <a:pt x="982" y="4223"/>
                    <a:pt x="936" y="4018"/>
                  </a:cubicBezTo>
                  <a:cubicBezTo>
                    <a:pt x="936" y="3995"/>
                    <a:pt x="936" y="3972"/>
                    <a:pt x="936" y="3949"/>
                  </a:cubicBezTo>
                  <a:cubicBezTo>
                    <a:pt x="959" y="3904"/>
                    <a:pt x="959" y="3858"/>
                    <a:pt x="959" y="3835"/>
                  </a:cubicBezTo>
                  <a:lnTo>
                    <a:pt x="959" y="3744"/>
                  </a:lnTo>
                  <a:lnTo>
                    <a:pt x="959" y="3630"/>
                  </a:lnTo>
                  <a:cubicBezTo>
                    <a:pt x="982" y="3516"/>
                    <a:pt x="982" y="3401"/>
                    <a:pt x="1004" y="3264"/>
                  </a:cubicBezTo>
                  <a:lnTo>
                    <a:pt x="1004" y="3242"/>
                  </a:lnTo>
                  <a:cubicBezTo>
                    <a:pt x="1027" y="3127"/>
                    <a:pt x="1027" y="3013"/>
                    <a:pt x="1050" y="2899"/>
                  </a:cubicBezTo>
                  <a:lnTo>
                    <a:pt x="1050" y="2854"/>
                  </a:lnTo>
                  <a:cubicBezTo>
                    <a:pt x="1073" y="2762"/>
                    <a:pt x="1073" y="2648"/>
                    <a:pt x="1096" y="2557"/>
                  </a:cubicBezTo>
                  <a:cubicBezTo>
                    <a:pt x="1119" y="2534"/>
                    <a:pt x="1119" y="2488"/>
                    <a:pt x="1119" y="2466"/>
                  </a:cubicBezTo>
                  <a:cubicBezTo>
                    <a:pt x="1141" y="2420"/>
                    <a:pt x="1164" y="2374"/>
                    <a:pt x="1187" y="2306"/>
                  </a:cubicBezTo>
                  <a:cubicBezTo>
                    <a:pt x="1210" y="2237"/>
                    <a:pt x="1255" y="2146"/>
                    <a:pt x="1301" y="2055"/>
                  </a:cubicBezTo>
                  <a:cubicBezTo>
                    <a:pt x="1324" y="2009"/>
                    <a:pt x="1370" y="1963"/>
                    <a:pt x="1392" y="1918"/>
                  </a:cubicBezTo>
                  <a:cubicBezTo>
                    <a:pt x="1415" y="1872"/>
                    <a:pt x="1438" y="1849"/>
                    <a:pt x="1461" y="1804"/>
                  </a:cubicBezTo>
                  <a:lnTo>
                    <a:pt x="1484" y="1781"/>
                  </a:lnTo>
                  <a:lnTo>
                    <a:pt x="1484" y="1758"/>
                  </a:lnTo>
                  <a:cubicBezTo>
                    <a:pt x="1575" y="1667"/>
                    <a:pt x="1644" y="1575"/>
                    <a:pt x="1712" y="1507"/>
                  </a:cubicBezTo>
                  <a:cubicBezTo>
                    <a:pt x="1780" y="1416"/>
                    <a:pt x="1849" y="1347"/>
                    <a:pt x="1940" y="1279"/>
                  </a:cubicBezTo>
                  <a:cubicBezTo>
                    <a:pt x="1963" y="1279"/>
                    <a:pt x="1986" y="1256"/>
                    <a:pt x="2009" y="1233"/>
                  </a:cubicBezTo>
                  <a:cubicBezTo>
                    <a:pt x="2077" y="1187"/>
                    <a:pt x="2146" y="1142"/>
                    <a:pt x="2214" y="1073"/>
                  </a:cubicBezTo>
                  <a:cubicBezTo>
                    <a:pt x="2283" y="1050"/>
                    <a:pt x="2374" y="1005"/>
                    <a:pt x="2442" y="982"/>
                  </a:cubicBezTo>
                  <a:lnTo>
                    <a:pt x="2465" y="959"/>
                  </a:lnTo>
                  <a:cubicBezTo>
                    <a:pt x="2511" y="936"/>
                    <a:pt x="2557" y="913"/>
                    <a:pt x="2602" y="891"/>
                  </a:cubicBezTo>
                  <a:lnTo>
                    <a:pt x="2648" y="891"/>
                  </a:lnTo>
                  <a:cubicBezTo>
                    <a:pt x="2693" y="868"/>
                    <a:pt x="2762" y="845"/>
                    <a:pt x="2808" y="822"/>
                  </a:cubicBezTo>
                  <a:cubicBezTo>
                    <a:pt x="2876" y="799"/>
                    <a:pt x="2967" y="776"/>
                    <a:pt x="3059" y="754"/>
                  </a:cubicBezTo>
                  <a:lnTo>
                    <a:pt x="3127" y="731"/>
                  </a:lnTo>
                  <a:lnTo>
                    <a:pt x="3173" y="731"/>
                  </a:lnTo>
                  <a:lnTo>
                    <a:pt x="3218" y="708"/>
                  </a:lnTo>
                  <a:lnTo>
                    <a:pt x="3241" y="708"/>
                  </a:lnTo>
                  <a:cubicBezTo>
                    <a:pt x="3264" y="708"/>
                    <a:pt x="3287" y="685"/>
                    <a:pt x="3287" y="685"/>
                  </a:cubicBezTo>
                  <a:cubicBezTo>
                    <a:pt x="3310" y="685"/>
                    <a:pt x="3333" y="662"/>
                    <a:pt x="3355" y="640"/>
                  </a:cubicBezTo>
                  <a:lnTo>
                    <a:pt x="3401" y="640"/>
                  </a:lnTo>
                  <a:cubicBezTo>
                    <a:pt x="3447" y="640"/>
                    <a:pt x="3492" y="594"/>
                    <a:pt x="3492" y="525"/>
                  </a:cubicBezTo>
                  <a:cubicBezTo>
                    <a:pt x="3492" y="503"/>
                    <a:pt x="3492" y="480"/>
                    <a:pt x="3470" y="457"/>
                  </a:cubicBezTo>
                  <a:cubicBezTo>
                    <a:pt x="3492" y="411"/>
                    <a:pt x="3492" y="388"/>
                    <a:pt x="3515" y="366"/>
                  </a:cubicBezTo>
                  <a:cubicBezTo>
                    <a:pt x="3515" y="320"/>
                    <a:pt x="3538" y="297"/>
                    <a:pt x="3538" y="274"/>
                  </a:cubicBezTo>
                  <a:cubicBezTo>
                    <a:pt x="3561" y="252"/>
                    <a:pt x="3561" y="206"/>
                    <a:pt x="3538" y="183"/>
                  </a:cubicBezTo>
                  <a:cubicBezTo>
                    <a:pt x="3538" y="137"/>
                    <a:pt x="3515" y="115"/>
                    <a:pt x="3470" y="92"/>
                  </a:cubicBezTo>
                  <a:cubicBezTo>
                    <a:pt x="3470" y="92"/>
                    <a:pt x="3447" y="69"/>
                    <a:pt x="3447" y="69"/>
                  </a:cubicBezTo>
                  <a:lnTo>
                    <a:pt x="3424" y="69"/>
                  </a:lnTo>
                  <a:cubicBezTo>
                    <a:pt x="3401" y="23"/>
                    <a:pt x="3378" y="0"/>
                    <a:pt x="3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1"/>
            <p:cNvSpPr/>
            <p:nvPr/>
          </p:nvSpPr>
          <p:spPr>
            <a:xfrm>
              <a:off x="2056725" y="1280550"/>
              <a:ext cx="91900" cy="33125"/>
            </a:xfrm>
            <a:custGeom>
              <a:avLst/>
              <a:gdLst/>
              <a:ahLst/>
              <a:cxnLst/>
              <a:rect l="l" t="t" r="r" b="b"/>
              <a:pathLst>
                <a:path w="3676" h="1325" extrusionOk="0">
                  <a:moveTo>
                    <a:pt x="69" y="0"/>
                  </a:moveTo>
                  <a:cubicBezTo>
                    <a:pt x="46" y="0"/>
                    <a:pt x="46" y="23"/>
                    <a:pt x="23" y="23"/>
                  </a:cubicBezTo>
                  <a:cubicBezTo>
                    <a:pt x="0" y="46"/>
                    <a:pt x="0" y="92"/>
                    <a:pt x="23" y="115"/>
                  </a:cubicBezTo>
                  <a:cubicBezTo>
                    <a:pt x="69" y="183"/>
                    <a:pt x="114" y="229"/>
                    <a:pt x="183" y="297"/>
                  </a:cubicBezTo>
                  <a:cubicBezTo>
                    <a:pt x="229" y="366"/>
                    <a:pt x="274" y="411"/>
                    <a:pt x="320" y="480"/>
                  </a:cubicBezTo>
                  <a:cubicBezTo>
                    <a:pt x="388" y="525"/>
                    <a:pt x="457" y="594"/>
                    <a:pt x="525" y="640"/>
                  </a:cubicBezTo>
                  <a:cubicBezTo>
                    <a:pt x="594" y="685"/>
                    <a:pt x="662" y="731"/>
                    <a:pt x="708" y="776"/>
                  </a:cubicBezTo>
                  <a:cubicBezTo>
                    <a:pt x="776" y="822"/>
                    <a:pt x="845" y="868"/>
                    <a:pt x="913" y="913"/>
                  </a:cubicBezTo>
                  <a:cubicBezTo>
                    <a:pt x="982" y="959"/>
                    <a:pt x="1050" y="1005"/>
                    <a:pt x="1142" y="1050"/>
                  </a:cubicBezTo>
                  <a:cubicBezTo>
                    <a:pt x="1301" y="1119"/>
                    <a:pt x="1484" y="1187"/>
                    <a:pt x="1644" y="1233"/>
                  </a:cubicBezTo>
                  <a:cubicBezTo>
                    <a:pt x="1803" y="1256"/>
                    <a:pt x="1963" y="1279"/>
                    <a:pt x="2146" y="1301"/>
                  </a:cubicBezTo>
                  <a:cubicBezTo>
                    <a:pt x="2214" y="1301"/>
                    <a:pt x="2306" y="1324"/>
                    <a:pt x="2374" y="1324"/>
                  </a:cubicBezTo>
                  <a:cubicBezTo>
                    <a:pt x="2465" y="1324"/>
                    <a:pt x="2557" y="1324"/>
                    <a:pt x="2648" y="1301"/>
                  </a:cubicBezTo>
                  <a:cubicBezTo>
                    <a:pt x="2716" y="1301"/>
                    <a:pt x="2785" y="1279"/>
                    <a:pt x="2876" y="1279"/>
                  </a:cubicBezTo>
                  <a:cubicBezTo>
                    <a:pt x="2945" y="1256"/>
                    <a:pt x="3036" y="1233"/>
                    <a:pt x="3104" y="1210"/>
                  </a:cubicBezTo>
                  <a:cubicBezTo>
                    <a:pt x="3173" y="1210"/>
                    <a:pt x="3264" y="1187"/>
                    <a:pt x="3333" y="1164"/>
                  </a:cubicBezTo>
                  <a:cubicBezTo>
                    <a:pt x="3424" y="1142"/>
                    <a:pt x="3493" y="1142"/>
                    <a:pt x="3584" y="1096"/>
                  </a:cubicBezTo>
                  <a:cubicBezTo>
                    <a:pt x="3652" y="1073"/>
                    <a:pt x="3675" y="982"/>
                    <a:pt x="3675" y="913"/>
                  </a:cubicBezTo>
                  <a:cubicBezTo>
                    <a:pt x="3652" y="868"/>
                    <a:pt x="3629" y="845"/>
                    <a:pt x="3584" y="822"/>
                  </a:cubicBezTo>
                  <a:cubicBezTo>
                    <a:pt x="3561" y="799"/>
                    <a:pt x="3515" y="776"/>
                    <a:pt x="3470" y="776"/>
                  </a:cubicBezTo>
                  <a:cubicBezTo>
                    <a:pt x="3447" y="799"/>
                    <a:pt x="3401" y="799"/>
                    <a:pt x="3356" y="799"/>
                  </a:cubicBezTo>
                  <a:cubicBezTo>
                    <a:pt x="3310" y="822"/>
                    <a:pt x="3264" y="822"/>
                    <a:pt x="3219" y="845"/>
                  </a:cubicBezTo>
                  <a:cubicBezTo>
                    <a:pt x="3127" y="845"/>
                    <a:pt x="3059" y="868"/>
                    <a:pt x="2968" y="891"/>
                  </a:cubicBezTo>
                  <a:cubicBezTo>
                    <a:pt x="2876" y="913"/>
                    <a:pt x="2785" y="936"/>
                    <a:pt x="2694" y="959"/>
                  </a:cubicBezTo>
                  <a:cubicBezTo>
                    <a:pt x="2625" y="959"/>
                    <a:pt x="2557" y="982"/>
                    <a:pt x="2465" y="982"/>
                  </a:cubicBezTo>
                  <a:cubicBezTo>
                    <a:pt x="2351" y="982"/>
                    <a:pt x="2214" y="982"/>
                    <a:pt x="2100" y="959"/>
                  </a:cubicBezTo>
                  <a:cubicBezTo>
                    <a:pt x="2009" y="959"/>
                    <a:pt x="1940" y="936"/>
                    <a:pt x="1872" y="936"/>
                  </a:cubicBezTo>
                  <a:cubicBezTo>
                    <a:pt x="1826" y="936"/>
                    <a:pt x="1758" y="913"/>
                    <a:pt x="1712" y="913"/>
                  </a:cubicBezTo>
                  <a:cubicBezTo>
                    <a:pt x="1507" y="868"/>
                    <a:pt x="1301" y="799"/>
                    <a:pt x="1096" y="708"/>
                  </a:cubicBezTo>
                  <a:cubicBezTo>
                    <a:pt x="982" y="640"/>
                    <a:pt x="890" y="594"/>
                    <a:pt x="776" y="525"/>
                  </a:cubicBezTo>
                  <a:lnTo>
                    <a:pt x="776" y="525"/>
                  </a:lnTo>
                  <a:cubicBezTo>
                    <a:pt x="799" y="548"/>
                    <a:pt x="799" y="548"/>
                    <a:pt x="799" y="548"/>
                  </a:cubicBezTo>
                  <a:cubicBezTo>
                    <a:pt x="639" y="457"/>
                    <a:pt x="480" y="388"/>
                    <a:pt x="343" y="274"/>
                  </a:cubicBezTo>
                  <a:cubicBezTo>
                    <a:pt x="251" y="183"/>
                    <a:pt x="183" y="115"/>
                    <a:pt x="114" y="23"/>
                  </a:cubicBezTo>
                  <a:cubicBezTo>
                    <a:pt x="92" y="23"/>
                    <a:pt x="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1"/>
            <p:cNvSpPr/>
            <p:nvPr/>
          </p:nvSpPr>
          <p:spPr>
            <a:xfrm>
              <a:off x="2153725" y="1297100"/>
              <a:ext cx="3450" cy="3450"/>
            </a:xfrm>
            <a:custGeom>
              <a:avLst/>
              <a:gdLst/>
              <a:ahLst/>
              <a:cxnLst/>
              <a:rect l="l" t="t" r="r" b="b"/>
              <a:pathLst>
                <a:path w="138" h="138" extrusionOk="0">
                  <a:moveTo>
                    <a:pt x="69" y="0"/>
                  </a:moveTo>
                  <a:cubicBezTo>
                    <a:pt x="46" y="0"/>
                    <a:pt x="1" y="23"/>
                    <a:pt x="1" y="46"/>
                  </a:cubicBezTo>
                  <a:cubicBezTo>
                    <a:pt x="1" y="92"/>
                    <a:pt x="23" y="137"/>
                    <a:pt x="69" y="137"/>
                  </a:cubicBezTo>
                  <a:cubicBezTo>
                    <a:pt x="115" y="137"/>
                    <a:pt x="138" y="114"/>
                    <a:pt x="138" y="69"/>
                  </a:cubicBezTo>
                  <a:cubicBezTo>
                    <a:pt x="138" y="23"/>
                    <a:pt x="115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1"/>
            <p:cNvSpPr/>
            <p:nvPr/>
          </p:nvSpPr>
          <p:spPr>
            <a:xfrm>
              <a:off x="2019050" y="1133325"/>
              <a:ext cx="153525" cy="187750"/>
            </a:xfrm>
            <a:custGeom>
              <a:avLst/>
              <a:gdLst/>
              <a:ahLst/>
              <a:cxnLst/>
              <a:rect l="l" t="t" r="r" b="b"/>
              <a:pathLst>
                <a:path w="6141" h="7510" extrusionOk="0">
                  <a:moveTo>
                    <a:pt x="3493" y="183"/>
                  </a:moveTo>
                  <a:lnTo>
                    <a:pt x="3493" y="229"/>
                  </a:lnTo>
                  <a:cubicBezTo>
                    <a:pt x="3516" y="274"/>
                    <a:pt x="3516" y="297"/>
                    <a:pt x="3516" y="343"/>
                  </a:cubicBezTo>
                  <a:cubicBezTo>
                    <a:pt x="3539" y="434"/>
                    <a:pt x="3539" y="548"/>
                    <a:pt x="3516" y="640"/>
                  </a:cubicBezTo>
                  <a:cubicBezTo>
                    <a:pt x="3516" y="662"/>
                    <a:pt x="3516" y="708"/>
                    <a:pt x="3516" y="731"/>
                  </a:cubicBezTo>
                  <a:cubicBezTo>
                    <a:pt x="3310" y="754"/>
                    <a:pt x="3105" y="822"/>
                    <a:pt x="2900" y="891"/>
                  </a:cubicBezTo>
                  <a:cubicBezTo>
                    <a:pt x="2694" y="959"/>
                    <a:pt x="2512" y="1073"/>
                    <a:pt x="2306" y="1187"/>
                  </a:cubicBezTo>
                  <a:cubicBezTo>
                    <a:pt x="1918" y="1438"/>
                    <a:pt x="1576" y="1804"/>
                    <a:pt x="1325" y="2237"/>
                  </a:cubicBezTo>
                  <a:cubicBezTo>
                    <a:pt x="1096" y="2648"/>
                    <a:pt x="982" y="3128"/>
                    <a:pt x="959" y="3607"/>
                  </a:cubicBezTo>
                  <a:cubicBezTo>
                    <a:pt x="959" y="3835"/>
                    <a:pt x="982" y="4063"/>
                    <a:pt x="1028" y="4314"/>
                  </a:cubicBezTo>
                  <a:cubicBezTo>
                    <a:pt x="1074" y="4543"/>
                    <a:pt x="1142" y="4771"/>
                    <a:pt x="1256" y="4999"/>
                  </a:cubicBezTo>
                  <a:cubicBezTo>
                    <a:pt x="1439" y="5387"/>
                    <a:pt x="1713" y="5752"/>
                    <a:pt x="2078" y="6049"/>
                  </a:cubicBezTo>
                  <a:cubicBezTo>
                    <a:pt x="2443" y="6346"/>
                    <a:pt x="2854" y="6551"/>
                    <a:pt x="3310" y="6643"/>
                  </a:cubicBezTo>
                  <a:cubicBezTo>
                    <a:pt x="3516" y="6688"/>
                    <a:pt x="3744" y="6711"/>
                    <a:pt x="3972" y="6711"/>
                  </a:cubicBezTo>
                  <a:cubicBezTo>
                    <a:pt x="4543" y="6711"/>
                    <a:pt x="5091" y="6551"/>
                    <a:pt x="5570" y="6255"/>
                  </a:cubicBezTo>
                  <a:lnTo>
                    <a:pt x="5616" y="6232"/>
                  </a:lnTo>
                  <a:lnTo>
                    <a:pt x="5616" y="6209"/>
                  </a:lnTo>
                  <a:cubicBezTo>
                    <a:pt x="5661" y="6186"/>
                    <a:pt x="5707" y="6163"/>
                    <a:pt x="5753" y="6140"/>
                  </a:cubicBezTo>
                  <a:lnTo>
                    <a:pt x="5821" y="6072"/>
                  </a:lnTo>
                  <a:lnTo>
                    <a:pt x="5844" y="6095"/>
                  </a:lnTo>
                  <a:cubicBezTo>
                    <a:pt x="5867" y="6140"/>
                    <a:pt x="5867" y="6163"/>
                    <a:pt x="5890" y="6186"/>
                  </a:cubicBezTo>
                  <a:cubicBezTo>
                    <a:pt x="5913" y="6255"/>
                    <a:pt x="5935" y="6346"/>
                    <a:pt x="5935" y="6414"/>
                  </a:cubicBezTo>
                  <a:cubicBezTo>
                    <a:pt x="5958" y="6483"/>
                    <a:pt x="5958" y="6529"/>
                    <a:pt x="5958" y="6574"/>
                  </a:cubicBezTo>
                  <a:lnTo>
                    <a:pt x="5935" y="6597"/>
                  </a:lnTo>
                  <a:cubicBezTo>
                    <a:pt x="5684" y="6780"/>
                    <a:pt x="5433" y="6917"/>
                    <a:pt x="5159" y="7031"/>
                  </a:cubicBezTo>
                  <a:cubicBezTo>
                    <a:pt x="4863" y="7168"/>
                    <a:pt x="4566" y="7236"/>
                    <a:pt x="4246" y="7282"/>
                  </a:cubicBezTo>
                  <a:cubicBezTo>
                    <a:pt x="4087" y="7305"/>
                    <a:pt x="3927" y="7327"/>
                    <a:pt x="3790" y="7327"/>
                  </a:cubicBezTo>
                  <a:cubicBezTo>
                    <a:pt x="3607" y="7327"/>
                    <a:pt x="3470" y="7305"/>
                    <a:pt x="3310" y="7282"/>
                  </a:cubicBezTo>
                  <a:cubicBezTo>
                    <a:pt x="3014" y="7236"/>
                    <a:pt x="2694" y="7168"/>
                    <a:pt x="2397" y="7031"/>
                  </a:cubicBezTo>
                  <a:cubicBezTo>
                    <a:pt x="2124" y="6917"/>
                    <a:pt x="1850" y="6757"/>
                    <a:pt x="1621" y="6597"/>
                  </a:cubicBezTo>
                  <a:lnTo>
                    <a:pt x="1599" y="6574"/>
                  </a:lnTo>
                  <a:cubicBezTo>
                    <a:pt x="1370" y="6392"/>
                    <a:pt x="1142" y="6163"/>
                    <a:pt x="959" y="5935"/>
                  </a:cubicBezTo>
                  <a:lnTo>
                    <a:pt x="937" y="5912"/>
                  </a:lnTo>
                  <a:cubicBezTo>
                    <a:pt x="754" y="5684"/>
                    <a:pt x="617" y="5410"/>
                    <a:pt x="480" y="5136"/>
                  </a:cubicBezTo>
                  <a:cubicBezTo>
                    <a:pt x="366" y="4839"/>
                    <a:pt x="298" y="4520"/>
                    <a:pt x="252" y="4223"/>
                  </a:cubicBezTo>
                  <a:cubicBezTo>
                    <a:pt x="206" y="3904"/>
                    <a:pt x="206" y="3607"/>
                    <a:pt x="252" y="3287"/>
                  </a:cubicBezTo>
                  <a:cubicBezTo>
                    <a:pt x="275" y="2991"/>
                    <a:pt x="366" y="2671"/>
                    <a:pt x="480" y="2374"/>
                  </a:cubicBezTo>
                  <a:lnTo>
                    <a:pt x="503" y="2374"/>
                  </a:lnTo>
                  <a:cubicBezTo>
                    <a:pt x="617" y="2078"/>
                    <a:pt x="777" y="1826"/>
                    <a:pt x="959" y="1575"/>
                  </a:cubicBezTo>
                  <a:cubicBezTo>
                    <a:pt x="1142" y="1324"/>
                    <a:pt x="1370" y="1096"/>
                    <a:pt x="1621" y="913"/>
                  </a:cubicBezTo>
                  <a:cubicBezTo>
                    <a:pt x="1850" y="731"/>
                    <a:pt x="2124" y="594"/>
                    <a:pt x="2397" y="457"/>
                  </a:cubicBezTo>
                  <a:cubicBezTo>
                    <a:pt x="2694" y="343"/>
                    <a:pt x="2991" y="252"/>
                    <a:pt x="3288" y="206"/>
                  </a:cubicBezTo>
                  <a:cubicBezTo>
                    <a:pt x="3356" y="206"/>
                    <a:pt x="3425" y="206"/>
                    <a:pt x="3493" y="183"/>
                  </a:cubicBezTo>
                  <a:close/>
                  <a:moveTo>
                    <a:pt x="3562" y="0"/>
                  </a:moveTo>
                  <a:cubicBezTo>
                    <a:pt x="3310" y="23"/>
                    <a:pt x="3059" y="69"/>
                    <a:pt x="2831" y="115"/>
                  </a:cubicBezTo>
                  <a:cubicBezTo>
                    <a:pt x="2603" y="183"/>
                    <a:pt x="2352" y="274"/>
                    <a:pt x="2124" y="389"/>
                  </a:cubicBezTo>
                  <a:cubicBezTo>
                    <a:pt x="1690" y="594"/>
                    <a:pt x="1302" y="891"/>
                    <a:pt x="982" y="1256"/>
                  </a:cubicBezTo>
                  <a:cubicBezTo>
                    <a:pt x="663" y="1621"/>
                    <a:pt x="412" y="2032"/>
                    <a:pt x="252" y="2511"/>
                  </a:cubicBezTo>
                  <a:cubicBezTo>
                    <a:pt x="69" y="2968"/>
                    <a:pt x="1" y="3493"/>
                    <a:pt x="46" y="4018"/>
                  </a:cubicBezTo>
                  <a:cubicBezTo>
                    <a:pt x="46" y="4269"/>
                    <a:pt x="92" y="4497"/>
                    <a:pt x="161" y="4748"/>
                  </a:cubicBezTo>
                  <a:cubicBezTo>
                    <a:pt x="229" y="4976"/>
                    <a:pt x="320" y="5205"/>
                    <a:pt x="434" y="5433"/>
                  </a:cubicBezTo>
                  <a:cubicBezTo>
                    <a:pt x="640" y="5867"/>
                    <a:pt x="937" y="6255"/>
                    <a:pt x="1325" y="6574"/>
                  </a:cubicBezTo>
                  <a:cubicBezTo>
                    <a:pt x="1690" y="6894"/>
                    <a:pt x="2101" y="7145"/>
                    <a:pt x="2580" y="7305"/>
                  </a:cubicBezTo>
                  <a:cubicBezTo>
                    <a:pt x="2945" y="7442"/>
                    <a:pt x="3356" y="7510"/>
                    <a:pt x="3790" y="7510"/>
                  </a:cubicBezTo>
                  <a:cubicBezTo>
                    <a:pt x="3881" y="7510"/>
                    <a:pt x="3995" y="7510"/>
                    <a:pt x="4109" y="7487"/>
                  </a:cubicBezTo>
                  <a:cubicBezTo>
                    <a:pt x="4794" y="7419"/>
                    <a:pt x="5456" y="7190"/>
                    <a:pt x="6004" y="6780"/>
                  </a:cubicBezTo>
                  <a:lnTo>
                    <a:pt x="6027" y="6757"/>
                  </a:lnTo>
                  <a:lnTo>
                    <a:pt x="6049" y="6734"/>
                  </a:lnTo>
                  <a:cubicBezTo>
                    <a:pt x="6095" y="6711"/>
                    <a:pt x="6095" y="6688"/>
                    <a:pt x="6118" y="6665"/>
                  </a:cubicBezTo>
                  <a:cubicBezTo>
                    <a:pt x="6118" y="6665"/>
                    <a:pt x="6118" y="6665"/>
                    <a:pt x="6118" y="6643"/>
                  </a:cubicBezTo>
                  <a:cubicBezTo>
                    <a:pt x="6141" y="6643"/>
                    <a:pt x="6141" y="6620"/>
                    <a:pt x="6141" y="6574"/>
                  </a:cubicBezTo>
                  <a:cubicBezTo>
                    <a:pt x="6141" y="6460"/>
                    <a:pt x="6118" y="6346"/>
                    <a:pt x="6095" y="6232"/>
                  </a:cubicBezTo>
                  <a:cubicBezTo>
                    <a:pt x="6072" y="6118"/>
                    <a:pt x="6004" y="6004"/>
                    <a:pt x="5913" y="5889"/>
                  </a:cubicBezTo>
                  <a:cubicBezTo>
                    <a:pt x="5890" y="5889"/>
                    <a:pt x="5867" y="5867"/>
                    <a:pt x="5844" y="5867"/>
                  </a:cubicBezTo>
                  <a:lnTo>
                    <a:pt x="5821" y="5867"/>
                  </a:lnTo>
                  <a:cubicBezTo>
                    <a:pt x="5798" y="5867"/>
                    <a:pt x="5776" y="5889"/>
                    <a:pt x="5753" y="5889"/>
                  </a:cubicBezTo>
                  <a:cubicBezTo>
                    <a:pt x="5730" y="5912"/>
                    <a:pt x="5730" y="5912"/>
                    <a:pt x="5707" y="5935"/>
                  </a:cubicBezTo>
                  <a:lnTo>
                    <a:pt x="5661" y="5958"/>
                  </a:lnTo>
                  <a:cubicBezTo>
                    <a:pt x="5616" y="6004"/>
                    <a:pt x="5570" y="6026"/>
                    <a:pt x="5525" y="6072"/>
                  </a:cubicBezTo>
                  <a:lnTo>
                    <a:pt x="5502" y="6095"/>
                  </a:lnTo>
                  <a:cubicBezTo>
                    <a:pt x="5342" y="6186"/>
                    <a:pt x="5205" y="6255"/>
                    <a:pt x="5068" y="6300"/>
                  </a:cubicBezTo>
                  <a:cubicBezTo>
                    <a:pt x="4840" y="6414"/>
                    <a:pt x="4611" y="6460"/>
                    <a:pt x="4360" y="6506"/>
                  </a:cubicBezTo>
                  <a:cubicBezTo>
                    <a:pt x="4246" y="6529"/>
                    <a:pt x="4109" y="6529"/>
                    <a:pt x="3972" y="6529"/>
                  </a:cubicBezTo>
                  <a:cubicBezTo>
                    <a:pt x="3835" y="6529"/>
                    <a:pt x="3721" y="6529"/>
                    <a:pt x="3584" y="6506"/>
                  </a:cubicBezTo>
                  <a:cubicBezTo>
                    <a:pt x="3356" y="6460"/>
                    <a:pt x="3105" y="6414"/>
                    <a:pt x="2877" y="6323"/>
                  </a:cubicBezTo>
                  <a:lnTo>
                    <a:pt x="2877" y="6300"/>
                  </a:lnTo>
                  <a:cubicBezTo>
                    <a:pt x="2649" y="6209"/>
                    <a:pt x="2443" y="6095"/>
                    <a:pt x="2260" y="5958"/>
                  </a:cubicBezTo>
                  <a:cubicBezTo>
                    <a:pt x="2055" y="5798"/>
                    <a:pt x="1872" y="5615"/>
                    <a:pt x="1736" y="5433"/>
                  </a:cubicBezTo>
                  <a:cubicBezTo>
                    <a:pt x="1599" y="5250"/>
                    <a:pt x="1462" y="5045"/>
                    <a:pt x="1370" y="4817"/>
                  </a:cubicBezTo>
                  <a:cubicBezTo>
                    <a:pt x="1279" y="4566"/>
                    <a:pt x="1211" y="4314"/>
                    <a:pt x="1165" y="4086"/>
                  </a:cubicBezTo>
                  <a:cubicBezTo>
                    <a:pt x="1142" y="3812"/>
                    <a:pt x="1142" y="3561"/>
                    <a:pt x="1165" y="3310"/>
                  </a:cubicBezTo>
                  <a:cubicBezTo>
                    <a:pt x="1211" y="3082"/>
                    <a:pt x="1256" y="2854"/>
                    <a:pt x="1347" y="2625"/>
                  </a:cubicBezTo>
                  <a:lnTo>
                    <a:pt x="1370" y="2603"/>
                  </a:lnTo>
                  <a:cubicBezTo>
                    <a:pt x="1462" y="2374"/>
                    <a:pt x="1599" y="2169"/>
                    <a:pt x="1736" y="1986"/>
                  </a:cubicBezTo>
                  <a:cubicBezTo>
                    <a:pt x="1895" y="1781"/>
                    <a:pt x="2055" y="1621"/>
                    <a:pt x="2238" y="1461"/>
                  </a:cubicBezTo>
                  <a:cubicBezTo>
                    <a:pt x="2443" y="1324"/>
                    <a:pt x="2649" y="1187"/>
                    <a:pt x="2877" y="1096"/>
                  </a:cubicBezTo>
                  <a:cubicBezTo>
                    <a:pt x="3105" y="1005"/>
                    <a:pt x="3356" y="936"/>
                    <a:pt x="3584" y="913"/>
                  </a:cubicBezTo>
                  <a:cubicBezTo>
                    <a:pt x="3607" y="891"/>
                    <a:pt x="3630" y="891"/>
                    <a:pt x="3653" y="868"/>
                  </a:cubicBezTo>
                  <a:cubicBezTo>
                    <a:pt x="3653" y="845"/>
                    <a:pt x="3676" y="845"/>
                    <a:pt x="3676" y="822"/>
                  </a:cubicBezTo>
                  <a:cubicBezTo>
                    <a:pt x="3698" y="708"/>
                    <a:pt x="3721" y="594"/>
                    <a:pt x="3721" y="480"/>
                  </a:cubicBezTo>
                  <a:cubicBezTo>
                    <a:pt x="3721" y="343"/>
                    <a:pt x="3698" y="229"/>
                    <a:pt x="3653" y="115"/>
                  </a:cubicBezTo>
                  <a:cubicBezTo>
                    <a:pt x="3653" y="92"/>
                    <a:pt x="3653" y="69"/>
                    <a:pt x="3630" y="69"/>
                  </a:cubicBezTo>
                  <a:cubicBezTo>
                    <a:pt x="3630" y="23"/>
                    <a:pt x="3584" y="0"/>
                    <a:pt x="3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2" name="Google Shape;5732;p21"/>
          <p:cNvSpPr/>
          <p:nvPr/>
        </p:nvSpPr>
        <p:spPr>
          <a:xfrm>
            <a:off x="5212572" y="4814385"/>
            <a:ext cx="106705" cy="83716"/>
          </a:xfrm>
          <a:custGeom>
            <a:avLst/>
            <a:gdLst/>
            <a:ahLst/>
            <a:cxnLst/>
            <a:rect l="l" t="t" r="r" b="b"/>
            <a:pathLst>
              <a:path w="452" h="446" extrusionOk="0">
                <a:moveTo>
                  <a:pt x="218" y="1"/>
                </a:moveTo>
                <a:cubicBezTo>
                  <a:pt x="98" y="1"/>
                  <a:pt x="0" y="118"/>
                  <a:pt x="7" y="235"/>
                </a:cubicBezTo>
                <a:cubicBezTo>
                  <a:pt x="7" y="292"/>
                  <a:pt x="34" y="345"/>
                  <a:pt x="78" y="385"/>
                </a:cubicBezTo>
                <a:cubicBezTo>
                  <a:pt x="121" y="429"/>
                  <a:pt x="178" y="446"/>
                  <a:pt x="238" y="446"/>
                </a:cubicBezTo>
                <a:cubicBezTo>
                  <a:pt x="358" y="446"/>
                  <a:pt x="452" y="329"/>
                  <a:pt x="448" y="212"/>
                </a:cubicBezTo>
                <a:cubicBezTo>
                  <a:pt x="445" y="155"/>
                  <a:pt x="419" y="101"/>
                  <a:pt x="379" y="61"/>
                </a:cubicBezTo>
                <a:cubicBezTo>
                  <a:pt x="335" y="18"/>
                  <a:pt x="278" y="1"/>
                  <a:pt x="2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3" name="Google Shape;5733;p21"/>
          <p:cNvSpPr txBox="1">
            <a:spLocks noGrp="1"/>
          </p:cNvSpPr>
          <p:nvPr>
            <p:ph type="title"/>
          </p:nvPr>
        </p:nvSpPr>
        <p:spPr>
          <a:xfrm>
            <a:off x="720000" y="4534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6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9" name="Google Shape;6479;p24"/>
          <p:cNvSpPr/>
          <p:nvPr/>
        </p:nvSpPr>
        <p:spPr>
          <a:xfrm rot="783723">
            <a:off x="7655997" y="3276549"/>
            <a:ext cx="2245540" cy="2648405"/>
          </a:xfrm>
          <a:custGeom>
            <a:avLst/>
            <a:gdLst/>
            <a:ahLst/>
            <a:cxnLst/>
            <a:rect l="l" t="t" r="r" b="b"/>
            <a:pathLst>
              <a:path w="89824" h="105939" extrusionOk="0">
                <a:moveTo>
                  <a:pt x="3695" y="96234"/>
                </a:moveTo>
                <a:cubicBezTo>
                  <a:pt x="-7534" y="92223"/>
                  <a:pt x="10380" y="79657"/>
                  <a:pt x="16529" y="74577"/>
                </a:cubicBezTo>
                <a:cubicBezTo>
                  <a:pt x="22679" y="69497"/>
                  <a:pt x="36047" y="71369"/>
                  <a:pt x="40592" y="65754"/>
                </a:cubicBezTo>
                <a:cubicBezTo>
                  <a:pt x="45137" y="60139"/>
                  <a:pt x="39790" y="46637"/>
                  <a:pt x="43800" y="40889"/>
                </a:cubicBezTo>
                <a:cubicBezTo>
                  <a:pt x="47811" y="35141"/>
                  <a:pt x="58372" y="37681"/>
                  <a:pt x="64655" y="31264"/>
                </a:cubicBezTo>
                <a:cubicBezTo>
                  <a:pt x="70938" y="24847"/>
                  <a:pt x="78291" y="-8841"/>
                  <a:pt x="81499" y="2388"/>
                </a:cubicBezTo>
                <a:cubicBezTo>
                  <a:pt x="84707" y="13618"/>
                  <a:pt x="96872" y="83000"/>
                  <a:pt x="83905" y="98641"/>
                </a:cubicBezTo>
                <a:cubicBezTo>
                  <a:pt x="70938" y="114282"/>
                  <a:pt x="14924" y="100245"/>
                  <a:pt x="3695" y="962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480" name="Google Shape;6480;p24"/>
          <p:cNvSpPr/>
          <p:nvPr/>
        </p:nvSpPr>
        <p:spPr>
          <a:xfrm>
            <a:off x="-407364" y="-312404"/>
            <a:ext cx="1866875" cy="2050450"/>
          </a:xfrm>
          <a:custGeom>
            <a:avLst/>
            <a:gdLst/>
            <a:ahLst/>
            <a:cxnLst/>
            <a:rect l="l" t="t" r="r" b="b"/>
            <a:pathLst>
              <a:path w="74675" h="82018" extrusionOk="0">
                <a:moveTo>
                  <a:pt x="308" y="68310"/>
                </a:moveTo>
                <a:cubicBezTo>
                  <a:pt x="771" y="81111"/>
                  <a:pt x="7896" y="83196"/>
                  <a:pt x="13167" y="81516"/>
                </a:cubicBezTo>
                <a:cubicBezTo>
                  <a:pt x="18438" y="79836"/>
                  <a:pt x="26026" y="62865"/>
                  <a:pt x="31934" y="58231"/>
                </a:cubicBezTo>
                <a:cubicBezTo>
                  <a:pt x="37842" y="53597"/>
                  <a:pt x="45604" y="58057"/>
                  <a:pt x="48616" y="53713"/>
                </a:cubicBezTo>
                <a:cubicBezTo>
                  <a:pt x="51628" y="49369"/>
                  <a:pt x="47747" y="36742"/>
                  <a:pt x="50006" y="32166"/>
                </a:cubicBezTo>
                <a:cubicBezTo>
                  <a:pt x="52265" y="27590"/>
                  <a:pt x="60142" y="29270"/>
                  <a:pt x="62169" y="26258"/>
                </a:cubicBezTo>
                <a:cubicBezTo>
                  <a:pt x="64196" y="23246"/>
                  <a:pt x="60489" y="17512"/>
                  <a:pt x="62169" y="14095"/>
                </a:cubicBezTo>
                <a:cubicBezTo>
                  <a:pt x="63849" y="10678"/>
                  <a:pt x="80878" y="7318"/>
                  <a:pt x="72248" y="5754"/>
                </a:cubicBezTo>
                <a:cubicBezTo>
                  <a:pt x="63618" y="4190"/>
                  <a:pt x="22377" y="-5715"/>
                  <a:pt x="10387" y="4711"/>
                </a:cubicBezTo>
                <a:cubicBezTo>
                  <a:pt x="-1603" y="15137"/>
                  <a:pt x="-155" y="55509"/>
                  <a:pt x="308" y="6831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pic>
        <p:nvPicPr>
          <p:cNvPr id="6481" name="Google Shape;648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82" name="Google Shape;6482;p24"/>
          <p:cNvGrpSpPr/>
          <p:nvPr/>
        </p:nvGrpSpPr>
        <p:grpSpPr>
          <a:xfrm>
            <a:off x="8288195" y="4305405"/>
            <a:ext cx="747560" cy="781725"/>
            <a:chOff x="6290250" y="1718800"/>
            <a:chExt cx="911325" cy="952975"/>
          </a:xfrm>
        </p:grpSpPr>
        <p:sp>
          <p:nvSpPr>
            <p:cNvPr id="6483" name="Google Shape;6483;p24"/>
            <p:cNvSpPr/>
            <p:nvPr/>
          </p:nvSpPr>
          <p:spPr>
            <a:xfrm>
              <a:off x="6290250" y="1718800"/>
              <a:ext cx="911325" cy="952975"/>
            </a:xfrm>
            <a:custGeom>
              <a:avLst/>
              <a:gdLst/>
              <a:ahLst/>
              <a:cxnLst/>
              <a:rect l="l" t="t" r="r" b="b"/>
              <a:pathLst>
                <a:path w="36453" h="38119" extrusionOk="0">
                  <a:moveTo>
                    <a:pt x="26774" y="0"/>
                  </a:moveTo>
                  <a:cubicBezTo>
                    <a:pt x="26181" y="0"/>
                    <a:pt x="25587" y="69"/>
                    <a:pt x="25040" y="206"/>
                  </a:cubicBezTo>
                  <a:cubicBezTo>
                    <a:pt x="24492" y="343"/>
                    <a:pt x="23944" y="525"/>
                    <a:pt x="23419" y="799"/>
                  </a:cubicBezTo>
                  <a:cubicBezTo>
                    <a:pt x="22917" y="1073"/>
                    <a:pt x="22415" y="1415"/>
                    <a:pt x="21981" y="1803"/>
                  </a:cubicBezTo>
                  <a:cubicBezTo>
                    <a:pt x="21776" y="2009"/>
                    <a:pt x="21570" y="2214"/>
                    <a:pt x="21365" y="2443"/>
                  </a:cubicBezTo>
                  <a:cubicBezTo>
                    <a:pt x="21136" y="2443"/>
                    <a:pt x="20885" y="2443"/>
                    <a:pt x="20657" y="2465"/>
                  </a:cubicBezTo>
                  <a:lnTo>
                    <a:pt x="20497" y="2465"/>
                  </a:lnTo>
                  <a:cubicBezTo>
                    <a:pt x="20064" y="2465"/>
                    <a:pt x="19630" y="2511"/>
                    <a:pt x="19196" y="2557"/>
                  </a:cubicBezTo>
                  <a:lnTo>
                    <a:pt x="19105" y="2557"/>
                  </a:lnTo>
                  <a:cubicBezTo>
                    <a:pt x="19082" y="2557"/>
                    <a:pt x="19059" y="2579"/>
                    <a:pt x="19014" y="2579"/>
                  </a:cubicBezTo>
                  <a:lnTo>
                    <a:pt x="18922" y="2579"/>
                  </a:lnTo>
                  <a:cubicBezTo>
                    <a:pt x="18192" y="2694"/>
                    <a:pt x="17439" y="2853"/>
                    <a:pt x="16686" y="3082"/>
                  </a:cubicBezTo>
                  <a:cubicBezTo>
                    <a:pt x="15955" y="3310"/>
                    <a:pt x="15202" y="3607"/>
                    <a:pt x="14449" y="3949"/>
                  </a:cubicBezTo>
                  <a:cubicBezTo>
                    <a:pt x="13741" y="4291"/>
                    <a:pt x="13033" y="4679"/>
                    <a:pt x="12372" y="5113"/>
                  </a:cubicBezTo>
                  <a:cubicBezTo>
                    <a:pt x="11687" y="5547"/>
                    <a:pt x="11002" y="6049"/>
                    <a:pt x="10294" y="6665"/>
                  </a:cubicBezTo>
                  <a:cubicBezTo>
                    <a:pt x="8993" y="7761"/>
                    <a:pt x="7738" y="9085"/>
                    <a:pt x="6574" y="10568"/>
                  </a:cubicBezTo>
                  <a:cubicBezTo>
                    <a:pt x="5661" y="11732"/>
                    <a:pt x="4794" y="13011"/>
                    <a:pt x="3995" y="14403"/>
                  </a:cubicBezTo>
                  <a:lnTo>
                    <a:pt x="3972" y="14449"/>
                  </a:lnTo>
                  <a:cubicBezTo>
                    <a:pt x="3903" y="14563"/>
                    <a:pt x="3858" y="14654"/>
                    <a:pt x="3789" y="14745"/>
                  </a:cubicBezTo>
                  <a:cubicBezTo>
                    <a:pt x="3721" y="14882"/>
                    <a:pt x="3652" y="14996"/>
                    <a:pt x="3584" y="15111"/>
                  </a:cubicBezTo>
                  <a:cubicBezTo>
                    <a:pt x="3584" y="15133"/>
                    <a:pt x="3561" y="15179"/>
                    <a:pt x="3561" y="15179"/>
                  </a:cubicBezTo>
                  <a:cubicBezTo>
                    <a:pt x="2694" y="16754"/>
                    <a:pt x="1963" y="18420"/>
                    <a:pt x="1370" y="20109"/>
                  </a:cubicBezTo>
                  <a:cubicBezTo>
                    <a:pt x="845" y="21593"/>
                    <a:pt x="434" y="23122"/>
                    <a:pt x="160" y="24629"/>
                  </a:cubicBezTo>
                  <a:cubicBezTo>
                    <a:pt x="137" y="24720"/>
                    <a:pt x="114" y="24811"/>
                    <a:pt x="114" y="24880"/>
                  </a:cubicBezTo>
                  <a:lnTo>
                    <a:pt x="91" y="24903"/>
                  </a:lnTo>
                  <a:cubicBezTo>
                    <a:pt x="91" y="24971"/>
                    <a:pt x="69" y="25040"/>
                    <a:pt x="69" y="25108"/>
                  </a:cubicBezTo>
                  <a:cubicBezTo>
                    <a:pt x="0" y="25496"/>
                    <a:pt x="46" y="25907"/>
                    <a:pt x="206" y="26272"/>
                  </a:cubicBezTo>
                  <a:cubicBezTo>
                    <a:pt x="228" y="26318"/>
                    <a:pt x="251" y="26363"/>
                    <a:pt x="274" y="26409"/>
                  </a:cubicBezTo>
                  <a:cubicBezTo>
                    <a:pt x="822" y="27459"/>
                    <a:pt x="1598" y="28509"/>
                    <a:pt x="2625" y="29605"/>
                  </a:cubicBezTo>
                  <a:cubicBezTo>
                    <a:pt x="3036" y="30038"/>
                    <a:pt x="3515" y="30472"/>
                    <a:pt x="4040" y="30951"/>
                  </a:cubicBezTo>
                  <a:cubicBezTo>
                    <a:pt x="4474" y="31362"/>
                    <a:pt x="4953" y="31750"/>
                    <a:pt x="5501" y="32161"/>
                  </a:cubicBezTo>
                  <a:cubicBezTo>
                    <a:pt x="6505" y="32960"/>
                    <a:pt x="7555" y="33713"/>
                    <a:pt x="8628" y="34421"/>
                  </a:cubicBezTo>
                  <a:cubicBezTo>
                    <a:pt x="9769" y="35151"/>
                    <a:pt x="11002" y="35836"/>
                    <a:pt x="12280" y="36498"/>
                  </a:cubicBezTo>
                  <a:cubicBezTo>
                    <a:pt x="12600" y="36635"/>
                    <a:pt x="12897" y="36795"/>
                    <a:pt x="13216" y="36954"/>
                  </a:cubicBezTo>
                  <a:cubicBezTo>
                    <a:pt x="13513" y="37091"/>
                    <a:pt x="13855" y="37251"/>
                    <a:pt x="14243" y="37388"/>
                  </a:cubicBezTo>
                  <a:cubicBezTo>
                    <a:pt x="14928" y="37685"/>
                    <a:pt x="15658" y="37867"/>
                    <a:pt x="16412" y="38004"/>
                  </a:cubicBezTo>
                  <a:cubicBezTo>
                    <a:pt x="16937" y="38073"/>
                    <a:pt x="17507" y="38118"/>
                    <a:pt x="18078" y="38118"/>
                  </a:cubicBezTo>
                  <a:cubicBezTo>
                    <a:pt x="18260" y="38118"/>
                    <a:pt x="18466" y="38118"/>
                    <a:pt x="18648" y="38096"/>
                  </a:cubicBezTo>
                  <a:cubicBezTo>
                    <a:pt x="19402" y="38073"/>
                    <a:pt x="20132" y="37981"/>
                    <a:pt x="20863" y="37822"/>
                  </a:cubicBezTo>
                  <a:cubicBezTo>
                    <a:pt x="22164" y="37548"/>
                    <a:pt x="23396" y="37091"/>
                    <a:pt x="24515" y="36429"/>
                  </a:cubicBezTo>
                  <a:cubicBezTo>
                    <a:pt x="24583" y="36384"/>
                    <a:pt x="24674" y="36338"/>
                    <a:pt x="24743" y="36292"/>
                  </a:cubicBezTo>
                  <a:lnTo>
                    <a:pt x="24834" y="36292"/>
                  </a:lnTo>
                  <a:cubicBezTo>
                    <a:pt x="25199" y="36292"/>
                    <a:pt x="25587" y="36247"/>
                    <a:pt x="25998" y="36178"/>
                  </a:cubicBezTo>
                  <a:cubicBezTo>
                    <a:pt x="26683" y="36064"/>
                    <a:pt x="27345" y="35882"/>
                    <a:pt x="27984" y="35585"/>
                  </a:cubicBezTo>
                  <a:cubicBezTo>
                    <a:pt x="29125" y="35105"/>
                    <a:pt x="30198" y="34352"/>
                    <a:pt x="31180" y="33348"/>
                  </a:cubicBezTo>
                  <a:cubicBezTo>
                    <a:pt x="31978" y="32503"/>
                    <a:pt x="32709" y="31522"/>
                    <a:pt x="33394" y="30358"/>
                  </a:cubicBezTo>
                  <a:cubicBezTo>
                    <a:pt x="33964" y="29353"/>
                    <a:pt x="34466" y="28258"/>
                    <a:pt x="34900" y="27071"/>
                  </a:cubicBezTo>
                  <a:cubicBezTo>
                    <a:pt x="35402" y="25656"/>
                    <a:pt x="35813" y="24172"/>
                    <a:pt x="36064" y="22620"/>
                  </a:cubicBezTo>
                  <a:cubicBezTo>
                    <a:pt x="36315" y="21114"/>
                    <a:pt x="36452" y="19561"/>
                    <a:pt x="36429" y="18009"/>
                  </a:cubicBezTo>
                  <a:cubicBezTo>
                    <a:pt x="36429" y="17233"/>
                    <a:pt x="36384" y="16480"/>
                    <a:pt x="36315" y="15727"/>
                  </a:cubicBezTo>
                  <a:cubicBezTo>
                    <a:pt x="36247" y="14928"/>
                    <a:pt x="36155" y="14312"/>
                    <a:pt x="36019" y="13741"/>
                  </a:cubicBezTo>
                  <a:cubicBezTo>
                    <a:pt x="35859" y="13033"/>
                    <a:pt x="35631" y="12394"/>
                    <a:pt x="35334" y="11824"/>
                  </a:cubicBezTo>
                  <a:cubicBezTo>
                    <a:pt x="35014" y="11162"/>
                    <a:pt x="34581" y="10591"/>
                    <a:pt x="34056" y="10112"/>
                  </a:cubicBezTo>
                  <a:cubicBezTo>
                    <a:pt x="34284" y="9655"/>
                    <a:pt x="34444" y="9176"/>
                    <a:pt x="34581" y="8719"/>
                  </a:cubicBezTo>
                  <a:cubicBezTo>
                    <a:pt x="34672" y="8354"/>
                    <a:pt x="34763" y="7989"/>
                    <a:pt x="34809" y="7624"/>
                  </a:cubicBezTo>
                  <a:cubicBezTo>
                    <a:pt x="34854" y="7259"/>
                    <a:pt x="34877" y="6893"/>
                    <a:pt x="34877" y="6483"/>
                  </a:cubicBezTo>
                  <a:cubicBezTo>
                    <a:pt x="34854" y="6095"/>
                    <a:pt x="34809" y="5684"/>
                    <a:pt x="34717" y="5296"/>
                  </a:cubicBezTo>
                  <a:cubicBezTo>
                    <a:pt x="34649" y="4930"/>
                    <a:pt x="34512" y="4565"/>
                    <a:pt x="34352" y="4223"/>
                  </a:cubicBezTo>
                  <a:cubicBezTo>
                    <a:pt x="33850" y="3150"/>
                    <a:pt x="32960" y="2260"/>
                    <a:pt x="31636" y="1461"/>
                  </a:cubicBezTo>
                  <a:cubicBezTo>
                    <a:pt x="31134" y="1164"/>
                    <a:pt x="30609" y="890"/>
                    <a:pt x="30107" y="685"/>
                  </a:cubicBezTo>
                  <a:cubicBezTo>
                    <a:pt x="29582" y="457"/>
                    <a:pt x="29011" y="297"/>
                    <a:pt x="28441" y="183"/>
                  </a:cubicBezTo>
                  <a:cubicBezTo>
                    <a:pt x="27893" y="46"/>
                    <a:pt x="27322" y="0"/>
                    <a:pt x="267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4"/>
            <p:cNvSpPr/>
            <p:nvPr/>
          </p:nvSpPr>
          <p:spPr>
            <a:xfrm>
              <a:off x="6765575" y="2011525"/>
              <a:ext cx="57100" cy="44525"/>
            </a:xfrm>
            <a:custGeom>
              <a:avLst/>
              <a:gdLst/>
              <a:ahLst/>
              <a:cxnLst/>
              <a:rect l="l" t="t" r="r" b="b"/>
              <a:pathLst>
                <a:path w="2284" h="1781" extrusionOk="0">
                  <a:moveTo>
                    <a:pt x="526" y="1"/>
                  </a:moveTo>
                  <a:cubicBezTo>
                    <a:pt x="526" y="1"/>
                    <a:pt x="503" y="23"/>
                    <a:pt x="480" y="23"/>
                  </a:cubicBezTo>
                  <a:lnTo>
                    <a:pt x="343" y="23"/>
                  </a:lnTo>
                  <a:cubicBezTo>
                    <a:pt x="320" y="23"/>
                    <a:pt x="275" y="23"/>
                    <a:pt x="229" y="46"/>
                  </a:cubicBezTo>
                  <a:cubicBezTo>
                    <a:pt x="206" y="46"/>
                    <a:pt x="183" y="46"/>
                    <a:pt x="160" y="69"/>
                  </a:cubicBezTo>
                  <a:lnTo>
                    <a:pt x="115" y="69"/>
                  </a:lnTo>
                  <a:cubicBezTo>
                    <a:pt x="46" y="92"/>
                    <a:pt x="1" y="138"/>
                    <a:pt x="1" y="206"/>
                  </a:cubicBezTo>
                  <a:cubicBezTo>
                    <a:pt x="1" y="297"/>
                    <a:pt x="46" y="389"/>
                    <a:pt x="69" y="457"/>
                  </a:cubicBezTo>
                  <a:lnTo>
                    <a:pt x="92" y="503"/>
                  </a:lnTo>
                  <a:cubicBezTo>
                    <a:pt x="138" y="594"/>
                    <a:pt x="160" y="662"/>
                    <a:pt x="206" y="731"/>
                  </a:cubicBezTo>
                  <a:cubicBezTo>
                    <a:pt x="252" y="799"/>
                    <a:pt x="320" y="891"/>
                    <a:pt x="389" y="959"/>
                  </a:cubicBezTo>
                  <a:cubicBezTo>
                    <a:pt x="412" y="982"/>
                    <a:pt x="434" y="1005"/>
                    <a:pt x="457" y="1028"/>
                  </a:cubicBezTo>
                  <a:lnTo>
                    <a:pt x="480" y="1051"/>
                  </a:lnTo>
                  <a:lnTo>
                    <a:pt x="503" y="1073"/>
                  </a:lnTo>
                  <a:lnTo>
                    <a:pt x="548" y="1142"/>
                  </a:lnTo>
                  <a:cubicBezTo>
                    <a:pt x="617" y="1187"/>
                    <a:pt x="663" y="1256"/>
                    <a:pt x="754" y="1302"/>
                  </a:cubicBezTo>
                  <a:cubicBezTo>
                    <a:pt x="845" y="1370"/>
                    <a:pt x="937" y="1416"/>
                    <a:pt x="1005" y="1461"/>
                  </a:cubicBezTo>
                  <a:cubicBezTo>
                    <a:pt x="1188" y="1553"/>
                    <a:pt x="1347" y="1644"/>
                    <a:pt x="1507" y="1690"/>
                  </a:cubicBezTo>
                  <a:cubicBezTo>
                    <a:pt x="1621" y="1735"/>
                    <a:pt x="1735" y="1758"/>
                    <a:pt x="1872" y="1758"/>
                  </a:cubicBezTo>
                  <a:lnTo>
                    <a:pt x="1918" y="1781"/>
                  </a:lnTo>
                  <a:lnTo>
                    <a:pt x="2101" y="1781"/>
                  </a:lnTo>
                  <a:cubicBezTo>
                    <a:pt x="2146" y="1758"/>
                    <a:pt x="2169" y="1735"/>
                    <a:pt x="2215" y="1690"/>
                  </a:cubicBezTo>
                  <a:cubicBezTo>
                    <a:pt x="2283" y="1621"/>
                    <a:pt x="2283" y="1530"/>
                    <a:pt x="2283" y="1439"/>
                  </a:cubicBezTo>
                  <a:cubicBezTo>
                    <a:pt x="2283" y="1370"/>
                    <a:pt x="2260" y="1279"/>
                    <a:pt x="2238" y="1210"/>
                  </a:cubicBezTo>
                  <a:cubicBezTo>
                    <a:pt x="2146" y="1005"/>
                    <a:pt x="1986" y="822"/>
                    <a:pt x="1850" y="685"/>
                  </a:cubicBezTo>
                  <a:cubicBezTo>
                    <a:pt x="1735" y="548"/>
                    <a:pt x="1576" y="411"/>
                    <a:pt x="1370" y="274"/>
                  </a:cubicBezTo>
                  <a:cubicBezTo>
                    <a:pt x="1188" y="183"/>
                    <a:pt x="1005" y="92"/>
                    <a:pt x="800" y="46"/>
                  </a:cubicBezTo>
                  <a:cubicBezTo>
                    <a:pt x="731" y="23"/>
                    <a:pt x="685" y="23"/>
                    <a:pt x="617" y="23"/>
                  </a:cubicBezTo>
                  <a:cubicBezTo>
                    <a:pt x="594" y="23"/>
                    <a:pt x="571" y="1"/>
                    <a:pt x="526" y="1"/>
                  </a:cubicBezTo>
                  <a:close/>
                </a:path>
              </a:pathLst>
            </a:custGeom>
            <a:solidFill>
              <a:srgbClr val="FA93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4"/>
            <p:cNvSpPr/>
            <p:nvPr/>
          </p:nvSpPr>
          <p:spPr>
            <a:xfrm>
              <a:off x="6339325" y="1831200"/>
              <a:ext cx="681925" cy="786925"/>
            </a:xfrm>
            <a:custGeom>
              <a:avLst/>
              <a:gdLst/>
              <a:ahLst/>
              <a:cxnLst/>
              <a:rect l="l" t="t" r="r" b="b"/>
              <a:pathLst>
                <a:path w="27277" h="31477" extrusionOk="0">
                  <a:moveTo>
                    <a:pt x="17576" y="7214"/>
                  </a:moveTo>
                  <a:cubicBezTo>
                    <a:pt x="17621" y="7214"/>
                    <a:pt x="17644" y="7236"/>
                    <a:pt x="17667" y="7236"/>
                  </a:cubicBezTo>
                  <a:cubicBezTo>
                    <a:pt x="17735" y="7236"/>
                    <a:pt x="17781" y="7236"/>
                    <a:pt x="17850" y="7259"/>
                  </a:cubicBezTo>
                  <a:cubicBezTo>
                    <a:pt x="18055" y="7305"/>
                    <a:pt x="18238" y="7396"/>
                    <a:pt x="18420" y="7487"/>
                  </a:cubicBezTo>
                  <a:cubicBezTo>
                    <a:pt x="18626" y="7624"/>
                    <a:pt x="18785" y="7761"/>
                    <a:pt x="18900" y="7898"/>
                  </a:cubicBezTo>
                  <a:cubicBezTo>
                    <a:pt x="19036" y="8035"/>
                    <a:pt x="19196" y="8218"/>
                    <a:pt x="19288" y="8423"/>
                  </a:cubicBezTo>
                  <a:cubicBezTo>
                    <a:pt x="19310" y="8492"/>
                    <a:pt x="19333" y="8583"/>
                    <a:pt x="19333" y="8652"/>
                  </a:cubicBezTo>
                  <a:cubicBezTo>
                    <a:pt x="19333" y="8743"/>
                    <a:pt x="19333" y="8834"/>
                    <a:pt x="19265" y="8903"/>
                  </a:cubicBezTo>
                  <a:cubicBezTo>
                    <a:pt x="19219" y="8948"/>
                    <a:pt x="19196" y="8971"/>
                    <a:pt x="19151" y="8994"/>
                  </a:cubicBezTo>
                  <a:lnTo>
                    <a:pt x="18968" y="8994"/>
                  </a:lnTo>
                  <a:lnTo>
                    <a:pt x="18922" y="8971"/>
                  </a:lnTo>
                  <a:cubicBezTo>
                    <a:pt x="18785" y="8971"/>
                    <a:pt x="18671" y="8948"/>
                    <a:pt x="18557" y="8903"/>
                  </a:cubicBezTo>
                  <a:cubicBezTo>
                    <a:pt x="18397" y="8857"/>
                    <a:pt x="18238" y="8766"/>
                    <a:pt x="18055" y="8674"/>
                  </a:cubicBezTo>
                  <a:cubicBezTo>
                    <a:pt x="17987" y="8629"/>
                    <a:pt x="17895" y="8583"/>
                    <a:pt x="17804" y="8515"/>
                  </a:cubicBezTo>
                  <a:cubicBezTo>
                    <a:pt x="17713" y="8469"/>
                    <a:pt x="17667" y="8400"/>
                    <a:pt x="17598" y="8355"/>
                  </a:cubicBezTo>
                  <a:lnTo>
                    <a:pt x="17553" y="8286"/>
                  </a:lnTo>
                  <a:lnTo>
                    <a:pt x="17530" y="8264"/>
                  </a:lnTo>
                  <a:lnTo>
                    <a:pt x="17507" y="8241"/>
                  </a:lnTo>
                  <a:cubicBezTo>
                    <a:pt x="17484" y="8218"/>
                    <a:pt x="17462" y="8195"/>
                    <a:pt x="17439" y="8172"/>
                  </a:cubicBezTo>
                  <a:cubicBezTo>
                    <a:pt x="17370" y="8104"/>
                    <a:pt x="17302" y="8012"/>
                    <a:pt x="17256" y="7944"/>
                  </a:cubicBezTo>
                  <a:cubicBezTo>
                    <a:pt x="17210" y="7875"/>
                    <a:pt x="17188" y="7807"/>
                    <a:pt x="17142" y="7716"/>
                  </a:cubicBezTo>
                  <a:lnTo>
                    <a:pt x="17119" y="7670"/>
                  </a:lnTo>
                  <a:cubicBezTo>
                    <a:pt x="17096" y="7602"/>
                    <a:pt x="17051" y="7510"/>
                    <a:pt x="17051" y="7419"/>
                  </a:cubicBezTo>
                  <a:cubicBezTo>
                    <a:pt x="17051" y="7351"/>
                    <a:pt x="17096" y="7305"/>
                    <a:pt x="17165" y="7282"/>
                  </a:cubicBezTo>
                  <a:lnTo>
                    <a:pt x="17210" y="7282"/>
                  </a:lnTo>
                  <a:cubicBezTo>
                    <a:pt x="17233" y="7259"/>
                    <a:pt x="17256" y="7259"/>
                    <a:pt x="17279" y="7259"/>
                  </a:cubicBezTo>
                  <a:cubicBezTo>
                    <a:pt x="17325" y="7236"/>
                    <a:pt x="17370" y="7236"/>
                    <a:pt x="17393" y="7236"/>
                  </a:cubicBezTo>
                  <a:lnTo>
                    <a:pt x="17530" y="7236"/>
                  </a:lnTo>
                  <a:cubicBezTo>
                    <a:pt x="17553" y="7236"/>
                    <a:pt x="17576" y="7214"/>
                    <a:pt x="17576" y="7214"/>
                  </a:cubicBezTo>
                  <a:close/>
                  <a:moveTo>
                    <a:pt x="10614" y="5616"/>
                  </a:moveTo>
                  <a:cubicBezTo>
                    <a:pt x="10660" y="5616"/>
                    <a:pt x="10705" y="5639"/>
                    <a:pt x="10751" y="5639"/>
                  </a:cubicBezTo>
                  <a:cubicBezTo>
                    <a:pt x="10774" y="5639"/>
                    <a:pt x="10819" y="5639"/>
                    <a:pt x="10865" y="5661"/>
                  </a:cubicBezTo>
                  <a:cubicBezTo>
                    <a:pt x="10934" y="5684"/>
                    <a:pt x="11002" y="5684"/>
                    <a:pt x="11070" y="5707"/>
                  </a:cubicBezTo>
                  <a:lnTo>
                    <a:pt x="11139" y="5707"/>
                  </a:lnTo>
                  <a:cubicBezTo>
                    <a:pt x="11207" y="5707"/>
                    <a:pt x="11253" y="5707"/>
                    <a:pt x="11299" y="5730"/>
                  </a:cubicBezTo>
                  <a:cubicBezTo>
                    <a:pt x="11390" y="5753"/>
                    <a:pt x="11458" y="5776"/>
                    <a:pt x="11550" y="5798"/>
                  </a:cubicBezTo>
                  <a:lnTo>
                    <a:pt x="11573" y="5821"/>
                  </a:lnTo>
                  <a:cubicBezTo>
                    <a:pt x="11664" y="5844"/>
                    <a:pt x="11732" y="5890"/>
                    <a:pt x="11824" y="5913"/>
                  </a:cubicBezTo>
                  <a:lnTo>
                    <a:pt x="11961" y="5981"/>
                  </a:lnTo>
                  <a:lnTo>
                    <a:pt x="12029" y="6004"/>
                  </a:lnTo>
                  <a:cubicBezTo>
                    <a:pt x="12052" y="5981"/>
                    <a:pt x="12098" y="5958"/>
                    <a:pt x="12143" y="5958"/>
                  </a:cubicBezTo>
                  <a:lnTo>
                    <a:pt x="12166" y="5958"/>
                  </a:lnTo>
                  <a:cubicBezTo>
                    <a:pt x="12212" y="5958"/>
                    <a:pt x="12280" y="6004"/>
                    <a:pt x="12303" y="6027"/>
                  </a:cubicBezTo>
                  <a:cubicBezTo>
                    <a:pt x="12349" y="6049"/>
                    <a:pt x="12394" y="6049"/>
                    <a:pt x="12417" y="6072"/>
                  </a:cubicBezTo>
                  <a:cubicBezTo>
                    <a:pt x="12440" y="6095"/>
                    <a:pt x="12463" y="6095"/>
                    <a:pt x="12463" y="6118"/>
                  </a:cubicBezTo>
                  <a:cubicBezTo>
                    <a:pt x="12508" y="6118"/>
                    <a:pt x="12554" y="6141"/>
                    <a:pt x="12577" y="6186"/>
                  </a:cubicBezTo>
                  <a:cubicBezTo>
                    <a:pt x="12623" y="6232"/>
                    <a:pt x="12645" y="6255"/>
                    <a:pt x="12668" y="6301"/>
                  </a:cubicBezTo>
                  <a:cubicBezTo>
                    <a:pt x="12714" y="6392"/>
                    <a:pt x="12714" y="6483"/>
                    <a:pt x="12714" y="6552"/>
                  </a:cubicBezTo>
                  <a:cubicBezTo>
                    <a:pt x="12714" y="6666"/>
                    <a:pt x="12714" y="6757"/>
                    <a:pt x="12691" y="6848"/>
                  </a:cubicBezTo>
                  <a:cubicBezTo>
                    <a:pt x="12691" y="6962"/>
                    <a:pt x="12691" y="7077"/>
                    <a:pt x="12668" y="7168"/>
                  </a:cubicBezTo>
                  <a:cubicBezTo>
                    <a:pt x="12668" y="7328"/>
                    <a:pt x="12645" y="7487"/>
                    <a:pt x="12623" y="7670"/>
                  </a:cubicBezTo>
                  <a:cubicBezTo>
                    <a:pt x="12600" y="7830"/>
                    <a:pt x="12577" y="7990"/>
                    <a:pt x="12554" y="8172"/>
                  </a:cubicBezTo>
                  <a:cubicBezTo>
                    <a:pt x="12508" y="8309"/>
                    <a:pt x="12486" y="8446"/>
                    <a:pt x="12486" y="8583"/>
                  </a:cubicBezTo>
                  <a:lnTo>
                    <a:pt x="12463" y="8720"/>
                  </a:lnTo>
                  <a:lnTo>
                    <a:pt x="12417" y="8903"/>
                  </a:lnTo>
                  <a:cubicBezTo>
                    <a:pt x="12394" y="9017"/>
                    <a:pt x="12394" y="9131"/>
                    <a:pt x="12371" y="9245"/>
                  </a:cubicBezTo>
                  <a:cubicBezTo>
                    <a:pt x="12349" y="9336"/>
                    <a:pt x="12349" y="9405"/>
                    <a:pt x="12349" y="9473"/>
                  </a:cubicBezTo>
                  <a:cubicBezTo>
                    <a:pt x="12326" y="9565"/>
                    <a:pt x="12303" y="9679"/>
                    <a:pt x="12303" y="9770"/>
                  </a:cubicBezTo>
                  <a:cubicBezTo>
                    <a:pt x="12280" y="9838"/>
                    <a:pt x="12280" y="9884"/>
                    <a:pt x="12280" y="9953"/>
                  </a:cubicBezTo>
                  <a:lnTo>
                    <a:pt x="12257" y="10044"/>
                  </a:lnTo>
                  <a:cubicBezTo>
                    <a:pt x="12257" y="10112"/>
                    <a:pt x="12235" y="10181"/>
                    <a:pt x="12235" y="10249"/>
                  </a:cubicBezTo>
                  <a:lnTo>
                    <a:pt x="12235" y="10295"/>
                  </a:lnTo>
                  <a:lnTo>
                    <a:pt x="12212" y="10409"/>
                  </a:lnTo>
                  <a:cubicBezTo>
                    <a:pt x="12212" y="10455"/>
                    <a:pt x="12212" y="10500"/>
                    <a:pt x="12189" y="10569"/>
                  </a:cubicBezTo>
                  <a:lnTo>
                    <a:pt x="12189" y="10637"/>
                  </a:lnTo>
                  <a:cubicBezTo>
                    <a:pt x="12189" y="10706"/>
                    <a:pt x="12189" y="10774"/>
                    <a:pt x="12166" y="10843"/>
                  </a:cubicBezTo>
                  <a:lnTo>
                    <a:pt x="12166" y="10911"/>
                  </a:lnTo>
                  <a:cubicBezTo>
                    <a:pt x="12166" y="10980"/>
                    <a:pt x="12143" y="11048"/>
                    <a:pt x="12143" y="11117"/>
                  </a:cubicBezTo>
                  <a:cubicBezTo>
                    <a:pt x="12143" y="11185"/>
                    <a:pt x="12120" y="11231"/>
                    <a:pt x="12120" y="11276"/>
                  </a:cubicBezTo>
                  <a:lnTo>
                    <a:pt x="12098" y="11368"/>
                  </a:lnTo>
                  <a:lnTo>
                    <a:pt x="12075" y="11482"/>
                  </a:lnTo>
                  <a:cubicBezTo>
                    <a:pt x="12075" y="11528"/>
                    <a:pt x="12075" y="11596"/>
                    <a:pt x="12052" y="11642"/>
                  </a:cubicBezTo>
                  <a:cubicBezTo>
                    <a:pt x="12052" y="11733"/>
                    <a:pt x="12029" y="11824"/>
                    <a:pt x="12029" y="11938"/>
                  </a:cubicBezTo>
                  <a:lnTo>
                    <a:pt x="12006" y="11961"/>
                  </a:lnTo>
                  <a:cubicBezTo>
                    <a:pt x="12006" y="12007"/>
                    <a:pt x="12006" y="12075"/>
                    <a:pt x="11983" y="12121"/>
                  </a:cubicBezTo>
                  <a:cubicBezTo>
                    <a:pt x="12029" y="12167"/>
                    <a:pt x="12052" y="12235"/>
                    <a:pt x="12052" y="12304"/>
                  </a:cubicBezTo>
                  <a:lnTo>
                    <a:pt x="12029" y="12441"/>
                  </a:lnTo>
                  <a:cubicBezTo>
                    <a:pt x="12029" y="12532"/>
                    <a:pt x="12006" y="12623"/>
                    <a:pt x="11983" y="12714"/>
                  </a:cubicBezTo>
                  <a:cubicBezTo>
                    <a:pt x="11961" y="12806"/>
                    <a:pt x="11938" y="12920"/>
                    <a:pt x="11938" y="13011"/>
                  </a:cubicBezTo>
                  <a:cubicBezTo>
                    <a:pt x="11915" y="13102"/>
                    <a:pt x="11892" y="13217"/>
                    <a:pt x="11892" y="13308"/>
                  </a:cubicBezTo>
                  <a:cubicBezTo>
                    <a:pt x="11892" y="13399"/>
                    <a:pt x="11869" y="13468"/>
                    <a:pt x="11869" y="13536"/>
                  </a:cubicBezTo>
                  <a:lnTo>
                    <a:pt x="11869" y="13605"/>
                  </a:lnTo>
                  <a:cubicBezTo>
                    <a:pt x="11869" y="13673"/>
                    <a:pt x="11869" y="13719"/>
                    <a:pt x="11869" y="13787"/>
                  </a:cubicBezTo>
                  <a:cubicBezTo>
                    <a:pt x="11847" y="13833"/>
                    <a:pt x="11847" y="13879"/>
                    <a:pt x="11847" y="13924"/>
                  </a:cubicBezTo>
                  <a:cubicBezTo>
                    <a:pt x="11847" y="13993"/>
                    <a:pt x="11847" y="14061"/>
                    <a:pt x="11824" y="14130"/>
                  </a:cubicBezTo>
                  <a:cubicBezTo>
                    <a:pt x="11801" y="14198"/>
                    <a:pt x="11755" y="14244"/>
                    <a:pt x="11687" y="14267"/>
                  </a:cubicBezTo>
                  <a:lnTo>
                    <a:pt x="11892" y="14426"/>
                  </a:lnTo>
                  <a:cubicBezTo>
                    <a:pt x="12212" y="14677"/>
                    <a:pt x="12486" y="14883"/>
                    <a:pt x="12737" y="15065"/>
                  </a:cubicBezTo>
                  <a:cubicBezTo>
                    <a:pt x="12919" y="15202"/>
                    <a:pt x="13079" y="15317"/>
                    <a:pt x="13239" y="15431"/>
                  </a:cubicBezTo>
                  <a:cubicBezTo>
                    <a:pt x="13239" y="15385"/>
                    <a:pt x="13262" y="15339"/>
                    <a:pt x="13307" y="15294"/>
                  </a:cubicBezTo>
                  <a:cubicBezTo>
                    <a:pt x="13307" y="15271"/>
                    <a:pt x="13330" y="15271"/>
                    <a:pt x="13353" y="15271"/>
                  </a:cubicBezTo>
                  <a:cubicBezTo>
                    <a:pt x="13376" y="15225"/>
                    <a:pt x="13399" y="15180"/>
                    <a:pt x="13421" y="15134"/>
                  </a:cubicBezTo>
                  <a:lnTo>
                    <a:pt x="13444" y="15111"/>
                  </a:lnTo>
                  <a:cubicBezTo>
                    <a:pt x="13490" y="15020"/>
                    <a:pt x="13558" y="14951"/>
                    <a:pt x="13604" y="14860"/>
                  </a:cubicBezTo>
                  <a:lnTo>
                    <a:pt x="13627" y="14837"/>
                  </a:lnTo>
                  <a:cubicBezTo>
                    <a:pt x="13673" y="14792"/>
                    <a:pt x="13695" y="14723"/>
                    <a:pt x="13741" y="14677"/>
                  </a:cubicBezTo>
                  <a:lnTo>
                    <a:pt x="13809" y="14586"/>
                  </a:lnTo>
                  <a:cubicBezTo>
                    <a:pt x="13832" y="14540"/>
                    <a:pt x="13855" y="14495"/>
                    <a:pt x="13878" y="14472"/>
                  </a:cubicBezTo>
                  <a:cubicBezTo>
                    <a:pt x="13901" y="14404"/>
                    <a:pt x="13946" y="14358"/>
                    <a:pt x="13969" y="14312"/>
                  </a:cubicBezTo>
                  <a:lnTo>
                    <a:pt x="14038" y="14221"/>
                  </a:lnTo>
                  <a:cubicBezTo>
                    <a:pt x="14061" y="14175"/>
                    <a:pt x="14083" y="14130"/>
                    <a:pt x="14129" y="14084"/>
                  </a:cubicBezTo>
                  <a:cubicBezTo>
                    <a:pt x="14175" y="14015"/>
                    <a:pt x="14220" y="13947"/>
                    <a:pt x="14266" y="13856"/>
                  </a:cubicBezTo>
                  <a:lnTo>
                    <a:pt x="14289" y="13833"/>
                  </a:lnTo>
                  <a:cubicBezTo>
                    <a:pt x="14334" y="13764"/>
                    <a:pt x="14380" y="13673"/>
                    <a:pt x="14426" y="13605"/>
                  </a:cubicBezTo>
                  <a:cubicBezTo>
                    <a:pt x="14471" y="13559"/>
                    <a:pt x="14494" y="13513"/>
                    <a:pt x="14540" y="13491"/>
                  </a:cubicBezTo>
                  <a:lnTo>
                    <a:pt x="14586" y="13399"/>
                  </a:lnTo>
                  <a:lnTo>
                    <a:pt x="14631" y="13376"/>
                  </a:lnTo>
                  <a:cubicBezTo>
                    <a:pt x="14654" y="13308"/>
                    <a:pt x="14700" y="13262"/>
                    <a:pt x="14768" y="13217"/>
                  </a:cubicBezTo>
                  <a:cubicBezTo>
                    <a:pt x="14814" y="13171"/>
                    <a:pt x="14859" y="13148"/>
                    <a:pt x="14905" y="13125"/>
                  </a:cubicBezTo>
                  <a:cubicBezTo>
                    <a:pt x="14951" y="13102"/>
                    <a:pt x="14974" y="13080"/>
                    <a:pt x="15019" y="13057"/>
                  </a:cubicBezTo>
                  <a:cubicBezTo>
                    <a:pt x="15042" y="13034"/>
                    <a:pt x="15088" y="13011"/>
                    <a:pt x="15156" y="12966"/>
                  </a:cubicBezTo>
                  <a:cubicBezTo>
                    <a:pt x="15202" y="12943"/>
                    <a:pt x="15225" y="12897"/>
                    <a:pt x="15270" y="12874"/>
                  </a:cubicBezTo>
                  <a:cubicBezTo>
                    <a:pt x="15293" y="12851"/>
                    <a:pt x="15316" y="12829"/>
                    <a:pt x="15362" y="12806"/>
                  </a:cubicBezTo>
                  <a:cubicBezTo>
                    <a:pt x="15453" y="12737"/>
                    <a:pt x="15521" y="12692"/>
                    <a:pt x="15613" y="12646"/>
                  </a:cubicBezTo>
                  <a:cubicBezTo>
                    <a:pt x="15704" y="12577"/>
                    <a:pt x="15795" y="12555"/>
                    <a:pt x="15887" y="12509"/>
                  </a:cubicBezTo>
                  <a:cubicBezTo>
                    <a:pt x="15955" y="12486"/>
                    <a:pt x="16001" y="12463"/>
                    <a:pt x="16069" y="12441"/>
                  </a:cubicBezTo>
                  <a:cubicBezTo>
                    <a:pt x="16115" y="12441"/>
                    <a:pt x="16160" y="12441"/>
                    <a:pt x="16229" y="12418"/>
                  </a:cubicBezTo>
                  <a:cubicBezTo>
                    <a:pt x="16275" y="12418"/>
                    <a:pt x="16297" y="12463"/>
                    <a:pt x="16320" y="12486"/>
                  </a:cubicBezTo>
                  <a:cubicBezTo>
                    <a:pt x="16366" y="12509"/>
                    <a:pt x="16412" y="12532"/>
                    <a:pt x="16434" y="12555"/>
                  </a:cubicBezTo>
                  <a:cubicBezTo>
                    <a:pt x="16457" y="12577"/>
                    <a:pt x="16457" y="12600"/>
                    <a:pt x="16480" y="12646"/>
                  </a:cubicBezTo>
                  <a:cubicBezTo>
                    <a:pt x="16480" y="12669"/>
                    <a:pt x="16480" y="12669"/>
                    <a:pt x="16480" y="12692"/>
                  </a:cubicBezTo>
                  <a:cubicBezTo>
                    <a:pt x="16480" y="12714"/>
                    <a:pt x="16480" y="12737"/>
                    <a:pt x="16480" y="12760"/>
                  </a:cubicBezTo>
                  <a:cubicBezTo>
                    <a:pt x="16480" y="12806"/>
                    <a:pt x="16480" y="12851"/>
                    <a:pt x="16480" y="12897"/>
                  </a:cubicBezTo>
                  <a:cubicBezTo>
                    <a:pt x="16457" y="12988"/>
                    <a:pt x="16434" y="13057"/>
                    <a:pt x="16412" y="13125"/>
                  </a:cubicBezTo>
                  <a:cubicBezTo>
                    <a:pt x="16389" y="13217"/>
                    <a:pt x="16366" y="13285"/>
                    <a:pt x="16343" y="13376"/>
                  </a:cubicBezTo>
                  <a:lnTo>
                    <a:pt x="16297" y="13468"/>
                  </a:lnTo>
                  <a:cubicBezTo>
                    <a:pt x="16275" y="13536"/>
                    <a:pt x="16252" y="13582"/>
                    <a:pt x="16229" y="13627"/>
                  </a:cubicBezTo>
                  <a:cubicBezTo>
                    <a:pt x="16206" y="13696"/>
                    <a:pt x="16183" y="13787"/>
                    <a:pt x="16183" y="13856"/>
                  </a:cubicBezTo>
                  <a:cubicBezTo>
                    <a:pt x="16160" y="13924"/>
                    <a:pt x="16138" y="13970"/>
                    <a:pt x="16115" y="14038"/>
                  </a:cubicBezTo>
                  <a:cubicBezTo>
                    <a:pt x="16092" y="14084"/>
                    <a:pt x="16092" y="14152"/>
                    <a:pt x="16069" y="14198"/>
                  </a:cubicBezTo>
                  <a:cubicBezTo>
                    <a:pt x="16046" y="14289"/>
                    <a:pt x="16001" y="14381"/>
                    <a:pt x="15978" y="14449"/>
                  </a:cubicBezTo>
                  <a:cubicBezTo>
                    <a:pt x="15932" y="14518"/>
                    <a:pt x="15887" y="14609"/>
                    <a:pt x="15818" y="14677"/>
                  </a:cubicBezTo>
                  <a:lnTo>
                    <a:pt x="15795" y="14723"/>
                  </a:lnTo>
                  <a:cubicBezTo>
                    <a:pt x="15750" y="14792"/>
                    <a:pt x="15727" y="14860"/>
                    <a:pt x="15681" y="14906"/>
                  </a:cubicBezTo>
                  <a:lnTo>
                    <a:pt x="15613" y="15043"/>
                  </a:lnTo>
                  <a:cubicBezTo>
                    <a:pt x="15521" y="15157"/>
                    <a:pt x="15453" y="15271"/>
                    <a:pt x="15362" y="15385"/>
                  </a:cubicBezTo>
                  <a:cubicBezTo>
                    <a:pt x="15316" y="15453"/>
                    <a:pt x="15270" y="15545"/>
                    <a:pt x="15202" y="15613"/>
                  </a:cubicBezTo>
                  <a:lnTo>
                    <a:pt x="15156" y="15705"/>
                  </a:lnTo>
                  <a:cubicBezTo>
                    <a:pt x="15133" y="15750"/>
                    <a:pt x="15111" y="15796"/>
                    <a:pt x="15065" y="15842"/>
                  </a:cubicBezTo>
                  <a:cubicBezTo>
                    <a:pt x="15042" y="15887"/>
                    <a:pt x="15019" y="15933"/>
                    <a:pt x="14996" y="15978"/>
                  </a:cubicBezTo>
                  <a:lnTo>
                    <a:pt x="14928" y="16070"/>
                  </a:lnTo>
                  <a:lnTo>
                    <a:pt x="14905" y="16115"/>
                  </a:lnTo>
                  <a:cubicBezTo>
                    <a:pt x="14882" y="16138"/>
                    <a:pt x="14859" y="16161"/>
                    <a:pt x="14837" y="16184"/>
                  </a:cubicBezTo>
                  <a:lnTo>
                    <a:pt x="14837" y="16207"/>
                  </a:lnTo>
                  <a:cubicBezTo>
                    <a:pt x="14814" y="16230"/>
                    <a:pt x="14791" y="16252"/>
                    <a:pt x="14745" y="16275"/>
                  </a:cubicBezTo>
                  <a:cubicBezTo>
                    <a:pt x="14745" y="16298"/>
                    <a:pt x="14745" y="16298"/>
                    <a:pt x="14745" y="16321"/>
                  </a:cubicBezTo>
                  <a:cubicBezTo>
                    <a:pt x="14768" y="16298"/>
                    <a:pt x="14791" y="16275"/>
                    <a:pt x="14837" y="16275"/>
                  </a:cubicBezTo>
                  <a:cubicBezTo>
                    <a:pt x="14859" y="16275"/>
                    <a:pt x="14882" y="16298"/>
                    <a:pt x="14905" y="16298"/>
                  </a:cubicBezTo>
                  <a:cubicBezTo>
                    <a:pt x="14928" y="16275"/>
                    <a:pt x="14951" y="16230"/>
                    <a:pt x="14996" y="16207"/>
                  </a:cubicBezTo>
                  <a:cubicBezTo>
                    <a:pt x="15042" y="16184"/>
                    <a:pt x="15088" y="16161"/>
                    <a:pt x="15133" y="16138"/>
                  </a:cubicBezTo>
                  <a:cubicBezTo>
                    <a:pt x="15202" y="16115"/>
                    <a:pt x="15293" y="16093"/>
                    <a:pt x="15362" y="16047"/>
                  </a:cubicBezTo>
                  <a:cubicBezTo>
                    <a:pt x="15407" y="16024"/>
                    <a:pt x="15453" y="16001"/>
                    <a:pt x="15521" y="15978"/>
                  </a:cubicBezTo>
                  <a:lnTo>
                    <a:pt x="15613" y="15933"/>
                  </a:lnTo>
                  <a:cubicBezTo>
                    <a:pt x="15704" y="15887"/>
                    <a:pt x="15795" y="15842"/>
                    <a:pt x="15864" y="15796"/>
                  </a:cubicBezTo>
                  <a:cubicBezTo>
                    <a:pt x="15909" y="15773"/>
                    <a:pt x="15955" y="15750"/>
                    <a:pt x="16024" y="15727"/>
                  </a:cubicBezTo>
                  <a:cubicBezTo>
                    <a:pt x="16115" y="15659"/>
                    <a:pt x="16206" y="15613"/>
                    <a:pt x="16320" y="15545"/>
                  </a:cubicBezTo>
                  <a:lnTo>
                    <a:pt x="16412" y="15499"/>
                  </a:lnTo>
                  <a:cubicBezTo>
                    <a:pt x="16526" y="15453"/>
                    <a:pt x="16640" y="15385"/>
                    <a:pt x="16754" y="15339"/>
                  </a:cubicBezTo>
                  <a:cubicBezTo>
                    <a:pt x="16868" y="15271"/>
                    <a:pt x="17005" y="15202"/>
                    <a:pt x="17119" y="15157"/>
                  </a:cubicBezTo>
                  <a:cubicBezTo>
                    <a:pt x="17165" y="15134"/>
                    <a:pt x="17210" y="15111"/>
                    <a:pt x="17279" y="15088"/>
                  </a:cubicBezTo>
                  <a:lnTo>
                    <a:pt x="17416" y="15088"/>
                  </a:lnTo>
                  <a:cubicBezTo>
                    <a:pt x="17439" y="15111"/>
                    <a:pt x="17439" y="15111"/>
                    <a:pt x="17462" y="15111"/>
                  </a:cubicBezTo>
                  <a:cubicBezTo>
                    <a:pt x="17507" y="15088"/>
                    <a:pt x="17576" y="15088"/>
                    <a:pt x="17621" y="15088"/>
                  </a:cubicBezTo>
                  <a:cubicBezTo>
                    <a:pt x="17713" y="15065"/>
                    <a:pt x="17781" y="15043"/>
                    <a:pt x="17850" y="15043"/>
                  </a:cubicBezTo>
                  <a:cubicBezTo>
                    <a:pt x="17941" y="15020"/>
                    <a:pt x="18032" y="14997"/>
                    <a:pt x="18101" y="14997"/>
                  </a:cubicBezTo>
                  <a:cubicBezTo>
                    <a:pt x="18192" y="14974"/>
                    <a:pt x="18306" y="14974"/>
                    <a:pt x="18420" y="14974"/>
                  </a:cubicBezTo>
                  <a:lnTo>
                    <a:pt x="18671" y="14974"/>
                  </a:lnTo>
                  <a:cubicBezTo>
                    <a:pt x="18717" y="14997"/>
                    <a:pt x="18785" y="14997"/>
                    <a:pt x="18854" y="15020"/>
                  </a:cubicBezTo>
                  <a:cubicBezTo>
                    <a:pt x="18968" y="15065"/>
                    <a:pt x="19059" y="15134"/>
                    <a:pt x="19105" y="15248"/>
                  </a:cubicBezTo>
                  <a:cubicBezTo>
                    <a:pt x="19151" y="15317"/>
                    <a:pt x="19128" y="15431"/>
                    <a:pt x="19082" y="15522"/>
                  </a:cubicBezTo>
                  <a:lnTo>
                    <a:pt x="19082" y="15545"/>
                  </a:lnTo>
                  <a:cubicBezTo>
                    <a:pt x="19082" y="15568"/>
                    <a:pt x="19059" y="15590"/>
                    <a:pt x="19036" y="15613"/>
                  </a:cubicBezTo>
                  <a:cubicBezTo>
                    <a:pt x="19036" y="15636"/>
                    <a:pt x="19014" y="15659"/>
                    <a:pt x="18991" y="15682"/>
                  </a:cubicBezTo>
                  <a:cubicBezTo>
                    <a:pt x="18945" y="15705"/>
                    <a:pt x="18922" y="15727"/>
                    <a:pt x="18877" y="15773"/>
                  </a:cubicBezTo>
                  <a:cubicBezTo>
                    <a:pt x="18831" y="15796"/>
                    <a:pt x="18808" y="15819"/>
                    <a:pt x="18763" y="15842"/>
                  </a:cubicBezTo>
                  <a:lnTo>
                    <a:pt x="18740" y="15887"/>
                  </a:lnTo>
                  <a:cubicBezTo>
                    <a:pt x="18717" y="15910"/>
                    <a:pt x="18671" y="15956"/>
                    <a:pt x="18648" y="16001"/>
                  </a:cubicBezTo>
                  <a:cubicBezTo>
                    <a:pt x="18603" y="16024"/>
                    <a:pt x="18534" y="16070"/>
                    <a:pt x="18489" y="16115"/>
                  </a:cubicBezTo>
                  <a:cubicBezTo>
                    <a:pt x="18443" y="16138"/>
                    <a:pt x="18420" y="16161"/>
                    <a:pt x="18375" y="16161"/>
                  </a:cubicBezTo>
                  <a:cubicBezTo>
                    <a:pt x="18352" y="16207"/>
                    <a:pt x="18329" y="16230"/>
                    <a:pt x="18306" y="16275"/>
                  </a:cubicBezTo>
                  <a:lnTo>
                    <a:pt x="18283" y="16298"/>
                  </a:lnTo>
                  <a:cubicBezTo>
                    <a:pt x="18260" y="16344"/>
                    <a:pt x="18238" y="16389"/>
                    <a:pt x="18192" y="16435"/>
                  </a:cubicBezTo>
                  <a:cubicBezTo>
                    <a:pt x="18146" y="16503"/>
                    <a:pt x="18123" y="16549"/>
                    <a:pt x="18055" y="16595"/>
                  </a:cubicBezTo>
                  <a:cubicBezTo>
                    <a:pt x="18009" y="16640"/>
                    <a:pt x="17918" y="16686"/>
                    <a:pt x="17827" y="16732"/>
                  </a:cubicBezTo>
                  <a:cubicBezTo>
                    <a:pt x="17804" y="16732"/>
                    <a:pt x="17781" y="16755"/>
                    <a:pt x="17758" y="16755"/>
                  </a:cubicBezTo>
                  <a:cubicBezTo>
                    <a:pt x="17713" y="16777"/>
                    <a:pt x="17690" y="16800"/>
                    <a:pt x="17644" y="16800"/>
                  </a:cubicBezTo>
                  <a:cubicBezTo>
                    <a:pt x="17598" y="16823"/>
                    <a:pt x="17553" y="16846"/>
                    <a:pt x="17507" y="16869"/>
                  </a:cubicBezTo>
                  <a:cubicBezTo>
                    <a:pt x="17462" y="16891"/>
                    <a:pt x="17416" y="16914"/>
                    <a:pt x="17370" y="16937"/>
                  </a:cubicBezTo>
                  <a:cubicBezTo>
                    <a:pt x="17325" y="16960"/>
                    <a:pt x="17279" y="16983"/>
                    <a:pt x="17233" y="17006"/>
                  </a:cubicBezTo>
                  <a:lnTo>
                    <a:pt x="17142" y="17051"/>
                  </a:lnTo>
                  <a:cubicBezTo>
                    <a:pt x="17096" y="17074"/>
                    <a:pt x="17028" y="17120"/>
                    <a:pt x="16982" y="17143"/>
                  </a:cubicBezTo>
                  <a:lnTo>
                    <a:pt x="16959" y="17165"/>
                  </a:lnTo>
                  <a:lnTo>
                    <a:pt x="16914" y="17188"/>
                  </a:lnTo>
                  <a:cubicBezTo>
                    <a:pt x="16868" y="17211"/>
                    <a:pt x="16822" y="17257"/>
                    <a:pt x="16777" y="17279"/>
                  </a:cubicBezTo>
                  <a:lnTo>
                    <a:pt x="16708" y="17302"/>
                  </a:lnTo>
                  <a:cubicBezTo>
                    <a:pt x="16663" y="17325"/>
                    <a:pt x="16617" y="17348"/>
                    <a:pt x="16571" y="17371"/>
                  </a:cubicBezTo>
                  <a:lnTo>
                    <a:pt x="16526" y="17394"/>
                  </a:lnTo>
                  <a:lnTo>
                    <a:pt x="16457" y="17439"/>
                  </a:lnTo>
                  <a:cubicBezTo>
                    <a:pt x="16434" y="17462"/>
                    <a:pt x="16412" y="17462"/>
                    <a:pt x="16366" y="17485"/>
                  </a:cubicBezTo>
                  <a:lnTo>
                    <a:pt x="16389" y="17485"/>
                  </a:lnTo>
                  <a:cubicBezTo>
                    <a:pt x="16457" y="17531"/>
                    <a:pt x="16526" y="17553"/>
                    <a:pt x="16594" y="17599"/>
                  </a:cubicBezTo>
                  <a:cubicBezTo>
                    <a:pt x="16663" y="17668"/>
                    <a:pt x="16731" y="17713"/>
                    <a:pt x="16800" y="17759"/>
                  </a:cubicBezTo>
                  <a:cubicBezTo>
                    <a:pt x="16891" y="17804"/>
                    <a:pt x="16982" y="17873"/>
                    <a:pt x="17074" y="17919"/>
                  </a:cubicBezTo>
                  <a:cubicBezTo>
                    <a:pt x="17142" y="17964"/>
                    <a:pt x="17210" y="18010"/>
                    <a:pt x="17279" y="18056"/>
                  </a:cubicBezTo>
                  <a:cubicBezTo>
                    <a:pt x="17347" y="18101"/>
                    <a:pt x="17439" y="18147"/>
                    <a:pt x="17507" y="18193"/>
                  </a:cubicBezTo>
                  <a:cubicBezTo>
                    <a:pt x="17598" y="18238"/>
                    <a:pt x="17667" y="18284"/>
                    <a:pt x="17735" y="18329"/>
                  </a:cubicBezTo>
                  <a:cubicBezTo>
                    <a:pt x="17850" y="18375"/>
                    <a:pt x="17941" y="18444"/>
                    <a:pt x="18032" y="18512"/>
                  </a:cubicBezTo>
                  <a:lnTo>
                    <a:pt x="18192" y="18626"/>
                  </a:lnTo>
                  <a:cubicBezTo>
                    <a:pt x="18283" y="18672"/>
                    <a:pt x="18397" y="18740"/>
                    <a:pt x="18489" y="18809"/>
                  </a:cubicBezTo>
                  <a:lnTo>
                    <a:pt x="18603" y="18854"/>
                  </a:lnTo>
                  <a:cubicBezTo>
                    <a:pt x="18671" y="18900"/>
                    <a:pt x="18740" y="18946"/>
                    <a:pt x="18808" y="18991"/>
                  </a:cubicBezTo>
                  <a:cubicBezTo>
                    <a:pt x="18854" y="18991"/>
                    <a:pt x="18900" y="19014"/>
                    <a:pt x="18922" y="19037"/>
                  </a:cubicBezTo>
                  <a:cubicBezTo>
                    <a:pt x="18968" y="19060"/>
                    <a:pt x="18991" y="19060"/>
                    <a:pt x="19014" y="19083"/>
                  </a:cubicBezTo>
                  <a:cubicBezTo>
                    <a:pt x="19082" y="19128"/>
                    <a:pt x="19173" y="19151"/>
                    <a:pt x="19219" y="19174"/>
                  </a:cubicBezTo>
                  <a:lnTo>
                    <a:pt x="19196" y="19174"/>
                  </a:lnTo>
                  <a:cubicBezTo>
                    <a:pt x="19288" y="19220"/>
                    <a:pt x="19379" y="19265"/>
                    <a:pt x="19470" y="19334"/>
                  </a:cubicBezTo>
                  <a:cubicBezTo>
                    <a:pt x="19584" y="19379"/>
                    <a:pt x="19653" y="19425"/>
                    <a:pt x="19721" y="19494"/>
                  </a:cubicBezTo>
                  <a:cubicBezTo>
                    <a:pt x="19744" y="19471"/>
                    <a:pt x="19767" y="19471"/>
                    <a:pt x="19790" y="19471"/>
                  </a:cubicBezTo>
                  <a:cubicBezTo>
                    <a:pt x="19835" y="19471"/>
                    <a:pt x="19858" y="19494"/>
                    <a:pt x="19881" y="19494"/>
                  </a:cubicBezTo>
                  <a:cubicBezTo>
                    <a:pt x="19972" y="19562"/>
                    <a:pt x="19995" y="19676"/>
                    <a:pt x="19949" y="19767"/>
                  </a:cubicBezTo>
                  <a:cubicBezTo>
                    <a:pt x="19927" y="19790"/>
                    <a:pt x="19904" y="19836"/>
                    <a:pt x="19881" y="19882"/>
                  </a:cubicBezTo>
                  <a:cubicBezTo>
                    <a:pt x="19858" y="19950"/>
                    <a:pt x="19835" y="20041"/>
                    <a:pt x="19790" y="20110"/>
                  </a:cubicBezTo>
                  <a:lnTo>
                    <a:pt x="19790" y="20155"/>
                  </a:lnTo>
                  <a:lnTo>
                    <a:pt x="19767" y="20247"/>
                  </a:lnTo>
                  <a:cubicBezTo>
                    <a:pt x="19744" y="20315"/>
                    <a:pt x="19721" y="20384"/>
                    <a:pt x="19698" y="20475"/>
                  </a:cubicBezTo>
                  <a:cubicBezTo>
                    <a:pt x="19653" y="20680"/>
                    <a:pt x="19561" y="20909"/>
                    <a:pt x="19470" y="21068"/>
                  </a:cubicBezTo>
                  <a:cubicBezTo>
                    <a:pt x="19402" y="21205"/>
                    <a:pt x="19333" y="21342"/>
                    <a:pt x="19265" y="21479"/>
                  </a:cubicBezTo>
                  <a:lnTo>
                    <a:pt x="19196" y="21593"/>
                  </a:lnTo>
                  <a:cubicBezTo>
                    <a:pt x="19151" y="21685"/>
                    <a:pt x="19082" y="21776"/>
                    <a:pt x="19036" y="21890"/>
                  </a:cubicBezTo>
                  <a:cubicBezTo>
                    <a:pt x="19014" y="21913"/>
                    <a:pt x="18991" y="21959"/>
                    <a:pt x="18991" y="21981"/>
                  </a:cubicBezTo>
                  <a:cubicBezTo>
                    <a:pt x="18968" y="22027"/>
                    <a:pt x="18945" y="22050"/>
                    <a:pt x="18922" y="22096"/>
                  </a:cubicBezTo>
                  <a:lnTo>
                    <a:pt x="18900" y="22141"/>
                  </a:lnTo>
                  <a:lnTo>
                    <a:pt x="18831" y="22278"/>
                  </a:lnTo>
                  <a:cubicBezTo>
                    <a:pt x="18763" y="22392"/>
                    <a:pt x="18694" y="22506"/>
                    <a:pt x="18603" y="22666"/>
                  </a:cubicBezTo>
                  <a:cubicBezTo>
                    <a:pt x="18534" y="22803"/>
                    <a:pt x="18443" y="22940"/>
                    <a:pt x="18352" y="23077"/>
                  </a:cubicBezTo>
                  <a:lnTo>
                    <a:pt x="18283" y="23168"/>
                  </a:lnTo>
                  <a:lnTo>
                    <a:pt x="18215" y="23283"/>
                  </a:lnTo>
                  <a:cubicBezTo>
                    <a:pt x="18146" y="23397"/>
                    <a:pt x="18055" y="23511"/>
                    <a:pt x="17987" y="23625"/>
                  </a:cubicBezTo>
                  <a:cubicBezTo>
                    <a:pt x="17964" y="23693"/>
                    <a:pt x="17918" y="23762"/>
                    <a:pt x="17895" y="23808"/>
                  </a:cubicBezTo>
                  <a:cubicBezTo>
                    <a:pt x="17827" y="23899"/>
                    <a:pt x="17781" y="23990"/>
                    <a:pt x="17735" y="24081"/>
                  </a:cubicBezTo>
                  <a:cubicBezTo>
                    <a:pt x="17713" y="24127"/>
                    <a:pt x="17667" y="24173"/>
                    <a:pt x="17644" y="24218"/>
                  </a:cubicBezTo>
                  <a:cubicBezTo>
                    <a:pt x="17621" y="24264"/>
                    <a:pt x="17598" y="24287"/>
                    <a:pt x="17576" y="24333"/>
                  </a:cubicBezTo>
                  <a:cubicBezTo>
                    <a:pt x="17530" y="24424"/>
                    <a:pt x="17484" y="24492"/>
                    <a:pt x="17439" y="24584"/>
                  </a:cubicBezTo>
                  <a:lnTo>
                    <a:pt x="16982" y="25246"/>
                  </a:lnTo>
                  <a:lnTo>
                    <a:pt x="16822" y="25497"/>
                  </a:lnTo>
                  <a:cubicBezTo>
                    <a:pt x="16777" y="25542"/>
                    <a:pt x="16754" y="25611"/>
                    <a:pt x="16708" y="25656"/>
                  </a:cubicBezTo>
                  <a:lnTo>
                    <a:pt x="16663" y="25725"/>
                  </a:lnTo>
                  <a:cubicBezTo>
                    <a:pt x="16640" y="25770"/>
                    <a:pt x="16594" y="25816"/>
                    <a:pt x="16571" y="25862"/>
                  </a:cubicBezTo>
                  <a:lnTo>
                    <a:pt x="16503" y="25953"/>
                  </a:lnTo>
                  <a:cubicBezTo>
                    <a:pt x="16480" y="25999"/>
                    <a:pt x="16434" y="26067"/>
                    <a:pt x="16412" y="26113"/>
                  </a:cubicBezTo>
                  <a:lnTo>
                    <a:pt x="16343" y="26204"/>
                  </a:lnTo>
                  <a:lnTo>
                    <a:pt x="16297" y="26273"/>
                  </a:lnTo>
                  <a:cubicBezTo>
                    <a:pt x="16252" y="26318"/>
                    <a:pt x="16229" y="26364"/>
                    <a:pt x="16183" y="26410"/>
                  </a:cubicBezTo>
                  <a:lnTo>
                    <a:pt x="16069" y="26569"/>
                  </a:lnTo>
                  <a:cubicBezTo>
                    <a:pt x="16001" y="26661"/>
                    <a:pt x="15932" y="26775"/>
                    <a:pt x="15864" y="26866"/>
                  </a:cubicBezTo>
                  <a:cubicBezTo>
                    <a:pt x="15795" y="26935"/>
                    <a:pt x="15750" y="27003"/>
                    <a:pt x="15704" y="27072"/>
                  </a:cubicBezTo>
                  <a:cubicBezTo>
                    <a:pt x="15636" y="27163"/>
                    <a:pt x="15567" y="27231"/>
                    <a:pt x="15521" y="27300"/>
                  </a:cubicBezTo>
                  <a:cubicBezTo>
                    <a:pt x="15453" y="27391"/>
                    <a:pt x="15384" y="27460"/>
                    <a:pt x="15339" y="27551"/>
                  </a:cubicBezTo>
                  <a:cubicBezTo>
                    <a:pt x="15179" y="27756"/>
                    <a:pt x="15019" y="27962"/>
                    <a:pt x="14837" y="28167"/>
                  </a:cubicBezTo>
                  <a:lnTo>
                    <a:pt x="14814" y="28190"/>
                  </a:lnTo>
                  <a:cubicBezTo>
                    <a:pt x="14768" y="28236"/>
                    <a:pt x="14723" y="28281"/>
                    <a:pt x="14700" y="28350"/>
                  </a:cubicBezTo>
                  <a:cubicBezTo>
                    <a:pt x="14677" y="28373"/>
                    <a:pt x="14654" y="28395"/>
                    <a:pt x="14608" y="28441"/>
                  </a:cubicBezTo>
                  <a:cubicBezTo>
                    <a:pt x="14586" y="28464"/>
                    <a:pt x="14563" y="28487"/>
                    <a:pt x="14563" y="28510"/>
                  </a:cubicBezTo>
                  <a:cubicBezTo>
                    <a:pt x="14563" y="28532"/>
                    <a:pt x="14540" y="28532"/>
                    <a:pt x="14540" y="28555"/>
                  </a:cubicBezTo>
                  <a:cubicBezTo>
                    <a:pt x="14540" y="28601"/>
                    <a:pt x="14517" y="28624"/>
                    <a:pt x="14494" y="28646"/>
                  </a:cubicBezTo>
                  <a:cubicBezTo>
                    <a:pt x="14471" y="28692"/>
                    <a:pt x="14403" y="28715"/>
                    <a:pt x="14357" y="28715"/>
                  </a:cubicBezTo>
                  <a:lnTo>
                    <a:pt x="14312" y="28715"/>
                  </a:lnTo>
                  <a:cubicBezTo>
                    <a:pt x="14289" y="28692"/>
                    <a:pt x="14243" y="28692"/>
                    <a:pt x="14220" y="28669"/>
                  </a:cubicBezTo>
                  <a:lnTo>
                    <a:pt x="14175" y="28646"/>
                  </a:lnTo>
                  <a:cubicBezTo>
                    <a:pt x="14129" y="28624"/>
                    <a:pt x="14106" y="28601"/>
                    <a:pt x="14061" y="28601"/>
                  </a:cubicBezTo>
                  <a:cubicBezTo>
                    <a:pt x="14015" y="28578"/>
                    <a:pt x="13969" y="28555"/>
                    <a:pt x="13924" y="28532"/>
                  </a:cubicBezTo>
                  <a:lnTo>
                    <a:pt x="13832" y="28487"/>
                  </a:lnTo>
                  <a:lnTo>
                    <a:pt x="13809" y="28464"/>
                  </a:lnTo>
                  <a:cubicBezTo>
                    <a:pt x="13764" y="28441"/>
                    <a:pt x="13695" y="28418"/>
                    <a:pt x="13650" y="28395"/>
                  </a:cubicBezTo>
                  <a:cubicBezTo>
                    <a:pt x="13627" y="28373"/>
                    <a:pt x="13581" y="28373"/>
                    <a:pt x="13558" y="28350"/>
                  </a:cubicBezTo>
                  <a:cubicBezTo>
                    <a:pt x="13513" y="28327"/>
                    <a:pt x="13467" y="28304"/>
                    <a:pt x="13444" y="28281"/>
                  </a:cubicBezTo>
                  <a:lnTo>
                    <a:pt x="13262" y="28190"/>
                  </a:lnTo>
                  <a:cubicBezTo>
                    <a:pt x="13148" y="28144"/>
                    <a:pt x="13056" y="28099"/>
                    <a:pt x="12942" y="28030"/>
                  </a:cubicBezTo>
                  <a:cubicBezTo>
                    <a:pt x="12874" y="27985"/>
                    <a:pt x="12805" y="27962"/>
                    <a:pt x="12714" y="27916"/>
                  </a:cubicBezTo>
                  <a:cubicBezTo>
                    <a:pt x="12645" y="27870"/>
                    <a:pt x="12577" y="27825"/>
                    <a:pt x="12486" y="27779"/>
                  </a:cubicBezTo>
                  <a:cubicBezTo>
                    <a:pt x="12417" y="27756"/>
                    <a:pt x="12349" y="27711"/>
                    <a:pt x="12257" y="27665"/>
                  </a:cubicBezTo>
                  <a:cubicBezTo>
                    <a:pt x="12212" y="27642"/>
                    <a:pt x="12166" y="27619"/>
                    <a:pt x="12120" y="27574"/>
                  </a:cubicBezTo>
                  <a:cubicBezTo>
                    <a:pt x="12098" y="27574"/>
                    <a:pt x="12052" y="27551"/>
                    <a:pt x="12029" y="27528"/>
                  </a:cubicBezTo>
                  <a:cubicBezTo>
                    <a:pt x="11869" y="27437"/>
                    <a:pt x="11710" y="27345"/>
                    <a:pt x="11550" y="27254"/>
                  </a:cubicBezTo>
                  <a:cubicBezTo>
                    <a:pt x="11390" y="27163"/>
                    <a:pt x="11207" y="27072"/>
                    <a:pt x="11048" y="26980"/>
                  </a:cubicBezTo>
                  <a:cubicBezTo>
                    <a:pt x="10956" y="26912"/>
                    <a:pt x="10842" y="26843"/>
                    <a:pt x="10728" y="26775"/>
                  </a:cubicBezTo>
                  <a:lnTo>
                    <a:pt x="10614" y="26706"/>
                  </a:lnTo>
                  <a:cubicBezTo>
                    <a:pt x="10545" y="26661"/>
                    <a:pt x="10477" y="26615"/>
                    <a:pt x="10386" y="26569"/>
                  </a:cubicBezTo>
                  <a:cubicBezTo>
                    <a:pt x="10317" y="26524"/>
                    <a:pt x="10226" y="26455"/>
                    <a:pt x="10135" y="26410"/>
                  </a:cubicBezTo>
                  <a:lnTo>
                    <a:pt x="9952" y="26295"/>
                  </a:lnTo>
                  <a:lnTo>
                    <a:pt x="9678" y="26136"/>
                  </a:lnTo>
                  <a:cubicBezTo>
                    <a:pt x="9610" y="26090"/>
                    <a:pt x="9518" y="26022"/>
                    <a:pt x="9450" y="25976"/>
                  </a:cubicBezTo>
                  <a:cubicBezTo>
                    <a:pt x="9381" y="25930"/>
                    <a:pt x="9290" y="25885"/>
                    <a:pt x="9222" y="25839"/>
                  </a:cubicBezTo>
                  <a:cubicBezTo>
                    <a:pt x="8925" y="25656"/>
                    <a:pt x="8605" y="25451"/>
                    <a:pt x="8309" y="25246"/>
                  </a:cubicBezTo>
                  <a:cubicBezTo>
                    <a:pt x="8217" y="25177"/>
                    <a:pt x="8126" y="25109"/>
                    <a:pt x="8035" y="25063"/>
                  </a:cubicBezTo>
                  <a:cubicBezTo>
                    <a:pt x="7898" y="24949"/>
                    <a:pt x="7761" y="24857"/>
                    <a:pt x="7601" y="24743"/>
                  </a:cubicBezTo>
                  <a:cubicBezTo>
                    <a:pt x="7441" y="24629"/>
                    <a:pt x="7281" y="24515"/>
                    <a:pt x="7099" y="24378"/>
                  </a:cubicBezTo>
                  <a:cubicBezTo>
                    <a:pt x="6962" y="24287"/>
                    <a:pt x="6825" y="24173"/>
                    <a:pt x="6665" y="24059"/>
                  </a:cubicBezTo>
                  <a:cubicBezTo>
                    <a:pt x="6597" y="24013"/>
                    <a:pt x="6505" y="23967"/>
                    <a:pt x="6437" y="23899"/>
                  </a:cubicBezTo>
                  <a:cubicBezTo>
                    <a:pt x="6368" y="23853"/>
                    <a:pt x="6300" y="23808"/>
                    <a:pt x="6231" y="23762"/>
                  </a:cubicBezTo>
                  <a:cubicBezTo>
                    <a:pt x="6095" y="23671"/>
                    <a:pt x="5958" y="23556"/>
                    <a:pt x="5798" y="23419"/>
                  </a:cubicBezTo>
                  <a:cubicBezTo>
                    <a:pt x="5707" y="23374"/>
                    <a:pt x="5638" y="23305"/>
                    <a:pt x="5547" y="23260"/>
                  </a:cubicBezTo>
                  <a:cubicBezTo>
                    <a:pt x="5501" y="23214"/>
                    <a:pt x="5455" y="23191"/>
                    <a:pt x="5410" y="23146"/>
                  </a:cubicBezTo>
                  <a:lnTo>
                    <a:pt x="5318" y="23077"/>
                  </a:lnTo>
                  <a:cubicBezTo>
                    <a:pt x="5113" y="22940"/>
                    <a:pt x="4908" y="22780"/>
                    <a:pt x="4702" y="22621"/>
                  </a:cubicBezTo>
                  <a:cubicBezTo>
                    <a:pt x="4611" y="22552"/>
                    <a:pt x="4542" y="22484"/>
                    <a:pt x="4451" y="22415"/>
                  </a:cubicBezTo>
                  <a:cubicBezTo>
                    <a:pt x="4428" y="22392"/>
                    <a:pt x="4405" y="22370"/>
                    <a:pt x="4360" y="22347"/>
                  </a:cubicBezTo>
                  <a:cubicBezTo>
                    <a:pt x="4314" y="22324"/>
                    <a:pt x="4291" y="22278"/>
                    <a:pt x="4246" y="22255"/>
                  </a:cubicBezTo>
                  <a:cubicBezTo>
                    <a:pt x="4177" y="22210"/>
                    <a:pt x="4109" y="22164"/>
                    <a:pt x="4063" y="22096"/>
                  </a:cubicBezTo>
                  <a:cubicBezTo>
                    <a:pt x="4017" y="22073"/>
                    <a:pt x="3949" y="22027"/>
                    <a:pt x="3903" y="21981"/>
                  </a:cubicBezTo>
                  <a:lnTo>
                    <a:pt x="3835" y="21936"/>
                  </a:lnTo>
                  <a:lnTo>
                    <a:pt x="3766" y="21890"/>
                  </a:lnTo>
                  <a:lnTo>
                    <a:pt x="3629" y="21753"/>
                  </a:lnTo>
                  <a:cubicBezTo>
                    <a:pt x="3538" y="21685"/>
                    <a:pt x="3447" y="21616"/>
                    <a:pt x="3355" y="21548"/>
                  </a:cubicBezTo>
                  <a:cubicBezTo>
                    <a:pt x="3310" y="21502"/>
                    <a:pt x="3241" y="21457"/>
                    <a:pt x="3196" y="21411"/>
                  </a:cubicBezTo>
                  <a:lnTo>
                    <a:pt x="3173" y="21388"/>
                  </a:lnTo>
                  <a:lnTo>
                    <a:pt x="2990" y="21251"/>
                  </a:lnTo>
                  <a:cubicBezTo>
                    <a:pt x="2945" y="21205"/>
                    <a:pt x="2876" y="21137"/>
                    <a:pt x="2831" y="21091"/>
                  </a:cubicBezTo>
                  <a:lnTo>
                    <a:pt x="2808" y="21068"/>
                  </a:lnTo>
                  <a:lnTo>
                    <a:pt x="2716" y="21000"/>
                  </a:lnTo>
                  <a:lnTo>
                    <a:pt x="2602" y="20886"/>
                  </a:lnTo>
                  <a:lnTo>
                    <a:pt x="2579" y="20863"/>
                  </a:lnTo>
                  <a:cubicBezTo>
                    <a:pt x="2511" y="20817"/>
                    <a:pt x="2442" y="20749"/>
                    <a:pt x="2397" y="20680"/>
                  </a:cubicBezTo>
                  <a:cubicBezTo>
                    <a:pt x="2328" y="20635"/>
                    <a:pt x="2283" y="20566"/>
                    <a:pt x="2214" y="20498"/>
                  </a:cubicBezTo>
                  <a:cubicBezTo>
                    <a:pt x="2169" y="20429"/>
                    <a:pt x="2100" y="20361"/>
                    <a:pt x="2054" y="20247"/>
                  </a:cubicBezTo>
                  <a:cubicBezTo>
                    <a:pt x="2032" y="20178"/>
                    <a:pt x="2054" y="20087"/>
                    <a:pt x="2054" y="20019"/>
                  </a:cubicBezTo>
                  <a:cubicBezTo>
                    <a:pt x="2077" y="19996"/>
                    <a:pt x="2077" y="19950"/>
                    <a:pt x="2100" y="19927"/>
                  </a:cubicBezTo>
                  <a:cubicBezTo>
                    <a:pt x="2077" y="19904"/>
                    <a:pt x="2054" y="19882"/>
                    <a:pt x="2054" y="19836"/>
                  </a:cubicBezTo>
                  <a:cubicBezTo>
                    <a:pt x="2054" y="19813"/>
                    <a:pt x="2054" y="19790"/>
                    <a:pt x="2054" y="19767"/>
                  </a:cubicBezTo>
                  <a:cubicBezTo>
                    <a:pt x="2054" y="19722"/>
                    <a:pt x="2054" y="19676"/>
                    <a:pt x="2077" y="19608"/>
                  </a:cubicBezTo>
                  <a:cubicBezTo>
                    <a:pt x="2100" y="19585"/>
                    <a:pt x="2100" y="19539"/>
                    <a:pt x="2123" y="19494"/>
                  </a:cubicBezTo>
                  <a:lnTo>
                    <a:pt x="2146" y="19357"/>
                  </a:lnTo>
                  <a:lnTo>
                    <a:pt x="2191" y="19220"/>
                  </a:lnTo>
                  <a:cubicBezTo>
                    <a:pt x="2237" y="19060"/>
                    <a:pt x="2283" y="18900"/>
                    <a:pt x="2328" y="18740"/>
                  </a:cubicBezTo>
                  <a:lnTo>
                    <a:pt x="2328" y="18695"/>
                  </a:lnTo>
                  <a:cubicBezTo>
                    <a:pt x="2374" y="18535"/>
                    <a:pt x="2420" y="18375"/>
                    <a:pt x="2511" y="18170"/>
                  </a:cubicBezTo>
                  <a:cubicBezTo>
                    <a:pt x="2534" y="18101"/>
                    <a:pt x="2557" y="18010"/>
                    <a:pt x="2602" y="17919"/>
                  </a:cubicBezTo>
                  <a:cubicBezTo>
                    <a:pt x="2625" y="17827"/>
                    <a:pt x="2671" y="17713"/>
                    <a:pt x="2694" y="17622"/>
                  </a:cubicBezTo>
                  <a:cubicBezTo>
                    <a:pt x="2808" y="17302"/>
                    <a:pt x="2945" y="16983"/>
                    <a:pt x="3104" y="16595"/>
                  </a:cubicBezTo>
                  <a:cubicBezTo>
                    <a:pt x="3287" y="16184"/>
                    <a:pt x="3424" y="15887"/>
                    <a:pt x="3561" y="15613"/>
                  </a:cubicBezTo>
                  <a:cubicBezTo>
                    <a:pt x="3561" y="15590"/>
                    <a:pt x="3584" y="15568"/>
                    <a:pt x="3607" y="15545"/>
                  </a:cubicBezTo>
                  <a:lnTo>
                    <a:pt x="3584" y="15545"/>
                  </a:lnTo>
                  <a:lnTo>
                    <a:pt x="3607" y="15499"/>
                  </a:lnTo>
                  <a:lnTo>
                    <a:pt x="3629" y="15476"/>
                  </a:lnTo>
                  <a:lnTo>
                    <a:pt x="3629" y="15453"/>
                  </a:lnTo>
                  <a:cubicBezTo>
                    <a:pt x="3744" y="15248"/>
                    <a:pt x="3812" y="15065"/>
                    <a:pt x="3903" y="14928"/>
                  </a:cubicBezTo>
                  <a:lnTo>
                    <a:pt x="3949" y="14814"/>
                  </a:lnTo>
                  <a:cubicBezTo>
                    <a:pt x="4040" y="14700"/>
                    <a:pt x="4109" y="14563"/>
                    <a:pt x="4177" y="14426"/>
                  </a:cubicBezTo>
                  <a:lnTo>
                    <a:pt x="4200" y="14404"/>
                  </a:lnTo>
                  <a:cubicBezTo>
                    <a:pt x="4246" y="14335"/>
                    <a:pt x="4291" y="14267"/>
                    <a:pt x="4337" y="14198"/>
                  </a:cubicBezTo>
                  <a:cubicBezTo>
                    <a:pt x="4360" y="14152"/>
                    <a:pt x="4383" y="14107"/>
                    <a:pt x="4405" y="14061"/>
                  </a:cubicBezTo>
                  <a:cubicBezTo>
                    <a:pt x="4428" y="14038"/>
                    <a:pt x="4451" y="13993"/>
                    <a:pt x="4474" y="13947"/>
                  </a:cubicBezTo>
                  <a:cubicBezTo>
                    <a:pt x="4497" y="13901"/>
                    <a:pt x="4520" y="13879"/>
                    <a:pt x="4542" y="13833"/>
                  </a:cubicBezTo>
                  <a:cubicBezTo>
                    <a:pt x="4565" y="13787"/>
                    <a:pt x="4588" y="13742"/>
                    <a:pt x="4611" y="13696"/>
                  </a:cubicBezTo>
                  <a:lnTo>
                    <a:pt x="4634" y="13650"/>
                  </a:lnTo>
                  <a:cubicBezTo>
                    <a:pt x="4679" y="13605"/>
                    <a:pt x="4725" y="13536"/>
                    <a:pt x="4748" y="13468"/>
                  </a:cubicBezTo>
                  <a:cubicBezTo>
                    <a:pt x="4793" y="13422"/>
                    <a:pt x="4816" y="13376"/>
                    <a:pt x="4839" y="13331"/>
                  </a:cubicBezTo>
                  <a:lnTo>
                    <a:pt x="4885" y="13239"/>
                  </a:lnTo>
                  <a:lnTo>
                    <a:pt x="4953" y="13148"/>
                  </a:lnTo>
                  <a:cubicBezTo>
                    <a:pt x="4976" y="13102"/>
                    <a:pt x="4999" y="13034"/>
                    <a:pt x="5045" y="12988"/>
                  </a:cubicBezTo>
                  <a:cubicBezTo>
                    <a:pt x="5136" y="12829"/>
                    <a:pt x="5227" y="12669"/>
                    <a:pt x="5341" y="12509"/>
                  </a:cubicBezTo>
                  <a:lnTo>
                    <a:pt x="5387" y="12441"/>
                  </a:lnTo>
                  <a:cubicBezTo>
                    <a:pt x="5455" y="12326"/>
                    <a:pt x="5547" y="12189"/>
                    <a:pt x="5638" y="12075"/>
                  </a:cubicBezTo>
                  <a:cubicBezTo>
                    <a:pt x="5729" y="11916"/>
                    <a:pt x="5843" y="11779"/>
                    <a:pt x="5980" y="11619"/>
                  </a:cubicBezTo>
                  <a:lnTo>
                    <a:pt x="6072" y="11528"/>
                  </a:lnTo>
                  <a:cubicBezTo>
                    <a:pt x="6095" y="11482"/>
                    <a:pt x="6117" y="11459"/>
                    <a:pt x="6163" y="11413"/>
                  </a:cubicBezTo>
                  <a:lnTo>
                    <a:pt x="6140" y="11413"/>
                  </a:lnTo>
                  <a:cubicBezTo>
                    <a:pt x="6277" y="11254"/>
                    <a:pt x="6437" y="11117"/>
                    <a:pt x="6574" y="10980"/>
                  </a:cubicBezTo>
                  <a:cubicBezTo>
                    <a:pt x="6642" y="10911"/>
                    <a:pt x="6734" y="10820"/>
                    <a:pt x="6825" y="10729"/>
                  </a:cubicBezTo>
                  <a:lnTo>
                    <a:pt x="6871" y="10683"/>
                  </a:lnTo>
                  <a:cubicBezTo>
                    <a:pt x="6871" y="10660"/>
                    <a:pt x="6871" y="10637"/>
                    <a:pt x="6893" y="10615"/>
                  </a:cubicBezTo>
                  <a:cubicBezTo>
                    <a:pt x="6916" y="10592"/>
                    <a:pt x="6939" y="10569"/>
                    <a:pt x="6962" y="10546"/>
                  </a:cubicBezTo>
                  <a:cubicBezTo>
                    <a:pt x="6985" y="10523"/>
                    <a:pt x="7008" y="10523"/>
                    <a:pt x="7053" y="10523"/>
                  </a:cubicBezTo>
                  <a:cubicBezTo>
                    <a:pt x="7099" y="10523"/>
                    <a:pt x="7144" y="10546"/>
                    <a:pt x="7190" y="10569"/>
                  </a:cubicBezTo>
                  <a:cubicBezTo>
                    <a:pt x="7213" y="10592"/>
                    <a:pt x="7259" y="10615"/>
                    <a:pt x="7281" y="10660"/>
                  </a:cubicBezTo>
                  <a:lnTo>
                    <a:pt x="7304" y="10683"/>
                  </a:lnTo>
                  <a:cubicBezTo>
                    <a:pt x="7373" y="10729"/>
                    <a:pt x="7418" y="10797"/>
                    <a:pt x="7487" y="10843"/>
                  </a:cubicBezTo>
                  <a:lnTo>
                    <a:pt x="7624" y="10980"/>
                  </a:lnTo>
                  <a:lnTo>
                    <a:pt x="7692" y="11025"/>
                  </a:lnTo>
                  <a:lnTo>
                    <a:pt x="7806" y="11140"/>
                  </a:lnTo>
                  <a:cubicBezTo>
                    <a:pt x="7875" y="11185"/>
                    <a:pt x="7943" y="11231"/>
                    <a:pt x="7989" y="11299"/>
                  </a:cubicBezTo>
                  <a:cubicBezTo>
                    <a:pt x="8172" y="11436"/>
                    <a:pt x="8354" y="11596"/>
                    <a:pt x="8514" y="11733"/>
                  </a:cubicBezTo>
                  <a:lnTo>
                    <a:pt x="8605" y="11801"/>
                  </a:lnTo>
                  <a:cubicBezTo>
                    <a:pt x="8628" y="11824"/>
                    <a:pt x="8628" y="11847"/>
                    <a:pt x="8651" y="11847"/>
                  </a:cubicBezTo>
                  <a:cubicBezTo>
                    <a:pt x="8651" y="11801"/>
                    <a:pt x="8651" y="11756"/>
                    <a:pt x="8651" y="11710"/>
                  </a:cubicBezTo>
                  <a:cubicBezTo>
                    <a:pt x="8674" y="11596"/>
                    <a:pt x="8697" y="11482"/>
                    <a:pt x="8697" y="11391"/>
                  </a:cubicBezTo>
                  <a:lnTo>
                    <a:pt x="8719" y="11276"/>
                  </a:lnTo>
                  <a:cubicBezTo>
                    <a:pt x="8719" y="11162"/>
                    <a:pt x="8742" y="11071"/>
                    <a:pt x="8742" y="10980"/>
                  </a:cubicBezTo>
                  <a:lnTo>
                    <a:pt x="8765" y="10934"/>
                  </a:lnTo>
                  <a:lnTo>
                    <a:pt x="8765" y="10888"/>
                  </a:lnTo>
                  <a:cubicBezTo>
                    <a:pt x="8765" y="10683"/>
                    <a:pt x="8788" y="10478"/>
                    <a:pt x="8811" y="10249"/>
                  </a:cubicBezTo>
                  <a:cubicBezTo>
                    <a:pt x="8834" y="10044"/>
                    <a:pt x="8879" y="9816"/>
                    <a:pt x="8902" y="9656"/>
                  </a:cubicBezTo>
                  <a:cubicBezTo>
                    <a:pt x="8925" y="9565"/>
                    <a:pt x="8925" y="9496"/>
                    <a:pt x="8948" y="9405"/>
                  </a:cubicBezTo>
                  <a:lnTo>
                    <a:pt x="8948" y="9336"/>
                  </a:lnTo>
                  <a:cubicBezTo>
                    <a:pt x="8971" y="9268"/>
                    <a:pt x="8971" y="9199"/>
                    <a:pt x="8993" y="9131"/>
                  </a:cubicBezTo>
                  <a:cubicBezTo>
                    <a:pt x="8993" y="8971"/>
                    <a:pt x="8993" y="8834"/>
                    <a:pt x="9016" y="8697"/>
                  </a:cubicBezTo>
                  <a:lnTo>
                    <a:pt x="9016" y="8652"/>
                  </a:lnTo>
                  <a:cubicBezTo>
                    <a:pt x="9039" y="8469"/>
                    <a:pt x="9039" y="8309"/>
                    <a:pt x="9062" y="8127"/>
                  </a:cubicBezTo>
                  <a:cubicBezTo>
                    <a:pt x="9062" y="8058"/>
                    <a:pt x="9085" y="7990"/>
                    <a:pt x="9085" y="7898"/>
                  </a:cubicBezTo>
                  <a:cubicBezTo>
                    <a:pt x="9107" y="7807"/>
                    <a:pt x="9107" y="7716"/>
                    <a:pt x="9130" y="7624"/>
                  </a:cubicBezTo>
                  <a:lnTo>
                    <a:pt x="9130" y="7556"/>
                  </a:lnTo>
                  <a:cubicBezTo>
                    <a:pt x="9153" y="7419"/>
                    <a:pt x="9153" y="7282"/>
                    <a:pt x="9176" y="7145"/>
                  </a:cubicBezTo>
                  <a:cubicBezTo>
                    <a:pt x="9199" y="7077"/>
                    <a:pt x="9199" y="7031"/>
                    <a:pt x="9199" y="6962"/>
                  </a:cubicBezTo>
                  <a:cubicBezTo>
                    <a:pt x="9222" y="6848"/>
                    <a:pt x="9244" y="6734"/>
                    <a:pt x="9267" y="6597"/>
                  </a:cubicBezTo>
                  <a:lnTo>
                    <a:pt x="9290" y="6552"/>
                  </a:lnTo>
                  <a:cubicBezTo>
                    <a:pt x="9313" y="6392"/>
                    <a:pt x="9359" y="6232"/>
                    <a:pt x="9404" y="6072"/>
                  </a:cubicBezTo>
                  <a:cubicBezTo>
                    <a:pt x="9450" y="5958"/>
                    <a:pt x="9496" y="5821"/>
                    <a:pt x="9610" y="5753"/>
                  </a:cubicBezTo>
                  <a:cubicBezTo>
                    <a:pt x="9655" y="5730"/>
                    <a:pt x="9747" y="5707"/>
                    <a:pt x="9838" y="5684"/>
                  </a:cubicBezTo>
                  <a:cubicBezTo>
                    <a:pt x="9952" y="5684"/>
                    <a:pt x="10112" y="5661"/>
                    <a:pt x="10272" y="5661"/>
                  </a:cubicBezTo>
                  <a:lnTo>
                    <a:pt x="10317" y="5661"/>
                  </a:lnTo>
                  <a:cubicBezTo>
                    <a:pt x="10340" y="5661"/>
                    <a:pt x="10386" y="5661"/>
                    <a:pt x="10386" y="5684"/>
                  </a:cubicBezTo>
                  <a:cubicBezTo>
                    <a:pt x="10409" y="5661"/>
                    <a:pt x="10454" y="5661"/>
                    <a:pt x="10477" y="5639"/>
                  </a:cubicBezTo>
                  <a:cubicBezTo>
                    <a:pt x="10500" y="5639"/>
                    <a:pt x="10545" y="5616"/>
                    <a:pt x="10614" y="5616"/>
                  </a:cubicBezTo>
                  <a:close/>
                  <a:moveTo>
                    <a:pt x="18352" y="1"/>
                  </a:moveTo>
                  <a:cubicBezTo>
                    <a:pt x="18146" y="24"/>
                    <a:pt x="17964" y="24"/>
                    <a:pt x="17781" y="46"/>
                  </a:cubicBezTo>
                  <a:cubicBezTo>
                    <a:pt x="17690" y="46"/>
                    <a:pt x="17598" y="46"/>
                    <a:pt x="17530" y="69"/>
                  </a:cubicBezTo>
                  <a:lnTo>
                    <a:pt x="17416" y="69"/>
                  </a:lnTo>
                  <a:cubicBezTo>
                    <a:pt x="17393" y="46"/>
                    <a:pt x="17347" y="24"/>
                    <a:pt x="17279" y="24"/>
                  </a:cubicBezTo>
                  <a:lnTo>
                    <a:pt x="17233" y="24"/>
                  </a:lnTo>
                  <a:cubicBezTo>
                    <a:pt x="17165" y="46"/>
                    <a:pt x="17074" y="46"/>
                    <a:pt x="16982" y="69"/>
                  </a:cubicBezTo>
                  <a:cubicBezTo>
                    <a:pt x="16937" y="92"/>
                    <a:pt x="16868" y="92"/>
                    <a:pt x="16822" y="115"/>
                  </a:cubicBezTo>
                  <a:lnTo>
                    <a:pt x="16777" y="115"/>
                  </a:lnTo>
                  <a:cubicBezTo>
                    <a:pt x="16685" y="138"/>
                    <a:pt x="16617" y="161"/>
                    <a:pt x="16526" y="183"/>
                  </a:cubicBezTo>
                  <a:lnTo>
                    <a:pt x="16457" y="206"/>
                  </a:lnTo>
                  <a:lnTo>
                    <a:pt x="16366" y="229"/>
                  </a:lnTo>
                  <a:lnTo>
                    <a:pt x="16252" y="275"/>
                  </a:lnTo>
                  <a:lnTo>
                    <a:pt x="16115" y="275"/>
                  </a:lnTo>
                  <a:cubicBezTo>
                    <a:pt x="16024" y="298"/>
                    <a:pt x="15932" y="320"/>
                    <a:pt x="15841" y="343"/>
                  </a:cubicBezTo>
                  <a:cubicBezTo>
                    <a:pt x="15772" y="343"/>
                    <a:pt x="15681" y="366"/>
                    <a:pt x="15567" y="412"/>
                  </a:cubicBezTo>
                  <a:cubicBezTo>
                    <a:pt x="15544" y="434"/>
                    <a:pt x="15499" y="434"/>
                    <a:pt x="15476" y="457"/>
                  </a:cubicBezTo>
                  <a:lnTo>
                    <a:pt x="15430" y="457"/>
                  </a:lnTo>
                  <a:lnTo>
                    <a:pt x="15407" y="480"/>
                  </a:lnTo>
                  <a:lnTo>
                    <a:pt x="15339" y="503"/>
                  </a:lnTo>
                  <a:lnTo>
                    <a:pt x="15202" y="549"/>
                  </a:lnTo>
                  <a:cubicBezTo>
                    <a:pt x="15156" y="549"/>
                    <a:pt x="15111" y="571"/>
                    <a:pt x="15065" y="594"/>
                  </a:cubicBezTo>
                  <a:cubicBezTo>
                    <a:pt x="14996" y="617"/>
                    <a:pt x="14905" y="640"/>
                    <a:pt x="14814" y="686"/>
                  </a:cubicBezTo>
                  <a:lnTo>
                    <a:pt x="14745" y="708"/>
                  </a:lnTo>
                  <a:cubicBezTo>
                    <a:pt x="14677" y="731"/>
                    <a:pt x="14608" y="754"/>
                    <a:pt x="14540" y="777"/>
                  </a:cubicBezTo>
                  <a:lnTo>
                    <a:pt x="14471" y="800"/>
                  </a:lnTo>
                  <a:lnTo>
                    <a:pt x="14403" y="822"/>
                  </a:lnTo>
                  <a:cubicBezTo>
                    <a:pt x="14357" y="845"/>
                    <a:pt x="14312" y="868"/>
                    <a:pt x="14266" y="891"/>
                  </a:cubicBezTo>
                  <a:cubicBezTo>
                    <a:pt x="14061" y="959"/>
                    <a:pt x="13878" y="1051"/>
                    <a:pt x="13718" y="1119"/>
                  </a:cubicBezTo>
                  <a:cubicBezTo>
                    <a:pt x="13558" y="1211"/>
                    <a:pt x="13376" y="1302"/>
                    <a:pt x="13216" y="1370"/>
                  </a:cubicBezTo>
                  <a:cubicBezTo>
                    <a:pt x="13102" y="1416"/>
                    <a:pt x="13011" y="1462"/>
                    <a:pt x="12896" y="1530"/>
                  </a:cubicBezTo>
                  <a:lnTo>
                    <a:pt x="12737" y="1599"/>
                  </a:lnTo>
                  <a:cubicBezTo>
                    <a:pt x="12645" y="1644"/>
                    <a:pt x="12577" y="1690"/>
                    <a:pt x="12486" y="1735"/>
                  </a:cubicBezTo>
                  <a:lnTo>
                    <a:pt x="12417" y="1781"/>
                  </a:lnTo>
                  <a:lnTo>
                    <a:pt x="12371" y="1827"/>
                  </a:lnTo>
                  <a:lnTo>
                    <a:pt x="12349" y="1827"/>
                  </a:lnTo>
                  <a:cubicBezTo>
                    <a:pt x="12326" y="1827"/>
                    <a:pt x="12303" y="1850"/>
                    <a:pt x="12257" y="1850"/>
                  </a:cubicBezTo>
                  <a:cubicBezTo>
                    <a:pt x="12189" y="1895"/>
                    <a:pt x="12120" y="1918"/>
                    <a:pt x="12075" y="1941"/>
                  </a:cubicBezTo>
                  <a:cubicBezTo>
                    <a:pt x="11983" y="1987"/>
                    <a:pt x="11915" y="2032"/>
                    <a:pt x="11847" y="2078"/>
                  </a:cubicBezTo>
                  <a:lnTo>
                    <a:pt x="11801" y="2101"/>
                  </a:lnTo>
                  <a:cubicBezTo>
                    <a:pt x="11664" y="2192"/>
                    <a:pt x="11504" y="2306"/>
                    <a:pt x="11367" y="2397"/>
                  </a:cubicBezTo>
                  <a:lnTo>
                    <a:pt x="11276" y="2443"/>
                  </a:lnTo>
                  <a:cubicBezTo>
                    <a:pt x="11139" y="2534"/>
                    <a:pt x="11002" y="2649"/>
                    <a:pt x="10819" y="2785"/>
                  </a:cubicBezTo>
                  <a:lnTo>
                    <a:pt x="10751" y="2831"/>
                  </a:lnTo>
                  <a:cubicBezTo>
                    <a:pt x="10682" y="2877"/>
                    <a:pt x="10614" y="2922"/>
                    <a:pt x="10545" y="2968"/>
                  </a:cubicBezTo>
                  <a:cubicBezTo>
                    <a:pt x="10454" y="3059"/>
                    <a:pt x="10363" y="3128"/>
                    <a:pt x="10249" y="3219"/>
                  </a:cubicBezTo>
                  <a:cubicBezTo>
                    <a:pt x="10226" y="3242"/>
                    <a:pt x="10203" y="3265"/>
                    <a:pt x="10180" y="3288"/>
                  </a:cubicBezTo>
                  <a:lnTo>
                    <a:pt x="10157" y="3310"/>
                  </a:lnTo>
                  <a:lnTo>
                    <a:pt x="10135" y="3333"/>
                  </a:lnTo>
                  <a:lnTo>
                    <a:pt x="10089" y="3379"/>
                  </a:lnTo>
                  <a:cubicBezTo>
                    <a:pt x="10020" y="3425"/>
                    <a:pt x="9975" y="3470"/>
                    <a:pt x="9906" y="3516"/>
                  </a:cubicBezTo>
                  <a:cubicBezTo>
                    <a:pt x="9815" y="3584"/>
                    <a:pt x="9747" y="3630"/>
                    <a:pt x="9678" y="3698"/>
                  </a:cubicBezTo>
                  <a:lnTo>
                    <a:pt x="9632" y="3721"/>
                  </a:lnTo>
                  <a:lnTo>
                    <a:pt x="9587" y="3767"/>
                  </a:lnTo>
                  <a:cubicBezTo>
                    <a:pt x="9541" y="3813"/>
                    <a:pt x="9496" y="3835"/>
                    <a:pt x="9450" y="3858"/>
                  </a:cubicBezTo>
                  <a:cubicBezTo>
                    <a:pt x="9313" y="3972"/>
                    <a:pt x="9176" y="4086"/>
                    <a:pt x="9062" y="4201"/>
                  </a:cubicBezTo>
                  <a:lnTo>
                    <a:pt x="8993" y="4269"/>
                  </a:lnTo>
                  <a:cubicBezTo>
                    <a:pt x="8856" y="4383"/>
                    <a:pt x="8742" y="4475"/>
                    <a:pt x="8628" y="4589"/>
                  </a:cubicBezTo>
                  <a:lnTo>
                    <a:pt x="8605" y="4611"/>
                  </a:lnTo>
                  <a:lnTo>
                    <a:pt x="8537" y="4680"/>
                  </a:lnTo>
                  <a:cubicBezTo>
                    <a:pt x="8377" y="4817"/>
                    <a:pt x="8240" y="4977"/>
                    <a:pt x="8149" y="5091"/>
                  </a:cubicBezTo>
                  <a:cubicBezTo>
                    <a:pt x="8080" y="5136"/>
                    <a:pt x="8035" y="5205"/>
                    <a:pt x="7989" y="5251"/>
                  </a:cubicBezTo>
                  <a:lnTo>
                    <a:pt x="7966" y="5273"/>
                  </a:lnTo>
                  <a:cubicBezTo>
                    <a:pt x="7898" y="5319"/>
                    <a:pt x="7852" y="5388"/>
                    <a:pt x="7806" y="5433"/>
                  </a:cubicBezTo>
                  <a:lnTo>
                    <a:pt x="7647" y="5616"/>
                  </a:lnTo>
                  <a:lnTo>
                    <a:pt x="7555" y="5684"/>
                  </a:lnTo>
                  <a:lnTo>
                    <a:pt x="7510" y="5753"/>
                  </a:lnTo>
                  <a:lnTo>
                    <a:pt x="7441" y="5821"/>
                  </a:lnTo>
                  <a:lnTo>
                    <a:pt x="7418" y="5844"/>
                  </a:lnTo>
                  <a:cubicBezTo>
                    <a:pt x="7396" y="5867"/>
                    <a:pt x="7373" y="5890"/>
                    <a:pt x="7350" y="5913"/>
                  </a:cubicBezTo>
                  <a:cubicBezTo>
                    <a:pt x="7327" y="5935"/>
                    <a:pt x="7327" y="5958"/>
                    <a:pt x="7304" y="5981"/>
                  </a:cubicBezTo>
                  <a:lnTo>
                    <a:pt x="7259" y="6027"/>
                  </a:lnTo>
                  <a:cubicBezTo>
                    <a:pt x="7190" y="6118"/>
                    <a:pt x="7122" y="6186"/>
                    <a:pt x="7076" y="6255"/>
                  </a:cubicBezTo>
                  <a:cubicBezTo>
                    <a:pt x="6985" y="6369"/>
                    <a:pt x="6893" y="6460"/>
                    <a:pt x="6802" y="6574"/>
                  </a:cubicBezTo>
                  <a:lnTo>
                    <a:pt x="6756" y="6620"/>
                  </a:lnTo>
                  <a:lnTo>
                    <a:pt x="6756" y="6643"/>
                  </a:lnTo>
                  <a:lnTo>
                    <a:pt x="6688" y="6711"/>
                  </a:lnTo>
                  <a:cubicBezTo>
                    <a:pt x="6665" y="6734"/>
                    <a:pt x="6642" y="6757"/>
                    <a:pt x="6620" y="6780"/>
                  </a:cubicBezTo>
                  <a:lnTo>
                    <a:pt x="6620" y="6803"/>
                  </a:lnTo>
                  <a:cubicBezTo>
                    <a:pt x="6574" y="6848"/>
                    <a:pt x="6551" y="6871"/>
                    <a:pt x="6528" y="6917"/>
                  </a:cubicBezTo>
                  <a:lnTo>
                    <a:pt x="6460" y="6985"/>
                  </a:lnTo>
                  <a:lnTo>
                    <a:pt x="6437" y="7008"/>
                  </a:lnTo>
                  <a:cubicBezTo>
                    <a:pt x="6391" y="7054"/>
                    <a:pt x="6368" y="7099"/>
                    <a:pt x="6346" y="7145"/>
                  </a:cubicBezTo>
                  <a:cubicBezTo>
                    <a:pt x="6277" y="7191"/>
                    <a:pt x="6231" y="7259"/>
                    <a:pt x="6186" y="7328"/>
                  </a:cubicBezTo>
                  <a:lnTo>
                    <a:pt x="6140" y="7373"/>
                  </a:lnTo>
                  <a:lnTo>
                    <a:pt x="6095" y="7419"/>
                  </a:lnTo>
                  <a:cubicBezTo>
                    <a:pt x="5935" y="7624"/>
                    <a:pt x="5798" y="7807"/>
                    <a:pt x="5638" y="8012"/>
                  </a:cubicBezTo>
                  <a:cubicBezTo>
                    <a:pt x="5615" y="8058"/>
                    <a:pt x="5570" y="8104"/>
                    <a:pt x="5524" y="8172"/>
                  </a:cubicBezTo>
                  <a:lnTo>
                    <a:pt x="5524" y="8195"/>
                  </a:lnTo>
                  <a:lnTo>
                    <a:pt x="5455" y="8286"/>
                  </a:lnTo>
                  <a:lnTo>
                    <a:pt x="5410" y="8332"/>
                  </a:lnTo>
                  <a:lnTo>
                    <a:pt x="5387" y="8378"/>
                  </a:lnTo>
                  <a:lnTo>
                    <a:pt x="5364" y="8423"/>
                  </a:lnTo>
                  <a:cubicBezTo>
                    <a:pt x="5273" y="8537"/>
                    <a:pt x="5204" y="8652"/>
                    <a:pt x="5113" y="8766"/>
                  </a:cubicBezTo>
                  <a:cubicBezTo>
                    <a:pt x="5022" y="8925"/>
                    <a:pt x="4908" y="9085"/>
                    <a:pt x="4816" y="9245"/>
                  </a:cubicBezTo>
                  <a:lnTo>
                    <a:pt x="4611" y="9542"/>
                  </a:lnTo>
                  <a:lnTo>
                    <a:pt x="4497" y="9724"/>
                  </a:lnTo>
                  <a:cubicBezTo>
                    <a:pt x="4405" y="9884"/>
                    <a:pt x="4291" y="10067"/>
                    <a:pt x="4200" y="10226"/>
                  </a:cubicBezTo>
                  <a:cubicBezTo>
                    <a:pt x="4154" y="10272"/>
                    <a:pt x="4132" y="10341"/>
                    <a:pt x="4086" y="10386"/>
                  </a:cubicBezTo>
                  <a:lnTo>
                    <a:pt x="4063" y="10409"/>
                  </a:lnTo>
                  <a:lnTo>
                    <a:pt x="4063" y="10432"/>
                  </a:lnTo>
                  <a:cubicBezTo>
                    <a:pt x="3995" y="10523"/>
                    <a:pt x="3949" y="10615"/>
                    <a:pt x="3880" y="10706"/>
                  </a:cubicBezTo>
                  <a:cubicBezTo>
                    <a:pt x="3812" y="10843"/>
                    <a:pt x="3721" y="11003"/>
                    <a:pt x="3629" y="11162"/>
                  </a:cubicBezTo>
                  <a:cubicBezTo>
                    <a:pt x="3447" y="11482"/>
                    <a:pt x="3264" y="11779"/>
                    <a:pt x="3104" y="12098"/>
                  </a:cubicBezTo>
                  <a:cubicBezTo>
                    <a:pt x="3013" y="12304"/>
                    <a:pt x="2922" y="12463"/>
                    <a:pt x="2853" y="12623"/>
                  </a:cubicBezTo>
                  <a:cubicBezTo>
                    <a:pt x="2808" y="12692"/>
                    <a:pt x="2785" y="12760"/>
                    <a:pt x="2762" y="12806"/>
                  </a:cubicBezTo>
                  <a:lnTo>
                    <a:pt x="2694" y="12920"/>
                  </a:lnTo>
                  <a:lnTo>
                    <a:pt x="2648" y="13011"/>
                  </a:lnTo>
                  <a:lnTo>
                    <a:pt x="2602" y="13102"/>
                  </a:lnTo>
                  <a:lnTo>
                    <a:pt x="2579" y="13171"/>
                  </a:lnTo>
                  <a:lnTo>
                    <a:pt x="2488" y="13331"/>
                  </a:lnTo>
                  <a:lnTo>
                    <a:pt x="2488" y="13354"/>
                  </a:lnTo>
                  <a:cubicBezTo>
                    <a:pt x="2420" y="13491"/>
                    <a:pt x="2374" y="13605"/>
                    <a:pt x="2306" y="13719"/>
                  </a:cubicBezTo>
                  <a:lnTo>
                    <a:pt x="2191" y="13993"/>
                  </a:lnTo>
                  <a:lnTo>
                    <a:pt x="2100" y="14175"/>
                  </a:lnTo>
                  <a:lnTo>
                    <a:pt x="2100" y="14221"/>
                  </a:lnTo>
                  <a:cubicBezTo>
                    <a:pt x="2054" y="14289"/>
                    <a:pt x="2032" y="14358"/>
                    <a:pt x="1986" y="14449"/>
                  </a:cubicBezTo>
                  <a:lnTo>
                    <a:pt x="1940" y="14563"/>
                  </a:lnTo>
                  <a:lnTo>
                    <a:pt x="1940" y="14586"/>
                  </a:lnTo>
                  <a:cubicBezTo>
                    <a:pt x="1918" y="14632"/>
                    <a:pt x="1895" y="14677"/>
                    <a:pt x="1872" y="14723"/>
                  </a:cubicBezTo>
                  <a:cubicBezTo>
                    <a:pt x="1803" y="14906"/>
                    <a:pt x="1735" y="15088"/>
                    <a:pt x="1666" y="15317"/>
                  </a:cubicBezTo>
                  <a:cubicBezTo>
                    <a:pt x="1644" y="15339"/>
                    <a:pt x="1644" y="15385"/>
                    <a:pt x="1621" y="15408"/>
                  </a:cubicBezTo>
                  <a:lnTo>
                    <a:pt x="1598" y="15453"/>
                  </a:lnTo>
                  <a:lnTo>
                    <a:pt x="1598" y="15476"/>
                  </a:lnTo>
                  <a:cubicBezTo>
                    <a:pt x="1552" y="15613"/>
                    <a:pt x="1507" y="15750"/>
                    <a:pt x="1461" y="15887"/>
                  </a:cubicBezTo>
                  <a:cubicBezTo>
                    <a:pt x="1415" y="16024"/>
                    <a:pt x="1370" y="16161"/>
                    <a:pt x="1324" y="16275"/>
                  </a:cubicBezTo>
                  <a:lnTo>
                    <a:pt x="1301" y="16344"/>
                  </a:lnTo>
                  <a:lnTo>
                    <a:pt x="1278" y="16389"/>
                  </a:lnTo>
                  <a:lnTo>
                    <a:pt x="1278" y="16412"/>
                  </a:lnTo>
                  <a:lnTo>
                    <a:pt x="1233" y="16549"/>
                  </a:lnTo>
                  <a:cubicBezTo>
                    <a:pt x="1187" y="16640"/>
                    <a:pt x="1164" y="16709"/>
                    <a:pt x="1141" y="16777"/>
                  </a:cubicBezTo>
                  <a:lnTo>
                    <a:pt x="1164" y="16755"/>
                  </a:lnTo>
                  <a:lnTo>
                    <a:pt x="1119" y="16823"/>
                  </a:lnTo>
                  <a:lnTo>
                    <a:pt x="1096" y="16914"/>
                  </a:lnTo>
                  <a:lnTo>
                    <a:pt x="1073" y="16960"/>
                  </a:lnTo>
                  <a:cubicBezTo>
                    <a:pt x="1073" y="16983"/>
                    <a:pt x="1073" y="16983"/>
                    <a:pt x="1073" y="16983"/>
                  </a:cubicBezTo>
                  <a:cubicBezTo>
                    <a:pt x="1004" y="17143"/>
                    <a:pt x="959" y="17279"/>
                    <a:pt x="913" y="17416"/>
                  </a:cubicBezTo>
                  <a:lnTo>
                    <a:pt x="890" y="17508"/>
                  </a:lnTo>
                  <a:cubicBezTo>
                    <a:pt x="845" y="17645"/>
                    <a:pt x="822" y="17759"/>
                    <a:pt x="776" y="17873"/>
                  </a:cubicBezTo>
                  <a:lnTo>
                    <a:pt x="731" y="18033"/>
                  </a:lnTo>
                  <a:cubicBezTo>
                    <a:pt x="685" y="18215"/>
                    <a:pt x="639" y="18398"/>
                    <a:pt x="594" y="18581"/>
                  </a:cubicBezTo>
                  <a:lnTo>
                    <a:pt x="571" y="18649"/>
                  </a:lnTo>
                  <a:lnTo>
                    <a:pt x="548" y="18672"/>
                  </a:lnTo>
                  <a:cubicBezTo>
                    <a:pt x="502" y="18809"/>
                    <a:pt x="457" y="18969"/>
                    <a:pt x="411" y="19128"/>
                  </a:cubicBezTo>
                  <a:cubicBezTo>
                    <a:pt x="388" y="19242"/>
                    <a:pt x="365" y="19379"/>
                    <a:pt x="320" y="19516"/>
                  </a:cubicBezTo>
                  <a:lnTo>
                    <a:pt x="297" y="19653"/>
                  </a:lnTo>
                  <a:lnTo>
                    <a:pt x="274" y="19745"/>
                  </a:lnTo>
                  <a:lnTo>
                    <a:pt x="274" y="19790"/>
                  </a:lnTo>
                  <a:cubicBezTo>
                    <a:pt x="274" y="19836"/>
                    <a:pt x="251" y="19859"/>
                    <a:pt x="251" y="19904"/>
                  </a:cubicBezTo>
                  <a:lnTo>
                    <a:pt x="228" y="19950"/>
                  </a:lnTo>
                  <a:lnTo>
                    <a:pt x="228" y="19996"/>
                  </a:lnTo>
                  <a:lnTo>
                    <a:pt x="228" y="20019"/>
                  </a:lnTo>
                  <a:cubicBezTo>
                    <a:pt x="183" y="20110"/>
                    <a:pt x="160" y="20178"/>
                    <a:pt x="137" y="20270"/>
                  </a:cubicBezTo>
                  <a:lnTo>
                    <a:pt x="114" y="20338"/>
                  </a:lnTo>
                  <a:cubicBezTo>
                    <a:pt x="114" y="20384"/>
                    <a:pt x="91" y="20407"/>
                    <a:pt x="91" y="20452"/>
                  </a:cubicBezTo>
                  <a:cubicBezTo>
                    <a:pt x="69" y="20475"/>
                    <a:pt x="69" y="20498"/>
                    <a:pt x="69" y="20521"/>
                  </a:cubicBezTo>
                  <a:lnTo>
                    <a:pt x="69" y="20544"/>
                  </a:lnTo>
                  <a:cubicBezTo>
                    <a:pt x="46" y="20566"/>
                    <a:pt x="46" y="20589"/>
                    <a:pt x="23" y="20612"/>
                  </a:cubicBezTo>
                  <a:cubicBezTo>
                    <a:pt x="0" y="20726"/>
                    <a:pt x="0" y="20840"/>
                    <a:pt x="46" y="20977"/>
                  </a:cubicBezTo>
                  <a:cubicBezTo>
                    <a:pt x="69" y="21068"/>
                    <a:pt x="114" y="21160"/>
                    <a:pt x="137" y="21205"/>
                  </a:cubicBezTo>
                  <a:cubicBezTo>
                    <a:pt x="160" y="21274"/>
                    <a:pt x="206" y="21342"/>
                    <a:pt x="228" y="21388"/>
                  </a:cubicBezTo>
                  <a:lnTo>
                    <a:pt x="251" y="21411"/>
                  </a:lnTo>
                  <a:cubicBezTo>
                    <a:pt x="320" y="21502"/>
                    <a:pt x="365" y="21593"/>
                    <a:pt x="434" y="21662"/>
                  </a:cubicBezTo>
                  <a:lnTo>
                    <a:pt x="457" y="21708"/>
                  </a:lnTo>
                  <a:cubicBezTo>
                    <a:pt x="457" y="21708"/>
                    <a:pt x="480" y="21730"/>
                    <a:pt x="480" y="21730"/>
                  </a:cubicBezTo>
                  <a:lnTo>
                    <a:pt x="502" y="21753"/>
                  </a:lnTo>
                  <a:lnTo>
                    <a:pt x="548" y="21822"/>
                  </a:lnTo>
                  <a:cubicBezTo>
                    <a:pt x="571" y="21867"/>
                    <a:pt x="616" y="21936"/>
                    <a:pt x="639" y="21981"/>
                  </a:cubicBezTo>
                  <a:lnTo>
                    <a:pt x="639" y="21959"/>
                  </a:lnTo>
                  <a:lnTo>
                    <a:pt x="731" y="22096"/>
                  </a:lnTo>
                  <a:lnTo>
                    <a:pt x="708" y="22050"/>
                  </a:lnTo>
                  <a:lnTo>
                    <a:pt x="708" y="22050"/>
                  </a:lnTo>
                  <a:cubicBezTo>
                    <a:pt x="753" y="22141"/>
                    <a:pt x="799" y="22210"/>
                    <a:pt x="868" y="22255"/>
                  </a:cubicBezTo>
                  <a:cubicBezTo>
                    <a:pt x="890" y="22301"/>
                    <a:pt x="913" y="22347"/>
                    <a:pt x="959" y="22370"/>
                  </a:cubicBezTo>
                  <a:cubicBezTo>
                    <a:pt x="982" y="22415"/>
                    <a:pt x="1004" y="22438"/>
                    <a:pt x="1027" y="22461"/>
                  </a:cubicBezTo>
                  <a:lnTo>
                    <a:pt x="1119" y="22598"/>
                  </a:lnTo>
                  <a:lnTo>
                    <a:pt x="1141" y="22621"/>
                  </a:lnTo>
                  <a:lnTo>
                    <a:pt x="1164" y="22666"/>
                  </a:lnTo>
                  <a:cubicBezTo>
                    <a:pt x="1233" y="22735"/>
                    <a:pt x="1301" y="22826"/>
                    <a:pt x="1370" y="22895"/>
                  </a:cubicBezTo>
                  <a:cubicBezTo>
                    <a:pt x="1415" y="22963"/>
                    <a:pt x="1484" y="23031"/>
                    <a:pt x="1552" y="23100"/>
                  </a:cubicBezTo>
                  <a:cubicBezTo>
                    <a:pt x="1598" y="23146"/>
                    <a:pt x="1644" y="23191"/>
                    <a:pt x="1689" y="23260"/>
                  </a:cubicBezTo>
                  <a:lnTo>
                    <a:pt x="1712" y="23305"/>
                  </a:lnTo>
                  <a:cubicBezTo>
                    <a:pt x="1826" y="23419"/>
                    <a:pt x="1918" y="23534"/>
                    <a:pt x="2032" y="23648"/>
                  </a:cubicBezTo>
                  <a:lnTo>
                    <a:pt x="2100" y="23716"/>
                  </a:lnTo>
                  <a:lnTo>
                    <a:pt x="2214" y="23853"/>
                  </a:lnTo>
                  <a:cubicBezTo>
                    <a:pt x="2306" y="23944"/>
                    <a:pt x="2397" y="24059"/>
                    <a:pt x="2511" y="24150"/>
                  </a:cubicBezTo>
                  <a:cubicBezTo>
                    <a:pt x="2625" y="24264"/>
                    <a:pt x="2762" y="24401"/>
                    <a:pt x="2899" y="24515"/>
                  </a:cubicBezTo>
                  <a:cubicBezTo>
                    <a:pt x="2990" y="24584"/>
                    <a:pt x="3082" y="24675"/>
                    <a:pt x="3173" y="24766"/>
                  </a:cubicBezTo>
                  <a:lnTo>
                    <a:pt x="3310" y="24880"/>
                  </a:lnTo>
                  <a:lnTo>
                    <a:pt x="3355" y="24926"/>
                  </a:lnTo>
                  <a:cubicBezTo>
                    <a:pt x="3470" y="25040"/>
                    <a:pt x="3584" y="25131"/>
                    <a:pt x="3721" y="25246"/>
                  </a:cubicBezTo>
                  <a:cubicBezTo>
                    <a:pt x="3858" y="25360"/>
                    <a:pt x="4017" y="25497"/>
                    <a:pt x="4154" y="25611"/>
                  </a:cubicBezTo>
                  <a:lnTo>
                    <a:pt x="4269" y="25679"/>
                  </a:lnTo>
                  <a:lnTo>
                    <a:pt x="4360" y="25770"/>
                  </a:lnTo>
                  <a:cubicBezTo>
                    <a:pt x="4428" y="25816"/>
                    <a:pt x="4497" y="25862"/>
                    <a:pt x="4565" y="25930"/>
                  </a:cubicBezTo>
                  <a:cubicBezTo>
                    <a:pt x="4634" y="25976"/>
                    <a:pt x="4702" y="26044"/>
                    <a:pt x="4771" y="26090"/>
                  </a:cubicBezTo>
                  <a:lnTo>
                    <a:pt x="4999" y="26250"/>
                  </a:lnTo>
                  <a:cubicBezTo>
                    <a:pt x="5113" y="26364"/>
                    <a:pt x="5250" y="26478"/>
                    <a:pt x="5410" y="26569"/>
                  </a:cubicBezTo>
                  <a:lnTo>
                    <a:pt x="5455" y="26615"/>
                  </a:lnTo>
                  <a:cubicBezTo>
                    <a:pt x="5707" y="26798"/>
                    <a:pt x="5980" y="26980"/>
                    <a:pt x="6231" y="27163"/>
                  </a:cubicBezTo>
                  <a:lnTo>
                    <a:pt x="6437" y="27323"/>
                  </a:lnTo>
                  <a:cubicBezTo>
                    <a:pt x="6688" y="27482"/>
                    <a:pt x="6916" y="27642"/>
                    <a:pt x="7144" y="27779"/>
                  </a:cubicBezTo>
                  <a:cubicBezTo>
                    <a:pt x="7213" y="27825"/>
                    <a:pt x="7281" y="27870"/>
                    <a:pt x="7350" y="27916"/>
                  </a:cubicBezTo>
                  <a:lnTo>
                    <a:pt x="7418" y="27962"/>
                  </a:lnTo>
                  <a:lnTo>
                    <a:pt x="7464" y="27985"/>
                  </a:lnTo>
                  <a:lnTo>
                    <a:pt x="7601" y="28076"/>
                  </a:lnTo>
                  <a:cubicBezTo>
                    <a:pt x="7669" y="28121"/>
                    <a:pt x="7738" y="28167"/>
                    <a:pt x="7806" y="28190"/>
                  </a:cubicBezTo>
                  <a:lnTo>
                    <a:pt x="7829" y="28213"/>
                  </a:lnTo>
                  <a:lnTo>
                    <a:pt x="7875" y="28236"/>
                  </a:lnTo>
                  <a:cubicBezTo>
                    <a:pt x="7943" y="28281"/>
                    <a:pt x="8012" y="28327"/>
                    <a:pt x="8103" y="28373"/>
                  </a:cubicBezTo>
                  <a:cubicBezTo>
                    <a:pt x="8400" y="28578"/>
                    <a:pt x="8719" y="28761"/>
                    <a:pt x="9039" y="28966"/>
                  </a:cubicBezTo>
                  <a:cubicBezTo>
                    <a:pt x="9359" y="29171"/>
                    <a:pt x="9655" y="29331"/>
                    <a:pt x="9952" y="29491"/>
                  </a:cubicBezTo>
                  <a:cubicBezTo>
                    <a:pt x="10089" y="29559"/>
                    <a:pt x="10249" y="29651"/>
                    <a:pt x="10386" y="29719"/>
                  </a:cubicBezTo>
                  <a:cubicBezTo>
                    <a:pt x="10545" y="29788"/>
                    <a:pt x="10705" y="29879"/>
                    <a:pt x="10865" y="29970"/>
                  </a:cubicBezTo>
                  <a:lnTo>
                    <a:pt x="11116" y="30084"/>
                  </a:lnTo>
                  <a:lnTo>
                    <a:pt x="11139" y="30107"/>
                  </a:lnTo>
                  <a:cubicBezTo>
                    <a:pt x="11322" y="30199"/>
                    <a:pt x="11527" y="30290"/>
                    <a:pt x="11710" y="30404"/>
                  </a:cubicBezTo>
                  <a:cubicBezTo>
                    <a:pt x="11847" y="30450"/>
                    <a:pt x="12006" y="30518"/>
                    <a:pt x="12143" y="30564"/>
                  </a:cubicBezTo>
                  <a:lnTo>
                    <a:pt x="12166" y="30587"/>
                  </a:lnTo>
                  <a:lnTo>
                    <a:pt x="12212" y="30609"/>
                  </a:lnTo>
                  <a:cubicBezTo>
                    <a:pt x="12326" y="30655"/>
                    <a:pt x="12440" y="30701"/>
                    <a:pt x="12577" y="30746"/>
                  </a:cubicBezTo>
                  <a:lnTo>
                    <a:pt x="12668" y="30792"/>
                  </a:lnTo>
                  <a:lnTo>
                    <a:pt x="12760" y="30838"/>
                  </a:lnTo>
                  <a:cubicBezTo>
                    <a:pt x="12805" y="30861"/>
                    <a:pt x="12874" y="30906"/>
                    <a:pt x="12919" y="30929"/>
                  </a:cubicBezTo>
                  <a:lnTo>
                    <a:pt x="12965" y="30929"/>
                  </a:lnTo>
                  <a:cubicBezTo>
                    <a:pt x="13033" y="30975"/>
                    <a:pt x="13102" y="30997"/>
                    <a:pt x="13170" y="31043"/>
                  </a:cubicBezTo>
                  <a:lnTo>
                    <a:pt x="13353" y="31112"/>
                  </a:lnTo>
                  <a:cubicBezTo>
                    <a:pt x="13490" y="31180"/>
                    <a:pt x="13627" y="31226"/>
                    <a:pt x="13764" y="31271"/>
                  </a:cubicBezTo>
                  <a:lnTo>
                    <a:pt x="13855" y="31317"/>
                  </a:lnTo>
                  <a:lnTo>
                    <a:pt x="13878" y="31317"/>
                  </a:lnTo>
                  <a:cubicBezTo>
                    <a:pt x="13969" y="31363"/>
                    <a:pt x="14038" y="31386"/>
                    <a:pt x="14129" y="31408"/>
                  </a:cubicBezTo>
                  <a:cubicBezTo>
                    <a:pt x="14175" y="31431"/>
                    <a:pt x="14220" y="31431"/>
                    <a:pt x="14243" y="31454"/>
                  </a:cubicBezTo>
                  <a:lnTo>
                    <a:pt x="14289" y="31454"/>
                  </a:lnTo>
                  <a:cubicBezTo>
                    <a:pt x="14312" y="31454"/>
                    <a:pt x="14357" y="31477"/>
                    <a:pt x="14380" y="31477"/>
                  </a:cubicBezTo>
                  <a:cubicBezTo>
                    <a:pt x="14426" y="31477"/>
                    <a:pt x="14449" y="31454"/>
                    <a:pt x="14494" y="31431"/>
                  </a:cubicBezTo>
                  <a:cubicBezTo>
                    <a:pt x="14494" y="31431"/>
                    <a:pt x="14517" y="31408"/>
                    <a:pt x="14540" y="31408"/>
                  </a:cubicBezTo>
                  <a:cubicBezTo>
                    <a:pt x="14540" y="31363"/>
                    <a:pt x="14540" y="31317"/>
                    <a:pt x="14586" y="31294"/>
                  </a:cubicBezTo>
                  <a:cubicBezTo>
                    <a:pt x="14586" y="31294"/>
                    <a:pt x="14586" y="31294"/>
                    <a:pt x="14586" y="31271"/>
                  </a:cubicBezTo>
                  <a:cubicBezTo>
                    <a:pt x="14586" y="31249"/>
                    <a:pt x="14586" y="31226"/>
                    <a:pt x="14586" y="31226"/>
                  </a:cubicBezTo>
                  <a:cubicBezTo>
                    <a:pt x="14654" y="31180"/>
                    <a:pt x="14723" y="31134"/>
                    <a:pt x="14791" y="31089"/>
                  </a:cubicBezTo>
                  <a:cubicBezTo>
                    <a:pt x="14814" y="31089"/>
                    <a:pt x="14837" y="31066"/>
                    <a:pt x="14837" y="31066"/>
                  </a:cubicBezTo>
                  <a:cubicBezTo>
                    <a:pt x="14859" y="31043"/>
                    <a:pt x="14882" y="31020"/>
                    <a:pt x="14905" y="30997"/>
                  </a:cubicBezTo>
                  <a:cubicBezTo>
                    <a:pt x="14974" y="30929"/>
                    <a:pt x="15019" y="30883"/>
                    <a:pt x="15088" y="30838"/>
                  </a:cubicBezTo>
                  <a:cubicBezTo>
                    <a:pt x="15202" y="30746"/>
                    <a:pt x="15316" y="30655"/>
                    <a:pt x="15384" y="30564"/>
                  </a:cubicBezTo>
                  <a:cubicBezTo>
                    <a:pt x="15430" y="30541"/>
                    <a:pt x="15476" y="30495"/>
                    <a:pt x="15499" y="30472"/>
                  </a:cubicBezTo>
                  <a:lnTo>
                    <a:pt x="15521" y="30450"/>
                  </a:lnTo>
                  <a:cubicBezTo>
                    <a:pt x="15567" y="30404"/>
                    <a:pt x="15590" y="30358"/>
                    <a:pt x="15636" y="30336"/>
                  </a:cubicBezTo>
                  <a:lnTo>
                    <a:pt x="15750" y="30199"/>
                  </a:lnTo>
                  <a:lnTo>
                    <a:pt x="15864" y="30107"/>
                  </a:lnTo>
                  <a:cubicBezTo>
                    <a:pt x="15887" y="30062"/>
                    <a:pt x="15932" y="30039"/>
                    <a:pt x="15978" y="29993"/>
                  </a:cubicBezTo>
                  <a:lnTo>
                    <a:pt x="16001" y="29970"/>
                  </a:lnTo>
                  <a:cubicBezTo>
                    <a:pt x="16024" y="29948"/>
                    <a:pt x="16046" y="29902"/>
                    <a:pt x="16092" y="29879"/>
                  </a:cubicBezTo>
                  <a:cubicBezTo>
                    <a:pt x="16160" y="29788"/>
                    <a:pt x="16252" y="29719"/>
                    <a:pt x="16320" y="29628"/>
                  </a:cubicBezTo>
                  <a:cubicBezTo>
                    <a:pt x="16366" y="29582"/>
                    <a:pt x="16412" y="29537"/>
                    <a:pt x="16457" y="29491"/>
                  </a:cubicBezTo>
                  <a:lnTo>
                    <a:pt x="16549" y="29377"/>
                  </a:lnTo>
                  <a:cubicBezTo>
                    <a:pt x="16571" y="29354"/>
                    <a:pt x="16594" y="29331"/>
                    <a:pt x="16617" y="29286"/>
                  </a:cubicBezTo>
                  <a:lnTo>
                    <a:pt x="16663" y="29240"/>
                  </a:lnTo>
                  <a:lnTo>
                    <a:pt x="16731" y="29194"/>
                  </a:lnTo>
                  <a:lnTo>
                    <a:pt x="16754" y="29149"/>
                  </a:lnTo>
                  <a:lnTo>
                    <a:pt x="16800" y="29126"/>
                  </a:lnTo>
                  <a:cubicBezTo>
                    <a:pt x="16822" y="29080"/>
                    <a:pt x="16845" y="29057"/>
                    <a:pt x="16868" y="29035"/>
                  </a:cubicBezTo>
                  <a:lnTo>
                    <a:pt x="16914" y="28989"/>
                  </a:lnTo>
                  <a:lnTo>
                    <a:pt x="16937" y="28966"/>
                  </a:lnTo>
                  <a:lnTo>
                    <a:pt x="16959" y="28943"/>
                  </a:lnTo>
                  <a:lnTo>
                    <a:pt x="17051" y="28829"/>
                  </a:lnTo>
                  <a:cubicBezTo>
                    <a:pt x="17165" y="28669"/>
                    <a:pt x="17302" y="28510"/>
                    <a:pt x="17439" y="28373"/>
                  </a:cubicBezTo>
                  <a:cubicBezTo>
                    <a:pt x="17690" y="28099"/>
                    <a:pt x="17941" y="27825"/>
                    <a:pt x="18169" y="27551"/>
                  </a:cubicBezTo>
                  <a:cubicBezTo>
                    <a:pt x="18306" y="27391"/>
                    <a:pt x="18420" y="27254"/>
                    <a:pt x="18534" y="27094"/>
                  </a:cubicBezTo>
                  <a:cubicBezTo>
                    <a:pt x="18671" y="26935"/>
                    <a:pt x="18785" y="26798"/>
                    <a:pt x="18922" y="26638"/>
                  </a:cubicBezTo>
                  <a:lnTo>
                    <a:pt x="18991" y="26547"/>
                  </a:lnTo>
                  <a:cubicBezTo>
                    <a:pt x="19014" y="26501"/>
                    <a:pt x="19059" y="26455"/>
                    <a:pt x="19105" y="26410"/>
                  </a:cubicBezTo>
                  <a:lnTo>
                    <a:pt x="19173" y="26318"/>
                  </a:lnTo>
                  <a:cubicBezTo>
                    <a:pt x="19196" y="26273"/>
                    <a:pt x="19219" y="26250"/>
                    <a:pt x="19265" y="26204"/>
                  </a:cubicBezTo>
                  <a:cubicBezTo>
                    <a:pt x="19310" y="26136"/>
                    <a:pt x="19356" y="26090"/>
                    <a:pt x="19402" y="26044"/>
                  </a:cubicBezTo>
                  <a:cubicBezTo>
                    <a:pt x="19470" y="25953"/>
                    <a:pt x="19539" y="25862"/>
                    <a:pt x="19607" y="25770"/>
                  </a:cubicBezTo>
                  <a:cubicBezTo>
                    <a:pt x="19653" y="25702"/>
                    <a:pt x="19698" y="25634"/>
                    <a:pt x="19744" y="25565"/>
                  </a:cubicBezTo>
                  <a:cubicBezTo>
                    <a:pt x="19881" y="25382"/>
                    <a:pt x="19995" y="25200"/>
                    <a:pt x="20132" y="25040"/>
                  </a:cubicBezTo>
                  <a:cubicBezTo>
                    <a:pt x="20246" y="24880"/>
                    <a:pt x="20360" y="24698"/>
                    <a:pt x="20497" y="24538"/>
                  </a:cubicBezTo>
                  <a:lnTo>
                    <a:pt x="20657" y="24310"/>
                  </a:lnTo>
                  <a:cubicBezTo>
                    <a:pt x="20840" y="24036"/>
                    <a:pt x="21045" y="23785"/>
                    <a:pt x="21228" y="23511"/>
                  </a:cubicBezTo>
                  <a:cubicBezTo>
                    <a:pt x="21456" y="23168"/>
                    <a:pt x="21707" y="22803"/>
                    <a:pt x="21958" y="22415"/>
                  </a:cubicBezTo>
                  <a:lnTo>
                    <a:pt x="21958" y="22415"/>
                  </a:lnTo>
                  <a:lnTo>
                    <a:pt x="21935" y="22438"/>
                  </a:lnTo>
                  <a:lnTo>
                    <a:pt x="22004" y="22324"/>
                  </a:lnTo>
                  <a:lnTo>
                    <a:pt x="22118" y="22187"/>
                  </a:lnTo>
                  <a:lnTo>
                    <a:pt x="22095" y="22187"/>
                  </a:lnTo>
                  <a:cubicBezTo>
                    <a:pt x="22186" y="22050"/>
                    <a:pt x="22278" y="21913"/>
                    <a:pt x="22392" y="21753"/>
                  </a:cubicBezTo>
                  <a:lnTo>
                    <a:pt x="22415" y="21730"/>
                  </a:lnTo>
                  <a:lnTo>
                    <a:pt x="22437" y="21708"/>
                  </a:lnTo>
                  <a:cubicBezTo>
                    <a:pt x="22552" y="21525"/>
                    <a:pt x="22643" y="21365"/>
                    <a:pt x="22757" y="21205"/>
                  </a:cubicBezTo>
                  <a:cubicBezTo>
                    <a:pt x="22871" y="21023"/>
                    <a:pt x="22985" y="20840"/>
                    <a:pt x="23099" y="20658"/>
                  </a:cubicBezTo>
                  <a:lnTo>
                    <a:pt x="23145" y="20589"/>
                  </a:lnTo>
                  <a:lnTo>
                    <a:pt x="23168" y="20544"/>
                  </a:lnTo>
                  <a:cubicBezTo>
                    <a:pt x="23259" y="20407"/>
                    <a:pt x="23328" y="20247"/>
                    <a:pt x="23419" y="20110"/>
                  </a:cubicBezTo>
                  <a:lnTo>
                    <a:pt x="23465" y="20064"/>
                  </a:lnTo>
                  <a:lnTo>
                    <a:pt x="23487" y="20019"/>
                  </a:lnTo>
                  <a:lnTo>
                    <a:pt x="23465" y="20019"/>
                  </a:lnTo>
                  <a:lnTo>
                    <a:pt x="23487" y="19996"/>
                  </a:lnTo>
                  <a:cubicBezTo>
                    <a:pt x="23716" y="19676"/>
                    <a:pt x="23921" y="19334"/>
                    <a:pt x="24172" y="18923"/>
                  </a:cubicBezTo>
                  <a:lnTo>
                    <a:pt x="24263" y="18763"/>
                  </a:lnTo>
                  <a:lnTo>
                    <a:pt x="24286" y="18740"/>
                  </a:lnTo>
                  <a:lnTo>
                    <a:pt x="24309" y="18695"/>
                  </a:lnTo>
                  <a:cubicBezTo>
                    <a:pt x="24378" y="18558"/>
                    <a:pt x="24446" y="18444"/>
                    <a:pt x="24515" y="18307"/>
                  </a:cubicBezTo>
                  <a:lnTo>
                    <a:pt x="24583" y="18215"/>
                  </a:lnTo>
                  <a:lnTo>
                    <a:pt x="24629" y="18101"/>
                  </a:lnTo>
                  <a:cubicBezTo>
                    <a:pt x="24697" y="17964"/>
                    <a:pt x="24788" y="17850"/>
                    <a:pt x="24857" y="17713"/>
                  </a:cubicBezTo>
                  <a:lnTo>
                    <a:pt x="24857" y="17690"/>
                  </a:lnTo>
                  <a:cubicBezTo>
                    <a:pt x="24857" y="17690"/>
                    <a:pt x="24857" y="17690"/>
                    <a:pt x="24857" y="17668"/>
                  </a:cubicBezTo>
                  <a:lnTo>
                    <a:pt x="24903" y="17599"/>
                  </a:lnTo>
                  <a:cubicBezTo>
                    <a:pt x="24925" y="17531"/>
                    <a:pt x="24948" y="17462"/>
                    <a:pt x="24994" y="17416"/>
                  </a:cubicBezTo>
                  <a:lnTo>
                    <a:pt x="25040" y="17302"/>
                  </a:lnTo>
                  <a:cubicBezTo>
                    <a:pt x="25040" y="17257"/>
                    <a:pt x="25062" y="17211"/>
                    <a:pt x="25085" y="17165"/>
                  </a:cubicBezTo>
                  <a:cubicBezTo>
                    <a:pt x="25154" y="17006"/>
                    <a:pt x="25222" y="16846"/>
                    <a:pt x="25291" y="16686"/>
                  </a:cubicBezTo>
                  <a:lnTo>
                    <a:pt x="25291" y="16640"/>
                  </a:lnTo>
                  <a:cubicBezTo>
                    <a:pt x="25382" y="16458"/>
                    <a:pt x="25450" y="16298"/>
                    <a:pt x="25519" y="16115"/>
                  </a:cubicBezTo>
                  <a:cubicBezTo>
                    <a:pt x="25587" y="15978"/>
                    <a:pt x="25633" y="15842"/>
                    <a:pt x="25701" y="15705"/>
                  </a:cubicBezTo>
                  <a:lnTo>
                    <a:pt x="25770" y="15568"/>
                  </a:lnTo>
                  <a:cubicBezTo>
                    <a:pt x="25770" y="15522"/>
                    <a:pt x="25793" y="15499"/>
                    <a:pt x="25816" y="15453"/>
                  </a:cubicBezTo>
                  <a:cubicBezTo>
                    <a:pt x="25838" y="15408"/>
                    <a:pt x="25861" y="15362"/>
                    <a:pt x="25884" y="15317"/>
                  </a:cubicBezTo>
                  <a:lnTo>
                    <a:pt x="25907" y="15248"/>
                  </a:lnTo>
                  <a:lnTo>
                    <a:pt x="25953" y="15180"/>
                  </a:lnTo>
                  <a:cubicBezTo>
                    <a:pt x="25953" y="15157"/>
                    <a:pt x="25975" y="15134"/>
                    <a:pt x="25975" y="15111"/>
                  </a:cubicBezTo>
                  <a:lnTo>
                    <a:pt x="25998" y="15065"/>
                  </a:lnTo>
                  <a:cubicBezTo>
                    <a:pt x="26090" y="14906"/>
                    <a:pt x="26135" y="14746"/>
                    <a:pt x="26204" y="14586"/>
                  </a:cubicBezTo>
                  <a:cubicBezTo>
                    <a:pt x="26249" y="14495"/>
                    <a:pt x="26272" y="14404"/>
                    <a:pt x="26295" y="14312"/>
                  </a:cubicBezTo>
                  <a:lnTo>
                    <a:pt x="26341" y="14175"/>
                  </a:lnTo>
                  <a:cubicBezTo>
                    <a:pt x="26455" y="13833"/>
                    <a:pt x="26546" y="13513"/>
                    <a:pt x="26637" y="13217"/>
                  </a:cubicBezTo>
                  <a:lnTo>
                    <a:pt x="26637" y="13171"/>
                  </a:lnTo>
                  <a:cubicBezTo>
                    <a:pt x="26660" y="13102"/>
                    <a:pt x="26683" y="13057"/>
                    <a:pt x="26683" y="12988"/>
                  </a:cubicBezTo>
                  <a:lnTo>
                    <a:pt x="26706" y="12897"/>
                  </a:lnTo>
                  <a:cubicBezTo>
                    <a:pt x="26729" y="12851"/>
                    <a:pt x="26729" y="12806"/>
                    <a:pt x="26751" y="12737"/>
                  </a:cubicBezTo>
                  <a:lnTo>
                    <a:pt x="26751" y="12692"/>
                  </a:lnTo>
                  <a:cubicBezTo>
                    <a:pt x="26774" y="12623"/>
                    <a:pt x="26797" y="12555"/>
                    <a:pt x="26797" y="12509"/>
                  </a:cubicBezTo>
                  <a:cubicBezTo>
                    <a:pt x="26820" y="12418"/>
                    <a:pt x="26843" y="12349"/>
                    <a:pt x="26843" y="12258"/>
                  </a:cubicBezTo>
                  <a:cubicBezTo>
                    <a:pt x="26866" y="12167"/>
                    <a:pt x="26888" y="12098"/>
                    <a:pt x="26888" y="12007"/>
                  </a:cubicBezTo>
                  <a:cubicBezTo>
                    <a:pt x="26911" y="11916"/>
                    <a:pt x="26934" y="11824"/>
                    <a:pt x="26957" y="11733"/>
                  </a:cubicBezTo>
                  <a:cubicBezTo>
                    <a:pt x="26980" y="11573"/>
                    <a:pt x="27003" y="11391"/>
                    <a:pt x="27025" y="11231"/>
                  </a:cubicBezTo>
                  <a:cubicBezTo>
                    <a:pt x="27025" y="11140"/>
                    <a:pt x="27048" y="11048"/>
                    <a:pt x="27071" y="10957"/>
                  </a:cubicBezTo>
                  <a:cubicBezTo>
                    <a:pt x="27071" y="10866"/>
                    <a:pt x="27094" y="10774"/>
                    <a:pt x="27117" y="10683"/>
                  </a:cubicBezTo>
                  <a:cubicBezTo>
                    <a:pt x="27117" y="10637"/>
                    <a:pt x="27117" y="10592"/>
                    <a:pt x="27117" y="10546"/>
                  </a:cubicBezTo>
                  <a:lnTo>
                    <a:pt x="27139" y="10455"/>
                  </a:lnTo>
                  <a:cubicBezTo>
                    <a:pt x="27139" y="10386"/>
                    <a:pt x="27162" y="10318"/>
                    <a:pt x="27162" y="10272"/>
                  </a:cubicBezTo>
                  <a:lnTo>
                    <a:pt x="27162" y="10204"/>
                  </a:lnTo>
                  <a:cubicBezTo>
                    <a:pt x="27185" y="10112"/>
                    <a:pt x="27185" y="10021"/>
                    <a:pt x="27185" y="9907"/>
                  </a:cubicBezTo>
                  <a:cubicBezTo>
                    <a:pt x="27185" y="9838"/>
                    <a:pt x="27185" y="9747"/>
                    <a:pt x="27208" y="9679"/>
                  </a:cubicBezTo>
                  <a:lnTo>
                    <a:pt x="27208" y="9587"/>
                  </a:lnTo>
                  <a:cubicBezTo>
                    <a:pt x="27208" y="9496"/>
                    <a:pt x="27231" y="9405"/>
                    <a:pt x="27231" y="9313"/>
                  </a:cubicBezTo>
                  <a:lnTo>
                    <a:pt x="27231" y="9268"/>
                  </a:lnTo>
                  <a:cubicBezTo>
                    <a:pt x="27254" y="9177"/>
                    <a:pt x="27254" y="9085"/>
                    <a:pt x="27276" y="8994"/>
                  </a:cubicBezTo>
                  <a:cubicBezTo>
                    <a:pt x="27276" y="8971"/>
                    <a:pt x="27276" y="8925"/>
                    <a:pt x="27276" y="8903"/>
                  </a:cubicBezTo>
                  <a:lnTo>
                    <a:pt x="27276" y="8834"/>
                  </a:lnTo>
                  <a:cubicBezTo>
                    <a:pt x="27276" y="8743"/>
                    <a:pt x="27276" y="8629"/>
                    <a:pt x="27276" y="8515"/>
                  </a:cubicBezTo>
                  <a:cubicBezTo>
                    <a:pt x="27254" y="8400"/>
                    <a:pt x="27254" y="8286"/>
                    <a:pt x="27254" y="8172"/>
                  </a:cubicBezTo>
                  <a:cubicBezTo>
                    <a:pt x="27254" y="8104"/>
                    <a:pt x="27254" y="8035"/>
                    <a:pt x="27254" y="7967"/>
                  </a:cubicBezTo>
                  <a:cubicBezTo>
                    <a:pt x="27231" y="7875"/>
                    <a:pt x="27231" y="7807"/>
                    <a:pt x="27231" y="7716"/>
                  </a:cubicBezTo>
                  <a:cubicBezTo>
                    <a:pt x="27208" y="7647"/>
                    <a:pt x="27208" y="7579"/>
                    <a:pt x="27185" y="7487"/>
                  </a:cubicBezTo>
                  <a:lnTo>
                    <a:pt x="27185" y="7465"/>
                  </a:lnTo>
                  <a:cubicBezTo>
                    <a:pt x="27162" y="7396"/>
                    <a:pt x="27162" y="7351"/>
                    <a:pt x="27162" y="7282"/>
                  </a:cubicBezTo>
                  <a:cubicBezTo>
                    <a:pt x="27162" y="7259"/>
                    <a:pt x="27162" y="7236"/>
                    <a:pt x="27162" y="7191"/>
                  </a:cubicBezTo>
                  <a:lnTo>
                    <a:pt x="27162" y="7122"/>
                  </a:lnTo>
                  <a:cubicBezTo>
                    <a:pt x="27139" y="7008"/>
                    <a:pt x="27139" y="6894"/>
                    <a:pt x="27117" y="6803"/>
                  </a:cubicBezTo>
                  <a:cubicBezTo>
                    <a:pt x="27117" y="6711"/>
                    <a:pt x="27094" y="6643"/>
                    <a:pt x="27071" y="6552"/>
                  </a:cubicBezTo>
                  <a:cubicBezTo>
                    <a:pt x="27071" y="6552"/>
                    <a:pt x="27071" y="6529"/>
                    <a:pt x="27048" y="6506"/>
                  </a:cubicBezTo>
                  <a:cubicBezTo>
                    <a:pt x="27048" y="6460"/>
                    <a:pt x="27025" y="6437"/>
                    <a:pt x="27025" y="6415"/>
                  </a:cubicBezTo>
                  <a:lnTo>
                    <a:pt x="27003" y="6346"/>
                  </a:lnTo>
                  <a:cubicBezTo>
                    <a:pt x="27003" y="6323"/>
                    <a:pt x="27003" y="6301"/>
                    <a:pt x="27003" y="6278"/>
                  </a:cubicBezTo>
                  <a:cubicBezTo>
                    <a:pt x="26980" y="6255"/>
                    <a:pt x="26957" y="6232"/>
                    <a:pt x="26934" y="6209"/>
                  </a:cubicBezTo>
                  <a:cubicBezTo>
                    <a:pt x="26911" y="6164"/>
                    <a:pt x="26888" y="6072"/>
                    <a:pt x="26866" y="6004"/>
                  </a:cubicBezTo>
                  <a:lnTo>
                    <a:pt x="26843" y="5958"/>
                  </a:lnTo>
                  <a:cubicBezTo>
                    <a:pt x="26820" y="5890"/>
                    <a:pt x="26797" y="5821"/>
                    <a:pt x="26774" y="5753"/>
                  </a:cubicBezTo>
                  <a:cubicBezTo>
                    <a:pt x="26729" y="5593"/>
                    <a:pt x="26683" y="5433"/>
                    <a:pt x="26637" y="5273"/>
                  </a:cubicBezTo>
                  <a:cubicBezTo>
                    <a:pt x="26614" y="5228"/>
                    <a:pt x="26592" y="5159"/>
                    <a:pt x="26569" y="5091"/>
                  </a:cubicBezTo>
                  <a:cubicBezTo>
                    <a:pt x="26546" y="5000"/>
                    <a:pt x="26500" y="4931"/>
                    <a:pt x="26478" y="4840"/>
                  </a:cubicBezTo>
                  <a:cubicBezTo>
                    <a:pt x="26432" y="4703"/>
                    <a:pt x="26386" y="4566"/>
                    <a:pt x="26341" y="4452"/>
                  </a:cubicBezTo>
                  <a:cubicBezTo>
                    <a:pt x="26341" y="4429"/>
                    <a:pt x="26318" y="4406"/>
                    <a:pt x="26318" y="4406"/>
                  </a:cubicBezTo>
                  <a:lnTo>
                    <a:pt x="26318" y="4383"/>
                  </a:lnTo>
                  <a:cubicBezTo>
                    <a:pt x="26318" y="4383"/>
                    <a:pt x="26295" y="4360"/>
                    <a:pt x="26295" y="4360"/>
                  </a:cubicBezTo>
                  <a:cubicBezTo>
                    <a:pt x="26249" y="4246"/>
                    <a:pt x="26181" y="4132"/>
                    <a:pt x="26135" y="4018"/>
                  </a:cubicBezTo>
                  <a:cubicBezTo>
                    <a:pt x="26112" y="3972"/>
                    <a:pt x="26090" y="3927"/>
                    <a:pt x="26044" y="3881"/>
                  </a:cubicBezTo>
                  <a:cubicBezTo>
                    <a:pt x="25998" y="3790"/>
                    <a:pt x="25930" y="3721"/>
                    <a:pt x="25884" y="3630"/>
                  </a:cubicBezTo>
                  <a:lnTo>
                    <a:pt x="25816" y="3562"/>
                  </a:lnTo>
                  <a:lnTo>
                    <a:pt x="25793" y="3516"/>
                  </a:lnTo>
                  <a:cubicBezTo>
                    <a:pt x="25701" y="3425"/>
                    <a:pt x="25633" y="3333"/>
                    <a:pt x="25542" y="3242"/>
                  </a:cubicBezTo>
                  <a:cubicBezTo>
                    <a:pt x="25473" y="3173"/>
                    <a:pt x="25405" y="3082"/>
                    <a:pt x="25336" y="3014"/>
                  </a:cubicBezTo>
                  <a:lnTo>
                    <a:pt x="25268" y="2922"/>
                  </a:lnTo>
                  <a:lnTo>
                    <a:pt x="25222" y="2877"/>
                  </a:lnTo>
                  <a:cubicBezTo>
                    <a:pt x="25176" y="2831"/>
                    <a:pt x="25131" y="2785"/>
                    <a:pt x="25085" y="2740"/>
                  </a:cubicBezTo>
                  <a:cubicBezTo>
                    <a:pt x="25040" y="2671"/>
                    <a:pt x="24971" y="2626"/>
                    <a:pt x="24903" y="2557"/>
                  </a:cubicBezTo>
                  <a:cubicBezTo>
                    <a:pt x="24834" y="2489"/>
                    <a:pt x="24766" y="2420"/>
                    <a:pt x="24697" y="2375"/>
                  </a:cubicBezTo>
                  <a:lnTo>
                    <a:pt x="24629" y="2306"/>
                  </a:lnTo>
                  <a:lnTo>
                    <a:pt x="24537" y="2238"/>
                  </a:lnTo>
                  <a:lnTo>
                    <a:pt x="24446" y="2146"/>
                  </a:lnTo>
                  <a:lnTo>
                    <a:pt x="24400" y="2124"/>
                  </a:lnTo>
                  <a:lnTo>
                    <a:pt x="24355" y="2055"/>
                  </a:lnTo>
                  <a:lnTo>
                    <a:pt x="24309" y="2032"/>
                  </a:lnTo>
                  <a:cubicBezTo>
                    <a:pt x="24286" y="2009"/>
                    <a:pt x="24263" y="1987"/>
                    <a:pt x="24218" y="1941"/>
                  </a:cubicBezTo>
                  <a:cubicBezTo>
                    <a:pt x="24172" y="1895"/>
                    <a:pt x="24104" y="1850"/>
                    <a:pt x="24035" y="1804"/>
                  </a:cubicBezTo>
                  <a:lnTo>
                    <a:pt x="24035" y="1781"/>
                  </a:lnTo>
                  <a:lnTo>
                    <a:pt x="23967" y="1735"/>
                  </a:lnTo>
                  <a:cubicBezTo>
                    <a:pt x="23898" y="1667"/>
                    <a:pt x="23830" y="1621"/>
                    <a:pt x="23761" y="1553"/>
                  </a:cubicBezTo>
                  <a:lnTo>
                    <a:pt x="23716" y="1530"/>
                  </a:lnTo>
                  <a:lnTo>
                    <a:pt x="23670" y="1484"/>
                  </a:lnTo>
                  <a:lnTo>
                    <a:pt x="23647" y="1484"/>
                  </a:lnTo>
                  <a:cubicBezTo>
                    <a:pt x="23602" y="1439"/>
                    <a:pt x="23533" y="1370"/>
                    <a:pt x="23487" y="1325"/>
                  </a:cubicBezTo>
                  <a:cubicBezTo>
                    <a:pt x="23373" y="1256"/>
                    <a:pt x="23259" y="1188"/>
                    <a:pt x="23145" y="1119"/>
                  </a:cubicBezTo>
                  <a:cubicBezTo>
                    <a:pt x="23054" y="1074"/>
                    <a:pt x="22962" y="1028"/>
                    <a:pt x="22871" y="982"/>
                  </a:cubicBezTo>
                  <a:cubicBezTo>
                    <a:pt x="22803" y="937"/>
                    <a:pt x="22757" y="891"/>
                    <a:pt x="22689" y="868"/>
                  </a:cubicBezTo>
                  <a:cubicBezTo>
                    <a:pt x="22666" y="845"/>
                    <a:pt x="22620" y="845"/>
                    <a:pt x="22597" y="822"/>
                  </a:cubicBezTo>
                  <a:lnTo>
                    <a:pt x="22415" y="754"/>
                  </a:lnTo>
                  <a:lnTo>
                    <a:pt x="22369" y="708"/>
                  </a:lnTo>
                  <a:lnTo>
                    <a:pt x="22323" y="708"/>
                  </a:lnTo>
                  <a:cubicBezTo>
                    <a:pt x="22278" y="686"/>
                    <a:pt x="22232" y="663"/>
                    <a:pt x="22186" y="640"/>
                  </a:cubicBezTo>
                  <a:cubicBezTo>
                    <a:pt x="22164" y="640"/>
                    <a:pt x="22141" y="617"/>
                    <a:pt x="22095" y="617"/>
                  </a:cubicBezTo>
                  <a:lnTo>
                    <a:pt x="22049" y="617"/>
                  </a:lnTo>
                  <a:lnTo>
                    <a:pt x="22049" y="594"/>
                  </a:lnTo>
                  <a:cubicBezTo>
                    <a:pt x="22004" y="594"/>
                    <a:pt x="21935" y="571"/>
                    <a:pt x="21912" y="549"/>
                  </a:cubicBezTo>
                  <a:cubicBezTo>
                    <a:pt x="21912" y="526"/>
                    <a:pt x="21912" y="526"/>
                    <a:pt x="21912" y="503"/>
                  </a:cubicBezTo>
                  <a:cubicBezTo>
                    <a:pt x="21798" y="457"/>
                    <a:pt x="21707" y="434"/>
                    <a:pt x="21570" y="389"/>
                  </a:cubicBezTo>
                  <a:cubicBezTo>
                    <a:pt x="21410" y="343"/>
                    <a:pt x="21228" y="275"/>
                    <a:pt x="21045" y="252"/>
                  </a:cubicBezTo>
                  <a:cubicBezTo>
                    <a:pt x="20954" y="206"/>
                    <a:pt x="20840" y="206"/>
                    <a:pt x="20726" y="183"/>
                  </a:cubicBezTo>
                  <a:cubicBezTo>
                    <a:pt x="20680" y="183"/>
                    <a:pt x="20611" y="161"/>
                    <a:pt x="20566" y="161"/>
                  </a:cubicBezTo>
                  <a:lnTo>
                    <a:pt x="20474" y="138"/>
                  </a:lnTo>
                  <a:cubicBezTo>
                    <a:pt x="20292" y="115"/>
                    <a:pt x="20109" y="92"/>
                    <a:pt x="19927" y="69"/>
                  </a:cubicBezTo>
                  <a:cubicBezTo>
                    <a:pt x="19721" y="46"/>
                    <a:pt x="19539" y="46"/>
                    <a:pt x="19356" y="24"/>
                  </a:cubicBezTo>
                  <a:lnTo>
                    <a:pt x="19151" y="24"/>
                  </a:lnTo>
                  <a:cubicBezTo>
                    <a:pt x="19059" y="1"/>
                    <a:pt x="18945" y="1"/>
                    <a:pt x="18854" y="1"/>
                  </a:cubicBezTo>
                  <a:close/>
                </a:path>
              </a:pathLst>
            </a:custGeom>
            <a:solidFill>
              <a:srgbClr val="4EB7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4"/>
            <p:cNvSpPr/>
            <p:nvPr/>
          </p:nvSpPr>
          <p:spPr>
            <a:xfrm>
              <a:off x="6702250" y="1840900"/>
              <a:ext cx="397750" cy="781800"/>
            </a:xfrm>
            <a:custGeom>
              <a:avLst/>
              <a:gdLst/>
              <a:ahLst/>
              <a:cxnLst/>
              <a:rect l="l" t="t" r="r" b="b"/>
              <a:pathLst>
                <a:path w="15910" h="31272" extrusionOk="0">
                  <a:moveTo>
                    <a:pt x="13421" y="4497"/>
                  </a:moveTo>
                  <a:cubicBezTo>
                    <a:pt x="13444" y="4520"/>
                    <a:pt x="13444" y="4543"/>
                    <a:pt x="13467" y="4566"/>
                  </a:cubicBezTo>
                  <a:cubicBezTo>
                    <a:pt x="13513" y="4634"/>
                    <a:pt x="13535" y="4680"/>
                    <a:pt x="13558" y="4726"/>
                  </a:cubicBezTo>
                  <a:lnTo>
                    <a:pt x="13421" y="4497"/>
                  </a:lnTo>
                  <a:close/>
                  <a:moveTo>
                    <a:pt x="7487" y="1"/>
                  </a:moveTo>
                  <a:cubicBezTo>
                    <a:pt x="7441" y="1"/>
                    <a:pt x="7418" y="24"/>
                    <a:pt x="7395" y="46"/>
                  </a:cubicBezTo>
                  <a:cubicBezTo>
                    <a:pt x="7373" y="69"/>
                    <a:pt x="7373" y="115"/>
                    <a:pt x="7395" y="161"/>
                  </a:cubicBezTo>
                  <a:cubicBezTo>
                    <a:pt x="7418" y="183"/>
                    <a:pt x="7487" y="206"/>
                    <a:pt x="7532" y="206"/>
                  </a:cubicBezTo>
                  <a:lnTo>
                    <a:pt x="7532" y="229"/>
                  </a:lnTo>
                  <a:lnTo>
                    <a:pt x="7578" y="229"/>
                  </a:lnTo>
                  <a:cubicBezTo>
                    <a:pt x="7624" y="229"/>
                    <a:pt x="7647" y="252"/>
                    <a:pt x="7669" y="252"/>
                  </a:cubicBezTo>
                  <a:cubicBezTo>
                    <a:pt x="7715" y="275"/>
                    <a:pt x="7761" y="298"/>
                    <a:pt x="7806" y="320"/>
                  </a:cubicBezTo>
                  <a:lnTo>
                    <a:pt x="7852" y="320"/>
                  </a:lnTo>
                  <a:lnTo>
                    <a:pt x="7898" y="366"/>
                  </a:lnTo>
                  <a:lnTo>
                    <a:pt x="8080" y="434"/>
                  </a:lnTo>
                  <a:cubicBezTo>
                    <a:pt x="8149" y="480"/>
                    <a:pt x="8194" y="503"/>
                    <a:pt x="8263" y="526"/>
                  </a:cubicBezTo>
                  <a:lnTo>
                    <a:pt x="8331" y="549"/>
                  </a:lnTo>
                  <a:cubicBezTo>
                    <a:pt x="8423" y="594"/>
                    <a:pt x="8491" y="640"/>
                    <a:pt x="8560" y="686"/>
                  </a:cubicBezTo>
                  <a:cubicBezTo>
                    <a:pt x="8628" y="708"/>
                    <a:pt x="8674" y="754"/>
                    <a:pt x="8719" y="777"/>
                  </a:cubicBezTo>
                  <a:cubicBezTo>
                    <a:pt x="8788" y="823"/>
                    <a:pt x="8856" y="868"/>
                    <a:pt x="8925" y="914"/>
                  </a:cubicBezTo>
                  <a:lnTo>
                    <a:pt x="9016" y="959"/>
                  </a:lnTo>
                  <a:cubicBezTo>
                    <a:pt x="9062" y="982"/>
                    <a:pt x="9085" y="1005"/>
                    <a:pt x="9130" y="1028"/>
                  </a:cubicBezTo>
                  <a:cubicBezTo>
                    <a:pt x="9176" y="1051"/>
                    <a:pt x="9244" y="1096"/>
                    <a:pt x="9290" y="1142"/>
                  </a:cubicBezTo>
                  <a:cubicBezTo>
                    <a:pt x="9358" y="1165"/>
                    <a:pt x="9404" y="1211"/>
                    <a:pt x="9450" y="1256"/>
                  </a:cubicBezTo>
                  <a:lnTo>
                    <a:pt x="9495" y="1279"/>
                  </a:lnTo>
                  <a:cubicBezTo>
                    <a:pt x="9610" y="1393"/>
                    <a:pt x="9746" y="1484"/>
                    <a:pt x="9861" y="1599"/>
                  </a:cubicBezTo>
                  <a:cubicBezTo>
                    <a:pt x="9952" y="1644"/>
                    <a:pt x="10020" y="1713"/>
                    <a:pt x="10089" y="1781"/>
                  </a:cubicBezTo>
                  <a:cubicBezTo>
                    <a:pt x="10203" y="1850"/>
                    <a:pt x="10294" y="1941"/>
                    <a:pt x="10386" y="2032"/>
                  </a:cubicBezTo>
                  <a:lnTo>
                    <a:pt x="10477" y="2101"/>
                  </a:lnTo>
                  <a:lnTo>
                    <a:pt x="10523" y="2146"/>
                  </a:lnTo>
                  <a:lnTo>
                    <a:pt x="10568" y="2192"/>
                  </a:lnTo>
                  <a:cubicBezTo>
                    <a:pt x="10568" y="2192"/>
                    <a:pt x="10568" y="2215"/>
                    <a:pt x="10545" y="2215"/>
                  </a:cubicBezTo>
                  <a:cubicBezTo>
                    <a:pt x="10545" y="2261"/>
                    <a:pt x="10545" y="2306"/>
                    <a:pt x="10568" y="2352"/>
                  </a:cubicBezTo>
                  <a:cubicBezTo>
                    <a:pt x="10614" y="2397"/>
                    <a:pt x="10659" y="2443"/>
                    <a:pt x="10705" y="2489"/>
                  </a:cubicBezTo>
                  <a:lnTo>
                    <a:pt x="10751" y="2534"/>
                  </a:lnTo>
                  <a:lnTo>
                    <a:pt x="10819" y="2626"/>
                  </a:lnTo>
                  <a:cubicBezTo>
                    <a:pt x="10888" y="2694"/>
                    <a:pt x="10956" y="2785"/>
                    <a:pt x="11025" y="2854"/>
                  </a:cubicBezTo>
                  <a:cubicBezTo>
                    <a:pt x="11139" y="2991"/>
                    <a:pt x="11253" y="3105"/>
                    <a:pt x="11367" y="3242"/>
                  </a:cubicBezTo>
                  <a:cubicBezTo>
                    <a:pt x="11458" y="3379"/>
                    <a:pt x="11550" y="3493"/>
                    <a:pt x="11618" y="3630"/>
                  </a:cubicBezTo>
                  <a:cubicBezTo>
                    <a:pt x="11664" y="3744"/>
                    <a:pt x="11732" y="3858"/>
                    <a:pt x="11778" y="3972"/>
                  </a:cubicBezTo>
                  <a:cubicBezTo>
                    <a:pt x="11778" y="3972"/>
                    <a:pt x="11801" y="3995"/>
                    <a:pt x="11801" y="3995"/>
                  </a:cubicBezTo>
                  <a:lnTo>
                    <a:pt x="11801" y="4018"/>
                  </a:lnTo>
                  <a:cubicBezTo>
                    <a:pt x="11801" y="4018"/>
                    <a:pt x="11824" y="4041"/>
                    <a:pt x="11824" y="4064"/>
                  </a:cubicBezTo>
                  <a:cubicBezTo>
                    <a:pt x="11869" y="4178"/>
                    <a:pt x="11915" y="4315"/>
                    <a:pt x="11961" y="4452"/>
                  </a:cubicBezTo>
                  <a:cubicBezTo>
                    <a:pt x="11983" y="4543"/>
                    <a:pt x="12029" y="4612"/>
                    <a:pt x="12052" y="4703"/>
                  </a:cubicBezTo>
                  <a:cubicBezTo>
                    <a:pt x="12075" y="4771"/>
                    <a:pt x="12097" y="4817"/>
                    <a:pt x="12120" y="4885"/>
                  </a:cubicBezTo>
                  <a:cubicBezTo>
                    <a:pt x="12166" y="5045"/>
                    <a:pt x="12212" y="5205"/>
                    <a:pt x="12257" y="5365"/>
                  </a:cubicBezTo>
                  <a:cubicBezTo>
                    <a:pt x="12280" y="5433"/>
                    <a:pt x="12303" y="5502"/>
                    <a:pt x="12326" y="5570"/>
                  </a:cubicBezTo>
                  <a:lnTo>
                    <a:pt x="12349" y="5616"/>
                  </a:lnTo>
                  <a:cubicBezTo>
                    <a:pt x="12371" y="5684"/>
                    <a:pt x="12394" y="5776"/>
                    <a:pt x="12417" y="5821"/>
                  </a:cubicBezTo>
                  <a:cubicBezTo>
                    <a:pt x="12440" y="5867"/>
                    <a:pt x="12486" y="5890"/>
                    <a:pt x="12531" y="5913"/>
                  </a:cubicBezTo>
                  <a:cubicBezTo>
                    <a:pt x="12531" y="5935"/>
                    <a:pt x="12531" y="5981"/>
                    <a:pt x="12531" y="6004"/>
                  </a:cubicBezTo>
                  <a:cubicBezTo>
                    <a:pt x="12554" y="6141"/>
                    <a:pt x="12577" y="6278"/>
                    <a:pt x="12600" y="6415"/>
                  </a:cubicBezTo>
                  <a:cubicBezTo>
                    <a:pt x="12622" y="6506"/>
                    <a:pt x="12622" y="6620"/>
                    <a:pt x="12645" y="6734"/>
                  </a:cubicBezTo>
                  <a:lnTo>
                    <a:pt x="12645" y="6803"/>
                  </a:lnTo>
                  <a:cubicBezTo>
                    <a:pt x="12645" y="6848"/>
                    <a:pt x="12645" y="6871"/>
                    <a:pt x="12645" y="6894"/>
                  </a:cubicBezTo>
                  <a:cubicBezTo>
                    <a:pt x="12645" y="6963"/>
                    <a:pt x="12668" y="7008"/>
                    <a:pt x="12668" y="7077"/>
                  </a:cubicBezTo>
                  <a:lnTo>
                    <a:pt x="12668" y="7099"/>
                  </a:lnTo>
                  <a:cubicBezTo>
                    <a:pt x="12691" y="7191"/>
                    <a:pt x="12691" y="7259"/>
                    <a:pt x="12714" y="7328"/>
                  </a:cubicBezTo>
                  <a:cubicBezTo>
                    <a:pt x="12714" y="7442"/>
                    <a:pt x="12737" y="7556"/>
                    <a:pt x="12737" y="7670"/>
                  </a:cubicBezTo>
                  <a:cubicBezTo>
                    <a:pt x="12759" y="7807"/>
                    <a:pt x="12759" y="7921"/>
                    <a:pt x="12759" y="8035"/>
                  </a:cubicBezTo>
                  <a:cubicBezTo>
                    <a:pt x="12782" y="8172"/>
                    <a:pt x="12782" y="8286"/>
                    <a:pt x="12759" y="8378"/>
                  </a:cubicBezTo>
                  <a:cubicBezTo>
                    <a:pt x="12759" y="8400"/>
                    <a:pt x="12759" y="8446"/>
                    <a:pt x="12759" y="8469"/>
                  </a:cubicBezTo>
                  <a:cubicBezTo>
                    <a:pt x="12759" y="8515"/>
                    <a:pt x="12759" y="8560"/>
                    <a:pt x="12759" y="8606"/>
                  </a:cubicBezTo>
                  <a:cubicBezTo>
                    <a:pt x="12737" y="8697"/>
                    <a:pt x="12737" y="8789"/>
                    <a:pt x="12714" y="8880"/>
                  </a:cubicBezTo>
                  <a:lnTo>
                    <a:pt x="12714" y="8925"/>
                  </a:lnTo>
                  <a:cubicBezTo>
                    <a:pt x="12714" y="9017"/>
                    <a:pt x="12691" y="9108"/>
                    <a:pt x="12691" y="9199"/>
                  </a:cubicBezTo>
                  <a:lnTo>
                    <a:pt x="12691" y="9291"/>
                  </a:lnTo>
                  <a:cubicBezTo>
                    <a:pt x="12668" y="9359"/>
                    <a:pt x="12668" y="9450"/>
                    <a:pt x="12668" y="9519"/>
                  </a:cubicBezTo>
                  <a:cubicBezTo>
                    <a:pt x="12668" y="9633"/>
                    <a:pt x="12668" y="9724"/>
                    <a:pt x="12645" y="9816"/>
                  </a:cubicBezTo>
                  <a:lnTo>
                    <a:pt x="12645" y="9884"/>
                  </a:lnTo>
                  <a:cubicBezTo>
                    <a:pt x="12645" y="9930"/>
                    <a:pt x="12622" y="9998"/>
                    <a:pt x="12622" y="10067"/>
                  </a:cubicBezTo>
                  <a:lnTo>
                    <a:pt x="12600" y="10158"/>
                  </a:lnTo>
                  <a:cubicBezTo>
                    <a:pt x="12600" y="10204"/>
                    <a:pt x="12600" y="10249"/>
                    <a:pt x="12600" y="10295"/>
                  </a:cubicBezTo>
                  <a:cubicBezTo>
                    <a:pt x="12577" y="10386"/>
                    <a:pt x="12554" y="10478"/>
                    <a:pt x="12554" y="10569"/>
                  </a:cubicBezTo>
                  <a:cubicBezTo>
                    <a:pt x="12531" y="10660"/>
                    <a:pt x="12508" y="10752"/>
                    <a:pt x="12508" y="10843"/>
                  </a:cubicBezTo>
                  <a:cubicBezTo>
                    <a:pt x="12486" y="11003"/>
                    <a:pt x="12463" y="11185"/>
                    <a:pt x="12440" y="11345"/>
                  </a:cubicBezTo>
                  <a:cubicBezTo>
                    <a:pt x="12417" y="11436"/>
                    <a:pt x="12394" y="11528"/>
                    <a:pt x="12371" y="11619"/>
                  </a:cubicBezTo>
                  <a:cubicBezTo>
                    <a:pt x="12349" y="11710"/>
                    <a:pt x="12349" y="11779"/>
                    <a:pt x="12326" y="11870"/>
                  </a:cubicBezTo>
                  <a:cubicBezTo>
                    <a:pt x="12326" y="11961"/>
                    <a:pt x="12303" y="12030"/>
                    <a:pt x="12280" y="12098"/>
                  </a:cubicBezTo>
                  <a:cubicBezTo>
                    <a:pt x="12280" y="12167"/>
                    <a:pt x="12257" y="12235"/>
                    <a:pt x="12234" y="12304"/>
                  </a:cubicBezTo>
                  <a:lnTo>
                    <a:pt x="12234" y="12349"/>
                  </a:lnTo>
                  <a:cubicBezTo>
                    <a:pt x="12212" y="12418"/>
                    <a:pt x="12212" y="12463"/>
                    <a:pt x="12189" y="12509"/>
                  </a:cubicBezTo>
                  <a:lnTo>
                    <a:pt x="12166" y="12600"/>
                  </a:lnTo>
                  <a:cubicBezTo>
                    <a:pt x="12166" y="12669"/>
                    <a:pt x="12143" y="12714"/>
                    <a:pt x="12120" y="12783"/>
                  </a:cubicBezTo>
                  <a:lnTo>
                    <a:pt x="12120" y="12829"/>
                  </a:lnTo>
                  <a:cubicBezTo>
                    <a:pt x="12029" y="13125"/>
                    <a:pt x="11938" y="13445"/>
                    <a:pt x="11824" y="13787"/>
                  </a:cubicBezTo>
                  <a:lnTo>
                    <a:pt x="11778" y="13924"/>
                  </a:lnTo>
                  <a:cubicBezTo>
                    <a:pt x="11755" y="14016"/>
                    <a:pt x="11732" y="14107"/>
                    <a:pt x="11687" y="14198"/>
                  </a:cubicBezTo>
                  <a:cubicBezTo>
                    <a:pt x="11641" y="14358"/>
                    <a:pt x="11573" y="14518"/>
                    <a:pt x="11481" y="14677"/>
                  </a:cubicBezTo>
                  <a:lnTo>
                    <a:pt x="11458" y="14723"/>
                  </a:lnTo>
                  <a:cubicBezTo>
                    <a:pt x="11458" y="14746"/>
                    <a:pt x="11436" y="14769"/>
                    <a:pt x="11436" y="14792"/>
                  </a:cubicBezTo>
                  <a:lnTo>
                    <a:pt x="11390" y="14860"/>
                  </a:lnTo>
                  <a:lnTo>
                    <a:pt x="11367" y="14929"/>
                  </a:lnTo>
                  <a:cubicBezTo>
                    <a:pt x="11344" y="14974"/>
                    <a:pt x="11321" y="15020"/>
                    <a:pt x="11299" y="15065"/>
                  </a:cubicBezTo>
                  <a:cubicBezTo>
                    <a:pt x="11276" y="15111"/>
                    <a:pt x="11253" y="15134"/>
                    <a:pt x="11253" y="15180"/>
                  </a:cubicBezTo>
                  <a:lnTo>
                    <a:pt x="11184" y="15317"/>
                  </a:lnTo>
                  <a:cubicBezTo>
                    <a:pt x="11116" y="15454"/>
                    <a:pt x="11070" y="15590"/>
                    <a:pt x="11002" y="15727"/>
                  </a:cubicBezTo>
                  <a:cubicBezTo>
                    <a:pt x="10933" y="15910"/>
                    <a:pt x="10865" y="16070"/>
                    <a:pt x="10774" y="16252"/>
                  </a:cubicBezTo>
                  <a:lnTo>
                    <a:pt x="10774" y="16298"/>
                  </a:lnTo>
                  <a:cubicBezTo>
                    <a:pt x="10705" y="16458"/>
                    <a:pt x="10637" y="16618"/>
                    <a:pt x="10568" y="16777"/>
                  </a:cubicBezTo>
                  <a:cubicBezTo>
                    <a:pt x="10545" y="16823"/>
                    <a:pt x="10523" y="16869"/>
                    <a:pt x="10523" y="16891"/>
                  </a:cubicBezTo>
                  <a:lnTo>
                    <a:pt x="10477" y="17028"/>
                  </a:lnTo>
                  <a:cubicBezTo>
                    <a:pt x="10431" y="17074"/>
                    <a:pt x="10408" y="17143"/>
                    <a:pt x="10386" y="17211"/>
                  </a:cubicBezTo>
                  <a:lnTo>
                    <a:pt x="10340" y="17280"/>
                  </a:lnTo>
                  <a:cubicBezTo>
                    <a:pt x="10271" y="17462"/>
                    <a:pt x="10180" y="17645"/>
                    <a:pt x="10112" y="17805"/>
                  </a:cubicBezTo>
                  <a:cubicBezTo>
                    <a:pt x="10066" y="17850"/>
                    <a:pt x="10043" y="17919"/>
                    <a:pt x="10020" y="17987"/>
                  </a:cubicBezTo>
                  <a:lnTo>
                    <a:pt x="9975" y="18056"/>
                  </a:lnTo>
                  <a:cubicBezTo>
                    <a:pt x="9952" y="18124"/>
                    <a:pt x="9906" y="18193"/>
                    <a:pt x="9861" y="18284"/>
                  </a:cubicBezTo>
                  <a:lnTo>
                    <a:pt x="9861" y="18307"/>
                  </a:lnTo>
                  <a:lnTo>
                    <a:pt x="9792" y="18398"/>
                  </a:lnTo>
                  <a:lnTo>
                    <a:pt x="9792" y="18421"/>
                  </a:lnTo>
                  <a:lnTo>
                    <a:pt x="9769" y="18466"/>
                  </a:lnTo>
                  <a:cubicBezTo>
                    <a:pt x="9769" y="18489"/>
                    <a:pt x="9746" y="18512"/>
                    <a:pt x="9724" y="18535"/>
                  </a:cubicBezTo>
                  <a:lnTo>
                    <a:pt x="9701" y="18603"/>
                  </a:lnTo>
                  <a:lnTo>
                    <a:pt x="9655" y="18672"/>
                  </a:lnTo>
                  <a:cubicBezTo>
                    <a:pt x="9587" y="18763"/>
                    <a:pt x="9541" y="18854"/>
                    <a:pt x="9473" y="18969"/>
                  </a:cubicBezTo>
                  <a:cubicBezTo>
                    <a:pt x="9450" y="19037"/>
                    <a:pt x="9404" y="19106"/>
                    <a:pt x="9381" y="19151"/>
                  </a:cubicBezTo>
                  <a:lnTo>
                    <a:pt x="9336" y="19242"/>
                  </a:lnTo>
                  <a:lnTo>
                    <a:pt x="9222" y="19402"/>
                  </a:lnTo>
                  <a:cubicBezTo>
                    <a:pt x="9107" y="19562"/>
                    <a:pt x="9016" y="19722"/>
                    <a:pt x="8902" y="19882"/>
                  </a:cubicBezTo>
                  <a:cubicBezTo>
                    <a:pt x="8833" y="19973"/>
                    <a:pt x="8765" y="20064"/>
                    <a:pt x="8719" y="20133"/>
                  </a:cubicBezTo>
                  <a:cubicBezTo>
                    <a:pt x="8651" y="20224"/>
                    <a:pt x="8605" y="20292"/>
                    <a:pt x="8560" y="20384"/>
                  </a:cubicBezTo>
                  <a:cubicBezTo>
                    <a:pt x="8491" y="20452"/>
                    <a:pt x="8445" y="20544"/>
                    <a:pt x="8400" y="20612"/>
                  </a:cubicBezTo>
                  <a:cubicBezTo>
                    <a:pt x="8331" y="20703"/>
                    <a:pt x="8286" y="20795"/>
                    <a:pt x="8217" y="20886"/>
                  </a:cubicBezTo>
                  <a:cubicBezTo>
                    <a:pt x="8126" y="21046"/>
                    <a:pt x="8035" y="21205"/>
                    <a:pt x="7920" y="21365"/>
                  </a:cubicBezTo>
                  <a:cubicBezTo>
                    <a:pt x="7875" y="21457"/>
                    <a:pt x="7806" y="21548"/>
                    <a:pt x="7761" y="21639"/>
                  </a:cubicBezTo>
                  <a:cubicBezTo>
                    <a:pt x="7715" y="21708"/>
                    <a:pt x="7669" y="21776"/>
                    <a:pt x="7624" y="21845"/>
                  </a:cubicBezTo>
                  <a:cubicBezTo>
                    <a:pt x="7510" y="22050"/>
                    <a:pt x="7350" y="22255"/>
                    <a:pt x="7236" y="22438"/>
                  </a:cubicBezTo>
                  <a:cubicBezTo>
                    <a:pt x="7167" y="22529"/>
                    <a:pt x="7099" y="22621"/>
                    <a:pt x="7053" y="22689"/>
                  </a:cubicBezTo>
                  <a:cubicBezTo>
                    <a:pt x="7030" y="22735"/>
                    <a:pt x="6985" y="22780"/>
                    <a:pt x="6962" y="22803"/>
                  </a:cubicBezTo>
                  <a:lnTo>
                    <a:pt x="6939" y="22849"/>
                  </a:lnTo>
                  <a:lnTo>
                    <a:pt x="6916" y="22895"/>
                  </a:lnTo>
                  <a:lnTo>
                    <a:pt x="6893" y="22917"/>
                  </a:lnTo>
                  <a:cubicBezTo>
                    <a:pt x="6802" y="23054"/>
                    <a:pt x="6711" y="23168"/>
                    <a:pt x="6619" y="23305"/>
                  </a:cubicBezTo>
                  <a:cubicBezTo>
                    <a:pt x="6528" y="23420"/>
                    <a:pt x="6460" y="23556"/>
                    <a:pt x="6368" y="23671"/>
                  </a:cubicBezTo>
                  <a:lnTo>
                    <a:pt x="6300" y="23762"/>
                  </a:lnTo>
                  <a:lnTo>
                    <a:pt x="6323" y="23762"/>
                  </a:lnTo>
                  <a:cubicBezTo>
                    <a:pt x="6277" y="23808"/>
                    <a:pt x="6254" y="23830"/>
                    <a:pt x="6231" y="23876"/>
                  </a:cubicBezTo>
                  <a:cubicBezTo>
                    <a:pt x="6163" y="23945"/>
                    <a:pt x="6140" y="24013"/>
                    <a:pt x="6094" y="24081"/>
                  </a:cubicBezTo>
                  <a:lnTo>
                    <a:pt x="6003" y="24196"/>
                  </a:lnTo>
                  <a:lnTo>
                    <a:pt x="5957" y="24264"/>
                  </a:lnTo>
                  <a:lnTo>
                    <a:pt x="5843" y="24401"/>
                  </a:lnTo>
                  <a:lnTo>
                    <a:pt x="5798" y="24469"/>
                  </a:lnTo>
                  <a:cubicBezTo>
                    <a:pt x="5798" y="24469"/>
                    <a:pt x="5798" y="24492"/>
                    <a:pt x="5798" y="24492"/>
                  </a:cubicBezTo>
                  <a:lnTo>
                    <a:pt x="5775" y="24492"/>
                  </a:lnTo>
                  <a:cubicBezTo>
                    <a:pt x="5775" y="24492"/>
                    <a:pt x="5775" y="24515"/>
                    <a:pt x="5775" y="24515"/>
                  </a:cubicBezTo>
                  <a:cubicBezTo>
                    <a:pt x="5638" y="24675"/>
                    <a:pt x="5501" y="24858"/>
                    <a:pt x="5387" y="25017"/>
                  </a:cubicBezTo>
                  <a:cubicBezTo>
                    <a:pt x="5273" y="25131"/>
                    <a:pt x="5181" y="25268"/>
                    <a:pt x="5090" y="25382"/>
                  </a:cubicBezTo>
                  <a:cubicBezTo>
                    <a:pt x="5022" y="25474"/>
                    <a:pt x="4953" y="25565"/>
                    <a:pt x="4885" y="25656"/>
                  </a:cubicBezTo>
                  <a:cubicBezTo>
                    <a:pt x="4839" y="25702"/>
                    <a:pt x="4793" y="25748"/>
                    <a:pt x="4748" y="25816"/>
                  </a:cubicBezTo>
                  <a:cubicBezTo>
                    <a:pt x="4702" y="25862"/>
                    <a:pt x="4679" y="25885"/>
                    <a:pt x="4656" y="25930"/>
                  </a:cubicBezTo>
                  <a:lnTo>
                    <a:pt x="4588" y="26022"/>
                  </a:lnTo>
                  <a:cubicBezTo>
                    <a:pt x="4542" y="26067"/>
                    <a:pt x="4497" y="26113"/>
                    <a:pt x="4474" y="26159"/>
                  </a:cubicBezTo>
                  <a:lnTo>
                    <a:pt x="4405" y="26250"/>
                  </a:lnTo>
                  <a:cubicBezTo>
                    <a:pt x="4268" y="26410"/>
                    <a:pt x="4154" y="26547"/>
                    <a:pt x="4017" y="26706"/>
                  </a:cubicBezTo>
                  <a:cubicBezTo>
                    <a:pt x="3903" y="26866"/>
                    <a:pt x="3789" y="27003"/>
                    <a:pt x="3652" y="27163"/>
                  </a:cubicBezTo>
                  <a:cubicBezTo>
                    <a:pt x="3424" y="27437"/>
                    <a:pt x="3173" y="27711"/>
                    <a:pt x="2922" y="27985"/>
                  </a:cubicBezTo>
                  <a:cubicBezTo>
                    <a:pt x="2785" y="28122"/>
                    <a:pt x="2648" y="28281"/>
                    <a:pt x="2534" y="28441"/>
                  </a:cubicBezTo>
                  <a:cubicBezTo>
                    <a:pt x="2420" y="28578"/>
                    <a:pt x="2305" y="28715"/>
                    <a:pt x="2191" y="28829"/>
                  </a:cubicBezTo>
                  <a:cubicBezTo>
                    <a:pt x="2123" y="28920"/>
                    <a:pt x="2054" y="28989"/>
                    <a:pt x="1963" y="29080"/>
                  </a:cubicBezTo>
                  <a:cubicBezTo>
                    <a:pt x="1917" y="29126"/>
                    <a:pt x="1872" y="29171"/>
                    <a:pt x="1826" y="29217"/>
                  </a:cubicBezTo>
                  <a:cubicBezTo>
                    <a:pt x="1735" y="29331"/>
                    <a:pt x="1621" y="29445"/>
                    <a:pt x="1507" y="29560"/>
                  </a:cubicBezTo>
                  <a:lnTo>
                    <a:pt x="1370" y="29719"/>
                  </a:lnTo>
                  <a:lnTo>
                    <a:pt x="1233" y="29856"/>
                  </a:lnTo>
                  <a:cubicBezTo>
                    <a:pt x="1141" y="29925"/>
                    <a:pt x="1073" y="29993"/>
                    <a:pt x="1004" y="30062"/>
                  </a:cubicBezTo>
                  <a:lnTo>
                    <a:pt x="913" y="30153"/>
                  </a:lnTo>
                  <a:cubicBezTo>
                    <a:pt x="822" y="30244"/>
                    <a:pt x="708" y="30336"/>
                    <a:pt x="571" y="30450"/>
                  </a:cubicBezTo>
                  <a:cubicBezTo>
                    <a:pt x="525" y="30495"/>
                    <a:pt x="457" y="30541"/>
                    <a:pt x="388" y="30609"/>
                  </a:cubicBezTo>
                  <a:cubicBezTo>
                    <a:pt x="365" y="30632"/>
                    <a:pt x="342" y="30655"/>
                    <a:pt x="320" y="30678"/>
                  </a:cubicBezTo>
                  <a:cubicBezTo>
                    <a:pt x="297" y="30701"/>
                    <a:pt x="251" y="30746"/>
                    <a:pt x="228" y="30769"/>
                  </a:cubicBezTo>
                  <a:cubicBezTo>
                    <a:pt x="206" y="30769"/>
                    <a:pt x="206" y="30792"/>
                    <a:pt x="183" y="30792"/>
                  </a:cubicBezTo>
                  <a:cubicBezTo>
                    <a:pt x="160" y="30815"/>
                    <a:pt x="114" y="30861"/>
                    <a:pt x="114" y="30906"/>
                  </a:cubicBezTo>
                  <a:lnTo>
                    <a:pt x="69" y="30906"/>
                  </a:lnTo>
                  <a:cubicBezTo>
                    <a:pt x="23" y="30929"/>
                    <a:pt x="0" y="30998"/>
                    <a:pt x="23" y="31043"/>
                  </a:cubicBezTo>
                  <a:cubicBezTo>
                    <a:pt x="46" y="31089"/>
                    <a:pt x="91" y="31112"/>
                    <a:pt x="160" y="31134"/>
                  </a:cubicBezTo>
                  <a:lnTo>
                    <a:pt x="228" y="31134"/>
                  </a:lnTo>
                  <a:cubicBezTo>
                    <a:pt x="251" y="31157"/>
                    <a:pt x="274" y="31157"/>
                    <a:pt x="297" y="31157"/>
                  </a:cubicBezTo>
                  <a:cubicBezTo>
                    <a:pt x="320" y="31157"/>
                    <a:pt x="365" y="31157"/>
                    <a:pt x="388" y="31180"/>
                  </a:cubicBezTo>
                  <a:lnTo>
                    <a:pt x="525" y="31180"/>
                  </a:lnTo>
                  <a:cubicBezTo>
                    <a:pt x="685" y="31226"/>
                    <a:pt x="867" y="31249"/>
                    <a:pt x="1073" y="31249"/>
                  </a:cubicBezTo>
                  <a:cubicBezTo>
                    <a:pt x="1233" y="31271"/>
                    <a:pt x="1370" y="31271"/>
                    <a:pt x="1529" y="31271"/>
                  </a:cubicBezTo>
                  <a:lnTo>
                    <a:pt x="1621" y="31271"/>
                  </a:lnTo>
                  <a:cubicBezTo>
                    <a:pt x="1803" y="31271"/>
                    <a:pt x="1986" y="31271"/>
                    <a:pt x="2191" y="31249"/>
                  </a:cubicBezTo>
                  <a:cubicBezTo>
                    <a:pt x="2283" y="31249"/>
                    <a:pt x="2374" y="31226"/>
                    <a:pt x="2465" y="31226"/>
                  </a:cubicBezTo>
                  <a:cubicBezTo>
                    <a:pt x="2534" y="31203"/>
                    <a:pt x="2602" y="31203"/>
                    <a:pt x="2671" y="31203"/>
                  </a:cubicBezTo>
                  <a:cubicBezTo>
                    <a:pt x="2853" y="31180"/>
                    <a:pt x="3013" y="31157"/>
                    <a:pt x="3173" y="31134"/>
                  </a:cubicBezTo>
                  <a:cubicBezTo>
                    <a:pt x="3333" y="31089"/>
                    <a:pt x="3492" y="31066"/>
                    <a:pt x="3652" y="31020"/>
                  </a:cubicBezTo>
                  <a:cubicBezTo>
                    <a:pt x="3835" y="30998"/>
                    <a:pt x="3995" y="30952"/>
                    <a:pt x="4154" y="30929"/>
                  </a:cubicBezTo>
                  <a:lnTo>
                    <a:pt x="4223" y="30906"/>
                  </a:lnTo>
                  <a:lnTo>
                    <a:pt x="4246" y="30906"/>
                  </a:lnTo>
                  <a:cubicBezTo>
                    <a:pt x="4611" y="30815"/>
                    <a:pt x="4953" y="30701"/>
                    <a:pt x="5273" y="30609"/>
                  </a:cubicBezTo>
                  <a:lnTo>
                    <a:pt x="5364" y="30564"/>
                  </a:lnTo>
                  <a:cubicBezTo>
                    <a:pt x="5410" y="30564"/>
                    <a:pt x="5455" y="30541"/>
                    <a:pt x="5501" y="30541"/>
                  </a:cubicBezTo>
                  <a:cubicBezTo>
                    <a:pt x="5547" y="30518"/>
                    <a:pt x="5592" y="30518"/>
                    <a:pt x="5638" y="30495"/>
                  </a:cubicBezTo>
                  <a:cubicBezTo>
                    <a:pt x="5729" y="30473"/>
                    <a:pt x="5798" y="30427"/>
                    <a:pt x="5889" y="30404"/>
                  </a:cubicBezTo>
                  <a:cubicBezTo>
                    <a:pt x="5935" y="30358"/>
                    <a:pt x="6003" y="30336"/>
                    <a:pt x="6049" y="30313"/>
                  </a:cubicBezTo>
                  <a:lnTo>
                    <a:pt x="6117" y="30290"/>
                  </a:lnTo>
                  <a:cubicBezTo>
                    <a:pt x="6163" y="30267"/>
                    <a:pt x="6209" y="30244"/>
                    <a:pt x="6254" y="30221"/>
                  </a:cubicBezTo>
                  <a:lnTo>
                    <a:pt x="6346" y="30176"/>
                  </a:lnTo>
                  <a:cubicBezTo>
                    <a:pt x="6414" y="30153"/>
                    <a:pt x="6460" y="30107"/>
                    <a:pt x="6528" y="30084"/>
                  </a:cubicBezTo>
                  <a:lnTo>
                    <a:pt x="6551" y="30062"/>
                  </a:lnTo>
                  <a:cubicBezTo>
                    <a:pt x="6642" y="30016"/>
                    <a:pt x="6711" y="29970"/>
                    <a:pt x="6779" y="29925"/>
                  </a:cubicBezTo>
                  <a:lnTo>
                    <a:pt x="6825" y="29902"/>
                  </a:lnTo>
                  <a:cubicBezTo>
                    <a:pt x="6939" y="29833"/>
                    <a:pt x="7053" y="29788"/>
                    <a:pt x="7144" y="29719"/>
                  </a:cubicBezTo>
                  <a:lnTo>
                    <a:pt x="7167" y="29719"/>
                  </a:lnTo>
                  <a:cubicBezTo>
                    <a:pt x="7167" y="29719"/>
                    <a:pt x="7190" y="29696"/>
                    <a:pt x="7190" y="29696"/>
                  </a:cubicBezTo>
                  <a:cubicBezTo>
                    <a:pt x="7236" y="29674"/>
                    <a:pt x="7259" y="29651"/>
                    <a:pt x="7281" y="29628"/>
                  </a:cubicBezTo>
                  <a:cubicBezTo>
                    <a:pt x="7304" y="29605"/>
                    <a:pt x="7304" y="29582"/>
                    <a:pt x="7327" y="29582"/>
                  </a:cubicBezTo>
                  <a:cubicBezTo>
                    <a:pt x="7350" y="29560"/>
                    <a:pt x="7350" y="29537"/>
                    <a:pt x="7373" y="29514"/>
                  </a:cubicBezTo>
                  <a:lnTo>
                    <a:pt x="7395" y="29491"/>
                  </a:lnTo>
                  <a:cubicBezTo>
                    <a:pt x="7418" y="29468"/>
                    <a:pt x="7441" y="29445"/>
                    <a:pt x="7487" y="29423"/>
                  </a:cubicBezTo>
                  <a:cubicBezTo>
                    <a:pt x="7487" y="29400"/>
                    <a:pt x="7487" y="29400"/>
                    <a:pt x="7487" y="29400"/>
                  </a:cubicBezTo>
                  <a:cubicBezTo>
                    <a:pt x="7532" y="29354"/>
                    <a:pt x="7578" y="29286"/>
                    <a:pt x="7624" y="29240"/>
                  </a:cubicBezTo>
                  <a:cubicBezTo>
                    <a:pt x="7624" y="29171"/>
                    <a:pt x="7647" y="29126"/>
                    <a:pt x="7669" y="29080"/>
                  </a:cubicBezTo>
                  <a:cubicBezTo>
                    <a:pt x="7692" y="29057"/>
                    <a:pt x="7715" y="29035"/>
                    <a:pt x="7715" y="29035"/>
                  </a:cubicBezTo>
                  <a:cubicBezTo>
                    <a:pt x="7738" y="29012"/>
                    <a:pt x="7761" y="28989"/>
                    <a:pt x="7784" y="28966"/>
                  </a:cubicBezTo>
                  <a:lnTo>
                    <a:pt x="7875" y="28875"/>
                  </a:lnTo>
                  <a:lnTo>
                    <a:pt x="7920" y="28806"/>
                  </a:lnTo>
                  <a:cubicBezTo>
                    <a:pt x="7989" y="28738"/>
                    <a:pt x="8035" y="28669"/>
                    <a:pt x="8103" y="28601"/>
                  </a:cubicBezTo>
                  <a:lnTo>
                    <a:pt x="8194" y="28464"/>
                  </a:lnTo>
                  <a:cubicBezTo>
                    <a:pt x="8331" y="28281"/>
                    <a:pt x="8445" y="28122"/>
                    <a:pt x="8537" y="27962"/>
                  </a:cubicBezTo>
                  <a:cubicBezTo>
                    <a:pt x="8605" y="27893"/>
                    <a:pt x="8651" y="27802"/>
                    <a:pt x="8719" y="27711"/>
                  </a:cubicBezTo>
                  <a:cubicBezTo>
                    <a:pt x="8742" y="27642"/>
                    <a:pt x="8788" y="27597"/>
                    <a:pt x="8833" y="27551"/>
                  </a:cubicBezTo>
                  <a:lnTo>
                    <a:pt x="8902" y="27437"/>
                  </a:lnTo>
                  <a:cubicBezTo>
                    <a:pt x="8970" y="27345"/>
                    <a:pt x="9016" y="27254"/>
                    <a:pt x="9085" y="27163"/>
                  </a:cubicBezTo>
                  <a:cubicBezTo>
                    <a:pt x="9153" y="27049"/>
                    <a:pt x="9222" y="26957"/>
                    <a:pt x="9290" y="26843"/>
                  </a:cubicBezTo>
                  <a:cubicBezTo>
                    <a:pt x="9427" y="26661"/>
                    <a:pt x="9564" y="26455"/>
                    <a:pt x="9678" y="26250"/>
                  </a:cubicBezTo>
                  <a:cubicBezTo>
                    <a:pt x="9746" y="26159"/>
                    <a:pt x="9792" y="26067"/>
                    <a:pt x="9861" y="25953"/>
                  </a:cubicBezTo>
                  <a:cubicBezTo>
                    <a:pt x="9883" y="25907"/>
                    <a:pt x="9929" y="25862"/>
                    <a:pt x="9952" y="25793"/>
                  </a:cubicBezTo>
                  <a:cubicBezTo>
                    <a:pt x="9975" y="25748"/>
                    <a:pt x="9998" y="25725"/>
                    <a:pt x="10020" y="25679"/>
                  </a:cubicBezTo>
                  <a:cubicBezTo>
                    <a:pt x="10066" y="25634"/>
                    <a:pt x="10089" y="25588"/>
                    <a:pt x="10112" y="25519"/>
                  </a:cubicBezTo>
                  <a:cubicBezTo>
                    <a:pt x="10135" y="25474"/>
                    <a:pt x="10157" y="25451"/>
                    <a:pt x="10180" y="25405"/>
                  </a:cubicBezTo>
                  <a:cubicBezTo>
                    <a:pt x="10249" y="25314"/>
                    <a:pt x="10294" y="25200"/>
                    <a:pt x="10363" y="25109"/>
                  </a:cubicBezTo>
                  <a:cubicBezTo>
                    <a:pt x="10477" y="24926"/>
                    <a:pt x="10614" y="24698"/>
                    <a:pt x="10705" y="24515"/>
                  </a:cubicBezTo>
                  <a:cubicBezTo>
                    <a:pt x="10774" y="24424"/>
                    <a:pt x="10819" y="24333"/>
                    <a:pt x="10888" y="24241"/>
                  </a:cubicBezTo>
                  <a:cubicBezTo>
                    <a:pt x="10933" y="24150"/>
                    <a:pt x="11002" y="24036"/>
                    <a:pt x="11048" y="23945"/>
                  </a:cubicBezTo>
                  <a:cubicBezTo>
                    <a:pt x="11070" y="23876"/>
                    <a:pt x="11116" y="23830"/>
                    <a:pt x="11139" y="23785"/>
                  </a:cubicBezTo>
                  <a:cubicBezTo>
                    <a:pt x="11162" y="23739"/>
                    <a:pt x="11184" y="23716"/>
                    <a:pt x="11207" y="23671"/>
                  </a:cubicBezTo>
                  <a:cubicBezTo>
                    <a:pt x="11230" y="23602"/>
                    <a:pt x="11276" y="23534"/>
                    <a:pt x="11299" y="23488"/>
                  </a:cubicBezTo>
                  <a:lnTo>
                    <a:pt x="11367" y="23397"/>
                  </a:lnTo>
                  <a:cubicBezTo>
                    <a:pt x="11390" y="23328"/>
                    <a:pt x="11413" y="23283"/>
                    <a:pt x="11458" y="23214"/>
                  </a:cubicBezTo>
                  <a:cubicBezTo>
                    <a:pt x="11481" y="23191"/>
                    <a:pt x="11504" y="23146"/>
                    <a:pt x="11527" y="23100"/>
                  </a:cubicBezTo>
                  <a:lnTo>
                    <a:pt x="11550" y="23054"/>
                  </a:lnTo>
                  <a:cubicBezTo>
                    <a:pt x="11595" y="22986"/>
                    <a:pt x="11641" y="22895"/>
                    <a:pt x="11687" y="22803"/>
                  </a:cubicBezTo>
                  <a:cubicBezTo>
                    <a:pt x="11755" y="22712"/>
                    <a:pt x="11824" y="22621"/>
                    <a:pt x="11869" y="22507"/>
                  </a:cubicBezTo>
                  <a:cubicBezTo>
                    <a:pt x="11892" y="22461"/>
                    <a:pt x="11915" y="22415"/>
                    <a:pt x="11938" y="22392"/>
                  </a:cubicBezTo>
                  <a:cubicBezTo>
                    <a:pt x="11983" y="22324"/>
                    <a:pt x="12006" y="22278"/>
                    <a:pt x="12029" y="22233"/>
                  </a:cubicBezTo>
                  <a:lnTo>
                    <a:pt x="12097" y="22118"/>
                  </a:lnTo>
                  <a:cubicBezTo>
                    <a:pt x="12143" y="22073"/>
                    <a:pt x="12166" y="22004"/>
                    <a:pt x="12212" y="21936"/>
                  </a:cubicBezTo>
                  <a:cubicBezTo>
                    <a:pt x="12234" y="21890"/>
                    <a:pt x="12257" y="21845"/>
                    <a:pt x="12280" y="21799"/>
                  </a:cubicBezTo>
                  <a:cubicBezTo>
                    <a:pt x="12303" y="21753"/>
                    <a:pt x="12349" y="21708"/>
                    <a:pt x="12371" y="21639"/>
                  </a:cubicBezTo>
                  <a:cubicBezTo>
                    <a:pt x="12417" y="21548"/>
                    <a:pt x="12463" y="21457"/>
                    <a:pt x="12531" y="21388"/>
                  </a:cubicBezTo>
                  <a:cubicBezTo>
                    <a:pt x="12577" y="21274"/>
                    <a:pt x="12645" y="21183"/>
                    <a:pt x="12691" y="21069"/>
                  </a:cubicBezTo>
                  <a:cubicBezTo>
                    <a:pt x="12737" y="20977"/>
                    <a:pt x="12805" y="20886"/>
                    <a:pt x="12851" y="20795"/>
                  </a:cubicBezTo>
                  <a:lnTo>
                    <a:pt x="12896" y="20726"/>
                  </a:lnTo>
                  <a:lnTo>
                    <a:pt x="12919" y="20658"/>
                  </a:lnTo>
                  <a:cubicBezTo>
                    <a:pt x="12942" y="20612"/>
                    <a:pt x="12965" y="20589"/>
                    <a:pt x="12965" y="20566"/>
                  </a:cubicBezTo>
                  <a:lnTo>
                    <a:pt x="13011" y="20498"/>
                  </a:lnTo>
                  <a:cubicBezTo>
                    <a:pt x="13079" y="20361"/>
                    <a:pt x="13170" y="20201"/>
                    <a:pt x="13239" y="20064"/>
                  </a:cubicBezTo>
                  <a:lnTo>
                    <a:pt x="13307" y="19950"/>
                  </a:lnTo>
                  <a:cubicBezTo>
                    <a:pt x="13353" y="19836"/>
                    <a:pt x="13421" y="19722"/>
                    <a:pt x="13467" y="19608"/>
                  </a:cubicBezTo>
                  <a:cubicBezTo>
                    <a:pt x="13535" y="19516"/>
                    <a:pt x="13581" y="19402"/>
                    <a:pt x="13627" y="19311"/>
                  </a:cubicBezTo>
                  <a:cubicBezTo>
                    <a:pt x="13718" y="19128"/>
                    <a:pt x="13809" y="18946"/>
                    <a:pt x="13901" y="18763"/>
                  </a:cubicBezTo>
                  <a:lnTo>
                    <a:pt x="13901" y="18740"/>
                  </a:lnTo>
                  <a:lnTo>
                    <a:pt x="13901" y="18718"/>
                  </a:lnTo>
                  <a:lnTo>
                    <a:pt x="13924" y="18718"/>
                  </a:lnTo>
                  <a:cubicBezTo>
                    <a:pt x="13969" y="18603"/>
                    <a:pt x="14015" y="18466"/>
                    <a:pt x="14083" y="18352"/>
                  </a:cubicBezTo>
                  <a:lnTo>
                    <a:pt x="14175" y="18124"/>
                  </a:lnTo>
                  <a:cubicBezTo>
                    <a:pt x="14266" y="17941"/>
                    <a:pt x="14357" y="17736"/>
                    <a:pt x="14448" y="17531"/>
                  </a:cubicBezTo>
                  <a:cubicBezTo>
                    <a:pt x="14608" y="17120"/>
                    <a:pt x="14768" y="16777"/>
                    <a:pt x="14905" y="16435"/>
                  </a:cubicBezTo>
                  <a:cubicBezTo>
                    <a:pt x="14973" y="16252"/>
                    <a:pt x="15042" y="16047"/>
                    <a:pt x="15110" y="15842"/>
                  </a:cubicBezTo>
                  <a:cubicBezTo>
                    <a:pt x="15156" y="15705"/>
                    <a:pt x="15179" y="15568"/>
                    <a:pt x="15225" y="15408"/>
                  </a:cubicBezTo>
                  <a:lnTo>
                    <a:pt x="15270" y="15225"/>
                  </a:lnTo>
                  <a:cubicBezTo>
                    <a:pt x="15316" y="15111"/>
                    <a:pt x="15339" y="14997"/>
                    <a:pt x="15384" y="14883"/>
                  </a:cubicBezTo>
                  <a:cubicBezTo>
                    <a:pt x="15407" y="14792"/>
                    <a:pt x="15430" y="14700"/>
                    <a:pt x="15453" y="14609"/>
                  </a:cubicBezTo>
                  <a:cubicBezTo>
                    <a:pt x="15453" y="14540"/>
                    <a:pt x="15476" y="14472"/>
                    <a:pt x="15498" y="14404"/>
                  </a:cubicBezTo>
                  <a:lnTo>
                    <a:pt x="15521" y="14289"/>
                  </a:lnTo>
                  <a:lnTo>
                    <a:pt x="15521" y="14267"/>
                  </a:lnTo>
                  <a:cubicBezTo>
                    <a:pt x="15544" y="14175"/>
                    <a:pt x="15567" y="14061"/>
                    <a:pt x="15590" y="13970"/>
                  </a:cubicBezTo>
                  <a:lnTo>
                    <a:pt x="15613" y="13879"/>
                  </a:lnTo>
                  <a:cubicBezTo>
                    <a:pt x="15635" y="13787"/>
                    <a:pt x="15658" y="13696"/>
                    <a:pt x="15681" y="13605"/>
                  </a:cubicBezTo>
                  <a:cubicBezTo>
                    <a:pt x="15704" y="13422"/>
                    <a:pt x="15727" y="13217"/>
                    <a:pt x="15772" y="13034"/>
                  </a:cubicBezTo>
                  <a:cubicBezTo>
                    <a:pt x="15772" y="12920"/>
                    <a:pt x="15795" y="12806"/>
                    <a:pt x="15795" y="12669"/>
                  </a:cubicBezTo>
                  <a:lnTo>
                    <a:pt x="15818" y="12532"/>
                  </a:lnTo>
                  <a:cubicBezTo>
                    <a:pt x="15818" y="12418"/>
                    <a:pt x="15841" y="12281"/>
                    <a:pt x="15864" y="12167"/>
                  </a:cubicBezTo>
                  <a:lnTo>
                    <a:pt x="15886" y="11961"/>
                  </a:lnTo>
                  <a:cubicBezTo>
                    <a:pt x="15886" y="11847"/>
                    <a:pt x="15886" y="11733"/>
                    <a:pt x="15909" y="11619"/>
                  </a:cubicBezTo>
                  <a:cubicBezTo>
                    <a:pt x="15909" y="11505"/>
                    <a:pt x="15909" y="11413"/>
                    <a:pt x="15909" y="11299"/>
                  </a:cubicBezTo>
                  <a:cubicBezTo>
                    <a:pt x="15909" y="11231"/>
                    <a:pt x="15909" y="11162"/>
                    <a:pt x="15909" y="11094"/>
                  </a:cubicBezTo>
                  <a:cubicBezTo>
                    <a:pt x="15909" y="11025"/>
                    <a:pt x="15909" y="10957"/>
                    <a:pt x="15909" y="10911"/>
                  </a:cubicBezTo>
                  <a:cubicBezTo>
                    <a:pt x="15909" y="10820"/>
                    <a:pt x="15909" y="10752"/>
                    <a:pt x="15909" y="10660"/>
                  </a:cubicBezTo>
                  <a:lnTo>
                    <a:pt x="15909" y="10546"/>
                  </a:lnTo>
                  <a:cubicBezTo>
                    <a:pt x="15909" y="10432"/>
                    <a:pt x="15886" y="10295"/>
                    <a:pt x="15886" y="10181"/>
                  </a:cubicBezTo>
                  <a:lnTo>
                    <a:pt x="15886" y="10067"/>
                  </a:lnTo>
                  <a:cubicBezTo>
                    <a:pt x="15886" y="9975"/>
                    <a:pt x="15864" y="9907"/>
                    <a:pt x="15864" y="9838"/>
                  </a:cubicBezTo>
                  <a:lnTo>
                    <a:pt x="15864" y="9816"/>
                  </a:lnTo>
                  <a:cubicBezTo>
                    <a:pt x="15864" y="9747"/>
                    <a:pt x="15864" y="9702"/>
                    <a:pt x="15841" y="9656"/>
                  </a:cubicBezTo>
                  <a:cubicBezTo>
                    <a:pt x="15841" y="9610"/>
                    <a:pt x="15841" y="9565"/>
                    <a:pt x="15841" y="9519"/>
                  </a:cubicBezTo>
                  <a:cubicBezTo>
                    <a:pt x="15818" y="9382"/>
                    <a:pt x="15818" y="9268"/>
                    <a:pt x="15795" y="9154"/>
                  </a:cubicBezTo>
                  <a:cubicBezTo>
                    <a:pt x="15795" y="9040"/>
                    <a:pt x="15772" y="8925"/>
                    <a:pt x="15750" y="8811"/>
                  </a:cubicBezTo>
                  <a:cubicBezTo>
                    <a:pt x="15727" y="8697"/>
                    <a:pt x="15704" y="8606"/>
                    <a:pt x="15681" y="8492"/>
                  </a:cubicBezTo>
                  <a:cubicBezTo>
                    <a:pt x="15681" y="8423"/>
                    <a:pt x="15658" y="8378"/>
                    <a:pt x="15658" y="8332"/>
                  </a:cubicBezTo>
                  <a:cubicBezTo>
                    <a:pt x="15635" y="8264"/>
                    <a:pt x="15635" y="8218"/>
                    <a:pt x="15613" y="8149"/>
                  </a:cubicBezTo>
                  <a:cubicBezTo>
                    <a:pt x="15590" y="8035"/>
                    <a:pt x="15567" y="7921"/>
                    <a:pt x="15544" y="7830"/>
                  </a:cubicBezTo>
                  <a:cubicBezTo>
                    <a:pt x="15521" y="7739"/>
                    <a:pt x="15498" y="7670"/>
                    <a:pt x="15476" y="7602"/>
                  </a:cubicBezTo>
                  <a:lnTo>
                    <a:pt x="15453" y="7510"/>
                  </a:lnTo>
                  <a:cubicBezTo>
                    <a:pt x="15407" y="7419"/>
                    <a:pt x="15384" y="7328"/>
                    <a:pt x="15362" y="7236"/>
                  </a:cubicBezTo>
                  <a:cubicBezTo>
                    <a:pt x="15339" y="7214"/>
                    <a:pt x="15339" y="7168"/>
                    <a:pt x="15316" y="7145"/>
                  </a:cubicBezTo>
                  <a:lnTo>
                    <a:pt x="15339" y="7145"/>
                  </a:lnTo>
                  <a:cubicBezTo>
                    <a:pt x="15339" y="7122"/>
                    <a:pt x="15362" y="7122"/>
                    <a:pt x="15362" y="7122"/>
                  </a:cubicBezTo>
                  <a:cubicBezTo>
                    <a:pt x="15339" y="7054"/>
                    <a:pt x="15316" y="6985"/>
                    <a:pt x="15293" y="6917"/>
                  </a:cubicBezTo>
                  <a:lnTo>
                    <a:pt x="15247" y="6826"/>
                  </a:lnTo>
                  <a:cubicBezTo>
                    <a:pt x="15202" y="6711"/>
                    <a:pt x="15179" y="6597"/>
                    <a:pt x="15133" y="6483"/>
                  </a:cubicBezTo>
                  <a:cubicBezTo>
                    <a:pt x="15110" y="6415"/>
                    <a:pt x="15088" y="6369"/>
                    <a:pt x="15065" y="6323"/>
                  </a:cubicBezTo>
                  <a:lnTo>
                    <a:pt x="15065" y="6278"/>
                  </a:lnTo>
                  <a:cubicBezTo>
                    <a:pt x="15065" y="6278"/>
                    <a:pt x="15065" y="6255"/>
                    <a:pt x="15065" y="6232"/>
                  </a:cubicBezTo>
                  <a:lnTo>
                    <a:pt x="15042" y="6209"/>
                  </a:lnTo>
                  <a:lnTo>
                    <a:pt x="15019" y="6164"/>
                  </a:lnTo>
                  <a:lnTo>
                    <a:pt x="14996" y="6141"/>
                  </a:lnTo>
                  <a:cubicBezTo>
                    <a:pt x="14973" y="6118"/>
                    <a:pt x="14973" y="6095"/>
                    <a:pt x="14973" y="6072"/>
                  </a:cubicBezTo>
                  <a:lnTo>
                    <a:pt x="14928" y="6072"/>
                  </a:lnTo>
                  <a:cubicBezTo>
                    <a:pt x="14905" y="6049"/>
                    <a:pt x="14905" y="6049"/>
                    <a:pt x="14905" y="6027"/>
                  </a:cubicBezTo>
                  <a:lnTo>
                    <a:pt x="14882" y="6004"/>
                  </a:lnTo>
                  <a:cubicBezTo>
                    <a:pt x="14882" y="5935"/>
                    <a:pt x="14859" y="5890"/>
                    <a:pt x="14837" y="5821"/>
                  </a:cubicBezTo>
                  <a:cubicBezTo>
                    <a:pt x="14768" y="5707"/>
                    <a:pt x="14700" y="5570"/>
                    <a:pt x="14608" y="5410"/>
                  </a:cubicBezTo>
                  <a:cubicBezTo>
                    <a:pt x="14540" y="5296"/>
                    <a:pt x="14471" y="5159"/>
                    <a:pt x="14403" y="5022"/>
                  </a:cubicBezTo>
                  <a:lnTo>
                    <a:pt x="14357" y="4954"/>
                  </a:lnTo>
                  <a:cubicBezTo>
                    <a:pt x="14334" y="4931"/>
                    <a:pt x="14312" y="4908"/>
                    <a:pt x="14289" y="4863"/>
                  </a:cubicBezTo>
                  <a:lnTo>
                    <a:pt x="14266" y="4840"/>
                  </a:lnTo>
                  <a:cubicBezTo>
                    <a:pt x="14243" y="4817"/>
                    <a:pt x="14220" y="4794"/>
                    <a:pt x="14197" y="4771"/>
                  </a:cubicBezTo>
                  <a:cubicBezTo>
                    <a:pt x="14197" y="4748"/>
                    <a:pt x="14175" y="4748"/>
                    <a:pt x="14175" y="4726"/>
                  </a:cubicBezTo>
                  <a:cubicBezTo>
                    <a:pt x="14152" y="4703"/>
                    <a:pt x="14129" y="4703"/>
                    <a:pt x="14106" y="4703"/>
                  </a:cubicBezTo>
                  <a:cubicBezTo>
                    <a:pt x="14083" y="4634"/>
                    <a:pt x="14038" y="4612"/>
                    <a:pt x="14015" y="4566"/>
                  </a:cubicBezTo>
                  <a:cubicBezTo>
                    <a:pt x="13969" y="4497"/>
                    <a:pt x="13901" y="4406"/>
                    <a:pt x="13855" y="4338"/>
                  </a:cubicBezTo>
                  <a:cubicBezTo>
                    <a:pt x="13787" y="4246"/>
                    <a:pt x="13718" y="4132"/>
                    <a:pt x="13650" y="4041"/>
                  </a:cubicBezTo>
                  <a:cubicBezTo>
                    <a:pt x="13558" y="3904"/>
                    <a:pt x="13444" y="3790"/>
                    <a:pt x="13376" y="3698"/>
                  </a:cubicBezTo>
                  <a:cubicBezTo>
                    <a:pt x="13307" y="3630"/>
                    <a:pt x="13262" y="3562"/>
                    <a:pt x="13193" y="3493"/>
                  </a:cubicBezTo>
                  <a:cubicBezTo>
                    <a:pt x="13125" y="3425"/>
                    <a:pt x="13079" y="3379"/>
                    <a:pt x="13011" y="3310"/>
                  </a:cubicBezTo>
                  <a:lnTo>
                    <a:pt x="12919" y="3219"/>
                  </a:lnTo>
                  <a:cubicBezTo>
                    <a:pt x="12828" y="3128"/>
                    <a:pt x="12737" y="3037"/>
                    <a:pt x="12622" y="2945"/>
                  </a:cubicBezTo>
                  <a:cubicBezTo>
                    <a:pt x="12531" y="2854"/>
                    <a:pt x="12417" y="2763"/>
                    <a:pt x="12303" y="2671"/>
                  </a:cubicBezTo>
                  <a:lnTo>
                    <a:pt x="12280" y="2649"/>
                  </a:lnTo>
                  <a:cubicBezTo>
                    <a:pt x="12234" y="2603"/>
                    <a:pt x="12189" y="2580"/>
                    <a:pt x="12166" y="2534"/>
                  </a:cubicBezTo>
                  <a:lnTo>
                    <a:pt x="12143" y="2512"/>
                  </a:lnTo>
                  <a:cubicBezTo>
                    <a:pt x="12097" y="2489"/>
                    <a:pt x="12052" y="2443"/>
                    <a:pt x="12006" y="2397"/>
                  </a:cubicBezTo>
                  <a:cubicBezTo>
                    <a:pt x="11961" y="2375"/>
                    <a:pt x="11915" y="2329"/>
                    <a:pt x="11869" y="2283"/>
                  </a:cubicBezTo>
                  <a:cubicBezTo>
                    <a:pt x="11824" y="2238"/>
                    <a:pt x="11778" y="2215"/>
                    <a:pt x="11732" y="2169"/>
                  </a:cubicBezTo>
                  <a:lnTo>
                    <a:pt x="11664" y="2124"/>
                  </a:lnTo>
                  <a:lnTo>
                    <a:pt x="11573" y="2055"/>
                  </a:lnTo>
                  <a:cubicBezTo>
                    <a:pt x="11527" y="2009"/>
                    <a:pt x="11481" y="1987"/>
                    <a:pt x="11436" y="1941"/>
                  </a:cubicBezTo>
                  <a:cubicBezTo>
                    <a:pt x="11436" y="1918"/>
                    <a:pt x="11413" y="1895"/>
                    <a:pt x="11390" y="1872"/>
                  </a:cubicBezTo>
                  <a:cubicBezTo>
                    <a:pt x="11344" y="1827"/>
                    <a:pt x="11276" y="1781"/>
                    <a:pt x="11207" y="1758"/>
                  </a:cubicBezTo>
                  <a:lnTo>
                    <a:pt x="11207" y="1736"/>
                  </a:lnTo>
                  <a:cubicBezTo>
                    <a:pt x="11116" y="1690"/>
                    <a:pt x="11025" y="1621"/>
                    <a:pt x="10933" y="1553"/>
                  </a:cubicBezTo>
                  <a:cubicBezTo>
                    <a:pt x="10865" y="1507"/>
                    <a:pt x="10774" y="1462"/>
                    <a:pt x="10682" y="1393"/>
                  </a:cubicBezTo>
                  <a:lnTo>
                    <a:pt x="10500" y="1302"/>
                  </a:lnTo>
                  <a:cubicBezTo>
                    <a:pt x="10386" y="1211"/>
                    <a:pt x="10271" y="1142"/>
                    <a:pt x="10157" y="1074"/>
                  </a:cubicBezTo>
                  <a:cubicBezTo>
                    <a:pt x="10112" y="1051"/>
                    <a:pt x="10066" y="1028"/>
                    <a:pt x="10043" y="1005"/>
                  </a:cubicBezTo>
                  <a:lnTo>
                    <a:pt x="10020" y="1005"/>
                  </a:lnTo>
                  <a:lnTo>
                    <a:pt x="9975" y="982"/>
                  </a:lnTo>
                  <a:lnTo>
                    <a:pt x="9952" y="959"/>
                  </a:lnTo>
                  <a:cubicBezTo>
                    <a:pt x="9906" y="937"/>
                    <a:pt x="9861" y="914"/>
                    <a:pt x="9815" y="914"/>
                  </a:cubicBezTo>
                  <a:lnTo>
                    <a:pt x="9587" y="914"/>
                  </a:lnTo>
                  <a:cubicBezTo>
                    <a:pt x="9564" y="891"/>
                    <a:pt x="9518" y="845"/>
                    <a:pt x="9473" y="823"/>
                  </a:cubicBezTo>
                  <a:cubicBezTo>
                    <a:pt x="9450" y="800"/>
                    <a:pt x="9404" y="777"/>
                    <a:pt x="9381" y="754"/>
                  </a:cubicBezTo>
                  <a:cubicBezTo>
                    <a:pt x="9336" y="731"/>
                    <a:pt x="9290" y="708"/>
                    <a:pt x="9244" y="686"/>
                  </a:cubicBezTo>
                  <a:cubicBezTo>
                    <a:pt x="9176" y="663"/>
                    <a:pt x="9107" y="617"/>
                    <a:pt x="9039" y="571"/>
                  </a:cubicBezTo>
                  <a:lnTo>
                    <a:pt x="8993" y="549"/>
                  </a:lnTo>
                  <a:cubicBezTo>
                    <a:pt x="8925" y="526"/>
                    <a:pt x="8856" y="480"/>
                    <a:pt x="8788" y="457"/>
                  </a:cubicBezTo>
                  <a:cubicBezTo>
                    <a:pt x="8719" y="412"/>
                    <a:pt x="8628" y="389"/>
                    <a:pt x="8560" y="343"/>
                  </a:cubicBezTo>
                  <a:lnTo>
                    <a:pt x="8514" y="343"/>
                  </a:lnTo>
                  <a:lnTo>
                    <a:pt x="8400" y="298"/>
                  </a:lnTo>
                  <a:lnTo>
                    <a:pt x="8263" y="229"/>
                  </a:lnTo>
                  <a:cubicBezTo>
                    <a:pt x="8149" y="183"/>
                    <a:pt x="8035" y="138"/>
                    <a:pt x="7966" y="115"/>
                  </a:cubicBezTo>
                  <a:cubicBezTo>
                    <a:pt x="7875" y="92"/>
                    <a:pt x="7806" y="69"/>
                    <a:pt x="7738" y="46"/>
                  </a:cubicBezTo>
                  <a:cubicBezTo>
                    <a:pt x="7692" y="46"/>
                    <a:pt x="7669" y="24"/>
                    <a:pt x="7624" y="24"/>
                  </a:cubicBezTo>
                  <a:cubicBezTo>
                    <a:pt x="7578" y="1"/>
                    <a:pt x="7532" y="1"/>
                    <a:pt x="7487" y="1"/>
                  </a:cubicBezTo>
                  <a:close/>
                </a:path>
              </a:pathLst>
            </a:custGeom>
            <a:solidFill>
              <a:srgbClr val="4BAA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4"/>
            <p:cNvSpPr/>
            <p:nvPr/>
          </p:nvSpPr>
          <p:spPr>
            <a:xfrm>
              <a:off x="6390675" y="2094275"/>
              <a:ext cx="448550" cy="454800"/>
            </a:xfrm>
            <a:custGeom>
              <a:avLst/>
              <a:gdLst/>
              <a:ahLst/>
              <a:cxnLst/>
              <a:rect l="l" t="t" r="r" b="b"/>
              <a:pathLst>
                <a:path w="17942" h="18192" extrusionOk="0">
                  <a:moveTo>
                    <a:pt x="4999" y="0"/>
                  </a:moveTo>
                  <a:cubicBezTo>
                    <a:pt x="4976" y="0"/>
                    <a:pt x="4931" y="0"/>
                    <a:pt x="4908" y="23"/>
                  </a:cubicBezTo>
                  <a:cubicBezTo>
                    <a:pt x="4885" y="46"/>
                    <a:pt x="4862" y="69"/>
                    <a:pt x="4839" y="92"/>
                  </a:cubicBezTo>
                  <a:cubicBezTo>
                    <a:pt x="4817" y="114"/>
                    <a:pt x="4817" y="137"/>
                    <a:pt x="4817" y="160"/>
                  </a:cubicBezTo>
                  <a:lnTo>
                    <a:pt x="4771" y="206"/>
                  </a:lnTo>
                  <a:cubicBezTo>
                    <a:pt x="4680" y="297"/>
                    <a:pt x="4588" y="388"/>
                    <a:pt x="4520" y="457"/>
                  </a:cubicBezTo>
                  <a:cubicBezTo>
                    <a:pt x="4383" y="594"/>
                    <a:pt x="4223" y="731"/>
                    <a:pt x="4109" y="890"/>
                  </a:cubicBezTo>
                  <a:cubicBezTo>
                    <a:pt x="4063" y="936"/>
                    <a:pt x="4041" y="959"/>
                    <a:pt x="4018" y="1005"/>
                  </a:cubicBezTo>
                  <a:lnTo>
                    <a:pt x="3926" y="1096"/>
                  </a:lnTo>
                  <a:cubicBezTo>
                    <a:pt x="3789" y="1256"/>
                    <a:pt x="3675" y="1393"/>
                    <a:pt x="3584" y="1552"/>
                  </a:cubicBezTo>
                  <a:cubicBezTo>
                    <a:pt x="3493" y="1666"/>
                    <a:pt x="3424" y="1803"/>
                    <a:pt x="3333" y="1918"/>
                  </a:cubicBezTo>
                  <a:lnTo>
                    <a:pt x="3287" y="1986"/>
                  </a:lnTo>
                  <a:cubicBezTo>
                    <a:pt x="3173" y="2146"/>
                    <a:pt x="3082" y="2306"/>
                    <a:pt x="2991" y="2465"/>
                  </a:cubicBezTo>
                  <a:cubicBezTo>
                    <a:pt x="2945" y="2511"/>
                    <a:pt x="2922" y="2579"/>
                    <a:pt x="2899" y="2625"/>
                  </a:cubicBezTo>
                  <a:lnTo>
                    <a:pt x="2831" y="2716"/>
                  </a:lnTo>
                  <a:lnTo>
                    <a:pt x="2785" y="2808"/>
                  </a:lnTo>
                  <a:cubicBezTo>
                    <a:pt x="2762" y="2853"/>
                    <a:pt x="2739" y="2899"/>
                    <a:pt x="2694" y="2945"/>
                  </a:cubicBezTo>
                  <a:cubicBezTo>
                    <a:pt x="2671" y="3013"/>
                    <a:pt x="2625" y="3082"/>
                    <a:pt x="2580" y="3127"/>
                  </a:cubicBezTo>
                  <a:lnTo>
                    <a:pt x="2557" y="3173"/>
                  </a:lnTo>
                  <a:cubicBezTo>
                    <a:pt x="2534" y="3219"/>
                    <a:pt x="2511" y="3264"/>
                    <a:pt x="2488" y="3310"/>
                  </a:cubicBezTo>
                  <a:cubicBezTo>
                    <a:pt x="2466" y="3356"/>
                    <a:pt x="2443" y="3378"/>
                    <a:pt x="2420" y="3424"/>
                  </a:cubicBezTo>
                  <a:cubicBezTo>
                    <a:pt x="2397" y="3470"/>
                    <a:pt x="2374" y="3515"/>
                    <a:pt x="2351" y="3538"/>
                  </a:cubicBezTo>
                  <a:cubicBezTo>
                    <a:pt x="2329" y="3584"/>
                    <a:pt x="2306" y="3629"/>
                    <a:pt x="2283" y="3675"/>
                  </a:cubicBezTo>
                  <a:cubicBezTo>
                    <a:pt x="2237" y="3744"/>
                    <a:pt x="2192" y="3812"/>
                    <a:pt x="2146" y="3881"/>
                  </a:cubicBezTo>
                  <a:lnTo>
                    <a:pt x="2123" y="3903"/>
                  </a:lnTo>
                  <a:cubicBezTo>
                    <a:pt x="2055" y="4040"/>
                    <a:pt x="1986" y="4177"/>
                    <a:pt x="1895" y="4291"/>
                  </a:cubicBezTo>
                  <a:lnTo>
                    <a:pt x="1849" y="4405"/>
                  </a:lnTo>
                  <a:cubicBezTo>
                    <a:pt x="1758" y="4542"/>
                    <a:pt x="1690" y="4725"/>
                    <a:pt x="1575" y="4930"/>
                  </a:cubicBezTo>
                  <a:lnTo>
                    <a:pt x="1575" y="4953"/>
                  </a:lnTo>
                  <a:lnTo>
                    <a:pt x="1553" y="4976"/>
                  </a:lnTo>
                  <a:lnTo>
                    <a:pt x="1530" y="5022"/>
                  </a:lnTo>
                  <a:lnTo>
                    <a:pt x="1553" y="4999"/>
                  </a:lnTo>
                  <a:lnTo>
                    <a:pt x="1553" y="4999"/>
                  </a:lnTo>
                  <a:cubicBezTo>
                    <a:pt x="1530" y="5045"/>
                    <a:pt x="1507" y="5067"/>
                    <a:pt x="1507" y="5090"/>
                  </a:cubicBezTo>
                  <a:cubicBezTo>
                    <a:pt x="1370" y="5364"/>
                    <a:pt x="1233" y="5661"/>
                    <a:pt x="1050" y="6072"/>
                  </a:cubicBezTo>
                  <a:cubicBezTo>
                    <a:pt x="891" y="6460"/>
                    <a:pt x="754" y="6779"/>
                    <a:pt x="640" y="7099"/>
                  </a:cubicBezTo>
                  <a:cubicBezTo>
                    <a:pt x="617" y="7190"/>
                    <a:pt x="571" y="7304"/>
                    <a:pt x="548" y="7396"/>
                  </a:cubicBezTo>
                  <a:cubicBezTo>
                    <a:pt x="503" y="7487"/>
                    <a:pt x="480" y="7578"/>
                    <a:pt x="457" y="7647"/>
                  </a:cubicBezTo>
                  <a:cubicBezTo>
                    <a:pt x="366" y="7852"/>
                    <a:pt x="320" y="8012"/>
                    <a:pt x="274" y="8172"/>
                  </a:cubicBezTo>
                  <a:lnTo>
                    <a:pt x="274" y="8217"/>
                  </a:lnTo>
                  <a:cubicBezTo>
                    <a:pt x="229" y="8377"/>
                    <a:pt x="183" y="8537"/>
                    <a:pt x="137" y="8697"/>
                  </a:cubicBezTo>
                  <a:lnTo>
                    <a:pt x="92" y="8834"/>
                  </a:lnTo>
                  <a:lnTo>
                    <a:pt x="69" y="8971"/>
                  </a:lnTo>
                  <a:cubicBezTo>
                    <a:pt x="46" y="9016"/>
                    <a:pt x="46" y="9062"/>
                    <a:pt x="23" y="9085"/>
                  </a:cubicBezTo>
                  <a:cubicBezTo>
                    <a:pt x="0" y="9153"/>
                    <a:pt x="0" y="9199"/>
                    <a:pt x="0" y="9244"/>
                  </a:cubicBezTo>
                  <a:cubicBezTo>
                    <a:pt x="0" y="9267"/>
                    <a:pt x="0" y="9290"/>
                    <a:pt x="0" y="9313"/>
                  </a:cubicBezTo>
                  <a:cubicBezTo>
                    <a:pt x="0" y="9359"/>
                    <a:pt x="23" y="9381"/>
                    <a:pt x="46" y="9404"/>
                  </a:cubicBezTo>
                  <a:cubicBezTo>
                    <a:pt x="23" y="9427"/>
                    <a:pt x="23" y="9473"/>
                    <a:pt x="0" y="9496"/>
                  </a:cubicBezTo>
                  <a:cubicBezTo>
                    <a:pt x="0" y="9564"/>
                    <a:pt x="0" y="9655"/>
                    <a:pt x="0" y="9724"/>
                  </a:cubicBezTo>
                  <a:cubicBezTo>
                    <a:pt x="46" y="9838"/>
                    <a:pt x="115" y="9906"/>
                    <a:pt x="160" y="9975"/>
                  </a:cubicBezTo>
                  <a:cubicBezTo>
                    <a:pt x="229" y="10043"/>
                    <a:pt x="274" y="10112"/>
                    <a:pt x="343" y="10157"/>
                  </a:cubicBezTo>
                  <a:cubicBezTo>
                    <a:pt x="411" y="10226"/>
                    <a:pt x="457" y="10294"/>
                    <a:pt x="525" y="10340"/>
                  </a:cubicBezTo>
                  <a:lnTo>
                    <a:pt x="548" y="10363"/>
                  </a:lnTo>
                  <a:lnTo>
                    <a:pt x="662" y="10477"/>
                  </a:lnTo>
                  <a:lnTo>
                    <a:pt x="754" y="10545"/>
                  </a:lnTo>
                  <a:lnTo>
                    <a:pt x="777" y="10568"/>
                  </a:lnTo>
                  <a:cubicBezTo>
                    <a:pt x="822" y="10614"/>
                    <a:pt x="891" y="10682"/>
                    <a:pt x="936" y="10728"/>
                  </a:cubicBezTo>
                  <a:lnTo>
                    <a:pt x="1119" y="10865"/>
                  </a:lnTo>
                  <a:lnTo>
                    <a:pt x="1142" y="10888"/>
                  </a:lnTo>
                  <a:cubicBezTo>
                    <a:pt x="1210" y="10934"/>
                    <a:pt x="1256" y="10979"/>
                    <a:pt x="1301" y="11025"/>
                  </a:cubicBezTo>
                  <a:cubicBezTo>
                    <a:pt x="1393" y="11093"/>
                    <a:pt x="1484" y="11162"/>
                    <a:pt x="1575" y="11230"/>
                  </a:cubicBezTo>
                  <a:lnTo>
                    <a:pt x="1712" y="11367"/>
                  </a:lnTo>
                  <a:lnTo>
                    <a:pt x="1781" y="11413"/>
                  </a:lnTo>
                  <a:lnTo>
                    <a:pt x="1849" y="11458"/>
                  </a:lnTo>
                  <a:cubicBezTo>
                    <a:pt x="1895" y="11504"/>
                    <a:pt x="1963" y="11550"/>
                    <a:pt x="2009" y="11573"/>
                  </a:cubicBezTo>
                  <a:cubicBezTo>
                    <a:pt x="2055" y="11641"/>
                    <a:pt x="2123" y="11687"/>
                    <a:pt x="2192" y="11732"/>
                  </a:cubicBezTo>
                  <a:cubicBezTo>
                    <a:pt x="2237" y="11755"/>
                    <a:pt x="2260" y="11801"/>
                    <a:pt x="2306" y="11824"/>
                  </a:cubicBezTo>
                  <a:cubicBezTo>
                    <a:pt x="2351" y="11847"/>
                    <a:pt x="2374" y="11869"/>
                    <a:pt x="2397" y="11892"/>
                  </a:cubicBezTo>
                  <a:cubicBezTo>
                    <a:pt x="2488" y="11961"/>
                    <a:pt x="2557" y="12029"/>
                    <a:pt x="2648" y="12098"/>
                  </a:cubicBezTo>
                  <a:cubicBezTo>
                    <a:pt x="2854" y="12257"/>
                    <a:pt x="3059" y="12417"/>
                    <a:pt x="3264" y="12554"/>
                  </a:cubicBezTo>
                  <a:lnTo>
                    <a:pt x="3356" y="12623"/>
                  </a:lnTo>
                  <a:cubicBezTo>
                    <a:pt x="3401" y="12668"/>
                    <a:pt x="3447" y="12691"/>
                    <a:pt x="3516" y="12737"/>
                  </a:cubicBezTo>
                  <a:cubicBezTo>
                    <a:pt x="3584" y="12782"/>
                    <a:pt x="3653" y="12851"/>
                    <a:pt x="3744" y="12896"/>
                  </a:cubicBezTo>
                  <a:cubicBezTo>
                    <a:pt x="3904" y="13033"/>
                    <a:pt x="4041" y="13148"/>
                    <a:pt x="4177" y="13239"/>
                  </a:cubicBezTo>
                  <a:cubicBezTo>
                    <a:pt x="4246" y="13285"/>
                    <a:pt x="4314" y="13330"/>
                    <a:pt x="4383" y="13376"/>
                  </a:cubicBezTo>
                  <a:cubicBezTo>
                    <a:pt x="4451" y="13444"/>
                    <a:pt x="4543" y="13490"/>
                    <a:pt x="4611" y="13536"/>
                  </a:cubicBezTo>
                  <a:cubicBezTo>
                    <a:pt x="4771" y="13650"/>
                    <a:pt x="4908" y="13764"/>
                    <a:pt x="5045" y="13855"/>
                  </a:cubicBezTo>
                  <a:cubicBezTo>
                    <a:pt x="5227" y="13992"/>
                    <a:pt x="5387" y="14106"/>
                    <a:pt x="5547" y="14220"/>
                  </a:cubicBezTo>
                  <a:cubicBezTo>
                    <a:pt x="5707" y="14334"/>
                    <a:pt x="5844" y="14426"/>
                    <a:pt x="5981" y="14540"/>
                  </a:cubicBezTo>
                  <a:cubicBezTo>
                    <a:pt x="6072" y="14586"/>
                    <a:pt x="6163" y="14654"/>
                    <a:pt x="6255" y="14723"/>
                  </a:cubicBezTo>
                  <a:cubicBezTo>
                    <a:pt x="6551" y="14928"/>
                    <a:pt x="6871" y="15133"/>
                    <a:pt x="7168" y="15316"/>
                  </a:cubicBezTo>
                  <a:cubicBezTo>
                    <a:pt x="7236" y="15362"/>
                    <a:pt x="7327" y="15407"/>
                    <a:pt x="7396" y="15453"/>
                  </a:cubicBezTo>
                  <a:cubicBezTo>
                    <a:pt x="7464" y="15499"/>
                    <a:pt x="7556" y="15567"/>
                    <a:pt x="7624" y="15613"/>
                  </a:cubicBezTo>
                  <a:lnTo>
                    <a:pt x="7898" y="15772"/>
                  </a:lnTo>
                  <a:lnTo>
                    <a:pt x="8081" y="15887"/>
                  </a:lnTo>
                  <a:cubicBezTo>
                    <a:pt x="8172" y="15932"/>
                    <a:pt x="8263" y="16001"/>
                    <a:pt x="8332" y="16046"/>
                  </a:cubicBezTo>
                  <a:cubicBezTo>
                    <a:pt x="8423" y="16092"/>
                    <a:pt x="8491" y="16138"/>
                    <a:pt x="8560" y="16183"/>
                  </a:cubicBezTo>
                  <a:lnTo>
                    <a:pt x="8674" y="16252"/>
                  </a:lnTo>
                  <a:cubicBezTo>
                    <a:pt x="8788" y="16320"/>
                    <a:pt x="8902" y="16389"/>
                    <a:pt x="8994" y="16457"/>
                  </a:cubicBezTo>
                  <a:cubicBezTo>
                    <a:pt x="9153" y="16549"/>
                    <a:pt x="9336" y="16640"/>
                    <a:pt x="9496" y="16731"/>
                  </a:cubicBezTo>
                  <a:cubicBezTo>
                    <a:pt x="9656" y="16822"/>
                    <a:pt x="9815" y="16914"/>
                    <a:pt x="9975" y="17005"/>
                  </a:cubicBezTo>
                  <a:cubicBezTo>
                    <a:pt x="9998" y="17028"/>
                    <a:pt x="10044" y="17051"/>
                    <a:pt x="10066" y="17051"/>
                  </a:cubicBezTo>
                  <a:cubicBezTo>
                    <a:pt x="10112" y="17096"/>
                    <a:pt x="10158" y="17119"/>
                    <a:pt x="10203" y="17142"/>
                  </a:cubicBezTo>
                  <a:cubicBezTo>
                    <a:pt x="10295" y="17188"/>
                    <a:pt x="10363" y="17233"/>
                    <a:pt x="10432" y="17256"/>
                  </a:cubicBezTo>
                  <a:cubicBezTo>
                    <a:pt x="10523" y="17302"/>
                    <a:pt x="10591" y="17347"/>
                    <a:pt x="10660" y="17393"/>
                  </a:cubicBezTo>
                  <a:cubicBezTo>
                    <a:pt x="10751" y="17439"/>
                    <a:pt x="10820" y="17462"/>
                    <a:pt x="10888" y="17507"/>
                  </a:cubicBezTo>
                  <a:cubicBezTo>
                    <a:pt x="11002" y="17576"/>
                    <a:pt x="11094" y="17621"/>
                    <a:pt x="11208" y="17667"/>
                  </a:cubicBezTo>
                  <a:lnTo>
                    <a:pt x="11390" y="17758"/>
                  </a:lnTo>
                  <a:cubicBezTo>
                    <a:pt x="11413" y="17781"/>
                    <a:pt x="11459" y="17804"/>
                    <a:pt x="11504" y="17827"/>
                  </a:cubicBezTo>
                  <a:cubicBezTo>
                    <a:pt x="11527" y="17850"/>
                    <a:pt x="11573" y="17850"/>
                    <a:pt x="11596" y="17872"/>
                  </a:cubicBezTo>
                  <a:cubicBezTo>
                    <a:pt x="11641" y="17895"/>
                    <a:pt x="11710" y="17918"/>
                    <a:pt x="11755" y="17941"/>
                  </a:cubicBezTo>
                  <a:lnTo>
                    <a:pt x="11778" y="17964"/>
                  </a:lnTo>
                  <a:lnTo>
                    <a:pt x="11870" y="18009"/>
                  </a:lnTo>
                  <a:cubicBezTo>
                    <a:pt x="11915" y="18032"/>
                    <a:pt x="11961" y="18055"/>
                    <a:pt x="12007" y="18078"/>
                  </a:cubicBezTo>
                  <a:cubicBezTo>
                    <a:pt x="12052" y="18078"/>
                    <a:pt x="12075" y="18101"/>
                    <a:pt x="12121" y="18123"/>
                  </a:cubicBezTo>
                  <a:lnTo>
                    <a:pt x="12166" y="18146"/>
                  </a:lnTo>
                  <a:cubicBezTo>
                    <a:pt x="12189" y="18169"/>
                    <a:pt x="12235" y="18169"/>
                    <a:pt x="12258" y="18192"/>
                  </a:cubicBezTo>
                  <a:lnTo>
                    <a:pt x="12303" y="18192"/>
                  </a:lnTo>
                  <a:cubicBezTo>
                    <a:pt x="12349" y="18192"/>
                    <a:pt x="12417" y="18169"/>
                    <a:pt x="12440" y="18123"/>
                  </a:cubicBezTo>
                  <a:cubicBezTo>
                    <a:pt x="12463" y="18101"/>
                    <a:pt x="12486" y="18078"/>
                    <a:pt x="12486" y="18032"/>
                  </a:cubicBezTo>
                  <a:cubicBezTo>
                    <a:pt x="12486" y="18009"/>
                    <a:pt x="12509" y="18009"/>
                    <a:pt x="12509" y="17987"/>
                  </a:cubicBezTo>
                  <a:cubicBezTo>
                    <a:pt x="12509" y="17964"/>
                    <a:pt x="12532" y="17941"/>
                    <a:pt x="12554" y="17918"/>
                  </a:cubicBezTo>
                  <a:cubicBezTo>
                    <a:pt x="12600" y="17872"/>
                    <a:pt x="12623" y="17850"/>
                    <a:pt x="12646" y="17827"/>
                  </a:cubicBezTo>
                  <a:cubicBezTo>
                    <a:pt x="12669" y="17758"/>
                    <a:pt x="12714" y="17713"/>
                    <a:pt x="12760" y="17667"/>
                  </a:cubicBezTo>
                  <a:lnTo>
                    <a:pt x="12783" y="17644"/>
                  </a:lnTo>
                  <a:cubicBezTo>
                    <a:pt x="12965" y="17439"/>
                    <a:pt x="13125" y="17233"/>
                    <a:pt x="13285" y="17028"/>
                  </a:cubicBezTo>
                  <a:cubicBezTo>
                    <a:pt x="13330" y="16937"/>
                    <a:pt x="13399" y="16868"/>
                    <a:pt x="13467" y="16777"/>
                  </a:cubicBezTo>
                  <a:cubicBezTo>
                    <a:pt x="13513" y="16708"/>
                    <a:pt x="13582" y="16617"/>
                    <a:pt x="13650" y="16549"/>
                  </a:cubicBezTo>
                  <a:cubicBezTo>
                    <a:pt x="13696" y="16480"/>
                    <a:pt x="13741" y="16412"/>
                    <a:pt x="13810" y="16343"/>
                  </a:cubicBezTo>
                  <a:cubicBezTo>
                    <a:pt x="13878" y="16252"/>
                    <a:pt x="13947" y="16138"/>
                    <a:pt x="14015" y="16046"/>
                  </a:cubicBezTo>
                  <a:lnTo>
                    <a:pt x="14129" y="15887"/>
                  </a:lnTo>
                  <a:cubicBezTo>
                    <a:pt x="14175" y="15841"/>
                    <a:pt x="14198" y="15795"/>
                    <a:pt x="14243" y="15750"/>
                  </a:cubicBezTo>
                  <a:lnTo>
                    <a:pt x="14289" y="15681"/>
                  </a:lnTo>
                  <a:lnTo>
                    <a:pt x="14358" y="15590"/>
                  </a:lnTo>
                  <a:cubicBezTo>
                    <a:pt x="14380" y="15521"/>
                    <a:pt x="14426" y="15476"/>
                    <a:pt x="14449" y="15430"/>
                  </a:cubicBezTo>
                  <a:lnTo>
                    <a:pt x="14517" y="15339"/>
                  </a:lnTo>
                  <a:cubicBezTo>
                    <a:pt x="14540" y="15293"/>
                    <a:pt x="14586" y="15247"/>
                    <a:pt x="14609" y="15202"/>
                  </a:cubicBezTo>
                  <a:lnTo>
                    <a:pt x="14654" y="15133"/>
                  </a:lnTo>
                  <a:cubicBezTo>
                    <a:pt x="14700" y="15088"/>
                    <a:pt x="14723" y="15019"/>
                    <a:pt x="14768" y="14974"/>
                  </a:cubicBezTo>
                  <a:lnTo>
                    <a:pt x="14928" y="14723"/>
                  </a:lnTo>
                  <a:lnTo>
                    <a:pt x="15385" y="14061"/>
                  </a:lnTo>
                  <a:cubicBezTo>
                    <a:pt x="15430" y="13969"/>
                    <a:pt x="15476" y="13901"/>
                    <a:pt x="15522" y="13810"/>
                  </a:cubicBezTo>
                  <a:cubicBezTo>
                    <a:pt x="15544" y="13764"/>
                    <a:pt x="15567" y="13741"/>
                    <a:pt x="15590" y="13695"/>
                  </a:cubicBezTo>
                  <a:cubicBezTo>
                    <a:pt x="15613" y="13650"/>
                    <a:pt x="15659" y="13604"/>
                    <a:pt x="15681" y="13558"/>
                  </a:cubicBezTo>
                  <a:cubicBezTo>
                    <a:pt x="15727" y="13467"/>
                    <a:pt x="15773" y="13376"/>
                    <a:pt x="15841" y="13285"/>
                  </a:cubicBezTo>
                  <a:cubicBezTo>
                    <a:pt x="15864" y="13239"/>
                    <a:pt x="15910" y="13170"/>
                    <a:pt x="15933" y="13102"/>
                  </a:cubicBezTo>
                  <a:cubicBezTo>
                    <a:pt x="16001" y="12988"/>
                    <a:pt x="16092" y="12874"/>
                    <a:pt x="16161" y="12760"/>
                  </a:cubicBezTo>
                  <a:lnTo>
                    <a:pt x="16229" y="12645"/>
                  </a:lnTo>
                  <a:lnTo>
                    <a:pt x="16298" y="12554"/>
                  </a:lnTo>
                  <a:cubicBezTo>
                    <a:pt x="16389" y="12417"/>
                    <a:pt x="16480" y="12280"/>
                    <a:pt x="16549" y="12143"/>
                  </a:cubicBezTo>
                  <a:cubicBezTo>
                    <a:pt x="16640" y="11983"/>
                    <a:pt x="16709" y="11869"/>
                    <a:pt x="16777" y="11755"/>
                  </a:cubicBezTo>
                  <a:lnTo>
                    <a:pt x="16846" y="11618"/>
                  </a:lnTo>
                  <a:lnTo>
                    <a:pt x="16891" y="11573"/>
                  </a:lnTo>
                  <a:cubicBezTo>
                    <a:pt x="16891" y="11527"/>
                    <a:pt x="16914" y="11504"/>
                    <a:pt x="16937" y="11458"/>
                  </a:cubicBezTo>
                  <a:cubicBezTo>
                    <a:pt x="16937" y="11436"/>
                    <a:pt x="16960" y="11390"/>
                    <a:pt x="16982" y="11367"/>
                  </a:cubicBezTo>
                  <a:cubicBezTo>
                    <a:pt x="17028" y="11253"/>
                    <a:pt x="17097" y="11162"/>
                    <a:pt x="17142" y="11070"/>
                  </a:cubicBezTo>
                  <a:lnTo>
                    <a:pt x="17211" y="10956"/>
                  </a:lnTo>
                  <a:cubicBezTo>
                    <a:pt x="17279" y="10819"/>
                    <a:pt x="17348" y="10682"/>
                    <a:pt x="17416" y="10545"/>
                  </a:cubicBezTo>
                  <a:cubicBezTo>
                    <a:pt x="17507" y="10386"/>
                    <a:pt x="17599" y="10157"/>
                    <a:pt x="17644" y="9952"/>
                  </a:cubicBezTo>
                  <a:cubicBezTo>
                    <a:pt x="17667" y="9861"/>
                    <a:pt x="17690" y="9792"/>
                    <a:pt x="17713" y="9724"/>
                  </a:cubicBezTo>
                  <a:lnTo>
                    <a:pt x="17736" y="9632"/>
                  </a:lnTo>
                  <a:lnTo>
                    <a:pt x="17736" y="9587"/>
                  </a:lnTo>
                  <a:cubicBezTo>
                    <a:pt x="17781" y="9518"/>
                    <a:pt x="17804" y="9427"/>
                    <a:pt x="17827" y="9359"/>
                  </a:cubicBezTo>
                  <a:cubicBezTo>
                    <a:pt x="17850" y="9313"/>
                    <a:pt x="17873" y="9267"/>
                    <a:pt x="17895" y="9244"/>
                  </a:cubicBezTo>
                  <a:cubicBezTo>
                    <a:pt x="17941" y="9153"/>
                    <a:pt x="17918" y="9039"/>
                    <a:pt x="17827" y="8971"/>
                  </a:cubicBezTo>
                  <a:cubicBezTo>
                    <a:pt x="17804" y="8971"/>
                    <a:pt x="17781" y="8948"/>
                    <a:pt x="17736" y="8948"/>
                  </a:cubicBezTo>
                  <a:cubicBezTo>
                    <a:pt x="17713" y="8948"/>
                    <a:pt x="17690" y="8948"/>
                    <a:pt x="17667" y="8971"/>
                  </a:cubicBezTo>
                  <a:cubicBezTo>
                    <a:pt x="17599" y="8902"/>
                    <a:pt x="17530" y="8856"/>
                    <a:pt x="17439" y="8811"/>
                  </a:cubicBezTo>
                  <a:cubicBezTo>
                    <a:pt x="17325" y="8742"/>
                    <a:pt x="17234" y="8697"/>
                    <a:pt x="17142" y="8651"/>
                  </a:cubicBezTo>
                  <a:lnTo>
                    <a:pt x="17165" y="8651"/>
                  </a:lnTo>
                  <a:cubicBezTo>
                    <a:pt x="17119" y="8628"/>
                    <a:pt x="17051" y="8605"/>
                    <a:pt x="16960" y="8560"/>
                  </a:cubicBezTo>
                  <a:cubicBezTo>
                    <a:pt x="16937" y="8537"/>
                    <a:pt x="16914" y="8537"/>
                    <a:pt x="16868" y="8514"/>
                  </a:cubicBezTo>
                  <a:cubicBezTo>
                    <a:pt x="16846" y="8491"/>
                    <a:pt x="16800" y="8468"/>
                    <a:pt x="16754" y="8468"/>
                  </a:cubicBezTo>
                  <a:cubicBezTo>
                    <a:pt x="16686" y="8423"/>
                    <a:pt x="16617" y="8377"/>
                    <a:pt x="16549" y="8331"/>
                  </a:cubicBezTo>
                  <a:lnTo>
                    <a:pt x="16435" y="8286"/>
                  </a:lnTo>
                  <a:cubicBezTo>
                    <a:pt x="16343" y="8217"/>
                    <a:pt x="16229" y="8149"/>
                    <a:pt x="16138" y="8103"/>
                  </a:cubicBezTo>
                  <a:lnTo>
                    <a:pt x="15978" y="7989"/>
                  </a:lnTo>
                  <a:cubicBezTo>
                    <a:pt x="15887" y="7921"/>
                    <a:pt x="15796" y="7852"/>
                    <a:pt x="15681" y="7806"/>
                  </a:cubicBezTo>
                  <a:cubicBezTo>
                    <a:pt x="15613" y="7761"/>
                    <a:pt x="15544" y="7715"/>
                    <a:pt x="15453" y="7670"/>
                  </a:cubicBezTo>
                  <a:cubicBezTo>
                    <a:pt x="15385" y="7624"/>
                    <a:pt x="15293" y="7578"/>
                    <a:pt x="15225" y="7533"/>
                  </a:cubicBezTo>
                  <a:cubicBezTo>
                    <a:pt x="15156" y="7487"/>
                    <a:pt x="15088" y="7441"/>
                    <a:pt x="15020" y="7396"/>
                  </a:cubicBezTo>
                  <a:cubicBezTo>
                    <a:pt x="14928" y="7350"/>
                    <a:pt x="14837" y="7281"/>
                    <a:pt x="14746" y="7236"/>
                  </a:cubicBezTo>
                  <a:cubicBezTo>
                    <a:pt x="14677" y="7190"/>
                    <a:pt x="14609" y="7145"/>
                    <a:pt x="14540" y="7076"/>
                  </a:cubicBezTo>
                  <a:cubicBezTo>
                    <a:pt x="14472" y="7030"/>
                    <a:pt x="14403" y="7008"/>
                    <a:pt x="14335" y="6962"/>
                  </a:cubicBezTo>
                  <a:lnTo>
                    <a:pt x="14243" y="6962"/>
                  </a:lnTo>
                  <a:cubicBezTo>
                    <a:pt x="14198" y="6962"/>
                    <a:pt x="14152" y="6962"/>
                    <a:pt x="14106" y="6916"/>
                  </a:cubicBezTo>
                  <a:cubicBezTo>
                    <a:pt x="14084" y="6916"/>
                    <a:pt x="14038" y="6893"/>
                    <a:pt x="14015" y="6871"/>
                  </a:cubicBezTo>
                  <a:cubicBezTo>
                    <a:pt x="13992" y="6848"/>
                    <a:pt x="13992" y="6848"/>
                    <a:pt x="13970" y="6825"/>
                  </a:cubicBezTo>
                  <a:cubicBezTo>
                    <a:pt x="13924" y="6802"/>
                    <a:pt x="13878" y="6779"/>
                    <a:pt x="13855" y="6779"/>
                  </a:cubicBezTo>
                  <a:lnTo>
                    <a:pt x="13787" y="6734"/>
                  </a:lnTo>
                  <a:lnTo>
                    <a:pt x="13582" y="6620"/>
                  </a:lnTo>
                  <a:cubicBezTo>
                    <a:pt x="13559" y="6597"/>
                    <a:pt x="13536" y="6597"/>
                    <a:pt x="13513" y="6574"/>
                  </a:cubicBezTo>
                  <a:cubicBezTo>
                    <a:pt x="13490" y="6551"/>
                    <a:pt x="13467" y="6551"/>
                    <a:pt x="13445" y="6528"/>
                  </a:cubicBezTo>
                  <a:cubicBezTo>
                    <a:pt x="13330" y="6460"/>
                    <a:pt x="13239" y="6414"/>
                    <a:pt x="13148" y="6346"/>
                  </a:cubicBezTo>
                  <a:cubicBezTo>
                    <a:pt x="13079" y="6300"/>
                    <a:pt x="13011" y="6254"/>
                    <a:pt x="12942" y="6209"/>
                  </a:cubicBezTo>
                  <a:cubicBezTo>
                    <a:pt x="12874" y="6140"/>
                    <a:pt x="12783" y="6072"/>
                    <a:pt x="12691" y="6026"/>
                  </a:cubicBezTo>
                  <a:cubicBezTo>
                    <a:pt x="12669" y="6003"/>
                    <a:pt x="12646" y="5980"/>
                    <a:pt x="12646" y="5935"/>
                  </a:cubicBezTo>
                  <a:cubicBezTo>
                    <a:pt x="12623" y="5935"/>
                    <a:pt x="12623" y="5912"/>
                    <a:pt x="12623" y="5889"/>
                  </a:cubicBezTo>
                  <a:lnTo>
                    <a:pt x="12623" y="5866"/>
                  </a:lnTo>
                  <a:cubicBezTo>
                    <a:pt x="12577" y="5889"/>
                    <a:pt x="12554" y="5889"/>
                    <a:pt x="12509" y="5889"/>
                  </a:cubicBezTo>
                  <a:lnTo>
                    <a:pt x="12463" y="5889"/>
                  </a:lnTo>
                  <a:cubicBezTo>
                    <a:pt x="12417" y="5889"/>
                    <a:pt x="12372" y="5866"/>
                    <a:pt x="12326" y="5821"/>
                  </a:cubicBezTo>
                  <a:cubicBezTo>
                    <a:pt x="12280" y="5798"/>
                    <a:pt x="12258" y="5775"/>
                    <a:pt x="12212" y="5752"/>
                  </a:cubicBezTo>
                  <a:cubicBezTo>
                    <a:pt x="12121" y="5684"/>
                    <a:pt x="12052" y="5638"/>
                    <a:pt x="11961" y="5592"/>
                  </a:cubicBezTo>
                  <a:lnTo>
                    <a:pt x="11892" y="5547"/>
                  </a:lnTo>
                  <a:cubicBezTo>
                    <a:pt x="11778" y="5478"/>
                    <a:pt x="11687" y="5387"/>
                    <a:pt x="11573" y="5319"/>
                  </a:cubicBezTo>
                  <a:cubicBezTo>
                    <a:pt x="11504" y="5250"/>
                    <a:pt x="11436" y="5204"/>
                    <a:pt x="11390" y="5159"/>
                  </a:cubicBezTo>
                  <a:cubicBezTo>
                    <a:pt x="11345" y="5113"/>
                    <a:pt x="11299" y="5067"/>
                    <a:pt x="11253" y="5045"/>
                  </a:cubicBezTo>
                  <a:lnTo>
                    <a:pt x="11231" y="5022"/>
                  </a:lnTo>
                  <a:cubicBezTo>
                    <a:pt x="11208" y="4976"/>
                    <a:pt x="11208" y="4953"/>
                    <a:pt x="11185" y="4908"/>
                  </a:cubicBezTo>
                  <a:cubicBezTo>
                    <a:pt x="11025" y="4794"/>
                    <a:pt x="10865" y="4679"/>
                    <a:pt x="10683" y="4542"/>
                  </a:cubicBezTo>
                  <a:cubicBezTo>
                    <a:pt x="10432" y="4360"/>
                    <a:pt x="10158" y="4154"/>
                    <a:pt x="9838" y="3903"/>
                  </a:cubicBezTo>
                  <a:lnTo>
                    <a:pt x="9633" y="3744"/>
                  </a:lnTo>
                  <a:cubicBezTo>
                    <a:pt x="9610" y="3766"/>
                    <a:pt x="9587" y="3766"/>
                    <a:pt x="9564" y="3766"/>
                  </a:cubicBezTo>
                  <a:cubicBezTo>
                    <a:pt x="9519" y="3766"/>
                    <a:pt x="9496" y="3744"/>
                    <a:pt x="9473" y="3744"/>
                  </a:cubicBezTo>
                  <a:cubicBezTo>
                    <a:pt x="9404" y="3721"/>
                    <a:pt x="9382" y="3675"/>
                    <a:pt x="9359" y="3629"/>
                  </a:cubicBezTo>
                  <a:cubicBezTo>
                    <a:pt x="9336" y="3607"/>
                    <a:pt x="9336" y="3584"/>
                    <a:pt x="9313" y="3561"/>
                  </a:cubicBezTo>
                  <a:cubicBezTo>
                    <a:pt x="9290" y="3538"/>
                    <a:pt x="9268" y="3492"/>
                    <a:pt x="9222" y="3470"/>
                  </a:cubicBezTo>
                  <a:cubicBezTo>
                    <a:pt x="9222" y="3447"/>
                    <a:pt x="9222" y="3447"/>
                    <a:pt x="9199" y="3447"/>
                  </a:cubicBezTo>
                  <a:cubicBezTo>
                    <a:pt x="9153" y="3401"/>
                    <a:pt x="9108" y="3356"/>
                    <a:pt x="9062" y="3333"/>
                  </a:cubicBezTo>
                  <a:cubicBezTo>
                    <a:pt x="8994" y="3287"/>
                    <a:pt x="8925" y="3241"/>
                    <a:pt x="8857" y="3196"/>
                  </a:cubicBezTo>
                  <a:cubicBezTo>
                    <a:pt x="8720" y="3082"/>
                    <a:pt x="8583" y="2968"/>
                    <a:pt x="8423" y="2876"/>
                  </a:cubicBezTo>
                  <a:cubicBezTo>
                    <a:pt x="8126" y="2671"/>
                    <a:pt x="7852" y="2443"/>
                    <a:pt x="7601" y="2214"/>
                  </a:cubicBezTo>
                  <a:cubicBezTo>
                    <a:pt x="7533" y="2169"/>
                    <a:pt x="7464" y="2100"/>
                    <a:pt x="7396" y="2054"/>
                  </a:cubicBezTo>
                  <a:cubicBezTo>
                    <a:pt x="7373" y="2032"/>
                    <a:pt x="7327" y="2009"/>
                    <a:pt x="7305" y="2009"/>
                  </a:cubicBezTo>
                  <a:cubicBezTo>
                    <a:pt x="7259" y="1963"/>
                    <a:pt x="7213" y="1940"/>
                    <a:pt x="7168" y="1895"/>
                  </a:cubicBezTo>
                  <a:cubicBezTo>
                    <a:pt x="7145" y="1872"/>
                    <a:pt x="7099" y="1849"/>
                    <a:pt x="7076" y="1826"/>
                  </a:cubicBezTo>
                  <a:cubicBezTo>
                    <a:pt x="7031" y="1781"/>
                    <a:pt x="7008" y="1758"/>
                    <a:pt x="6962" y="1735"/>
                  </a:cubicBezTo>
                  <a:cubicBezTo>
                    <a:pt x="6917" y="1689"/>
                    <a:pt x="6894" y="1666"/>
                    <a:pt x="6848" y="1644"/>
                  </a:cubicBezTo>
                  <a:lnTo>
                    <a:pt x="6780" y="1598"/>
                  </a:lnTo>
                  <a:lnTo>
                    <a:pt x="6757" y="1575"/>
                  </a:lnTo>
                  <a:cubicBezTo>
                    <a:pt x="6734" y="1552"/>
                    <a:pt x="6711" y="1552"/>
                    <a:pt x="6711" y="1530"/>
                  </a:cubicBezTo>
                  <a:cubicBezTo>
                    <a:pt x="6643" y="1484"/>
                    <a:pt x="6597" y="1415"/>
                    <a:pt x="6597" y="1347"/>
                  </a:cubicBezTo>
                  <a:cubicBezTo>
                    <a:pt x="6597" y="1347"/>
                    <a:pt x="6597" y="1347"/>
                    <a:pt x="6597" y="1324"/>
                  </a:cubicBezTo>
                  <a:cubicBezTo>
                    <a:pt x="6574" y="1324"/>
                    <a:pt x="6574" y="1301"/>
                    <a:pt x="6551" y="1278"/>
                  </a:cubicBezTo>
                  <a:lnTo>
                    <a:pt x="6460" y="1210"/>
                  </a:lnTo>
                  <a:cubicBezTo>
                    <a:pt x="6300" y="1073"/>
                    <a:pt x="6118" y="913"/>
                    <a:pt x="5935" y="776"/>
                  </a:cubicBezTo>
                  <a:cubicBezTo>
                    <a:pt x="5889" y="708"/>
                    <a:pt x="5821" y="662"/>
                    <a:pt x="5752" y="617"/>
                  </a:cubicBezTo>
                  <a:lnTo>
                    <a:pt x="5638" y="502"/>
                  </a:lnTo>
                  <a:lnTo>
                    <a:pt x="5570" y="457"/>
                  </a:lnTo>
                  <a:lnTo>
                    <a:pt x="5433" y="320"/>
                  </a:lnTo>
                  <a:cubicBezTo>
                    <a:pt x="5364" y="274"/>
                    <a:pt x="5319" y="206"/>
                    <a:pt x="5250" y="160"/>
                  </a:cubicBezTo>
                  <a:lnTo>
                    <a:pt x="5227" y="137"/>
                  </a:lnTo>
                  <a:cubicBezTo>
                    <a:pt x="5205" y="92"/>
                    <a:pt x="5159" y="69"/>
                    <a:pt x="5136" y="46"/>
                  </a:cubicBezTo>
                  <a:cubicBezTo>
                    <a:pt x="5090" y="23"/>
                    <a:pt x="5045" y="0"/>
                    <a:pt x="4999" y="0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4"/>
            <p:cNvSpPr/>
            <p:nvPr/>
          </p:nvSpPr>
          <p:spPr>
            <a:xfrm>
              <a:off x="6872850" y="2453200"/>
              <a:ext cx="44550" cy="42250"/>
            </a:xfrm>
            <a:custGeom>
              <a:avLst/>
              <a:gdLst/>
              <a:ahLst/>
              <a:cxnLst/>
              <a:rect l="l" t="t" r="r" b="b"/>
              <a:pathLst>
                <a:path w="1782" h="1690" extrusionOk="0">
                  <a:moveTo>
                    <a:pt x="457" y="1531"/>
                  </a:moveTo>
                  <a:cubicBezTo>
                    <a:pt x="459" y="1552"/>
                    <a:pt x="480" y="1552"/>
                    <a:pt x="480" y="1552"/>
                  </a:cubicBezTo>
                  <a:cubicBezTo>
                    <a:pt x="473" y="1545"/>
                    <a:pt x="465" y="1538"/>
                    <a:pt x="457" y="1531"/>
                  </a:cubicBezTo>
                  <a:close/>
                  <a:moveTo>
                    <a:pt x="366" y="0"/>
                  </a:moveTo>
                  <a:cubicBezTo>
                    <a:pt x="320" y="0"/>
                    <a:pt x="298" y="23"/>
                    <a:pt x="275" y="46"/>
                  </a:cubicBezTo>
                  <a:cubicBezTo>
                    <a:pt x="252" y="69"/>
                    <a:pt x="229" y="92"/>
                    <a:pt x="229" y="137"/>
                  </a:cubicBezTo>
                  <a:cubicBezTo>
                    <a:pt x="183" y="160"/>
                    <a:pt x="161" y="206"/>
                    <a:pt x="138" y="251"/>
                  </a:cubicBezTo>
                  <a:cubicBezTo>
                    <a:pt x="92" y="320"/>
                    <a:pt x="69" y="411"/>
                    <a:pt x="46" y="480"/>
                  </a:cubicBezTo>
                  <a:cubicBezTo>
                    <a:pt x="24" y="548"/>
                    <a:pt x="1" y="617"/>
                    <a:pt x="1" y="708"/>
                  </a:cubicBezTo>
                  <a:cubicBezTo>
                    <a:pt x="1" y="776"/>
                    <a:pt x="24" y="845"/>
                    <a:pt x="24" y="913"/>
                  </a:cubicBezTo>
                  <a:cubicBezTo>
                    <a:pt x="46" y="982"/>
                    <a:pt x="92" y="1050"/>
                    <a:pt x="115" y="1096"/>
                  </a:cubicBezTo>
                  <a:cubicBezTo>
                    <a:pt x="138" y="1164"/>
                    <a:pt x="183" y="1210"/>
                    <a:pt x="206" y="1279"/>
                  </a:cubicBezTo>
                  <a:cubicBezTo>
                    <a:pt x="252" y="1324"/>
                    <a:pt x="298" y="1393"/>
                    <a:pt x="343" y="1438"/>
                  </a:cubicBezTo>
                  <a:cubicBezTo>
                    <a:pt x="381" y="1476"/>
                    <a:pt x="419" y="1499"/>
                    <a:pt x="457" y="1531"/>
                  </a:cubicBezTo>
                  <a:lnTo>
                    <a:pt x="457" y="1531"/>
                  </a:lnTo>
                  <a:cubicBezTo>
                    <a:pt x="457" y="1531"/>
                    <a:pt x="457" y="1530"/>
                    <a:pt x="457" y="1530"/>
                  </a:cubicBezTo>
                  <a:lnTo>
                    <a:pt x="457" y="1530"/>
                  </a:lnTo>
                  <a:lnTo>
                    <a:pt x="503" y="1575"/>
                  </a:lnTo>
                  <a:cubicBezTo>
                    <a:pt x="503" y="1573"/>
                    <a:pt x="503" y="1572"/>
                    <a:pt x="503" y="1570"/>
                  </a:cubicBezTo>
                  <a:lnTo>
                    <a:pt x="503" y="1570"/>
                  </a:lnTo>
                  <a:cubicBezTo>
                    <a:pt x="526" y="1586"/>
                    <a:pt x="555" y="1598"/>
                    <a:pt x="571" y="1598"/>
                  </a:cubicBezTo>
                  <a:cubicBezTo>
                    <a:pt x="617" y="1621"/>
                    <a:pt x="663" y="1644"/>
                    <a:pt x="708" y="1667"/>
                  </a:cubicBezTo>
                  <a:cubicBezTo>
                    <a:pt x="777" y="1689"/>
                    <a:pt x="868" y="1689"/>
                    <a:pt x="937" y="1689"/>
                  </a:cubicBezTo>
                  <a:cubicBezTo>
                    <a:pt x="982" y="1689"/>
                    <a:pt x="1051" y="1689"/>
                    <a:pt x="1096" y="1667"/>
                  </a:cubicBezTo>
                  <a:cubicBezTo>
                    <a:pt x="1119" y="1667"/>
                    <a:pt x="1142" y="1667"/>
                    <a:pt x="1188" y="1644"/>
                  </a:cubicBezTo>
                  <a:cubicBezTo>
                    <a:pt x="1256" y="1621"/>
                    <a:pt x="1325" y="1598"/>
                    <a:pt x="1370" y="1552"/>
                  </a:cubicBezTo>
                  <a:cubicBezTo>
                    <a:pt x="1439" y="1507"/>
                    <a:pt x="1484" y="1461"/>
                    <a:pt x="1530" y="1393"/>
                  </a:cubicBezTo>
                  <a:cubicBezTo>
                    <a:pt x="1576" y="1347"/>
                    <a:pt x="1621" y="1279"/>
                    <a:pt x="1644" y="1210"/>
                  </a:cubicBezTo>
                  <a:cubicBezTo>
                    <a:pt x="1667" y="1164"/>
                    <a:pt x="1690" y="1142"/>
                    <a:pt x="1713" y="1096"/>
                  </a:cubicBezTo>
                  <a:cubicBezTo>
                    <a:pt x="1736" y="1050"/>
                    <a:pt x="1736" y="1027"/>
                    <a:pt x="1736" y="982"/>
                  </a:cubicBezTo>
                  <a:cubicBezTo>
                    <a:pt x="1736" y="959"/>
                    <a:pt x="1736" y="959"/>
                    <a:pt x="1736" y="959"/>
                  </a:cubicBezTo>
                  <a:cubicBezTo>
                    <a:pt x="1758" y="936"/>
                    <a:pt x="1758" y="913"/>
                    <a:pt x="1758" y="890"/>
                  </a:cubicBezTo>
                  <a:cubicBezTo>
                    <a:pt x="1781" y="845"/>
                    <a:pt x="1758" y="776"/>
                    <a:pt x="1713" y="754"/>
                  </a:cubicBezTo>
                  <a:cubicBezTo>
                    <a:pt x="1690" y="731"/>
                    <a:pt x="1644" y="708"/>
                    <a:pt x="1621" y="708"/>
                  </a:cubicBezTo>
                  <a:lnTo>
                    <a:pt x="1507" y="708"/>
                  </a:lnTo>
                  <a:cubicBezTo>
                    <a:pt x="1416" y="639"/>
                    <a:pt x="1348" y="594"/>
                    <a:pt x="1256" y="548"/>
                  </a:cubicBezTo>
                  <a:cubicBezTo>
                    <a:pt x="1188" y="525"/>
                    <a:pt x="1142" y="502"/>
                    <a:pt x="1096" y="457"/>
                  </a:cubicBezTo>
                  <a:cubicBezTo>
                    <a:pt x="1028" y="434"/>
                    <a:pt x="982" y="411"/>
                    <a:pt x="937" y="366"/>
                  </a:cubicBezTo>
                  <a:cubicBezTo>
                    <a:pt x="868" y="343"/>
                    <a:pt x="823" y="297"/>
                    <a:pt x="754" y="251"/>
                  </a:cubicBezTo>
                  <a:cubicBezTo>
                    <a:pt x="731" y="206"/>
                    <a:pt x="686" y="183"/>
                    <a:pt x="640" y="160"/>
                  </a:cubicBezTo>
                  <a:cubicBezTo>
                    <a:pt x="617" y="137"/>
                    <a:pt x="617" y="137"/>
                    <a:pt x="594" y="114"/>
                  </a:cubicBezTo>
                  <a:cubicBezTo>
                    <a:pt x="571" y="114"/>
                    <a:pt x="571" y="114"/>
                    <a:pt x="571" y="92"/>
                  </a:cubicBezTo>
                  <a:lnTo>
                    <a:pt x="480" y="92"/>
                  </a:lnTo>
                  <a:cubicBezTo>
                    <a:pt x="457" y="69"/>
                    <a:pt x="457" y="46"/>
                    <a:pt x="435" y="46"/>
                  </a:cubicBezTo>
                  <a:cubicBezTo>
                    <a:pt x="412" y="23"/>
                    <a:pt x="389" y="0"/>
                    <a:pt x="366" y="0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4"/>
            <p:cNvSpPr/>
            <p:nvPr/>
          </p:nvSpPr>
          <p:spPr>
            <a:xfrm>
              <a:off x="6892250" y="2468600"/>
              <a:ext cx="17725" cy="11300"/>
            </a:xfrm>
            <a:custGeom>
              <a:avLst/>
              <a:gdLst/>
              <a:ahLst/>
              <a:cxnLst/>
              <a:rect l="l" t="t" r="r" b="b"/>
              <a:pathLst>
                <a:path w="709" h="452" extrusionOk="0">
                  <a:moveTo>
                    <a:pt x="47" y="1"/>
                  </a:moveTo>
                  <a:cubicBezTo>
                    <a:pt x="47" y="1"/>
                    <a:pt x="24" y="1"/>
                    <a:pt x="24" y="23"/>
                  </a:cubicBezTo>
                  <a:cubicBezTo>
                    <a:pt x="1" y="23"/>
                    <a:pt x="1" y="46"/>
                    <a:pt x="1" y="46"/>
                  </a:cubicBezTo>
                  <a:cubicBezTo>
                    <a:pt x="1" y="69"/>
                    <a:pt x="1" y="69"/>
                    <a:pt x="24" y="92"/>
                  </a:cubicBezTo>
                  <a:cubicBezTo>
                    <a:pt x="47" y="115"/>
                    <a:pt x="69" y="138"/>
                    <a:pt x="92" y="160"/>
                  </a:cubicBezTo>
                  <a:cubicBezTo>
                    <a:pt x="115" y="183"/>
                    <a:pt x="115" y="183"/>
                    <a:pt x="138" y="206"/>
                  </a:cubicBezTo>
                  <a:cubicBezTo>
                    <a:pt x="161" y="229"/>
                    <a:pt x="184" y="229"/>
                    <a:pt x="206" y="252"/>
                  </a:cubicBezTo>
                  <a:cubicBezTo>
                    <a:pt x="206" y="252"/>
                    <a:pt x="229" y="274"/>
                    <a:pt x="252" y="274"/>
                  </a:cubicBezTo>
                  <a:cubicBezTo>
                    <a:pt x="275" y="297"/>
                    <a:pt x="275" y="297"/>
                    <a:pt x="298" y="297"/>
                  </a:cubicBezTo>
                  <a:cubicBezTo>
                    <a:pt x="320" y="320"/>
                    <a:pt x="366" y="320"/>
                    <a:pt x="389" y="343"/>
                  </a:cubicBezTo>
                  <a:cubicBezTo>
                    <a:pt x="480" y="366"/>
                    <a:pt x="549" y="411"/>
                    <a:pt x="640" y="434"/>
                  </a:cubicBezTo>
                  <a:cubicBezTo>
                    <a:pt x="651" y="446"/>
                    <a:pt x="657" y="451"/>
                    <a:pt x="663" y="451"/>
                  </a:cubicBezTo>
                  <a:cubicBezTo>
                    <a:pt x="669" y="451"/>
                    <a:pt x="674" y="446"/>
                    <a:pt x="686" y="434"/>
                  </a:cubicBezTo>
                  <a:cubicBezTo>
                    <a:pt x="686" y="434"/>
                    <a:pt x="708" y="434"/>
                    <a:pt x="708" y="411"/>
                  </a:cubicBezTo>
                  <a:cubicBezTo>
                    <a:pt x="708" y="411"/>
                    <a:pt x="708" y="389"/>
                    <a:pt x="708" y="389"/>
                  </a:cubicBezTo>
                  <a:cubicBezTo>
                    <a:pt x="708" y="366"/>
                    <a:pt x="708" y="366"/>
                    <a:pt x="686" y="366"/>
                  </a:cubicBezTo>
                  <a:cubicBezTo>
                    <a:pt x="640" y="343"/>
                    <a:pt x="572" y="320"/>
                    <a:pt x="526" y="297"/>
                  </a:cubicBezTo>
                  <a:lnTo>
                    <a:pt x="412" y="252"/>
                  </a:lnTo>
                  <a:cubicBezTo>
                    <a:pt x="389" y="229"/>
                    <a:pt x="366" y="229"/>
                    <a:pt x="343" y="229"/>
                  </a:cubicBezTo>
                  <a:cubicBezTo>
                    <a:pt x="320" y="206"/>
                    <a:pt x="275" y="183"/>
                    <a:pt x="252" y="160"/>
                  </a:cubicBezTo>
                  <a:cubicBezTo>
                    <a:pt x="206" y="138"/>
                    <a:pt x="184" y="115"/>
                    <a:pt x="161" y="92"/>
                  </a:cubicBezTo>
                  <a:cubicBezTo>
                    <a:pt x="138" y="69"/>
                    <a:pt x="115" y="46"/>
                    <a:pt x="92" y="23"/>
                  </a:cubicBezTo>
                  <a:cubicBezTo>
                    <a:pt x="69" y="1"/>
                    <a:pt x="69" y="1"/>
                    <a:pt x="47" y="1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4"/>
            <p:cNvSpPr/>
            <p:nvPr/>
          </p:nvSpPr>
          <p:spPr>
            <a:xfrm>
              <a:off x="6908800" y="2476600"/>
              <a:ext cx="7450" cy="9150"/>
            </a:xfrm>
            <a:custGeom>
              <a:avLst/>
              <a:gdLst/>
              <a:ahLst/>
              <a:cxnLst/>
              <a:rect l="l" t="t" r="r" b="b"/>
              <a:pathLst>
                <a:path w="298" h="366" extrusionOk="0">
                  <a:moveTo>
                    <a:pt x="206" y="0"/>
                  </a:moveTo>
                  <a:cubicBezTo>
                    <a:pt x="183" y="46"/>
                    <a:pt x="161" y="69"/>
                    <a:pt x="115" y="114"/>
                  </a:cubicBezTo>
                  <a:cubicBezTo>
                    <a:pt x="115" y="137"/>
                    <a:pt x="92" y="160"/>
                    <a:pt x="69" y="183"/>
                  </a:cubicBezTo>
                  <a:cubicBezTo>
                    <a:pt x="46" y="206"/>
                    <a:pt x="24" y="251"/>
                    <a:pt x="1" y="297"/>
                  </a:cubicBezTo>
                  <a:cubicBezTo>
                    <a:pt x="1" y="320"/>
                    <a:pt x="1" y="343"/>
                    <a:pt x="24" y="365"/>
                  </a:cubicBezTo>
                  <a:cubicBezTo>
                    <a:pt x="46" y="365"/>
                    <a:pt x="69" y="365"/>
                    <a:pt x="92" y="343"/>
                  </a:cubicBezTo>
                  <a:cubicBezTo>
                    <a:pt x="115" y="320"/>
                    <a:pt x="115" y="297"/>
                    <a:pt x="138" y="251"/>
                  </a:cubicBezTo>
                  <a:cubicBezTo>
                    <a:pt x="161" y="228"/>
                    <a:pt x="161" y="206"/>
                    <a:pt x="183" y="183"/>
                  </a:cubicBezTo>
                  <a:cubicBezTo>
                    <a:pt x="183" y="183"/>
                    <a:pt x="183" y="206"/>
                    <a:pt x="183" y="206"/>
                  </a:cubicBezTo>
                  <a:cubicBezTo>
                    <a:pt x="183" y="183"/>
                    <a:pt x="206" y="160"/>
                    <a:pt x="206" y="160"/>
                  </a:cubicBezTo>
                  <a:cubicBezTo>
                    <a:pt x="229" y="114"/>
                    <a:pt x="252" y="91"/>
                    <a:pt x="275" y="69"/>
                  </a:cubicBezTo>
                  <a:cubicBezTo>
                    <a:pt x="298" y="69"/>
                    <a:pt x="298" y="23"/>
                    <a:pt x="275" y="0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4"/>
            <p:cNvSpPr/>
            <p:nvPr/>
          </p:nvSpPr>
          <p:spPr>
            <a:xfrm>
              <a:off x="6892250" y="1988700"/>
              <a:ext cx="258525" cy="587775"/>
            </a:xfrm>
            <a:custGeom>
              <a:avLst/>
              <a:gdLst/>
              <a:ahLst/>
              <a:cxnLst/>
              <a:rect l="l" t="t" r="r" b="b"/>
              <a:pathLst>
                <a:path w="10341" h="23511" extrusionOk="0">
                  <a:moveTo>
                    <a:pt x="7510" y="1"/>
                  </a:moveTo>
                  <a:cubicBezTo>
                    <a:pt x="7488" y="1"/>
                    <a:pt x="7442" y="1"/>
                    <a:pt x="7419" y="23"/>
                  </a:cubicBezTo>
                  <a:cubicBezTo>
                    <a:pt x="7373" y="69"/>
                    <a:pt x="7351" y="160"/>
                    <a:pt x="7396" y="229"/>
                  </a:cubicBezTo>
                  <a:lnTo>
                    <a:pt x="7419" y="252"/>
                  </a:lnTo>
                  <a:lnTo>
                    <a:pt x="7442" y="297"/>
                  </a:lnTo>
                  <a:lnTo>
                    <a:pt x="7465" y="320"/>
                  </a:lnTo>
                  <a:cubicBezTo>
                    <a:pt x="7465" y="343"/>
                    <a:pt x="7465" y="366"/>
                    <a:pt x="7465" y="366"/>
                  </a:cubicBezTo>
                  <a:lnTo>
                    <a:pt x="7465" y="411"/>
                  </a:lnTo>
                  <a:cubicBezTo>
                    <a:pt x="7488" y="457"/>
                    <a:pt x="7510" y="503"/>
                    <a:pt x="7533" y="571"/>
                  </a:cubicBezTo>
                  <a:cubicBezTo>
                    <a:pt x="7579" y="685"/>
                    <a:pt x="7602" y="799"/>
                    <a:pt x="7647" y="914"/>
                  </a:cubicBezTo>
                  <a:lnTo>
                    <a:pt x="7693" y="1005"/>
                  </a:lnTo>
                  <a:cubicBezTo>
                    <a:pt x="7762" y="1187"/>
                    <a:pt x="7807" y="1370"/>
                    <a:pt x="7876" y="1530"/>
                  </a:cubicBezTo>
                  <a:cubicBezTo>
                    <a:pt x="7876" y="1598"/>
                    <a:pt x="7898" y="1690"/>
                    <a:pt x="7921" y="1758"/>
                  </a:cubicBezTo>
                  <a:lnTo>
                    <a:pt x="7944" y="1804"/>
                  </a:lnTo>
                  <a:lnTo>
                    <a:pt x="7944" y="1849"/>
                  </a:lnTo>
                  <a:cubicBezTo>
                    <a:pt x="7967" y="1918"/>
                    <a:pt x="7990" y="1986"/>
                    <a:pt x="8013" y="2055"/>
                  </a:cubicBezTo>
                  <a:cubicBezTo>
                    <a:pt x="8058" y="2123"/>
                    <a:pt x="8081" y="2192"/>
                    <a:pt x="8104" y="2260"/>
                  </a:cubicBezTo>
                  <a:cubicBezTo>
                    <a:pt x="8127" y="2306"/>
                    <a:pt x="8150" y="2352"/>
                    <a:pt x="8150" y="2397"/>
                  </a:cubicBezTo>
                  <a:cubicBezTo>
                    <a:pt x="8172" y="2443"/>
                    <a:pt x="8195" y="2488"/>
                    <a:pt x="8218" y="2534"/>
                  </a:cubicBezTo>
                  <a:lnTo>
                    <a:pt x="8218" y="2557"/>
                  </a:lnTo>
                  <a:lnTo>
                    <a:pt x="8286" y="2694"/>
                  </a:lnTo>
                  <a:lnTo>
                    <a:pt x="8286" y="2717"/>
                  </a:lnTo>
                  <a:cubicBezTo>
                    <a:pt x="8309" y="2762"/>
                    <a:pt x="8355" y="2831"/>
                    <a:pt x="8401" y="2877"/>
                  </a:cubicBezTo>
                  <a:cubicBezTo>
                    <a:pt x="8423" y="2899"/>
                    <a:pt x="8446" y="2899"/>
                    <a:pt x="8469" y="2899"/>
                  </a:cubicBezTo>
                  <a:cubicBezTo>
                    <a:pt x="8492" y="2991"/>
                    <a:pt x="8492" y="3082"/>
                    <a:pt x="8515" y="3150"/>
                  </a:cubicBezTo>
                  <a:lnTo>
                    <a:pt x="8515" y="3265"/>
                  </a:lnTo>
                  <a:cubicBezTo>
                    <a:pt x="8538" y="3402"/>
                    <a:pt x="8560" y="3561"/>
                    <a:pt x="8583" y="3698"/>
                  </a:cubicBezTo>
                  <a:cubicBezTo>
                    <a:pt x="8583" y="3767"/>
                    <a:pt x="8583" y="3812"/>
                    <a:pt x="8606" y="3881"/>
                  </a:cubicBezTo>
                  <a:lnTo>
                    <a:pt x="8606" y="3972"/>
                  </a:lnTo>
                  <a:cubicBezTo>
                    <a:pt x="8629" y="4063"/>
                    <a:pt x="8629" y="4155"/>
                    <a:pt x="8629" y="4246"/>
                  </a:cubicBezTo>
                  <a:lnTo>
                    <a:pt x="8652" y="4429"/>
                  </a:lnTo>
                  <a:cubicBezTo>
                    <a:pt x="8675" y="4566"/>
                    <a:pt x="8697" y="4703"/>
                    <a:pt x="8697" y="4840"/>
                  </a:cubicBezTo>
                  <a:cubicBezTo>
                    <a:pt x="8720" y="5205"/>
                    <a:pt x="8743" y="5547"/>
                    <a:pt x="8743" y="5844"/>
                  </a:cubicBezTo>
                  <a:lnTo>
                    <a:pt x="8743" y="5867"/>
                  </a:lnTo>
                  <a:lnTo>
                    <a:pt x="8743" y="5889"/>
                  </a:lnTo>
                  <a:cubicBezTo>
                    <a:pt x="8743" y="5958"/>
                    <a:pt x="8743" y="6049"/>
                    <a:pt x="8743" y="6141"/>
                  </a:cubicBezTo>
                  <a:lnTo>
                    <a:pt x="8743" y="6255"/>
                  </a:lnTo>
                  <a:cubicBezTo>
                    <a:pt x="8720" y="6346"/>
                    <a:pt x="8720" y="6437"/>
                    <a:pt x="8720" y="6506"/>
                  </a:cubicBezTo>
                  <a:cubicBezTo>
                    <a:pt x="8720" y="6574"/>
                    <a:pt x="8720" y="6666"/>
                    <a:pt x="8720" y="6734"/>
                  </a:cubicBezTo>
                  <a:lnTo>
                    <a:pt x="8720" y="6917"/>
                  </a:lnTo>
                  <a:lnTo>
                    <a:pt x="8720" y="6962"/>
                  </a:lnTo>
                  <a:lnTo>
                    <a:pt x="8720" y="7054"/>
                  </a:lnTo>
                  <a:cubicBezTo>
                    <a:pt x="8720" y="7145"/>
                    <a:pt x="8720" y="7236"/>
                    <a:pt x="8720" y="7327"/>
                  </a:cubicBezTo>
                  <a:cubicBezTo>
                    <a:pt x="8720" y="7442"/>
                    <a:pt x="8720" y="7579"/>
                    <a:pt x="8720" y="7693"/>
                  </a:cubicBezTo>
                  <a:cubicBezTo>
                    <a:pt x="8720" y="7830"/>
                    <a:pt x="8720" y="7967"/>
                    <a:pt x="8697" y="8104"/>
                  </a:cubicBezTo>
                  <a:lnTo>
                    <a:pt x="8697" y="8149"/>
                  </a:lnTo>
                  <a:cubicBezTo>
                    <a:pt x="8697" y="8218"/>
                    <a:pt x="8697" y="8286"/>
                    <a:pt x="8697" y="8355"/>
                  </a:cubicBezTo>
                  <a:cubicBezTo>
                    <a:pt x="8697" y="8423"/>
                    <a:pt x="8675" y="8492"/>
                    <a:pt x="8675" y="8537"/>
                  </a:cubicBezTo>
                  <a:lnTo>
                    <a:pt x="8675" y="8606"/>
                  </a:lnTo>
                  <a:lnTo>
                    <a:pt x="8652" y="8811"/>
                  </a:lnTo>
                  <a:cubicBezTo>
                    <a:pt x="8629" y="8902"/>
                    <a:pt x="8629" y="9017"/>
                    <a:pt x="8629" y="9108"/>
                  </a:cubicBezTo>
                  <a:cubicBezTo>
                    <a:pt x="8606" y="9176"/>
                    <a:pt x="8606" y="9268"/>
                    <a:pt x="8583" y="9336"/>
                  </a:cubicBezTo>
                  <a:cubicBezTo>
                    <a:pt x="8583" y="9405"/>
                    <a:pt x="8560" y="9450"/>
                    <a:pt x="8560" y="9519"/>
                  </a:cubicBezTo>
                  <a:cubicBezTo>
                    <a:pt x="8492" y="9633"/>
                    <a:pt x="8469" y="9747"/>
                    <a:pt x="8446" y="9861"/>
                  </a:cubicBezTo>
                  <a:lnTo>
                    <a:pt x="8446" y="9884"/>
                  </a:lnTo>
                  <a:cubicBezTo>
                    <a:pt x="8446" y="9930"/>
                    <a:pt x="8423" y="9975"/>
                    <a:pt x="8423" y="10021"/>
                  </a:cubicBezTo>
                  <a:cubicBezTo>
                    <a:pt x="8423" y="10066"/>
                    <a:pt x="8401" y="10112"/>
                    <a:pt x="8401" y="10181"/>
                  </a:cubicBezTo>
                  <a:cubicBezTo>
                    <a:pt x="8355" y="10340"/>
                    <a:pt x="8309" y="10523"/>
                    <a:pt x="8286" y="10706"/>
                  </a:cubicBezTo>
                  <a:cubicBezTo>
                    <a:pt x="8264" y="10774"/>
                    <a:pt x="8241" y="10843"/>
                    <a:pt x="8241" y="10888"/>
                  </a:cubicBezTo>
                  <a:cubicBezTo>
                    <a:pt x="8195" y="11025"/>
                    <a:pt x="8172" y="11162"/>
                    <a:pt x="8127" y="11276"/>
                  </a:cubicBezTo>
                  <a:lnTo>
                    <a:pt x="8104" y="11345"/>
                  </a:lnTo>
                  <a:cubicBezTo>
                    <a:pt x="8104" y="11413"/>
                    <a:pt x="8081" y="11482"/>
                    <a:pt x="8058" y="11550"/>
                  </a:cubicBezTo>
                  <a:cubicBezTo>
                    <a:pt x="8035" y="11596"/>
                    <a:pt x="8013" y="11664"/>
                    <a:pt x="8013" y="11710"/>
                  </a:cubicBezTo>
                  <a:cubicBezTo>
                    <a:pt x="7990" y="11733"/>
                    <a:pt x="7990" y="11778"/>
                    <a:pt x="7967" y="11801"/>
                  </a:cubicBezTo>
                  <a:cubicBezTo>
                    <a:pt x="7944" y="11870"/>
                    <a:pt x="7921" y="11938"/>
                    <a:pt x="7898" y="12007"/>
                  </a:cubicBezTo>
                  <a:cubicBezTo>
                    <a:pt x="7876" y="12098"/>
                    <a:pt x="7853" y="12189"/>
                    <a:pt x="7830" y="12281"/>
                  </a:cubicBezTo>
                  <a:cubicBezTo>
                    <a:pt x="7784" y="12372"/>
                    <a:pt x="7762" y="12463"/>
                    <a:pt x="7739" y="12554"/>
                  </a:cubicBezTo>
                  <a:cubicBezTo>
                    <a:pt x="7716" y="12623"/>
                    <a:pt x="7693" y="12714"/>
                    <a:pt x="7670" y="12783"/>
                  </a:cubicBezTo>
                  <a:lnTo>
                    <a:pt x="7647" y="12828"/>
                  </a:lnTo>
                  <a:cubicBezTo>
                    <a:pt x="7579" y="13148"/>
                    <a:pt x="7465" y="13513"/>
                    <a:pt x="7351" y="13878"/>
                  </a:cubicBezTo>
                  <a:cubicBezTo>
                    <a:pt x="7328" y="13970"/>
                    <a:pt x="7305" y="14038"/>
                    <a:pt x="7282" y="14107"/>
                  </a:cubicBezTo>
                  <a:lnTo>
                    <a:pt x="7259" y="14129"/>
                  </a:lnTo>
                  <a:lnTo>
                    <a:pt x="7237" y="14198"/>
                  </a:lnTo>
                  <a:lnTo>
                    <a:pt x="7191" y="14312"/>
                  </a:lnTo>
                  <a:lnTo>
                    <a:pt x="7168" y="14358"/>
                  </a:lnTo>
                  <a:lnTo>
                    <a:pt x="7191" y="14335"/>
                  </a:lnTo>
                  <a:lnTo>
                    <a:pt x="7191" y="14335"/>
                  </a:lnTo>
                  <a:cubicBezTo>
                    <a:pt x="7122" y="14495"/>
                    <a:pt x="7054" y="14654"/>
                    <a:pt x="7008" y="14814"/>
                  </a:cubicBezTo>
                  <a:lnTo>
                    <a:pt x="6917" y="14997"/>
                  </a:lnTo>
                  <a:cubicBezTo>
                    <a:pt x="6871" y="15111"/>
                    <a:pt x="6826" y="15248"/>
                    <a:pt x="6780" y="15362"/>
                  </a:cubicBezTo>
                  <a:cubicBezTo>
                    <a:pt x="6620" y="15704"/>
                    <a:pt x="6438" y="16070"/>
                    <a:pt x="6255" y="16412"/>
                  </a:cubicBezTo>
                  <a:lnTo>
                    <a:pt x="6187" y="16549"/>
                  </a:lnTo>
                  <a:cubicBezTo>
                    <a:pt x="6118" y="16686"/>
                    <a:pt x="6050" y="16846"/>
                    <a:pt x="5958" y="16983"/>
                  </a:cubicBezTo>
                  <a:lnTo>
                    <a:pt x="5935" y="17005"/>
                  </a:lnTo>
                  <a:cubicBezTo>
                    <a:pt x="5890" y="17097"/>
                    <a:pt x="5844" y="17165"/>
                    <a:pt x="5799" y="17234"/>
                  </a:cubicBezTo>
                  <a:cubicBezTo>
                    <a:pt x="5753" y="17325"/>
                    <a:pt x="5684" y="17416"/>
                    <a:pt x="5639" y="17485"/>
                  </a:cubicBezTo>
                  <a:lnTo>
                    <a:pt x="5570" y="17553"/>
                  </a:lnTo>
                  <a:cubicBezTo>
                    <a:pt x="5502" y="17644"/>
                    <a:pt x="5456" y="17736"/>
                    <a:pt x="5388" y="17827"/>
                  </a:cubicBezTo>
                  <a:cubicBezTo>
                    <a:pt x="5365" y="17873"/>
                    <a:pt x="5365" y="17918"/>
                    <a:pt x="5365" y="17964"/>
                  </a:cubicBezTo>
                  <a:cubicBezTo>
                    <a:pt x="5296" y="18055"/>
                    <a:pt x="5205" y="18147"/>
                    <a:pt x="5137" y="18238"/>
                  </a:cubicBezTo>
                  <a:cubicBezTo>
                    <a:pt x="5091" y="18284"/>
                    <a:pt x="5068" y="18306"/>
                    <a:pt x="5022" y="18352"/>
                  </a:cubicBezTo>
                  <a:cubicBezTo>
                    <a:pt x="4954" y="18443"/>
                    <a:pt x="4863" y="18535"/>
                    <a:pt x="4794" y="18626"/>
                  </a:cubicBezTo>
                  <a:cubicBezTo>
                    <a:pt x="4749" y="18694"/>
                    <a:pt x="4680" y="18763"/>
                    <a:pt x="4634" y="18831"/>
                  </a:cubicBezTo>
                  <a:cubicBezTo>
                    <a:pt x="4497" y="18968"/>
                    <a:pt x="4361" y="19105"/>
                    <a:pt x="4224" y="19242"/>
                  </a:cubicBezTo>
                  <a:cubicBezTo>
                    <a:pt x="4155" y="19311"/>
                    <a:pt x="4087" y="19379"/>
                    <a:pt x="4018" y="19448"/>
                  </a:cubicBezTo>
                  <a:cubicBezTo>
                    <a:pt x="3950" y="19516"/>
                    <a:pt x="3881" y="19585"/>
                    <a:pt x="3813" y="19653"/>
                  </a:cubicBezTo>
                  <a:cubicBezTo>
                    <a:pt x="3721" y="19744"/>
                    <a:pt x="3630" y="19836"/>
                    <a:pt x="3516" y="19927"/>
                  </a:cubicBezTo>
                  <a:lnTo>
                    <a:pt x="3470" y="19973"/>
                  </a:lnTo>
                  <a:lnTo>
                    <a:pt x="3379" y="20041"/>
                  </a:lnTo>
                  <a:lnTo>
                    <a:pt x="3311" y="20110"/>
                  </a:lnTo>
                  <a:lnTo>
                    <a:pt x="3242" y="20178"/>
                  </a:lnTo>
                  <a:cubicBezTo>
                    <a:pt x="3219" y="20201"/>
                    <a:pt x="3174" y="20224"/>
                    <a:pt x="3151" y="20247"/>
                  </a:cubicBezTo>
                  <a:cubicBezTo>
                    <a:pt x="3105" y="20269"/>
                    <a:pt x="3082" y="20315"/>
                    <a:pt x="3037" y="20338"/>
                  </a:cubicBezTo>
                  <a:cubicBezTo>
                    <a:pt x="3014" y="20361"/>
                    <a:pt x="2968" y="20384"/>
                    <a:pt x="2923" y="20406"/>
                  </a:cubicBezTo>
                  <a:cubicBezTo>
                    <a:pt x="2854" y="20452"/>
                    <a:pt x="2763" y="20520"/>
                    <a:pt x="2671" y="20589"/>
                  </a:cubicBezTo>
                  <a:cubicBezTo>
                    <a:pt x="2580" y="20657"/>
                    <a:pt x="2489" y="20726"/>
                    <a:pt x="2398" y="20772"/>
                  </a:cubicBezTo>
                  <a:cubicBezTo>
                    <a:pt x="2352" y="20794"/>
                    <a:pt x="2306" y="20817"/>
                    <a:pt x="2261" y="20840"/>
                  </a:cubicBezTo>
                  <a:lnTo>
                    <a:pt x="2238" y="20863"/>
                  </a:lnTo>
                  <a:lnTo>
                    <a:pt x="2192" y="20886"/>
                  </a:lnTo>
                  <a:lnTo>
                    <a:pt x="2101" y="20931"/>
                  </a:lnTo>
                  <a:lnTo>
                    <a:pt x="2055" y="20954"/>
                  </a:lnTo>
                  <a:cubicBezTo>
                    <a:pt x="1987" y="20977"/>
                    <a:pt x="1941" y="21000"/>
                    <a:pt x="1895" y="21023"/>
                  </a:cubicBezTo>
                  <a:lnTo>
                    <a:pt x="1827" y="21068"/>
                  </a:lnTo>
                  <a:lnTo>
                    <a:pt x="1781" y="21091"/>
                  </a:lnTo>
                  <a:cubicBezTo>
                    <a:pt x="1781" y="21091"/>
                    <a:pt x="1758" y="21068"/>
                    <a:pt x="1758" y="21068"/>
                  </a:cubicBezTo>
                  <a:lnTo>
                    <a:pt x="1690" y="21068"/>
                  </a:lnTo>
                  <a:cubicBezTo>
                    <a:pt x="1644" y="21068"/>
                    <a:pt x="1599" y="21091"/>
                    <a:pt x="1576" y="21114"/>
                  </a:cubicBezTo>
                  <a:cubicBezTo>
                    <a:pt x="1462" y="21342"/>
                    <a:pt x="1325" y="21570"/>
                    <a:pt x="1119" y="21867"/>
                  </a:cubicBezTo>
                  <a:cubicBezTo>
                    <a:pt x="1074" y="21913"/>
                    <a:pt x="1028" y="21981"/>
                    <a:pt x="1005" y="22027"/>
                  </a:cubicBezTo>
                  <a:cubicBezTo>
                    <a:pt x="960" y="22095"/>
                    <a:pt x="914" y="22141"/>
                    <a:pt x="868" y="22187"/>
                  </a:cubicBezTo>
                  <a:lnTo>
                    <a:pt x="845" y="22232"/>
                  </a:lnTo>
                  <a:cubicBezTo>
                    <a:pt x="777" y="22324"/>
                    <a:pt x="708" y="22438"/>
                    <a:pt x="617" y="22529"/>
                  </a:cubicBezTo>
                  <a:lnTo>
                    <a:pt x="503" y="22689"/>
                  </a:lnTo>
                  <a:cubicBezTo>
                    <a:pt x="435" y="22757"/>
                    <a:pt x="389" y="22826"/>
                    <a:pt x="320" y="22894"/>
                  </a:cubicBezTo>
                  <a:lnTo>
                    <a:pt x="275" y="22963"/>
                  </a:lnTo>
                  <a:lnTo>
                    <a:pt x="184" y="23054"/>
                  </a:lnTo>
                  <a:cubicBezTo>
                    <a:pt x="161" y="23077"/>
                    <a:pt x="138" y="23100"/>
                    <a:pt x="115" y="23123"/>
                  </a:cubicBezTo>
                  <a:cubicBezTo>
                    <a:pt x="115" y="23123"/>
                    <a:pt x="92" y="23145"/>
                    <a:pt x="69" y="23168"/>
                  </a:cubicBezTo>
                  <a:cubicBezTo>
                    <a:pt x="24" y="23237"/>
                    <a:pt x="1" y="23328"/>
                    <a:pt x="47" y="23396"/>
                  </a:cubicBezTo>
                  <a:cubicBezTo>
                    <a:pt x="92" y="23442"/>
                    <a:pt x="161" y="23488"/>
                    <a:pt x="229" y="23488"/>
                  </a:cubicBezTo>
                  <a:cubicBezTo>
                    <a:pt x="252" y="23488"/>
                    <a:pt x="275" y="23465"/>
                    <a:pt x="298" y="23465"/>
                  </a:cubicBezTo>
                  <a:cubicBezTo>
                    <a:pt x="343" y="23488"/>
                    <a:pt x="366" y="23511"/>
                    <a:pt x="389" y="23511"/>
                  </a:cubicBezTo>
                  <a:lnTo>
                    <a:pt x="549" y="23511"/>
                  </a:lnTo>
                  <a:lnTo>
                    <a:pt x="617" y="23488"/>
                  </a:lnTo>
                  <a:lnTo>
                    <a:pt x="800" y="23488"/>
                  </a:lnTo>
                  <a:lnTo>
                    <a:pt x="845" y="23465"/>
                  </a:lnTo>
                  <a:lnTo>
                    <a:pt x="1005" y="23465"/>
                  </a:lnTo>
                  <a:cubicBezTo>
                    <a:pt x="1119" y="23442"/>
                    <a:pt x="1233" y="23419"/>
                    <a:pt x="1348" y="23419"/>
                  </a:cubicBezTo>
                  <a:cubicBezTo>
                    <a:pt x="1462" y="23419"/>
                    <a:pt x="1576" y="23396"/>
                    <a:pt x="1690" y="23374"/>
                  </a:cubicBezTo>
                  <a:lnTo>
                    <a:pt x="1736" y="23351"/>
                  </a:lnTo>
                  <a:lnTo>
                    <a:pt x="1850" y="23351"/>
                  </a:lnTo>
                  <a:cubicBezTo>
                    <a:pt x="1918" y="23328"/>
                    <a:pt x="1987" y="23328"/>
                    <a:pt x="2032" y="23305"/>
                  </a:cubicBezTo>
                  <a:cubicBezTo>
                    <a:pt x="2101" y="23305"/>
                    <a:pt x="2169" y="23282"/>
                    <a:pt x="2238" y="23259"/>
                  </a:cubicBezTo>
                  <a:lnTo>
                    <a:pt x="2283" y="23237"/>
                  </a:lnTo>
                  <a:cubicBezTo>
                    <a:pt x="2306" y="23237"/>
                    <a:pt x="2352" y="23214"/>
                    <a:pt x="2375" y="23214"/>
                  </a:cubicBezTo>
                  <a:lnTo>
                    <a:pt x="2420" y="23191"/>
                  </a:lnTo>
                  <a:lnTo>
                    <a:pt x="2466" y="23168"/>
                  </a:lnTo>
                  <a:cubicBezTo>
                    <a:pt x="2512" y="23168"/>
                    <a:pt x="2535" y="23145"/>
                    <a:pt x="2557" y="23145"/>
                  </a:cubicBezTo>
                  <a:cubicBezTo>
                    <a:pt x="2671" y="23100"/>
                    <a:pt x="2808" y="23054"/>
                    <a:pt x="2900" y="22986"/>
                  </a:cubicBezTo>
                  <a:cubicBezTo>
                    <a:pt x="2991" y="22963"/>
                    <a:pt x="3059" y="22917"/>
                    <a:pt x="3128" y="22894"/>
                  </a:cubicBezTo>
                  <a:cubicBezTo>
                    <a:pt x="3196" y="22871"/>
                    <a:pt x="3288" y="22849"/>
                    <a:pt x="3356" y="22803"/>
                  </a:cubicBezTo>
                  <a:cubicBezTo>
                    <a:pt x="3448" y="22780"/>
                    <a:pt x="3539" y="22735"/>
                    <a:pt x="3630" y="22689"/>
                  </a:cubicBezTo>
                  <a:lnTo>
                    <a:pt x="3699" y="22643"/>
                  </a:lnTo>
                  <a:cubicBezTo>
                    <a:pt x="3767" y="22598"/>
                    <a:pt x="3813" y="22575"/>
                    <a:pt x="3858" y="22552"/>
                  </a:cubicBezTo>
                  <a:lnTo>
                    <a:pt x="3927" y="22529"/>
                  </a:lnTo>
                  <a:cubicBezTo>
                    <a:pt x="3995" y="22483"/>
                    <a:pt x="4041" y="22461"/>
                    <a:pt x="4109" y="22438"/>
                  </a:cubicBezTo>
                  <a:cubicBezTo>
                    <a:pt x="4201" y="22392"/>
                    <a:pt x="4269" y="22346"/>
                    <a:pt x="4361" y="22278"/>
                  </a:cubicBezTo>
                  <a:cubicBezTo>
                    <a:pt x="4497" y="22210"/>
                    <a:pt x="4634" y="22118"/>
                    <a:pt x="4749" y="22027"/>
                  </a:cubicBezTo>
                  <a:cubicBezTo>
                    <a:pt x="4886" y="21936"/>
                    <a:pt x="5000" y="21821"/>
                    <a:pt x="5114" y="21730"/>
                  </a:cubicBezTo>
                  <a:lnTo>
                    <a:pt x="5159" y="21662"/>
                  </a:lnTo>
                  <a:cubicBezTo>
                    <a:pt x="5205" y="21616"/>
                    <a:pt x="5251" y="21570"/>
                    <a:pt x="5274" y="21525"/>
                  </a:cubicBezTo>
                  <a:cubicBezTo>
                    <a:pt x="5342" y="21479"/>
                    <a:pt x="5388" y="21433"/>
                    <a:pt x="5433" y="21388"/>
                  </a:cubicBezTo>
                  <a:lnTo>
                    <a:pt x="5479" y="21342"/>
                  </a:lnTo>
                  <a:lnTo>
                    <a:pt x="5525" y="21297"/>
                  </a:lnTo>
                  <a:cubicBezTo>
                    <a:pt x="5570" y="21251"/>
                    <a:pt x="5616" y="21205"/>
                    <a:pt x="5662" y="21160"/>
                  </a:cubicBezTo>
                  <a:cubicBezTo>
                    <a:pt x="5730" y="21091"/>
                    <a:pt x="5799" y="21023"/>
                    <a:pt x="5867" y="20954"/>
                  </a:cubicBezTo>
                  <a:cubicBezTo>
                    <a:pt x="5890" y="20908"/>
                    <a:pt x="5935" y="20863"/>
                    <a:pt x="5981" y="20794"/>
                  </a:cubicBezTo>
                  <a:lnTo>
                    <a:pt x="6050" y="20726"/>
                  </a:lnTo>
                  <a:lnTo>
                    <a:pt x="6118" y="20635"/>
                  </a:lnTo>
                  <a:cubicBezTo>
                    <a:pt x="6141" y="20589"/>
                    <a:pt x="6187" y="20543"/>
                    <a:pt x="6209" y="20520"/>
                  </a:cubicBezTo>
                  <a:lnTo>
                    <a:pt x="6324" y="20384"/>
                  </a:lnTo>
                  <a:cubicBezTo>
                    <a:pt x="6392" y="20292"/>
                    <a:pt x="6460" y="20201"/>
                    <a:pt x="6529" y="20110"/>
                  </a:cubicBezTo>
                  <a:cubicBezTo>
                    <a:pt x="6643" y="19973"/>
                    <a:pt x="6734" y="19836"/>
                    <a:pt x="6826" y="19699"/>
                  </a:cubicBezTo>
                  <a:cubicBezTo>
                    <a:pt x="6871" y="19653"/>
                    <a:pt x="6894" y="19607"/>
                    <a:pt x="6940" y="19539"/>
                  </a:cubicBezTo>
                  <a:lnTo>
                    <a:pt x="6963" y="19516"/>
                  </a:lnTo>
                  <a:cubicBezTo>
                    <a:pt x="7054" y="19402"/>
                    <a:pt x="7145" y="19265"/>
                    <a:pt x="7237" y="19105"/>
                  </a:cubicBezTo>
                  <a:cubicBezTo>
                    <a:pt x="7328" y="18991"/>
                    <a:pt x="7396" y="18854"/>
                    <a:pt x="7465" y="18740"/>
                  </a:cubicBezTo>
                  <a:lnTo>
                    <a:pt x="7510" y="18649"/>
                  </a:lnTo>
                  <a:cubicBezTo>
                    <a:pt x="7579" y="18489"/>
                    <a:pt x="7670" y="18329"/>
                    <a:pt x="7739" y="18169"/>
                  </a:cubicBezTo>
                  <a:cubicBezTo>
                    <a:pt x="7784" y="18101"/>
                    <a:pt x="7830" y="18010"/>
                    <a:pt x="7876" y="17918"/>
                  </a:cubicBezTo>
                  <a:cubicBezTo>
                    <a:pt x="7898" y="17850"/>
                    <a:pt x="7944" y="17781"/>
                    <a:pt x="7967" y="17713"/>
                  </a:cubicBezTo>
                  <a:cubicBezTo>
                    <a:pt x="8013" y="17599"/>
                    <a:pt x="8081" y="17508"/>
                    <a:pt x="8127" y="17393"/>
                  </a:cubicBezTo>
                  <a:lnTo>
                    <a:pt x="8195" y="17234"/>
                  </a:lnTo>
                  <a:lnTo>
                    <a:pt x="8241" y="17119"/>
                  </a:lnTo>
                  <a:cubicBezTo>
                    <a:pt x="8309" y="17005"/>
                    <a:pt x="8378" y="16868"/>
                    <a:pt x="8423" y="16754"/>
                  </a:cubicBezTo>
                  <a:cubicBezTo>
                    <a:pt x="8492" y="16595"/>
                    <a:pt x="8560" y="16412"/>
                    <a:pt x="8629" y="16252"/>
                  </a:cubicBezTo>
                  <a:lnTo>
                    <a:pt x="8697" y="16115"/>
                  </a:lnTo>
                  <a:cubicBezTo>
                    <a:pt x="8743" y="16001"/>
                    <a:pt x="8789" y="15864"/>
                    <a:pt x="8834" y="15750"/>
                  </a:cubicBezTo>
                  <a:lnTo>
                    <a:pt x="8880" y="15636"/>
                  </a:lnTo>
                  <a:cubicBezTo>
                    <a:pt x="8903" y="15567"/>
                    <a:pt x="8926" y="15476"/>
                    <a:pt x="8971" y="15408"/>
                  </a:cubicBezTo>
                  <a:lnTo>
                    <a:pt x="9017" y="15271"/>
                  </a:lnTo>
                  <a:lnTo>
                    <a:pt x="9017" y="15225"/>
                  </a:lnTo>
                  <a:cubicBezTo>
                    <a:pt x="9040" y="15225"/>
                    <a:pt x="9040" y="15202"/>
                    <a:pt x="9040" y="15179"/>
                  </a:cubicBezTo>
                  <a:lnTo>
                    <a:pt x="9063" y="15157"/>
                  </a:lnTo>
                  <a:lnTo>
                    <a:pt x="9063" y="15111"/>
                  </a:lnTo>
                  <a:lnTo>
                    <a:pt x="9085" y="15111"/>
                  </a:lnTo>
                  <a:lnTo>
                    <a:pt x="9085" y="15088"/>
                  </a:lnTo>
                  <a:cubicBezTo>
                    <a:pt x="9154" y="14883"/>
                    <a:pt x="9222" y="14677"/>
                    <a:pt x="9291" y="14495"/>
                  </a:cubicBezTo>
                  <a:cubicBezTo>
                    <a:pt x="9336" y="14335"/>
                    <a:pt x="9405" y="14152"/>
                    <a:pt x="9473" y="13970"/>
                  </a:cubicBezTo>
                  <a:cubicBezTo>
                    <a:pt x="9496" y="13878"/>
                    <a:pt x="9519" y="13810"/>
                    <a:pt x="9542" y="13719"/>
                  </a:cubicBezTo>
                  <a:cubicBezTo>
                    <a:pt x="9565" y="13627"/>
                    <a:pt x="9588" y="13536"/>
                    <a:pt x="9610" y="13422"/>
                  </a:cubicBezTo>
                  <a:lnTo>
                    <a:pt x="9656" y="13285"/>
                  </a:lnTo>
                  <a:cubicBezTo>
                    <a:pt x="9702" y="13148"/>
                    <a:pt x="9747" y="12988"/>
                    <a:pt x="9770" y="12851"/>
                  </a:cubicBezTo>
                  <a:cubicBezTo>
                    <a:pt x="9793" y="12760"/>
                    <a:pt x="9816" y="12669"/>
                    <a:pt x="9816" y="12577"/>
                  </a:cubicBezTo>
                  <a:cubicBezTo>
                    <a:pt x="9861" y="12372"/>
                    <a:pt x="9907" y="12189"/>
                    <a:pt x="9930" y="12029"/>
                  </a:cubicBezTo>
                  <a:cubicBezTo>
                    <a:pt x="9953" y="11938"/>
                    <a:pt x="9953" y="11847"/>
                    <a:pt x="9976" y="11756"/>
                  </a:cubicBezTo>
                  <a:cubicBezTo>
                    <a:pt x="9976" y="11687"/>
                    <a:pt x="9976" y="11641"/>
                    <a:pt x="9976" y="11573"/>
                  </a:cubicBezTo>
                  <a:cubicBezTo>
                    <a:pt x="9976" y="11527"/>
                    <a:pt x="9976" y="11459"/>
                    <a:pt x="9976" y="11413"/>
                  </a:cubicBezTo>
                  <a:cubicBezTo>
                    <a:pt x="9976" y="11413"/>
                    <a:pt x="9976" y="11390"/>
                    <a:pt x="9953" y="11390"/>
                  </a:cubicBezTo>
                  <a:cubicBezTo>
                    <a:pt x="10021" y="11162"/>
                    <a:pt x="10067" y="10888"/>
                    <a:pt x="10090" y="10614"/>
                  </a:cubicBezTo>
                  <a:lnTo>
                    <a:pt x="10113" y="10523"/>
                  </a:lnTo>
                  <a:cubicBezTo>
                    <a:pt x="10113" y="10386"/>
                    <a:pt x="10135" y="10249"/>
                    <a:pt x="10158" y="10135"/>
                  </a:cubicBezTo>
                  <a:lnTo>
                    <a:pt x="10158" y="10089"/>
                  </a:lnTo>
                  <a:cubicBezTo>
                    <a:pt x="10158" y="10021"/>
                    <a:pt x="10181" y="9930"/>
                    <a:pt x="10181" y="9838"/>
                  </a:cubicBezTo>
                  <a:cubicBezTo>
                    <a:pt x="10181" y="9815"/>
                    <a:pt x="10181" y="9770"/>
                    <a:pt x="10181" y="9747"/>
                  </a:cubicBezTo>
                  <a:cubicBezTo>
                    <a:pt x="10181" y="9724"/>
                    <a:pt x="10204" y="9701"/>
                    <a:pt x="10204" y="9678"/>
                  </a:cubicBezTo>
                  <a:cubicBezTo>
                    <a:pt x="10227" y="9564"/>
                    <a:pt x="10227" y="9473"/>
                    <a:pt x="10249" y="9359"/>
                  </a:cubicBezTo>
                  <a:cubicBezTo>
                    <a:pt x="10249" y="9313"/>
                    <a:pt x="10249" y="9268"/>
                    <a:pt x="10249" y="9199"/>
                  </a:cubicBezTo>
                  <a:cubicBezTo>
                    <a:pt x="10272" y="9062"/>
                    <a:pt x="10295" y="8902"/>
                    <a:pt x="10295" y="8765"/>
                  </a:cubicBezTo>
                  <a:cubicBezTo>
                    <a:pt x="10295" y="8697"/>
                    <a:pt x="10295" y="8628"/>
                    <a:pt x="10318" y="8583"/>
                  </a:cubicBezTo>
                  <a:cubicBezTo>
                    <a:pt x="10318" y="8492"/>
                    <a:pt x="10318" y="8400"/>
                    <a:pt x="10318" y="8309"/>
                  </a:cubicBezTo>
                  <a:cubicBezTo>
                    <a:pt x="10341" y="8149"/>
                    <a:pt x="10341" y="7989"/>
                    <a:pt x="10341" y="7830"/>
                  </a:cubicBezTo>
                  <a:cubicBezTo>
                    <a:pt x="10341" y="7647"/>
                    <a:pt x="10341" y="7442"/>
                    <a:pt x="10341" y="7259"/>
                  </a:cubicBezTo>
                  <a:cubicBezTo>
                    <a:pt x="10341" y="7054"/>
                    <a:pt x="10341" y="6871"/>
                    <a:pt x="10341" y="6666"/>
                  </a:cubicBezTo>
                  <a:cubicBezTo>
                    <a:pt x="10318" y="6277"/>
                    <a:pt x="10318" y="5912"/>
                    <a:pt x="10295" y="5570"/>
                  </a:cubicBezTo>
                  <a:cubicBezTo>
                    <a:pt x="10295" y="5479"/>
                    <a:pt x="10272" y="5387"/>
                    <a:pt x="10272" y="5296"/>
                  </a:cubicBezTo>
                  <a:cubicBezTo>
                    <a:pt x="10272" y="5250"/>
                    <a:pt x="10272" y="5205"/>
                    <a:pt x="10272" y="5182"/>
                  </a:cubicBezTo>
                  <a:cubicBezTo>
                    <a:pt x="10249" y="5113"/>
                    <a:pt x="10249" y="5068"/>
                    <a:pt x="10249" y="4999"/>
                  </a:cubicBezTo>
                  <a:cubicBezTo>
                    <a:pt x="10227" y="4817"/>
                    <a:pt x="10204" y="4611"/>
                    <a:pt x="10158" y="4406"/>
                  </a:cubicBezTo>
                  <a:cubicBezTo>
                    <a:pt x="10158" y="4315"/>
                    <a:pt x="10135" y="4200"/>
                    <a:pt x="10113" y="4086"/>
                  </a:cubicBezTo>
                  <a:lnTo>
                    <a:pt x="10090" y="3904"/>
                  </a:lnTo>
                  <a:cubicBezTo>
                    <a:pt x="10090" y="3858"/>
                    <a:pt x="10067" y="3812"/>
                    <a:pt x="10067" y="3744"/>
                  </a:cubicBezTo>
                  <a:cubicBezTo>
                    <a:pt x="10067" y="3721"/>
                    <a:pt x="10044" y="3675"/>
                    <a:pt x="10044" y="3630"/>
                  </a:cubicBezTo>
                  <a:cubicBezTo>
                    <a:pt x="10044" y="3538"/>
                    <a:pt x="10021" y="3470"/>
                    <a:pt x="9998" y="3379"/>
                  </a:cubicBezTo>
                  <a:cubicBezTo>
                    <a:pt x="9976" y="3219"/>
                    <a:pt x="9930" y="3059"/>
                    <a:pt x="9884" y="2899"/>
                  </a:cubicBezTo>
                  <a:lnTo>
                    <a:pt x="9884" y="2922"/>
                  </a:lnTo>
                  <a:cubicBezTo>
                    <a:pt x="9861" y="2854"/>
                    <a:pt x="9839" y="2762"/>
                    <a:pt x="9816" y="2671"/>
                  </a:cubicBezTo>
                  <a:cubicBezTo>
                    <a:pt x="9793" y="2580"/>
                    <a:pt x="9770" y="2511"/>
                    <a:pt x="9724" y="2443"/>
                  </a:cubicBezTo>
                  <a:cubicBezTo>
                    <a:pt x="9702" y="2352"/>
                    <a:pt x="9656" y="2283"/>
                    <a:pt x="9633" y="2215"/>
                  </a:cubicBezTo>
                  <a:cubicBezTo>
                    <a:pt x="9588" y="2123"/>
                    <a:pt x="9542" y="2055"/>
                    <a:pt x="9496" y="1964"/>
                  </a:cubicBezTo>
                  <a:lnTo>
                    <a:pt x="9359" y="1781"/>
                  </a:lnTo>
                  <a:cubicBezTo>
                    <a:pt x="9336" y="1735"/>
                    <a:pt x="9314" y="1712"/>
                    <a:pt x="9291" y="1667"/>
                  </a:cubicBezTo>
                  <a:cubicBezTo>
                    <a:pt x="9268" y="1621"/>
                    <a:pt x="9245" y="1598"/>
                    <a:pt x="9222" y="1575"/>
                  </a:cubicBezTo>
                  <a:cubicBezTo>
                    <a:pt x="9177" y="1484"/>
                    <a:pt x="9131" y="1416"/>
                    <a:pt x="9085" y="1347"/>
                  </a:cubicBezTo>
                  <a:cubicBezTo>
                    <a:pt x="9017" y="1256"/>
                    <a:pt x="8948" y="1187"/>
                    <a:pt x="8880" y="1096"/>
                  </a:cubicBezTo>
                  <a:cubicBezTo>
                    <a:pt x="8857" y="1051"/>
                    <a:pt x="8811" y="1005"/>
                    <a:pt x="8789" y="982"/>
                  </a:cubicBezTo>
                  <a:lnTo>
                    <a:pt x="8766" y="936"/>
                  </a:lnTo>
                  <a:cubicBezTo>
                    <a:pt x="8720" y="891"/>
                    <a:pt x="8652" y="822"/>
                    <a:pt x="8606" y="777"/>
                  </a:cubicBezTo>
                  <a:lnTo>
                    <a:pt x="8583" y="754"/>
                  </a:lnTo>
                  <a:cubicBezTo>
                    <a:pt x="8492" y="640"/>
                    <a:pt x="8423" y="571"/>
                    <a:pt x="8332" y="503"/>
                  </a:cubicBezTo>
                  <a:cubicBezTo>
                    <a:pt x="8286" y="457"/>
                    <a:pt x="8241" y="434"/>
                    <a:pt x="8195" y="389"/>
                  </a:cubicBezTo>
                  <a:cubicBezTo>
                    <a:pt x="8172" y="366"/>
                    <a:pt x="8104" y="343"/>
                    <a:pt x="8058" y="320"/>
                  </a:cubicBezTo>
                  <a:lnTo>
                    <a:pt x="8035" y="297"/>
                  </a:lnTo>
                  <a:lnTo>
                    <a:pt x="7990" y="297"/>
                  </a:lnTo>
                  <a:cubicBezTo>
                    <a:pt x="7967" y="274"/>
                    <a:pt x="7944" y="274"/>
                    <a:pt x="7944" y="274"/>
                  </a:cubicBezTo>
                  <a:cubicBezTo>
                    <a:pt x="7898" y="297"/>
                    <a:pt x="7898" y="297"/>
                    <a:pt x="7876" y="297"/>
                  </a:cubicBezTo>
                  <a:lnTo>
                    <a:pt x="7762" y="297"/>
                  </a:lnTo>
                  <a:cubicBezTo>
                    <a:pt x="7716" y="206"/>
                    <a:pt x="7670" y="115"/>
                    <a:pt x="7625" y="46"/>
                  </a:cubicBezTo>
                  <a:cubicBezTo>
                    <a:pt x="7602" y="23"/>
                    <a:pt x="7556" y="1"/>
                    <a:pt x="7510" y="1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4"/>
            <p:cNvSpPr/>
            <p:nvPr/>
          </p:nvSpPr>
          <p:spPr>
            <a:xfrm>
              <a:off x="6848900" y="1768425"/>
              <a:ext cx="265350" cy="220300"/>
            </a:xfrm>
            <a:custGeom>
              <a:avLst/>
              <a:gdLst/>
              <a:ahLst/>
              <a:cxnLst/>
              <a:rect l="l" t="t" r="r" b="b"/>
              <a:pathLst>
                <a:path w="10614" h="8812" extrusionOk="0">
                  <a:moveTo>
                    <a:pt x="4474" y="1"/>
                  </a:moveTo>
                  <a:cubicBezTo>
                    <a:pt x="4291" y="1"/>
                    <a:pt x="4086" y="24"/>
                    <a:pt x="3903" y="69"/>
                  </a:cubicBezTo>
                  <a:cubicBezTo>
                    <a:pt x="3858" y="69"/>
                    <a:pt x="3835" y="92"/>
                    <a:pt x="3812" y="138"/>
                  </a:cubicBezTo>
                  <a:cubicBezTo>
                    <a:pt x="3721" y="138"/>
                    <a:pt x="3652" y="138"/>
                    <a:pt x="3561" y="161"/>
                  </a:cubicBezTo>
                  <a:lnTo>
                    <a:pt x="3515" y="161"/>
                  </a:lnTo>
                  <a:cubicBezTo>
                    <a:pt x="3470" y="161"/>
                    <a:pt x="3424" y="184"/>
                    <a:pt x="3378" y="184"/>
                  </a:cubicBezTo>
                  <a:lnTo>
                    <a:pt x="3333" y="184"/>
                  </a:lnTo>
                  <a:cubicBezTo>
                    <a:pt x="3264" y="206"/>
                    <a:pt x="3196" y="206"/>
                    <a:pt x="3127" y="229"/>
                  </a:cubicBezTo>
                  <a:cubicBezTo>
                    <a:pt x="3059" y="252"/>
                    <a:pt x="2967" y="252"/>
                    <a:pt x="2876" y="298"/>
                  </a:cubicBezTo>
                  <a:cubicBezTo>
                    <a:pt x="2831" y="298"/>
                    <a:pt x="2785" y="321"/>
                    <a:pt x="2739" y="343"/>
                  </a:cubicBezTo>
                  <a:lnTo>
                    <a:pt x="2625" y="389"/>
                  </a:lnTo>
                  <a:cubicBezTo>
                    <a:pt x="2557" y="412"/>
                    <a:pt x="2465" y="435"/>
                    <a:pt x="2397" y="458"/>
                  </a:cubicBezTo>
                  <a:cubicBezTo>
                    <a:pt x="2260" y="503"/>
                    <a:pt x="2123" y="572"/>
                    <a:pt x="1986" y="640"/>
                  </a:cubicBezTo>
                  <a:lnTo>
                    <a:pt x="1895" y="686"/>
                  </a:lnTo>
                  <a:cubicBezTo>
                    <a:pt x="1803" y="709"/>
                    <a:pt x="1735" y="754"/>
                    <a:pt x="1666" y="777"/>
                  </a:cubicBezTo>
                  <a:lnTo>
                    <a:pt x="1644" y="800"/>
                  </a:lnTo>
                  <a:cubicBezTo>
                    <a:pt x="1552" y="846"/>
                    <a:pt x="1484" y="891"/>
                    <a:pt x="1393" y="937"/>
                  </a:cubicBezTo>
                  <a:cubicBezTo>
                    <a:pt x="1347" y="982"/>
                    <a:pt x="1301" y="1005"/>
                    <a:pt x="1278" y="1051"/>
                  </a:cubicBezTo>
                  <a:lnTo>
                    <a:pt x="1210" y="1097"/>
                  </a:lnTo>
                  <a:cubicBezTo>
                    <a:pt x="1187" y="1119"/>
                    <a:pt x="1164" y="1142"/>
                    <a:pt x="1141" y="1165"/>
                  </a:cubicBezTo>
                  <a:cubicBezTo>
                    <a:pt x="1119" y="1165"/>
                    <a:pt x="1096" y="1188"/>
                    <a:pt x="1073" y="1211"/>
                  </a:cubicBezTo>
                  <a:cubicBezTo>
                    <a:pt x="1027" y="1256"/>
                    <a:pt x="982" y="1279"/>
                    <a:pt x="959" y="1325"/>
                  </a:cubicBezTo>
                  <a:lnTo>
                    <a:pt x="913" y="1371"/>
                  </a:lnTo>
                  <a:cubicBezTo>
                    <a:pt x="890" y="1393"/>
                    <a:pt x="868" y="1416"/>
                    <a:pt x="845" y="1439"/>
                  </a:cubicBezTo>
                  <a:lnTo>
                    <a:pt x="822" y="1462"/>
                  </a:lnTo>
                  <a:cubicBezTo>
                    <a:pt x="776" y="1485"/>
                    <a:pt x="753" y="1530"/>
                    <a:pt x="708" y="1553"/>
                  </a:cubicBezTo>
                  <a:cubicBezTo>
                    <a:pt x="685" y="1576"/>
                    <a:pt x="662" y="1599"/>
                    <a:pt x="639" y="1622"/>
                  </a:cubicBezTo>
                  <a:cubicBezTo>
                    <a:pt x="594" y="1667"/>
                    <a:pt x="548" y="1690"/>
                    <a:pt x="502" y="1736"/>
                  </a:cubicBezTo>
                  <a:cubicBezTo>
                    <a:pt x="480" y="1781"/>
                    <a:pt x="434" y="1804"/>
                    <a:pt x="411" y="1850"/>
                  </a:cubicBezTo>
                  <a:cubicBezTo>
                    <a:pt x="388" y="1873"/>
                    <a:pt x="365" y="1895"/>
                    <a:pt x="343" y="1918"/>
                  </a:cubicBezTo>
                  <a:cubicBezTo>
                    <a:pt x="274" y="2010"/>
                    <a:pt x="206" y="2078"/>
                    <a:pt x="114" y="2124"/>
                  </a:cubicBezTo>
                  <a:cubicBezTo>
                    <a:pt x="91" y="2169"/>
                    <a:pt x="69" y="2215"/>
                    <a:pt x="91" y="2261"/>
                  </a:cubicBezTo>
                  <a:cubicBezTo>
                    <a:pt x="46" y="2284"/>
                    <a:pt x="23" y="2329"/>
                    <a:pt x="23" y="2352"/>
                  </a:cubicBezTo>
                  <a:cubicBezTo>
                    <a:pt x="0" y="2398"/>
                    <a:pt x="23" y="2443"/>
                    <a:pt x="46" y="2466"/>
                  </a:cubicBezTo>
                  <a:cubicBezTo>
                    <a:pt x="46" y="2512"/>
                    <a:pt x="91" y="2535"/>
                    <a:pt x="137" y="2557"/>
                  </a:cubicBezTo>
                  <a:cubicBezTo>
                    <a:pt x="206" y="2557"/>
                    <a:pt x="274" y="2557"/>
                    <a:pt x="365" y="2580"/>
                  </a:cubicBezTo>
                  <a:cubicBezTo>
                    <a:pt x="753" y="2626"/>
                    <a:pt x="1073" y="2694"/>
                    <a:pt x="1370" y="2809"/>
                  </a:cubicBezTo>
                  <a:lnTo>
                    <a:pt x="1415" y="2809"/>
                  </a:lnTo>
                  <a:cubicBezTo>
                    <a:pt x="1438" y="2831"/>
                    <a:pt x="1461" y="2831"/>
                    <a:pt x="1484" y="2831"/>
                  </a:cubicBezTo>
                  <a:lnTo>
                    <a:pt x="1552" y="2831"/>
                  </a:lnTo>
                  <a:cubicBezTo>
                    <a:pt x="1621" y="2809"/>
                    <a:pt x="1666" y="2763"/>
                    <a:pt x="1689" y="2740"/>
                  </a:cubicBezTo>
                  <a:cubicBezTo>
                    <a:pt x="1712" y="2694"/>
                    <a:pt x="1758" y="2672"/>
                    <a:pt x="1781" y="2626"/>
                  </a:cubicBezTo>
                  <a:lnTo>
                    <a:pt x="1826" y="2580"/>
                  </a:lnTo>
                  <a:cubicBezTo>
                    <a:pt x="1872" y="2512"/>
                    <a:pt x="1940" y="2466"/>
                    <a:pt x="2009" y="2398"/>
                  </a:cubicBezTo>
                  <a:lnTo>
                    <a:pt x="2054" y="2352"/>
                  </a:lnTo>
                  <a:cubicBezTo>
                    <a:pt x="2077" y="2329"/>
                    <a:pt x="2100" y="2306"/>
                    <a:pt x="2123" y="2284"/>
                  </a:cubicBezTo>
                  <a:lnTo>
                    <a:pt x="2214" y="2238"/>
                  </a:lnTo>
                  <a:cubicBezTo>
                    <a:pt x="2260" y="2192"/>
                    <a:pt x="2306" y="2169"/>
                    <a:pt x="2328" y="2147"/>
                  </a:cubicBezTo>
                  <a:lnTo>
                    <a:pt x="2306" y="2147"/>
                  </a:lnTo>
                  <a:cubicBezTo>
                    <a:pt x="2442" y="2055"/>
                    <a:pt x="2602" y="1964"/>
                    <a:pt x="2739" y="1895"/>
                  </a:cubicBezTo>
                  <a:lnTo>
                    <a:pt x="2785" y="1873"/>
                  </a:lnTo>
                  <a:cubicBezTo>
                    <a:pt x="2853" y="1804"/>
                    <a:pt x="2945" y="1781"/>
                    <a:pt x="3013" y="1736"/>
                  </a:cubicBezTo>
                  <a:cubicBezTo>
                    <a:pt x="3104" y="1690"/>
                    <a:pt x="3196" y="1644"/>
                    <a:pt x="3264" y="1599"/>
                  </a:cubicBezTo>
                  <a:cubicBezTo>
                    <a:pt x="3310" y="1599"/>
                    <a:pt x="3356" y="1576"/>
                    <a:pt x="3378" y="1553"/>
                  </a:cubicBezTo>
                  <a:cubicBezTo>
                    <a:pt x="3424" y="1553"/>
                    <a:pt x="3470" y="1530"/>
                    <a:pt x="3515" y="1507"/>
                  </a:cubicBezTo>
                  <a:lnTo>
                    <a:pt x="3561" y="1485"/>
                  </a:lnTo>
                  <a:cubicBezTo>
                    <a:pt x="3629" y="1462"/>
                    <a:pt x="3721" y="1439"/>
                    <a:pt x="3789" y="1416"/>
                  </a:cubicBezTo>
                  <a:cubicBezTo>
                    <a:pt x="3903" y="1371"/>
                    <a:pt x="4017" y="1348"/>
                    <a:pt x="4132" y="1325"/>
                  </a:cubicBezTo>
                  <a:cubicBezTo>
                    <a:pt x="4223" y="1279"/>
                    <a:pt x="4337" y="1256"/>
                    <a:pt x="4451" y="1256"/>
                  </a:cubicBezTo>
                  <a:cubicBezTo>
                    <a:pt x="4542" y="1234"/>
                    <a:pt x="4657" y="1234"/>
                    <a:pt x="4748" y="1234"/>
                  </a:cubicBezTo>
                  <a:lnTo>
                    <a:pt x="4885" y="1234"/>
                  </a:lnTo>
                  <a:cubicBezTo>
                    <a:pt x="5022" y="1234"/>
                    <a:pt x="5182" y="1256"/>
                    <a:pt x="5318" y="1279"/>
                  </a:cubicBezTo>
                  <a:cubicBezTo>
                    <a:pt x="5433" y="1279"/>
                    <a:pt x="5524" y="1302"/>
                    <a:pt x="5615" y="1325"/>
                  </a:cubicBezTo>
                  <a:lnTo>
                    <a:pt x="5775" y="1325"/>
                  </a:lnTo>
                  <a:cubicBezTo>
                    <a:pt x="5821" y="1348"/>
                    <a:pt x="5866" y="1348"/>
                    <a:pt x="5912" y="1348"/>
                  </a:cubicBezTo>
                  <a:cubicBezTo>
                    <a:pt x="6003" y="1371"/>
                    <a:pt x="6117" y="1393"/>
                    <a:pt x="6209" y="1416"/>
                  </a:cubicBezTo>
                  <a:cubicBezTo>
                    <a:pt x="6300" y="1439"/>
                    <a:pt x="6391" y="1462"/>
                    <a:pt x="6483" y="1485"/>
                  </a:cubicBezTo>
                  <a:cubicBezTo>
                    <a:pt x="6620" y="1553"/>
                    <a:pt x="6756" y="1622"/>
                    <a:pt x="6871" y="1690"/>
                  </a:cubicBezTo>
                  <a:cubicBezTo>
                    <a:pt x="6985" y="1759"/>
                    <a:pt x="7099" y="1850"/>
                    <a:pt x="7236" y="1941"/>
                  </a:cubicBezTo>
                  <a:lnTo>
                    <a:pt x="7259" y="1941"/>
                  </a:lnTo>
                  <a:lnTo>
                    <a:pt x="7396" y="2055"/>
                  </a:lnTo>
                  <a:lnTo>
                    <a:pt x="7533" y="2169"/>
                  </a:lnTo>
                  <a:cubicBezTo>
                    <a:pt x="7601" y="2215"/>
                    <a:pt x="7692" y="2284"/>
                    <a:pt x="7784" y="2352"/>
                  </a:cubicBezTo>
                  <a:cubicBezTo>
                    <a:pt x="7875" y="2420"/>
                    <a:pt x="7943" y="2512"/>
                    <a:pt x="8035" y="2580"/>
                  </a:cubicBezTo>
                  <a:cubicBezTo>
                    <a:pt x="8058" y="2603"/>
                    <a:pt x="8103" y="2649"/>
                    <a:pt x="8126" y="2672"/>
                  </a:cubicBezTo>
                  <a:cubicBezTo>
                    <a:pt x="8172" y="2717"/>
                    <a:pt x="8217" y="2763"/>
                    <a:pt x="8263" y="2809"/>
                  </a:cubicBezTo>
                  <a:cubicBezTo>
                    <a:pt x="8331" y="2900"/>
                    <a:pt x="8400" y="2968"/>
                    <a:pt x="8446" y="3014"/>
                  </a:cubicBezTo>
                  <a:cubicBezTo>
                    <a:pt x="8605" y="3219"/>
                    <a:pt x="8742" y="3402"/>
                    <a:pt x="8834" y="3607"/>
                  </a:cubicBezTo>
                  <a:lnTo>
                    <a:pt x="8879" y="3699"/>
                  </a:lnTo>
                  <a:cubicBezTo>
                    <a:pt x="8902" y="3767"/>
                    <a:pt x="8925" y="3836"/>
                    <a:pt x="8971" y="3904"/>
                  </a:cubicBezTo>
                  <a:lnTo>
                    <a:pt x="8971" y="3927"/>
                  </a:lnTo>
                  <a:cubicBezTo>
                    <a:pt x="8993" y="3973"/>
                    <a:pt x="8993" y="3995"/>
                    <a:pt x="9016" y="4041"/>
                  </a:cubicBezTo>
                  <a:cubicBezTo>
                    <a:pt x="9016" y="4087"/>
                    <a:pt x="9039" y="4132"/>
                    <a:pt x="9039" y="4178"/>
                  </a:cubicBezTo>
                  <a:cubicBezTo>
                    <a:pt x="9062" y="4246"/>
                    <a:pt x="9062" y="4292"/>
                    <a:pt x="9085" y="4361"/>
                  </a:cubicBezTo>
                  <a:cubicBezTo>
                    <a:pt x="9085" y="4429"/>
                    <a:pt x="9107" y="4498"/>
                    <a:pt x="9107" y="4566"/>
                  </a:cubicBezTo>
                  <a:cubicBezTo>
                    <a:pt x="9107" y="4612"/>
                    <a:pt x="9107" y="4680"/>
                    <a:pt x="9130" y="4749"/>
                  </a:cubicBezTo>
                  <a:lnTo>
                    <a:pt x="9130" y="4817"/>
                  </a:lnTo>
                  <a:lnTo>
                    <a:pt x="9130" y="4908"/>
                  </a:lnTo>
                  <a:cubicBezTo>
                    <a:pt x="9153" y="5023"/>
                    <a:pt x="9153" y="5160"/>
                    <a:pt x="9153" y="5274"/>
                  </a:cubicBezTo>
                  <a:cubicBezTo>
                    <a:pt x="9130" y="5365"/>
                    <a:pt x="9107" y="5433"/>
                    <a:pt x="9085" y="5525"/>
                  </a:cubicBezTo>
                  <a:cubicBezTo>
                    <a:pt x="9039" y="5616"/>
                    <a:pt x="9016" y="5707"/>
                    <a:pt x="8993" y="5799"/>
                  </a:cubicBezTo>
                  <a:cubicBezTo>
                    <a:pt x="8971" y="5913"/>
                    <a:pt x="8948" y="6004"/>
                    <a:pt x="8925" y="6095"/>
                  </a:cubicBezTo>
                  <a:cubicBezTo>
                    <a:pt x="8902" y="6164"/>
                    <a:pt x="8879" y="6255"/>
                    <a:pt x="8834" y="6346"/>
                  </a:cubicBezTo>
                  <a:cubicBezTo>
                    <a:pt x="8788" y="6461"/>
                    <a:pt x="8719" y="6597"/>
                    <a:pt x="8628" y="6780"/>
                  </a:cubicBezTo>
                  <a:cubicBezTo>
                    <a:pt x="8605" y="6803"/>
                    <a:pt x="8605" y="6849"/>
                    <a:pt x="8582" y="6894"/>
                  </a:cubicBezTo>
                  <a:cubicBezTo>
                    <a:pt x="8560" y="6917"/>
                    <a:pt x="8537" y="6963"/>
                    <a:pt x="8514" y="6986"/>
                  </a:cubicBezTo>
                  <a:cubicBezTo>
                    <a:pt x="8491" y="7054"/>
                    <a:pt x="8468" y="7100"/>
                    <a:pt x="8423" y="7145"/>
                  </a:cubicBezTo>
                  <a:cubicBezTo>
                    <a:pt x="8400" y="7191"/>
                    <a:pt x="8377" y="7214"/>
                    <a:pt x="8354" y="7259"/>
                  </a:cubicBezTo>
                  <a:cubicBezTo>
                    <a:pt x="8309" y="7328"/>
                    <a:pt x="8263" y="7396"/>
                    <a:pt x="8263" y="7488"/>
                  </a:cubicBezTo>
                  <a:cubicBezTo>
                    <a:pt x="8286" y="7533"/>
                    <a:pt x="8286" y="7602"/>
                    <a:pt x="8331" y="7670"/>
                  </a:cubicBezTo>
                  <a:cubicBezTo>
                    <a:pt x="8354" y="7693"/>
                    <a:pt x="8377" y="7716"/>
                    <a:pt x="8400" y="7739"/>
                  </a:cubicBezTo>
                  <a:lnTo>
                    <a:pt x="8423" y="7762"/>
                  </a:lnTo>
                  <a:lnTo>
                    <a:pt x="8446" y="7807"/>
                  </a:lnTo>
                  <a:lnTo>
                    <a:pt x="8468" y="7830"/>
                  </a:lnTo>
                  <a:cubicBezTo>
                    <a:pt x="8491" y="7853"/>
                    <a:pt x="8514" y="7899"/>
                    <a:pt x="8560" y="7944"/>
                  </a:cubicBezTo>
                  <a:cubicBezTo>
                    <a:pt x="8582" y="7967"/>
                    <a:pt x="8582" y="7990"/>
                    <a:pt x="8605" y="8013"/>
                  </a:cubicBezTo>
                  <a:cubicBezTo>
                    <a:pt x="8605" y="8035"/>
                    <a:pt x="8628" y="8035"/>
                    <a:pt x="8628" y="8058"/>
                  </a:cubicBezTo>
                  <a:lnTo>
                    <a:pt x="8651" y="8081"/>
                  </a:lnTo>
                  <a:cubicBezTo>
                    <a:pt x="8674" y="8127"/>
                    <a:pt x="8697" y="8172"/>
                    <a:pt x="8742" y="8218"/>
                  </a:cubicBezTo>
                  <a:lnTo>
                    <a:pt x="8765" y="8241"/>
                  </a:lnTo>
                  <a:cubicBezTo>
                    <a:pt x="8765" y="8264"/>
                    <a:pt x="8788" y="8287"/>
                    <a:pt x="8788" y="8309"/>
                  </a:cubicBezTo>
                  <a:cubicBezTo>
                    <a:pt x="8811" y="8332"/>
                    <a:pt x="8834" y="8378"/>
                    <a:pt x="8856" y="8424"/>
                  </a:cubicBezTo>
                  <a:lnTo>
                    <a:pt x="8879" y="8469"/>
                  </a:lnTo>
                  <a:cubicBezTo>
                    <a:pt x="8902" y="8515"/>
                    <a:pt x="8925" y="8583"/>
                    <a:pt x="8971" y="8652"/>
                  </a:cubicBezTo>
                  <a:cubicBezTo>
                    <a:pt x="8971" y="8675"/>
                    <a:pt x="8993" y="8697"/>
                    <a:pt x="8993" y="8697"/>
                  </a:cubicBezTo>
                  <a:cubicBezTo>
                    <a:pt x="8993" y="8720"/>
                    <a:pt x="9016" y="8720"/>
                    <a:pt x="9016" y="8743"/>
                  </a:cubicBezTo>
                  <a:cubicBezTo>
                    <a:pt x="9062" y="8789"/>
                    <a:pt x="9130" y="8812"/>
                    <a:pt x="9176" y="8812"/>
                  </a:cubicBezTo>
                  <a:cubicBezTo>
                    <a:pt x="9199" y="8812"/>
                    <a:pt x="9222" y="8812"/>
                    <a:pt x="9244" y="8789"/>
                  </a:cubicBezTo>
                  <a:lnTo>
                    <a:pt x="9153" y="8789"/>
                  </a:lnTo>
                  <a:cubicBezTo>
                    <a:pt x="9153" y="8789"/>
                    <a:pt x="9130" y="8766"/>
                    <a:pt x="9130" y="8766"/>
                  </a:cubicBezTo>
                  <a:cubicBezTo>
                    <a:pt x="9130" y="8743"/>
                    <a:pt x="9130" y="8743"/>
                    <a:pt x="9130" y="8720"/>
                  </a:cubicBezTo>
                  <a:cubicBezTo>
                    <a:pt x="9153" y="8697"/>
                    <a:pt x="9176" y="8675"/>
                    <a:pt x="9176" y="8652"/>
                  </a:cubicBezTo>
                  <a:lnTo>
                    <a:pt x="9199" y="8629"/>
                  </a:lnTo>
                  <a:cubicBezTo>
                    <a:pt x="9222" y="8583"/>
                    <a:pt x="9244" y="8560"/>
                    <a:pt x="9267" y="8538"/>
                  </a:cubicBezTo>
                  <a:cubicBezTo>
                    <a:pt x="9290" y="8492"/>
                    <a:pt x="9336" y="8446"/>
                    <a:pt x="9359" y="8424"/>
                  </a:cubicBezTo>
                  <a:cubicBezTo>
                    <a:pt x="9359" y="8378"/>
                    <a:pt x="9336" y="8332"/>
                    <a:pt x="9336" y="8287"/>
                  </a:cubicBezTo>
                  <a:cubicBezTo>
                    <a:pt x="9336" y="8264"/>
                    <a:pt x="9313" y="8264"/>
                    <a:pt x="9313" y="8241"/>
                  </a:cubicBezTo>
                  <a:lnTo>
                    <a:pt x="9336" y="8195"/>
                  </a:lnTo>
                  <a:cubicBezTo>
                    <a:pt x="9359" y="8150"/>
                    <a:pt x="9404" y="8104"/>
                    <a:pt x="9427" y="8058"/>
                  </a:cubicBezTo>
                  <a:cubicBezTo>
                    <a:pt x="9450" y="8035"/>
                    <a:pt x="9473" y="7990"/>
                    <a:pt x="9496" y="7967"/>
                  </a:cubicBezTo>
                  <a:cubicBezTo>
                    <a:pt x="9564" y="7853"/>
                    <a:pt x="9632" y="7739"/>
                    <a:pt x="9701" y="7647"/>
                  </a:cubicBezTo>
                  <a:cubicBezTo>
                    <a:pt x="9769" y="7511"/>
                    <a:pt x="9838" y="7374"/>
                    <a:pt x="9906" y="7282"/>
                  </a:cubicBezTo>
                  <a:cubicBezTo>
                    <a:pt x="9952" y="7168"/>
                    <a:pt x="9998" y="7031"/>
                    <a:pt x="10066" y="6894"/>
                  </a:cubicBezTo>
                  <a:cubicBezTo>
                    <a:pt x="10089" y="6849"/>
                    <a:pt x="10112" y="6803"/>
                    <a:pt x="10135" y="6757"/>
                  </a:cubicBezTo>
                  <a:cubicBezTo>
                    <a:pt x="10135" y="6734"/>
                    <a:pt x="10135" y="6712"/>
                    <a:pt x="10135" y="6689"/>
                  </a:cubicBezTo>
                  <a:cubicBezTo>
                    <a:pt x="10157" y="6666"/>
                    <a:pt x="10157" y="6643"/>
                    <a:pt x="10157" y="6620"/>
                  </a:cubicBezTo>
                  <a:lnTo>
                    <a:pt x="10203" y="6552"/>
                  </a:lnTo>
                  <a:cubicBezTo>
                    <a:pt x="10226" y="6461"/>
                    <a:pt x="10272" y="6369"/>
                    <a:pt x="10294" y="6255"/>
                  </a:cubicBezTo>
                  <a:cubicBezTo>
                    <a:pt x="10340" y="6141"/>
                    <a:pt x="10363" y="6027"/>
                    <a:pt x="10363" y="5867"/>
                  </a:cubicBezTo>
                  <a:lnTo>
                    <a:pt x="10363" y="5890"/>
                  </a:lnTo>
                  <a:cubicBezTo>
                    <a:pt x="10386" y="5799"/>
                    <a:pt x="10409" y="5684"/>
                    <a:pt x="10431" y="5593"/>
                  </a:cubicBezTo>
                  <a:cubicBezTo>
                    <a:pt x="10454" y="5525"/>
                    <a:pt x="10454" y="5456"/>
                    <a:pt x="10477" y="5388"/>
                  </a:cubicBezTo>
                  <a:lnTo>
                    <a:pt x="10523" y="5251"/>
                  </a:lnTo>
                  <a:lnTo>
                    <a:pt x="10523" y="5205"/>
                  </a:lnTo>
                  <a:cubicBezTo>
                    <a:pt x="10568" y="5091"/>
                    <a:pt x="10591" y="4977"/>
                    <a:pt x="10591" y="4863"/>
                  </a:cubicBezTo>
                  <a:cubicBezTo>
                    <a:pt x="10614" y="4771"/>
                    <a:pt x="10591" y="4657"/>
                    <a:pt x="10591" y="4566"/>
                  </a:cubicBezTo>
                  <a:cubicBezTo>
                    <a:pt x="10614" y="4543"/>
                    <a:pt x="10614" y="4498"/>
                    <a:pt x="10591" y="4452"/>
                  </a:cubicBezTo>
                  <a:cubicBezTo>
                    <a:pt x="10591" y="4429"/>
                    <a:pt x="10591" y="4429"/>
                    <a:pt x="10591" y="4406"/>
                  </a:cubicBezTo>
                  <a:cubicBezTo>
                    <a:pt x="10568" y="4315"/>
                    <a:pt x="10568" y="4246"/>
                    <a:pt x="10568" y="4178"/>
                  </a:cubicBezTo>
                  <a:lnTo>
                    <a:pt x="10568" y="4087"/>
                  </a:lnTo>
                  <a:cubicBezTo>
                    <a:pt x="10568" y="3950"/>
                    <a:pt x="10523" y="3836"/>
                    <a:pt x="10477" y="3722"/>
                  </a:cubicBezTo>
                  <a:cubicBezTo>
                    <a:pt x="10477" y="3676"/>
                    <a:pt x="10454" y="3630"/>
                    <a:pt x="10454" y="3607"/>
                  </a:cubicBezTo>
                  <a:lnTo>
                    <a:pt x="10431" y="3539"/>
                  </a:lnTo>
                  <a:cubicBezTo>
                    <a:pt x="10409" y="3448"/>
                    <a:pt x="10363" y="3379"/>
                    <a:pt x="10340" y="3288"/>
                  </a:cubicBezTo>
                  <a:lnTo>
                    <a:pt x="10317" y="3265"/>
                  </a:lnTo>
                  <a:cubicBezTo>
                    <a:pt x="10272" y="3174"/>
                    <a:pt x="10226" y="3082"/>
                    <a:pt x="10180" y="2991"/>
                  </a:cubicBezTo>
                  <a:cubicBezTo>
                    <a:pt x="10180" y="2991"/>
                    <a:pt x="10157" y="2968"/>
                    <a:pt x="10157" y="2968"/>
                  </a:cubicBezTo>
                  <a:cubicBezTo>
                    <a:pt x="10135" y="2877"/>
                    <a:pt x="10089" y="2809"/>
                    <a:pt x="10043" y="2717"/>
                  </a:cubicBezTo>
                  <a:cubicBezTo>
                    <a:pt x="9998" y="2649"/>
                    <a:pt x="9952" y="2580"/>
                    <a:pt x="9884" y="2512"/>
                  </a:cubicBezTo>
                  <a:cubicBezTo>
                    <a:pt x="9838" y="2420"/>
                    <a:pt x="9769" y="2329"/>
                    <a:pt x="9701" y="2261"/>
                  </a:cubicBezTo>
                  <a:cubicBezTo>
                    <a:pt x="9632" y="2192"/>
                    <a:pt x="9564" y="2147"/>
                    <a:pt x="9518" y="2078"/>
                  </a:cubicBezTo>
                  <a:cubicBezTo>
                    <a:pt x="9427" y="2010"/>
                    <a:pt x="9359" y="1941"/>
                    <a:pt x="9290" y="1873"/>
                  </a:cubicBezTo>
                  <a:cubicBezTo>
                    <a:pt x="9199" y="1804"/>
                    <a:pt x="9107" y="1759"/>
                    <a:pt x="9016" y="1713"/>
                  </a:cubicBezTo>
                  <a:cubicBezTo>
                    <a:pt x="8971" y="1667"/>
                    <a:pt x="8902" y="1622"/>
                    <a:pt x="8834" y="1599"/>
                  </a:cubicBezTo>
                  <a:cubicBezTo>
                    <a:pt x="8742" y="1530"/>
                    <a:pt x="8651" y="1485"/>
                    <a:pt x="8560" y="1439"/>
                  </a:cubicBezTo>
                  <a:cubicBezTo>
                    <a:pt x="8468" y="1393"/>
                    <a:pt x="8400" y="1348"/>
                    <a:pt x="8331" y="1279"/>
                  </a:cubicBezTo>
                  <a:cubicBezTo>
                    <a:pt x="8240" y="1234"/>
                    <a:pt x="8172" y="1188"/>
                    <a:pt x="8080" y="1119"/>
                  </a:cubicBezTo>
                  <a:cubicBezTo>
                    <a:pt x="7943" y="1051"/>
                    <a:pt x="7806" y="982"/>
                    <a:pt x="7601" y="891"/>
                  </a:cubicBezTo>
                  <a:cubicBezTo>
                    <a:pt x="7510" y="846"/>
                    <a:pt x="7418" y="800"/>
                    <a:pt x="7304" y="777"/>
                  </a:cubicBezTo>
                  <a:cubicBezTo>
                    <a:pt x="7281" y="709"/>
                    <a:pt x="7236" y="663"/>
                    <a:pt x="7145" y="640"/>
                  </a:cubicBezTo>
                  <a:cubicBezTo>
                    <a:pt x="7099" y="594"/>
                    <a:pt x="7053" y="572"/>
                    <a:pt x="7008" y="572"/>
                  </a:cubicBezTo>
                  <a:cubicBezTo>
                    <a:pt x="6893" y="526"/>
                    <a:pt x="6779" y="480"/>
                    <a:pt x="6665" y="435"/>
                  </a:cubicBezTo>
                  <a:cubicBezTo>
                    <a:pt x="6505" y="366"/>
                    <a:pt x="6323" y="321"/>
                    <a:pt x="6163" y="275"/>
                  </a:cubicBezTo>
                  <a:lnTo>
                    <a:pt x="6095" y="252"/>
                  </a:lnTo>
                  <a:cubicBezTo>
                    <a:pt x="5866" y="206"/>
                    <a:pt x="5684" y="161"/>
                    <a:pt x="5501" y="138"/>
                  </a:cubicBezTo>
                  <a:cubicBezTo>
                    <a:pt x="5318" y="92"/>
                    <a:pt x="5136" y="69"/>
                    <a:pt x="4953" y="47"/>
                  </a:cubicBezTo>
                  <a:lnTo>
                    <a:pt x="4885" y="24"/>
                  </a:lnTo>
                  <a:cubicBezTo>
                    <a:pt x="4748" y="24"/>
                    <a:pt x="4611" y="1"/>
                    <a:pt x="4474" y="1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4"/>
            <p:cNvSpPr/>
            <p:nvPr/>
          </p:nvSpPr>
          <p:spPr>
            <a:xfrm>
              <a:off x="6947600" y="1952750"/>
              <a:ext cx="121000" cy="432225"/>
            </a:xfrm>
            <a:custGeom>
              <a:avLst/>
              <a:gdLst/>
              <a:ahLst/>
              <a:cxnLst/>
              <a:rect l="l" t="t" r="r" b="b"/>
              <a:pathLst>
                <a:path w="4840" h="17289" extrusionOk="0">
                  <a:moveTo>
                    <a:pt x="3448" y="1"/>
                  </a:moveTo>
                  <a:cubicBezTo>
                    <a:pt x="3448" y="1"/>
                    <a:pt x="3425" y="23"/>
                    <a:pt x="3425" y="23"/>
                  </a:cubicBezTo>
                  <a:cubicBezTo>
                    <a:pt x="3402" y="23"/>
                    <a:pt x="3379" y="46"/>
                    <a:pt x="3379" y="92"/>
                  </a:cubicBezTo>
                  <a:cubicBezTo>
                    <a:pt x="3379" y="160"/>
                    <a:pt x="3402" y="229"/>
                    <a:pt x="3425" y="297"/>
                  </a:cubicBezTo>
                  <a:cubicBezTo>
                    <a:pt x="3448" y="366"/>
                    <a:pt x="3470" y="411"/>
                    <a:pt x="3470" y="480"/>
                  </a:cubicBezTo>
                  <a:cubicBezTo>
                    <a:pt x="3493" y="548"/>
                    <a:pt x="3516" y="594"/>
                    <a:pt x="3539" y="662"/>
                  </a:cubicBezTo>
                  <a:cubicBezTo>
                    <a:pt x="3585" y="799"/>
                    <a:pt x="3630" y="936"/>
                    <a:pt x="3676" y="1073"/>
                  </a:cubicBezTo>
                  <a:cubicBezTo>
                    <a:pt x="3656" y="1053"/>
                    <a:pt x="3653" y="1051"/>
                    <a:pt x="3653" y="1051"/>
                  </a:cubicBezTo>
                  <a:lnTo>
                    <a:pt x="3653" y="1051"/>
                  </a:lnTo>
                  <a:cubicBezTo>
                    <a:pt x="3676" y="1073"/>
                    <a:pt x="3676" y="1096"/>
                    <a:pt x="3676" y="1119"/>
                  </a:cubicBezTo>
                  <a:cubicBezTo>
                    <a:pt x="3699" y="1142"/>
                    <a:pt x="3699" y="1165"/>
                    <a:pt x="3699" y="1165"/>
                  </a:cubicBezTo>
                  <a:cubicBezTo>
                    <a:pt x="3699" y="1210"/>
                    <a:pt x="3699" y="1233"/>
                    <a:pt x="3699" y="1279"/>
                  </a:cubicBezTo>
                  <a:cubicBezTo>
                    <a:pt x="3721" y="1324"/>
                    <a:pt x="3721" y="1347"/>
                    <a:pt x="3721" y="1393"/>
                  </a:cubicBezTo>
                  <a:cubicBezTo>
                    <a:pt x="3744" y="1461"/>
                    <a:pt x="3744" y="1530"/>
                    <a:pt x="3767" y="1598"/>
                  </a:cubicBezTo>
                  <a:cubicBezTo>
                    <a:pt x="3790" y="1758"/>
                    <a:pt x="3813" y="1895"/>
                    <a:pt x="3836" y="2055"/>
                  </a:cubicBezTo>
                  <a:cubicBezTo>
                    <a:pt x="3858" y="2192"/>
                    <a:pt x="3904" y="2352"/>
                    <a:pt x="3927" y="2489"/>
                  </a:cubicBezTo>
                  <a:cubicBezTo>
                    <a:pt x="3950" y="2580"/>
                    <a:pt x="3973" y="2648"/>
                    <a:pt x="3995" y="2740"/>
                  </a:cubicBezTo>
                  <a:cubicBezTo>
                    <a:pt x="3995" y="2762"/>
                    <a:pt x="3995" y="2785"/>
                    <a:pt x="3995" y="2831"/>
                  </a:cubicBezTo>
                  <a:cubicBezTo>
                    <a:pt x="3950" y="2854"/>
                    <a:pt x="3927" y="2899"/>
                    <a:pt x="3927" y="2968"/>
                  </a:cubicBezTo>
                  <a:cubicBezTo>
                    <a:pt x="3904" y="3036"/>
                    <a:pt x="3927" y="3105"/>
                    <a:pt x="3927" y="3173"/>
                  </a:cubicBezTo>
                  <a:lnTo>
                    <a:pt x="3927" y="3356"/>
                  </a:lnTo>
                  <a:cubicBezTo>
                    <a:pt x="3950" y="3447"/>
                    <a:pt x="3950" y="3516"/>
                    <a:pt x="3973" y="3607"/>
                  </a:cubicBezTo>
                  <a:cubicBezTo>
                    <a:pt x="3973" y="3698"/>
                    <a:pt x="3973" y="3790"/>
                    <a:pt x="3973" y="3881"/>
                  </a:cubicBezTo>
                  <a:cubicBezTo>
                    <a:pt x="3973" y="3949"/>
                    <a:pt x="3973" y="3995"/>
                    <a:pt x="3973" y="4063"/>
                  </a:cubicBezTo>
                  <a:cubicBezTo>
                    <a:pt x="3973" y="4132"/>
                    <a:pt x="3973" y="4178"/>
                    <a:pt x="3973" y="4246"/>
                  </a:cubicBezTo>
                  <a:cubicBezTo>
                    <a:pt x="3973" y="4360"/>
                    <a:pt x="3973" y="4474"/>
                    <a:pt x="3973" y="4588"/>
                  </a:cubicBezTo>
                  <a:cubicBezTo>
                    <a:pt x="3950" y="4794"/>
                    <a:pt x="3950" y="4999"/>
                    <a:pt x="3950" y="5205"/>
                  </a:cubicBezTo>
                  <a:cubicBezTo>
                    <a:pt x="3927" y="5410"/>
                    <a:pt x="3927" y="5616"/>
                    <a:pt x="3904" y="5798"/>
                  </a:cubicBezTo>
                  <a:cubicBezTo>
                    <a:pt x="3904" y="5889"/>
                    <a:pt x="3904" y="5981"/>
                    <a:pt x="3904" y="6072"/>
                  </a:cubicBezTo>
                  <a:cubicBezTo>
                    <a:pt x="3904" y="6118"/>
                    <a:pt x="3904" y="6141"/>
                    <a:pt x="3881" y="6186"/>
                  </a:cubicBezTo>
                  <a:cubicBezTo>
                    <a:pt x="3881" y="6232"/>
                    <a:pt x="3881" y="6300"/>
                    <a:pt x="3881" y="6369"/>
                  </a:cubicBezTo>
                  <a:cubicBezTo>
                    <a:pt x="3881" y="6392"/>
                    <a:pt x="3881" y="6392"/>
                    <a:pt x="3881" y="6414"/>
                  </a:cubicBezTo>
                  <a:cubicBezTo>
                    <a:pt x="3836" y="6620"/>
                    <a:pt x="3813" y="6825"/>
                    <a:pt x="3767" y="7031"/>
                  </a:cubicBezTo>
                  <a:cubicBezTo>
                    <a:pt x="3744" y="7213"/>
                    <a:pt x="3699" y="7396"/>
                    <a:pt x="3676" y="7579"/>
                  </a:cubicBezTo>
                  <a:cubicBezTo>
                    <a:pt x="3653" y="7693"/>
                    <a:pt x="3607" y="7807"/>
                    <a:pt x="3585" y="7898"/>
                  </a:cubicBezTo>
                  <a:cubicBezTo>
                    <a:pt x="3585" y="7944"/>
                    <a:pt x="3585" y="7989"/>
                    <a:pt x="3562" y="8035"/>
                  </a:cubicBezTo>
                  <a:cubicBezTo>
                    <a:pt x="3539" y="8126"/>
                    <a:pt x="3516" y="8218"/>
                    <a:pt x="3493" y="8309"/>
                  </a:cubicBezTo>
                  <a:cubicBezTo>
                    <a:pt x="3493" y="8355"/>
                    <a:pt x="3493" y="8377"/>
                    <a:pt x="3470" y="8423"/>
                  </a:cubicBezTo>
                  <a:cubicBezTo>
                    <a:pt x="3470" y="8492"/>
                    <a:pt x="3448" y="8583"/>
                    <a:pt x="3425" y="8651"/>
                  </a:cubicBezTo>
                  <a:cubicBezTo>
                    <a:pt x="3402" y="8674"/>
                    <a:pt x="3402" y="8697"/>
                    <a:pt x="3379" y="8720"/>
                  </a:cubicBezTo>
                  <a:cubicBezTo>
                    <a:pt x="3356" y="8788"/>
                    <a:pt x="3333" y="8834"/>
                    <a:pt x="3311" y="8902"/>
                  </a:cubicBezTo>
                  <a:cubicBezTo>
                    <a:pt x="3265" y="8971"/>
                    <a:pt x="3242" y="9039"/>
                    <a:pt x="3219" y="9108"/>
                  </a:cubicBezTo>
                  <a:cubicBezTo>
                    <a:pt x="3219" y="9153"/>
                    <a:pt x="3197" y="9199"/>
                    <a:pt x="3174" y="9268"/>
                  </a:cubicBezTo>
                  <a:cubicBezTo>
                    <a:pt x="3151" y="9359"/>
                    <a:pt x="3105" y="9450"/>
                    <a:pt x="3082" y="9542"/>
                  </a:cubicBezTo>
                  <a:cubicBezTo>
                    <a:pt x="3014" y="9770"/>
                    <a:pt x="2945" y="9998"/>
                    <a:pt x="2877" y="10226"/>
                  </a:cubicBezTo>
                  <a:cubicBezTo>
                    <a:pt x="2854" y="10318"/>
                    <a:pt x="2831" y="10409"/>
                    <a:pt x="2786" y="10500"/>
                  </a:cubicBezTo>
                  <a:cubicBezTo>
                    <a:pt x="2740" y="10591"/>
                    <a:pt x="2694" y="10683"/>
                    <a:pt x="2649" y="10751"/>
                  </a:cubicBezTo>
                  <a:cubicBezTo>
                    <a:pt x="2603" y="10843"/>
                    <a:pt x="2557" y="10934"/>
                    <a:pt x="2512" y="11048"/>
                  </a:cubicBezTo>
                  <a:cubicBezTo>
                    <a:pt x="2398" y="11253"/>
                    <a:pt x="2306" y="11459"/>
                    <a:pt x="2215" y="11687"/>
                  </a:cubicBezTo>
                  <a:cubicBezTo>
                    <a:pt x="2032" y="12052"/>
                    <a:pt x="1873" y="12417"/>
                    <a:pt x="1736" y="12806"/>
                  </a:cubicBezTo>
                  <a:cubicBezTo>
                    <a:pt x="1690" y="12920"/>
                    <a:pt x="1644" y="13034"/>
                    <a:pt x="1599" y="13148"/>
                  </a:cubicBezTo>
                  <a:cubicBezTo>
                    <a:pt x="1576" y="13216"/>
                    <a:pt x="1553" y="13262"/>
                    <a:pt x="1553" y="13308"/>
                  </a:cubicBezTo>
                  <a:cubicBezTo>
                    <a:pt x="1530" y="13353"/>
                    <a:pt x="1530" y="13376"/>
                    <a:pt x="1530" y="13399"/>
                  </a:cubicBezTo>
                  <a:lnTo>
                    <a:pt x="1507" y="13467"/>
                  </a:lnTo>
                  <a:cubicBezTo>
                    <a:pt x="1485" y="13490"/>
                    <a:pt x="1485" y="13536"/>
                    <a:pt x="1462" y="13582"/>
                  </a:cubicBezTo>
                  <a:cubicBezTo>
                    <a:pt x="1462" y="13604"/>
                    <a:pt x="1462" y="13627"/>
                    <a:pt x="1485" y="13650"/>
                  </a:cubicBezTo>
                  <a:cubicBezTo>
                    <a:pt x="1462" y="13719"/>
                    <a:pt x="1439" y="13764"/>
                    <a:pt x="1393" y="13810"/>
                  </a:cubicBezTo>
                  <a:cubicBezTo>
                    <a:pt x="1348" y="13901"/>
                    <a:pt x="1302" y="13970"/>
                    <a:pt x="1279" y="14038"/>
                  </a:cubicBezTo>
                  <a:cubicBezTo>
                    <a:pt x="1234" y="14084"/>
                    <a:pt x="1211" y="14129"/>
                    <a:pt x="1188" y="14198"/>
                  </a:cubicBezTo>
                  <a:cubicBezTo>
                    <a:pt x="1165" y="14266"/>
                    <a:pt x="1119" y="14312"/>
                    <a:pt x="1097" y="14380"/>
                  </a:cubicBezTo>
                  <a:cubicBezTo>
                    <a:pt x="1051" y="14472"/>
                    <a:pt x="1005" y="14563"/>
                    <a:pt x="960" y="14654"/>
                  </a:cubicBezTo>
                  <a:cubicBezTo>
                    <a:pt x="914" y="14746"/>
                    <a:pt x="891" y="14837"/>
                    <a:pt x="845" y="14928"/>
                  </a:cubicBezTo>
                  <a:cubicBezTo>
                    <a:pt x="845" y="14928"/>
                    <a:pt x="845" y="14951"/>
                    <a:pt x="845" y="14951"/>
                  </a:cubicBezTo>
                  <a:cubicBezTo>
                    <a:pt x="754" y="15088"/>
                    <a:pt x="709" y="15248"/>
                    <a:pt x="640" y="15385"/>
                  </a:cubicBezTo>
                  <a:cubicBezTo>
                    <a:pt x="572" y="15499"/>
                    <a:pt x="503" y="15613"/>
                    <a:pt x="435" y="15727"/>
                  </a:cubicBezTo>
                  <a:cubicBezTo>
                    <a:pt x="389" y="15841"/>
                    <a:pt x="321" y="15978"/>
                    <a:pt x="252" y="16092"/>
                  </a:cubicBezTo>
                  <a:cubicBezTo>
                    <a:pt x="206" y="16138"/>
                    <a:pt x="184" y="16206"/>
                    <a:pt x="138" y="16275"/>
                  </a:cubicBezTo>
                  <a:cubicBezTo>
                    <a:pt x="138" y="16298"/>
                    <a:pt x="115" y="16321"/>
                    <a:pt x="92" y="16343"/>
                  </a:cubicBezTo>
                  <a:cubicBezTo>
                    <a:pt x="92" y="16366"/>
                    <a:pt x="92" y="16366"/>
                    <a:pt x="69" y="16389"/>
                  </a:cubicBezTo>
                  <a:cubicBezTo>
                    <a:pt x="69" y="16412"/>
                    <a:pt x="47" y="16435"/>
                    <a:pt x="47" y="16458"/>
                  </a:cubicBezTo>
                  <a:cubicBezTo>
                    <a:pt x="24" y="16458"/>
                    <a:pt x="24" y="16480"/>
                    <a:pt x="24" y="16480"/>
                  </a:cubicBezTo>
                  <a:cubicBezTo>
                    <a:pt x="24" y="16503"/>
                    <a:pt x="1" y="16526"/>
                    <a:pt x="1" y="16549"/>
                  </a:cubicBezTo>
                  <a:cubicBezTo>
                    <a:pt x="1" y="16572"/>
                    <a:pt x="1" y="16617"/>
                    <a:pt x="24" y="16640"/>
                  </a:cubicBezTo>
                  <a:cubicBezTo>
                    <a:pt x="47" y="16686"/>
                    <a:pt x="92" y="16709"/>
                    <a:pt x="138" y="16731"/>
                  </a:cubicBezTo>
                  <a:cubicBezTo>
                    <a:pt x="138" y="16754"/>
                    <a:pt x="115" y="16777"/>
                    <a:pt x="115" y="16800"/>
                  </a:cubicBezTo>
                  <a:cubicBezTo>
                    <a:pt x="115" y="16846"/>
                    <a:pt x="92" y="16891"/>
                    <a:pt x="115" y="16914"/>
                  </a:cubicBezTo>
                  <a:cubicBezTo>
                    <a:pt x="115" y="16960"/>
                    <a:pt x="138" y="16983"/>
                    <a:pt x="161" y="17005"/>
                  </a:cubicBezTo>
                  <a:cubicBezTo>
                    <a:pt x="161" y="17028"/>
                    <a:pt x="184" y="17051"/>
                    <a:pt x="206" y="17051"/>
                  </a:cubicBezTo>
                  <a:cubicBezTo>
                    <a:pt x="229" y="17074"/>
                    <a:pt x="275" y="17097"/>
                    <a:pt x="298" y="17097"/>
                  </a:cubicBezTo>
                  <a:cubicBezTo>
                    <a:pt x="343" y="17097"/>
                    <a:pt x="389" y="17074"/>
                    <a:pt x="435" y="17074"/>
                  </a:cubicBezTo>
                  <a:cubicBezTo>
                    <a:pt x="457" y="17051"/>
                    <a:pt x="480" y="17028"/>
                    <a:pt x="503" y="17005"/>
                  </a:cubicBezTo>
                  <a:cubicBezTo>
                    <a:pt x="526" y="17028"/>
                    <a:pt x="572" y="17051"/>
                    <a:pt x="594" y="17051"/>
                  </a:cubicBezTo>
                  <a:cubicBezTo>
                    <a:pt x="594" y="17074"/>
                    <a:pt x="594" y="17097"/>
                    <a:pt x="617" y="17119"/>
                  </a:cubicBezTo>
                  <a:cubicBezTo>
                    <a:pt x="617" y="17165"/>
                    <a:pt x="617" y="17188"/>
                    <a:pt x="640" y="17211"/>
                  </a:cubicBezTo>
                  <a:cubicBezTo>
                    <a:pt x="663" y="17234"/>
                    <a:pt x="709" y="17256"/>
                    <a:pt x="731" y="17279"/>
                  </a:cubicBezTo>
                  <a:cubicBezTo>
                    <a:pt x="750" y="17285"/>
                    <a:pt x="768" y="17288"/>
                    <a:pt x="786" y="17288"/>
                  </a:cubicBezTo>
                  <a:cubicBezTo>
                    <a:pt x="835" y="17288"/>
                    <a:pt x="881" y="17267"/>
                    <a:pt x="914" y="17234"/>
                  </a:cubicBezTo>
                  <a:cubicBezTo>
                    <a:pt x="982" y="17188"/>
                    <a:pt x="1028" y="17119"/>
                    <a:pt x="1074" y="17051"/>
                  </a:cubicBezTo>
                  <a:cubicBezTo>
                    <a:pt x="1097" y="17005"/>
                    <a:pt x="1119" y="16983"/>
                    <a:pt x="1142" y="16937"/>
                  </a:cubicBezTo>
                  <a:cubicBezTo>
                    <a:pt x="1165" y="16914"/>
                    <a:pt x="1188" y="16891"/>
                    <a:pt x="1188" y="16868"/>
                  </a:cubicBezTo>
                  <a:cubicBezTo>
                    <a:pt x="1211" y="16846"/>
                    <a:pt x="1234" y="16846"/>
                    <a:pt x="1256" y="16823"/>
                  </a:cubicBezTo>
                  <a:cubicBezTo>
                    <a:pt x="1279" y="16800"/>
                    <a:pt x="1302" y="16754"/>
                    <a:pt x="1325" y="16731"/>
                  </a:cubicBezTo>
                  <a:cubicBezTo>
                    <a:pt x="1348" y="16686"/>
                    <a:pt x="1370" y="16640"/>
                    <a:pt x="1416" y="16617"/>
                  </a:cubicBezTo>
                  <a:cubicBezTo>
                    <a:pt x="1439" y="16549"/>
                    <a:pt x="1462" y="16503"/>
                    <a:pt x="1507" y="16458"/>
                  </a:cubicBezTo>
                  <a:cubicBezTo>
                    <a:pt x="1553" y="16366"/>
                    <a:pt x="1622" y="16275"/>
                    <a:pt x="1667" y="16184"/>
                  </a:cubicBezTo>
                  <a:cubicBezTo>
                    <a:pt x="1781" y="16001"/>
                    <a:pt x="1873" y="15841"/>
                    <a:pt x="1964" y="15659"/>
                  </a:cubicBezTo>
                  <a:cubicBezTo>
                    <a:pt x="2078" y="15476"/>
                    <a:pt x="2192" y="15293"/>
                    <a:pt x="2283" y="15111"/>
                  </a:cubicBezTo>
                  <a:cubicBezTo>
                    <a:pt x="2398" y="14905"/>
                    <a:pt x="2512" y="14723"/>
                    <a:pt x="2603" y="14517"/>
                  </a:cubicBezTo>
                  <a:cubicBezTo>
                    <a:pt x="2649" y="14426"/>
                    <a:pt x="2694" y="14312"/>
                    <a:pt x="2740" y="14221"/>
                  </a:cubicBezTo>
                  <a:cubicBezTo>
                    <a:pt x="2786" y="14107"/>
                    <a:pt x="2831" y="14015"/>
                    <a:pt x="2877" y="13924"/>
                  </a:cubicBezTo>
                  <a:cubicBezTo>
                    <a:pt x="2923" y="13833"/>
                    <a:pt x="2968" y="13741"/>
                    <a:pt x="3014" y="13650"/>
                  </a:cubicBezTo>
                  <a:cubicBezTo>
                    <a:pt x="3037" y="13627"/>
                    <a:pt x="3082" y="13604"/>
                    <a:pt x="3105" y="13536"/>
                  </a:cubicBezTo>
                  <a:cubicBezTo>
                    <a:pt x="3174" y="13353"/>
                    <a:pt x="3265" y="13125"/>
                    <a:pt x="3333" y="12920"/>
                  </a:cubicBezTo>
                  <a:cubicBezTo>
                    <a:pt x="3402" y="12737"/>
                    <a:pt x="3470" y="12532"/>
                    <a:pt x="3516" y="12349"/>
                  </a:cubicBezTo>
                  <a:cubicBezTo>
                    <a:pt x="3585" y="12166"/>
                    <a:pt x="3653" y="11984"/>
                    <a:pt x="3699" y="11824"/>
                  </a:cubicBezTo>
                  <a:cubicBezTo>
                    <a:pt x="3721" y="11756"/>
                    <a:pt x="3767" y="11687"/>
                    <a:pt x="3790" y="11596"/>
                  </a:cubicBezTo>
                  <a:cubicBezTo>
                    <a:pt x="3790" y="11550"/>
                    <a:pt x="3813" y="11527"/>
                    <a:pt x="3836" y="11482"/>
                  </a:cubicBezTo>
                  <a:cubicBezTo>
                    <a:pt x="3858" y="11413"/>
                    <a:pt x="3881" y="11345"/>
                    <a:pt x="3881" y="11276"/>
                  </a:cubicBezTo>
                  <a:cubicBezTo>
                    <a:pt x="3904" y="11253"/>
                    <a:pt x="3904" y="11208"/>
                    <a:pt x="3904" y="11185"/>
                  </a:cubicBezTo>
                  <a:cubicBezTo>
                    <a:pt x="3927" y="11116"/>
                    <a:pt x="3950" y="11048"/>
                    <a:pt x="3973" y="10980"/>
                  </a:cubicBezTo>
                  <a:cubicBezTo>
                    <a:pt x="3995" y="10957"/>
                    <a:pt x="4018" y="10934"/>
                    <a:pt x="4018" y="10911"/>
                  </a:cubicBezTo>
                  <a:cubicBezTo>
                    <a:pt x="4041" y="10865"/>
                    <a:pt x="4064" y="10820"/>
                    <a:pt x="4064" y="10774"/>
                  </a:cubicBezTo>
                  <a:cubicBezTo>
                    <a:pt x="4087" y="10706"/>
                    <a:pt x="4087" y="10660"/>
                    <a:pt x="4110" y="10614"/>
                  </a:cubicBezTo>
                  <a:cubicBezTo>
                    <a:pt x="4132" y="10500"/>
                    <a:pt x="4155" y="10409"/>
                    <a:pt x="4178" y="10318"/>
                  </a:cubicBezTo>
                  <a:cubicBezTo>
                    <a:pt x="4246" y="10112"/>
                    <a:pt x="4292" y="9884"/>
                    <a:pt x="4338" y="9656"/>
                  </a:cubicBezTo>
                  <a:cubicBezTo>
                    <a:pt x="4383" y="9450"/>
                    <a:pt x="4429" y="9222"/>
                    <a:pt x="4475" y="9017"/>
                  </a:cubicBezTo>
                  <a:cubicBezTo>
                    <a:pt x="4520" y="8788"/>
                    <a:pt x="4543" y="8583"/>
                    <a:pt x="4589" y="8377"/>
                  </a:cubicBezTo>
                  <a:cubicBezTo>
                    <a:pt x="4589" y="8309"/>
                    <a:pt x="4612" y="8240"/>
                    <a:pt x="4612" y="8172"/>
                  </a:cubicBezTo>
                  <a:cubicBezTo>
                    <a:pt x="4612" y="8126"/>
                    <a:pt x="4634" y="8081"/>
                    <a:pt x="4634" y="8035"/>
                  </a:cubicBezTo>
                  <a:cubicBezTo>
                    <a:pt x="4634" y="7967"/>
                    <a:pt x="4657" y="7898"/>
                    <a:pt x="4657" y="7830"/>
                  </a:cubicBezTo>
                  <a:cubicBezTo>
                    <a:pt x="4657" y="7784"/>
                    <a:pt x="4657" y="7761"/>
                    <a:pt x="4634" y="7738"/>
                  </a:cubicBezTo>
                  <a:cubicBezTo>
                    <a:pt x="4657" y="7693"/>
                    <a:pt x="4657" y="7670"/>
                    <a:pt x="4657" y="7624"/>
                  </a:cubicBezTo>
                  <a:cubicBezTo>
                    <a:pt x="4657" y="7579"/>
                    <a:pt x="4657" y="7533"/>
                    <a:pt x="4680" y="7464"/>
                  </a:cubicBezTo>
                  <a:cubicBezTo>
                    <a:pt x="4680" y="7373"/>
                    <a:pt x="4703" y="7282"/>
                    <a:pt x="4703" y="7168"/>
                  </a:cubicBezTo>
                  <a:cubicBezTo>
                    <a:pt x="4726" y="7076"/>
                    <a:pt x="4726" y="6985"/>
                    <a:pt x="4726" y="6894"/>
                  </a:cubicBezTo>
                  <a:cubicBezTo>
                    <a:pt x="4794" y="6871"/>
                    <a:pt x="4817" y="6802"/>
                    <a:pt x="4817" y="6734"/>
                  </a:cubicBezTo>
                  <a:cubicBezTo>
                    <a:pt x="4840" y="6597"/>
                    <a:pt x="4840" y="6460"/>
                    <a:pt x="4840" y="6323"/>
                  </a:cubicBezTo>
                  <a:cubicBezTo>
                    <a:pt x="4840" y="6186"/>
                    <a:pt x="4840" y="6049"/>
                    <a:pt x="4840" y="5912"/>
                  </a:cubicBezTo>
                  <a:cubicBezTo>
                    <a:pt x="4840" y="5798"/>
                    <a:pt x="4840" y="5661"/>
                    <a:pt x="4817" y="5547"/>
                  </a:cubicBezTo>
                  <a:cubicBezTo>
                    <a:pt x="4817" y="5456"/>
                    <a:pt x="4817" y="5364"/>
                    <a:pt x="4817" y="5273"/>
                  </a:cubicBezTo>
                  <a:cubicBezTo>
                    <a:pt x="4817" y="5273"/>
                    <a:pt x="4817" y="5250"/>
                    <a:pt x="4817" y="5250"/>
                  </a:cubicBezTo>
                  <a:cubicBezTo>
                    <a:pt x="4817" y="5136"/>
                    <a:pt x="4817" y="4999"/>
                    <a:pt x="4840" y="4885"/>
                  </a:cubicBezTo>
                  <a:cubicBezTo>
                    <a:pt x="4840" y="4817"/>
                    <a:pt x="4840" y="4725"/>
                    <a:pt x="4840" y="4657"/>
                  </a:cubicBezTo>
                  <a:cubicBezTo>
                    <a:pt x="4840" y="4634"/>
                    <a:pt x="4840" y="4611"/>
                    <a:pt x="4840" y="4566"/>
                  </a:cubicBezTo>
                  <a:cubicBezTo>
                    <a:pt x="4840" y="4543"/>
                    <a:pt x="4840" y="4520"/>
                    <a:pt x="4840" y="4497"/>
                  </a:cubicBezTo>
                  <a:cubicBezTo>
                    <a:pt x="4840" y="4474"/>
                    <a:pt x="4840" y="4429"/>
                    <a:pt x="4840" y="4406"/>
                  </a:cubicBezTo>
                  <a:cubicBezTo>
                    <a:pt x="4840" y="4360"/>
                    <a:pt x="4817" y="4337"/>
                    <a:pt x="4794" y="4315"/>
                  </a:cubicBezTo>
                  <a:cubicBezTo>
                    <a:pt x="4794" y="4292"/>
                    <a:pt x="4771" y="4292"/>
                    <a:pt x="4749" y="4269"/>
                  </a:cubicBezTo>
                  <a:cubicBezTo>
                    <a:pt x="4749" y="4246"/>
                    <a:pt x="4749" y="4200"/>
                    <a:pt x="4726" y="4178"/>
                  </a:cubicBezTo>
                  <a:cubicBezTo>
                    <a:pt x="4726" y="4155"/>
                    <a:pt x="4726" y="4132"/>
                    <a:pt x="4726" y="4109"/>
                  </a:cubicBezTo>
                  <a:cubicBezTo>
                    <a:pt x="4726" y="4041"/>
                    <a:pt x="4726" y="3949"/>
                    <a:pt x="4703" y="3881"/>
                  </a:cubicBezTo>
                  <a:cubicBezTo>
                    <a:pt x="4703" y="3835"/>
                    <a:pt x="4703" y="3790"/>
                    <a:pt x="4703" y="3744"/>
                  </a:cubicBezTo>
                  <a:cubicBezTo>
                    <a:pt x="4703" y="3653"/>
                    <a:pt x="4680" y="3538"/>
                    <a:pt x="4680" y="3447"/>
                  </a:cubicBezTo>
                  <a:cubicBezTo>
                    <a:pt x="4657" y="3242"/>
                    <a:pt x="4612" y="3059"/>
                    <a:pt x="4566" y="2854"/>
                  </a:cubicBezTo>
                  <a:cubicBezTo>
                    <a:pt x="4543" y="2762"/>
                    <a:pt x="4520" y="2694"/>
                    <a:pt x="4498" y="2603"/>
                  </a:cubicBezTo>
                  <a:cubicBezTo>
                    <a:pt x="4475" y="2511"/>
                    <a:pt x="4452" y="2397"/>
                    <a:pt x="4429" y="2283"/>
                  </a:cubicBezTo>
                  <a:cubicBezTo>
                    <a:pt x="4406" y="2192"/>
                    <a:pt x="4383" y="2100"/>
                    <a:pt x="4361" y="1986"/>
                  </a:cubicBezTo>
                  <a:cubicBezTo>
                    <a:pt x="4315" y="1849"/>
                    <a:pt x="4292" y="1712"/>
                    <a:pt x="4224" y="1575"/>
                  </a:cubicBezTo>
                  <a:cubicBezTo>
                    <a:pt x="4201" y="1530"/>
                    <a:pt x="4178" y="1484"/>
                    <a:pt x="4132" y="1484"/>
                  </a:cubicBezTo>
                  <a:cubicBezTo>
                    <a:pt x="4132" y="1484"/>
                    <a:pt x="4132" y="1461"/>
                    <a:pt x="4110" y="1461"/>
                  </a:cubicBezTo>
                  <a:cubicBezTo>
                    <a:pt x="4087" y="1416"/>
                    <a:pt x="4041" y="1370"/>
                    <a:pt x="3995" y="1370"/>
                  </a:cubicBezTo>
                  <a:cubicBezTo>
                    <a:pt x="3995" y="1370"/>
                    <a:pt x="3995" y="1347"/>
                    <a:pt x="3995" y="1347"/>
                  </a:cubicBezTo>
                  <a:cubicBezTo>
                    <a:pt x="3973" y="1256"/>
                    <a:pt x="3950" y="1187"/>
                    <a:pt x="3927" y="1096"/>
                  </a:cubicBezTo>
                  <a:cubicBezTo>
                    <a:pt x="3927" y="1096"/>
                    <a:pt x="3927" y="1073"/>
                    <a:pt x="3904" y="1051"/>
                  </a:cubicBezTo>
                  <a:cubicBezTo>
                    <a:pt x="3904" y="1051"/>
                    <a:pt x="3904" y="1028"/>
                    <a:pt x="3881" y="1028"/>
                  </a:cubicBezTo>
                  <a:cubicBezTo>
                    <a:pt x="3858" y="936"/>
                    <a:pt x="3836" y="845"/>
                    <a:pt x="3813" y="754"/>
                  </a:cubicBezTo>
                  <a:cubicBezTo>
                    <a:pt x="3767" y="662"/>
                    <a:pt x="3721" y="548"/>
                    <a:pt x="3699" y="434"/>
                  </a:cubicBezTo>
                  <a:cubicBezTo>
                    <a:pt x="3676" y="366"/>
                    <a:pt x="3653" y="297"/>
                    <a:pt x="3630" y="229"/>
                  </a:cubicBezTo>
                  <a:cubicBezTo>
                    <a:pt x="3607" y="206"/>
                    <a:pt x="3585" y="183"/>
                    <a:pt x="3539" y="183"/>
                  </a:cubicBezTo>
                  <a:cubicBezTo>
                    <a:pt x="3539" y="138"/>
                    <a:pt x="3516" y="92"/>
                    <a:pt x="3493" y="46"/>
                  </a:cubicBezTo>
                  <a:cubicBezTo>
                    <a:pt x="3493" y="23"/>
                    <a:pt x="3470" y="1"/>
                    <a:pt x="344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4"/>
            <p:cNvSpPr/>
            <p:nvPr/>
          </p:nvSpPr>
          <p:spPr>
            <a:xfrm>
              <a:off x="6888825" y="2347625"/>
              <a:ext cx="86775" cy="121000"/>
            </a:xfrm>
            <a:custGeom>
              <a:avLst/>
              <a:gdLst/>
              <a:ahLst/>
              <a:cxnLst/>
              <a:rect l="l" t="t" r="r" b="b"/>
              <a:pathLst>
                <a:path w="3471" h="4840" extrusionOk="0">
                  <a:moveTo>
                    <a:pt x="2900" y="1"/>
                  </a:moveTo>
                  <a:cubicBezTo>
                    <a:pt x="2877" y="1"/>
                    <a:pt x="2831" y="23"/>
                    <a:pt x="2808" y="23"/>
                  </a:cubicBezTo>
                  <a:cubicBezTo>
                    <a:pt x="2808" y="46"/>
                    <a:pt x="2808" y="46"/>
                    <a:pt x="2808" y="46"/>
                  </a:cubicBezTo>
                  <a:lnTo>
                    <a:pt x="2763" y="46"/>
                  </a:lnTo>
                  <a:cubicBezTo>
                    <a:pt x="2740" y="69"/>
                    <a:pt x="2740" y="92"/>
                    <a:pt x="2717" y="115"/>
                  </a:cubicBezTo>
                  <a:cubicBezTo>
                    <a:pt x="2694" y="138"/>
                    <a:pt x="2672" y="160"/>
                    <a:pt x="2672" y="183"/>
                  </a:cubicBezTo>
                  <a:cubicBezTo>
                    <a:pt x="2626" y="252"/>
                    <a:pt x="2580" y="297"/>
                    <a:pt x="2535" y="366"/>
                  </a:cubicBezTo>
                  <a:cubicBezTo>
                    <a:pt x="2466" y="457"/>
                    <a:pt x="2420" y="548"/>
                    <a:pt x="2352" y="640"/>
                  </a:cubicBezTo>
                  <a:cubicBezTo>
                    <a:pt x="2283" y="754"/>
                    <a:pt x="2192" y="891"/>
                    <a:pt x="2124" y="1005"/>
                  </a:cubicBezTo>
                  <a:cubicBezTo>
                    <a:pt x="2101" y="1051"/>
                    <a:pt x="2055" y="1096"/>
                    <a:pt x="2032" y="1142"/>
                  </a:cubicBezTo>
                  <a:cubicBezTo>
                    <a:pt x="1964" y="1256"/>
                    <a:pt x="1895" y="1370"/>
                    <a:pt x="1827" y="1484"/>
                  </a:cubicBezTo>
                  <a:cubicBezTo>
                    <a:pt x="1759" y="1576"/>
                    <a:pt x="1713" y="1667"/>
                    <a:pt x="1667" y="1735"/>
                  </a:cubicBezTo>
                  <a:cubicBezTo>
                    <a:pt x="1576" y="1918"/>
                    <a:pt x="1462" y="2078"/>
                    <a:pt x="1370" y="2238"/>
                  </a:cubicBezTo>
                  <a:cubicBezTo>
                    <a:pt x="1348" y="2283"/>
                    <a:pt x="1325" y="2329"/>
                    <a:pt x="1302" y="2374"/>
                  </a:cubicBezTo>
                  <a:lnTo>
                    <a:pt x="1279" y="2374"/>
                  </a:lnTo>
                  <a:cubicBezTo>
                    <a:pt x="1256" y="2397"/>
                    <a:pt x="1234" y="2420"/>
                    <a:pt x="1234" y="2443"/>
                  </a:cubicBezTo>
                  <a:cubicBezTo>
                    <a:pt x="1211" y="2443"/>
                    <a:pt x="1211" y="2466"/>
                    <a:pt x="1188" y="2489"/>
                  </a:cubicBezTo>
                  <a:cubicBezTo>
                    <a:pt x="1165" y="2511"/>
                    <a:pt x="1142" y="2557"/>
                    <a:pt x="1119" y="2580"/>
                  </a:cubicBezTo>
                  <a:cubicBezTo>
                    <a:pt x="1074" y="2626"/>
                    <a:pt x="1051" y="2671"/>
                    <a:pt x="1005" y="2717"/>
                  </a:cubicBezTo>
                  <a:cubicBezTo>
                    <a:pt x="982" y="2762"/>
                    <a:pt x="937" y="2785"/>
                    <a:pt x="914" y="2831"/>
                  </a:cubicBezTo>
                  <a:cubicBezTo>
                    <a:pt x="868" y="2899"/>
                    <a:pt x="845" y="2945"/>
                    <a:pt x="800" y="2991"/>
                  </a:cubicBezTo>
                  <a:cubicBezTo>
                    <a:pt x="686" y="3151"/>
                    <a:pt x="572" y="3310"/>
                    <a:pt x="480" y="3470"/>
                  </a:cubicBezTo>
                  <a:cubicBezTo>
                    <a:pt x="435" y="3516"/>
                    <a:pt x="412" y="3584"/>
                    <a:pt x="389" y="3630"/>
                  </a:cubicBezTo>
                  <a:cubicBezTo>
                    <a:pt x="343" y="3676"/>
                    <a:pt x="321" y="3721"/>
                    <a:pt x="298" y="3744"/>
                  </a:cubicBezTo>
                  <a:cubicBezTo>
                    <a:pt x="229" y="3835"/>
                    <a:pt x="184" y="3904"/>
                    <a:pt x="115" y="3972"/>
                  </a:cubicBezTo>
                  <a:cubicBezTo>
                    <a:pt x="115" y="3995"/>
                    <a:pt x="115" y="3995"/>
                    <a:pt x="115" y="3995"/>
                  </a:cubicBezTo>
                  <a:cubicBezTo>
                    <a:pt x="92" y="4018"/>
                    <a:pt x="47" y="4041"/>
                    <a:pt x="47" y="4064"/>
                  </a:cubicBezTo>
                  <a:cubicBezTo>
                    <a:pt x="24" y="4086"/>
                    <a:pt x="1" y="4132"/>
                    <a:pt x="1" y="4155"/>
                  </a:cubicBezTo>
                  <a:cubicBezTo>
                    <a:pt x="1" y="4200"/>
                    <a:pt x="24" y="4223"/>
                    <a:pt x="24" y="4246"/>
                  </a:cubicBezTo>
                  <a:cubicBezTo>
                    <a:pt x="24" y="4269"/>
                    <a:pt x="47" y="4292"/>
                    <a:pt x="47" y="4315"/>
                  </a:cubicBezTo>
                  <a:cubicBezTo>
                    <a:pt x="69" y="4315"/>
                    <a:pt x="69" y="4337"/>
                    <a:pt x="92" y="4337"/>
                  </a:cubicBezTo>
                  <a:cubicBezTo>
                    <a:pt x="115" y="4360"/>
                    <a:pt x="138" y="4406"/>
                    <a:pt x="184" y="4406"/>
                  </a:cubicBezTo>
                  <a:cubicBezTo>
                    <a:pt x="206" y="4429"/>
                    <a:pt x="206" y="4429"/>
                    <a:pt x="229" y="4452"/>
                  </a:cubicBezTo>
                  <a:cubicBezTo>
                    <a:pt x="275" y="4474"/>
                    <a:pt x="298" y="4474"/>
                    <a:pt x="343" y="4497"/>
                  </a:cubicBezTo>
                  <a:cubicBezTo>
                    <a:pt x="366" y="4566"/>
                    <a:pt x="412" y="4611"/>
                    <a:pt x="457" y="4657"/>
                  </a:cubicBezTo>
                  <a:cubicBezTo>
                    <a:pt x="480" y="4680"/>
                    <a:pt x="503" y="4703"/>
                    <a:pt x="526" y="4703"/>
                  </a:cubicBezTo>
                  <a:cubicBezTo>
                    <a:pt x="549" y="4725"/>
                    <a:pt x="572" y="4748"/>
                    <a:pt x="594" y="4771"/>
                  </a:cubicBezTo>
                  <a:cubicBezTo>
                    <a:pt x="640" y="4771"/>
                    <a:pt x="663" y="4794"/>
                    <a:pt x="709" y="4794"/>
                  </a:cubicBezTo>
                  <a:cubicBezTo>
                    <a:pt x="731" y="4817"/>
                    <a:pt x="777" y="4817"/>
                    <a:pt x="823" y="4840"/>
                  </a:cubicBezTo>
                  <a:cubicBezTo>
                    <a:pt x="868" y="4840"/>
                    <a:pt x="891" y="4840"/>
                    <a:pt x="937" y="4817"/>
                  </a:cubicBezTo>
                  <a:cubicBezTo>
                    <a:pt x="982" y="4817"/>
                    <a:pt x="1028" y="4794"/>
                    <a:pt x="1074" y="4771"/>
                  </a:cubicBezTo>
                  <a:cubicBezTo>
                    <a:pt x="1074" y="4748"/>
                    <a:pt x="1097" y="4748"/>
                    <a:pt x="1097" y="4725"/>
                  </a:cubicBezTo>
                  <a:cubicBezTo>
                    <a:pt x="1119" y="4725"/>
                    <a:pt x="1142" y="4703"/>
                    <a:pt x="1165" y="4680"/>
                  </a:cubicBezTo>
                  <a:cubicBezTo>
                    <a:pt x="1188" y="4634"/>
                    <a:pt x="1211" y="4611"/>
                    <a:pt x="1234" y="4589"/>
                  </a:cubicBezTo>
                  <a:cubicBezTo>
                    <a:pt x="1256" y="4566"/>
                    <a:pt x="1279" y="4543"/>
                    <a:pt x="1302" y="4497"/>
                  </a:cubicBezTo>
                  <a:cubicBezTo>
                    <a:pt x="1325" y="4474"/>
                    <a:pt x="1348" y="4429"/>
                    <a:pt x="1370" y="4406"/>
                  </a:cubicBezTo>
                  <a:cubicBezTo>
                    <a:pt x="1393" y="4360"/>
                    <a:pt x="1416" y="4315"/>
                    <a:pt x="1462" y="4269"/>
                  </a:cubicBezTo>
                  <a:cubicBezTo>
                    <a:pt x="1507" y="4200"/>
                    <a:pt x="1553" y="4155"/>
                    <a:pt x="1599" y="4086"/>
                  </a:cubicBezTo>
                  <a:cubicBezTo>
                    <a:pt x="1644" y="3995"/>
                    <a:pt x="1713" y="3927"/>
                    <a:pt x="1781" y="3835"/>
                  </a:cubicBezTo>
                  <a:cubicBezTo>
                    <a:pt x="1781" y="3835"/>
                    <a:pt x="1781" y="3812"/>
                    <a:pt x="1804" y="3812"/>
                  </a:cubicBezTo>
                  <a:cubicBezTo>
                    <a:pt x="1827" y="3812"/>
                    <a:pt x="1873" y="3812"/>
                    <a:pt x="1895" y="3790"/>
                  </a:cubicBezTo>
                  <a:cubicBezTo>
                    <a:pt x="1918" y="3790"/>
                    <a:pt x="1964" y="3767"/>
                    <a:pt x="1987" y="3721"/>
                  </a:cubicBezTo>
                  <a:lnTo>
                    <a:pt x="2010" y="3698"/>
                  </a:lnTo>
                  <a:cubicBezTo>
                    <a:pt x="2010" y="3676"/>
                    <a:pt x="2032" y="3653"/>
                    <a:pt x="2032" y="3630"/>
                  </a:cubicBezTo>
                  <a:cubicBezTo>
                    <a:pt x="2055" y="3584"/>
                    <a:pt x="2078" y="3539"/>
                    <a:pt x="2124" y="3493"/>
                  </a:cubicBezTo>
                  <a:cubicBezTo>
                    <a:pt x="2169" y="3402"/>
                    <a:pt x="2215" y="3310"/>
                    <a:pt x="2283" y="3219"/>
                  </a:cubicBezTo>
                  <a:cubicBezTo>
                    <a:pt x="2375" y="3036"/>
                    <a:pt x="2489" y="2854"/>
                    <a:pt x="2603" y="2671"/>
                  </a:cubicBezTo>
                  <a:cubicBezTo>
                    <a:pt x="2649" y="2603"/>
                    <a:pt x="2694" y="2534"/>
                    <a:pt x="2740" y="2443"/>
                  </a:cubicBezTo>
                  <a:cubicBezTo>
                    <a:pt x="2740" y="2443"/>
                    <a:pt x="2763" y="2420"/>
                    <a:pt x="2763" y="2397"/>
                  </a:cubicBezTo>
                  <a:cubicBezTo>
                    <a:pt x="2900" y="2215"/>
                    <a:pt x="3014" y="2032"/>
                    <a:pt x="3128" y="1827"/>
                  </a:cubicBezTo>
                  <a:cubicBezTo>
                    <a:pt x="3196" y="1758"/>
                    <a:pt x="3242" y="1667"/>
                    <a:pt x="3311" y="1576"/>
                  </a:cubicBezTo>
                  <a:cubicBezTo>
                    <a:pt x="3333" y="1553"/>
                    <a:pt x="3356" y="1507"/>
                    <a:pt x="3379" y="1461"/>
                  </a:cubicBezTo>
                  <a:cubicBezTo>
                    <a:pt x="3379" y="1439"/>
                    <a:pt x="3402" y="1416"/>
                    <a:pt x="3425" y="1393"/>
                  </a:cubicBezTo>
                  <a:cubicBezTo>
                    <a:pt x="3425" y="1370"/>
                    <a:pt x="3448" y="1370"/>
                    <a:pt x="3448" y="1324"/>
                  </a:cubicBezTo>
                  <a:cubicBezTo>
                    <a:pt x="3470" y="1302"/>
                    <a:pt x="3470" y="1256"/>
                    <a:pt x="3470" y="1210"/>
                  </a:cubicBezTo>
                  <a:cubicBezTo>
                    <a:pt x="3448" y="1142"/>
                    <a:pt x="3425" y="1096"/>
                    <a:pt x="3356" y="1073"/>
                  </a:cubicBezTo>
                  <a:cubicBezTo>
                    <a:pt x="3333" y="1028"/>
                    <a:pt x="3288" y="1005"/>
                    <a:pt x="3242" y="1005"/>
                  </a:cubicBezTo>
                  <a:lnTo>
                    <a:pt x="3219" y="1005"/>
                  </a:lnTo>
                  <a:cubicBezTo>
                    <a:pt x="3219" y="959"/>
                    <a:pt x="3196" y="936"/>
                    <a:pt x="3174" y="914"/>
                  </a:cubicBezTo>
                  <a:cubicBezTo>
                    <a:pt x="3151" y="891"/>
                    <a:pt x="3151" y="868"/>
                    <a:pt x="3128" y="868"/>
                  </a:cubicBezTo>
                  <a:cubicBezTo>
                    <a:pt x="3128" y="868"/>
                    <a:pt x="3128" y="845"/>
                    <a:pt x="3128" y="845"/>
                  </a:cubicBezTo>
                  <a:cubicBezTo>
                    <a:pt x="3128" y="800"/>
                    <a:pt x="3105" y="777"/>
                    <a:pt x="3082" y="754"/>
                  </a:cubicBezTo>
                  <a:cubicBezTo>
                    <a:pt x="3060" y="731"/>
                    <a:pt x="3037" y="708"/>
                    <a:pt x="3014" y="708"/>
                  </a:cubicBezTo>
                  <a:cubicBezTo>
                    <a:pt x="2991" y="708"/>
                    <a:pt x="2991" y="708"/>
                    <a:pt x="2968" y="685"/>
                  </a:cubicBezTo>
                  <a:cubicBezTo>
                    <a:pt x="2991" y="685"/>
                    <a:pt x="2991" y="663"/>
                    <a:pt x="2991" y="663"/>
                  </a:cubicBezTo>
                  <a:cubicBezTo>
                    <a:pt x="3014" y="640"/>
                    <a:pt x="3014" y="617"/>
                    <a:pt x="3014" y="571"/>
                  </a:cubicBezTo>
                  <a:cubicBezTo>
                    <a:pt x="2991" y="548"/>
                    <a:pt x="2968" y="503"/>
                    <a:pt x="2945" y="480"/>
                  </a:cubicBezTo>
                  <a:cubicBezTo>
                    <a:pt x="2927" y="471"/>
                    <a:pt x="2900" y="465"/>
                    <a:pt x="2872" y="465"/>
                  </a:cubicBezTo>
                  <a:cubicBezTo>
                    <a:pt x="2832" y="465"/>
                    <a:pt x="2790" y="476"/>
                    <a:pt x="2763" y="503"/>
                  </a:cubicBezTo>
                  <a:cubicBezTo>
                    <a:pt x="2831" y="411"/>
                    <a:pt x="2900" y="320"/>
                    <a:pt x="2968" y="229"/>
                  </a:cubicBezTo>
                  <a:cubicBezTo>
                    <a:pt x="2968" y="206"/>
                    <a:pt x="2991" y="206"/>
                    <a:pt x="2991" y="183"/>
                  </a:cubicBezTo>
                  <a:cubicBezTo>
                    <a:pt x="3037" y="138"/>
                    <a:pt x="3014" y="69"/>
                    <a:pt x="2968" y="23"/>
                  </a:cubicBezTo>
                  <a:cubicBezTo>
                    <a:pt x="2945" y="1"/>
                    <a:pt x="2923" y="1"/>
                    <a:pt x="290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4"/>
            <p:cNvSpPr/>
            <p:nvPr/>
          </p:nvSpPr>
          <p:spPr>
            <a:xfrm>
              <a:off x="6555575" y="1972150"/>
              <a:ext cx="101600" cy="216300"/>
            </a:xfrm>
            <a:custGeom>
              <a:avLst/>
              <a:gdLst/>
              <a:ahLst/>
              <a:cxnLst/>
              <a:rect l="l" t="t" r="r" b="b"/>
              <a:pathLst>
                <a:path w="4064" h="8652" extrusionOk="0">
                  <a:moveTo>
                    <a:pt x="1827" y="1"/>
                  </a:moveTo>
                  <a:cubicBezTo>
                    <a:pt x="1804" y="23"/>
                    <a:pt x="1759" y="23"/>
                    <a:pt x="1736" y="46"/>
                  </a:cubicBezTo>
                  <a:cubicBezTo>
                    <a:pt x="1736" y="23"/>
                    <a:pt x="1690" y="23"/>
                    <a:pt x="1667" y="23"/>
                  </a:cubicBezTo>
                  <a:lnTo>
                    <a:pt x="1622" y="23"/>
                  </a:lnTo>
                  <a:cubicBezTo>
                    <a:pt x="1462" y="23"/>
                    <a:pt x="1302" y="46"/>
                    <a:pt x="1188" y="46"/>
                  </a:cubicBezTo>
                  <a:cubicBezTo>
                    <a:pt x="1097" y="69"/>
                    <a:pt x="1005" y="69"/>
                    <a:pt x="960" y="115"/>
                  </a:cubicBezTo>
                  <a:cubicBezTo>
                    <a:pt x="846" y="183"/>
                    <a:pt x="800" y="320"/>
                    <a:pt x="754" y="411"/>
                  </a:cubicBezTo>
                  <a:cubicBezTo>
                    <a:pt x="709" y="594"/>
                    <a:pt x="663" y="754"/>
                    <a:pt x="640" y="914"/>
                  </a:cubicBezTo>
                  <a:lnTo>
                    <a:pt x="617" y="982"/>
                  </a:lnTo>
                  <a:cubicBezTo>
                    <a:pt x="594" y="1096"/>
                    <a:pt x="572" y="1210"/>
                    <a:pt x="549" y="1324"/>
                  </a:cubicBezTo>
                  <a:cubicBezTo>
                    <a:pt x="549" y="1393"/>
                    <a:pt x="549" y="1439"/>
                    <a:pt x="526" y="1507"/>
                  </a:cubicBezTo>
                  <a:cubicBezTo>
                    <a:pt x="503" y="1644"/>
                    <a:pt x="503" y="1781"/>
                    <a:pt x="480" y="1918"/>
                  </a:cubicBezTo>
                  <a:lnTo>
                    <a:pt x="480" y="1964"/>
                  </a:lnTo>
                  <a:cubicBezTo>
                    <a:pt x="457" y="2078"/>
                    <a:pt x="457" y="2169"/>
                    <a:pt x="435" y="2260"/>
                  </a:cubicBezTo>
                  <a:cubicBezTo>
                    <a:pt x="435" y="2352"/>
                    <a:pt x="412" y="2420"/>
                    <a:pt x="412" y="2489"/>
                  </a:cubicBezTo>
                  <a:cubicBezTo>
                    <a:pt x="389" y="2671"/>
                    <a:pt x="389" y="2831"/>
                    <a:pt x="366" y="3014"/>
                  </a:cubicBezTo>
                  <a:lnTo>
                    <a:pt x="366" y="3059"/>
                  </a:lnTo>
                  <a:cubicBezTo>
                    <a:pt x="343" y="3196"/>
                    <a:pt x="343" y="3333"/>
                    <a:pt x="343" y="3493"/>
                  </a:cubicBezTo>
                  <a:cubicBezTo>
                    <a:pt x="321" y="3561"/>
                    <a:pt x="321" y="3630"/>
                    <a:pt x="298" y="3698"/>
                  </a:cubicBezTo>
                  <a:lnTo>
                    <a:pt x="298" y="3767"/>
                  </a:lnTo>
                  <a:cubicBezTo>
                    <a:pt x="275" y="3858"/>
                    <a:pt x="275" y="3927"/>
                    <a:pt x="252" y="4018"/>
                  </a:cubicBezTo>
                  <a:cubicBezTo>
                    <a:pt x="229" y="4178"/>
                    <a:pt x="184" y="4406"/>
                    <a:pt x="161" y="4611"/>
                  </a:cubicBezTo>
                  <a:cubicBezTo>
                    <a:pt x="138" y="4840"/>
                    <a:pt x="138" y="5045"/>
                    <a:pt x="115" y="5250"/>
                  </a:cubicBezTo>
                  <a:lnTo>
                    <a:pt x="115" y="5296"/>
                  </a:lnTo>
                  <a:lnTo>
                    <a:pt x="92" y="5342"/>
                  </a:lnTo>
                  <a:cubicBezTo>
                    <a:pt x="92" y="5433"/>
                    <a:pt x="69" y="5524"/>
                    <a:pt x="69" y="5638"/>
                  </a:cubicBezTo>
                  <a:lnTo>
                    <a:pt x="47" y="5753"/>
                  </a:lnTo>
                  <a:cubicBezTo>
                    <a:pt x="47" y="5844"/>
                    <a:pt x="24" y="5958"/>
                    <a:pt x="24" y="6072"/>
                  </a:cubicBezTo>
                  <a:cubicBezTo>
                    <a:pt x="1" y="6141"/>
                    <a:pt x="1" y="6186"/>
                    <a:pt x="1" y="6232"/>
                  </a:cubicBezTo>
                  <a:cubicBezTo>
                    <a:pt x="1" y="6300"/>
                    <a:pt x="47" y="6369"/>
                    <a:pt x="115" y="6415"/>
                  </a:cubicBezTo>
                  <a:cubicBezTo>
                    <a:pt x="115" y="6437"/>
                    <a:pt x="138" y="6437"/>
                    <a:pt x="161" y="6460"/>
                  </a:cubicBezTo>
                  <a:lnTo>
                    <a:pt x="184" y="6483"/>
                  </a:lnTo>
                  <a:lnTo>
                    <a:pt x="252" y="6529"/>
                  </a:lnTo>
                  <a:cubicBezTo>
                    <a:pt x="298" y="6551"/>
                    <a:pt x="321" y="6574"/>
                    <a:pt x="366" y="6620"/>
                  </a:cubicBezTo>
                  <a:cubicBezTo>
                    <a:pt x="412" y="6643"/>
                    <a:pt x="435" y="6666"/>
                    <a:pt x="480" y="6711"/>
                  </a:cubicBezTo>
                  <a:cubicBezTo>
                    <a:pt x="503" y="6734"/>
                    <a:pt x="549" y="6757"/>
                    <a:pt x="572" y="6780"/>
                  </a:cubicBezTo>
                  <a:cubicBezTo>
                    <a:pt x="617" y="6825"/>
                    <a:pt x="663" y="6848"/>
                    <a:pt x="709" y="6894"/>
                  </a:cubicBezTo>
                  <a:cubicBezTo>
                    <a:pt x="731" y="6894"/>
                    <a:pt x="777" y="6917"/>
                    <a:pt x="800" y="6939"/>
                  </a:cubicBezTo>
                  <a:cubicBezTo>
                    <a:pt x="868" y="6985"/>
                    <a:pt x="937" y="7054"/>
                    <a:pt x="1005" y="7099"/>
                  </a:cubicBezTo>
                  <a:cubicBezTo>
                    <a:pt x="1256" y="7328"/>
                    <a:pt x="1530" y="7556"/>
                    <a:pt x="1827" y="7761"/>
                  </a:cubicBezTo>
                  <a:cubicBezTo>
                    <a:pt x="1964" y="7853"/>
                    <a:pt x="2124" y="7967"/>
                    <a:pt x="2261" y="8081"/>
                  </a:cubicBezTo>
                  <a:cubicBezTo>
                    <a:pt x="2329" y="8126"/>
                    <a:pt x="2398" y="8172"/>
                    <a:pt x="2466" y="8218"/>
                  </a:cubicBezTo>
                  <a:cubicBezTo>
                    <a:pt x="2512" y="8241"/>
                    <a:pt x="2557" y="8286"/>
                    <a:pt x="2603" y="8332"/>
                  </a:cubicBezTo>
                  <a:cubicBezTo>
                    <a:pt x="2626" y="8332"/>
                    <a:pt x="2626" y="8332"/>
                    <a:pt x="2626" y="8355"/>
                  </a:cubicBezTo>
                  <a:cubicBezTo>
                    <a:pt x="2672" y="8377"/>
                    <a:pt x="2694" y="8400"/>
                    <a:pt x="2717" y="8446"/>
                  </a:cubicBezTo>
                  <a:cubicBezTo>
                    <a:pt x="2740" y="8469"/>
                    <a:pt x="2740" y="8492"/>
                    <a:pt x="2763" y="8514"/>
                  </a:cubicBezTo>
                  <a:cubicBezTo>
                    <a:pt x="2786" y="8560"/>
                    <a:pt x="2808" y="8606"/>
                    <a:pt x="2877" y="8629"/>
                  </a:cubicBezTo>
                  <a:cubicBezTo>
                    <a:pt x="2900" y="8629"/>
                    <a:pt x="2923" y="8651"/>
                    <a:pt x="2968" y="8651"/>
                  </a:cubicBezTo>
                  <a:cubicBezTo>
                    <a:pt x="2991" y="8651"/>
                    <a:pt x="3014" y="8651"/>
                    <a:pt x="3037" y="8629"/>
                  </a:cubicBezTo>
                  <a:cubicBezTo>
                    <a:pt x="3105" y="8606"/>
                    <a:pt x="3151" y="8560"/>
                    <a:pt x="3174" y="8492"/>
                  </a:cubicBezTo>
                  <a:cubicBezTo>
                    <a:pt x="3197" y="8423"/>
                    <a:pt x="3197" y="8355"/>
                    <a:pt x="3197" y="8263"/>
                  </a:cubicBezTo>
                  <a:cubicBezTo>
                    <a:pt x="3197" y="8241"/>
                    <a:pt x="3219" y="8195"/>
                    <a:pt x="3219" y="8149"/>
                  </a:cubicBezTo>
                  <a:cubicBezTo>
                    <a:pt x="3219" y="8081"/>
                    <a:pt x="3219" y="8035"/>
                    <a:pt x="3219" y="7967"/>
                  </a:cubicBezTo>
                  <a:lnTo>
                    <a:pt x="3219" y="7898"/>
                  </a:lnTo>
                  <a:cubicBezTo>
                    <a:pt x="3219" y="7830"/>
                    <a:pt x="3242" y="7761"/>
                    <a:pt x="3242" y="7670"/>
                  </a:cubicBezTo>
                  <a:cubicBezTo>
                    <a:pt x="3242" y="7579"/>
                    <a:pt x="3265" y="7464"/>
                    <a:pt x="3288" y="7373"/>
                  </a:cubicBezTo>
                  <a:cubicBezTo>
                    <a:pt x="3288" y="7282"/>
                    <a:pt x="3311" y="7168"/>
                    <a:pt x="3333" y="7076"/>
                  </a:cubicBezTo>
                  <a:cubicBezTo>
                    <a:pt x="3356" y="6985"/>
                    <a:pt x="3379" y="6894"/>
                    <a:pt x="3379" y="6803"/>
                  </a:cubicBezTo>
                  <a:lnTo>
                    <a:pt x="3402" y="6666"/>
                  </a:lnTo>
                  <a:cubicBezTo>
                    <a:pt x="3402" y="6597"/>
                    <a:pt x="3379" y="6529"/>
                    <a:pt x="3333" y="6483"/>
                  </a:cubicBezTo>
                  <a:cubicBezTo>
                    <a:pt x="3356" y="6437"/>
                    <a:pt x="3356" y="6369"/>
                    <a:pt x="3356" y="6323"/>
                  </a:cubicBezTo>
                  <a:lnTo>
                    <a:pt x="3379" y="6300"/>
                  </a:lnTo>
                  <a:cubicBezTo>
                    <a:pt x="3379" y="6186"/>
                    <a:pt x="3402" y="6095"/>
                    <a:pt x="3402" y="6004"/>
                  </a:cubicBezTo>
                  <a:cubicBezTo>
                    <a:pt x="3425" y="5958"/>
                    <a:pt x="3425" y="5890"/>
                    <a:pt x="3425" y="5844"/>
                  </a:cubicBezTo>
                  <a:lnTo>
                    <a:pt x="3448" y="5730"/>
                  </a:lnTo>
                  <a:lnTo>
                    <a:pt x="3470" y="5638"/>
                  </a:lnTo>
                  <a:cubicBezTo>
                    <a:pt x="3470" y="5593"/>
                    <a:pt x="3493" y="5524"/>
                    <a:pt x="3493" y="5479"/>
                  </a:cubicBezTo>
                  <a:cubicBezTo>
                    <a:pt x="3493" y="5410"/>
                    <a:pt x="3516" y="5342"/>
                    <a:pt x="3516" y="5273"/>
                  </a:cubicBezTo>
                  <a:lnTo>
                    <a:pt x="3516" y="5205"/>
                  </a:lnTo>
                  <a:cubicBezTo>
                    <a:pt x="3539" y="5136"/>
                    <a:pt x="3539" y="5068"/>
                    <a:pt x="3539" y="4999"/>
                  </a:cubicBezTo>
                  <a:lnTo>
                    <a:pt x="3539" y="4931"/>
                  </a:lnTo>
                  <a:cubicBezTo>
                    <a:pt x="3562" y="4862"/>
                    <a:pt x="3562" y="4817"/>
                    <a:pt x="3562" y="4771"/>
                  </a:cubicBezTo>
                  <a:lnTo>
                    <a:pt x="3585" y="4657"/>
                  </a:lnTo>
                  <a:lnTo>
                    <a:pt x="3585" y="4611"/>
                  </a:lnTo>
                  <a:cubicBezTo>
                    <a:pt x="3585" y="4543"/>
                    <a:pt x="3607" y="4474"/>
                    <a:pt x="3607" y="4406"/>
                  </a:cubicBezTo>
                  <a:lnTo>
                    <a:pt x="3630" y="4315"/>
                  </a:lnTo>
                  <a:cubicBezTo>
                    <a:pt x="3630" y="4246"/>
                    <a:pt x="3630" y="4200"/>
                    <a:pt x="3653" y="4132"/>
                  </a:cubicBezTo>
                  <a:cubicBezTo>
                    <a:pt x="3653" y="4041"/>
                    <a:pt x="3676" y="3927"/>
                    <a:pt x="3699" y="3835"/>
                  </a:cubicBezTo>
                  <a:cubicBezTo>
                    <a:pt x="3699" y="3767"/>
                    <a:pt x="3699" y="3698"/>
                    <a:pt x="3721" y="3607"/>
                  </a:cubicBezTo>
                  <a:cubicBezTo>
                    <a:pt x="3744" y="3493"/>
                    <a:pt x="3744" y="3379"/>
                    <a:pt x="3767" y="3265"/>
                  </a:cubicBezTo>
                  <a:lnTo>
                    <a:pt x="3813" y="3082"/>
                  </a:lnTo>
                  <a:lnTo>
                    <a:pt x="3836" y="2945"/>
                  </a:lnTo>
                  <a:cubicBezTo>
                    <a:pt x="3858" y="2808"/>
                    <a:pt x="3858" y="2671"/>
                    <a:pt x="3904" y="2534"/>
                  </a:cubicBezTo>
                  <a:cubicBezTo>
                    <a:pt x="3927" y="2352"/>
                    <a:pt x="3950" y="2192"/>
                    <a:pt x="3973" y="2032"/>
                  </a:cubicBezTo>
                  <a:cubicBezTo>
                    <a:pt x="3995" y="1849"/>
                    <a:pt x="4018" y="1690"/>
                    <a:pt x="4018" y="1530"/>
                  </a:cubicBezTo>
                  <a:cubicBezTo>
                    <a:pt x="4041" y="1439"/>
                    <a:pt x="4041" y="1324"/>
                    <a:pt x="4041" y="1210"/>
                  </a:cubicBezTo>
                  <a:cubicBezTo>
                    <a:pt x="4064" y="1119"/>
                    <a:pt x="4064" y="1028"/>
                    <a:pt x="4064" y="914"/>
                  </a:cubicBezTo>
                  <a:cubicBezTo>
                    <a:pt x="4064" y="845"/>
                    <a:pt x="4064" y="754"/>
                    <a:pt x="4018" y="663"/>
                  </a:cubicBezTo>
                  <a:cubicBezTo>
                    <a:pt x="3995" y="617"/>
                    <a:pt x="3973" y="594"/>
                    <a:pt x="3927" y="548"/>
                  </a:cubicBezTo>
                  <a:cubicBezTo>
                    <a:pt x="3904" y="503"/>
                    <a:pt x="3858" y="480"/>
                    <a:pt x="3813" y="480"/>
                  </a:cubicBezTo>
                  <a:cubicBezTo>
                    <a:pt x="3813" y="457"/>
                    <a:pt x="3790" y="457"/>
                    <a:pt x="3767" y="434"/>
                  </a:cubicBezTo>
                  <a:cubicBezTo>
                    <a:pt x="3744" y="411"/>
                    <a:pt x="3699" y="389"/>
                    <a:pt x="3676" y="389"/>
                  </a:cubicBezTo>
                  <a:cubicBezTo>
                    <a:pt x="3630" y="366"/>
                    <a:pt x="3562" y="320"/>
                    <a:pt x="3516" y="320"/>
                  </a:cubicBezTo>
                  <a:lnTo>
                    <a:pt x="3493" y="320"/>
                  </a:lnTo>
                  <a:cubicBezTo>
                    <a:pt x="3448" y="320"/>
                    <a:pt x="3402" y="343"/>
                    <a:pt x="3379" y="366"/>
                  </a:cubicBezTo>
                  <a:lnTo>
                    <a:pt x="3311" y="343"/>
                  </a:lnTo>
                  <a:lnTo>
                    <a:pt x="3174" y="275"/>
                  </a:lnTo>
                  <a:cubicBezTo>
                    <a:pt x="3082" y="252"/>
                    <a:pt x="3014" y="206"/>
                    <a:pt x="2923" y="183"/>
                  </a:cubicBezTo>
                  <a:lnTo>
                    <a:pt x="2900" y="160"/>
                  </a:lnTo>
                  <a:cubicBezTo>
                    <a:pt x="2808" y="138"/>
                    <a:pt x="2740" y="92"/>
                    <a:pt x="2649" y="92"/>
                  </a:cubicBezTo>
                  <a:cubicBezTo>
                    <a:pt x="2603" y="69"/>
                    <a:pt x="2535" y="69"/>
                    <a:pt x="2489" y="69"/>
                  </a:cubicBezTo>
                  <a:lnTo>
                    <a:pt x="2420" y="69"/>
                  </a:lnTo>
                  <a:cubicBezTo>
                    <a:pt x="2352" y="46"/>
                    <a:pt x="2284" y="46"/>
                    <a:pt x="2215" y="23"/>
                  </a:cubicBezTo>
                  <a:cubicBezTo>
                    <a:pt x="2169" y="1"/>
                    <a:pt x="2124" y="1"/>
                    <a:pt x="210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4"/>
            <p:cNvSpPr/>
            <p:nvPr/>
          </p:nvSpPr>
          <p:spPr>
            <a:xfrm>
              <a:off x="6670275" y="2141625"/>
              <a:ext cx="81075" cy="99900"/>
            </a:xfrm>
            <a:custGeom>
              <a:avLst/>
              <a:gdLst/>
              <a:ahLst/>
              <a:cxnLst/>
              <a:rect l="l" t="t" r="r" b="b"/>
              <a:pathLst>
                <a:path w="3243" h="3996" extrusionOk="0">
                  <a:moveTo>
                    <a:pt x="2991" y="1"/>
                  </a:moveTo>
                  <a:cubicBezTo>
                    <a:pt x="2922" y="24"/>
                    <a:pt x="2877" y="24"/>
                    <a:pt x="2831" y="24"/>
                  </a:cubicBezTo>
                  <a:cubicBezTo>
                    <a:pt x="2763" y="46"/>
                    <a:pt x="2717" y="69"/>
                    <a:pt x="2649" y="92"/>
                  </a:cubicBezTo>
                  <a:cubicBezTo>
                    <a:pt x="2557" y="138"/>
                    <a:pt x="2466" y="160"/>
                    <a:pt x="2375" y="229"/>
                  </a:cubicBezTo>
                  <a:cubicBezTo>
                    <a:pt x="2283" y="275"/>
                    <a:pt x="2215" y="320"/>
                    <a:pt x="2124" y="389"/>
                  </a:cubicBezTo>
                  <a:cubicBezTo>
                    <a:pt x="2078" y="412"/>
                    <a:pt x="2055" y="434"/>
                    <a:pt x="2032" y="457"/>
                  </a:cubicBezTo>
                  <a:cubicBezTo>
                    <a:pt x="1987" y="480"/>
                    <a:pt x="1964" y="526"/>
                    <a:pt x="1918" y="549"/>
                  </a:cubicBezTo>
                  <a:cubicBezTo>
                    <a:pt x="1850" y="594"/>
                    <a:pt x="1804" y="617"/>
                    <a:pt x="1781" y="640"/>
                  </a:cubicBezTo>
                  <a:cubicBezTo>
                    <a:pt x="1736" y="663"/>
                    <a:pt x="1713" y="685"/>
                    <a:pt x="1667" y="708"/>
                  </a:cubicBezTo>
                  <a:cubicBezTo>
                    <a:pt x="1621" y="731"/>
                    <a:pt x="1576" y="754"/>
                    <a:pt x="1530" y="800"/>
                  </a:cubicBezTo>
                  <a:cubicBezTo>
                    <a:pt x="1462" y="845"/>
                    <a:pt x="1416" y="891"/>
                    <a:pt x="1393" y="959"/>
                  </a:cubicBezTo>
                  <a:lnTo>
                    <a:pt x="1348" y="982"/>
                  </a:lnTo>
                  <a:lnTo>
                    <a:pt x="1302" y="1074"/>
                  </a:lnTo>
                  <a:cubicBezTo>
                    <a:pt x="1256" y="1096"/>
                    <a:pt x="1233" y="1142"/>
                    <a:pt x="1188" y="1188"/>
                  </a:cubicBezTo>
                  <a:cubicBezTo>
                    <a:pt x="1142" y="1256"/>
                    <a:pt x="1096" y="1347"/>
                    <a:pt x="1051" y="1416"/>
                  </a:cubicBezTo>
                  <a:lnTo>
                    <a:pt x="1028" y="1439"/>
                  </a:lnTo>
                  <a:cubicBezTo>
                    <a:pt x="982" y="1530"/>
                    <a:pt x="937" y="1598"/>
                    <a:pt x="891" y="1667"/>
                  </a:cubicBezTo>
                  <a:cubicBezTo>
                    <a:pt x="845" y="1713"/>
                    <a:pt x="823" y="1758"/>
                    <a:pt x="800" y="1804"/>
                  </a:cubicBezTo>
                  <a:lnTo>
                    <a:pt x="731" y="1895"/>
                  </a:lnTo>
                  <a:cubicBezTo>
                    <a:pt x="708" y="1941"/>
                    <a:pt x="663" y="1987"/>
                    <a:pt x="640" y="2055"/>
                  </a:cubicBezTo>
                  <a:cubicBezTo>
                    <a:pt x="617" y="2078"/>
                    <a:pt x="594" y="2123"/>
                    <a:pt x="571" y="2169"/>
                  </a:cubicBezTo>
                  <a:lnTo>
                    <a:pt x="503" y="2260"/>
                  </a:lnTo>
                  <a:cubicBezTo>
                    <a:pt x="457" y="2306"/>
                    <a:pt x="435" y="2375"/>
                    <a:pt x="389" y="2420"/>
                  </a:cubicBezTo>
                  <a:lnTo>
                    <a:pt x="366" y="2443"/>
                  </a:lnTo>
                  <a:cubicBezTo>
                    <a:pt x="320" y="2534"/>
                    <a:pt x="252" y="2603"/>
                    <a:pt x="206" y="2694"/>
                  </a:cubicBezTo>
                  <a:lnTo>
                    <a:pt x="183" y="2717"/>
                  </a:lnTo>
                  <a:cubicBezTo>
                    <a:pt x="161" y="2763"/>
                    <a:pt x="138" y="2808"/>
                    <a:pt x="115" y="2854"/>
                  </a:cubicBezTo>
                  <a:cubicBezTo>
                    <a:pt x="92" y="2854"/>
                    <a:pt x="69" y="2854"/>
                    <a:pt x="69" y="2877"/>
                  </a:cubicBezTo>
                  <a:cubicBezTo>
                    <a:pt x="1" y="2945"/>
                    <a:pt x="1" y="3059"/>
                    <a:pt x="47" y="3128"/>
                  </a:cubicBezTo>
                  <a:lnTo>
                    <a:pt x="69" y="3151"/>
                  </a:lnTo>
                  <a:cubicBezTo>
                    <a:pt x="115" y="3173"/>
                    <a:pt x="161" y="3219"/>
                    <a:pt x="206" y="3265"/>
                  </a:cubicBezTo>
                  <a:cubicBezTo>
                    <a:pt x="252" y="3310"/>
                    <a:pt x="320" y="3356"/>
                    <a:pt x="389" y="3425"/>
                  </a:cubicBezTo>
                  <a:cubicBezTo>
                    <a:pt x="503" y="3493"/>
                    <a:pt x="594" y="3584"/>
                    <a:pt x="708" y="3653"/>
                  </a:cubicBezTo>
                  <a:lnTo>
                    <a:pt x="777" y="3698"/>
                  </a:lnTo>
                  <a:cubicBezTo>
                    <a:pt x="868" y="3744"/>
                    <a:pt x="937" y="3790"/>
                    <a:pt x="1028" y="3858"/>
                  </a:cubicBezTo>
                  <a:cubicBezTo>
                    <a:pt x="1074" y="3881"/>
                    <a:pt x="1096" y="3904"/>
                    <a:pt x="1142" y="3927"/>
                  </a:cubicBezTo>
                  <a:cubicBezTo>
                    <a:pt x="1188" y="3972"/>
                    <a:pt x="1233" y="3995"/>
                    <a:pt x="1279" y="3995"/>
                  </a:cubicBezTo>
                  <a:lnTo>
                    <a:pt x="1325" y="3995"/>
                  </a:lnTo>
                  <a:cubicBezTo>
                    <a:pt x="1370" y="3995"/>
                    <a:pt x="1416" y="3995"/>
                    <a:pt x="1462" y="3949"/>
                  </a:cubicBezTo>
                  <a:cubicBezTo>
                    <a:pt x="1462" y="3949"/>
                    <a:pt x="1462" y="3927"/>
                    <a:pt x="1462" y="3927"/>
                  </a:cubicBezTo>
                  <a:cubicBezTo>
                    <a:pt x="1485" y="3904"/>
                    <a:pt x="1485" y="3904"/>
                    <a:pt x="1507" y="3904"/>
                  </a:cubicBezTo>
                  <a:cubicBezTo>
                    <a:pt x="1507" y="3881"/>
                    <a:pt x="1507" y="3881"/>
                    <a:pt x="1507" y="3858"/>
                  </a:cubicBezTo>
                  <a:cubicBezTo>
                    <a:pt x="1553" y="3835"/>
                    <a:pt x="1576" y="3813"/>
                    <a:pt x="1599" y="3790"/>
                  </a:cubicBezTo>
                  <a:lnTo>
                    <a:pt x="1599" y="3767"/>
                  </a:lnTo>
                  <a:cubicBezTo>
                    <a:pt x="1621" y="3744"/>
                    <a:pt x="1644" y="3721"/>
                    <a:pt x="1667" y="3698"/>
                  </a:cubicBezTo>
                  <a:lnTo>
                    <a:pt x="1690" y="3653"/>
                  </a:lnTo>
                  <a:lnTo>
                    <a:pt x="1758" y="3561"/>
                  </a:lnTo>
                  <a:cubicBezTo>
                    <a:pt x="1781" y="3516"/>
                    <a:pt x="1804" y="3470"/>
                    <a:pt x="1827" y="3425"/>
                  </a:cubicBezTo>
                  <a:cubicBezTo>
                    <a:pt x="1873" y="3379"/>
                    <a:pt x="1895" y="3333"/>
                    <a:pt x="1918" y="3288"/>
                  </a:cubicBezTo>
                  <a:lnTo>
                    <a:pt x="1964" y="3196"/>
                  </a:lnTo>
                  <a:cubicBezTo>
                    <a:pt x="2032" y="3128"/>
                    <a:pt x="2078" y="3036"/>
                    <a:pt x="2124" y="2968"/>
                  </a:cubicBezTo>
                  <a:cubicBezTo>
                    <a:pt x="2215" y="2854"/>
                    <a:pt x="2283" y="2740"/>
                    <a:pt x="2375" y="2626"/>
                  </a:cubicBezTo>
                  <a:lnTo>
                    <a:pt x="2443" y="2489"/>
                  </a:lnTo>
                  <a:cubicBezTo>
                    <a:pt x="2489" y="2443"/>
                    <a:pt x="2512" y="2375"/>
                    <a:pt x="2557" y="2306"/>
                  </a:cubicBezTo>
                  <a:lnTo>
                    <a:pt x="2580" y="2260"/>
                  </a:lnTo>
                  <a:cubicBezTo>
                    <a:pt x="2649" y="2192"/>
                    <a:pt x="2694" y="2101"/>
                    <a:pt x="2740" y="2032"/>
                  </a:cubicBezTo>
                  <a:cubicBezTo>
                    <a:pt x="2763" y="1964"/>
                    <a:pt x="2808" y="1872"/>
                    <a:pt x="2831" y="1781"/>
                  </a:cubicBezTo>
                  <a:cubicBezTo>
                    <a:pt x="2854" y="1735"/>
                    <a:pt x="2854" y="1667"/>
                    <a:pt x="2877" y="1621"/>
                  </a:cubicBezTo>
                  <a:cubicBezTo>
                    <a:pt x="2900" y="1553"/>
                    <a:pt x="2922" y="1507"/>
                    <a:pt x="2945" y="1439"/>
                  </a:cubicBezTo>
                  <a:cubicBezTo>
                    <a:pt x="2945" y="1370"/>
                    <a:pt x="2968" y="1279"/>
                    <a:pt x="2991" y="1210"/>
                  </a:cubicBezTo>
                  <a:cubicBezTo>
                    <a:pt x="3014" y="1165"/>
                    <a:pt x="3037" y="1119"/>
                    <a:pt x="3059" y="1051"/>
                  </a:cubicBezTo>
                  <a:lnTo>
                    <a:pt x="3105" y="959"/>
                  </a:lnTo>
                  <a:cubicBezTo>
                    <a:pt x="3128" y="868"/>
                    <a:pt x="3151" y="800"/>
                    <a:pt x="3174" y="708"/>
                  </a:cubicBezTo>
                  <a:cubicBezTo>
                    <a:pt x="3196" y="640"/>
                    <a:pt x="3219" y="571"/>
                    <a:pt x="3242" y="480"/>
                  </a:cubicBezTo>
                  <a:cubicBezTo>
                    <a:pt x="3242" y="434"/>
                    <a:pt x="3242" y="389"/>
                    <a:pt x="3242" y="343"/>
                  </a:cubicBezTo>
                  <a:cubicBezTo>
                    <a:pt x="3242" y="320"/>
                    <a:pt x="3242" y="297"/>
                    <a:pt x="3242" y="275"/>
                  </a:cubicBezTo>
                  <a:cubicBezTo>
                    <a:pt x="3242" y="252"/>
                    <a:pt x="3242" y="252"/>
                    <a:pt x="3242" y="229"/>
                  </a:cubicBezTo>
                  <a:cubicBezTo>
                    <a:pt x="3219" y="183"/>
                    <a:pt x="3219" y="160"/>
                    <a:pt x="3196" y="138"/>
                  </a:cubicBezTo>
                  <a:cubicBezTo>
                    <a:pt x="3174" y="115"/>
                    <a:pt x="3128" y="92"/>
                    <a:pt x="3082" y="69"/>
                  </a:cubicBezTo>
                  <a:cubicBezTo>
                    <a:pt x="3059" y="46"/>
                    <a:pt x="3037" y="1"/>
                    <a:pt x="2991" y="1"/>
                  </a:cubicBezTo>
                  <a:close/>
                </a:path>
              </a:pathLst>
            </a:custGeom>
            <a:solidFill>
              <a:srgbClr val="C133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4"/>
            <p:cNvSpPr/>
            <p:nvPr/>
          </p:nvSpPr>
          <p:spPr>
            <a:xfrm>
              <a:off x="6701100" y="2168450"/>
              <a:ext cx="37675" cy="26275"/>
            </a:xfrm>
            <a:custGeom>
              <a:avLst/>
              <a:gdLst/>
              <a:ahLst/>
              <a:cxnLst/>
              <a:rect l="l" t="t" r="r" b="b"/>
              <a:pathLst>
                <a:path w="1507" h="1051" extrusionOk="0">
                  <a:moveTo>
                    <a:pt x="69" y="1"/>
                  </a:moveTo>
                  <a:cubicBezTo>
                    <a:pt x="46" y="1"/>
                    <a:pt x="23" y="23"/>
                    <a:pt x="0" y="46"/>
                  </a:cubicBezTo>
                  <a:cubicBezTo>
                    <a:pt x="0" y="69"/>
                    <a:pt x="0" y="92"/>
                    <a:pt x="0" y="115"/>
                  </a:cubicBezTo>
                  <a:cubicBezTo>
                    <a:pt x="0" y="137"/>
                    <a:pt x="23" y="160"/>
                    <a:pt x="46" y="183"/>
                  </a:cubicBezTo>
                  <a:cubicBezTo>
                    <a:pt x="92" y="206"/>
                    <a:pt x="115" y="206"/>
                    <a:pt x="160" y="229"/>
                  </a:cubicBezTo>
                  <a:cubicBezTo>
                    <a:pt x="274" y="274"/>
                    <a:pt x="411" y="320"/>
                    <a:pt x="525" y="389"/>
                  </a:cubicBezTo>
                  <a:cubicBezTo>
                    <a:pt x="571" y="434"/>
                    <a:pt x="640" y="480"/>
                    <a:pt x="685" y="503"/>
                  </a:cubicBezTo>
                  <a:cubicBezTo>
                    <a:pt x="754" y="548"/>
                    <a:pt x="799" y="594"/>
                    <a:pt x="868" y="640"/>
                  </a:cubicBezTo>
                  <a:cubicBezTo>
                    <a:pt x="891" y="662"/>
                    <a:pt x="913" y="685"/>
                    <a:pt x="936" y="685"/>
                  </a:cubicBezTo>
                  <a:cubicBezTo>
                    <a:pt x="1028" y="754"/>
                    <a:pt x="1096" y="799"/>
                    <a:pt x="1165" y="868"/>
                  </a:cubicBezTo>
                  <a:cubicBezTo>
                    <a:pt x="1233" y="914"/>
                    <a:pt x="1301" y="982"/>
                    <a:pt x="1370" y="1050"/>
                  </a:cubicBezTo>
                  <a:lnTo>
                    <a:pt x="1438" y="1050"/>
                  </a:lnTo>
                  <a:cubicBezTo>
                    <a:pt x="1461" y="1050"/>
                    <a:pt x="1484" y="1028"/>
                    <a:pt x="1507" y="1005"/>
                  </a:cubicBezTo>
                  <a:cubicBezTo>
                    <a:pt x="1507" y="982"/>
                    <a:pt x="1507" y="959"/>
                    <a:pt x="1507" y="936"/>
                  </a:cubicBezTo>
                  <a:cubicBezTo>
                    <a:pt x="1507" y="920"/>
                    <a:pt x="1496" y="905"/>
                    <a:pt x="1481" y="889"/>
                  </a:cubicBezTo>
                  <a:lnTo>
                    <a:pt x="1481" y="889"/>
                  </a:lnTo>
                  <a:cubicBezTo>
                    <a:pt x="1482" y="889"/>
                    <a:pt x="1483" y="890"/>
                    <a:pt x="1484" y="891"/>
                  </a:cubicBezTo>
                  <a:cubicBezTo>
                    <a:pt x="1468" y="875"/>
                    <a:pt x="1464" y="870"/>
                    <a:pt x="1462" y="869"/>
                  </a:cubicBezTo>
                  <a:lnTo>
                    <a:pt x="1462" y="869"/>
                  </a:lnTo>
                  <a:cubicBezTo>
                    <a:pt x="1469" y="875"/>
                    <a:pt x="1475" y="882"/>
                    <a:pt x="1481" y="889"/>
                  </a:cubicBezTo>
                  <a:lnTo>
                    <a:pt x="1481" y="889"/>
                  </a:lnTo>
                  <a:cubicBezTo>
                    <a:pt x="1391" y="821"/>
                    <a:pt x="1324" y="753"/>
                    <a:pt x="1256" y="685"/>
                  </a:cubicBezTo>
                  <a:cubicBezTo>
                    <a:pt x="1165" y="617"/>
                    <a:pt x="1096" y="571"/>
                    <a:pt x="1005" y="503"/>
                  </a:cubicBezTo>
                  <a:cubicBezTo>
                    <a:pt x="982" y="480"/>
                    <a:pt x="982" y="480"/>
                    <a:pt x="959" y="480"/>
                  </a:cubicBezTo>
                  <a:lnTo>
                    <a:pt x="982" y="480"/>
                  </a:lnTo>
                  <a:cubicBezTo>
                    <a:pt x="913" y="434"/>
                    <a:pt x="845" y="389"/>
                    <a:pt x="776" y="343"/>
                  </a:cubicBezTo>
                  <a:cubicBezTo>
                    <a:pt x="731" y="297"/>
                    <a:pt x="662" y="252"/>
                    <a:pt x="594" y="206"/>
                  </a:cubicBezTo>
                  <a:cubicBezTo>
                    <a:pt x="457" y="137"/>
                    <a:pt x="320" y="92"/>
                    <a:pt x="183" y="23"/>
                  </a:cubicBezTo>
                  <a:cubicBezTo>
                    <a:pt x="183" y="23"/>
                    <a:pt x="160" y="23"/>
                    <a:pt x="137" y="1"/>
                  </a:cubicBezTo>
                  <a:close/>
                </a:path>
              </a:pathLst>
            </a:custGeom>
            <a:solidFill>
              <a:srgbClr val="F5E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4"/>
            <p:cNvSpPr/>
            <p:nvPr/>
          </p:nvSpPr>
          <p:spPr>
            <a:xfrm>
              <a:off x="6706225" y="2205550"/>
              <a:ext cx="111875" cy="62775"/>
            </a:xfrm>
            <a:custGeom>
              <a:avLst/>
              <a:gdLst/>
              <a:ahLst/>
              <a:cxnLst/>
              <a:rect l="l" t="t" r="r" b="b"/>
              <a:pathLst>
                <a:path w="4475" h="2511" extrusionOk="0">
                  <a:moveTo>
                    <a:pt x="3744" y="0"/>
                  </a:moveTo>
                  <a:cubicBezTo>
                    <a:pt x="3630" y="0"/>
                    <a:pt x="3516" y="0"/>
                    <a:pt x="3425" y="23"/>
                  </a:cubicBezTo>
                  <a:cubicBezTo>
                    <a:pt x="3356" y="23"/>
                    <a:pt x="3265" y="46"/>
                    <a:pt x="3174" y="69"/>
                  </a:cubicBezTo>
                  <a:cubicBezTo>
                    <a:pt x="3105" y="69"/>
                    <a:pt x="3037" y="91"/>
                    <a:pt x="2945" y="91"/>
                  </a:cubicBezTo>
                  <a:cubicBezTo>
                    <a:pt x="2900" y="114"/>
                    <a:pt x="2831" y="114"/>
                    <a:pt x="2786" y="137"/>
                  </a:cubicBezTo>
                  <a:cubicBezTo>
                    <a:pt x="2763" y="137"/>
                    <a:pt x="2763" y="137"/>
                    <a:pt x="2740" y="114"/>
                  </a:cubicBezTo>
                  <a:lnTo>
                    <a:pt x="2603" y="114"/>
                  </a:lnTo>
                  <a:cubicBezTo>
                    <a:pt x="2534" y="137"/>
                    <a:pt x="2489" y="160"/>
                    <a:pt x="2443" y="183"/>
                  </a:cubicBezTo>
                  <a:cubicBezTo>
                    <a:pt x="2329" y="228"/>
                    <a:pt x="2192" y="297"/>
                    <a:pt x="2078" y="365"/>
                  </a:cubicBezTo>
                  <a:cubicBezTo>
                    <a:pt x="1964" y="411"/>
                    <a:pt x="1850" y="479"/>
                    <a:pt x="1736" y="525"/>
                  </a:cubicBezTo>
                  <a:lnTo>
                    <a:pt x="1644" y="571"/>
                  </a:lnTo>
                  <a:cubicBezTo>
                    <a:pt x="1530" y="639"/>
                    <a:pt x="1439" y="685"/>
                    <a:pt x="1348" y="753"/>
                  </a:cubicBezTo>
                  <a:cubicBezTo>
                    <a:pt x="1279" y="776"/>
                    <a:pt x="1233" y="799"/>
                    <a:pt x="1188" y="822"/>
                  </a:cubicBezTo>
                  <a:cubicBezTo>
                    <a:pt x="1119" y="868"/>
                    <a:pt x="1028" y="913"/>
                    <a:pt x="937" y="959"/>
                  </a:cubicBezTo>
                  <a:lnTo>
                    <a:pt x="845" y="1004"/>
                  </a:lnTo>
                  <a:cubicBezTo>
                    <a:pt x="777" y="1027"/>
                    <a:pt x="731" y="1050"/>
                    <a:pt x="686" y="1073"/>
                  </a:cubicBezTo>
                  <a:cubicBezTo>
                    <a:pt x="617" y="1119"/>
                    <a:pt x="526" y="1141"/>
                    <a:pt x="457" y="1164"/>
                  </a:cubicBezTo>
                  <a:cubicBezTo>
                    <a:pt x="412" y="1187"/>
                    <a:pt x="366" y="1210"/>
                    <a:pt x="320" y="1233"/>
                  </a:cubicBezTo>
                  <a:cubicBezTo>
                    <a:pt x="275" y="1256"/>
                    <a:pt x="252" y="1301"/>
                    <a:pt x="229" y="1324"/>
                  </a:cubicBezTo>
                  <a:cubicBezTo>
                    <a:pt x="206" y="1301"/>
                    <a:pt x="183" y="1301"/>
                    <a:pt x="161" y="1301"/>
                  </a:cubicBezTo>
                  <a:cubicBezTo>
                    <a:pt x="115" y="1301"/>
                    <a:pt x="69" y="1324"/>
                    <a:pt x="24" y="1370"/>
                  </a:cubicBezTo>
                  <a:cubicBezTo>
                    <a:pt x="24" y="1415"/>
                    <a:pt x="1" y="1461"/>
                    <a:pt x="24" y="1484"/>
                  </a:cubicBezTo>
                  <a:cubicBezTo>
                    <a:pt x="24" y="1529"/>
                    <a:pt x="47" y="1552"/>
                    <a:pt x="69" y="1575"/>
                  </a:cubicBezTo>
                  <a:cubicBezTo>
                    <a:pt x="161" y="1621"/>
                    <a:pt x="252" y="1689"/>
                    <a:pt x="320" y="1758"/>
                  </a:cubicBezTo>
                  <a:cubicBezTo>
                    <a:pt x="389" y="1803"/>
                    <a:pt x="457" y="1849"/>
                    <a:pt x="526" y="1895"/>
                  </a:cubicBezTo>
                  <a:cubicBezTo>
                    <a:pt x="617" y="1963"/>
                    <a:pt x="708" y="2009"/>
                    <a:pt x="823" y="2077"/>
                  </a:cubicBezTo>
                  <a:cubicBezTo>
                    <a:pt x="845" y="2100"/>
                    <a:pt x="868" y="2100"/>
                    <a:pt x="891" y="2123"/>
                  </a:cubicBezTo>
                  <a:cubicBezTo>
                    <a:pt x="914" y="2146"/>
                    <a:pt x="937" y="2146"/>
                    <a:pt x="960" y="2169"/>
                  </a:cubicBezTo>
                  <a:lnTo>
                    <a:pt x="1142" y="2283"/>
                  </a:lnTo>
                  <a:lnTo>
                    <a:pt x="1233" y="2328"/>
                  </a:lnTo>
                  <a:cubicBezTo>
                    <a:pt x="1256" y="2351"/>
                    <a:pt x="1302" y="2351"/>
                    <a:pt x="1348" y="2374"/>
                  </a:cubicBezTo>
                  <a:cubicBezTo>
                    <a:pt x="1370" y="2397"/>
                    <a:pt x="1370" y="2397"/>
                    <a:pt x="1393" y="2420"/>
                  </a:cubicBezTo>
                  <a:cubicBezTo>
                    <a:pt x="1416" y="2442"/>
                    <a:pt x="1462" y="2465"/>
                    <a:pt x="1484" y="2465"/>
                  </a:cubicBezTo>
                  <a:cubicBezTo>
                    <a:pt x="1530" y="2511"/>
                    <a:pt x="1576" y="2511"/>
                    <a:pt x="1621" y="2511"/>
                  </a:cubicBezTo>
                  <a:lnTo>
                    <a:pt x="1667" y="2511"/>
                  </a:lnTo>
                  <a:cubicBezTo>
                    <a:pt x="1713" y="2511"/>
                    <a:pt x="1736" y="2488"/>
                    <a:pt x="1781" y="2465"/>
                  </a:cubicBezTo>
                  <a:lnTo>
                    <a:pt x="1850" y="2420"/>
                  </a:lnTo>
                  <a:lnTo>
                    <a:pt x="1895" y="2397"/>
                  </a:lnTo>
                  <a:cubicBezTo>
                    <a:pt x="1941" y="2374"/>
                    <a:pt x="1987" y="2351"/>
                    <a:pt x="2032" y="2328"/>
                  </a:cubicBezTo>
                  <a:lnTo>
                    <a:pt x="2078" y="2305"/>
                  </a:lnTo>
                  <a:cubicBezTo>
                    <a:pt x="2146" y="2283"/>
                    <a:pt x="2192" y="2237"/>
                    <a:pt x="2238" y="2214"/>
                  </a:cubicBezTo>
                  <a:lnTo>
                    <a:pt x="2283" y="2191"/>
                  </a:lnTo>
                  <a:lnTo>
                    <a:pt x="2306" y="2169"/>
                  </a:lnTo>
                  <a:cubicBezTo>
                    <a:pt x="2352" y="2146"/>
                    <a:pt x="2420" y="2100"/>
                    <a:pt x="2466" y="2077"/>
                  </a:cubicBezTo>
                  <a:lnTo>
                    <a:pt x="2557" y="2032"/>
                  </a:lnTo>
                  <a:cubicBezTo>
                    <a:pt x="2603" y="2009"/>
                    <a:pt x="2649" y="1986"/>
                    <a:pt x="2694" y="1963"/>
                  </a:cubicBezTo>
                  <a:cubicBezTo>
                    <a:pt x="2740" y="1940"/>
                    <a:pt x="2786" y="1917"/>
                    <a:pt x="2831" y="1895"/>
                  </a:cubicBezTo>
                  <a:cubicBezTo>
                    <a:pt x="2877" y="1872"/>
                    <a:pt x="2922" y="1849"/>
                    <a:pt x="2968" y="1826"/>
                  </a:cubicBezTo>
                  <a:cubicBezTo>
                    <a:pt x="3014" y="1826"/>
                    <a:pt x="3037" y="1803"/>
                    <a:pt x="3082" y="1781"/>
                  </a:cubicBezTo>
                  <a:cubicBezTo>
                    <a:pt x="3105" y="1781"/>
                    <a:pt x="3128" y="1758"/>
                    <a:pt x="3151" y="1758"/>
                  </a:cubicBezTo>
                  <a:cubicBezTo>
                    <a:pt x="3242" y="1712"/>
                    <a:pt x="3333" y="1666"/>
                    <a:pt x="3379" y="1621"/>
                  </a:cubicBezTo>
                  <a:cubicBezTo>
                    <a:pt x="3447" y="1575"/>
                    <a:pt x="3470" y="1529"/>
                    <a:pt x="3516" y="1461"/>
                  </a:cubicBezTo>
                  <a:cubicBezTo>
                    <a:pt x="3562" y="1415"/>
                    <a:pt x="3584" y="1370"/>
                    <a:pt x="3607" y="1324"/>
                  </a:cubicBezTo>
                  <a:lnTo>
                    <a:pt x="3630" y="1301"/>
                  </a:lnTo>
                  <a:cubicBezTo>
                    <a:pt x="3653" y="1256"/>
                    <a:pt x="3676" y="1233"/>
                    <a:pt x="3699" y="1187"/>
                  </a:cubicBezTo>
                  <a:cubicBezTo>
                    <a:pt x="3744" y="1187"/>
                    <a:pt x="3767" y="1164"/>
                    <a:pt x="3813" y="1141"/>
                  </a:cubicBezTo>
                  <a:cubicBezTo>
                    <a:pt x="3858" y="1096"/>
                    <a:pt x="3927" y="1050"/>
                    <a:pt x="3972" y="1027"/>
                  </a:cubicBezTo>
                  <a:cubicBezTo>
                    <a:pt x="3995" y="982"/>
                    <a:pt x="4041" y="936"/>
                    <a:pt x="4064" y="913"/>
                  </a:cubicBezTo>
                  <a:lnTo>
                    <a:pt x="4087" y="868"/>
                  </a:lnTo>
                  <a:cubicBezTo>
                    <a:pt x="4132" y="845"/>
                    <a:pt x="4155" y="822"/>
                    <a:pt x="4201" y="799"/>
                  </a:cubicBezTo>
                  <a:cubicBezTo>
                    <a:pt x="4246" y="753"/>
                    <a:pt x="4269" y="731"/>
                    <a:pt x="4315" y="708"/>
                  </a:cubicBezTo>
                  <a:cubicBezTo>
                    <a:pt x="4338" y="685"/>
                    <a:pt x="4360" y="662"/>
                    <a:pt x="4360" y="639"/>
                  </a:cubicBezTo>
                  <a:cubicBezTo>
                    <a:pt x="4383" y="616"/>
                    <a:pt x="4406" y="594"/>
                    <a:pt x="4406" y="571"/>
                  </a:cubicBezTo>
                  <a:lnTo>
                    <a:pt x="4406" y="548"/>
                  </a:lnTo>
                  <a:cubicBezTo>
                    <a:pt x="4452" y="457"/>
                    <a:pt x="4475" y="343"/>
                    <a:pt x="4429" y="274"/>
                  </a:cubicBezTo>
                  <a:cubicBezTo>
                    <a:pt x="4383" y="160"/>
                    <a:pt x="4292" y="91"/>
                    <a:pt x="4178" y="46"/>
                  </a:cubicBezTo>
                  <a:cubicBezTo>
                    <a:pt x="4109" y="23"/>
                    <a:pt x="4041" y="23"/>
                    <a:pt x="3995" y="0"/>
                  </a:cubicBezTo>
                  <a:close/>
                </a:path>
              </a:pathLst>
            </a:custGeom>
            <a:solidFill>
              <a:srgbClr val="55C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4"/>
            <p:cNvSpPr/>
            <p:nvPr/>
          </p:nvSpPr>
          <p:spPr>
            <a:xfrm>
              <a:off x="6760450" y="2211825"/>
              <a:ext cx="22275" cy="40125"/>
            </a:xfrm>
            <a:custGeom>
              <a:avLst/>
              <a:gdLst/>
              <a:ahLst/>
              <a:cxnLst/>
              <a:rect l="l" t="t" r="r" b="b"/>
              <a:pathLst>
                <a:path w="891" h="1605" extrusionOk="0">
                  <a:moveTo>
                    <a:pt x="92" y="0"/>
                  </a:moveTo>
                  <a:cubicBezTo>
                    <a:pt x="69" y="0"/>
                    <a:pt x="46" y="0"/>
                    <a:pt x="23" y="23"/>
                  </a:cubicBezTo>
                  <a:cubicBezTo>
                    <a:pt x="0" y="46"/>
                    <a:pt x="0" y="69"/>
                    <a:pt x="0" y="92"/>
                  </a:cubicBezTo>
                  <a:cubicBezTo>
                    <a:pt x="0" y="114"/>
                    <a:pt x="0" y="137"/>
                    <a:pt x="23" y="160"/>
                  </a:cubicBezTo>
                  <a:cubicBezTo>
                    <a:pt x="23" y="160"/>
                    <a:pt x="46" y="183"/>
                    <a:pt x="46" y="183"/>
                  </a:cubicBezTo>
                  <a:cubicBezTo>
                    <a:pt x="137" y="297"/>
                    <a:pt x="206" y="434"/>
                    <a:pt x="274" y="571"/>
                  </a:cubicBezTo>
                  <a:cubicBezTo>
                    <a:pt x="297" y="617"/>
                    <a:pt x="320" y="662"/>
                    <a:pt x="343" y="708"/>
                  </a:cubicBezTo>
                  <a:cubicBezTo>
                    <a:pt x="365" y="753"/>
                    <a:pt x="388" y="776"/>
                    <a:pt x="411" y="822"/>
                  </a:cubicBezTo>
                  <a:cubicBezTo>
                    <a:pt x="434" y="868"/>
                    <a:pt x="457" y="913"/>
                    <a:pt x="480" y="936"/>
                  </a:cubicBezTo>
                  <a:cubicBezTo>
                    <a:pt x="502" y="1005"/>
                    <a:pt x="525" y="1050"/>
                    <a:pt x="548" y="1119"/>
                  </a:cubicBezTo>
                  <a:cubicBezTo>
                    <a:pt x="594" y="1187"/>
                    <a:pt x="617" y="1278"/>
                    <a:pt x="639" y="1370"/>
                  </a:cubicBezTo>
                  <a:cubicBezTo>
                    <a:pt x="662" y="1393"/>
                    <a:pt x="662" y="1415"/>
                    <a:pt x="662" y="1438"/>
                  </a:cubicBezTo>
                  <a:cubicBezTo>
                    <a:pt x="685" y="1461"/>
                    <a:pt x="685" y="1507"/>
                    <a:pt x="685" y="1530"/>
                  </a:cubicBezTo>
                  <a:cubicBezTo>
                    <a:pt x="704" y="1567"/>
                    <a:pt x="738" y="1604"/>
                    <a:pt x="774" y="1604"/>
                  </a:cubicBezTo>
                  <a:cubicBezTo>
                    <a:pt x="782" y="1604"/>
                    <a:pt x="791" y="1602"/>
                    <a:pt x="799" y="1598"/>
                  </a:cubicBezTo>
                  <a:cubicBezTo>
                    <a:pt x="868" y="1598"/>
                    <a:pt x="890" y="1530"/>
                    <a:pt x="890" y="1484"/>
                  </a:cubicBezTo>
                  <a:cubicBezTo>
                    <a:pt x="890" y="1461"/>
                    <a:pt x="868" y="1461"/>
                    <a:pt x="868" y="1438"/>
                  </a:cubicBezTo>
                  <a:cubicBezTo>
                    <a:pt x="868" y="1415"/>
                    <a:pt x="868" y="1393"/>
                    <a:pt x="845" y="1370"/>
                  </a:cubicBezTo>
                  <a:cubicBezTo>
                    <a:pt x="845" y="1324"/>
                    <a:pt x="822" y="1278"/>
                    <a:pt x="799" y="1233"/>
                  </a:cubicBezTo>
                  <a:cubicBezTo>
                    <a:pt x="753" y="1119"/>
                    <a:pt x="731" y="1027"/>
                    <a:pt x="685" y="913"/>
                  </a:cubicBezTo>
                  <a:cubicBezTo>
                    <a:pt x="639" y="822"/>
                    <a:pt x="594" y="731"/>
                    <a:pt x="548" y="639"/>
                  </a:cubicBezTo>
                  <a:cubicBezTo>
                    <a:pt x="525" y="617"/>
                    <a:pt x="502" y="571"/>
                    <a:pt x="480" y="525"/>
                  </a:cubicBezTo>
                  <a:cubicBezTo>
                    <a:pt x="457" y="480"/>
                    <a:pt x="434" y="457"/>
                    <a:pt x="411" y="411"/>
                  </a:cubicBezTo>
                  <a:cubicBezTo>
                    <a:pt x="365" y="343"/>
                    <a:pt x="343" y="274"/>
                    <a:pt x="297" y="206"/>
                  </a:cubicBezTo>
                  <a:cubicBezTo>
                    <a:pt x="274" y="183"/>
                    <a:pt x="251" y="160"/>
                    <a:pt x="229" y="114"/>
                  </a:cubicBezTo>
                  <a:cubicBezTo>
                    <a:pt x="206" y="92"/>
                    <a:pt x="206" y="46"/>
                    <a:pt x="160" y="23"/>
                  </a:cubicBezTo>
                  <a:cubicBezTo>
                    <a:pt x="137" y="0"/>
                    <a:pt x="114" y="0"/>
                    <a:pt x="92" y="0"/>
                  </a:cubicBezTo>
                  <a:close/>
                </a:path>
              </a:pathLst>
            </a:custGeom>
            <a:solidFill>
              <a:srgbClr val="F5E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4"/>
            <p:cNvSpPr/>
            <p:nvPr/>
          </p:nvSpPr>
          <p:spPr>
            <a:xfrm>
              <a:off x="6340450" y="1829500"/>
              <a:ext cx="583800" cy="629425"/>
            </a:xfrm>
            <a:custGeom>
              <a:avLst/>
              <a:gdLst/>
              <a:ahLst/>
              <a:cxnLst/>
              <a:rect l="l" t="t" r="r" b="b"/>
              <a:pathLst>
                <a:path w="23352" h="25177" extrusionOk="0">
                  <a:moveTo>
                    <a:pt x="21000" y="343"/>
                  </a:moveTo>
                  <a:lnTo>
                    <a:pt x="21023" y="350"/>
                  </a:lnTo>
                  <a:lnTo>
                    <a:pt x="21023" y="350"/>
                  </a:lnTo>
                  <a:cubicBezTo>
                    <a:pt x="21023" y="346"/>
                    <a:pt x="21023" y="343"/>
                    <a:pt x="21023" y="343"/>
                  </a:cubicBezTo>
                  <a:close/>
                  <a:moveTo>
                    <a:pt x="17827" y="0"/>
                  </a:moveTo>
                  <a:cubicBezTo>
                    <a:pt x="17759" y="23"/>
                    <a:pt x="17668" y="23"/>
                    <a:pt x="17599" y="23"/>
                  </a:cubicBezTo>
                  <a:lnTo>
                    <a:pt x="17508" y="46"/>
                  </a:lnTo>
                  <a:cubicBezTo>
                    <a:pt x="17394" y="46"/>
                    <a:pt x="17302" y="46"/>
                    <a:pt x="17188" y="69"/>
                  </a:cubicBezTo>
                  <a:cubicBezTo>
                    <a:pt x="16823" y="114"/>
                    <a:pt x="16481" y="206"/>
                    <a:pt x="16138" y="297"/>
                  </a:cubicBezTo>
                  <a:lnTo>
                    <a:pt x="16024" y="343"/>
                  </a:lnTo>
                  <a:cubicBezTo>
                    <a:pt x="15910" y="366"/>
                    <a:pt x="15819" y="411"/>
                    <a:pt x="15705" y="434"/>
                  </a:cubicBezTo>
                  <a:cubicBezTo>
                    <a:pt x="15636" y="457"/>
                    <a:pt x="15591" y="480"/>
                    <a:pt x="15522" y="502"/>
                  </a:cubicBezTo>
                  <a:lnTo>
                    <a:pt x="15408" y="525"/>
                  </a:lnTo>
                  <a:cubicBezTo>
                    <a:pt x="15317" y="548"/>
                    <a:pt x="15225" y="571"/>
                    <a:pt x="15134" y="594"/>
                  </a:cubicBezTo>
                  <a:cubicBezTo>
                    <a:pt x="15043" y="639"/>
                    <a:pt x="14951" y="662"/>
                    <a:pt x="14860" y="685"/>
                  </a:cubicBezTo>
                  <a:cubicBezTo>
                    <a:pt x="14814" y="708"/>
                    <a:pt x="14746" y="731"/>
                    <a:pt x="14700" y="754"/>
                  </a:cubicBezTo>
                  <a:lnTo>
                    <a:pt x="14586" y="776"/>
                  </a:lnTo>
                  <a:lnTo>
                    <a:pt x="14518" y="799"/>
                  </a:lnTo>
                  <a:cubicBezTo>
                    <a:pt x="14449" y="822"/>
                    <a:pt x="14381" y="868"/>
                    <a:pt x="14312" y="890"/>
                  </a:cubicBezTo>
                  <a:cubicBezTo>
                    <a:pt x="14198" y="936"/>
                    <a:pt x="14061" y="982"/>
                    <a:pt x="13947" y="1005"/>
                  </a:cubicBezTo>
                  <a:cubicBezTo>
                    <a:pt x="13879" y="1027"/>
                    <a:pt x="13833" y="1050"/>
                    <a:pt x="13764" y="1073"/>
                  </a:cubicBezTo>
                  <a:lnTo>
                    <a:pt x="13673" y="1096"/>
                  </a:lnTo>
                  <a:cubicBezTo>
                    <a:pt x="13605" y="1119"/>
                    <a:pt x="13536" y="1142"/>
                    <a:pt x="13468" y="1187"/>
                  </a:cubicBezTo>
                  <a:cubicBezTo>
                    <a:pt x="13376" y="1210"/>
                    <a:pt x="13262" y="1256"/>
                    <a:pt x="13171" y="1301"/>
                  </a:cubicBezTo>
                  <a:cubicBezTo>
                    <a:pt x="13080" y="1347"/>
                    <a:pt x="12966" y="1415"/>
                    <a:pt x="12829" y="1484"/>
                  </a:cubicBezTo>
                  <a:cubicBezTo>
                    <a:pt x="12806" y="1507"/>
                    <a:pt x="12760" y="1530"/>
                    <a:pt x="12715" y="1552"/>
                  </a:cubicBezTo>
                  <a:cubicBezTo>
                    <a:pt x="12669" y="1575"/>
                    <a:pt x="12600" y="1598"/>
                    <a:pt x="12555" y="1621"/>
                  </a:cubicBezTo>
                  <a:cubicBezTo>
                    <a:pt x="12372" y="1735"/>
                    <a:pt x="12190" y="1849"/>
                    <a:pt x="12007" y="1963"/>
                  </a:cubicBezTo>
                  <a:cubicBezTo>
                    <a:pt x="11893" y="2009"/>
                    <a:pt x="11802" y="2077"/>
                    <a:pt x="11687" y="2146"/>
                  </a:cubicBezTo>
                  <a:cubicBezTo>
                    <a:pt x="11596" y="2192"/>
                    <a:pt x="11505" y="2237"/>
                    <a:pt x="11436" y="2283"/>
                  </a:cubicBezTo>
                  <a:cubicBezTo>
                    <a:pt x="11117" y="2488"/>
                    <a:pt x="10797" y="2694"/>
                    <a:pt x="10478" y="2945"/>
                  </a:cubicBezTo>
                  <a:cubicBezTo>
                    <a:pt x="10409" y="2990"/>
                    <a:pt x="10318" y="3059"/>
                    <a:pt x="10249" y="3105"/>
                  </a:cubicBezTo>
                  <a:cubicBezTo>
                    <a:pt x="10204" y="3150"/>
                    <a:pt x="10158" y="3196"/>
                    <a:pt x="10112" y="3219"/>
                  </a:cubicBezTo>
                  <a:lnTo>
                    <a:pt x="10044" y="3287"/>
                  </a:lnTo>
                  <a:lnTo>
                    <a:pt x="9953" y="3356"/>
                  </a:lnTo>
                  <a:cubicBezTo>
                    <a:pt x="9816" y="3470"/>
                    <a:pt x="9679" y="3584"/>
                    <a:pt x="9565" y="3698"/>
                  </a:cubicBezTo>
                  <a:lnTo>
                    <a:pt x="9542" y="3721"/>
                  </a:lnTo>
                  <a:lnTo>
                    <a:pt x="9496" y="3744"/>
                  </a:lnTo>
                  <a:lnTo>
                    <a:pt x="9451" y="3789"/>
                  </a:lnTo>
                  <a:cubicBezTo>
                    <a:pt x="9405" y="3835"/>
                    <a:pt x="9359" y="3881"/>
                    <a:pt x="9314" y="3903"/>
                  </a:cubicBezTo>
                  <a:lnTo>
                    <a:pt x="9131" y="4063"/>
                  </a:lnTo>
                  <a:cubicBezTo>
                    <a:pt x="9040" y="4154"/>
                    <a:pt x="8926" y="4246"/>
                    <a:pt x="8834" y="4337"/>
                  </a:cubicBezTo>
                  <a:lnTo>
                    <a:pt x="8811" y="4360"/>
                  </a:lnTo>
                  <a:cubicBezTo>
                    <a:pt x="8789" y="4383"/>
                    <a:pt x="8766" y="4383"/>
                    <a:pt x="8743" y="4406"/>
                  </a:cubicBezTo>
                  <a:lnTo>
                    <a:pt x="8720" y="4428"/>
                  </a:lnTo>
                  <a:lnTo>
                    <a:pt x="8720" y="4451"/>
                  </a:lnTo>
                  <a:cubicBezTo>
                    <a:pt x="8674" y="4474"/>
                    <a:pt x="8652" y="4497"/>
                    <a:pt x="8606" y="4543"/>
                  </a:cubicBezTo>
                  <a:cubicBezTo>
                    <a:pt x="8446" y="4679"/>
                    <a:pt x="8286" y="4816"/>
                    <a:pt x="8149" y="4976"/>
                  </a:cubicBezTo>
                  <a:lnTo>
                    <a:pt x="8081" y="5045"/>
                  </a:lnTo>
                  <a:cubicBezTo>
                    <a:pt x="8013" y="5090"/>
                    <a:pt x="7967" y="5136"/>
                    <a:pt x="7921" y="5204"/>
                  </a:cubicBezTo>
                  <a:lnTo>
                    <a:pt x="7830" y="5296"/>
                  </a:lnTo>
                  <a:cubicBezTo>
                    <a:pt x="7784" y="5319"/>
                    <a:pt x="7739" y="5364"/>
                    <a:pt x="7693" y="5410"/>
                  </a:cubicBezTo>
                  <a:cubicBezTo>
                    <a:pt x="7556" y="5547"/>
                    <a:pt x="7442" y="5707"/>
                    <a:pt x="7305" y="5866"/>
                  </a:cubicBezTo>
                  <a:lnTo>
                    <a:pt x="7282" y="5889"/>
                  </a:lnTo>
                  <a:lnTo>
                    <a:pt x="7008" y="6209"/>
                  </a:lnTo>
                  <a:lnTo>
                    <a:pt x="6848" y="6391"/>
                  </a:lnTo>
                  <a:lnTo>
                    <a:pt x="6460" y="6848"/>
                  </a:lnTo>
                  <a:lnTo>
                    <a:pt x="6072" y="7327"/>
                  </a:lnTo>
                  <a:lnTo>
                    <a:pt x="6050" y="7350"/>
                  </a:lnTo>
                  <a:cubicBezTo>
                    <a:pt x="5981" y="7419"/>
                    <a:pt x="5935" y="7487"/>
                    <a:pt x="5867" y="7555"/>
                  </a:cubicBezTo>
                  <a:cubicBezTo>
                    <a:pt x="5844" y="7601"/>
                    <a:pt x="5798" y="7647"/>
                    <a:pt x="5776" y="7692"/>
                  </a:cubicBezTo>
                  <a:cubicBezTo>
                    <a:pt x="5730" y="7738"/>
                    <a:pt x="5684" y="7784"/>
                    <a:pt x="5662" y="7852"/>
                  </a:cubicBezTo>
                  <a:lnTo>
                    <a:pt x="5593" y="7943"/>
                  </a:lnTo>
                  <a:cubicBezTo>
                    <a:pt x="5479" y="8080"/>
                    <a:pt x="5388" y="8217"/>
                    <a:pt x="5296" y="8354"/>
                  </a:cubicBezTo>
                  <a:cubicBezTo>
                    <a:pt x="5205" y="8491"/>
                    <a:pt x="5114" y="8651"/>
                    <a:pt x="5000" y="8788"/>
                  </a:cubicBezTo>
                  <a:lnTo>
                    <a:pt x="4840" y="9039"/>
                  </a:lnTo>
                  <a:cubicBezTo>
                    <a:pt x="4657" y="9290"/>
                    <a:pt x="4497" y="9541"/>
                    <a:pt x="4360" y="9792"/>
                  </a:cubicBezTo>
                  <a:lnTo>
                    <a:pt x="4338" y="9815"/>
                  </a:lnTo>
                  <a:lnTo>
                    <a:pt x="4246" y="9929"/>
                  </a:lnTo>
                  <a:lnTo>
                    <a:pt x="4178" y="10066"/>
                  </a:lnTo>
                  <a:lnTo>
                    <a:pt x="4132" y="10112"/>
                  </a:lnTo>
                  <a:lnTo>
                    <a:pt x="4087" y="10203"/>
                  </a:lnTo>
                  <a:lnTo>
                    <a:pt x="4018" y="10317"/>
                  </a:lnTo>
                  <a:lnTo>
                    <a:pt x="3995" y="10340"/>
                  </a:lnTo>
                  <a:lnTo>
                    <a:pt x="3858" y="10568"/>
                  </a:lnTo>
                  <a:lnTo>
                    <a:pt x="3767" y="10705"/>
                  </a:lnTo>
                  <a:cubicBezTo>
                    <a:pt x="3653" y="10888"/>
                    <a:pt x="3539" y="11071"/>
                    <a:pt x="3447" y="11253"/>
                  </a:cubicBezTo>
                  <a:cubicBezTo>
                    <a:pt x="3333" y="11459"/>
                    <a:pt x="3242" y="11641"/>
                    <a:pt x="3151" y="11824"/>
                  </a:cubicBezTo>
                  <a:lnTo>
                    <a:pt x="3082" y="11938"/>
                  </a:lnTo>
                  <a:cubicBezTo>
                    <a:pt x="3014" y="12075"/>
                    <a:pt x="2968" y="12189"/>
                    <a:pt x="2900" y="12326"/>
                  </a:cubicBezTo>
                  <a:cubicBezTo>
                    <a:pt x="2854" y="12394"/>
                    <a:pt x="2831" y="12486"/>
                    <a:pt x="2786" y="12577"/>
                  </a:cubicBezTo>
                  <a:cubicBezTo>
                    <a:pt x="2740" y="12668"/>
                    <a:pt x="2717" y="12760"/>
                    <a:pt x="2671" y="12851"/>
                  </a:cubicBezTo>
                  <a:cubicBezTo>
                    <a:pt x="2603" y="12965"/>
                    <a:pt x="2557" y="13079"/>
                    <a:pt x="2512" y="13216"/>
                  </a:cubicBezTo>
                  <a:lnTo>
                    <a:pt x="2443" y="13376"/>
                  </a:lnTo>
                  <a:cubicBezTo>
                    <a:pt x="2420" y="13422"/>
                    <a:pt x="2397" y="13467"/>
                    <a:pt x="2375" y="13513"/>
                  </a:cubicBezTo>
                  <a:cubicBezTo>
                    <a:pt x="2352" y="13559"/>
                    <a:pt x="2329" y="13604"/>
                    <a:pt x="2306" y="13673"/>
                  </a:cubicBezTo>
                  <a:lnTo>
                    <a:pt x="2261" y="13741"/>
                  </a:lnTo>
                  <a:cubicBezTo>
                    <a:pt x="2238" y="13810"/>
                    <a:pt x="2215" y="13878"/>
                    <a:pt x="2169" y="13947"/>
                  </a:cubicBezTo>
                  <a:cubicBezTo>
                    <a:pt x="1987" y="14357"/>
                    <a:pt x="1827" y="14723"/>
                    <a:pt x="1690" y="15088"/>
                  </a:cubicBezTo>
                  <a:cubicBezTo>
                    <a:pt x="1644" y="15225"/>
                    <a:pt x="1599" y="15339"/>
                    <a:pt x="1553" y="15476"/>
                  </a:cubicBezTo>
                  <a:lnTo>
                    <a:pt x="1507" y="15567"/>
                  </a:lnTo>
                  <a:cubicBezTo>
                    <a:pt x="1462" y="15681"/>
                    <a:pt x="1439" y="15773"/>
                    <a:pt x="1393" y="15864"/>
                  </a:cubicBezTo>
                  <a:cubicBezTo>
                    <a:pt x="1370" y="15955"/>
                    <a:pt x="1348" y="16024"/>
                    <a:pt x="1325" y="16092"/>
                  </a:cubicBezTo>
                  <a:lnTo>
                    <a:pt x="1279" y="16183"/>
                  </a:lnTo>
                  <a:cubicBezTo>
                    <a:pt x="1233" y="16320"/>
                    <a:pt x="1188" y="16457"/>
                    <a:pt x="1142" y="16594"/>
                  </a:cubicBezTo>
                  <a:cubicBezTo>
                    <a:pt x="1119" y="16640"/>
                    <a:pt x="1096" y="16708"/>
                    <a:pt x="1074" y="16754"/>
                  </a:cubicBezTo>
                  <a:lnTo>
                    <a:pt x="1051" y="16845"/>
                  </a:lnTo>
                  <a:cubicBezTo>
                    <a:pt x="1005" y="16937"/>
                    <a:pt x="982" y="17051"/>
                    <a:pt x="959" y="17142"/>
                  </a:cubicBezTo>
                  <a:lnTo>
                    <a:pt x="959" y="17119"/>
                  </a:lnTo>
                  <a:cubicBezTo>
                    <a:pt x="914" y="17279"/>
                    <a:pt x="868" y="17439"/>
                    <a:pt x="823" y="17599"/>
                  </a:cubicBezTo>
                  <a:lnTo>
                    <a:pt x="754" y="17804"/>
                  </a:lnTo>
                  <a:lnTo>
                    <a:pt x="708" y="18032"/>
                  </a:lnTo>
                  <a:cubicBezTo>
                    <a:pt x="663" y="18192"/>
                    <a:pt x="617" y="18375"/>
                    <a:pt x="549" y="18534"/>
                  </a:cubicBezTo>
                  <a:lnTo>
                    <a:pt x="571" y="18512"/>
                  </a:lnTo>
                  <a:lnTo>
                    <a:pt x="571" y="18512"/>
                  </a:lnTo>
                  <a:cubicBezTo>
                    <a:pt x="526" y="18603"/>
                    <a:pt x="503" y="18694"/>
                    <a:pt x="480" y="18808"/>
                  </a:cubicBezTo>
                  <a:cubicBezTo>
                    <a:pt x="457" y="18854"/>
                    <a:pt x="435" y="18922"/>
                    <a:pt x="435" y="18968"/>
                  </a:cubicBezTo>
                  <a:lnTo>
                    <a:pt x="389" y="19105"/>
                  </a:lnTo>
                  <a:lnTo>
                    <a:pt x="366" y="19151"/>
                  </a:lnTo>
                  <a:cubicBezTo>
                    <a:pt x="343" y="19242"/>
                    <a:pt x="320" y="19310"/>
                    <a:pt x="298" y="19402"/>
                  </a:cubicBezTo>
                  <a:cubicBezTo>
                    <a:pt x="275" y="19493"/>
                    <a:pt x="252" y="19607"/>
                    <a:pt x="229" y="19698"/>
                  </a:cubicBezTo>
                  <a:cubicBezTo>
                    <a:pt x="183" y="19904"/>
                    <a:pt x="161" y="20087"/>
                    <a:pt x="115" y="20269"/>
                  </a:cubicBezTo>
                  <a:lnTo>
                    <a:pt x="115" y="20315"/>
                  </a:lnTo>
                  <a:cubicBezTo>
                    <a:pt x="92" y="20406"/>
                    <a:pt x="69" y="20475"/>
                    <a:pt x="46" y="20566"/>
                  </a:cubicBezTo>
                  <a:cubicBezTo>
                    <a:pt x="46" y="20612"/>
                    <a:pt x="24" y="20680"/>
                    <a:pt x="24" y="20726"/>
                  </a:cubicBezTo>
                  <a:cubicBezTo>
                    <a:pt x="24" y="20748"/>
                    <a:pt x="24" y="20794"/>
                    <a:pt x="24" y="20817"/>
                  </a:cubicBezTo>
                  <a:cubicBezTo>
                    <a:pt x="1" y="20863"/>
                    <a:pt x="1" y="20885"/>
                    <a:pt x="1" y="20908"/>
                  </a:cubicBezTo>
                  <a:cubicBezTo>
                    <a:pt x="1" y="20954"/>
                    <a:pt x="1" y="21000"/>
                    <a:pt x="46" y="21045"/>
                  </a:cubicBezTo>
                  <a:lnTo>
                    <a:pt x="69" y="21136"/>
                  </a:lnTo>
                  <a:lnTo>
                    <a:pt x="115" y="21228"/>
                  </a:lnTo>
                  <a:cubicBezTo>
                    <a:pt x="138" y="21319"/>
                    <a:pt x="183" y="21388"/>
                    <a:pt x="229" y="21479"/>
                  </a:cubicBezTo>
                  <a:lnTo>
                    <a:pt x="275" y="21525"/>
                  </a:lnTo>
                  <a:lnTo>
                    <a:pt x="298" y="21593"/>
                  </a:lnTo>
                  <a:cubicBezTo>
                    <a:pt x="320" y="21616"/>
                    <a:pt x="320" y="21639"/>
                    <a:pt x="343" y="21661"/>
                  </a:cubicBezTo>
                  <a:lnTo>
                    <a:pt x="366" y="21707"/>
                  </a:lnTo>
                  <a:cubicBezTo>
                    <a:pt x="412" y="21798"/>
                    <a:pt x="457" y="21867"/>
                    <a:pt x="503" y="21935"/>
                  </a:cubicBezTo>
                  <a:lnTo>
                    <a:pt x="571" y="22049"/>
                  </a:lnTo>
                  <a:lnTo>
                    <a:pt x="640" y="22141"/>
                  </a:lnTo>
                  <a:lnTo>
                    <a:pt x="686" y="22209"/>
                  </a:lnTo>
                  <a:cubicBezTo>
                    <a:pt x="731" y="22255"/>
                    <a:pt x="754" y="22323"/>
                    <a:pt x="800" y="22369"/>
                  </a:cubicBezTo>
                  <a:cubicBezTo>
                    <a:pt x="914" y="22529"/>
                    <a:pt x="1051" y="22666"/>
                    <a:pt x="1188" y="22803"/>
                  </a:cubicBezTo>
                  <a:lnTo>
                    <a:pt x="1165" y="22780"/>
                  </a:lnTo>
                  <a:lnTo>
                    <a:pt x="1165" y="22780"/>
                  </a:lnTo>
                  <a:cubicBezTo>
                    <a:pt x="1211" y="22826"/>
                    <a:pt x="1256" y="22894"/>
                    <a:pt x="1302" y="22940"/>
                  </a:cubicBezTo>
                  <a:lnTo>
                    <a:pt x="1370" y="23031"/>
                  </a:lnTo>
                  <a:cubicBezTo>
                    <a:pt x="1439" y="23099"/>
                    <a:pt x="1530" y="23191"/>
                    <a:pt x="1599" y="23259"/>
                  </a:cubicBezTo>
                  <a:lnTo>
                    <a:pt x="1667" y="23328"/>
                  </a:lnTo>
                  <a:cubicBezTo>
                    <a:pt x="1736" y="23396"/>
                    <a:pt x="1781" y="23465"/>
                    <a:pt x="1850" y="23510"/>
                  </a:cubicBezTo>
                  <a:cubicBezTo>
                    <a:pt x="1918" y="23579"/>
                    <a:pt x="1964" y="23647"/>
                    <a:pt x="2032" y="23716"/>
                  </a:cubicBezTo>
                  <a:cubicBezTo>
                    <a:pt x="2101" y="23761"/>
                    <a:pt x="2146" y="23830"/>
                    <a:pt x="2192" y="23876"/>
                  </a:cubicBezTo>
                  <a:cubicBezTo>
                    <a:pt x="2238" y="23921"/>
                    <a:pt x="2283" y="23967"/>
                    <a:pt x="2329" y="24012"/>
                  </a:cubicBezTo>
                  <a:lnTo>
                    <a:pt x="2397" y="24081"/>
                  </a:lnTo>
                  <a:cubicBezTo>
                    <a:pt x="2489" y="24172"/>
                    <a:pt x="2603" y="24286"/>
                    <a:pt x="2717" y="24378"/>
                  </a:cubicBezTo>
                  <a:lnTo>
                    <a:pt x="2763" y="24401"/>
                  </a:lnTo>
                  <a:cubicBezTo>
                    <a:pt x="2831" y="24469"/>
                    <a:pt x="2900" y="24537"/>
                    <a:pt x="2968" y="24606"/>
                  </a:cubicBezTo>
                  <a:cubicBezTo>
                    <a:pt x="3037" y="24652"/>
                    <a:pt x="3082" y="24697"/>
                    <a:pt x="3128" y="24743"/>
                  </a:cubicBezTo>
                  <a:cubicBezTo>
                    <a:pt x="3196" y="24789"/>
                    <a:pt x="3242" y="24834"/>
                    <a:pt x="3288" y="24880"/>
                  </a:cubicBezTo>
                  <a:lnTo>
                    <a:pt x="3310" y="24903"/>
                  </a:lnTo>
                  <a:cubicBezTo>
                    <a:pt x="3333" y="24925"/>
                    <a:pt x="3356" y="24948"/>
                    <a:pt x="3402" y="24971"/>
                  </a:cubicBezTo>
                  <a:lnTo>
                    <a:pt x="3425" y="25017"/>
                  </a:lnTo>
                  <a:cubicBezTo>
                    <a:pt x="3425" y="25040"/>
                    <a:pt x="3447" y="25062"/>
                    <a:pt x="3447" y="25085"/>
                  </a:cubicBezTo>
                  <a:cubicBezTo>
                    <a:pt x="3470" y="25131"/>
                    <a:pt x="3539" y="25177"/>
                    <a:pt x="3584" y="25177"/>
                  </a:cubicBezTo>
                  <a:lnTo>
                    <a:pt x="3630" y="25177"/>
                  </a:lnTo>
                  <a:cubicBezTo>
                    <a:pt x="3699" y="25154"/>
                    <a:pt x="3744" y="25085"/>
                    <a:pt x="3744" y="25017"/>
                  </a:cubicBezTo>
                  <a:cubicBezTo>
                    <a:pt x="3744" y="24971"/>
                    <a:pt x="3767" y="24925"/>
                    <a:pt x="3767" y="24880"/>
                  </a:cubicBezTo>
                  <a:cubicBezTo>
                    <a:pt x="3790" y="24834"/>
                    <a:pt x="3790" y="24766"/>
                    <a:pt x="3813" y="24720"/>
                  </a:cubicBezTo>
                  <a:cubicBezTo>
                    <a:pt x="3858" y="24560"/>
                    <a:pt x="3904" y="24401"/>
                    <a:pt x="3950" y="24241"/>
                  </a:cubicBezTo>
                  <a:cubicBezTo>
                    <a:pt x="3995" y="24081"/>
                    <a:pt x="4041" y="23898"/>
                    <a:pt x="4109" y="23739"/>
                  </a:cubicBezTo>
                  <a:cubicBezTo>
                    <a:pt x="4132" y="23602"/>
                    <a:pt x="4201" y="23465"/>
                    <a:pt x="4246" y="23328"/>
                  </a:cubicBezTo>
                  <a:lnTo>
                    <a:pt x="4269" y="23259"/>
                  </a:lnTo>
                  <a:lnTo>
                    <a:pt x="4292" y="23168"/>
                  </a:lnTo>
                  <a:cubicBezTo>
                    <a:pt x="4360" y="23031"/>
                    <a:pt x="4406" y="22871"/>
                    <a:pt x="4475" y="22734"/>
                  </a:cubicBezTo>
                  <a:cubicBezTo>
                    <a:pt x="4497" y="22689"/>
                    <a:pt x="4520" y="22643"/>
                    <a:pt x="4543" y="22597"/>
                  </a:cubicBezTo>
                  <a:cubicBezTo>
                    <a:pt x="4566" y="22552"/>
                    <a:pt x="4566" y="22506"/>
                    <a:pt x="4520" y="22483"/>
                  </a:cubicBezTo>
                  <a:cubicBezTo>
                    <a:pt x="4497" y="22460"/>
                    <a:pt x="4497" y="22460"/>
                    <a:pt x="4475" y="22460"/>
                  </a:cubicBezTo>
                  <a:cubicBezTo>
                    <a:pt x="4429" y="22460"/>
                    <a:pt x="4406" y="22483"/>
                    <a:pt x="4406" y="22506"/>
                  </a:cubicBezTo>
                  <a:cubicBezTo>
                    <a:pt x="4360" y="22460"/>
                    <a:pt x="4315" y="22438"/>
                    <a:pt x="4269" y="22392"/>
                  </a:cubicBezTo>
                  <a:cubicBezTo>
                    <a:pt x="4246" y="22369"/>
                    <a:pt x="4224" y="22346"/>
                    <a:pt x="4201" y="22346"/>
                  </a:cubicBezTo>
                  <a:lnTo>
                    <a:pt x="4132" y="22301"/>
                  </a:lnTo>
                  <a:cubicBezTo>
                    <a:pt x="4087" y="22255"/>
                    <a:pt x="4041" y="22209"/>
                    <a:pt x="3995" y="22186"/>
                  </a:cubicBezTo>
                  <a:lnTo>
                    <a:pt x="3950" y="22141"/>
                  </a:lnTo>
                  <a:cubicBezTo>
                    <a:pt x="3904" y="22118"/>
                    <a:pt x="3881" y="22095"/>
                    <a:pt x="3858" y="22072"/>
                  </a:cubicBezTo>
                  <a:cubicBezTo>
                    <a:pt x="3813" y="22027"/>
                    <a:pt x="3767" y="22004"/>
                    <a:pt x="3744" y="21981"/>
                  </a:cubicBezTo>
                  <a:cubicBezTo>
                    <a:pt x="3699" y="21935"/>
                    <a:pt x="3653" y="21890"/>
                    <a:pt x="3607" y="21844"/>
                  </a:cubicBezTo>
                  <a:lnTo>
                    <a:pt x="3562" y="21798"/>
                  </a:lnTo>
                  <a:cubicBezTo>
                    <a:pt x="3516" y="21753"/>
                    <a:pt x="3447" y="21707"/>
                    <a:pt x="3402" y="21661"/>
                  </a:cubicBezTo>
                  <a:lnTo>
                    <a:pt x="3333" y="21616"/>
                  </a:lnTo>
                  <a:cubicBezTo>
                    <a:pt x="3196" y="21502"/>
                    <a:pt x="3059" y="21365"/>
                    <a:pt x="2900" y="21251"/>
                  </a:cubicBezTo>
                  <a:lnTo>
                    <a:pt x="2854" y="21228"/>
                  </a:lnTo>
                  <a:cubicBezTo>
                    <a:pt x="2808" y="21182"/>
                    <a:pt x="2740" y="21136"/>
                    <a:pt x="2671" y="21068"/>
                  </a:cubicBezTo>
                  <a:cubicBezTo>
                    <a:pt x="2603" y="21022"/>
                    <a:pt x="2512" y="20954"/>
                    <a:pt x="2443" y="20908"/>
                  </a:cubicBezTo>
                  <a:cubicBezTo>
                    <a:pt x="2397" y="20863"/>
                    <a:pt x="2352" y="20840"/>
                    <a:pt x="2306" y="20794"/>
                  </a:cubicBezTo>
                  <a:cubicBezTo>
                    <a:pt x="2283" y="20771"/>
                    <a:pt x="2238" y="20726"/>
                    <a:pt x="2215" y="20703"/>
                  </a:cubicBezTo>
                  <a:lnTo>
                    <a:pt x="2146" y="20657"/>
                  </a:lnTo>
                  <a:cubicBezTo>
                    <a:pt x="2101" y="20612"/>
                    <a:pt x="2055" y="20566"/>
                    <a:pt x="2009" y="20543"/>
                  </a:cubicBezTo>
                  <a:cubicBezTo>
                    <a:pt x="2009" y="20520"/>
                    <a:pt x="2009" y="20497"/>
                    <a:pt x="2009" y="20475"/>
                  </a:cubicBezTo>
                  <a:cubicBezTo>
                    <a:pt x="2009" y="20452"/>
                    <a:pt x="2009" y="20452"/>
                    <a:pt x="2009" y="20429"/>
                  </a:cubicBezTo>
                  <a:cubicBezTo>
                    <a:pt x="2009" y="20406"/>
                    <a:pt x="2009" y="20406"/>
                    <a:pt x="2009" y="20383"/>
                  </a:cubicBezTo>
                  <a:cubicBezTo>
                    <a:pt x="1987" y="20338"/>
                    <a:pt x="1964" y="20269"/>
                    <a:pt x="1987" y="20201"/>
                  </a:cubicBezTo>
                  <a:cubicBezTo>
                    <a:pt x="1987" y="20155"/>
                    <a:pt x="2009" y="20087"/>
                    <a:pt x="2009" y="20018"/>
                  </a:cubicBezTo>
                  <a:cubicBezTo>
                    <a:pt x="2032" y="19972"/>
                    <a:pt x="2032" y="19950"/>
                    <a:pt x="2032" y="19904"/>
                  </a:cubicBezTo>
                  <a:cubicBezTo>
                    <a:pt x="2032" y="19790"/>
                    <a:pt x="2055" y="19653"/>
                    <a:pt x="2078" y="19539"/>
                  </a:cubicBezTo>
                  <a:cubicBezTo>
                    <a:pt x="2101" y="19379"/>
                    <a:pt x="2146" y="19242"/>
                    <a:pt x="2192" y="19082"/>
                  </a:cubicBezTo>
                  <a:cubicBezTo>
                    <a:pt x="2238" y="18922"/>
                    <a:pt x="2283" y="18740"/>
                    <a:pt x="2352" y="18580"/>
                  </a:cubicBezTo>
                  <a:lnTo>
                    <a:pt x="2352" y="18534"/>
                  </a:lnTo>
                  <a:cubicBezTo>
                    <a:pt x="2466" y="18215"/>
                    <a:pt x="2580" y="17872"/>
                    <a:pt x="2694" y="17553"/>
                  </a:cubicBezTo>
                  <a:cubicBezTo>
                    <a:pt x="2763" y="17393"/>
                    <a:pt x="2831" y="17211"/>
                    <a:pt x="2922" y="17028"/>
                  </a:cubicBezTo>
                  <a:lnTo>
                    <a:pt x="2991" y="16868"/>
                  </a:lnTo>
                  <a:cubicBezTo>
                    <a:pt x="3054" y="16763"/>
                    <a:pt x="3098" y="16658"/>
                    <a:pt x="3140" y="16553"/>
                  </a:cubicBezTo>
                  <a:lnTo>
                    <a:pt x="3140" y="16553"/>
                  </a:lnTo>
                  <a:cubicBezTo>
                    <a:pt x="3181" y="16487"/>
                    <a:pt x="3221" y="16404"/>
                    <a:pt x="3242" y="16320"/>
                  </a:cubicBezTo>
                  <a:lnTo>
                    <a:pt x="3310" y="16206"/>
                  </a:lnTo>
                  <a:cubicBezTo>
                    <a:pt x="3310" y="16183"/>
                    <a:pt x="3333" y="16161"/>
                    <a:pt x="3333" y="16115"/>
                  </a:cubicBezTo>
                  <a:lnTo>
                    <a:pt x="3356" y="16092"/>
                  </a:lnTo>
                  <a:lnTo>
                    <a:pt x="3425" y="15955"/>
                  </a:lnTo>
                  <a:cubicBezTo>
                    <a:pt x="3493" y="15795"/>
                    <a:pt x="3562" y="15658"/>
                    <a:pt x="3653" y="15521"/>
                  </a:cubicBezTo>
                  <a:cubicBezTo>
                    <a:pt x="3676" y="15430"/>
                    <a:pt x="3721" y="15339"/>
                    <a:pt x="3767" y="15248"/>
                  </a:cubicBezTo>
                  <a:cubicBezTo>
                    <a:pt x="3835" y="15133"/>
                    <a:pt x="3904" y="14996"/>
                    <a:pt x="3972" y="14882"/>
                  </a:cubicBezTo>
                  <a:lnTo>
                    <a:pt x="4018" y="14768"/>
                  </a:lnTo>
                  <a:lnTo>
                    <a:pt x="4041" y="14700"/>
                  </a:lnTo>
                  <a:cubicBezTo>
                    <a:pt x="4246" y="14289"/>
                    <a:pt x="4429" y="13992"/>
                    <a:pt x="4612" y="13695"/>
                  </a:cubicBezTo>
                  <a:cubicBezTo>
                    <a:pt x="4612" y="13673"/>
                    <a:pt x="4634" y="13650"/>
                    <a:pt x="4657" y="13604"/>
                  </a:cubicBezTo>
                  <a:cubicBezTo>
                    <a:pt x="4703" y="13536"/>
                    <a:pt x="4748" y="13467"/>
                    <a:pt x="4794" y="13399"/>
                  </a:cubicBezTo>
                  <a:cubicBezTo>
                    <a:pt x="4863" y="13262"/>
                    <a:pt x="4954" y="13125"/>
                    <a:pt x="5091" y="12942"/>
                  </a:cubicBezTo>
                  <a:cubicBezTo>
                    <a:pt x="5205" y="12782"/>
                    <a:pt x="5319" y="12623"/>
                    <a:pt x="5433" y="12486"/>
                  </a:cubicBezTo>
                  <a:lnTo>
                    <a:pt x="5456" y="12440"/>
                  </a:lnTo>
                  <a:cubicBezTo>
                    <a:pt x="5479" y="12394"/>
                    <a:pt x="5502" y="12372"/>
                    <a:pt x="5525" y="12326"/>
                  </a:cubicBezTo>
                  <a:cubicBezTo>
                    <a:pt x="5639" y="12189"/>
                    <a:pt x="5753" y="12029"/>
                    <a:pt x="5867" y="11869"/>
                  </a:cubicBezTo>
                  <a:lnTo>
                    <a:pt x="5935" y="11801"/>
                  </a:lnTo>
                  <a:cubicBezTo>
                    <a:pt x="5958" y="11778"/>
                    <a:pt x="5981" y="11755"/>
                    <a:pt x="6004" y="11732"/>
                  </a:cubicBezTo>
                  <a:cubicBezTo>
                    <a:pt x="6072" y="11641"/>
                    <a:pt x="6141" y="11527"/>
                    <a:pt x="6209" y="11436"/>
                  </a:cubicBezTo>
                  <a:lnTo>
                    <a:pt x="6255" y="11390"/>
                  </a:lnTo>
                  <a:lnTo>
                    <a:pt x="6278" y="11367"/>
                  </a:lnTo>
                  <a:cubicBezTo>
                    <a:pt x="6369" y="11230"/>
                    <a:pt x="6460" y="11116"/>
                    <a:pt x="6575" y="10979"/>
                  </a:cubicBezTo>
                  <a:cubicBezTo>
                    <a:pt x="6666" y="10888"/>
                    <a:pt x="6757" y="10797"/>
                    <a:pt x="6848" y="10705"/>
                  </a:cubicBezTo>
                  <a:cubicBezTo>
                    <a:pt x="6871" y="10683"/>
                    <a:pt x="6871" y="10683"/>
                    <a:pt x="6894" y="10683"/>
                  </a:cubicBezTo>
                  <a:cubicBezTo>
                    <a:pt x="6917" y="10637"/>
                    <a:pt x="6940" y="10614"/>
                    <a:pt x="6963" y="10591"/>
                  </a:cubicBezTo>
                  <a:cubicBezTo>
                    <a:pt x="6963" y="10614"/>
                    <a:pt x="6985" y="10614"/>
                    <a:pt x="6985" y="10637"/>
                  </a:cubicBezTo>
                  <a:lnTo>
                    <a:pt x="7031" y="10660"/>
                  </a:lnTo>
                  <a:cubicBezTo>
                    <a:pt x="7054" y="10660"/>
                    <a:pt x="7077" y="10683"/>
                    <a:pt x="7122" y="10705"/>
                  </a:cubicBezTo>
                  <a:cubicBezTo>
                    <a:pt x="7145" y="10705"/>
                    <a:pt x="7191" y="10705"/>
                    <a:pt x="7214" y="10728"/>
                  </a:cubicBezTo>
                  <a:cubicBezTo>
                    <a:pt x="7259" y="10774"/>
                    <a:pt x="7328" y="10819"/>
                    <a:pt x="7373" y="10865"/>
                  </a:cubicBezTo>
                  <a:cubicBezTo>
                    <a:pt x="7465" y="10934"/>
                    <a:pt x="7556" y="11025"/>
                    <a:pt x="7647" y="11093"/>
                  </a:cubicBezTo>
                  <a:cubicBezTo>
                    <a:pt x="7716" y="11139"/>
                    <a:pt x="7784" y="11208"/>
                    <a:pt x="7853" y="11253"/>
                  </a:cubicBezTo>
                  <a:cubicBezTo>
                    <a:pt x="7876" y="11276"/>
                    <a:pt x="7898" y="11299"/>
                    <a:pt x="7921" y="11322"/>
                  </a:cubicBezTo>
                  <a:cubicBezTo>
                    <a:pt x="7967" y="11367"/>
                    <a:pt x="8013" y="11390"/>
                    <a:pt x="8058" y="11436"/>
                  </a:cubicBezTo>
                  <a:cubicBezTo>
                    <a:pt x="8104" y="11481"/>
                    <a:pt x="8172" y="11527"/>
                    <a:pt x="8241" y="11596"/>
                  </a:cubicBezTo>
                  <a:cubicBezTo>
                    <a:pt x="8309" y="11664"/>
                    <a:pt x="8401" y="11732"/>
                    <a:pt x="8492" y="11801"/>
                  </a:cubicBezTo>
                  <a:lnTo>
                    <a:pt x="8515" y="11824"/>
                  </a:lnTo>
                  <a:cubicBezTo>
                    <a:pt x="8537" y="11801"/>
                    <a:pt x="8560" y="11801"/>
                    <a:pt x="8583" y="11778"/>
                  </a:cubicBezTo>
                  <a:cubicBezTo>
                    <a:pt x="8606" y="11732"/>
                    <a:pt x="8606" y="11664"/>
                    <a:pt x="8629" y="11618"/>
                  </a:cubicBezTo>
                  <a:cubicBezTo>
                    <a:pt x="8629" y="11573"/>
                    <a:pt x="8629" y="11550"/>
                    <a:pt x="8629" y="11527"/>
                  </a:cubicBezTo>
                  <a:cubicBezTo>
                    <a:pt x="8674" y="11390"/>
                    <a:pt x="8697" y="11276"/>
                    <a:pt x="8720" y="11139"/>
                  </a:cubicBezTo>
                  <a:lnTo>
                    <a:pt x="8720" y="11071"/>
                  </a:lnTo>
                  <a:cubicBezTo>
                    <a:pt x="8743" y="11002"/>
                    <a:pt x="8743" y="10934"/>
                    <a:pt x="8743" y="10865"/>
                  </a:cubicBezTo>
                  <a:cubicBezTo>
                    <a:pt x="8743" y="10797"/>
                    <a:pt x="8743" y="10728"/>
                    <a:pt x="8766" y="10660"/>
                  </a:cubicBezTo>
                  <a:cubicBezTo>
                    <a:pt x="8766" y="10591"/>
                    <a:pt x="8766" y="10546"/>
                    <a:pt x="8766" y="10477"/>
                  </a:cubicBezTo>
                  <a:cubicBezTo>
                    <a:pt x="8789" y="10363"/>
                    <a:pt x="8789" y="10226"/>
                    <a:pt x="8811" y="10112"/>
                  </a:cubicBezTo>
                  <a:lnTo>
                    <a:pt x="8834" y="9952"/>
                  </a:lnTo>
                  <a:cubicBezTo>
                    <a:pt x="8857" y="9838"/>
                    <a:pt x="8857" y="9724"/>
                    <a:pt x="8880" y="9610"/>
                  </a:cubicBezTo>
                  <a:cubicBezTo>
                    <a:pt x="8880" y="9564"/>
                    <a:pt x="8880" y="9541"/>
                    <a:pt x="8903" y="9496"/>
                  </a:cubicBezTo>
                  <a:cubicBezTo>
                    <a:pt x="8903" y="9450"/>
                    <a:pt x="8903" y="9404"/>
                    <a:pt x="8903" y="9336"/>
                  </a:cubicBezTo>
                  <a:lnTo>
                    <a:pt x="8926" y="9290"/>
                  </a:lnTo>
                  <a:cubicBezTo>
                    <a:pt x="8926" y="9222"/>
                    <a:pt x="8926" y="9153"/>
                    <a:pt x="8948" y="9108"/>
                  </a:cubicBezTo>
                  <a:cubicBezTo>
                    <a:pt x="8948" y="8948"/>
                    <a:pt x="8971" y="8765"/>
                    <a:pt x="8994" y="8605"/>
                  </a:cubicBezTo>
                  <a:cubicBezTo>
                    <a:pt x="8994" y="8560"/>
                    <a:pt x="8994" y="8514"/>
                    <a:pt x="8994" y="8468"/>
                  </a:cubicBezTo>
                  <a:cubicBezTo>
                    <a:pt x="8994" y="8423"/>
                    <a:pt x="8994" y="8377"/>
                    <a:pt x="8994" y="8332"/>
                  </a:cubicBezTo>
                  <a:cubicBezTo>
                    <a:pt x="8994" y="8263"/>
                    <a:pt x="8994" y="8217"/>
                    <a:pt x="9017" y="8172"/>
                  </a:cubicBezTo>
                  <a:lnTo>
                    <a:pt x="9017" y="8103"/>
                  </a:lnTo>
                  <a:cubicBezTo>
                    <a:pt x="9017" y="8058"/>
                    <a:pt x="9017" y="7989"/>
                    <a:pt x="9040" y="7943"/>
                  </a:cubicBezTo>
                  <a:cubicBezTo>
                    <a:pt x="9040" y="7875"/>
                    <a:pt x="9040" y="7807"/>
                    <a:pt x="9062" y="7738"/>
                  </a:cubicBezTo>
                  <a:cubicBezTo>
                    <a:pt x="9062" y="7670"/>
                    <a:pt x="9085" y="7601"/>
                    <a:pt x="9085" y="7555"/>
                  </a:cubicBezTo>
                  <a:cubicBezTo>
                    <a:pt x="9108" y="7487"/>
                    <a:pt x="9108" y="7419"/>
                    <a:pt x="9131" y="7350"/>
                  </a:cubicBezTo>
                  <a:cubicBezTo>
                    <a:pt x="9131" y="7282"/>
                    <a:pt x="9154" y="7213"/>
                    <a:pt x="9154" y="7145"/>
                  </a:cubicBezTo>
                  <a:cubicBezTo>
                    <a:pt x="9154" y="7076"/>
                    <a:pt x="9154" y="7030"/>
                    <a:pt x="9177" y="6962"/>
                  </a:cubicBezTo>
                  <a:lnTo>
                    <a:pt x="9177" y="6939"/>
                  </a:lnTo>
                  <a:cubicBezTo>
                    <a:pt x="9199" y="6802"/>
                    <a:pt x="9222" y="6665"/>
                    <a:pt x="9245" y="6528"/>
                  </a:cubicBezTo>
                  <a:cubicBezTo>
                    <a:pt x="9245" y="6528"/>
                    <a:pt x="9245" y="6505"/>
                    <a:pt x="9245" y="6505"/>
                  </a:cubicBezTo>
                  <a:lnTo>
                    <a:pt x="9245" y="6483"/>
                  </a:lnTo>
                  <a:lnTo>
                    <a:pt x="9268" y="6483"/>
                  </a:lnTo>
                  <a:cubicBezTo>
                    <a:pt x="9291" y="6369"/>
                    <a:pt x="9314" y="6254"/>
                    <a:pt x="9359" y="6163"/>
                  </a:cubicBezTo>
                  <a:cubicBezTo>
                    <a:pt x="9382" y="6117"/>
                    <a:pt x="9405" y="6095"/>
                    <a:pt x="9405" y="6072"/>
                  </a:cubicBezTo>
                  <a:cubicBezTo>
                    <a:pt x="9451" y="6049"/>
                    <a:pt x="9496" y="6003"/>
                    <a:pt x="9542" y="5981"/>
                  </a:cubicBezTo>
                  <a:cubicBezTo>
                    <a:pt x="9656" y="5912"/>
                    <a:pt x="9770" y="5866"/>
                    <a:pt x="9861" y="5844"/>
                  </a:cubicBezTo>
                  <a:cubicBezTo>
                    <a:pt x="9975" y="5821"/>
                    <a:pt x="10090" y="5798"/>
                    <a:pt x="10227" y="5775"/>
                  </a:cubicBezTo>
                  <a:lnTo>
                    <a:pt x="10341" y="5775"/>
                  </a:lnTo>
                  <a:cubicBezTo>
                    <a:pt x="10409" y="5752"/>
                    <a:pt x="10500" y="5752"/>
                    <a:pt x="10569" y="5752"/>
                  </a:cubicBezTo>
                  <a:lnTo>
                    <a:pt x="10569" y="5729"/>
                  </a:lnTo>
                  <a:lnTo>
                    <a:pt x="10592" y="5752"/>
                  </a:lnTo>
                  <a:lnTo>
                    <a:pt x="10866" y="5752"/>
                  </a:lnTo>
                  <a:cubicBezTo>
                    <a:pt x="10957" y="5775"/>
                    <a:pt x="11048" y="5775"/>
                    <a:pt x="11117" y="5798"/>
                  </a:cubicBezTo>
                  <a:lnTo>
                    <a:pt x="11140" y="5798"/>
                  </a:lnTo>
                  <a:cubicBezTo>
                    <a:pt x="11208" y="5821"/>
                    <a:pt x="11277" y="5844"/>
                    <a:pt x="11345" y="5866"/>
                  </a:cubicBezTo>
                  <a:lnTo>
                    <a:pt x="11436" y="5866"/>
                  </a:lnTo>
                  <a:cubicBezTo>
                    <a:pt x="11459" y="5889"/>
                    <a:pt x="11505" y="5889"/>
                    <a:pt x="11550" y="5889"/>
                  </a:cubicBezTo>
                  <a:cubicBezTo>
                    <a:pt x="11619" y="5912"/>
                    <a:pt x="11665" y="5912"/>
                    <a:pt x="11710" y="5912"/>
                  </a:cubicBezTo>
                  <a:cubicBezTo>
                    <a:pt x="11802" y="5935"/>
                    <a:pt x="11870" y="5935"/>
                    <a:pt x="11938" y="5958"/>
                  </a:cubicBezTo>
                  <a:cubicBezTo>
                    <a:pt x="11961" y="5958"/>
                    <a:pt x="11961" y="5981"/>
                    <a:pt x="11984" y="5981"/>
                  </a:cubicBezTo>
                  <a:cubicBezTo>
                    <a:pt x="12007" y="6003"/>
                    <a:pt x="12053" y="6026"/>
                    <a:pt x="12098" y="6026"/>
                  </a:cubicBezTo>
                  <a:lnTo>
                    <a:pt x="12121" y="6026"/>
                  </a:lnTo>
                  <a:cubicBezTo>
                    <a:pt x="12167" y="6026"/>
                    <a:pt x="12235" y="5981"/>
                    <a:pt x="12258" y="5935"/>
                  </a:cubicBezTo>
                  <a:cubicBezTo>
                    <a:pt x="12281" y="5912"/>
                    <a:pt x="12304" y="5866"/>
                    <a:pt x="12326" y="5821"/>
                  </a:cubicBezTo>
                  <a:cubicBezTo>
                    <a:pt x="12349" y="5775"/>
                    <a:pt x="12372" y="5752"/>
                    <a:pt x="12418" y="5707"/>
                  </a:cubicBezTo>
                  <a:lnTo>
                    <a:pt x="12418" y="5684"/>
                  </a:lnTo>
                  <a:cubicBezTo>
                    <a:pt x="12486" y="5592"/>
                    <a:pt x="12578" y="5501"/>
                    <a:pt x="12623" y="5410"/>
                  </a:cubicBezTo>
                  <a:lnTo>
                    <a:pt x="12669" y="5364"/>
                  </a:lnTo>
                  <a:cubicBezTo>
                    <a:pt x="12806" y="5204"/>
                    <a:pt x="12943" y="5022"/>
                    <a:pt x="13103" y="4862"/>
                  </a:cubicBezTo>
                  <a:cubicBezTo>
                    <a:pt x="13217" y="4748"/>
                    <a:pt x="13354" y="4611"/>
                    <a:pt x="13468" y="4497"/>
                  </a:cubicBezTo>
                  <a:lnTo>
                    <a:pt x="13491" y="4474"/>
                  </a:lnTo>
                  <a:cubicBezTo>
                    <a:pt x="13628" y="4337"/>
                    <a:pt x="13764" y="4223"/>
                    <a:pt x="13901" y="4086"/>
                  </a:cubicBezTo>
                  <a:lnTo>
                    <a:pt x="13970" y="4018"/>
                  </a:lnTo>
                  <a:cubicBezTo>
                    <a:pt x="14038" y="3972"/>
                    <a:pt x="14084" y="3926"/>
                    <a:pt x="14130" y="3903"/>
                  </a:cubicBezTo>
                  <a:cubicBezTo>
                    <a:pt x="14198" y="3835"/>
                    <a:pt x="14244" y="3789"/>
                    <a:pt x="14312" y="3744"/>
                  </a:cubicBezTo>
                  <a:lnTo>
                    <a:pt x="14358" y="3721"/>
                  </a:lnTo>
                  <a:cubicBezTo>
                    <a:pt x="14495" y="3607"/>
                    <a:pt x="14609" y="3538"/>
                    <a:pt x="14746" y="3447"/>
                  </a:cubicBezTo>
                  <a:lnTo>
                    <a:pt x="14837" y="3378"/>
                  </a:lnTo>
                  <a:cubicBezTo>
                    <a:pt x="14974" y="3264"/>
                    <a:pt x="15134" y="3173"/>
                    <a:pt x="15294" y="3059"/>
                  </a:cubicBezTo>
                  <a:lnTo>
                    <a:pt x="15408" y="2990"/>
                  </a:lnTo>
                  <a:lnTo>
                    <a:pt x="15591" y="2876"/>
                  </a:lnTo>
                  <a:cubicBezTo>
                    <a:pt x="15705" y="2785"/>
                    <a:pt x="15842" y="2694"/>
                    <a:pt x="15979" y="2602"/>
                  </a:cubicBezTo>
                  <a:cubicBezTo>
                    <a:pt x="16321" y="2420"/>
                    <a:pt x="16663" y="2237"/>
                    <a:pt x="17006" y="2077"/>
                  </a:cubicBezTo>
                  <a:cubicBezTo>
                    <a:pt x="17165" y="2009"/>
                    <a:pt x="17325" y="1940"/>
                    <a:pt x="17485" y="1872"/>
                  </a:cubicBezTo>
                  <a:lnTo>
                    <a:pt x="17576" y="1849"/>
                  </a:lnTo>
                  <a:lnTo>
                    <a:pt x="17622" y="1826"/>
                  </a:lnTo>
                  <a:cubicBezTo>
                    <a:pt x="17690" y="1803"/>
                    <a:pt x="17759" y="1781"/>
                    <a:pt x="17827" y="1758"/>
                  </a:cubicBezTo>
                  <a:cubicBezTo>
                    <a:pt x="17919" y="1712"/>
                    <a:pt x="18033" y="1689"/>
                    <a:pt x="18124" y="1667"/>
                  </a:cubicBezTo>
                  <a:lnTo>
                    <a:pt x="18307" y="1598"/>
                  </a:lnTo>
                  <a:cubicBezTo>
                    <a:pt x="18489" y="1530"/>
                    <a:pt x="18672" y="1484"/>
                    <a:pt x="18855" y="1415"/>
                  </a:cubicBezTo>
                  <a:cubicBezTo>
                    <a:pt x="19220" y="1324"/>
                    <a:pt x="19585" y="1279"/>
                    <a:pt x="19904" y="1210"/>
                  </a:cubicBezTo>
                  <a:cubicBezTo>
                    <a:pt x="20064" y="1187"/>
                    <a:pt x="20247" y="1164"/>
                    <a:pt x="20407" y="1142"/>
                  </a:cubicBezTo>
                  <a:cubicBezTo>
                    <a:pt x="20589" y="1119"/>
                    <a:pt x="20749" y="1096"/>
                    <a:pt x="20954" y="1096"/>
                  </a:cubicBezTo>
                  <a:lnTo>
                    <a:pt x="21434" y="1096"/>
                  </a:lnTo>
                  <a:cubicBezTo>
                    <a:pt x="21594" y="1096"/>
                    <a:pt x="21753" y="1096"/>
                    <a:pt x="21890" y="1119"/>
                  </a:cubicBezTo>
                  <a:cubicBezTo>
                    <a:pt x="22004" y="1142"/>
                    <a:pt x="22141" y="1164"/>
                    <a:pt x="22256" y="1187"/>
                  </a:cubicBezTo>
                  <a:lnTo>
                    <a:pt x="22347" y="1187"/>
                  </a:lnTo>
                  <a:cubicBezTo>
                    <a:pt x="22415" y="1210"/>
                    <a:pt x="22461" y="1210"/>
                    <a:pt x="22529" y="1233"/>
                  </a:cubicBezTo>
                  <a:cubicBezTo>
                    <a:pt x="22621" y="1233"/>
                    <a:pt x="22712" y="1256"/>
                    <a:pt x="22803" y="1279"/>
                  </a:cubicBezTo>
                  <a:cubicBezTo>
                    <a:pt x="22872" y="1279"/>
                    <a:pt x="22917" y="1301"/>
                    <a:pt x="22986" y="1324"/>
                  </a:cubicBezTo>
                  <a:lnTo>
                    <a:pt x="23032" y="1347"/>
                  </a:lnTo>
                  <a:cubicBezTo>
                    <a:pt x="23100" y="1370"/>
                    <a:pt x="23146" y="1393"/>
                    <a:pt x="23191" y="1393"/>
                  </a:cubicBezTo>
                  <a:cubicBezTo>
                    <a:pt x="23214" y="1415"/>
                    <a:pt x="23214" y="1415"/>
                    <a:pt x="23237" y="1415"/>
                  </a:cubicBezTo>
                  <a:cubicBezTo>
                    <a:pt x="23283" y="1415"/>
                    <a:pt x="23328" y="1370"/>
                    <a:pt x="23351" y="1347"/>
                  </a:cubicBezTo>
                  <a:cubicBezTo>
                    <a:pt x="23351" y="1301"/>
                    <a:pt x="23351" y="1279"/>
                    <a:pt x="23351" y="1256"/>
                  </a:cubicBezTo>
                  <a:cubicBezTo>
                    <a:pt x="23328" y="1210"/>
                    <a:pt x="23305" y="1210"/>
                    <a:pt x="23283" y="1187"/>
                  </a:cubicBezTo>
                  <a:cubicBezTo>
                    <a:pt x="23191" y="1164"/>
                    <a:pt x="23123" y="1142"/>
                    <a:pt x="23054" y="1096"/>
                  </a:cubicBezTo>
                  <a:lnTo>
                    <a:pt x="23009" y="1096"/>
                  </a:lnTo>
                  <a:cubicBezTo>
                    <a:pt x="22940" y="1050"/>
                    <a:pt x="22849" y="1027"/>
                    <a:pt x="22735" y="1005"/>
                  </a:cubicBezTo>
                  <a:cubicBezTo>
                    <a:pt x="22621" y="982"/>
                    <a:pt x="22507" y="936"/>
                    <a:pt x="22392" y="913"/>
                  </a:cubicBezTo>
                  <a:lnTo>
                    <a:pt x="22370" y="913"/>
                  </a:lnTo>
                  <a:cubicBezTo>
                    <a:pt x="22392" y="890"/>
                    <a:pt x="22392" y="868"/>
                    <a:pt x="22370" y="845"/>
                  </a:cubicBezTo>
                  <a:cubicBezTo>
                    <a:pt x="22370" y="822"/>
                    <a:pt x="22347" y="799"/>
                    <a:pt x="22324" y="799"/>
                  </a:cubicBezTo>
                  <a:cubicBezTo>
                    <a:pt x="22256" y="754"/>
                    <a:pt x="22164" y="731"/>
                    <a:pt x="22096" y="685"/>
                  </a:cubicBezTo>
                  <a:cubicBezTo>
                    <a:pt x="22027" y="662"/>
                    <a:pt x="21982" y="662"/>
                    <a:pt x="21913" y="639"/>
                  </a:cubicBezTo>
                  <a:lnTo>
                    <a:pt x="21845" y="617"/>
                  </a:lnTo>
                  <a:cubicBezTo>
                    <a:pt x="21776" y="594"/>
                    <a:pt x="21731" y="571"/>
                    <a:pt x="21662" y="548"/>
                  </a:cubicBezTo>
                  <a:cubicBezTo>
                    <a:pt x="21594" y="525"/>
                    <a:pt x="21525" y="502"/>
                    <a:pt x="21457" y="480"/>
                  </a:cubicBezTo>
                  <a:cubicBezTo>
                    <a:pt x="21342" y="457"/>
                    <a:pt x="21251" y="411"/>
                    <a:pt x="21137" y="388"/>
                  </a:cubicBezTo>
                  <a:lnTo>
                    <a:pt x="21023" y="350"/>
                  </a:lnTo>
                  <a:lnTo>
                    <a:pt x="21023" y="350"/>
                  </a:lnTo>
                  <a:cubicBezTo>
                    <a:pt x="21023" y="357"/>
                    <a:pt x="21023" y="366"/>
                    <a:pt x="21023" y="366"/>
                  </a:cubicBezTo>
                  <a:cubicBezTo>
                    <a:pt x="20818" y="297"/>
                    <a:pt x="20658" y="251"/>
                    <a:pt x="20498" y="206"/>
                  </a:cubicBezTo>
                  <a:cubicBezTo>
                    <a:pt x="20407" y="183"/>
                    <a:pt x="20315" y="183"/>
                    <a:pt x="20224" y="160"/>
                  </a:cubicBezTo>
                  <a:cubicBezTo>
                    <a:pt x="20156" y="137"/>
                    <a:pt x="20064" y="114"/>
                    <a:pt x="19996" y="92"/>
                  </a:cubicBezTo>
                  <a:lnTo>
                    <a:pt x="19950" y="92"/>
                  </a:lnTo>
                  <a:cubicBezTo>
                    <a:pt x="19882" y="69"/>
                    <a:pt x="19813" y="46"/>
                    <a:pt x="19745" y="46"/>
                  </a:cubicBezTo>
                  <a:cubicBezTo>
                    <a:pt x="19631" y="46"/>
                    <a:pt x="19539" y="23"/>
                    <a:pt x="19425" y="23"/>
                  </a:cubicBezTo>
                  <a:lnTo>
                    <a:pt x="18718" y="23"/>
                  </a:lnTo>
                  <a:lnTo>
                    <a:pt x="18603" y="0"/>
                  </a:lnTo>
                  <a:lnTo>
                    <a:pt x="18649" y="23"/>
                  </a:lnTo>
                  <a:lnTo>
                    <a:pt x="18535" y="0"/>
                  </a:ln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4"/>
            <p:cNvSpPr/>
            <p:nvPr/>
          </p:nvSpPr>
          <p:spPr>
            <a:xfrm>
              <a:off x="6816375" y="1851750"/>
              <a:ext cx="116425" cy="17725"/>
            </a:xfrm>
            <a:custGeom>
              <a:avLst/>
              <a:gdLst/>
              <a:ahLst/>
              <a:cxnLst/>
              <a:rect l="l" t="t" r="r" b="b"/>
              <a:pathLst>
                <a:path w="4657" h="709" extrusionOk="0">
                  <a:moveTo>
                    <a:pt x="1575" y="0"/>
                  </a:moveTo>
                  <a:cubicBezTo>
                    <a:pt x="1370" y="0"/>
                    <a:pt x="1164" y="23"/>
                    <a:pt x="959" y="46"/>
                  </a:cubicBezTo>
                  <a:cubicBezTo>
                    <a:pt x="753" y="69"/>
                    <a:pt x="548" y="92"/>
                    <a:pt x="343" y="137"/>
                  </a:cubicBezTo>
                  <a:cubicBezTo>
                    <a:pt x="274" y="160"/>
                    <a:pt x="183" y="160"/>
                    <a:pt x="91" y="183"/>
                  </a:cubicBezTo>
                  <a:cubicBezTo>
                    <a:pt x="23" y="206"/>
                    <a:pt x="0" y="252"/>
                    <a:pt x="0" y="320"/>
                  </a:cubicBezTo>
                  <a:cubicBezTo>
                    <a:pt x="19" y="357"/>
                    <a:pt x="53" y="395"/>
                    <a:pt x="102" y="395"/>
                  </a:cubicBezTo>
                  <a:cubicBezTo>
                    <a:pt x="113" y="395"/>
                    <a:pt x="125" y="393"/>
                    <a:pt x="137" y="389"/>
                  </a:cubicBezTo>
                  <a:cubicBezTo>
                    <a:pt x="251" y="366"/>
                    <a:pt x="388" y="343"/>
                    <a:pt x="525" y="320"/>
                  </a:cubicBezTo>
                  <a:cubicBezTo>
                    <a:pt x="639" y="320"/>
                    <a:pt x="753" y="297"/>
                    <a:pt x="867" y="297"/>
                  </a:cubicBezTo>
                  <a:cubicBezTo>
                    <a:pt x="982" y="274"/>
                    <a:pt x="1096" y="274"/>
                    <a:pt x="1210" y="252"/>
                  </a:cubicBezTo>
                  <a:cubicBezTo>
                    <a:pt x="1278" y="252"/>
                    <a:pt x="1324" y="252"/>
                    <a:pt x="1392" y="229"/>
                  </a:cubicBezTo>
                  <a:lnTo>
                    <a:pt x="1529" y="229"/>
                  </a:lnTo>
                  <a:cubicBezTo>
                    <a:pt x="1651" y="229"/>
                    <a:pt x="1773" y="219"/>
                    <a:pt x="1888" y="219"/>
                  </a:cubicBezTo>
                  <a:cubicBezTo>
                    <a:pt x="1945" y="219"/>
                    <a:pt x="2001" y="221"/>
                    <a:pt x="2054" y="229"/>
                  </a:cubicBezTo>
                  <a:lnTo>
                    <a:pt x="2328" y="229"/>
                  </a:lnTo>
                  <a:cubicBezTo>
                    <a:pt x="2420" y="252"/>
                    <a:pt x="2511" y="252"/>
                    <a:pt x="2602" y="252"/>
                  </a:cubicBezTo>
                  <a:cubicBezTo>
                    <a:pt x="2648" y="274"/>
                    <a:pt x="2694" y="274"/>
                    <a:pt x="2716" y="274"/>
                  </a:cubicBezTo>
                  <a:cubicBezTo>
                    <a:pt x="2785" y="274"/>
                    <a:pt x="2830" y="274"/>
                    <a:pt x="2876" y="297"/>
                  </a:cubicBezTo>
                  <a:cubicBezTo>
                    <a:pt x="2967" y="297"/>
                    <a:pt x="3059" y="320"/>
                    <a:pt x="3150" y="320"/>
                  </a:cubicBezTo>
                  <a:cubicBezTo>
                    <a:pt x="3310" y="366"/>
                    <a:pt x="3470" y="389"/>
                    <a:pt x="3652" y="411"/>
                  </a:cubicBezTo>
                  <a:cubicBezTo>
                    <a:pt x="3675" y="411"/>
                    <a:pt x="3698" y="434"/>
                    <a:pt x="3721" y="434"/>
                  </a:cubicBezTo>
                  <a:cubicBezTo>
                    <a:pt x="3789" y="457"/>
                    <a:pt x="3858" y="457"/>
                    <a:pt x="3949" y="480"/>
                  </a:cubicBezTo>
                  <a:cubicBezTo>
                    <a:pt x="4017" y="503"/>
                    <a:pt x="4109" y="525"/>
                    <a:pt x="4177" y="548"/>
                  </a:cubicBezTo>
                  <a:cubicBezTo>
                    <a:pt x="4268" y="571"/>
                    <a:pt x="4337" y="594"/>
                    <a:pt x="4405" y="640"/>
                  </a:cubicBezTo>
                  <a:cubicBezTo>
                    <a:pt x="4451" y="662"/>
                    <a:pt x="4520" y="685"/>
                    <a:pt x="4588" y="708"/>
                  </a:cubicBezTo>
                  <a:cubicBezTo>
                    <a:pt x="4611" y="708"/>
                    <a:pt x="4634" y="708"/>
                    <a:pt x="4657" y="685"/>
                  </a:cubicBezTo>
                  <a:cubicBezTo>
                    <a:pt x="4657" y="662"/>
                    <a:pt x="4657" y="617"/>
                    <a:pt x="4611" y="617"/>
                  </a:cubicBezTo>
                  <a:cubicBezTo>
                    <a:pt x="4565" y="594"/>
                    <a:pt x="4497" y="571"/>
                    <a:pt x="4428" y="525"/>
                  </a:cubicBezTo>
                  <a:cubicBezTo>
                    <a:pt x="4337" y="503"/>
                    <a:pt x="4268" y="480"/>
                    <a:pt x="4200" y="434"/>
                  </a:cubicBezTo>
                  <a:cubicBezTo>
                    <a:pt x="4109" y="411"/>
                    <a:pt x="4017" y="389"/>
                    <a:pt x="3926" y="343"/>
                  </a:cubicBezTo>
                  <a:cubicBezTo>
                    <a:pt x="3858" y="320"/>
                    <a:pt x="3789" y="297"/>
                    <a:pt x="3698" y="274"/>
                  </a:cubicBezTo>
                  <a:cubicBezTo>
                    <a:pt x="3538" y="229"/>
                    <a:pt x="3355" y="183"/>
                    <a:pt x="3196" y="160"/>
                  </a:cubicBezTo>
                  <a:cubicBezTo>
                    <a:pt x="3104" y="137"/>
                    <a:pt x="3013" y="115"/>
                    <a:pt x="2922" y="115"/>
                  </a:cubicBezTo>
                  <a:cubicBezTo>
                    <a:pt x="2830" y="92"/>
                    <a:pt x="2739" y="69"/>
                    <a:pt x="2648" y="69"/>
                  </a:cubicBezTo>
                  <a:cubicBezTo>
                    <a:pt x="2465" y="46"/>
                    <a:pt x="2283" y="23"/>
                    <a:pt x="2100" y="0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4"/>
            <p:cNvSpPr/>
            <p:nvPr/>
          </p:nvSpPr>
          <p:spPr>
            <a:xfrm>
              <a:off x="6751325" y="1871725"/>
              <a:ext cx="170625" cy="36225"/>
            </a:xfrm>
            <a:custGeom>
              <a:avLst/>
              <a:gdLst/>
              <a:ahLst/>
              <a:cxnLst/>
              <a:rect l="l" t="t" r="r" b="b"/>
              <a:pathLst>
                <a:path w="6825" h="1449" extrusionOk="0">
                  <a:moveTo>
                    <a:pt x="1803" y="828"/>
                  </a:moveTo>
                  <a:cubicBezTo>
                    <a:pt x="1788" y="832"/>
                    <a:pt x="1773" y="837"/>
                    <a:pt x="1758" y="845"/>
                  </a:cubicBezTo>
                  <a:cubicBezTo>
                    <a:pt x="1778" y="845"/>
                    <a:pt x="1799" y="845"/>
                    <a:pt x="1803" y="828"/>
                  </a:cubicBezTo>
                  <a:close/>
                  <a:moveTo>
                    <a:pt x="4246" y="0"/>
                  </a:moveTo>
                  <a:cubicBezTo>
                    <a:pt x="4154" y="0"/>
                    <a:pt x="4040" y="23"/>
                    <a:pt x="3926" y="23"/>
                  </a:cubicBezTo>
                  <a:cubicBezTo>
                    <a:pt x="3835" y="23"/>
                    <a:pt x="3743" y="46"/>
                    <a:pt x="3629" y="46"/>
                  </a:cubicBezTo>
                  <a:cubicBezTo>
                    <a:pt x="3447" y="69"/>
                    <a:pt x="3241" y="114"/>
                    <a:pt x="3059" y="137"/>
                  </a:cubicBezTo>
                  <a:cubicBezTo>
                    <a:pt x="2876" y="183"/>
                    <a:pt x="2671" y="229"/>
                    <a:pt x="2488" y="274"/>
                  </a:cubicBezTo>
                  <a:cubicBezTo>
                    <a:pt x="2283" y="297"/>
                    <a:pt x="2100" y="343"/>
                    <a:pt x="1917" y="388"/>
                  </a:cubicBezTo>
                  <a:cubicBezTo>
                    <a:pt x="1854" y="410"/>
                    <a:pt x="1810" y="431"/>
                    <a:pt x="1750" y="452"/>
                  </a:cubicBezTo>
                  <a:lnTo>
                    <a:pt x="1750" y="452"/>
                  </a:lnTo>
                  <a:cubicBezTo>
                    <a:pt x="1754" y="448"/>
                    <a:pt x="1758" y="443"/>
                    <a:pt x="1758" y="434"/>
                  </a:cubicBezTo>
                  <a:lnTo>
                    <a:pt x="1758" y="434"/>
                  </a:lnTo>
                  <a:cubicBezTo>
                    <a:pt x="1689" y="457"/>
                    <a:pt x="1621" y="480"/>
                    <a:pt x="1552" y="503"/>
                  </a:cubicBezTo>
                  <a:lnTo>
                    <a:pt x="1598" y="503"/>
                  </a:lnTo>
                  <a:cubicBezTo>
                    <a:pt x="1461" y="548"/>
                    <a:pt x="1324" y="594"/>
                    <a:pt x="1164" y="639"/>
                  </a:cubicBezTo>
                  <a:cubicBezTo>
                    <a:pt x="1050" y="685"/>
                    <a:pt x="913" y="731"/>
                    <a:pt x="799" y="776"/>
                  </a:cubicBezTo>
                  <a:cubicBezTo>
                    <a:pt x="662" y="822"/>
                    <a:pt x="548" y="891"/>
                    <a:pt x="411" y="936"/>
                  </a:cubicBezTo>
                  <a:cubicBezTo>
                    <a:pt x="365" y="959"/>
                    <a:pt x="297" y="982"/>
                    <a:pt x="228" y="1028"/>
                  </a:cubicBezTo>
                  <a:cubicBezTo>
                    <a:pt x="205" y="1050"/>
                    <a:pt x="160" y="1050"/>
                    <a:pt x="114" y="1073"/>
                  </a:cubicBezTo>
                  <a:cubicBezTo>
                    <a:pt x="69" y="1096"/>
                    <a:pt x="46" y="1142"/>
                    <a:pt x="23" y="1187"/>
                  </a:cubicBezTo>
                  <a:cubicBezTo>
                    <a:pt x="0" y="1233"/>
                    <a:pt x="0" y="1279"/>
                    <a:pt x="23" y="1347"/>
                  </a:cubicBezTo>
                  <a:cubicBezTo>
                    <a:pt x="53" y="1408"/>
                    <a:pt x="114" y="1449"/>
                    <a:pt x="178" y="1449"/>
                  </a:cubicBezTo>
                  <a:cubicBezTo>
                    <a:pt x="211" y="1449"/>
                    <a:pt x="244" y="1438"/>
                    <a:pt x="274" y="1416"/>
                  </a:cubicBezTo>
                  <a:cubicBezTo>
                    <a:pt x="320" y="1416"/>
                    <a:pt x="342" y="1393"/>
                    <a:pt x="365" y="1393"/>
                  </a:cubicBezTo>
                  <a:cubicBezTo>
                    <a:pt x="434" y="1370"/>
                    <a:pt x="479" y="1347"/>
                    <a:pt x="525" y="1324"/>
                  </a:cubicBezTo>
                  <a:cubicBezTo>
                    <a:pt x="639" y="1256"/>
                    <a:pt x="753" y="1210"/>
                    <a:pt x="867" y="1164"/>
                  </a:cubicBezTo>
                  <a:cubicBezTo>
                    <a:pt x="959" y="1119"/>
                    <a:pt x="1073" y="1096"/>
                    <a:pt x="1164" y="1050"/>
                  </a:cubicBezTo>
                  <a:cubicBezTo>
                    <a:pt x="1278" y="1005"/>
                    <a:pt x="1392" y="959"/>
                    <a:pt x="1507" y="936"/>
                  </a:cubicBezTo>
                  <a:lnTo>
                    <a:pt x="1484" y="936"/>
                  </a:lnTo>
                  <a:cubicBezTo>
                    <a:pt x="1598" y="891"/>
                    <a:pt x="1712" y="868"/>
                    <a:pt x="1803" y="822"/>
                  </a:cubicBezTo>
                  <a:lnTo>
                    <a:pt x="1803" y="822"/>
                  </a:lnTo>
                  <a:cubicBezTo>
                    <a:pt x="1803" y="824"/>
                    <a:pt x="1803" y="826"/>
                    <a:pt x="1803" y="828"/>
                  </a:cubicBezTo>
                  <a:lnTo>
                    <a:pt x="1803" y="828"/>
                  </a:lnTo>
                  <a:cubicBezTo>
                    <a:pt x="1833" y="820"/>
                    <a:pt x="1864" y="815"/>
                    <a:pt x="1895" y="799"/>
                  </a:cubicBezTo>
                  <a:cubicBezTo>
                    <a:pt x="1986" y="776"/>
                    <a:pt x="2054" y="754"/>
                    <a:pt x="2146" y="731"/>
                  </a:cubicBezTo>
                  <a:cubicBezTo>
                    <a:pt x="2237" y="708"/>
                    <a:pt x="2328" y="685"/>
                    <a:pt x="2442" y="662"/>
                  </a:cubicBezTo>
                  <a:cubicBezTo>
                    <a:pt x="2534" y="639"/>
                    <a:pt x="2625" y="617"/>
                    <a:pt x="2716" y="594"/>
                  </a:cubicBezTo>
                  <a:cubicBezTo>
                    <a:pt x="2808" y="571"/>
                    <a:pt x="2922" y="548"/>
                    <a:pt x="3013" y="548"/>
                  </a:cubicBezTo>
                  <a:cubicBezTo>
                    <a:pt x="3104" y="525"/>
                    <a:pt x="3196" y="503"/>
                    <a:pt x="3287" y="480"/>
                  </a:cubicBezTo>
                  <a:cubicBezTo>
                    <a:pt x="3378" y="457"/>
                    <a:pt x="3469" y="457"/>
                    <a:pt x="3561" y="434"/>
                  </a:cubicBezTo>
                  <a:cubicBezTo>
                    <a:pt x="3766" y="411"/>
                    <a:pt x="3949" y="366"/>
                    <a:pt x="4154" y="366"/>
                  </a:cubicBezTo>
                  <a:cubicBezTo>
                    <a:pt x="4268" y="343"/>
                    <a:pt x="4383" y="343"/>
                    <a:pt x="4497" y="320"/>
                  </a:cubicBezTo>
                  <a:cubicBezTo>
                    <a:pt x="4611" y="320"/>
                    <a:pt x="4725" y="297"/>
                    <a:pt x="4862" y="297"/>
                  </a:cubicBezTo>
                  <a:lnTo>
                    <a:pt x="4999" y="297"/>
                  </a:lnTo>
                  <a:cubicBezTo>
                    <a:pt x="5090" y="274"/>
                    <a:pt x="5204" y="274"/>
                    <a:pt x="5296" y="274"/>
                  </a:cubicBezTo>
                  <a:lnTo>
                    <a:pt x="6003" y="274"/>
                  </a:lnTo>
                  <a:cubicBezTo>
                    <a:pt x="6072" y="274"/>
                    <a:pt x="6140" y="274"/>
                    <a:pt x="6209" y="297"/>
                  </a:cubicBezTo>
                  <a:lnTo>
                    <a:pt x="6391" y="297"/>
                  </a:lnTo>
                  <a:cubicBezTo>
                    <a:pt x="6505" y="320"/>
                    <a:pt x="6642" y="320"/>
                    <a:pt x="6756" y="343"/>
                  </a:cubicBezTo>
                  <a:cubicBezTo>
                    <a:pt x="6779" y="343"/>
                    <a:pt x="6802" y="320"/>
                    <a:pt x="6802" y="297"/>
                  </a:cubicBezTo>
                  <a:cubicBezTo>
                    <a:pt x="6825" y="274"/>
                    <a:pt x="6802" y="251"/>
                    <a:pt x="6756" y="229"/>
                  </a:cubicBezTo>
                  <a:cubicBezTo>
                    <a:pt x="6665" y="229"/>
                    <a:pt x="6574" y="229"/>
                    <a:pt x="6482" y="206"/>
                  </a:cubicBezTo>
                  <a:cubicBezTo>
                    <a:pt x="6391" y="183"/>
                    <a:pt x="6300" y="160"/>
                    <a:pt x="6231" y="160"/>
                  </a:cubicBezTo>
                  <a:cubicBezTo>
                    <a:pt x="6026" y="114"/>
                    <a:pt x="5843" y="92"/>
                    <a:pt x="5638" y="69"/>
                  </a:cubicBezTo>
                  <a:cubicBezTo>
                    <a:pt x="5547" y="46"/>
                    <a:pt x="5455" y="46"/>
                    <a:pt x="5364" y="23"/>
                  </a:cubicBezTo>
                  <a:cubicBezTo>
                    <a:pt x="5273" y="23"/>
                    <a:pt x="5159" y="0"/>
                    <a:pt x="5067" y="0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4"/>
            <p:cNvSpPr/>
            <p:nvPr/>
          </p:nvSpPr>
          <p:spPr>
            <a:xfrm>
              <a:off x="6750175" y="1900825"/>
              <a:ext cx="99300" cy="36700"/>
            </a:xfrm>
            <a:custGeom>
              <a:avLst/>
              <a:gdLst/>
              <a:ahLst/>
              <a:cxnLst/>
              <a:rect l="l" t="t" r="r" b="b"/>
              <a:pathLst>
                <a:path w="3972" h="1468" extrusionOk="0">
                  <a:moveTo>
                    <a:pt x="3904" y="0"/>
                  </a:moveTo>
                  <a:cubicBezTo>
                    <a:pt x="3812" y="23"/>
                    <a:pt x="3721" y="23"/>
                    <a:pt x="3630" y="46"/>
                  </a:cubicBezTo>
                  <a:cubicBezTo>
                    <a:pt x="3561" y="69"/>
                    <a:pt x="3470" y="69"/>
                    <a:pt x="3379" y="92"/>
                  </a:cubicBezTo>
                  <a:cubicBezTo>
                    <a:pt x="3196" y="115"/>
                    <a:pt x="3013" y="160"/>
                    <a:pt x="2831" y="183"/>
                  </a:cubicBezTo>
                  <a:cubicBezTo>
                    <a:pt x="2739" y="206"/>
                    <a:pt x="2648" y="229"/>
                    <a:pt x="2534" y="252"/>
                  </a:cubicBezTo>
                  <a:cubicBezTo>
                    <a:pt x="2443" y="274"/>
                    <a:pt x="2351" y="274"/>
                    <a:pt x="2260" y="297"/>
                  </a:cubicBezTo>
                  <a:cubicBezTo>
                    <a:pt x="2146" y="320"/>
                    <a:pt x="2055" y="343"/>
                    <a:pt x="1963" y="366"/>
                  </a:cubicBezTo>
                  <a:cubicBezTo>
                    <a:pt x="1872" y="388"/>
                    <a:pt x="1781" y="434"/>
                    <a:pt x="1667" y="457"/>
                  </a:cubicBezTo>
                  <a:cubicBezTo>
                    <a:pt x="1598" y="480"/>
                    <a:pt x="1507" y="525"/>
                    <a:pt x="1438" y="548"/>
                  </a:cubicBezTo>
                  <a:lnTo>
                    <a:pt x="1416" y="548"/>
                  </a:lnTo>
                  <a:cubicBezTo>
                    <a:pt x="1279" y="594"/>
                    <a:pt x="1164" y="640"/>
                    <a:pt x="1050" y="685"/>
                  </a:cubicBezTo>
                  <a:cubicBezTo>
                    <a:pt x="936" y="708"/>
                    <a:pt x="822" y="754"/>
                    <a:pt x="708" y="822"/>
                  </a:cubicBezTo>
                  <a:cubicBezTo>
                    <a:pt x="594" y="868"/>
                    <a:pt x="503" y="936"/>
                    <a:pt x="388" y="982"/>
                  </a:cubicBezTo>
                  <a:cubicBezTo>
                    <a:pt x="320" y="1028"/>
                    <a:pt x="274" y="1050"/>
                    <a:pt x="229" y="1073"/>
                  </a:cubicBezTo>
                  <a:cubicBezTo>
                    <a:pt x="183" y="1096"/>
                    <a:pt x="115" y="1119"/>
                    <a:pt x="69" y="1165"/>
                  </a:cubicBezTo>
                  <a:cubicBezTo>
                    <a:pt x="23" y="1233"/>
                    <a:pt x="0" y="1301"/>
                    <a:pt x="23" y="1370"/>
                  </a:cubicBezTo>
                  <a:cubicBezTo>
                    <a:pt x="61" y="1426"/>
                    <a:pt x="114" y="1467"/>
                    <a:pt x="170" y="1467"/>
                  </a:cubicBezTo>
                  <a:cubicBezTo>
                    <a:pt x="182" y="1467"/>
                    <a:pt x="194" y="1465"/>
                    <a:pt x="206" y="1461"/>
                  </a:cubicBezTo>
                  <a:cubicBezTo>
                    <a:pt x="251" y="1461"/>
                    <a:pt x="297" y="1438"/>
                    <a:pt x="343" y="1416"/>
                  </a:cubicBezTo>
                  <a:cubicBezTo>
                    <a:pt x="388" y="1416"/>
                    <a:pt x="434" y="1393"/>
                    <a:pt x="457" y="1370"/>
                  </a:cubicBezTo>
                  <a:cubicBezTo>
                    <a:pt x="548" y="1324"/>
                    <a:pt x="640" y="1279"/>
                    <a:pt x="708" y="1233"/>
                  </a:cubicBezTo>
                  <a:cubicBezTo>
                    <a:pt x="799" y="1187"/>
                    <a:pt x="891" y="1119"/>
                    <a:pt x="982" y="1096"/>
                  </a:cubicBezTo>
                  <a:cubicBezTo>
                    <a:pt x="1050" y="1050"/>
                    <a:pt x="1142" y="1005"/>
                    <a:pt x="1233" y="982"/>
                  </a:cubicBezTo>
                  <a:cubicBezTo>
                    <a:pt x="1324" y="936"/>
                    <a:pt x="1393" y="891"/>
                    <a:pt x="1484" y="868"/>
                  </a:cubicBezTo>
                  <a:cubicBezTo>
                    <a:pt x="1575" y="822"/>
                    <a:pt x="1667" y="799"/>
                    <a:pt x="1758" y="754"/>
                  </a:cubicBezTo>
                  <a:cubicBezTo>
                    <a:pt x="1849" y="708"/>
                    <a:pt x="1941" y="662"/>
                    <a:pt x="2032" y="640"/>
                  </a:cubicBezTo>
                  <a:cubicBezTo>
                    <a:pt x="2123" y="594"/>
                    <a:pt x="2214" y="571"/>
                    <a:pt x="2306" y="548"/>
                  </a:cubicBezTo>
                  <a:cubicBezTo>
                    <a:pt x="2329" y="548"/>
                    <a:pt x="2329" y="548"/>
                    <a:pt x="2329" y="525"/>
                  </a:cubicBezTo>
                  <a:cubicBezTo>
                    <a:pt x="2466" y="503"/>
                    <a:pt x="2602" y="457"/>
                    <a:pt x="2739" y="411"/>
                  </a:cubicBezTo>
                  <a:cubicBezTo>
                    <a:pt x="2876" y="366"/>
                    <a:pt x="3013" y="343"/>
                    <a:pt x="3150" y="297"/>
                  </a:cubicBezTo>
                  <a:cubicBezTo>
                    <a:pt x="3287" y="274"/>
                    <a:pt x="3401" y="229"/>
                    <a:pt x="3538" y="206"/>
                  </a:cubicBezTo>
                  <a:cubicBezTo>
                    <a:pt x="3607" y="183"/>
                    <a:pt x="3652" y="183"/>
                    <a:pt x="3721" y="160"/>
                  </a:cubicBezTo>
                  <a:cubicBezTo>
                    <a:pt x="3789" y="137"/>
                    <a:pt x="3858" y="137"/>
                    <a:pt x="3926" y="137"/>
                  </a:cubicBezTo>
                  <a:cubicBezTo>
                    <a:pt x="3949" y="115"/>
                    <a:pt x="3972" y="92"/>
                    <a:pt x="3972" y="46"/>
                  </a:cubicBezTo>
                  <a:cubicBezTo>
                    <a:pt x="3972" y="23"/>
                    <a:pt x="3949" y="0"/>
                    <a:pt x="3904" y="0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4"/>
            <p:cNvSpPr/>
            <p:nvPr/>
          </p:nvSpPr>
          <p:spPr>
            <a:xfrm>
              <a:off x="6857450" y="189967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69" y="1"/>
                  </a:moveTo>
                  <a:cubicBezTo>
                    <a:pt x="46" y="1"/>
                    <a:pt x="23" y="24"/>
                    <a:pt x="1" y="46"/>
                  </a:cubicBezTo>
                  <a:cubicBezTo>
                    <a:pt x="1" y="69"/>
                    <a:pt x="23" y="115"/>
                    <a:pt x="46" y="115"/>
                  </a:cubicBezTo>
                  <a:cubicBezTo>
                    <a:pt x="92" y="115"/>
                    <a:pt x="115" y="92"/>
                    <a:pt x="115" y="69"/>
                  </a:cubicBezTo>
                  <a:cubicBezTo>
                    <a:pt x="115" y="46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4"/>
            <p:cNvSpPr/>
            <p:nvPr/>
          </p:nvSpPr>
          <p:spPr>
            <a:xfrm>
              <a:off x="6446025" y="2407550"/>
              <a:ext cx="30850" cy="71925"/>
            </a:xfrm>
            <a:custGeom>
              <a:avLst/>
              <a:gdLst/>
              <a:ahLst/>
              <a:cxnLst/>
              <a:rect l="l" t="t" r="r" b="b"/>
              <a:pathLst>
                <a:path w="1234" h="2877" extrusionOk="0">
                  <a:moveTo>
                    <a:pt x="1073" y="0"/>
                  </a:moveTo>
                  <a:cubicBezTo>
                    <a:pt x="1028" y="0"/>
                    <a:pt x="982" y="23"/>
                    <a:pt x="959" y="46"/>
                  </a:cubicBezTo>
                  <a:cubicBezTo>
                    <a:pt x="868" y="206"/>
                    <a:pt x="799" y="365"/>
                    <a:pt x="708" y="548"/>
                  </a:cubicBezTo>
                  <a:cubicBezTo>
                    <a:pt x="662" y="685"/>
                    <a:pt x="594" y="845"/>
                    <a:pt x="525" y="1005"/>
                  </a:cubicBezTo>
                  <a:cubicBezTo>
                    <a:pt x="411" y="1324"/>
                    <a:pt x="274" y="1644"/>
                    <a:pt x="183" y="1963"/>
                  </a:cubicBezTo>
                  <a:cubicBezTo>
                    <a:pt x="137" y="2077"/>
                    <a:pt x="115" y="2192"/>
                    <a:pt x="92" y="2306"/>
                  </a:cubicBezTo>
                  <a:cubicBezTo>
                    <a:pt x="69" y="2374"/>
                    <a:pt x="46" y="2443"/>
                    <a:pt x="46" y="2534"/>
                  </a:cubicBezTo>
                  <a:cubicBezTo>
                    <a:pt x="23" y="2602"/>
                    <a:pt x="1" y="2671"/>
                    <a:pt x="23" y="2739"/>
                  </a:cubicBezTo>
                  <a:cubicBezTo>
                    <a:pt x="46" y="2808"/>
                    <a:pt x="115" y="2876"/>
                    <a:pt x="183" y="2876"/>
                  </a:cubicBezTo>
                  <a:cubicBezTo>
                    <a:pt x="252" y="2876"/>
                    <a:pt x="297" y="2876"/>
                    <a:pt x="320" y="2853"/>
                  </a:cubicBezTo>
                  <a:cubicBezTo>
                    <a:pt x="366" y="2808"/>
                    <a:pt x="366" y="2785"/>
                    <a:pt x="389" y="2739"/>
                  </a:cubicBezTo>
                  <a:cubicBezTo>
                    <a:pt x="411" y="2694"/>
                    <a:pt x="411" y="2625"/>
                    <a:pt x="434" y="2580"/>
                  </a:cubicBezTo>
                  <a:cubicBezTo>
                    <a:pt x="434" y="2511"/>
                    <a:pt x="434" y="2465"/>
                    <a:pt x="457" y="2420"/>
                  </a:cubicBezTo>
                  <a:cubicBezTo>
                    <a:pt x="525" y="2077"/>
                    <a:pt x="640" y="1758"/>
                    <a:pt x="754" y="1438"/>
                  </a:cubicBezTo>
                  <a:cubicBezTo>
                    <a:pt x="822" y="1279"/>
                    <a:pt x="868" y="1119"/>
                    <a:pt x="936" y="959"/>
                  </a:cubicBezTo>
                  <a:cubicBezTo>
                    <a:pt x="959" y="868"/>
                    <a:pt x="982" y="799"/>
                    <a:pt x="1005" y="708"/>
                  </a:cubicBezTo>
                  <a:cubicBezTo>
                    <a:pt x="1028" y="639"/>
                    <a:pt x="1050" y="571"/>
                    <a:pt x="1073" y="480"/>
                  </a:cubicBezTo>
                  <a:cubicBezTo>
                    <a:pt x="1096" y="411"/>
                    <a:pt x="1119" y="365"/>
                    <a:pt x="1165" y="297"/>
                  </a:cubicBezTo>
                  <a:cubicBezTo>
                    <a:pt x="1165" y="274"/>
                    <a:pt x="1187" y="251"/>
                    <a:pt x="1187" y="229"/>
                  </a:cubicBezTo>
                  <a:cubicBezTo>
                    <a:pt x="1210" y="206"/>
                    <a:pt x="1233" y="160"/>
                    <a:pt x="1233" y="114"/>
                  </a:cubicBezTo>
                  <a:cubicBezTo>
                    <a:pt x="1210" y="114"/>
                    <a:pt x="1210" y="114"/>
                    <a:pt x="1210" y="92"/>
                  </a:cubicBezTo>
                  <a:cubicBezTo>
                    <a:pt x="1210" y="92"/>
                    <a:pt x="1187" y="69"/>
                    <a:pt x="1187" y="69"/>
                  </a:cubicBezTo>
                  <a:cubicBezTo>
                    <a:pt x="1142" y="46"/>
                    <a:pt x="1119" y="23"/>
                    <a:pt x="1096" y="0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4"/>
            <p:cNvSpPr/>
            <p:nvPr/>
          </p:nvSpPr>
          <p:spPr>
            <a:xfrm>
              <a:off x="6389525" y="2095400"/>
              <a:ext cx="196325" cy="316725"/>
            </a:xfrm>
            <a:custGeom>
              <a:avLst/>
              <a:gdLst/>
              <a:ahLst/>
              <a:cxnLst/>
              <a:rect l="l" t="t" r="r" b="b"/>
              <a:pathLst>
                <a:path w="7853" h="12669" extrusionOk="0">
                  <a:moveTo>
                    <a:pt x="5022" y="1"/>
                  </a:moveTo>
                  <a:cubicBezTo>
                    <a:pt x="4977" y="1"/>
                    <a:pt x="4931" y="24"/>
                    <a:pt x="4885" y="69"/>
                  </a:cubicBezTo>
                  <a:cubicBezTo>
                    <a:pt x="4794" y="161"/>
                    <a:pt x="4703" y="252"/>
                    <a:pt x="4612" y="343"/>
                  </a:cubicBezTo>
                  <a:cubicBezTo>
                    <a:pt x="4497" y="480"/>
                    <a:pt x="4406" y="594"/>
                    <a:pt x="4315" y="731"/>
                  </a:cubicBezTo>
                  <a:lnTo>
                    <a:pt x="4292" y="754"/>
                  </a:lnTo>
                  <a:lnTo>
                    <a:pt x="4246" y="800"/>
                  </a:lnTo>
                  <a:cubicBezTo>
                    <a:pt x="4178" y="891"/>
                    <a:pt x="4109" y="1005"/>
                    <a:pt x="4018" y="1096"/>
                  </a:cubicBezTo>
                  <a:cubicBezTo>
                    <a:pt x="3972" y="1188"/>
                    <a:pt x="3904" y="1256"/>
                    <a:pt x="3858" y="1348"/>
                  </a:cubicBezTo>
                  <a:lnTo>
                    <a:pt x="3721" y="1507"/>
                  </a:lnTo>
                  <a:lnTo>
                    <a:pt x="3721" y="1530"/>
                  </a:lnTo>
                  <a:cubicBezTo>
                    <a:pt x="3653" y="1599"/>
                    <a:pt x="3584" y="1667"/>
                    <a:pt x="3539" y="1758"/>
                  </a:cubicBezTo>
                  <a:lnTo>
                    <a:pt x="3493" y="1804"/>
                  </a:lnTo>
                  <a:lnTo>
                    <a:pt x="3470" y="1850"/>
                  </a:lnTo>
                  <a:cubicBezTo>
                    <a:pt x="3356" y="1987"/>
                    <a:pt x="3242" y="2146"/>
                    <a:pt x="3128" y="2306"/>
                  </a:cubicBezTo>
                  <a:cubicBezTo>
                    <a:pt x="2991" y="2489"/>
                    <a:pt x="2900" y="2626"/>
                    <a:pt x="2831" y="2763"/>
                  </a:cubicBezTo>
                  <a:cubicBezTo>
                    <a:pt x="2785" y="2831"/>
                    <a:pt x="2740" y="2923"/>
                    <a:pt x="2671" y="3014"/>
                  </a:cubicBezTo>
                  <a:cubicBezTo>
                    <a:pt x="2626" y="3082"/>
                    <a:pt x="2580" y="3174"/>
                    <a:pt x="2534" y="3242"/>
                  </a:cubicBezTo>
                  <a:cubicBezTo>
                    <a:pt x="2512" y="3311"/>
                    <a:pt x="2466" y="3356"/>
                    <a:pt x="2443" y="3425"/>
                  </a:cubicBezTo>
                  <a:lnTo>
                    <a:pt x="2420" y="3447"/>
                  </a:lnTo>
                  <a:cubicBezTo>
                    <a:pt x="2397" y="3516"/>
                    <a:pt x="2352" y="3607"/>
                    <a:pt x="2306" y="3699"/>
                  </a:cubicBezTo>
                  <a:cubicBezTo>
                    <a:pt x="2283" y="3744"/>
                    <a:pt x="2283" y="3790"/>
                    <a:pt x="2261" y="3813"/>
                  </a:cubicBezTo>
                  <a:lnTo>
                    <a:pt x="2238" y="3858"/>
                  </a:lnTo>
                  <a:cubicBezTo>
                    <a:pt x="2146" y="4064"/>
                    <a:pt x="2055" y="4246"/>
                    <a:pt x="1941" y="4406"/>
                  </a:cubicBezTo>
                  <a:cubicBezTo>
                    <a:pt x="1850" y="4589"/>
                    <a:pt x="1758" y="4771"/>
                    <a:pt x="1667" y="4931"/>
                  </a:cubicBezTo>
                  <a:cubicBezTo>
                    <a:pt x="1576" y="5114"/>
                    <a:pt x="1507" y="5274"/>
                    <a:pt x="1416" y="5456"/>
                  </a:cubicBezTo>
                  <a:cubicBezTo>
                    <a:pt x="1325" y="5639"/>
                    <a:pt x="1256" y="5821"/>
                    <a:pt x="1142" y="6095"/>
                  </a:cubicBezTo>
                  <a:lnTo>
                    <a:pt x="1051" y="6323"/>
                  </a:lnTo>
                  <a:cubicBezTo>
                    <a:pt x="982" y="6438"/>
                    <a:pt x="937" y="6575"/>
                    <a:pt x="891" y="6711"/>
                  </a:cubicBezTo>
                  <a:lnTo>
                    <a:pt x="823" y="6826"/>
                  </a:lnTo>
                  <a:cubicBezTo>
                    <a:pt x="777" y="6963"/>
                    <a:pt x="708" y="7100"/>
                    <a:pt x="663" y="7259"/>
                  </a:cubicBezTo>
                  <a:lnTo>
                    <a:pt x="617" y="7373"/>
                  </a:lnTo>
                  <a:cubicBezTo>
                    <a:pt x="571" y="7510"/>
                    <a:pt x="526" y="7647"/>
                    <a:pt x="480" y="7807"/>
                  </a:cubicBezTo>
                  <a:cubicBezTo>
                    <a:pt x="412" y="7967"/>
                    <a:pt x="366" y="8149"/>
                    <a:pt x="298" y="8309"/>
                  </a:cubicBezTo>
                  <a:cubicBezTo>
                    <a:pt x="275" y="8423"/>
                    <a:pt x="229" y="8560"/>
                    <a:pt x="206" y="8652"/>
                  </a:cubicBezTo>
                  <a:cubicBezTo>
                    <a:pt x="206" y="8720"/>
                    <a:pt x="183" y="8789"/>
                    <a:pt x="161" y="8857"/>
                  </a:cubicBezTo>
                  <a:cubicBezTo>
                    <a:pt x="138" y="8971"/>
                    <a:pt x="115" y="9108"/>
                    <a:pt x="92" y="9222"/>
                  </a:cubicBezTo>
                  <a:cubicBezTo>
                    <a:pt x="69" y="9268"/>
                    <a:pt x="69" y="9336"/>
                    <a:pt x="46" y="9382"/>
                  </a:cubicBezTo>
                  <a:cubicBezTo>
                    <a:pt x="46" y="9451"/>
                    <a:pt x="24" y="9519"/>
                    <a:pt x="24" y="9565"/>
                  </a:cubicBezTo>
                  <a:cubicBezTo>
                    <a:pt x="1" y="9679"/>
                    <a:pt x="46" y="9793"/>
                    <a:pt x="161" y="9816"/>
                  </a:cubicBezTo>
                  <a:lnTo>
                    <a:pt x="206" y="9816"/>
                  </a:lnTo>
                  <a:cubicBezTo>
                    <a:pt x="206" y="9839"/>
                    <a:pt x="229" y="9861"/>
                    <a:pt x="275" y="9884"/>
                  </a:cubicBezTo>
                  <a:cubicBezTo>
                    <a:pt x="343" y="9930"/>
                    <a:pt x="412" y="9976"/>
                    <a:pt x="480" y="10021"/>
                  </a:cubicBezTo>
                  <a:cubicBezTo>
                    <a:pt x="526" y="10067"/>
                    <a:pt x="594" y="10090"/>
                    <a:pt x="640" y="10135"/>
                  </a:cubicBezTo>
                  <a:cubicBezTo>
                    <a:pt x="686" y="10181"/>
                    <a:pt x="754" y="10227"/>
                    <a:pt x="800" y="10272"/>
                  </a:cubicBezTo>
                  <a:lnTo>
                    <a:pt x="845" y="10295"/>
                  </a:lnTo>
                  <a:lnTo>
                    <a:pt x="959" y="10386"/>
                  </a:lnTo>
                  <a:lnTo>
                    <a:pt x="1051" y="10500"/>
                  </a:lnTo>
                  <a:lnTo>
                    <a:pt x="1165" y="10569"/>
                  </a:lnTo>
                  <a:cubicBezTo>
                    <a:pt x="1279" y="10660"/>
                    <a:pt x="1370" y="10752"/>
                    <a:pt x="1484" y="10866"/>
                  </a:cubicBezTo>
                  <a:lnTo>
                    <a:pt x="1530" y="10911"/>
                  </a:lnTo>
                  <a:cubicBezTo>
                    <a:pt x="1576" y="10957"/>
                    <a:pt x="1644" y="11003"/>
                    <a:pt x="1690" y="11048"/>
                  </a:cubicBezTo>
                  <a:cubicBezTo>
                    <a:pt x="1758" y="11117"/>
                    <a:pt x="1827" y="11185"/>
                    <a:pt x="1895" y="11231"/>
                  </a:cubicBezTo>
                  <a:cubicBezTo>
                    <a:pt x="2009" y="11322"/>
                    <a:pt x="2101" y="11413"/>
                    <a:pt x="2215" y="11482"/>
                  </a:cubicBezTo>
                  <a:lnTo>
                    <a:pt x="2306" y="11573"/>
                  </a:lnTo>
                  <a:cubicBezTo>
                    <a:pt x="2466" y="11687"/>
                    <a:pt x="2603" y="11802"/>
                    <a:pt x="2740" y="11916"/>
                  </a:cubicBezTo>
                  <a:cubicBezTo>
                    <a:pt x="2763" y="11938"/>
                    <a:pt x="2808" y="11961"/>
                    <a:pt x="2831" y="11984"/>
                  </a:cubicBezTo>
                  <a:cubicBezTo>
                    <a:pt x="2854" y="12007"/>
                    <a:pt x="2900" y="12053"/>
                    <a:pt x="2922" y="12075"/>
                  </a:cubicBezTo>
                  <a:cubicBezTo>
                    <a:pt x="2968" y="12121"/>
                    <a:pt x="3037" y="12167"/>
                    <a:pt x="3082" y="12212"/>
                  </a:cubicBezTo>
                  <a:lnTo>
                    <a:pt x="3151" y="12281"/>
                  </a:lnTo>
                  <a:cubicBezTo>
                    <a:pt x="3242" y="12372"/>
                    <a:pt x="3333" y="12463"/>
                    <a:pt x="3447" y="12555"/>
                  </a:cubicBezTo>
                  <a:cubicBezTo>
                    <a:pt x="3539" y="12646"/>
                    <a:pt x="3630" y="12669"/>
                    <a:pt x="3699" y="12669"/>
                  </a:cubicBezTo>
                  <a:cubicBezTo>
                    <a:pt x="3744" y="12669"/>
                    <a:pt x="3790" y="12669"/>
                    <a:pt x="3813" y="12646"/>
                  </a:cubicBezTo>
                  <a:cubicBezTo>
                    <a:pt x="3881" y="12600"/>
                    <a:pt x="3904" y="12532"/>
                    <a:pt x="3950" y="12486"/>
                  </a:cubicBezTo>
                  <a:lnTo>
                    <a:pt x="3972" y="12418"/>
                  </a:lnTo>
                  <a:cubicBezTo>
                    <a:pt x="4018" y="12372"/>
                    <a:pt x="4064" y="12304"/>
                    <a:pt x="4087" y="12235"/>
                  </a:cubicBezTo>
                  <a:lnTo>
                    <a:pt x="4109" y="12212"/>
                  </a:lnTo>
                  <a:cubicBezTo>
                    <a:pt x="4155" y="12121"/>
                    <a:pt x="4201" y="12053"/>
                    <a:pt x="4246" y="11961"/>
                  </a:cubicBezTo>
                  <a:cubicBezTo>
                    <a:pt x="4292" y="11893"/>
                    <a:pt x="4315" y="11802"/>
                    <a:pt x="4360" y="11733"/>
                  </a:cubicBezTo>
                  <a:lnTo>
                    <a:pt x="4406" y="11665"/>
                  </a:lnTo>
                  <a:cubicBezTo>
                    <a:pt x="4429" y="11596"/>
                    <a:pt x="4475" y="11550"/>
                    <a:pt x="4497" y="11505"/>
                  </a:cubicBezTo>
                  <a:lnTo>
                    <a:pt x="4589" y="11322"/>
                  </a:lnTo>
                  <a:cubicBezTo>
                    <a:pt x="4634" y="11231"/>
                    <a:pt x="4680" y="11117"/>
                    <a:pt x="4726" y="11025"/>
                  </a:cubicBezTo>
                  <a:lnTo>
                    <a:pt x="4863" y="10774"/>
                  </a:lnTo>
                  <a:lnTo>
                    <a:pt x="4977" y="10523"/>
                  </a:lnTo>
                  <a:cubicBezTo>
                    <a:pt x="5045" y="10409"/>
                    <a:pt x="5091" y="10295"/>
                    <a:pt x="5136" y="10181"/>
                  </a:cubicBezTo>
                  <a:cubicBezTo>
                    <a:pt x="5182" y="10067"/>
                    <a:pt x="5228" y="9976"/>
                    <a:pt x="5273" y="9861"/>
                  </a:cubicBezTo>
                  <a:lnTo>
                    <a:pt x="5296" y="9839"/>
                  </a:lnTo>
                  <a:lnTo>
                    <a:pt x="5296" y="9816"/>
                  </a:lnTo>
                  <a:cubicBezTo>
                    <a:pt x="5319" y="9747"/>
                    <a:pt x="5365" y="9679"/>
                    <a:pt x="5388" y="9587"/>
                  </a:cubicBezTo>
                  <a:lnTo>
                    <a:pt x="5433" y="9473"/>
                  </a:lnTo>
                  <a:cubicBezTo>
                    <a:pt x="5502" y="9314"/>
                    <a:pt x="5570" y="9131"/>
                    <a:pt x="5639" y="8948"/>
                  </a:cubicBezTo>
                  <a:cubicBezTo>
                    <a:pt x="5707" y="8743"/>
                    <a:pt x="5776" y="8560"/>
                    <a:pt x="5821" y="8355"/>
                  </a:cubicBezTo>
                  <a:cubicBezTo>
                    <a:pt x="5867" y="8195"/>
                    <a:pt x="5913" y="7990"/>
                    <a:pt x="5958" y="7784"/>
                  </a:cubicBezTo>
                  <a:cubicBezTo>
                    <a:pt x="5958" y="7739"/>
                    <a:pt x="5958" y="7693"/>
                    <a:pt x="5958" y="7625"/>
                  </a:cubicBezTo>
                  <a:cubicBezTo>
                    <a:pt x="5958" y="7579"/>
                    <a:pt x="5958" y="7533"/>
                    <a:pt x="5958" y="7510"/>
                  </a:cubicBezTo>
                  <a:cubicBezTo>
                    <a:pt x="5958" y="7396"/>
                    <a:pt x="5935" y="7305"/>
                    <a:pt x="5913" y="7214"/>
                  </a:cubicBezTo>
                  <a:cubicBezTo>
                    <a:pt x="5890" y="7168"/>
                    <a:pt x="5890" y="7122"/>
                    <a:pt x="5867" y="7077"/>
                  </a:cubicBezTo>
                  <a:lnTo>
                    <a:pt x="5844" y="7054"/>
                  </a:lnTo>
                  <a:cubicBezTo>
                    <a:pt x="5821" y="7008"/>
                    <a:pt x="5798" y="6985"/>
                    <a:pt x="5776" y="6940"/>
                  </a:cubicBezTo>
                  <a:cubicBezTo>
                    <a:pt x="5753" y="6894"/>
                    <a:pt x="5730" y="6871"/>
                    <a:pt x="5707" y="6848"/>
                  </a:cubicBezTo>
                  <a:cubicBezTo>
                    <a:pt x="5684" y="6826"/>
                    <a:pt x="5661" y="6826"/>
                    <a:pt x="5639" y="6803"/>
                  </a:cubicBezTo>
                  <a:lnTo>
                    <a:pt x="5639" y="6780"/>
                  </a:lnTo>
                  <a:cubicBezTo>
                    <a:pt x="5593" y="6757"/>
                    <a:pt x="5525" y="6734"/>
                    <a:pt x="5479" y="6711"/>
                  </a:cubicBezTo>
                  <a:cubicBezTo>
                    <a:pt x="5410" y="6689"/>
                    <a:pt x="5365" y="6666"/>
                    <a:pt x="5296" y="6666"/>
                  </a:cubicBezTo>
                  <a:cubicBezTo>
                    <a:pt x="5228" y="6666"/>
                    <a:pt x="5182" y="6689"/>
                    <a:pt x="5136" y="6689"/>
                  </a:cubicBezTo>
                  <a:cubicBezTo>
                    <a:pt x="5022" y="6711"/>
                    <a:pt x="4931" y="6757"/>
                    <a:pt x="4840" y="6803"/>
                  </a:cubicBezTo>
                  <a:cubicBezTo>
                    <a:pt x="4771" y="6826"/>
                    <a:pt x="4703" y="6871"/>
                    <a:pt x="4634" y="6917"/>
                  </a:cubicBezTo>
                  <a:cubicBezTo>
                    <a:pt x="4657" y="6894"/>
                    <a:pt x="4680" y="6848"/>
                    <a:pt x="4703" y="6803"/>
                  </a:cubicBezTo>
                  <a:lnTo>
                    <a:pt x="4794" y="6620"/>
                  </a:lnTo>
                  <a:cubicBezTo>
                    <a:pt x="4863" y="6506"/>
                    <a:pt x="4931" y="6392"/>
                    <a:pt x="4977" y="6301"/>
                  </a:cubicBezTo>
                  <a:cubicBezTo>
                    <a:pt x="5091" y="6118"/>
                    <a:pt x="5182" y="5935"/>
                    <a:pt x="5296" y="5776"/>
                  </a:cubicBezTo>
                  <a:cubicBezTo>
                    <a:pt x="5753" y="5091"/>
                    <a:pt x="6232" y="4429"/>
                    <a:pt x="6689" y="3813"/>
                  </a:cubicBezTo>
                  <a:lnTo>
                    <a:pt x="6757" y="3721"/>
                  </a:lnTo>
                  <a:lnTo>
                    <a:pt x="6826" y="3653"/>
                  </a:lnTo>
                  <a:cubicBezTo>
                    <a:pt x="6871" y="3562"/>
                    <a:pt x="6940" y="3493"/>
                    <a:pt x="6985" y="3402"/>
                  </a:cubicBezTo>
                  <a:lnTo>
                    <a:pt x="7099" y="3265"/>
                  </a:lnTo>
                  <a:cubicBezTo>
                    <a:pt x="7214" y="3128"/>
                    <a:pt x="7305" y="2991"/>
                    <a:pt x="7442" y="2854"/>
                  </a:cubicBezTo>
                  <a:cubicBezTo>
                    <a:pt x="7488" y="2786"/>
                    <a:pt x="7556" y="2717"/>
                    <a:pt x="7602" y="2649"/>
                  </a:cubicBezTo>
                  <a:cubicBezTo>
                    <a:pt x="7670" y="2580"/>
                    <a:pt x="7739" y="2512"/>
                    <a:pt x="7807" y="2420"/>
                  </a:cubicBezTo>
                  <a:cubicBezTo>
                    <a:pt x="7853" y="2375"/>
                    <a:pt x="7853" y="2306"/>
                    <a:pt x="7807" y="2261"/>
                  </a:cubicBezTo>
                  <a:cubicBezTo>
                    <a:pt x="7784" y="2238"/>
                    <a:pt x="7761" y="2238"/>
                    <a:pt x="7716" y="2238"/>
                  </a:cubicBezTo>
                  <a:cubicBezTo>
                    <a:pt x="7693" y="2192"/>
                    <a:pt x="7670" y="2169"/>
                    <a:pt x="7624" y="2146"/>
                  </a:cubicBezTo>
                  <a:lnTo>
                    <a:pt x="7533" y="2078"/>
                  </a:lnTo>
                  <a:cubicBezTo>
                    <a:pt x="7465" y="2009"/>
                    <a:pt x="7396" y="1941"/>
                    <a:pt x="7328" y="1873"/>
                  </a:cubicBezTo>
                  <a:cubicBezTo>
                    <a:pt x="7236" y="1781"/>
                    <a:pt x="7122" y="1690"/>
                    <a:pt x="7031" y="1599"/>
                  </a:cubicBezTo>
                  <a:lnTo>
                    <a:pt x="6940" y="1530"/>
                  </a:lnTo>
                  <a:cubicBezTo>
                    <a:pt x="6848" y="1462"/>
                    <a:pt x="6780" y="1393"/>
                    <a:pt x="6734" y="1348"/>
                  </a:cubicBezTo>
                  <a:cubicBezTo>
                    <a:pt x="6689" y="1302"/>
                    <a:pt x="6643" y="1256"/>
                    <a:pt x="6597" y="1211"/>
                  </a:cubicBezTo>
                  <a:lnTo>
                    <a:pt x="6529" y="1165"/>
                  </a:lnTo>
                  <a:cubicBezTo>
                    <a:pt x="6438" y="1096"/>
                    <a:pt x="6346" y="1028"/>
                    <a:pt x="6278" y="960"/>
                  </a:cubicBezTo>
                  <a:cubicBezTo>
                    <a:pt x="6209" y="891"/>
                    <a:pt x="6141" y="845"/>
                    <a:pt x="6095" y="800"/>
                  </a:cubicBezTo>
                  <a:cubicBezTo>
                    <a:pt x="6050" y="754"/>
                    <a:pt x="6004" y="731"/>
                    <a:pt x="5958" y="686"/>
                  </a:cubicBezTo>
                  <a:cubicBezTo>
                    <a:pt x="5935" y="663"/>
                    <a:pt x="5913" y="640"/>
                    <a:pt x="5890" y="617"/>
                  </a:cubicBezTo>
                  <a:cubicBezTo>
                    <a:pt x="5821" y="572"/>
                    <a:pt x="5753" y="503"/>
                    <a:pt x="5684" y="457"/>
                  </a:cubicBezTo>
                  <a:cubicBezTo>
                    <a:pt x="5593" y="389"/>
                    <a:pt x="5502" y="298"/>
                    <a:pt x="5410" y="229"/>
                  </a:cubicBezTo>
                  <a:cubicBezTo>
                    <a:pt x="5365" y="183"/>
                    <a:pt x="5296" y="138"/>
                    <a:pt x="5251" y="92"/>
                  </a:cubicBezTo>
                  <a:cubicBezTo>
                    <a:pt x="5228" y="69"/>
                    <a:pt x="5182" y="69"/>
                    <a:pt x="5159" y="69"/>
                  </a:cubicBezTo>
                  <a:cubicBezTo>
                    <a:pt x="5114" y="24"/>
                    <a:pt x="5068" y="1"/>
                    <a:pt x="5022" y="1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4"/>
            <p:cNvSpPr/>
            <p:nvPr/>
          </p:nvSpPr>
          <p:spPr>
            <a:xfrm>
              <a:off x="6536175" y="2175300"/>
              <a:ext cx="53675" cy="69300"/>
            </a:xfrm>
            <a:custGeom>
              <a:avLst/>
              <a:gdLst/>
              <a:ahLst/>
              <a:cxnLst/>
              <a:rect l="l" t="t" r="r" b="b"/>
              <a:pathLst>
                <a:path w="2147" h="2772" extrusionOk="0">
                  <a:moveTo>
                    <a:pt x="2055" y="0"/>
                  </a:moveTo>
                  <a:cubicBezTo>
                    <a:pt x="2032" y="0"/>
                    <a:pt x="2010" y="0"/>
                    <a:pt x="1987" y="23"/>
                  </a:cubicBezTo>
                  <a:cubicBezTo>
                    <a:pt x="1918" y="115"/>
                    <a:pt x="1850" y="183"/>
                    <a:pt x="1781" y="251"/>
                  </a:cubicBezTo>
                  <a:cubicBezTo>
                    <a:pt x="1713" y="343"/>
                    <a:pt x="1644" y="411"/>
                    <a:pt x="1576" y="480"/>
                  </a:cubicBezTo>
                  <a:cubicBezTo>
                    <a:pt x="1439" y="640"/>
                    <a:pt x="1325" y="776"/>
                    <a:pt x="1188" y="936"/>
                  </a:cubicBezTo>
                  <a:cubicBezTo>
                    <a:pt x="1051" y="1096"/>
                    <a:pt x="937" y="1256"/>
                    <a:pt x="823" y="1393"/>
                  </a:cubicBezTo>
                  <a:cubicBezTo>
                    <a:pt x="686" y="1553"/>
                    <a:pt x="572" y="1712"/>
                    <a:pt x="457" y="1872"/>
                  </a:cubicBezTo>
                  <a:cubicBezTo>
                    <a:pt x="389" y="1963"/>
                    <a:pt x="320" y="2078"/>
                    <a:pt x="229" y="2169"/>
                  </a:cubicBezTo>
                  <a:cubicBezTo>
                    <a:pt x="206" y="2214"/>
                    <a:pt x="184" y="2260"/>
                    <a:pt x="161" y="2306"/>
                  </a:cubicBezTo>
                  <a:cubicBezTo>
                    <a:pt x="138" y="2329"/>
                    <a:pt x="115" y="2374"/>
                    <a:pt x="92" y="2397"/>
                  </a:cubicBezTo>
                  <a:cubicBezTo>
                    <a:pt x="69" y="2443"/>
                    <a:pt x="47" y="2511"/>
                    <a:pt x="24" y="2580"/>
                  </a:cubicBezTo>
                  <a:cubicBezTo>
                    <a:pt x="1" y="2648"/>
                    <a:pt x="69" y="2762"/>
                    <a:pt x="161" y="2762"/>
                  </a:cubicBezTo>
                  <a:cubicBezTo>
                    <a:pt x="174" y="2769"/>
                    <a:pt x="187" y="2772"/>
                    <a:pt x="200" y="2772"/>
                  </a:cubicBezTo>
                  <a:cubicBezTo>
                    <a:pt x="231" y="2772"/>
                    <a:pt x="259" y="2756"/>
                    <a:pt x="275" y="2739"/>
                  </a:cubicBezTo>
                  <a:cubicBezTo>
                    <a:pt x="320" y="2717"/>
                    <a:pt x="343" y="2694"/>
                    <a:pt x="366" y="2648"/>
                  </a:cubicBezTo>
                  <a:cubicBezTo>
                    <a:pt x="389" y="2557"/>
                    <a:pt x="435" y="2488"/>
                    <a:pt x="480" y="2420"/>
                  </a:cubicBezTo>
                  <a:cubicBezTo>
                    <a:pt x="526" y="2351"/>
                    <a:pt x="572" y="2283"/>
                    <a:pt x="617" y="2214"/>
                  </a:cubicBezTo>
                  <a:cubicBezTo>
                    <a:pt x="708" y="2078"/>
                    <a:pt x="800" y="1941"/>
                    <a:pt x="891" y="1804"/>
                  </a:cubicBezTo>
                  <a:cubicBezTo>
                    <a:pt x="982" y="1667"/>
                    <a:pt x="1074" y="1530"/>
                    <a:pt x="1165" y="1393"/>
                  </a:cubicBezTo>
                  <a:cubicBezTo>
                    <a:pt x="1256" y="1256"/>
                    <a:pt x="1348" y="1119"/>
                    <a:pt x="1439" y="1005"/>
                  </a:cubicBezTo>
                  <a:cubicBezTo>
                    <a:pt x="1530" y="845"/>
                    <a:pt x="1644" y="708"/>
                    <a:pt x="1758" y="571"/>
                  </a:cubicBezTo>
                  <a:cubicBezTo>
                    <a:pt x="1804" y="503"/>
                    <a:pt x="1850" y="434"/>
                    <a:pt x="1918" y="366"/>
                  </a:cubicBezTo>
                  <a:cubicBezTo>
                    <a:pt x="1964" y="274"/>
                    <a:pt x="2032" y="206"/>
                    <a:pt x="2101" y="137"/>
                  </a:cubicBezTo>
                  <a:cubicBezTo>
                    <a:pt x="2146" y="115"/>
                    <a:pt x="2124" y="46"/>
                    <a:pt x="2101" y="23"/>
                  </a:cubicBezTo>
                  <a:cubicBezTo>
                    <a:pt x="2078" y="0"/>
                    <a:pt x="2078" y="0"/>
                    <a:pt x="2055" y="0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4"/>
            <p:cNvSpPr/>
            <p:nvPr/>
          </p:nvSpPr>
          <p:spPr>
            <a:xfrm>
              <a:off x="6541900" y="2210100"/>
              <a:ext cx="43950" cy="56200"/>
            </a:xfrm>
            <a:custGeom>
              <a:avLst/>
              <a:gdLst/>
              <a:ahLst/>
              <a:cxnLst/>
              <a:rect l="l" t="t" r="r" b="b"/>
              <a:pathLst>
                <a:path w="1758" h="2248" extrusionOk="0">
                  <a:moveTo>
                    <a:pt x="1164" y="845"/>
                  </a:moveTo>
                  <a:cubicBezTo>
                    <a:pt x="1158" y="853"/>
                    <a:pt x="1153" y="860"/>
                    <a:pt x="1147" y="868"/>
                  </a:cubicBezTo>
                  <a:lnTo>
                    <a:pt x="1147" y="868"/>
                  </a:lnTo>
                  <a:cubicBezTo>
                    <a:pt x="1164" y="864"/>
                    <a:pt x="1164" y="845"/>
                    <a:pt x="1164" y="845"/>
                  </a:cubicBezTo>
                  <a:close/>
                  <a:moveTo>
                    <a:pt x="1644" y="1"/>
                  </a:moveTo>
                  <a:cubicBezTo>
                    <a:pt x="1621" y="1"/>
                    <a:pt x="1598" y="1"/>
                    <a:pt x="1575" y="24"/>
                  </a:cubicBezTo>
                  <a:cubicBezTo>
                    <a:pt x="1461" y="138"/>
                    <a:pt x="1347" y="275"/>
                    <a:pt x="1233" y="412"/>
                  </a:cubicBezTo>
                  <a:cubicBezTo>
                    <a:pt x="1141" y="526"/>
                    <a:pt x="1027" y="663"/>
                    <a:pt x="936" y="777"/>
                  </a:cubicBezTo>
                  <a:cubicBezTo>
                    <a:pt x="731" y="1028"/>
                    <a:pt x="525" y="1279"/>
                    <a:pt x="343" y="1530"/>
                  </a:cubicBezTo>
                  <a:cubicBezTo>
                    <a:pt x="343" y="1530"/>
                    <a:pt x="343" y="1530"/>
                    <a:pt x="343" y="1553"/>
                  </a:cubicBezTo>
                  <a:lnTo>
                    <a:pt x="320" y="1553"/>
                  </a:lnTo>
                  <a:cubicBezTo>
                    <a:pt x="297" y="1621"/>
                    <a:pt x="251" y="1667"/>
                    <a:pt x="206" y="1735"/>
                  </a:cubicBezTo>
                  <a:cubicBezTo>
                    <a:pt x="206" y="1735"/>
                    <a:pt x="227" y="1714"/>
                    <a:pt x="228" y="1713"/>
                  </a:cubicBezTo>
                  <a:lnTo>
                    <a:pt x="228" y="1713"/>
                  </a:lnTo>
                  <a:cubicBezTo>
                    <a:pt x="183" y="1758"/>
                    <a:pt x="160" y="1804"/>
                    <a:pt x="114" y="1850"/>
                  </a:cubicBezTo>
                  <a:cubicBezTo>
                    <a:pt x="91" y="1895"/>
                    <a:pt x="46" y="1941"/>
                    <a:pt x="23" y="2009"/>
                  </a:cubicBezTo>
                  <a:cubicBezTo>
                    <a:pt x="0" y="2055"/>
                    <a:pt x="0" y="2078"/>
                    <a:pt x="23" y="2123"/>
                  </a:cubicBezTo>
                  <a:cubicBezTo>
                    <a:pt x="23" y="2169"/>
                    <a:pt x="69" y="2215"/>
                    <a:pt x="91" y="2238"/>
                  </a:cubicBezTo>
                  <a:cubicBezTo>
                    <a:pt x="122" y="2238"/>
                    <a:pt x="152" y="2248"/>
                    <a:pt x="183" y="2248"/>
                  </a:cubicBezTo>
                  <a:cubicBezTo>
                    <a:pt x="198" y="2248"/>
                    <a:pt x="213" y="2245"/>
                    <a:pt x="228" y="2238"/>
                  </a:cubicBezTo>
                  <a:cubicBezTo>
                    <a:pt x="274" y="2215"/>
                    <a:pt x="297" y="2192"/>
                    <a:pt x="320" y="2146"/>
                  </a:cubicBezTo>
                  <a:cubicBezTo>
                    <a:pt x="343" y="2123"/>
                    <a:pt x="365" y="2101"/>
                    <a:pt x="388" y="2055"/>
                  </a:cubicBezTo>
                  <a:cubicBezTo>
                    <a:pt x="388" y="2032"/>
                    <a:pt x="411" y="2009"/>
                    <a:pt x="434" y="1987"/>
                  </a:cubicBezTo>
                  <a:cubicBezTo>
                    <a:pt x="457" y="1918"/>
                    <a:pt x="502" y="1872"/>
                    <a:pt x="525" y="1827"/>
                  </a:cubicBezTo>
                  <a:cubicBezTo>
                    <a:pt x="594" y="1713"/>
                    <a:pt x="662" y="1599"/>
                    <a:pt x="731" y="1507"/>
                  </a:cubicBezTo>
                  <a:cubicBezTo>
                    <a:pt x="863" y="1287"/>
                    <a:pt x="995" y="1067"/>
                    <a:pt x="1147" y="868"/>
                  </a:cubicBezTo>
                  <a:lnTo>
                    <a:pt x="1147" y="868"/>
                  </a:lnTo>
                  <a:cubicBezTo>
                    <a:pt x="1145" y="868"/>
                    <a:pt x="1143" y="868"/>
                    <a:pt x="1141" y="868"/>
                  </a:cubicBezTo>
                  <a:cubicBezTo>
                    <a:pt x="1233" y="754"/>
                    <a:pt x="1324" y="617"/>
                    <a:pt x="1415" y="503"/>
                  </a:cubicBezTo>
                  <a:cubicBezTo>
                    <a:pt x="1461" y="457"/>
                    <a:pt x="1507" y="389"/>
                    <a:pt x="1552" y="343"/>
                  </a:cubicBezTo>
                  <a:cubicBezTo>
                    <a:pt x="1598" y="275"/>
                    <a:pt x="1666" y="206"/>
                    <a:pt x="1712" y="161"/>
                  </a:cubicBezTo>
                  <a:cubicBezTo>
                    <a:pt x="1758" y="115"/>
                    <a:pt x="1758" y="46"/>
                    <a:pt x="1712" y="24"/>
                  </a:cubicBezTo>
                  <a:cubicBezTo>
                    <a:pt x="1689" y="1"/>
                    <a:pt x="1666" y="1"/>
                    <a:pt x="1644" y="1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4"/>
            <p:cNvSpPr/>
            <p:nvPr/>
          </p:nvSpPr>
          <p:spPr>
            <a:xfrm>
              <a:off x="6850025" y="1767875"/>
              <a:ext cx="178075" cy="66775"/>
            </a:xfrm>
            <a:custGeom>
              <a:avLst/>
              <a:gdLst/>
              <a:ahLst/>
              <a:cxnLst/>
              <a:rect l="l" t="t" r="r" b="b"/>
              <a:pathLst>
                <a:path w="7123" h="2671" extrusionOk="0">
                  <a:moveTo>
                    <a:pt x="2740" y="776"/>
                  </a:moveTo>
                  <a:cubicBezTo>
                    <a:pt x="2649" y="822"/>
                    <a:pt x="2557" y="845"/>
                    <a:pt x="2466" y="890"/>
                  </a:cubicBezTo>
                  <a:cubicBezTo>
                    <a:pt x="2466" y="890"/>
                    <a:pt x="2466" y="890"/>
                    <a:pt x="2466" y="868"/>
                  </a:cubicBezTo>
                  <a:cubicBezTo>
                    <a:pt x="2534" y="845"/>
                    <a:pt x="2626" y="799"/>
                    <a:pt x="2717" y="776"/>
                  </a:cubicBezTo>
                  <a:close/>
                  <a:moveTo>
                    <a:pt x="4497" y="0"/>
                  </a:moveTo>
                  <a:cubicBezTo>
                    <a:pt x="4406" y="0"/>
                    <a:pt x="4315" y="23"/>
                    <a:pt x="4224" y="23"/>
                  </a:cubicBezTo>
                  <a:cubicBezTo>
                    <a:pt x="4109" y="46"/>
                    <a:pt x="4018" y="69"/>
                    <a:pt x="3927" y="91"/>
                  </a:cubicBezTo>
                  <a:cubicBezTo>
                    <a:pt x="3881" y="91"/>
                    <a:pt x="3835" y="114"/>
                    <a:pt x="3790" y="114"/>
                  </a:cubicBezTo>
                  <a:cubicBezTo>
                    <a:pt x="3767" y="103"/>
                    <a:pt x="3738" y="97"/>
                    <a:pt x="3710" y="97"/>
                  </a:cubicBezTo>
                  <a:cubicBezTo>
                    <a:pt x="3681" y="97"/>
                    <a:pt x="3653" y="103"/>
                    <a:pt x="3630" y="114"/>
                  </a:cubicBezTo>
                  <a:lnTo>
                    <a:pt x="3539" y="114"/>
                  </a:lnTo>
                  <a:cubicBezTo>
                    <a:pt x="3470" y="137"/>
                    <a:pt x="3402" y="137"/>
                    <a:pt x="3333" y="160"/>
                  </a:cubicBezTo>
                  <a:cubicBezTo>
                    <a:pt x="3174" y="183"/>
                    <a:pt x="3014" y="206"/>
                    <a:pt x="2877" y="251"/>
                  </a:cubicBezTo>
                  <a:cubicBezTo>
                    <a:pt x="2786" y="274"/>
                    <a:pt x="2717" y="320"/>
                    <a:pt x="2649" y="343"/>
                  </a:cubicBezTo>
                  <a:cubicBezTo>
                    <a:pt x="2603" y="365"/>
                    <a:pt x="2580" y="365"/>
                    <a:pt x="2557" y="388"/>
                  </a:cubicBezTo>
                  <a:cubicBezTo>
                    <a:pt x="2489" y="411"/>
                    <a:pt x="2420" y="434"/>
                    <a:pt x="2375" y="457"/>
                  </a:cubicBezTo>
                  <a:cubicBezTo>
                    <a:pt x="2215" y="502"/>
                    <a:pt x="2078" y="571"/>
                    <a:pt x="1918" y="662"/>
                  </a:cubicBezTo>
                  <a:cubicBezTo>
                    <a:pt x="1850" y="685"/>
                    <a:pt x="1781" y="731"/>
                    <a:pt x="1713" y="776"/>
                  </a:cubicBezTo>
                  <a:cubicBezTo>
                    <a:pt x="1667" y="799"/>
                    <a:pt x="1644" y="822"/>
                    <a:pt x="1599" y="845"/>
                  </a:cubicBezTo>
                  <a:cubicBezTo>
                    <a:pt x="1599" y="845"/>
                    <a:pt x="1576" y="868"/>
                    <a:pt x="1553" y="868"/>
                  </a:cubicBezTo>
                  <a:cubicBezTo>
                    <a:pt x="1530" y="890"/>
                    <a:pt x="1507" y="913"/>
                    <a:pt x="1484" y="959"/>
                  </a:cubicBezTo>
                  <a:cubicBezTo>
                    <a:pt x="1462" y="1004"/>
                    <a:pt x="1462" y="1027"/>
                    <a:pt x="1484" y="1073"/>
                  </a:cubicBezTo>
                  <a:cubicBezTo>
                    <a:pt x="1416" y="1096"/>
                    <a:pt x="1370" y="1141"/>
                    <a:pt x="1302" y="1164"/>
                  </a:cubicBezTo>
                  <a:cubicBezTo>
                    <a:pt x="1119" y="1278"/>
                    <a:pt x="937" y="1393"/>
                    <a:pt x="777" y="1529"/>
                  </a:cubicBezTo>
                  <a:cubicBezTo>
                    <a:pt x="686" y="1598"/>
                    <a:pt x="617" y="1666"/>
                    <a:pt x="526" y="1735"/>
                  </a:cubicBezTo>
                  <a:cubicBezTo>
                    <a:pt x="457" y="1803"/>
                    <a:pt x="389" y="1872"/>
                    <a:pt x="320" y="1963"/>
                  </a:cubicBezTo>
                  <a:cubicBezTo>
                    <a:pt x="252" y="2032"/>
                    <a:pt x="183" y="2123"/>
                    <a:pt x="115" y="2191"/>
                  </a:cubicBezTo>
                  <a:cubicBezTo>
                    <a:pt x="92" y="2237"/>
                    <a:pt x="46" y="2283"/>
                    <a:pt x="24" y="2328"/>
                  </a:cubicBezTo>
                  <a:cubicBezTo>
                    <a:pt x="1" y="2374"/>
                    <a:pt x="1" y="2420"/>
                    <a:pt x="1" y="2442"/>
                  </a:cubicBezTo>
                  <a:cubicBezTo>
                    <a:pt x="1" y="2488"/>
                    <a:pt x="24" y="2534"/>
                    <a:pt x="46" y="2557"/>
                  </a:cubicBezTo>
                  <a:cubicBezTo>
                    <a:pt x="69" y="2579"/>
                    <a:pt x="92" y="2602"/>
                    <a:pt x="115" y="2625"/>
                  </a:cubicBezTo>
                  <a:cubicBezTo>
                    <a:pt x="161" y="2625"/>
                    <a:pt x="183" y="2648"/>
                    <a:pt x="206" y="2648"/>
                  </a:cubicBezTo>
                  <a:lnTo>
                    <a:pt x="275" y="2648"/>
                  </a:lnTo>
                  <a:cubicBezTo>
                    <a:pt x="320" y="2671"/>
                    <a:pt x="366" y="2671"/>
                    <a:pt x="412" y="2671"/>
                  </a:cubicBezTo>
                  <a:lnTo>
                    <a:pt x="571" y="2671"/>
                  </a:lnTo>
                  <a:cubicBezTo>
                    <a:pt x="617" y="2671"/>
                    <a:pt x="663" y="2671"/>
                    <a:pt x="708" y="2648"/>
                  </a:cubicBezTo>
                  <a:cubicBezTo>
                    <a:pt x="754" y="2648"/>
                    <a:pt x="800" y="2602"/>
                    <a:pt x="845" y="2557"/>
                  </a:cubicBezTo>
                  <a:cubicBezTo>
                    <a:pt x="908" y="2494"/>
                    <a:pt x="971" y="2412"/>
                    <a:pt x="1034" y="2328"/>
                  </a:cubicBezTo>
                  <a:lnTo>
                    <a:pt x="1034" y="2328"/>
                  </a:lnTo>
                  <a:cubicBezTo>
                    <a:pt x="1032" y="2328"/>
                    <a:pt x="1030" y="2328"/>
                    <a:pt x="1028" y="2328"/>
                  </a:cubicBezTo>
                  <a:cubicBezTo>
                    <a:pt x="1031" y="2327"/>
                    <a:pt x="1034" y="2325"/>
                    <a:pt x="1037" y="2324"/>
                  </a:cubicBezTo>
                  <a:lnTo>
                    <a:pt x="1037" y="2324"/>
                  </a:lnTo>
                  <a:cubicBezTo>
                    <a:pt x="1036" y="2325"/>
                    <a:pt x="1035" y="2327"/>
                    <a:pt x="1034" y="2328"/>
                  </a:cubicBezTo>
                  <a:lnTo>
                    <a:pt x="1034" y="2328"/>
                  </a:lnTo>
                  <a:cubicBezTo>
                    <a:pt x="1047" y="2328"/>
                    <a:pt x="1050" y="2327"/>
                    <a:pt x="1051" y="2316"/>
                  </a:cubicBezTo>
                  <a:lnTo>
                    <a:pt x="1051" y="2316"/>
                  </a:lnTo>
                  <a:cubicBezTo>
                    <a:pt x="1046" y="2318"/>
                    <a:pt x="1042" y="2321"/>
                    <a:pt x="1037" y="2324"/>
                  </a:cubicBezTo>
                  <a:lnTo>
                    <a:pt x="1037" y="2324"/>
                  </a:lnTo>
                  <a:cubicBezTo>
                    <a:pt x="1042" y="2318"/>
                    <a:pt x="1046" y="2312"/>
                    <a:pt x="1051" y="2306"/>
                  </a:cubicBezTo>
                  <a:lnTo>
                    <a:pt x="1051" y="2306"/>
                  </a:lnTo>
                  <a:cubicBezTo>
                    <a:pt x="1051" y="2310"/>
                    <a:pt x="1051" y="2313"/>
                    <a:pt x="1051" y="2316"/>
                  </a:cubicBezTo>
                  <a:lnTo>
                    <a:pt x="1051" y="2316"/>
                  </a:lnTo>
                  <a:cubicBezTo>
                    <a:pt x="1082" y="2297"/>
                    <a:pt x="1101" y="2279"/>
                    <a:pt x="1119" y="2260"/>
                  </a:cubicBezTo>
                  <a:cubicBezTo>
                    <a:pt x="1142" y="2237"/>
                    <a:pt x="1188" y="2191"/>
                    <a:pt x="1233" y="2169"/>
                  </a:cubicBezTo>
                  <a:cubicBezTo>
                    <a:pt x="1279" y="2123"/>
                    <a:pt x="1325" y="2077"/>
                    <a:pt x="1370" y="2032"/>
                  </a:cubicBezTo>
                  <a:cubicBezTo>
                    <a:pt x="1462" y="1963"/>
                    <a:pt x="1553" y="1895"/>
                    <a:pt x="1644" y="1849"/>
                  </a:cubicBezTo>
                  <a:cubicBezTo>
                    <a:pt x="1736" y="1758"/>
                    <a:pt x="1850" y="1689"/>
                    <a:pt x="1941" y="1621"/>
                  </a:cubicBezTo>
                  <a:cubicBezTo>
                    <a:pt x="2009" y="1598"/>
                    <a:pt x="2055" y="1552"/>
                    <a:pt x="2101" y="1529"/>
                  </a:cubicBezTo>
                  <a:cubicBezTo>
                    <a:pt x="2146" y="1484"/>
                    <a:pt x="2192" y="1461"/>
                    <a:pt x="2238" y="1438"/>
                  </a:cubicBezTo>
                  <a:cubicBezTo>
                    <a:pt x="2375" y="1347"/>
                    <a:pt x="2534" y="1278"/>
                    <a:pt x="2694" y="1210"/>
                  </a:cubicBezTo>
                  <a:cubicBezTo>
                    <a:pt x="2877" y="1119"/>
                    <a:pt x="3037" y="1050"/>
                    <a:pt x="3219" y="982"/>
                  </a:cubicBezTo>
                  <a:cubicBezTo>
                    <a:pt x="3402" y="913"/>
                    <a:pt x="3562" y="845"/>
                    <a:pt x="3744" y="799"/>
                  </a:cubicBezTo>
                  <a:cubicBezTo>
                    <a:pt x="3904" y="731"/>
                    <a:pt x="4087" y="685"/>
                    <a:pt x="4246" y="639"/>
                  </a:cubicBezTo>
                  <a:cubicBezTo>
                    <a:pt x="4452" y="594"/>
                    <a:pt x="4634" y="548"/>
                    <a:pt x="4817" y="525"/>
                  </a:cubicBezTo>
                  <a:cubicBezTo>
                    <a:pt x="4931" y="525"/>
                    <a:pt x="5022" y="502"/>
                    <a:pt x="5114" y="502"/>
                  </a:cubicBezTo>
                  <a:cubicBezTo>
                    <a:pt x="5205" y="480"/>
                    <a:pt x="5319" y="480"/>
                    <a:pt x="5410" y="480"/>
                  </a:cubicBezTo>
                  <a:cubicBezTo>
                    <a:pt x="5479" y="480"/>
                    <a:pt x="5547" y="480"/>
                    <a:pt x="5616" y="502"/>
                  </a:cubicBezTo>
                  <a:cubicBezTo>
                    <a:pt x="5684" y="502"/>
                    <a:pt x="5753" y="502"/>
                    <a:pt x="5821" y="525"/>
                  </a:cubicBezTo>
                  <a:cubicBezTo>
                    <a:pt x="5958" y="548"/>
                    <a:pt x="6095" y="548"/>
                    <a:pt x="6255" y="571"/>
                  </a:cubicBezTo>
                  <a:cubicBezTo>
                    <a:pt x="6369" y="594"/>
                    <a:pt x="6506" y="594"/>
                    <a:pt x="6643" y="616"/>
                  </a:cubicBezTo>
                  <a:cubicBezTo>
                    <a:pt x="6780" y="639"/>
                    <a:pt x="6894" y="685"/>
                    <a:pt x="7031" y="708"/>
                  </a:cubicBezTo>
                  <a:cubicBezTo>
                    <a:pt x="7077" y="708"/>
                    <a:pt x="7100" y="685"/>
                    <a:pt x="7122" y="639"/>
                  </a:cubicBezTo>
                  <a:cubicBezTo>
                    <a:pt x="7122" y="616"/>
                    <a:pt x="7100" y="571"/>
                    <a:pt x="7054" y="571"/>
                  </a:cubicBezTo>
                  <a:cubicBezTo>
                    <a:pt x="6963" y="548"/>
                    <a:pt x="6871" y="525"/>
                    <a:pt x="6803" y="502"/>
                  </a:cubicBezTo>
                  <a:cubicBezTo>
                    <a:pt x="6711" y="480"/>
                    <a:pt x="6620" y="457"/>
                    <a:pt x="6529" y="434"/>
                  </a:cubicBezTo>
                  <a:cubicBezTo>
                    <a:pt x="6438" y="411"/>
                    <a:pt x="6369" y="411"/>
                    <a:pt x="6278" y="388"/>
                  </a:cubicBezTo>
                  <a:cubicBezTo>
                    <a:pt x="6186" y="365"/>
                    <a:pt x="6072" y="365"/>
                    <a:pt x="5981" y="343"/>
                  </a:cubicBezTo>
                  <a:cubicBezTo>
                    <a:pt x="5890" y="320"/>
                    <a:pt x="5821" y="297"/>
                    <a:pt x="5730" y="274"/>
                  </a:cubicBezTo>
                  <a:cubicBezTo>
                    <a:pt x="5639" y="251"/>
                    <a:pt x="5525" y="251"/>
                    <a:pt x="5433" y="228"/>
                  </a:cubicBezTo>
                  <a:lnTo>
                    <a:pt x="5319" y="228"/>
                  </a:lnTo>
                  <a:cubicBezTo>
                    <a:pt x="5365" y="183"/>
                    <a:pt x="5365" y="137"/>
                    <a:pt x="5342" y="114"/>
                  </a:cubicBezTo>
                  <a:cubicBezTo>
                    <a:pt x="5319" y="69"/>
                    <a:pt x="5296" y="46"/>
                    <a:pt x="5251" y="23"/>
                  </a:cubicBezTo>
                  <a:lnTo>
                    <a:pt x="4840" y="23"/>
                  </a:lnTo>
                  <a:cubicBezTo>
                    <a:pt x="4840" y="23"/>
                    <a:pt x="4817" y="0"/>
                    <a:pt x="4794" y="0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4"/>
            <p:cNvSpPr/>
            <p:nvPr/>
          </p:nvSpPr>
          <p:spPr>
            <a:xfrm>
              <a:off x="6873425" y="2455475"/>
              <a:ext cx="20575" cy="37700"/>
            </a:xfrm>
            <a:custGeom>
              <a:avLst/>
              <a:gdLst/>
              <a:ahLst/>
              <a:cxnLst/>
              <a:rect l="l" t="t" r="r" b="b"/>
              <a:pathLst>
                <a:path w="823" h="1508" extrusionOk="0">
                  <a:moveTo>
                    <a:pt x="389" y="1"/>
                  </a:moveTo>
                  <a:cubicBezTo>
                    <a:pt x="343" y="1"/>
                    <a:pt x="320" y="23"/>
                    <a:pt x="275" y="69"/>
                  </a:cubicBezTo>
                  <a:cubicBezTo>
                    <a:pt x="275" y="69"/>
                    <a:pt x="252" y="92"/>
                    <a:pt x="229" y="115"/>
                  </a:cubicBezTo>
                  <a:cubicBezTo>
                    <a:pt x="183" y="183"/>
                    <a:pt x="138" y="252"/>
                    <a:pt x="92" y="320"/>
                  </a:cubicBezTo>
                  <a:cubicBezTo>
                    <a:pt x="46" y="457"/>
                    <a:pt x="1" y="617"/>
                    <a:pt x="1" y="754"/>
                  </a:cubicBezTo>
                  <a:cubicBezTo>
                    <a:pt x="1" y="799"/>
                    <a:pt x="1" y="845"/>
                    <a:pt x="1" y="891"/>
                  </a:cubicBezTo>
                  <a:cubicBezTo>
                    <a:pt x="1" y="982"/>
                    <a:pt x="23" y="1051"/>
                    <a:pt x="46" y="1119"/>
                  </a:cubicBezTo>
                  <a:cubicBezTo>
                    <a:pt x="69" y="1188"/>
                    <a:pt x="115" y="1279"/>
                    <a:pt x="160" y="1347"/>
                  </a:cubicBezTo>
                  <a:cubicBezTo>
                    <a:pt x="160" y="1370"/>
                    <a:pt x="183" y="1393"/>
                    <a:pt x="206" y="1416"/>
                  </a:cubicBezTo>
                  <a:cubicBezTo>
                    <a:pt x="229" y="1439"/>
                    <a:pt x="229" y="1461"/>
                    <a:pt x="252" y="1484"/>
                  </a:cubicBezTo>
                  <a:cubicBezTo>
                    <a:pt x="275" y="1484"/>
                    <a:pt x="297" y="1507"/>
                    <a:pt x="320" y="1507"/>
                  </a:cubicBezTo>
                  <a:lnTo>
                    <a:pt x="389" y="1507"/>
                  </a:lnTo>
                  <a:cubicBezTo>
                    <a:pt x="457" y="1484"/>
                    <a:pt x="503" y="1416"/>
                    <a:pt x="480" y="1347"/>
                  </a:cubicBezTo>
                  <a:cubicBezTo>
                    <a:pt x="480" y="1324"/>
                    <a:pt x="480" y="1302"/>
                    <a:pt x="480" y="1302"/>
                  </a:cubicBezTo>
                  <a:cubicBezTo>
                    <a:pt x="457" y="1256"/>
                    <a:pt x="457" y="1210"/>
                    <a:pt x="457" y="1142"/>
                  </a:cubicBezTo>
                  <a:cubicBezTo>
                    <a:pt x="457" y="1057"/>
                    <a:pt x="477" y="951"/>
                    <a:pt x="517" y="845"/>
                  </a:cubicBezTo>
                  <a:lnTo>
                    <a:pt x="517" y="845"/>
                  </a:lnTo>
                  <a:cubicBezTo>
                    <a:pt x="514" y="845"/>
                    <a:pt x="509" y="845"/>
                    <a:pt x="503" y="845"/>
                  </a:cubicBezTo>
                  <a:cubicBezTo>
                    <a:pt x="511" y="845"/>
                    <a:pt x="516" y="842"/>
                    <a:pt x="519" y="839"/>
                  </a:cubicBezTo>
                  <a:lnTo>
                    <a:pt x="519" y="839"/>
                  </a:lnTo>
                  <a:cubicBezTo>
                    <a:pt x="518" y="841"/>
                    <a:pt x="518" y="843"/>
                    <a:pt x="517" y="845"/>
                  </a:cubicBezTo>
                  <a:lnTo>
                    <a:pt x="517" y="845"/>
                  </a:lnTo>
                  <a:cubicBezTo>
                    <a:pt x="526" y="843"/>
                    <a:pt x="526" y="839"/>
                    <a:pt x="526" y="822"/>
                  </a:cubicBezTo>
                  <a:lnTo>
                    <a:pt x="526" y="822"/>
                  </a:lnTo>
                  <a:cubicBezTo>
                    <a:pt x="526" y="823"/>
                    <a:pt x="526" y="832"/>
                    <a:pt x="519" y="839"/>
                  </a:cubicBezTo>
                  <a:lnTo>
                    <a:pt x="519" y="839"/>
                  </a:lnTo>
                  <a:cubicBezTo>
                    <a:pt x="521" y="833"/>
                    <a:pt x="523" y="828"/>
                    <a:pt x="526" y="822"/>
                  </a:cubicBezTo>
                  <a:cubicBezTo>
                    <a:pt x="548" y="754"/>
                    <a:pt x="571" y="685"/>
                    <a:pt x="594" y="640"/>
                  </a:cubicBezTo>
                  <a:cubicBezTo>
                    <a:pt x="617" y="571"/>
                    <a:pt x="640" y="526"/>
                    <a:pt x="685" y="457"/>
                  </a:cubicBezTo>
                  <a:cubicBezTo>
                    <a:pt x="685" y="457"/>
                    <a:pt x="708" y="434"/>
                    <a:pt x="708" y="411"/>
                  </a:cubicBezTo>
                  <a:cubicBezTo>
                    <a:pt x="731" y="411"/>
                    <a:pt x="731" y="389"/>
                    <a:pt x="754" y="389"/>
                  </a:cubicBezTo>
                  <a:cubicBezTo>
                    <a:pt x="800" y="343"/>
                    <a:pt x="822" y="275"/>
                    <a:pt x="777" y="206"/>
                  </a:cubicBezTo>
                  <a:cubicBezTo>
                    <a:pt x="763" y="179"/>
                    <a:pt x="734" y="168"/>
                    <a:pt x="703" y="168"/>
                  </a:cubicBezTo>
                  <a:cubicBezTo>
                    <a:pt x="682" y="168"/>
                    <a:pt x="659" y="174"/>
                    <a:pt x="640" y="183"/>
                  </a:cubicBezTo>
                  <a:cubicBezTo>
                    <a:pt x="640" y="160"/>
                    <a:pt x="617" y="160"/>
                    <a:pt x="617" y="138"/>
                  </a:cubicBezTo>
                  <a:cubicBezTo>
                    <a:pt x="594" y="115"/>
                    <a:pt x="548" y="92"/>
                    <a:pt x="526" y="69"/>
                  </a:cubicBezTo>
                  <a:cubicBezTo>
                    <a:pt x="526" y="69"/>
                    <a:pt x="526" y="46"/>
                    <a:pt x="526" y="46"/>
                  </a:cubicBezTo>
                  <a:cubicBezTo>
                    <a:pt x="503" y="46"/>
                    <a:pt x="503" y="23"/>
                    <a:pt x="480" y="23"/>
                  </a:cubicBezTo>
                  <a:cubicBezTo>
                    <a:pt x="457" y="1"/>
                    <a:pt x="434" y="1"/>
                    <a:pt x="412" y="1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4"/>
            <p:cNvSpPr/>
            <p:nvPr/>
          </p:nvSpPr>
          <p:spPr>
            <a:xfrm>
              <a:off x="6565300" y="1972725"/>
              <a:ext cx="28550" cy="167225"/>
            </a:xfrm>
            <a:custGeom>
              <a:avLst/>
              <a:gdLst/>
              <a:ahLst/>
              <a:cxnLst/>
              <a:rect l="l" t="t" r="r" b="b"/>
              <a:pathLst>
                <a:path w="1142" h="6689" extrusionOk="0">
                  <a:moveTo>
                    <a:pt x="1050" y="0"/>
                  </a:moveTo>
                  <a:cubicBezTo>
                    <a:pt x="1027" y="0"/>
                    <a:pt x="1004" y="0"/>
                    <a:pt x="981" y="23"/>
                  </a:cubicBezTo>
                  <a:cubicBezTo>
                    <a:pt x="981" y="46"/>
                    <a:pt x="959" y="69"/>
                    <a:pt x="959" y="92"/>
                  </a:cubicBezTo>
                  <a:cubicBezTo>
                    <a:pt x="959" y="115"/>
                    <a:pt x="959" y="137"/>
                    <a:pt x="959" y="160"/>
                  </a:cubicBezTo>
                  <a:cubicBezTo>
                    <a:pt x="913" y="388"/>
                    <a:pt x="867" y="617"/>
                    <a:pt x="822" y="845"/>
                  </a:cubicBezTo>
                  <a:cubicBezTo>
                    <a:pt x="799" y="1073"/>
                    <a:pt x="753" y="1301"/>
                    <a:pt x="708" y="1553"/>
                  </a:cubicBezTo>
                  <a:cubicBezTo>
                    <a:pt x="616" y="2078"/>
                    <a:pt x="548" y="2580"/>
                    <a:pt x="479" y="3105"/>
                  </a:cubicBezTo>
                  <a:cubicBezTo>
                    <a:pt x="342" y="4109"/>
                    <a:pt x="205" y="5090"/>
                    <a:pt x="68" y="6072"/>
                  </a:cubicBezTo>
                  <a:cubicBezTo>
                    <a:pt x="46" y="6186"/>
                    <a:pt x="46" y="6300"/>
                    <a:pt x="23" y="6414"/>
                  </a:cubicBezTo>
                  <a:cubicBezTo>
                    <a:pt x="23" y="6437"/>
                    <a:pt x="23" y="6460"/>
                    <a:pt x="23" y="6483"/>
                  </a:cubicBezTo>
                  <a:cubicBezTo>
                    <a:pt x="23" y="6506"/>
                    <a:pt x="23" y="6506"/>
                    <a:pt x="23" y="6528"/>
                  </a:cubicBezTo>
                  <a:cubicBezTo>
                    <a:pt x="0" y="6528"/>
                    <a:pt x="23" y="6551"/>
                    <a:pt x="23" y="6574"/>
                  </a:cubicBezTo>
                  <a:cubicBezTo>
                    <a:pt x="23" y="6620"/>
                    <a:pt x="68" y="6665"/>
                    <a:pt x="114" y="6688"/>
                  </a:cubicBezTo>
                  <a:lnTo>
                    <a:pt x="205" y="6688"/>
                  </a:lnTo>
                  <a:cubicBezTo>
                    <a:pt x="228" y="6665"/>
                    <a:pt x="274" y="6643"/>
                    <a:pt x="297" y="6620"/>
                  </a:cubicBezTo>
                  <a:cubicBezTo>
                    <a:pt x="320" y="6574"/>
                    <a:pt x="320" y="6574"/>
                    <a:pt x="320" y="6551"/>
                  </a:cubicBezTo>
                  <a:cubicBezTo>
                    <a:pt x="320" y="6540"/>
                    <a:pt x="320" y="6534"/>
                    <a:pt x="320" y="6528"/>
                  </a:cubicBezTo>
                  <a:cubicBezTo>
                    <a:pt x="342" y="6392"/>
                    <a:pt x="365" y="6277"/>
                    <a:pt x="388" y="6140"/>
                  </a:cubicBezTo>
                  <a:cubicBezTo>
                    <a:pt x="388" y="6118"/>
                    <a:pt x="388" y="6118"/>
                    <a:pt x="388" y="6118"/>
                  </a:cubicBezTo>
                  <a:cubicBezTo>
                    <a:pt x="388" y="6095"/>
                    <a:pt x="388" y="6072"/>
                    <a:pt x="388" y="6072"/>
                  </a:cubicBezTo>
                  <a:cubicBezTo>
                    <a:pt x="525" y="5068"/>
                    <a:pt x="662" y="4086"/>
                    <a:pt x="799" y="3082"/>
                  </a:cubicBezTo>
                  <a:cubicBezTo>
                    <a:pt x="867" y="2557"/>
                    <a:pt x="936" y="2055"/>
                    <a:pt x="981" y="1530"/>
                  </a:cubicBezTo>
                  <a:cubicBezTo>
                    <a:pt x="1004" y="1301"/>
                    <a:pt x="1027" y="1050"/>
                    <a:pt x="1050" y="822"/>
                  </a:cubicBezTo>
                  <a:cubicBezTo>
                    <a:pt x="1073" y="594"/>
                    <a:pt x="1096" y="343"/>
                    <a:pt x="1118" y="115"/>
                  </a:cubicBezTo>
                  <a:lnTo>
                    <a:pt x="1141" y="92"/>
                  </a:lnTo>
                  <a:cubicBezTo>
                    <a:pt x="1141" y="46"/>
                    <a:pt x="1096" y="0"/>
                    <a:pt x="105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4"/>
            <p:cNvSpPr/>
            <p:nvPr/>
          </p:nvSpPr>
          <p:spPr>
            <a:xfrm>
              <a:off x="6556725" y="1976725"/>
              <a:ext cx="34825" cy="159650"/>
            </a:xfrm>
            <a:custGeom>
              <a:avLst/>
              <a:gdLst/>
              <a:ahLst/>
              <a:cxnLst/>
              <a:rect l="l" t="t" r="r" b="b"/>
              <a:pathLst>
                <a:path w="1393" h="6386" extrusionOk="0">
                  <a:moveTo>
                    <a:pt x="1279" y="0"/>
                  </a:moveTo>
                  <a:cubicBezTo>
                    <a:pt x="1188" y="0"/>
                    <a:pt x="1096" y="0"/>
                    <a:pt x="1028" y="23"/>
                  </a:cubicBezTo>
                  <a:cubicBezTo>
                    <a:pt x="959" y="46"/>
                    <a:pt x="914" y="69"/>
                    <a:pt x="868" y="114"/>
                  </a:cubicBezTo>
                  <a:cubicBezTo>
                    <a:pt x="845" y="137"/>
                    <a:pt x="822" y="160"/>
                    <a:pt x="822" y="183"/>
                  </a:cubicBezTo>
                  <a:cubicBezTo>
                    <a:pt x="800" y="206"/>
                    <a:pt x="777" y="251"/>
                    <a:pt x="777" y="274"/>
                  </a:cubicBezTo>
                  <a:cubicBezTo>
                    <a:pt x="731" y="343"/>
                    <a:pt x="708" y="411"/>
                    <a:pt x="708" y="480"/>
                  </a:cubicBezTo>
                  <a:cubicBezTo>
                    <a:pt x="685" y="571"/>
                    <a:pt x="663" y="685"/>
                    <a:pt x="640" y="799"/>
                  </a:cubicBezTo>
                  <a:cubicBezTo>
                    <a:pt x="640" y="845"/>
                    <a:pt x="640" y="913"/>
                    <a:pt x="617" y="959"/>
                  </a:cubicBezTo>
                  <a:cubicBezTo>
                    <a:pt x="617" y="1005"/>
                    <a:pt x="617" y="1027"/>
                    <a:pt x="617" y="1050"/>
                  </a:cubicBezTo>
                  <a:cubicBezTo>
                    <a:pt x="617" y="1073"/>
                    <a:pt x="617" y="1119"/>
                    <a:pt x="617" y="1141"/>
                  </a:cubicBezTo>
                  <a:cubicBezTo>
                    <a:pt x="617" y="1164"/>
                    <a:pt x="617" y="1187"/>
                    <a:pt x="640" y="1210"/>
                  </a:cubicBezTo>
                  <a:cubicBezTo>
                    <a:pt x="640" y="1210"/>
                    <a:pt x="640" y="1210"/>
                    <a:pt x="640" y="1233"/>
                  </a:cubicBezTo>
                  <a:cubicBezTo>
                    <a:pt x="640" y="1324"/>
                    <a:pt x="617" y="1393"/>
                    <a:pt x="617" y="1484"/>
                  </a:cubicBezTo>
                  <a:cubicBezTo>
                    <a:pt x="571" y="1666"/>
                    <a:pt x="548" y="1849"/>
                    <a:pt x="526" y="2032"/>
                  </a:cubicBezTo>
                  <a:cubicBezTo>
                    <a:pt x="480" y="2260"/>
                    <a:pt x="457" y="2488"/>
                    <a:pt x="434" y="2716"/>
                  </a:cubicBezTo>
                  <a:cubicBezTo>
                    <a:pt x="411" y="2762"/>
                    <a:pt x="411" y="2808"/>
                    <a:pt x="411" y="2831"/>
                  </a:cubicBezTo>
                  <a:cubicBezTo>
                    <a:pt x="389" y="2922"/>
                    <a:pt x="389" y="2990"/>
                    <a:pt x="366" y="3082"/>
                  </a:cubicBezTo>
                  <a:cubicBezTo>
                    <a:pt x="343" y="3196"/>
                    <a:pt x="343" y="3287"/>
                    <a:pt x="320" y="3401"/>
                  </a:cubicBezTo>
                  <a:cubicBezTo>
                    <a:pt x="297" y="3492"/>
                    <a:pt x="297" y="3607"/>
                    <a:pt x="275" y="3721"/>
                  </a:cubicBezTo>
                  <a:cubicBezTo>
                    <a:pt x="252" y="3812"/>
                    <a:pt x="252" y="3926"/>
                    <a:pt x="229" y="4040"/>
                  </a:cubicBezTo>
                  <a:cubicBezTo>
                    <a:pt x="229" y="4132"/>
                    <a:pt x="206" y="4246"/>
                    <a:pt x="206" y="4360"/>
                  </a:cubicBezTo>
                  <a:cubicBezTo>
                    <a:pt x="206" y="4428"/>
                    <a:pt x="206" y="4474"/>
                    <a:pt x="183" y="4542"/>
                  </a:cubicBezTo>
                  <a:cubicBezTo>
                    <a:pt x="183" y="4588"/>
                    <a:pt x="160" y="4657"/>
                    <a:pt x="160" y="4725"/>
                  </a:cubicBezTo>
                  <a:cubicBezTo>
                    <a:pt x="138" y="4771"/>
                    <a:pt x="138" y="4839"/>
                    <a:pt x="115" y="4908"/>
                  </a:cubicBezTo>
                  <a:cubicBezTo>
                    <a:pt x="92" y="5045"/>
                    <a:pt x="69" y="5182"/>
                    <a:pt x="69" y="5319"/>
                  </a:cubicBezTo>
                  <a:cubicBezTo>
                    <a:pt x="46" y="5433"/>
                    <a:pt x="46" y="5547"/>
                    <a:pt x="23" y="5661"/>
                  </a:cubicBezTo>
                  <a:cubicBezTo>
                    <a:pt x="23" y="5775"/>
                    <a:pt x="1" y="5889"/>
                    <a:pt x="1" y="6003"/>
                  </a:cubicBezTo>
                  <a:cubicBezTo>
                    <a:pt x="1" y="6049"/>
                    <a:pt x="23" y="6117"/>
                    <a:pt x="69" y="6140"/>
                  </a:cubicBezTo>
                  <a:cubicBezTo>
                    <a:pt x="92" y="6163"/>
                    <a:pt x="115" y="6163"/>
                    <a:pt x="138" y="6186"/>
                  </a:cubicBezTo>
                  <a:cubicBezTo>
                    <a:pt x="138" y="6232"/>
                    <a:pt x="138" y="6277"/>
                    <a:pt x="160" y="6300"/>
                  </a:cubicBezTo>
                  <a:cubicBezTo>
                    <a:pt x="206" y="6346"/>
                    <a:pt x="229" y="6368"/>
                    <a:pt x="275" y="6368"/>
                  </a:cubicBezTo>
                  <a:cubicBezTo>
                    <a:pt x="286" y="6380"/>
                    <a:pt x="297" y="6386"/>
                    <a:pt x="312" y="6386"/>
                  </a:cubicBezTo>
                  <a:cubicBezTo>
                    <a:pt x="326" y="6386"/>
                    <a:pt x="343" y="6380"/>
                    <a:pt x="366" y="6368"/>
                  </a:cubicBezTo>
                  <a:cubicBezTo>
                    <a:pt x="389" y="6368"/>
                    <a:pt x="411" y="6346"/>
                    <a:pt x="434" y="6346"/>
                  </a:cubicBezTo>
                  <a:cubicBezTo>
                    <a:pt x="457" y="6323"/>
                    <a:pt x="503" y="6300"/>
                    <a:pt x="503" y="6277"/>
                  </a:cubicBezTo>
                  <a:cubicBezTo>
                    <a:pt x="548" y="6232"/>
                    <a:pt x="526" y="6186"/>
                    <a:pt x="526" y="6140"/>
                  </a:cubicBezTo>
                  <a:lnTo>
                    <a:pt x="526" y="6140"/>
                  </a:lnTo>
                  <a:cubicBezTo>
                    <a:pt x="526" y="6110"/>
                    <a:pt x="526" y="6079"/>
                    <a:pt x="526" y="6049"/>
                  </a:cubicBezTo>
                  <a:cubicBezTo>
                    <a:pt x="526" y="6003"/>
                    <a:pt x="548" y="5935"/>
                    <a:pt x="526" y="5889"/>
                  </a:cubicBezTo>
                  <a:cubicBezTo>
                    <a:pt x="503" y="5866"/>
                    <a:pt x="503" y="5843"/>
                    <a:pt x="480" y="5821"/>
                  </a:cubicBezTo>
                  <a:cubicBezTo>
                    <a:pt x="480" y="5798"/>
                    <a:pt x="480" y="5775"/>
                    <a:pt x="503" y="5752"/>
                  </a:cubicBezTo>
                  <a:cubicBezTo>
                    <a:pt x="503" y="5707"/>
                    <a:pt x="503" y="5661"/>
                    <a:pt x="503" y="5615"/>
                  </a:cubicBezTo>
                  <a:cubicBezTo>
                    <a:pt x="503" y="5592"/>
                    <a:pt x="503" y="5592"/>
                    <a:pt x="503" y="5570"/>
                  </a:cubicBezTo>
                  <a:cubicBezTo>
                    <a:pt x="526" y="5501"/>
                    <a:pt x="526" y="5433"/>
                    <a:pt x="526" y="5364"/>
                  </a:cubicBezTo>
                  <a:cubicBezTo>
                    <a:pt x="548" y="5250"/>
                    <a:pt x="571" y="5136"/>
                    <a:pt x="594" y="5022"/>
                  </a:cubicBezTo>
                  <a:cubicBezTo>
                    <a:pt x="617" y="4999"/>
                    <a:pt x="617" y="4953"/>
                    <a:pt x="640" y="4930"/>
                  </a:cubicBezTo>
                  <a:cubicBezTo>
                    <a:pt x="663" y="4771"/>
                    <a:pt x="685" y="4611"/>
                    <a:pt x="708" y="4428"/>
                  </a:cubicBezTo>
                  <a:cubicBezTo>
                    <a:pt x="731" y="4291"/>
                    <a:pt x="731" y="4132"/>
                    <a:pt x="754" y="3995"/>
                  </a:cubicBezTo>
                  <a:cubicBezTo>
                    <a:pt x="754" y="3972"/>
                    <a:pt x="754" y="3972"/>
                    <a:pt x="754" y="3972"/>
                  </a:cubicBezTo>
                  <a:cubicBezTo>
                    <a:pt x="800" y="3789"/>
                    <a:pt x="822" y="3607"/>
                    <a:pt x="845" y="3424"/>
                  </a:cubicBezTo>
                  <a:cubicBezTo>
                    <a:pt x="868" y="3333"/>
                    <a:pt x="868" y="3241"/>
                    <a:pt x="891" y="3150"/>
                  </a:cubicBezTo>
                  <a:cubicBezTo>
                    <a:pt x="914" y="3104"/>
                    <a:pt x="914" y="3059"/>
                    <a:pt x="936" y="3013"/>
                  </a:cubicBezTo>
                  <a:cubicBezTo>
                    <a:pt x="936" y="2990"/>
                    <a:pt x="936" y="2967"/>
                    <a:pt x="936" y="2945"/>
                  </a:cubicBezTo>
                  <a:cubicBezTo>
                    <a:pt x="936" y="2899"/>
                    <a:pt x="959" y="2876"/>
                    <a:pt x="959" y="2853"/>
                  </a:cubicBezTo>
                  <a:cubicBezTo>
                    <a:pt x="959" y="2808"/>
                    <a:pt x="936" y="2762"/>
                    <a:pt x="891" y="2716"/>
                  </a:cubicBezTo>
                  <a:cubicBezTo>
                    <a:pt x="914" y="2625"/>
                    <a:pt x="914" y="2534"/>
                    <a:pt x="936" y="2443"/>
                  </a:cubicBezTo>
                  <a:cubicBezTo>
                    <a:pt x="936" y="2397"/>
                    <a:pt x="936" y="2351"/>
                    <a:pt x="959" y="2306"/>
                  </a:cubicBezTo>
                  <a:cubicBezTo>
                    <a:pt x="959" y="2306"/>
                    <a:pt x="982" y="2306"/>
                    <a:pt x="982" y="2283"/>
                  </a:cubicBezTo>
                  <a:cubicBezTo>
                    <a:pt x="1028" y="2260"/>
                    <a:pt x="1051" y="2237"/>
                    <a:pt x="1073" y="2191"/>
                  </a:cubicBezTo>
                  <a:cubicBezTo>
                    <a:pt x="1073" y="2146"/>
                    <a:pt x="1073" y="2100"/>
                    <a:pt x="1073" y="2077"/>
                  </a:cubicBezTo>
                  <a:cubicBezTo>
                    <a:pt x="1096" y="2032"/>
                    <a:pt x="1096" y="2009"/>
                    <a:pt x="1096" y="1986"/>
                  </a:cubicBezTo>
                  <a:cubicBezTo>
                    <a:pt x="1096" y="1918"/>
                    <a:pt x="1096" y="1849"/>
                    <a:pt x="1119" y="1781"/>
                  </a:cubicBezTo>
                  <a:cubicBezTo>
                    <a:pt x="1119" y="1758"/>
                    <a:pt x="1119" y="1735"/>
                    <a:pt x="1119" y="1712"/>
                  </a:cubicBezTo>
                  <a:cubicBezTo>
                    <a:pt x="1142" y="1552"/>
                    <a:pt x="1142" y="1415"/>
                    <a:pt x="1165" y="1278"/>
                  </a:cubicBezTo>
                  <a:cubicBezTo>
                    <a:pt x="1165" y="1278"/>
                    <a:pt x="1165" y="1278"/>
                    <a:pt x="1165" y="1256"/>
                  </a:cubicBezTo>
                  <a:lnTo>
                    <a:pt x="1165" y="1210"/>
                  </a:lnTo>
                  <a:cubicBezTo>
                    <a:pt x="1165" y="1210"/>
                    <a:pt x="1188" y="1187"/>
                    <a:pt x="1188" y="1187"/>
                  </a:cubicBezTo>
                  <a:cubicBezTo>
                    <a:pt x="1188" y="1187"/>
                    <a:pt x="1188" y="1187"/>
                    <a:pt x="1188" y="1164"/>
                  </a:cubicBezTo>
                  <a:lnTo>
                    <a:pt x="1188" y="1141"/>
                  </a:lnTo>
                  <a:cubicBezTo>
                    <a:pt x="1210" y="1005"/>
                    <a:pt x="1210" y="890"/>
                    <a:pt x="1233" y="776"/>
                  </a:cubicBezTo>
                  <a:cubicBezTo>
                    <a:pt x="1256" y="639"/>
                    <a:pt x="1279" y="525"/>
                    <a:pt x="1279" y="388"/>
                  </a:cubicBezTo>
                  <a:cubicBezTo>
                    <a:pt x="1302" y="365"/>
                    <a:pt x="1302" y="320"/>
                    <a:pt x="1302" y="274"/>
                  </a:cubicBezTo>
                  <a:cubicBezTo>
                    <a:pt x="1279" y="251"/>
                    <a:pt x="1279" y="251"/>
                    <a:pt x="1256" y="228"/>
                  </a:cubicBezTo>
                  <a:lnTo>
                    <a:pt x="1279" y="228"/>
                  </a:lnTo>
                  <a:cubicBezTo>
                    <a:pt x="1347" y="228"/>
                    <a:pt x="1393" y="183"/>
                    <a:pt x="1393" y="114"/>
                  </a:cubicBezTo>
                  <a:cubicBezTo>
                    <a:pt x="1393" y="46"/>
                    <a:pt x="1347" y="0"/>
                    <a:pt x="127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4"/>
            <p:cNvSpPr/>
            <p:nvPr/>
          </p:nvSpPr>
          <p:spPr>
            <a:xfrm>
              <a:off x="6579550" y="2013250"/>
              <a:ext cx="21700" cy="119425"/>
            </a:xfrm>
            <a:custGeom>
              <a:avLst/>
              <a:gdLst/>
              <a:ahLst/>
              <a:cxnLst/>
              <a:rect l="l" t="t" r="r" b="b"/>
              <a:pathLst>
                <a:path w="868" h="4777" extrusionOk="0">
                  <a:moveTo>
                    <a:pt x="777" y="0"/>
                  </a:moveTo>
                  <a:cubicBezTo>
                    <a:pt x="754" y="0"/>
                    <a:pt x="731" y="23"/>
                    <a:pt x="708" y="69"/>
                  </a:cubicBezTo>
                  <a:cubicBezTo>
                    <a:pt x="708" y="88"/>
                    <a:pt x="708" y="122"/>
                    <a:pt x="708" y="160"/>
                  </a:cubicBezTo>
                  <a:cubicBezTo>
                    <a:pt x="685" y="365"/>
                    <a:pt x="640" y="548"/>
                    <a:pt x="617" y="753"/>
                  </a:cubicBezTo>
                  <a:cubicBezTo>
                    <a:pt x="571" y="936"/>
                    <a:pt x="548" y="1141"/>
                    <a:pt x="503" y="1324"/>
                  </a:cubicBezTo>
                  <a:cubicBezTo>
                    <a:pt x="457" y="1643"/>
                    <a:pt x="411" y="1986"/>
                    <a:pt x="343" y="2305"/>
                  </a:cubicBezTo>
                  <a:cubicBezTo>
                    <a:pt x="275" y="2762"/>
                    <a:pt x="206" y="3196"/>
                    <a:pt x="138" y="3652"/>
                  </a:cubicBezTo>
                  <a:cubicBezTo>
                    <a:pt x="115" y="3835"/>
                    <a:pt x="92" y="4017"/>
                    <a:pt x="46" y="4177"/>
                  </a:cubicBezTo>
                  <a:cubicBezTo>
                    <a:pt x="46" y="4268"/>
                    <a:pt x="23" y="4360"/>
                    <a:pt x="23" y="4451"/>
                  </a:cubicBezTo>
                  <a:cubicBezTo>
                    <a:pt x="23" y="4474"/>
                    <a:pt x="1" y="4497"/>
                    <a:pt x="1" y="4519"/>
                  </a:cubicBezTo>
                  <a:cubicBezTo>
                    <a:pt x="1" y="4542"/>
                    <a:pt x="1" y="4588"/>
                    <a:pt x="1" y="4611"/>
                  </a:cubicBezTo>
                  <a:cubicBezTo>
                    <a:pt x="1" y="4679"/>
                    <a:pt x="46" y="4748"/>
                    <a:pt x="115" y="4771"/>
                  </a:cubicBezTo>
                  <a:cubicBezTo>
                    <a:pt x="130" y="4774"/>
                    <a:pt x="146" y="4776"/>
                    <a:pt x="161" y="4776"/>
                  </a:cubicBezTo>
                  <a:cubicBezTo>
                    <a:pt x="235" y="4776"/>
                    <a:pt x="301" y="4732"/>
                    <a:pt x="320" y="4656"/>
                  </a:cubicBezTo>
                  <a:cubicBezTo>
                    <a:pt x="343" y="4611"/>
                    <a:pt x="343" y="4565"/>
                    <a:pt x="343" y="4519"/>
                  </a:cubicBezTo>
                  <a:cubicBezTo>
                    <a:pt x="366" y="4428"/>
                    <a:pt x="366" y="4337"/>
                    <a:pt x="389" y="4268"/>
                  </a:cubicBezTo>
                  <a:cubicBezTo>
                    <a:pt x="411" y="4063"/>
                    <a:pt x="411" y="3880"/>
                    <a:pt x="434" y="3698"/>
                  </a:cubicBezTo>
                  <a:cubicBezTo>
                    <a:pt x="503" y="3241"/>
                    <a:pt x="548" y="2785"/>
                    <a:pt x="617" y="2328"/>
                  </a:cubicBezTo>
                  <a:cubicBezTo>
                    <a:pt x="640" y="1986"/>
                    <a:pt x="685" y="1643"/>
                    <a:pt x="708" y="1324"/>
                  </a:cubicBezTo>
                  <a:cubicBezTo>
                    <a:pt x="731" y="1118"/>
                    <a:pt x="754" y="913"/>
                    <a:pt x="777" y="708"/>
                  </a:cubicBezTo>
                  <a:cubicBezTo>
                    <a:pt x="800" y="502"/>
                    <a:pt x="822" y="274"/>
                    <a:pt x="845" y="69"/>
                  </a:cubicBezTo>
                  <a:cubicBezTo>
                    <a:pt x="868" y="23"/>
                    <a:pt x="822" y="0"/>
                    <a:pt x="77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4"/>
            <p:cNvSpPr/>
            <p:nvPr/>
          </p:nvSpPr>
          <p:spPr>
            <a:xfrm>
              <a:off x="6578975" y="2137075"/>
              <a:ext cx="6300" cy="5725"/>
            </a:xfrm>
            <a:custGeom>
              <a:avLst/>
              <a:gdLst/>
              <a:ahLst/>
              <a:cxnLst/>
              <a:rect l="l" t="t" r="r" b="b"/>
              <a:pathLst>
                <a:path w="252" h="229" extrusionOk="0">
                  <a:moveTo>
                    <a:pt x="115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83"/>
                    <a:pt x="46" y="228"/>
                    <a:pt x="115" y="228"/>
                  </a:cubicBezTo>
                  <a:cubicBezTo>
                    <a:pt x="183" y="228"/>
                    <a:pt x="252" y="183"/>
                    <a:pt x="252" y="114"/>
                  </a:cubicBezTo>
                  <a:cubicBezTo>
                    <a:pt x="252" y="46"/>
                    <a:pt x="183" y="0"/>
                    <a:pt x="11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4"/>
            <p:cNvSpPr/>
            <p:nvPr/>
          </p:nvSpPr>
          <p:spPr>
            <a:xfrm>
              <a:off x="7062300" y="1838625"/>
              <a:ext cx="49100" cy="144400"/>
            </a:xfrm>
            <a:custGeom>
              <a:avLst/>
              <a:gdLst/>
              <a:ahLst/>
              <a:cxnLst/>
              <a:rect l="l" t="t" r="r" b="b"/>
              <a:pathLst>
                <a:path w="1964" h="5776" extrusionOk="0">
                  <a:moveTo>
                    <a:pt x="823" y="3470"/>
                  </a:moveTo>
                  <a:lnTo>
                    <a:pt x="823" y="3470"/>
                  </a:lnTo>
                  <a:cubicBezTo>
                    <a:pt x="820" y="3476"/>
                    <a:pt x="818" y="3482"/>
                    <a:pt x="816" y="3488"/>
                  </a:cubicBezTo>
                  <a:lnTo>
                    <a:pt x="816" y="3488"/>
                  </a:lnTo>
                  <a:cubicBezTo>
                    <a:pt x="820" y="3483"/>
                    <a:pt x="823" y="3478"/>
                    <a:pt x="823" y="3470"/>
                  </a:cubicBezTo>
                  <a:close/>
                  <a:moveTo>
                    <a:pt x="1462" y="1"/>
                  </a:moveTo>
                  <a:cubicBezTo>
                    <a:pt x="1393" y="1"/>
                    <a:pt x="1370" y="69"/>
                    <a:pt x="1393" y="115"/>
                  </a:cubicBezTo>
                  <a:cubicBezTo>
                    <a:pt x="1393" y="206"/>
                    <a:pt x="1416" y="274"/>
                    <a:pt x="1439" y="366"/>
                  </a:cubicBezTo>
                  <a:cubicBezTo>
                    <a:pt x="1439" y="525"/>
                    <a:pt x="1439" y="685"/>
                    <a:pt x="1439" y="845"/>
                  </a:cubicBezTo>
                  <a:cubicBezTo>
                    <a:pt x="1439" y="936"/>
                    <a:pt x="1439" y="1005"/>
                    <a:pt x="1439" y="1096"/>
                  </a:cubicBezTo>
                  <a:cubicBezTo>
                    <a:pt x="1439" y="1165"/>
                    <a:pt x="1416" y="1256"/>
                    <a:pt x="1416" y="1347"/>
                  </a:cubicBezTo>
                  <a:cubicBezTo>
                    <a:pt x="1393" y="1507"/>
                    <a:pt x="1348" y="1667"/>
                    <a:pt x="1325" y="1827"/>
                  </a:cubicBezTo>
                  <a:cubicBezTo>
                    <a:pt x="1302" y="1918"/>
                    <a:pt x="1279" y="2009"/>
                    <a:pt x="1256" y="2100"/>
                  </a:cubicBezTo>
                  <a:lnTo>
                    <a:pt x="1188" y="2352"/>
                  </a:lnTo>
                  <a:cubicBezTo>
                    <a:pt x="1142" y="2534"/>
                    <a:pt x="1096" y="2694"/>
                    <a:pt x="1051" y="2876"/>
                  </a:cubicBezTo>
                  <a:cubicBezTo>
                    <a:pt x="1005" y="3036"/>
                    <a:pt x="937" y="3219"/>
                    <a:pt x="868" y="3379"/>
                  </a:cubicBezTo>
                  <a:cubicBezTo>
                    <a:pt x="845" y="3401"/>
                    <a:pt x="845" y="3424"/>
                    <a:pt x="823" y="3447"/>
                  </a:cubicBezTo>
                  <a:cubicBezTo>
                    <a:pt x="828" y="3447"/>
                    <a:pt x="832" y="3447"/>
                    <a:pt x="835" y="3447"/>
                  </a:cubicBezTo>
                  <a:lnTo>
                    <a:pt x="835" y="3447"/>
                  </a:lnTo>
                  <a:cubicBezTo>
                    <a:pt x="825" y="3472"/>
                    <a:pt x="820" y="3489"/>
                    <a:pt x="810" y="3504"/>
                  </a:cubicBezTo>
                  <a:lnTo>
                    <a:pt x="810" y="3504"/>
                  </a:lnTo>
                  <a:cubicBezTo>
                    <a:pt x="812" y="3499"/>
                    <a:pt x="814" y="3493"/>
                    <a:pt x="816" y="3488"/>
                  </a:cubicBezTo>
                  <a:lnTo>
                    <a:pt x="816" y="3488"/>
                  </a:lnTo>
                  <a:cubicBezTo>
                    <a:pt x="809" y="3496"/>
                    <a:pt x="800" y="3501"/>
                    <a:pt x="800" y="3516"/>
                  </a:cubicBezTo>
                  <a:cubicBezTo>
                    <a:pt x="804" y="3512"/>
                    <a:pt x="807" y="3508"/>
                    <a:pt x="810" y="3504"/>
                  </a:cubicBezTo>
                  <a:lnTo>
                    <a:pt x="810" y="3504"/>
                  </a:lnTo>
                  <a:cubicBezTo>
                    <a:pt x="743" y="3675"/>
                    <a:pt x="659" y="3846"/>
                    <a:pt x="594" y="4018"/>
                  </a:cubicBezTo>
                  <a:cubicBezTo>
                    <a:pt x="549" y="4086"/>
                    <a:pt x="503" y="4178"/>
                    <a:pt x="457" y="4269"/>
                  </a:cubicBezTo>
                  <a:cubicBezTo>
                    <a:pt x="412" y="4360"/>
                    <a:pt x="366" y="4429"/>
                    <a:pt x="320" y="4497"/>
                  </a:cubicBezTo>
                  <a:cubicBezTo>
                    <a:pt x="298" y="4543"/>
                    <a:pt x="275" y="4588"/>
                    <a:pt x="252" y="4634"/>
                  </a:cubicBezTo>
                  <a:cubicBezTo>
                    <a:pt x="229" y="4680"/>
                    <a:pt x="206" y="4703"/>
                    <a:pt x="183" y="4748"/>
                  </a:cubicBezTo>
                  <a:cubicBezTo>
                    <a:pt x="138" y="4794"/>
                    <a:pt x="92" y="4839"/>
                    <a:pt x="69" y="4908"/>
                  </a:cubicBezTo>
                  <a:cubicBezTo>
                    <a:pt x="46" y="4908"/>
                    <a:pt x="46" y="4908"/>
                    <a:pt x="46" y="4931"/>
                  </a:cubicBezTo>
                  <a:cubicBezTo>
                    <a:pt x="1" y="4976"/>
                    <a:pt x="1" y="5045"/>
                    <a:pt x="24" y="5091"/>
                  </a:cubicBezTo>
                  <a:cubicBezTo>
                    <a:pt x="24" y="5136"/>
                    <a:pt x="69" y="5182"/>
                    <a:pt x="92" y="5227"/>
                  </a:cubicBezTo>
                  <a:cubicBezTo>
                    <a:pt x="138" y="5296"/>
                    <a:pt x="183" y="5364"/>
                    <a:pt x="229" y="5456"/>
                  </a:cubicBezTo>
                  <a:cubicBezTo>
                    <a:pt x="252" y="5479"/>
                    <a:pt x="252" y="5501"/>
                    <a:pt x="275" y="5547"/>
                  </a:cubicBezTo>
                  <a:cubicBezTo>
                    <a:pt x="275" y="5547"/>
                    <a:pt x="275" y="5547"/>
                    <a:pt x="275" y="5570"/>
                  </a:cubicBezTo>
                  <a:cubicBezTo>
                    <a:pt x="275" y="5638"/>
                    <a:pt x="320" y="5707"/>
                    <a:pt x="366" y="5752"/>
                  </a:cubicBezTo>
                  <a:cubicBezTo>
                    <a:pt x="396" y="5768"/>
                    <a:pt x="432" y="5775"/>
                    <a:pt x="467" y="5775"/>
                  </a:cubicBezTo>
                  <a:cubicBezTo>
                    <a:pt x="539" y="5775"/>
                    <a:pt x="610" y="5745"/>
                    <a:pt x="640" y="5684"/>
                  </a:cubicBezTo>
                  <a:cubicBezTo>
                    <a:pt x="640" y="5661"/>
                    <a:pt x="663" y="5638"/>
                    <a:pt x="663" y="5616"/>
                  </a:cubicBezTo>
                  <a:cubicBezTo>
                    <a:pt x="708" y="5616"/>
                    <a:pt x="754" y="5593"/>
                    <a:pt x="777" y="5570"/>
                  </a:cubicBezTo>
                  <a:cubicBezTo>
                    <a:pt x="845" y="5479"/>
                    <a:pt x="891" y="5387"/>
                    <a:pt x="960" y="5296"/>
                  </a:cubicBezTo>
                  <a:cubicBezTo>
                    <a:pt x="1005" y="5205"/>
                    <a:pt x="1051" y="5113"/>
                    <a:pt x="1096" y="5045"/>
                  </a:cubicBezTo>
                  <a:cubicBezTo>
                    <a:pt x="1142" y="4954"/>
                    <a:pt x="1188" y="4862"/>
                    <a:pt x="1233" y="4794"/>
                  </a:cubicBezTo>
                  <a:cubicBezTo>
                    <a:pt x="1279" y="4680"/>
                    <a:pt x="1325" y="4588"/>
                    <a:pt x="1370" y="4474"/>
                  </a:cubicBezTo>
                  <a:cubicBezTo>
                    <a:pt x="1439" y="4314"/>
                    <a:pt x="1484" y="4132"/>
                    <a:pt x="1553" y="3972"/>
                  </a:cubicBezTo>
                  <a:cubicBezTo>
                    <a:pt x="1599" y="3789"/>
                    <a:pt x="1667" y="3630"/>
                    <a:pt x="1713" y="3447"/>
                  </a:cubicBezTo>
                  <a:cubicBezTo>
                    <a:pt x="1758" y="3265"/>
                    <a:pt x="1804" y="3059"/>
                    <a:pt x="1850" y="2876"/>
                  </a:cubicBezTo>
                  <a:cubicBezTo>
                    <a:pt x="1873" y="2785"/>
                    <a:pt x="1895" y="2671"/>
                    <a:pt x="1895" y="2557"/>
                  </a:cubicBezTo>
                  <a:cubicBezTo>
                    <a:pt x="1918" y="2466"/>
                    <a:pt x="1918" y="2374"/>
                    <a:pt x="1918" y="2260"/>
                  </a:cubicBezTo>
                  <a:cubicBezTo>
                    <a:pt x="1941" y="2100"/>
                    <a:pt x="1941" y="1941"/>
                    <a:pt x="1941" y="1781"/>
                  </a:cubicBezTo>
                  <a:cubicBezTo>
                    <a:pt x="1941" y="1598"/>
                    <a:pt x="1964" y="1416"/>
                    <a:pt x="1941" y="1233"/>
                  </a:cubicBezTo>
                  <a:cubicBezTo>
                    <a:pt x="1941" y="1165"/>
                    <a:pt x="1941" y="1119"/>
                    <a:pt x="1918" y="1073"/>
                  </a:cubicBezTo>
                  <a:cubicBezTo>
                    <a:pt x="1918" y="982"/>
                    <a:pt x="1918" y="914"/>
                    <a:pt x="1895" y="822"/>
                  </a:cubicBezTo>
                  <a:cubicBezTo>
                    <a:pt x="1895" y="754"/>
                    <a:pt x="1873" y="662"/>
                    <a:pt x="1804" y="640"/>
                  </a:cubicBezTo>
                  <a:cubicBezTo>
                    <a:pt x="1781" y="617"/>
                    <a:pt x="1736" y="617"/>
                    <a:pt x="1713" y="617"/>
                  </a:cubicBezTo>
                  <a:cubicBezTo>
                    <a:pt x="1713" y="617"/>
                    <a:pt x="1690" y="640"/>
                    <a:pt x="1690" y="640"/>
                  </a:cubicBezTo>
                  <a:cubicBezTo>
                    <a:pt x="1667" y="594"/>
                    <a:pt x="1667" y="525"/>
                    <a:pt x="1667" y="480"/>
                  </a:cubicBezTo>
                  <a:cubicBezTo>
                    <a:pt x="1644" y="343"/>
                    <a:pt x="1599" y="206"/>
                    <a:pt x="1576" y="69"/>
                  </a:cubicBezTo>
                  <a:cubicBezTo>
                    <a:pt x="1553" y="23"/>
                    <a:pt x="1507" y="1"/>
                    <a:pt x="1484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4"/>
            <p:cNvSpPr/>
            <p:nvPr/>
          </p:nvSpPr>
          <p:spPr>
            <a:xfrm>
              <a:off x="7033200" y="1994975"/>
              <a:ext cx="107300" cy="521575"/>
            </a:xfrm>
            <a:custGeom>
              <a:avLst/>
              <a:gdLst/>
              <a:ahLst/>
              <a:cxnLst/>
              <a:rect l="l" t="t" r="r" b="b"/>
              <a:pathLst>
                <a:path w="4292" h="20863" extrusionOk="0">
                  <a:moveTo>
                    <a:pt x="2877" y="1941"/>
                  </a:moveTo>
                  <a:cubicBezTo>
                    <a:pt x="2877" y="1941"/>
                    <a:pt x="2877" y="1951"/>
                    <a:pt x="2883" y="1958"/>
                  </a:cubicBezTo>
                  <a:lnTo>
                    <a:pt x="2883" y="1958"/>
                  </a:lnTo>
                  <a:cubicBezTo>
                    <a:pt x="2881" y="1952"/>
                    <a:pt x="2879" y="1946"/>
                    <a:pt x="2877" y="1941"/>
                  </a:cubicBezTo>
                  <a:close/>
                  <a:moveTo>
                    <a:pt x="1918" y="1"/>
                  </a:moveTo>
                  <a:cubicBezTo>
                    <a:pt x="1895" y="1"/>
                    <a:pt x="1872" y="1"/>
                    <a:pt x="1850" y="23"/>
                  </a:cubicBezTo>
                  <a:cubicBezTo>
                    <a:pt x="1804" y="69"/>
                    <a:pt x="1804" y="160"/>
                    <a:pt x="1850" y="183"/>
                  </a:cubicBezTo>
                  <a:cubicBezTo>
                    <a:pt x="1918" y="252"/>
                    <a:pt x="1987" y="320"/>
                    <a:pt x="2055" y="411"/>
                  </a:cubicBezTo>
                  <a:cubicBezTo>
                    <a:pt x="2146" y="526"/>
                    <a:pt x="2215" y="640"/>
                    <a:pt x="2283" y="754"/>
                  </a:cubicBezTo>
                  <a:cubicBezTo>
                    <a:pt x="2375" y="891"/>
                    <a:pt x="2443" y="1028"/>
                    <a:pt x="2512" y="1165"/>
                  </a:cubicBezTo>
                  <a:cubicBezTo>
                    <a:pt x="2580" y="1279"/>
                    <a:pt x="2648" y="1416"/>
                    <a:pt x="2717" y="1553"/>
                  </a:cubicBezTo>
                  <a:cubicBezTo>
                    <a:pt x="2763" y="1690"/>
                    <a:pt x="2831" y="1827"/>
                    <a:pt x="2900" y="1964"/>
                  </a:cubicBezTo>
                  <a:cubicBezTo>
                    <a:pt x="2892" y="1964"/>
                    <a:pt x="2887" y="1961"/>
                    <a:pt x="2883" y="1958"/>
                  </a:cubicBezTo>
                  <a:lnTo>
                    <a:pt x="2883" y="1958"/>
                  </a:lnTo>
                  <a:cubicBezTo>
                    <a:pt x="3017" y="2295"/>
                    <a:pt x="3130" y="2655"/>
                    <a:pt x="3242" y="3036"/>
                  </a:cubicBezTo>
                  <a:cubicBezTo>
                    <a:pt x="3288" y="3128"/>
                    <a:pt x="3310" y="3219"/>
                    <a:pt x="3333" y="3310"/>
                  </a:cubicBezTo>
                  <a:cubicBezTo>
                    <a:pt x="3356" y="3402"/>
                    <a:pt x="3379" y="3493"/>
                    <a:pt x="3402" y="3584"/>
                  </a:cubicBezTo>
                  <a:cubicBezTo>
                    <a:pt x="3447" y="3790"/>
                    <a:pt x="3516" y="3972"/>
                    <a:pt x="3562" y="4178"/>
                  </a:cubicBezTo>
                  <a:cubicBezTo>
                    <a:pt x="3584" y="4315"/>
                    <a:pt x="3630" y="4474"/>
                    <a:pt x="3653" y="4611"/>
                  </a:cubicBezTo>
                  <a:cubicBezTo>
                    <a:pt x="3676" y="4748"/>
                    <a:pt x="3698" y="4885"/>
                    <a:pt x="3721" y="5022"/>
                  </a:cubicBezTo>
                  <a:cubicBezTo>
                    <a:pt x="3744" y="5228"/>
                    <a:pt x="3767" y="5410"/>
                    <a:pt x="3790" y="5593"/>
                  </a:cubicBezTo>
                  <a:cubicBezTo>
                    <a:pt x="3790" y="5684"/>
                    <a:pt x="3790" y="5775"/>
                    <a:pt x="3813" y="5867"/>
                  </a:cubicBezTo>
                  <a:cubicBezTo>
                    <a:pt x="3813" y="5958"/>
                    <a:pt x="3813" y="6072"/>
                    <a:pt x="3835" y="6163"/>
                  </a:cubicBezTo>
                  <a:cubicBezTo>
                    <a:pt x="3835" y="6278"/>
                    <a:pt x="3835" y="6369"/>
                    <a:pt x="3835" y="6483"/>
                  </a:cubicBezTo>
                  <a:cubicBezTo>
                    <a:pt x="3858" y="6574"/>
                    <a:pt x="3858" y="6688"/>
                    <a:pt x="3858" y="6780"/>
                  </a:cubicBezTo>
                  <a:cubicBezTo>
                    <a:pt x="3858" y="6985"/>
                    <a:pt x="3881" y="7191"/>
                    <a:pt x="3881" y="7373"/>
                  </a:cubicBezTo>
                  <a:cubicBezTo>
                    <a:pt x="3881" y="7487"/>
                    <a:pt x="3881" y="7579"/>
                    <a:pt x="3881" y="7693"/>
                  </a:cubicBezTo>
                  <a:cubicBezTo>
                    <a:pt x="3881" y="7784"/>
                    <a:pt x="3904" y="7898"/>
                    <a:pt x="3904" y="7989"/>
                  </a:cubicBezTo>
                  <a:cubicBezTo>
                    <a:pt x="3904" y="8195"/>
                    <a:pt x="3904" y="8400"/>
                    <a:pt x="3904" y="8606"/>
                  </a:cubicBezTo>
                  <a:cubicBezTo>
                    <a:pt x="3904" y="8697"/>
                    <a:pt x="3904" y="8811"/>
                    <a:pt x="3904" y="8902"/>
                  </a:cubicBezTo>
                  <a:cubicBezTo>
                    <a:pt x="3881" y="9017"/>
                    <a:pt x="3881" y="9108"/>
                    <a:pt x="3881" y="9222"/>
                  </a:cubicBezTo>
                  <a:cubicBezTo>
                    <a:pt x="3881" y="9427"/>
                    <a:pt x="3858" y="9633"/>
                    <a:pt x="3858" y="9838"/>
                  </a:cubicBezTo>
                  <a:cubicBezTo>
                    <a:pt x="3835" y="10067"/>
                    <a:pt x="3813" y="10295"/>
                    <a:pt x="3790" y="10523"/>
                  </a:cubicBezTo>
                  <a:cubicBezTo>
                    <a:pt x="3790" y="10546"/>
                    <a:pt x="3790" y="10569"/>
                    <a:pt x="3790" y="10592"/>
                  </a:cubicBezTo>
                  <a:cubicBezTo>
                    <a:pt x="3767" y="10683"/>
                    <a:pt x="3744" y="10797"/>
                    <a:pt x="3744" y="10888"/>
                  </a:cubicBezTo>
                  <a:cubicBezTo>
                    <a:pt x="3721" y="10957"/>
                    <a:pt x="3721" y="11025"/>
                    <a:pt x="3721" y="11094"/>
                  </a:cubicBezTo>
                  <a:cubicBezTo>
                    <a:pt x="3653" y="11482"/>
                    <a:pt x="3607" y="11870"/>
                    <a:pt x="3516" y="12258"/>
                  </a:cubicBezTo>
                  <a:cubicBezTo>
                    <a:pt x="3493" y="12463"/>
                    <a:pt x="3447" y="12646"/>
                    <a:pt x="3402" y="12851"/>
                  </a:cubicBezTo>
                  <a:cubicBezTo>
                    <a:pt x="3379" y="13034"/>
                    <a:pt x="3333" y="13216"/>
                    <a:pt x="3288" y="13399"/>
                  </a:cubicBezTo>
                  <a:cubicBezTo>
                    <a:pt x="3242" y="13582"/>
                    <a:pt x="3196" y="13741"/>
                    <a:pt x="3151" y="13924"/>
                  </a:cubicBezTo>
                  <a:cubicBezTo>
                    <a:pt x="3105" y="14107"/>
                    <a:pt x="3059" y="14289"/>
                    <a:pt x="3014" y="14449"/>
                  </a:cubicBezTo>
                  <a:cubicBezTo>
                    <a:pt x="2945" y="14632"/>
                    <a:pt x="2900" y="14814"/>
                    <a:pt x="2831" y="14974"/>
                  </a:cubicBezTo>
                  <a:cubicBezTo>
                    <a:pt x="2785" y="15157"/>
                    <a:pt x="2717" y="15316"/>
                    <a:pt x="2648" y="15476"/>
                  </a:cubicBezTo>
                  <a:cubicBezTo>
                    <a:pt x="2603" y="15590"/>
                    <a:pt x="2580" y="15704"/>
                    <a:pt x="2534" y="15796"/>
                  </a:cubicBezTo>
                  <a:cubicBezTo>
                    <a:pt x="2489" y="15910"/>
                    <a:pt x="2466" y="16024"/>
                    <a:pt x="2420" y="16138"/>
                  </a:cubicBezTo>
                  <a:cubicBezTo>
                    <a:pt x="2375" y="16275"/>
                    <a:pt x="2329" y="16389"/>
                    <a:pt x="2283" y="16503"/>
                  </a:cubicBezTo>
                  <a:cubicBezTo>
                    <a:pt x="2238" y="16617"/>
                    <a:pt x="2192" y="16709"/>
                    <a:pt x="2169" y="16823"/>
                  </a:cubicBezTo>
                  <a:cubicBezTo>
                    <a:pt x="2146" y="16823"/>
                    <a:pt x="2146" y="16823"/>
                    <a:pt x="2146" y="16846"/>
                  </a:cubicBezTo>
                  <a:cubicBezTo>
                    <a:pt x="2124" y="16891"/>
                    <a:pt x="2101" y="16937"/>
                    <a:pt x="2101" y="16960"/>
                  </a:cubicBezTo>
                  <a:lnTo>
                    <a:pt x="2101" y="16960"/>
                  </a:lnTo>
                  <a:cubicBezTo>
                    <a:pt x="2101" y="16960"/>
                    <a:pt x="2101" y="16937"/>
                    <a:pt x="2124" y="16914"/>
                  </a:cubicBezTo>
                  <a:lnTo>
                    <a:pt x="2124" y="16914"/>
                  </a:lnTo>
                  <a:cubicBezTo>
                    <a:pt x="2055" y="17074"/>
                    <a:pt x="1987" y="17211"/>
                    <a:pt x="1918" y="17371"/>
                  </a:cubicBezTo>
                  <a:cubicBezTo>
                    <a:pt x="1850" y="17530"/>
                    <a:pt x="1758" y="17690"/>
                    <a:pt x="1690" y="17850"/>
                  </a:cubicBezTo>
                  <a:cubicBezTo>
                    <a:pt x="1621" y="18010"/>
                    <a:pt x="1553" y="18170"/>
                    <a:pt x="1484" y="18329"/>
                  </a:cubicBezTo>
                  <a:cubicBezTo>
                    <a:pt x="1393" y="18489"/>
                    <a:pt x="1302" y="18649"/>
                    <a:pt x="1210" y="18809"/>
                  </a:cubicBezTo>
                  <a:cubicBezTo>
                    <a:pt x="1142" y="18900"/>
                    <a:pt x="1096" y="18991"/>
                    <a:pt x="1051" y="19060"/>
                  </a:cubicBezTo>
                  <a:cubicBezTo>
                    <a:pt x="1005" y="19151"/>
                    <a:pt x="959" y="19242"/>
                    <a:pt x="914" y="19311"/>
                  </a:cubicBezTo>
                  <a:cubicBezTo>
                    <a:pt x="822" y="19471"/>
                    <a:pt x="731" y="19630"/>
                    <a:pt x="640" y="19790"/>
                  </a:cubicBezTo>
                  <a:cubicBezTo>
                    <a:pt x="594" y="19859"/>
                    <a:pt x="549" y="19927"/>
                    <a:pt x="480" y="19996"/>
                  </a:cubicBezTo>
                  <a:cubicBezTo>
                    <a:pt x="434" y="20064"/>
                    <a:pt x="389" y="20155"/>
                    <a:pt x="343" y="20224"/>
                  </a:cubicBezTo>
                  <a:cubicBezTo>
                    <a:pt x="252" y="20361"/>
                    <a:pt x="138" y="20521"/>
                    <a:pt x="46" y="20657"/>
                  </a:cubicBezTo>
                  <a:cubicBezTo>
                    <a:pt x="1" y="20726"/>
                    <a:pt x="24" y="20794"/>
                    <a:pt x="69" y="20840"/>
                  </a:cubicBezTo>
                  <a:cubicBezTo>
                    <a:pt x="69" y="20863"/>
                    <a:pt x="92" y="20863"/>
                    <a:pt x="92" y="20863"/>
                  </a:cubicBezTo>
                  <a:cubicBezTo>
                    <a:pt x="115" y="20840"/>
                    <a:pt x="138" y="20817"/>
                    <a:pt x="161" y="20794"/>
                  </a:cubicBezTo>
                  <a:lnTo>
                    <a:pt x="297" y="20635"/>
                  </a:lnTo>
                  <a:lnTo>
                    <a:pt x="343" y="20566"/>
                  </a:lnTo>
                  <a:cubicBezTo>
                    <a:pt x="366" y="20543"/>
                    <a:pt x="389" y="20521"/>
                    <a:pt x="412" y="20498"/>
                  </a:cubicBezTo>
                  <a:cubicBezTo>
                    <a:pt x="457" y="20452"/>
                    <a:pt x="503" y="20406"/>
                    <a:pt x="549" y="20384"/>
                  </a:cubicBezTo>
                  <a:cubicBezTo>
                    <a:pt x="549" y="20361"/>
                    <a:pt x="549" y="20361"/>
                    <a:pt x="571" y="20361"/>
                  </a:cubicBezTo>
                  <a:cubicBezTo>
                    <a:pt x="640" y="20269"/>
                    <a:pt x="708" y="20178"/>
                    <a:pt x="777" y="20087"/>
                  </a:cubicBezTo>
                  <a:cubicBezTo>
                    <a:pt x="822" y="20041"/>
                    <a:pt x="845" y="19996"/>
                    <a:pt x="891" y="19950"/>
                  </a:cubicBezTo>
                  <a:cubicBezTo>
                    <a:pt x="937" y="19881"/>
                    <a:pt x="982" y="19836"/>
                    <a:pt x="1028" y="19767"/>
                  </a:cubicBezTo>
                  <a:cubicBezTo>
                    <a:pt x="1051" y="19744"/>
                    <a:pt x="1074" y="19699"/>
                    <a:pt x="1096" y="19676"/>
                  </a:cubicBezTo>
                  <a:cubicBezTo>
                    <a:pt x="1165" y="19585"/>
                    <a:pt x="1210" y="19516"/>
                    <a:pt x="1256" y="19425"/>
                  </a:cubicBezTo>
                  <a:cubicBezTo>
                    <a:pt x="1302" y="19334"/>
                    <a:pt x="1347" y="19265"/>
                    <a:pt x="1393" y="19174"/>
                  </a:cubicBezTo>
                  <a:cubicBezTo>
                    <a:pt x="1439" y="19083"/>
                    <a:pt x="1507" y="18991"/>
                    <a:pt x="1553" y="18923"/>
                  </a:cubicBezTo>
                  <a:cubicBezTo>
                    <a:pt x="1599" y="18831"/>
                    <a:pt x="1644" y="18763"/>
                    <a:pt x="1690" y="18672"/>
                  </a:cubicBezTo>
                  <a:cubicBezTo>
                    <a:pt x="1735" y="18603"/>
                    <a:pt x="1781" y="18512"/>
                    <a:pt x="1827" y="18443"/>
                  </a:cubicBezTo>
                  <a:cubicBezTo>
                    <a:pt x="1895" y="18261"/>
                    <a:pt x="1987" y="18101"/>
                    <a:pt x="2055" y="17941"/>
                  </a:cubicBezTo>
                  <a:cubicBezTo>
                    <a:pt x="2101" y="17850"/>
                    <a:pt x="2146" y="17759"/>
                    <a:pt x="2192" y="17667"/>
                  </a:cubicBezTo>
                  <a:cubicBezTo>
                    <a:pt x="2215" y="17599"/>
                    <a:pt x="2260" y="17508"/>
                    <a:pt x="2306" y="17416"/>
                  </a:cubicBezTo>
                  <a:cubicBezTo>
                    <a:pt x="2397" y="17234"/>
                    <a:pt x="2489" y="17051"/>
                    <a:pt x="2557" y="16868"/>
                  </a:cubicBezTo>
                  <a:cubicBezTo>
                    <a:pt x="2557" y="16823"/>
                    <a:pt x="2580" y="16800"/>
                    <a:pt x="2580" y="16777"/>
                  </a:cubicBezTo>
                  <a:cubicBezTo>
                    <a:pt x="2580" y="16777"/>
                    <a:pt x="2580" y="16800"/>
                    <a:pt x="2580" y="16823"/>
                  </a:cubicBezTo>
                  <a:cubicBezTo>
                    <a:pt x="2648" y="16617"/>
                    <a:pt x="2740" y="16412"/>
                    <a:pt x="2808" y="16207"/>
                  </a:cubicBezTo>
                  <a:cubicBezTo>
                    <a:pt x="2877" y="16024"/>
                    <a:pt x="2922" y="15864"/>
                    <a:pt x="2991" y="15682"/>
                  </a:cubicBezTo>
                  <a:cubicBezTo>
                    <a:pt x="3128" y="15339"/>
                    <a:pt x="3242" y="14997"/>
                    <a:pt x="3356" y="14654"/>
                  </a:cubicBezTo>
                  <a:cubicBezTo>
                    <a:pt x="3470" y="14312"/>
                    <a:pt x="3562" y="13947"/>
                    <a:pt x="3653" y="13582"/>
                  </a:cubicBezTo>
                  <a:cubicBezTo>
                    <a:pt x="3721" y="13216"/>
                    <a:pt x="3813" y="12828"/>
                    <a:pt x="3881" y="12463"/>
                  </a:cubicBezTo>
                  <a:cubicBezTo>
                    <a:pt x="3972" y="11984"/>
                    <a:pt x="4041" y="11527"/>
                    <a:pt x="4109" y="11048"/>
                  </a:cubicBezTo>
                  <a:cubicBezTo>
                    <a:pt x="4132" y="10934"/>
                    <a:pt x="4132" y="10843"/>
                    <a:pt x="4155" y="10728"/>
                  </a:cubicBezTo>
                  <a:cubicBezTo>
                    <a:pt x="4155" y="10706"/>
                    <a:pt x="4155" y="10660"/>
                    <a:pt x="4155" y="10637"/>
                  </a:cubicBezTo>
                  <a:cubicBezTo>
                    <a:pt x="4155" y="10637"/>
                    <a:pt x="4155" y="10614"/>
                    <a:pt x="4178" y="10614"/>
                  </a:cubicBezTo>
                  <a:cubicBezTo>
                    <a:pt x="4223" y="10204"/>
                    <a:pt x="4246" y="9815"/>
                    <a:pt x="4269" y="9405"/>
                  </a:cubicBezTo>
                  <a:cubicBezTo>
                    <a:pt x="4269" y="9313"/>
                    <a:pt x="4269" y="9199"/>
                    <a:pt x="4269" y="9085"/>
                  </a:cubicBezTo>
                  <a:cubicBezTo>
                    <a:pt x="4292" y="8994"/>
                    <a:pt x="4292" y="8902"/>
                    <a:pt x="4292" y="8788"/>
                  </a:cubicBezTo>
                  <a:cubicBezTo>
                    <a:pt x="4292" y="8583"/>
                    <a:pt x="4292" y="8377"/>
                    <a:pt x="4292" y="8172"/>
                  </a:cubicBezTo>
                  <a:cubicBezTo>
                    <a:pt x="4292" y="8081"/>
                    <a:pt x="4292" y="7967"/>
                    <a:pt x="4292" y="7875"/>
                  </a:cubicBezTo>
                  <a:cubicBezTo>
                    <a:pt x="4269" y="7761"/>
                    <a:pt x="4269" y="7670"/>
                    <a:pt x="4269" y="7556"/>
                  </a:cubicBezTo>
                  <a:cubicBezTo>
                    <a:pt x="4269" y="7373"/>
                    <a:pt x="4269" y="7168"/>
                    <a:pt x="4246" y="6962"/>
                  </a:cubicBezTo>
                  <a:cubicBezTo>
                    <a:pt x="4246" y="6871"/>
                    <a:pt x="4246" y="6757"/>
                    <a:pt x="4246" y="6666"/>
                  </a:cubicBezTo>
                  <a:cubicBezTo>
                    <a:pt x="4246" y="6551"/>
                    <a:pt x="4223" y="6460"/>
                    <a:pt x="4223" y="6369"/>
                  </a:cubicBezTo>
                  <a:cubicBezTo>
                    <a:pt x="4223" y="6163"/>
                    <a:pt x="4201" y="5958"/>
                    <a:pt x="4178" y="5753"/>
                  </a:cubicBezTo>
                  <a:cubicBezTo>
                    <a:pt x="4155" y="5342"/>
                    <a:pt x="4109" y="4954"/>
                    <a:pt x="4041" y="4566"/>
                  </a:cubicBezTo>
                  <a:cubicBezTo>
                    <a:pt x="3995" y="4360"/>
                    <a:pt x="3950" y="4178"/>
                    <a:pt x="3904" y="3995"/>
                  </a:cubicBezTo>
                  <a:cubicBezTo>
                    <a:pt x="3858" y="3790"/>
                    <a:pt x="3813" y="3607"/>
                    <a:pt x="3767" y="3402"/>
                  </a:cubicBezTo>
                  <a:cubicBezTo>
                    <a:pt x="3653" y="3036"/>
                    <a:pt x="3539" y="2671"/>
                    <a:pt x="3425" y="2306"/>
                  </a:cubicBezTo>
                  <a:cubicBezTo>
                    <a:pt x="3379" y="2215"/>
                    <a:pt x="3356" y="2123"/>
                    <a:pt x="3310" y="2032"/>
                  </a:cubicBezTo>
                  <a:cubicBezTo>
                    <a:pt x="3288" y="1918"/>
                    <a:pt x="3219" y="1827"/>
                    <a:pt x="3173" y="1735"/>
                  </a:cubicBezTo>
                  <a:cubicBezTo>
                    <a:pt x="3105" y="1553"/>
                    <a:pt x="3014" y="1370"/>
                    <a:pt x="2922" y="1210"/>
                  </a:cubicBezTo>
                  <a:cubicBezTo>
                    <a:pt x="2877" y="1119"/>
                    <a:pt x="2831" y="1028"/>
                    <a:pt x="2763" y="936"/>
                  </a:cubicBezTo>
                  <a:cubicBezTo>
                    <a:pt x="2694" y="822"/>
                    <a:pt x="2603" y="708"/>
                    <a:pt x="2534" y="594"/>
                  </a:cubicBezTo>
                  <a:cubicBezTo>
                    <a:pt x="2443" y="480"/>
                    <a:pt x="2375" y="389"/>
                    <a:pt x="2283" y="297"/>
                  </a:cubicBezTo>
                  <a:cubicBezTo>
                    <a:pt x="2192" y="206"/>
                    <a:pt x="2101" y="115"/>
                    <a:pt x="2009" y="23"/>
                  </a:cubicBezTo>
                  <a:cubicBezTo>
                    <a:pt x="1987" y="1"/>
                    <a:pt x="1941" y="1"/>
                    <a:pt x="1918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4"/>
            <p:cNvSpPr/>
            <p:nvPr/>
          </p:nvSpPr>
          <p:spPr>
            <a:xfrm>
              <a:off x="7137625" y="2260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4"/>
            <p:cNvSpPr/>
            <p:nvPr/>
          </p:nvSpPr>
          <p:spPr>
            <a:xfrm>
              <a:off x="7137050" y="226032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1" y="0"/>
                  </a:moveTo>
                  <a:cubicBezTo>
                    <a:pt x="24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4"/>
            <p:cNvSpPr/>
            <p:nvPr/>
          </p:nvSpPr>
          <p:spPr>
            <a:xfrm>
              <a:off x="7137050" y="22603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23"/>
                    <a:pt x="1" y="0"/>
                  </a:cubicBezTo>
                  <a:cubicBezTo>
                    <a:pt x="1" y="23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4"/>
            <p:cNvSpPr/>
            <p:nvPr/>
          </p:nvSpPr>
          <p:spPr>
            <a:xfrm>
              <a:off x="7137050" y="2260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4"/>
            <p:cNvSpPr/>
            <p:nvPr/>
          </p:nvSpPr>
          <p:spPr>
            <a:xfrm>
              <a:off x="7087425" y="2415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4"/>
            <p:cNvSpPr/>
            <p:nvPr/>
          </p:nvSpPr>
          <p:spPr>
            <a:xfrm>
              <a:off x="7075425" y="244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4"/>
            <p:cNvSpPr/>
            <p:nvPr/>
          </p:nvSpPr>
          <p:spPr>
            <a:xfrm>
              <a:off x="7077725" y="1990975"/>
              <a:ext cx="72475" cy="440825"/>
            </a:xfrm>
            <a:custGeom>
              <a:avLst/>
              <a:gdLst/>
              <a:ahLst/>
              <a:cxnLst/>
              <a:rect l="l" t="t" r="r" b="b"/>
              <a:pathLst>
                <a:path w="2899" h="17633" extrusionOk="0">
                  <a:moveTo>
                    <a:pt x="114" y="1"/>
                  </a:moveTo>
                  <a:cubicBezTo>
                    <a:pt x="91" y="1"/>
                    <a:pt x="46" y="24"/>
                    <a:pt x="46" y="69"/>
                  </a:cubicBezTo>
                  <a:cubicBezTo>
                    <a:pt x="0" y="115"/>
                    <a:pt x="23" y="183"/>
                    <a:pt x="69" y="229"/>
                  </a:cubicBezTo>
                  <a:cubicBezTo>
                    <a:pt x="137" y="298"/>
                    <a:pt x="228" y="366"/>
                    <a:pt x="297" y="435"/>
                  </a:cubicBezTo>
                  <a:cubicBezTo>
                    <a:pt x="343" y="480"/>
                    <a:pt x="388" y="503"/>
                    <a:pt x="434" y="549"/>
                  </a:cubicBezTo>
                  <a:cubicBezTo>
                    <a:pt x="457" y="571"/>
                    <a:pt x="479" y="594"/>
                    <a:pt x="502" y="594"/>
                  </a:cubicBezTo>
                  <a:cubicBezTo>
                    <a:pt x="525" y="617"/>
                    <a:pt x="548" y="640"/>
                    <a:pt x="571" y="640"/>
                  </a:cubicBezTo>
                  <a:cubicBezTo>
                    <a:pt x="594" y="686"/>
                    <a:pt x="639" y="754"/>
                    <a:pt x="685" y="800"/>
                  </a:cubicBezTo>
                  <a:cubicBezTo>
                    <a:pt x="753" y="868"/>
                    <a:pt x="822" y="960"/>
                    <a:pt x="867" y="1028"/>
                  </a:cubicBezTo>
                  <a:cubicBezTo>
                    <a:pt x="890" y="1051"/>
                    <a:pt x="890" y="1096"/>
                    <a:pt x="913" y="1119"/>
                  </a:cubicBezTo>
                  <a:lnTo>
                    <a:pt x="959" y="1233"/>
                  </a:lnTo>
                  <a:cubicBezTo>
                    <a:pt x="982" y="1302"/>
                    <a:pt x="1027" y="1370"/>
                    <a:pt x="1050" y="1439"/>
                  </a:cubicBezTo>
                  <a:cubicBezTo>
                    <a:pt x="1119" y="1553"/>
                    <a:pt x="1187" y="1690"/>
                    <a:pt x="1233" y="1804"/>
                  </a:cubicBezTo>
                  <a:cubicBezTo>
                    <a:pt x="1301" y="1941"/>
                    <a:pt x="1370" y="2078"/>
                    <a:pt x="1438" y="2215"/>
                  </a:cubicBezTo>
                  <a:cubicBezTo>
                    <a:pt x="1438" y="2261"/>
                    <a:pt x="1461" y="2283"/>
                    <a:pt x="1484" y="2329"/>
                  </a:cubicBezTo>
                  <a:cubicBezTo>
                    <a:pt x="1461" y="2352"/>
                    <a:pt x="1461" y="2397"/>
                    <a:pt x="1461" y="2420"/>
                  </a:cubicBezTo>
                  <a:cubicBezTo>
                    <a:pt x="1484" y="2443"/>
                    <a:pt x="1484" y="2466"/>
                    <a:pt x="1484" y="2489"/>
                  </a:cubicBezTo>
                  <a:lnTo>
                    <a:pt x="1507" y="2534"/>
                  </a:lnTo>
                  <a:cubicBezTo>
                    <a:pt x="1507" y="2580"/>
                    <a:pt x="1529" y="2626"/>
                    <a:pt x="1529" y="2671"/>
                  </a:cubicBezTo>
                  <a:cubicBezTo>
                    <a:pt x="1552" y="2763"/>
                    <a:pt x="1598" y="2854"/>
                    <a:pt x="1621" y="2922"/>
                  </a:cubicBezTo>
                  <a:cubicBezTo>
                    <a:pt x="1666" y="3105"/>
                    <a:pt x="1712" y="3265"/>
                    <a:pt x="1758" y="3425"/>
                  </a:cubicBezTo>
                  <a:cubicBezTo>
                    <a:pt x="1803" y="3607"/>
                    <a:pt x="1849" y="3790"/>
                    <a:pt x="1895" y="3972"/>
                  </a:cubicBezTo>
                  <a:cubicBezTo>
                    <a:pt x="1917" y="4041"/>
                    <a:pt x="1940" y="4109"/>
                    <a:pt x="1963" y="4178"/>
                  </a:cubicBezTo>
                  <a:cubicBezTo>
                    <a:pt x="1963" y="4224"/>
                    <a:pt x="1986" y="4269"/>
                    <a:pt x="1986" y="4315"/>
                  </a:cubicBezTo>
                  <a:cubicBezTo>
                    <a:pt x="2009" y="4429"/>
                    <a:pt x="2032" y="4520"/>
                    <a:pt x="2054" y="4634"/>
                  </a:cubicBezTo>
                  <a:cubicBezTo>
                    <a:pt x="2054" y="4657"/>
                    <a:pt x="2054" y="4680"/>
                    <a:pt x="2054" y="4703"/>
                  </a:cubicBezTo>
                  <a:cubicBezTo>
                    <a:pt x="2077" y="4726"/>
                    <a:pt x="2077" y="4771"/>
                    <a:pt x="2077" y="4817"/>
                  </a:cubicBezTo>
                  <a:cubicBezTo>
                    <a:pt x="2077" y="4908"/>
                    <a:pt x="2100" y="5022"/>
                    <a:pt x="2100" y="5137"/>
                  </a:cubicBezTo>
                  <a:lnTo>
                    <a:pt x="2169" y="5776"/>
                  </a:lnTo>
                  <a:cubicBezTo>
                    <a:pt x="2214" y="6186"/>
                    <a:pt x="2237" y="6597"/>
                    <a:pt x="2260" y="7008"/>
                  </a:cubicBezTo>
                  <a:cubicBezTo>
                    <a:pt x="2283" y="7054"/>
                    <a:pt x="2283" y="7100"/>
                    <a:pt x="2283" y="7168"/>
                  </a:cubicBezTo>
                  <a:lnTo>
                    <a:pt x="2283" y="7236"/>
                  </a:lnTo>
                  <a:cubicBezTo>
                    <a:pt x="2283" y="7259"/>
                    <a:pt x="2283" y="7305"/>
                    <a:pt x="2305" y="7351"/>
                  </a:cubicBezTo>
                  <a:cubicBezTo>
                    <a:pt x="2305" y="7373"/>
                    <a:pt x="2328" y="7396"/>
                    <a:pt x="2351" y="7419"/>
                  </a:cubicBezTo>
                  <a:cubicBezTo>
                    <a:pt x="2351" y="7465"/>
                    <a:pt x="2351" y="7488"/>
                    <a:pt x="2351" y="7510"/>
                  </a:cubicBezTo>
                  <a:cubicBezTo>
                    <a:pt x="2351" y="7716"/>
                    <a:pt x="2328" y="7921"/>
                    <a:pt x="2328" y="8127"/>
                  </a:cubicBezTo>
                  <a:cubicBezTo>
                    <a:pt x="2328" y="8355"/>
                    <a:pt x="2328" y="8560"/>
                    <a:pt x="2328" y="8789"/>
                  </a:cubicBezTo>
                  <a:cubicBezTo>
                    <a:pt x="2328" y="8880"/>
                    <a:pt x="2328" y="8971"/>
                    <a:pt x="2328" y="9085"/>
                  </a:cubicBezTo>
                  <a:cubicBezTo>
                    <a:pt x="2328" y="9177"/>
                    <a:pt x="2328" y="9291"/>
                    <a:pt x="2328" y="9382"/>
                  </a:cubicBezTo>
                  <a:cubicBezTo>
                    <a:pt x="2328" y="9428"/>
                    <a:pt x="2351" y="9473"/>
                    <a:pt x="2374" y="9496"/>
                  </a:cubicBezTo>
                  <a:cubicBezTo>
                    <a:pt x="2374" y="9519"/>
                    <a:pt x="2374" y="9542"/>
                    <a:pt x="2374" y="9565"/>
                  </a:cubicBezTo>
                  <a:cubicBezTo>
                    <a:pt x="2351" y="9587"/>
                    <a:pt x="2351" y="9633"/>
                    <a:pt x="2351" y="9679"/>
                  </a:cubicBezTo>
                  <a:cubicBezTo>
                    <a:pt x="2351" y="9747"/>
                    <a:pt x="2328" y="9793"/>
                    <a:pt x="2328" y="9861"/>
                  </a:cubicBezTo>
                  <a:cubicBezTo>
                    <a:pt x="2305" y="9975"/>
                    <a:pt x="2305" y="10112"/>
                    <a:pt x="2283" y="10227"/>
                  </a:cubicBezTo>
                  <a:cubicBezTo>
                    <a:pt x="2260" y="10341"/>
                    <a:pt x="2260" y="10478"/>
                    <a:pt x="2237" y="10592"/>
                  </a:cubicBezTo>
                  <a:cubicBezTo>
                    <a:pt x="2237" y="10660"/>
                    <a:pt x="2237" y="10729"/>
                    <a:pt x="2237" y="10797"/>
                  </a:cubicBezTo>
                  <a:cubicBezTo>
                    <a:pt x="2237" y="10820"/>
                    <a:pt x="2237" y="10820"/>
                    <a:pt x="2237" y="10843"/>
                  </a:cubicBezTo>
                  <a:cubicBezTo>
                    <a:pt x="2214" y="10934"/>
                    <a:pt x="2191" y="11003"/>
                    <a:pt x="2191" y="11094"/>
                  </a:cubicBezTo>
                  <a:cubicBezTo>
                    <a:pt x="2169" y="11208"/>
                    <a:pt x="2146" y="11322"/>
                    <a:pt x="2123" y="11436"/>
                  </a:cubicBezTo>
                  <a:cubicBezTo>
                    <a:pt x="2123" y="11482"/>
                    <a:pt x="2100" y="11528"/>
                    <a:pt x="2100" y="11596"/>
                  </a:cubicBezTo>
                  <a:cubicBezTo>
                    <a:pt x="2077" y="11687"/>
                    <a:pt x="2054" y="11779"/>
                    <a:pt x="2054" y="11870"/>
                  </a:cubicBezTo>
                  <a:cubicBezTo>
                    <a:pt x="2054" y="11916"/>
                    <a:pt x="2077" y="11938"/>
                    <a:pt x="2077" y="11961"/>
                  </a:cubicBezTo>
                  <a:cubicBezTo>
                    <a:pt x="2077" y="12030"/>
                    <a:pt x="2054" y="12075"/>
                    <a:pt x="2054" y="12121"/>
                  </a:cubicBezTo>
                  <a:cubicBezTo>
                    <a:pt x="2032" y="12212"/>
                    <a:pt x="2009" y="12304"/>
                    <a:pt x="1986" y="12395"/>
                  </a:cubicBezTo>
                  <a:cubicBezTo>
                    <a:pt x="1986" y="12463"/>
                    <a:pt x="1963" y="12509"/>
                    <a:pt x="1940" y="12555"/>
                  </a:cubicBezTo>
                  <a:cubicBezTo>
                    <a:pt x="1940" y="12600"/>
                    <a:pt x="1940" y="12646"/>
                    <a:pt x="1917" y="12669"/>
                  </a:cubicBezTo>
                  <a:cubicBezTo>
                    <a:pt x="1917" y="12692"/>
                    <a:pt x="1917" y="12715"/>
                    <a:pt x="1917" y="12737"/>
                  </a:cubicBezTo>
                  <a:cubicBezTo>
                    <a:pt x="1917" y="12760"/>
                    <a:pt x="1917" y="12783"/>
                    <a:pt x="1917" y="12806"/>
                  </a:cubicBezTo>
                  <a:cubicBezTo>
                    <a:pt x="1872" y="12966"/>
                    <a:pt x="1826" y="13125"/>
                    <a:pt x="1781" y="13285"/>
                  </a:cubicBezTo>
                  <a:cubicBezTo>
                    <a:pt x="1758" y="13376"/>
                    <a:pt x="1735" y="13445"/>
                    <a:pt x="1712" y="13536"/>
                  </a:cubicBezTo>
                  <a:cubicBezTo>
                    <a:pt x="1689" y="13582"/>
                    <a:pt x="1689" y="13628"/>
                    <a:pt x="1666" y="13673"/>
                  </a:cubicBezTo>
                  <a:cubicBezTo>
                    <a:pt x="1666" y="13696"/>
                    <a:pt x="1666" y="13696"/>
                    <a:pt x="1666" y="13719"/>
                  </a:cubicBezTo>
                  <a:cubicBezTo>
                    <a:pt x="1666" y="13742"/>
                    <a:pt x="1666" y="13742"/>
                    <a:pt x="1666" y="13764"/>
                  </a:cubicBezTo>
                  <a:cubicBezTo>
                    <a:pt x="1644" y="13764"/>
                    <a:pt x="1644" y="13787"/>
                    <a:pt x="1644" y="13810"/>
                  </a:cubicBezTo>
                  <a:cubicBezTo>
                    <a:pt x="1644" y="13810"/>
                    <a:pt x="1644" y="13833"/>
                    <a:pt x="1666" y="13856"/>
                  </a:cubicBezTo>
                  <a:cubicBezTo>
                    <a:pt x="1666" y="13879"/>
                    <a:pt x="1666" y="13901"/>
                    <a:pt x="1689" y="13901"/>
                  </a:cubicBezTo>
                  <a:cubicBezTo>
                    <a:pt x="1666" y="13924"/>
                    <a:pt x="1666" y="13947"/>
                    <a:pt x="1666" y="13970"/>
                  </a:cubicBezTo>
                  <a:cubicBezTo>
                    <a:pt x="1666" y="13993"/>
                    <a:pt x="1644" y="13993"/>
                    <a:pt x="1644" y="13993"/>
                  </a:cubicBezTo>
                  <a:cubicBezTo>
                    <a:pt x="1621" y="14016"/>
                    <a:pt x="1621" y="14061"/>
                    <a:pt x="1598" y="14084"/>
                  </a:cubicBezTo>
                  <a:cubicBezTo>
                    <a:pt x="1598" y="14107"/>
                    <a:pt x="1598" y="14130"/>
                    <a:pt x="1575" y="14153"/>
                  </a:cubicBezTo>
                  <a:cubicBezTo>
                    <a:pt x="1575" y="14175"/>
                    <a:pt x="1552" y="14221"/>
                    <a:pt x="1552" y="14267"/>
                  </a:cubicBezTo>
                  <a:cubicBezTo>
                    <a:pt x="1507" y="14358"/>
                    <a:pt x="1484" y="14426"/>
                    <a:pt x="1461" y="14518"/>
                  </a:cubicBezTo>
                  <a:cubicBezTo>
                    <a:pt x="1415" y="14609"/>
                    <a:pt x="1392" y="14700"/>
                    <a:pt x="1370" y="14769"/>
                  </a:cubicBezTo>
                  <a:cubicBezTo>
                    <a:pt x="1370" y="14814"/>
                    <a:pt x="1347" y="14860"/>
                    <a:pt x="1347" y="14906"/>
                  </a:cubicBezTo>
                  <a:cubicBezTo>
                    <a:pt x="1324" y="14951"/>
                    <a:pt x="1301" y="15020"/>
                    <a:pt x="1301" y="15066"/>
                  </a:cubicBezTo>
                  <a:cubicBezTo>
                    <a:pt x="1301" y="15111"/>
                    <a:pt x="1301" y="15134"/>
                    <a:pt x="1301" y="15157"/>
                  </a:cubicBezTo>
                  <a:cubicBezTo>
                    <a:pt x="1301" y="15157"/>
                    <a:pt x="1301" y="15180"/>
                    <a:pt x="1301" y="15180"/>
                  </a:cubicBezTo>
                  <a:cubicBezTo>
                    <a:pt x="1278" y="15248"/>
                    <a:pt x="1256" y="15294"/>
                    <a:pt x="1233" y="15362"/>
                  </a:cubicBezTo>
                  <a:cubicBezTo>
                    <a:pt x="1164" y="15522"/>
                    <a:pt x="1096" y="15682"/>
                    <a:pt x="1004" y="15842"/>
                  </a:cubicBezTo>
                  <a:cubicBezTo>
                    <a:pt x="1004" y="15864"/>
                    <a:pt x="1004" y="15864"/>
                    <a:pt x="982" y="15864"/>
                  </a:cubicBezTo>
                  <a:cubicBezTo>
                    <a:pt x="959" y="15910"/>
                    <a:pt x="936" y="15956"/>
                    <a:pt x="936" y="16001"/>
                  </a:cubicBezTo>
                  <a:cubicBezTo>
                    <a:pt x="890" y="16070"/>
                    <a:pt x="867" y="16138"/>
                    <a:pt x="822" y="16230"/>
                  </a:cubicBezTo>
                  <a:cubicBezTo>
                    <a:pt x="822" y="16252"/>
                    <a:pt x="799" y="16298"/>
                    <a:pt x="776" y="16344"/>
                  </a:cubicBezTo>
                  <a:cubicBezTo>
                    <a:pt x="776" y="16367"/>
                    <a:pt x="776" y="16389"/>
                    <a:pt x="776" y="16435"/>
                  </a:cubicBezTo>
                  <a:cubicBezTo>
                    <a:pt x="799" y="16458"/>
                    <a:pt x="822" y="16504"/>
                    <a:pt x="845" y="16504"/>
                  </a:cubicBezTo>
                  <a:cubicBezTo>
                    <a:pt x="822" y="16572"/>
                    <a:pt x="799" y="16618"/>
                    <a:pt x="799" y="16663"/>
                  </a:cubicBezTo>
                  <a:cubicBezTo>
                    <a:pt x="731" y="16777"/>
                    <a:pt x="685" y="16914"/>
                    <a:pt x="616" y="17028"/>
                  </a:cubicBezTo>
                  <a:cubicBezTo>
                    <a:pt x="594" y="17097"/>
                    <a:pt x="571" y="17165"/>
                    <a:pt x="525" y="17234"/>
                  </a:cubicBezTo>
                  <a:cubicBezTo>
                    <a:pt x="525" y="17280"/>
                    <a:pt x="502" y="17325"/>
                    <a:pt x="479" y="17348"/>
                  </a:cubicBezTo>
                  <a:cubicBezTo>
                    <a:pt x="457" y="17394"/>
                    <a:pt x="457" y="17417"/>
                    <a:pt x="457" y="17462"/>
                  </a:cubicBezTo>
                  <a:cubicBezTo>
                    <a:pt x="457" y="17485"/>
                    <a:pt x="434" y="17531"/>
                    <a:pt x="434" y="17553"/>
                  </a:cubicBezTo>
                  <a:cubicBezTo>
                    <a:pt x="419" y="17598"/>
                    <a:pt x="462" y="17633"/>
                    <a:pt x="500" y="17633"/>
                  </a:cubicBezTo>
                  <a:cubicBezTo>
                    <a:pt x="521" y="17633"/>
                    <a:pt x="540" y="17623"/>
                    <a:pt x="548" y="17599"/>
                  </a:cubicBezTo>
                  <a:cubicBezTo>
                    <a:pt x="548" y="17576"/>
                    <a:pt x="571" y="17553"/>
                    <a:pt x="571" y="17553"/>
                  </a:cubicBezTo>
                  <a:cubicBezTo>
                    <a:pt x="594" y="17553"/>
                    <a:pt x="616" y="17531"/>
                    <a:pt x="616" y="17531"/>
                  </a:cubicBezTo>
                  <a:cubicBezTo>
                    <a:pt x="662" y="17508"/>
                    <a:pt x="685" y="17439"/>
                    <a:pt x="708" y="17394"/>
                  </a:cubicBezTo>
                  <a:cubicBezTo>
                    <a:pt x="731" y="17348"/>
                    <a:pt x="731" y="17302"/>
                    <a:pt x="753" y="17257"/>
                  </a:cubicBezTo>
                  <a:cubicBezTo>
                    <a:pt x="799" y="17165"/>
                    <a:pt x="822" y="17074"/>
                    <a:pt x="867" y="16983"/>
                  </a:cubicBezTo>
                  <a:cubicBezTo>
                    <a:pt x="936" y="16800"/>
                    <a:pt x="1004" y="16595"/>
                    <a:pt x="1073" y="16412"/>
                  </a:cubicBezTo>
                  <a:cubicBezTo>
                    <a:pt x="1096" y="16344"/>
                    <a:pt x="1119" y="16275"/>
                    <a:pt x="1141" y="16184"/>
                  </a:cubicBezTo>
                  <a:lnTo>
                    <a:pt x="1164" y="16184"/>
                  </a:lnTo>
                  <a:cubicBezTo>
                    <a:pt x="1187" y="16093"/>
                    <a:pt x="1233" y="16001"/>
                    <a:pt x="1278" y="15933"/>
                  </a:cubicBezTo>
                  <a:cubicBezTo>
                    <a:pt x="1370" y="15727"/>
                    <a:pt x="1461" y="15522"/>
                    <a:pt x="1552" y="15317"/>
                  </a:cubicBezTo>
                  <a:cubicBezTo>
                    <a:pt x="1552" y="15271"/>
                    <a:pt x="1575" y="15248"/>
                    <a:pt x="1575" y="15202"/>
                  </a:cubicBezTo>
                  <a:cubicBezTo>
                    <a:pt x="1598" y="15180"/>
                    <a:pt x="1598" y="15180"/>
                    <a:pt x="1621" y="15157"/>
                  </a:cubicBezTo>
                  <a:cubicBezTo>
                    <a:pt x="1621" y="15134"/>
                    <a:pt x="1644" y="15111"/>
                    <a:pt x="1644" y="15066"/>
                  </a:cubicBezTo>
                  <a:cubicBezTo>
                    <a:pt x="1666" y="15043"/>
                    <a:pt x="1666" y="14997"/>
                    <a:pt x="1689" y="14951"/>
                  </a:cubicBezTo>
                  <a:cubicBezTo>
                    <a:pt x="1712" y="14883"/>
                    <a:pt x="1735" y="14792"/>
                    <a:pt x="1781" y="14723"/>
                  </a:cubicBezTo>
                  <a:cubicBezTo>
                    <a:pt x="1826" y="14541"/>
                    <a:pt x="1872" y="14358"/>
                    <a:pt x="1917" y="14175"/>
                  </a:cubicBezTo>
                  <a:cubicBezTo>
                    <a:pt x="1940" y="14084"/>
                    <a:pt x="1963" y="13993"/>
                    <a:pt x="1986" y="13901"/>
                  </a:cubicBezTo>
                  <a:cubicBezTo>
                    <a:pt x="2009" y="13810"/>
                    <a:pt x="2032" y="13719"/>
                    <a:pt x="2054" y="13605"/>
                  </a:cubicBezTo>
                  <a:cubicBezTo>
                    <a:pt x="2054" y="13536"/>
                    <a:pt x="2077" y="13445"/>
                    <a:pt x="2100" y="13376"/>
                  </a:cubicBezTo>
                  <a:cubicBezTo>
                    <a:pt x="2100" y="13331"/>
                    <a:pt x="2100" y="13285"/>
                    <a:pt x="2123" y="13239"/>
                  </a:cubicBezTo>
                  <a:cubicBezTo>
                    <a:pt x="2146" y="13103"/>
                    <a:pt x="2191" y="12988"/>
                    <a:pt x="2214" y="12874"/>
                  </a:cubicBezTo>
                  <a:cubicBezTo>
                    <a:pt x="2237" y="12851"/>
                    <a:pt x="2237" y="12851"/>
                    <a:pt x="2237" y="12829"/>
                  </a:cubicBezTo>
                  <a:cubicBezTo>
                    <a:pt x="2260" y="12783"/>
                    <a:pt x="2283" y="12737"/>
                    <a:pt x="2305" y="12669"/>
                  </a:cubicBezTo>
                  <a:cubicBezTo>
                    <a:pt x="2305" y="12646"/>
                    <a:pt x="2328" y="12600"/>
                    <a:pt x="2328" y="12555"/>
                  </a:cubicBezTo>
                  <a:cubicBezTo>
                    <a:pt x="2351" y="12463"/>
                    <a:pt x="2374" y="12395"/>
                    <a:pt x="2397" y="12304"/>
                  </a:cubicBezTo>
                  <a:cubicBezTo>
                    <a:pt x="2420" y="12212"/>
                    <a:pt x="2442" y="12098"/>
                    <a:pt x="2442" y="12007"/>
                  </a:cubicBezTo>
                  <a:cubicBezTo>
                    <a:pt x="2465" y="11916"/>
                    <a:pt x="2488" y="11824"/>
                    <a:pt x="2488" y="11756"/>
                  </a:cubicBezTo>
                  <a:cubicBezTo>
                    <a:pt x="2534" y="11573"/>
                    <a:pt x="2557" y="11391"/>
                    <a:pt x="2579" y="11185"/>
                  </a:cubicBezTo>
                  <a:cubicBezTo>
                    <a:pt x="2579" y="11162"/>
                    <a:pt x="2579" y="11117"/>
                    <a:pt x="2579" y="11071"/>
                  </a:cubicBezTo>
                  <a:cubicBezTo>
                    <a:pt x="2625" y="11025"/>
                    <a:pt x="2625" y="10957"/>
                    <a:pt x="2625" y="10888"/>
                  </a:cubicBezTo>
                  <a:cubicBezTo>
                    <a:pt x="2648" y="10866"/>
                    <a:pt x="2648" y="10820"/>
                    <a:pt x="2648" y="10774"/>
                  </a:cubicBezTo>
                  <a:cubicBezTo>
                    <a:pt x="2671" y="10660"/>
                    <a:pt x="2671" y="10569"/>
                    <a:pt x="2694" y="10455"/>
                  </a:cubicBezTo>
                  <a:cubicBezTo>
                    <a:pt x="2716" y="10318"/>
                    <a:pt x="2739" y="10181"/>
                    <a:pt x="2739" y="10021"/>
                  </a:cubicBezTo>
                  <a:cubicBezTo>
                    <a:pt x="2762" y="9975"/>
                    <a:pt x="2762" y="9930"/>
                    <a:pt x="2762" y="9884"/>
                  </a:cubicBezTo>
                  <a:cubicBezTo>
                    <a:pt x="2762" y="9861"/>
                    <a:pt x="2762" y="9839"/>
                    <a:pt x="2785" y="9816"/>
                  </a:cubicBezTo>
                  <a:cubicBezTo>
                    <a:pt x="2785" y="9770"/>
                    <a:pt x="2785" y="9724"/>
                    <a:pt x="2785" y="9679"/>
                  </a:cubicBezTo>
                  <a:cubicBezTo>
                    <a:pt x="2808" y="9565"/>
                    <a:pt x="2808" y="9451"/>
                    <a:pt x="2830" y="9359"/>
                  </a:cubicBezTo>
                  <a:cubicBezTo>
                    <a:pt x="2830" y="9154"/>
                    <a:pt x="2853" y="8971"/>
                    <a:pt x="2853" y="8766"/>
                  </a:cubicBezTo>
                  <a:cubicBezTo>
                    <a:pt x="2876" y="8560"/>
                    <a:pt x="2876" y="8332"/>
                    <a:pt x="2899" y="8127"/>
                  </a:cubicBezTo>
                  <a:cubicBezTo>
                    <a:pt x="2899" y="8035"/>
                    <a:pt x="2899" y="7944"/>
                    <a:pt x="2899" y="7853"/>
                  </a:cubicBezTo>
                  <a:cubicBezTo>
                    <a:pt x="2899" y="7739"/>
                    <a:pt x="2899" y="7624"/>
                    <a:pt x="2899" y="7533"/>
                  </a:cubicBezTo>
                  <a:cubicBezTo>
                    <a:pt x="2899" y="7510"/>
                    <a:pt x="2876" y="7488"/>
                    <a:pt x="2876" y="7465"/>
                  </a:cubicBezTo>
                  <a:cubicBezTo>
                    <a:pt x="2876" y="7259"/>
                    <a:pt x="2876" y="7077"/>
                    <a:pt x="2876" y="6871"/>
                  </a:cubicBezTo>
                  <a:cubicBezTo>
                    <a:pt x="2876" y="6666"/>
                    <a:pt x="2876" y="6460"/>
                    <a:pt x="2876" y="6232"/>
                  </a:cubicBezTo>
                  <a:cubicBezTo>
                    <a:pt x="2876" y="6050"/>
                    <a:pt x="2853" y="5890"/>
                    <a:pt x="2853" y="5707"/>
                  </a:cubicBezTo>
                  <a:cubicBezTo>
                    <a:pt x="2853" y="5547"/>
                    <a:pt x="2830" y="5388"/>
                    <a:pt x="2830" y="5205"/>
                  </a:cubicBezTo>
                  <a:cubicBezTo>
                    <a:pt x="2830" y="5205"/>
                    <a:pt x="2808" y="5182"/>
                    <a:pt x="2808" y="5159"/>
                  </a:cubicBezTo>
                  <a:cubicBezTo>
                    <a:pt x="2808" y="5137"/>
                    <a:pt x="2808" y="5114"/>
                    <a:pt x="2785" y="5091"/>
                  </a:cubicBezTo>
                  <a:cubicBezTo>
                    <a:pt x="2785" y="5068"/>
                    <a:pt x="2762" y="5022"/>
                    <a:pt x="2762" y="4977"/>
                  </a:cubicBezTo>
                  <a:cubicBezTo>
                    <a:pt x="2762" y="4908"/>
                    <a:pt x="2739" y="4863"/>
                    <a:pt x="2739" y="4794"/>
                  </a:cubicBezTo>
                  <a:cubicBezTo>
                    <a:pt x="2716" y="4749"/>
                    <a:pt x="2716" y="4726"/>
                    <a:pt x="2716" y="4680"/>
                  </a:cubicBezTo>
                  <a:lnTo>
                    <a:pt x="2694" y="4657"/>
                  </a:lnTo>
                  <a:cubicBezTo>
                    <a:pt x="2671" y="4452"/>
                    <a:pt x="2648" y="4246"/>
                    <a:pt x="2648" y="4041"/>
                  </a:cubicBezTo>
                  <a:cubicBezTo>
                    <a:pt x="2648" y="4041"/>
                    <a:pt x="2648" y="4018"/>
                    <a:pt x="2625" y="3995"/>
                  </a:cubicBezTo>
                  <a:cubicBezTo>
                    <a:pt x="2625" y="3972"/>
                    <a:pt x="2625" y="3950"/>
                    <a:pt x="2625" y="3927"/>
                  </a:cubicBezTo>
                  <a:cubicBezTo>
                    <a:pt x="2602" y="3744"/>
                    <a:pt x="2602" y="3562"/>
                    <a:pt x="2579" y="3379"/>
                  </a:cubicBezTo>
                  <a:cubicBezTo>
                    <a:pt x="2557" y="3288"/>
                    <a:pt x="2534" y="3174"/>
                    <a:pt x="2534" y="3082"/>
                  </a:cubicBezTo>
                  <a:cubicBezTo>
                    <a:pt x="2511" y="3014"/>
                    <a:pt x="2511" y="2922"/>
                    <a:pt x="2488" y="2831"/>
                  </a:cubicBezTo>
                  <a:cubicBezTo>
                    <a:pt x="2465" y="2786"/>
                    <a:pt x="2442" y="2740"/>
                    <a:pt x="2374" y="2717"/>
                  </a:cubicBezTo>
                  <a:cubicBezTo>
                    <a:pt x="2374" y="2694"/>
                    <a:pt x="2374" y="2649"/>
                    <a:pt x="2351" y="2626"/>
                  </a:cubicBezTo>
                  <a:cubicBezTo>
                    <a:pt x="2351" y="2603"/>
                    <a:pt x="2328" y="2557"/>
                    <a:pt x="2305" y="2534"/>
                  </a:cubicBezTo>
                  <a:cubicBezTo>
                    <a:pt x="2305" y="2512"/>
                    <a:pt x="2283" y="2489"/>
                    <a:pt x="2260" y="2466"/>
                  </a:cubicBezTo>
                  <a:cubicBezTo>
                    <a:pt x="2260" y="2443"/>
                    <a:pt x="2237" y="2443"/>
                    <a:pt x="2214" y="2443"/>
                  </a:cubicBezTo>
                  <a:cubicBezTo>
                    <a:pt x="2214" y="2352"/>
                    <a:pt x="2191" y="2283"/>
                    <a:pt x="2169" y="2215"/>
                  </a:cubicBezTo>
                  <a:cubicBezTo>
                    <a:pt x="2146" y="2124"/>
                    <a:pt x="2100" y="2009"/>
                    <a:pt x="2054" y="1918"/>
                  </a:cubicBezTo>
                  <a:cubicBezTo>
                    <a:pt x="2009" y="1827"/>
                    <a:pt x="1986" y="1736"/>
                    <a:pt x="1940" y="1667"/>
                  </a:cubicBezTo>
                  <a:cubicBezTo>
                    <a:pt x="1895" y="1621"/>
                    <a:pt x="1872" y="1576"/>
                    <a:pt x="1849" y="1530"/>
                  </a:cubicBezTo>
                  <a:cubicBezTo>
                    <a:pt x="1826" y="1507"/>
                    <a:pt x="1803" y="1462"/>
                    <a:pt x="1781" y="1416"/>
                  </a:cubicBezTo>
                  <a:cubicBezTo>
                    <a:pt x="1735" y="1370"/>
                    <a:pt x="1689" y="1325"/>
                    <a:pt x="1644" y="1256"/>
                  </a:cubicBezTo>
                  <a:cubicBezTo>
                    <a:pt x="1575" y="1142"/>
                    <a:pt x="1507" y="1028"/>
                    <a:pt x="1438" y="914"/>
                  </a:cubicBezTo>
                  <a:cubicBezTo>
                    <a:pt x="1392" y="845"/>
                    <a:pt x="1324" y="823"/>
                    <a:pt x="1256" y="823"/>
                  </a:cubicBezTo>
                  <a:cubicBezTo>
                    <a:pt x="1233" y="823"/>
                    <a:pt x="1210" y="800"/>
                    <a:pt x="1164" y="777"/>
                  </a:cubicBezTo>
                  <a:cubicBezTo>
                    <a:pt x="1141" y="754"/>
                    <a:pt x="1096" y="731"/>
                    <a:pt x="1073" y="731"/>
                  </a:cubicBezTo>
                  <a:lnTo>
                    <a:pt x="1050" y="731"/>
                  </a:lnTo>
                  <a:cubicBezTo>
                    <a:pt x="1027" y="708"/>
                    <a:pt x="1004" y="686"/>
                    <a:pt x="982" y="663"/>
                  </a:cubicBezTo>
                  <a:lnTo>
                    <a:pt x="982" y="663"/>
                  </a:lnTo>
                  <a:lnTo>
                    <a:pt x="1027" y="686"/>
                  </a:lnTo>
                  <a:cubicBezTo>
                    <a:pt x="959" y="594"/>
                    <a:pt x="890" y="526"/>
                    <a:pt x="822" y="435"/>
                  </a:cubicBezTo>
                  <a:cubicBezTo>
                    <a:pt x="776" y="366"/>
                    <a:pt x="708" y="320"/>
                    <a:pt x="662" y="252"/>
                  </a:cubicBezTo>
                  <a:cubicBezTo>
                    <a:pt x="616" y="229"/>
                    <a:pt x="594" y="183"/>
                    <a:pt x="548" y="161"/>
                  </a:cubicBezTo>
                  <a:cubicBezTo>
                    <a:pt x="525" y="138"/>
                    <a:pt x="502" y="115"/>
                    <a:pt x="457" y="92"/>
                  </a:cubicBezTo>
                  <a:cubicBezTo>
                    <a:pt x="434" y="69"/>
                    <a:pt x="411" y="46"/>
                    <a:pt x="388" y="46"/>
                  </a:cubicBezTo>
                  <a:lnTo>
                    <a:pt x="320" y="46"/>
                  </a:lnTo>
                  <a:cubicBezTo>
                    <a:pt x="274" y="24"/>
                    <a:pt x="228" y="1"/>
                    <a:pt x="206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4"/>
            <p:cNvSpPr/>
            <p:nvPr/>
          </p:nvSpPr>
          <p:spPr>
            <a:xfrm>
              <a:off x="7077150" y="2396125"/>
              <a:ext cx="26850" cy="54800"/>
            </a:xfrm>
            <a:custGeom>
              <a:avLst/>
              <a:gdLst/>
              <a:ahLst/>
              <a:cxnLst/>
              <a:rect l="l" t="t" r="r" b="b"/>
              <a:pathLst>
                <a:path w="1074" h="2192" extrusionOk="0">
                  <a:moveTo>
                    <a:pt x="1005" y="1"/>
                  </a:moveTo>
                  <a:cubicBezTo>
                    <a:pt x="982" y="1"/>
                    <a:pt x="959" y="24"/>
                    <a:pt x="959" y="46"/>
                  </a:cubicBezTo>
                  <a:cubicBezTo>
                    <a:pt x="936" y="138"/>
                    <a:pt x="913" y="229"/>
                    <a:pt x="890" y="320"/>
                  </a:cubicBezTo>
                  <a:cubicBezTo>
                    <a:pt x="868" y="343"/>
                    <a:pt x="868" y="389"/>
                    <a:pt x="845" y="434"/>
                  </a:cubicBezTo>
                  <a:cubicBezTo>
                    <a:pt x="822" y="480"/>
                    <a:pt x="822" y="526"/>
                    <a:pt x="799" y="571"/>
                  </a:cubicBezTo>
                  <a:cubicBezTo>
                    <a:pt x="776" y="640"/>
                    <a:pt x="731" y="708"/>
                    <a:pt x="708" y="777"/>
                  </a:cubicBezTo>
                  <a:cubicBezTo>
                    <a:pt x="708" y="800"/>
                    <a:pt x="685" y="822"/>
                    <a:pt x="685" y="845"/>
                  </a:cubicBezTo>
                  <a:lnTo>
                    <a:pt x="617" y="959"/>
                  </a:lnTo>
                  <a:cubicBezTo>
                    <a:pt x="594" y="1005"/>
                    <a:pt x="594" y="1028"/>
                    <a:pt x="571" y="1051"/>
                  </a:cubicBezTo>
                  <a:cubicBezTo>
                    <a:pt x="548" y="1074"/>
                    <a:pt x="548" y="1119"/>
                    <a:pt x="525" y="1142"/>
                  </a:cubicBezTo>
                  <a:cubicBezTo>
                    <a:pt x="502" y="1211"/>
                    <a:pt x="457" y="1256"/>
                    <a:pt x="434" y="1325"/>
                  </a:cubicBezTo>
                  <a:cubicBezTo>
                    <a:pt x="388" y="1393"/>
                    <a:pt x="366" y="1462"/>
                    <a:pt x="320" y="1507"/>
                  </a:cubicBezTo>
                  <a:cubicBezTo>
                    <a:pt x="274" y="1576"/>
                    <a:pt x="251" y="1644"/>
                    <a:pt x="206" y="1713"/>
                  </a:cubicBezTo>
                  <a:cubicBezTo>
                    <a:pt x="137" y="1850"/>
                    <a:pt x="69" y="1987"/>
                    <a:pt x="0" y="2124"/>
                  </a:cubicBezTo>
                  <a:cubicBezTo>
                    <a:pt x="0" y="2146"/>
                    <a:pt x="0" y="2169"/>
                    <a:pt x="23" y="2192"/>
                  </a:cubicBezTo>
                  <a:cubicBezTo>
                    <a:pt x="46" y="2192"/>
                    <a:pt x="69" y="2192"/>
                    <a:pt x="92" y="2169"/>
                  </a:cubicBezTo>
                  <a:cubicBezTo>
                    <a:pt x="183" y="1987"/>
                    <a:pt x="274" y="1804"/>
                    <a:pt x="366" y="1644"/>
                  </a:cubicBezTo>
                  <a:cubicBezTo>
                    <a:pt x="411" y="1553"/>
                    <a:pt x="457" y="1462"/>
                    <a:pt x="502" y="1393"/>
                  </a:cubicBezTo>
                  <a:cubicBezTo>
                    <a:pt x="548" y="1325"/>
                    <a:pt x="594" y="1233"/>
                    <a:pt x="617" y="1165"/>
                  </a:cubicBezTo>
                  <a:cubicBezTo>
                    <a:pt x="639" y="1119"/>
                    <a:pt x="685" y="1074"/>
                    <a:pt x="708" y="1028"/>
                  </a:cubicBezTo>
                  <a:cubicBezTo>
                    <a:pt x="708" y="1005"/>
                    <a:pt x="708" y="982"/>
                    <a:pt x="708" y="982"/>
                  </a:cubicBezTo>
                  <a:cubicBezTo>
                    <a:pt x="731" y="937"/>
                    <a:pt x="754" y="914"/>
                    <a:pt x="776" y="868"/>
                  </a:cubicBezTo>
                  <a:cubicBezTo>
                    <a:pt x="776" y="845"/>
                    <a:pt x="799" y="822"/>
                    <a:pt x="822" y="777"/>
                  </a:cubicBezTo>
                  <a:cubicBezTo>
                    <a:pt x="845" y="731"/>
                    <a:pt x="868" y="686"/>
                    <a:pt x="890" y="617"/>
                  </a:cubicBezTo>
                  <a:cubicBezTo>
                    <a:pt x="890" y="571"/>
                    <a:pt x="913" y="526"/>
                    <a:pt x="936" y="480"/>
                  </a:cubicBezTo>
                  <a:cubicBezTo>
                    <a:pt x="959" y="434"/>
                    <a:pt x="959" y="389"/>
                    <a:pt x="982" y="366"/>
                  </a:cubicBezTo>
                  <a:cubicBezTo>
                    <a:pt x="1005" y="252"/>
                    <a:pt x="1027" y="161"/>
                    <a:pt x="1050" y="69"/>
                  </a:cubicBezTo>
                  <a:cubicBezTo>
                    <a:pt x="1073" y="46"/>
                    <a:pt x="1050" y="24"/>
                    <a:pt x="1027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4"/>
            <p:cNvSpPr/>
            <p:nvPr/>
          </p:nvSpPr>
          <p:spPr>
            <a:xfrm>
              <a:off x="6894550" y="2446925"/>
              <a:ext cx="126125" cy="131275"/>
            </a:xfrm>
            <a:custGeom>
              <a:avLst/>
              <a:gdLst/>
              <a:ahLst/>
              <a:cxnLst/>
              <a:rect l="l" t="t" r="r" b="b"/>
              <a:pathLst>
                <a:path w="5045" h="5251" extrusionOk="0">
                  <a:moveTo>
                    <a:pt x="2488" y="2808"/>
                  </a:moveTo>
                  <a:cubicBezTo>
                    <a:pt x="2488" y="2808"/>
                    <a:pt x="2488" y="2831"/>
                    <a:pt x="2488" y="2831"/>
                  </a:cubicBezTo>
                  <a:cubicBezTo>
                    <a:pt x="2465" y="2831"/>
                    <a:pt x="2465" y="2853"/>
                    <a:pt x="2443" y="2853"/>
                  </a:cubicBezTo>
                  <a:lnTo>
                    <a:pt x="2465" y="2853"/>
                  </a:lnTo>
                  <a:cubicBezTo>
                    <a:pt x="2397" y="2899"/>
                    <a:pt x="2351" y="2945"/>
                    <a:pt x="2306" y="3013"/>
                  </a:cubicBezTo>
                  <a:cubicBezTo>
                    <a:pt x="2306" y="3013"/>
                    <a:pt x="2306" y="3013"/>
                    <a:pt x="2306" y="2990"/>
                  </a:cubicBezTo>
                  <a:cubicBezTo>
                    <a:pt x="2328" y="2968"/>
                    <a:pt x="2351" y="2945"/>
                    <a:pt x="2351" y="2922"/>
                  </a:cubicBezTo>
                  <a:cubicBezTo>
                    <a:pt x="2374" y="2922"/>
                    <a:pt x="2374" y="2899"/>
                    <a:pt x="2397" y="2899"/>
                  </a:cubicBezTo>
                  <a:cubicBezTo>
                    <a:pt x="2397" y="2876"/>
                    <a:pt x="2397" y="2876"/>
                    <a:pt x="2397" y="2876"/>
                  </a:cubicBezTo>
                  <a:cubicBezTo>
                    <a:pt x="2443" y="2853"/>
                    <a:pt x="2465" y="2831"/>
                    <a:pt x="2488" y="2808"/>
                  </a:cubicBezTo>
                  <a:close/>
                  <a:moveTo>
                    <a:pt x="4953" y="0"/>
                  </a:moveTo>
                  <a:cubicBezTo>
                    <a:pt x="4930" y="0"/>
                    <a:pt x="4908" y="23"/>
                    <a:pt x="4908" y="46"/>
                  </a:cubicBezTo>
                  <a:cubicBezTo>
                    <a:pt x="4794" y="206"/>
                    <a:pt x="4679" y="343"/>
                    <a:pt x="4565" y="502"/>
                  </a:cubicBezTo>
                  <a:cubicBezTo>
                    <a:pt x="4520" y="571"/>
                    <a:pt x="4474" y="639"/>
                    <a:pt x="4405" y="708"/>
                  </a:cubicBezTo>
                  <a:cubicBezTo>
                    <a:pt x="4360" y="776"/>
                    <a:pt x="4291" y="845"/>
                    <a:pt x="4246" y="913"/>
                  </a:cubicBezTo>
                  <a:cubicBezTo>
                    <a:pt x="4177" y="982"/>
                    <a:pt x="4109" y="1050"/>
                    <a:pt x="4063" y="1119"/>
                  </a:cubicBezTo>
                  <a:cubicBezTo>
                    <a:pt x="3995" y="1187"/>
                    <a:pt x="3949" y="1278"/>
                    <a:pt x="3881" y="1347"/>
                  </a:cubicBezTo>
                  <a:cubicBezTo>
                    <a:pt x="3858" y="1393"/>
                    <a:pt x="3812" y="1415"/>
                    <a:pt x="3789" y="1461"/>
                  </a:cubicBezTo>
                  <a:cubicBezTo>
                    <a:pt x="3766" y="1438"/>
                    <a:pt x="3721" y="1438"/>
                    <a:pt x="3698" y="1438"/>
                  </a:cubicBezTo>
                  <a:cubicBezTo>
                    <a:pt x="3675" y="1461"/>
                    <a:pt x="3652" y="1461"/>
                    <a:pt x="3629" y="1484"/>
                  </a:cubicBezTo>
                  <a:cubicBezTo>
                    <a:pt x="3607" y="1484"/>
                    <a:pt x="3607" y="1507"/>
                    <a:pt x="3584" y="1507"/>
                  </a:cubicBezTo>
                  <a:cubicBezTo>
                    <a:pt x="3561" y="1530"/>
                    <a:pt x="3538" y="1552"/>
                    <a:pt x="3515" y="1575"/>
                  </a:cubicBezTo>
                  <a:lnTo>
                    <a:pt x="3356" y="1758"/>
                  </a:lnTo>
                  <a:cubicBezTo>
                    <a:pt x="3356" y="1758"/>
                    <a:pt x="3333" y="1781"/>
                    <a:pt x="3333" y="1781"/>
                  </a:cubicBezTo>
                  <a:lnTo>
                    <a:pt x="3310" y="1781"/>
                  </a:lnTo>
                  <a:cubicBezTo>
                    <a:pt x="3287" y="1781"/>
                    <a:pt x="3241" y="1803"/>
                    <a:pt x="3219" y="1803"/>
                  </a:cubicBezTo>
                  <a:cubicBezTo>
                    <a:pt x="3196" y="1826"/>
                    <a:pt x="3173" y="1849"/>
                    <a:pt x="3150" y="1872"/>
                  </a:cubicBezTo>
                  <a:cubicBezTo>
                    <a:pt x="3127" y="1895"/>
                    <a:pt x="3104" y="1918"/>
                    <a:pt x="3082" y="1940"/>
                  </a:cubicBezTo>
                  <a:cubicBezTo>
                    <a:pt x="3036" y="1986"/>
                    <a:pt x="2990" y="2032"/>
                    <a:pt x="2922" y="2077"/>
                  </a:cubicBezTo>
                  <a:cubicBezTo>
                    <a:pt x="2831" y="2169"/>
                    <a:pt x="2739" y="2237"/>
                    <a:pt x="2625" y="2328"/>
                  </a:cubicBezTo>
                  <a:cubicBezTo>
                    <a:pt x="2625" y="2328"/>
                    <a:pt x="2602" y="2351"/>
                    <a:pt x="2602" y="2351"/>
                  </a:cubicBezTo>
                  <a:cubicBezTo>
                    <a:pt x="2590" y="2348"/>
                    <a:pt x="2577" y="2347"/>
                    <a:pt x="2565" y="2347"/>
                  </a:cubicBezTo>
                  <a:cubicBezTo>
                    <a:pt x="2486" y="2347"/>
                    <a:pt x="2410" y="2403"/>
                    <a:pt x="2351" y="2443"/>
                  </a:cubicBezTo>
                  <a:cubicBezTo>
                    <a:pt x="2306" y="2465"/>
                    <a:pt x="2260" y="2488"/>
                    <a:pt x="2214" y="2534"/>
                  </a:cubicBezTo>
                  <a:cubicBezTo>
                    <a:pt x="2169" y="2557"/>
                    <a:pt x="2146" y="2579"/>
                    <a:pt x="2100" y="2602"/>
                  </a:cubicBezTo>
                  <a:cubicBezTo>
                    <a:pt x="2100" y="2602"/>
                    <a:pt x="2077" y="2625"/>
                    <a:pt x="2054" y="2625"/>
                  </a:cubicBezTo>
                  <a:cubicBezTo>
                    <a:pt x="2032" y="2648"/>
                    <a:pt x="2009" y="2671"/>
                    <a:pt x="1963" y="2694"/>
                  </a:cubicBezTo>
                  <a:cubicBezTo>
                    <a:pt x="1918" y="2716"/>
                    <a:pt x="1872" y="2739"/>
                    <a:pt x="1826" y="2785"/>
                  </a:cubicBezTo>
                  <a:cubicBezTo>
                    <a:pt x="1803" y="2785"/>
                    <a:pt x="1781" y="2785"/>
                    <a:pt x="1781" y="2808"/>
                  </a:cubicBezTo>
                  <a:cubicBezTo>
                    <a:pt x="1758" y="2762"/>
                    <a:pt x="1712" y="2739"/>
                    <a:pt x="1689" y="2739"/>
                  </a:cubicBezTo>
                  <a:cubicBezTo>
                    <a:pt x="1674" y="2739"/>
                    <a:pt x="1659" y="2729"/>
                    <a:pt x="1637" y="2729"/>
                  </a:cubicBezTo>
                  <a:cubicBezTo>
                    <a:pt x="1626" y="2729"/>
                    <a:pt x="1613" y="2732"/>
                    <a:pt x="1598" y="2739"/>
                  </a:cubicBezTo>
                  <a:cubicBezTo>
                    <a:pt x="1575" y="2739"/>
                    <a:pt x="1552" y="2739"/>
                    <a:pt x="1530" y="2762"/>
                  </a:cubicBezTo>
                  <a:cubicBezTo>
                    <a:pt x="1461" y="2808"/>
                    <a:pt x="1438" y="2853"/>
                    <a:pt x="1393" y="2899"/>
                  </a:cubicBezTo>
                  <a:cubicBezTo>
                    <a:pt x="1370" y="2945"/>
                    <a:pt x="1347" y="2990"/>
                    <a:pt x="1301" y="3036"/>
                  </a:cubicBezTo>
                  <a:cubicBezTo>
                    <a:pt x="1256" y="3127"/>
                    <a:pt x="1210" y="3196"/>
                    <a:pt x="1164" y="3264"/>
                  </a:cubicBezTo>
                  <a:cubicBezTo>
                    <a:pt x="1096" y="3356"/>
                    <a:pt x="1050" y="3424"/>
                    <a:pt x="1005" y="3515"/>
                  </a:cubicBezTo>
                  <a:cubicBezTo>
                    <a:pt x="959" y="3607"/>
                    <a:pt x="913" y="3675"/>
                    <a:pt x="868" y="3766"/>
                  </a:cubicBezTo>
                  <a:cubicBezTo>
                    <a:pt x="799" y="3835"/>
                    <a:pt x="753" y="3926"/>
                    <a:pt x="685" y="4017"/>
                  </a:cubicBezTo>
                  <a:cubicBezTo>
                    <a:pt x="639" y="4109"/>
                    <a:pt x="594" y="4177"/>
                    <a:pt x="525" y="4269"/>
                  </a:cubicBezTo>
                  <a:cubicBezTo>
                    <a:pt x="411" y="4428"/>
                    <a:pt x="297" y="4588"/>
                    <a:pt x="183" y="4748"/>
                  </a:cubicBezTo>
                  <a:cubicBezTo>
                    <a:pt x="137" y="4794"/>
                    <a:pt x="114" y="4816"/>
                    <a:pt x="92" y="4862"/>
                  </a:cubicBezTo>
                  <a:cubicBezTo>
                    <a:pt x="46" y="4908"/>
                    <a:pt x="23" y="4953"/>
                    <a:pt x="0" y="5022"/>
                  </a:cubicBezTo>
                  <a:cubicBezTo>
                    <a:pt x="0" y="5090"/>
                    <a:pt x="46" y="5182"/>
                    <a:pt x="137" y="5204"/>
                  </a:cubicBezTo>
                  <a:cubicBezTo>
                    <a:pt x="160" y="5227"/>
                    <a:pt x="206" y="5227"/>
                    <a:pt x="251" y="5227"/>
                  </a:cubicBezTo>
                  <a:cubicBezTo>
                    <a:pt x="297" y="5227"/>
                    <a:pt x="320" y="5250"/>
                    <a:pt x="365" y="5250"/>
                  </a:cubicBezTo>
                  <a:cubicBezTo>
                    <a:pt x="457" y="5250"/>
                    <a:pt x="571" y="5227"/>
                    <a:pt x="662" y="5227"/>
                  </a:cubicBezTo>
                  <a:cubicBezTo>
                    <a:pt x="753" y="5204"/>
                    <a:pt x="845" y="5182"/>
                    <a:pt x="936" y="5182"/>
                  </a:cubicBezTo>
                  <a:cubicBezTo>
                    <a:pt x="1005" y="5182"/>
                    <a:pt x="1050" y="5159"/>
                    <a:pt x="1119" y="5136"/>
                  </a:cubicBezTo>
                  <a:cubicBezTo>
                    <a:pt x="1187" y="5113"/>
                    <a:pt x="1256" y="5067"/>
                    <a:pt x="1301" y="5022"/>
                  </a:cubicBezTo>
                  <a:cubicBezTo>
                    <a:pt x="1370" y="4976"/>
                    <a:pt x="1415" y="4930"/>
                    <a:pt x="1438" y="4862"/>
                  </a:cubicBezTo>
                  <a:cubicBezTo>
                    <a:pt x="1484" y="4771"/>
                    <a:pt x="1530" y="4702"/>
                    <a:pt x="1552" y="4634"/>
                  </a:cubicBezTo>
                  <a:cubicBezTo>
                    <a:pt x="1644" y="4497"/>
                    <a:pt x="1712" y="4360"/>
                    <a:pt x="1803" y="4246"/>
                  </a:cubicBezTo>
                  <a:cubicBezTo>
                    <a:pt x="1918" y="4086"/>
                    <a:pt x="2032" y="3949"/>
                    <a:pt x="2146" y="3812"/>
                  </a:cubicBezTo>
                  <a:cubicBezTo>
                    <a:pt x="2237" y="3652"/>
                    <a:pt x="2351" y="3515"/>
                    <a:pt x="2465" y="3401"/>
                  </a:cubicBezTo>
                  <a:cubicBezTo>
                    <a:pt x="2579" y="3264"/>
                    <a:pt x="2694" y="3150"/>
                    <a:pt x="2808" y="3013"/>
                  </a:cubicBezTo>
                  <a:cubicBezTo>
                    <a:pt x="2831" y="3013"/>
                    <a:pt x="2831" y="2990"/>
                    <a:pt x="2853" y="2968"/>
                  </a:cubicBezTo>
                  <a:cubicBezTo>
                    <a:pt x="2990" y="2831"/>
                    <a:pt x="3127" y="2694"/>
                    <a:pt x="3264" y="2534"/>
                  </a:cubicBezTo>
                  <a:cubicBezTo>
                    <a:pt x="3378" y="2420"/>
                    <a:pt x="3515" y="2283"/>
                    <a:pt x="3629" y="2146"/>
                  </a:cubicBezTo>
                  <a:cubicBezTo>
                    <a:pt x="3744" y="2009"/>
                    <a:pt x="3858" y="1849"/>
                    <a:pt x="3972" y="1712"/>
                  </a:cubicBezTo>
                  <a:cubicBezTo>
                    <a:pt x="4086" y="1575"/>
                    <a:pt x="4177" y="1415"/>
                    <a:pt x="4269" y="1278"/>
                  </a:cubicBezTo>
                  <a:cubicBezTo>
                    <a:pt x="4337" y="1164"/>
                    <a:pt x="4405" y="1096"/>
                    <a:pt x="4451" y="982"/>
                  </a:cubicBezTo>
                  <a:cubicBezTo>
                    <a:pt x="4520" y="890"/>
                    <a:pt x="4588" y="799"/>
                    <a:pt x="4634" y="708"/>
                  </a:cubicBezTo>
                  <a:cubicBezTo>
                    <a:pt x="4771" y="502"/>
                    <a:pt x="4908" y="320"/>
                    <a:pt x="5022" y="114"/>
                  </a:cubicBezTo>
                  <a:cubicBezTo>
                    <a:pt x="5045" y="92"/>
                    <a:pt x="5045" y="46"/>
                    <a:pt x="4999" y="23"/>
                  </a:cubicBezTo>
                  <a:cubicBezTo>
                    <a:pt x="4999" y="23"/>
                    <a:pt x="4976" y="0"/>
                    <a:pt x="4953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4"/>
            <p:cNvSpPr/>
            <p:nvPr/>
          </p:nvSpPr>
          <p:spPr>
            <a:xfrm>
              <a:off x="6677700" y="2313950"/>
              <a:ext cx="152375" cy="234150"/>
            </a:xfrm>
            <a:custGeom>
              <a:avLst/>
              <a:gdLst/>
              <a:ahLst/>
              <a:cxnLst/>
              <a:rect l="l" t="t" r="r" b="b"/>
              <a:pathLst>
                <a:path w="6095" h="9366" extrusionOk="0">
                  <a:moveTo>
                    <a:pt x="199" y="8744"/>
                  </a:moveTo>
                  <a:cubicBezTo>
                    <a:pt x="193" y="8746"/>
                    <a:pt x="184" y="8751"/>
                    <a:pt x="183" y="8764"/>
                  </a:cubicBezTo>
                  <a:lnTo>
                    <a:pt x="183" y="8764"/>
                  </a:lnTo>
                  <a:cubicBezTo>
                    <a:pt x="189" y="8757"/>
                    <a:pt x="194" y="8751"/>
                    <a:pt x="199" y="8744"/>
                  </a:cubicBezTo>
                  <a:close/>
                  <a:moveTo>
                    <a:pt x="5981" y="1"/>
                  </a:moveTo>
                  <a:cubicBezTo>
                    <a:pt x="5935" y="1"/>
                    <a:pt x="5890" y="24"/>
                    <a:pt x="5890" y="69"/>
                  </a:cubicBezTo>
                  <a:cubicBezTo>
                    <a:pt x="5844" y="184"/>
                    <a:pt x="5798" y="320"/>
                    <a:pt x="5753" y="435"/>
                  </a:cubicBezTo>
                  <a:cubicBezTo>
                    <a:pt x="5684" y="572"/>
                    <a:pt x="5638" y="709"/>
                    <a:pt x="5570" y="845"/>
                  </a:cubicBezTo>
                  <a:cubicBezTo>
                    <a:pt x="5433" y="1119"/>
                    <a:pt x="5296" y="1370"/>
                    <a:pt x="5136" y="1644"/>
                  </a:cubicBezTo>
                  <a:cubicBezTo>
                    <a:pt x="5098" y="1720"/>
                    <a:pt x="5060" y="1797"/>
                    <a:pt x="5022" y="1873"/>
                  </a:cubicBezTo>
                  <a:cubicBezTo>
                    <a:pt x="4931" y="2032"/>
                    <a:pt x="4840" y="2169"/>
                    <a:pt x="4748" y="2329"/>
                  </a:cubicBezTo>
                  <a:cubicBezTo>
                    <a:pt x="4634" y="2489"/>
                    <a:pt x="4543" y="2649"/>
                    <a:pt x="4452" y="2808"/>
                  </a:cubicBezTo>
                  <a:cubicBezTo>
                    <a:pt x="4246" y="3151"/>
                    <a:pt x="4041" y="3470"/>
                    <a:pt x="3812" y="3790"/>
                  </a:cubicBezTo>
                  <a:cubicBezTo>
                    <a:pt x="3767" y="3881"/>
                    <a:pt x="3698" y="3950"/>
                    <a:pt x="3653" y="4041"/>
                  </a:cubicBezTo>
                  <a:cubicBezTo>
                    <a:pt x="3607" y="4132"/>
                    <a:pt x="3539" y="4201"/>
                    <a:pt x="3470" y="4292"/>
                  </a:cubicBezTo>
                  <a:cubicBezTo>
                    <a:pt x="3424" y="4361"/>
                    <a:pt x="3379" y="4452"/>
                    <a:pt x="3310" y="4543"/>
                  </a:cubicBezTo>
                  <a:cubicBezTo>
                    <a:pt x="3265" y="4612"/>
                    <a:pt x="3196" y="4680"/>
                    <a:pt x="3150" y="4771"/>
                  </a:cubicBezTo>
                  <a:cubicBezTo>
                    <a:pt x="3082" y="4840"/>
                    <a:pt x="3036" y="4931"/>
                    <a:pt x="2991" y="5000"/>
                  </a:cubicBezTo>
                  <a:cubicBezTo>
                    <a:pt x="2922" y="5091"/>
                    <a:pt x="2877" y="5159"/>
                    <a:pt x="2808" y="5228"/>
                  </a:cubicBezTo>
                  <a:cubicBezTo>
                    <a:pt x="2717" y="5388"/>
                    <a:pt x="2603" y="5547"/>
                    <a:pt x="2489" y="5684"/>
                  </a:cubicBezTo>
                  <a:cubicBezTo>
                    <a:pt x="2374" y="5844"/>
                    <a:pt x="2260" y="6004"/>
                    <a:pt x="2146" y="6164"/>
                  </a:cubicBezTo>
                  <a:cubicBezTo>
                    <a:pt x="2032" y="6324"/>
                    <a:pt x="1918" y="6460"/>
                    <a:pt x="1804" y="6620"/>
                  </a:cubicBezTo>
                  <a:cubicBezTo>
                    <a:pt x="1735" y="6689"/>
                    <a:pt x="1667" y="6780"/>
                    <a:pt x="1621" y="6871"/>
                  </a:cubicBezTo>
                  <a:cubicBezTo>
                    <a:pt x="1553" y="6940"/>
                    <a:pt x="1507" y="7031"/>
                    <a:pt x="1439" y="7100"/>
                  </a:cubicBezTo>
                  <a:cubicBezTo>
                    <a:pt x="1324" y="7259"/>
                    <a:pt x="1210" y="7419"/>
                    <a:pt x="1096" y="7556"/>
                  </a:cubicBezTo>
                  <a:lnTo>
                    <a:pt x="617" y="8195"/>
                  </a:lnTo>
                  <a:lnTo>
                    <a:pt x="389" y="8469"/>
                  </a:lnTo>
                  <a:cubicBezTo>
                    <a:pt x="366" y="8538"/>
                    <a:pt x="320" y="8583"/>
                    <a:pt x="274" y="8652"/>
                  </a:cubicBezTo>
                  <a:cubicBezTo>
                    <a:pt x="244" y="8683"/>
                    <a:pt x="223" y="8713"/>
                    <a:pt x="199" y="8744"/>
                  </a:cubicBezTo>
                  <a:lnTo>
                    <a:pt x="199" y="8744"/>
                  </a:lnTo>
                  <a:cubicBezTo>
                    <a:pt x="203" y="8743"/>
                    <a:pt x="206" y="8743"/>
                    <a:pt x="206" y="8743"/>
                  </a:cubicBezTo>
                  <a:lnTo>
                    <a:pt x="206" y="8743"/>
                  </a:lnTo>
                  <a:lnTo>
                    <a:pt x="183" y="8766"/>
                  </a:lnTo>
                  <a:cubicBezTo>
                    <a:pt x="183" y="8765"/>
                    <a:pt x="183" y="8764"/>
                    <a:pt x="183" y="8764"/>
                  </a:cubicBezTo>
                  <a:lnTo>
                    <a:pt x="183" y="8764"/>
                  </a:lnTo>
                  <a:cubicBezTo>
                    <a:pt x="176" y="8772"/>
                    <a:pt x="169" y="8780"/>
                    <a:pt x="160" y="8789"/>
                  </a:cubicBezTo>
                  <a:cubicBezTo>
                    <a:pt x="138" y="8811"/>
                    <a:pt x="138" y="8811"/>
                    <a:pt x="115" y="8857"/>
                  </a:cubicBezTo>
                  <a:cubicBezTo>
                    <a:pt x="92" y="8880"/>
                    <a:pt x="92" y="8880"/>
                    <a:pt x="69" y="8880"/>
                  </a:cubicBezTo>
                  <a:cubicBezTo>
                    <a:pt x="69" y="8903"/>
                    <a:pt x="46" y="8903"/>
                    <a:pt x="46" y="8926"/>
                  </a:cubicBezTo>
                  <a:cubicBezTo>
                    <a:pt x="23" y="8948"/>
                    <a:pt x="1" y="8994"/>
                    <a:pt x="1" y="9017"/>
                  </a:cubicBezTo>
                  <a:cubicBezTo>
                    <a:pt x="1" y="9085"/>
                    <a:pt x="46" y="9108"/>
                    <a:pt x="92" y="9131"/>
                  </a:cubicBezTo>
                  <a:cubicBezTo>
                    <a:pt x="115" y="9154"/>
                    <a:pt x="138" y="9154"/>
                    <a:pt x="160" y="9154"/>
                  </a:cubicBezTo>
                  <a:cubicBezTo>
                    <a:pt x="183" y="9154"/>
                    <a:pt x="229" y="9177"/>
                    <a:pt x="252" y="9177"/>
                  </a:cubicBezTo>
                  <a:cubicBezTo>
                    <a:pt x="343" y="9222"/>
                    <a:pt x="411" y="9245"/>
                    <a:pt x="480" y="9291"/>
                  </a:cubicBezTo>
                  <a:cubicBezTo>
                    <a:pt x="526" y="9314"/>
                    <a:pt x="548" y="9314"/>
                    <a:pt x="594" y="9314"/>
                  </a:cubicBezTo>
                  <a:cubicBezTo>
                    <a:pt x="617" y="9336"/>
                    <a:pt x="663" y="9359"/>
                    <a:pt x="708" y="9359"/>
                  </a:cubicBezTo>
                  <a:cubicBezTo>
                    <a:pt x="724" y="9363"/>
                    <a:pt x="740" y="9365"/>
                    <a:pt x="755" y="9365"/>
                  </a:cubicBezTo>
                  <a:cubicBezTo>
                    <a:pt x="829" y="9365"/>
                    <a:pt x="899" y="9321"/>
                    <a:pt x="936" y="9245"/>
                  </a:cubicBezTo>
                  <a:cubicBezTo>
                    <a:pt x="982" y="9200"/>
                    <a:pt x="1005" y="9131"/>
                    <a:pt x="1051" y="9085"/>
                  </a:cubicBezTo>
                  <a:cubicBezTo>
                    <a:pt x="1096" y="9017"/>
                    <a:pt x="1142" y="8971"/>
                    <a:pt x="1188" y="8903"/>
                  </a:cubicBezTo>
                  <a:cubicBezTo>
                    <a:pt x="1233" y="8811"/>
                    <a:pt x="1302" y="8720"/>
                    <a:pt x="1370" y="8629"/>
                  </a:cubicBezTo>
                  <a:cubicBezTo>
                    <a:pt x="1393" y="8652"/>
                    <a:pt x="1416" y="8652"/>
                    <a:pt x="1439" y="8652"/>
                  </a:cubicBezTo>
                  <a:cubicBezTo>
                    <a:pt x="1461" y="8652"/>
                    <a:pt x="1484" y="8629"/>
                    <a:pt x="1484" y="8629"/>
                  </a:cubicBezTo>
                  <a:cubicBezTo>
                    <a:pt x="1530" y="8629"/>
                    <a:pt x="1553" y="8606"/>
                    <a:pt x="1576" y="8583"/>
                  </a:cubicBezTo>
                  <a:cubicBezTo>
                    <a:pt x="1621" y="8515"/>
                    <a:pt x="1667" y="8469"/>
                    <a:pt x="1712" y="8401"/>
                  </a:cubicBezTo>
                  <a:cubicBezTo>
                    <a:pt x="1735" y="8355"/>
                    <a:pt x="1758" y="8332"/>
                    <a:pt x="1804" y="8287"/>
                  </a:cubicBezTo>
                  <a:cubicBezTo>
                    <a:pt x="1849" y="8218"/>
                    <a:pt x="1918" y="8127"/>
                    <a:pt x="1964" y="8058"/>
                  </a:cubicBezTo>
                  <a:cubicBezTo>
                    <a:pt x="2032" y="7967"/>
                    <a:pt x="2101" y="7853"/>
                    <a:pt x="2169" y="7762"/>
                  </a:cubicBezTo>
                  <a:cubicBezTo>
                    <a:pt x="2237" y="7670"/>
                    <a:pt x="2283" y="7579"/>
                    <a:pt x="2352" y="7488"/>
                  </a:cubicBezTo>
                  <a:cubicBezTo>
                    <a:pt x="2397" y="7396"/>
                    <a:pt x="2466" y="7305"/>
                    <a:pt x="2511" y="7214"/>
                  </a:cubicBezTo>
                  <a:cubicBezTo>
                    <a:pt x="2557" y="7145"/>
                    <a:pt x="2625" y="7054"/>
                    <a:pt x="2671" y="6985"/>
                  </a:cubicBezTo>
                  <a:cubicBezTo>
                    <a:pt x="2785" y="6780"/>
                    <a:pt x="2899" y="6597"/>
                    <a:pt x="2991" y="6392"/>
                  </a:cubicBezTo>
                  <a:cubicBezTo>
                    <a:pt x="3036" y="6324"/>
                    <a:pt x="3082" y="6232"/>
                    <a:pt x="3128" y="6164"/>
                  </a:cubicBezTo>
                  <a:cubicBezTo>
                    <a:pt x="3173" y="6095"/>
                    <a:pt x="3219" y="6027"/>
                    <a:pt x="3265" y="5958"/>
                  </a:cubicBezTo>
                  <a:cubicBezTo>
                    <a:pt x="3333" y="5844"/>
                    <a:pt x="3402" y="5753"/>
                    <a:pt x="3470" y="5662"/>
                  </a:cubicBezTo>
                  <a:cubicBezTo>
                    <a:pt x="3539" y="5570"/>
                    <a:pt x="3516" y="5456"/>
                    <a:pt x="3447" y="5411"/>
                  </a:cubicBezTo>
                  <a:cubicBezTo>
                    <a:pt x="3409" y="5382"/>
                    <a:pt x="3367" y="5369"/>
                    <a:pt x="3327" y="5369"/>
                  </a:cubicBezTo>
                  <a:cubicBezTo>
                    <a:pt x="3272" y="5369"/>
                    <a:pt x="3223" y="5394"/>
                    <a:pt x="3196" y="5433"/>
                  </a:cubicBezTo>
                  <a:cubicBezTo>
                    <a:pt x="3105" y="5525"/>
                    <a:pt x="3036" y="5616"/>
                    <a:pt x="2968" y="5730"/>
                  </a:cubicBezTo>
                  <a:cubicBezTo>
                    <a:pt x="2945" y="5753"/>
                    <a:pt x="2922" y="5776"/>
                    <a:pt x="2899" y="5821"/>
                  </a:cubicBezTo>
                  <a:lnTo>
                    <a:pt x="2877" y="5821"/>
                  </a:lnTo>
                  <a:cubicBezTo>
                    <a:pt x="2968" y="5684"/>
                    <a:pt x="3059" y="5547"/>
                    <a:pt x="3150" y="5411"/>
                  </a:cubicBezTo>
                  <a:cubicBezTo>
                    <a:pt x="3219" y="5342"/>
                    <a:pt x="3265" y="5274"/>
                    <a:pt x="3310" y="5205"/>
                  </a:cubicBezTo>
                  <a:cubicBezTo>
                    <a:pt x="3379" y="5114"/>
                    <a:pt x="3424" y="5045"/>
                    <a:pt x="3493" y="4954"/>
                  </a:cubicBezTo>
                  <a:cubicBezTo>
                    <a:pt x="3539" y="4886"/>
                    <a:pt x="3607" y="4794"/>
                    <a:pt x="3653" y="4726"/>
                  </a:cubicBezTo>
                  <a:cubicBezTo>
                    <a:pt x="3721" y="4634"/>
                    <a:pt x="3767" y="4566"/>
                    <a:pt x="3835" y="4475"/>
                  </a:cubicBezTo>
                  <a:cubicBezTo>
                    <a:pt x="3949" y="4315"/>
                    <a:pt x="4041" y="4132"/>
                    <a:pt x="4155" y="3973"/>
                  </a:cubicBezTo>
                  <a:cubicBezTo>
                    <a:pt x="4269" y="3813"/>
                    <a:pt x="4383" y="3653"/>
                    <a:pt x="4474" y="3493"/>
                  </a:cubicBezTo>
                  <a:cubicBezTo>
                    <a:pt x="4604" y="3299"/>
                    <a:pt x="4713" y="3105"/>
                    <a:pt x="4840" y="2892"/>
                  </a:cubicBezTo>
                  <a:lnTo>
                    <a:pt x="4840" y="2892"/>
                  </a:lnTo>
                  <a:cubicBezTo>
                    <a:pt x="4840" y="2894"/>
                    <a:pt x="4840" y="2897"/>
                    <a:pt x="4840" y="2900"/>
                  </a:cubicBezTo>
                  <a:cubicBezTo>
                    <a:pt x="4931" y="2717"/>
                    <a:pt x="5045" y="2557"/>
                    <a:pt x="5136" y="2375"/>
                  </a:cubicBezTo>
                  <a:cubicBezTo>
                    <a:pt x="5228" y="2215"/>
                    <a:pt x="5319" y="2032"/>
                    <a:pt x="5410" y="1873"/>
                  </a:cubicBezTo>
                  <a:cubicBezTo>
                    <a:pt x="5501" y="1713"/>
                    <a:pt x="5570" y="1553"/>
                    <a:pt x="5661" y="1370"/>
                  </a:cubicBezTo>
                  <a:cubicBezTo>
                    <a:pt x="5730" y="1211"/>
                    <a:pt x="5798" y="1028"/>
                    <a:pt x="5867" y="845"/>
                  </a:cubicBezTo>
                  <a:cubicBezTo>
                    <a:pt x="5890" y="777"/>
                    <a:pt x="5912" y="709"/>
                    <a:pt x="5935" y="640"/>
                  </a:cubicBezTo>
                  <a:cubicBezTo>
                    <a:pt x="5958" y="572"/>
                    <a:pt x="5958" y="503"/>
                    <a:pt x="5981" y="435"/>
                  </a:cubicBezTo>
                  <a:cubicBezTo>
                    <a:pt x="5981" y="435"/>
                    <a:pt x="5981" y="435"/>
                    <a:pt x="5981" y="457"/>
                  </a:cubicBezTo>
                  <a:cubicBezTo>
                    <a:pt x="6004" y="412"/>
                    <a:pt x="6004" y="366"/>
                    <a:pt x="6004" y="320"/>
                  </a:cubicBezTo>
                  <a:lnTo>
                    <a:pt x="6004" y="366"/>
                  </a:lnTo>
                  <a:cubicBezTo>
                    <a:pt x="6026" y="275"/>
                    <a:pt x="6049" y="206"/>
                    <a:pt x="6072" y="138"/>
                  </a:cubicBezTo>
                  <a:cubicBezTo>
                    <a:pt x="6095" y="92"/>
                    <a:pt x="6072" y="24"/>
                    <a:pt x="6026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4"/>
            <p:cNvSpPr/>
            <p:nvPr/>
          </p:nvSpPr>
          <p:spPr>
            <a:xfrm>
              <a:off x="6751875" y="2319100"/>
              <a:ext cx="84475" cy="144625"/>
            </a:xfrm>
            <a:custGeom>
              <a:avLst/>
              <a:gdLst/>
              <a:ahLst/>
              <a:cxnLst/>
              <a:rect l="l" t="t" r="r" b="b"/>
              <a:pathLst>
                <a:path w="3379" h="5785" extrusionOk="0">
                  <a:moveTo>
                    <a:pt x="3128" y="0"/>
                  </a:moveTo>
                  <a:lnTo>
                    <a:pt x="3082" y="23"/>
                  </a:lnTo>
                  <a:cubicBezTo>
                    <a:pt x="3059" y="23"/>
                    <a:pt x="3059" y="46"/>
                    <a:pt x="3037" y="69"/>
                  </a:cubicBezTo>
                  <a:cubicBezTo>
                    <a:pt x="3037" y="69"/>
                    <a:pt x="3037" y="69"/>
                    <a:pt x="3037" y="92"/>
                  </a:cubicBezTo>
                  <a:lnTo>
                    <a:pt x="3014" y="92"/>
                  </a:lnTo>
                  <a:cubicBezTo>
                    <a:pt x="3014" y="114"/>
                    <a:pt x="2991" y="137"/>
                    <a:pt x="2991" y="137"/>
                  </a:cubicBezTo>
                  <a:cubicBezTo>
                    <a:pt x="2991" y="160"/>
                    <a:pt x="2968" y="183"/>
                    <a:pt x="2968" y="229"/>
                  </a:cubicBezTo>
                  <a:cubicBezTo>
                    <a:pt x="2945" y="274"/>
                    <a:pt x="2923" y="320"/>
                    <a:pt x="2900" y="366"/>
                  </a:cubicBezTo>
                  <a:cubicBezTo>
                    <a:pt x="2900" y="388"/>
                    <a:pt x="2900" y="411"/>
                    <a:pt x="2877" y="434"/>
                  </a:cubicBezTo>
                  <a:cubicBezTo>
                    <a:pt x="2877" y="480"/>
                    <a:pt x="2854" y="503"/>
                    <a:pt x="2854" y="548"/>
                  </a:cubicBezTo>
                  <a:cubicBezTo>
                    <a:pt x="2854" y="571"/>
                    <a:pt x="2854" y="594"/>
                    <a:pt x="2877" y="594"/>
                  </a:cubicBezTo>
                  <a:cubicBezTo>
                    <a:pt x="2877" y="617"/>
                    <a:pt x="2877" y="617"/>
                    <a:pt x="2900" y="617"/>
                  </a:cubicBezTo>
                  <a:cubicBezTo>
                    <a:pt x="2877" y="639"/>
                    <a:pt x="2877" y="685"/>
                    <a:pt x="2854" y="708"/>
                  </a:cubicBezTo>
                  <a:cubicBezTo>
                    <a:pt x="2854" y="708"/>
                    <a:pt x="2854" y="731"/>
                    <a:pt x="2854" y="731"/>
                  </a:cubicBezTo>
                  <a:cubicBezTo>
                    <a:pt x="2786" y="822"/>
                    <a:pt x="2740" y="936"/>
                    <a:pt x="2694" y="1028"/>
                  </a:cubicBezTo>
                  <a:cubicBezTo>
                    <a:pt x="2649" y="1096"/>
                    <a:pt x="2603" y="1187"/>
                    <a:pt x="2557" y="1256"/>
                  </a:cubicBezTo>
                  <a:cubicBezTo>
                    <a:pt x="2466" y="1438"/>
                    <a:pt x="2375" y="1598"/>
                    <a:pt x="2283" y="1781"/>
                  </a:cubicBezTo>
                  <a:cubicBezTo>
                    <a:pt x="2283" y="1781"/>
                    <a:pt x="2283" y="1758"/>
                    <a:pt x="2283" y="1758"/>
                  </a:cubicBezTo>
                  <a:cubicBezTo>
                    <a:pt x="2261" y="1804"/>
                    <a:pt x="2238" y="1849"/>
                    <a:pt x="2215" y="1895"/>
                  </a:cubicBezTo>
                  <a:cubicBezTo>
                    <a:pt x="2192" y="1941"/>
                    <a:pt x="2146" y="1986"/>
                    <a:pt x="2124" y="2055"/>
                  </a:cubicBezTo>
                  <a:cubicBezTo>
                    <a:pt x="2124" y="2055"/>
                    <a:pt x="2101" y="2055"/>
                    <a:pt x="2101" y="2077"/>
                  </a:cubicBezTo>
                  <a:cubicBezTo>
                    <a:pt x="2078" y="2123"/>
                    <a:pt x="2032" y="2192"/>
                    <a:pt x="1987" y="2260"/>
                  </a:cubicBezTo>
                  <a:cubicBezTo>
                    <a:pt x="1987" y="2260"/>
                    <a:pt x="1987" y="2283"/>
                    <a:pt x="1964" y="2306"/>
                  </a:cubicBezTo>
                  <a:cubicBezTo>
                    <a:pt x="1964" y="2329"/>
                    <a:pt x="1941" y="2329"/>
                    <a:pt x="1941" y="2351"/>
                  </a:cubicBezTo>
                  <a:cubicBezTo>
                    <a:pt x="1827" y="2557"/>
                    <a:pt x="1690" y="2739"/>
                    <a:pt x="1576" y="2945"/>
                  </a:cubicBezTo>
                  <a:cubicBezTo>
                    <a:pt x="1462" y="3105"/>
                    <a:pt x="1348" y="3287"/>
                    <a:pt x="1233" y="3447"/>
                  </a:cubicBezTo>
                  <a:cubicBezTo>
                    <a:pt x="1119" y="3607"/>
                    <a:pt x="1005" y="3789"/>
                    <a:pt x="891" y="3949"/>
                  </a:cubicBezTo>
                  <a:cubicBezTo>
                    <a:pt x="754" y="4177"/>
                    <a:pt x="594" y="4383"/>
                    <a:pt x="435" y="4588"/>
                  </a:cubicBezTo>
                  <a:cubicBezTo>
                    <a:pt x="298" y="4794"/>
                    <a:pt x="161" y="4999"/>
                    <a:pt x="24" y="5205"/>
                  </a:cubicBezTo>
                  <a:cubicBezTo>
                    <a:pt x="24" y="5227"/>
                    <a:pt x="1" y="5273"/>
                    <a:pt x="1" y="5296"/>
                  </a:cubicBezTo>
                  <a:cubicBezTo>
                    <a:pt x="1" y="5319"/>
                    <a:pt x="1" y="5364"/>
                    <a:pt x="1" y="5387"/>
                  </a:cubicBezTo>
                  <a:cubicBezTo>
                    <a:pt x="24" y="5410"/>
                    <a:pt x="47" y="5433"/>
                    <a:pt x="69" y="5456"/>
                  </a:cubicBezTo>
                  <a:cubicBezTo>
                    <a:pt x="92" y="5478"/>
                    <a:pt x="115" y="5478"/>
                    <a:pt x="138" y="5478"/>
                  </a:cubicBezTo>
                  <a:cubicBezTo>
                    <a:pt x="115" y="5524"/>
                    <a:pt x="115" y="5547"/>
                    <a:pt x="92" y="5570"/>
                  </a:cubicBezTo>
                  <a:cubicBezTo>
                    <a:pt x="69" y="5593"/>
                    <a:pt x="69" y="5615"/>
                    <a:pt x="69" y="5638"/>
                  </a:cubicBezTo>
                  <a:cubicBezTo>
                    <a:pt x="92" y="5684"/>
                    <a:pt x="115" y="5730"/>
                    <a:pt x="138" y="5752"/>
                  </a:cubicBezTo>
                  <a:cubicBezTo>
                    <a:pt x="170" y="5768"/>
                    <a:pt x="191" y="5785"/>
                    <a:pt x="217" y="5785"/>
                  </a:cubicBezTo>
                  <a:cubicBezTo>
                    <a:pt x="227" y="5785"/>
                    <a:pt x="239" y="5782"/>
                    <a:pt x="252" y="5775"/>
                  </a:cubicBezTo>
                  <a:cubicBezTo>
                    <a:pt x="298" y="5775"/>
                    <a:pt x="343" y="5752"/>
                    <a:pt x="366" y="5730"/>
                  </a:cubicBezTo>
                  <a:cubicBezTo>
                    <a:pt x="412" y="5638"/>
                    <a:pt x="457" y="5570"/>
                    <a:pt x="503" y="5501"/>
                  </a:cubicBezTo>
                  <a:cubicBezTo>
                    <a:pt x="503" y="5478"/>
                    <a:pt x="526" y="5478"/>
                    <a:pt x="549" y="5456"/>
                  </a:cubicBezTo>
                  <a:cubicBezTo>
                    <a:pt x="617" y="5364"/>
                    <a:pt x="686" y="5273"/>
                    <a:pt x="754" y="5182"/>
                  </a:cubicBezTo>
                  <a:cubicBezTo>
                    <a:pt x="823" y="5090"/>
                    <a:pt x="868" y="4999"/>
                    <a:pt x="937" y="4931"/>
                  </a:cubicBezTo>
                  <a:cubicBezTo>
                    <a:pt x="1005" y="4839"/>
                    <a:pt x="1051" y="4748"/>
                    <a:pt x="1119" y="4657"/>
                  </a:cubicBezTo>
                  <a:cubicBezTo>
                    <a:pt x="1188" y="4565"/>
                    <a:pt x="1233" y="4474"/>
                    <a:pt x="1302" y="4406"/>
                  </a:cubicBezTo>
                  <a:cubicBezTo>
                    <a:pt x="1416" y="4223"/>
                    <a:pt x="1530" y="4040"/>
                    <a:pt x="1644" y="3858"/>
                  </a:cubicBezTo>
                  <a:lnTo>
                    <a:pt x="1690" y="3767"/>
                  </a:lnTo>
                  <a:cubicBezTo>
                    <a:pt x="1713" y="3744"/>
                    <a:pt x="1713" y="3721"/>
                    <a:pt x="1713" y="3721"/>
                  </a:cubicBezTo>
                  <a:cubicBezTo>
                    <a:pt x="1736" y="3675"/>
                    <a:pt x="1758" y="3652"/>
                    <a:pt x="1758" y="3630"/>
                  </a:cubicBezTo>
                  <a:cubicBezTo>
                    <a:pt x="1827" y="3515"/>
                    <a:pt x="1895" y="3401"/>
                    <a:pt x="1964" y="3287"/>
                  </a:cubicBezTo>
                  <a:cubicBezTo>
                    <a:pt x="1987" y="3219"/>
                    <a:pt x="2010" y="3173"/>
                    <a:pt x="2055" y="3127"/>
                  </a:cubicBezTo>
                  <a:cubicBezTo>
                    <a:pt x="2101" y="3013"/>
                    <a:pt x="2169" y="2922"/>
                    <a:pt x="2215" y="2831"/>
                  </a:cubicBezTo>
                  <a:cubicBezTo>
                    <a:pt x="2238" y="2808"/>
                    <a:pt x="2238" y="2785"/>
                    <a:pt x="2238" y="2762"/>
                  </a:cubicBezTo>
                  <a:cubicBezTo>
                    <a:pt x="2306" y="2671"/>
                    <a:pt x="2352" y="2557"/>
                    <a:pt x="2420" y="2465"/>
                  </a:cubicBezTo>
                  <a:cubicBezTo>
                    <a:pt x="2466" y="2374"/>
                    <a:pt x="2534" y="2260"/>
                    <a:pt x="2580" y="2169"/>
                  </a:cubicBezTo>
                  <a:cubicBezTo>
                    <a:pt x="2671" y="1986"/>
                    <a:pt x="2786" y="1804"/>
                    <a:pt x="2877" y="1621"/>
                  </a:cubicBezTo>
                  <a:cubicBezTo>
                    <a:pt x="2923" y="1575"/>
                    <a:pt x="2945" y="1507"/>
                    <a:pt x="2968" y="1461"/>
                  </a:cubicBezTo>
                  <a:cubicBezTo>
                    <a:pt x="2991" y="1416"/>
                    <a:pt x="3014" y="1370"/>
                    <a:pt x="3037" y="1301"/>
                  </a:cubicBezTo>
                  <a:cubicBezTo>
                    <a:pt x="3082" y="1210"/>
                    <a:pt x="3128" y="1119"/>
                    <a:pt x="3174" y="1028"/>
                  </a:cubicBezTo>
                  <a:cubicBezTo>
                    <a:pt x="3219" y="936"/>
                    <a:pt x="3242" y="845"/>
                    <a:pt x="3288" y="754"/>
                  </a:cubicBezTo>
                  <a:cubicBezTo>
                    <a:pt x="3311" y="662"/>
                    <a:pt x="3333" y="594"/>
                    <a:pt x="3356" y="503"/>
                  </a:cubicBezTo>
                  <a:cubicBezTo>
                    <a:pt x="3379" y="434"/>
                    <a:pt x="3379" y="388"/>
                    <a:pt x="3379" y="320"/>
                  </a:cubicBezTo>
                  <a:cubicBezTo>
                    <a:pt x="3379" y="274"/>
                    <a:pt x="3356" y="206"/>
                    <a:pt x="3311" y="160"/>
                  </a:cubicBezTo>
                  <a:cubicBezTo>
                    <a:pt x="3311" y="137"/>
                    <a:pt x="3311" y="114"/>
                    <a:pt x="3288" y="69"/>
                  </a:cubicBezTo>
                  <a:cubicBezTo>
                    <a:pt x="3288" y="23"/>
                    <a:pt x="3242" y="0"/>
                    <a:pt x="3196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4"/>
            <p:cNvSpPr/>
            <p:nvPr/>
          </p:nvSpPr>
          <p:spPr>
            <a:xfrm>
              <a:off x="6739900" y="2313400"/>
              <a:ext cx="87900" cy="151300"/>
            </a:xfrm>
            <a:custGeom>
              <a:avLst/>
              <a:gdLst/>
              <a:ahLst/>
              <a:cxnLst/>
              <a:rect l="l" t="t" r="r" b="b"/>
              <a:pathLst>
                <a:path w="3516" h="6052" extrusionOk="0">
                  <a:moveTo>
                    <a:pt x="3379" y="0"/>
                  </a:moveTo>
                  <a:cubicBezTo>
                    <a:pt x="3310" y="0"/>
                    <a:pt x="3265" y="23"/>
                    <a:pt x="3242" y="69"/>
                  </a:cubicBezTo>
                  <a:cubicBezTo>
                    <a:pt x="3150" y="251"/>
                    <a:pt x="3082" y="434"/>
                    <a:pt x="2991" y="616"/>
                  </a:cubicBezTo>
                  <a:cubicBezTo>
                    <a:pt x="2922" y="776"/>
                    <a:pt x="2854" y="913"/>
                    <a:pt x="2785" y="1073"/>
                  </a:cubicBezTo>
                  <a:cubicBezTo>
                    <a:pt x="2717" y="1256"/>
                    <a:pt x="2625" y="1415"/>
                    <a:pt x="2534" y="1575"/>
                  </a:cubicBezTo>
                  <a:cubicBezTo>
                    <a:pt x="2443" y="1758"/>
                    <a:pt x="2352" y="1917"/>
                    <a:pt x="2260" y="2100"/>
                  </a:cubicBezTo>
                  <a:cubicBezTo>
                    <a:pt x="2078" y="2420"/>
                    <a:pt x="1872" y="2739"/>
                    <a:pt x="1690" y="3082"/>
                  </a:cubicBezTo>
                  <a:cubicBezTo>
                    <a:pt x="1598" y="3241"/>
                    <a:pt x="1484" y="3401"/>
                    <a:pt x="1393" y="3561"/>
                  </a:cubicBezTo>
                  <a:cubicBezTo>
                    <a:pt x="1302" y="3721"/>
                    <a:pt x="1187" y="3880"/>
                    <a:pt x="1096" y="4040"/>
                  </a:cubicBezTo>
                  <a:cubicBezTo>
                    <a:pt x="1005" y="4177"/>
                    <a:pt x="914" y="4314"/>
                    <a:pt x="845" y="4451"/>
                  </a:cubicBezTo>
                  <a:cubicBezTo>
                    <a:pt x="754" y="4611"/>
                    <a:pt x="662" y="4748"/>
                    <a:pt x="571" y="4885"/>
                  </a:cubicBezTo>
                  <a:cubicBezTo>
                    <a:pt x="411" y="5159"/>
                    <a:pt x="274" y="5433"/>
                    <a:pt x="92" y="5684"/>
                  </a:cubicBezTo>
                  <a:cubicBezTo>
                    <a:pt x="69" y="5706"/>
                    <a:pt x="46" y="5729"/>
                    <a:pt x="46" y="5752"/>
                  </a:cubicBezTo>
                  <a:cubicBezTo>
                    <a:pt x="1" y="5775"/>
                    <a:pt x="1" y="5821"/>
                    <a:pt x="1" y="5866"/>
                  </a:cubicBezTo>
                  <a:cubicBezTo>
                    <a:pt x="1" y="5912"/>
                    <a:pt x="23" y="5958"/>
                    <a:pt x="46" y="6003"/>
                  </a:cubicBezTo>
                  <a:cubicBezTo>
                    <a:pt x="78" y="6035"/>
                    <a:pt x="120" y="6052"/>
                    <a:pt x="162" y="6052"/>
                  </a:cubicBezTo>
                  <a:cubicBezTo>
                    <a:pt x="211" y="6052"/>
                    <a:pt x="261" y="6029"/>
                    <a:pt x="297" y="5980"/>
                  </a:cubicBezTo>
                  <a:cubicBezTo>
                    <a:pt x="389" y="5889"/>
                    <a:pt x="480" y="5775"/>
                    <a:pt x="548" y="5661"/>
                  </a:cubicBezTo>
                  <a:cubicBezTo>
                    <a:pt x="617" y="5592"/>
                    <a:pt x="662" y="5501"/>
                    <a:pt x="708" y="5433"/>
                  </a:cubicBezTo>
                  <a:cubicBezTo>
                    <a:pt x="799" y="5250"/>
                    <a:pt x="914" y="5090"/>
                    <a:pt x="1005" y="4930"/>
                  </a:cubicBezTo>
                  <a:cubicBezTo>
                    <a:pt x="1096" y="4771"/>
                    <a:pt x="1210" y="4588"/>
                    <a:pt x="1324" y="4428"/>
                  </a:cubicBezTo>
                  <a:cubicBezTo>
                    <a:pt x="1416" y="4268"/>
                    <a:pt x="1530" y="4086"/>
                    <a:pt x="1621" y="3926"/>
                  </a:cubicBezTo>
                  <a:cubicBezTo>
                    <a:pt x="1735" y="3766"/>
                    <a:pt x="1827" y="3607"/>
                    <a:pt x="1918" y="3447"/>
                  </a:cubicBezTo>
                  <a:cubicBezTo>
                    <a:pt x="2009" y="3287"/>
                    <a:pt x="2100" y="3104"/>
                    <a:pt x="2192" y="2945"/>
                  </a:cubicBezTo>
                  <a:cubicBezTo>
                    <a:pt x="2283" y="2785"/>
                    <a:pt x="2374" y="2625"/>
                    <a:pt x="2466" y="2465"/>
                  </a:cubicBezTo>
                  <a:cubicBezTo>
                    <a:pt x="2580" y="2283"/>
                    <a:pt x="2648" y="2123"/>
                    <a:pt x="2740" y="1963"/>
                  </a:cubicBezTo>
                  <a:cubicBezTo>
                    <a:pt x="2808" y="1826"/>
                    <a:pt x="2877" y="1712"/>
                    <a:pt x="2922" y="1598"/>
                  </a:cubicBezTo>
                  <a:cubicBezTo>
                    <a:pt x="2991" y="1461"/>
                    <a:pt x="3036" y="1324"/>
                    <a:pt x="3082" y="1187"/>
                  </a:cubicBezTo>
                  <a:cubicBezTo>
                    <a:pt x="3173" y="982"/>
                    <a:pt x="3265" y="753"/>
                    <a:pt x="3333" y="525"/>
                  </a:cubicBezTo>
                  <a:cubicBezTo>
                    <a:pt x="3379" y="411"/>
                    <a:pt x="3424" y="297"/>
                    <a:pt x="3493" y="206"/>
                  </a:cubicBezTo>
                  <a:cubicBezTo>
                    <a:pt x="3516" y="137"/>
                    <a:pt x="3493" y="46"/>
                    <a:pt x="3424" y="23"/>
                  </a:cubicBezTo>
                  <a:cubicBezTo>
                    <a:pt x="3424" y="0"/>
                    <a:pt x="3402" y="0"/>
                    <a:pt x="3379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4"/>
            <p:cNvSpPr/>
            <p:nvPr/>
          </p:nvSpPr>
          <p:spPr>
            <a:xfrm>
              <a:off x="6744475" y="2312825"/>
              <a:ext cx="81625" cy="151825"/>
            </a:xfrm>
            <a:custGeom>
              <a:avLst/>
              <a:gdLst/>
              <a:ahLst/>
              <a:cxnLst/>
              <a:rect l="l" t="t" r="r" b="b"/>
              <a:pathLst>
                <a:path w="3265" h="6073" extrusionOk="0">
                  <a:moveTo>
                    <a:pt x="3150" y="0"/>
                  </a:moveTo>
                  <a:cubicBezTo>
                    <a:pt x="3127" y="0"/>
                    <a:pt x="3082" y="23"/>
                    <a:pt x="3059" y="69"/>
                  </a:cubicBezTo>
                  <a:cubicBezTo>
                    <a:pt x="2990" y="251"/>
                    <a:pt x="2922" y="411"/>
                    <a:pt x="2830" y="594"/>
                  </a:cubicBezTo>
                  <a:cubicBezTo>
                    <a:pt x="2739" y="754"/>
                    <a:pt x="2648" y="913"/>
                    <a:pt x="2579" y="1073"/>
                  </a:cubicBezTo>
                  <a:cubicBezTo>
                    <a:pt x="2511" y="1233"/>
                    <a:pt x="2420" y="1393"/>
                    <a:pt x="2351" y="1552"/>
                  </a:cubicBezTo>
                  <a:cubicBezTo>
                    <a:pt x="2260" y="1712"/>
                    <a:pt x="2191" y="1849"/>
                    <a:pt x="2100" y="2009"/>
                  </a:cubicBezTo>
                  <a:cubicBezTo>
                    <a:pt x="2032" y="2169"/>
                    <a:pt x="1940" y="2351"/>
                    <a:pt x="1849" y="2511"/>
                  </a:cubicBezTo>
                  <a:cubicBezTo>
                    <a:pt x="1758" y="2671"/>
                    <a:pt x="1666" y="2853"/>
                    <a:pt x="1575" y="3013"/>
                  </a:cubicBezTo>
                  <a:cubicBezTo>
                    <a:pt x="1484" y="3196"/>
                    <a:pt x="1392" y="3356"/>
                    <a:pt x="1301" y="3538"/>
                  </a:cubicBezTo>
                  <a:cubicBezTo>
                    <a:pt x="1210" y="3698"/>
                    <a:pt x="1119" y="3858"/>
                    <a:pt x="1050" y="4018"/>
                  </a:cubicBezTo>
                  <a:cubicBezTo>
                    <a:pt x="890" y="4314"/>
                    <a:pt x="753" y="4611"/>
                    <a:pt x="571" y="4885"/>
                  </a:cubicBezTo>
                  <a:cubicBezTo>
                    <a:pt x="479" y="5045"/>
                    <a:pt x="388" y="5182"/>
                    <a:pt x="297" y="5341"/>
                  </a:cubicBezTo>
                  <a:cubicBezTo>
                    <a:pt x="206" y="5501"/>
                    <a:pt x="114" y="5684"/>
                    <a:pt x="46" y="5844"/>
                  </a:cubicBezTo>
                  <a:cubicBezTo>
                    <a:pt x="0" y="5935"/>
                    <a:pt x="23" y="6026"/>
                    <a:pt x="91" y="6049"/>
                  </a:cubicBezTo>
                  <a:cubicBezTo>
                    <a:pt x="124" y="6065"/>
                    <a:pt x="156" y="6073"/>
                    <a:pt x="186" y="6073"/>
                  </a:cubicBezTo>
                  <a:cubicBezTo>
                    <a:pt x="242" y="6073"/>
                    <a:pt x="290" y="6048"/>
                    <a:pt x="320" y="6003"/>
                  </a:cubicBezTo>
                  <a:cubicBezTo>
                    <a:pt x="365" y="5889"/>
                    <a:pt x="434" y="5775"/>
                    <a:pt x="502" y="5661"/>
                  </a:cubicBezTo>
                  <a:cubicBezTo>
                    <a:pt x="525" y="5615"/>
                    <a:pt x="548" y="5570"/>
                    <a:pt x="571" y="5547"/>
                  </a:cubicBezTo>
                  <a:cubicBezTo>
                    <a:pt x="594" y="5501"/>
                    <a:pt x="639" y="5456"/>
                    <a:pt x="662" y="5410"/>
                  </a:cubicBezTo>
                  <a:cubicBezTo>
                    <a:pt x="776" y="5227"/>
                    <a:pt x="890" y="5068"/>
                    <a:pt x="982" y="4885"/>
                  </a:cubicBezTo>
                  <a:cubicBezTo>
                    <a:pt x="1187" y="4543"/>
                    <a:pt x="1347" y="4200"/>
                    <a:pt x="1529" y="3858"/>
                  </a:cubicBezTo>
                  <a:cubicBezTo>
                    <a:pt x="1621" y="3675"/>
                    <a:pt x="1712" y="3515"/>
                    <a:pt x="1781" y="3356"/>
                  </a:cubicBezTo>
                  <a:cubicBezTo>
                    <a:pt x="1895" y="3173"/>
                    <a:pt x="1963" y="2990"/>
                    <a:pt x="2054" y="2831"/>
                  </a:cubicBezTo>
                  <a:cubicBezTo>
                    <a:pt x="2146" y="2648"/>
                    <a:pt x="2237" y="2488"/>
                    <a:pt x="2306" y="2306"/>
                  </a:cubicBezTo>
                  <a:cubicBezTo>
                    <a:pt x="2397" y="2169"/>
                    <a:pt x="2465" y="1986"/>
                    <a:pt x="2534" y="1826"/>
                  </a:cubicBezTo>
                  <a:cubicBezTo>
                    <a:pt x="2648" y="1575"/>
                    <a:pt x="2762" y="1301"/>
                    <a:pt x="2876" y="1027"/>
                  </a:cubicBezTo>
                  <a:cubicBezTo>
                    <a:pt x="2945" y="890"/>
                    <a:pt x="3013" y="754"/>
                    <a:pt x="3059" y="617"/>
                  </a:cubicBezTo>
                  <a:cubicBezTo>
                    <a:pt x="3127" y="457"/>
                    <a:pt x="3196" y="320"/>
                    <a:pt x="3241" y="160"/>
                  </a:cubicBezTo>
                  <a:cubicBezTo>
                    <a:pt x="3264" y="137"/>
                    <a:pt x="3264" y="114"/>
                    <a:pt x="3264" y="69"/>
                  </a:cubicBezTo>
                  <a:cubicBezTo>
                    <a:pt x="3241" y="46"/>
                    <a:pt x="3241" y="23"/>
                    <a:pt x="3196" y="23"/>
                  </a:cubicBezTo>
                  <a:cubicBezTo>
                    <a:pt x="3196" y="0"/>
                    <a:pt x="3173" y="0"/>
                    <a:pt x="3150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4"/>
            <p:cNvSpPr/>
            <p:nvPr/>
          </p:nvSpPr>
          <p:spPr>
            <a:xfrm>
              <a:off x="6697100" y="2341925"/>
              <a:ext cx="95900" cy="144950"/>
            </a:xfrm>
            <a:custGeom>
              <a:avLst/>
              <a:gdLst/>
              <a:ahLst/>
              <a:cxnLst/>
              <a:rect l="l" t="t" r="r" b="b"/>
              <a:pathLst>
                <a:path w="3836" h="5798" extrusionOk="0">
                  <a:moveTo>
                    <a:pt x="1393" y="3630"/>
                  </a:moveTo>
                  <a:cubicBezTo>
                    <a:pt x="1389" y="3637"/>
                    <a:pt x="1385" y="3646"/>
                    <a:pt x="1380" y="3654"/>
                  </a:cubicBezTo>
                  <a:lnTo>
                    <a:pt x="1380" y="3654"/>
                  </a:lnTo>
                  <a:cubicBezTo>
                    <a:pt x="1386" y="3648"/>
                    <a:pt x="1393" y="3642"/>
                    <a:pt x="1393" y="3630"/>
                  </a:cubicBezTo>
                  <a:close/>
                  <a:moveTo>
                    <a:pt x="1380" y="3654"/>
                  </a:moveTo>
                  <a:cubicBezTo>
                    <a:pt x="1376" y="3658"/>
                    <a:pt x="1372" y="3663"/>
                    <a:pt x="1371" y="3669"/>
                  </a:cubicBezTo>
                  <a:lnTo>
                    <a:pt x="1371" y="3669"/>
                  </a:lnTo>
                  <a:cubicBezTo>
                    <a:pt x="1374" y="3664"/>
                    <a:pt x="1377" y="3659"/>
                    <a:pt x="1380" y="3654"/>
                  </a:cubicBezTo>
                  <a:close/>
                  <a:moveTo>
                    <a:pt x="1552" y="4055"/>
                  </a:moveTo>
                  <a:cubicBezTo>
                    <a:pt x="1545" y="4065"/>
                    <a:pt x="1537" y="4076"/>
                    <a:pt x="1530" y="4086"/>
                  </a:cubicBezTo>
                  <a:cubicBezTo>
                    <a:pt x="1547" y="4069"/>
                    <a:pt x="1551" y="4065"/>
                    <a:pt x="1552" y="4055"/>
                  </a:cubicBezTo>
                  <a:close/>
                  <a:moveTo>
                    <a:pt x="1022" y="4153"/>
                  </a:moveTo>
                  <a:cubicBezTo>
                    <a:pt x="1018" y="4160"/>
                    <a:pt x="1014" y="4166"/>
                    <a:pt x="1008" y="4173"/>
                  </a:cubicBezTo>
                  <a:lnTo>
                    <a:pt x="1008" y="4173"/>
                  </a:lnTo>
                  <a:cubicBezTo>
                    <a:pt x="1013" y="4166"/>
                    <a:pt x="1017" y="4159"/>
                    <a:pt x="1022" y="4153"/>
                  </a:cubicBezTo>
                  <a:close/>
                  <a:moveTo>
                    <a:pt x="868" y="4337"/>
                  </a:moveTo>
                  <a:cubicBezTo>
                    <a:pt x="863" y="4351"/>
                    <a:pt x="858" y="4364"/>
                    <a:pt x="852" y="4376"/>
                  </a:cubicBezTo>
                  <a:lnTo>
                    <a:pt x="852" y="4376"/>
                  </a:lnTo>
                  <a:cubicBezTo>
                    <a:pt x="868" y="4360"/>
                    <a:pt x="868" y="4358"/>
                    <a:pt x="868" y="4337"/>
                  </a:cubicBezTo>
                  <a:close/>
                  <a:moveTo>
                    <a:pt x="3767" y="0"/>
                  </a:moveTo>
                  <a:cubicBezTo>
                    <a:pt x="3744" y="0"/>
                    <a:pt x="3744" y="0"/>
                    <a:pt x="3721" y="23"/>
                  </a:cubicBezTo>
                  <a:cubicBezTo>
                    <a:pt x="3676" y="115"/>
                    <a:pt x="3630" y="206"/>
                    <a:pt x="3584" y="297"/>
                  </a:cubicBezTo>
                  <a:cubicBezTo>
                    <a:pt x="3561" y="366"/>
                    <a:pt x="3516" y="457"/>
                    <a:pt x="3470" y="525"/>
                  </a:cubicBezTo>
                  <a:cubicBezTo>
                    <a:pt x="3424" y="617"/>
                    <a:pt x="3379" y="685"/>
                    <a:pt x="3333" y="776"/>
                  </a:cubicBezTo>
                  <a:cubicBezTo>
                    <a:pt x="3287" y="845"/>
                    <a:pt x="3242" y="936"/>
                    <a:pt x="3196" y="1005"/>
                  </a:cubicBezTo>
                  <a:cubicBezTo>
                    <a:pt x="3105" y="1164"/>
                    <a:pt x="2991" y="1324"/>
                    <a:pt x="2877" y="1461"/>
                  </a:cubicBezTo>
                  <a:cubicBezTo>
                    <a:pt x="2785" y="1621"/>
                    <a:pt x="2694" y="1781"/>
                    <a:pt x="2580" y="1918"/>
                  </a:cubicBezTo>
                  <a:cubicBezTo>
                    <a:pt x="2489" y="2055"/>
                    <a:pt x="2397" y="2214"/>
                    <a:pt x="2283" y="2351"/>
                  </a:cubicBezTo>
                  <a:cubicBezTo>
                    <a:pt x="2192" y="2488"/>
                    <a:pt x="2101" y="2625"/>
                    <a:pt x="2009" y="2762"/>
                  </a:cubicBezTo>
                  <a:cubicBezTo>
                    <a:pt x="1918" y="2899"/>
                    <a:pt x="1827" y="3036"/>
                    <a:pt x="1735" y="3173"/>
                  </a:cubicBezTo>
                  <a:cubicBezTo>
                    <a:pt x="1621" y="3310"/>
                    <a:pt x="1530" y="3447"/>
                    <a:pt x="1439" y="3584"/>
                  </a:cubicBezTo>
                  <a:cubicBezTo>
                    <a:pt x="1416" y="3607"/>
                    <a:pt x="1393" y="3652"/>
                    <a:pt x="1370" y="3675"/>
                  </a:cubicBezTo>
                  <a:cubicBezTo>
                    <a:pt x="1370" y="3673"/>
                    <a:pt x="1370" y="3671"/>
                    <a:pt x="1371" y="3669"/>
                  </a:cubicBezTo>
                  <a:lnTo>
                    <a:pt x="1371" y="3669"/>
                  </a:lnTo>
                  <a:cubicBezTo>
                    <a:pt x="1346" y="3710"/>
                    <a:pt x="1313" y="3756"/>
                    <a:pt x="1279" y="3789"/>
                  </a:cubicBezTo>
                  <a:cubicBezTo>
                    <a:pt x="1233" y="3881"/>
                    <a:pt x="1165" y="3949"/>
                    <a:pt x="1096" y="4040"/>
                  </a:cubicBezTo>
                  <a:cubicBezTo>
                    <a:pt x="1119" y="4018"/>
                    <a:pt x="1119" y="4018"/>
                    <a:pt x="1142" y="3995"/>
                  </a:cubicBezTo>
                  <a:lnTo>
                    <a:pt x="1142" y="3995"/>
                  </a:lnTo>
                  <a:cubicBezTo>
                    <a:pt x="1102" y="4055"/>
                    <a:pt x="1062" y="4097"/>
                    <a:pt x="1022" y="4153"/>
                  </a:cubicBezTo>
                  <a:lnTo>
                    <a:pt x="1022" y="4153"/>
                  </a:lnTo>
                  <a:cubicBezTo>
                    <a:pt x="1026" y="4146"/>
                    <a:pt x="1028" y="4139"/>
                    <a:pt x="1028" y="4132"/>
                  </a:cubicBezTo>
                  <a:lnTo>
                    <a:pt x="1028" y="4132"/>
                  </a:lnTo>
                  <a:lnTo>
                    <a:pt x="1006" y="4175"/>
                  </a:lnTo>
                  <a:lnTo>
                    <a:pt x="1006" y="4175"/>
                  </a:lnTo>
                  <a:cubicBezTo>
                    <a:pt x="1007" y="4174"/>
                    <a:pt x="1007" y="4174"/>
                    <a:pt x="1008" y="4173"/>
                  </a:cubicBezTo>
                  <a:lnTo>
                    <a:pt x="1008" y="4173"/>
                  </a:lnTo>
                  <a:cubicBezTo>
                    <a:pt x="1007" y="4175"/>
                    <a:pt x="1006" y="4176"/>
                    <a:pt x="1005" y="4177"/>
                  </a:cubicBezTo>
                  <a:lnTo>
                    <a:pt x="1006" y="4175"/>
                  </a:lnTo>
                  <a:lnTo>
                    <a:pt x="1006" y="4175"/>
                  </a:lnTo>
                  <a:cubicBezTo>
                    <a:pt x="999" y="4184"/>
                    <a:pt x="990" y="4192"/>
                    <a:pt x="982" y="4200"/>
                  </a:cubicBezTo>
                  <a:cubicBezTo>
                    <a:pt x="959" y="4223"/>
                    <a:pt x="936" y="4269"/>
                    <a:pt x="914" y="4292"/>
                  </a:cubicBezTo>
                  <a:cubicBezTo>
                    <a:pt x="908" y="4297"/>
                    <a:pt x="902" y="4303"/>
                    <a:pt x="891" y="4314"/>
                  </a:cubicBezTo>
                  <a:cubicBezTo>
                    <a:pt x="891" y="4335"/>
                    <a:pt x="872" y="4356"/>
                    <a:pt x="852" y="4376"/>
                  </a:cubicBezTo>
                  <a:lnTo>
                    <a:pt x="852" y="4376"/>
                  </a:lnTo>
                  <a:cubicBezTo>
                    <a:pt x="852" y="4376"/>
                    <a:pt x="852" y="4376"/>
                    <a:pt x="852" y="4376"/>
                  </a:cubicBezTo>
                  <a:lnTo>
                    <a:pt x="852" y="4376"/>
                  </a:lnTo>
                  <a:cubicBezTo>
                    <a:pt x="850" y="4378"/>
                    <a:pt x="848" y="4380"/>
                    <a:pt x="846" y="4382"/>
                  </a:cubicBezTo>
                  <a:lnTo>
                    <a:pt x="846" y="4382"/>
                  </a:lnTo>
                  <a:cubicBezTo>
                    <a:pt x="848" y="4380"/>
                    <a:pt x="850" y="4378"/>
                    <a:pt x="852" y="4376"/>
                  </a:cubicBezTo>
                  <a:lnTo>
                    <a:pt x="852" y="4376"/>
                  </a:lnTo>
                  <a:cubicBezTo>
                    <a:pt x="828" y="4424"/>
                    <a:pt x="795" y="4461"/>
                    <a:pt x="777" y="4497"/>
                  </a:cubicBezTo>
                  <a:cubicBezTo>
                    <a:pt x="754" y="4543"/>
                    <a:pt x="708" y="4565"/>
                    <a:pt x="685" y="4611"/>
                  </a:cubicBezTo>
                  <a:cubicBezTo>
                    <a:pt x="663" y="4657"/>
                    <a:pt x="640" y="4680"/>
                    <a:pt x="617" y="4702"/>
                  </a:cubicBezTo>
                  <a:cubicBezTo>
                    <a:pt x="594" y="4725"/>
                    <a:pt x="594" y="4725"/>
                    <a:pt x="594" y="4748"/>
                  </a:cubicBezTo>
                  <a:cubicBezTo>
                    <a:pt x="575" y="4767"/>
                    <a:pt x="557" y="4785"/>
                    <a:pt x="538" y="4817"/>
                  </a:cubicBezTo>
                  <a:lnTo>
                    <a:pt x="538" y="4817"/>
                  </a:lnTo>
                  <a:cubicBezTo>
                    <a:pt x="526" y="4817"/>
                    <a:pt x="526" y="4821"/>
                    <a:pt x="526" y="4839"/>
                  </a:cubicBezTo>
                  <a:cubicBezTo>
                    <a:pt x="526" y="4829"/>
                    <a:pt x="531" y="4823"/>
                    <a:pt x="536" y="4820"/>
                  </a:cubicBezTo>
                  <a:lnTo>
                    <a:pt x="536" y="4820"/>
                  </a:lnTo>
                  <a:cubicBezTo>
                    <a:pt x="533" y="4826"/>
                    <a:pt x="529" y="4832"/>
                    <a:pt x="526" y="4839"/>
                  </a:cubicBezTo>
                  <a:cubicBezTo>
                    <a:pt x="480" y="4885"/>
                    <a:pt x="457" y="4931"/>
                    <a:pt x="412" y="4976"/>
                  </a:cubicBezTo>
                  <a:cubicBezTo>
                    <a:pt x="389" y="4999"/>
                    <a:pt x="366" y="5045"/>
                    <a:pt x="343" y="5090"/>
                  </a:cubicBezTo>
                  <a:cubicBezTo>
                    <a:pt x="320" y="5113"/>
                    <a:pt x="297" y="5159"/>
                    <a:pt x="275" y="5182"/>
                  </a:cubicBezTo>
                  <a:cubicBezTo>
                    <a:pt x="183" y="5296"/>
                    <a:pt x="115" y="5410"/>
                    <a:pt x="46" y="5524"/>
                  </a:cubicBezTo>
                  <a:cubicBezTo>
                    <a:pt x="1" y="5593"/>
                    <a:pt x="23" y="5684"/>
                    <a:pt x="69" y="5730"/>
                  </a:cubicBezTo>
                  <a:cubicBezTo>
                    <a:pt x="115" y="5775"/>
                    <a:pt x="160" y="5798"/>
                    <a:pt x="206" y="5798"/>
                  </a:cubicBezTo>
                  <a:cubicBezTo>
                    <a:pt x="252" y="5798"/>
                    <a:pt x="297" y="5775"/>
                    <a:pt x="320" y="5730"/>
                  </a:cubicBezTo>
                  <a:cubicBezTo>
                    <a:pt x="366" y="5707"/>
                    <a:pt x="389" y="5661"/>
                    <a:pt x="412" y="5638"/>
                  </a:cubicBezTo>
                  <a:cubicBezTo>
                    <a:pt x="434" y="5615"/>
                    <a:pt x="457" y="5570"/>
                    <a:pt x="480" y="5547"/>
                  </a:cubicBezTo>
                  <a:cubicBezTo>
                    <a:pt x="548" y="5478"/>
                    <a:pt x="594" y="5387"/>
                    <a:pt x="640" y="5319"/>
                  </a:cubicBezTo>
                  <a:cubicBezTo>
                    <a:pt x="640" y="5319"/>
                    <a:pt x="640" y="5341"/>
                    <a:pt x="640" y="5341"/>
                  </a:cubicBezTo>
                  <a:cubicBezTo>
                    <a:pt x="644" y="5332"/>
                    <a:pt x="649" y="5323"/>
                    <a:pt x="654" y="5314"/>
                  </a:cubicBezTo>
                  <a:lnTo>
                    <a:pt x="654" y="5314"/>
                  </a:lnTo>
                  <a:cubicBezTo>
                    <a:pt x="659" y="5310"/>
                    <a:pt x="661" y="5304"/>
                    <a:pt x="662" y="5300"/>
                  </a:cubicBezTo>
                  <a:lnTo>
                    <a:pt x="662" y="5300"/>
                  </a:lnTo>
                  <a:cubicBezTo>
                    <a:pt x="706" y="5222"/>
                    <a:pt x="764" y="5145"/>
                    <a:pt x="822" y="5068"/>
                  </a:cubicBezTo>
                  <a:cubicBezTo>
                    <a:pt x="914" y="4953"/>
                    <a:pt x="982" y="4839"/>
                    <a:pt x="1073" y="4748"/>
                  </a:cubicBezTo>
                  <a:cubicBezTo>
                    <a:pt x="1051" y="4748"/>
                    <a:pt x="1051" y="4771"/>
                    <a:pt x="1028" y="4771"/>
                  </a:cubicBezTo>
                  <a:cubicBezTo>
                    <a:pt x="1210" y="4543"/>
                    <a:pt x="1393" y="4292"/>
                    <a:pt x="1553" y="4040"/>
                  </a:cubicBezTo>
                  <a:lnTo>
                    <a:pt x="1553" y="4040"/>
                  </a:lnTo>
                  <a:cubicBezTo>
                    <a:pt x="1553" y="4047"/>
                    <a:pt x="1553" y="4051"/>
                    <a:pt x="1552" y="4055"/>
                  </a:cubicBezTo>
                  <a:lnTo>
                    <a:pt x="1552" y="4055"/>
                  </a:lnTo>
                  <a:cubicBezTo>
                    <a:pt x="1662" y="3903"/>
                    <a:pt x="1788" y="3733"/>
                    <a:pt x="1895" y="3584"/>
                  </a:cubicBezTo>
                  <a:cubicBezTo>
                    <a:pt x="1986" y="3424"/>
                    <a:pt x="2078" y="3264"/>
                    <a:pt x="2192" y="3105"/>
                  </a:cubicBezTo>
                  <a:cubicBezTo>
                    <a:pt x="2283" y="2945"/>
                    <a:pt x="2374" y="2808"/>
                    <a:pt x="2466" y="2648"/>
                  </a:cubicBezTo>
                  <a:cubicBezTo>
                    <a:pt x="2511" y="2557"/>
                    <a:pt x="2557" y="2488"/>
                    <a:pt x="2603" y="2397"/>
                  </a:cubicBezTo>
                  <a:cubicBezTo>
                    <a:pt x="2648" y="2329"/>
                    <a:pt x="2694" y="2237"/>
                    <a:pt x="2763" y="2146"/>
                  </a:cubicBezTo>
                  <a:cubicBezTo>
                    <a:pt x="2808" y="2077"/>
                    <a:pt x="2854" y="1986"/>
                    <a:pt x="2899" y="1895"/>
                  </a:cubicBezTo>
                  <a:cubicBezTo>
                    <a:pt x="2922" y="1826"/>
                    <a:pt x="2968" y="1735"/>
                    <a:pt x="3014" y="1667"/>
                  </a:cubicBezTo>
                  <a:cubicBezTo>
                    <a:pt x="3059" y="1575"/>
                    <a:pt x="3105" y="1507"/>
                    <a:pt x="3151" y="1416"/>
                  </a:cubicBezTo>
                  <a:cubicBezTo>
                    <a:pt x="3196" y="1347"/>
                    <a:pt x="3219" y="1256"/>
                    <a:pt x="3265" y="1164"/>
                  </a:cubicBezTo>
                  <a:cubicBezTo>
                    <a:pt x="3356" y="1005"/>
                    <a:pt x="3424" y="845"/>
                    <a:pt x="3516" y="662"/>
                  </a:cubicBezTo>
                  <a:cubicBezTo>
                    <a:pt x="3561" y="594"/>
                    <a:pt x="3607" y="525"/>
                    <a:pt x="3630" y="434"/>
                  </a:cubicBezTo>
                  <a:cubicBezTo>
                    <a:pt x="3676" y="366"/>
                    <a:pt x="3721" y="274"/>
                    <a:pt x="3744" y="183"/>
                  </a:cubicBezTo>
                  <a:cubicBezTo>
                    <a:pt x="3767" y="160"/>
                    <a:pt x="3790" y="115"/>
                    <a:pt x="3812" y="69"/>
                  </a:cubicBezTo>
                  <a:cubicBezTo>
                    <a:pt x="3835" y="46"/>
                    <a:pt x="3812" y="23"/>
                    <a:pt x="3790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4"/>
            <p:cNvSpPr/>
            <p:nvPr/>
          </p:nvSpPr>
          <p:spPr>
            <a:xfrm>
              <a:off x="6689675" y="24925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15" y="0"/>
                  </a:moveTo>
                  <a:cubicBezTo>
                    <a:pt x="47" y="0"/>
                    <a:pt x="1" y="46"/>
                    <a:pt x="1" y="114"/>
                  </a:cubicBezTo>
                  <a:cubicBezTo>
                    <a:pt x="1" y="183"/>
                    <a:pt x="47" y="251"/>
                    <a:pt x="115" y="251"/>
                  </a:cubicBezTo>
                  <a:cubicBezTo>
                    <a:pt x="184" y="251"/>
                    <a:pt x="252" y="183"/>
                    <a:pt x="252" y="114"/>
                  </a:cubicBezTo>
                  <a:cubicBezTo>
                    <a:pt x="252" y="46"/>
                    <a:pt x="184" y="0"/>
                    <a:pt x="115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4"/>
            <p:cNvSpPr/>
            <p:nvPr/>
          </p:nvSpPr>
          <p:spPr>
            <a:xfrm>
              <a:off x="6713075" y="2141050"/>
              <a:ext cx="34850" cy="25000"/>
            </a:xfrm>
            <a:custGeom>
              <a:avLst/>
              <a:gdLst/>
              <a:ahLst/>
              <a:cxnLst/>
              <a:rect l="l" t="t" r="r" b="b"/>
              <a:pathLst>
                <a:path w="1394" h="1000" extrusionOk="0">
                  <a:moveTo>
                    <a:pt x="1279" y="1"/>
                  </a:moveTo>
                  <a:cubicBezTo>
                    <a:pt x="1210" y="24"/>
                    <a:pt x="1165" y="69"/>
                    <a:pt x="1096" y="92"/>
                  </a:cubicBezTo>
                  <a:cubicBezTo>
                    <a:pt x="1085" y="81"/>
                    <a:pt x="1068" y="75"/>
                    <a:pt x="1051" y="75"/>
                  </a:cubicBezTo>
                  <a:cubicBezTo>
                    <a:pt x="1034" y="75"/>
                    <a:pt x="1016" y="81"/>
                    <a:pt x="1005" y="92"/>
                  </a:cubicBezTo>
                  <a:cubicBezTo>
                    <a:pt x="914" y="115"/>
                    <a:pt x="845" y="161"/>
                    <a:pt x="754" y="206"/>
                  </a:cubicBezTo>
                  <a:cubicBezTo>
                    <a:pt x="686" y="252"/>
                    <a:pt x="617" y="298"/>
                    <a:pt x="526" y="343"/>
                  </a:cubicBezTo>
                  <a:cubicBezTo>
                    <a:pt x="457" y="412"/>
                    <a:pt x="366" y="457"/>
                    <a:pt x="275" y="526"/>
                  </a:cubicBezTo>
                  <a:cubicBezTo>
                    <a:pt x="252" y="572"/>
                    <a:pt x="206" y="594"/>
                    <a:pt x="183" y="617"/>
                  </a:cubicBezTo>
                  <a:cubicBezTo>
                    <a:pt x="161" y="640"/>
                    <a:pt x="138" y="640"/>
                    <a:pt x="115" y="663"/>
                  </a:cubicBezTo>
                  <a:cubicBezTo>
                    <a:pt x="92" y="686"/>
                    <a:pt x="69" y="708"/>
                    <a:pt x="46" y="731"/>
                  </a:cubicBezTo>
                  <a:cubicBezTo>
                    <a:pt x="46" y="754"/>
                    <a:pt x="24" y="754"/>
                    <a:pt x="24" y="777"/>
                  </a:cubicBezTo>
                  <a:cubicBezTo>
                    <a:pt x="1" y="823"/>
                    <a:pt x="24" y="868"/>
                    <a:pt x="46" y="914"/>
                  </a:cubicBezTo>
                  <a:cubicBezTo>
                    <a:pt x="92" y="937"/>
                    <a:pt x="115" y="960"/>
                    <a:pt x="161" y="960"/>
                  </a:cubicBezTo>
                  <a:lnTo>
                    <a:pt x="138" y="960"/>
                  </a:lnTo>
                  <a:cubicBezTo>
                    <a:pt x="183" y="960"/>
                    <a:pt x="206" y="982"/>
                    <a:pt x="252" y="982"/>
                  </a:cubicBezTo>
                  <a:lnTo>
                    <a:pt x="343" y="982"/>
                  </a:lnTo>
                  <a:cubicBezTo>
                    <a:pt x="355" y="994"/>
                    <a:pt x="372" y="999"/>
                    <a:pt x="389" y="999"/>
                  </a:cubicBezTo>
                  <a:cubicBezTo>
                    <a:pt x="406" y="999"/>
                    <a:pt x="423" y="994"/>
                    <a:pt x="434" y="982"/>
                  </a:cubicBezTo>
                  <a:cubicBezTo>
                    <a:pt x="457" y="960"/>
                    <a:pt x="457" y="960"/>
                    <a:pt x="480" y="960"/>
                  </a:cubicBezTo>
                  <a:cubicBezTo>
                    <a:pt x="503" y="937"/>
                    <a:pt x="503" y="914"/>
                    <a:pt x="503" y="914"/>
                  </a:cubicBezTo>
                  <a:cubicBezTo>
                    <a:pt x="503" y="891"/>
                    <a:pt x="526" y="891"/>
                    <a:pt x="526" y="868"/>
                  </a:cubicBezTo>
                  <a:cubicBezTo>
                    <a:pt x="549" y="868"/>
                    <a:pt x="549" y="845"/>
                    <a:pt x="549" y="845"/>
                  </a:cubicBezTo>
                  <a:cubicBezTo>
                    <a:pt x="556" y="838"/>
                    <a:pt x="564" y="831"/>
                    <a:pt x="571" y="823"/>
                  </a:cubicBezTo>
                  <a:lnTo>
                    <a:pt x="571" y="823"/>
                  </a:lnTo>
                  <a:cubicBezTo>
                    <a:pt x="571" y="826"/>
                    <a:pt x="570" y="845"/>
                    <a:pt x="549" y="845"/>
                  </a:cubicBezTo>
                  <a:cubicBezTo>
                    <a:pt x="571" y="845"/>
                    <a:pt x="571" y="845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658" y="739"/>
                    <a:pt x="761" y="653"/>
                    <a:pt x="845" y="549"/>
                  </a:cubicBezTo>
                  <a:cubicBezTo>
                    <a:pt x="891" y="503"/>
                    <a:pt x="959" y="435"/>
                    <a:pt x="1005" y="389"/>
                  </a:cubicBezTo>
                  <a:cubicBezTo>
                    <a:pt x="1074" y="320"/>
                    <a:pt x="1142" y="252"/>
                    <a:pt x="1233" y="206"/>
                  </a:cubicBezTo>
                  <a:cubicBezTo>
                    <a:pt x="1256" y="183"/>
                    <a:pt x="1302" y="161"/>
                    <a:pt x="1347" y="138"/>
                  </a:cubicBezTo>
                  <a:cubicBezTo>
                    <a:pt x="1370" y="115"/>
                    <a:pt x="1393" y="69"/>
                    <a:pt x="1370" y="24"/>
                  </a:cubicBezTo>
                  <a:cubicBezTo>
                    <a:pt x="1370" y="1"/>
                    <a:pt x="1325" y="1"/>
                    <a:pt x="1302" y="1"/>
                  </a:cubicBezTo>
                  <a:close/>
                </a:path>
              </a:pathLst>
            </a:custGeom>
            <a:solidFill>
              <a:srgbClr val="D43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4"/>
            <p:cNvSpPr/>
            <p:nvPr/>
          </p:nvSpPr>
          <p:spPr>
            <a:xfrm>
              <a:off x="6681125" y="2178725"/>
              <a:ext cx="26275" cy="36550"/>
            </a:xfrm>
            <a:custGeom>
              <a:avLst/>
              <a:gdLst/>
              <a:ahLst/>
              <a:cxnLst/>
              <a:rect l="l" t="t" r="r" b="b"/>
              <a:pathLst>
                <a:path w="1051" h="1462" extrusionOk="0">
                  <a:moveTo>
                    <a:pt x="982" y="0"/>
                  </a:moveTo>
                  <a:cubicBezTo>
                    <a:pt x="982" y="0"/>
                    <a:pt x="959" y="23"/>
                    <a:pt x="959" y="23"/>
                  </a:cubicBezTo>
                  <a:cubicBezTo>
                    <a:pt x="936" y="46"/>
                    <a:pt x="914" y="69"/>
                    <a:pt x="891" y="114"/>
                  </a:cubicBezTo>
                  <a:cubicBezTo>
                    <a:pt x="868" y="114"/>
                    <a:pt x="845" y="137"/>
                    <a:pt x="845" y="160"/>
                  </a:cubicBezTo>
                  <a:cubicBezTo>
                    <a:pt x="822" y="206"/>
                    <a:pt x="799" y="229"/>
                    <a:pt x="777" y="251"/>
                  </a:cubicBezTo>
                  <a:cubicBezTo>
                    <a:pt x="754" y="274"/>
                    <a:pt x="731" y="297"/>
                    <a:pt x="708" y="343"/>
                  </a:cubicBezTo>
                  <a:cubicBezTo>
                    <a:pt x="617" y="457"/>
                    <a:pt x="526" y="571"/>
                    <a:pt x="434" y="708"/>
                  </a:cubicBezTo>
                  <a:cubicBezTo>
                    <a:pt x="389" y="754"/>
                    <a:pt x="343" y="822"/>
                    <a:pt x="297" y="891"/>
                  </a:cubicBezTo>
                  <a:cubicBezTo>
                    <a:pt x="274" y="936"/>
                    <a:pt x="229" y="982"/>
                    <a:pt x="206" y="1027"/>
                  </a:cubicBezTo>
                  <a:cubicBezTo>
                    <a:pt x="183" y="1073"/>
                    <a:pt x="137" y="1119"/>
                    <a:pt x="115" y="1164"/>
                  </a:cubicBezTo>
                  <a:cubicBezTo>
                    <a:pt x="115" y="1187"/>
                    <a:pt x="92" y="1210"/>
                    <a:pt x="69" y="1233"/>
                  </a:cubicBezTo>
                  <a:cubicBezTo>
                    <a:pt x="46" y="1256"/>
                    <a:pt x="23" y="1279"/>
                    <a:pt x="23" y="1301"/>
                  </a:cubicBezTo>
                  <a:cubicBezTo>
                    <a:pt x="1" y="1347"/>
                    <a:pt x="1" y="1393"/>
                    <a:pt x="23" y="1438"/>
                  </a:cubicBezTo>
                  <a:cubicBezTo>
                    <a:pt x="46" y="1461"/>
                    <a:pt x="69" y="1461"/>
                    <a:pt x="92" y="1461"/>
                  </a:cubicBezTo>
                  <a:cubicBezTo>
                    <a:pt x="115" y="1461"/>
                    <a:pt x="137" y="1461"/>
                    <a:pt x="160" y="1438"/>
                  </a:cubicBezTo>
                  <a:cubicBezTo>
                    <a:pt x="206" y="1393"/>
                    <a:pt x="252" y="1347"/>
                    <a:pt x="274" y="1301"/>
                  </a:cubicBezTo>
                  <a:cubicBezTo>
                    <a:pt x="320" y="1256"/>
                    <a:pt x="343" y="1210"/>
                    <a:pt x="366" y="1164"/>
                  </a:cubicBezTo>
                  <a:cubicBezTo>
                    <a:pt x="389" y="1119"/>
                    <a:pt x="411" y="1050"/>
                    <a:pt x="434" y="1005"/>
                  </a:cubicBezTo>
                  <a:cubicBezTo>
                    <a:pt x="480" y="959"/>
                    <a:pt x="503" y="891"/>
                    <a:pt x="548" y="822"/>
                  </a:cubicBezTo>
                  <a:cubicBezTo>
                    <a:pt x="594" y="754"/>
                    <a:pt x="617" y="708"/>
                    <a:pt x="662" y="639"/>
                  </a:cubicBezTo>
                  <a:cubicBezTo>
                    <a:pt x="708" y="571"/>
                    <a:pt x="731" y="503"/>
                    <a:pt x="777" y="434"/>
                  </a:cubicBezTo>
                  <a:cubicBezTo>
                    <a:pt x="845" y="343"/>
                    <a:pt x="914" y="229"/>
                    <a:pt x="982" y="137"/>
                  </a:cubicBezTo>
                  <a:cubicBezTo>
                    <a:pt x="1005" y="114"/>
                    <a:pt x="1005" y="114"/>
                    <a:pt x="1028" y="92"/>
                  </a:cubicBezTo>
                  <a:cubicBezTo>
                    <a:pt x="1028" y="69"/>
                    <a:pt x="1051" y="46"/>
                    <a:pt x="1028" y="23"/>
                  </a:cubicBezTo>
                  <a:cubicBezTo>
                    <a:pt x="1005" y="23"/>
                    <a:pt x="1005" y="0"/>
                    <a:pt x="982" y="0"/>
                  </a:cubicBezTo>
                  <a:close/>
                </a:path>
              </a:pathLst>
            </a:custGeom>
            <a:solidFill>
              <a:srgbClr val="D43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4"/>
            <p:cNvSpPr/>
            <p:nvPr/>
          </p:nvSpPr>
          <p:spPr>
            <a:xfrm>
              <a:off x="6777000" y="2206100"/>
              <a:ext cx="38825" cy="12600"/>
            </a:xfrm>
            <a:custGeom>
              <a:avLst/>
              <a:gdLst/>
              <a:ahLst/>
              <a:cxnLst/>
              <a:rect l="l" t="t" r="r" b="b"/>
              <a:pathLst>
                <a:path w="1553" h="504" extrusionOk="0">
                  <a:moveTo>
                    <a:pt x="890" y="1"/>
                  </a:moveTo>
                  <a:cubicBezTo>
                    <a:pt x="776" y="24"/>
                    <a:pt x="662" y="24"/>
                    <a:pt x="571" y="47"/>
                  </a:cubicBezTo>
                  <a:cubicBezTo>
                    <a:pt x="457" y="69"/>
                    <a:pt x="343" y="69"/>
                    <a:pt x="251" y="92"/>
                  </a:cubicBezTo>
                  <a:cubicBezTo>
                    <a:pt x="228" y="92"/>
                    <a:pt x="183" y="115"/>
                    <a:pt x="160" y="115"/>
                  </a:cubicBezTo>
                  <a:cubicBezTo>
                    <a:pt x="91" y="138"/>
                    <a:pt x="23" y="138"/>
                    <a:pt x="0" y="206"/>
                  </a:cubicBezTo>
                  <a:cubicBezTo>
                    <a:pt x="0" y="229"/>
                    <a:pt x="0" y="252"/>
                    <a:pt x="0" y="275"/>
                  </a:cubicBezTo>
                  <a:cubicBezTo>
                    <a:pt x="0" y="298"/>
                    <a:pt x="23" y="298"/>
                    <a:pt x="23" y="321"/>
                  </a:cubicBezTo>
                  <a:cubicBezTo>
                    <a:pt x="23" y="343"/>
                    <a:pt x="46" y="343"/>
                    <a:pt x="69" y="366"/>
                  </a:cubicBezTo>
                  <a:cubicBezTo>
                    <a:pt x="91" y="389"/>
                    <a:pt x="114" y="412"/>
                    <a:pt x="137" y="435"/>
                  </a:cubicBezTo>
                  <a:cubicBezTo>
                    <a:pt x="160" y="457"/>
                    <a:pt x="183" y="480"/>
                    <a:pt x="228" y="503"/>
                  </a:cubicBezTo>
                  <a:lnTo>
                    <a:pt x="320" y="503"/>
                  </a:lnTo>
                  <a:cubicBezTo>
                    <a:pt x="343" y="503"/>
                    <a:pt x="343" y="480"/>
                    <a:pt x="365" y="480"/>
                  </a:cubicBezTo>
                  <a:cubicBezTo>
                    <a:pt x="434" y="435"/>
                    <a:pt x="525" y="412"/>
                    <a:pt x="594" y="389"/>
                  </a:cubicBezTo>
                  <a:cubicBezTo>
                    <a:pt x="616" y="366"/>
                    <a:pt x="662" y="366"/>
                    <a:pt x="708" y="343"/>
                  </a:cubicBezTo>
                  <a:cubicBezTo>
                    <a:pt x="753" y="343"/>
                    <a:pt x="822" y="321"/>
                    <a:pt x="868" y="321"/>
                  </a:cubicBezTo>
                  <a:cubicBezTo>
                    <a:pt x="936" y="298"/>
                    <a:pt x="982" y="275"/>
                    <a:pt x="1050" y="275"/>
                  </a:cubicBezTo>
                  <a:cubicBezTo>
                    <a:pt x="1119" y="252"/>
                    <a:pt x="1187" y="252"/>
                    <a:pt x="1256" y="252"/>
                  </a:cubicBezTo>
                  <a:lnTo>
                    <a:pt x="1461" y="252"/>
                  </a:lnTo>
                  <a:cubicBezTo>
                    <a:pt x="1467" y="255"/>
                    <a:pt x="1474" y="257"/>
                    <a:pt x="1480" y="257"/>
                  </a:cubicBezTo>
                  <a:cubicBezTo>
                    <a:pt x="1519" y="257"/>
                    <a:pt x="1552" y="203"/>
                    <a:pt x="1552" y="184"/>
                  </a:cubicBezTo>
                  <a:cubicBezTo>
                    <a:pt x="1552" y="161"/>
                    <a:pt x="1529" y="138"/>
                    <a:pt x="1529" y="115"/>
                  </a:cubicBezTo>
                  <a:cubicBezTo>
                    <a:pt x="1507" y="92"/>
                    <a:pt x="1484" y="92"/>
                    <a:pt x="1461" y="92"/>
                  </a:cubicBezTo>
                  <a:cubicBezTo>
                    <a:pt x="1438" y="69"/>
                    <a:pt x="1415" y="69"/>
                    <a:pt x="1393" y="69"/>
                  </a:cubicBezTo>
                  <a:lnTo>
                    <a:pt x="1301" y="69"/>
                  </a:lnTo>
                  <a:cubicBezTo>
                    <a:pt x="1278" y="69"/>
                    <a:pt x="1278" y="47"/>
                    <a:pt x="1278" y="47"/>
                  </a:cubicBezTo>
                  <a:cubicBezTo>
                    <a:pt x="1256" y="24"/>
                    <a:pt x="1233" y="24"/>
                    <a:pt x="1210" y="1"/>
                  </a:cubicBezTo>
                  <a:close/>
                </a:path>
              </a:pathLst>
            </a:custGeom>
            <a:solidFill>
              <a:srgbClr val="61D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4"/>
            <p:cNvSpPr/>
            <p:nvPr/>
          </p:nvSpPr>
          <p:spPr>
            <a:xfrm>
              <a:off x="6721075" y="2223800"/>
              <a:ext cx="41675" cy="21700"/>
            </a:xfrm>
            <a:custGeom>
              <a:avLst/>
              <a:gdLst/>
              <a:ahLst/>
              <a:cxnLst/>
              <a:rect l="l" t="t" r="r" b="b"/>
              <a:pathLst>
                <a:path w="1667" h="868" extrusionOk="0">
                  <a:moveTo>
                    <a:pt x="1598" y="1"/>
                  </a:moveTo>
                  <a:cubicBezTo>
                    <a:pt x="1507" y="46"/>
                    <a:pt x="1415" y="92"/>
                    <a:pt x="1324" y="115"/>
                  </a:cubicBezTo>
                  <a:cubicBezTo>
                    <a:pt x="1233" y="160"/>
                    <a:pt x="1142" y="206"/>
                    <a:pt x="1027" y="252"/>
                  </a:cubicBezTo>
                  <a:cubicBezTo>
                    <a:pt x="959" y="297"/>
                    <a:pt x="868" y="320"/>
                    <a:pt x="776" y="366"/>
                  </a:cubicBezTo>
                  <a:cubicBezTo>
                    <a:pt x="685" y="389"/>
                    <a:pt x="594" y="434"/>
                    <a:pt x="480" y="457"/>
                  </a:cubicBezTo>
                  <a:cubicBezTo>
                    <a:pt x="457" y="480"/>
                    <a:pt x="411" y="503"/>
                    <a:pt x="366" y="503"/>
                  </a:cubicBezTo>
                  <a:cubicBezTo>
                    <a:pt x="297" y="526"/>
                    <a:pt x="251" y="548"/>
                    <a:pt x="206" y="571"/>
                  </a:cubicBezTo>
                  <a:cubicBezTo>
                    <a:pt x="137" y="594"/>
                    <a:pt x="92" y="617"/>
                    <a:pt x="46" y="662"/>
                  </a:cubicBezTo>
                  <a:cubicBezTo>
                    <a:pt x="0" y="708"/>
                    <a:pt x="0" y="754"/>
                    <a:pt x="23" y="799"/>
                  </a:cubicBezTo>
                  <a:cubicBezTo>
                    <a:pt x="23" y="845"/>
                    <a:pt x="46" y="868"/>
                    <a:pt x="92" y="868"/>
                  </a:cubicBezTo>
                  <a:lnTo>
                    <a:pt x="183" y="868"/>
                  </a:lnTo>
                  <a:cubicBezTo>
                    <a:pt x="183" y="845"/>
                    <a:pt x="206" y="845"/>
                    <a:pt x="229" y="845"/>
                  </a:cubicBezTo>
                  <a:cubicBezTo>
                    <a:pt x="251" y="822"/>
                    <a:pt x="297" y="799"/>
                    <a:pt x="320" y="799"/>
                  </a:cubicBezTo>
                  <a:cubicBezTo>
                    <a:pt x="366" y="777"/>
                    <a:pt x="434" y="754"/>
                    <a:pt x="480" y="708"/>
                  </a:cubicBezTo>
                  <a:cubicBezTo>
                    <a:pt x="525" y="685"/>
                    <a:pt x="594" y="662"/>
                    <a:pt x="639" y="640"/>
                  </a:cubicBezTo>
                  <a:cubicBezTo>
                    <a:pt x="731" y="617"/>
                    <a:pt x="799" y="571"/>
                    <a:pt x="868" y="526"/>
                  </a:cubicBezTo>
                  <a:cubicBezTo>
                    <a:pt x="936" y="503"/>
                    <a:pt x="982" y="480"/>
                    <a:pt x="1050" y="434"/>
                  </a:cubicBezTo>
                  <a:cubicBezTo>
                    <a:pt x="1119" y="389"/>
                    <a:pt x="1187" y="343"/>
                    <a:pt x="1256" y="320"/>
                  </a:cubicBezTo>
                  <a:cubicBezTo>
                    <a:pt x="1324" y="274"/>
                    <a:pt x="1370" y="229"/>
                    <a:pt x="1438" y="206"/>
                  </a:cubicBezTo>
                  <a:cubicBezTo>
                    <a:pt x="1507" y="160"/>
                    <a:pt x="1575" y="138"/>
                    <a:pt x="1644" y="92"/>
                  </a:cubicBezTo>
                  <a:cubicBezTo>
                    <a:pt x="1667" y="69"/>
                    <a:pt x="1667" y="46"/>
                    <a:pt x="1667" y="23"/>
                  </a:cubicBezTo>
                  <a:cubicBezTo>
                    <a:pt x="1644" y="1"/>
                    <a:pt x="1644" y="1"/>
                    <a:pt x="1621" y="1"/>
                  </a:cubicBezTo>
                  <a:close/>
                </a:path>
              </a:pathLst>
            </a:custGeom>
            <a:solidFill>
              <a:srgbClr val="61D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4"/>
            <p:cNvSpPr/>
            <p:nvPr/>
          </p:nvSpPr>
          <p:spPr>
            <a:xfrm>
              <a:off x="6717075" y="2243200"/>
              <a:ext cx="2300" cy="2875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46" y="1"/>
                  </a:moveTo>
                  <a:cubicBezTo>
                    <a:pt x="23" y="1"/>
                    <a:pt x="1" y="23"/>
                    <a:pt x="1" y="46"/>
                  </a:cubicBezTo>
                  <a:cubicBezTo>
                    <a:pt x="1" y="92"/>
                    <a:pt x="23" y="115"/>
                    <a:pt x="46" y="115"/>
                  </a:cubicBezTo>
                  <a:cubicBezTo>
                    <a:pt x="69" y="115"/>
                    <a:pt x="92" y="92"/>
                    <a:pt x="92" y="69"/>
                  </a:cubicBezTo>
                  <a:cubicBezTo>
                    <a:pt x="92" y="46"/>
                    <a:pt x="92" y="1"/>
                    <a:pt x="46" y="1"/>
                  </a:cubicBezTo>
                  <a:close/>
                </a:path>
              </a:pathLst>
            </a:custGeom>
            <a:solidFill>
              <a:srgbClr val="61D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4"/>
            <p:cNvSpPr/>
            <p:nvPr/>
          </p:nvSpPr>
          <p:spPr>
            <a:xfrm>
              <a:off x="6702800" y="2203250"/>
              <a:ext cx="116450" cy="67375"/>
            </a:xfrm>
            <a:custGeom>
              <a:avLst/>
              <a:gdLst/>
              <a:ahLst/>
              <a:cxnLst/>
              <a:rect l="l" t="t" r="r" b="b"/>
              <a:pathLst>
                <a:path w="4658" h="2695" extrusionOk="0">
                  <a:moveTo>
                    <a:pt x="4041" y="206"/>
                  </a:moveTo>
                  <a:cubicBezTo>
                    <a:pt x="4132" y="206"/>
                    <a:pt x="4201" y="229"/>
                    <a:pt x="4269" y="252"/>
                  </a:cubicBezTo>
                  <a:cubicBezTo>
                    <a:pt x="4292" y="252"/>
                    <a:pt x="4338" y="275"/>
                    <a:pt x="4361" y="275"/>
                  </a:cubicBezTo>
                  <a:cubicBezTo>
                    <a:pt x="4383" y="298"/>
                    <a:pt x="4383" y="298"/>
                    <a:pt x="4406" y="320"/>
                  </a:cubicBezTo>
                  <a:lnTo>
                    <a:pt x="4429" y="343"/>
                  </a:lnTo>
                  <a:cubicBezTo>
                    <a:pt x="4429" y="366"/>
                    <a:pt x="4429" y="389"/>
                    <a:pt x="4452" y="389"/>
                  </a:cubicBezTo>
                  <a:cubicBezTo>
                    <a:pt x="4452" y="412"/>
                    <a:pt x="4452" y="435"/>
                    <a:pt x="4452" y="457"/>
                  </a:cubicBezTo>
                  <a:cubicBezTo>
                    <a:pt x="4452" y="480"/>
                    <a:pt x="4429" y="503"/>
                    <a:pt x="4429" y="526"/>
                  </a:cubicBezTo>
                  <a:cubicBezTo>
                    <a:pt x="4406" y="571"/>
                    <a:pt x="4383" y="617"/>
                    <a:pt x="4361" y="663"/>
                  </a:cubicBezTo>
                  <a:cubicBezTo>
                    <a:pt x="4292" y="777"/>
                    <a:pt x="4201" y="891"/>
                    <a:pt x="4087" y="1005"/>
                  </a:cubicBezTo>
                  <a:cubicBezTo>
                    <a:pt x="3995" y="1074"/>
                    <a:pt x="3904" y="1142"/>
                    <a:pt x="3813" y="1233"/>
                  </a:cubicBezTo>
                  <a:cubicBezTo>
                    <a:pt x="3721" y="1302"/>
                    <a:pt x="3653" y="1370"/>
                    <a:pt x="3562" y="1439"/>
                  </a:cubicBezTo>
                  <a:cubicBezTo>
                    <a:pt x="3516" y="1233"/>
                    <a:pt x="3448" y="1028"/>
                    <a:pt x="3356" y="845"/>
                  </a:cubicBezTo>
                  <a:cubicBezTo>
                    <a:pt x="3265" y="640"/>
                    <a:pt x="3151" y="480"/>
                    <a:pt x="3037" y="320"/>
                  </a:cubicBezTo>
                  <a:lnTo>
                    <a:pt x="3082" y="320"/>
                  </a:lnTo>
                  <a:cubicBezTo>
                    <a:pt x="3174" y="298"/>
                    <a:pt x="3265" y="275"/>
                    <a:pt x="3356" y="252"/>
                  </a:cubicBezTo>
                  <a:cubicBezTo>
                    <a:pt x="3516" y="229"/>
                    <a:pt x="3744" y="206"/>
                    <a:pt x="3950" y="206"/>
                  </a:cubicBezTo>
                  <a:close/>
                  <a:moveTo>
                    <a:pt x="3950" y="1"/>
                  </a:moveTo>
                  <a:cubicBezTo>
                    <a:pt x="3858" y="1"/>
                    <a:pt x="3790" y="1"/>
                    <a:pt x="3699" y="24"/>
                  </a:cubicBezTo>
                  <a:cubicBezTo>
                    <a:pt x="3539" y="24"/>
                    <a:pt x="3356" y="46"/>
                    <a:pt x="3219" y="69"/>
                  </a:cubicBezTo>
                  <a:lnTo>
                    <a:pt x="3037" y="115"/>
                  </a:lnTo>
                  <a:cubicBezTo>
                    <a:pt x="2991" y="115"/>
                    <a:pt x="2923" y="138"/>
                    <a:pt x="2877" y="138"/>
                  </a:cubicBezTo>
                  <a:lnTo>
                    <a:pt x="2854" y="115"/>
                  </a:lnTo>
                  <a:lnTo>
                    <a:pt x="2831" y="115"/>
                  </a:lnTo>
                  <a:cubicBezTo>
                    <a:pt x="2831" y="115"/>
                    <a:pt x="2808" y="92"/>
                    <a:pt x="2786" y="92"/>
                  </a:cubicBezTo>
                  <a:lnTo>
                    <a:pt x="2740" y="92"/>
                  </a:lnTo>
                  <a:cubicBezTo>
                    <a:pt x="2740" y="92"/>
                    <a:pt x="2717" y="115"/>
                    <a:pt x="2694" y="115"/>
                  </a:cubicBezTo>
                  <a:cubicBezTo>
                    <a:pt x="1827" y="549"/>
                    <a:pt x="960" y="982"/>
                    <a:pt x="92" y="1416"/>
                  </a:cubicBezTo>
                  <a:cubicBezTo>
                    <a:pt x="47" y="1462"/>
                    <a:pt x="24" y="1507"/>
                    <a:pt x="1" y="1553"/>
                  </a:cubicBezTo>
                  <a:cubicBezTo>
                    <a:pt x="24" y="1576"/>
                    <a:pt x="69" y="1599"/>
                    <a:pt x="115" y="1621"/>
                  </a:cubicBezTo>
                  <a:cubicBezTo>
                    <a:pt x="823" y="1279"/>
                    <a:pt x="1530" y="937"/>
                    <a:pt x="2238" y="571"/>
                  </a:cubicBezTo>
                  <a:lnTo>
                    <a:pt x="2763" y="320"/>
                  </a:lnTo>
                  <a:lnTo>
                    <a:pt x="2786" y="343"/>
                  </a:lnTo>
                  <a:cubicBezTo>
                    <a:pt x="2923" y="480"/>
                    <a:pt x="3014" y="640"/>
                    <a:pt x="3128" y="800"/>
                  </a:cubicBezTo>
                  <a:cubicBezTo>
                    <a:pt x="3219" y="1005"/>
                    <a:pt x="3311" y="1211"/>
                    <a:pt x="3356" y="1439"/>
                  </a:cubicBezTo>
                  <a:cubicBezTo>
                    <a:pt x="3379" y="1507"/>
                    <a:pt x="3402" y="1576"/>
                    <a:pt x="3402" y="1644"/>
                  </a:cubicBezTo>
                  <a:lnTo>
                    <a:pt x="2968" y="1873"/>
                  </a:lnTo>
                  <a:lnTo>
                    <a:pt x="1553" y="2557"/>
                  </a:lnTo>
                  <a:cubicBezTo>
                    <a:pt x="1621" y="2603"/>
                    <a:pt x="1690" y="2649"/>
                    <a:pt x="1758" y="2694"/>
                  </a:cubicBezTo>
                  <a:lnTo>
                    <a:pt x="2649" y="2261"/>
                  </a:lnTo>
                  <a:lnTo>
                    <a:pt x="3516" y="1804"/>
                  </a:lnTo>
                  <a:cubicBezTo>
                    <a:pt x="3539" y="1804"/>
                    <a:pt x="3562" y="1781"/>
                    <a:pt x="3562" y="1758"/>
                  </a:cubicBezTo>
                  <a:cubicBezTo>
                    <a:pt x="3607" y="1736"/>
                    <a:pt x="3607" y="1713"/>
                    <a:pt x="3607" y="1667"/>
                  </a:cubicBezTo>
                  <a:cubicBezTo>
                    <a:pt x="3744" y="1553"/>
                    <a:pt x="3881" y="1439"/>
                    <a:pt x="4018" y="1325"/>
                  </a:cubicBezTo>
                  <a:cubicBezTo>
                    <a:pt x="4155" y="1211"/>
                    <a:pt x="4269" y="1096"/>
                    <a:pt x="4383" y="982"/>
                  </a:cubicBezTo>
                  <a:cubicBezTo>
                    <a:pt x="4429" y="914"/>
                    <a:pt x="4497" y="845"/>
                    <a:pt x="4520" y="777"/>
                  </a:cubicBezTo>
                  <a:cubicBezTo>
                    <a:pt x="4589" y="708"/>
                    <a:pt x="4612" y="640"/>
                    <a:pt x="4634" y="571"/>
                  </a:cubicBezTo>
                  <a:cubicBezTo>
                    <a:pt x="4657" y="503"/>
                    <a:pt x="4657" y="435"/>
                    <a:pt x="4634" y="366"/>
                  </a:cubicBezTo>
                  <a:cubicBezTo>
                    <a:pt x="4634" y="298"/>
                    <a:pt x="4589" y="229"/>
                    <a:pt x="4543" y="161"/>
                  </a:cubicBezTo>
                  <a:cubicBezTo>
                    <a:pt x="4520" y="138"/>
                    <a:pt x="4497" y="115"/>
                    <a:pt x="4452" y="115"/>
                  </a:cubicBezTo>
                  <a:cubicBezTo>
                    <a:pt x="4383" y="69"/>
                    <a:pt x="4292" y="46"/>
                    <a:pt x="4201" y="24"/>
                  </a:cubicBezTo>
                  <a:cubicBezTo>
                    <a:pt x="4132" y="1"/>
                    <a:pt x="4041" y="1"/>
                    <a:pt x="3973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4"/>
            <p:cNvSpPr/>
            <p:nvPr/>
          </p:nvSpPr>
          <p:spPr>
            <a:xfrm>
              <a:off x="6552725" y="1979000"/>
              <a:ext cx="24575" cy="151825"/>
            </a:xfrm>
            <a:custGeom>
              <a:avLst/>
              <a:gdLst/>
              <a:ahLst/>
              <a:cxnLst/>
              <a:rect l="l" t="t" r="r" b="b"/>
              <a:pathLst>
                <a:path w="983" h="6073" extrusionOk="0">
                  <a:moveTo>
                    <a:pt x="868" y="1"/>
                  </a:moveTo>
                  <a:cubicBezTo>
                    <a:pt x="845" y="1"/>
                    <a:pt x="823" y="23"/>
                    <a:pt x="800" y="46"/>
                  </a:cubicBezTo>
                  <a:cubicBezTo>
                    <a:pt x="800" y="46"/>
                    <a:pt x="777" y="69"/>
                    <a:pt x="777" y="115"/>
                  </a:cubicBezTo>
                  <a:cubicBezTo>
                    <a:pt x="526" y="2032"/>
                    <a:pt x="252" y="3972"/>
                    <a:pt x="1" y="5912"/>
                  </a:cubicBezTo>
                  <a:cubicBezTo>
                    <a:pt x="46" y="5958"/>
                    <a:pt x="115" y="6026"/>
                    <a:pt x="161" y="6072"/>
                  </a:cubicBezTo>
                  <a:cubicBezTo>
                    <a:pt x="412" y="4360"/>
                    <a:pt x="640" y="2625"/>
                    <a:pt x="868" y="914"/>
                  </a:cubicBezTo>
                  <a:cubicBezTo>
                    <a:pt x="891" y="640"/>
                    <a:pt x="937" y="366"/>
                    <a:pt x="982" y="115"/>
                  </a:cubicBezTo>
                  <a:cubicBezTo>
                    <a:pt x="982" y="92"/>
                    <a:pt x="960" y="69"/>
                    <a:pt x="937" y="46"/>
                  </a:cubicBezTo>
                  <a:cubicBezTo>
                    <a:pt x="937" y="23"/>
                    <a:pt x="914" y="23"/>
                    <a:pt x="868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4"/>
            <p:cNvSpPr/>
            <p:nvPr/>
          </p:nvSpPr>
          <p:spPr>
            <a:xfrm>
              <a:off x="6630900" y="1985275"/>
              <a:ext cx="30275" cy="208875"/>
            </a:xfrm>
            <a:custGeom>
              <a:avLst/>
              <a:gdLst/>
              <a:ahLst/>
              <a:cxnLst/>
              <a:rect l="l" t="t" r="r" b="b"/>
              <a:pathLst>
                <a:path w="1211" h="8355" extrusionOk="0">
                  <a:moveTo>
                    <a:pt x="1097" y="1"/>
                  </a:moveTo>
                  <a:cubicBezTo>
                    <a:pt x="1051" y="1"/>
                    <a:pt x="1005" y="46"/>
                    <a:pt x="1005" y="92"/>
                  </a:cubicBezTo>
                  <a:cubicBezTo>
                    <a:pt x="754" y="2078"/>
                    <a:pt x="503" y="4086"/>
                    <a:pt x="252" y="6095"/>
                  </a:cubicBezTo>
                  <a:cubicBezTo>
                    <a:pt x="161" y="6803"/>
                    <a:pt x="92" y="7510"/>
                    <a:pt x="1" y="8218"/>
                  </a:cubicBezTo>
                  <a:cubicBezTo>
                    <a:pt x="1" y="8218"/>
                    <a:pt x="24" y="8218"/>
                    <a:pt x="24" y="8241"/>
                  </a:cubicBezTo>
                  <a:cubicBezTo>
                    <a:pt x="69" y="8263"/>
                    <a:pt x="115" y="8309"/>
                    <a:pt x="184" y="8355"/>
                  </a:cubicBezTo>
                  <a:cubicBezTo>
                    <a:pt x="412" y="6414"/>
                    <a:pt x="663" y="4497"/>
                    <a:pt x="891" y="2557"/>
                  </a:cubicBezTo>
                  <a:cubicBezTo>
                    <a:pt x="1005" y="1735"/>
                    <a:pt x="1097" y="936"/>
                    <a:pt x="1188" y="115"/>
                  </a:cubicBezTo>
                  <a:cubicBezTo>
                    <a:pt x="1211" y="69"/>
                    <a:pt x="1165" y="23"/>
                    <a:pt x="1119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4"/>
            <p:cNvSpPr/>
            <p:nvPr/>
          </p:nvSpPr>
          <p:spPr>
            <a:xfrm>
              <a:off x="6572125" y="1970450"/>
              <a:ext cx="87900" cy="19225"/>
            </a:xfrm>
            <a:custGeom>
              <a:avLst/>
              <a:gdLst/>
              <a:ahLst/>
              <a:cxnLst/>
              <a:rect l="l" t="t" r="r" b="b"/>
              <a:pathLst>
                <a:path w="3516" h="769" extrusionOk="0">
                  <a:moveTo>
                    <a:pt x="1211" y="0"/>
                  </a:moveTo>
                  <a:cubicBezTo>
                    <a:pt x="1051" y="0"/>
                    <a:pt x="914" y="0"/>
                    <a:pt x="777" y="23"/>
                  </a:cubicBezTo>
                  <a:cubicBezTo>
                    <a:pt x="503" y="69"/>
                    <a:pt x="252" y="160"/>
                    <a:pt x="47" y="365"/>
                  </a:cubicBezTo>
                  <a:cubicBezTo>
                    <a:pt x="24" y="388"/>
                    <a:pt x="1" y="457"/>
                    <a:pt x="47" y="502"/>
                  </a:cubicBezTo>
                  <a:cubicBezTo>
                    <a:pt x="60" y="515"/>
                    <a:pt x="88" y="529"/>
                    <a:pt x="119" y="529"/>
                  </a:cubicBezTo>
                  <a:cubicBezTo>
                    <a:pt x="141" y="529"/>
                    <a:pt x="164" y="522"/>
                    <a:pt x="184" y="502"/>
                  </a:cubicBezTo>
                  <a:cubicBezTo>
                    <a:pt x="229" y="457"/>
                    <a:pt x="252" y="434"/>
                    <a:pt x="298" y="388"/>
                  </a:cubicBezTo>
                  <a:cubicBezTo>
                    <a:pt x="389" y="343"/>
                    <a:pt x="457" y="320"/>
                    <a:pt x="549" y="274"/>
                  </a:cubicBezTo>
                  <a:cubicBezTo>
                    <a:pt x="686" y="228"/>
                    <a:pt x="845" y="206"/>
                    <a:pt x="982" y="206"/>
                  </a:cubicBezTo>
                  <a:cubicBezTo>
                    <a:pt x="1068" y="200"/>
                    <a:pt x="1152" y="197"/>
                    <a:pt x="1236" y="197"/>
                  </a:cubicBezTo>
                  <a:cubicBezTo>
                    <a:pt x="1486" y="197"/>
                    <a:pt x="1730" y="223"/>
                    <a:pt x="1987" y="274"/>
                  </a:cubicBezTo>
                  <a:cubicBezTo>
                    <a:pt x="2352" y="343"/>
                    <a:pt x="2717" y="434"/>
                    <a:pt x="3059" y="594"/>
                  </a:cubicBezTo>
                  <a:cubicBezTo>
                    <a:pt x="3174" y="639"/>
                    <a:pt x="3265" y="708"/>
                    <a:pt x="3356" y="753"/>
                  </a:cubicBezTo>
                  <a:cubicBezTo>
                    <a:pt x="3375" y="763"/>
                    <a:pt x="3398" y="768"/>
                    <a:pt x="3420" y="768"/>
                  </a:cubicBezTo>
                  <a:cubicBezTo>
                    <a:pt x="3451" y="768"/>
                    <a:pt x="3480" y="757"/>
                    <a:pt x="3493" y="731"/>
                  </a:cubicBezTo>
                  <a:cubicBezTo>
                    <a:pt x="3516" y="685"/>
                    <a:pt x="3516" y="616"/>
                    <a:pt x="3470" y="594"/>
                  </a:cubicBezTo>
                  <a:cubicBezTo>
                    <a:pt x="3311" y="502"/>
                    <a:pt x="3128" y="411"/>
                    <a:pt x="2945" y="343"/>
                  </a:cubicBezTo>
                  <a:cubicBezTo>
                    <a:pt x="2808" y="274"/>
                    <a:pt x="2671" y="228"/>
                    <a:pt x="2535" y="206"/>
                  </a:cubicBezTo>
                  <a:cubicBezTo>
                    <a:pt x="2238" y="114"/>
                    <a:pt x="1941" y="69"/>
                    <a:pt x="1667" y="23"/>
                  </a:cubicBezTo>
                  <a:cubicBezTo>
                    <a:pt x="1507" y="0"/>
                    <a:pt x="1370" y="0"/>
                    <a:pt x="121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4"/>
            <p:cNvSpPr/>
            <p:nvPr/>
          </p:nvSpPr>
          <p:spPr>
            <a:xfrm>
              <a:off x="6618925" y="1992700"/>
              <a:ext cx="37700" cy="9725"/>
            </a:xfrm>
            <a:custGeom>
              <a:avLst/>
              <a:gdLst/>
              <a:ahLst/>
              <a:cxnLst/>
              <a:rect l="l" t="t" r="r" b="b"/>
              <a:pathLst>
                <a:path w="1508" h="389" extrusionOk="0">
                  <a:moveTo>
                    <a:pt x="92" y="0"/>
                  </a:moveTo>
                  <a:cubicBezTo>
                    <a:pt x="46" y="0"/>
                    <a:pt x="23" y="46"/>
                    <a:pt x="1" y="92"/>
                  </a:cubicBezTo>
                  <a:cubicBezTo>
                    <a:pt x="1" y="137"/>
                    <a:pt x="23" y="183"/>
                    <a:pt x="69" y="206"/>
                  </a:cubicBezTo>
                  <a:cubicBezTo>
                    <a:pt x="503" y="251"/>
                    <a:pt x="936" y="320"/>
                    <a:pt x="1393" y="388"/>
                  </a:cubicBezTo>
                  <a:cubicBezTo>
                    <a:pt x="1439" y="388"/>
                    <a:pt x="1484" y="366"/>
                    <a:pt x="1507" y="320"/>
                  </a:cubicBezTo>
                  <a:cubicBezTo>
                    <a:pt x="1507" y="251"/>
                    <a:pt x="1484" y="206"/>
                    <a:pt x="1416" y="183"/>
                  </a:cubicBezTo>
                  <a:cubicBezTo>
                    <a:pt x="982" y="137"/>
                    <a:pt x="548" y="69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4"/>
            <p:cNvSpPr/>
            <p:nvPr/>
          </p:nvSpPr>
          <p:spPr>
            <a:xfrm>
              <a:off x="6630350" y="2005825"/>
              <a:ext cx="26275" cy="7450"/>
            </a:xfrm>
            <a:custGeom>
              <a:avLst/>
              <a:gdLst/>
              <a:ahLst/>
              <a:cxnLst/>
              <a:rect l="l" t="t" r="r" b="b"/>
              <a:pathLst>
                <a:path w="1051" h="298" extrusionOk="0">
                  <a:moveTo>
                    <a:pt x="114" y="0"/>
                  </a:moveTo>
                  <a:cubicBezTo>
                    <a:pt x="69" y="0"/>
                    <a:pt x="23" y="23"/>
                    <a:pt x="23" y="69"/>
                  </a:cubicBezTo>
                  <a:cubicBezTo>
                    <a:pt x="0" y="114"/>
                    <a:pt x="46" y="183"/>
                    <a:pt x="91" y="183"/>
                  </a:cubicBezTo>
                  <a:cubicBezTo>
                    <a:pt x="365" y="229"/>
                    <a:pt x="639" y="251"/>
                    <a:pt x="913" y="297"/>
                  </a:cubicBezTo>
                  <a:cubicBezTo>
                    <a:pt x="982" y="297"/>
                    <a:pt x="1027" y="274"/>
                    <a:pt x="1027" y="229"/>
                  </a:cubicBezTo>
                  <a:cubicBezTo>
                    <a:pt x="1050" y="183"/>
                    <a:pt x="1004" y="114"/>
                    <a:pt x="959" y="114"/>
                  </a:cubicBezTo>
                  <a:lnTo>
                    <a:pt x="936" y="114"/>
                  </a:lnTo>
                  <a:cubicBezTo>
                    <a:pt x="936" y="92"/>
                    <a:pt x="936" y="92"/>
                    <a:pt x="936" y="92"/>
                  </a:cubicBezTo>
                  <a:cubicBezTo>
                    <a:pt x="662" y="69"/>
                    <a:pt x="388" y="23"/>
                    <a:pt x="137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4"/>
            <p:cNvSpPr/>
            <p:nvPr/>
          </p:nvSpPr>
          <p:spPr>
            <a:xfrm>
              <a:off x="6630900" y="2016100"/>
              <a:ext cx="22850" cy="7025"/>
            </a:xfrm>
            <a:custGeom>
              <a:avLst/>
              <a:gdLst/>
              <a:ahLst/>
              <a:cxnLst/>
              <a:rect l="l" t="t" r="r" b="b"/>
              <a:pathLst>
                <a:path w="914" h="281" extrusionOk="0">
                  <a:moveTo>
                    <a:pt x="115" y="0"/>
                  </a:moveTo>
                  <a:cubicBezTo>
                    <a:pt x="69" y="0"/>
                    <a:pt x="24" y="23"/>
                    <a:pt x="1" y="69"/>
                  </a:cubicBezTo>
                  <a:cubicBezTo>
                    <a:pt x="1" y="114"/>
                    <a:pt x="24" y="183"/>
                    <a:pt x="69" y="183"/>
                  </a:cubicBezTo>
                  <a:cubicBezTo>
                    <a:pt x="320" y="206"/>
                    <a:pt x="549" y="251"/>
                    <a:pt x="800" y="274"/>
                  </a:cubicBezTo>
                  <a:cubicBezTo>
                    <a:pt x="808" y="278"/>
                    <a:pt x="817" y="280"/>
                    <a:pt x="825" y="280"/>
                  </a:cubicBezTo>
                  <a:cubicBezTo>
                    <a:pt x="861" y="280"/>
                    <a:pt x="895" y="243"/>
                    <a:pt x="914" y="206"/>
                  </a:cubicBezTo>
                  <a:cubicBezTo>
                    <a:pt x="914" y="160"/>
                    <a:pt x="891" y="91"/>
                    <a:pt x="823" y="91"/>
                  </a:cubicBezTo>
                  <a:cubicBezTo>
                    <a:pt x="594" y="69"/>
                    <a:pt x="366" y="23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4"/>
            <p:cNvSpPr/>
            <p:nvPr/>
          </p:nvSpPr>
          <p:spPr>
            <a:xfrm>
              <a:off x="6629200" y="2026375"/>
              <a:ext cx="24000" cy="7425"/>
            </a:xfrm>
            <a:custGeom>
              <a:avLst/>
              <a:gdLst/>
              <a:ahLst/>
              <a:cxnLst/>
              <a:rect l="l" t="t" r="r" b="b"/>
              <a:pathLst>
                <a:path w="960" h="297" extrusionOk="0">
                  <a:moveTo>
                    <a:pt x="115" y="0"/>
                  </a:moveTo>
                  <a:cubicBezTo>
                    <a:pt x="69" y="0"/>
                    <a:pt x="23" y="23"/>
                    <a:pt x="23" y="68"/>
                  </a:cubicBezTo>
                  <a:cubicBezTo>
                    <a:pt x="0" y="114"/>
                    <a:pt x="23" y="183"/>
                    <a:pt x="92" y="183"/>
                  </a:cubicBezTo>
                  <a:lnTo>
                    <a:pt x="822" y="297"/>
                  </a:lnTo>
                  <a:cubicBezTo>
                    <a:pt x="891" y="297"/>
                    <a:pt x="936" y="274"/>
                    <a:pt x="936" y="228"/>
                  </a:cubicBezTo>
                  <a:cubicBezTo>
                    <a:pt x="959" y="160"/>
                    <a:pt x="913" y="114"/>
                    <a:pt x="868" y="114"/>
                  </a:cubicBezTo>
                  <a:cubicBezTo>
                    <a:pt x="868" y="114"/>
                    <a:pt x="868" y="91"/>
                    <a:pt x="868" y="91"/>
                  </a:cubicBezTo>
                  <a:cubicBezTo>
                    <a:pt x="617" y="68"/>
                    <a:pt x="366" y="23"/>
                    <a:pt x="137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4"/>
            <p:cNvSpPr/>
            <p:nvPr/>
          </p:nvSpPr>
          <p:spPr>
            <a:xfrm>
              <a:off x="6626925" y="2036075"/>
              <a:ext cx="23975" cy="7650"/>
            </a:xfrm>
            <a:custGeom>
              <a:avLst/>
              <a:gdLst/>
              <a:ahLst/>
              <a:cxnLst/>
              <a:rect l="l" t="t" r="r" b="b"/>
              <a:pathLst>
                <a:path w="959" h="306" extrusionOk="0">
                  <a:moveTo>
                    <a:pt x="114" y="0"/>
                  </a:moveTo>
                  <a:cubicBezTo>
                    <a:pt x="69" y="0"/>
                    <a:pt x="23" y="46"/>
                    <a:pt x="23" y="91"/>
                  </a:cubicBezTo>
                  <a:cubicBezTo>
                    <a:pt x="0" y="137"/>
                    <a:pt x="46" y="205"/>
                    <a:pt x="91" y="205"/>
                  </a:cubicBezTo>
                  <a:cubicBezTo>
                    <a:pt x="343" y="228"/>
                    <a:pt x="571" y="274"/>
                    <a:pt x="822" y="297"/>
                  </a:cubicBezTo>
                  <a:cubicBezTo>
                    <a:pt x="833" y="302"/>
                    <a:pt x="846" y="305"/>
                    <a:pt x="859" y="305"/>
                  </a:cubicBezTo>
                  <a:cubicBezTo>
                    <a:pt x="897" y="305"/>
                    <a:pt x="936" y="280"/>
                    <a:pt x="936" y="228"/>
                  </a:cubicBezTo>
                  <a:cubicBezTo>
                    <a:pt x="959" y="183"/>
                    <a:pt x="913" y="114"/>
                    <a:pt x="867" y="114"/>
                  </a:cubicBezTo>
                  <a:lnTo>
                    <a:pt x="845" y="114"/>
                  </a:lnTo>
                  <a:cubicBezTo>
                    <a:pt x="616" y="69"/>
                    <a:pt x="365" y="46"/>
                    <a:pt x="137" y="23"/>
                  </a:cubicBezTo>
                  <a:cubicBezTo>
                    <a:pt x="114" y="0"/>
                    <a:pt x="114" y="0"/>
                    <a:pt x="114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4"/>
            <p:cNvSpPr/>
            <p:nvPr/>
          </p:nvSpPr>
          <p:spPr>
            <a:xfrm>
              <a:off x="6613800" y="2048625"/>
              <a:ext cx="36525" cy="9350"/>
            </a:xfrm>
            <a:custGeom>
              <a:avLst/>
              <a:gdLst/>
              <a:ahLst/>
              <a:cxnLst/>
              <a:rect l="l" t="t" r="r" b="b"/>
              <a:pathLst>
                <a:path w="1461" h="374" extrusionOk="0">
                  <a:moveTo>
                    <a:pt x="114" y="0"/>
                  </a:moveTo>
                  <a:cubicBezTo>
                    <a:pt x="69" y="0"/>
                    <a:pt x="23" y="46"/>
                    <a:pt x="23" y="91"/>
                  </a:cubicBezTo>
                  <a:cubicBezTo>
                    <a:pt x="0" y="137"/>
                    <a:pt x="46" y="183"/>
                    <a:pt x="91" y="206"/>
                  </a:cubicBezTo>
                  <a:cubicBezTo>
                    <a:pt x="502" y="251"/>
                    <a:pt x="913" y="320"/>
                    <a:pt x="1324" y="365"/>
                  </a:cubicBezTo>
                  <a:cubicBezTo>
                    <a:pt x="1341" y="371"/>
                    <a:pt x="1357" y="374"/>
                    <a:pt x="1371" y="374"/>
                  </a:cubicBezTo>
                  <a:cubicBezTo>
                    <a:pt x="1412" y="374"/>
                    <a:pt x="1438" y="348"/>
                    <a:pt x="1438" y="297"/>
                  </a:cubicBezTo>
                  <a:cubicBezTo>
                    <a:pt x="1461" y="251"/>
                    <a:pt x="1415" y="183"/>
                    <a:pt x="1370" y="183"/>
                  </a:cubicBezTo>
                  <a:lnTo>
                    <a:pt x="1347" y="183"/>
                  </a:lnTo>
                  <a:cubicBezTo>
                    <a:pt x="936" y="137"/>
                    <a:pt x="525" y="69"/>
                    <a:pt x="137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4"/>
            <p:cNvSpPr/>
            <p:nvPr/>
          </p:nvSpPr>
          <p:spPr>
            <a:xfrm>
              <a:off x="6624075" y="2060025"/>
              <a:ext cx="24550" cy="7600"/>
            </a:xfrm>
            <a:custGeom>
              <a:avLst/>
              <a:gdLst/>
              <a:ahLst/>
              <a:cxnLst/>
              <a:rect l="l" t="t" r="r" b="b"/>
              <a:pathLst>
                <a:path w="982" h="304" extrusionOk="0">
                  <a:moveTo>
                    <a:pt x="114" y="1"/>
                  </a:moveTo>
                  <a:cubicBezTo>
                    <a:pt x="68" y="1"/>
                    <a:pt x="23" y="24"/>
                    <a:pt x="23" y="69"/>
                  </a:cubicBezTo>
                  <a:cubicBezTo>
                    <a:pt x="0" y="138"/>
                    <a:pt x="46" y="183"/>
                    <a:pt x="91" y="206"/>
                  </a:cubicBezTo>
                  <a:cubicBezTo>
                    <a:pt x="342" y="229"/>
                    <a:pt x="616" y="275"/>
                    <a:pt x="867" y="297"/>
                  </a:cubicBezTo>
                  <a:cubicBezTo>
                    <a:pt x="876" y="302"/>
                    <a:pt x="884" y="304"/>
                    <a:pt x="892" y="304"/>
                  </a:cubicBezTo>
                  <a:cubicBezTo>
                    <a:pt x="929" y="304"/>
                    <a:pt x="963" y="266"/>
                    <a:pt x="981" y="229"/>
                  </a:cubicBezTo>
                  <a:cubicBezTo>
                    <a:pt x="981" y="183"/>
                    <a:pt x="959" y="115"/>
                    <a:pt x="913" y="115"/>
                  </a:cubicBezTo>
                  <a:cubicBezTo>
                    <a:pt x="639" y="69"/>
                    <a:pt x="388" y="46"/>
                    <a:pt x="137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4"/>
            <p:cNvSpPr/>
            <p:nvPr/>
          </p:nvSpPr>
          <p:spPr>
            <a:xfrm>
              <a:off x="6624625" y="2072025"/>
              <a:ext cx="22275" cy="7425"/>
            </a:xfrm>
            <a:custGeom>
              <a:avLst/>
              <a:gdLst/>
              <a:ahLst/>
              <a:cxnLst/>
              <a:rect l="l" t="t" r="r" b="b"/>
              <a:pathLst>
                <a:path w="891" h="297" extrusionOk="0">
                  <a:moveTo>
                    <a:pt x="92" y="0"/>
                  </a:moveTo>
                  <a:cubicBezTo>
                    <a:pt x="46" y="0"/>
                    <a:pt x="24" y="23"/>
                    <a:pt x="1" y="69"/>
                  </a:cubicBezTo>
                  <a:cubicBezTo>
                    <a:pt x="1" y="114"/>
                    <a:pt x="24" y="183"/>
                    <a:pt x="69" y="183"/>
                  </a:cubicBezTo>
                  <a:cubicBezTo>
                    <a:pt x="298" y="228"/>
                    <a:pt x="526" y="251"/>
                    <a:pt x="754" y="297"/>
                  </a:cubicBezTo>
                  <a:cubicBezTo>
                    <a:pt x="823" y="297"/>
                    <a:pt x="868" y="274"/>
                    <a:pt x="868" y="205"/>
                  </a:cubicBezTo>
                  <a:cubicBezTo>
                    <a:pt x="891" y="160"/>
                    <a:pt x="845" y="114"/>
                    <a:pt x="800" y="91"/>
                  </a:cubicBezTo>
                  <a:cubicBezTo>
                    <a:pt x="571" y="69"/>
                    <a:pt x="343" y="23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4"/>
            <p:cNvSpPr/>
            <p:nvPr/>
          </p:nvSpPr>
          <p:spPr>
            <a:xfrm>
              <a:off x="6624075" y="2083425"/>
              <a:ext cx="21125" cy="7075"/>
            </a:xfrm>
            <a:custGeom>
              <a:avLst/>
              <a:gdLst/>
              <a:ahLst/>
              <a:cxnLst/>
              <a:rect l="l" t="t" r="r" b="b"/>
              <a:pathLst>
                <a:path w="845" h="283" extrusionOk="0">
                  <a:moveTo>
                    <a:pt x="114" y="1"/>
                  </a:moveTo>
                  <a:cubicBezTo>
                    <a:pt x="68" y="1"/>
                    <a:pt x="23" y="23"/>
                    <a:pt x="23" y="92"/>
                  </a:cubicBezTo>
                  <a:cubicBezTo>
                    <a:pt x="0" y="137"/>
                    <a:pt x="46" y="183"/>
                    <a:pt x="91" y="206"/>
                  </a:cubicBezTo>
                  <a:cubicBezTo>
                    <a:pt x="297" y="229"/>
                    <a:pt x="502" y="252"/>
                    <a:pt x="708" y="274"/>
                  </a:cubicBezTo>
                  <a:cubicBezTo>
                    <a:pt x="719" y="280"/>
                    <a:pt x="732" y="283"/>
                    <a:pt x="745" y="283"/>
                  </a:cubicBezTo>
                  <a:cubicBezTo>
                    <a:pt x="783" y="283"/>
                    <a:pt x="822" y="257"/>
                    <a:pt x="822" y="206"/>
                  </a:cubicBezTo>
                  <a:cubicBezTo>
                    <a:pt x="845" y="160"/>
                    <a:pt x="799" y="92"/>
                    <a:pt x="753" y="92"/>
                  </a:cubicBezTo>
                  <a:cubicBezTo>
                    <a:pt x="548" y="69"/>
                    <a:pt x="342" y="46"/>
                    <a:pt x="137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4"/>
            <p:cNvSpPr/>
            <p:nvPr/>
          </p:nvSpPr>
          <p:spPr>
            <a:xfrm>
              <a:off x="6621775" y="2093700"/>
              <a:ext cx="21725" cy="7450"/>
            </a:xfrm>
            <a:custGeom>
              <a:avLst/>
              <a:gdLst/>
              <a:ahLst/>
              <a:cxnLst/>
              <a:rect l="l" t="t" r="r" b="b"/>
              <a:pathLst>
                <a:path w="869" h="298" extrusionOk="0">
                  <a:moveTo>
                    <a:pt x="115" y="0"/>
                  </a:moveTo>
                  <a:cubicBezTo>
                    <a:pt x="69" y="0"/>
                    <a:pt x="24" y="46"/>
                    <a:pt x="1" y="92"/>
                  </a:cubicBezTo>
                  <a:cubicBezTo>
                    <a:pt x="1" y="137"/>
                    <a:pt x="24" y="183"/>
                    <a:pt x="92" y="206"/>
                  </a:cubicBezTo>
                  <a:cubicBezTo>
                    <a:pt x="297" y="229"/>
                    <a:pt x="526" y="251"/>
                    <a:pt x="731" y="297"/>
                  </a:cubicBezTo>
                  <a:cubicBezTo>
                    <a:pt x="800" y="297"/>
                    <a:pt x="845" y="274"/>
                    <a:pt x="868" y="229"/>
                  </a:cubicBezTo>
                  <a:cubicBezTo>
                    <a:pt x="868" y="160"/>
                    <a:pt x="845" y="115"/>
                    <a:pt x="777" y="115"/>
                  </a:cubicBezTo>
                  <a:cubicBezTo>
                    <a:pt x="571" y="69"/>
                    <a:pt x="343" y="46"/>
                    <a:pt x="138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4"/>
            <p:cNvSpPr/>
            <p:nvPr/>
          </p:nvSpPr>
          <p:spPr>
            <a:xfrm>
              <a:off x="6606950" y="2106250"/>
              <a:ext cx="36550" cy="9150"/>
            </a:xfrm>
            <a:custGeom>
              <a:avLst/>
              <a:gdLst/>
              <a:ahLst/>
              <a:cxnLst/>
              <a:rect l="l" t="t" r="r" b="b"/>
              <a:pathLst>
                <a:path w="1462" h="366" extrusionOk="0">
                  <a:moveTo>
                    <a:pt x="114" y="1"/>
                  </a:moveTo>
                  <a:cubicBezTo>
                    <a:pt x="69" y="1"/>
                    <a:pt x="23" y="23"/>
                    <a:pt x="0" y="69"/>
                  </a:cubicBezTo>
                  <a:cubicBezTo>
                    <a:pt x="0" y="115"/>
                    <a:pt x="23" y="183"/>
                    <a:pt x="92" y="183"/>
                  </a:cubicBezTo>
                  <a:cubicBezTo>
                    <a:pt x="502" y="252"/>
                    <a:pt x="913" y="320"/>
                    <a:pt x="1347" y="366"/>
                  </a:cubicBezTo>
                  <a:cubicBezTo>
                    <a:pt x="1393" y="366"/>
                    <a:pt x="1438" y="343"/>
                    <a:pt x="1461" y="297"/>
                  </a:cubicBezTo>
                  <a:cubicBezTo>
                    <a:pt x="1461" y="252"/>
                    <a:pt x="1438" y="183"/>
                    <a:pt x="1393" y="183"/>
                  </a:cubicBezTo>
                  <a:cubicBezTo>
                    <a:pt x="959" y="115"/>
                    <a:pt x="548" y="69"/>
                    <a:pt x="137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4"/>
            <p:cNvSpPr/>
            <p:nvPr/>
          </p:nvSpPr>
          <p:spPr>
            <a:xfrm>
              <a:off x="6617775" y="2118800"/>
              <a:ext cx="23425" cy="7450"/>
            </a:xfrm>
            <a:custGeom>
              <a:avLst/>
              <a:gdLst/>
              <a:ahLst/>
              <a:cxnLst/>
              <a:rect l="l" t="t" r="r" b="b"/>
              <a:pathLst>
                <a:path w="937" h="298" extrusionOk="0">
                  <a:moveTo>
                    <a:pt x="115" y="1"/>
                  </a:moveTo>
                  <a:cubicBezTo>
                    <a:pt x="69" y="1"/>
                    <a:pt x="24" y="24"/>
                    <a:pt x="1" y="69"/>
                  </a:cubicBezTo>
                  <a:cubicBezTo>
                    <a:pt x="1" y="138"/>
                    <a:pt x="24" y="183"/>
                    <a:pt x="92" y="183"/>
                  </a:cubicBezTo>
                  <a:cubicBezTo>
                    <a:pt x="320" y="229"/>
                    <a:pt x="549" y="252"/>
                    <a:pt x="777" y="297"/>
                  </a:cubicBezTo>
                  <a:lnTo>
                    <a:pt x="800" y="297"/>
                  </a:lnTo>
                  <a:cubicBezTo>
                    <a:pt x="845" y="297"/>
                    <a:pt x="914" y="275"/>
                    <a:pt x="914" y="229"/>
                  </a:cubicBezTo>
                  <a:cubicBezTo>
                    <a:pt x="937" y="160"/>
                    <a:pt x="891" y="115"/>
                    <a:pt x="845" y="115"/>
                  </a:cubicBezTo>
                  <a:cubicBezTo>
                    <a:pt x="594" y="69"/>
                    <a:pt x="366" y="46"/>
                    <a:pt x="115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4"/>
            <p:cNvSpPr/>
            <p:nvPr/>
          </p:nvSpPr>
          <p:spPr>
            <a:xfrm>
              <a:off x="6616650" y="2129650"/>
              <a:ext cx="23425" cy="7450"/>
            </a:xfrm>
            <a:custGeom>
              <a:avLst/>
              <a:gdLst/>
              <a:ahLst/>
              <a:cxnLst/>
              <a:rect l="l" t="t" r="r" b="b"/>
              <a:pathLst>
                <a:path w="937" h="298" extrusionOk="0">
                  <a:moveTo>
                    <a:pt x="114" y="0"/>
                  </a:moveTo>
                  <a:cubicBezTo>
                    <a:pt x="69" y="0"/>
                    <a:pt x="23" y="23"/>
                    <a:pt x="0" y="92"/>
                  </a:cubicBezTo>
                  <a:cubicBezTo>
                    <a:pt x="0" y="137"/>
                    <a:pt x="23" y="183"/>
                    <a:pt x="92" y="206"/>
                  </a:cubicBezTo>
                  <a:cubicBezTo>
                    <a:pt x="320" y="229"/>
                    <a:pt x="571" y="274"/>
                    <a:pt x="799" y="297"/>
                  </a:cubicBezTo>
                  <a:cubicBezTo>
                    <a:pt x="868" y="297"/>
                    <a:pt x="913" y="274"/>
                    <a:pt x="913" y="229"/>
                  </a:cubicBezTo>
                  <a:cubicBezTo>
                    <a:pt x="936" y="183"/>
                    <a:pt x="913" y="115"/>
                    <a:pt x="845" y="115"/>
                  </a:cubicBezTo>
                  <a:cubicBezTo>
                    <a:pt x="617" y="69"/>
                    <a:pt x="365" y="46"/>
                    <a:pt x="137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4"/>
            <p:cNvSpPr/>
            <p:nvPr/>
          </p:nvSpPr>
          <p:spPr>
            <a:xfrm>
              <a:off x="6614925" y="2141625"/>
              <a:ext cx="24000" cy="7450"/>
            </a:xfrm>
            <a:custGeom>
              <a:avLst/>
              <a:gdLst/>
              <a:ahLst/>
              <a:cxnLst/>
              <a:rect l="l" t="t" r="r" b="b"/>
              <a:pathLst>
                <a:path w="960" h="298" extrusionOk="0">
                  <a:moveTo>
                    <a:pt x="115" y="1"/>
                  </a:moveTo>
                  <a:cubicBezTo>
                    <a:pt x="69" y="1"/>
                    <a:pt x="24" y="24"/>
                    <a:pt x="24" y="69"/>
                  </a:cubicBezTo>
                  <a:cubicBezTo>
                    <a:pt x="1" y="115"/>
                    <a:pt x="46" y="183"/>
                    <a:pt x="92" y="183"/>
                  </a:cubicBezTo>
                  <a:cubicBezTo>
                    <a:pt x="343" y="229"/>
                    <a:pt x="594" y="252"/>
                    <a:pt x="845" y="297"/>
                  </a:cubicBezTo>
                  <a:cubicBezTo>
                    <a:pt x="891" y="297"/>
                    <a:pt x="937" y="275"/>
                    <a:pt x="959" y="229"/>
                  </a:cubicBezTo>
                  <a:cubicBezTo>
                    <a:pt x="959" y="160"/>
                    <a:pt x="937" y="115"/>
                    <a:pt x="868" y="92"/>
                  </a:cubicBezTo>
                  <a:cubicBezTo>
                    <a:pt x="640" y="69"/>
                    <a:pt x="389" y="24"/>
                    <a:pt x="138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4"/>
            <p:cNvSpPr/>
            <p:nvPr/>
          </p:nvSpPr>
          <p:spPr>
            <a:xfrm>
              <a:off x="6614350" y="2152475"/>
              <a:ext cx="22850" cy="7450"/>
            </a:xfrm>
            <a:custGeom>
              <a:avLst/>
              <a:gdLst/>
              <a:ahLst/>
              <a:cxnLst/>
              <a:rect l="l" t="t" r="r" b="b"/>
              <a:pathLst>
                <a:path w="914" h="298" extrusionOk="0">
                  <a:moveTo>
                    <a:pt x="115" y="0"/>
                  </a:moveTo>
                  <a:cubicBezTo>
                    <a:pt x="69" y="0"/>
                    <a:pt x="24" y="23"/>
                    <a:pt x="1" y="69"/>
                  </a:cubicBezTo>
                  <a:cubicBezTo>
                    <a:pt x="1" y="115"/>
                    <a:pt x="24" y="183"/>
                    <a:pt x="92" y="183"/>
                  </a:cubicBezTo>
                  <a:cubicBezTo>
                    <a:pt x="321" y="229"/>
                    <a:pt x="549" y="251"/>
                    <a:pt x="800" y="297"/>
                  </a:cubicBezTo>
                  <a:cubicBezTo>
                    <a:pt x="846" y="297"/>
                    <a:pt x="891" y="274"/>
                    <a:pt x="914" y="206"/>
                  </a:cubicBezTo>
                  <a:cubicBezTo>
                    <a:pt x="914" y="160"/>
                    <a:pt x="891" y="115"/>
                    <a:pt x="846" y="92"/>
                  </a:cubicBezTo>
                  <a:cubicBezTo>
                    <a:pt x="594" y="69"/>
                    <a:pt x="366" y="23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4"/>
            <p:cNvSpPr/>
            <p:nvPr/>
          </p:nvSpPr>
          <p:spPr>
            <a:xfrm>
              <a:off x="6597825" y="2162175"/>
              <a:ext cx="37100" cy="9150"/>
            </a:xfrm>
            <a:custGeom>
              <a:avLst/>
              <a:gdLst/>
              <a:ahLst/>
              <a:cxnLst/>
              <a:rect l="l" t="t" r="r" b="b"/>
              <a:pathLst>
                <a:path w="1484" h="366" extrusionOk="0">
                  <a:moveTo>
                    <a:pt x="114" y="0"/>
                  </a:moveTo>
                  <a:cubicBezTo>
                    <a:pt x="69" y="0"/>
                    <a:pt x="23" y="23"/>
                    <a:pt x="23" y="69"/>
                  </a:cubicBezTo>
                  <a:cubicBezTo>
                    <a:pt x="0" y="115"/>
                    <a:pt x="46" y="183"/>
                    <a:pt x="91" y="183"/>
                  </a:cubicBezTo>
                  <a:cubicBezTo>
                    <a:pt x="525" y="252"/>
                    <a:pt x="936" y="297"/>
                    <a:pt x="1370" y="366"/>
                  </a:cubicBezTo>
                  <a:cubicBezTo>
                    <a:pt x="1415" y="366"/>
                    <a:pt x="1461" y="343"/>
                    <a:pt x="1484" y="297"/>
                  </a:cubicBezTo>
                  <a:cubicBezTo>
                    <a:pt x="1484" y="252"/>
                    <a:pt x="1461" y="183"/>
                    <a:pt x="1415" y="183"/>
                  </a:cubicBezTo>
                  <a:cubicBezTo>
                    <a:pt x="982" y="115"/>
                    <a:pt x="548" y="46"/>
                    <a:pt x="137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4"/>
            <p:cNvSpPr/>
            <p:nvPr/>
          </p:nvSpPr>
          <p:spPr>
            <a:xfrm>
              <a:off x="6668575" y="2159900"/>
              <a:ext cx="42250" cy="59925"/>
            </a:xfrm>
            <a:custGeom>
              <a:avLst/>
              <a:gdLst/>
              <a:ahLst/>
              <a:cxnLst/>
              <a:rect l="l" t="t" r="r" b="b"/>
              <a:pathLst>
                <a:path w="1690" h="2397" extrusionOk="0">
                  <a:moveTo>
                    <a:pt x="1575" y="0"/>
                  </a:moveTo>
                  <a:cubicBezTo>
                    <a:pt x="1530" y="0"/>
                    <a:pt x="1507" y="23"/>
                    <a:pt x="1484" y="46"/>
                  </a:cubicBezTo>
                  <a:cubicBezTo>
                    <a:pt x="982" y="799"/>
                    <a:pt x="503" y="1552"/>
                    <a:pt x="0" y="2283"/>
                  </a:cubicBezTo>
                  <a:cubicBezTo>
                    <a:pt x="0" y="2283"/>
                    <a:pt x="0" y="2305"/>
                    <a:pt x="0" y="2305"/>
                  </a:cubicBezTo>
                  <a:cubicBezTo>
                    <a:pt x="69" y="2328"/>
                    <a:pt x="115" y="2374"/>
                    <a:pt x="160" y="2397"/>
                  </a:cubicBezTo>
                  <a:cubicBezTo>
                    <a:pt x="662" y="1644"/>
                    <a:pt x="1164" y="913"/>
                    <a:pt x="1644" y="160"/>
                  </a:cubicBezTo>
                  <a:cubicBezTo>
                    <a:pt x="1689" y="114"/>
                    <a:pt x="1667" y="46"/>
                    <a:pt x="1621" y="23"/>
                  </a:cubicBezTo>
                  <a:cubicBezTo>
                    <a:pt x="1598" y="0"/>
                    <a:pt x="1598" y="0"/>
                    <a:pt x="1575" y="0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4"/>
            <p:cNvSpPr/>
            <p:nvPr/>
          </p:nvSpPr>
          <p:spPr>
            <a:xfrm>
              <a:off x="6702800" y="2183850"/>
              <a:ext cx="42250" cy="60525"/>
            </a:xfrm>
            <a:custGeom>
              <a:avLst/>
              <a:gdLst/>
              <a:ahLst/>
              <a:cxnLst/>
              <a:rect l="l" t="t" r="r" b="b"/>
              <a:pathLst>
                <a:path w="1690" h="2421" extrusionOk="0">
                  <a:moveTo>
                    <a:pt x="1599" y="1"/>
                  </a:moveTo>
                  <a:cubicBezTo>
                    <a:pt x="1553" y="1"/>
                    <a:pt x="1530" y="24"/>
                    <a:pt x="1507" y="46"/>
                  </a:cubicBezTo>
                  <a:cubicBezTo>
                    <a:pt x="1005" y="800"/>
                    <a:pt x="503" y="1553"/>
                    <a:pt x="1" y="2306"/>
                  </a:cubicBezTo>
                  <a:cubicBezTo>
                    <a:pt x="47" y="2329"/>
                    <a:pt x="92" y="2352"/>
                    <a:pt x="115" y="2375"/>
                  </a:cubicBezTo>
                  <a:lnTo>
                    <a:pt x="161" y="2420"/>
                  </a:lnTo>
                  <a:cubicBezTo>
                    <a:pt x="663" y="1667"/>
                    <a:pt x="1165" y="914"/>
                    <a:pt x="1667" y="161"/>
                  </a:cubicBezTo>
                  <a:cubicBezTo>
                    <a:pt x="1690" y="115"/>
                    <a:pt x="1690" y="46"/>
                    <a:pt x="1644" y="24"/>
                  </a:cubicBezTo>
                  <a:cubicBezTo>
                    <a:pt x="1621" y="1"/>
                    <a:pt x="1599" y="1"/>
                    <a:pt x="1599" y="1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4"/>
            <p:cNvSpPr/>
            <p:nvPr/>
          </p:nvSpPr>
          <p:spPr>
            <a:xfrm>
              <a:off x="6706225" y="2159325"/>
              <a:ext cx="39400" cy="28025"/>
            </a:xfrm>
            <a:custGeom>
              <a:avLst/>
              <a:gdLst/>
              <a:ahLst/>
              <a:cxnLst/>
              <a:rect l="l" t="t" r="r" b="b"/>
              <a:pathLst>
                <a:path w="1576" h="1121" extrusionOk="0">
                  <a:moveTo>
                    <a:pt x="92" y="0"/>
                  </a:moveTo>
                  <a:cubicBezTo>
                    <a:pt x="47" y="0"/>
                    <a:pt x="1" y="46"/>
                    <a:pt x="1" y="92"/>
                  </a:cubicBezTo>
                  <a:cubicBezTo>
                    <a:pt x="1" y="114"/>
                    <a:pt x="1" y="137"/>
                    <a:pt x="24" y="160"/>
                  </a:cubicBezTo>
                  <a:cubicBezTo>
                    <a:pt x="47" y="183"/>
                    <a:pt x="47" y="183"/>
                    <a:pt x="92" y="206"/>
                  </a:cubicBezTo>
                  <a:cubicBezTo>
                    <a:pt x="115" y="206"/>
                    <a:pt x="161" y="229"/>
                    <a:pt x="206" y="229"/>
                  </a:cubicBezTo>
                  <a:lnTo>
                    <a:pt x="183" y="229"/>
                  </a:lnTo>
                  <a:cubicBezTo>
                    <a:pt x="366" y="274"/>
                    <a:pt x="526" y="366"/>
                    <a:pt x="686" y="457"/>
                  </a:cubicBezTo>
                  <a:cubicBezTo>
                    <a:pt x="868" y="571"/>
                    <a:pt x="1051" y="731"/>
                    <a:pt x="1211" y="890"/>
                  </a:cubicBezTo>
                  <a:cubicBezTo>
                    <a:pt x="1279" y="959"/>
                    <a:pt x="1325" y="1005"/>
                    <a:pt x="1370" y="1073"/>
                  </a:cubicBezTo>
                  <a:cubicBezTo>
                    <a:pt x="1399" y="1101"/>
                    <a:pt x="1427" y="1121"/>
                    <a:pt x="1455" y="1121"/>
                  </a:cubicBezTo>
                  <a:cubicBezTo>
                    <a:pt x="1472" y="1121"/>
                    <a:pt x="1490" y="1113"/>
                    <a:pt x="1507" y="1096"/>
                  </a:cubicBezTo>
                  <a:cubicBezTo>
                    <a:pt x="1553" y="1073"/>
                    <a:pt x="1576" y="1005"/>
                    <a:pt x="1530" y="959"/>
                  </a:cubicBezTo>
                  <a:cubicBezTo>
                    <a:pt x="1370" y="731"/>
                    <a:pt x="1142" y="548"/>
                    <a:pt x="914" y="366"/>
                  </a:cubicBezTo>
                  <a:cubicBezTo>
                    <a:pt x="663" y="206"/>
                    <a:pt x="412" y="69"/>
                    <a:pt x="115" y="0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4"/>
            <p:cNvSpPr/>
            <p:nvPr/>
          </p:nvSpPr>
          <p:spPr>
            <a:xfrm>
              <a:off x="6707950" y="2138775"/>
              <a:ext cx="45675" cy="46825"/>
            </a:xfrm>
            <a:custGeom>
              <a:avLst/>
              <a:gdLst/>
              <a:ahLst/>
              <a:cxnLst/>
              <a:rect l="l" t="t" r="r" b="b"/>
              <a:pathLst>
                <a:path w="1827" h="1873" extrusionOk="0">
                  <a:moveTo>
                    <a:pt x="1415" y="1"/>
                  </a:moveTo>
                  <a:cubicBezTo>
                    <a:pt x="1347" y="1"/>
                    <a:pt x="1256" y="46"/>
                    <a:pt x="1164" y="69"/>
                  </a:cubicBezTo>
                  <a:cubicBezTo>
                    <a:pt x="1096" y="92"/>
                    <a:pt x="1027" y="138"/>
                    <a:pt x="959" y="160"/>
                  </a:cubicBezTo>
                  <a:cubicBezTo>
                    <a:pt x="891" y="206"/>
                    <a:pt x="799" y="252"/>
                    <a:pt x="731" y="320"/>
                  </a:cubicBezTo>
                  <a:cubicBezTo>
                    <a:pt x="594" y="411"/>
                    <a:pt x="457" y="503"/>
                    <a:pt x="343" y="617"/>
                  </a:cubicBezTo>
                  <a:cubicBezTo>
                    <a:pt x="229" y="685"/>
                    <a:pt x="137" y="777"/>
                    <a:pt x="46" y="845"/>
                  </a:cubicBezTo>
                  <a:cubicBezTo>
                    <a:pt x="0" y="891"/>
                    <a:pt x="0" y="936"/>
                    <a:pt x="23" y="982"/>
                  </a:cubicBezTo>
                  <a:cubicBezTo>
                    <a:pt x="37" y="1010"/>
                    <a:pt x="69" y="1030"/>
                    <a:pt x="102" y="1030"/>
                  </a:cubicBezTo>
                  <a:cubicBezTo>
                    <a:pt x="122" y="1030"/>
                    <a:pt x="143" y="1022"/>
                    <a:pt x="160" y="1005"/>
                  </a:cubicBezTo>
                  <a:cubicBezTo>
                    <a:pt x="297" y="914"/>
                    <a:pt x="411" y="799"/>
                    <a:pt x="548" y="685"/>
                  </a:cubicBezTo>
                  <a:cubicBezTo>
                    <a:pt x="731" y="548"/>
                    <a:pt x="891" y="411"/>
                    <a:pt x="1096" y="320"/>
                  </a:cubicBezTo>
                  <a:cubicBezTo>
                    <a:pt x="1187" y="274"/>
                    <a:pt x="1256" y="229"/>
                    <a:pt x="1324" y="229"/>
                  </a:cubicBezTo>
                  <a:cubicBezTo>
                    <a:pt x="1370" y="206"/>
                    <a:pt x="1393" y="206"/>
                    <a:pt x="1438" y="206"/>
                  </a:cubicBezTo>
                  <a:lnTo>
                    <a:pt x="1484" y="206"/>
                  </a:lnTo>
                  <a:cubicBezTo>
                    <a:pt x="1507" y="229"/>
                    <a:pt x="1507" y="229"/>
                    <a:pt x="1530" y="229"/>
                  </a:cubicBezTo>
                  <a:cubicBezTo>
                    <a:pt x="1530" y="229"/>
                    <a:pt x="1552" y="252"/>
                    <a:pt x="1552" y="274"/>
                  </a:cubicBezTo>
                  <a:cubicBezTo>
                    <a:pt x="1575" y="274"/>
                    <a:pt x="1575" y="297"/>
                    <a:pt x="1598" y="320"/>
                  </a:cubicBezTo>
                  <a:cubicBezTo>
                    <a:pt x="1598" y="343"/>
                    <a:pt x="1621" y="366"/>
                    <a:pt x="1621" y="389"/>
                  </a:cubicBezTo>
                  <a:cubicBezTo>
                    <a:pt x="1621" y="434"/>
                    <a:pt x="1644" y="503"/>
                    <a:pt x="1644" y="548"/>
                  </a:cubicBezTo>
                  <a:cubicBezTo>
                    <a:pt x="1621" y="685"/>
                    <a:pt x="1598" y="845"/>
                    <a:pt x="1552" y="982"/>
                  </a:cubicBezTo>
                  <a:cubicBezTo>
                    <a:pt x="1552" y="982"/>
                    <a:pt x="1552" y="959"/>
                    <a:pt x="1552" y="959"/>
                  </a:cubicBezTo>
                  <a:cubicBezTo>
                    <a:pt x="1507" y="1073"/>
                    <a:pt x="1484" y="1188"/>
                    <a:pt x="1438" y="1302"/>
                  </a:cubicBezTo>
                  <a:cubicBezTo>
                    <a:pt x="1393" y="1439"/>
                    <a:pt x="1324" y="1598"/>
                    <a:pt x="1279" y="1735"/>
                  </a:cubicBezTo>
                  <a:cubicBezTo>
                    <a:pt x="1279" y="1758"/>
                    <a:pt x="1279" y="1781"/>
                    <a:pt x="1279" y="1804"/>
                  </a:cubicBezTo>
                  <a:cubicBezTo>
                    <a:pt x="1301" y="1827"/>
                    <a:pt x="1301" y="1849"/>
                    <a:pt x="1347" y="1872"/>
                  </a:cubicBezTo>
                  <a:lnTo>
                    <a:pt x="1415" y="1872"/>
                  </a:lnTo>
                  <a:cubicBezTo>
                    <a:pt x="1438" y="1872"/>
                    <a:pt x="1461" y="1849"/>
                    <a:pt x="1461" y="1827"/>
                  </a:cubicBezTo>
                  <a:cubicBezTo>
                    <a:pt x="1530" y="1644"/>
                    <a:pt x="1575" y="1461"/>
                    <a:pt x="1644" y="1302"/>
                  </a:cubicBezTo>
                  <a:cubicBezTo>
                    <a:pt x="1712" y="1142"/>
                    <a:pt x="1758" y="982"/>
                    <a:pt x="1804" y="799"/>
                  </a:cubicBezTo>
                  <a:cubicBezTo>
                    <a:pt x="1804" y="731"/>
                    <a:pt x="1826" y="640"/>
                    <a:pt x="1826" y="571"/>
                  </a:cubicBezTo>
                  <a:cubicBezTo>
                    <a:pt x="1826" y="480"/>
                    <a:pt x="1826" y="411"/>
                    <a:pt x="1804" y="320"/>
                  </a:cubicBezTo>
                  <a:cubicBezTo>
                    <a:pt x="1781" y="252"/>
                    <a:pt x="1758" y="206"/>
                    <a:pt x="1712" y="138"/>
                  </a:cubicBezTo>
                  <a:cubicBezTo>
                    <a:pt x="1667" y="92"/>
                    <a:pt x="1598" y="46"/>
                    <a:pt x="1530" y="23"/>
                  </a:cubicBezTo>
                  <a:cubicBezTo>
                    <a:pt x="1507" y="23"/>
                    <a:pt x="1461" y="1"/>
                    <a:pt x="1415" y="1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4"/>
            <p:cNvSpPr/>
            <p:nvPr/>
          </p:nvSpPr>
          <p:spPr>
            <a:xfrm>
              <a:off x="6665725" y="1895425"/>
              <a:ext cx="78775" cy="69600"/>
            </a:xfrm>
            <a:custGeom>
              <a:avLst/>
              <a:gdLst/>
              <a:ahLst/>
              <a:cxnLst/>
              <a:rect l="l" t="t" r="r" b="b"/>
              <a:pathLst>
                <a:path w="3151" h="2784" extrusionOk="0">
                  <a:moveTo>
                    <a:pt x="1593" y="1"/>
                  </a:moveTo>
                  <a:cubicBezTo>
                    <a:pt x="1061" y="1"/>
                    <a:pt x="555" y="307"/>
                    <a:pt x="320" y="810"/>
                  </a:cubicBezTo>
                  <a:cubicBezTo>
                    <a:pt x="0" y="1495"/>
                    <a:pt x="297" y="2339"/>
                    <a:pt x="1005" y="2659"/>
                  </a:cubicBezTo>
                  <a:cubicBezTo>
                    <a:pt x="1186" y="2743"/>
                    <a:pt x="1377" y="2783"/>
                    <a:pt x="1566" y="2783"/>
                  </a:cubicBezTo>
                  <a:cubicBezTo>
                    <a:pt x="2090" y="2783"/>
                    <a:pt x="2596" y="2477"/>
                    <a:pt x="2831" y="1974"/>
                  </a:cubicBezTo>
                  <a:cubicBezTo>
                    <a:pt x="3150" y="1289"/>
                    <a:pt x="2853" y="468"/>
                    <a:pt x="2169" y="125"/>
                  </a:cubicBezTo>
                  <a:cubicBezTo>
                    <a:pt x="1981" y="40"/>
                    <a:pt x="1786" y="1"/>
                    <a:pt x="1593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4"/>
            <p:cNvSpPr/>
            <p:nvPr/>
          </p:nvSpPr>
          <p:spPr>
            <a:xfrm>
              <a:off x="6883700" y="2034000"/>
              <a:ext cx="78775" cy="69200"/>
            </a:xfrm>
            <a:custGeom>
              <a:avLst/>
              <a:gdLst/>
              <a:ahLst/>
              <a:cxnLst/>
              <a:rect l="l" t="t" r="r" b="b"/>
              <a:pathLst>
                <a:path w="3151" h="2768" extrusionOk="0">
                  <a:moveTo>
                    <a:pt x="1568" y="0"/>
                  </a:moveTo>
                  <a:cubicBezTo>
                    <a:pt x="1050" y="0"/>
                    <a:pt x="552" y="293"/>
                    <a:pt x="320" y="791"/>
                  </a:cubicBezTo>
                  <a:cubicBezTo>
                    <a:pt x="1" y="1498"/>
                    <a:pt x="297" y="2320"/>
                    <a:pt x="982" y="2639"/>
                  </a:cubicBezTo>
                  <a:cubicBezTo>
                    <a:pt x="1174" y="2726"/>
                    <a:pt x="1375" y="2768"/>
                    <a:pt x="1571" y="2768"/>
                  </a:cubicBezTo>
                  <a:cubicBezTo>
                    <a:pt x="2099" y="2768"/>
                    <a:pt x="2598" y="2470"/>
                    <a:pt x="2831" y="1955"/>
                  </a:cubicBezTo>
                  <a:cubicBezTo>
                    <a:pt x="3150" y="1270"/>
                    <a:pt x="2854" y="448"/>
                    <a:pt x="2146" y="129"/>
                  </a:cubicBezTo>
                  <a:cubicBezTo>
                    <a:pt x="1959" y="41"/>
                    <a:pt x="1762" y="0"/>
                    <a:pt x="1568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4"/>
            <p:cNvSpPr/>
            <p:nvPr/>
          </p:nvSpPr>
          <p:spPr>
            <a:xfrm>
              <a:off x="6388400" y="2337925"/>
              <a:ext cx="311000" cy="214800"/>
            </a:xfrm>
            <a:custGeom>
              <a:avLst/>
              <a:gdLst/>
              <a:ahLst/>
              <a:cxnLst/>
              <a:rect l="l" t="t" r="r" b="b"/>
              <a:pathLst>
                <a:path w="12440" h="8592" extrusionOk="0">
                  <a:moveTo>
                    <a:pt x="114" y="1"/>
                  </a:moveTo>
                  <a:cubicBezTo>
                    <a:pt x="69" y="1"/>
                    <a:pt x="46" y="1"/>
                    <a:pt x="23" y="23"/>
                  </a:cubicBezTo>
                  <a:cubicBezTo>
                    <a:pt x="0" y="69"/>
                    <a:pt x="0" y="138"/>
                    <a:pt x="46" y="160"/>
                  </a:cubicBezTo>
                  <a:cubicBezTo>
                    <a:pt x="228" y="343"/>
                    <a:pt x="434" y="503"/>
                    <a:pt x="616" y="685"/>
                  </a:cubicBezTo>
                  <a:lnTo>
                    <a:pt x="639" y="685"/>
                  </a:lnTo>
                  <a:cubicBezTo>
                    <a:pt x="708" y="731"/>
                    <a:pt x="776" y="799"/>
                    <a:pt x="822" y="845"/>
                  </a:cubicBezTo>
                  <a:cubicBezTo>
                    <a:pt x="845" y="845"/>
                    <a:pt x="845" y="868"/>
                    <a:pt x="845" y="868"/>
                  </a:cubicBezTo>
                  <a:cubicBezTo>
                    <a:pt x="1119" y="1096"/>
                    <a:pt x="1415" y="1347"/>
                    <a:pt x="1712" y="1576"/>
                  </a:cubicBezTo>
                  <a:cubicBezTo>
                    <a:pt x="1712" y="1576"/>
                    <a:pt x="1712" y="1576"/>
                    <a:pt x="1712" y="1598"/>
                  </a:cubicBezTo>
                  <a:cubicBezTo>
                    <a:pt x="2100" y="1918"/>
                    <a:pt x="2511" y="2237"/>
                    <a:pt x="2899" y="2534"/>
                  </a:cubicBezTo>
                  <a:cubicBezTo>
                    <a:pt x="2922" y="2557"/>
                    <a:pt x="2922" y="2557"/>
                    <a:pt x="2945" y="2557"/>
                  </a:cubicBezTo>
                  <a:cubicBezTo>
                    <a:pt x="3036" y="2648"/>
                    <a:pt x="3127" y="2717"/>
                    <a:pt x="3241" y="2785"/>
                  </a:cubicBezTo>
                  <a:cubicBezTo>
                    <a:pt x="3241" y="2785"/>
                    <a:pt x="3241" y="2808"/>
                    <a:pt x="3241" y="2808"/>
                  </a:cubicBezTo>
                  <a:cubicBezTo>
                    <a:pt x="3241" y="2808"/>
                    <a:pt x="3264" y="2831"/>
                    <a:pt x="3287" y="2831"/>
                  </a:cubicBezTo>
                  <a:cubicBezTo>
                    <a:pt x="3561" y="3059"/>
                    <a:pt x="3858" y="3265"/>
                    <a:pt x="4154" y="3493"/>
                  </a:cubicBezTo>
                  <a:cubicBezTo>
                    <a:pt x="4588" y="3812"/>
                    <a:pt x="5022" y="4132"/>
                    <a:pt x="5455" y="4429"/>
                  </a:cubicBezTo>
                  <a:cubicBezTo>
                    <a:pt x="5478" y="4452"/>
                    <a:pt x="5501" y="4452"/>
                    <a:pt x="5501" y="4474"/>
                  </a:cubicBezTo>
                  <a:cubicBezTo>
                    <a:pt x="5866" y="4725"/>
                    <a:pt x="6231" y="4977"/>
                    <a:pt x="6597" y="5228"/>
                  </a:cubicBezTo>
                  <a:lnTo>
                    <a:pt x="6619" y="5228"/>
                  </a:lnTo>
                  <a:cubicBezTo>
                    <a:pt x="7008" y="5501"/>
                    <a:pt x="7418" y="5753"/>
                    <a:pt x="7829" y="6026"/>
                  </a:cubicBezTo>
                  <a:cubicBezTo>
                    <a:pt x="8217" y="6278"/>
                    <a:pt x="8628" y="6529"/>
                    <a:pt x="9016" y="6757"/>
                  </a:cubicBezTo>
                  <a:cubicBezTo>
                    <a:pt x="9039" y="6780"/>
                    <a:pt x="9039" y="6780"/>
                    <a:pt x="9062" y="6780"/>
                  </a:cubicBezTo>
                  <a:cubicBezTo>
                    <a:pt x="9130" y="6825"/>
                    <a:pt x="9199" y="6871"/>
                    <a:pt x="9267" y="6917"/>
                  </a:cubicBezTo>
                  <a:lnTo>
                    <a:pt x="9290" y="6917"/>
                  </a:lnTo>
                  <a:cubicBezTo>
                    <a:pt x="9290" y="6917"/>
                    <a:pt x="9290" y="6939"/>
                    <a:pt x="9313" y="6939"/>
                  </a:cubicBezTo>
                  <a:cubicBezTo>
                    <a:pt x="9336" y="6939"/>
                    <a:pt x="9359" y="6962"/>
                    <a:pt x="9381" y="6985"/>
                  </a:cubicBezTo>
                  <a:cubicBezTo>
                    <a:pt x="9404" y="6985"/>
                    <a:pt x="9404" y="7008"/>
                    <a:pt x="9427" y="7008"/>
                  </a:cubicBezTo>
                  <a:cubicBezTo>
                    <a:pt x="9792" y="7236"/>
                    <a:pt x="10180" y="7442"/>
                    <a:pt x="10545" y="7647"/>
                  </a:cubicBezTo>
                  <a:cubicBezTo>
                    <a:pt x="10545" y="7647"/>
                    <a:pt x="10568" y="7670"/>
                    <a:pt x="10568" y="7670"/>
                  </a:cubicBezTo>
                  <a:cubicBezTo>
                    <a:pt x="10842" y="7830"/>
                    <a:pt x="11139" y="7967"/>
                    <a:pt x="11413" y="8126"/>
                  </a:cubicBezTo>
                  <a:cubicBezTo>
                    <a:pt x="11436" y="8126"/>
                    <a:pt x="11436" y="8149"/>
                    <a:pt x="11458" y="8149"/>
                  </a:cubicBezTo>
                  <a:cubicBezTo>
                    <a:pt x="11481" y="8149"/>
                    <a:pt x="11481" y="8149"/>
                    <a:pt x="11481" y="8172"/>
                  </a:cubicBezTo>
                  <a:cubicBezTo>
                    <a:pt x="11527" y="8195"/>
                    <a:pt x="11573" y="8195"/>
                    <a:pt x="11595" y="8218"/>
                  </a:cubicBezTo>
                  <a:cubicBezTo>
                    <a:pt x="11641" y="8241"/>
                    <a:pt x="11687" y="8263"/>
                    <a:pt x="11710" y="8286"/>
                  </a:cubicBezTo>
                  <a:cubicBezTo>
                    <a:pt x="11732" y="8286"/>
                    <a:pt x="11755" y="8309"/>
                    <a:pt x="11755" y="8309"/>
                  </a:cubicBezTo>
                  <a:cubicBezTo>
                    <a:pt x="11778" y="8309"/>
                    <a:pt x="11778" y="8332"/>
                    <a:pt x="11801" y="8332"/>
                  </a:cubicBezTo>
                  <a:cubicBezTo>
                    <a:pt x="11961" y="8423"/>
                    <a:pt x="12120" y="8492"/>
                    <a:pt x="12280" y="8583"/>
                  </a:cubicBezTo>
                  <a:cubicBezTo>
                    <a:pt x="12292" y="8589"/>
                    <a:pt x="12304" y="8591"/>
                    <a:pt x="12318" y="8591"/>
                  </a:cubicBezTo>
                  <a:cubicBezTo>
                    <a:pt x="12357" y="8591"/>
                    <a:pt x="12400" y="8566"/>
                    <a:pt x="12417" y="8514"/>
                  </a:cubicBezTo>
                  <a:cubicBezTo>
                    <a:pt x="12440" y="8469"/>
                    <a:pt x="12417" y="8423"/>
                    <a:pt x="12371" y="8400"/>
                  </a:cubicBezTo>
                  <a:cubicBezTo>
                    <a:pt x="12212" y="8309"/>
                    <a:pt x="12052" y="8241"/>
                    <a:pt x="11892" y="8149"/>
                  </a:cubicBezTo>
                  <a:cubicBezTo>
                    <a:pt x="11846" y="8126"/>
                    <a:pt x="11801" y="8104"/>
                    <a:pt x="11778" y="8104"/>
                  </a:cubicBezTo>
                  <a:cubicBezTo>
                    <a:pt x="11778" y="8104"/>
                    <a:pt x="11778" y="8104"/>
                    <a:pt x="11778" y="8081"/>
                  </a:cubicBezTo>
                  <a:cubicBezTo>
                    <a:pt x="11732" y="8081"/>
                    <a:pt x="11710" y="8058"/>
                    <a:pt x="11664" y="8035"/>
                  </a:cubicBezTo>
                  <a:lnTo>
                    <a:pt x="11641" y="8035"/>
                  </a:lnTo>
                  <a:cubicBezTo>
                    <a:pt x="11595" y="7989"/>
                    <a:pt x="11527" y="7967"/>
                    <a:pt x="11481" y="7944"/>
                  </a:cubicBezTo>
                  <a:cubicBezTo>
                    <a:pt x="11207" y="7807"/>
                    <a:pt x="10956" y="7647"/>
                    <a:pt x="10682" y="7510"/>
                  </a:cubicBezTo>
                  <a:cubicBezTo>
                    <a:pt x="10660" y="7487"/>
                    <a:pt x="10660" y="7487"/>
                    <a:pt x="10637" y="7487"/>
                  </a:cubicBezTo>
                  <a:cubicBezTo>
                    <a:pt x="10249" y="7259"/>
                    <a:pt x="9861" y="7031"/>
                    <a:pt x="9473" y="6803"/>
                  </a:cubicBezTo>
                  <a:lnTo>
                    <a:pt x="9450" y="6803"/>
                  </a:lnTo>
                  <a:lnTo>
                    <a:pt x="9404" y="6757"/>
                  </a:lnTo>
                  <a:lnTo>
                    <a:pt x="9381" y="6757"/>
                  </a:lnTo>
                  <a:cubicBezTo>
                    <a:pt x="9336" y="6711"/>
                    <a:pt x="9267" y="6688"/>
                    <a:pt x="9199" y="6643"/>
                  </a:cubicBezTo>
                  <a:cubicBezTo>
                    <a:pt x="8971" y="6506"/>
                    <a:pt x="8742" y="6369"/>
                    <a:pt x="8537" y="6232"/>
                  </a:cubicBezTo>
                  <a:cubicBezTo>
                    <a:pt x="8537" y="6232"/>
                    <a:pt x="8537" y="6255"/>
                    <a:pt x="8537" y="6255"/>
                  </a:cubicBezTo>
                  <a:cubicBezTo>
                    <a:pt x="8354" y="6118"/>
                    <a:pt x="8149" y="6004"/>
                    <a:pt x="7943" y="5867"/>
                  </a:cubicBezTo>
                  <a:cubicBezTo>
                    <a:pt x="7533" y="5593"/>
                    <a:pt x="7099" y="5319"/>
                    <a:pt x="6688" y="5045"/>
                  </a:cubicBezTo>
                  <a:cubicBezTo>
                    <a:pt x="6323" y="4794"/>
                    <a:pt x="5958" y="4566"/>
                    <a:pt x="5615" y="4315"/>
                  </a:cubicBezTo>
                  <a:cubicBezTo>
                    <a:pt x="5592" y="4292"/>
                    <a:pt x="5592" y="4292"/>
                    <a:pt x="5592" y="4292"/>
                  </a:cubicBezTo>
                  <a:cubicBezTo>
                    <a:pt x="5136" y="3972"/>
                    <a:pt x="4702" y="3653"/>
                    <a:pt x="4268" y="3333"/>
                  </a:cubicBezTo>
                  <a:cubicBezTo>
                    <a:pt x="3972" y="3105"/>
                    <a:pt x="3675" y="2877"/>
                    <a:pt x="3355" y="2648"/>
                  </a:cubicBezTo>
                  <a:cubicBezTo>
                    <a:pt x="3241" y="2557"/>
                    <a:pt x="3127" y="2466"/>
                    <a:pt x="2990" y="2374"/>
                  </a:cubicBezTo>
                  <a:cubicBezTo>
                    <a:pt x="2602" y="2055"/>
                    <a:pt x="2214" y="1758"/>
                    <a:pt x="1826" y="1439"/>
                  </a:cubicBezTo>
                  <a:cubicBezTo>
                    <a:pt x="1826" y="1439"/>
                    <a:pt x="1826" y="1439"/>
                    <a:pt x="1826" y="1416"/>
                  </a:cubicBezTo>
                  <a:cubicBezTo>
                    <a:pt x="1529" y="1188"/>
                    <a:pt x="1233" y="936"/>
                    <a:pt x="936" y="685"/>
                  </a:cubicBezTo>
                  <a:cubicBezTo>
                    <a:pt x="868" y="617"/>
                    <a:pt x="799" y="571"/>
                    <a:pt x="753" y="526"/>
                  </a:cubicBezTo>
                  <a:cubicBezTo>
                    <a:pt x="731" y="526"/>
                    <a:pt x="731" y="503"/>
                    <a:pt x="708" y="503"/>
                  </a:cubicBezTo>
                  <a:cubicBezTo>
                    <a:pt x="525" y="343"/>
                    <a:pt x="343" y="183"/>
                    <a:pt x="160" y="23"/>
                  </a:cubicBezTo>
                  <a:cubicBezTo>
                    <a:pt x="160" y="1"/>
                    <a:pt x="137" y="1"/>
                    <a:pt x="114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4"/>
            <p:cNvSpPr/>
            <p:nvPr/>
          </p:nvSpPr>
          <p:spPr>
            <a:xfrm>
              <a:off x="6514500" y="2091975"/>
              <a:ext cx="325850" cy="230800"/>
            </a:xfrm>
            <a:custGeom>
              <a:avLst/>
              <a:gdLst/>
              <a:ahLst/>
              <a:cxnLst/>
              <a:rect l="l" t="t" r="r" b="b"/>
              <a:pathLst>
                <a:path w="13034" h="9232" extrusionOk="0">
                  <a:moveTo>
                    <a:pt x="92" y="1"/>
                  </a:moveTo>
                  <a:cubicBezTo>
                    <a:pt x="69" y="1"/>
                    <a:pt x="46" y="24"/>
                    <a:pt x="23" y="47"/>
                  </a:cubicBezTo>
                  <a:cubicBezTo>
                    <a:pt x="1" y="92"/>
                    <a:pt x="1" y="138"/>
                    <a:pt x="46" y="184"/>
                  </a:cubicBezTo>
                  <a:cubicBezTo>
                    <a:pt x="1598" y="1599"/>
                    <a:pt x="3219" y="2945"/>
                    <a:pt x="4931" y="4201"/>
                  </a:cubicBezTo>
                  <a:cubicBezTo>
                    <a:pt x="4931" y="4201"/>
                    <a:pt x="4931" y="4224"/>
                    <a:pt x="4931" y="4224"/>
                  </a:cubicBezTo>
                  <a:cubicBezTo>
                    <a:pt x="6506" y="5388"/>
                    <a:pt x="8149" y="6506"/>
                    <a:pt x="9838" y="7510"/>
                  </a:cubicBezTo>
                  <a:cubicBezTo>
                    <a:pt x="9838" y="7533"/>
                    <a:pt x="9838" y="7533"/>
                    <a:pt x="9861" y="7533"/>
                  </a:cubicBezTo>
                  <a:cubicBezTo>
                    <a:pt x="9861" y="7533"/>
                    <a:pt x="9884" y="7533"/>
                    <a:pt x="9884" y="7556"/>
                  </a:cubicBezTo>
                  <a:cubicBezTo>
                    <a:pt x="10295" y="7784"/>
                    <a:pt x="10683" y="8013"/>
                    <a:pt x="11094" y="8264"/>
                  </a:cubicBezTo>
                  <a:lnTo>
                    <a:pt x="11116" y="8264"/>
                  </a:lnTo>
                  <a:cubicBezTo>
                    <a:pt x="11139" y="8264"/>
                    <a:pt x="11139" y="8286"/>
                    <a:pt x="11139" y="8286"/>
                  </a:cubicBezTo>
                  <a:lnTo>
                    <a:pt x="11162" y="8286"/>
                  </a:lnTo>
                  <a:cubicBezTo>
                    <a:pt x="11231" y="8332"/>
                    <a:pt x="11276" y="8355"/>
                    <a:pt x="11345" y="8401"/>
                  </a:cubicBezTo>
                  <a:cubicBezTo>
                    <a:pt x="11368" y="8401"/>
                    <a:pt x="11390" y="8423"/>
                    <a:pt x="11436" y="8446"/>
                  </a:cubicBezTo>
                  <a:cubicBezTo>
                    <a:pt x="11459" y="8446"/>
                    <a:pt x="11459" y="8469"/>
                    <a:pt x="11482" y="8469"/>
                  </a:cubicBezTo>
                  <a:cubicBezTo>
                    <a:pt x="11733" y="8606"/>
                    <a:pt x="11961" y="8743"/>
                    <a:pt x="12212" y="8857"/>
                  </a:cubicBezTo>
                  <a:cubicBezTo>
                    <a:pt x="12212" y="8857"/>
                    <a:pt x="12212" y="8857"/>
                    <a:pt x="12212" y="8880"/>
                  </a:cubicBezTo>
                  <a:cubicBezTo>
                    <a:pt x="12235" y="8880"/>
                    <a:pt x="12258" y="8880"/>
                    <a:pt x="12258" y="8903"/>
                  </a:cubicBezTo>
                  <a:cubicBezTo>
                    <a:pt x="12303" y="8926"/>
                    <a:pt x="12326" y="8926"/>
                    <a:pt x="12372" y="8948"/>
                  </a:cubicBezTo>
                  <a:lnTo>
                    <a:pt x="12418" y="8971"/>
                  </a:lnTo>
                  <a:cubicBezTo>
                    <a:pt x="12418" y="8994"/>
                    <a:pt x="12440" y="8994"/>
                    <a:pt x="12440" y="8994"/>
                  </a:cubicBezTo>
                  <a:lnTo>
                    <a:pt x="12486" y="9017"/>
                  </a:lnTo>
                  <a:cubicBezTo>
                    <a:pt x="12509" y="9017"/>
                    <a:pt x="12509" y="9040"/>
                    <a:pt x="12532" y="9040"/>
                  </a:cubicBezTo>
                  <a:cubicBezTo>
                    <a:pt x="12554" y="9040"/>
                    <a:pt x="12577" y="9063"/>
                    <a:pt x="12600" y="9085"/>
                  </a:cubicBezTo>
                  <a:lnTo>
                    <a:pt x="12623" y="9085"/>
                  </a:lnTo>
                  <a:cubicBezTo>
                    <a:pt x="12646" y="9085"/>
                    <a:pt x="12646" y="9085"/>
                    <a:pt x="12646" y="9108"/>
                  </a:cubicBezTo>
                  <a:cubicBezTo>
                    <a:pt x="12669" y="9108"/>
                    <a:pt x="12691" y="9131"/>
                    <a:pt x="12714" y="9131"/>
                  </a:cubicBezTo>
                  <a:cubicBezTo>
                    <a:pt x="12783" y="9154"/>
                    <a:pt x="12828" y="9199"/>
                    <a:pt x="12897" y="9222"/>
                  </a:cubicBezTo>
                  <a:cubicBezTo>
                    <a:pt x="12909" y="9228"/>
                    <a:pt x="12921" y="9231"/>
                    <a:pt x="12933" y="9231"/>
                  </a:cubicBezTo>
                  <a:cubicBezTo>
                    <a:pt x="12965" y="9231"/>
                    <a:pt x="12994" y="9210"/>
                    <a:pt x="13011" y="9177"/>
                  </a:cubicBezTo>
                  <a:cubicBezTo>
                    <a:pt x="13034" y="9131"/>
                    <a:pt x="13011" y="9063"/>
                    <a:pt x="12965" y="9040"/>
                  </a:cubicBezTo>
                  <a:cubicBezTo>
                    <a:pt x="12920" y="9017"/>
                    <a:pt x="12851" y="8994"/>
                    <a:pt x="12806" y="8971"/>
                  </a:cubicBezTo>
                  <a:cubicBezTo>
                    <a:pt x="12783" y="8948"/>
                    <a:pt x="12737" y="8926"/>
                    <a:pt x="12714" y="8926"/>
                  </a:cubicBezTo>
                  <a:cubicBezTo>
                    <a:pt x="12714" y="8903"/>
                    <a:pt x="12714" y="8903"/>
                    <a:pt x="12691" y="8903"/>
                  </a:cubicBezTo>
                  <a:cubicBezTo>
                    <a:pt x="12646" y="8880"/>
                    <a:pt x="12577" y="8857"/>
                    <a:pt x="12532" y="8811"/>
                  </a:cubicBezTo>
                  <a:lnTo>
                    <a:pt x="12509" y="8811"/>
                  </a:lnTo>
                  <a:cubicBezTo>
                    <a:pt x="12440" y="8766"/>
                    <a:pt x="12349" y="8720"/>
                    <a:pt x="12281" y="8675"/>
                  </a:cubicBezTo>
                  <a:cubicBezTo>
                    <a:pt x="12029" y="8560"/>
                    <a:pt x="11801" y="8423"/>
                    <a:pt x="11573" y="8309"/>
                  </a:cubicBezTo>
                  <a:cubicBezTo>
                    <a:pt x="11573" y="8309"/>
                    <a:pt x="11573" y="8309"/>
                    <a:pt x="11573" y="8286"/>
                  </a:cubicBezTo>
                  <a:cubicBezTo>
                    <a:pt x="11527" y="8264"/>
                    <a:pt x="11482" y="8241"/>
                    <a:pt x="11436" y="8218"/>
                  </a:cubicBezTo>
                  <a:cubicBezTo>
                    <a:pt x="11413" y="8218"/>
                    <a:pt x="11390" y="8195"/>
                    <a:pt x="11390" y="8195"/>
                  </a:cubicBezTo>
                  <a:cubicBezTo>
                    <a:pt x="11368" y="8172"/>
                    <a:pt x="11345" y="8172"/>
                    <a:pt x="11322" y="8150"/>
                  </a:cubicBezTo>
                  <a:lnTo>
                    <a:pt x="11276" y="8127"/>
                  </a:lnTo>
                  <a:cubicBezTo>
                    <a:pt x="11253" y="8127"/>
                    <a:pt x="11231" y="8104"/>
                    <a:pt x="11208" y="8081"/>
                  </a:cubicBezTo>
                  <a:lnTo>
                    <a:pt x="11185" y="8081"/>
                  </a:lnTo>
                  <a:cubicBezTo>
                    <a:pt x="10774" y="7853"/>
                    <a:pt x="10340" y="7602"/>
                    <a:pt x="9930" y="7351"/>
                  </a:cubicBezTo>
                  <a:cubicBezTo>
                    <a:pt x="9747" y="7237"/>
                    <a:pt x="9564" y="7122"/>
                    <a:pt x="9382" y="7008"/>
                  </a:cubicBezTo>
                  <a:cubicBezTo>
                    <a:pt x="7875" y="6095"/>
                    <a:pt x="6437" y="5091"/>
                    <a:pt x="5045" y="4064"/>
                  </a:cubicBezTo>
                  <a:cubicBezTo>
                    <a:pt x="5045" y="4041"/>
                    <a:pt x="5045" y="4041"/>
                    <a:pt x="5045" y="4041"/>
                  </a:cubicBezTo>
                  <a:cubicBezTo>
                    <a:pt x="3356" y="2786"/>
                    <a:pt x="1712" y="1462"/>
                    <a:pt x="160" y="24"/>
                  </a:cubicBezTo>
                  <a:cubicBezTo>
                    <a:pt x="137" y="1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4"/>
            <p:cNvSpPr/>
            <p:nvPr/>
          </p:nvSpPr>
          <p:spPr>
            <a:xfrm>
              <a:off x="6387825" y="2090850"/>
              <a:ext cx="130125" cy="250525"/>
            </a:xfrm>
            <a:custGeom>
              <a:avLst/>
              <a:gdLst/>
              <a:ahLst/>
              <a:cxnLst/>
              <a:rect l="l" t="t" r="r" b="b"/>
              <a:pathLst>
                <a:path w="5205" h="10021" extrusionOk="0">
                  <a:moveTo>
                    <a:pt x="5090" y="0"/>
                  </a:moveTo>
                  <a:cubicBezTo>
                    <a:pt x="5090" y="0"/>
                    <a:pt x="5045" y="23"/>
                    <a:pt x="5045" y="23"/>
                  </a:cubicBezTo>
                  <a:cubicBezTo>
                    <a:pt x="4246" y="822"/>
                    <a:pt x="3561" y="1712"/>
                    <a:pt x="2945" y="2648"/>
                  </a:cubicBezTo>
                  <a:cubicBezTo>
                    <a:pt x="2329" y="3584"/>
                    <a:pt x="1781" y="4588"/>
                    <a:pt x="1324" y="5615"/>
                  </a:cubicBezTo>
                  <a:cubicBezTo>
                    <a:pt x="1187" y="5958"/>
                    <a:pt x="1050" y="6300"/>
                    <a:pt x="913" y="6642"/>
                  </a:cubicBezTo>
                  <a:cubicBezTo>
                    <a:pt x="776" y="7008"/>
                    <a:pt x="639" y="7350"/>
                    <a:pt x="502" y="7692"/>
                  </a:cubicBezTo>
                  <a:cubicBezTo>
                    <a:pt x="366" y="8058"/>
                    <a:pt x="251" y="8446"/>
                    <a:pt x="160" y="8811"/>
                  </a:cubicBezTo>
                  <a:cubicBezTo>
                    <a:pt x="69" y="9176"/>
                    <a:pt x="0" y="9541"/>
                    <a:pt x="0" y="9906"/>
                  </a:cubicBezTo>
                  <a:cubicBezTo>
                    <a:pt x="0" y="9929"/>
                    <a:pt x="0" y="9952"/>
                    <a:pt x="23" y="9975"/>
                  </a:cubicBezTo>
                  <a:cubicBezTo>
                    <a:pt x="46" y="9998"/>
                    <a:pt x="69" y="10021"/>
                    <a:pt x="92" y="10021"/>
                  </a:cubicBezTo>
                  <a:cubicBezTo>
                    <a:pt x="114" y="10021"/>
                    <a:pt x="137" y="10021"/>
                    <a:pt x="160" y="9998"/>
                  </a:cubicBezTo>
                  <a:cubicBezTo>
                    <a:pt x="183" y="9975"/>
                    <a:pt x="206" y="9952"/>
                    <a:pt x="206" y="9929"/>
                  </a:cubicBezTo>
                  <a:cubicBezTo>
                    <a:pt x="206" y="9564"/>
                    <a:pt x="251" y="9199"/>
                    <a:pt x="343" y="8856"/>
                  </a:cubicBezTo>
                  <a:cubicBezTo>
                    <a:pt x="343" y="8856"/>
                    <a:pt x="343" y="8856"/>
                    <a:pt x="343" y="8834"/>
                  </a:cubicBezTo>
                  <a:cubicBezTo>
                    <a:pt x="457" y="8423"/>
                    <a:pt x="594" y="7989"/>
                    <a:pt x="754" y="7578"/>
                  </a:cubicBezTo>
                  <a:cubicBezTo>
                    <a:pt x="845" y="7373"/>
                    <a:pt x="913" y="7190"/>
                    <a:pt x="1005" y="6985"/>
                  </a:cubicBezTo>
                  <a:cubicBezTo>
                    <a:pt x="1073" y="6779"/>
                    <a:pt x="1142" y="6574"/>
                    <a:pt x="1233" y="6369"/>
                  </a:cubicBezTo>
                  <a:cubicBezTo>
                    <a:pt x="1575" y="5524"/>
                    <a:pt x="1963" y="4702"/>
                    <a:pt x="2397" y="3903"/>
                  </a:cubicBezTo>
                  <a:cubicBezTo>
                    <a:pt x="2397" y="3903"/>
                    <a:pt x="2397" y="3926"/>
                    <a:pt x="2397" y="3926"/>
                  </a:cubicBezTo>
                  <a:cubicBezTo>
                    <a:pt x="3127" y="2602"/>
                    <a:pt x="3995" y="1370"/>
                    <a:pt x="5045" y="297"/>
                  </a:cubicBezTo>
                  <a:cubicBezTo>
                    <a:pt x="5090" y="251"/>
                    <a:pt x="5113" y="229"/>
                    <a:pt x="5159" y="183"/>
                  </a:cubicBezTo>
                  <a:cubicBezTo>
                    <a:pt x="5182" y="160"/>
                    <a:pt x="5204" y="137"/>
                    <a:pt x="5204" y="114"/>
                  </a:cubicBezTo>
                  <a:cubicBezTo>
                    <a:pt x="5204" y="92"/>
                    <a:pt x="5182" y="69"/>
                    <a:pt x="5182" y="46"/>
                  </a:cubicBezTo>
                  <a:cubicBezTo>
                    <a:pt x="5159" y="23"/>
                    <a:pt x="5136" y="23"/>
                    <a:pt x="5113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4"/>
            <p:cNvSpPr/>
            <p:nvPr/>
          </p:nvSpPr>
          <p:spPr>
            <a:xfrm>
              <a:off x="6695400" y="2320250"/>
              <a:ext cx="144375" cy="232825"/>
            </a:xfrm>
            <a:custGeom>
              <a:avLst/>
              <a:gdLst/>
              <a:ahLst/>
              <a:cxnLst/>
              <a:rect l="l" t="t" r="r" b="b"/>
              <a:pathLst>
                <a:path w="5775" h="9313" extrusionOk="0">
                  <a:moveTo>
                    <a:pt x="4417" y="2833"/>
                  </a:moveTo>
                  <a:cubicBezTo>
                    <a:pt x="4405" y="2839"/>
                    <a:pt x="4405" y="2853"/>
                    <a:pt x="4405" y="2853"/>
                  </a:cubicBezTo>
                  <a:cubicBezTo>
                    <a:pt x="4409" y="2846"/>
                    <a:pt x="4413" y="2840"/>
                    <a:pt x="4417" y="2833"/>
                  </a:cubicBezTo>
                  <a:close/>
                  <a:moveTo>
                    <a:pt x="5684" y="0"/>
                  </a:moveTo>
                  <a:cubicBezTo>
                    <a:pt x="5661" y="0"/>
                    <a:pt x="5661" y="0"/>
                    <a:pt x="5638" y="23"/>
                  </a:cubicBezTo>
                  <a:cubicBezTo>
                    <a:pt x="5615" y="23"/>
                    <a:pt x="5592" y="46"/>
                    <a:pt x="5592" y="68"/>
                  </a:cubicBezTo>
                  <a:cubicBezTo>
                    <a:pt x="5321" y="1043"/>
                    <a:pt x="4914" y="1949"/>
                    <a:pt x="4417" y="2833"/>
                  </a:cubicBezTo>
                  <a:lnTo>
                    <a:pt x="4417" y="2833"/>
                  </a:lnTo>
                  <a:cubicBezTo>
                    <a:pt x="4420" y="2831"/>
                    <a:pt x="4424" y="2830"/>
                    <a:pt x="4428" y="2830"/>
                  </a:cubicBezTo>
                  <a:cubicBezTo>
                    <a:pt x="3858" y="3835"/>
                    <a:pt x="3196" y="4793"/>
                    <a:pt x="2557" y="5729"/>
                  </a:cubicBezTo>
                  <a:cubicBezTo>
                    <a:pt x="2237" y="6186"/>
                    <a:pt x="1895" y="6642"/>
                    <a:pt x="1598" y="7099"/>
                  </a:cubicBezTo>
                  <a:cubicBezTo>
                    <a:pt x="1256" y="7578"/>
                    <a:pt x="913" y="8057"/>
                    <a:pt x="548" y="8514"/>
                  </a:cubicBezTo>
                  <a:cubicBezTo>
                    <a:pt x="388" y="8742"/>
                    <a:pt x="206" y="8948"/>
                    <a:pt x="23" y="9153"/>
                  </a:cubicBezTo>
                  <a:cubicBezTo>
                    <a:pt x="0" y="9176"/>
                    <a:pt x="0" y="9199"/>
                    <a:pt x="0" y="9221"/>
                  </a:cubicBezTo>
                  <a:cubicBezTo>
                    <a:pt x="0" y="9244"/>
                    <a:pt x="23" y="9267"/>
                    <a:pt x="23" y="9290"/>
                  </a:cubicBezTo>
                  <a:cubicBezTo>
                    <a:pt x="46" y="9313"/>
                    <a:pt x="69" y="9313"/>
                    <a:pt x="114" y="9313"/>
                  </a:cubicBezTo>
                  <a:cubicBezTo>
                    <a:pt x="137" y="9313"/>
                    <a:pt x="160" y="9290"/>
                    <a:pt x="160" y="9267"/>
                  </a:cubicBezTo>
                  <a:cubicBezTo>
                    <a:pt x="571" y="8833"/>
                    <a:pt x="913" y="8377"/>
                    <a:pt x="1256" y="7898"/>
                  </a:cubicBezTo>
                  <a:cubicBezTo>
                    <a:pt x="1438" y="7669"/>
                    <a:pt x="1598" y="7418"/>
                    <a:pt x="1758" y="7190"/>
                  </a:cubicBezTo>
                  <a:cubicBezTo>
                    <a:pt x="1917" y="6962"/>
                    <a:pt x="2077" y="6733"/>
                    <a:pt x="2237" y="6505"/>
                  </a:cubicBezTo>
                  <a:cubicBezTo>
                    <a:pt x="2899" y="5569"/>
                    <a:pt x="3561" y="4634"/>
                    <a:pt x="4154" y="3675"/>
                  </a:cubicBezTo>
                  <a:cubicBezTo>
                    <a:pt x="4497" y="3104"/>
                    <a:pt x="4816" y="2534"/>
                    <a:pt x="5090" y="1940"/>
                  </a:cubicBezTo>
                  <a:cubicBezTo>
                    <a:pt x="5364" y="1370"/>
                    <a:pt x="5592" y="753"/>
                    <a:pt x="5775" y="137"/>
                  </a:cubicBezTo>
                  <a:cubicBezTo>
                    <a:pt x="5775" y="114"/>
                    <a:pt x="5775" y="91"/>
                    <a:pt x="5775" y="68"/>
                  </a:cubicBezTo>
                  <a:cubicBezTo>
                    <a:pt x="5752" y="46"/>
                    <a:pt x="5729" y="23"/>
                    <a:pt x="5706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4"/>
            <p:cNvSpPr/>
            <p:nvPr/>
          </p:nvSpPr>
          <p:spPr>
            <a:xfrm>
              <a:off x="6843175" y="1766150"/>
              <a:ext cx="271650" cy="227150"/>
            </a:xfrm>
            <a:custGeom>
              <a:avLst/>
              <a:gdLst/>
              <a:ahLst/>
              <a:cxnLst/>
              <a:rect l="l" t="t" r="r" b="b"/>
              <a:pathLst>
                <a:path w="10866" h="9086" extrusionOk="0">
                  <a:moveTo>
                    <a:pt x="4657" y="1"/>
                  </a:moveTo>
                  <a:cubicBezTo>
                    <a:pt x="4224" y="1"/>
                    <a:pt x="3790" y="46"/>
                    <a:pt x="3356" y="160"/>
                  </a:cubicBezTo>
                  <a:cubicBezTo>
                    <a:pt x="2968" y="252"/>
                    <a:pt x="2557" y="389"/>
                    <a:pt x="2192" y="594"/>
                  </a:cubicBezTo>
                  <a:cubicBezTo>
                    <a:pt x="1804" y="800"/>
                    <a:pt x="1462" y="1051"/>
                    <a:pt x="1142" y="1325"/>
                  </a:cubicBezTo>
                  <a:cubicBezTo>
                    <a:pt x="914" y="1553"/>
                    <a:pt x="686" y="1781"/>
                    <a:pt x="480" y="2032"/>
                  </a:cubicBezTo>
                  <a:cubicBezTo>
                    <a:pt x="298" y="2260"/>
                    <a:pt x="138" y="2511"/>
                    <a:pt x="1" y="2763"/>
                  </a:cubicBezTo>
                  <a:lnTo>
                    <a:pt x="115" y="2763"/>
                  </a:lnTo>
                  <a:cubicBezTo>
                    <a:pt x="115" y="2740"/>
                    <a:pt x="138" y="2740"/>
                    <a:pt x="138" y="2740"/>
                  </a:cubicBezTo>
                  <a:lnTo>
                    <a:pt x="229" y="2740"/>
                  </a:lnTo>
                  <a:cubicBezTo>
                    <a:pt x="480" y="2329"/>
                    <a:pt x="777" y="1941"/>
                    <a:pt x="1119" y="1598"/>
                  </a:cubicBezTo>
                  <a:lnTo>
                    <a:pt x="1142" y="1598"/>
                  </a:lnTo>
                  <a:cubicBezTo>
                    <a:pt x="1462" y="1302"/>
                    <a:pt x="1804" y="1028"/>
                    <a:pt x="2192" y="822"/>
                  </a:cubicBezTo>
                  <a:cubicBezTo>
                    <a:pt x="2557" y="617"/>
                    <a:pt x="2968" y="457"/>
                    <a:pt x="3379" y="343"/>
                  </a:cubicBezTo>
                  <a:cubicBezTo>
                    <a:pt x="3809" y="253"/>
                    <a:pt x="4261" y="207"/>
                    <a:pt x="4713" y="206"/>
                  </a:cubicBezTo>
                  <a:lnTo>
                    <a:pt x="4713" y="206"/>
                  </a:lnTo>
                  <a:cubicBezTo>
                    <a:pt x="5258" y="207"/>
                    <a:pt x="5802" y="298"/>
                    <a:pt x="6324" y="434"/>
                  </a:cubicBezTo>
                  <a:cubicBezTo>
                    <a:pt x="6689" y="526"/>
                    <a:pt x="7031" y="663"/>
                    <a:pt x="7374" y="800"/>
                  </a:cubicBezTo>
                  <a:cubicBezTo>
                    <a:pt x="7739" y="959"/>
                    <a:pt x="8081" y="1165"/>
                    <a:pt x="8423" y="1347"/>
                  </a:cubicBezTo>
                  <a:lnTo>
                    <a:pt x="8401" y="1347"/>
                  </a:lnTo>
                  <a:cubicBezTo>
                    <a:pt x="8880" y="1621"/>
                    <a:pt x="9314" y="1941"/>
                    <a:pt x="9702" y="2329"/>
                  </a:cubicBezTo>
                  <a:cubicBezTo>
                    <a:pt x="9930" y="2557"/>
                    <a:pt x="10113" y="2808"/>
                    <a:pt x="10272" y="3082"/>
                  </a:cubicBezTo>
                  <a:cubicBezTo>
                    <a:pt x="10272" y="3105"/>
                    <a:pt x="10272" y="3105"/>
                    <a:pt x="10272" y="3105"/>
                  </a:cubicBezTo>
                  <a:cubicBezTo>
                    <a:pt x="10386" y="3333"/>
                    <a:pt x="10501" y="3561"/>
                    <a:pt x="10546" y="3813"/>
                  </a:cubicBezTo>
                  <a:cubicBezTo>
                    <a:pt x="10636" y="4128"/>
                    <a:pt x="10660" y="4488"/>
                    <a:pt x="10660" y="4826"/>
                  </a:cubicBezTo>
                  <a:lnTo>
                    <a:pt x="10660" y="4826"/>
                  </a:lnTo>
                  <a:cubicBezTo>
                    <a:pt x="10659" y="5302"/>
                    <a:pt x="10568" y="5779"/>
                    <a:pt x="10455" y="6255"/>
                  </a:cubicBezTo>
                  <a:cubicBezTo>
                    <a:pt x="10364" y="6574"/>
                    <a:pt x="10227" y="6917"/>
                    <a:pt x="10090" y="7236"/>
                  </a:cubicBezTo>
                  <a:cubicBezTo>
                    <a:pt x="9953" y="7556"/>
                    <a:pt x="9770" y="7898"/>
                    <a:pt x="9588" y="8218"/>
                  </a:cubicBezTo>
                  <a:lnTo>
                    <a:pt x="9610" y="8195"/>
                  </a:lnTo>
                  <a:lnTo>
                    <a:pt x="9610" y="8195"/>
                  </a:lnTo>
                  <a:cubicBezTo>
                    <a:pt x="9451" y="8423"/>
                    <a:pt x="9314" y="8651"/>
                    <a:pt x="9154" y="8857"/>
                  </a:cubicBezTo>
                  <a:cubicBezTo>
                    <a:pt x="9200" y="8948"/>
                    <a:pt x="9222" y="9017"/>
                    <a:pt x="9245" y="9085"/>
                  </a:cubicBezTo>
                  <a:cubicBezTo>
                    <a:pt x="9519" y="8697"/>
                    <a:pt x="9770" y="8286"/>
                    <a:pt x="9998" y="7875"/>
                  </a:cubicBezTo>
                  <a:cubicBezTo>
                    <a:pt x="10272" y="7373"/>
                    <a:pt x="10478" y="6848"/>
                    <a:pt x="10638" y="6300"/>
                  </a:cubicBezTo>
                  <a:cubicBezTo>
                    <a:pt x="10706" y="6027"/>
                    <a:pt x="10774" y="5753"/>
                    <a:pt x="10797" y="5479"/>
                  </a:cubicBezTo>
                  <a:cubicBezTo>
                    <a:pt x="10843" y="5205"/>
                    <a:pt x="10866" y="4908"/>
                    <a:pt x="10843" y="4634"/>
                  </a:cubicBezTo>
                  <a:cubicBezTo>
                    <a:pt x="10843" y="4360"/>
                    <a:pt x="10820" y="4086"/>
                    <a:pt x="10752" y="3835"/>
                  </a:cubicBezTo>
                  <a:cubicBezTo>
                    <a:pt x="10706" y="3607"/>
                    <a:pt x="10615" y="3379"/>
                    <a:pt x="10523" y="3151"/>
                  </a:cubicBezTo>
                  <a:cubicBezTo>
                    <a:pt x="10113" y="2306"/>
                    <a:pt x="9359" y="1690"/>
                    <a:pt x="8560" y="1210"/>
                  </a:cubicBezTo>
                  <a:cubicBezTo>
                    <a:pt x="8127" y="959"/>
                    <a:pt x="7716" y="731"/>
                    <a:pt x="7259" y="549"/>
                  </a:cubicBezTo>
                  <a:cubicBezTo>
                    <a:pt x="6826" y="366"/>
                    <a:pt x="6392" y="229"/>
                    <a:pt x="5936" y="138"/>
                  </a:cubicBezTo>
                  <a:cubicBezTo>
                    <a:pt x="5525" y="46"/>
                    <a:pt x="5091" y="1"/>
                    <a:pt x="4657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4"/>
            <p:cNvSpPr/>
            <p:nvPr/>
          </p:nvSpPr>
          <p:spPr>
            <a:xfrm>
              <a:off x="6871150" y="18061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4"/>
            <p:cNvSpPr/>
            <p:nvPr/>
          </p:nvSpPr>
          <p:spPr>
            <a:xfrm>
              <a:off x="7099975" y="1843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4"/>
            <p:cNvSpPr/>
            <p:nvPr/>
          </p:nvSpPr>
          <p:spPr>
            <a:xfrm>
              <a:off x="6871150" y="180610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4"/>
            <p:cNvSpPr/>
            <p:nvPr/>
          </p:nvSpPr>
          <p:spPr>
            <a:xfrm>
              <a:off x="7099975" y="1843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4"/>
            <p:cNvSpPr/>
            <p:nvPr/>
          </p:nvSpPr>
          <p:spPr>
            <a:xfrm>
              <a:off x="6882550" y="1796975"/>
              <a:ext cx="196900" cy="162650"/>
            </a:xfrm>
            <a:custGeom>
              <a:avLst/>
              <a:gdLst/>
              <a:ahLst/>
              <a:cxnLst/>
              <a:rect l="l" t="t" r="r" b="b"/>
              <a:pathLst>
                <a:path w="7876" h="6506" extrusionOk="0">
                  <a:moveTo>
                    <a:pt x="7493" y="4863"/>
                  </a:moveTo>
                  <a:cubicBezTo>
                    <a:pt x="7488" y="4865"/>
                    <a:pt x="7488" y="4870"/>
                    <a:pt x="7488" y="4885"/>
                  </a:cubicBezTo>
                  <a:cubicBezTo>
                    <a:pt x="7489" y="4878"/>
                    <a:pt x="7491" y="4870"/>
                    <a:pt x="7493" y="4863"/>
                  </a:cubicBezTo>
                  <a:close/>
                  <a:moveTo>
                    <a:pt x="3653" y="0"/>
                  </a:moveTo>
                  <a:cubicBezTo>
                    <a:pt x="3333" y="0"/>
                    <a:pt x="3037" y="23"/>
                    <a:pt x="2740" y="92"/>
                  </a:cubicBezTo>
                  <a:cubicBezTo>
                    <a:pt x="2192" y="206"/>
                    <a:pt x="1644" y="434"/>
                    <a:pt x="1165" y="731"/>
                  </a:cubicBezTo>
                  <a:cubicBezTo>
                    <a:pt x="731" y="1027"/>
                    <a:pt x="343" y="1370"/>
                    <a:pt x="1" y="1781"/>
                  </a:cubicBezTo>
                  <a:cubicBezTo>
                    <a:pt x="47" y="1803"/>
                    <a:pt x="92" y="1803"/>
                    <a:pt x="138" y="1826"/>
                  </a:cubicBezTo>
                  <a:cubicBezTo>
                    <a:pt x="161" y="1826"/>
                    <a:pt x="183" y="1849"/>
                    <a:pt x="206" y="1849"/>
                  </a:cubicBezTo>
                  <a:cubicBezTo>
                    <a:pt x="320" y="1712"/>
                    <a:pt x="435" y="1598"/>
                    <a:pt x="572" y="1461"/>
                  </a:cubicBezTo>
                  <a:cubicBezTo>
                    <a:pt x="868" y="1164"/>
                    <a:pt x="1188" y="936"/>
                    <a:pt x="1553" y="731"/>
                  </a:cubicBezTo>
                  <a:lnTo>
                    <a:pt x="1576" y="731"/>
                  </a:lnTo>
                  <a:cubicBezTo>
                    <a:pt x="1895" y="548"/>
                    <a:pt x="2238" y="411"/>
                    <a:pt x="2603" y="320"/>
                  </a:cubicBezTo>
                  <a:cubicBezTo>
                    <a:pt x="2964" y="230"/>
                    <a:pt x="3325" y="184"/>
                    <a:pt x="3686" y="183"/>
                  </a:cubicBezTo>
                  <a:lnTo>
                    <a:pt x="3686" y="183"/>
                  </a:lnTo>
                  <a:cubicBezTo>
                    <a:pt x="4047" y="184"/>
                    <a:pt x="4387" y="252"/>
                    <a:pt x="4726" y="343"/>
                  </a:cubicBezTo>
                  <a:cubicBezTo>
                    <a:pt x="5091" y="434"/>
                    <a:pt x="5410" y="571"/>
                    <a:pt x="5730" y="753"/>
                  </a:cubicBezTo>
                  <a:cubicBezTo>
                    <a:pt x="6050" y="959"/>
                    <a:pt x="6369" y="1187"/>
                    <a:pt x="6620" y="1484"/>
                  </a:cubicBezTo>
                  <a:lnTo>
                    <a:pt x="6620" y="1461"/>
                  </a:lnTo>
                  <a:cubicBezTo>
                    <a:pt x="6871" y="1712"/>
                    <a:pt x="7077" y="1986"/>
                    <a:pt x="7259" y="2306"/>
                  </a:cubicBezTo>
                  <a:cubicBezTo>
                    <a:pt x="7396" y="2534"/>
                    <a:pt x="7488" y="2785"/>
                    <a:pt x="7556" y="3036"/>
                  </a:cubicBezTo>
                  <a:cubicBezTo>
                    <a:pt x="7556" y="3036"/>
                    <a:pt x="7556" y="3059"/>
                    <a:pt x="7556" y="3059"/>
                  </a:cubicBezTo>
                  <a:cubicBezTo>
                    <a:pt x="7623" y="3306"/>
                    <a:pt x="7647" y="3575"/>
                    <a:pt x="7647" y="3844"/>
                  </a:cubicBezTo>
                  <a:lnTo>
                    <a:pt x="7647" y="3844"/>
                  </a:lnTo>
                  <a:cubicBezTo>
                    <a:pt x="7646" y="4177"/>
                    <a:pt x="7581" y="4530"/>
                    <a:pt x="7493" y="4863"/>
                  </a:cubicBezTo>
                  <a:lnTo>
                    <a:pt x="7493" y="4863"/>
                  </a:lnTo>
                  <a:cubicBezTo>
                    <a:pt x="7497" y="4862"/>
                    <a:pt x="7502" y="4862"/>
                    <a:pt x="7510" y="4862"/>
                  </a:cubicBezTo>
                  <a:cubicBezTo>
                    <a:pt x="7351" y="5364"/>
                    <a:pt x="7122" y="5866"/>
                    <a:pt x="6848" y="6323"/>
                  </a:cubicBezTo>
                  <a:cubicBezTo>
                    <a:pt x="6848" y="6323"/>
                    <a:pt x="6852" y="6323"/>
                    <a:pt x="6855" y="6322"/>
                  </a:cubicBezTo>
                  <a:lnTo>
                    <a:pt x="6855" y="6322"/>
                  </a:lnTo>
                  <a:cubicBezTo>
                    <a:pt x="6848" y="6335"/>
                    <a:pt x="6848" y="6346"/>
                    <a:pt x="6848" y="6346"/>
                  </a:cubicBezTo>
                  <a:cubicBezTo>
                    <a:pt x="6871" y="6391"/>
                    <a:pt x="6894" y="6414"/>
                    <a:pt x="6917" y="6460"/>
                  </a:cubicBezTo>
                  <a:cubicBezTo>
                    <a:pt x="6940" y="6483"/>
                    <a:pt x="6963" y="6483"/>
                    <a:pt x="6963" y="6505"/>
                  </a:cubicBezTo>
                  <a:cubicBezTo>
                    <a:pt x="7031" y="6391"/>
                    <a:pt x="7122" y="6254"/>
                    <a:pt x="7191" y="6140"/>
                  </a:cubicBezTo>
                  <a:cubicBezTo>
                    <a:pt x="7419" y="5684"/>
                    <a:pt x="7625" y="5227"/>
                    <a:pt x="7739" y="4725"/>
                  </a:cubicBezTo>
                  <a:cubicBezTo>
                    <a:pt x="7853" y="4246"/>
                    <a:pt x="7876" y="3766"/>
                    <a:pt x="7807" y="3287"/>
                  </a:cubicBezTo>
                  <a:cubicBezTo>
                    <a:pt x="7761" y="3036"/>
                    <a:pt x="7693" y="2785"/>
                    <a:pt x="7602" y="2557"/>
                  </a:cubicBezTo>
                  <a:cubicBezTo>
                    <a:pt x="7510" y="2328"/>
                    <a:pt x="7373" y="2100"/>
                    <a:pt x="7214" y="1872"/>
                  </a:cubicBezTo>
                  <a:cubicBezTo>
                    <a:pt x="7077" y="1667"/>
                    <a:pt x="6917" y="1484"/>
                    <a:pt x="6757" y="1324"/>
                  </a:cubicBezTo>
                  <a:cubicBezTo>
                    <a:pt x="6597" y="1164"/>
                    <a:pt x="6438" y="1005"/>
                    <a:pt x="6255" y="868"/>
                  </a:cubicBezTo>
                  <a:cubicBezTo>
                    <a:pt x="5913" y="617"/>
                    <a:pt x="5547" y="411"/>
                    <a:pt x="5137" y="274"/>
                  </a:cubicBezTo>
                  <a:cubicBezTo>
                    <a:pt x="4657" y="92"/>
                    <a:pt x="4155" y="0"/>
                    <a:pt x="3653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4"/>
            <p:cNvSpPr/>
            <p:nvPr/>
          </p:nvSpPr>
          <p:spPr>
            <a:xfrm>
              <a:off x="6921350" y="1815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4"/>
            <p:cNvSpPr/>
            <p:nvPr/>
          </p:nvSpPr>
          <p:spPr>
            <a:xfrm>
              <a:off x="6896825" y="183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4"/>
            <p:cNvSpPr/>
            <p:nvPr/>
          </p:nvSpPr>
          <p:spPr>
            <a:xfrm>
              <a:off x="6896250" y="183350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4"/>
            <p:cNvSpPr/>
            <p:nvPr/>
          </p:nvSpPr>
          <p:spPr>
            <a:xfrm>
              <a:off x="6888275" y="1987000"/>
              <a:ext cx="265350" cy="591750"/>
            </a:xfrm>
            <a:custGeom>
              <a:avLst/>
              <a:gdLst/>
              <a:ahLst/>
              <a:cxnLst/>
              <a:rect l="l" t="t" r="r" b="b"/>
              <a:pathLst>
                <a:path w="10614" h="23670" extrusionOk="0">
                  <a:moveTo>
                    <a:pt x="7601" y="0"/>
                  </a:moveTo>
                  <a:cubicBezTo>
                    <a:pt x="7555" y="0"/>
                    <a:pt x="7510" y="23"/>
                    <a:pt x="7510" y="69"/>
                  </a:cubicBezTo>
                  <a:cubicBezTo>
                    <a:pt x="7487" y="114"/>
                    <a:pt x="7510" y="160"/>
                    <a:pt x="7555" y="183"/>
                  </a:cubicBezTo>
                  <a:cubicBezTo>
                    <a:pt x="7669" y="228"/>
                    <a:pt x="7784" y="297"/>
                    <a:pt x="7898" y="342"/>
                  </a:cubicBezTo>
                  <a:cubicBezTo>
                    <a:pt x="8194" y="502"/>
                    <a:pt x="8445" y="685"/>
                    <a:pt x="8697" y="890"/>
                  </a:cubicBezTo>
                  <a:cubicBezTo>
                    <a:pt x="8925" y="1119"/>
                    <a:pt x="9153" y="1370"/>
                    <a:pt x="9336" y="1643"/>
                  </a:cubicBezTo>
                  <a:lnTo>
                    <a:pt x="9313" y="1643"/>
                  </a:lnTo>
                  <a:cubicBezTo>
                    <a:pt x="9336" y="1643"/>
                    <a:pt x="9336" y="1666"/>
                    <a:pt x="9336" y="1666"/>
                  </a:cubicBezTo>
                  <a:cubicBezTo>
                    <a:pt x="9564" y="2054"/>
                    <a:pt x="9747" y="2465"/>
                    <a:pt x="9883" y="2876"/>
                  </a:cubicBezTo>
                  <a:cubicBezTo>
                    <a:pt x="10043" y="3378"/>
                    <a:pt x="10135" y="3880"/>
                    <a:pt x="10226" y="4383"/>
                  </a:cubicBezTo>
                  <a:cubicBezTo>
                    <a:pt x="10272" y="4679"/>
                    <a:pt x="10294" y="4976"/>
                    <a:pt x="10317" y="5296"/>
                  </a:cubicBezTo>
                  <a:cubicBezTo>
                    <a:pt x="10340" y="5638"/>
                    <a:pt x="10386" y="6003"/>
                    <a:pt x="10386" y="6345"/>
                  </a:cubicBezTo>
                  <a:cubicBezTo>
                    <a:pt x="10386" y="6345"/>
                    <a:pt x="10386" y="6345"/>
                    <a:pt x="10386" y="6323"/>
                  </a:cubicBezTo>
                  <a:lnTo>
                    <a:pt x="10386" y="6323"/>
                  </a:lnTo>
                  <a:cubicBezTo>
                    <a:pt x="10500" y="8514"/>
                    <a:pt x="10317" y="10682"/>
                    <a:pt x="9838" y="12805"/>
                  </a:cubicBezTo>
                  <a:cubicBezTo>
                    <a:pt x="9838" y="12805"/>
                    <a:pt x="9838" y="12805"/>
                    <a:pt x="9838" y="12782"/>
                  </a:cubicBezTo>
                  <a:cubicBezTo>
                    <a:pt x="9610" y="13832"/>
                    <a:pt x="9290" y="14859"/>
                    <a:pt x="8925" y="15864"/>
                  </a:cubicBezTo>
                  <a:cubicBezTo>
                    <a:pt x="8628" y="16617"/>
                    <a:pt x="8286" y="17370"/>
                    <a:pt x="7921" y="18101"/>
                  </a:cubicBezTo>
                  <a:cubicBezTo>
                    <a:pt x="7373" y="19128"/>
                    <a:pt x="6711" y="20109"/>
                    <a:pt x="5935" y="20976"/>
                  </a:cubicBezTo>
                  <a:cubicBezTo>
                    <a:pt x="5935" y="20954"/>
                    <a:pt x="5935" y="20954"/>
                    <a:pt x="5935" y="20954"/>
                  </a:cubicBezTo>
                  <a:cubicBezTo>
                    <a:pt x="5433" y="21501"/>
                    <a:pt x="4862" y="22004"/>
                    <a:pt x="4223" y="22414"/>
                  </a:cubicBezTo>
                  <a:cubicBezTo>
                    <a:pt x="3721" y="22734"/>
                    <a:pt x="3196" y="22985"/>
                    <a:pt x="2625" y="23168"/>
                  </a:cubicBezTo>
                  <a:lnTo>
                    <a:pt x="2648" y="23168"/>
                  </a:lnTo>
                  <a:cubicBezTo>
                    <a:pt x="2123" y="23327"/>
                    <a:pt x="1552" y="23442"/>
                    <a:pt x="1004" y="23464"/>
                  </a:cubicBezTo>
                  <a:lnTo>
                    <a:pt x="1027" y="23464"/>
                  </a:lnTo>
                  <a:cubicBezTo>
                    <a:pt x="936" y="23464"/>
                    <a:pt x="835" y="23475"/>
                    <a:pt x="736" y="23475"/>
                  </a:cubicBezTo>
                  <a:cubicBezTo>
                    <a:pt x="687" y="23475"/>
                    <a:pt x="639" y="23472"/>
                    <a:pt x="594" y="23464"/>
                  </a:cubicBezTo>
                  <a:cubicBezTo>
                    <a:pt x="434" y="23464"/>
                    <a:pt x="274" y="23442"/>
                    <a:pt x="114" y="23396"/>
                  </a:cubicBezTo>
                  <a:cubicBezTo>
                    <a:pt x="69" y="23464"/>
                    <a:pt x="46" y="23510"/>
                    <a:pt x="0" y="23556"/>
                  </a:cubicBezTo>
                  <a:cubicBezTo>
                    <a:pt x="0" y="23556"/>
                    <a:pt x="0" y="23579"/>
                    <a:pt x="0" y="23579"/>
                  </a:cubicBezTo>
                  <a:cubicBezTo>
                    <a:pt x="114" y="23601"/>
                    <a:pt x="206" y="23624"/>
                    <a:pt x="320" y="23647"/>
                  </a:cubicBezTo>
                  <a:cubicBezTo>
                    <a:pt x="502" y="23670"/>
                    <a:pt x="685" y="23670"/>
                    <a:pt x="867" y="23670"/>
                  </a:cubicBezTo>
                  <a:cubicBezTo>
                    <a:pt x="1187" y="23670"/>
                    <a:pt x="1484" y="23624"/>
                    <a:pt x="1781" y="23579"/>
                  </a:cubicBezTo>
                  <a:cubicBezTo>
                    <a:pt x="2305" y="23487"/>
                    <a:pt x="2830" y="23327"/>
                    <a:pt x="3310" y="23122"/>
                  </a:cubicBezTo>
                  <a:cubicBezTo>
                    <a:pt x="4291" y="22688"/>
                    <a:pt x="5159" y="22049"/>
                    <a:pt x="5889" y="21296"/>
                  </a:cubicBezTo>
                  <a:cubicBezTo>
                    <a:pt x="6642" y="20520"/>
                    <a:pt x="7281" y="19607"/>
                    <a:pt x="7806" y="18671"/>
                  </a:cubicBezTo>
                  <a:cubicBezTo>
                    <a:pt x="8354" y="17735"/>
                    <a:pt x="8811" y="16731"/>
                    <a:pt x="9199" y="15681"/>
                  </a:cubicBezTo>
                  <a:cubicBezTo>
                    <a:pt x="9678" y="14357"/>
                    <a:pt x="10043" y="12965"/>
                    <a:pt x="10272" y="11572"/>
                  </a:cubicBezTo>
                  <a:cubicBezTo>
                    <a:pt x="10523" y="10157"/>
                    <a:pt x="10614" y="8719"/>
                    <a:pt x="10614" y="7281"/>
                  </a:cubicBezTo>
                  <a:cubicBezTo>
                    <a:pt x="10614" y="6574"/>
                    <a:pt x="10568" y="5866"/>
                    <a:pt x="10500" y="5159"/>
                  </a:cubicBezTo>
                  <a:cubicBezTo>
                    <a:pt x="10454" y="4588"/>
                    <a:pt x="10386" y="4017"/>
                    <a:pt x="10249" y="3447"/>
                  </a:cubicBezTo>
                  <a:cubicBezTo>
                    <a:pt x="10135" y="2922"/>
                    <a:pt x="9952" y="2420"/>
                    <a:pt x="9724" y="1963"/>
                  </a:cubicBezTo>
                  <a:cubicBezTo>
                    <a:pt x="9495" y="1507"/>
                    <a:pt x="9199" y="1096"/>
                    <a:pt x="8811" y="753"/>
                  </a:cubicBezTo>
                  <a:cubicBezTo>
                    <a:pt x="8651" y="594"/>
                    <a:pt x="8468" y="457"/>
                    <a:pt x="8286" y="342"/>
                  </a:cubicBezTo>
                  <a:cubicBezTo>
                    <a:pt x="8080" y="205"/>
                    <a:pt x="7852" y="91"/>
                    <a:pt x="7624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4"/>
            <p:cNvSpPr/>
            <p:nvPr/>
          </p:nvSpPr>
          <p:spPr>
            <a:xfrm>
              <a:off x="7121650" y="202807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0"/>
                    <a:pt x="1" y="0"/>
                  </a:cubicBezTo>
                  <a:cubicBezTo>
                    <a:pt x="1" y="0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4"/>
            <p:cNvSpPr/>
            <p:nvPr/>
          </p:nvSpPr>
          <p:spPr>
            <a:xfrm>
              <a:off x="7086275" y="243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4"/>
            <p:cNvSpPr/>
            <p:nvPr/>
          </p:nvSpPr>
          <p:spPr>
            <a:xfrm>
              <a:off x="7086275" y="24389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4"/>
                  </a:moveTo>
                  <a:cubicBezTo>
                    <a:pt x="1" y="24"/>
                    <a:pt x="1" y="1"/>
                    <a:pt x="1" y="1"/>
                  </a:cubicBez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4"/>
            <p:cNvSpPr/>
            <p:nvPr/>
          </p:nvSpPr>
          <p:spPr>
            <a:xfrm>
              <a:off x="6927075" y="2036075"/>
              <a:ext cx="187175" cy="486750"/>
            </a:xfrm>
            <a:custGeom>
              <a:avLst/>
              <a:gdLst/>
              <a:ahLst/>
              <a:cxnLst/>
              <a:rect l="l" t="t" r="r" b="b"/>
              <a:pathLst>
                <a:path w="7487" h="19470" extrusionOk="0">
                  <a:moveTo>
                    <a:pt x="6551" y="0"/>
                  </a:moveTo>
                  <a:cubicBezTo>
                    <a:pt x="6574" y="46"/>
                    <a:pt x="6574" y="91"/>
                    <a:pt x="6597" y="114"/>
                  </a:cubicBezTo>
                  <a:cubicBezTo>
                    <a:pt x="6597" y="183"/>
                    <a:pt x="6620" y="274"/>
                    <a:pt x="6620" y="342"/>
                  </a:cubicBezTo>
                  <a:cubicBezTo>
                    <a:pt x="6642" y="365"/>
                    <a:pt x="6642" y="388"/>
                    <a:pt x="6642" y="411"/>
                  </a:cubicBezTo>
                  <a:cubicBezTo>
                    <a:pt x="6779" y="616"/>
                    <a:pt x="6848" y="822"/>
                    <a:pt x="6916" y="1027"/>
                  </a:cubicBezTo>
                  <a:cubicBezTo>
                    <a:pt x="6939" y="1027"/>
                    <a:pt x="6939" y="1027"/>
                    <a:pt x="6939" y="1050"/>
                  </a:cubicBezTo>
                  <a:cubicBezTo>
                    <a:pt x="7076" y="1507"/>
                    <a:pt x="7145" y="1963"/>
                    <a:pt x="7167" y="2442"/>
                  </a:cubicBezTo>
                  <a:cubicBezTo>
                    <a:pt x="7190" y="2671"/>
                    <a:pt x="7213" y="2899"/>
                    <a:pt x="7213" y="3127"/>
                  </a:cubicBezTo>
                  <a:cubicBezTo>
                    <a:pt x="7236" y="3401"/>
                    <a:pt x="7259" y="3675"/>
                    <a:pt x="7282" y="3949"/>
                  </a:cubicBezTo>
                  <a:cubicBezTo>
                    <a:pt x="7350" y="5547"/>
                    <a:pt x="7145" y="7167"/>
                    <a:pt x="6802" y="8742"/>
                  </a:cubicBezTo>
                  <a:cubicBezTo>
                    <a:pt x="6802" y="8719"/>
                    <a:pt x="6802" y="8719"/>
                    <a:pt x="6802" y="8696"/>
                  </a:cubicBezTo>
                  <a:cubicBezTo>
                    <a:pt x="6688" y="9221"/>
                    <a:pt x="6574" y="9724"/>
                    <a:pt x="6414" y="10226"/>
                  </a:cubicBezTo>
                  <a:cubicBezTo>
                    <a:pt x="6300" y="10705"/>
                    <a:pt x="6140" y="11184"/>
                    <a:pt x="5980" y="11664"/>
                  </a:cubicBezTo>
                  <a:cubicBezTo>
                    <a:pt x="5661" y="12622"/>
                    <a:pt x="5273" y="13558"/>
                    <a:pt x="4794" y="14448"/>
                  </a:cubicBezTo>
                  <a:cubicBezTo>
                    <a:pt x="4269" y="15430"/>
                    <a:pt x="3652" y="16366"/>
                    <a:pt x="2899" y="17187"/>
                  </a:cubicBezTo>
                  <a:cubicBezTo>
                    <a:pt x="2625" y="17461"/>
                    <a:pt x="2374" y="17712"/>
                    <a:pt x="2077" y="17964"/>
                  </a:cubicBezTo>
                  <a:cubicBezTo>
                    <a:pt x="1803" y="18215"/>
                    <a:pt x="1507" y="18420"/>
                    <a:pt x="1187" y="18625"/>
                  </a:cubicBezTo>
                  <a:cubicBezTo>
                    <a:pt x="890" y="18831"/>
                    <a:pt x="571" y="18991"/>
                    <a:pt x="251" y="19150"/>
                  </a:cubicBezTo>
                  <a:cubicBezTo>
                    <a:pt x="229" y="19150"/>
                    <a:pt x="206" y="19173"/>
                    <a:pt x="183" y="19173"/>
                  </a:cubicBezTo>
                  <a:cubicBezTo>
                    <a:pt x="160" y="19219"/>
                    <a:pt x="137" y="19265"/>
                    <a:pt x="114" y="19310"/>
                  </a:cubicBezTo>
                  <a:cubicBezTo>
                    <a:pt x="69" y="19356"/>
                    <a:pt x="23" y="19424"/>
                    <a:pt x="0" y="19470"/>
                  </a:cubicBezTo>
                  <a:cubicBezTo>
                    <a:pt x="251" y="19379"/>
                    <a:pt x="480" y="19265"/>
                    <a:pt x="731" y="19128"/>
                  </a:cubicBezTo>
                  <a:cubicBezTo>
                    <a:pt x="1164" y="18877"/>
                    <a:pt x="1598" y="18603"/>
                    <a:pt x="1986" y="18283"/>
                  </a:cubicBezTo>
                  <a:cubicBezTo>
                    <a:pt x="2397" y="17964"/>
                    <a:pt x="2785" y="17598"/>
                    <a:pt x="3127" y="17210"/>
                  </a:cubicBezTo>
                  <a:cubicBezTo>
                    <a:pt x="3493" y="16799"/>
                    <a:pt x="3835" y="16366"/>
                    <a:pt x="4132" y="15909"/>
                  </a:cubicBezTo>
                  <a:cubicBezTo>
                    <a:pt x="4748" y="15019"/>
                    <a:pt x="5250" y="14038"/>
                    <a:pt x="5684" y="13033"/>
                  </a:cubicBezTo>
                  <a:cubicBezTo>
                    <a:pt x="6095" y="12006"/>
                    <a:pt x="6437" y="10979"/>
                    <a:pt x="6711" y="9906"/>
                  </a:cubicBezTo>
                  <a:cubicBezTo>
                    <a:pt x="6871" y="9336"/>
                    <a:pt x="7008" y="8788"/>
                    <a:pt x="7122" y="8194"/>
                  </a:cubicBezTo>
                  <a:cubicBezTo>
                    <a:pt x="7236" y="7601"/>
                    <a:pt x="7327" y="6985"/>
                    <a:pt x="7396" y="6368"/>
                  </a:cubicBezTo>
                  <a:cubicBezTo>
                    <a:pt x="7464" y="5729"/>
                    <a:pt x="7487" y="5113"/>
                    <a:pt x="7487" y="4497"/>
                  </a:cubicBezTo>
                  <a:cubicBezTo>
                    <a:pt x="7487" y="4200"/>
                    <a:pt x="7464" y="3880"/>
                    <a:pt x="7441" y="3584"/>
                  </a:cubicBezTo>
                  <a:cubicBezTo>
                    <a:pt x="7441" y="3469"/>
                    <a:pt x="7441" y="3355"/>
                    <a:pt x="7418" y="3241"/>
                  </a:cubicBezTo>
                  <a:cubicBezTo>
                    <a:pt x="7418" y="3127"/>
                    <a:pt x="7418" y="3013"/>
                    <a:pt x="7396" y="2922"/>
                  </a:cubicBezTo>
                  <a:cubicBezTo>
                    <a:pt x="7373" y="2397"/>
                    <a:pt x="7327" y="1872"/>
                    <a:pt x="7213" y="1347"/>
                  </a:cubicBezTo>
                  <a:cubicBezTo>
                    <a:pt x="7099" y="867"/>
                    <a:pt x="6916" y="365"/>
                    <a:pt x="6551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4"/>
            <p:cNvSpPr/>
            <p:nvPr/>
          </p:nvSpPr>
          <p:spPr>
            <a:xfrm>
              <a:off x="7100550" y="2062325"/>
              <a:ext cx="25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4"/>
            <p:cNvSpPr/>
            <p:nvPr/>
          </p:nvSpPr>
          <p:spPr>
            <a:xfrm>
              <a:off x="7109100" y="213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4"/>
            <p:cNvSpPr/>
            <p:nvPr/>
          </p:nvSpPr>
          <p:spPr>
            <a:xfrm>
              <a:off x="7109100" y="2134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4"/>
            <p:cNvSpPr/>
            <p:nvPr/>
          </p:nvSpPr>
          <p:spPr>
            <a:xfrm>
              <a:off x="6998975" y="246575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0"/>
                  </a:moveTo>
                  <a:cubicBezTo>
                    <a:pt x="0" y="0"/>
                    <a:pt x="0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4"/>
            <p:cNvSpPr/>
            <p:nvPr/>
          </p:nvSpPr>
          <p:spPr>
            <a:xfrm>
              <a:off x="6976150" y="1871150"/>
              <a:ext cx="2300" cy="1750"/>
            </a:xfrm>
            <a:custGeom>
              <a:avLst/>
              <a:gdLst/>
              <a:ahLst/>
              <a:cxnLst/>
              <a:rect l="l" t="t" r="r" b="b"/>
              <a:pathLst>
                <a:path w="92" h="70" extrusionOk="0">
                  <a:moveTo>
                    <a:pt x="0" y="1"/>
                  </a:moveTo>
                  <a:cubicBezTo>
                    <a:pt x="23" y="23"/>
                    <a:pt x="69" y="46"/>
                    <a:pt x="92" y="69"/>
                  </a:cubicBezTo>
                  <a:cubicBezTo>
                    <a:pt x="92" y="46"/>
                    <a:pt x="69" y="23"/>
                    <a:pt x="46" y="23"/>
                  </a:cubicBezTo>
                  <a:cubicBezTo>
                    <a:pt x="23" y="1"/>
                    <a:pt x="23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4"/>
            <p:cNvSpPr/>
            <p:nvPr/>
          </p:nvSpPr>
          <p:spPr>
            <a:xfrm>
              <a:off x="6992125" y="1890550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0" y="1"/>
                  </a:moveTo>
                  <a:cubicBezTo>
                    <a:pt x="23" y="46"/>
                    <a:pt x="69" y="69"/>
                    <a:pt x="114" y="115"/>
                  </a:cubicBezTo>
                  <a:cubicBezTo>
                    <a:pt x="92" y="69"/>
                    <a:pt x="69" y="46"/>
                    <a:pt x="23" y="23"/>
                  </a:cubicBezTo>
                  <a:cubicBezTo>
                    <a:pt x="23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4"/>
            <p:cNvSpPr/>
            <p:nvPr/>
          </p:nvSpPr>
          <p:spPr>
            <a:xfrm>
              <a:off x="7009250" y="1904250"/>
              <a:ext cx="6850" cy="7450"/>
            </a:xfrm>
            <a:custGeom>
              <a:avLst/>
              <a:gdLst/>
              <a:ahLst/>
              <a:cxnLst/>
              <a:rect l="l" t="t" r="r" b="b"/>
              <a:pathLst>
                <a:path w="274" h="298" extrusionOk="0">
                  <a:moveTo>
                    <a:pt x="0" y="0"/>
                  </a:moveTo>
                  <a:cubicBezTo>
                    <a:pt x="46" y="46"/>
                    <a:pt x="91" y="69"/>
                    <a:pt x="137" y="115"/>
                  </a:cubicBezTo>
                  <a:cubicBezTo>
                    <a:pt x="183" y="183"/>
                    <a:pt x="228" y="229"/>
                    <a:pt x="274" y="297"/>
                  </a:cubicBezTo>
                  <a:cubicBezTo>
                    <a:pt x="228" y="206"/>
                    <a:pt x="160" y="137"/>
                    <a:pt x="91" y="46"/>
                  </a:cubicBezTo>
                  <a:cubicBezTo>
                    <a:pt x="69" y="46"/>
                    <a:pt x="23" y="23"/>
                    <a:pt x="0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4"/>
            <p:cNvSpPr/>
            <p:nvPr/>
          </p:nvSpPr>
          <p:spPr>
            <a:xfrm>
              <a:off x="6911650" y="1920800"/>
              <a:ext cx="159250" cy="552675"/>
            </a:xfrm>
            <a:custGeom>
              <a:avLst/>
              <a:gdLst/>
              <a:ahLst/>
              <a:cxnLst/>
              <a:rect l="l" t="t" r="r" b="b"/>
              <a:pathLst>
                <a:path w="6370" h="22107" extrusionOk="0">
                  <a:moveTo>
                    <a:pt x="4201" y="0"/>
                  </a:moveTo>
                  <a:cubicBezTo>
                    <a:pt x="4612" y="594"/>
                    <a:pt x="4931" y="1233"/>
                    <a:pt x="5228" y="1895"/>
                  </a:cubicBezTo>
                  <a:cubicBezTo>
                    <a:pt x="5639" y="2876"/>
                    <a:pt x="5890" y="3881"/>
                    <a:pt x="6027" y="4931"/>
                  </a:cubicBezTo>
                  <a:cubicBezTo>
                    <a:pt x="6027" y="4908"/>
                    <a:pt x="6027" y="4908"/>
                    <a:pt x="6027" y="4908"/>
                  </a:cubicBezTo>
                  <a:lnTo>
                    <a:pt x="6027" y="4908"/>
                  </a:lnTo>
                  <a:cubicBezTo>
                    <a:pt x="6232" y="6369"/>
                    <a:pt x="6187" y="7852"/>
                    <a:pt x="5981" y="9313"/>
                  </a:cubicBezTo>
                  <a:cubicBezTo>
                    <a:pt x="5992" y="9302"/>
                    <a:pt x="5998" y="9297"/>
                    <a:pt x="6001" y="9291"/>
                  </a:cubicBezTo>
                  <a:lnTo>
                    <a:pt x="6001" y="9291"/>
                  </a:lnTo>
                  <a:cubicBezTo>
                    <a:pt x="5748" y="11063"/>
                    <a:pt x="5225" y="12790"/>
                    <a:pt x="4520" y="14426"/>
                  </a:cubicBezTo>
                  <a:cubicBezTo>
                    <a:pt x="4269" y="15042"/>
                    <a:pt x="3973" y="15658"/>
                    <a:pt x="3676" y="16252"/>
                  </a:cubicBezTo>
                  <a:cubicBezTo>
                    <a:pt x="3516" y="16549"/>
                    <a:pt x="3379" y="16823"/>
                    <a:pt x="3197" y="17119"/>
                  </a:cubicBezTo>
                  <a:cubicBezTo>
                    <a:pt x="3037" y="17416"/>
                    <a:pt x="2877" y="17690"/>
                    <a:pt x="2717" y="17987"/>
                  </a:cubicBezTo>
                  <a:cubicBezTo>
                    <a:pt x="2010" y="19128"/>
                    <a:pt x="1302" y="20292"/>
                    <a:pt x="480" y="21365"/>
                  </a:cubicBezTo>
                  <a:cubicBezTo>
                    <a:pt x="480" y="21365"/>
                    <a:pt x="480" y="21388"/>
                    <a:pt x="480" y="21388"/>
                  </a:cubicBezTo>
                  <a:cubicBezTo>
                    <a:pt x="321" y="21570"/>
                    <a:pt x="184" y="21753"/>
                    <a:pt x="24" y="21935"/>
                  </a:cubicBezTo>
                  <a:cubicBezTo>
                    <a:pt x="1" y="21958"/>
                    <a:pt x="1" y="21981"/>
                    <a:pt x="1" y="22004"/>
                  </a:cubicBezTo>
                  <a:cubicBezTo>
                    <a:pt x="1" y="22027"/>
                    <a:pt x="1" y="22050"/>
                    <a:pt x="24" y="22072"/>
                  </a:cubicBezTo>
                  <a:cubicBezTo>
                    <a:pt x="47" y="22095"/>
                    <a:pt x="75" y="22107"/>
                    <a:pt x="101" y="22107"/>
                  </a:cubicBezTo>
                  <a:cubicBezTo>
                    <a:pt x="127" y="22107"/>
                    <a:pt x="149" y="22095"/>
                    <a:pt x="161" y="22072"/>
                  </a:cubicBezTo>
                  <a:cubicBezTo>
                    <a:pt x="1097" y="20954"/>
                    <a:pt x="1895" y="19721"/>
                    <a:pt x="2649" y="18443"/>
                  </a:cubicBezTo>
                  <a:cubicBezTo>
                    <a:pt x="2831" y="18146"/>
                    <a:pt x="3014" y="17827"/>
                    <a:pt x="3197" y="17507"/>
                  </a:cubicBezTo>
                  <a:cubicBezTo>
                    <a:pt x="3379" y="17211"/>
                    <a:pt x="3562" y="16891"/>
                    <a:pt x="3721" y="16571"/>
                  </a:cubicBezTo>
                  <a:cubicBezTo>
                    <a:pt x="4064" y="15932"/>
                    <a:pt x="4383" y="15270"/>
                    <a:pt x="4680" y="14586"/>
                  </a:cubicBezTo>
                  <a:cubicBezTo>
                    <a:pt x="5251" y="13262"/>
                    <a:pt x="5707" y="11869"/>
                    <a:pt x="6004" y="10431"/>
                  </a:cubicBezTo>
                  <a:cubicBezTo>
                    <a:pt x="6141" y="9724"/>
                    <a:pt x="6232" y="9016"/>
                    <a:pt x="6301" y="8309"/>
                  </a:cubicBezTo>
                  <a:cubicBezTo>
                    <a:pt x="6346" y="7578"/>
                    <a:pt x="6369" y="6848"/>
                    <a:pt x="6324" y="6118"/>
                  </a:cubicBezTo>
                  <a:cubicBezTo>
                    <a:pt x="6255" y="4680"/>
                    <a:pt x="5981" y="3242"/>
                    <a:pt x="5433" y="1918"/>
                  </a:cubicBezTo>
                  <a:cubicBezTo>
                    <a:pt x="5411" y="1872"/>
                    <a:pt x="5388" y="1826"/>
                    <a:pt x="5365" y="1758"/>
                  </a:cubicBezTo>
                  <a:cubicBezTo>
                    <a:pt x="5342" y="1689"/>
                    <a:pt x="5296" y="1621"/>
                    <a:pt x="5251" y="1552"/>
                  </a:cubicBezTo>
                  <a:cubicBezTo>
                    <a:pt x="5159" y="1393"/>
                    <a:pt x="5068" y="1233"/>
                    <a:pt x="4954" y="1073"/>
                  </a:cubicBezTo>
                  <a:cubicBezTo>
                    <a:pt x="4863" y="891"/>
                    <a:pt x="4749" y="708"/>
                    <a:pt x="4612" y="548"/>
                  </a:cubicBezTo>
                  <a:cubicBezTo>
                    <a:pt x="4589" y="502"/>
                    <a:pt x="4566" y="457"/>
                    <a:pt x="4520" y="411"/>
                  </a:cubicBezTo>
                  <a:cubicBezTo>
                    <a:pt x="4429" y="274"/>
                    <a:pt x="4315" y="137"/>
                    <a:pt x="420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4"/>
            <p:cNvSpPr/>
            <p:nvPr/>
          </p:nvSpPr>
          <p:spPr>
            <a:xfrm>
              <a:off x="7016650" y="1912800"/>
              <a:ext cx="2325" cy="2875"/>
            </a:xfrm>
            <a:custGeom>
              <a:avLst/>
              <a:gdLst/>
              <a:ahLst/>
              <a:cxnLst/>
              <a:rect l="l" t="t" r="r" b="b"/>
              <a:pathLst>
                <a:path w="93" h="115" extrusionOk="0">
                  <a:moveTo>
                    <a:pt x="1" y="1"/>
                  </a:moveTo>
                  <a:cubicBezTo>
                    <a:pt x="6" y="6"/>
                    <a:pt x="12" y="12"/>
                    <a:pt x="17" y="17"/>
                  </a:cubicBezTo>
                  <a:lnTo>
                    <a:pt x="17" y="17"/>
                  </a:lnTo>
                  <a:cubicBezTo>
                    <a:pt x="21" y="10"/>
                    <a:pt x="15" y="1"/>
                    <a:pt x="1" y="1"/>
                  </a:cubicBezTo>
                  <a:close/>
                  <a:moveTo>
                    <a:pt x="17" y="17"/>
                  </a:moveTo>
                  <a:cubicBezTo>
                    <a:pt x="14" y="21"/>
                    <a:pt x="9" y="24"/>
                    <a:pt x="1" y="24"/>
                  </a:cubicBezTo>
                  <a:cubicBezTo>
                    <a:pt x="46" y="46"/>
                    <a:pt x="69" y="92"/>
                    <a:pt x="92" y="115"/>
                  </a:cubicBezTo>
                  <a:cubicBezTo>
                    <a:pt x="72" y="75"/>
                    <a:pt x="52" y="52"/>
                    <a:pt x="17" y="17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4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4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4"/>
            <p:cNvSpPr/>
            <p:nvPr/>
          </p:nvSpPr>
          <p:spPr>
            <a:xfrm>
              <a:off x="7024650" y="22814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4"/>
                  </a:moveTo>
                  <a:cubicBezTo>
                    <a:pt x="0" y="24"/>
                    <a:pt x="0" y="24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4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4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4"/>
            <p:cNvSpPr/>
            <p:nvPr/>
          </p:nvSpPr>
          <p:spPr>
            <a:xfrm>
              <a:off x="6923650" y="24549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4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4"/>
            <p:cNvSpPr/>
            <p:nvPr/>
          </p:nvSpPr>
          <p:spPr>
            <a:xfrm>
              <a:off x="6884275" y="1907675"/>
              <a:ext cx="167775" cy="547875"/>
            </a:xfrm>
            <a:custGeom>
              <a:avLst/>
              <a:gdLst/>
              <a:ahLst/>
              <a:cxnLst/>
              <a:rect l="l" t="t" r="r" b="b"/>
              <a:pathLst>
                <a:path w="6711" h="21915" extrusionOk="0">
                  <a:moveTo>
                    <a:pt x="4839" y="0"/>
                  </a:moveTo>
                  <a:lnTo>
                    <a:pt x="4839" y="0"/>
                  </a:lnTo>
                  <a:cubicBezTo>
                    <a:pt x="5205" y="571"/>
                    <a:pt x="5501" y="1187"/>
                    <a:pt x="5730" y="1849"/>
                  </a:cubicBezTo>
                  <a:cubicBezTo>
                    <a:pt x="6095" y="2876"/>
                    <a:pt x="6346" y="3949"/>
                    <a:pt x="6437" y="5045"/>
                  </a:cubicBezTo>
                  <a:cubicBezTo>
                    <a:pt x="6483" y="5593"/>
                    <a:pt x="6506" y="6163"/>
                    <a:pt x="6483" y="6711"/>
                  </a:cubicBezTo>
                  <a:cubicBezTo>
                    <a:pt x="6460" y="7327"/>
                    <a:pt x="6369" y="7944"/>
                    <a:pt x="6277" y="8537"/>
                  </a:cubicBezTo>
                  <a:cubicBezTo>
                    <a:pt x="6072" y="9678"/>
                    <a:pt x="5752" y="10820"/>
                    <a:pt x="5341" y="11915"/>
                  </a:cubicBezTo>
                  <a:cubicBezTo>
                    <a:pt x="5159" y="12463"/>
                    <a:pt x="4931" y="12988"/>
                    <a:pt x="4725" y="13536"/>
                  </a:cubicBezTo>
                  <a:cubicBezTo>
                    <a:pt x="4497" y="14061"/>
                    <a:pt x="4246" y="14609"/>
                    <a:pt x="3995" y="15134"/>
                  </a:cubicBezTo>
                  <a:lnTo>
                    <a:pt x="4018" y="15134"/>
                  </a:lnTo>
                  <a:cubicBezTo>
                    <a:pt x="3470" y="16298"/>
                    <a:pt x="2854" y="17416"/>
                    <a:pt x="2192" y="18512"/>
                  </a:cubicBezTo>
                  <a:cubicBezTo>
                    <a:pt x="1849" y="19059"/>
                    <a:pt x="1507" y="19607"/>
                    <a:pt x="1164" y="20155"/>
                  </a:cubicBezTo>
                  <a:cubicBezTo>
                    <a:pt x="982" y="20429"/>
                    <a:pt x="799" y="20680"/>
                    <a:pt x="617" y="20954"/>
                  </a:cubicBezTo>
                  <a:cubicBezTo>
                    <a:pt x="525" y="21091"/>
                    <a:pt x="411" y="21228"/>
                    <a:pt x="320" y="21365"/>
                  </a:cubicBezTo>
                  <a:cubicBezTo>
                    <a:pt x="229" y="21502"/>
                    <a:pt x="137" y="21639"/>
                    <a:pt x="23" y="21776"/>
                  </a:cubicBezTo>
                  <a:cubicBezTo>
                    <a:pt x="0" y="21798"/>
                    <a:pt x="23" y="21867"/>
                    <a:pt x="69" y="21890"/>
                  </a:cubicBezTo>
                  <a:cubicBezTo>
                    <a:pt x="86" y="21907"/>
                    <a:pt x="104" y="21915"/>
                    <a:pt x="121" y="21915"/>
                  </a:cubicBezTo>
                  <a:cubicBezTo>
                    <a:pt x="149" y="21915"/>
                    <a:pt x="178" y="21895"/>
                    <a:pt x="206" y="21867"/>
                  </a:cubicBezTo>
                  <a:cubicBezTo>
                    <a:pt x="297" y="21730"/>
                    <a:pt x="388" y="21593"/>
                    <a:pt x="480" y="21479"/>
                  </a:cubicBezTo>
                  <a:cubicBezTo>
                    <a:pt x="594" y="21319"/>
                    <a:pt x="685" y="21182"/>
                    <a:pt x="799" y="21022"/>
                  </a:cubicBezTo>
                  <a:cubicBezTo>
                    <a:pt x="1005" y="20726"/>
                    <a:pt x="1187" y="20452"/>
                    <a:pt x="1393" y="20155"/>
                  </a:cubicBezTo>
                  <a:cubicBezTo>
                    <a:pt x="1781" y="19562"/>
                    <a:pt x="2146" y="18968"/>
                    <a:pt x="2511" y="18375"/>
                  </a:cubicBezTo>
                  <a:cubicBezTo>
                    <a:pt x="3219" y="17165"/>
                    <a:pt x="3858" y="15932"/>
                    <a:pt x="4428" y="14654"/>
                  </a:cubicBezTo>
                  <a:cubicBezTo>
                    <a:pt x="5022" y="13376"/>
                    <a:pt x="5547" y="12075"/>
                    <a:pt x="5958" y="10728"/>
                  </a:cubicBezTo>
                  <a:cubicBezTo>
                    <a:pt x="6346" y="9382"/>
                    <a:pt x="6620" y="7989"/>
                    <a:pt x="6665" y="6597"/>
                  </a:cubicBezTo>
                  <a:cubicBezTo>
                    <a:pt x="6711" y="5387"/>
                    <a:pt x="6574" y="4155"/>
                    <a:pt x="6277" y="2990"/>
                  </a:cubicBezTo>
                  <a:cubicBezTo>
                    <a:pt x="6140" y="2397"/>
                    <a:pt x="5958" y="1826"/>
                    <a:pt x="5730" y="1279"/>
                  </a:cubicBezTo>
                  <a:cubicBezTo>
                    <a:pt x="5661" y="1119"/>
                    <a:pt x="5570" y="959"/>
                    <a:pt x="5501" y="799"/>
                  </a:cubicBezTo>
                  <a:cubicBezTo>
                    <a:pt x="5341" y="571"/>
                    <a:pt x="5159" y="366"/>
                    <a:pt x="4999" y="160"/>
                  </a:cubicBezTo>
                  <a:cubicBezTo>
                    <a:pt x="4953" y="114"/>
                    <a:pt x="4885" y="46"/>
                    <a:pt x="4839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4"/>
            <p:cNvSpPr/>
            <p:nvPr/>
          </p:nvSpPr>
          <p:spPr>
            <a:xfrm>
              <a:off x="7027500" y="1953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4"/>
            <p:cNvSpPr/>
            <p:nvPr/>
          </p:nvSpPr>
          <p:spPr>
            <a:xfrm>
              <a:off x="6893400" y="1930500"/>
              <a:ext cx="165500" cy="533550"/>
            </a:xfrm>
            <a:custGeom>
              <a:avLst/>
              <a:gdLst/>
              <a:ahLst/>
              <a:cxnLst/>
              <a:rect l="l" t="t" r="r" b="b"/>
              <a:pathLst>
                <a:path w="6620" h="21342" extrusionOk="0">
                  <a:moveTo>
                    <a:pt x="5182" y="0"/>
                  </a:moveTo>
                  <a:cubicBezTo>
                    <a:pt x="5136" y="46"/>
                    <a:pt x="5113" y="92"/>
                    <a:pt x="5159" y="137"/>
                  </a:cubicBezTo>
                  <a:cubicBezTo>
                    <a:pt x="5273" y="297"/>
                    <a:pt x="5365" y="480"/>
                    <a:pt x="5456" y="662"/>
                  </a:cubicBezTo>
                  <a:cubicBezTo>
                    <a:pt x="5775" y="1256"/>
                    <a:pt x="5981" y="1895"/>
                    <a:pt x="6141" y="2557"/>
                  </a:cubicBezTo>
                  <a:cubicBezTo>
                    <a:pt x="6255" y="3150"/>
                    <a:pt x="6346" y="3744"/>
                    <a:pt x="6392" y="4360"/>
                  </a:cubicBezTo>
                  <a:cubicBezTo>
                    <a:pt x="6414" y="4680"/>
                    <a:pt x="6414" y="4976"/>
                    <a:pt x="6437" y="5273"/>
                  </a:cubicBezTo>
                  <a:cubicBezTo>
                    <a:pt x="6437" y="5615"/>
                    <a:pt x="6437" y="5935"/>
                    <a:pt x="6414" y="6277"/>
                  </a:cubicBezTo>
                  <a:cubicBezTo>
                    <a:pt x="6414" y="6254"/>
                    <a:pt x="6414" y="6254"/>
                    <a:pt x="6414" y="6254"/>
                  </a:cubicBezTo>
                  <a:cubicBezTo>
                    <a:pt x="6346" y="7852"/>
                    <a:pt x="6004" y="9427"/>
                    <a:pt x="5524" y="10934"/>
                  </a:cubicBezTo>
                  <a:cubicBezTo>
                    <a:pt x="5524" y="10934"/>
                    <a:pt x="5524" y="10934"/>
                    <a:pt x="5524" y="10911"/>
                  </a:cubicBezTo>
                  <a:cubicBezTo>
                    <a:pt x="5319" y="11550"/>
                    <a:pt x="5091" y="12166"/>
                    <a:pt x="4862" y="12805"/>
                  </a:cubicBezTo>
                  <a:cubicBezTo>
                    <a:pt x="4611" y="13399"/>
                    <a:pt x="4360" y="13992"/>
                    <a:pt x="4086" y="14586"/>
                  </a:cubicBezTo>
                  <a:cubicBezTo>
                    <a:pt x="3538" y="15750"/>
                    <a:pt x="2922" y="16891"/>
                    <a:pt x="2260" y="17987"/>
                  </a:cubicBezTo>
                  <a:cubicBezTo>
                    <a:pt x="2100" y="18261"/>
                    <a:pt x="1918" y="18534"/>
                    <a:pt x="1758" y="18786"/>
                  </a:cubicBezTo>
                  <a:lnTo>
                    <a:pt x="1781" y="18763"/>
                  </a:lnTo>
                  <a:lnTo>
                    <a:pt x="1781" y="18763"/>
                  </a:lnTo>
                  <a:cubicBezTo>
                    <a:pt x="1210" y="19607"/>
                    <a:pt x="640" y="20429"/>
                    <a:pt x="1" y="21228"/>
                  </a:cubicBezTo>
                  <a:cubicBezTo>
                    <a:pt x="46" y="21251"/>
                    <a:pt x="92" y="21274"/>
                    <a:pt x="138" y="21296"/>
                  </a:cubicBezTo>
                  <a:cubicBezTo>
                    <a:pt x="138" y="21319"/>
                    <a:pt x="160" y="21319"/>
                    <a:pt x="183" y="21342"/>
                  </a:cubicBezTo>
                  <a:cubicBezTo>
                    <a:pt x="1690" y="19379"/>
                    <a:pt x="3013" y="17279"/>
                    <a:pt x="4086" y="15042"/>
                  </a:cubicBezTo>
                  <a:cubicBezTo>
                    <a:pt x="4360" y="14472"/>
                    <a:pt x="4611" y="13878"/>
                    <a:pt x="4862" y="13285"/>
                  </a:cubicBezTo>
                  <a:cubicBezTo>
                    <a:pt x="5113" y="12668"/>
                    <a:pt x="5365" y="12052"/>
                    <a:pt x="5570" y="11413"/>
                  </a:cubicBezTo>
                  <a:cubicBezTo>
                    <a:pt x="6004" y="10158"/>
                    <a:pt x="6323" y="8879"/>
                    <a:pt x="6506" y="7556"/>
                  </a:cubicBezTo>
                  <a:cubicBezTo>
                    <a:pt x="6597" y="6894"/>
                    <a:pt x="6620" y="6254"/>
                    <a:pt x="6620" y="5593"/>
                  </a:cubicBezTo>
                  <a:cubicBezTo>
                    <a:pt x="6620" y="5022"/>
                    <a:pt x="6597" y="4451"/>
                    <a:pt x="6551" y="3903"/>
                  </a:cubicBezTo>
                  <a:cubicBezTo>
                    <a:pt x="6483" y="3310"/>
                    <a:pt x="6392" y="2739"/>
                    <a:pt x="6232" y="2192"/>
                  </a:cubicBezTo>
                  <a:cubicBezTo>
                    <a:pt x="6095" y="1644"/>
                    <a:pt x="5912" y="1119"/>
                    <a:pt x="5661" y="617"/>
                  </a:cubicBezTo>
                  <a:cubicBezTo>
                    <a:pt x="5547" y="457"/>
                    <a:pt x="5456" y="320"/>
                    <a:pt x="5365" y="160"/>
                  </a:cubicBezTo>
                  <a:cubicBezTo>
                    <a:pt x="5319" y="114"/>
                    <a:pt x="5296" y="69"/>
                    <a:pt x="5250" y="23"/>
                  </a:cubicBezTo>
                  <a:cubicBezTo>
                    <a:pt x="5250" y="23"/>
                    <a:pt x="5228" y="0"/>
                    <a:pt x="5228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4"/>
            <p:cNvSpPr/>
            <p:nvPr/>
          </p:nvSpPr>
          <p:spPr>
            <a:xfrm>
              <a:off x="7029775" y="1947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4"/>
            <p:cNvSpPr/>
            <p:nvPr/>
          </p:nvSpPr>
          <p:spPr>
            <a:xfrm>
              <a:off x="6970425" y="1878000"/>
              <a:ext cx="63950" cy="73850"/>
            </a:xfrm>
            <a:custGeom>
              <a:avLst/>
              <a:gdLst/>
              <a:ahLst/>
              <a:cxnLst/>
              <a:rect l="l" t="t" r="r" b="b"/>
              <a:pathLst>
                <a:path w="2558" h="2954" extrusionOk="0">
                  <a:moveTo>
                    <a:pt x="1" y="0"/>
                  </a:moveTo>
                  <a:cubicBezTo>
                    <a:pt x="1" y="23"/>
                    <a:pt x="24" y="46"/>
                    <a:pt x="47" y="69"/>
                  </a:cubicBezTo>
                  <a:cubicBezTo>
                    <a:pt x="298" y="274"/>
                    <a:pt x="549" y="480"/>
                    <a:pt x="777" y="708"/>
                  </a:cubicBezTo>
                  <a:cubicBezTo>
                    <a:pt x="1256" y="1165"/>
                    <a:pt x="1690" y="1690"/>
                    <a:pt x="2055" y="2283"/>
                  </a:cubicBezTo>
                  <a:cubicBezTo>
                    <a:pt x="2055" y="2283"/>
                    <a:pt x="2032" y="2260"/>
                    <a:pt x="2032" y="2260"/>
                  </a:cubicBezTo>
                  <a:lnTo>
                    <a:pt x="2032" y="2260"/>
                  </a:lnTo>
                  <a:cubicBezTo>
                    <a:pt x="2169" y="2466"/>
                    <a:pt x="2261" y="2671"/>
                    <a:pt x="2375" y="2899"/>
                  </a:cubicBezTo>
                  <a:cubicBezTo>
                    <a:pt x="2392" y="2933"/>
                    <a:pt x="2420" y="2954"/>
                    <a:pt x="2453" y="2954"/>
                  </a:cubicBezTo>
                  <a:cubicBezTo>
                    <a:pt x="2464" y="2954"/>
                    <a:pt x="2477" y="2951"/>
                    <a:pt x="2489" y="2945"/>
                  </a:cubicBezTo>
                  <a:cubicBezTo>
                    <a:pt x="2535" y="2922"/>
                    <a:pt x="2557" y="2876"/>
                    <a:pt x="2535" y="2831"/>
                  </a:cubicBezTo>
                  <a:cubicBezTo>
                    <a:pt x="2284" y="2237"/>
                    <a:pt x="1941" y="1712"/>
                    <a:pt x="1553" y="1233"/>
                  </a:cubicBezTo>
                  <a:cubicBezTo>
                    <a:pt x="1348" y="982"/>
                    <a:pt x="1119" y="754"/>
                    <a:pt x="891" y="525"/>
                  </a:cubicBezTo>
                  <a:cubicBezTo>
                    <a:pt x="846" y="480"/>
                    <a:pt x="777" y="434"/>
                    <a:pt x="731" y="388"/>
                  </a:cubicBezTo>
                  <a:cubicBezTo>
                    <a:pt x="457" y="297"/>
                    <a:pt x="229" y="160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4"/>
            <p:cNvSpPr/>
            <p:nvPr/>
          </p:nvSpPr>
          <p:spPr>
            <a:xfrm>
              <a:off x="6982425" y="1882000"/>
              <a:ext cx="600" cy="60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0" y="0"/>
                  </a:moveTo>
                  <a:cubicBezTo>
                    <a:pt x="0" y="0"/>
                    <a:pt x="0" y="0"/>
                    <a:pt x="0" y="23"/>
                  </a:cubicBezTo>
                  <a:lnTo>
                    <a:pt x="23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4"/>
            <p:cNvSpPr/>
            <p:nvPr/>
          </p:nvSpPr>
          <p:spPr>
            <a:xfrm>
              <a:off x="6989850" y="1895700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3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4"/>
            <p:cNvSpPr/>
            <p:nvPr/>
          </p:nvSpPr>
          <p:spPr>
            <a:xfrm>
              <a:off x="6972725" y="1879150"/>
              <a:ext cx="60500" cy="66200"/>
            </a:xfrm>
            <a:custGeom>
              <a:avLst/>
              <a:gdLst/>
              <a:ahLst/>
              <a:cxnLst/>
              <a:rect l="l" t="t" r="r" b="b"/>
              <a:pathLst>
                <a:path w="2420" h="2648" extrusionOk="0">
                  <a:moveTo>
                    <a:pt x="0" y="0"/>
                  </a:moveTo>
                  <a:cubicBezTo>
                    <a:pt x="0" y="46"/>
                    <a:pt x="23" y="69"/>
                    <a:pt x="46" y="91"/>
                  </a:cubicBezTo>
                  <a:cubicBezTo>
                    <a:pt x="274" y="297"/>
                    <a:pt x="502" y="502"/>
                    <a:pt x="731" y="708"/>
                  </a:cubicBezTo>
                  <a:lnTo>
                    <a:pt x="708" y="708"/>
                  </a:lnTo>
                  <a:cubicBezTo>
                    <a:pt x="982" y="982"/>
                    <a:pt x="1256" y="1255"/>
                    <a:pt x="1484" y="1552"/>
                  </a:cubicBezTo>
                  <a:cubicBezTo>
                    <a:pt x="1735" y="1849"/>
                    <a:pt x="1986" y="2191"/>
                    <a:pt x="2169" y="2534"/>
                  </a:cubicBezTo>
                  <a:cubicBezTo>
                    <a:pt x="2192" y="2557"/>
                    <a:pt x="2214" y="2579"/>
                    <a:pt x="2214" y="2602"/>
                  </a:cubicBezTo>
                  <a:cubicBezTo>
                    <a:pt x="2237" y="2625"/>
                    <a:pt x="2237" y="2625"/>
                    <a:pt x="2260" y="2648"/>
                  </a:cubicBezTo>
                  <a:lnTo>
                    <a:pt x="2351" y="2648"/>
                  </a:lnTo>
                  <a:cubicBezTo>
                    <a:pt x="2374" y="2625"/>
                    <a:pt x="2397" y="2602"/>
                    <a:pt x="2397" y="2579"/>
                  </a:cubicBezTo>
                  <a:cubicBezTo>
                    <a:pt x="2397" y="2579"/>
                    <a:pt x="2420" y="2534"/>
                    <a:pt x="2397" y="2511"/>
                  </a:cubicBezTo>
                  <a:cubicBezTo>
                    <a:pt x="2260" y="2260"/>
                    <a:pt x="2100" y="2032"/>
                    <a:pt x="1940" y="1803"/>
                  </a:cubicBezTo>
                  <a:cubicBezTo>
                    <a:pt x="1758" y="1575"/>
                    <a:pt x="1575" y="1347"/>
                    <a:pt x="1393" y="1119"/>
                  </a:cubicBezTo>
                  <a:cubicBezTo>
                    <a:pt x="1142" y="845"/>
                    <a:pt x="868" y="571"/>
                    <a:pt x="594" y="320"/>
                  </a:cubicBezTo>
                  <a:cubicBezTo>
                    <a:pt x="388" y="228"/>
                    <a:pt x="183" y="137"/>
                    <a:pt x="0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4"/>
            <p:cNvSpPr/>
            <p:nvPr/>
          </p:nvSpPr>
          <p:spPr>
            <a:xfrm>
              <a:off x="6997250" y="1901400"/>
              <a:ext cx="30850" cy="36625"/>
            </a:xfrm>
            <a:custGeom>
              <a:avLst/>
              <a:gdLst/>
              <a:ahLst/>
              <a:cxnLst/>
              <a:rect l="l" t="t" r="r" b="b"/>
              <a:pathLst>
                <a:path w="1234" h="1465" extrusionOk="0">
                  <a:moveTo>
                    <a:pt x="115" y="0"/>
                  </a:moveTo>
                  <a:cubicBezTo>
                    <a:pt x="92" y="0"/>
                    <a:pt x="69" y="0"/>
                    <a:pt x="46" y="23"/>
                  </a:cubicBezTo>
                  <a:cubicBezTo>
                    <a:pt x="1" y="46"/>
                    <a:pt x="1" y="114"/>
                    <a:pt x="24" y="160"/>
                  </a:cubicBezTo>
                  <a:cubicBezTo>
                    <a:pt x="389" y="548"/>
                    <a:pt x="708" y="982"/>
                    <a:pt x="1051" y="1438"/>
                  </a:cubicBezTo>
                  <a:cubicBezTo>
                    <a:pt x="1064" y="1451"/>
                    <a:pt x="1092" y="1465"/>
                    <a:pt x="1123" y="1465"/>
                  </a:cubicBezTo>
                  <a:cubicBezTo>
                    <a:pt x="1145" y="1465"/>
                    <a:pt x="1168" y="1458"/>
                    <a:pt x="1188" y="1438"/>
                  </a:cubicBezTo>
                  <a:cubicBezTo>
                    <a:pt x="1211" y="1415"/>
                    <a:pt x="1233" y="1347"/>
                    <a:pt x="1188" y="1301"/>
                  </a:cubicBezTo>
                  <a:cubicBezTo>
                    <a:pt x="868" y="868"/>
                    <a:pt x="549" y="434"/>
                    <a:pt x="183" y="23"/>
                  </a:cubicBezTo>
                  <a:cubicBezTo>
                    <a:pt x="161" y="0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4"/>
            <p:cNvSpPr/>
            <p:nvPr/>
          </p:nvSpPr>
          <p:spPr>
            <a:xfrm>
              <a:off x="6999550" y="1902525"/>
              <a:ext cx="30250" cy="41125"/>
            </a:xfrm>
            <a:custGeom>
              <a:avLst/>
              <a:gdLst/>
              <a:ahLst/>
              <a:cxnLst/>
              <a:rect l="l" t="t" r="r" b="b"/>
              <a:pathLst>
                <a:path w="1210" h="1645" extrusionOk="0">
                  <a:moveTo>
                    <a:pt x="91" y="1"/>
                  </a:moveTo>
                  <a:cubicBezTo>
                    <a:pt x="69" y="1"/>
                    <a:pt x="46" y="24"/>
                    <a:pt x="46" y="24"/>
                  </a:cubicBezTo>
                  <a:cubicBezTo>
                    <a:pt x="0" y="69"/>
                    <a:pt x="0" y="115"/>
                    <a:pt x="23" y="161"/>
                  </a:cubicBezTo>
                  <a:cubicBezTo>
                    <a:pt x="388" y="617"/>
                    <a:pt x="730" y="1097"/>
                    <a:pt x="1027" y="1599"/>
                  </a:cubicBezTo>
                  <a:cubicBezTo>
                    <a:pt x="1050" y="1622"/>
                    <a:pt x="1073" y="1622"/>
                    <a:pt x="1096" y="1644"/>
                  </a:cubicBezTo>
                  <a:cubicBezTo>
                    <a:pt x="1119" y="1644"/>
                    <a:pt x="1141" y="1622"/>
                    <a:pt x="1164" y="1622"/>
                  </a:cubicBezTo>
                  <a:cubicBezTo>
                    <a:pt x="1187" y="1599"/>
                    <a:pt x="1210" y="1576"/>
                    <a:pt x="1210" y="1553"/>
                  </a:cubicBezTo>
                  <a:cubicBezTo>
                    <a:pt x="1210" y="1530"/>
                    <a:pt x="1210" y="1507"/>
                    <a:pt x="1187" y="1485"/>
                  </a:cubicBezTo>
                  <a:cubicBezTo>
                    <a:pt x="867" y="982"/>
                    <a:pt x="548" y="503"/>
                    <a:pt x="183" y="47"/>
                  </a:cubicBezTo>
                  <a:cubicBezTo>
                    <a:pt x="160" y="24"/>
                    <a:pt x="137" y="1"/>
                    <a:pt x="91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4"/>
            <p:cNvSpPr/>
            <p:nvPr/>
          </p:nvSpPr>
          <p:spPr>
            <a:xfrm>
              <a:off x="7003525" y="1907675"/>
              <a:ext cx="28575" cy="41675"/>
            </a:xfrm>
            <a:custGeom>
              <a:avLst/>
              <a:gdLst/>
              <a:ahLst/>
              <a:cxnLst/>
              <a:rect l="l" t="t" r="r" b="b"/>
              <a:pathLst>
                <a:path w="1143" h="1667" extrusionOk="0">
                  <a:moveTo>
                    <a:pt x="92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1" y="69"/>
                    <a:pt x="1" y="114"/>
                    <a:pt x="24" y="160"/>
                  </a:cubicBezTo>
                  <a:cubicBezTo>
                    <a:pt x="252" y="480"/>
                    <a:pt x="480" y="799"/>
                    <a:pt x="663" y="1119"/>
                  </a:cubicBezTo>
                  <a:cubicBezTo>
                    <a:pt x="754" y="1279"/>
                    <a:pt x="845" y="1438"/>
                    <a:pt x="937" y="1598"/>
                  </a:cubicBezTo>
                  <a:cubicBezTo>
                    <a:pt x="960" y="1621"/>
                    <a:pt x="960" y="1644"/>
                    <a:pt x="1005" y="1667"/>
                  </a:cubicBezTo>
                  <a:lnTo>
                    <a:pt x="1074" y="1667"/>
                  </a:lnTo>
                  <a:cubicBezTo>
                    <a:pt x="1119" y="1644"/>
                    <a:pt x="1142" y="1575"/>
                    <a:pt x="1119" y="1530"/>
                  </a:cubicBezTo>
                  <a:cubicBezTo>
                    <a:pt x="845" y="1005"/>
                    <a:pt x="526" y="503"/>
                    <a:pt x="183" y="46"/>
                  </a:cubicBezTo>
                  <a:cubicBezTo>
                    <a:pt x="161" y="23"/>
                    <a:pt x="138" y="0"/>
                    <a:pt x="92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4"/>
            <p:cNvSpPr/>
            <p:nvPr/>
          </p:nvSpPr>
          <p:spPr>
            <a:xfrm>
              <a:off x="7004100" y="1904825"/>
              <a:ext cx="33125" cy="45675"/>
            </a:xfrm>
            <a:custGeom>
              <a:avLst/>
              <a:gdLst/>
              <a:ahLst/>
              <a:cxnLst/>
              <a:rect l="l" t="t" r="r" b="b"/>
              <a:pathLst>
                <a:path w="1325" h="1827" extrusionOk="0">
                  <a:moveTo>
                    <a:pt x="115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1" y="69"/>
                    <a:pt x="1" y="114"/>
                    <a:pt x="23" y="160"/>
                  </a:cubicBezTo>
                  <a:cubicBezTo>
                    <a:pt x="457" y="685"/>
                    <a:pt x="822" y="1233"/>
                    <a:pt x="1142" y="1803"/>
                  </a:cubicBezTo>
                  <a:cubicBezTo>
                    <a:pt x="1165" y="1826"/>
                    <a:pt x="1188" y="1826"/>
                    <a:pt x="1210" y="1826"/>
                  </a:cubicBezTo>
                  <a:cubicBezTo>
                    <a:pt x="1233" y="1826"/>
                    <a:pt x="1279" y="1826"/>
                    <a:pt x="1279" y="1803"/>
                  </a:cubicBezTo>
                  <a:cubicBezTo>
                    <a:pt x="1302" y="1803"/>
                    <a:pt x="1325" y="1781"/>
                    <a:pt x="1325" y="1735"/>
                  </a:cubicBezTo>
                  <a:cubicBezTo>
                    <a:pt x="1325" y="1712"/>
                    <a:pt x="1325" y="1689"/>
                    <a:pt x="1302" y="1666"/>
                  </a:cubicBezTo>
                  <a:cubicBezTo>
                    <a:pt x="959" y="1119"/>
                    <a:pt x="594" y="548"/>
                    <a:pt x="183" y="46"/>
                  </a:cubicBezTo>
                  <a:cubicBezTo>
                    <a:pt x="160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4"/>
            <p:cNvSpPr/>
            <p:nvPr/>
          </p:nvSpPr>
          <p:spPr>
            <a:xfrm>
              <a:off x="7010375" y="1914525"/>
              <a:ext cx="32550" cy="46250"/>
            </a:xfrm>
            <a:custGeom>
              <a:avLst/>
              <a:gdLst/>
              <a:ahLst/>
              <a:cxnLst/>
              <a:rect l="l" t="t" r="r" b="b"/>
              <a:pathLst>
                <a:path w="1302" h="1850" extrusionOk="0">
                  <a:moveTo>
                    <a:pt x="46" y="0"/>
                  </a:moveTo>
                  <a:cubicBezTo>
                    <a:pt x="24" y="46"/>
                    <a:pt x="1" y="114"/>
                    <a:pt x="46" y="137"/>
                  </a:cubicBezTo>
                  <a:cubicBezTo>
                    <a:pt x="292" y="450"/>
                    <a:pt x="495" y="764"/>
                    <a:pt x="696" y="1098"/>
                  </a:cubicBezTo>
                  <a:lnTo>
                    <a:pt x="696" y="1098"/>
                  </a:lnTo>
                  <a:cubicBezTo>
                    <a:pt x="691" y="1096"/>
                    <a:pt x="686" y="1096"/>
                    <a:pt x="686" y="1096"/>
                  </a:cubicBezTo>
                  <a:lnTo>
                    <a:pt x="686" y="1096"/>
                  </a:lnTo>
                  <a:cubicBezTo>
                    <a:pt x="822" y="1324"/>
                    <a:pt x="959" y="1552"/>
                    <a:pt x="1096" y="1803"/>
                  </a:cubicBezTo>
                  <a:cubicBezTo>
                    <a:pt x="1096" y="1826"/>
                    <a:pt x="1119" y="1849"/>
                    <a:pt x="1142" y="1849"/>
                  </a:cubicBezTo>
                  <a:lnTo>
                    <a:pt x="1210" y="1849"/>
                  </a:lnTo>
                  <a:cubicBezTo>
                    <a:pt x="1256" y="1826"/>
                    <a:pt x="1302" y="1758"/>
                    <a:pt x="1279" y="1712"/>
                  </a:cubicBezTo>
                  <a:cubicBezTo>
                    <a:pt x="959" y="1142"/>
                    <a:pt x="617" y="548"/>
                    <a:pt x="183" y="23"/>
                  </a:cubicBezTo>
                  <a:cubicBezTo>
                    <a:pt x="183" y="0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24"/>
            <p:cNvSpPr/>
            <p:nvPr/>
          </p:nvSpPr>
          <p:spPr>
            <a:xfrm>
              <a:off x="7021800" y="1931075"/>
              <a:ext cx="24550" cy="37900"/>
            </a:xfrm>
            <a:custGeom>
              <a:avLst/>
              <a:gdLst/>
              <a:ahLst/>
              <a:cxnLst/>
              <a:rect l="l" t="t" r="r" b="b"/>
              <a:pathLst>
                <a:path w="982" h="1516" extrusionOk="0">
                  <a:moveTo>
                    <a:pt x="114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0" y="69"/>
                    <a:pt x="0" y="114"/>
                    <a:pt x="46" y="160"/>
                  </a:cubicBezTo>
                  <a:cubicBezTo>
                    <a:pt x="137" y="320"/>
                    <a:pt x="251" y="457"/>
                    <a:pt x="343" y="616"/>
                  </a:cubicBezTo>
                  <a:cubicBezTo>
                    <a:pt x="502" y="890"/>
                    <a:pt x="639" y="1164"/>
                    <a:pt x="776" y="1461"/>
                  </a:cubicBezTo>
                  <a:cubicBezTo>
                    <a:pt x="793" y="1494"/>
                    <a:pt x="822" y="1516"/>
                    <a:pt x="854" y="1516"/>
                  </a:cubicBezTo>
                  <a:cubicBezTo>
                    <a:pt x="866" y="1516"/>
                    <a:pt x="878" y="1513"/>
                    <a:pt x="890" y="1507"/>
                  </a:cubicBezTo>
                  <a:cubicBezTo>
                    <a:pt x="959" y="1484"/>
                    <a:pt x="982" y="1438"/>
                    <a:pt x="959" y="1370"/>
                  </a:cubicBezTo>
                  <a:cubicBezTo>
                    <a:pt x="731" y="913"/>
                    <a:pt x="502" y="457"/>
                    <a:pt x="183" y="46"/>
                  </a:cubicBezTo>
                  <a:cubicBezTo>
                    <a:pt x="160" y="23"/>
                    <a:pt x="137" y="0"/>
                    <a:pt x="114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24"/>
            <p:cNvSpPr/>
            <p:nvPr/>
          </p:nvSpPr>
          <p:spPr>
            <a:xfrm>
              <a:off x="7025225" y="1937350"/>
              <a:ext cx="22850" cy="34475"/>
            </a:xfrm>
            <a:custGeom>
              <a:avLst/>
              <a:gdLst/>
              <a:ahLst/>
              <a:cxnLst/>
              <a:rect l="l" t="t" r="r" b="b"/>
              <a:pathLst>
                <a:path w="914" h="1379" extrusionOk="0">
                  <a:moveTo>
                    <a:pt x="114" y="0"/>
                  </a:moveTo>
                  <a:cubicBezTo>
                    <a:pt x="92" y="0"/>
                    <a:pt x="69" y="0"/>
                    <a:pt x="69" y="23"/>
                  </a:cubicBezTo>
                  <a:cubicBezTo>
                    <a:pt x="23" y="46"/>
                    <a:pt x="0" y="114"/>
                    <a:pt x="46" y="160"/>
                  </a:cubicBezTo>
                  <a:cubicBezTo>
                    <a:pt x="132" y="268"/>
                    <a:pt x="219" y="397"/>
                    <a:pt x="305" y="527"/>
                  </a:cubicBezTo>
                  <a:lnTo>
                    <a:pt x="305" y="527"/>
                  </a:lnTo>
                  <a:cubicBezTo>
                    <a:pt x="303" y="526"/>
                    <a:pt x="300" y="525"/>
                    <a:pt x="297" y="525"/>
                  </a:cubicBezTo>
                  <a:cubicBezTo>
                    <a:pt x="457" y="776"/>
                    <a:pt x="594" y="1050"/>
                    <a:pt x="708" y="1324"/>
                  </a:cubicBezTo>
                  <a:cubicBezTo>
                    <a:pt x="724" y="1358"/>
                    <a:pt x="766" y="1379"/>
                    <a:pt x="804" y="1379"/>
                  </a:cubicBezTo>
                  <a:cubicBezTo>
                    <a:pt x="819" y="1379"/>
                    <a:pt x="833" y="1376"/>
                    <a:pt x="845" y="1370"/>
                  </a:cubicBezTo>
                  <a:cubicBezTo>
                    <a:pt x="890" y="1370"/>
                    <a:pt x="913" y="1301"/>
                    <a:pt x="890" y="1256"/>
                  </a:cubicBezTo>
                  <a:cubicBezTo>
                    <a:pt x="685" y="822"/>
                    <a:pt x="480" y="411"/>
                    <a:pt x="206" y="23"/>
                  </a:cubicBezTo>
                  <a:cubicBezTo>
                    <a:pt x="183" y="0"/>
                    <a:pt x="137" y="0"/>
                    <a:pt x="114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24"/>
            <p:cNvSpPr/>
            <p:nvPr/>
          </p:nvSpPr>
          <p:spPr>
            <a:xfrm>
              <a:off x="7026925" y="1937925"/>
              <a:ext cx="21150" cy="33325"/>
            </a:xfrm>
            <a:custGeom>
              <a:avLst/>
              <a:gdLst/>
              <a:ahLst/>
              <a:cxnLst/>
              <a:rect l="l" t="t" r="r" b="b"/>
              <a:pathLst>
                <a:path w="846" h="1333" extrusionOk="0">
                  <a:moveTo>
                    <a:pt x="115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1" y="69"/>
                    <a:pt x="1" y="114"/>
                    <a:pt x="46" y="160"/>
                  </a:cubicBezTo>
                  <a:cubicBezTo>
                    <a:pt x="92" y="251"/>
                    <a:pt x="138" y="320"/>
                    <a:pt x="183" y="411"/>
                  </a:cubicBezTo>
                  <a:cubicBezTo>
                    <a:pt x="183" y="411"/>
                    <a:pt x="183" y="388"/>
                    <a:pt x="183" y="388"/>
                  </a:cubicBezTo>
                  <a:cubicBezTo>
                    <a:pt x="343" y="685"/>
                    <a:pt x="503" y="982"/>
                    <a:pt x="640" y="1278"/>
                  </a:cubicBezTo>
                  <a:cubicBezTo>
                    <a:pt x="673" y="1312"/>
                    <a:pt x="707" y="1333"/>
                    <a:pt x="740" y="1333"/>
                  </a:cubicBezTo>
                  <a:cubicBezTo>
                    <a:pt x="752" y="1333"/>
                    <a:pt x="765" y="1330"/>
                    <a:pt x="777" y="1324"/>
                  </a:cubicBezTo>
                  <a:cubicBezTo>
                    <a:pt x="822" y="1324"/>
                    <a:pt x="845" y="1255"/>
                    <a:pt x="822" y="1210"/>
                  </a:cubicBezTo>
                  <a:cubicBezTo>
                    <a:pt x="640" y="822"/>
                    <a:pt x="434" y="411"/>
                    <a:pt x="183" y="46"/>
                  </a:cubicBezTo>
                  <a:cubicBezTo>
                    <a:pt x="183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24"/>
            <p:cNvSpPr/>
            <p:nvPr/>
          </p:nvSpPr>
          <p:spPr>
            <a:xfrm>
              <a:off x="6974425" y="1880850"/>
              <a:ext cx="26275" cy="19525"/>
            </a:xfrm>
            <a:custGeom>
              <a:avLst/>
              <a:gdLst/>
              <a:ahLst/>
              <a:cxnLst/>
              <a:rect l="l" t="t" r="r" b="b"/>
              <a:pathLst>
                <a:path w="1051" h="781" extrusionOk="0">
                  <a:moveTo>
                    <a:pt x="1" y="1"/>
                  </a:moveTo>
                  <a:cubicBezTo>
                    <a:pt x="297" y="252"/>
                    <a:pt x="594" y="503"/>
                    <a:pt x="891" y="754"/>
                  </a:cubicBezTo>
                  <a:cubicBezTo>
                    <a:pt x="910" y="773"/>
                    <a:pt x="934" y="780"/>
                    <a:pt x="956" y="780"/>
                  </a:cubicBezTo>
                  <a:cubicBezTo>
                    <a:pt x="986" y="780"/>
                    <a:pt x="1015" y="767"/>
                    <a:pt x="1028" y="754"/>
                  </a:cubicBezTo>
                  <a:cubicBezTo>
                    <a:pt x="1028" y="731"/>
                    <a:pt x="1051" y="685"/>
                    <a:pt x="1051" y="663"/>
                  </a:cubicBezTo>
                  <a:cubicBezTo>
                    <a:pt x="1028" y="640"/>
                    <a:pt x="1028" y="617"/>
                    <a:pt x="1005" y="617"/>
                  </a:cubicBezTo>
                  <a:cubicBezTo>
                    <a:pt x="868" y="480"/>
                    <a:pt x="731" y="366"/>
                    <a:pt x="617" y="252"/>
                  </a:cubicBezTo>
                  <a:cubicBezTo>
                    <a:pt x="594" y="274"/>
                    <a:pt x="571" y="274"/>
                    <a:pt x="571" y="274"/>
                  </a:cubicBezTo>
                  <a:cubicBezTo>
                    <a:pt x="366" y="206"/>
                    <a:pt x="183" y="92"/>
                    <a:pt x="1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24"/>
            <p:cNvSpPr/>
            <p:nvPr/>
          </p:nvSpPr>
          <p:spPr>
            <a:xfrm>
              <a:off x="6982425" y="1882000"/>
              <a:ext cx="3450" cy="1725"/>
            </a:xfrm>
            <a:custGeom>
              <a:avLst/>
              <a:gdLst/>
              <a:ahLst/>
              <a:cxnLst/>
              <a:rect l="l" t="t" r="r" b="b"/>
              <a:pathLst>
                <a:path w="138" h="69" extrusionOk="0">
                  <a:moveTo>
                    <a:pt x="0" y="0"/>
                  </a:moveTo>
                  <a:cubicBezTo>
                    <a:pt x="0" y="0"/>
                    <a:pt x="0" y="0"/>
                    <a:pt x="0" y="23"/>
                  </a:cubicBezTo>
                  <a:cubicBezTo>
                    <a:pt x="21" y="23"/>
                    <a:pt x="59" y="41"/>
                    <a:pt x="84" y="45"/>
                  </a:cubicBezTo>
                  <a:lnTo>
                    <a:pt x="84" y="45"/>
                  </a:lnTo>
                  <a:cubicBezTo>
                    <a:pt x="60" y="30"/>
                    <a:pt x="30" y="15"/>
                    <a:pt x="0" y="0"/>
                  </a:cubicBezTo>
                  <a:close/>
                  <a:moveTo>
                    <a:pt x="84" y="45"/>
                  </a:moveTo>
                  <a:lnTo>
                    <a:pt x="84" y="45"/>
                  </a:lnTo>
                  <a:cubicBezTo>
                    <a:pt x="96" y="53"/>
                    <a:pt x="107" y="61"/>
                    <a:pt x="114" y="69"/>
                  </a:cubicBezTo>
                  <a:lnTo>
                    <a:pt x="137" y="69"/>
                  </a:lnTo>
                  <a:cubicBezTo>
                    <a:pt x="114" y="69"/>
                    <a:pt x="114" y="69"/>
                    <a:pt x="92" y="46"/>
                  </a:cubicBezTo>
                  <a:cubicBezTo>
                    <a:pt x="89" y="46"/>
                    <a:pt x="87" y="46"/>
                    <a:pt x="84" y="45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24"/>
            <p:cNvSpPr/>
            <p:nvPr/>
          </p:nvSpPr>
          <p:spPr>
            <a:xfrm>
              <a:off x="6972150" y="1879150"/>
              <a:ext cx="35400" cy="32625"/>
            </a:xfrm>
            <a:custGeom>
              <a:avLst/>
              <a:gdLst/>
              <a:ahLst/>
              <a:cxnLst/>
              <a:rect l="l" t="t" r="r" b="b"/>
              <a:pathLst>
                <a:path w="1416" h="1305" extrusionOk="0">
                  <a:moveTo>
                    <a:pt x="0" y="0"/>
                  </a:moveTo>
                  <a:cubicBezTo>
                    <a:pt x="411" y="411"/>
                    <a:pt x="845" y="822"/>
                    <a:pt x="1233" y="1278"/>
                  </a:cubicBezTo>
                  <a:cubicBezTo>
                    <a:pt x="1246" y="1291"/>
                    <a:pt x="1275" y="1305"/>
                    <a:pt x="1301" y="1305"/>
                  </a:cubicBezTo>
                  <a:cubicBezTo>
                    <a:pt x="1320" y="1305"/>
                    <a:pt x="1337" y="1298"/>
                    <a:pt x="1347" y="1278"/>
                  </a:cubicBezTo>
                  <a:cubicBezTo>
                    <a:pt x="1393" y="1255"/>
                    <a:pt x="1416" y="1187"/>
                    <a:pt x="1370" y="1141"/>
                  </a:cubicBezTo>
                  <a:cubicBezTo>
                    <a:pt x="1119" y="845"/>
                    <a:pt x="845" y="571"/>
                    <a:pt x="571" y="297"/>
                  </a:cubicBezTo>
                  <a:cubicBezTo>
                    <a:pt x="366" y="228"/>
                    <a:pt x="183" y="114"/>
                    <a:pt x="0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24"/>
            <p:cNvSpPr/>
            <p:nvPr/>
          </p:nvSpPr>
          <p:spPr>
            <a:xfrm>
              <a:off x="6977275" y="1882575"/>
              <a:ext cx="35425" cy="35200"/>
            </a:xfrm>
            <a:custGeom>
              <a:avLst/>
              <a:gdLst/>
              <a:ahLst/>
              <a:cxnLst/>
              <a:rect l="l" t="t" r="r" b="b"/>
              <a:pathLst>
                <a:path w="1417" h="1408" extrusionOk="0">
                  <a:moveTo>
                    <a:pt x="1" y="0"/>
                  </a:moveTo>
                  <a:cubicBezTo>
                    <a:pt x="1" y="0"/>
                    <a:pt x="1" y="23"/>
                    <a:pt x="1" y="46"/>
                  </a:cubicBezTo>
                  <a:cubicBezTo>
                    <a:pt x="1" y="69"/>
                    <a:pt x="24" y="91"/>
                    <a:pt x="47" y="114"/>
                  </a:cubicBezTo>
                  <a:cubicBezTo>
                    <a:pt x="115" y="183"/>
                    <a:pt x="206" y="251"/>
                    <a:pt x="298" y="342"/>
                  </a:cubicBezTo>
                  <a:cubicBezTo>
                    <a:pt x="617" y="662"/>
                    <a:pt x="937" y="1004"/>
                    <a:pt x="1233" y="1370"/>
                  </a:cubicBezTo>
                  <a:cubicBezTo>
                    <a:pt x="1247" y="1396"/>
                    <a:pt x="1276" y="1407"/>
                    <a:pt x="1307" y="1407"/>
                  </a:cubicBezTo>
                  <a:cubicBezTo>
                    <a:pt x="1329" y="1407"/>
                    <a:pt x="1351" y="1402"/>
                    <a:pt x="1370" y="1392"/>
                  </a:cubicBezTo>
                  <a:cubicBezTo>
                    <a:pt x="1393" y="1370"/>
                    <a:pt x="1416" y="1301"/>
                    <a:pt x="1370" y="1255"/>
                  </a:cubicBezTo>
                  <a:cubicBezTo>
                    <a:pt x="1188" y="1027"/>
                    <a:pt x="1005" y="799"/>
                    <a:pt x="800" y="594"/>
                  </a:cubicBezTo>
                  <a:cubicBezTo>
                    <a:pt x="686" y="457"/>
                    <a:pt x="549" y="320"/>
                    <a:pt x="412" y="183"/>
                  </a:cubicBezTo>
                  <a:cubicBezTo>
                    <a:pt x="275" y="137"/>
                    <a:pt x="138" y="69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24"/>
            <p:cNvSpPr/>
            <p:nvPr/>
          </p:nvSpPr>
          <p:spPr>
            <a:xfrm>
              <a:off x="7004675" y="1909375"/>
              <a:ext cx="22275" cy="29700"/>
            </a:xfrm>
            <a:custGeom>
              <a:avLst/>
              <a:gdLst/>
              <a:ahLst/>
              <a:cxnLst/>
              <a:rect l="l" t="t" r="r" b="b"/>
              <a:pathLst>
                <a:path w="891" h="1188" extrusionOk="0">
                  <a:moveTo>
                    <a:pt x="92" y="1"/>
                  </a:moveTo>
                  <a:cubicBezTo>
                    <a:pt x="69" y="1"/>
                    <a:pt x="46" y="1"/>
                    <a:pt x="46" y="24"/>
                  </a:cubicBezTo>
                  <a:cubicBezTo>
                    <a:pt x="0" y="46"/>
                    <a:pt x="0" y="115"/>
                    <a:pt x="23" y="161"/>
                  </a:cubicBezTo>
                  <a:cubicBezTo>
                    <a:pt x="252" y="480"/>
                    <a:pt x="503" y="800"/>
                    <a:pt x="708" y="1142"/>
                  </a:cubicBezTo>
                  <a:cubicBezTo>
                    <a:pt x="731" y="1165"/>
                    <a:pt x="754" y="1188"/>
                    <a:pt x="777" y="1188"/>
                  </a:cubicBezTo>
                  <a:cubicBezTo>
                    <a:pt x="799" y="1188"/>
                    <a:pt x="822" y="1188"/>
                    <a:pt x="845" y="1165"/>
                  </a:cubicBezTo>
                  <a:cubicBezTo>
                    <a:pt x="868" y="1142"/>
                    <a:pt x="891" y="1119"/>
                    <a:pt x="891" y="1096"/>
                  </a:cubicBezTo>
                  <a:cubicBezTo>
                    <a:pt x="891" y="1074"/>
                    <a:pt x="868" y="1051"/>
                    <a:pt x="868" y="1028"/>
                  </a:cubicBezTo>
                  <a:cubicBezTo>
                    <a:pt x="640" y="686"/>
                    <a:pt x="411" y="366"/>
                    <a:pt x="183" y="24"/>
                  </a:cubicBezTo>
                  <a:cubicBezTo>
                    <a:pt x="160" y="1"/>
                    <a:pt x="137" y="1"/>
                    <a:pt x="92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24"/>
            <p:cNvSpPr/>
            <p:nvPr/>
          </p:nvSpPr>
          <p:spPr>
            <a:xfrm>
              <a:off x="7008100" y="1912225"/>
              <a:ext cx="22275" cy="33700"/>
            </a:xfrm>
            <a:custGeom>
              <a:avLst/>
              <a:gdLst/>
              <a:ahLst/>
              <a:cxnLst/>
              <a:rect l="l" t="t" r="r" b="b"/>
              <a:pathLst>
                <a:path w="891" h="1348" extrusionOk="0">
                  <a:moveTo>
                    <a:pt x="46" y="1"/>
                  </a:moveTo>
                  <a:cubicBezTo>
                    <a:pt x="23" y="24"/>
                    <a:pt x="23" y="47"/>
                    <a:pt x="0" y="69"/>
                  </a:cubicBezTo>
                  <a:cubicBezTo>
                    <a:pt x="0" y="92"/>
                    <a:pt x="0" y="115"/>
                    <a:pt x="0" y="138"/>
                  </a:cubicBezTo>
                  <a:cubicBezTo>
                    <a:pt x="206" y="503"/>
                    <a:pt x="457" y="868"/>
                    <a:pt x="662" y="1234"/>
                  </a:cubicBezTo>
                  <a:cubicBezTo>
                    <a:pt x="685" y="1256"/>
                    <a:pt x="685" y="1279"/>
                    <a:pt x="708" y="1302"/>
                  </a:cubicBezTo>
                  <a:cubicBezTo>
                    <a:pt x="708" y="1325"/>
                    <a:pt x="731" y="1348"/>
                    <a:pt x="754" y="1348"/>
                  </a:cubicBezTo>
                  <a:lnTo>
                    <a:pt x="822" y="1348"/>
                  </a:lnTo>
                  <a:cubicBezTo>
                    <a:pt x="868" y="1325"/>
                    <a:pt x="868" y="1325"/>
                    <a:pt x="891" y="1302"/>
                  </a:cubicBezTo>
                  <a:cubicBezTo>
                    <a:pt x="891" y="1279"/>
                    <a:pt x="891" y="1234"/>
                    <a:pt x="891" y="1211"/>
                  </a:cubicBezTo>
                  <a:cubicBezTo>
                    <a:pt x="708" y="914"/>
                    <a:pt x="525" y="617"/>
                    <a:pt x="343" y="321"/>
                  </a:cubicBezTo>
                  <a:cubicBezTo>
                    <a:pt x="343" y="321"/>
                    <a:pt x="343" y="343"/>
                    <a:pt x="343" y="343"/>
                  </a:cubicBezTo>
                  <a:cubicBezTo>
                    <a:pt x="297" y="252"/>
                    <a:pt x="229" y="161"/>
                    <a:pt x="183" y="69"/>
                  </a:cubicBezTo>
                  <a:cubicBezTo>
                    <a:pt x="160" y="47"/>
                    <a:pt x="160" y="24"/>
                    <a:pt x="137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24"/>
            <p:cNvSpPr/>
            <p:nvPr/>
          </p:nvSpPr>
          <p:spPr>
            <a:xfrm>
              <a:off x="7008675" y="1915100"/>
              <a:ext cx="22275" cy="33100"/>
            </a:xfrm>
            <a:custGeom>
              <a:avLst/>
              <a:gdLst/>
              <a:ahLst/>
              <a:cxnLst/>
              <a:rect l="l" t="t" r="r" b="b"/>
              <a:pathLst>
                <a:path w="891" h="1324" extrusionOk="0">
                  <a:moveTo>
                    <a:pt x="92" y="0"/>
                  </a:moveTo>
                  <a:cubicBezTo>
                    <a:pt x="46" y="23"/>
                    <a:pt x="0" y="91"/>
                    <a:pt x="23" y="137"/>
                  </a:cubicBezTo>
                  <a:cubicBezTo>
                    <a:pt x="229" y="502"/>
                    <a:pt x="480" y="890"/>
                    <a:pt x="685" y="1255"/>
                  </a:cubicBezTo>
                  <a:cubicBezTo>
                    <a:pt x="708" y="1278"/>
                    <a:pt x="708" y="1301"/>
                    <a:pt x="731" y="1324"/>
                  </a:cubicBezTo>
                  <a:lnTo>
                    <a:pt x="822" y="1324"/>
                  </a:lnTo>
                  <a:cubicBezTo>
                    <a:pt x="868" y="1301"/>
                    <a:pt x="890" y="1233"/>
                    <a:pt x="868" y="1187"/>
                  </a:cubicBezTo>
                  <a:cubicBezTo>
                    <a:pt x="662" y="799"/>
                    <a:pt x="411" y="434"/>
                    <a:pt x="206" y="46"/>
                  </a:cubicBezTo>
                  <a:cubicBezTo>
                    <a:pt x="206" y="23"/>
                    <a:pt x="183" y="0"/>
                    <a:pt x="160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24"/>
            <p:cNvSpPr/>
            <p:nvPr/>
          </p:nvSpPr>
          <p:spPr>
            <a:xfrm>
              <a:off x="7000675" y="1904250"/>
              <a:ext cx="26275" cy="36050"/>
            </a:xfrm>
            <a:custGeom>
              <a:avLst/>
              <a:gdLst/>
              <a:ahLst/>
              <a:cxnLst/>
              <a:rect l="l" t="t" r="r" b="b"/>
              <a:pathLst>
                <a:path w="1051" h="1442" extrusionOk="0">
                  <a:moveTo>
                    <a:pt x="115" y="0"/>
                  </a:moveTo>
                  <a:cubicBezTo>
                    <a:pt x="92" y="0"/>
                    <a:pt x="69" y="0"/>
                    <a:pt x="46" y="23"/>
                  </a:cubicBezTo>
                  <a:cubicBezTo>
                    <a:pt x="1" y="46"/>
                    <a:pt x="1" y="115"/>
                    <a:pt x="24" y="160"/>
                  </a:cubicBezTo>
                  <a:cubicBezTo>
                    <a:pt x="320" y="571"/>
                    <a:pt x="594" y="982"/>
                    <a:pt x="868" y="1416"/>
                  </a:cubicBezTo>
                  <a:cubicBezTo>
                    <a:pt x="894" y="1429"/>
                    <a:pt x="928" y="1442"/>
                    <a:pt x="957" y="1442"/>
                  </a:cubicBezTo>
                  <a:cubicBezTo>
                    <a:pt x="978" y="1442"/>
                    <a:pt x="995" y="1435"/>
                    <a:pt x="1005" y="1416"/>
                  </a:cubicBezTo>
                  <a:cubicBezTo>
                    <a:pt x="1028" y="1393"/>
                    <a:pt x="1051" y="1370"/>
                    <a:pt x="1051" y="1347"/>
                  </a:cubicBezTo>
                  <a:cubicBezTo>
                    <a:pt x="1051" y="1324"/>
                    <a:pt x="1051" y="1301"/>
                    <a:pt x="1028" y="1279"/>
                  </a:cubicBezTo>
                  <a:cubicBezTo>
                    <a:pt x="754" y="868"/>
                    <a:pt x="457" y="457"/>
                    <a:pt x="183" y="46"/>
                  </a:cubicBezTo>
                  <a:cubicBezTo>
                    <a:pt x="160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24"/>
            <p:cNvSpPr/>
            <p:nvPr/>
          </p:nvSpPr>
          <p:spPr>
            <a:xfrm>
              <a:off x="7008675" y="1915100"/>
              <a:ext cx="23425" cy="37325"/>
            </a:xfrm>
            <a:custGeom>
              <a:avLst/>
              <a:gdLst/>
              <a:ahLst/>
              <a:cxnLst/>
              <a:rect l="l" t="t" r="r" b="b"/>
              <a:pathLst>
                <a:path w="937" h="1493" extrusionOk="0">
                  <a:moveTo>
                    <a:pt x="69" y="0"/>
                  </a:moveTo>
                  <a:cubicBezTo>
                    <a:pt x="23" y="23"/>
                    <a:pt x="0" y="69"/>
                    <a:pt x="23" y="137"/>
                  </a:cubicBezTo>
                  <a:cubicBezTo>
                    <a:pt x="229" y="571"/>
                    <a:pt x="502" y="1004"/>
                    <a:pt x="731" y="1438"/>
                  </a:cubicBezTo>
                  <a:cubicBezTo>
                    <a:pt x="747" y="1471"/>
                    <a:pt x="776" y="1493"/>
                    <a:pt x="809" y="1493"/>
                  </a:cubicBezTo>
                  <a:cubicBezTo>
                    <a:pt x="820" y="1493"/>
                    <a:pt x="833" y="1490"/>
                    <a:pt x="845" y="1484"/>
                  </a:cubicBezTo>
                  <a:cubicBezTo>
                    <a:pt x="890" y="1461"/>
                    <a:pt x="936" y="1415"/>
                    <a:pt x="913" y="1370"/>
                  </a:cubicBezTo>
                  <a:cubicBezTo>
                    <a:pt x="685" y="913"/>
                    <a:pt x="411" y="502"/>
                    <a:pt x="206" y="46"/>
                  </a:cubicBezTo>
                  <a:cubicBezTo>
                    <a:pt x="183" y="23"/>
                    <a:pt x="137" y="0"/>
                    <a:pt x="114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24"/>
            <p:cNvSpPr/>
            <p:nvPr/>
          </p:nvSpPr>
          <p:spPr>
            <a:xfrm>
              <a:off x="7016075" y="1927075"/>
              <a:ext cx="18875" cy="31625"/>
            </a:xfrm>
            <a:custGeom>
              <a:avLst/>
              <a:gdLst/>
              <a:ahLst/>
              <a:cxnLst/>
              <a:rect l="l" t="t" r="r" b="b"/>
              <a:pathLst>
                <a:path w="755" h="1265" extrusionOk="0">
                  <a:moveTo>
                    <a:pt x="69" y="0"/>
                  </a:moveTo>
                  <a:cubicBezTo>
                    <a:pt x="24" y="23"/>
                    <a:pt x="1" y="92"/>
                    <a:pt x="1" y="137"/>
                  </a:cubicBezTo>
                  <a:cubicBezTo>
                    <a:pt x="184" y="503"/>
                    <a:pt x="366" y="845"/>
                    <a:pt x="549" y="1210"/>
                  </a:cubicBezTo>
                  <a:cubicBezTo>
                    <a:pt x="566" y="1244"/>
                    <a:pt x="594" y="1265"/>
                    <a:pt x="627" y="1265"/>
                  </a:cubicBezTo>
                  <a:cubicBezTo>
                    <a:pt x="638" y="1265"/>
                    <a:pt x="651" y="1262"/>
                    <a:pt x="663" y="1256"/>
                  </a:cubicBezTo>
                  <a:cubicBezTo>
                    <a:pt x="709" y="1233"/>
                    <a:pt x="754" y="1187"/>
                    <a:pt x="731" y="1142"/>
                  </a:cubicBezTo>
                  <a:cubicBezTo>
                    <a:pt x="549" y="776"/>
                    <a:pt x="366" y="411"/>
                    <a:pt x="184" y="46"/>
                  </a:cubicBezTo>
                  <a:cubicBezTo>
                    <a:pt x="184" y="23"/>
                    <a:pt x="138" y="0"/>
                    <a:pt x="92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4"/>
            <p:cNvSpPr/>
            <p:nvPr/>
          </p:nvSpPr>
          <p:spPr>
            <a:xfrm>
              <a:off x="7004100" y="1908825"/>
              <a:ext cx="21700" cy="30250"/>
            </a:xfrm>
            <a:custGeom>
              <a:avLst/>
              <a:gdLst/>
              <a:ahLst/>
              <a:cxnLst/>
              <a:rect l="l" t="t" r="r" b="b"/>
              <a:pathLst>
                <a:path w="868" h="1210" extrusionOk="0">
                  <a:moveTo>
                    <a:pt x="92" y="0"/>
                  </a:moveTo>
                  <a:cubicBezTo>
                    <a:pt x="69" y="0"/>
                    <a:pt x="46" y="23"/>
                    <a:pt x="23" y="23"/>
                  </a:cubicBezTo>
                  <a:cubicBezTo>
                    <a:pt x="1" y="46"/>
                    <a:pt x="1" y="68"/>
                    <a:pt x="1" y="91"/>
                  </a:cubicBezTo>
                  <a:cubicBezTo>
                    <a:pt x="1" y="114"/>
                    <a:pt x="1" y="137"/>
                    <a:pt x="23" y="160"/>
                  </a:cubicBezTo>
                  <a:cubicBezTo>
                    <a:pt x="206" y="457"/>
                    <a:pt x="412" y="730"/>
                    <a:pt x="571" y="1027"/>
                  </a:cubicBezTo>
                  <a:cubicBezTo>
                    <a:pt x="571" y="1004"/>
                    <a:pt x="571" y="1004"/>
                    <a:pt x="571" y="1004"/>
                  </a:cubicBezTo>
                  <a:cubicBezTo>
                    <a:pt x="594" y="1050"/>
                    <a:pt x="617" y="1096"/>
                    <a:pt x="663" y="1164"/>
                  </a:cubicBezTo>
                  <a:cubicBezTo>
                    <a:pt x="663" y="1187"/>
                    <a:pt x="685" y="1187"/>
                    <a:pt x="708" y="1210"/>
                  </a:cubicBezTo>
                  <a:lnTo>
                    <a:pt x="777" y="1210"/>
                  </a:lnTo>
                  <a:cubicBezTo>
                    <a:pt x="822" y="1187"/>
                    <a:pt x="868" y="1118"/>
                    <a:pt x="822" y="1073"/>
                  </a:cubicBezTo>
                  <a:cubicBezTo>
                    <a:pt x="640" y="730"/>
                    <a:pt x="389" y="388"/>
                    <a:pt x="160" y="46"/>
                  </a:cubicBezTo>
                  <a:cubicBezTo>
                    <a:pt x="160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4"/>
            <p:cNvSpPr/>
            <p:nvPr/>
          </p:nvSpPr>
          <p:spPr>
            <a:xfrm>
              <a:off x="6998400" y="1902525"/>
              <a:ext cx="25125" cy="33700"/>
            </a:xfrm>
            <a:custGeom>
              <a:avLst/>
              <a:gdLst/>
              <a:ahLst/>
              <a:cxnLst/>
              <a:rect l="l" t="t" r="r" b="b"/>
              <a:pathLst>
                <a:path w="1005" h="1348" extrusionOk="0">
                  <a:moveTo>
                    <a:pt x="115" y="1"/>
                  </a:moveTo>
                  <a:cubicBezTo>
                    <a:pt x="92" y="1"/>
                    <a:pt x="69" y="1"/>
                    <a:pt x="46" y="24"/>
                  </a:cubicBezTo>
                  <a:cubicBezTo>
                    <a:pt x="23" y="47"/>
                    <a:pt x="0" y="115"/>
                    <a:pt x="46" y="161"/>
                  </a:cubicBezTo>
                  <a:cubicBezTo>
                    <a:pt x="297" y="526"/>
                    <a:pt x="571" y="914"/>
                    <a:pt x="822" y="1302"/>
                  </a:cubicBezTo>
                  <a:cubicBezTo>
                    <a:pt x="822" y="1325"/>
                    <a:pt x="868" y="1348"/>
                    <a:pt x="891" y="1348"/>
                  </a:cubicBezTo>
                  <a:cubicBezTo>
                    <a:pt x="913" y="1348"/>
                    <a:pt x="936" y="1348"/>
                    <a:pt x="959" y="1325"/>
                  </a:cubicBezTo>
                  <a:cubicBezTo>
                    <a:pt x="982" y="1302"/>
                    <a:pt x="982" y="1279"/>
                    <a:pt x="982" y="1256"/>
                  </a:cubicBezTo>
                  <a:cubicBezTo>
                    <a:pt x="1005" y="1233"/>
                    <a:pt x="982" y="1211"/>
                    <a:pt x="982" y="1188"/>
                  </a:cubicBezTo>
                  <a:cubicBezTo>
                    <a:pt x="731" y="800"/>
                    <a:pt x="457" y="412"/>
                    <a:pt x="183" y="47"/>
                  </a:cubicBezTo>
                  <a:cubicBezTo>
                    <a:pt x="183" y="1"/>
                    <a:pt x="137" y="1"/>
                    <a:pt x="115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4"/>
            <p:cNvSpPr/>
            <p:nvPr/>
          </p:nvSpPr>
          <p:spPr>
            <a:xfrm>
              <a:off x="6997825" y="1900250"/>
              <a:ext cx="18275" cy="25125"/>
            </a:xfrm>
            <a:custGeom>
              <a:avLst/>
              <a:gdLst/>
              <a:ahLst/>
              <a:cxnLst/>
              <a:rect l="l" t="t" r="r" b="b"/>
              <a:pathLst>
                <a:path w="731" h="1005" extrusionOk="0">
                  <a:moveTo>
                    <a:pt x="92" y="1"/>
                  </a:moveTo>
                  <a:cubicBezTo>
                    <a:pt x="69" y="1"/>
                    <a:pt x="46" y="1"/>
                    <a:pt x="23" y="23"/>
                  </a:cubicBezTo>
                  <a:cubicBezTo>
                    <a:pt x="1" y="23"/>
                    <a:pt x="1" y="46"/>
                    <a:pt x="1" y="92"/>
                  </a:cubicBezTo>
                  <a:cubicBezTo>
                    <a:pt x="1" y="115"/>
                    <a:pt x="1" y="138"/>
                    <a:pt x="23" y="160"/>
                  </a:cubicBezTo>
                  <a:cubicBezTo>
                    <a:pt x="183" y="434"/>
                    <a:pt x="389" y="685"/>
                    <a:pt x="548" y="982"/>
                  </a:cubicBezTo>
                  <a:cubicBezTo>
                    <a:pt x="571" y="982"/>
                    <a:pt x="594" y="1005"/>
                    <a:pt x="617" y="1005"/>
                  </a:cubicBezTo>
                  <a:cubicBezTo>
                    <a:pt x="640" y="1005"/>
                    <a:pt x="685" y="1005"/>
                    <a:pt x="685" y="982"/>
                  </a:cubicBezTo>
                  <a:cubicBezTo>
                    <a:pt x="708" y="959"/>
                    <a:pt x="731" y="936"/>
                    <a:pt x="731" y="914"/>
                  </a:cubicBezTo>
                  <a:cubicBezTo>
                    <a:pt x="731" y="891"/>
                    <a:pt x="731" y="868"/>
                    <a:pt x="708" y="845"/>
                  </a:cubicBezTo>
                  <a:cubicBezTo>
                    <a:pt x="526" y="571"/>
                    <a:pt x="343" y="297"/>
                    <a:pt x="160" y="23"/>
                  </a:cubicBezTo>
                  <a:cubicBezTo>
                    <a:pt x="160" y="23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4"/>
            <p:cNvSpPr/>
            <p:nvPr/>
          </p:nvSpPr>
          <p:spPr>
            <a:xfrm>
              <a:off x="6880275" y="2449200"/>
              <a:ext cx="41100" cy="25850"/>
            </a:xfrm>
            <a:custGeom>
              <a:avLst/>
              <a:gdLst/>
              <a:ahLst/>
              <a:cxnLst/>
              <a:rect l="l" t="t" r="r" b="b"/>
              <a:pathLst>
                <a:path w="1644" h="1034" extrusionOk="0">
                  <a:moveTo>
                    <a:pt x="115" y="1"/>
                  </a:moveTo>
                  <a:cubicBezTo>
                    <a:pt x="92" y="1"/>
                    <a:pt x="69" y="23"/>
                    <a:pt x="46" y="23"/>
                  </a:cubicBezTo>
                  <a:cubicBezTo>
                    <a:pt x="1" y="69"/>
                    <a:pt x="1" y="137"/>
                    <a:pt x="46" y="160"/>
                  </a:cubicBezTo>
                  <a:cubicBezTo>
                    <a:pt x="457" y="571"/>
                    <a:pt x="959" y="868"/>
                    <a:pt x="1507" y="1028"/>
                  </a:cubicBezTo>
                  <a:cubicBezTo>
                    <a:pt x="1515" y="1032"/>
                    <a:pt x="1525" y="1034"/>
                    <a:pt x="1534" y="1034"/>
                  </a:cubicBezTo>
                  <a:cubicBezTo>
                    <a:pt x="1576" y="1034"/>
                    <a:pt x="1621" y="996"/>
                    <a:pt x="1621" y="959"/>
                  </a:cubicBezTo>
                  <a:cubicBezTo>
                    <a:pt x="1644" y="914"/>
                    <a:pt x="1598" y="845"/>
                    <a:pt x="1553" y="845"/>
                  </a:cubicBezTo>
                  <a:cubicBezTo>
                    <a:pt x="1461" y="822"/>
                    <a:pt x="1393" y="777"/>
                    <a:pt x="1302" y="754"/>
                  </a:cubicBezTo>
                  <a:cubicBezTo>
                    <a:pt x="1005" y="617"/>
                    <a:pt x="708" y="457"/>
                    <a:pt x="457" y="274"/>
                  </a:cubicBezTo>
                  <a:cubicBezTo>
                    <a:pt x="366" y="206"/>
                    <a:pt x="274" y="115"/>
                    <a:pt x="183" y="23"/>
                  </a:cubicBezTo>
                  <a:cubicBezTo>
                    <a:pt x="160" y="23"/>
                    <a:pt x="138" y="1"/>
                    <a:pt x="115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4"/>
            <p:cNvSpPr/>
            <p:nvPr/>
          </p:nvSpPr>
          <p:spPr>
            <a:xfrm>
              <a:off x="6869425" y="2449200"/>
              <a:ext cx="53100" cy="48325"/>
            </a:xfrm>
            <a:custGeom>
              <a:avLst/>
              <a:gdLst/>
              <a:ahLst/>
              <a:cxnLst/>
              <a:rect l="l" t="t" r="r" b="b"/>
              <a:pathLst>
                <a:path w="2124" h="1933" extrusionOk="0">
                  <a:moveTo>
                    <a:pt x="457" y="1"/>
                  </a:moveTo>
                  <a:cubicBezTo>
                    <a:pt x="435" y="1"/>
                    <a:pt x="412" y="23"/>
                    <a:pt x="389" y="46"/>
                  </a:cubicBezTo>
                  <a:cubicBezTo>
                    <a:pt x="252" y="183"/>
                    <a:pt x="161" y="343"/>
                    <a:pt x="69" y="526"/>
                  </a:cubicBezTo>
                  <a:cubicBezTo>
                    <a:pt x="47" y="617"/>
                    <a:pt x="24" y="685"/>
                    <a:pt x="24" y="754"/>
                  </a:cubicBezTo>
                  <a:cubicBezTo>
                    <a:pt x="1" y="845"/>
                    <a:pt x="1" y="914"/>
                    <a:pt x="1" y="1005"/>
                  </a:cubicBezTo>
                  <a:cubicBezTo>
                    <a:pt x="1" y="1142"/>
                    <a:pt x="47" y="1279"/>
                    <a:pt x="92" y="1393"/>
                  </a:cubicBezTo>
                  <a:cubicBezTo>
                    <a:pt x="161" y="1530"/>
                    <a:pt x="252" y="1621"/>
                    <a:pt x="366" y="1712"/>
                  </a:cubicBezTo>
                  <a:cubicBezTo>
                    <a:pt x="457" y="1804"/>
                    <a:pt x="572" y="1849"/>
                    <a:pt x="708" y="1895"/>
                  </a:cubicBezTo>
                  <a:cubicBezTo>
                    <a:pt x="775" y="1922"/>
                    <a:pt x="858" y="1933"/>
                    <a:pt x="942" y="1933"/>
                  </a:cubicBezTo>
                  <a:cubicBezTo>
                    <a:pt x="1002" y="1933"/>
                    <a:pt x="1063" y="1927"/>
                    <a:pt x="1119" y="1918"/>
                  </a:cubicBezTo>
                  <a:cubicBezTo>
                    <a:pt x="1256" y="1895"/>
                    <a:pt x="1393" y="1849"/>
                    <a:pt x="1530" y="1781"/>
                  </a:cubicBezTo>
                  <a:cubicBezTo>
                    <a:pt x="1667" y="1690"/>
                    <a:pt x="1781" y="1553"/>
                    <a:pt x="1895" y="1416"/>
                  </a:cubicBezTo>
                  <a:cubicBezTo>
                    <a:pt x="1987" y="1302"/>
                    <a:pt x="2055" y="1165"/>
                    <a:pt x="2101" y="1028"/>
                  </a:cubicBezTo>
                  <a:cubicBezTo>
                    <a:pt x="2124" y="982"/>
                    <a:pt x="2101" y="914"/>
                    <a:pt x="2055" y="891"/>
                  </a:cubicBezTo>
                  <a:cubicBezTo>
                    <a:pt x="2010" y="891"/>
                    <a:pt x="1941" y="914"/>
                    <a:pt x="1918" y="959"/>
                  </a:cubicBezTo>
                  <a:cubicBezTo>
                    <a:pt x="1895" y="1028"/>
                    <a:pt x="1873" y="1096"/>
                    <a:pt x="1827" y="1165"/>
                  </a:cubicBezTo>
                  <a:cubicBezTo>
                    <a:pt x="1827" y="1165"/>
                    <a:pt x="1827" y="1142"/>
                    <a:pt x="1827" y="1142"/>
                  </a:cubicBezTo>
                  <a:cubicBezTo>
                    <a:pt x="1781" y="1256"/>
                    <a:pt x="1690" y="1347"/>
                    <a:pt x="1621" y="1461"/>
                  </a:cubicBezTo>
                  <a:cubicBezTo>
                    <a:pt x="1553" y="1507"/>
                    <a:pt x="1485" y="1575"/>
                    <a:pt x="1393" y="1621"/>
                  </a:cubicBezTo>
                  <a:cubicBezTo>
                    <a:pt x="1325" y="1667"/>
                    <a:pt x="1256" y="1690"/>
                    <a:pt x="1188" y="1712"/>
                  </a:cubicBezTo>
                  <a:cubicBezTo>
                    <a:pt x="1119" y="1735"/>
                    <a:pt x="1051" y="1735"/>
                    <a:pt x="982" y="1735"/>
                  </a:cubicBezTo>
                  <a:cubicBezTo>
                    <a:pt x="914" y="1735"/>
                    <a:pt x="845" y="1735"/>
                    <a:pt x="777" y="1712"/>
                  </a:cubicBezTo>
                  <a:cubicBezTo>
                    <a:pt x="708" y="1690"/>
                    <a:pt x="663" y="1667"/>
                    <a:pt x="594" y="1644"/>
                  </a:cubicBezTo>
                  <a:cubicBezTo>
                    <a:pt x="526" y="1598"/>
                    <a:pt x="480" y="1553"/>
                    <a:pt x="435" y="1507"/>
                  </a:cubicBezTo>
                  <a:cubicBezTo>
                    <a:pt x="389" y="1461"/>
                    <a:pt x="343" y="1416"/>
                    <a:pt x="298" y="1347"/>
                  </a:cubicBezTo>
                  <a:cubicBezTo>
                    <a:pt x="275" y="1302"/>
                    <a:pt x="252" y="1233"/>
                    <a:pt x="229" y="1165"/>
                  </a:cubicBezTo>
                  <a:cubicBezTo>
                    <a:pt x="206" y="1096"/>
                    <a:pt x="183" y="1028"/>
                    <a:pt x="183" y="959"/>
                  </a:cubicBezTo>
                  <a:cubicBezTo>
                    <a:pt x="183" y="891"/>
                    <a:pt x="206" y="799"/>
                    <a:pt x="229" y="731"/>
                  </a:cubicBezTo>
                  <a:cubicBezTo>
                    <a:pt x="252" y="617"/>
                    <a:pt x="298" y="526"/>
                    <a:pt x="343" y="434"/>
                  </a:cubicBezTo>
                  <a:cubicBezTo>
                    <a:pt x="389" y="343"/>
                    <a:pt x="457" y="252"/>
                    <a:pt x="549" y="160"/>
                  </a:cubicBezTo>
                  <a:cubicBezTo>
                    <a:pt x="572" y="115"/>
                    <a:pt x="572" y="46"/>
                    <a:pt x="526" y="23"/>
                  </a:cubicBezTo>
                  <a:cubicBezTo>
                    <a:pt x="503" y="1"/>
                    <a:pt x="480" y="1"/>
                    <a:pt x="457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4"/>
            <p:cNvSpPr/>
            <p:nvPr/>
          </p:nvSpPr>
          <p:spPr>
            <a:xfrm>
              <a:off x="6779275" y="1827200"/>
              <a:ext cx="324725" cy="759350"/>
            </a:xfrm>
            <a:custGeom>
              <a:avLst/>
              <a:gdLst/>
              <a:ahLst/>
              <a:cxnLst/>
              <a:rect l="l" t="t" r="r" b="b"/>
              <a:pathLst>
                <a:path w="12989" h="30374" extrusionOk="0">
                  <a:moveTo>
                    <a:pt x="32" y="175"/>
                  </a:moveTo>
                  <a:cubicBezTo>
                    <a:pt x="21" y="177"/>
                    <a:pt x="11" y="180"/>
                    <a:pt x="0" y="184"/>
                  </a:cubicBezTo>
                  <a:cubicBezTo>
                    <a:pt x="11" y="181"/>
                    <a:pt x="22" y="178"/>
                    <a:pt x="32" y="175"/>
                  </a:cubicBezTo>
                  <a:close/>
                  <a:moveTo>
                    <a:pt x="1804" y="1"/>
                  </a:moveTo>
                  <a:cubicBezTo>
                    <a:pt x="1598" y="1"/>
                    <a:pt x="1370" y="1"/>
                    <a:pt x="1165" y="24"/>
                  </a:cubicBezTo>
                  <a:cubicBezTo>
                    <a:pt x="959" y="47"/>
                    <a:pt x="731" y="69"/>
                    <a:pt x="525" y="92"/>
                  </a:cubicBezTo>
                  <a:cubicBezTo>
                    <a:pt x="355" y="114"/>
                    <a:pt x="184" y="135"/>
                    <a:pt x="32" y="175"/>
                  </a:cubicBezTo>
                  <a:lnTo>
                    <a:pt x="32" y="175"/>
                  </a:lnTo>
                  <a:cubicBezTo>
                    <a:pt x="96" y="161"/>
                    <a:pt x="170" y="161"/>
                    <a:pt x="229" y="161"/>
                  </a:cubicBezTo>
                  <a:cubicBezTo>
                    <a:pt x="457" y="138"/>
                    <a:pt x="685" y="138"/>
                    <a:pt x="914" y="138"/>
                  </a:cubicBezTo>
                  <a:cubicBezTo>
                    <a:pt x="1142" y="138"/>
                    <a:pt x="1393" y="161"/>
                    <a:pt x="1644" y="184"/>
                  </a:cubicBezTo>
                  <a:cubicBezTo>
                    <a:pt x="1758" y="184"/>
                    <a:pt x="1872" y="206"/>
                    <a:pt x="1986" y="206"/>
                  </a:cubicBezTo>
                  <a:cubicBezTo>
                    <a:pt x="2100" y="229"/>
                    <a:pt x="2215" y="229"/>
                    <a:pt x="2329" y="229"/>
                  </a:cubicBezTo>
                  <a:cubicBezTo>
                    <a:pt x="3036" y="275"/>
                    <a:pt x="3767" y="389"/>
                    <a:pt x="4451" y="617"/>
                  </a:cubicBezTo>
                  <a:cubicBezTo>
                    <a:pt x="4451" y="594"/>
                    <a:pt x="4451" y="594"/>
                    <a:pt x="4451" y="594"/>
                  </a:cubicBezTo>
                  <a:cubicBezTo>
                    <a:pt x="4748" y="686"/>
                    <a:pt x="5022" y="800"/>
                    <a:pt x="5319" y="914"/>
                  </a:cubicBezTo>
                  <a:cubicBezTo>
                    <a:pt x="5593" y="1028"/>
                    <a:pt x="5889" y="1165"/>
                    <a:pt x="6163" y="1302"/>
                  </a:cubicBezTo>
                  <a:cubicBezTo>
                    <a:pt x="6711" y="1576"/>
                    <a:pt x="7236" y="1850"/>
                    <a:pt x="7761" y="2169"/>
                  </a:cubicBezTo>
                  <a:cubicBezTo>
                    <a:pt x="8172" y="2443"/>
                    <a:pt x="8583" y="2717"/>
                    <a:pt x="8948" y="3037"/>
                  </a:cubicBezTo>
                  <a:cubicBezTo>
                    <a:pt x="9359" y="3333"/>
                    <a:pt x="9724" y="3699"/>
                    <a:pt x="10066" y="4064"/>
                  </a:cubicBezTo>
                  <a:cubicBezTo>
                    <a:pt x="10066" y="4064"/>
                    <a:pt x="10066" y="4064"/>
                    <a:pt x="10044" y="4041"/>
                  </a:cubicBezTo>
                  <a:lnTo>
                    <a:pt x="10044" y="4041"/>
                  </a:lnTo>
                  <a:cubicBezTo>
                    <a:pt x="10660" y="4703"/>
                    <a:pt x="11185" y="5433"/>
                    <a:pt x="11596" y="6232"/>
                  </a:cubicBezTo>
                  <a:cubicBezTo>
                    <a:pt x="11596" y="6209"/>
                    <a:pt x="11596" y="6209"/>
                    <a:pt x="11596" y="6209"/>
                  </a:cubicBezTo>
                  <a:cubicBezTo>
                    <a:pt x="11778" y="6597"/>
                    <a:pt x="11961" y="6986"/>
                    <a:pt x="12121" y="7396"/>
                  </a:cubicBezTo>
                  <a:cubicBezTo>
                    <a:pt x="12258" y="7784"/>
                    <a:pt x="12395" y="8195"/>
                    <a:pt x="12486" y="8629"/>
                  </a:cubicBezTo>
                  <a:cubicBezTo>
                    <a:pt x="12486" y="8606"/>
                    <a:pt x="12486" y="8606"/>
                    <a:pt x="12486" y="8606"/>
                  </a:cubicBezTo>
                  <a:cubicBezTo>
                    <a:pt x="12600" y="9085"/>
                    <a:pt x="12669" y="9588"/>
                    <a:pt x="12737" y="10090"/>
                  </a:cubicBezTo>
                  <a:cubicBezTo>
                    <a:pt x="12783" y="10592"/>
                    <a:pt x="12783" y="11117"/>
                    <a:pt x="12783" y="11619"/>
                  </a:cubicBezTo>
                  <a:cubicBezTo>
                    <a:pt x="12737" y="13103"/>
                    <a:pt x="12463" y="14586"/>
                    <a:pt x="12029" y="16024"/>
                  </a:cubicBezTo>
                  <a:cubicBezTo>
                    <a:pt x="12029" y="16024"/>
                    <a:pt x="12029" y="16047"/>
                    <a:pt x="12029" y="16047"/>
                  </a:cubicBezTo>
                  <a:cubicBezTo>
                    <a:pt x="11756" y="16915"/>
                    <a:pt x="11436" y="17782"/>
                    <a:pt x="11071" y="18626"/>
                  </a:cubicBezTo>
                  <a:cubicBezTo>
                    <a:pt x="10683" y="19471"/>
                    <a:pt x="10272" y="20293"/>
                    <a:pt x="9838" y="21114"/>
                  </a:cubicBezTo>
                  <a:cubicBezTo>
                    <a:pt x="9405" y="21913"/>
                    <a:pt x="8925" y="22712"/>
                    <a:pt x="8469" y="23511"/>
                  </a:cubicBezTo>
                  <a:cubicBezTo>
                    <a:pt x="8218" y="23899"/>
                    <a:pt x="7989" y="24310"/>
                    <a:pt x="7738" y="24698"/>
                  </a:cubicBezTo>
                  <a:cubicBezTo>
                    <a:pt x="7510" y="25063"/>
                    <a:pt x="7282" y="25451"/>
                    <a:pt x="7054" y="25839"/>
                  </a:cubicBezTo>
                  <a:cubicBezTo>
                    <a:pt x="6757" y="26364"/>
                    <a:pt x="6437" y="26889"/>
                    <a:pt x="6095" y="27414"/>
                  </a:cubicBezTo>
                  <a:cubicBezTo>
                    <a:pt x="6095" y="27437"/>
                    <a:pt x="6095" y="27437"/>
                    <a:pt x="6095" y="27437"/>
                  </a:cubicBezTo>
                  <a:cubicBezTo>
                    <a:pt x="5479" y="28418"/>
                    <a:pt x="4839" y="29354"/>
                    <a:pt x="4041" y="30222"/>
                  </a:cubicBezTo>
                  <a:cubicBezTo>
                    <a:pt x="4018" y="30244"/>
                    <a:pt x="4018" y="30313"/>
                    <a:pt x="4063" y="30359"/>
                  </a:cubicBezTo>
                  <a:cubicBezTo>
                    <a:pt x="4082" y="30368"/>
                    <a:pt x="4101" y="30374"/>
                    <a:pt x="4120" y="30374"/>
                  </a:cubicBezTo>
                  <a:cubicBezTo>
                    <a:pt x="4147" y="30374"/>
                    <a:pt x="4174" y="30363"/>
                    <a:pt x="4200" y="30336"/>
                  </a:cubicBezTo>
                  <a:cubicBezTo>
                    <a:pt x="5410" y="29035"/>
                    <a:pt x="6323" y="27483"/>
                    <a:pt x="7213" y="25953"/>
                  </a:cubicBezTo>
                  <a:cubicBezTo>
                    <a:pt x="7442" y="25588"/>
                    <a:pt x="7670" y="25200"/>
                    <a:pt x="7898" y="24812"/>
                  </a:cubicBezTo>
                  <a:cubicBezTo>
                    <a:pt x="8126" y="24424"/>
                    <a:pt x="8377" y="24036"/>
                    <a:pt x="8606" y="23648"/>
                  </a:cubicBezTo>
                  <a:cubicBezTo>
                    <a:pt x="9085" y="22849"/>
                    <a:pt x="9541" y="22050"/>
                    <a:pt x="9998" y="21228"/>
                  </a:cubicBezTo>
                  <a:cubicBezTo>
                    <a:pt x="10865" y="19608"/>
                    <a:pt x="11641" y="17919"/>
                    <a:pt x="12189" y="16161"/>
                  </a:cubicBezTo>
                  <a:cubicBezTo>
                    <a:pt x="12440" y="15362"/>
                    <a:pt x="12623" y="14541"/>
                    <a:pt x="12760" y="13719"/>
                  </a:cubicBezTo>
                  <a:cubicBezTo>
                    <a:pt x="12897" y="12920"/>
                    <a:pt x="12965" y="12121"/>
                    <a:pt x="12988" y="11300"/>
                  </a:cubicBezTo>
                  <a:cubicBezTo>
                    <a:pt x="12988" y="10523"/>
                    <a:pt x="12920" y="9725"/>
                    <a:pt x="12760" y="8948"/>
                  </a:cubicBezTo>
                  <a:cubicBezTo>
                    <a:pt x="12600" y="8172"/>
                    <a:pt x="12372" y="7419"/>
                    <a:pt x="12052" y="6712"/>
                  </a:cubicBezTo>
                  <a:cubicBezTo>
                    <a:pt x="11710" y="5958"/>
                    <a:pt x="11276" y="5251"/>
                    <a:pt x="10774" y="4612"/>
                  </a:cubicBezTo>
                  <a:cubicBezTo>
                    <a:pt x="10523" y="4269"/>
                    <a:pt x="10249" y="3950"/>
                    <a:pt x="9952" y="3653"/>
                  </a:cubicBezTo>
                  <a:cubicBezTo>
                    <a:pt x="9656" y="3356"/>
                    <a:pt x="9336" y="3082"/>
                    <a:pt x="8994" y="2809"/>
                  </a:cubicBezTo>
                  <a:cubicBezTo>
                    <a:pt x="8332" y="2284"/>
                    <a:pt x="7624" y="1850"/>
                    <a:pt x="6871" y="1439"/>
                  </a:cubicBezTo>
                  <a:cubicBezTo>
                    <a:pt x="6506" y="1256"/>
                    <a:pt x="6118" y="1074"/>
                    <a:pt x="5730" y="891"/>
                  </a:cubicBezTo>
                  <a:cubicBezTo>
                    <a:pt x="5547" y="800"/>
                    <a:pt x="5342" y="709"/>
                    <a:pt x="5136" y="640"/>
                  </a:cubicBezTo>
                  <a:cubicBezTo>
                    <a:pt x="4931" y="549"/>
                    <a:pt x="4703" y="480"/>
                    <a:pt x="4497" y="412"/>
                  </a:cubicBezTo>
                  <a:cubicBezTo>
                    <a:pt x="4063" y="275"/>
                    <a:pt x="3630" y="184"/>
                    <a:pt x="3173" y="115"/>
                  </a:cubicBezTo>
                  <a:cubicBezTo>
                    <a:pt x="2968" y="92"/>
                    <a:pt x="2740" y="69"/>
                    <a:pt x="2511" y="47"/>
                  </a:cubicBezTo>
                  <a:cubicBezTo>
                    <a:pt x="2351" y="47"/>
                    <a:pt x="2192" y="24"/>
                    <a:pt x="2009" y="24"/>
                  </a:cubicBezTo>
                  <a:cubicBezTo>
                    <a:pt x="1963" y="24"/>
                    <a:pt x="1895" y="1"/>
                    <a:pt x="1849" y="1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4"/>
            <p:cNvSpPr/>
            <p:nvPr/>
          </p:nvSpPr>
          <p:spPr>
            <a:xfrm>
              <a:off x="7080000" y="2227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4"/>
            <p:cNvSpPr/>
            <p:nvPr/>
          </p:nvSpPr>
          <p:spPr>
            <a:xfrm>
              <a:off x="7080000" y="2228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24"/>
            <p:cNvSpPr/>
            <p:nvPr/>
          </p:nvSpPr>
          <p:spPr>
            <a:xfrm>
              <a:off x="6766725" y="1830075"/>
              <a:ext cx="8000" cy="1725"/>
            </a:xfrm>
            <a:custGeom>
              <a:avLst/>
              <a:gdLst/>
              <a:ahLst/>
              <a:cxnLst/>
              <a:rect l="l" t="t" r="r" b="b"/>
              <a:pathLst>
                <a:path w="320" h="69" extrusionOk="0">
                  <a:moveTo>
                    <a:pt x="206" y="0"/>
                  </a:moveTo>
                  <a:cubicBezTo>
                    <a:pt x="160" y="23"/>
                    <a:pt x="114" y="23"/>
                    <a:pt x="69" y="46"/>
                  </a:cubicBezTo>
                  <a:cubicBezTo>
                    <a:pt x="53" y="46"/>
                    <a:pt x="37" y="57"/>
                    <a:pt x="22" y="63"/>
                  </a:cubicBezTo>
                  <a:lnTo>
                    <a:pt x="22" y="63"/>
                  </a:lnTo>
                  <a:cubicBezTo>
                    <a:pt x="109" y="42"/>
                    <a:pt x="214" y="21"/>
                    <a:pt x="320" y="0"/>
                  </a:cubicBezTo>
                  <a:close/>
                  <a:moveTo>
                    <a:pt x="22" y="63"/>
                  </a:moveTo>
                  <a:cubicBezTo>
                    <a:pt x="14" y="65"/>
                    <a:pt x="7" y="67"/>
                    <a:pt x="0" y="69"/>
                  </a:cubicBezTo>
                  <a:cubicBezTo>
                    <a:pt x="7" y="69"/>
                    <a:pt x="14" y="66"/>
                    <a:pt x="22" y="6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24"/>
            <p:cNvSpPr/>
            <p:nvPr/>
          </p:nvSpPr>
          <p:spPr>
            <a:xfrm>
              <a:off x="6764450" y="1835200"/>
              <a:ext cx="6300" cy="1175"/>
            </a:xfrm>
            <a:custGeom>
              <a:avLst/>
              <a:gdLst/>
              <a:ahLst/>
              <a:cxnLst/>
              <a:rect l="l" t="t" r="r" b="b"/>
              <a:pathLst>
                <a:path w="252" h="47" extrusionOk="0">
                  <a:moveTo>
                    <a:pt x="251" y="1"/>
                  </a:moveTo>
                  <a:cubicBezTo>
                    <a:pt x="192" y="1"/>
                    <a:pt x="142" y="10"/>
                    <a:pt x="89" y="23"/>
                  </a:cubicBezTo>
                  <a:lnTo>
                    <a:pt x="89" y="23"/>
                  </a:lnTo>
                  <a:cubicBezTo>
                    <a:pt x="90" y="23"/>
                    <a:pt x="90" y="23"/>
                    <a:pt x="91" y="23"/>
                  </a:cubicBezTo>
                  <a:cubicBezTo>
                    <a:pt x="137" y="23"/>
                    <a:pt x="183" y="1"/>
                    <a:pt x="251" y="1"/>
                  </a:cubicBezTo>
                  <a:close/>
                  <a:moveTo>
                    <a:pt x="89" y="23"/>
                  </a:moveTo>
                  <a:lnTo>
                    <a:pt x="89" y="23"/>
                  </a:lnTo>
                  <a:cubicBezTo>
                    <a:pt x="67" y="23"/>
                    <a:pt x="44" y="24"/>
                    <a:pt x="0" y="46"/>
                  </a:cubicBezTo>
                  <a:cubicBezTo>
                    <a:pt x="32" y="38"/>
                    <a:pt x="61" y="30"/>
                    <a:pt x="89" y="2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4"/>
            <p:cNvSpPr/>
            <p:nvPr/>
          </p:nvSpPr>
          <p:spPr>
            <a:xfrm>
              <a:off x="6890550" y="184262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3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4"/>
            <p:cNvSpPr/>
            <p:nvPr/>
          </p:nvSpPr>
          <p:spPr>
            <a:xfrm>
              <a:off x="7069150" y="1983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4"/>
            <p:cNvSpPr/>
            <p:nvPr/>
          </p:nvSpPr>
          <p:spPr>
            <a:xfrm>
              <a:off x="7080000" y="2227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4"/>
            <p:cNvSpPr/>
            <p:nvPr/>
          </p:nvSpPr>
          <p:spPr>
            <a:xfrm>
              <a:off x="7080000" y="22278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3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0"/>
                    <a:pt x="0" y="0"/>
                  </a:cubicBezTo>
                  <a:cubicBezTo>
                    <a:pt x="0" y="0"/>
                    <a:pt x="0" y="23"/>
                    <a:pt x="0" y="2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4"/>
            <p:cNvSpPr/>
            <p:nvPr/>
          </p:nvSpPr>
          <p:spPr>
            <a:xfrm>
              <a:off x="7080000" y="2228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4"/>
            <p:cNvSpPr/>
            <p:nvPr/>
          </p:nvSpPr>
          <p:spPr>
            <a:xfrm>
              <a:off x="6932200" y="251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4"/>
            <p:cNvSpPr/>
            <p:nvPr/>
          </p:nvSpPr>
          <p:spPr>
            <a:xfrm>
              <a:off x="6338175" y="1827775"/>
              <a:ext cx="685925" cy="792075"/>
            </a:xfrm>
            <a:custGeom>
              <a:avLst/>
              <a:gdLst/>
              <a:ahLst/>
              <a:cxnLst/>
              <a:rect l="l" t="t" r="r" b="b"/>
              <a:pathLst>
                <a:path w="27437" h="31683" extrusionOk="0">
                  <a:moveTo>
                    <a:pt x="4634" y="9861"/>
                  </a:moveTo>
                  <a:lnTo>
                    <a:pt x="4611" y="9884"/>
                  </a:lnTo>
                  <a:lnTo>
                    <a:pt x="4611" y="9884"/>
                  </a:lnTo>
                  <a:cubicBezTo>
                    <a:pt x="4611" y="9884"/>
                    <a:pt x="4634" y="9884"/>
                    <a:pt x="4634" y="9861"/>
                  </a:cubicBezTo>
                  <a:close/>
                  <a:moveTo>
                    <a:pt x="18809" y="1"/>
                  </a:moveTo>
                  <a:cubicBezTo>
                    <a:pt x="18306" y="1"/>
                    <a:pt x="17827" y="46"/>
                    <a:pt x="17325" y="115"/>
                  </a:cubicBezTo>
                  <a:cubicBezTo>
                    <a:pt x="16640" y="206"/>
                    <a:pt x="15978" y="343"/>
                    <a:pt x="15316" y="549"/>
                  </a:cubicBezTo>
                  <a:cubicBezTo>
                    <a:pt x="14632" y="754"/>
                    <a:pt x="13970" y="1005"/>
                    <a:pt x="13331" y="1302"/>
                  </a:cubicBezTo>
                  <a:cubicBezTo>
                    <a:pt x="12691" y="1621"/>
                    <a:pt x="12075" y="1964"/>
                    <a:pt x="11482" y="2352"/>
                  </a:cubicBezTo>
                  <a:cubicBezTo>
                    <a:pt x="10843" y="2763"/>
                    <a:pt x="10203" y="3242"/>
                    <a:pt x="9610" y="3767"/>
                  </a:cubicBezTo>
                  <a:cubicBezTo>
                    <a:pt x="8332" y="4840"/>
                    <a:pt x="7168" y="6072"/>
                    <a:pt x="6141" y="7396"/>
                  </a:cubicBezTo>
                  <a:cubicBezTo>
                    <a:pt x="5068" y="8743"/>
                    <a:pt x="4132" y="10204"/>
                    <a:pt x="3310" y="11733"/>
                  </a:cubicBezTo>
                  <a:cubicBezTo>
                    <a:pt x="2511" y="13217"/>
                    <a:pt x="1804" y="14769"/>
                    <a:pt x="1256" y="16389"/>
                  </a:cubicBezTo>
                  <a:cubicBezTo>
                    <a:pt x="708" y="17896"/>
                    <a:pt x="297" y="19471"/>
                    <a:pt x="23" y="21069"/>
                  </a:cubicBezTo>
                  <a:cubicBezTo>
                    <a:pt x="1" y="21114"/>
                    <a:pt x="46" y="21183"/>
                    <a:pt x="92" y="21183"/>
                  </a:cubicBezTo>
                  <a:cubicBezTo>
                    <a:pt x="160" y="21183"/>
                    <a:pt x="206" y="21160"/>
                    <a:pt x="206" y="21091"/>
                  </a:cubicBezTo>
                  <a:cubicBezTo>
                    <a:pt x="411" y="19882"/>
                    <a:pt x="708" y="18695"/>
                    <a:pt x="1073" y="17508"/>
                  </a:cubicBezTo>
                  <a:cubicBezTo>
                    <a:pt x="1918" y="14837"/>
                    <a:pt x="3105" y="12258"/>
                    <a:pt x="4611" y="9884"/>
                  </a:cubicBezTo>
                  <a:cubicBezTo>
                    <a:pt x="5889" y="7876"/>
                    <a:pt x="7419" y="6004"/>
                    <a:pt x="9176" y="4383"/>
                  </a:cubicBezTo>
                  <a:cubicBezTo>
                    <a:pt x="9793" y="3835"/>
                    <a:pt x="10432" y="3310"/>
                    <a:pt x="11094" y="2831"/>
                  </a:cubicBezTo>
                  <a:cubicBezTo>
                    <a:pt x="11710" y="2420"/>
                    <a:pt x="12349" y="2032"/>
                    <a:pt x="13011" y="1690"/>
                  </a:cubicBezTo>
                  <a:lnTo>
                    <a:pt x="13011" y="1690"/>
                  </a:lnTo>
                  <a:lnTo>
                    <a:pt x="12988" y="1713"/>
                  </a:lnTo>
                  <a:cubicBezTo>
                    <a:pt x="14061" y="1142"/>
                    <a:pt x="15225" y="731"/>
                    <a:pt x="16412" y="457"/>
                  </a:cubicBezTo>
                  <a:cubicBezTo>
                    <a:pt x="17208" y="302"/>
                    <a:pt x="18004" y="196"/>
                    <a:pt x="18815" y="196"/>
                  </a:cubicBezTo>
                  <a:cubicBezTo>
                    <a:pt x="18957" y="196"/>
                    <a:pt x="19099" y="199"/>
                    <a:pt x="19242" y="206"/>
                  </a:cubicBezTo>
                  <a:lnTo>
                    <a:pt x="19219" y="206"/>
                  </a:lnTo>
                  <a:cubicBezTo>
                    <a:pt x="19607" y="229"/>
                    <a:pt x="19995" y="252"/>
                    <a:pt x="20361" y="320"/>
                  </a:cubicBezTo>
                  <a:cubicBezTo>
                    <a:pt x="20749" y="389"/>
                    <a:pt x="21137" y="480"/>
                    <a:pt x="21502" y="594"/>
                  </a:cubicBezTo>
                  <a:lnTo>
                    <a:pt x="21525" y="594"/>
                  </a:lnTo>
                  <a:cubicBezTo>
                    <a:pt x="21844" y="708"/>
                    <a:pt x="22141" y="823"/>
                    <a:pt x="22461" y="959"/>
                  </a:cubicBezTo>
                  <a:cubicBezTo>
                    <a:pt x="22780" y="1096"/>
                    <a:pt x="23077" y="1279"/>
                    <a:pt x="23396" y="1462"/>
                  </a:cubicBezTo>
                  <a:lnTo>
                    <a:pt x="23374" y="1462"/>
                  </a:lnTo>
                  <a:cubicBezTo>
                    <a:pt x="23670" y="1644"/>
                    <a:pt x="23944" y="1850"/>
                    <a:pt x="24195" y="2078"/>
                  </a:cubicBezTo>
                  <a:cubicBezTo>
                    <a:pt x="24492" y="2306"/>
                    <a:pt x="24743" y="2557"/>
                    <a:pt x="24994" y="2831"/>
                  </a:cubicBezTo>
                  <a:cubicBezTo>
                    <a:pt x="25245" y="3105"/>
                    <a:pt x="25496" y="3402"/>
                    <a:pt x="25725" y="3721"/>
                  </a:cubicBezTo>
                  <a:cubicBezTo>
                    <a:pt x="25953" y="4087"/>
                    <a:pt x="26181" y="4452"/>
                    <a:pt x="26364" y="4817"/>
                  </a:cubicBezTo>
                  <a:cubicBezTo>
                    <a:pt x="26524" y="5114"/>
                    <a:pt x="26660" y="5433"/>
                    <a:pt x="26775" y="5753"/>
                  </a:cubicBezTo>
                  <a:cubicBezTo>
                    <a:pt x="26866" y="6050"/>
                    <a:pt x="26957" y="6369"/>
                    <a:pt x="27026" y="6689"/>
                  </a:cubicBezTo>
                  <a:cubicBezTo>
                    <a:pt x="27117" y="7122"/>
                    <a:pt x="27163" y="7556"/>
                    <a:pt x="27208" y="7990"/>
                  </a:cubicBezTo>
                  <a:cubicBezTo>
                    <a:pt x="27231" y="8416"/>
                    <a:pt x="27231" y="8864"/>
                    <a:pt x="27231" y="9291"/>
                  </a:cubicBezTo>
                  <a:lnTo>
                    <a:pt x="27231" y="9291"/>
                  </a:lnTo>
                  <a:cubicBezTo>
                    <a:pt x="27185" y="10090"/>
                    <a:pt x="27071" y="10888"/>
                    <a:pt x="26934" y="11687"/>
                  </a:cubicBezTo>
                  <a:cubicBezTo>
                    <a:pt x="26866" y="12075"/>
                    <a:pt x="26797" y="12441"/>
                    <a:pt x="26706" y="12829"/>
                  </a:cubicBezTo>
                  <a:cubicBezTo>
                    <a:pt x="26615" y="13239"/>
                    <a:pt x="26501" y="13650"/>
                    <a:pt x="26364" y="14038"/>
                  </a:cubicBezTo>
                  <a:cubicBezTo>
                    <a:pt x="26364" y="14038"/>
                    <a:pt x="26364" y="14061"/>
                    <a:pt x="26364" y="14061"/>
                  </a:cubicBezTo>
                  <a:cubicBezTo>
                    <a:pt x="25588" y="16503"/>
                    <a:pt x="24378" y="18786"/>
                    <a:pt x="23008" y="20954"/>
                  </a:cubicBezTo>
                  <a:cubicBezTo>
                    <a:pt x="23008" y="20932"/>
                    <a:pt x="23008" y="20932"/>
                    <a:pt x="23008" y="20932"/>
                  </a:cubicBezTo>
                  <a:cubicBezTo>
                    <a:pt x="22483" y="21753"/>
                    <a:pt x="21936" y="22575"/>
                    <a:pt x="21365" y="23374"/>
                  </a:cubicBezTo>
                  <a:cubicBezTo>
                    <a:pt x="20794" y="24173"/>
                    <a:pt x="20201" y="24994"/>
                    <a:pt x="19585" y="25771"/>
                  </a:cubicBezTo>
                  <a:cubicBezTo>
                    <a:pt x="18352" y="27345"/>
                    <a:pt x="17051" y="28852"/>
                    <a:pt x="15659" y="30267"/>
                  </a:cubicBezTo>
                  <a:cubicBezTo>
                    <a:pt x="15225" y="30701"/>
                    <a:pt x="14791" y="31112"/>
                    <a:pt x="14358" y="31523"/>
                  </a:cubicBezTo>
                  <a:cubicBezTo>
                    <a:pt x="14358" y="31545"/>
                    <a:pt x="14335" y="31568"/>
                    <a:pt x="14335" y="31591"/>
                  </a:cubicBezTo>
                  <a:cubicBezTo>
                    <a:pt x="14335" y="31637"/>
                    <a:pt x="14358" y="31659"/>
                    <a:pt x="14380" y="31659"/>
                  </a:cubicBezTo>
                  <a:cubicBezTo>
                    <a:pt x="14403" y="31682"/>
                    <a:pt x="14426" y="31682"/>
                    <a:pt x="14449" y="31682"/>
                  </a:cubicBezTo>
                  <a:cubicBezTo>
                    <a:pt x="14472" y="31682"/>
                    <a:pt x="14495" y="31682"/>
                    <a:pt x="14517" y="31659"/>
                  </a:cubicBezTo>
                  <a:cubicBezTo>
                    <a:pt x="15955" y="30290"/>
                    <a:pt x="17325" y="28829"/>
                    <a:pt x="18603" y="27300"/>
                  </a:cubicBezTo>
                  <a:cubicBezTo>
                    <a:pt x="19881" y="25771"/>
                    <a:pt x="21068" y="24173"/>
                    <a:pt x="22187" y="22552"/>
                  </a:cubicBezTo>
                  <a:cubicBezTo>
                    <a:pt x="23305" y="20909"/>
                    <a:pt x="24332" y="19220"/>
                    <a:pt x="25222" y="17439"/>
                  </a:cubicBezTo>
                  <a:cubicBezTo>
                    <a:pt x="25656" y="16526"/>
                    <a:pt x="26044" y="15613"/>
                    <a:pt x="26364" y="14677"/>
                  </a:cubicBezTo>
                  <a:cubicBezTo>
                    <a:pt x="26524" y="14221"/>
                    <a:pt x="26660" y="13764"/>
                    <a:pt x="26775" y="13308"/>
                  </a:cubicBezTo>
                  <a:cubicBezTo>
                    <a:pt x="26889" y="12851"/>
                    <a:pt x="27003" y="12395"/>
                    <a:pt x="27094" y="11938"/>
                  </a:cubicBezTo>
                  <a:cubicBezTo>
                    <a:pt x="27277" y="11025"/>
                    <a:pt x="27391" y="10112"/>
                    <a:pt x="27414" y="9199"/>
                  </a:cubicBezTo>
                  <a:cubicBezTo>
                    <a:pt x="27437" y="8743"/>
                    <a:pt x="27437" y="8264"/>
                    <a:pt x="27391" y="7807"/>
                  </a:cubicBezTo>
                  <a:cubicBezTo>
                    <a:pt x="27345" y="7351"/>
                    <a:pt x="27277" y="6917"/>
                    <a:pt x="27185" y="6483"/>
                  </a:cubicBezTo>
                  <a:cubicBezTo>
                    <a:pt x="27071" y="6027"/>
                    <a:pt x="26934" y="5593"/>
                    <a:pt x="26752" y="5159"/>
                  </a:cubicBezTo>
                  <a:cubicBezTo>
                    <a:pt x="26569" y="4748"/>
                    <a:pt x="26364" y="4383"/>
                    <a:pt x="26136" y="4018"/>
                  </a:cubicBezTo>
                  <a:cubicBezTo>
                    <a:pt x="25747" y="3379"/>
                    <a:pt x="25268" y="2808"/>
                    <a:pt x="24743" y="2283"/>
                  </a:cubicBezTo>
                  <a:cubicBezTo>
                    <a:pt x="24241" y="1804"/>
                    <a:pt x="23693" y="1416"/>
                    <a:pt x="23100" y="1074"/>
                  </a:cubicBezTo>
                  <a:cubicBezTo>
                    <a:pt x="22529" y="754"/>
                    <a:pt x="21913" y="503"/>
                    <a:pt x="21297" y="320"/>
                  </a:cubicBezTo>
                  <a:cubicBezTo>
                    <a:pt x="20475" y="115"/>
                    <a:pt x="19653" y="1"/>
                    <a:pt x="18809" y="1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4"/>
            <p:cNvSpPr/>
            <p:nvPr/>
          </p:nvSpPr>
          <p:spPr>
            <a:xfrm>
              <a:off x="6338750" y="2353325"/>
              <a:ext cx="545550" cy="270725"/>
            </a:xfrm>
            <a:custGeom>
              <a:avLst/>
              <a:gdLst/>
              <a:ahLst/>
              <a:cxnLst/>
              <a:rect l="l" t="t" r="r" b="b"/>
              <a:pathLst>
                <a:path w="21822" h="10829" extrusionOk="0">
                  <a:moveTo>
                    <a:pt x="114" y="1"/>
                  </a:moveTo>
                  <a:cubicBezTo>
                    <a:pt x="92" y="1"/>
                    <a:pt x="92" y="1"/>
                    <a:pt x="69" y="24"/>
                  </a:cubicBezTo>
                  <a:cubicBezTo>
                    <a:pt x="23" y="47"/>
                    <a:pt x="0" y="92"/>
                    <a:pt x="23" y="138"/>
                  </a:cubicBezTo>
                  <a:cubicBezTo>
                    <a:pt x="548" y="1165"/>
                    <a:pt x="1279" y="2078"/>
                    <a:pt x="2055" y="2900"/>
                  </a:cubicBezTo>
                  <a:cubicBezTo>
                    <a:pt x="2465" y="3333"/>
                    <a:pt x="2922" y="3744"/>
                    <a:pt x="3356" y="4155"/>
                  </a:cubicBezTo>
                  <a:cubicBezTo>
                    <a:pt x="3812" y="4543"/>
                    <a:pt x="4269" y="4931"/>
                    <a:pt x="4725" y="5296"/>
                  </a:cubicBezTo>
                  <a:cubicBezTo>
                    <a:pt x="5684" y="6050"/>
                    <a:pt x="6688" y="6780"/>
                    <a:pt x="7715" y="7442"/>
                  </a:cubicBezTo>
                  <a:cubicBezTo>
                    <a:pt x="8857" y="8150"/>
                    <a:pt x="9998" y="8811"/>
                    <a:pt x="11185" y="9405"/>
                  </a:cubicBezTo>
                  <a:cubicBezTo>
                    <a:pt x="11481" y="9565"/>
                    <a:pt x="11801" y="9702"/>
                    <a:pt x="12098" y="9839"/>
                  </a:cubicBezTo>
                  <a:cubicBezTo>
                    <a:pt x="12394" y="9998"/>
                    <a:pt x="12691" y="10135"/>
                    <a:pt x="12988" y="10249"/>
                  </a:cubicBezTo>
                  <a:cubicBezTo>
                    <a:pt x="13559" y="10478"/>
                    <a:pt x="14175" y="10637"/>
                    <a:pt x="14768" y="10729"/>
                  </a:cubicBezTo>
                  <a:cubicBezTo>
                    <a:pt x="15239" y="10799"/>
                    <a:pt x="15710" y="10828"/>
                    <a:pt x="16191" y="10828"/>
                  </a:cubicBezTo>
                  <a:cubicBezTo>
                    <a:pt x="16340" y="10828"/>
                    <a:pt x="16489" y="10825"/>
                    <a:pt x="16640" y="10820"/>
                  </a:cubicBezTo>
                  <a:cubicBezTo>
                    <a:pt x="17256" y="10797"/>
                    <a:pt x="17895" y="10706"/>
                    <a:pt x="18535" y="10592"/>
                  </a:cubicBezTo>
                  <a:cubicBezTo>
                    <a:pt x="19653" y="10341"/>
                    <a:pt x="20771" y="9930"/>
                    <a:pt x="21753" y="9314"/>
                  </a:cubicBezTo>
                  <a:cubicBezTo>
                    <a:pt x="21776" y="9314"/>
                    <a:pt x="21799" y="9291"/>
                    <a:pt x="21799" y="9268"/>
                  </a:cubicBezTo>
                  <a:cubicBezTo>
                    <a:pt x="21821" y="9245"/>
                    <a:pt x="21821" y="9222"/>
                    <a:pt x="21799" y="9199"/>
                  </a:cubicBezTo>
                  <a:cubicBezTo>
                    <a:pt x="21799" y="9177"/>
                    <a:pt x="21776" y="9154"/>
                    <a:pt x="21753" y="9131"/>
                  </a:cubicBezTo>
                  <a:cubicBezTo>
                    <a:pt x="21730" y="9131"/>
                    <a:pt x="21684" y="9131"/>
                    <a:pt x="21662" y="9154"/>
                  </a:cubicBezTo>
                  <a:cubicBezTo>
                    <a:pt x="20977" y="9565"/>
                    <a:pt x="20246" y="9884"/>
                    <a:pt x="19470" y="10135"/>
                  </a:cubicBezTo>
                  <a:cubicBezTo>
                    <a:pt x="19014" y="10272"/>
                    <a:pt x="18557" y="10386"/>
                    <a:pt x="18078" y="10478"/>
                  </a:cubicBezTo>
                  <a:cubicBezTo>
                    <a:pt x="17576" y="10569"/>
                    <a:pt x="17074" y="10615"/>
                    <a:pt x="16572" y="10637"/>
                  </a:cubicBezTo>
                  <a:lnTo>
                    <a:pt x="16572" y="10637"/>
                  </a:lnTo>
                  <a:cubicBezTo>
                    <a:pt x="16200" y="10637"/>
                    <a:pt x="15849" y="10637"/>
                    <a:pt x="15476" y="10615"/>
                  </a:cubicBezTo>
                  <a:cubicBezTo>
                    <a:pt x="15111" y="10592"/>
                    <a:pt x="14746" y="10546"/>
                    <a:pt x="14380" y="10455"/>
                  </a:cubicBezTo>
                  <a:cubicBezTo>
                    <a:pt x="13832" y="10341"/>
                    <a:pt x="13308" y="10181"/>
                    <a:pt x="12805" y="9953"/>
                  </a:cubicBezTo>
                  <a:cubicBezTo>
                    <a:pt x="12531" y="9839"/>
                    <a:pt x="12280" y="9724"/>
                    <a:pt x="12006" y="9587"/>
                  </a:cubicBezTo>
                  <a:cubicBezTo>
                    <a:pt x="11733" y="9473"/>
                    <a:pt x="11459" y="9336"/>
                    <a:pt x="11185" y="9199"/>
                  </a:cubicBezTo>
                  <a:lnTo>
                    <a:pt x="11208" y="9199"/>
                  </a:lnTo>
                  <a:cubicBezTo>
                    <a:pt x="10021" y="8606"/>
                    <a:pt x="8857" y="7921"/>
                    <a:pt x="7738" y="7214"/>
                  </a:cubicBezTo>
                  <a:cubicBezTo>
                    <a:pt x="7190" y="6848"/>
                    <a:pt x="6643" y="6483"/>
                    <a:pt x="6118" y="6095"/>
                  </a:cubicBezTo>
                  <a:cubicBezTo>
                    <a:pt x="5661" y="5776"/>
                    <a:pt x="5205" y="5433"/>
                    <a:pt x="4748" y="5068"/>
                  </a:cubicBezTo>
                  <a:cubicBezTo>
                    <a:pt x="4269" y="4680"/>
                    <a:pt x="3789" y="4292"/>
                    <a:pt x="3333" y="3881"/>
                  </a:cubicBezTo>
                  <a:cubicBezTo>
                    <a:pt x="2808" y="3402"/>
                    <a:pt x="2306" y="2900"/>
                    <a:pt x="1849" y="2375"/>
                  </a:cubicBezTo>
                  <a:cubicBezTo>
                    <a:pt x="1393" y="1873"/>
                    <a:pt x="959" y="1325"/>
                    <a:pt x="594" y="754"/>
                  </a:cubicBezTo>
                  <a:lnTo>
                    <a:pt x="594" y="754"/>
                  </a:lnTo>
                  <a:cubicBezTo>
                    <a:pt x="617" y="777"/>
                    <a:pt x="617" y="777"/>
                    <a:pt x="617" y="777"/>
                  </a:cubicBezTo>
                  <a:cubicBezTo>
                    <a:pt x="457" y="549"/>
                    <a:pt x="320" y="320"/>
                    <a:pt x="206" y="69"/>
                  </a:cubicBezTo>
                  <a:cubicBezTo>
                    <a:pt x="183" y="24"/>
                    <a:pt x="137" y="1"/>
                    <a:pt x="114" y="1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4"/>
            <p:cNvSpPr/>
            <p:nvPr/>
          </p:nvSpPr>
          <p:spPr>
            <a:xfrm>
              <a:off x="6760450" y="1965275"/>
              <a:ext cx="101025" cy="92925"/>
            </a:xfrm>
            <a:custGeom>
              <a:avLst/>
              <a:gdLst/>
              <a:ahLst/>
              <a:cxnLst/>
              <a:rect l="l" t="t" r="r" b="b"/>
              <a:pathLst>
                <a:path w="4041" h="3717" extrusionOk="0">
                  <a:moveTo>
                    <a:pt x="890" y="1965"/>
                  </a:moveTo>
                  <a:cubicBezTo>
                    <a:pt x="1027" y="1988"/>
                    <a:pt x="1164" y="2033"/>
                    <a:pt x="1301" y="2079"/>
                  </a:cubicBezTo>
                  <a:cubicBezTo>
                    <a:pt x="1461" y="2147"/>
                    <a:pt x="1621" y="2239"/>
                    <a:pt x="1758" y="2353"/>
                  </a:cubicBezTo>
                  <a:cubicBezTo>
                    <a:pt x="1895" y="2444"/>
                    <a:pt x="2009" y="2558"/>
                    <a:pt x="2100" y="2672"/>
                  </a:cubicBezTo>
                  <a:cubicBezTo>
                    <a:pt x="2169" y="2786"/>
                    <a:pt x="2237" y="2878"/>
                    <a:pt x="2283" y="2992"/>
                  </a:cubicBezTo>
                  <a:cubicBezTo>
                    <a:pt x="2306" y="3060"/>
                    <a:pt x="2328" y="3129"/>
                    <a:pt x="2351" y="3220"/>
                  </a:cubicBezTo>
                  <a:cubicBezTo>
                    <a:pt x="2351" y="3289"/>
                    <a:pt x="2351" y="3357"/>
                    <a:pt x="2351" y="3448"/>
                  </a:cubicBezTo>
                  <a:cubicBezTo>
                    <a:pt x="2351" y="3471"/>
                    <a:pt x="2351" y="3471"/>
                    <a:pt x="2351" y="3494"/>
                  </a:cubicBezTo>
                  <a:cubicBezTo>
                    <a:pt x="2351" y="3517"/>
                    <a:pt x="2351" y="3517"/>
                    <a:pt x="2351" y="3517"/>
                  </a:cubicBezTo>
                  <a:cubicBezTo>
                    <a:pt x="2294" y="3528"/>
                    <a:pt x="2231" y="3534"/>
                    <a:pt x="2166" y="3534"/>
                  </a:cubicBezTo>
                  <a:cubicBezTo>
                    <a:pt x="2100" y="3534"/>
                    <a:pt x="2032" y="3528"/>
                    <a:pt x="1963" y="3517"/>
                  </a:cubicBezTo>
                  <a:lnTo>
                    <a:pt x="1940" y="3517"/>
                  </a:lnTo>
                  <a:cubicBezTo>
                    <a:pt x="1781" y="3494"/>
                    <a:pt x="1621" y="3448"/>
                    <a:pt x="1484" y="3403"/>
                  </a:cubicBezTo>
                  <a:cubicBezTo>
                    <a:pt x="1324" y="3334"/>
                    <a:pt x="1164" y="3243"/>
                    <a:pt x="1027" y="3129"/>
                  </a:cubicBezTo>
                  <a:cubicBezTo>
                    <a:pt x="890" y="3015"/>
                    <a:pt x="753" y="2901"/>
                    <a:pt x="639" y="2764"/>
                  </a:cubicBezTo>
                  <a:cubicBezTo>
                    <a:pt x="525" y="2627"/>
                    <a:pt x="434" y="2467"/>
                    <a:pt x="365" y="2307"/>
                  </a:cubicBezTo>
                  <a:cubicBezTo>
                    <a:pt x="343" y="2216"/>
                    <a:pt x="297" y="2147"/>
                    <a:pt x="274" y="2056"/>
                  </a:cubicBezTo>
                  <a:cubicBezTo>
                    <a:pt x="297" y="2056"/>
                    <a:pt x="320" y="2056"/>
                    <a:pt x="343" y="2033"/>
                  </a:cubicBezTo>
                  <a:cubicBezTo>
                    <a:pt x="411" y="2010"/>
                    <a:pt x="480" y="1988"/>
                    <a:pt x="548" y="1988"/>
                  </a:cubicBezTo>
                  <a:cubicBezTo>
                    <a:pt x="662" y="1965"/>
                    <a:pt x="753" y="1965"/>
                    <a:pt x="868" y="1965"/>
                  </a:cubicBezTo>
                  <a:close/>
                  <a:moveTo>
                    <a:pt x="1195" y="1"/>
                  </a:moveTo>
                  <a:cubicBezTo>
                    <a:pt x="689" y="1"/>
                    <a:pt x="315" y="445"/>
                    <a:pt x="137" y="846"/>
                  </a:cubicBezTo>
                  <a:cubicBezTo>
                    <a:pt x="69" y="1029"/>
                    <a:pt x="23" y="1189"/>
                    <a:pt x="0" y="1348"/>
                  </a:cubicBezTo>
                  <a:cubicBezTo>
                    <a:pt x="0" y="1440"/>
                    <a:pt x="0" y="1554"/>
                    <a:pt x="23" y="1645"/>
                  </a:cubicBezTo>
                  <a:cubicBezTo>
                    <a:pt x="23" y="1759"/>
                    <a:pt x="46" y="1873"/>
                    <a:pt x="69" y="1942"/>
                  </a:cubicBezTo>
                  <a:cubicBezTo>
                    <a:pt x="160" y="2376"/>
                    <a:pt x="365" y="2741"/>
                    <a:pt x="639" y="3037"/>
                  </a:cubicBezTo>
                  <a:cubicBezTo>
                    <a:pt x="799" y="3197"/>
                    <a:pt x="959" y="3334"/>
                    <a:pt x="1142" y="3425"/>
                  </a:cubicBezTo>
                  <a:cubicBezTo>
                    <a:pt x="1324" y="3540"/>
                    <a:pt x="1507" y="3608"/>
                    <a:pt x="1712" y="3654"/>
                  </a:cubicBezTo>
                  <a:cubicBezTo>
                    <a:pt x="1758" y="3677"/>
                    <a:pt x="1826" y="3677"/>
                    <a:pt x="1895" y="3699"/>
                  </a:cubicBezTo>
                  <a:cubicBezTo>
                    <a:pt x="1975" y="3711"/>
                    <a:pt x="2049" y="3717"/>
                    <a:pt x="2123" y="3717"/>
                  </a:cubicBezTo>
                  <a:cubicBezTo>
                    <a:pt x="2197" y="3717"/>
                    <a:pt x="2271" y="3711"/>
                    <a:pt x="2351" y="3699"/>
                  </a:cubicBezTo>
                  <a:cubicBezTo>
                    <a:pt x="2511" y="3699"/>
                    <a:pt x="2671" y="3654"/>
                    <a:pt x="2831" y="3585"/>
                  </a:cubicBezTo>
                  <a:cubicBezTo>
                    <a:pt x="2990" y="3517"/>
                    <a:pt x="3150" y="3425"/>
                    <a:pt x="3287" y="3289"/>
                  </a:cubicBezTo>
                  <a:cubicBezTo>
                    <a:pt x="3447" y="3174"/>
                    <a:pt x="3584" y="3060"/>
                    <a:pt x="3675" y="2901"/>
                  </a:cubicBezTo>
                  <a:cubicBezTo>
                    <a:pt x="3926" y="2604"/>
                    <a:pt x="4040" y="2261"/>
                    <a:pt x="3995" y="1965"/>
                  </a:cubicBezTo>
                  <a:cubicBezTo>
                    <a:pt x="3972" y="1782"/>
                    <a:pt x="3903" y="1622"/>
                    <a:pt x="3789" y="1485"/>
                  </a:cubicBezTo>
                  <a:cubicBezTo>
                    <a:pt x="3652" y="1303"/>
                    <a:pt x="3493" y="1189"/>
                    <a:pt x="3333" y="1143"/>
                  </a:cubicBezTo>
                  <a:lnTo>
                    <a:pt x="3241" y="1143"/>
                  </a:lnTo>
                  <a:cubicBezTo>
                    <a:pt x="3173" y="1132"/>
                    <a:pt x="3099" y="1126"/>
                    <a:pt x="3025" y="1126"/>
                  </a:cubicBezTo>
                  <a:cubicBezTo>
                    <a:pt x="2950" y="1126"/>
                    <a:pt x="2876" y="1132"/>
                    <a:pt x="2808" y="1143"/>
                  </a:cubicBezTo>
                  <a:lnTo>
                    <a:pt x="2716" y="1166"/>
                  </a:lnTo>
                  <a:cubicBezTo>
                    <a:pt x="2620" y="1182"/>
                    <a:pt x="2534" y="1198"/>
                    <a:pt x="2444" y="1198"/>
                  </a:cubicBezTo>
                  <a:cubicBezTo>
                    <a:pt x="2407" y="1198"/>
                    <a:pt x="2369" y="1195"/>
                    <a:pt x="2328" y="1189"/>
                  </a:cubicBezTo>
                  <a:cubicBezTo>
                    <a:pt x="2283" y="1189"/>
                    <a:pt x="2260" y="1166"/>
                    <a:pt x="2214" y="1166"/>
                  </a:cubicBezTo>
                  <a:lnTo>
                    <a:pt x="2191" y="1143"/>
                  </a:lnTo>
                  <a:cubicBezTo>
                    <a:pt x="2146" y="1074"/>
                    <a:pt x="2123" y="1029"/>
                    <a:pt x="2100" y="960"/>
                  </a:cubicBezTo>
                  <a:cubicBezTo>
                    <a:pt x="2055" y="892"/>
                    <a:pt x="2032" y="823"/>
                    <a:pt x="2009" y="755"/>
                  </a:cubicBezTo>
                  <a:lnTo>
                    <a:pt x="1986" y="641"/>
                  </a:lnTo>
                  <a:cubicBezTo>
                    <a:pt x="1963" y="550"/>
                    <a:pt x="1918" y="435"/>
                    <a:pt x="1849" y="344"/>
                  </a:cubicBezTo>
                  <a:cubicBezTo>
                    <a:pt x="1781" y="230"/>
                    <a:pt x="1689" y="161"/>
                    <a:pt x="1598" y="93"/>
                  </a:cubicBezTo>
                  <a:cubicBezTo>
                    <a:pt x="1507" y="47"/>
                    <a:pt x="1415" y="25"/>
                    <a:pt x="1324" y="2"/>
                  </a:cubicBezTo>
                  <a:lnTo>
                    <a:pt x="1233" y="2"/>
                  </a:lnTo>
                  <a:cubicBezTo>
                    <a:pt x="1220" y="1"/>
                    <a:pt x="1208" y="1"/>
                    <a:pt x="1195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4"/>
            <p:cNvSpPr/>
            <p:nvPr/>
          </p:nvSpPr>
          <p:spPr>
            <a:xfrm>
              <a:off x="6703950" y="1910525"/>
              <a:ext cx="29125" cy="29125"/>
            </a:xfrm>
            <a:custGeom>
              <a:avLst/>
              <a:gdLst/>
              <a:ahLst/>
              <a:cxnLst/>
              <a:rect l="l" t="t" r="r" b="b"/>
              <a:pathLst>
                <a:path w="1165" h="1165" extrusionOk="0">
                  <a:moveTo>
                    <a:pt x="594" y="0"/>
                  </a:moveTo>
                  <a:cubicBezTo>
                    <a:pt x="274" y="0"/>
                    <a:pt x="1" y="252"/>
                    <a:pt x="1" y="571"/>
                  </a:cubicBezTo>
                  <a:cubicBezTo>
                    <a:pt x="1" y="891"/>
                    <a:pt x="274" y="1165"/>
                    <a:pt x="594" y="1165"/>
                  </a:cubicBezTo>
                  <a:cubicBezTo>
                    <a:pt x="914" y="1165"/>
                    <a:pt x="1165" y="891"/>
                    <a:pt x="1165" y="571"/>
                  </a:cubicBezTo>
                  <a:cubicBezTo>
                    <a:pt x="1165" y="252"/>
                    <a:pt x="914" y="0"/>
                    <a:pt x="59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4"/>
            <p:cNvSpPr/>
            <p:nvPr/>
          </p:nvSpPr>
          <p:spPr>
            <a:xfrm>
              <a:off x="6923075" y="2048050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74" y="0"/>
                    <a:pt x="0" y="274"/>
                    <a:pt x="0" y="594"/>
                  </a:cubicBezTo>
                  <a:cubicBezTo>
                    <a:pt x="0" y="913"/>
                    <a:pt x="274" y="1187"/>
                    <a:pt x="594" y="1187"/>
                  </a:cubicBezTo>
                  <a:cubicBezTo>
                    <a:pt x="913" y="1187"/>
                    <a:pt x="1165" y="913"/>
                    <a:pt x="1165" y="594"/>
                  </a:cubicBezTo>
                  <a:cubicBezTo>
                    <a:pt x="1165" y="274"/>
                    <a:pt x="913" y="0"/>
                    <a:pt x="59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24"/>
            <p:cNvSpPr/>
            <p:nvPr/>
          </p:nvSpPr>
          <p:spPr>
            <a:xfrm>
              <a:off x="6935625" y="2081725"/>
              <a:ext cx="5175" cy="5150"/>
            </a:xfrm>
            <a:custGeom>
              <a:avLst/>
              <a:gdLst/>
              <a:ahLst/>
              <a:cxnLst/>
              <a:rect l="l" t="t" r="r" b="b"/>
              <a:pathLst>
                <a:path w="207" h="206" extrusionOk="0">
                  <a:moveTo>
                    <a:pt x="115" y="0"/>
                  </a:moveTo>
                  <a:cubicBezTo>
                    <a:pt x="46" y="0"/>
                    <a:pt x="1" y="46"/>
                    <a:pt x="1" y="91"/>
                  </a:cubicBezTo>
                  <a:cubicBezTo>
                    <a:pt x="1" y="160"/>
                    <a:pt x="46" y="205"/>
                    <a:pt x="115" y="205"/>
                  </a:cubicBezTo>
                  <a:cubicBezTo>
                    <a:pt x="160" y="205"/>
                    <a:pt x="206" y="160"/>
                    <a:pt x="206" y="91"/>
                  </a:cubicBezTo>
                  <a:cubicBezTo>
                    <a:pt x="206" y="46"/>
                    <a:pt x="160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24"/>
            <p:cNvSpPr/>
            <p:nvPr/>
          </p:nvSpPr>
          <p:spPr>
            <a:xfrm>
              <a:off x="6719350" y="1944775"/>
              <a:ext cx="5175" cy="5725"/>
            </a:xfrm>
            <a:custGeom>
              <a:avLst/>
              <a:gdLst/>
              <a:ahLst/>
              <a:cxnLst/>
              <a:rect l="l" t="t" r="r" b="b"/>
              <a:pathLst>
                <a:path w="207" h="229" extrusionOk="0">
                  <a:moveTo>
                    <a:pt x="115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60"/>
                    <a:pt x="46" y="228"/>
                    <a:pt x="115" y="228"/>
                  </a:cubicBezTo>
                  <a:cubicBezTo>
                    <a:pt x="161" y="228"/>
                    <a:pt x="206" y="160"/>
                    <a:pt x="206" y="114"/>
                  </a:cubicBezTo>
                  <a:cubicBezTo>
                    <a:pt x="206" y="46"/>
                    <a:pt x="161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4"/>
            <p:cNvSpPr/>
            <p:nvPr/>
          </p:nvSpPr>
          <p:spPr>
            <a:xfrm>
              <a:off x="6630350" y="1936550"/>
              <a:ext cx="33100" cy="25300"/>
            </a:xfrm>
            <a:custGeom>
              <a:avLst/>
              <a:gdLst/>
              <a:ahLst/>
              <a:cxnLst/>
              <a:rect l="l" t="t" r="r" b="b"/>
              <a:pathLst>
                <a:path w="1324" h="1012" extrusionOk="0">
                  <a:moveTo>
                    <a:pt x="430" y="1"/>
                  </a:moveTo>
                  <a:cubicBezTo>
                    <a:pt x="296" y="1"/>
                    <a:pt x="181" y="47"/>
                    <a:pt x="114" y="146"/>
                  </a:cubicBezTo>
                  <a:cubicBezTo>
                    <a:pt x="0" y="329"/>
                    <a:pt x="114" y="649"/>
                    <a:pt x="411" y="854"/>
                  </a:cubicBezTo>
                  <a:cubicBezTo>
                    <a:pt x="564" y="960"/>
                    <a:pt x="729" y="1011"/>
                    <a:pt x="871" y="1011"/>
                  </a:cubicBezTo>
                  <a:cubicBezTo>
                    <a:pt x="1006" y="1011"/>
                    <a:pt x="1121" y="965"/>
                    <a:pt x="1187" y="877"/>
                  </a:cubicBezTo>
                  <a:cubicBezTo>
                    <a:pt x="1324" y="671"/>
                    <a:pt x="1187" y="352"/>
                    <a:pt x="890" y="146"/>
                  </a:cubicBezTo>
                  <a:cubicBezTo>
                    <a:pt x="738" y="52"/>
                    <a:pt x="573" y="1"/>
                    <a:pt x="430" y="1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4"/>
            <p:cNvSpPr/>
            <p:nvPr/>
          </p:nvSpPr>
          <p:spPr>
            <a:xfrm>
              <a:off x="6910525" y="2113750"/>
              <a:ext cx="33125" cy="24975"/>
            </a:xfrm>
            <a:custGeom>
              <a:avLst/>
              <a:gdLst/>
              <a:ahLst/>
              <a:cxnLst/>
              <a:rect l="l" t="t" r="r" b="b"/>
              <a:pathLst>
                <a:path w="1325" h="999" extrusionOk="0">
                  <a:moveTo>
                    <a:pt x="433" y="0"/>
                  </a:moveTo>
                  <a:cubicBezTo>
                    <a:pt x="302" y="0"/>
                    <a:pt x="193" y="46"/>
                    <a:pt x="137" y="134"/>
                  </a:cubicBezTo>
                  <a:cubicBezTo>
                    <a:pt x="0" y="340"/>
                    <a:pt x="114" y="659"/>
                    <a:pt x="411" y="842"/>
                  </a:cubicBezTo>
                  <a:cubicBezTo>
                    <a:pt x="564" y="948"/>
                    <a:pt x="729" y="999"/>
                    <a:pt x="871" y="999"/>
                  </a:cubicBezTo>
                  <a:cubicBezTo>
                    <a:pt x="1006" y="999"/>
                    <a:pt x="1121" y="953"/>
                    <a:pt x="1187" y="865"/>
                  </a:cubicBezTo>
                  <a:cubicBezTo>
                    <a:pt x="1324" y="659"/>
                    <a:pt x="1187" y="340"/>
                    <a:pt x="891" y="157"/>
                  </a:cubicBezTo>
                  <a:cubicBezTo>
                    <a:pt x="738" y="51"/>
                    <a:pt x="573" y="0"/>
                    <a:pt x="433" y="0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4"/>
            <p:cNvSpPr/>
            <p:nvPr/>
          </p:nvSpPr>
          <p:spPr>
            <a:xfrm>
              <a:off x="6765575" y="2011525"/>
              <a:ext cx="57100" cy="44525"/>
            </a:xfrm>
            <a:custGeom>
              <a:avLst/>
              <a:gdLst/>
              <a:ahLst/>
              <a:cxnLst/>
              <a:rect l="l" t="t" r="r" b="b"/>
              <a:pathLst>
                <a:path w="2284" h="1781" extrusionOk="0">
                  <a:moveTo>
                    <a:pt x="526" y="1"/>
                  </a:moveTo>
                  <a:cubicBezTo>
                    <a:pt x="526" y="1"/>
                    <a:pt x="503" y="23"/>
                    <a:pt x="480" y="23"/>
                  </a:cubicBezTo>
                  <a:lnTo>
                    <a:pt x="343" y="23"/>
                  </a:lnTo>
                  <a:cubicBezTo>
                    <a:pt x="320" y="23"/>
                    <a:pt x="275" y="23"/>
                    <a:pt x="229" y="46"/>
                  </a:cubicBezTo>
                  <a:cubicBezTo>
                    <a:pt x="206" y="46"/>
                    <a:pt x="183" y="46"/>
                    <a:pt x="160" y="69"/>
                  </a:cubicBezTo>
                  <a:lnTo>
                    <a:pt x="115" y="69"/>
                  </a:lnTo>
                  <a:cubicBezTo>
                    <a:pt x="46" y="92"/>
                    <a:pt x="1" y="138"/>
                    <a:pt x="1" y="206"/>
                  </a:cubicBezTo>
                  <a:cubicBezTo>
                    <a:pt x="1" y="297"/>
                    <a:pt x="46" y="389"/>
                    <a:pt x="69" y="457"/>
                  </a:cubicBezTo>
                  <a:lnTo>
                    <a:pt x="92" y="503"/>
                  </a:lnTo>
                  <a:cubicBezTo>
                    <a:pt x="138" y="594"/>
                    <a:pt x="160" y="662"/>
                    <a:pt x="206" y="731"/>
                  </a:cubicBezTo>
                  <a:cubicBezTo>
                    <a:pt x="252" y="799"/>
                    <a:pt x="320" y="891"/>
                    <a:pt x="389" y="959"/>
                  </a:cubicBezTo>
                  <a:cubicBezTo>
                    <a:pt x="412" y="982"/>
                    <a:pt x="434" y="1005"/>
                    <a:pt x="457" y="1028"/>
                  </a:cubicBezTo>
                  <a:lnTo>
                    <a:pt x="480" y="1051"/>
                  </a:lnTo>
                  <a:lnTo>
                    <a:pt x="503" y="1073"/>
                  </a:lnTo>
                  <a:lnTo>
                    <a:pt x="548" y="1142"/>
                  </a:lnTo>
                  <a:cubicBezTo>
                    <a:pt x="617" y="1187"/>
                    <a:pt x="663" y="1256"/>
                    <a:pt x="754" y="1302"/>
                  </a:cubicBezTo>
                  <a:cubicBezTo>
                    <a:pt x="845" y="1370"/>
                    <a:pt x="937" y="1416"/>
                    <a:pt x="1005" y="1461"/>
                  </a:cubicBezTo>
                  <a:cubicBezTo>
                    <a:pt x="1188" y="1553"/>
                    <a:pt x="1347" y="1644"/>
                    <a:pt x="1507" y="1690"/>
                  </a:cubicBezTo>
                  <a:cubicBezTo>
                    <a:pt x="1621" y="1735"/>
                    <a:pt x="1735" y="1758"/>
                    <a:pt x="1872" y="1758"/>
                  </a:cubicBezTo>
                  <a:lnTo>
                    <a:pt x="1918" y="1781"/>
                  </a:lnTo>
                  <a:lnTo>
                    <a:pt x="2101" y="1781"/>
                  </a:lnTo>
                  <a:cubicBezTo>
                    <a:pt x="2146" y="1758"/>
                    <a:pt x="2169" y="1735"/>
                    <a:pt x="2215" y="1690"/>
                  </a:cubicBezTo>
                  <a:cubicBezTo>
                    <a:pt x="2283" y="1621"/>
                    <a:pt x="2283" y="1530"/>
                    <a:pt x="2283" y="1439"/>
                  </a:cubicBezTo>
                  <a:cubicBezTo>
                    <a:pt x="2283" y="1370"/>
                    <a:pt x="2260" y="1279"/>
                    <a:pt x="2238" y="1210"/>
                  </a:cubicBezTo>
                  <a:cubicBezTo>
                    <a:pt x="2146" y="1005"/>
                    <a:pt x="1986" y="822"/>
                    <a:pt x="1850" y="685"/>
                  </a:cubicBezTo>
                  <a:cubicBezTo>
                    <a:pt x="1735" y="548"/>
                    <a:pt x="1576" y="411"/>
                    <a:pt x="1370" y="274"/>
                  </a:cubicBezTo>
                  <a:cubicBezTo>
                    <a:pt x="1188" y="183"/>
                    <a:pt x="1005" y="92"/>
                    <a:pt x="800" y="46"/>
                  </a:cubicBezTo>
                  <a:cubicBezTo>
                    <a:pt x="731" y="23"/>
                    <a:pt x="685" y="23"/>
                    <a:pt x="617" y="23"/>
                  </a:cubicBezTo>
                  <a:cubicBezTo>
                    <a:pt x="594" y="23"/>
                    <a:pt x="571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4"/>
            <p:cNvSpPr/>
            <p:nvPr/>
          </p:nvSpPr>
          <p:spPr>
            <a:xfrm>
              <a:off x="6339325" y="1831200"/>
              <a:ext cx="681925" cy="786925"/>
            </a:xfrm>
            <a:custGeom>
              <a:avLst/>
              <a:gdLst/>
              <a:ahLst/>
              <a:cxnLst/>
              <a:rect l="l" t="t" r="r" b="b"/>
              <a:pathLst>
                <a:path w="27277" h="31477" extrusionOk="0">
                  <a:moveTo>
                    <a:pt x="17576" y="7214"/>
                  </a:moveTo>
                  <a:cubicBezTo>
                    <a:pt x="17621" y="7214"/>
                    <a:pt x="17644" y="7236"/>
                    <a:pt x="17667" y="7236"/>
                  </a:cubicBezTo>
                  <a:cubicBezTo>
                    <a:pt x="17735" y="7236"/>
                    <a:pt x="17781" y="7236"/>
                    <a:pt x="17850" y="7259"/>
                  </a:cubicBezTo>
                  <a:cubicBezTo>
                    <a:pt x="18055" y="7305"/>
                    <a:pt x="18238" y="7396"/>
                    <a:pt x="18420" y="7487"/>
                  </a:cubicBezTo>
                  <a:cubicBezTo>
                    <a:pt x="18626" y="7624"/>
                    <a:pt x="18785" y="7761"/>
                    <a:pt x="18900" y="7898"/>
                  </a:cubicBezTo>
                  <a:cubicBezTo>
                    <a:pt x="19036" y="8035"/>
                    <a:pt x="19196" y="8218"/>
                    <a:pt x="19288" y="8423"/>
                  </a:cubicBezTo>
                  <a:cubicBezTo>
                    <a:pt x="19310" y="8492"/>
                    <a:pt x="19333" y="8583"/>
                    <a:pt x="19333" y="8652"/>
                  </a:cubicBezTo>
                  <a:cubicBezTo>
                    <a:pt x="19333" y="8743"/>
                    <a:pt x="19333" y="8834"/>
                    <a:pt x="19265" y="8903"/>
                  </a:cubicBezTo>
                  <a:cubicBezTo>
                    <a:pt x="19219" y="8948"/>
                    <a:pt x="19196" y="8971"/>
                    <a:pt x="19151" y="8994"/>
                  </a:cubicBezTo>
                  <a:lnTo>
                    <a:pt x="18968" y="8994"/>
                  </a:lnTo>
                  <a:lnTo>
                    <a:pt x="18922" y="8971"/>
                  </a:lnTo>
                  <a:cubicBezTo>
                    <a:pt x="18785" y="8971"/>
                    <a:pt x="18671" y="8948"/>
                    <a:pt x="18557" y="8903"/>
                  </a:cubicBezTo>
                  <a:cubicBezTo>
                    <a:pt x="18397" y="8857"/>
                    <a:pt x="18238" y="8766"/>
                    <a:pt x="18055" y="8674"/>
                  </a:cubicBezTo>
                  <a:cubicBezTo>
                    <a:pt x="17987" y="8629"/>
                    <a:pt x="17895" y="8583"/>
                    <a:pt x="17804" y="8515"/>
                  </a:cubicBezTo>
                  <a:cubicBezTo>
                    <a:pt x="17713" y="8469"/>
                    <a:pt x="17667" y="8400"/>
                    <a:pt x="17598" y="8355"/>
                  </a:cubicBezTo>
                  <a:lnTo>
                    <a:pt x="17553" y="8286"/>
                  </a:lnTo>
                  <a:lnTo>
                    <a:pt x="17530" y="8264"/>
                  </a:lnTo>
                  <a:lnTo>
                    <a:pt x="17507" y="8241"/>
                  </a:lnTo>
                  <a:cubicBezTo>
                    <a:pt x="17484" y="8218"/>
                    <a:pt x="17462" y="8195"/>
                    <a:pt x="17439" y="8172"/>
                  </a:cubicBezTo>
                  <a:cubicBezTo>
                    <a:pt x="17370" y="8104"/>
                    <a:pt x="17302" y="8012"/>
                    <a:pt x="17256" y="7944"/>
                  </a:cubicBezTo>
                  <a:cubicBezTo>
                    <a:pt x="17210" y="7875"/>
                    <a:pt x="17188" y="7807"/>
                    <a:pt x="17142" y="7716"/>
                  </a:cubicBezTo>
                  <a:lnTo>
                    <a:pt x="17119" y="7670"/>
                  </a:lnTo>
                  <a:cubicBezTo>
                    <a:pt x="17096" y="7602"/>
                    <a:pt x="17051" y="7510"/>
                    <a:pt x="17051" y="7419"/>
                  </a:cubicBezTo>
                  <a:cubicBezTo>
                    <a:pt x="17051" y="7351"/>
                    <a:pt x="17096" y="7305"/>
                    <a:pt x="17165" y="7282"/>
                  </a:cubicBezTo>
                  <a:lnTo>
                    <a:pt x="17210" y="7282"/>
                  </a:lnTo>
                  <a:cubicBezTo>
                    <a:pt x="17233" y="7259"/>
                    <a:pt x="17256" y="7259"/>
                    <a:pt x="17279" y="7259"/>
                  </a:cubicBezTo>
                  <a:cubicBezTo>
                    <a:pt x="17325" y="7236"/>
                    <a:pt x="17370" y="7236"/>
                    <a:pt x="17393" y="7236"/>
                  </a:cubicBezTo>
                  <a:lnTo>
                    <a:pt x="17530" y="7236"/>
                  </a:lnTo>
                  <a:cubicBezTo>
                    <a:pt x="17553" y="7236"/>
                    <a:pt x="17576" y="7214"/>
                    <a:pt x="17576" y="7214"/>
                  </a:cubicBezTo>
                  <a:close/>
                  <a:moveTo>
                    <a:pt x="10614" y="5616"/>
                  </a:moveTo>
                  <a:cubicBezTo>
                    <a:pt x="10660" y="5616"/>
                    <a:pt x="10705" y="5639"/>
                    <a:pt x="10751" y="5639"/>
                  </a:cubicBezTo>
                  <a:cubicBezTo>
                    <a:pt x="10774" y="5639"/>
                    <a:pt x="10819" y="5639"/>
                    <a:pt x="10865" y="5661"/>
                  </a:cubicBezTo>
                  <a:cubicBezTo>
                    <a:pt x="10934" y="5684"/>
                    <a:pt x="11002" y="5684"/>
                    <a:pt x="11070" y="5707"/>
                  </a:cubicBezTo>
                  <a:lnTo>
                    <a:pt x="11139" y="5707"/>
                  </a:lnTo>
                  <a:cubicBezTo>
                    <a:pt x="11207" y="5707"/>
                    <a:pt x="11253" y="5707"/>
                    <a:pt x="11299" y="5730"/>
                  </a:cubicBezTo>
                  <a:cubicBezTo>
                    <a:pt x="11390" y="5753"/>
                    <a:pt x="11458" y="5776"/>
                    <a:pt x="11550" y="5798"/>
                  </a:cubicBezTo>
                  <a:lnTo>
                    <a:pt x="11573" y="5821"/>
                  </a:lnTo>
                  <a:cubicBezTo>
                    <a:pt x="11664" y="5844"/>
                    <a:pt x="11732" y="5890"/>
                    <a:pt x="11824" y="5913"/>
                  </a:cubicBezTo>
                  <a:lnTo>
                    <a:pt x="11961" y="5981"/>
                  </a:lnTo>
                  <a:lnTo>
                    <a:pt x="12029" y="6004"/>
                  </a:lnTo>
                  <a:cubicBezTo>
                    <a:pt x="12052" y="5981"/>
                    <a:pt x="12098" y="5958"/>
                    <a:pt x="12143" y="5958"/>
                  </a:cubicBezTo>
                  <a:lnTo>
                    <a:pt x="12166" y="5958"/>
                  </a:lnTo>
                  <a:cubicBezTo>
                    <a:pt x="12212" y="5958"/>
                    <a:pt x="12280" y="6004"/>
                    <a:pt x="12303" y="6027"/>
                  </a:cubicBezTo>
                  <a:cubicBezTo>
                    <a:pt x="12349" y="6049"/>
                    <a:pt x="12394" y="6049"/>
                    <a:pt x="12417" y="6072"/>
                  </a:cubicBezTo>
                  <a:cubicBezTo>
                    <a:pt x="12440" y="6095"/>
                    <a:pt x="12463" y="6095"/>
                    <a:pt x="12463" y="6118"/>
                  </a:cubicBezTo>
                  <a:cubicBezTo>
                    <a:pt x="12508" y="6118"/>
                    <a:pt x="12554" y="6141"/>
                    <a:pt x="12577" y="6186"/>
                  </a:cubicBezTo>
                  <a:cubicBezTo>
                    <a:pt x="12623" y="6232"/>
                    <a:pt x="12645" y="6255"/>
                    <a:pt x="12668" y="6301"/>
                  </a:cubicBezTo>
                  <a:cubicBezTo>
                    <a:pt x="12714" y="6392"/>
                    <a:pt x="12714" y="6483"/>
                    <a:pt x="12714" y="6552"/>
                  </a:cubicBezTo>
                  <a:cubicBezTo>
                    <a:pt x="12714" y="6666"/>
                    <a:pt x="12714" y="6757"/>
                    <a:pt x="12691" y="6848"/>
                  </a:cubicBezTo>
                  <a:cubicBezTo>
                    <a:pt x="12691" y="6962"/>
                    <a:pt x="12691" y="7077"/>
                    <a:pt x="12668" y="7168"/>
                  </a:cubicBezTo>
                  <a:cubicBezTo>
                    <a:pt x="12668" y="7328"/>
                    <a:pt x="12645" y="7487"/>
                    <a:pt x="12623" y="7670"/>
                  </a:cubicBezTo>
                  <a:cubicBezTo>
                    <a:pt x="12600" y="7830"/>
                    <a:pt x="12577" y="7990"/>
                    <a:pt x="12554" y="8172"/>
                  </a:cubicBezTo>
                  <a:cubicBezTo>
                    <a:pt x="12508" y="8309"/>
                    <a:pt x="12486" y="8446"/>
                    <a:pt x="12486" y="8583"/>
                  </a:cubicBezTo>
                  <a:lnTo>
                    <a:pt x="12463" y="8720"/>
                  </a:lnTo>
                  <a:lnTo>
                    <a:pt x="12417" y="8903"/>
                  </a:lnTo>
                  <a:cubicBezTo>
                    <a:pt x="12394" y="9017"/>
                    <a:pt x="12394" y="9131"/>
                    <a:pt x="12371" y="9245"/>
                  </a:cubicBezTo>
                  <a:cubicBezTo>
                    <a:pt x="12349" y="9336"/>
                    <a:pt x="12349" y="9405"/>
                    <a:pt x="12349" y="9473"/>
                  </a:cubicBezTo>
                  <a:cubicBezTo>
                    <a:pt x="12326" y="9565"/>
                    <a:pt x="12303" y="9679"/>
                    <a:pt x="12303" y="9770"/>
                  </a:cubicBezTo>
                  <a:cubicBezTo>
                    <a:pt x="12280" y="9838"/>
                    <a:pt x="12280" y="9884"/>
                    <a:pt x="12280" y="9953"/>
                  </a:cubicBezTo>
                  <a:lnTo>
                    <a:pt x="12257" y="10044"/>
                  </a:lnTo>
                  <a:cubicBezTo>
                    <a:pt x="12257" y="10112"/>
                    <a:pt x="12235" y="10181"/>
                    <a:pt x="12235" y="10249"/>
                  </a:cubicBezTo>
                  <a:lnTo>
                    <a:pt x="12235" y="10295"/>
                  </a:lnTo>
                  <a:lnTo>
                    <a:pt x="12212" y="10409"/>
                  </a:lnTo>
                  <a:cubicBezTo>
                    <a:pt x="12212" y="10455"/>
                    <a:pt x="12212" y="10500"/>
                    <a:pt x="12189" y="10569"/>
                  </a:cubicBezTo>
                  <a:lnTo>
                    <a:pt x="12189" y="10637"/>
                  </a:lnTo>
                  <a:cubicBezTo>
                    <a:pt x="12189" y="10706"/>
                    <a:pt x="12189" y="10774"/>
                    <a:pt x="12166" y="10843"/>
                  </a:cubicBezTo>
                  <a:lnTo>
                    <a:pt x="12166" y="10911"/>
                  </a:lnTo>
                  <a:cubicBezTo>
                    <a:pt x="12166" y="10980"/>
                    <a:pt x="12143" y="11048"/>
                    <a:pt x="12143" y="11117"/>
                  </a:cubicBezTo>
                  <a:cubicBezTo>
                    <a:pt x="12143" y="11185"/>
                    <a:pt x="12120" y="11231"/>
                    <a:pt x="12120" y="11276"/>
                  </a:cubicBezTo>
                  <a:lnTo>
                    <a:pt x="12098" y="11368"/>
                  </a:lnTo>
                  <a:lnTo>
                    <a:pt x="12075" y="11482"/>
                  </a:lnTo>
                  <a:cubicBezTo>
                    <a:pt x="12075" y="11528"/>
                    <a:pt x="12075" y="11596"/>
                    <a:pt x="12052" y="11642"/>
                  </a:cubicBezTo>
                  <a:cubicBezTo>
                    <a:pt x="12052" y="11733"/>
                    <a:pt x="12029" y="11824"/>
                    <a:pt x="12029" y="11938"/>
                  </a:cubicBezTo>
                  <a:lnTo>
                    <a:pt x="12006" y="11961"/>
                  </a:lnTo>
                  <a:cubicBezTo>
                    <a:pt x="12006" y="12007"/>
                    <a:pt x="12006" y="12075"/>
                    <a:pt x="11983" y="12121"/>
                  </a:cubicBezTo>
                  <a:cubicBezTo>
                    <a:pt x="12029" y="12167"/>
                    <a:pt x="12052" y="12235"/>
                    <a:pt x="12052" y="12304"/>
                  </a:cubicBezTo>
                  <a:lnTo>
                    <a:pt x="12029" y="12441"/>
                  </a:lnTo>
                  <a:cubicBezTo>
                    <a:pt x="12029" y="12532"/>
                    <a:pt x="12006" y="12623"/>
                    <a:pt x="11983" y="12714"/>
                  </a:cubicBezTo>
                  <a:cubicBezTo>
                    <a:pt x="11961" y="12806"/>
                    <a:pt x="11938" y="12920"/>
                    <a:pt x="11938" y="13011"/>
                  </a:cubicBezTo>
                  <a:cubicBezTo>
                    <a:pt x="11915" y="13102"/>
                    <a:pt x="11892" y="13217"/>
                    <a:pt x="11892" y="13308"/>
                  </a:cubicBezTo>
                  <a:cubicBezTo>
                    <a:pt x="11892" y="13399"/>
                    <a:pt x="11869" y="13468"/>
                    <a:pt x="11869" y="13536"/>
                  </a:cubicBezTo>
                  <a:lnTo>
                    <a:pt x="11869" y="13605"/>
                  </a:lnTo>
                  <a:cubicBezTo>
                    <a:pt x="11869" y="13673"/>
                    <a:pt x="11869" y="13719"/>
                    <a:pt x="11869" y="13787"/>
                  </a:cubicBezTo>
                  <a:cubicBezTo>
                    <a:pt x="11847" y="13833"/>
                    <a:pt x="11847" y="13879"/>
                    <a:pt x="11847" y="13924"/>
                  </a:cubicBezTo>
                  <a:cubicBezTo>
                    <a:pt x="11847" y="13993"/>
                    <a:pt x="11847" y="14061"/>
                    <a:pt x="11824" y="14130"/>
                  </a:cubicBezTo>
                  <a:cubicBezTo>
                    <a:pt x="11801" y="14198"/>
                    <a:pt x="11755" y="14244"/>
                    <a:pt x="11687" y="14267"/>
                  </a:cubicBezTo>
                  <a:lnTo>
                    <a:pt x="11892" y="14426"/>
                  </a:lnTo>
                  <a:cubicBezTo>
                    <a:pt x="12212" y="14677"/>
                    <a:pt x="12486" y="14883"/>
                    <a:pt x="12737" y="15065"/>
                  </a:cubicBezTo>
                  <a:cubicBezTo>
                    <a:pt x="12919" y="15202"/>
                    <a:pt x="13079" y="15317"/>
                    <a:pt x="13239" y="15431"/>
                  </a:cubicBezTo>
                  <a:cubicBezTo>
                    <a:pt x="13239" y="15385"/>
                    <a:pt x="13262" y="15339"/>
                    <a:pt x="13307" y="15294"/>
                  </a:cubicBezTo>
                  <a:cubicBezTo>
                    <a:pt x="13307" y="15271"/>
                    <a:pt x="13330" y="15271"/>
                    <a:pt x="13353" y="15271"/>
                  </a:cubicBezTo>
                  <a:cubicBezTo>
                    <a:pt x="13376" y="15225"/>
                    <a:pt x="13399" y="15180"/>
                    <a:pt x="13421" y="15134"/>
                  </a:cubicBezTo>
                  <a:lnTo>
                    <a:pt x="13444" y="15111"/>
                  </a:lnTo>
                  <a:cubicBezTo>
                    <a:pt x="13490" y="15020"/>
                    <a:pt x="13558" y="14951"/>
                    <a:pt x="13604" y="14860"/>
                  </a:cubicBezTo>
                  <a:lnTo>
                    <a:pt x="13627" y="14837"/>
                  </a:lnTo>
                  <a:cubicBezTo>
                    <a:pt x="13673" y="14792"/>
                    <a:pt x="13695" y="14723"/>
                    <a:pt x="13741" y="14677"/>
                  </a:cubicBezTo>
                  <a:lnTo>
                    <a:pt x="13809" y="14586"/>
                  </a:lnTo>
                  <a:cubicBezTo>
                    <a:pt x="13832" y="14540"/>
                    <a:pt x="13855" y="14495"/>
                    <a:pt x="13878" y="14472"/>
                  </a:cubicBezTo>
                  <a:cubicBezTo>
                    <a:pt x="13901" y="14404"/>
                    <a:pt x="13946" y="14358"/>
                    <a:pt x="13969" y="14312"/>
                  </a:cubicBezTo>
                  <a:lnTo>
                    <a:pt x="14038" y="14221"/>
                  </a:lnTo>
                  <a:cubicBezTo>
                    <a:pt x="14061" y="14175"/>
                    <a:pt x="14083" y="14130"/>
                    <a:pt x="14129" y="14084"/>
                  </a:cubicBezTo>
                  <a:cubicBezTo>
                    <a:pt x="14175" y="14015"/>
                    <a:pt x="14220" y="13947"/>
                    <a:pt x="14266" y="13856"/>
                  </a:cubicBezTo>
                  <a:lnTo>
                    <a:pt x="14289" y="13833"/>
                  </a:lnTo>
                  <a:cubicBezTo>
                    <a:pt x="14334" y="13764"/>
                    <a:pt x="14380" y="13673"/>
                    <a:pt x="14426" y="13605"/>
                  </a:cubicBezTo>
                  <a:cubicBezTo>
                    <a:pt x="14471" y="13559"/>
                    <a:pt x="14494" y="13513"/>
                    <a:pt x="14540" y="13491"/>
                  </a:cubicBezTo>
                  <a:lnTo>
                    <a:pt x="14586" y="13399"/>
                  </a:lnTo>
                  <a:lnTo>
                    <a:pt x="14631" y="13376"/>
                  </a:lnTo>
                  <a:cubicBezTo>
                    <a:pt x="14654" y="13308"/>
                    <a:pt x="14700" y="13262"/>
                    <a:pt x="14768" y="13217"/>
                  </a:cubicBezTo>
                  <a:cubicBezTo>
                    <a:pt x="14814" y="13171"/>
                    <a:pt x="14859" y="13148"/>
                    <a:pt x="14905" y="13125"/>
                  </a:cubicBezTo>
                  <a:cubicBezTo>
                    <a:pt x="14951" y="13102"/>
                    <a:pt x="14974" y="13080"/>
                    <a:pt x="15019" y="13057"/>
                  </a:cubicBezTo>
                  <a:cubicBezTo>
                    <a:pt x="15042" y="13034"/>
                    <a:pt x="15088" y="13011"/>
                    <a:pt x="15156" y="12966"/>
                  </a:cubicBezTo>
                  <a:cubicBezTo>
                    <a:pt x="15202" y="12943"/>
                    <a:pt x="15225" y="12897"/>
                    <a:pt x="15270" y="12874"/>
                  </a:cubicBezTo>
                  <a:cubicBezTo>
                    <a:pt x="15293" y="12851"/>
                    <a:pt x="15316" y="12829"/>
                    <a:pt x="15362" y="12806"/>
                  </a:cubicBezTo>
                  <a:cubicBezTo>
                    <a:pt x="15453" y="12737"/>
                    <a:pt x="15521" y="12692"/>
                    <a:pt x="15613" y="12646"/>
                  </a:cubicBezTo>
                  <a:cubicBezTo>
                    <a:pt x="15704" y="12577"/>
                    <a:pt x="15795" y="12555"/>
                    <a:pt x="15887" y="12509"/>
                  </a:cubicBezTo>
                  <a:cubicBezTo>
                    <a:pt x="15955" y="12486"/>
                    <a:pt x="16001" y="12463"/>
                    <a:pt x="16069" y="12441"/>
                  </a:cubicBezTo>
                  <a:cubicBezTo>
                    <a:pt x="16115" y="12441"/>
                    <a:pt x="16160" y="12441"/>
                    <a:pt x="16229" y="12418"/>
                  </a:cubicBezTo>
                  <a:cubicBezTo>
                    <a:pt x="16275" y="12418"/>
                    <a:pt x="16297" y="12463"/>
                    <a:pt x="16320" y="12486"/>
                  </a:cubicBezTo>
                  <a:cubicBezTo>
                    <a:pt x="16366" y="12509"/>
                    <a:pt x="16412" y="12532"/>
                    <a:pt x="16434" y="12555"/>
                  </a:cubicBezTo>
                  <a:cubicBezTo>
                    <a:pt x="16457" y="12577"/>
                    <a:pt x="16457" y="12600"/>
                    <a:pt x="16480" y="12646"/>
                  </a:cubicBezTo>
                  <a:cubicBezTo>
                    <a:pt x="16480" y="12669"/>
                    <a:pt x="16480" y="12669"/>
                    <a:pt x="16480" y="12692"/>
                  </a:cubicBezTo>
                  <a:cubicBezTo>
                    <a:pt x="16480" y="12714"/>
                    <a:pt x="16480" y="12737"/>
                    <a:pt x="16480" y="12760"/>
                  </a:cubicBezTo>
                  <a:cubicBezTo>
                    <a:pt x="16480" y="12806"/>
                    <a:pt x="16480" y="12851"/>
                    <a:pt x="16480" y="12897"/>
                  </a:cubicBezTo>
                  <a:cubicBezTo>
                    <a:pt x="16457" y="12988"/>
                    <a:pt x="16434" y="13057"/>
                    <a:pt x="16412" y="13125"/>
                  </a:cubicBezTo>
                  <a:cubicBezTo>
                    <a:pt x="16389" y="13217"/>
                    <a:pt x="16366" y="13285"/>
                    <a:pt x="16343" y="13376"/>
                  </a:cubicBezTo>
                  <a:lnTo>
                    <a:pt x="16297" y="13468"/>
                  </a:lnTo>
                  <a:cubicBezTo>
                    <a:pt x="16275" y="13536"/>
                    <a:pt x="16252" y="13582"/>
                    <a:pt x="16229" y="13627"/>
                  </a:cubicBezTo>
                  <a:cubicBezTo>
                    <a:pt x="16206" y="13696"/>
                    <a:pt x="16183" y="13787"/>
                    <a:pt x="16183" y="13856"/>
                  </a:cubicBezTo>
                  <a:cubicBezTo>
                    <a:pt x="16160" y="13924"/>
                    <a:pt x="16138" y="13970"/>
                    <a:pt x="16115" y="14038"/>
                  </a:cubicBezTo>
                  <a:cubicBezTo>
                    <a:pt x="16092" y="14084"/>
                    <a:pt x="16092" y="14152"/>
                    <a:pt x="16069" y="14198"/>
                  </a:cubicBezTo>
                  <a:cubicBezTo>
                    <a:pt x="16046" y="14289"/>
                    <a:pt x="16001" y="14381"/>
                    <a:pt x="15978" y="14449"/>
                  </a:cubicBezTo>
                  <a:cubicBezTo>
                    <a:pt x="15932" y="14518"/>
                    <a:pt x="15887" y="14609"/>
                    <a:pt x="15818" y="14677"/>
                  </a:cubicBezTo>
                  <a:lnTo>
                    <a:pt x="15795" y="14723"/>
                  </a:lnTo>
                  <a:cubicBezTo>
                    <a:pt x="15750" y="14792"/>
                    <a:pt x="15727" y="14860"/>
                    <a:pt x="15681" y="14906"/>
                  </a:cubicBezTo>
                  <a:lnTo>
                    <a:pt x="15613" y="15043"/>
                  </a:lnTo>
                  <a:cubicBezTo>
                    <a:pt x="15521" y="15157"/>
                    <a:pt x="15453" y="15271"/>
                    <a:pt x="15362" y="15385"/>
                  </a:cubicBezTo>
                  <a:cubicBezTo>
                    <a:pt x="15316" y="15453"/>
                    <a:pt x="15270" y="15545"/>
                    <a:pt x="15202" y="15613"/>
                  </a:cubicBezTo>
                  <a:lnTo>
                    <a:pt x="15156" y="15705"/>
                  </a:lnTo>
                  <a:cubicBezTo>
                    <a:pt x="15133" y="15750"/>
                    <a:pt x="15111" y="15796"/>
                    <a:pt x="15065" y="15842"/>
                  </a:cubicBezTo>
                  <a:cubicBezTo>
                    <a:pt x="15042" y="15887"/>
                    <a:pt x="15019" y="15933"/>
                    <a:pt x="14996" y="15978"/>
                  </a:cubicBezTo>
                  <a:lnTo>
                    <a:pt x="14928" y="16070"/>
                  </a:lnTo>
                  <a:lnTo>
                    <a:pt x="14905" y="16115"/>
                  </a:lnTo>
                  <a:cubicBezTo>
                    <a:pt x="14882" y="16138"/>
                    <a:pt x="14859" y="16161"/>
                    <a:pt x="14837" y="16184"/>
                  </a:cubicBezTo>
                  <a:lnTo>
                    <a:pt x="14837" y="16207"/>
                  </a:lnTo>
                  <a:cubicBezTo>
                    <a:pt x="14814" y="16230"/>
                    <a:pt x="14791" y="16252"/>
                    <a:pt x="14745" y="16275"/>
                  </a:cubicBezTo>
                  <a:cubicBezTo>
                    <a:pt x="14745" y="16298"/>
                    <a:pt x="14745" y="16298"/>
                    <a:pt x="14745" y="16321"/>
                  </a:cubicBezTo>
                  <a:cubicBezTo>
                    <a:pt x="14768" y="16298"/>
                    <a:pt x="14791" y="16275"/>
                    <a:pt x="14837" y="16275"/>
                  </a:cubicBezTo>
                  <a:cubicBezTo>
                    <a:pt x="14859" y="16275"/>
                    <a:pt x="14882" y="16298"/>
                    <a:pt x="14905" y="16298"/>
                  </a:cubicBezTo>
                  <a:cubicBezTo>
                    <a:pt x="14928" y="16275"/>
                    <a:pt x="14951" y="16230"/>
                    <a:pt x="14996" y="16207"/>
                  </a:cubicBezTo>
                  <a:cubicBezTo>
                    <a:pt x="15042" y="16184"/>
                    <a:pt x="15088" y="16161"/>
                    <a:pt x="15133" y="16138"/>
                  </a:cubicBezTo>
                  <a:cubicBezTo>
                    <a:pt x="15202" y="16115"/>
                    <a:pt x="15293" y="16093"/>
                    <a:pt x="15362" y="16047"/>
                  </a:cubicBezTo>
                  <a:cubicBezTo>
                    <a:pt x="15407" y="16024"/>
                    <a:pt x="15453" y="16001"/>
                    <a:pt x="15521" y="15978"/>
                  </a:cubicBezTo>
                  <a:lnTo>
                    <a:pt x="15613" y="15933"/>
                  </a:lnTo>
                  <a:cubicBezTo>
                    <a:pt x="15704" y="15887"/>
                    <a:pt x="15795" y="15842"/>
                    <a:pt x="15864" y="15796"/>
                  </a:cubicBezTo>
                  <a:cubicBezTo>
                    <a:pt x="15909" y="15773"/>
                    <a:pt x="15955" y="15750"/>
                    <a:pt x="16024" y="15727"/>
                  </a:cubicBezTo>
                  <a:cubicBezTo>
                    <a:pt x="16115" y="15659"/>
                    <a:pt x="16206" y="15613"/>
                    <a:pt x="16320" y="15545"/>
                  </a:cubicBezTo>
                  <a:lnTo>
                    <a:pt x="16412" y="15499"/>
                  </a:lnTo>
                  <a:cubicBezTo>
                    <a:pt x="16526" y="15453"/>
                    <a:pt x="16640" y="15385"/>
                    <a:pt x="16754" y="15339"/>
                  </a:cubicBezTo>
                  <a:cubicBezTo>
                    <a:pt x="16868" y="15271"/>
                    <a:pt x="17005" y="15202"/>
                    <a:pt x="17119" y="15157"/>
                  </a:cubicBezTo>
                  <a:cubicBezTo>
                    <a:pt x="17165" y="15134"/>
                    <a:pt x="17210" y="15111"/>
                    <a:pt x="17279" y="15088"/>
                  </a:cubicBezTo>
                  <a:lnTo>
                    <a:pt x="17416" y="15088"/>
                  </a:lnTo>
                  <a:cubicBezTo>
                    <a:pt x="17439" y="15111"/>
                    <a:pt x="17439" y="15111"/>
                    <a:pt x="17462" y="15111"/>
                  </a:cubicBezTo>
                  <a:cubicBezTo>
                    <a:pt x="17507" y="15088"/>
                    <a:pt x="17576" y="15088"/>
                    <a:pt x="17621" y="15088"/>
                  </a:cubicBezTo>
                  <a:cubicBezTo>
                    <a:pt x="17713" y="15065"/>
                    <a:pt x="17781" y="15043"/>
                    <a:pt x="17850" y="15043"/>
                  </a:cubicBezTo>
                  <a:cubicBezTo>
                    <a:pt x="17941" y="15020"/>
                    <a:pt x="18032" y="14997"/>
                    <a:pt x="18101" y="14997"/>
                  </a:cubicBezTo>
                  <a:cubicBezTo>
                    <a:pt x="18192" y="14974"/>
                    <a:pt x="18306" y="14974"/>
                    <a:pt x="18420" y="14974"/>
                  </a:cubicBezTo>
                  <a:lnTo>
                    <a:pt x="18671" y="14974"/>
                  </a:lnTo>
                  <a:cubicBezTo>
                    <a:pt x="18717" y="14997"/>
                    <a:pt x="18785" y="14997"/>
                    <a:pt x="18854" y="15020"/>
                  </a:cubicBezTo>
                  <a:cubicBezTo>
                    <a:pt x="18968" y="15065"/>
                    <a:pt x="19059" y="15134"/>
                    <a:pt x="19105" y="15248"/>
                  </a:cubicBezTo>
                  <a:cubicBezTo>
                    <a:pt x="19151" y="15317"/>
                    <a:pt x="19128" y="15431"/>
                    <a:pt x="19082" y="15522"/>
                  </a:cubicBezTo>
                  <a:lnTo>
                    <a:pt x="19082" y="15545"/>
                  </a:lnTo>
                  <a:cubicBezTo>
                    <a:pt x="19082" y="15568"/>
                    <a:pt x="19059" y="15590"/>
                    <a:pt x="19036" y="15613"/>
                  </a:cubicBezTo>
                  <a:cubicBezTo>
                    <a:pt x="19036" y="15636"/>
                    <a:pt x="19014" y="15659"/>
                    <a:pt x="18991" y="15682"/>
                  </a:cubicBezTo>
                  <a:cubicBezTo>
                    <a:pt x="18945" y="15705"/>
                    <a:pt x="18922" y="15727"/>
                    <a:pt x="18877" y="15773"/>
                  </a:cubicBezTo>
                  <a:cubicBezTo>
                    <a:pt x="18831" y="15796"/>
                    <a:pt x="18808" y="15819"/>
                    <a:pt x="18763" y="15842"/>
                  </a:cubicBezTo>
                  <a:lnTo>
                    <a:pt x="18740" y="15887"/>
                  </a:lnTo>
                  <a:cubicBezTo>
                    <a:pt x="18717" y="15910"/>
                    <a:pt x="18671" y="15956"/>
                    <a:pt x="18648" y="16001"/>
                  </a:cubicBezTo>
                  <a:cubicBezTo>
                    <a:pt x="18603" y="16024"/>
                    <a:pt x="18534" y="16070"/>
                    <a:pt x="18489" y="16115"/>
                  </a:cubicBezTo>
                  <a:cubicBezTo>
                    <a:pt x="18443" y="16138"/>
                    <a:pt x="18420" y="16161"/>
                    <a:pt x="18375" y="16161"/>
                  </a:cubicBezTo>
                  <a:cubicBezTo>
                    <a:pt x="18352" y="16207"/>
                    <a:pt x="18329" y="16230"/>
                    <a:pt x="18306" y="16275"/>
                  </a:cubicBezTo>
                  <a:lnTo>
                    <a:pt x="18283" y="16298"/>
                  </a:lnTo>
                  <a:cubicBezTo>
                    <a:pt x="18260" y="16344"/>
                    <a:pt x="18238" y="16389"/>
                    <a:pt x="18192" y="16435"/>
                  </a:cubicBezTo>
                  <a:cubicBezTo>
                    <a:pt x="18146" y="16503"/>
                    <a:pt x="18123" y="16549"/>
                    <a:pt x="18055" y="16595"/>
                  </a:cubicBezTo>
                  <a:cubicBezTo>
                    <a:pt x="18009" y="16640"/>
                    <a:pt x="17918" y="16686"/>
                    <a:pt x="17827" y="16732"/>
                  </a:cubicBezTo>
                  <a:cubicBezTo>
                    <a:pt x="17804" y="16732"/>
                    <a:pt x="17781" y="16755"/>
                    <a:pt x="17758" y="16755"/>
                  </a:cubicBezTo>
                  <a:cubicBezTo>
                    <a:pt x="17713" y="16777"/>
                    <a:pt x="17690" y="16800"/>
                    <a:pt x="17644" y="16800"/>
                  </a:cubicBezTo>
                  <a:cubicBezTo>
                    <a:pt x="17598" y="16823"/>
                    <a:pt x="17553" y="16846"/>
                    <a:pt x="17507" y="16869"/>
                  </a:cubicBezTo>
                  <a:cubicBezTo>
                    <a:pt x="17462" y="16891"/>
                    <a:pt x="17416" y="16914"/>
                    <a:pt x="17370" y="16937"/>
                  </a:cubicBezTo>
                  <a:cubicBezTo>
                    <a:pt x="17325" y="16960"/>
                    <a:pt x="17279" y="16983"/>
                    <a:pt x="17233" y="17006"/>
                  </a:cubicBezTo>
                  <a:lnTo>
                    <a:pt x="17142" y="17051"/>
                  </a:lnTo>
                  <a:cubicBezTo>
                    <a:pt x="17096" y="17074"/>
                    <a:pt x="17028" y="17120"/>
                    <a:pt x="16982" y="17143"/>
                  </a:cubicBezTo>
                  <a:lnTo>
                    <a:pt x="16959" y="17165"/>
                  </a:lnTo>
                  <a:lnTo>
                    <a:pt x="16914" y="17188"/>
                  </a:lnTo>
                  <a:cubicBezTo>
                    <a:pt x="16868" y="17211"/>
                    <a:pt x="16822" y="17257"/>
                    <a:pt x="16777" y="17279"/>
                  </a:cubicBezTo>
                  <a:lnTo>
                    <a:pt x="16708" y="17302"/>
                  </a:lnTo>
                  <a:cubicBezTo>
                    <a:pt x="16663" y="17325"/>
                    <a:pt x="16617" y="17348"/>
                    <a:pt x="16571" y="17371"/>
                  </a:cubicBezTo>
                  <a:lnTo>
                    <a:pt x="16526" y="17394"/>
                  </a:lnTo>
                  <a:lnTo>
                    <a:pt x="16457" y="17439"/>
                  </a:lnTo>
                  <a:cubicBezTo>
                    <a:pt x="16434" y="17462"/>
                    <a:pt x="16412" y="17462"/>
                    <a:pt x="16366" y="17485"/>
                  </a:cubicBezTo>
                  <a:lnTo>
                    <a:pt x="16389" y="17485"/>
                  </a:lnTo>
                  <a:cubicBezTo>
                    <a:pt x="16457" y="17531"/>
                    <a:pt x="16526" y="17553"/>
                    <a:pt x="16594" y="17599"/>
                  </a:cubicBezTo>
                  <a:cubicBezTo>
                    <a:pt x="16663" y="17668"/>
                    <a:pt x="16731" y="17713"/>
                    <a:pt x="16800" y="17759"/>
                  </a:cubicBezTo>
                  <a:cubicBezTo>
                    <a:pt x="16891" y="17804"/>
                    <a:pt x="16982" y="17873"/>
                    <a:pt x="17074" y="17919"/>
                  </a:cubicBezTo>
                  <a:cubicBezTo>
                    <a:pt x="17142" y="17964"/>
                    <a:pt x="17210" y="18010"/>
                    <a:pt x="17279" y="18056"/>
                  </a:cubicBezTo>
                  <a:cubicBezTo>
                    <a:pt x="17347" y="18101"/>
                    <a:pt x="17439" y="18147"/>
                    <a:pt x="17507" y="18193"/>
                  </a:cubicBezTo>
                  <a:cubicBezTo>
                    <a:pt x="17598" y="18238"/>
                    <a:pt x="17667" y="18284"/>
                    <a:pt x="17735" y="18329"/>
                  </a:cubicBezTo>
                  <a:cubicBezTo>
                    <a:pt x="17850" y="18375"/>
                    <a:pt x="17941" y="18444"/>
                    <a:pt x="18032" y="18512"/>
                  </a:cubicBezTo>
                  <a:lnTo>
                    <a:pt x="18192" y="18626"/>
                  </a:lnTo>
                  <a:cubicBezTo>
                    <a:pt x="18283" y="18672"/>
                    <a:pt x="18397" y="18740"/>
                    <a:pt x="18489" y="18809"/>
                  </a:cubicBezTo>
                  <a:lnTo>
                    <a:pt x="18603" y="18854"/>
                  </a:lnTo>
                  <a:cubicBezTo>
                    <a:pt x="18671" y="18900"/>
                    <a:pt x="18740" y="18946"/>
                    <a:pt x="18808" y="18991"/>
                  </a:cubicBezTo>
                  <a:cubicBezTo>
                    <a:pt x="18854" y="18991"/>
                    <a:pt x="18900" y="19014"/>
                    <a:pt x="18922" y="19037"/>
                  </a:cubicBezTo>
                  <a:cubicBezTo>
                    <a:pt x="18968" y="19060"/>
                    <a:pt x="18991" y="19060"/>
                    <a:pt x="19014" y="19083"/>
                  </a:cubicBezTo>
                  <a:cubicBezTo>
                    <a:pt x="19082" y="19128"/>
                    <a:pt x="19173" y="19151"/>
                    <a:pt x="19219" y="19174"/>
                  </a:cubicBezTo>
                  <a:lnTo>
                    <a:pt x="19196" y="19174"/>
                  </a:lnTo>
                  <a:cubicBezTo>
                    <a:pt x="19288" y="19220"/>
                    <a:pt x="19379" y="19265"/>
                    <a:pt x="19470" y="19334"/>
                  </a:cubicBezTo>
                  <a:cubicBezTo>
                    <a:pt x="19584" y="19379"/>
                    <a:pt x="19653" y="19425"/>
                    <a:pt x="19721" y="19494"/>
                  </a:cubicBezTo>
                  <a:cubicBezTo>
                    <a:pt x="19744" y="19471"/>
                    <a:pt x="19767" y="19471"/>
                    <a:pt x="19790" y="19471"/>
                  </a:cubicBezTo>
                  <a:cubicBezTo>
                    <a:pt x="19835" y="19471"/>
                    <a:pt x="19858" y="19494"/>
                    <a:pt x="19881" y="19494"/>
                  </a:cubicBezTo>
                  <a:cubicBezTo>
                    <a:pt x="19972" y="19562"/>
                    <a:pt x="19995" y="19676"/>
                    <a:pt x="19949" y="19767"/>
                  </a:cubicBezTo>
                  <a:cubicBezTo>
                    <a:pt x="19927" y="19790"/>
                    <a:pt x="19904" y="19836"/>
                    <a:pt x="19881" y="19882"/>
                  </a:cubicBezTo>
                  <a:cubicBezTo>
                    <a:pt x="19858" y="19950"/>
                    <a:pt x="19835" y="20041"/>
                    <a:pt x="19790" y="20110"/>
                  </a:cubicBezTo>
                  <a:lnTo>
                    <a:pt x="19790" y="20155"/>
                  </a:lnTo>
                  <a:lnTo>
                    <a:pt x="19767" y="20247"/>
                  </a:lnTo>
                  <a:cubicBezTo>
                    <a:pt x="19744" y="20315"/>
                    <a:pt x="19721" y="20384"/>
                    <a:pt x="19698" y="20475"/>
                  </a:cubicBezTo>
                  <a:cubicBezTo>
                    <a:pt x="19653" y="20680"/>
                    <a:pt x="19561" y="20909"/>
                    <a:pt x="19470" y="21068"/>
                  </a:cubicBezTo>
                  <a:cubicBezTo>
                    <a:pt x="19402" y="21205"/>
                    <a:pt x="19333" y="21342"/>
                    <a:pt x="19265" y="21479"/>
                  </a:cubicBezTo>
                  <a:lnTo>
                    <a:pt x="19196" y="21593"/>
                  </a:lnTo>
                  <a:cubicBezTo>
                    <a:pt x="19151" y="21685"/>
                    <a:pt x="19082" y="21776"/>
                    <a:pt x="19036" y="21890"/>
                  </a:cubicBezTo>
                  <a:cubicBezTo>
                    <a:pt x="19014" y="21913"/>
                    <a:pt x="18991" y="21959"/>
                    <a:pt x="18991" y="21981"/>
                  </a:cubicBezTo>
                  <a:cubicBezTo>
                    <a:pt x="18968" y="22027"/>
                    <a:pt x="18945" y="22050"/>
                    <a:pt x="18922" y="22096"/>
                  </a:cubicBezTo>
                  <a:lnTo>
                    <a:pt x="18900" y="22141"/>
                  </a:lnTo>
                  <a:lnTo>
                    <a:pt x="18831" y="22278"/>
                  </a:lnTo>
                  <a:cubicBezTo>
                    <a:pt x="18763" y="22392"/>
                    <a:pt x="18694" y="22506"/>
                    <a:pt x="18603" y="22666"/>
                  </a:cubicBezTo>
                  <a:cubicBezTo>
                    <a:pt x="18534" y="22803"/>
                    <a:pt x="18443" y="22940"/>
                    <a:pt x="18352" y="23077"/>
                  </a:cubicBezTo>
                  <a:lnTo>
                    <a:pt x="18283" y="23168"/>
                  </a:lnTo>
                  <a:lnTo>
                    <a:pt x="18215" y="23283"/>
                  </a:lnTo>
                  <a:cubicBezTo>
                    <a:pt x="18146" y="23397"/>
                    <a:pt x="18055" y="23511"/>
                    <a:pt x="17987" y="23625"/>
                  </a:cubicBezTo>
                  <a:cubicBezTo>
                    <a:pt x="17964" y="23693"/>
                    <a:pt x="17918" y="23762"/>
                    <a:pt x="17895" y="23808"/>
                  </a:cubicBezTo>
                  <a:cubicBezTo>
                    <a:pt x="17827" y="23899"/>
                    <a:pt x="17781" y="23990"/>
                    <a:pt x="17735" y="24081"/>
                  </a:cubicBezTo>
                  <a:cubicBezTo>
                    <a:pt x="17713" y="24127"/>
                    <a:pt x="17667" y="24173"/>
                    <a:pt x="17644" y="24218"/>
                  </a:cubicBezTo>
                  <a:cubicBezTo>
                    <a:pt x="17621" y="24264"/>
                    <a:pt x="17598" y="24287"/>
                    <a:pt x="17576" y="24333"/>
                  </a:cubicBezTo>
                  <a:cubicBezTo>
                    <a:pt x="17530" y="24424"/>
                    <a:pt x="17484" y="24492"/>
                    <a:pt x="17439" y="24584"/>
                  </a:cubicBezTo>
                  <a:lnTo>
                    <a:pt x="16982" y="25246"/>
                  </a:lnTo>
                  <a:lnTo>
                    <a:pt x="16822" y="25497"/>
                  </a:lnTo>
                  <a:cubicBezTo>
                    <a:pt x="16777" y="25542"/>
                    <a:pt x="16754" y="25611"/>
                    <a:pt x="16708" y="25656"/>
                  </a:cubicBezTo>
                  <a:lnTo>
                    <a:pt x="16663" y="25725"/>
                  </a:lnTo>
                  <a:cubicBezTo>
                    <a:pt x="16640" y="25770"/>
                    <a:pt x="16594" y="25816"/>
                    <a:pt x="16571" y="25862"/>
                  </a:cubicBezTo>
                  <a:lnTo>
                    <a:pt x="16503" y="25953"/>
                  </a:lnTo>
                  <a:cubicBezTo>
                    <a:pt x="16480" y="25999"/>
                    <a:pt x="16434" y="26067"/>
                    <a:pt x="16412" y="26113"/>
                  </a:cubicBezTo>
                  <a:lnTo>
                    <a:pt x="16343" y="26204"/>
                  </a:lnTo>
                  <a:lnTo>
                    <a:pt x="16297" y="26273"/>
                  </a:lnTo>
                  <a:cubicBezTo>
                    <a:pt x="16252" y="26318"/>
                    <a:pt x="16229" y="26364"/>
                    <a:pt x="16183" y="26410"/>
                  </a:cubicBezTo>
                  <a:lnTo>
                    <a:pt x="16069" y="26569"/>
                  </a:lnTo>
                  <a:cubicBezTo>
                    <a:pt x="16001" y="26661"/>
                    <a:pt x="15932" y="26775"/>
                    <a:pt x="15864" y="26866"/>
                  </a:cubicBezTo>
                  <a:cubicBezTo>
                    <a:pt x="15795" y="26935"/>
                    <a:pt x="15750" y="27003"/>
                    <a:pt x="15704" y="27072"/>
                  </a:cubicBezTo>
                  <a:cubicBezTo>
                    <a:pt x="15636" y="27163"/>
                    <a:pt x="15567" y="27231"/>
                    <a:pt x="15521" y="27300"/>
                  </a:cubicBezTo>
                  <a:cubicBezTo>
                    <a:pt x="15453" y="27391"/>
                    <a:pt x="15384" y="27460"/>
                    <a:pt x="15339" y="27551"/>
                  </a:cubicBezTo>
                  <a:cubicBezTo>
                    <a:pt x="15179" y="27756"/>
                    <a:pt x="15019" y="27962"/>
                    <a:pt x="14837" y="28167"/>
                  </a:cubicBezTo>
                  <a:lnTo>
                    <a:pt x="14814" y="28190"/>
                  </a:lnTo>
                  <a:cubicBezTo>
                    <a:pt x="14768" y="28236"/>
                    <a:pt x="14723" y="28281"/>
                    <a:pt x="14700" y="28350"/>
                  </a:cubicBezTo>
                  <a:cubicBezTo>
                    <a:pt x="14677" y="28373"/>
                    <a:pt x="14654" y="28395"/>
                    <a:pt x="14608" y="28441"/>
                  </a:cubicBezTo>
                  <a:cubicBezTo>
                    <a:pt x="14586" y="28464"/>
                    <a:pt x="14563" y="28487"/>
                    <a:pt x="14563" y="28510"/>
                  </a:cubicBezTo>
                  <a:cubicBezTo>
                    <a:pt x="14563" y="28532"/>
                    <a:pt x="14540" y="28532"/>
                    <a:pt x="14540" y="28555"/>
                  </a:cubicBezTo>
                  <a:cubicBezTo>
                    <a:pt x="14540" y="28601"/>
                    <a:pt x="14517" y="28624"/>
                    <a:pt x="14494" y="28646"/>
                  </a:cubicBezTo>
                  <a:cubicBezTo>
                    <a:pt x="14471" y="28692"/>
                    <a:pt x="14403" y="28715"/>
                    <a:pt x="14357" y="28715"/>
                  </a:cubicBezTo>
                  <a:lnTo>
                    <a:pt x="14312" y="28715"/>
                  </a:lnTo>
                  <a:cubicBezTo>
                    <a:pt x="14289" y="28692"/>
                    <a:pt x="14243" y="28692"/>
                    <a:pt x="14220" y="28669"/>
                  </a:cubicBezTo>
                  <a:lnTo>
                    <a:pt x="14175" y="28646"/>
                  </a:lnTo>
                  <a:cubicBezTo>
                    <a:pt x="14129" y="28624"/>
                    <a:pt x="14106" y="28601"/>
                    <a:pt x="14061" y="28601"/>
                  </a:cubicBezTo>
                  <a:cubicBezTo>
                    <a:pt x="14015" y="28578"/>
                    <a:pt x="13969" y="28555"/>
                    <a:pt x="13924" y="28532"/>
                  </a:cubicBezTo>
                  <a:lnTo>
                    <a:pt x="13832" y="28487"/>
                  </a:lnTo>
                  <a:lnTo>
                    <a:pt x="13809" y="28464"/>
                  </a:lnTo>
                  <a:cubicBezTo>
                    <a:pt x="13764" y="28441"/>
                    <a:pt x="13695" y="28418"/>
                    <a:pt x="13650" y="28395"/>
                  </a:cubicBezTo>
                  <a:cubicBezTo>
                    <a:pt x="13627" y="28373"/>
                    <a:pt x="13581" y="28373"/>
                    <a:pt x="13558" y="28350"/>
                  </a:cubicBezTo>
                  <a:cubicBezTo>
                    <a:pt x="13513" y="28327"/>
                    <a:pt x="13467" y="28304"/>
                    <a:pt x="13444" y="28281"/>
                  </a:cubicBezTo>
                  <a:lnTo>
                    <a:pt x="13262" y="28190"/>
                  </a:lnTo>
                  <a:cubicBezTo>
                    <a:pt x="13148" y="28144"/>
                    <a:pt x="13056" y="28099"/>
                    <a:pt x="12942" y="28030"/>
                  </a:cubicBezTo>
                  <a:cubicBezTo>
                    <a:pt x="12874" y="27985"/>
                    <a:pt x="12805" y="27962"/>
                    <a:pt x="12714" y="27916"/>
                  </a:cubicBezTo>
                  <a:cubicBezTo>
                    <a:pt x="12645" y="27870"/>
                    <a:pt x="12577" y="27825"/>
                    <a:pt x="12486" y="27779"/>
                  </a:cubicBezTo>
                  <a:cubicBezTo>
                    <a:pt x="12417" y="27756"/>
                    <a:pt x="12349" y="27711"/>
                    <a:pt x="12257" y="27665"/>
                  </a:cubicBezTo>
                  <a:cubicBezTo>
                    <a:pt x="12212" y="27642"/>
                    <a:pt x="12166" y="27619"/>
                    <a:pt x="12120" y="27574"/>
                  </a:cubicBezTo>
                  <a:cubicBezTo>
                    <a:pt x="12098" y="27574"/>
                    <a:pt x="12052" y="27551"/>
                    <a:pt x="12029" y="27528"/>
                  </a:cubicBezTo>
                  <a:cubicBezTo>
                    <a:pt x="11869" y="27437"/>
                    <a:pt x="11710" y="27345"/>
                    <a:pt x="11550" y="27254"/>
                  </a:cubicBezTo>
                  <a:cubicBezTo>
                    <a:pt x="11390" y="27163"/>
                    <a:pt x="11207" y="27072"/>
                    <a:pt x="11048" y="26980"/>
                  </a:cubicBezTo>
                  <a:cubicBezTo>
                    <a:pt x="10956" y="26912"/>
                    <a:pt x="10842" y="26843"/>
                    <a:pt x="10728" y="26775"/>
                  </a:cubicBezTo>
                  <a:lnTo>
                    <a:pt x="10614" y="26706"/>
                  </a:lnTo>
                  <a:cubicBezTo>
                    <a:pt x="10545" y="26661"/>
                    <a:pt x="10477" y="26615"/>
                    <a:pt x="10386" y="26569"/>
                  </a:cubicBezTo>
                  <a:cubicBezTo>
                    <a:pt x="10317" y="26524"/>
                    <a:pt x="10226" y="26455"/>
                    <a:pt x="10135" y="26410"/>
                  </a:cubicBezTo>
                  <a:lnTo>
                    <a:pt x="9952" y="26295"/>
                  </a:lnTo>
                  <a:lnTo>
                    <a:pt x="9678" y="26136"/>
                  </a:lnTo>
                  <a:cubicBezTo>
                    <a:pt x="9610" y="26090"/>
                    <a:pt x="9518" y="26022"/>
                    <a:pt x="9450" y="25976"/>
                  </a:cubicBezTo>
                  <a:cubicBezTo>
                    <a:pt x="9381" y="25930"/>
                    <a:pt x="9290" y="25885"/>
                    <a:pt x="9222" y="25839"/>
                  </a:cubicBezTo>
                  <a:cubicBezTo>
                    <a:pt x="8925" y="25656"/>
                    <a:pt x="8605" y="25451"/>
                    <a:pt x="8309" y="25246"/>
                  </a:cubicBezTo>
                  <a:cubicBezTo>
                    <a:pt x="8217" y="25177"/>
                    <a:pt x="8126" y="25109"/>
                    <a:pt x="8035" y="25063"/>
                  </a:cubicBezTo>
                  <a:cubicBezTo>
                    <a:pt x="7898" y="24949"/>
                    <a:pt x="7761" y="24857"/>
                    <a:pt x="7601" y="24743"/>
                  </a:cubicBezTo>
                  <a:cubicBezTo>
                    <a:pt x="7441" y="24629"/>
                    <a:pt x="7281" y="24515"/>
                    <a:pt x="7099" y="24378"/>
                  </a:cubicBezTo>
                  <a:cubicBezTo>
                    <a:pt x="6962" y="24287"/>
                    <a:pt x="6825" y="24173"/>
                    <a:pt x="6665" y="24059"/>
                  </a:cubicBezTo>
                  <a:cubicBezTo>
                    <a:pt x="6597" y="24013"/>
                    <a:pt x="6505" y="23967"/>
                    <a:pt x="6437" y="23899"/>
                  </a:cubicBezTo>
                  <a:cubicBezTo>
                    <a:pt x="6368" y="23853"/>
                    <a:pt x="6300" y="23808"/>
                    <a:pt x="6231" y="23762"/>
                  </a:cubicBezTo>
                  <a:cubicBezTo>
                    <a:pt x="6095" y="23671"/>
                    <a:pt x="5958" y="23556"/>
                    <a:pt x="5798" y="23419"/>
                  </a:cubicBezTo>
                  <a:cubicBezTo>
                    <a:pt x="5707" y="23374"/>
                    <a:pt x="5638" y="23305"/>
                    <a:pt x="5547" y="23260"/>
                  </a:cubicBezTo>
                  <a:cubicBezTo>
                    <a:pt x="5501" y="23214"/>
                    <a:pt x="5455" y="23191"/>
                    <a:pt x="5410" y="23146"/>
                  </a:cubicBezTo>
                  <a:lnTo>
                    <a:pt x="5318" y="23077"/>
                  </a:lnTo>
                  <a:cubicBezTo>
                    <a:pt x="5113" y="22940"/>
                    <a:pt x="4908" y="22780"/>
                    <a:pt x="4702" y="22621"/>
                  </a:cubicBezTo>
                  <a:cubicBezTo>
                    <a:pt x="4611" y="22552"/>
                    <a:pt x="4542" y="22484"/>
                    <a:pt x="4451" y="22415"/>
                  </a:cubicBezTo>
                  <a:cubicBezTo>
                    <a:pt x="4428" y="22392"/>
                    <a:pt x="4405" y="22370"/>
                    <a:pt x="4360" y="22347"/>
                  </a:cubicBezTo>
                  <a:cubicBezTo>
                    <a:pt x="4314" y="22324"/>
                    <a:pt x="4291" y="22278"/>
                    <a:pt x="4246" y="22255"/>
                  </a:cubicBezTo>
                  <a:cubicBezTo>
                    <a:pt x="4177" y="22210"/>
                    <a:pt x="4109" y="22164"/>
                    <a:pt x="4063" y="22096"/>
                  </a:cubicBezTo>
                  <a:cubicBezTo>
                    <a:pt x="4017" y="22073"/>
                    <a:pt x="3949" y="22027"/>
                    <a:pt x="3903" y="21981"/>
                  </a:cubicBezTo>
                  <a:lnTo>
                    <a:pt x="3835" y="21936"/>
                  </a:lnTo>
                  <a:lnTo>
                    <a:pt x="3766" y="21890"/>
                  </a:lnTo>
                  <a:lnTo>
                    <a:pt x="3629" y="21753"/>
                  </a:lnTo>
                  <a:cubicBezTo>
                    <a:pt x="3538" y="21685"/>
                    <a:pt x="3447" y="21616"/>
                    <a:pt x="3355" y="21548"/>
                  </a:cubicBezTo>
                  <a:cubicBezTo>
                    <a:pt x="3310" y="21502"/>
                    <a:pt x="3241" y="21457"/>
                    <a:pt x="3196" y="21411"/>
                  </a:cubicBezTo>
                  <a:lnTo>
                    <a:pt x="3173" y="21388"/>
                  </a:lnTo>
                  <a:lnTo>
                    <a:pt x="2990" y="21251"/>
                  </a:lnTo>
                  <a:cubicBezTo>
                    <a:pt x="2945" y="21205"/>
                    <a:pt x="2876" y="21137"/>
                    <a:pt x="2831" y="21091"/>
                  </a:cubicBezTo>
                  <a:lnTo>
                    <a:pt x="2808" y="21068"/>
                  </a:lnTo>
                  <a:lnTo>
                    <a:pt x="2716" y="21000"/>
                  </a:lnTo>
                  <a:lnTo>
                    <a:pt x="2602" y="20886"/>
                  </a:lnTo>
                  <a:lnTo>
                    <a:pt x="2579" y="20863"/>
                  </a:lnTo>
                  <a:cubicBezTo>
                    <a:pt x="2511" y="20817"/>
                    <a:pt x="2442" y="20749"/>
                    <a:pt x="2397" y="20680"/>
                  </a:cubicBezTo>
                  <a:cubicBezTo>
                    <a:pt x="2328" y="20635"/>
                    <a:pt x="2283" y="20566"/>
                    <a:pt x="2214" y="20498"/>
                  </a:cubicBezTo>
                  <a:cubicBezTo>
                    <a:pt x="2169" y="20429"/>
                    <a:pt x="2100" y="20361"/>
                    <a:pt x="2054" y="20247"/>
                  </a:cubicBezTo>
                  <a:cubicBezTo>
                    <a:pt x="2032" y="20178"/>
                    <a:pt x="2054" y="20087"/>
                    <a:pt x="2054" y="20019"/>
                  </a:cubicBezTo>
                  <a:cubicBezTo>
                    <a:pt x="2077" y="19996"/>
                    <a:pt x="2077" y="19950"/>
                    <a:pt x="2100" y="19927"/>
                  </a:cubicBezTo>
                  <a:cubicBezTo>
                    <a:pt x="2077" y="19904"/>
                    <a:pt x="2054" y="19882"/>
                    <a:pt x="2054" y="19836"/>
                  </a:cubicBezTo>
                  <a:cubicBezTo>
                    <a:pt x="2054" y="19813"/>
                    <a:pt x="2054" y="19790"/>
                    <a:pt x="2054" y="19767"/>
                  </a:cubicBezTo>
                  <a:cubicBezTo>
                    <a:pt x="2054" y="19722"/>
                    <a:pt x="2054" y="19676"/>
                    <a:pt x="2077" y="19608"/>
                  </a:cubicBezTo>
                  <a:cubicBezTo>
                    <a:pt x="2100" y="19585"/>
                    <a:pt x="2100" y="19539"/>
                    <a:pt x="2123" y="19494"/>
                  </a:cubicBezTo>
                  <a:lnTo>
                    <a:pt x="2146" y="19357"/>
                  </a:lnTo>
                  <a:lnTo>
                    <a:pt x="2191" y="19220"/>
                  </a:lnTo>
                  <a:cubicBezTo>
                    <a:pt x="2237" y="19060"/>
                    <a:pt x="2283" y="18900"/>
                    <a:pt x="2328" y="18740"/>
                  </a:cubicBezTo>
                  <a:lnTo>
                    <a:pt x="2328" y="18695"/>
                  </a:lnTo>
                  <a:cubicBezTo>
                    <a:pt x="2374" y="18535"/>
                    <a:pt x="2420" y="18375"/>
                    <a:pt x="2511" y="18170"/>
                  </a:cubicBezTo>
                  <a:cubicBezTo>
                    <a:pt x="2534" y="18101"/>
                    <a:pt x="2557" y="18010"/>
                    <a:pt x="2602" y="17919"/>
                  </a:cubicBezTo>
                  <a:cubicBezTo>
                    <a:pt x="2625" y="17827"/>
                    <a:pt x="2671" y="17713"/>
                    <a:pt x="2694" y="17622"/>
                  </a:cubicBezTo>
                  <a:cubicBezTo>
                    <a:pt x="2808" y="17302"/>
                    <a:pt x="2945" y="16983"/>
                    <a:pt x="3104" y="16595"/>
                  </a:cubicBezTo>
                  <a:cubicBezTo>
                    <a:pt x="3287" y="16184"/>
                    <a:pt x="3424" y="15887"/>
                    <a:pt x="3561" y="15613"/>
                  </a:cubicBezTo>
                  <a:cubicBezTo>
                    <a:pt x="3561" y="15590"/>
                    <a:pt x="3584" y="15568"/>
                    <a:pt x="3607" y="15545"/>
                  </a:cubicBezTo>
                  <a:lnTo>
                    <a:pt x="3584" y="15545"/>
                  </a:lnTo>
                  <a:lnTo>
                    <a:pt x="3607" y="15499"/>
                  </a:lnTo>
                  <a:lnTo>
                    <a:pt x="3629" y="15476"/>
                  </a:lnTo>
                  <a:lnTo>
                    <a:pt x="3629" y="15453"/>
                  </a:lnTo>
                  <a:cubicBezTo>
                    <a:pt x="3744" y="15248"/>
                    <a:pt x="3812" y="15065"/>
                    <a:pt x="3903" y="14928"/>
                  </a:cubicBezTo>
                  <a:lnTo>
                    <a:pt x="3949" y="14814"/>
                  </a:lnTo>
                  <a:cubicBezTo>
                    <a:pt x="4040" y="14700"/>
                    <a:pt x="4109" y="14563"/>
                    <a:pt x="4177" y="14426"/>
                  </a:cubicBezTo>
                  <a:lnTo>
                    <a:pt x="4200" y="14404"/>
                  </a:lnTo>
                  <a:cubicBezTo>
                    <a:pt x="4246" y="14335"/>
                    <a:pt x="4291" y="14267"/>
                    <a:pt x="4337" y="14198"/>
                  </a:cubicBezTo>
                  <a:cubicBezTo>
                    <a:pt x="4360" y="14152"/>
                    <a:pt x="4383" y="14107"/>
                    <a:pt x="4405" y="14061"/>
                  </a:cubicBezTo>
                  <a:cubicBezTo>
                    <a:pt x="4428" y="14038"/>
                    <a:pt x="4451" y="13993"/>
                    <a:pt x="4474" y="13947"/>
                  </a:cubicBezTo>
                  <a:cubicBezTo>
                    <a:pt x="4497" y="13901"/>
                    <a:pt x="4520" y="13879"/>
                    <a:pt x="4542" y="13833"/>
                  </a:cubicBezTo>
                  <a:cubicBezTo>
                    <a:pt x="4565" y="13787"/>
                    <a:pt x="4588" y="13742"/>
                    <a:pt x="4611" y="13696"/>
                  </a:cubicBezTo>
                  <a:lnTo>
                    <a:pt x="4634" y="13650"/>
                  </a:lnTo>
                  <a:cubicBezTo>
                    <a:pt x="4679" y="13605"/>
                    <a:pt x="4725" y="13536"/>
                    <a:pt x="4748" y="13468"/>
                  </a:cubicBezTo>
                  <a:cubicBezTo>
                    <a:pt x="4793" y="13422"/>
                    <a:pt x="4816" y="13376"/>
                    <a:pt x="4839" y="13331"/>
                  </a:cubicBezTo>
                  <a:lnTo>
                    <a:pt x="4885" y="13239"/>
                  </a:lnTo>
                  <a:lnTo>
                    <a:pt x="4953" y="13148"/>
                  </a:lnTo>
                  <a:cubicBezTo>
                    <a:pt x="4976" y="13102"/>
                    <a:pt x="4999" y="13034"/>
                    <a:pt x="5045" y="12988"/>
                  </a:cubicBezTo>
                  <a:cubicBezTo>
                    <a:pt x="5136" y="12829"/>
                    <a:pt x="5227" y="12669"/>
                    <a:pt x="5341" y="12509"/>
                  </a:cubicBezTo>
                  <a:lnTo>
                    <a:pt x="5387" y="12441"/>
                  </a:lnTo>
                  <a:cubicBezTo>
                    <a:pt x="5455" y="12326"/>
                    <a:pt x="5547" y="12189"/>
                    <a:pt x="5638" y="12075"/>
                  </a:cubicBezTo>
                  <a:cubicBezTo>
                    <a:pt x="5729" y="11916"/>
                    <a:pt x="5843" y="11779"/>
                    <a:pt x="5980" y="11619"/>
                  </a:cubicBezTo>
                  <a:lnTo>
                    <a:pt x="6072" y="11528"/>
                  </a:lnTo>
                  <a:cubicBezTo>
                    <a:pt x="6095" y="11482"/>
                    <a:pt x="6117" y="11459"/>
                    <a:pt x="6163" y="11413"/>
                  </a:cubicBezTo>
                  <a:lnTo>
                    <a:pt x="6140" y="11413"/>
                  </a:lnTo>
                  <a:cubicBezTo>
                    <a:pt x="6277" y="11254"/>
                    <a:pt x="6437" y="11117"/>
                    <a:pt x="6574" y="10980"/>
                  </a:cubicBezTo>
                  <a:cubicBezTo>
                    <a:pt x="6642" y="10911"/>
                    <a:pt x="6734" y="10820"/>
                    <a:pt x="6825" y="10729"/>
                  </a:cubicBezTo>
                  <a:lnTo>
                    <a:pt x="6871" y="10683"/>
                  </a:lnTo>
                  <a:cubicBezTo>
                    <a:pt x="6871" y="10660"/>
                    <a:pt x="6871" y="10637"/>
                    <a:pt x="6893" y="10615"/>
                  </a:cubicBezTo>
                  <a:cubicBezTo>
                    <a:pt x="6916" y="10592"/>
                    <a:pt x="6939" y="10569"/>
                    <a:pt x="6962" y="10546"/>
                  </a:cubicBezTo>
                  <a:cubicBezTo>
                    <a:pt x="6985" y="10523"/>
                    <a:pt x="7008" y="10523"/>
                    <a:pt x="7053" y="10523"/>
                  </a:cubicBezTo>
                  <a:cubicBezTo>
                    <a:pt x="7099" y="10523"/>
                    <a:pt x="7144" y="10546"/>
                    <a:pt x="7190" y="10569"/>
                  </a:cubicBezTo>
                  <a:cubicBezTo>
                    <a:pt x="7213" y="10592"/>
                    <a:pt x="7259" y="10615"/>
                    <a:pt x="7281" y="10660"/>
                  </a:cubicBezTo>
                  <a:lnTo>
                    <a:pt x="7304" y="10683"/>
                  </a:lnTo>
                  <a:cubicBezTo>
                    <a:pt x="7373" y="10729"/>
                    <a:pt x="7418" y="10797"/>
                    <a:pt x="7487" y="10843"/>
                  </a:cubicBezTo>
                  <a:lnTo>
                    <a:pt x="7624" y="10980"/>
                  </a:lnTo>
                  <a:lnTo>
                    <a:pt x="7692" y="11025"/>
                  </a:lnTo>
                  <a:lnTo>
                    <a:pt x="7806" y="11140"/>
                  </a:lnTo>
                  <a:cubicBezTo>
                    <a:pt x="7875" y="11185"/>
                    <a:pt x="7943" y="11231"/>
                    <a:pt x="7989" y="11299"/>
                  </a:cubicBezTo>
                  <a:cubicBezTo>
                    <a:pt x="8172" y="11436"/>
                    <a:pt x="8354" y="11596"/>
                    <a:pt x="8514" y="11733"/>
                  </a:cubicBezTo>
                  <a:lnTo>
                    <a:pt x="8605" y="11801"/>
                  </a:lnTo>
                  <a:cubicBezTo>
                    <a:pt x="8628" y="11824"/>
                    <a:pt x="8628" y="11847"/>
                    <a:pt x="8651" y="11847"/>
                  </a:cubicBezTo>
                  <a:cubicBezTo>
                    <a:pt x="8651" y="11801"/>
                    <a:pt x="8651" y="11756"/>
                    <a:pt x="8651" y="11710"/>
                  </a:cubicBezTo>
                  <a:cubicBezTo>
                    <a:pt x="8674" y="11596"/>
                    <a:pt x="8697" y="11482"/>
                    <a:pt x="8697" y="11391"/>
                  </a:cubicBezTo>
                  <a:lnTo>
                    <a:pt x="8719" y="11276"/>
                  </a:lnTo>
                  <a:cubicBezTo>
                    <a:pt x="8719" y="11162"/>
                    <a:pt x="8742" y="11071"/>
                    <a:pt x="8742" y="10980"/>
                  </a:cubicBezTo>
                  <a:lnTo>
                    <a:pt x="8765" y="10934"/>
                  </a:lnTo>
                  <a:lnTo>
                    <a:pt x="8765" y="10888"/>
                  </a:lnTo>
                  <a:cubicBezTo>
                    <a:pt x="8765" y="10683"/>
                    <a:pt x="8788" y="10478"/>
                    <a:pt x="8811" y="10249"/>
                  </a:cubicBezTo>
                  <a:cubicBezTo>
                    <a:pt x="8834" y="10044"/>
                    <a:pt x="8879" y="9816"/>
                    <a:pt x="8902" y="9656"/>
                  </a:cubicBezTo>
                  <a:cubicBezTo>
                    <a:pt x="8925" y="9565"/>
                    <a:pt x="8925" y="9496"/>
                    <a:pt x="8948" y="9405"/>
                  </a:cubicBezTo>
                  <a:lnTo>
                    <a:pt x="8948" y="9336"/>
                  </a:lnTo>
                  <a:cubicBezTo>
                    <a:pt x="8971" y="9268"/>
                    <a:pt x="8971" y="9199"/>
                    <a:pt x="8993" y="9131"/>
                  </a:cubicBezTo>
                  <a:cubicBezTo>
                    <a:pt x="8993" y="8971"/>
                    <a:pt x="8993" y="8834"/>
                    <a:pt x="9016" y="8697"/>
                  </a:cubicBezTo>
                  <a:lnTo>
                    <a:pt x="9016" y="8652"/>
                  </a:lnTo>
                  <a:cubicBezTo>
                    <a:pt x="9039" y="8469"/>
                    <a:pt x="9039" y="8309"/>
                    <a:pt x="9062" y="8127"/>
                  </a:cubicBezTo>
                  <a:cubicBezTo>
                    <a:pt x="9062" y="8058"/>
                    <a:pt x="9085" y="7990"/>
                    <a:pt x="9085" y="7898"/>
                  </a:cubicBezTo>
                  <a:cubicBezTo>
                    <a:pt x="9107" y="7807"/>
                    <a:pt x="9107" y="7716"/>
                    <a:pt x="9130" y="7624"/>
                  </a:cubicBezTo>
                  <a:lnTo>
                    <a:pt x="9130" y="7556"/>
                  </a:lnTo>
                  <a:cubicBezTo>
                    <a:pt x="9153" y="7419"/>
                    <a:pt x="9153" y="7282"/>
                    <a:pt x="9176" y="7145"/>
                  </a:cubicBezTo>
                  <a:cubicBezTo>
                    <a:pt x="9199" y="7077"/>
                    <a:pt x="9199" y="7031"/>
                    <a:pt x="9199" y="6962"/>
                  </a:cubicBezTo>
                  <a:cubicBezTo>
                    <a:pt x="9222" y="6848"/>
                    <a:pt x="9244" y="6734"/>
                    <a:pt x="9267" y="6597"/>
                  </a:cubicBezTo>
                  <a:lnTo>
                    <a:pt x="9290" y="6552"/>
                  </a:lnTo>
                  <a:cubicBezTo>
                    <a:pt x="9313" y="6392"/>
                    <a:pt x="9359" y="6232"/>
                    <a:pt x="9404" y="6072"/>
                  </a:cubicBezTo>
                  <a:cubicBezTo>
                    <a:pt x="9450" y="5958"/>
                    <a:pt x="9496" y="5821"/>
                    <a:pt x="9610" y="5753"/>
                  </a:cubicBezTo>
                  <a:cubicBezTo>
                    <a:pt x="9655" y="5730"/>
                    <a:pt x="9747" y="5707"/>
                    <a:pt x="9838" y="5684"/>
                  </a:cubicBezTo>
                  <a:cubicBezTo>
                    <a:pt x="9952" y="5684"/>
                    <a:pt x="10112" y="5661"/>
                    <a:pt x="10272" y="5661"/>
                  </a:cubicBezTo>
                  <a:lnTo>
                    <a:pt x="10317" y="5661"/>
                  </a:lnTo>
                  <a:cubicBezTo>
                    <a:pt x="10340" y="5661"/>
                    <a:pt x="10386" y="5661"/>
                    <a:pt x="10386" y="5684"/>
                  </a:cubicBezTo>
                  <a:cubicBezTo>
                    <a:pt x="10409" y="5661"/>
                    <a:pt x="10454" y="5661"/>
                    <a:pt x="10477" y="5639"/>
                  </a:cubicBezTo>
                  <a:cubicBezTo>
                    <a:pt x="10500" y="5639"/>
                    <a:pt x="10545" y="5616"/>
                    <a:pt x="10614" y="5616"/>
                  </a:cubicBezTo>
                  <a:close/>
                  <a:moveTo>
                    <a:pt x="18352" y="1"/>
                  </a:moveTo>
                  <a:cubicBezTo>
                    <a:pt x="18146" y="24"/>
                    <a:pt x="17964" y="24"/>
                    <a:pt x="17781" y="46"/>
                  </a:cubicBezTo>
                  <a:cubicBezTo>
                    <a:pt x="17690" y="46"/>
                    <a:pt x="17598" y="46"/>
                    <a:pt x="17530" y="69"/>
                  </a:cubicBezTo>
                  <a:lnTo>
                    <a:pt x="17416" y="69"/>
                  </a:lnTo>
                  <a:cubicBezTo>
                    <a:pt x="17393" y="46"/>
                    <a:pt x="17347" y="24"/>
                    <a:pt x="17279" y="24"/>
                  </a:cubicBezTo>
                  <a:lnTo>
                    <a:pt x="17233" y="24"/>
                  </a:lnTo>
                  <a:cubicBezTo>
                    <a:pt x="17165" y="46"/>
                    <a:pt x="17074" y="46"/>
                    <a:pt x="16982" y="69"/>
                  </a:cubicBezTo>
                  <a:cubicBezTo>
                    <a:pt x="16937" y="92"/>
                    <a:pt x="16868" y="92"/>
                    <a:pt x="16822" y="115"/>
                  </a:cubicBezTo>
                  <a:lnTo>
                    <a:pt x="16777" y="115"/>
                  </a:lnTo>
                  <a:cubicBezTo>
                    <a:pt x="16685" y="138"/>
                    <a:pt x="16617" y="161"/>
                    <a:pt x="16526" y="183"/>
                  </a:cubicBezTo>
                  <a:lnTo>
                    <a:pt x="16457" y="206"/>
                  </a:lnTo>
                  <a:lnTo>
                    <a:pt x="16366" y="229"/>
                  </a:lnTo>
                  <a:lnTo>
                    <a:pt x="16252" y="275"/>
                  </a:lnTo>
                  <a:lnTo>
                    <a:pt x="16115" y="275"/>
                  </a:lnTo>
                  <a:cubicBezTo>
                    <a:pt x="16024" y="298"/>
                    <a:pt x="15932" y="320"/>
                    <a:pt x="15841" y="343"/>
                  </a:cubicBezTo>
                  <a:cubicBezTo>
                    <a:pt x="15772" y="343"/>
                    <a:pt x="15681" y="366"/>
                    <a:pt x="15567" y="412"/>
                  </a:cubicBezTo>
                  <a:cubicBezTo>
                    <a:pt x="15544" y="434"/>
                    <a:pt x="15499" y="434"/>
                    <a:pt x="15476" y="457"/>
                  </a:cubicBezTo>
                  <a:lnTo>
                    <a:pt x="15430" y="457"/>
                  </a:lnTo>
                  <a:lnTo>
                    <a:pt x="15407" y="480"/>
                  </a:lnTo>
                  <a:lnTo>
                    <a:pt x="15339" y="503"/>
                  </a:lnTo>
                  <a:lnTo>
                    <a:pt x="15202" y="549"/>
                  </a:lnTo>
                  <a:cubicBezTo>
                    <a:pt x="15156" y="549"/>
                    <a:pt x="15111" y="571"/>
                    <a:pt x="15065" y="594"/>
                  </a:cubicBezTo>
                  <a:cubicBezTo>
                    <a:pt x="14996" y="617"/>
                    <a:pt x="14905" y="640"/>
                    <a:pt x="14814" y="686"/>
                  </a:cubicBezTo>
                  <a:lnTo>
                    <a:pt x="14745" y="708"/>
                  </a:lnTo>
                  <a:cubicBezTo>
                    <a:pt x="14677" y="731"/>
                    <a:pt x="14608" y="754"/>
                    <a:pt x="14540" y="777"/>
                  </a:cubicBezTo>
                  <a:lnTo>
                    <a:pt x="14471" y="800"/>
                  </a:lnTo>
                  <a:lnTo>
                    <a:pt x="14403" y="822"/>
                  </a:lnTo>
                  <a:cubicBezTo>
                    <a:pt x="14357" y="845"/>
                    <a:pt x="14312" y="868"/>
                    <a:pt x="14266" y="891"/>
                  </a:cubicBezTo>
                  <a:cubicBezTo>
                    <a:pt x="14061" y="959"/>
                    <a:pt x="13878" y="1051"/>
                    <a:pt x="13718" y="1119"/>
                  </a:cubicBezTo>
                  <a:cubicBezTo>
                    <a:pt x="13558" y="1211"/>
                    <a:pt x="13376" y="1302"/>
                    <a:pt x="13216" y="1370"/>
                  </a:cubicBezTo>
                  <a:cubicBezTo>
                    <a:pt x="13102" y="1416"/>
                    <a:pt x="13011" y="1462"/>
                    <a:pt x="12896" y="1530"/>
                  </a:cubicBezTo>
                  <a:lnTo>
                    <a:pt x="12737" y="1599"/>
                  </a:lnTo>
                  <a:cubicBezTo>
                    <a:pt x="12645" y="1644"/>
                    <a:pt x="12577" y="1690"/>
                    <a:pt x="12486" y="1735"/>
                  </a:cubicBezTo>
                  <a:lnTo>
                    <a:pt x="12417" y="1781"/>
                  </a:lnTo>
                  <a:lnTo>
                    <a:pt x="12371" y="1827"/>
                  </a:lnTo>
                  <a:lnTo>
                    <a:pt x="12349" y="1827"/>
                  </a:lnTo>
                  <a:cubicBezTo>
                    <a:pt x="12326" y="1827"/>
                    <a:pt x="12303" y="1850"/>
                    <a:pt x="12257" y="1850"/>
                  </a:cubicBezTo>
                  <a:cubicBezTo>
                    <a:pt x="12189" y="1895"/>
                    <a:pt x="12120" y="1918"/>
                    <a:pt x="12075" y="1941"/>
                  </a:cubicBezTo>
                  <a:cubicBezTo>
                    <a:pt x="11983" y="1987"/>
                    <a:pt x="11915" y="2032"/>
                    <a:pt x="11847" y="2078"/>
                  </a:cubicBezTo>
                  <a:lnTo>
                    <a:pt x="11801" y="2101"/>
                  </a:lnTo>
                  <a:cubicBezTo>
                    <a:pt x="11664" y="2192"/>
                    <a:pt x="11504" y="2306"/>
                    <a:pt x="11367" y="2397"/>
                  </a:cubicBezTo>
                  <a:lnTo>
                    <a:pt x="11276" y="2443"/>
                  </a:lnTo>
                  <a:cubicBezTo>
                    <a:pt x="11139" y="2534"/>
                    <a:pt x="11002" y="2649"/>
                    <a:pt x="10819" y="2785"/>
                  </a:cubicBezTo>
                  <a:lnTo>
                    <a:pt x="10751" y="2831"/>
                  </a:lnTo>
                  <a:cubicBezTo>
                    <a:pt x="10682" y="2877"/>
                    <a:pt x="10614" y="2922"/>
                    <a:pt x="10545" y="2968"/>
                  </a:cubicBezTo>
                  <a:cubicBezTo>
                    <a:pt x="10454" y="3059"/>
                    <a:pt x="10363" y="3128"/>
                    <a:pt x="10249" y="3219"/>
                  </a:cubicBezTo>
                  <a:cubicBezTo>
                    <a:pt x="10226" y="3242"/>
                    <a:pt x="10203" y="3265"/>
                    <a:pt x="10180" y="3288"/>
                  </a:cubicBezTo>
                  <a:lnTo>
                    <a:pt x="10157" y="3310"/>
                  </a:lnTo>
                  <a:lnTo>
                    <a:pt x="10135" y="3333"/>
                  </a:lnTo>
                  <a:lnTo>
                    <a:pt x="10089" y="3379"/>
                  </a:lnTo>
                  <a:cubicBezTo>
                    <a:pt x="10020" y="3425"/>
                    <a:pt x="9975" y="3470"/>
                    <a:pt x="9906" y="3516"/>
                  </a:cubicBezTo>
                  <a:cubicBezTo>
                    <a:pt x="9815" y="3584"/>
                    <a:pt x="9747" y="3630"/>
                    <a:pt x="9678" y="3698"/>
                  </a:cubicBezTo>
                  <a:lnTo>
                    <a:pt x="9632" y="3721"/>
                  </a:lnTo>
                  <a:lnTo>
                    <a:pt x="9587" y="3767"/>
                  </a:lnTo>
                  <a:cubicBezTo>
                    <a:pt x="9541" y="3813"/>
                    <a:pt x="9496" y="3835"/>
                    <a:pt x="9450" y="3858"/>
                  </a:cubicBezTo>
                  <a:cubicBezTo>
                    <a:pt x="9313" y="3972"/>
                    <a:pt x="9176" y="4086"/>
                    <a:pt x="9062" y="4201"/>
                  </a:cubicBezTo>
                  <a:lnTo>
                    <a:pt x="8993" y="4269"/>
                  </a:lnTo>
                  <a:cubicBezTo>
                    <a:pt x="8856" y="4383"/>
                    <a:pt x="8742" y="4475"/>
                    <a:pt x="8628" y="4589"/>
                  </a:cubicBezTo>
                  <a:lnTo>
                    <a:pt x="8605" y="4611"/>
                  </a:lnTo>
                  <a:lnTo>
                    <a:pt x="8537" y="4680"/>
                  </a:lnTo>
                  <a:cubicBezTo>
                    <a:pt x="8377" y="4817"/>
                    <a:pt x="8240" y="4977"/>
                    <a:pt x="8149" y="5091"/>
                  </a:cubicBezTo>
                  <a:cubicBezTo>
                    <a:pt x="8080" y="5136"/>
                    <a:pt x="8035" y="5205"/>
                    <a:pt x="7989" y="5251"/>
                  </a:cubicBezTo>
                  <a:lnTo>
                    <a:pt x="7966" y="5273"/>
                  </a:lnTo>
                  <a:cubicBezTo>
                    <a:pt x="7898" y="5319"/>
                    <a:pt x="7852" y="5388"/>
                    <a:pt x="7806" y="5433"/>
                  </a:cubicBezTo>
                  <a:lnTo>
                    <a:pt x="7647" y="5616"/>
                  </a:lnTo>
                  <a:lnTo>
                    <a:pt x="7555" y="5684"/>
                  </a:lnTo>
                  <a:lnTo>
                    <a:pt x="7510" y="5753"/>
                  </a:lnTo>
                  <a:lnTo>
                    <a:pt x="7441" y="5821"/>
                  </a:lnTo>
                  <a:lnTo>
                    <a:pt x="7418" y="5844"/>
                  </a:lnTo>
                  <a:cubicBezTo>
                    <a:pt x="7396" y="5867"/>
                    <a:pt x="7373" y="5890"/>
                    <a:pt x="7350" y="5913"/>
                  </a:cubicBezTo>
                  <a:cubicBezTo>
                    <a:pt x="7327" y="5935"/>
                    <a:pt x="7327" y="5958"/>
                    <a:pt x="7304" y="5981"/>
                  </a:cubicBezTo>
                  <a:lnTo>
                    <a:pt x="7259" y="6027"/>
                  </a:lnTo>
                  <a:cubicBezTo>
                    <a:pt x="7190" y="6118"/>
                    <a:pt x="7122" y="6186"/>
                    <a:pt x="7076" y="6255"/>
                  </a:cubicBezTo>
                  <a:cubicBezTo>
                    <a:pt x="6985" y="6369"/>
                    <a:pt x="6893" y="6460"/>
                    <a:pt x="6802" y="6574"/>
                  </a:cubicBezTo>
                  <a:lnTo>
                    <a:pt x="6756" y="6620"/>
                  </a:lnTo>
                  <a:lnTo>
                    <a:pt x="6756" y="6643"/>
                  </a:lnTo>
                  <a:lnTo>
                    <a:pt x="6688" y="6711"/>
                  </a:lnTo>
                  <a:cubicBezTo>
                    <a:pt x="6665" y="6734"/>
                    <a:pt x="6642" y="6757"/>
                    <a:pt x="6620" y="6780"/>
                  </a:cubicBezTo>
                  <a:lnTo>
                    <a:pt x="6620" y="6803"/>
                  </a:lnTo>
                  <a:cubicBezTo>
                    <a:pt x="6574" y="6848"/>
                    <a:pt x="6551" y="6871"/>
                    <a:pt x="6528" y="6917"/>
                  </a:cubicBezTo>
                  <a:lnTo>
                    <a:pt x="6460" y="6985"/>
                  </a:lnTo>
                  <a:lnTo>
                    <a:pt x="6437" y="7008"/>
                  </a:lnTo>
                  <a:cubicBezTo>
                    <a:pt x="6391" y="7054"/>
                    <a:pt x="6368" y="7099"/>
                    <a:pt x="6346" y="7145"/>
                  </a:cubicBezTo>
                  <a:cubicBezTo>
                    <a:pt x="6277" y="7191"/>
                    <a:pt x="6231" y="7259"/>
                    <a:pt x="6186" y="7328"/>
                  </a:cubicBezTo>
                  <a:lnTo>
                    <a:pt x="6140" y="7373"/>
                  </a:lnTo>
                  <a:lnTo>
                    <a:pt x="6095" y="7419"/>
                  </a:lnTo>
                  <a:cubicBezTo>
                    <a:pt x="5935" y="7624"/>
                    <a:pt x="5798" y="7807"/>
                    <a:pt x="5638" y="8012"/>
                  </a:cubicBezTo>
                  <a:cubicBezTo>
                    <a:pt x="5615" y="8058"/>
                    <a:pt x="5570" y="8104"/>
                    <a:pt x="5524" y="8172"/>
                  </a:cubicBezTo>
                  <a:lnTo>
                    <a:pt x="5524" y="8195"/>
                  </a:lnTo>
                  <a:lnTo>
                    <a:pt x="5455" y="8286"/>
                  </a:lnTo>
                  <a:lnTo>
                    <a:pt x="5410" y="8332"/>
                  </a:lnTo>
                  <a:lnTo>
                    <a:pt x="5387" y="8378"/>
                  </a:lnTo>
                  <a:lnTo>
                    <a:pt x="5364" y="8423"/>
                  </a:lnTo>
                  <a:cubicBezTo>
                    <a:pt x="5273" y="8537"/>
                    <a:pt x="5204" y="8652"/>
                    <a:pt x="5113" y="8766"/>
                  </a:cubicBezTo>
                  <a:cubicBezTo>
                    <a:pt x="5022" y="8925"/>
                    <a:pt x="4908" y="9085"/>
                    <a:pt x="4816" y="9245"/>
                  </a:cubicBezTo>
                  <a:lnTo>
                    <a:pt x="4611" y="9542"/>
                  </a:lnTo>
                  <a:lnTo>
                    <a:pt x="4497" y="9724"/>
                  </a:lnTo>
                  <a:cubicBezTo>
                    <a:pt x="4405" y="9884"/>
                    <a:pt x="4291" y="10067"/>
                    <a:pt x="4200" y="10226"/>
                  </a:cubicBezTo>
                  <a:cubicBezTo>
                    <a:pt x="4154" y="10272"/>
                    <a:pt x="4132" y="10341"/>
                    <a:pt x="4086" y="10386"/>
                  </a:cubicBezTo>
                  <a:lnTo>
                    <a:pt x="4063" y="10409"/>
                  </a:lnTo>
                  <a:lnTo>
                    <a:pt x="4063" y="10432"/>
                  </a:lnTo>
                  <a:cubicBezTo>
                    <a:pt x="3995" y="10523"/>
                    <a:pt x="3949" y="10615"/>
                    <a:pt x="3880" y="10706"/>
                  </a:cubicBezTo>
                  <a:cubicBezTo>
                    <a:pt x="3812" y="10843"/>
                    <a:pt x="3721" y="11003"/>
                    <a:pt x="3629" y="11162"/>
                  </a:cubicBezTo>
                  <a:cubicBezTo>
                    <a:pt x="3447" y="11482"/>
                    <a:pt x="3264" y="11779"/>
                    <a:pt x="3104" y="12098"/>
                  </a:cubicBezTo>
                  <a:cubicBezTo>
                    <a:pt x="3013" y="12304"/>
                    <a:pt x="2922" y="12463"/>
                    <a:pt x="2853" y="12623"/>
                  </a:cubicBezTo>
                  <a:cubicBezTo>
                    <a:pt x="2808" y="12692"/>
                    <a:pt x="2785" y="12760"/>
                    <a:pt x="2762" y="12806"/>
                  </a:cubicBezTo>
                  <a:lnTo>
                    <a:pt x="2694" y="12920"/>
                  </a:lnTo>
                  <a:lnTo>
                    <a:pt x="2648" y="13011"/>
                  </a:lnTo>
                  <a:lnTo>
                    <a:pt x="2602" y="13102"/>
                  </a:lnTo>
                  <a:lnTo>
                    <a:pt x="2579" y="13171"/>
                  </a:lnTo>
                  <a:lnTo>
                    <a:pt x="2488" y="13331"/>
                  </a:lnTo>
                  <a:lnTo>
                    <a:pt x="2488" y="13354"/>
                  </a:lnTo>
                  <a:cubicBezTo>
                    <a:pt x="2420" y="13491"/>
                    <a:pt x="2374" y="13605"/>
                    <a:pt x="2306" y="13719"/>
                  </a:cubicBezTo>
                  <a:lnTo>
                    <a:pt x="2191" y="13993"/>
                  </a:lnTo>
                  <a:lnTo>
                    <a:pt x="2100" y="14175"/>
                  </a:lnTo>
                  <a:lnTo>
                    <a:pt x="2100" y="14221"/>
                  </a:lnTo>
                  <a:cubicBezTo>
                    <a:pt x="2054" y="14289"/>
                    <a:pt x="2032" y="14358"/>
                    <a:pt x="1986" y="14449"/>
                  </a:cubicBezTo>
                  <a:lnTo>
                    <a:pt x="1940" y="14563"/>
                  </a:lnTo>
                  <a:lnTo>
                    <a:pt x="1940" y="14586"/>
                  </a:lnTo>
                  <a:cubicBezTo>
                    <a:pt x="1918" y="14632"/>
                    <a:pt x="1895" y="14677"/>
                    <a:pt x="1872" y="14723"/>
                  </a:cubicBezTo>
                  <a:cubicBezTo>
                    <a:pt x="1803" y="14906"/>
                    <a:pt x="1735" y="15088"/>
                    <a:pt x="1666" y="15317"/>
                  </a:cubicBezTo>
                  <a:cubicBezTo>
                    <a:pt x="1644" y="15339"/>
                    <a:pt x="1644" y="15385"/>
                    <a:pt x="1621" y="15408"/>
                  </a:cubicBezTo>
                  <a:lnTo>
                    <a:pt x="1598" y="15453"/>
                  </a:lnTo>
                  <a:lnTo>
                    <a:pt x="1598" y="15476"/>
                  </a:lnTo>
                  <a:cubicBezTo>
                    <a:pt x="1552" y="15613"/>
                    <a:pt x="1507" y="15750"/>
                    <a:pt x="1461" y="15887"/>
                  </a:cubicBezTo>
                  <a:cubicBezTo>
                    <a:pt x="1415" y="16024"/>
                    <a:pt x="1370" y="16161"/>
                    <a:pt x="1324" y="16275"/>
                  </a:cubicBezTo>
                  <a:lnTo>
                    <a:pt x="1301" y="16344"/>
                  </a:lnTo>
                  <a:lnTo>
                    <a:pt x="1278" y="16389"/>
                  </a:lnTo>
                  <a:lnTo>
                    <a:pt x="1278" y="16412"/>
                  </a:lnTo>
                  <a:lnTo>
                    <a:pt x="1233" y="16549"/>
                  </a:lnTo>
                  <a:cubicBezTo>
                    <a:pt x="1187" y="16640"/>
                    <a:pt x="1164" y="16709"/>
                    <a:pt x="1141" y="16777"/>
                  </a:cubicBezTo>
                  <a:lnTo>
                    <a:pt x="1164" y="16755"/>
                  </a:lnTo>
                  <a:lnTo>
                    <a:pt x="1119" y="16823"/>
                  </a:lnTo>
                  <a:lnTo>
                    <a:pt x="1096" y="16914"/>
                  </a:lnTo>
                  <a:lnTo>
                    <a:pt x="1073" y="16960"/>
                  </a:lnTo>
                  <a:cubicBezTo>
                    <a:pt x="1073" y="16983"/>
                    <a:pt x="1073" y="16983"/>
                    <a:pt x="1073" y="16983"/>
                  </a:cubicBezTo>
                  <a:cubicBezTo>
                    <a:pt x="1004" y="17143"/>
                    <a:pt x="959" y="17279"/>
                    <a:pt x="913" y="17416"/>
                  </a:cubicBezTo>
                  <a:lnTo>
                    <a:pt x="890" y="17508"/>
                  </a:lnTo>
                  <a:cubicBezTo>
                    <a:pt x="845" y="17645"/>
                    <a:pt x="822" y="17759"/>
                    <a:pt x="776" y="17873"/>
                  </a:cubicBezTo>
                  <a:lnTo>
                    <a:pt x="731" y="18033"/>
                  </a:lnTo>
                  <a:cubicBezTo>
                    <a:pt x="685" y="18215"/>
                    <a:pt x="639" y="18398"/>
                    <a:pt x="594" y="18581"/>
                  </a:cubicBezTo>
                  <a:lnTo>
                    <a:pt x="571" y="18649"/>
                  </a:lnTo>
                  <a:lnTo>
                    <a:pt x="548" y="18672"/>
                  </a:lnTo>
                  <a:cubicBezTo>
                    <a:pt x="502" y="18809"/>
                    <a:pt x="457" y="18969"/>
                    <a:pt x="411" y="19128"/>
                  </a:cubicBezTo>
                  <a:cubicBezTo>
                    <a:pt x="388" y="19242"/>
                    <a:pt x="365" y="19379"/>
                    <a:pt x="320" y="19516"/>
                  </a:cubicBezTo>
                  <a:lnTo>
                    <a:pt x="297" y="19653"/>
                  </a:lnTo>
                  <a:lnTo>
                    <a:pt x="274" y="19745"/>
                  </a:lnTo>
                  <a:lnTo>
                    <a:pt x="274" y="19790"/>
                  </a:lnTo>
                  <a:cubicBezTo>
                    <a:pt x="274" y="19836"/>
                    <a:pt x="251" y="19859"/>
                    <a:pt x="251" y="19904"/>
                  </a:cubicBezTo>
                  <a:lnTo>
                    <a:pt x="228" y="19950"/>
                  </a:lnTo>
                  <a:lnTo>
                    <a:pt x="228" y="19996"/>
                  </a:lnTo>
                  <a:lnTo>
                    <a:pt x="228" y="20019"/>
                  </a:lnTo>
                  <a:cubicBezTo>
                    <a:pt x="183" y="20110"/>
                    <a:pt x="160" y="20178"/>
                    <a:pt x="137" y="20270"/>
                  </a:cubicBezTo>
                  <a:lnTo>
                    <a:pt x="114" y="20338"/>
                  </a:lnTo>
                  <a:cubicBezTo>
                    <a:pt x="114" y="20384"/>
                    <a:pt x="91" y="20407"/>
                    <a:pt x="91" y="20452"/>
                  </a:cubicBezTo>
                  <a:cubicBezTo>
                    <a:pt x="69" y="20475"/>
                    <a:pt x="69" y="20498"/>
                    <a:pt x="69" y="20521"/>
                  </a:cubicBezTo>
                  <a:lnTo>
                    <a:pt x="69" y="20544"/>
                  </a:lnTo>
                  <a:cubicBezTo>
                    <a:pt x="46" y="20566"/>
                    <a:pt x="46" y="20589"/>
                    <a:pt x="23" y="20612"/>
                  </a:cubicBezTo>
                  <a:cubicBezTo>
                    <a:pt x="0" y="20726"/>
                    <a:pt x="0" y="20840"/>
                    <a:pt x="46" y="20977"/>
                  </a:cubicBezTo>
                  <a:cubicBezTo>
                    <a:pt x="69" y="21068"/>
                    <a:pt x="114" y="21160"/>
                    <a:pt x="137" y="21205"/>
                  </a:cubicBezTo>
                  <a:cubicBezTo>
                    <a:pt x="160" y="21274"/>
                    <a:pt x="206" y="21342"/>
                    <a:pt x="228" y="21388"/>
                  </a:cubicBezTo>
                  <a:lnTo>
                    <a:pt x="251" y="21411"/>
                  </a:lnTo>
                  <a:cubicBezTo>
                    <a:pt x="320" y="21502"/>
                    <a:pt x="365" y="21593"/>
                    <a:pt x="434" y="21662"/>
                  </a:cubicBezTo>
                  <a:lnTo>
                    <a:pt x="457" y="21708"/>
                  </a:lnTo>
                  <a:cubicBezTo>
                    <a:pt x="457" y="21708"/>
                    <a:pt x="480" y="21730"/>
                    <a:pt x="480" y="21730"/>
                  </a:cubicBezTo>
                  <a:lnTo>
                    <a:pt x="502" y="21753"/>
                  </a:lnTo>
                  <a:lnTo>
                    <a:pt x="548" y="21822"/>
                  </a:lnTo>
                  <a:cubicBezTo>
                    <a:pt x="571" y="21867"/>
                    <a:pt x="616" y="21936"/>
                    <a:pt x="639" y="21981"/>
                  </a:cubicBezTo>
                  <a:lnTo>
                    <a:pt x="639" y="21959"/>
                  </a:lnTo>
                  <a:lnTo>
                    <a:pt x="731" y="22096"/>
                  </a:lnTo>
                  <a:lnTo>
                    <a:pt x="708" y="22050"/>
                  </a:lnTo>
                  <a:lnTo>
                    <a:pt x="708" y="22050"/>
                  </a:lnTo>
                  <a:cubicBezTo>
                    <a:pt x="753" y="22141"/>
                    <a:pt x="799" y="22210"/>
                    <a:pt x="868" y="22255"/>
                  </a:cubicBezTo>
                  <a:cubicBezTo>
                    <a:pt x="890" y="22301"/>
                    <a:pt x="913" y="22347"/>
                    <a:pt x="959" y="22370"/>
                  </a:cubicBezTo>
                  <a:cubicBezTo>
                    <a:pt x="982" y="22415"/>
                    <a:pt x="1004" y="22438"/>
                    <a:pt x="1027" y="22461"/>
                  </a:cubicBezTo>
                  <a:lnTo>
                    <a:pt x="1119" y="22598"/>
                  </a:lnTo>
                  <a:lnTo>
                    <a:pt x="1141" y="22621"/>
                  </a:lnTo>
                  <a:lnTo>
                    <a:pt x="1164" y="22666"/>
                  </a:lnTo>
                  <a:cubicBezTo>
                    <a:pt x="1233" y="22735"/>
                    <a:pt x="1301" y="22826"/>
                    <a:pt x="1370" y="22895"/>
                  </a:cubicBezTo>
                  <a:cubicBezTo>
                    <a:pt x="1415" y="22963"/>
                    <a:pt x="1484" y="23031"/>
                    <a:pt x="1552" y="23100"/>
                  </a:cubicBezTo>
                  <a:cubicBezTo>
                    <a:pt x="1598" y="23146"/>
                    <a:pt x="1644" y="23191"/>
                    <a:pt x="1689" y="23260"/>
                  </a:cubicBezTo>
                  <a:lnTo>
                    <a:pt x="1712" y="23305"/>
                  </a:lnTo>
                  <a:cubicBezTo>
                    <a:pt x="1826" y="23419"/>
                    <a:pt x="1918" y="23534"/>
                    <a:pt x="2032" y="23648"/>
                  </a:cubicBezTo>
                  <a:lnTo>
                    <a:pt x="2100" y="23716"/>
                  </a:lnTo>
                  <a:lnTo>
                    <a:pt x="2214" y="23853"/>
                  </a:lnTo>
                  <a:cubicBezTo>
                    <a:pt x="2306" y="23944"/>
                    <a:pt x="2397" y="24059"/>
                    <a:pt x="2511" y="24150"/>
                  </a:cubicBezTo>
                  <a:cubicBezTo>
                    <a:pt x="2625" y="24264"/>
                    <a:pt x="2762" y="24401"/>
                    <a:pt x="2899" y="24515"/>
                  </a:cubicBezTo>
                  <a:cubicBezTo>
                    <a:pt x="2990" y="24584"/>
                    <a:pt x="3082" y="24675"/>
                    <a:pt x="3173" y="24766"/>
                  </a:cubicBezTo>
                  <a:lnTo>
                    <a:pt x="3310" y="24880"/>
                  </a:lnTo>
                  <a:lnTo>
                    <a:pt x="3355" y="24926"/>
                  </a:lnTo>
                  <a:cubicBezTo>
                    <a:pt x="3470" y="25040"/>
                    <a:pt x="3584" y="25131"/>
                    <a:pt x="3721" y="25246"/>
                  </a:cubicBezTo>
                  <a:cubicBezTo>
                    <a:pt x="3858" y="25360"/>
                    <a:pt x="4017" y="25497"/>
                    <a:pt x="4154" y="25611"/>
                  </a:cubicBezTo>
                  <a:lnTo>
                    <a:pt x="4269" y="25679"/>
                  </a:lnTo>
                  <a:lnTo>
                    <a:pt x="4360" y="25770"/>
                  </a:lnTo>
                  <a:cubicBezTo>
                    <a:pt x="4428" y="25816"/>
                    <a:pt x="4497" y="25862"/>
                    <a:pt x="4565" y="25930"/>
                  </a:cubicBezTo>
                  <a:cubicBezTo>
                    <a:pt x="4634" y="25976"/>
                    <a:pt x="4702" y="26044"/>
                    <a:pt x="4771" y="26090"/>
                  </a:cubicBezTo>
                  <a:lnTo>
                    <a:pt x="4999" y="26250"/>
                  </a:lnTo>
                  <a:cubicBezTo>
                    <a:pt x="5113" y="26364"/>
                    <a:pt x="5250" y="26478"/>
                    <a:pt x="5410" y="26569"/>
                  </a:cubicBezTo>
                  <a:lnTo>
                    <a:pt x="5455" y="26615"/>
                  </a:lnTo>
                  <a:cubicBezTo>
                    <a:pt x="5707" y="26798"/>
                    <a:pt x="5980" y="26980"/>
                    <a:pt x="6231" y="27163"/>
                  </a:cubicBezTo>
                  <a:lnTo>
                    <a:pt x="6437" y="27323"/>
                  </a:lnTo>
                  <a:cubicBezTo>
                    <a:pt x="6688" y="27482"/>
                    <a:pt x="6916" y="27642"/>
                    <a:pt x="7144" y="27779"/>
                  </a:cubicBezTo>
                  <a:cubicBezTo>
                    <a:pt x="7213" y="27825"/>
                    <a:pt x="7281" y="27870"/>
                    <a:pt x="7350" y="27916"/>
                  </a:cubicBezTo>
                  <a:lnTo>
                    <a:pt x="7418" y="27962"/>
                  </a:lnTo>
                  <a:lnTo>
                    <a:pt x="7464" y="27985"/>
                  </a:lnTo>
                  <a:lnTo>
                    <a:pt x="7601" y="28076"/>
                  </a:lnTo>
                  <a:cubicBezTo>
                    <a:pt x="7669" y="28121"/>
                    <a:pt x="7738" y="28167"/>
                    <a:pt x="7806" y="28190"/>
                  </a:cubicBezTo>
                  <a:lnTo>
                    <a:pt x="7829" y="28213"/>
                  </a:lnTo>
                  <a:lnTo>
                    <a:pt x="7875" y="28236"/>
                  </a:lnTo>
                  <a:cubicBezTo>
                    <a:pt x="7943" y="28281"/>
                    <a:pt x="8012" y="28327"/>
                    <a:pt x="8103" y="28373"/>
                  </a:cubicBezTo>
                  <a:cubicBezTo>
                    <a:pt x="8400" y="28578"/>
                    <a:pt x="8719" y="28761"/>
                    <a:pt x="9039" y="28966"/>
                  </a:cubicBezTo>
                  <a:cubicBezTo>
                    <a:pt x="9359" y="29171"/>
                    <a:pt x="9655" y="29331"/>
                    <a:pt x="9952" y="29491"/>
                  </a:cubicBezTo>
                  <a:cubicBezTo>
                    <a:pt x="10089" y="29559"/>
                    <a:pt x="10249" y="29651"/>
                    <a:pt x="10386" y="29719"/>
                  </a:cubicBezTo>
                  <a:cubicBezTo>
                    <a:pt x="10545" y="29788"/>
                    <a:pt x="10705" y="29879"/>
                    <a:pt x="10865" y="29970"/>
                  </a:cubicBezTo>
                  <a:lnTo>
                    <a:pt x="11116" y="30084"/>
                  </a:lnTo>
                  <a:lnTo>
                    <a:pt x="11139" y="30107"/>
                  </a:lnTo>
                  <a:cubicBezTo>
                    <a:pt x="11322" y="30199"/>
                    <a:pt x="11527" y="30290"/>
                    <a:pt x="11710" y="30404"/>
                  </a:cubicBezTo>
                  <a:cubicBezTo>
                    <a:pt x="11847" y="30450"/>
                    <a:pt x="12006" y="30518"/>
                    <a:pt x="12143" y="30564"/>
                  </a:cubicBezTo>
                  <a:lnTo>
                    <a:pt x="12166" y="30587"/>
                  </a:lnTo>
                  <a:lnTo>
                    <a:pt x="12212" y="30609"/>
                  </a:lnTo>
                  <a:cubicBezTo>
                    <a:pt x="12326" y="30655"/>
                    <a:pt x="12440" y="30701"/>
                    <a:pt x="12577" y="30746"/>
                  </a:cubicBezTo>
                  <a:lnTo>
                    <a:pt x="12668" y="30792"/>
                  </a:lnTo>
                  <a:lnTo>
                    <a:pt x="12760" y="30838"/>
                  </a:lnTo>
                  <a:cubicBezTo>
                    <a:pt x="12805" y="30861"/>
                    <a:pt x="12874" y="30906"/>
                    <a:pt x="12919" y="30929"/>
                  </a:cubicBezTo>
                  <a:lnTo>
                    <a:pt x="12965" y="30929"/>
                  </a:lnTo>
                  <a:cubicBezTo>
                    <a:pt x="13033" y="30975"/>
                    <a:pt x="13102" y="30997"/>
                    <a:pt x="13170" y="31043"/>
                  </a:cubicBezTo>
                  <a:lnTo>
                    <a:pt x="13353" y="31112"/>
                  </a:lnTo>
                  <a:cubicBezTo>
                    <a:pt x="13490" y="31180"/>
                    <a:pt x="13627" y="31226"/>
                    <a:pt x="13764" y="31271"/>
                  </a:cubicBezTo>
                  <a:lnTo>
                    <a:pt x="13855" y="31317"/>
                  </a:lnTo>
                  <a:lnTo>
                    <a:pt x="13878" y="31317"/>
                  </a:lnTo>
                  <a:cubicBezTo>
                    <a:pt x="13969" y="31363"/>
                    <a:pt x="14038" y="31386"/>
                    <a:pt x="14129" y="31408"/>
                  </a:cubicBezTo>
                  <a:cubicBezTo>
                    <a:pt x="14175" y="31431"/>
                    <a:pt x="14220" y="31431"/>
                    <a:pt x="14243" y="31454"/>
                  </a:cubicBezTo>
                  <a:lnTo>
                    <a:pt x="14289" y="31454"/>
                  </a:lnTo>
                  <a:cubicBezTo>
                    <a:pt x="14312" y="31454"/>
                    <a:pt x="14357" y="31477"/>
                    <a:pt x="14380" y="31477"/>
                  </a:cubicBezTo>
                  <a:cubicBezTo>
                    <a:pt x="14426" y="31477"/>
                    <a:pt x="14449" y="31454"/>
                    <a:pt x="14494" y="31431"/>
                  </a:cubicBezTo>
                  <a:cubicBezTo>
                    <a:pt x="14494" y="31431"/>
                    <a:pt x="14517" y="31408"/>
                    <a:pt x="14540" y="31408"/>
                  </a:cubicBezTo>
                  <a:cubicBezTo>
                    <a:pt x="14540" y="31363"/>
                    <a:pt x="14540" y="31317"/>
                    <a:pt x="14586" y="31294"/>
                  </a:cubicBezTo>
                  <a:cubicBezTo>
                    <a:pt x="14586" y="31294"/>
                    <a:pt x="14586" y="31294"/>
                    <a:pt x="14586" y="31271"/>
                  </a:cubicBezTo>
                  <a:cubicBezTo>
                    <a:pt x="14586" y="31249"/>
                    <a:pt x="14586" y="31226"/>
                    <a:pt x="14586" y="31226"/>
                  </a:cubicBezTo>
                  <a:cubicBezTo>
                    <a:pt x="14654" y="31180"/>
                    <a:pt x="14723" y="31134"/>
                    <a:pt x="14791" y="31089"/>
                  </a:cubicBezTo>
                  <a:cubicBezTo>
                    <a:pt x="14814" y="31089"/>
                    <a:pt x="14837" y="31066"/>
                    <a:pt x="14837" y="31066"/>
                  </a:cubicBezTo>
                  <a:cubicBezTo>
                    <a:pt x="14859" y="31043"/>
                    <a:pt x="14882" y="31020"/>
                    <a:pt x="14905" y="30997"/>
                  </a:cubicBezTo>
                  <a:cubicBezTo>
                    <a:pt x="14974" y="30929"/>
                    <a:pt x="15019" y="30883"/>
                    <a:pt x="15088" y="30838"/>
                  </a:cubicBezTo>
                  <a:cubicBezTo>
                    <a:pt x="15202" y="30746"/>
                    <a:pt x="15316" y="30655"/>
                    <a:pt x="15384" y="30564"/>
                  </a:cubicBezTo>
                  <a:cubicBezTo>
                    <a:pt x="15430" y="30541"/>
                    <a:pt x="15476" y="30495"/>
                    <a:pt x="15499" y="30472"/>
                  </a:cubicBezTo>
                  <a:lnTo>
                    <a:pt x="15521" y="30450"/>
                  </a:lnTo>
                  <a:cubicBezTo>
                    <a:pt x="15567" y="30404"/>
                    <a:pt x="15590" y="30358"/>
                    <a:pt x="15636" y="30336"/>
                  </a:cubicBezTo>
                  <a:lnTo>
                    <a:pt x="15750" y="30199"/>
                  </a:lnTo>
                  <a:lnTo>
                    <a:pt x="15864" y="30107"/>
                  </a:lnTo>
                  <a:cubicBezTo>
                    <a:pt x="15887" y="30062"/>
                    <a:pt x="15932" y="30039"/>
                    <a:pt x="15978" y="29993"/>
                  </a:cubicBezTo>
                  <a:lnTo>
                    <a:pt x="16001" y="29970"/>
                  </a:lnTo>
                  <a:cubicBezTo>
                    <a:pt x="16024" y="29948"/>
                    <a:pt x="16046" y="29902"/>
                    <a:pt x="16092" y="29879"/>
                  </a:cubicBezTo>
                  <a:cubicBezTo>
                    <a:pt x="16160" y="29788"/>
                    <a:pt x="16252" y="29719"/>
                    <a:pt x="16320" y="29628"/>
                  </a:cubicBezTo>
                  <a:cubicBezTo>
                    <a:pt x="16366" y="29582"/>
                    <a:pt x="16412" y="29537"/>
                    <a:pt x="16457" y="29491"/>
                  </a:cubicBezTo>
                  <a:lnTo>
                    <a:pt x="16549" y="29377"/>
                  </a:lnTo>
                  <a:cubicBezTo>
                    <a:pt x="16571" y="29354"/>
                    <a:pt x="16594" y="29331"/>
                    <a:pt x="16617" y="29286"/>
                  </a:cubicBezTo>
                  <a:lnTo>
                    <a:pt x="16663" y="29240"/>
                  </a:lnTo>
                  <a:lnTo>
                    <a:pt x="16731" y="29194"/>
                  </a:lnTo>
                  <a:lnTo>
                    <a:pt x="16754" y="29149"/>
                  </a:lnTo>
                  <a:lnTo>
                    <a:pt x="16800" y="29126"/>
                  </a:lnTo>
                  <a:cubicBezTo>
                    <a:pt x="16822" y="29080"/>
                    <a:pt x="16845" y="29057"/>
                    <a:pt x="16868" y="29035"/>
                  </a:cubicBezTo>
                  <a:lnTo>
                    <a:pt x="16914" y="28989"/>
                  </a:lnTo>
                  <a:lnTo>
                    <a:pt x="16937" y="28966"/>
                  </a:lnTo>
                  <a:lnTo>
                    <a:pt x="16959" y="28943"/>
                  </a:lnTo>
                  <a:lnTo>
                    <a:pt x="17051" y="28829"/>
                  </a:lnTo>
                  <a:cubicBezTo>
                    <a:pt x="17165" y="28669"/>
                    <a:pt x="17302" y="28510"/>
                    <a:pt x="17439" y="28373"/>
                  </a:cubicBezTo>
                  <a:cubicBezTo>
                    <a:pt x="17690" y="28099"/>
                    <a:pt x="17941" y="27825"/>
                    <a:pt x="18169" y="27551"/>
                  </a:cubicBezTo>
                  <a:cubicBezTo>
                    <a:pt x="18306" y="27391"/>
                    <a:pt x="18420" y="27254"/>
                    <a:pt x="18534" y="27094"/>
                  </a:cubicBezTo>
                  <a:cubicBezTo>
                    <a:pt x="18671" y="26935"/>
                    <a:pt x="18785" y="26798"/>
                    <a:pt x="18922" y="26638"/>
                  </a:cubicBezTo>
                  <a:lnTo>
                    <a:pt x="18991" y="26547"/>
                  </a:lnTo>
                  <a:cubicBezTo>
                    <a:pt x="19014" y="26501"/>
                    <a:pt x="19059" y="26455"/>
                    <a:pt x="19105" y="26410"/>
                  </a:cubicBezTo>
                  <a:lnTo>
                    <a:pt x="19173" y="26318"/>
                  </a:lnTo>
                  <a:cubicBezTo>
                    <a:pt x="19196" y="26273"/>
                    <a:pt x="19219" y="26250"/>
                    <a:pt x="19265" y="26204"/>
                  </a:cubicBezTo>
                  <a:cubicBezTo>
                    <a:pt x="19310" y="26136"/>
                    <a:pt x="19356" y="26090"/>
                    <a:pt x="19402" y="26044"/>
                  </a:cubicBezTo>
                  <a:cubicBezTo>
                    <a:pt x="19470" y="25953"/>
                    <a:pt x="19539" y="25862"/>
                    <a:pt x="19607" y="25770"/>
                  </a:cubicBezTo>
                  <a:cubicBezTo>
                    <a:pt x="19653" y="25702"/>
                    <a:pt x="19698" y="25634"/>
                    <a:pt x="19744" y="25565"/>
                  </a:cubicBezTo>
                  <a:cubicBezTo>
                    <a:pt x="19881" y="25382"/>
                    <a:pt x="19995" y="25200"/>
                    <a:pt x="20132" y="25040"/>
                  </a:cubicBezTo>
                  <a:cubicBezTo>
                    <a:pt x="20246" y="24880"/>
                    <a:pt x="20360" y="24698"/>
                    <a:pt x="20497" y="24538"/>
                  </a:cubicBezTo>
                  <a:lnTo>
                    <a:pt x="20657" y="24310"/>
                  </a:lnTo>
                  <a:cubicBezTo>
                    <a:pt x="20840" y="24036"/>
                    <a:pt x="21045" y="23785"/>
                    <a:pt x="21228" y="23511"/>
                  </a:cubicBezTo>
                  <a:cubicBezTo>
                    <a:pt x="21456" y="23168"/>
                    <a:pt x="21707" y="22803"/>
                    <a:pt x="21958" y="22415"/>
                  </a:cubicBezTo>
                  <a:lnTo>
                    <a:pt x="21958" y="22415"/>
                  </a:lnTo>
                  <a:lnTo>
                    <a:pt x="21935" y="22438"/>
                  </a:lnTo>
                  <a:lnTo>
                    <a:pt x="22004" y="22324"/>
                  </a:lnTo>
                  <a:lnTo>
                    <a:pt x="22118" y="22187"/>
                  </a:lnTo>
                  <a:lnTo>
                    <a:pt x="22095" y="22187"/>
                  </a:lnTo>
                  <a:cubicBezTo>
                    <a:pt x="22186" y="22050"/>
                    <a:pt x="22278" y="21913"/>
                    <a:pt x="22392" y="21753"/>
                  </a:cubicBezTo>
                  <a:lnTo>
                    <a:pt x="22415" y="21730"/>
                  </a:lnTo>
                  <a:lnTo>
                    <a:pt x="22437" y="21708"/>
                  </a:lnTo>
                  <a:cubicBezTo>
                    <a:pt x="22552" y="21525"/>
                    <a:pt x="22643" y="21365"/>
                    <a:pt x="22757" y="21205"/>
                  </a:cubicBezTo>
                  <a:cubicBezTo>
                    <a:pt x="22871" y="21023"/>
                    <a:pt x="22985" y="20840"/>
                    <a:pt x="23099" y="20658"/>
                  </a:cubicBezTo>
                  <a:lnTo>
                    <a:pt x="23145" y="20589"/>
                  </a:lnTo>
                  <a:lnTo>
                    <a:pt x="23168" y="20544"/>
                  </a:lnTo>
                  <a:cubicBezTo>
                    <a:pt x="23259" y="20407"/>
                    <a:pt x="23328" y="20247"/>
                    <a:pt x="23419" y="20110"/>
                  </a:cubicBezTo>
                  <a:lnTo>
                    <a:pt x="23465" y="20064"/>
                  </a:lnTo>
                  <a:lnTo>
                    <a:pt x="23487" y="20019"/>
                  </a:lnTo>
                  <a:lnTo>
                    <a:pt x="23465" y="20019"/>
                  </a:lnTo>
                  <a:lnTo>
                    <a:pt x="23487" y="19996"/>
                  </a:lnTo>
                  <a:cubicBezTo>
                    <a:pt x="23716" y="19676"/>
                    <a:pt x="23921" y="19334"/>
                    <a:pt x="24172" y="18923"/>
                  </a:cubicBezTo>
                  <a:lnTo>
                    <a:pt x="24263" y="18763"/>
                  </a:lnTo>
                  <a:lnTo>
                    <a:pt x="24286" y="18740"/>
                  </a:lnTo>
                  <a:lnTo>
                    <a:pt x="24309" y="18695"/>
                  </a:lnTo>
                  <a:cubicBezTo>
                    <a:pt x="24378" y="18558"/>
                    <a:pt x="24446" y="18444"/>
                    <a:pt x="24515" y="18307"/>
                  </a:cubicBezTo>
                  <a:lnTo>
                    <a:pt x="24583" y="18215"/>
                  </a:lnTo>
                  <a:lnTo>
                    <a:pt x="24629" y="18101"/>
                  </a:lnTo>
                  <a:cubicBezTo>
                    <a:pt x="24697" y="17964"/>
                    <a:pt x="24788" y="17850"/>
                    <a:pt x="24857" y="17713"/>
                  </a:cubicBezTo>
                  <a:lnTo>
                    <a:pt x="24857" y="17690"/>
                  </a:lnTo>
                  <a:cubicBezTo>
                    <a:pt x="24857" y="17690"/>
                    <a:pt x="24857" y="17690"/>
                    <a:pt x="24857" y="17668"/>
                  </a:cubicBezTo>
                  <a:lnTo>
                    <a:pt x="24903" y="17599"/>
                  </a:lnTo>
                  <a:cubicBezTo>
                    <a:pt x="24925" y="17531"/>
                    <a:pt x="24948" y="17462"/>
                    <a:pt x="24994" y="17416"/>
                  </a:cubicBezTo>
                  <a:lnTo>
                    <a:pt x="25040" y="17302"/>
                  </a:lnTo>
                  <a:cubicBezTo>
                    <a:pt x="25040" y="17257"/>
                    <a:pt x="25062" y="17211"/>
                    <a:pt x="25085" y="17165"/>
                  </a:cubicBezTo>
                  <a:cubicBezTo>
                    <a:pt x="25154" y="17006"/>
                    <a:pt x="25222" y="16846"/>
                    <a:pt x="25291" y="16686"/>
                  </a:cubicBezTo>
                  <a:lnTo>
                    <a:pt x="25291" y="16640"/>
                  </a:lnTo>
                  <a:cubicBezTo>
                    <a:pt x="25382" y="16458"/>
                    <a:pt x="25450" y="16298"/>
                    <a:pt x="25519" y="16115"/>
                  </a:cubicBezTo>
                  <a:cubicBezTo>
                    <a:pt x="25587" y="15978"/>
                    <a:pt x="25633" y="15842"/>
                    <a:pt x="25701" y="15705"/>
                  </a:cubicBezTo>
                  <a:lnTo>
                    <a:pt x="25770" y="15568"/>
                  </a:lnTo>
                  <a:cubicBezTo>
                    <a:pt x="25770" y="15522"/>
                    <a:pt x="25793" y="15499"/>
                    <a:pt x="25816" y="15453"/>
                  </a:cubicBezTo>
                  <a:cubicBezTo>
                    <a:pt x="25838" y="15408"/>
                    <a:pt x="25861" y="15362"/>
                    <a:pt x="25884" y="15317"/>
                  </a:cubicBezTo>
                  <a:lnTo>
                    <a:pt x="25907" y="15248"/>
                  </a:lnTo>
                  <a:lnTo>
                    <a:pt x="25953" y="15180"/>
                  </a:lnTo>
                  <a:cubicBezTo>
                    <a:pt x="25953" y="15157"/>
                    <a:pt x="25975" y="15134"/>
                    <a:pt x="25975" y="15111"/>
                  </a:cubicBezTo>
                  <a:lnTo>
                    <a:pt x="25998" y="15065"/>
                  </a:lnTo>
                  <a:cubicBezTo>
                    <a:pt x="26090" y="14906"/>
                    <a:pt x="26135" y="14746"/>
                    <a:pt x="26204" y="14586"/>
                  </a:cubicBezTo>
                  <a:cubicBezTo>
                    <a:pt x="26249" y="14495"/>
                    <a:pt x="26272" y="14404"/>
                    <a:pt x="26295" y="14312"/>
                  </a:cubicBezTo>
                  <a:lnTo>
                    <a:pt x="26341" y="14175"/>
                  </a:lnTo>
                  <a:cubicBezTo>
                    <a:pt x="26455" y="13833"/>
                    <a:pt x="26546" y="13513"/>
                    <a:pt x="26637" y="13217"/>
                  </a:cubicBezTo>
                  <a:lnTo>
                    <a:pt x="26637" y="13171"/>
                  </a:lnTo>
                  <a:cubicBezTo>
                    <a:pt x="26660" y="13102"/>
                    <a:pt x="26683" y="13057"/>
                    <a:pt x="26683" y="12988"/>
                  </a:cubicBezTo>
                  <a:lnTo>
                    <a:pt x="26706" y="12897"/>
                  </a:lnTo>
                  <a:cubicBezTo>
                    <a:pt x="26729" y="12851"/>
                    <a:pt x="26729" y="12806"/>
                    <a:pt x="26751" y="12737"/>
                  </a:cubicBezTo>
                  <a:lnTo>
                    <a:pt x="26751" y="12692"/>
                  </a:lnTo>
                  <a:cubicBezTo>
                    <a:pt x="26774" y="12623"/>
                    <a:pt x="26797" y="12555"/>
                    <a:pt x="26797" y="12509"/>
                  </a:cubicBezTo>
                  <a:cubicBezTo>
                    <a:pt x="26820" y="12418"/>
                    <a:pt x="26843" y="12349"/>
                    <a:pt x="26843" y="12258"/>
                  </a:cubicBezTo>
                  <a:cubicBezTo>
                    <a:pt x="26866" y="12167"/>
                    <a:pt x="26888" y="12098"/>
                    <a:pt x="26888" y="12007"/>
                  </a:cubicBezTo>
                  <a:cubicBezTo>
                    <a:pt x="26911" y="11916"/>
                    <a:pt x="26934" y="11824"/>
                    <a:pt x="26957" y="11733"/>
                  </a:cubicBezTo>
                  <a:cubicBezTo>
                    <a:pt x="26980" y="11573"/>
                    <a:pt x="27003" y="11391"/>
                    <a:pt x="27025" y="11231"/>
                  </a:cubicBezTo>
                  <a:cubicBezTo>
                    <a:pt x="27025" y="11140"/>
                    <a:pt x="27048" y="11048"/>
                    <a:pt x="27071" y="10957"/>
                  </a:cubicBezTo>
                  <a:cubicBezTo>
                    <a:pt x="27071" y="10866"/>
                    <a:pt x="27094" y="10774"/>
                    <a:pt x="27117" y="10683"/>
                  </a:cubicBezTo>
                  <a:cubicBezTo>
                    <a:pt x="27117" y="10637"/>
                    <a:pt x="27117" y="10592"/>
                    <a:pt x="27117" y="10546"/>
                  </a:cubicBezTo>
                  <a:lnTo>
                    <a:pt x="27139" y="10455"/>
                  </a:lnTo>
                  <a:cubicBezTo>
                    <a:pt x="27139" y="10386"/>
                    <a:pt x="27162" y="10318"/>
                    <a:pt x="27162" y="10272"/>
                  </a:cubicBezTo>
                  <a:lnTo>
                    <a:pt x="27162" y="10204"/>
                  </a:lnTo>
                  <a:cubicBezTo>
                    <a:pt x="27185" y="10112"/>
                    <a:pt x="27185" y="10021"/>
                    <a:pt x="27185" y="9907"/>
                  </a:cubicBezTo>
                  <a:cubicBezTo>
                    <a:pt x="27185" y="9838"/>
                    <a:pt x="27185" y="9747"/>
                    <a:pt x="27208" y="9679"/>
                  </a:cubicBezTo>
                  <a:lnTo>
                    <a:pt x="27208" y="9587"/>
                  </a:lnTo>
                  <a:cubicBezTo>
                    <a:pt x="27208" y="9496"/>
                    <a:pt x="27231" y="9405"/>
                    <a:pt x="27231" y="9313"/>
                  </a:cubicBezTo>
                  <a:lnTo>
                    <a:pt x="27231" y="9268"/>
                  </a:lnTo>
                  <a:cubicBezTo>
                    <a:pt x="27254" y="9177"/>
                    <a:pt x="27254" y="9085"/>
                    <a:pt x="27276" y="8994"/>
                  </a:cubicBezTo>
                  <a:cubicBezTo>
                    <a:pt x="27276" y="8971"/>
                    <a:pt x="27276" y="8925"/>
                    <a:pt x="27276" y="8903"/>
                  </a:cubicBezTo>
                  <a:lnTo>
                    <a:pt x="27276" y="8834"/>
                  </a:lnTo>
                  <a:cubicBezTo>
                    <a:pt x="27276" y="8743"/>
                    <a:pt x="27276" y="8629"/>
                    <a:pt x="27276" y="8515"/>
                  </a:cubicBezTo>
                  <a:cubicBezTo>
                    <a:pt x="27254" y="8400"/>
                    <a:pt x="27254" y="8286"/>
                    <a:pt x="27254" y="8172"/>
                  </a:cubicBezTo>
                  <a:cubicBezTo>
                    <a:pt x="27254" y="8104"/>
                    <a:pt x="27254" y="8035"/>
                    <a:pt x="27254" y="7967"/>
                  </a:cubicBezTo>
                  <a:cubicBezTo>
                    <a:pt x="27231" y="7875"/>
                    <a:pt x="27231" y="7807"/>
                    <a:pt x="27231" y="7716"/>
                  </a:cubicBezTo>
                  <a:cubicBezTo>
                    <a:pt x="27208" y="7647"/>
                    <a:pt x="27208" y="7579"/>
                    <a:pt x="27185" y="7487"/>
                  </a:cubicBezTo>
                  <a:lnTo>
                    <a:pt x="27185" y="7465"/>
                  </a:lnTo>
                  <a:cubicBezTo>
                    <a:pt x="27162" y="7396"/>
                    <a:pt x="27162" y="7351"/>
                    <a:pt x="27162" y="7282"/>
                  </a:cubicBezTo>
                  <a:cubicBezTo>
                    <a:pt x="27162" y="7259"/>
                    <a:pt x="27162" y="7236"/>
                    <a:pt x="27162" y="7191"/>
                  </a:cubicBezTo>
                  <a:lnTo>
                    <a:pt x="27162" y="7122"/>
                  </a:lnTo>
                  <a:cubicBezTo>
                    <a:pt x="27139" y="7008"/>
                    <a:pt x="27139" y="6894"/>
                    <a:pt x="27117" y="6803"/>
                  </a:cubicBezTo>
                  <a:cubicBezTo>
                    <a:pt x="27117" y="6711"/>
                    <a:pt x="27094" y="6643"/>
                    <a:pt x="27071" y="6552"/>
                  </a:cubicBezTo>
                  <a:cubicBezTo>
                    <a:pt x="27071" y="6552"/>
                    <a:pt x="27071" y="6529"/>
                    <a:pt x="27048" y="6506"/>
                  </a:cubicBezTo>
                  <a:cubicBezTo>
                    <a:pt x="27048" y="6460"/>
                    <a:pt x="27025" y="6437"/>
                    <a:pt x="27025" y="6415"/>
                  </a:cubicBezTo>
                  <a:lnTo>
                    <a:pt x="27003" y="6346"/>
                  </a:lnTo>
                  <a:cubicBezTo>
                    <a:pt x="27003" y="6323"/>
                    <a:pt x="27003" y="6301"/>
                    <a:pt x="27003" y="6278"/>
                  </a:cubicBezTo>
                  <a:cubicBezTo>
                    <a:pt x="26980" y="6255"/>
                    <a:pt x="26957" y="6232"/>
                    <a:pt x="26934" y="6209"/>
                  </a:cubicBezTo>
                  <a:cubicBezTo>
                    <a:pt x="26911" y="6164"/>
                    <a:pt x="26888" y="6072"/>
                    <a:pt x="26866" y="6004"/>
                  </a:cubicBezTo>
                  <a:lnTo>
                    <a:pt x="26843" y="5958"/>
                  </a:lnTo>
                  <a:cubicBezTo>
                    <a:pt x="26820" y="5890"/>
                    <a:pt x="26797" y="5821"/>
                    <a:pt x="26774" y="5753"/>
                  </a:cubicBezTo>
                  <a:cubicBezTo>
                    <a:pt x="26729" y="5593"/>
                    <a:pt x="26683" y="5433"/>
                    <a:pt x="26637" y="5273"/>
                  </a:cubicBezTo>
                  <a:cubicBezTo>
                    <a:pt x="26614" y="5228"/>
                    <a:pt x="26592" y="5159"/>
                    <a:pt x="26569" y="5091"/>
                  </a:cubicBezTo>
                  <a:cubicBezTo>
                    <a:pt x="26546" y="5000"/>
                    <a:pt x="26500" y="4931"/>
                    <a:pt x="26478" y="4840"/>
                  </a:cubicBezTo>
                  <a:cubicBezTo>
                    <a:pt x="26432" y="4703"/>
                    <a:pt x="26386" y="4566"/>
                    <a:pt x="26341" y="4452"/>
                  </a:cubicBezTo>
                  <a:cubicBezTo>
                    <a:pt x="26341" y="4429"/>
                    <a:pt x="26318" y="4406"/>
                    <a:pt x="26318" y="4406"/>
                  </a:cubicBezTo>
                  <a:lnTo>
                    <a:pt x="26318" y="4383"/>
                  </a:lnTo>
                  <a:cubicBezTo>
                    <a:pt x="26318" y="4383"/>
                    <a:pt x="26295" y="4360"/>
                    <a:pt x="26295" y="4360"/>
                  </a:cubicBezTo>
                  <a:cubicBezTo>
                    <a:pt x="26249" y="4246"/>
                    <a:pt x="26181" y="4132"/>
                    <a:pt x="26135" y="4018"/>
                  </a:cubicBezTo>
                  <a:cubicBezTo>
                    <a:pt x="26112" y="3972"/>
                    <a:pt x="26090" y="3927"/>
                    <a:pt x="26044" y="3881"/>
                  </a:cubicBezTo>
                  <a:cubicBezTo>
                    <a:pt x="25998" y="3790"/>
                    <a:pt x="25930" y="3721"/>
                    <a:pt x="25884" y="3630"/>
                  </a:cubicBezTo>
                  <a:lnTo>
                    <a:pt x="25816" y="3562"/>
                  </a:lnTo>
                  <a:lnTo>
                    <a:pt x="25793" y="3516"/>
                  </a:lnTo>
                  <a:cubicBezTo>
                    <a:pt x="25701" y="3425"/>
                    <a:pt x="25633" y="3333"/>
                    <a:pt x="25542" y="3242"/>
                  </a:cubicBezTo>
                  <a:cubicBezTo>
                    <a:pt x="25473" y="3173"/>
                    <a:pt x="25405" y="3082"/>
                    <a:pt x="25336" y="3014"/>
                  </a:cubicBezTo>
                  <a:lnTo>
                    <a:pt x="25268" y="2922"/>
                  </a:lnTo>
                  <a:lnTo>
                    <a:pt x="25222" y="2877"/>
                  </a:lnTo>
                  <a:cubicBezTo>
                    <a:pt x="25176" y="2831"/>
                    <a:pt x="25131" y="2785"/>
                    <a:pt x="25085" y="2740"/>
                  </a:cubicBezTo>
                  <a:cubicBezTo>
                    <a:pt x="25040" y="2671"/>
                    <a:pt x="24971" y="2626"/>
                    <a:pt x="24903" y="2557"/>
                  </a:cubicBezTo>
                  <a:cubicBezTo>
                    <a:pt x="24834" y="2489"/>
                    <a:pt x="24766" y="2420"/>
                    <a:pt x="24697" y="2375"/>
                  </a:cubicBezTo>
                  <a:lnTo>
                    <a:pt x="24629" y="2306"/>
                  </a:lnTo>
                  <a:lnTo>
                    <a:pt x="24537" y="2238"/>
                  </a:lnTo>
                  <a:lnTo>
                    <a:pt x="24446" y="2146"/>
                  </a:lnTo>
                  <a:lnTo>
                    <a:pt x="24400" y="2124"/>
                  </a:lnTo>
                  <a:lnTo>
                    <a:pt x="24355" y="2055"/>
                  </a:lnTo>
                  <a:lnTo>
                    <a:pt x="24309" y="2032"/>
                  </a:lnTo>
                  <a:cubicBezTo>
                    <a:pt x="24286" y="2009"/>
                    <a:pt x="24263" y="1987"/>
                    <a:pt x="24218" y="1941"/>
                  </a:cubicBezTo>
                  <a:cubicBezTo>
                    <a:pt x="24172" y="1895"/>
                    <a:pt x="24104" y="1850"/>
                    <a:pt x="24035" y="1804"/>
                  </a:cubicBezTo>
                  <a:lnTo>
                    <a:pt x="24035" y="1781"/>
                  </a:lnTo>
                  <a:lnTo>
                    <a:pt x="23967" y="1735"/>
                  </a:lnTo>
                  <a:cubicBezTo>
                    <a:pt x="23898" y="1667"/>
                    <a:pt x="23830" y="1621"/>
                    <a:pt x="23761" y="1553"/>
                  </a:cubicBezTo>
                  <a:lnTo>
                    <a:pt x="23716" y="1530"/>
                  </a:lnTo>
                  <a:lnTo>
                    <a:pt x="23670" y="1484"/>
                  </a:lnTo>
                  <a:lnTo>
                    <a:pt x="23647" y="1484"/>
                  </a:lnTo>
                  <a:cubicBezTo>
                    <a:pt x="23602" y="1439"/>
                    <a:pt x="23533" y="1370"/>
                    <a:pt x="23487" y="1325"/>
                  </a:cubicBezTo>
                  <a:cubicBezTo>
                    <a:pt x="23373" y="1256"/>
                    <a:pt x="23259" y="1188"/>
                    <a:pt x="23145" y="1119"/>
                  </a:cubicBezTo>
                  <a:cubicBezTo>
                    <a:pt x="23054" y="1074"/>
                    <a:pt x="22962" y="1028"/>
                    <a:pt x="22871" y="982"/>
                  </a:cubicBezTo>
                  <a:cubicBezTo>
                    <a:pt x="22803" y="937"/>
                    <a:pt x="22757" y="891"/>
                    <a:pt x="22689" y="868"/>
                  </a:cubicBezTo>
                  <a:cubicBezTo>
                    <a:pt x="22666" y="845"/>
                    <a:pt x="22620" y="845"/>
                    <a:pt x="22597" y="822"/>
                  </a:cubicBezTo>
                  <a:lnTo>
                    <a:pt x="22415" y="754"/>
                  </a:lnTo>
                  <a:lnTo>
                    <a:pt x="22369" y="708"/>
                  </a:lnTo>
                  <a:lnTo>
                    <a:pt x="22323" y="708"/>
                  </a:lnTo>
                  <a:cubicBezTo>
                    <a:pt x="22278" y="686"/>
                    <a:pt x="22232" y="663"/>
                    <a:pt x="22186" y="640"/>
                  </a:cubicBezTo>
                  <a:cubicBezTo>
                    <a:pt x="22164" y="640"/>
                    <a:pt x="22141" y="617"/>
                    <a:pt x="22095" y="617"/>
                  </a:cubicBezTo>
                  <a:lnTo>
                    <a:pt x="22049" y="617"/>
                  </a:lnTo>
                  <a:lnTo>
                    <a:pt x="22049" y="594"/>
                  </a:lnTo>
                  <a:cubicBezTo>
                    <a:pt x="22004" y="594"/>
                    <a:pt x="21935" y="571"/>
                    <a:pt x="21912" y="549"/>
                  </a:cubicBezTo>
                  <a:cubicBezTo>
                    <a:pt x="21912" y="526"/>
                    <a:pt x="21912" y="526"/>
                    <a:pt x="21912" y="503"/>
                  </a:cubicBezTo>
                  <a:cubicBezTo>
                    <a:pt x="21798" y="457"/>
                    <a:pt x="21707" y="434"/>
                    <a:pt x="21570" y="389"/>
                  </a:cubicBezTo>
                  <a:cubicBezTo>
                    <a:pt x="21410" y="343"/>
                    <a:pt x="21228" y="275"/>
                    <a:pt x="21045" y="252"/>
                  </a:cubicBezTo>
                  <a:cubicBezTo>
                    <a:pt x="20954" y="206"/>
                    <a:pt x="20840" y="206"/>
                    <a:pt x="20726" y="183"/>
                  </a:cubicBezTo>
                  <a:cubicBezTo>
                    <a:pt x="20680" y="183"/>
                    <a:pt x="20611" y="161"/>
                    <a:pt x="20566" y="161"/>
                  </a:cubicBezTo>
                  <a:lnTo>
                    <a:pt x="20474" y="138"/>
                  </a:lnTo>
                  <a:cubicBezTo>
                    <a:pt x="20292" y="115"/>
                    <a:pt x="20109" y="92"/>
                    <a:pt x="19927" y="69"/>
                  </a:cubicBezTo>
                  <a:cubicBezTo>
                    <a:pt x="19721" y="46"/>
                    <a:pt x="19539" y="46"/>
                    <a:pt x="19356" y="24"/>
                  </a:cubicBezTo>
                  <a:lnTo>
                    <a:pt x="19151" y="24"/>
                  </a:lnTo>
                  <a:cubicBezTo>
                    <a:pt x="19059" y="1"/>
                    <a:pt x="18945" y="1"/>
                    <a:pt x="18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4"/>
            <p:cNvSpPr/>
            <p:nvPr/>
          </p:nvSpPr>
          <p:spPr>
            <a:xfrm>
              <a:off x="6702250" y="1840900"/>
              <a:ext cx="397750" cy="781800"/>
            </a:xfrm>
            <a:custGeom>
              <a:avLst/>
              <a:gdLst/>
              <a:ahLst/>
              <a:cxnLst/>
              <a:rect l="l" t="t" r="r" b="b"/>
              <a:pathLst>
                <a:path w="15910" h="31272" extrusionOk="0">
                  <a:moveTo>
                    <a:pt x="13421" y="4497"/>
                  </a:moveTo>
                  <a:cubicBezTo>
                    <a:pt x="13444" y="4520"/>
                    <a:pt x="13444" y="4543"/>
                    <a:pt x="13467" y="4566"/>
                  </a:cubicBezTo>
                  <a:cubicBezTo>
                    <a:pt x="13513" y="4634"/>
                    <a:pt x="13535" y="4680"/>
                    <a:pt x="13558" y="4726"/>
                  </a:cubicBezTo>
                  <a:lnTo>
                    <a:pt x="13421" y="4497"/>
                  </a:lnTo>
                  <a:close/>
                  <a:moveTo>
                    <a:pt x="7487" y="1"/>
                  </a:moveTo>
                  <a:cubicBezTo>
                    <a:pt x="7441" y="1"/>
                    <a:pt x="7418" y="24"/>
                    <a:pt x="7395" y="46"/>
                  </a:cubicBezTo>
                  <a:cubicBezTo>
                    <a:pt x="7373" y="69"/>
                    <a:pt x="7373" y="115"/>
                    <a:pt x="7395" y="161"/>
                  </a:cubicBezTo>
                  <a:cubicBezTo>
                    <a:pt x="7418" y="183"/>
                    <a:pt x="7487" y="206"/>
                    <a:pt x="7532" y="206"/>
                  </a:cubicBezTo>
                  <a:lnTo>
                    <a:pt x="7532" y="229"/>
                  </a:lnTo>
                  <a:lnTo>
                    <a:pt x="7578" y="229"/>
                  </a:lnTo>
                  <a:cubicBezTo>
                    <a:pt x="7624" y="229"/>
                    <a:pt x="7647" y="252"/>
                    <a:pt x="7669" y="252"/>
                  </a:cubicBezTo>
                  <a:cubicBezTo>
                    <a:pt x="7715" y="275"/>
                    <a:pt x="7761" y="298"/>
                    <a:pt x="7806" y="320"/>
                  </a:cubicBezTo>
                  <a:lnTo>
                    <a:pt x="7852" y="320"/>
                  </a:lnTo>
                  <a:lnTo>
                    <a:pt x="7898" y="366"/>
                  </a:lnTo>
                  <a:lnTo>
                    <a:pt x="8080" y="434"/>
                  </a:lnTo>
                  <a:cubicBezTo>
                    <a:pt x="8149" y="480"/>
                    <a:pt x="8194" y="503"/>
                    <a:pt x="8263" y="526"/>
                  </a:cubicBezTo>
                  <a:lnTo>
                    <a:pt x="8331" y="549"/>
                  </a:lnTo>
                  <a:cubicBezTo>
                    <a:pt x="8423" y="594"/>
                    <a:pt x="8491" y="640"/>
                    <a:pt x="8560" y="686"/>
                  </a:cubicBezTo>
                  <a:cubicBezTo>
                    <a:pt x="8628" y="708"/>
                    <a:pt x="8674" y="754"/>
                    <a:pt x="8719" y="777"/>
                  </a:cubicBezTo>
                  <a:cubicBezTo>
                    <a:pt x="8788" y="823"/>
                    <a:pt x="8856" y="868"/>
                    <a:pt x="8925" y="914"/>
                  </a:cubicBezTo>
                  <a:lnTo>
                    <a:pt x="9016" y="959"/>
                  </a:lnTo>
                  <a:cubicBezTo>
                    <a:pt x="9062" y="982"/>
                    <a:pt x="9085" y="1005"/>
                    <a:pt x="9130" y="1028"/>
                  </a:cubicBezTo>
                  <a:cubicBezTo>
                    <a:pt x="9176" y="1051"/>
                    <a:pt x="9244" y="1096"/>
                    <a:pt x="9290" y="1142"/>
                  </a:cubicBezTo>
                  <a:cubicBezTo>
                    <a:pt x="9358" y="1165"/>
                    <a:pt x="9404" y="1211"/>
                    <a:pt x="9450" y="1256"/>
                  </a:cubicBezTo>
                  <a:lnTo>
                    <a:pt x="9495" y="1279"/>
                  </a:lnTo>
                  <a:cubicBezTo>
                    <a:pt x="9610" y="1393"/>
                    <a:pt x="9746" y="1484"/>
                    <a:pt x="9861" y="1599"/>
                  </a:cubicBezTo>
                  <a:cubicBezTo>
                    <a:pt x="9952" y="1644"/>
                    <a:pt x="10020" y="1713"/>
                    <a:pt x="10089" y="1781"/>
                  </a:cubicBezTo>
                  <a:cubicBezTo>
                    <a:pt x="10203" y="1850"/>
                    <a:pt x="10294" y="1941"/>
                    <a:pt x="10386" y="2032"/>
                  </a:cubicBezTo>
                  <a:lnTo>
                    <a:pt x="10477" y="2101"/>
                  </a:lnTo>
                  <a:lnTo>
                    <a:pt x="10523" y="2146"/>
                  </a:lnTo>
                  <a:lnTo>
                    <a:pt x="10568" y="2192"/>
                  </a:lnTo>
                  <a:cubicBezTo>
                    <a:pt x="10568" y="2192"/>
                    <a:pt x="10568" y="2215"/>
                    <a:pt x="10545" y="2215"/>
                  </a:cubicBezTo>
                  <a:cubicBezTo>
                    <a:pt x="10545" y="2261"/>
                    <a:pt x="10545" y="2306"/>
                    <a:pt x="10568" y="2352"/>
                  </a:cubicBezTo>
                  <a:cubicBezTo>
                    <a:pt x="10614" y="2397"/>
                    <a:pt x="10659" y="2443"/>
                    <a:pt x="10705" y="2489"/>
                  </a:cubicBezTo>
                  <a:lnTo>
                    <a:pt x="10751" y="2534"/>
                  </a:lnTo>
                  <a:lnTo>
                    <a:pt x="10819" y="2626"/>
                  </a:lnTo>
                  <a:cubicBezTo>
                    <a:pt x="10888" y="2694"/>
                    <a:pt x="10956" y="2785"/>
                    <a:pt x="11025" y="2854"/>
                  </a:cubicBezTo>
                  <a:cubicBezTo>
                    <a:pt x="11139" y="2991"/>
                    <a:pt x="11253" y="3105"/>
                    <a:pt x="11367" y="3242"/>
                  </a:cubicBezTo>
                  <a:cubicBezTo>
                    <a:pt x="11458" y="3379"/>
                    <a:pt x="11550" y="3493"/>
                    <a:pt x="11618" y="3630"/>
                  </a:cubicBezTo>
                  <a:cubicBezTo>
                    <a:pt x="11664" y="3744"/>
                    <a:pt x="11732" y="3858"/>
                    <a:pt x="11778" y="3972"/>
                  </a:cubicBezTo>
                  <a:cubicBezTo>
                    <a:pt x="11778" y="3972"/>
                    <a:pt x="11801" y="3995"/>
                    <a:pt x="11801" y="3995"/>
                  </a:cubicBezTo>
                  <a:lnTo>
                    <a:pt x="11801" y="4018"/>
                  </a:lnTo>
                  <a:cubicBezTo>
                    <a:pt x="11801" y="4018"/>
                    <a:pt x="11824" y="4041"/>
                    <a:pt x="11824" y="4064"/>
                  </a:cubicBezTo>
                  <a:cubicBezTo>
                    <a:pt x="11869" y="4178"/>
                    <a:pt x="11915" y="4315"/>
                    <a:pt x="11961" y="4452"/>
                  </a:cubicBezTo>
                  <a:cubicBezTo>
                    <a:pt x="11983" y="4543"/>
                    <a:pt x="12029" y="4612"/>
                    <a:pt x="12052" y="4703"/>
                  </a:cubicBezTo>
                  <a:cubicBezTo>
                    <a:pt x="12075" y="4771"/>
                    <a:pt x="12097" y="4817"/>
                    <a:pt x="12120" y="4885"/>
                  </a:cubicBezTo>
                  <a:cubicBezTo>
                    <a:pt x="12166" y="5045"/>
                    <a:pt x="12212" y="5205"/>
                    <a:pt x="12257" y="5365"/>
                  </a:cubicBezTo>
                  <a:cubicBezTo>
                    <a:pt x="12280" y="5433"/>
                    <a:pt x="12303" y="5502"/>
                    <a:pt x="12326" y="5570"/>
                  </a:cubicBezTo>
                  <a:lnTo>
                    <a:pt x="12349" y="5616"/>
                  </a:lnTo>
                  <a:cubicBezTo>
                    <a:pt x="12371" y="5684"/>
                    <a:pt x="12394" y="5776"/>
                    <a:pt x="12417" y="5821"/>
                  </a:cubicBezTo>
                  <a:cubicBezTo>
                    <a:pt x="12440" y="5867"/>
                    <a:pt x="12486" y="5890"/>
                    <a:pt x="12531" y="5913"/>
                  </a:cubicBezTo>
                  <a:cubicBezTo>
                    <a:pt x="12531" y="5935"/>
                    <a:pt x="12531" y="5981"/>
                    <a:pt x="12531" y="6004"/>
                  </a:cubicBezTo>
                  <a:cubicBezTo>
                    <a:pt x="12554" y="6141"/>
                    <a:pt x="12577" y="6278"/>
                    <a:pt x="12600" y="6415"/>
                  </a:cubicBezTo>
                  <a:cubicBezTo>
                    <a:pt x="12622" y="6506"/>
                    <a:pt x="12622" y="6620"/>
                    <a:pt x="12645" y="6734"/>
                  </a:cubicBezTo>
                  <a:lnTo>
                    <a:pt x="12645" y="6803"/>
                  </a:lnTo>
                  <a:cubicBezTo>
                    <a:pt x="12645" y="6848"/>
                    <a:pt x="12645" y="6871"/>
                    <a:pt x="12645" y="6894"/>
                  </a:cubicBezTo>
                  <a:cubicBezTo>
                    <a:pt x="12645" y="6963"/>
                    <a:pt x="12668" y="7008"/>
                    <a:pt x="12668" y="7077"/>
                  </a:cubicBezTo>
                  <a:lnTo>
                    <a:pt x="12668" y="7099"/>
                  </a:lnTo>
                  <a:cubicBezTo>
                    <a:pt x="12691" y="7191"/>
                    <a:pt x="12691" y="7259"/>
                    <a:pt x="12714" y="7328"/>
                  </a:cubicBezTo>
                  <a:cubicBezTo>
                    <a:pt x="12714" y="7442"/>
                    <a:pt x="12737" y="7556"/>
                    <a:pt x="12737" y="7670"/>
                  </a:cubicBezTo>
                  <a:cubicBezTo>
                    <a:pt x="12759" y="7807"/>
                    <a:pt x="12759" y="7921"/>
                    <a:pt x="12759" y="8035"/>
                  </a:cubicBezTo>
                  <a:cubicBezTo>
                    <a:pt x="12782" y="8172"/>
                    <a:pt x="12782" y="8286"/>
                    <a:pt x="12759" y="8378"/>
                  </a:cubicBezTo>
                  <a:cubicBezTo>
                    <a:pt x="12759" y="8400"/>
                    <a:pt x="12759" y="8446"/>
                    <a:pt x="12759" y="8469"/>
                  </a:cubicBezTo>
                  <a:cubicBezTo>
                    <a:pt x="12759" y="8515"/>
                    <a:pt x="12759" y="8560"/>
                    <a:pt x="12759" y="8606"/>
                  </a:cubicBezTo>
                  <a:cubicBezTo>
                    <a:pt x="12737" y="8697"/>
                    <a:pt x="12737" y="8789"/>
                    <a:pt x="12714" y="8880"/>
                  </a:cubicBezTo>
                  <a:lnTo>
                    <a:pt x="12714" y="8925"/>
                  </a:lnTo>
                  <a:cubicBezTo>
                    <a:pt x="12714" y="9017"/>
                    <a:pt x="12691" y="9108"/>
                    <a:pt x="12691" y="9199"/>
                  </a:cubicBezTo>
                  <a:lnTo>
                    <a:pt x="12691" y="9291"/>
                  </a:lnTo>
                  <a:cubicBezTo>
                    <a:pt x="12668" y="9359"/>
                    <a:pt x="12668" y="9450"/>
                    <a:pt x="12668" y="9519"/>
                  </a:cubicBezTo>
                  <a:cubicBezTo>
                    <a:pt x="12668" y="9633"/>
                    <a:pt x="12668" y="9724"/>
                    <a:pt x="12645" y="9816"/>
                  </a:cubicBezTo>
                  <a:lnTo>
                    <a:pt x="12645" y="9884"/>
                  </a:lnTo>
                  <a:cubicBezTo>
                    <a:pt x="12645" y="9930"/>
                    <a:pt x="12622" y="9998"/>
                    <a:pt x="12622" y="10067"/>
                  </a:cubicBezTo>
                  <a:lnTo>
                    <a:pt x="12600" y="10158"/>
                  </a:lnTo>
                  <a:cubicBezTo>
                    <a:pt x="12600" y="10204"/>
                    <a:pt x="12600" y="10249"/>
                    <a:pt x="12600" y="10295"/>
                  </a:cubicBezTo>
                  <a:cubicBezTo>
                    <a:pt x="12577" y="10386"/>
                    <a:pt x="12554" y="10478"/>
                    <a:pt x="12554" y="10569"/>
                  </a:cubicBezTo>
                  <a:cubicBezTo>
                    <a:pt x="12531" y="10660"/>
                    <a:pt x="12508" y="10752"/>
                    <a:pt x="12508" y="10843"/>
                  </a:cubicBezTo>
                  <a:cubicBezTo>
                    <a:pt x="12486" y="11003"/>
                    <a:pt x="12463" y="11185"/>
                    <a:pt x="12440" y="11345"/>
                  </a:cubicBezTo>
                  <a:cubicBezTo>
                    <a:pt x="12417" y="11436"/>
                    <a:pt x="12394" y="11528"/>
                    <a:pt x="12371" y="11619"/>
                  </a:cubicBezTo>
                  <a:cubicBezTo>
                    <a:pt x="12349" y="11710"/>
                    <a:pt x="12349" y="11779"/>
                    <a:pt x="12326" y="11870"/>
                  </a:cubicBezTo>
                  <a:cubicBezTo>
                    <a:pt x="12326" y="11961"/>
                    <a:pt x="12303" y="12030"/>
                    <a:pt x="12280" y="12098"/>
                  </a:cubicBezTo>
                  <a:cubicBezTo>
                    <a:pt x="12280" y="12167"/>
                    <a:pt x="12257" y="12235"/>
                    <a:pt x="12234" y="12304"/>
                  </a:cubicBezTo>
                  <a:lnTo>
                    <a:pt x="12234" y="12349"/>
                  </a:lnTo>
                  <a:cubicBezTo>
                    <a:pt x="12212" y="12418"/>
                    <a:pt x="12212" y="12463"/>
                    <a:pt x="12189" y="12509"/>
                  </a:cubicBezTo>
                  <a:lnTo>
                    <a:pt x="12166" y="12600"/>
                  </a:lnTo>
                  <a:cubicBezTo>
                    <a:pt x="12166" y="12669"/>
                    <a:pt x="12143" y="12714"/>
                    <a:pt x="12120" y="12783"/>
                  </a:cubicBezTo>
                  <a:lnTo>
                    <a:pt x="12120" y="12829"/>
                  </a:lnTo>
                  <a:cubicBezTo>
                    <a:pt x="12029" y="13125"/>
                    <a:pt x="11938" y="13445"/>
                    <a:pt x="11824" y="13787"/>
                  </a:cubicBezTo>
                  <a:lnTo>
                    <a:pt x="11778" y="13924"/>
                  </a:lnTo>
                  <a:cubicBezTo>
                    <a:pt x="11755" y="14016"/>
                    <a:pt x="11732" y="14107"/>
                    <a:pt x="11687" y="14198"/>
                  </a:cubicBezTo>
                  <a:cubicBezTo>
                    <a:pt x="11641" y="14358"/>
                    <a:pt x="11573" y="14518"/>
                    <a:pt x="11481" y="14677"/>
                  </a:cubicBezTo>
                  <a:lnTo>
                    <a:pt x="11458" y="14723"/>
                  </a:lnTo>
                  <a:cubicBezTo>
                    <a:pt x="11458" y="14746"/>
                    <a:pt x="11436" y="14769"/>
                    <a:pt x="11436" y="14792"/>
                  </a:cubicBezTo>
                  <a:lnTo>
                    <a:pt x="11390" y="14860"/>
                  </a:lnTo>
                  <a:lnTo>
                    <a:pt x="11367" y="14929"/>
                  </a:lnTo>
                  <a:cubicBezTo>
                    <a:pt x="11344" y="14974"/>
                    <a:pt x="11321" y="15020"/>
                    <a:pt x="11299" y="15065"/>
                  </a:cubicBezTo>
                  <a:cubicBezTo>
                    <a:pt x="11276" y="15111"/>
                    <a:pt x="11253" y="15134"/>
                    <a:pt x="11253" y="15180"/>
                  </a:cubicBezTo>
                  <a:lnTo>
                    <a:pt x="11184" y="15317"/>
                  </a:lnTo>
                  <a:cubicBezTo>
                    <a:pt x="11116" y="15454"/>
                    <a:pt x="11070" y="15590"/>
                    <a:pt x="11002" y="15727"/>
                  </a:cubicBezTo>
                  <a:cubicBezTo>
                    <a:pt x="10933" y="15910"/>
                    <a:pt x="10865" y="16070"/>
                    <a:pt x="10774" y="16252"/>
                  </a:cubicBezTo>
                  <a:lnTo>
                    <a:pt x="10774" y="16298"/>
                  </a:lnTo>
                  <a:cubicBezTo>
                    <a:pt x="10705" y="16458"/>
                    <a:pt x="10637" y="16618"/>
                    <a:pt x="10568" y="16777"/>
                  </a:cubicBezTo>
                  <a:cubicBezTo>
                    <a:pt x="10545" y="16823"/>
                    <a:pt x="10523" y="16869"/>
                    <a:pt x="10523" y="16891"/>
                  </a:cubicBezTo>
                  <a:lnTo>
                    <a:pt x="10477" y="17028"/>
                  </a:lnTo>
                  <a:cubicBezTo>
                    <a:pt x="10431" y="17074"/>
                    <a:pt x="10408" y="17143"/>
                    <a:pt x="10386" y="17211"/>
                  </a:cubicBezTo>
                  <a:lnTo>
                    <a:pt x="10340" y="17280"/>
                  </a:lnTo>
                  <a:cubicBezTo>
                    <a:pt x="10271" y="17462"/>
                    <a:pt x="10180" y="17645"/>
                    <a:pt x="10112" y="17805"/>
                  </a:cubicBezTo>
                  <a:cubicBezTo>
                    <a:pt x="10066" y="17850"/>
                    <a:pt x="10043" y="17919"/>
                    <a:pt x="10020" y="17987"/>
                  </a:cubicBezTo>
                  <a:lnTo>
                    <a:pt x="9975" y="18056"/>
                  </a:lnTo>
                  <a:cubicBezTo>
                    <a:pt x="9952" y="18124"/>
                    <a:pt x="9906" y="18193"/>
                    <a:pt x="9861" y="18284"/>
                  </a:cubicBezTo>
                  <a:lnTo>
                    <a:pt x="9861" y="18307"/>
                  </a:lnTo>
                  <a:lnTo>
                    <a:pt x="9792" y="18398"/>
                  </a:lnTo>
                  <a:lnTo>
                    <a:pt x="9792" y="18421"/>
                  </a:lnTo>
                  <a:lnTo>
                    <a:pt x="9769" y="18466"/>
                  </a:lnTo>
                  <a:cubicBezTo>
                    <a:pt x="9769" y="18489"/>
                    <a:pt x="9746" y="18512"/>
                    <a:pt x="9724" y="18535"/>
                  </a:cubicBezTo>
                  <a:lnTo>
                    <a:pt x="9701" y="18603"/>
                  </a:lnTo>
                  <a:lnTo>
                    <a:pt x="9655" y="18672"/>
                  </a:lnTo>
                  <a:cubicBezTo>
                    <a:pt x="9587" y="18763"/>
                    <a:pt x="9541" y="18854"/>
                    <a:pt x="9473" y="18969"/>
                  </a:cubicBezTo>
                  <a:cubicBezTo>
                    <a:pt x="9450" y="19037"/>
                    <a:pt x="9404" y="19106"/>
                    <a:pt x="9381" y="19151"/>
                  </a:cubicBezTo>
                  <a:lnTo>
                    <a:pt x="9336" y="19242"/>
                  </a:lnTo>
                  <a:lnTo>
                    <a:pt x="9222" y="19402"/>
                  </a:lnTo>
                  <a:cubicBezTo>
                    <a:pt x="9107" y="19562"/>
                    <a:pt x="9016" y="19722"/>
                    <a:pt x="8902" y="19882"/>
                  </a:cubicBezTo>
                  <a:cubicBezTo>
                    <a:pt x="8833" y="19973"/>
                    <a:pt x="8765" y="20064"/>
                    <a:pt x="8719" y="20133"/>
                  </a:cubicBezTo>
                  <a:cubicBezTo>
                    <a:pt x="8651" y="20224"/>
                    <a:pt x="8605" y="20292"/>
                    <a:pt x="8560" y="20384"/>
                  </a:cubicBezTo>
                  <a:cubicBezTo>
                    <a:pt x="8491" y="20452"/>
                    <a:pt x="8445" y="20544"/>
                    <a:pt x="8400" y="20612"/>
                  </a:cubicBezTo>
                  <a:cubicBezTo>
                    <a:pt x="8331" y="20703"/>
                    <a:pt x="8286" y="20795"/>
                    <a:pt x="8217" y="20886"/>
                  </a:cubicBezTo>
                  <a:cubicBezTo>
                    <a:pt x="8126" y="21046"/>
                    <a:pt x="8035" y="21205"/>
                    <a:pt x="7920" y="21365"/>
                  </a:cubicBezTo>
                  <a:cubicBezTo>
                    <a:pt x="7875" y="21457"/>
                    <a:pt x="7806" y="21548"/>
                    <a:pt x="7761" y="21639"/>
                  </a:cubicBezTo>
                  <a:cubicBezTo>
                    <a:pt x="7715" y="21708"/>
                    <a:pt x="7669" y="21776"/>
                    <a:pt x="7624" y="21845"/>
                  </a:cubicBezTo>
                  <a:cubicBezTo>
                    <a:pt x="7510" y="22050"/>
                    <a:pt x="7350" y="22255"/>
                    <a:pt x="7236" y="22438"/>
                  </a:cubicBezTo>
                  <a:cubicBezTo>
                    <a:pt x="7167" y="22529"/>
                    <a:pt x="7099" y="22621"/>
                    <a:pt x="7053" y="22689"/>
                  </a:cubicBezTo>
                  <a:cubicBezTo>
                    <a:pt x="7030" y="22735"/>
                    <a:pt x="6985" y="22780"/>
                    <a:pt x="6962" y="22803"/>
                  </a:cubicBezTo>
                  <a:lnTo>
                    <a:pt x="6939" y="22849"/>
                  </a:lnTo>
                  <a:lnTo>
                    <a:pt x="6916" y="22895"/>
                  </a:lnTo>
                  <a:lnTo>
                    <a:pt x="6893" y="22917"/>
                  </a:lnTo>
                  <a:cubicBezTo>
                    <a:pt x="6802" y="23054"/>
                    <a:pt x="6711" y="23168"/>
                    <a:pt x="6619" y="23305"/>
                  </a:cubicBezTo>
                  <a:cubicBezTo>
                    <a:pt x="6528" y="23420"/>
                    <a:pt x="6460" y="23556"/>
                    <a:pt x="6368" y="23671"/>
                  </a:cubicBezTo>
                  <a:lnTo>
                    <a:pt x="6300" y="23762"/>
                  </a:lnTo>
                  <a:lnTo>
                    <a:pt x="6323" y="23762"/>
                  </a:lnTo>
                  <a:cubicBezTo>
                    <a:pt x="6277" y="23808"/>
                    <a:pt x="6254" y="23830"/>
                    <a:pt x="6231" y="23876"/>
                  </a:cubicBezTo>
                  <a:cubicBezTo>
                    <a:pt x="6163" y="23945"/>
                    <a:pt x="6140" y="24013"/>
                    <a:pt x="6094" y="24081"/>
                  </a:cubicBezTo>
                  <a:lnTo>
                    <a:pt x="6003" y="24196"/>
                  </a:lnTo>
                  <a:lnTo>
                    <a:pt x="5957" y="24264"/>
                  </a:lnTo>
                  <a:lnTo>
                    <a:pt x="5843" y="24401"/>
                  </a:lnTo>
                  <a:lnTo>
                    <a:pt x="5798" y="24469"/>
                  </a:lnTo>
                  <a:cubicBezTo>
                    <a:pt x="5798" y="24469"/>
                    <a:pt x="5798" y="24492"/>
                    <a:pt x="5798" y="24492"/>
                  </a:cubicBezTo>
                  <a:lnTo>
                    <a:pt x="5775" y="24492"/>
                  </a:lnTo>
                  <a:cubicBezTo>
                    <a:pt x="5775" y="24492"/>
                    <a:pt x="5775" y="24515"/>
                    <a:pt x="5775" y="24515"/>
                  </a:cubicBezTo>
                  <a:cubicBezTo>
                    <a:pt x="5638" y="24675"/>
                    <a:pt x="5501" y="24858"/>
                    <a:pt x="5387" y="25017"/>
                  </a:cubicBezTo>
                  <a:cubicBezTo>
                    <a:pt x="5273" y="25131"/>
                    <a:pt x="5181" y="25268"/>
                    <a:pt x="5090" y="25382"/>
                  </a:cubicBezTo>
                  <a:cubicBezTo>
                    <a:pt x="5022" y="25474"/>
                    <a:pt x="4953" y="25565"/>
                    <a:pt x="4885" y="25656"/>
                  </a:cubicBezTo>
                  <a:cubicBezTo>
                    <a:pt x="4839" y="25702"/>
                    <a:pt x="4793" y="25748"/>
                    <a:pt x="4748" y="25816"/>
                  </a:cubicBezTo>
                  <a:cubicBezTo>
                    <a:pt x="4702" y="25862"/>
                    <a:pt x="4679" y="25885"/>
                    <a:pt x="4656" y="25930"/>
                  </a:cubicBezTo>
                  <a:lnTo>
                    <a:pt x="4588" y="26022"/>
                  </a:lnTo>
                  <a:cubicBezTo>
                    <a:pt x="4542" y="26067"/>
                    <a:pt x="4497" y="26113"/>
                    <a:pt x="4474" y="26159"/>
                  </a:cubicBezTo>
                  <a:lnTo>
                    <a:pt x="4405" y="26250"/>
                  </a:lnTo>
                  <a:cubicBezTo>
                    <a:pt x="4268" y="26410"/>
                    <a:pt x="4154" y="26547"/>
                    <a:pt x="4017" y="26706"/>
                  </a:cubicBezTo>
                  <a:cubicBezTo>
                    <a:pt x="3903" y="26866"/>
                    <a:pt x="3789" y="27003"/>
                    <a:pt x="3652" y="27163"/>
                  </a:cubicBezTo>
                  <a:cubicBezTo>
                    <a:pt x="3424" y="27437"/>
                    <a:pt x="3173" y="27711"/>
                    <a:pt x="2922" y="27985"/>
                  </a:cubicBezTo>
                  <a:cubicBezTo>
                    <a:pt x="2785" y="28122"/>
                    <a:pt x="2648" y="28281"/>
                    <a:pt x="2534" y="28441"/>
                  </a:cubicBezTo>
                  <a:cubicBezTo>
                    <a:pt x="2420" y="28578"/>
                    <a:pt x="2305" y="28715"/>
                    <a:pt x="2191" y="28829"/>
                  </a:cubicBezTo>
                  <a:cubicBezTo>
                    <a:pt x="2123" y="28920"/>
                    <a:pt x="2054" y="28989"/>
                    <a:pt x="1963" y="29080"/>
                  </a:cubicBezTo>
                  <a:cubicBezTo>
                    <a:pt x="1917" y="29126"/>
                    <a:pt x="1872" y="29171"/>
                    <a:pt x="1826" y="29217"/>
                  </a:cubicBezTo>
                  <a:cubicBezTo>
                    <a:pt x="1735" y="29331"/>
                    <a:pt x="1621" y="29445"/>
                    <a:pt x="1507" y="29560"/>
                  </a:cubicBezTo>
                  <a:lnTo>
                    <a:pt x="1370" y="29719"/>
                  </a:lnTo>
                  <a:lnTo>
                    <a:pt x="1233" y="29856"/>
                  </a:lnTo>
                  <a:cubicBezTo>
                    <a:pt x="1141" y="29925"/>
                    <a:pt x="1073" y="29993"/>
                    <a:pt x="1004" y="30062"/>
                  </a:cubicBezTo>
                  <a:lnTo>
                    <a:pt x="913" y="30153"/>
                  </a:lnTo>
                  <a:cubicBezTo>
                    <a:pt x="822" y="30244"/>
                    <a:pt x="708" y="30336"/>
                    <a:pt x="571" y="30450"/>
                  </a:cubicBezTo>
                  <a:cubicBezTo>
                    <a:pt x="525" y="30495"/>
                    <a:pt x="457" y="30541"/>
                    <a:pt x="388" y="30609"/>
                  </a:cubicBezTo>
                  <a:cubicBezTo>
                    <a:pt x="365" y="30632"/>
                    <a:pt x="342" y="30655"/>
                    <a:pt x="320" y="30678"/>
                  </a:cubicBezTo>
                  <a:cubicBezTo>
                    <a:pt x="297" y="30701"/>
                    <a:pt x="251" y="30746"/>
                    <a:pt x="228" y="30769"/>
                  </a:cubicBezTo>
                  <a:cubicBezTo>
                    <a:pt x="206" y="30769"/>
                    <a:pt x="206" y="30792"/>
                    <a:pt x="183" y="30792"/>
                  </a:cubicBezTo>
                  <a:cubicBezTo>
                    <a:pt x="160" y="30815"/>
                    <a:pt x="114" y="30861"/>
                    <a:pt x="114" y="30906"/>
                  </a:cubicBezTo>
                  <a:lnTo>
                    <a:pt x="69" y="30906"/>
                  </a:lnTo>
                  <a:cubicBezTo>
                    <a:pt x="23" y="30929"/>
                    <a:pt x="0" y="30998"/>
                    <a:pt x="23" y="31043"/>
                  </a:cubicBezTo>
                  <a:cubicBezTo>
                    <a:pt x="46" y="31089"/>
                    <a:pt x="91" y="31112"/>
                    <a:pt x="160" y="31134"/>
                  </a:cubicBezTo>
                  <a:lnTo>
                    <a:pt x="228" y="31134"/>
                  </a:lnTo>
                  <a:cubicBezTo>
                    <a:pt x="251" y="31157"/>
                    <a:pt x="274" y="31157"/>
                    <a:pt x="297" y="31157"/>
                  </a:cubicBezTo>
                  <a:cubicBezTo>
                    <a:pt x="320" y="31157"/>
                    <a:pt x="365" y="31157"/>
                    <a:pt x="388" y="31180"/>
                  </a:cubicBezTo>
                  <a:lnTo>
                    <a:pt x="525" y="31180"/>
                  </a:lnTo>
                  <a:cubicBezTo>
                    <a:pt x="685" y="31226"/>
                    <a:pt x="867" y="31249"/>
                    <a:pt x="1073" y="31249"/>
                  </a:cubicBezTo>
                  <a:cubicBezTo>
                    <a:pt x="1233" y="31271"/>
                    <a:pt x="1370" y="31271"/>
                    <a:pt x="1529" y="31271"/>
                  </a:cubicBezTo>
                  <a:lnTo>
                    <a:pt x="1621" y="31271"/>
                  </a:lnTo>
                  <a:cubicBezTo>
                    <a:pt x="1803" y="31271"/>
                    <a:pt x="1986" y="31271"/>
                    <a:pt x="2191" y="31249"/>
                  </a:cubicBezTo>
                  <a:cubicBezTo>
                    <a:pt x="2283" y="31249"/>
                    <a:pt x="2374" y="31226"/>
                    <a:pt x="2465" y="31226"/>
                  </a:cubicBezTo>
                  <a:cubicBezTo>
                    <a:pt x="2534" y="31203"/>
                    <a:pt x="2602" y="31203"/>
                    <a:pt x="2671" y="31203"/>
                  </a:cubicBezTo>
                  <a:cubicBezTo>
                    <a:pt x="2853" y="31180"/>
                    <a:pt x="3013" y="31157"/>
                    <a:pt x="3173" y="31134"/>
                  </a:cubicBezTo>
                  <a:cubicBezTo>
                    <a:pt x="3333" y="31089"/>
                    <a:pt x="3492" y="31066"/>
                    <a:pt x="3652" y="31020"/>
                  </a:cubicBezTo>
                  <a:cubicBezTo>
                    <a:pt x="3835" y="30998"/>
                    <a:pt x="3995" y="30952"/>
                    <a:pt x="4154" y="30929"/>
                  </a:cubicBezTo>
                  <a:lnTo>
                    <a:pt x="4223" y="30906"/>
                  </a:lnTo>
                  <a:lnTo>
                    <a:pt x="4246" y="30906"/>
                  </a:lnTo>
                  <a:cubicBezTo>
                    <a:pt x="4611" y="30815"/>
                    <a:pt x="4953" y="30701"/>
                    <a:pt x="5273" y="30609"/>
                  </a:cubicBezTo>
                  <a:lnTo>
                    <a:pt x="5364" y="30564"/>
                  </a:lnTo>
                  <a:cubicBezTo>
                    <a:pt x="5410" y="30564"/>
                    <a:pt x="5455" y="30541"/>
                    <a:pt x="5501" y="30541"/>
                  </a:cubicBezTo>
                  <a:cubicBezTo>
                    <a:pt x="5547" y="30518"/>
                    <a:pt x="5592" y="30518"/>
                    <a:pt x="5638" y="30495"/>
                  </a:cubicBezTo>
                  <a:cubicBezTo>
                    <a:pt x="5729" y="30473"/>
                    <a:pt x="5798" y="30427"/>
                    <a:pt x="5889" y="30404"/>
                  </a:cubicBezTo>
                  <a:cubicBezTo>
                    <a:pt x="5935" y="30358"/>
                    <a:pt x="6003" y="30336"/>
                    <a:pt x="6049" y="30313"/>
                  </a:cubicBezTo>
                  <a:lnTo>
                    <a:pt x="6117" y="30290"/>
                  </a:lnTo>
                  <a:cubicBezTo>
                    <a:pt x="6163" y="30267"/>
                    <a:pt x="6209" y="30244"/>
                    <a:pt x="6254" y="30221"/>
                  </a:cubicBezTo>
                  <a:lnTo>
                    <a:pt x="6346" y="30176"/>
                  </a:lnTo>
                  <a:cubicBezTo>
                    <a:pt x="6414" y="30153"/>
                    <a:pt x="6460" y="30107"/>
                    <a:pt x="6528" y="30084"/>
                  </a:cubicBezTo>
                  <a:lnTo>
                    <a:pt x="6551" y="30062"/>
                  </a:lnTo>
                  <a:cubicBezTo>
                    <a:pt x="6642" y="30016"/>
                    <a:pt x="6711" y="29970"/>
                    <a:pt x="6779" y="29925"/>
                  </a:cubicBezTo>
                  <a:lnTo>
                    <a:pt x="6825" y="29902"/>
                  </a:lnTo>
                  <a:cubicBezTo>
                    <a:pt x="6939" y="29833"/>
                    <a:pt x="7053" y="29788"/>
                    <a:pt x="7144" y="29719"/>
                  </a:cubicBezTo>
                  <a:lnTo>
                    <a:pt x="7167" y="29719"/>
                  </a:lnTo>
                  <a:cubicBezTo>
                    <a:pt x="7167" y="29719"/>
                    <a:pt x="7190" y="29696"/>
                    <a:pt x="7190" y="29696"/>
                  </a:cubicBezTo>
                  <a:cubicBezTo>
                    <a:pt x="7236" y="29674"/>
                    <a:pt x="7259" y="29651"/>
                    <a:pt x="7281" y="29628"/>
                  </a:cubicBezTo>
                  <a:cubicBezTo>
                    <a:pt x="7304" y="29605"/>
                    <a:pt x="7304" y="29582"/>
                    <a:pt x="7327" y="29582"/>
                  </a:cubicBezTo>
                  <a:cubicBezTo>
                    <a:pt x="7350" y="29560"/>
                    <a:pt x="7350" y="29537"/>
                    <a:pt x="7373" y="29514"/>
                  </a:cubicBezTo>
                  <a:lnTo>
                    <a:pt x="7395" y="29491"/>
                  </a:lnTo>
                  <a:cubicBezTo>
                    <a:pt x="7418" y="29468"/>
                    <a:pt x="7441" y="29445"/>
                    <a:pt x="7487" y="29423"/>
                  </a:cubicBezTo>
                  <a:cubicBezTo>
                    <a:pt x="7487" y="29400"/>
                    <a:pt x="7487" y="29400"/>
                    <a:pt x="7487" y="29400"/>
                  </a:cubicBezTo>
                  <a:cubicBezTo>
                    <a:pt x="7532" y="29354"/>
                    <a:pt x="7578" y="29286"/>
                    <a:pt x="7624" y="29240"/>
                  </a:cubicBezTo>
                  <a:cubicBezTo>
                    <a:pt x="7624" y="29171"/>
                    <a:pt x="7647" y="29126"/>
                    <a:pt x="7669" y="29080"/>
                  </a:cubicBezTo>
                  <a:cubicBezTo>
                    <a:pt x="7692" y="29057"/>
                    <a:pt x="7715" y="29035"/>
                    <a:pt x="7715" y="29035"/>
                  </a:cubicBezTo>
                  <a:cubicBezTo>
                    <a:pt x="7738" y="29012"/>
                    <a:pt x="7761" y="28989"/>
                    <a:pt x="7784" y="28966"/>
                  </a:cubicBezTo>
                  <a:lnTo>
                    <a:pt x="7875" y="28875"/>
                  </a:lnTo>
                  <a:lnTo>
                    <a:pt x="7920" y="28806"/>
                  </a:lnTo>
                  <a:cubicBezTo>
                    <a:pt x="7989" y="28738"/>
                    <a:pt x="8035" y="28669"/>
                    <a:pt x="8103" y="28601"/>
                  </a:cubicBezTo>
                  <a:lnTo>
                    <a:pt x="8194" y="28464"/>
                  </a:lnTo>
                  <a:cubicBezTo>
                    <a:pt x="8331" y="28281"/>
                    <a:pt x="8445" y="28122"/>
                    <a:pt x="8537" y="27962"/>
                  </a:cubicBezTo>
                  <a:cubicBezTo>
                    <a:pt x="8605" y="27893"/>
                    <a:pt x="8651" y="27802"/>
                    <a:pt x="8719" y="27711"/>
                  </a:cubicBezTo>
                  <a:cubicBezTo>
                    <a:pt x="8742" y="27642"/>
                    <a:pt x="8788" y="27597"/>
                    <a:pt x="8833" y="27551"/>
                  </a:cubicBezTo>
                  <a:lnTo>
                    <a:pt x="8902" y="27437"/>
                  </a:lnTo>
                  <a:cubicBezTo>
                    <a:pt x="8970" y="27345"/>
                    <a:pt x="9016" y="27254"/>
                    <a:pt x="9085" y="27163"/>
                  </a:cubicBezTo>
                  <a:cubicBezTo>
                    <a:pt x="9153" y="27049"/>
                    <a:pt x="9222" y="26957"/>
                    <a:pt x="9290" y="26843"/>
                  </a:cubicBezTo>
                  <a:cubicBezTo>
                    <a:pt x="9427" y="26661"/>
                    <a:pt x="9564" y="26455"/>
                    <a:pt x="9678" y="26250"/>
                  </a:cubicBezTo>
                  <a:cubicBezTo>
                    <a:pt x="9746" y="26159"/>
                    <a:pt x="9792" y="26067"/>
                    <a:pt x="9861" y="25953"/>
                  </a:cubicBezTo>
                  <a:cubicBezTo>
                    <a:pt x="9883" y="25907"/>
                    <a:pt x="9929" y="25862"/>
                    <a:pt x="9952" y="25793"/>
                  </a:cubicBezTo>
                  <a:cubicBezTo>
                    <a:pt x="9975" y="25748"/>
                    <a:pt x="9998" y="25725"/>
                    <a:pt x="10020" y="25679"/>
                  </a:cubicBezTo>
                  <a:cubicBezTo>
                    <a:pt x="10066" y="25634"/>
                    <a:pt x="10089" y="25588"/>
                    <a:pt x="10112" y="25519"/>
                  </a:cubicBezTo>
                  <a:cubicBezTo>
                    <a:pt x="10135" y="25474"/>
                    <a:pt x="10157" y="25451"/>
                    <a:pt x="10180" y="25405"/>
                  </a:cubicBezTo>
                  <a:cubicBezTo>
                    <a:pt x="10249" y="25314"/>
                    <a:pt x="10294" y="25200"/>
                    <a:pt x="10363" y="25109"/>
                  </a:cubicBezTo>
                  <a:cubicBezTo>
                    <a:pt x="10477" y="24926"/>
                    <a:pt x="10614" y="24698"/>
                    <a:pt x="10705" y="24515"/>
                  </a:cubicBezTo>
                  <a:cubicBezTo>
                    <a:pt x="10774" y="24424"/>
                    <a:pt x="10819" y="24333"/>
                    <a:pt x="10888" y="24241"/>
                  </a:cubicBezTo>
                  <a:cubicBezTo>
                    <a:pt x="10933" y="24150"/>
                    <a:pt x="11002" y="24036"/>
                    <a:pt x="11048" y="23945"/>
                  </a:cubicBezTo>
                  <a:cubicBezTo>
                    <a:pt x="11070" y="23876"/>
                    <a:pt x="11116" y="23830"/>
                    <a:pt x="11139" y="23785"/>
                  </a:cubicBezTo>
                  <a:cubicBezTo>
                    <a:pt x="11162" y="23739"/>
                    <a:pt x="11184" y="23716"/>
                    <a:pt x="11207" y="23671"/>
                  </a:cubicBezTo>
                  <a:cubicBezTo>
                    <a:pt x="11230" y="23602"/>
                    <a:pt x="11276" y="23534"/>
                    <a:pt x="11299" y="23488"/>
                  </a:cubicBezTo>
                  <a:lnTo>
                    <a:pt x="11367" y="23397"/>
                  </a:lnTo>
                  <a:cubicBezTo>
                    <a:pt x="11390" y="23328"/>
                    <a:pt x="11413" y="23283"/>
                    <a:pt x="11458" y="23214"/>
                  </a:cubicBezTo>
                  <a:cubicBezTo>
                    <a:pt x="11481" y="23191"/>
                    <a:pt x="11504" y="23146"/>
                    <a:pt x="11527" y="23100"/>
                  </a:cubicBezTo>
                  <a:lnTo>
                    <a:pt x="11550" y="23054"/>
                  </a:lnTo>
                  <a:cubicBezTo>
                    <a:pt x="11595" y="22986"/>
                    <a:pt x="11641" y="22895"/>
                    <a:pt x="11687" y="22803"/>
                  </a:cubicBezTo>
                  <a:cubicBezTo>
                    <a:pt x="11755" y="22712"/>
                    <a:pt x="11824" y="22621"/>
                    <a:pt x="11869" y="22507"/>
                  </a:cubicBezTo>
                  <a:cubicBezTo>
                    <a:pt x="11892" y="22461"/>
                    <a:pt x="11915" y="22415"/>
                    <a:pt x="11938" y="22392"/>
                  </a:cubicBezTo>
                  <a:cubicBezTo>
                    <a:pt x="11983" y="22324"/>
                    <a:pt x="12006" y="22278"/>
                    <a:pt x="12029" y="22233"/>
                  </a:cubicBezTo>
                  <a:lnTo>
                    <a:pt x="12097" y="22118"/>
                  </a:lnTo>
                  <a:cubicBezTo>
                    <a:pt x="12143" y="22073"/>
                    <a:pt x="12166" y="22004"/>
                    <a:pt x="12212" y="21936"/>
                  </a:cubicBezTo>
                  <a:cubicBezTo>
                    <a:pt x="12234" y="21890"/>
                    <a:pt x="12257" y="21845"/>
                    <a:pt x="12280" y="21799"/>
                  </a:cubicBezTo>
                  <a:cubicBezTo>
                    <a:pt x="12303" y="21753"/>
                    <a:pt x="12349" y="21708"/>
                    <a:pt x="12371" y="21639"/>
                  </a:cubicBezTo>
                  <a:cubicBezTo>
                    <a:pt x="12417" y="21548"/>
                    <a:pt x="12463" y="21457"/>
                    <a:pt x="12531" y="21388"/>
                  </a:cubicBezTo>
                  <a:cubicBezTo>
                    <a:pt x="12577" y="21274"/>
                    <a:pt x="12645" y="21183"/>
                    <a:pt x="12691" y="21069"/>
                  </a:cubicBezTo>
                  <a:cubicBezTo>
                    <a:pt x="12737" y="20977"/>
                    <a:pt x="12805" y="20886"/>
                    <a:pt x="12851" y="20795"/>
                  </a:cubicBezTo>
                  <a:lnTo>
                    <a:pt x="12896" y="20726"/>
                  </a:lnTo>
                  <a:lnTo>
                    <a:pt x="12919" y="20658"/>
                  </a:lnTo>
                  <a:cubicBezTo>
                    <a:pt x="12942" y="20612"/>
                    <a:pt x="12965" y="20589"/>
                    <a:pt x="12965" y="20566"/>
                  </a:cubicBezTo>
                  <a:lnTo>
                    <a:pt x="13011" y="20498"/>
                  </a:lnTo>
                  <a:cubicBezTo>
                    <a:pt x="13079" y="20361"/>
                    <a:pt x="13170" y="20201"/>
                    <a:pt x="13239" y="20064"/>
                  </a:cubicBezTo>
                  <a:lnTo>
                    <a:pt x="13307" y="19950"/>
                  </a:lnTo>
                  <a:cubicBezTo>
                    <a:pt x="13353" y="19836"/>
                    <a:pt x="13421" y="19722"/>
                    <a:pt x="13467" y="19608"/>
                  </a:cubicBezTo>
                  <a:cubicBezTo>
                    <a:pt x="13535" y="19516"/>
                    <a:pt x="13581" y="19402"/>
                    <a:pt x="13627" y="19311"/>
                  </a:cubicBezTo>
                  <a:cubicBezTo>
                    <a:pt x="13718" y="19128"/>
                    <a:pt x="13809" y="18946"/>
                    <a:pt x="13901" y="18763"/>
                  </a:cubicBezTo>
                  <a:lnTo>
                    <a:pt x="13901" y="18740"/>
                  </a:lnTo>
                  <a:lnTo>
                    <a:pt x="13901" y="18718"/>
                  </a:lnTo>
                  <a:lnTo>
                    <a:pt x="13924" y="18718"/>
                  </a:lnTo>
                  <a:cubicBezTo>
                    <a:pt x="13969" y="18603"/>
                    <a:pt x="14015" y="18466"/>
                    <a:pt x="14083" y="18352"/>
                  </a:cubicBezTo>
                  <a:lnTo>
                    <a:pt x="14175" y="18124"/>
                  </a:lnTo>
                  <a:cubicBezTo>
                    <a:pt x="14266" y="17941"/>
                    <a:pt x="14357" y="17736"/>
                    <a:pt x="14448" y="17531"/>
                  </a:cubicBezTo>
                  <a:cubicBezTo>
                    <a:pt x="14608" y="17120"/>
                    <a:pt x="14768" y="16777"/>
                    <a:pt x="14905" y="16435"/>
                  </a:cubicBezTo>
                  <a:cubicBezTo>
                    <a:pt x="14973" y="16252"/>
                    <a:pt x="15042" y="16047"/>
                    <a:pt x="15110" y="15842"/>
                  </a:cubicBezTo>
                  <a:cubicBezTo>
                    <a:pt x="15156" y="15705"/>
                    <a:pt x="15179" y="15568"/>
                    <a:pt x="15225" y="15408"/>
                  </a:cubicBezTo>
                  <a:lnTo>
                    <a:pt x="15270" y="15225"/>
                  </a:lnTo>
                  <a:cubicBezTo>
                    <a:pt x="15316" y="15111"/>
                    <a:pt x="15339" y="14997"/>
                    <a:pt x="15384" y="14883"/>
                  </a:cubicBezTo>
                  <a:cubicBezTo>
                    <a:pt x="15407" y="14792"/>
                    <a:pt x="15430" y="14700"/>
                    <a:pt x="15453" y="14609"/>
                  </a:cubicBezTo>
                  <a:cubicBezTo>
                    <a:pt x="15453" y="14540"/>
                    <a:pt x="15476" y="14472"/>
                    <a:pt x="15498" y="14404"/>
                  </a:cubicBezTo>
                  <a:lnTo>
                    <a:pt x="15521" y="14289"/>
                  </a:lnTo>
                  <a:lnTo>
                    <a:pt x="15521" y="14267"/>
                  </a:lnTo>
                  <a:cubicBezTo>
                    <a:pt x="15544" y="14175"/>
                    <a:pt x="15567" y="14061"/>
                    <a:pt x="15590" y="13970"/>
                  </a:cubicBezTo>
                  <a:lnTo>
                    <a:pt x="15613" y="13879"/>
                  </a:lnTo>
                  <a:cubicBezTo>
                    <a:pt x="15635" y="13787"/>
                    <a:pt x="15658" y="13696"/>
                    <a:pt x="15681" y="13605"/>
                  </a:cubicBezTo>
                  <a:cubicBezTo>
                    <a:pt x="15704" y="13422"/>
                    <a:pt x="15727" y="13217"/>
                    <a:pt x="15772" y="13034"/>
                  </a:cubicBezTo>
                  <a:cubicBezTo>
                    <a:pt x="15772" y="12920"/>
                    <a:pt x="15795" y="12806"/>
                    <a:pt x="15795" y="12669"/>
                  </a:cubicBezTo>
                  <a:lnTo>
                    <a:pt x="15818" y="12532"/>
                  </a:lnTo>
                  <a:cubicBezTo>
                    <a:pt x="15818" y="12418"/>
                    <a:pt x="15841" y="12281"/>
                    <a:pt x="15864" y="12167"/>
                  </a:cubicBezTo>
                  <a:lnTo>
                    <a:pt x="15886" y="11961"/>
                  </a:lnTo>
                  <a:cubicBezTo>
                    <a:pt x="15886" y="11847"/>
                    <a:pt x="15886" y="11733"/>
                    <a:pt x="15909" y="11619"/>
                  </a:cubicBezTo>
                  <a:cubicBezTo>
                    <a:pt x="15909" y="11505"/>
                    <a:pt x="15909" y="11413"/>
                    <a:pt x="15909" y="11299"/>
                  </a:cubicBezTo>
                  <a:cubicBezTo>
                    <a:pt x="15909" y="11231"/>
                    <a:pt x="15909" y="11162"/>
                    <a:pt x="15909" y="11094"/>
                  </a:cubicBezTo>
                  <a:cubicBezTo>
                    <a:pt x="15909" y="11025"/>
                    <a:pt x="15909" y="10957"/>
                    <a:pt x="15909" y="10911"/>
                  </a:cubicBezTo>
                  <a:cubicBezTo>
                    <a:pt x="15909" y="10820"/>
                    <a:pt x="15909" y="10752"/>
                    <a:pt x="15909" y="10660"/>
                  </a:cubicBezTo>
                  <a:lnTo>
                    <a:pt x="15909" y="10546"/>
                  </a:lnTo>
                  <a:cubicBezTo>
                    <a:pt x="15909" y="10432"/>
                    <a:pt x="15886" y="10295"/>
                    <a:pt x="15886" y="10181"/>
                  </a:cubicBezTo>
                  <a:lnTo>
                    <a:pt x="15886" y="10067"/>
                  </a:lnTo>
                  <a:cubicBezTo>
                    <a:pt x="15886" y="9975"/>
                    <a:pt x="15864" y="9907"/>
                    <a:pt x="15864" y="9838"/>
                  </a:cubicBezTo>
                  <a:lnTo>
                    <a:pt x="15864" y="9816"/>
                  </a:lnTo>
                  <a:cubicBezTo>
                    <a:pt x="15864" y="9747"/>
                    <a:pt x="15864" y="9702"/>
                    <a:pt x="15841" y="9656"/>
                  </a:cubicBezTo>
                  <a:cubicBezTo>
                    <a:pt x="15841" y="9610"/>
                    <a:pt x="15841" y="9565"/>
                    <a:pt x="15841" y="9519"/>
                  </a:cubicBezTo>
                  <a:cubicBezTo>
                    <a:pt x="15818" y="9382"/>
                    <a:pt x="15818" y="9268"/>
                    <a:pt x="15795" y="9154"/>
                  </a:cubicBezTo>
                  <a:cubicBezTo>
                    <a:pt x="15795" y="9040"/>
                    <a:pt x="15772" y="8925"/>
                    <a:pt x="15750" y="8811"/>
                  </a:cubicBezTo>
                  <a:cubicBezTo>
                    <a:pt x="15727" y="8697"/>
                    <a:pt x="15704" y="8606"/>
                    <a:pt x="15681" y="8492"/>
                  </a:cubicBezTo>
                  <a:cubicBezTo>
                    <a:pt x="15681" y="8423"/>
                    <a:pt x="15658" y="8378"/>
                    <a:pt x="15658" y="8332"/>
                  </a:cubicBezTo>
                  <a:cubicBezTo>
                    <a:pt x="15635" y="8264"/>
                    <a:pt x="15635" y="8218"/>
                    <a:pt x="15613" y="8149"/>
                  </a:cubicBezTo>
                  <a:cubicBezTo>
                    <a:pt x="15590" y="8035"/>
                    <a:pt x="15567" y="7921"/>
                    <a:pt x="15544" y="7830"/>
                  </a:cubicBezTo>
                  <a:cubicBezTo>
                    <a:pt x="15521" y="7739"/>
                    <a:pt x="15498" y="7670"/>
                    <a:pt x="15476" y="7602"/>
                  </a:cubicBezTo>
                  <a:lnTo>
                    <a:pt x="15453" y="7510"/>
                  </a:lnTo>
                  <a:cubicBezTo>
                    <a:pt x="15407" y="7419"/>
                    <a:pt x="15384" y="7328"/>
                    <a:pt x="15362" y="7236"/>
                  </a:cubicBezTo>
                  <a:cubicBezTo>
                    <a:pt x="15339" y="7214"/>
                    <a:pt x="15339" y="7168"/>
                    <a:pt x="15316" y="7145"/>
                  </a:cubicBezTo>
                  <a:lnTo>
                    <a:pt x="15339" y="7145"/>
                  </a:lnTo>
                  <a:cubicBezTo>
                    <a:pt x="15339" y="7122"/>
                    <a:pt x="15362" y="7122"/>
                    <a:pt x="15362" y="7122"/>
                  </a:cubicBezTo>
                  <a:cubicBezTo>
                    <a:pt x="15339" y="7054"/>
                    <a:pt x="15316" y="6985"/>
                    <a:pt x="15293" y="6917"/>
                  </a:cubicBezTo>
                  <a:lnTo>
                    <a:pt x="15247" y="6826"/>
                  </a:lnTo>
                  <a:cubicBezTo>
                    <a:pt x="15202" y="6711"/>
                    <a:pt x="15179" y="6597"/>
                    <a:pt x="15133" y="6483"/>
                  </a:cubicBezTo>
                  <a:cubicBezTo>
                    <a:pt x="15110" y="6415"/>
                    <a:pt x="15088" y="6369"/>
                    <a:pt x="15065" y="6323"/>
                  </a:cubicBezTo>
                  <a:lnTo>
                    <a:pt x="15065" y="6278"/>
                  </a:lnTo>
                  <a:cubicBezTo>
                    <a:pt x="15065" y="6278"/>
                    <a:pt x="15065" y="6255"/>
                    <a:pt x="15065" y="6232"/>
                  </a:cubicBezTo>
                  <a:lnTo>
                    <a:pt x="15042" y="6209"/>
                  </a:lnTo>
                  <a:lnTo>
                    <a:pt x="15019" y="6164"/>
                  </a:lnTo>
                  <a:lnTo>
                    <a:pt x="14996" y="6141"/>
                  </a:lnTo>
                  <a:cubicBezTo>
                    <a:pt x="14973" y="6118"/>
                    <a:pt x="14973" y="6095"/>
                    <a:pt x="14973" y="6072"/>
                  </a:cubicBezTo>
                  <a:lnTo>
                    <a:pt x="14928" y="6072"/>
                  </a:lnTo>
                  <a:cubicBezTo>
                    <a:pt x="14905" y="6049"/>
                    <a:pt x="14905" y="6049"/>
                    <a:pt x="14905" y="6027"/>
                  </a:cubicBezTo>
                  <a:lnTo>
                    <a:pt x="14882" y="6004"/>
                  </a:lnTo>
                  <a:cubicBezTo>
                    <a:pt x="14882" y="5935"/>
                    <a:pt x="14859" y="5890"/>
                    <a:pt x="14837" y="5821"/>
                  </a:cubicBezTo>
                  <a:cubicBezTo>
                    <a:pt x="14768" y="5707"/>
                    <a:pt x="14700" y="5570"/>
                    <a:pt x="14608" y="5410"/>
                  </a:cubicBezTo>
                  <a:cubicBezTo>
                    <a:pt x="14540" y="5296"/>
                    <a:pt x="14471" y="5159"/>
                    <a:pt x="14403" y="5022"/>
                  </a:cubicBezTo>
                  <a:lnTo>
                    <a:pt x="14357" y="4954"/>
                  </a:lnTo>
                  <a:cubicBezTo>
                    <a:pt x="14334" y="4931"/>
                    <a:pt x="14312" y="4908"/>
                    <a:pt x="14289" y="4863"/>
                  </a:cubicBezTo>
                  <a:lnTo>
                    <a:pt x="14266" y="4840"/>
                  </a:lnTo>
                  <a:cubicBezTo>
                    <a:pt x="14243" y="4817"/>
                    <a:pt x="14220" y="4794"/>
                    <a:pt x="14197" y="4771"/>
                  </a:cubicBezTo>
                  <a:cubicBezTo>
                    <a:pt x="14197" y="4748"/>
                    <a:pt x="14175" y="4748"/>
                    <a:pt x="14175" y="4726"/>
                  </a:cubicBezTo>
                  <a:cubicBezTo>
                    <a:pt x="14152" y="4703"/>
                    <a:pt x="14129" y="4703"/>
                    <a:pt x="14106" y="4703"/>
                  </a:cubicBezTo>
                  <a:cubicBezTo>
                    <a:pt x="14083" y="4634"/>
                    <a:pt x="14038" y="4612"/>
                    <a:pt x="14015" y="4566"/>
                  </a:cubicBezTo>
                  <a:cubicBezTo>
                    <a:pt x="13969" y="4497"/>
                    <a:pt x="13901" y="4406"/>
                    <a:pt x="13855" y="4338"/>
                  </a:cubicBezTo>
                  <a:cubicBezTo>
                    <a:pt x="13787" y="4246"/>
                    <a:pt x="13718" y="4132"/>
                    <a:pt x="13650" y="4041"/>
                  </a:cubicBezTo>
                  <a:cubicBezTo>
                    <a:pt x="13558" y="3904"/>
                    <a:pt x="13444" y="3790"/>
                    <a:pt x="13376" y="3698"/>
                  </a:cubicBezTo>
                  <a:cubicBezTo>
                    <a:pt x="13307" y="3630"/>
                    <a:pt x="13262" y="3562"/>
                    <a:pt x="13193" y="3493"/>
                  </a:cubicBezTo>
                  <a:cubicBezTo>
                    <a:pt x="13125" y="3425"/>
                    <a:pt x="13079" y="3379"/>
                    <a:pt x="13011" y="3310"/>
                  </a:cubicBezTo>
                  <a:lnTo>
                    <a:pt x="12919" y="3219"/>
                  </a:lnTo>
                  <a:cubicBezTo>
                    <a:pt x="12828" y="3128"/>
                    <a:pt x="12737" y="3037"/>
                    <a:pt x="12622" y="2945"/>
                  </a:cubicBezTo>
                  <a:cubicBezTo>
                    <a:pt x="12531" y="2854"/>
                    <a:pt x="12417" y="2763"/>
                    <a:pt x="12303" y="2671"/>
                  </a:cubicBezTo>
                  <a:lnTo>
                    <a:pt x="12280" y="2649"/>
                  </a:lnTo>
                  <a:cubicBezTo>
                    <a:pt x="12234" y="2603"/>
                    <a:pt x="12189" y="2580"/>
                    <a:pt x="12166" y="2534"/>
                  </a:cubicBezTo>
                  <a:lnTo>
                    <a:pt x="12143" y="2512"/>
                  </a:lnTo>
                  <a:cubicBezTo>
                    <a:pt x="12097" y="2489"/>
                    <a:pt x="12052" y="2443"/>
                    <a:pt x="12006" y="2397"/>
                  </a:cubicBezTo>
                  <a:cubicBezTo>
                    <a:pt x="11961" y="2375"/>
                    <a:pt x="11915" y="2329"/>
                    <a:pt x="11869" y="2283"/>
                  </a:cubicBezTo>
                  <a:cubicBezTo>
                    <a:pt x="11824" y="2238"/>
                    <a:pt x="11778" y="2215"/>
                    <a:pt x="11732" y="2169"/>
                  </a:cubicBezTo>
                  <a:lnTo>
                    <a:pt x="11664" y="2124"/>
                  </a:lnTo>
                  <a:lnTo>
                    <a:pt x="11573" y="2055"/>
                  </a:lnTo>
                  <a:cubicBezTo>
                    <a:pt x="11527" y="2009"/>
                    <a:pt x="11481" y="1987"/>
                    <a:pt x="11436" y="1941"/>
                  </a:cubicBezTo>
                  <a:cubicBezTo>
                    <a:pt x="11436" y="1918"/>
                    <a:pt x="11413" y="1895"/>
                    <a:pt x="11390" y="1872"/>
                  </a:cubicBezTo>
                  <a:cubicBezTo>
                    <a:pt x="11344" y="1827"/>
                    <a:pt x="11276" y="1781"/>
                    <a:pt x="11207" y="1758"/>
                  </a:cubicBezTo>
                  <a:lnTo>
                    <a:pt x="11207" y="1736"/>
                  </a:lnTo>
                  <a:cubicBezTo>
                    <a:pt x="11116" y="1690"/>
                    <a:pt x="11025" y="1621"/>
                    <a:pt x="10933" y="1553"/>
                  </a:cubicBezTo>
                  <a:cubicBezTo>
                    <a:pt x="10865" y="1507"/>
                    <a:pt x="10774" y="1462"/>
                    <a:pt x="10682" y="1393"/>
                  </a:cubicBezTo>
                  <a:lnTo>
                    <a:pt x="10500" y="1302"/>
                  </a:lnTo>
                  <a:cubicBezTo>
                    <a:pt x="10386" y="1211"/>
                    <a:pt x="10271" y="1142"/>
                    <a:pt x="10157" y="1074"/>
                  </a:cubicBezTo>
                  <a:cubicBezTo>
                    <a:pt x="10112" y="1051"/>
                    <a:pt x="10066" y="1028"/>
                    <a:pt x="10043" y="1005"/>
                  </a:cubicBezTo>
                  <a:lnTo>
                    <a:pt x="10020" y="1005"/>
                  </a:lnTo>
                  <a:lnTo>
                    <a:pt x="9975" y="982"/>
                  </a:lnTo>
                  <a:lnTo>
                    <a:pt x="9952" y="959"/>
                  </a:lnTo>
                  <a:cubicBezTo>
                    <a:pt x="9906" y="937"/>
                    <a:pt x="9861" y="914"/>
                    <a:pt x="9815" y="914"/>
                  </a:cubicBezTo>
                  <a:lnTo>
                    <a:pt x="9587" y="914"/>
                  </a:lnTo>
                  <a:cubicBezTo>
                    <a:pt x="9564" y="891"/>
                    <a:pt x="9518" y="845"/>
                    <a:pt x="9473" y="823"/>
                  </a:cubicBezTo>
                  <a:cubicBezTo>
                    <a:pt x="9450" y="800"/>
                    <a:pt x="9404" y="777"/>
                    <a:pt x="9381" y="754"/>
                  </a:cubicBezTo>
                  <a:cubicBezTo>
                    <a:pt x="9336" y="731"/>
                    <a:pt x="9290" y="708"/>
                    <a:pt x="9244" y="686"/>
                  </a:cubicBezTo>
                  <a:cubicBezTo>
                    <a:pt x="9176" y="663"/>
                    <a:pt x="9107" y="617"/>
                    <a:pt x="9039" y="571"/>
                  </a:cubicBezTo>
                  <a:lnTo>
                    <a:pt x="8993" y="549"/>
                  </a:lnTo>
                  <a:cubicBezTo>
                    <a:pt x="8925" y="526"/>
                    <a:pt x="8856" y="480"/>
                    <a:pt x="8788" y="457"/>
                  </a:cubicBezTo>
                  <a:cubicBezTo>
                    <a:pt x="8719" y="412"/>
                    <a:pt x="8628" y="389"/>
                    <a:pt x="8560" y="343"/>
                  </a:cubicBezTo>
                  <a:lnTo>
                    <a:pt x="8514" y="343"/>
                  </a:lnTo>
                  <a:lnTo>
                    <a:pt x="8400" y="298"/>
                  </a:lnTo>
                  <a:lnTo>
                    <a:pt x="8263" y="229"/>
                  </a:lnTo>
                  <a:cubicBezTo>
                    <a:pt x="8149" y="183"/>
                    <a:pt x="8035" y="138"/>
                    <a:pt x="7966" y="115"/>
                  </a:cubicBezTo>
                  <a:cubicBezTo>
                    <a:pt x="7875" y="92"/>
                    <a:pt x="7806" y="69"/>
                    <a:pt x="7738" y="46"/>
                  </a:cubicBezTo>
                  <a:cubicBezTo>
                    <a:pt x="7692" y="46"/>
                    <a:pt x="7669" y="24"/>
                    <a:pt x="7624" y="24"/>
                  </a:cubicBezTo>
                  <a:cubicBezTo>
                    <a:pt x="7578" y="1"/>
                    <a:pt x="7532" y="1"/>
                    <a:pt x="7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4"/>
            <p:cNvSpPr/>
            <p:nvPr/>
          </p:nvSpPr>
          <p:spPr>
            <a:xfrm>
              <a:off x="6390675" y="2094275"/>
              <a:ext cx="448550" cy="454800"/>
            </a:xfrm>
            <a:custGeom>
              <a:avLst/>
              <a:gdLst/>
              <a:ahLst/>
              <a:cxnLst/>
              <a:rect l="l" t="t" r="r" b="b"/>
              <a:pathLst>
                <a:path w="17942" h="18192" extrusionOk="0">
                  <a:moveTo>
                    <a:pt x="4999" y="0"/>
                  </a:moveTo>
                  <a:cubicBezTo>
                    <a:pt x="4976" y="0"/>
                    <a:pt x="4931" y="0"/>
                    <a:pt x="4908" y="23"/>
                  </a:cubicBezTo>
                  <a:cubicBezTo>
                    <a:pt x="4885" y="46"/>
                    <a:pt x="4862" y="69"/>
                    <a:pt x="4839" y="92"/>
                  </a:cubicBezTo>
                  <a:cubicBezTo>
                    <a:pt x="4817" y="114"/>
                    <a:pt x="4817" y="137"/>
                    <a:pt x="4817" y="160"/>
                  </a:cubicBezTo>
                  <a:lnTo>
                    <a:pt x="4771" y="206"/>
                  </a:lnTo>
                  <a:cubicBezTo>
                    <a:pt x="4680" y="297"/>
                    <a:pt x="4588" y="388"/>
                    <a:pt x="4520" y="457"/>
                  </a:cubicBezTo>
                  <a:cubicBezTo>
                    <a:pt x="4383" y="594"/>
                    <a:pt x="4223" y="731"/>
                    <a:pt x="4109" y="890"/>
                  </a:cubicBezTo>
                  <a:cubicBezTo>
                    <a:pt x="4063" y="936"/>
                    <a:pt x="4041" y="959"/>
                    <a:pt x="4018" y="1005"/>
                  </a:cubicBezTo>
                  <a:lnTo>
                    <a:pt x="3926" y="1096"/>
                  </a:lnTo>
                  <a:cubicBezTo>
                    <a:pt x="3789" y="1256"/>
                    <a:pt x="3675" y="1393"/>
                    <a:pt x="3584" y="1552"/>
                  </a:cubicBezTo>
                  <a:cubicBezTo>
                    <a:pt x="3493" y="1666"/>
                    <a:pt x="3424" y="1803"/>
                    <a:pt x="3333" y="1918"/>
                  </a:cubicBezTo>
                  <a:lnTo>
                    <a:pt x="3287" y="1986"/>
                  </a:lnTo>
                  <a:cubicBezTo>
                    <a:pt x="3173" y="2146"/>
                    <a:pt x="3082" y="2306"/>
                    <a:pt x="2991" y="2465"/>
                  </a:cubicBezTo>
                  <a:cubicBezTo>
                    <a:pt x="2945" y="2511"/>
                    <a:pt x="2922" y="2579"/>
                    <a:pt x="2899" y="2625"/>
                  </a:cubicBezTo>
                  <a:lnTo>
                    <a:pt x="2831" y="2716"/>
                  </a:lnTo>
                  <a:lnTo>
                    <a:pt x="2785" y="2808"/>
                  </a:lnTo>
                  <a:cubicBezTo>
                    <a:pt x="2762" y="2853"/>
                    <a:pt x="2739" y="2899"/>
                    <a:pt x="2694" y="2945"/>
                  </a:cubicBezTo>
                  <a:cubicBezTo>
                    <a:pt x="2671" y="3013"/>
                    <a:pt x="2625" y="3082"/>
                    <a:pt x="2580" y="3127"/>
                  </a:cubicBezTo>
                  <a:lnTo>
                    <a:pt x="2557" y="3173"/>
                  </a:lnTo>
                  <a:cubicBezTo>
                    <a:pt x="2534" y="3219"/>
                    <a:pt x="2511" y="3264"/>
                    <a:pt x="2488" y="3310"/>
                  </a:cubicBezTo>
                  <a:cubicBezTo>
                    <a:pt x="2466" y="3356"/>
                    <a:pt x="2443" y="3378"/>
                    <a:pt x="2420" y="3424"/>
                  </a:cubicBezTo>
                  <a:cubicBezTo>
                    <a:pt x="2397" y="3470"/>
                    <a:pt x="2374" y="3515"/>
                    <a:pt x="2351" y="3538"/>
                  </a:cubicBezTo>
                  <a:cubicBezTo>
                    <a:pt x="2329" y="3584"/>
                    <a:pt x="2306" y="3629"/>
                    <a:pt x="2283" y="3675"/>
                  </a:cubicBezTo>
                  <a:cubicBezTo>
                    <a:pt x="2237" y="3744"/>
                    <a:pt x="2192" y="3812"/>
                    <a:pt x="2146" y="3881"/>
                  </a:cubicBezTo>
                  <a:lnTo>
                    <a:pt x="2123" y="3903"/>
                  </a:lnTo>
                  <a:cubicBezTo>
                    <a:pt x="2055" y="4040"/>
                    <a:pt x="1986" y="4177"/>
                    <a:pt x="1895" y="4291"/>
                  </a:cubicBezTo>
                  <a:lnTo>
                    <a:pt x="1849" y="4405"/>
                  </a:lnTo>
                  <a:cubicBezTo>
                    <a:pt x="1758" y="4542"/>
                    <a:pt x="1690" y="4725"/>
                    <a:pt x="1575" y="4930"/>
                  </a:cubicBezTo>
                  <a:lnTo>
                    <a:pt x="1575" y="4953"/>
                  </a:lnTo>
                  <a:lnTo>
                    <a:pt x="1553" y="4976"/>
                  </a:lnTo>
                  <a:lnTo>
                    <a:pt x="1530" y="5022"/>
                  </a:lnTo>
                  <a:lnTo>
                    <a:pt x="1553" y="4999"/>
                  </a:lnTo>
                  <a:lnTo>
                    <a:pt x="1553" y="4999"/>
                  </a:lnTo>
                  <a:cubicBezTo>
                    <a:pt x="1530" y="5045"/>
                    <a:pt x="1507" y="5067"/>
                    <a:pt x="1507" y="5090"/>
                  </a:cubicBezTo>
                  <a:cubicBezTo>
                    <a:pt x="1370" y="5364"/>
                    <a:pt x="1233" y="5661"/>
                    <a:pt x="1050" y="6072"/>
                  </a:cubicBezTo>
                  <a:cubicBezTo>
                    <a:pt x="891" y="6460"/>
                    <a:pt x="754" y="6779"/>
                    <a:pt x="640" y="7099"/>
                  </a:cubicBezTo>
                  <a:cubicBezTo>
                    <a:pt x="617" y="7190"/>
                    <a:pt x="571" y="7304"/>
                    <a:pt x="548" y="7396"/>
                  </a:cubicBezTo>
                  <a:cubicBezTo>
                    <a:pt x="503" y="7487"/>
                    <a:pt x="480" y="7578"/>
                    <a:pt x="457" y="7647"/>
                  </a:cubicBezTo>
                  <a:cubicBezTo>
                    <a:pt x="366" y="7852"/>
                    <a:pt x="320" y="8012"/>
                    <a:pt x="274" y="8172"/>
                  </a:cubicBezTo>
                  <a:lnTo>
                    <a:pt x="274" y="8217"/>
                  </a:lnTo>
                  <a:cubicBezTo>
                    <a:pt x="229" y="8377"/>
                    <a:pt x="183" y="8537"/>
                    <a:pt x="137" y="8697"/>
                  </a:cubicBezTo>
                  <a:lnTo>
                    <a:pt x="92" y="8834"/>
                  </a:lnTo>
                  <a:lnTo>
                    <a:pt x="69" y="8971"/>
                  </a:lnTo>
                  <a:cubicBezTo>
                    <a:pt x="46" y="9016"/>
                    <a:pt x="46" y="9062"/>
                    <a:pt x="23" y="9085"/>
                  </a:cubicBezTo>
                  <a:cubicBezTo>
                    <a:pt x="0" y="9153"/>
                    <a:pt x="0" y="9199"/>
                    <a:pt x="0" y="9244"/>
                  </a:cubicBezTo>
                  <a:cubicBezTo>
                    <a:pt x="0" y="9267"/>
                    <a:pt x="0" y="9290"/>
                    <a:pt x="0" y="9313"/>
                  </a:cubicBezTo>
                  <a:cubicBezTo>
                    <a:pt x="0" y="9359"/>
                    <a:pt x="23" y="9381"/>
                    <a:pt x="46" y="9404"/>
                  </a:cubicBezTo>
                  <a:cubicBezTo>
                    <a:pt x="23" y="9427"/>
                    <a:pt x="23" y="9473"/>
                    <a:pt x="0" y="9496"/>
                  </a:cubicBezTo>
                  <a:cubicBezTo>
                    <a:pt x="0" y="9564"/>
                    <a:pt x="0" y="9655"/>
                    <a:pt x="0" y="9724"/>
                  </a:cubicBezTo>
                  <a:cubicBezTo>
                    <a:pt x="46" y="9838"/>
                    <a:pt x="115" y="9906"/>
                    <a:pt x="160" y="9975"/>
                  </a:cubicBezTo>
                  <a:cubicBezTo>
                    <a:pt x="229" y="10043"/>
                    <a:pt x="274" y="10112"/>
                    <a:pt x="343" y="10157"/>
                  </a:cubicBezTo>
                  <a:cubicBezTo>
                    <a:pt x="411" y="10226"/>
                    <a:pt x="457" y="10294"/>
                    <a:pt x="525" y="10340"/>
                  </a:cubicBezTo>
                  <a:lnTo>
                    <a:pt x="548" y="10363"/>
                  </a:lnTo>
                  <a:lnTo>
                    <a:pt x="662" y="10477"/>
                  </a:lnTo>
                  <a:lnTo>
                    <a:pt x="754" y="10545"/>
                  </a:lnTo>
                  <a:lnTo>
                    <a:pt x="777" y="10568"/>
                  </a:lnTo>
                  <a:cubicBezTo>
                    <a:pt x="822" y="10614"/>
                    <a:pt x="891" y="10682"/>
                    <a:pt x="936" y="10728"/>
                  </a:cubicBezTo>
                  <a:lnTo>
                    <a:pt x="1119" y="10865"/>
                  </a:lnTo>
                  <a:lnTo>
                    <a:pt x="1142" y="10888"/>
                  </a:lnTo>
                  <a:cubicBezTo>
                    <a:pt x="1210" y="10934"/>
                    <a:pt x="1256" y="10979"/>
                    <a:pt x="1301" y="11025"/>
                  </a:cubicBezTo>
                  <a:cubicBezTo>
                    <a:pt x="1393" y="11093"/>
                    <a:pt x="1484" y="11162"/>
                    <a:pt x="1575" y="11230"/>
                  </a:cubicBezTo>
                  <a:lnTo>
                    <a:pt x="1712" y="11367"/>
                  </a:lnTo>
                  <a:lnTo>
                    <a:pt x="1781" y="11413"/>
                  </a:lnTo>
                  <a:lnTo>
                    <a:pt x="1849" y="11458"/>
                  </a:lnTo>
                  <a:cubicBezTo>
                    <a:pt x="1895" y="11504"/>
                    <a:pt x="1963" y="11550"/>
                    <a:pt x="2009" y="11573"/>
                  </a:cubicBezTo>
                  <a:cubicBezTo>
                    <a:pt x="2055" y="11641"/>
                    <a:pt x="2123" y="11687"/>
                    <a:pt x="2192" y="11732"/>
                  </a:cubicBezTo>
                  <a:cubicBezTo>
                    <a:pt x="2237" y="11755"/>
                    <a:pt x="2260" y="11801"/>
                    <a:pt x="2306" y="11824"/>
                  </a:cubicBezTo>
                  <a:cubicBezTo>
                    <a:pt x="2351" y="11847"/>
                    <a:pt x="2374" y="11869"/>
                    <a:pt x="2397" y="11892"/>
                  </a:cubicBezTo>
                  <a:cubicBezTo>
                    <a:pt x="2488" y="11961"/>
                    <a:pt x="2557" y="12029"/>
                    <a:pt x="2648" y="12098"/>
                  </a:cubicBezTo>
                  <a:cubicBezTo>
                    <a:pt x="2854" y="12257"/>
                    <a:pt x="3059" y="12417"/>
                    <a:pt x="3264" y="12554"/>
                  </a:cubicBezTo>
                  <a:lnTo>
                    <a:pt x="3356" y="12623"/>
                  </a:lnTo>
                  <a:cubicBezTo>
                    <a:pt x="3401" y="12668"/>
                    <a:pt x="3447" y="12691"/>
                    <a:pt x="3516" y="12737"/>
                  </a:cubicBezTo>
                  <a:cubicBezTo>
                    <a:pt x="3584" y="12782"/>
                    <a:pt x="3653" y="12851"/>
                    <a:pt x="3744" y="12896"/>
                  </a:cubicBezTo>
                  <a:cubicBezTo>
                    <a:pt x="3904" y="13033"/>
                    <a:pt x="4041" y="13148"/>
                    <a:pt x="4177" y="13239"/>
                  </a:cubicBezTo>
                  <a:cubicBezTo>
                    <a:pt x="4246" y="13285"/>
                    <a:pt x="4314" y="13330"/>
                    <a:pt x="4383" y="13376"/>
                  </a:cubicBezTo>
                  <a:cubicBezTo>
                    <a:pt x="4451" y="13444"/>
                    <a:pt x="4543" y="13490"/>
                    <a:pt x="4611" y="13536"/>
                  </a:cubicBezTo>
                  <a:cubicBezTo>
                    <a:pt x="4771" y="13650"/>
                    <a:pt x="4908" y="13764"/>
                    <a:pt x="5045" y="13855"/>
                  </a:cubicBezTo>
                  <a:cubicBezTo>
                    <a:pt x="5227" y="13992"/>
                    <a:pt x="5387" y="14106"/>
                    <a:pt x="5547" y="14220"/>
                  </a:cubicBezTo>
                  <a:cubicBezTo>
                    <a:pt x="5707" y="14334"/>
                    <a:pt x="5844" y="14426"/>
                    <a:pt x="5981" y="14540"/>
                  </a:cubicBezTo>
                  <a:cubicBezTo>
                    <a:pt x="6072" y="14586"/>
                    <a:pt x="6163" y="14654"/>
                    <a:pt x="6255" y="14723"/>
                  </a:cubicBezTo>
                  <a:cubicBezTo>
                    <a:pt x="6551" y="14928"/>
                    <a:pt x="6871" y="15133"/>
                    <a:pt x="7168" y="15316"/>
                  </a:cubicBezTo>
                  <a:cubicBezTo>
                    <a:pt x="7236" y="15362"/>
                    <a:pt x="7327" y="15407"/>
                    <a:pt x="7396" y="15453"/>
                  </a:cubicBezTo>
                  <a:cubicBezTo>
                    <a:pt x="7464" y="15499"/>
                    <a:pt x="7556" y="15567"/>
                    <a:pt x="7624" y="15613"/>
                  </a:cubicBezTo>
                  <a:lnTo>
                    <a:pt x="7898" y="15772"/>
                  </a:lnTo>
                  <a:lnTo>
                    <a:pt x="8081" y="15887"/>
                  </a:lnTo>
                  <a:cubicBezTo>
                    <a:pt x="8172" y="15932"/>
                    <a:pt x="8263" y="16001"/>
                    <a:pt x="8332" y="16046"/>
                  </a:cubicBezTo>
                  <a:cubicBezTo>
                    <a:pt x="8423" y="16092"/>
                    <a:pt x="8491" y="16138"/>
                    <a:pt x="8560" y="16183"/>
                  </a:cubicBezTo>
                  <a:lnTo>
                    <a:pt x="8674" y="16252"/>
                  </a:lnTo>
                  <a:cubicBezTo>
                    <a:pt x="8788" y="16320"/>
                    <a:pt x="8902" y="16389"/>
                    <a:pt x="8994" y="16457"/>
                  </a:cubicBezTo>
                  <a:cubicBezTo>
                    <a:pt x="9153" y="16549"/>
                    <a:pt x="9336" y="16640"/>
                    <a:pt x="9496" y="16731"/>
                  </a:cubicBezTo>
                  <a:cubicBezTo>
                    <a:pt x="9656" y="16822"/>
                    <a:pt x="9815" y="16914"/>
                    <a:pt x="9975" y="17005"/>
                  </a:cubicBezTo>
                  <a:cubicBezTo>
                    <a:pt x="9998" y="17028"/>
                    <a:pt x="10044" y="17051"/>
                    <a:pt x="10066" y="17051"/>
                  </a:cubicBezTo>
                  <a:cubicBezTo>
                    <a:pt x="10112" y="17096"/>
                    <a:pt x="10158" y="17119"/>
                    <a:pt x="10203" y="17142"/>
                  </a:cubicBezTo>
                  <a:cubicBezTo>
                    <a:pt x="10295" y="17188"/>
                    <a:pt x="10363" y="17233"/>
                    <a:pt x="10432" y="17256"/>
                  </a:cubicBezTo>
                  <a:cubicBezTo>
                    <a:pt x="10523" y="17302"/>
                    <a:pt x="10591" y="17347"/>
                    <a:pt x="10660" y="17393"/>
                  </a:cubicBezTo>
                  <a:cubicBezTo>
                    <a:pt x="10751" y="17439"/>
                    <a:pt x="10820" y="17462"/>
                    <a:pt x="10888" y="17507"/>
                  </a:cubicBezTo>
                  <a:cubicBezTo>
                    <a:pt x="11002" y="17576"/>
                    <a:pt x="11094" y="17621"/>
                    <a:pt x="11208" y="17667"/>
                  </a:cubicBezTo>
                  <a:lnTo>
                    <a:pt x="11390" y="17758"/>
                  </a:lnTo>
                  <a:cubicBezTo>
                    <a:pt x="11413" y="17781"/>
                    <a:pt x="11459" y="17804"/>
                    <a:pt x="11504" y="17827"/>
                  </a:cubicBezTo>
                  <a:cubicBezTo>
                    <a:pt x="11527" y="17850"/>
                    <a:pt x="11573" y="17850"/>
                    <a:pt x="11596" y="17872"/>
                  </a:cubicBezTo>
                  <a:cubicBezTo>
                    <a:pt x="11641" y="17895"/>
                    <a:pt x="11710" y="17918"/>
                    <a:pt x="11755" y="17941"/>
                  </a:cubicBezTo>
                  <a:lnTo>
                    <a:pt x="11778" y="17964"/>
                  </a:lnTo>
                  <a:lnTo>
                    <a:pt x="11870" y="18009"/>
                  </a:lnTo>
                  <a:cubicBezTo>
                    <a:pt x="11915" y="18032"/>
                    <a:pt x="11961" y="18055"/>
                    <a:pt x="12007" y="18078"/>
                  </a:cubicBezTo>
                  <a:cubicBezTo>
                    <a:pt x="12052" y="18078"/>
                    <a:pt x="12075" y="18101"/>
                    <a:pt x="12121" y="18123"/>
                  </a:cubicBezTo>
                  <a:lnTo>
                    <a:pt x="12166" y="18146"/>
                  </a:lnTo>
                  <a:cubicBezTo>
                    <a:pt x="12189" y="18169"/>
                    <a:pt x="12235" y="18169"/>
                    <a:pt x="12258" y="18192"/>
                  </a:cubicBezTo>
                  <a:lnTo>
                    <a:pt x="12303" y="18192"/>
                  </a:lnTo>
                  <a:cubicBezTo>
                    <a:pt x="12349" y="18192"/>
                    <a:pt x="12417" y="18169"/>
                    <a:pt x="12440" y="18123"/>
                  </a:cubicBezTo>
                  <a:cubicBezTo>
                    <a:pt x="12463" y="18101"/>
                    <a:pt x="12486" y="18078"/>
                    <a:pt x="12486" y="18032"/>
                  </a:cubicBezTo>
                  <a:cubicBezTo>
                    <a:pt x="12486" y="18009"/>
                    <a:pt x="12509" y="18009"/>
                    <a:pt x="12509" y="17987"/>
                  </a:cubicBezTo>
                  <a:cubicBezTo>
                    <a:pt x="12509" y="17964"/>
                    <a:pt x="12532" y="17941"/>
                    <a:pt x="12554" y="17918"/>
                  </a:cubicBezTo>
                  <a:cubicBezTo>
                    <a:pt x="12600" y="17872"/>
                    <a:pt x="12623" y="17850"/>
                    <a:pt x="12646" y="17827"/>
                  </a:cubicBezTo>
                  <a:cubicBezTo>
                    <a:pt x="12669" y="17758"/>
                    <a:pt x="12714" y="17713"/>
                    <a:pt x="12760" y="17667"/>
                  </a:cubicBezTo>
                  <a:lnTo>
                    <a:pt x="12783" y="17644"/>
                  </a:lnTo>
                  <a:cubicBezTo>
                    <a:pt x="12965" y="17439"/>
                    <a:pt x="13125" y="17233"/>
                    <a:pt x="13285" y="17028"/>
                  </a:cubicBezTo>
                  <a:cubicBezTo>
                    <a:pt x="13330" y="16937"/>
                    <a:pt x="13399" y="16868"/>
                    <a:pt x="13467" y="16777"/>
                  </a:cubicBezTo>
                  <a:cubicBezTo>
                    <a:pt x="13513" y="16708"/>
                    <a:pt x="13582" y="16617"/>
                    <a:pt x="13650" y="16549"/>
                  </a:cubicBezTo>
                  <a:cubicBezTo>
                    <a:pt x="13696" y="16480"/>
                    <a:pt x="13741" y="16412"/>
                    <a:pt x="13810" y="16343"/>
                  </a:cubicBezTo>
                  <a:cubicBezTo>
                    <a:pt x="13878" y="16252"/>
                    <a:pt x="13947" y="16138"/>
                    <a:pt x="14015" y="16046"/>
                  </a:cubicBezTo>
                  <a:lnTo>
                    <a:pt x="14129" y="15887"/>
                  </a:lnTo>
                  <a:cubicBezTo>
                    <a:pt x="14175" y="15841"/>
                    <a:pt x="14198" y="15795"/>
                    <a:pt x="14243" y="15750"/>
                  </a:cubicBezTo>
                  <a:lnTo>
                    <a:pt x="14289" y="15681"/>
                  </a:lnTo>
                  <a:lnTo>
                    <a:pt x="14358" y="15590"/>
                  </a:lnTo>
                  <a:cubicBezTo>
                    <a:pt x="14380" y="15521"/>
                    <a:pt x="14426" y="15476"/>
                    <a:pt x="14449" y="15430"/>
                  </a:cubicBezTo>
                  <a:lnTo>
                    <a:pt x="14517" y="15339"/>
                  </a:lnTo>
                  <a:cubicBezTo>
                    <a:pt x="14540" y="15293"/>
                    <a:pt x="14586" y="15247"/>
                    <a:pt x="14609" y="15202"/>
                  </a:cubicBezTo>
                  <a:lnTo>
                    <a:pt x="14654" y="15133"/>
                  </a:lnTo>
                  <a:cubicBezTo>
                    <a:pt x="14700" y="15088"/>
                    <a:pt x="14723" y="15019"/>
                    <a:pt x="14768" y="14974"/>
                  </a:cubicBezTo>
                  <a:lnTo>
                    <a:pt x="14928" y="14723"/>
                  </a:lnTo>
                  <a:lnTo>
                    <a:pt x="15385" y="14061"/>
                  </a:lnTo>
                  <a:cubicBezTo>
                    <a:pt x="15430" y="13969"/>
                    <a:pt x="15476" y="13901"/>
                    <a:pt x="15522" y="13810"/>
                  </a:cubicBezTo>
                  <a:cubicBezTo>
                    <a:pt x="15544" y="13764"/>
                    <a:pt x="15567" y="13741"/>
                    <a:pt x="15590" y="13695"/>
                  </a:cubicBezTo>
                  <a:cubicBezTo>
                    <a:pt x="15613" y="13650"/>
                    <a:pt x="15659" y="13604"/>
                    <a:pt x="15681" y="13558"/>
                  </a:cubicBezTo>
                  <a:cubicBezTo>
                    <a:pt x="15727" y="13467"/>
                    <a:pt x="15773" y="13376"/>
                    <a:pt x="15841" y="13285"/>
                  </a:cubicBezTo>
                  <a:cubicBezTo>
                    <a:pt x="15864" y="13239"/>
                    <a:pt x="15910" y="13170"/>
                    <a:pt x="15933" y="13102"/>
                  </a:cubicBezTo>
                  <a:cubicBezTo>
                    <a:pt x="16001" y="12988"/>
                    <a:pt x="16092" y="12874"/>
                    <a:pt x="16161" y="12760"/>
                  </a:cubicBezTo>
                  <a:lnTo>
                    <a:pt x="16229" y="12645"/>
                  </a:lnTo>
                  <a:lnTo>
                    <a:pt x="16298" y="12554"/>
                  </a:lnTo>
                  <a:cubicBezTo>
                    <a:pt x="16389" y="12417"/>
                    <a:pt x="16480" y="12280"/>
                    <a:pt x="16549" y="12143"/>
                  </a:cubicBezTo>
                  <a:cubicBezTo>
                    <a:pt x="16640" y="11983"/>
                    <a:pt x="16709" y="11869"/>
                    <a:pt x="16777" y="11755"/>
                  </a:cubicBezTo>
                  <a:lnTo>
                    <a:pt x="16846" y="11618"/>
                  </a:lnTo>
                  <a:lnTo>
                    <a:pt x="16891" y="11573"/>
                  </a:lnTo>
                  <a:cubicBezTo>
                    <a:pt x="16891" y="11527"/>
                    <a:pt x="16914" y="11504"/>
                    <a:pt x="16937" y="11458"/>
                  </a:cubicBezTo>
                  <a:cubicBezTo>
                    <a:pt x="16937" y="11436"/>
                    <a:pt x="16960" y="11390"/>
                    <a:pt x="16982" y="11367"/>
                  </a:cubicBezTo>
                  <a:cubicBezTo>
                    <a:pt x="17028" y="11253"/>
                    <a:pt x="17097" y="11162"/>
                    <a:pt x="17142" y="11070"/>
                  </a:cubicBezTo>
                  <a:lnTo>
                    <a:pt x="17211" y="10956"/>
                  </a:lnTo>
                  <a:cubicBezTo>
                    <a:pt x="17279" y="10819"/>
                    <a:pt x="17348" y="10682"/>
                    <a:pt x="17416" y="10545"/>
                  </a:cubicBezTo>
                  <a:cubicBezTo>
                    <a:pt x="17507" y="10386"/>
                    <a:pt x="17599" y="10157"/>
                    <a:pt x="17644" y="9952"/>
                  </a:cubicBezTo>
                  <a:cubicBezTo>
                    <a:pt x="17667" y="9861"/>
                    <a:pt x="17690" y="9792"/>
                    <a:pt x="17713" y="9724"/>
                  </a:cubicBezTo>
                  <a:lnTo>
                    <a:pt x="17736" y="9632"/>
                  </a:lnTo>
                  <a:lnTo>
                    <a:pt x="17736" y="9587"/>
                  </a:lnTo>
                  <a:cubicBezTo>
                    <a:pt x="17781" y="9518"/>
                    <a:pt x="17804" y="9427"/>
                    <a:pt x="17827" y="9359"/>
                  </a:cubicBezTo>
                  <a:cubicBezTo>
                    <a:pt x="17850" y="9313"/>
                    <a:pt x="17873" y="9267"/>
                    <a:pt x="17895" y="9244"/>
                  </a:cubicBezTo>
                  <a:cubicBezTo>
                    <a:pt x="17941" y="9153"/>
                    <a:pt x="17918" y="9039"/>
                    <a:pt x="17827" y="8971"/>
                  </a:cubicBezTo>
                  <a:cubicBezTo>
                    <a:pt x="17804" y="8971"/>
                    <a:pt x="17781" y="8948"/>
                    <a:pt x="17736" y="8948"/>
                  </a:cubicBezTo>
                  <a:cubicBezTo>
                    <a:pt x="17713" y="8948"/>
                    <a:pt x="17690" y="8948"/>
                    <a:pt x="17667" y="8971"/>
                  </a:cubicBezTo>
                  <a:cubicBezTo>
                    <a:pt x="17599" y="8902"/>
                    <a:pt x="17530" y="8856"/>
                    <a:pt x="17439" y="8811"/>
                  </a:cubicBezTo>
                  <a:cubicBezTo>
                    <a:pt x="17325" y="8742"/>
                    <a:pt x="17234" y="8697"/>
                    <a:pt x="17142" y="8651"/>
                  </a:cubicBezTo>
                  <a:lnTo>
                    <a:pt x="17165" y="8651"/>
                  </a:lnTo>
                  <a:cubicBezTo>
                    <a:pt x="17119" y="8628"/>
                    <a:pt x="17051" y="8605"/>
                    <a:pt x="16960" y="8560"/>
                  </a:cubicBezTo>
                  <a:cubicBezTo>
                    <a:pt x="16937" y="8537"/>
                    <a:pt x="16914" y="8537"/>
                    <a:pt x="16868" y="8514"/>
                  </a:cubicBezTo>
                  <a:cubicBezTo>
                    <a:pt x="16846" y="8491"/>
                    <a:pt x="16800" y="8468"/>
                    <a:pt x="16754" y="8468"/>
                  </a:cubicBezTo>
                  <a:cubicBezTo>
                    <a:pt x="16686" y="8423"/>
                    <a:pt x="16617" y="8377"/>
                    <a:pt x="16549" y="8331"/>
                  </a:cubicBezTo>
                  <a:lnTo>
                    <a:pt x="16435" y="8286"/>
                  </a:lnTo>
                  <a:cubicBezTo>
                    <a:pt x="16343" y="8217"/>
                    <a:pt x="16229" y="8149"/>
                    <a:pt x="16138" y="8103"/>
                  </a:cubicBezTo>
                  <a:lnTo>
                    <a:pt x="15978" y="7989"/>
                  </a:lnTo>
                  <a:cubicBezTo>
                    <a:pt x="15887" y="7921"/>
                    <a:pt x="15796" y="7852"/>
                    <a:pt x="15681" y="7806"/>
                  </a:cubicBezTo>
                  <a:cubicBezTo>
                    <a:pt x="15613" y="7761"/>
                    <a:pt x="15544" y="7715"/>
                    <a:pt x="15453" y="7670"/>
                  </a:cubicBezTo>
                  <a:cubicBezTo>
                    <a:pt x="15385" y="7624"/>
                    <a:pt x="15293" y="7578"/>
                    <a:pt x="15225" y="7533"/>
                  </a:cubicBezTo>
                  <a:cubicBezTo>
                    <a:pt x="15156" y="7487"/>
                    <a:pt x="15088" y="7441"/>
                    <a:pt x="15020" y="7396"/>
                  </a:cubicBezTo>
                  <a:cubicBezTo>
                    <a:pt x="14928" y="7350"/>
                    <a:pt x="14837" y="7281"/>
                    <a:pt x="14746" y="7236"/>
                  </a:cubicBezTo>
                  <a:cubicBezTo>
                    <a:pt x="14677" y="7190"/>
                    <a:pt x="14609" y="7145"/>
                    <a:pt x="14540" y="7076"/>
                  </a:cubicBezTo>
                  <a:cubicBezTo>
                    <a:pt x="14472" y="7030"/>
                    <a:pt x="14403" y="7008"/>
                    <a:pt x="14335" y="6962"/>
                  </a:cubicBezTo>
                  <a:lnTo>
                    <a:pt x="14243" y="6962"/>
                  </a:lnTo>
                  <a:cubicBezTo>
                    <a:pt x="14198" y="6962"/>
                    <a:pt x="14152" y="6962"/>
                    <a:pt x="14106" y="6916"/>
                  </a:cubicBezTo>
                  <a:cubicBezTo>
                    <a:pt x="14084" y="6916"/>
                    <a:pt x="14038" y="6893"/>
                    <a:pt x="14015" y="6871"/>
                  </a:cubicBezTo>
                  <a:cubicBezTo>
                    <a:pt x="13992" y="6848"/>
                    <a:pt x="13992" y="6848"/>
                    <a:pt x="13970" y="6825"/>
                  </a:cubicBezTo>
                  <a:cubicBezTo>
                    <a:pt x="13924" y="6802"/>
                    <a:pt x="13878" y="6779"/>
                    <a:pt x="13855" y="6779"/>
                  </a:cubicBezTo>
                  <a:lnTo>
                    <a:pt x="13787" y="6734"/>
                  </a:lnTo>
                  <a:lnTo>
                    <a:pt x="13582" y="6620"/>
                  </a:lnTo>
                  <a:cubicBezTo>
                    <a:pt x="13559" y="6597"/>
                    <a:pt x="13536" y="6597"/>
                    <a:pt x="13513" y="6574"/>
                  </a:cubicBezTo>
                  <a:cubicBezTo>
                    <a:pt x="13490" y="6551"/>
                    <a:pt x="13467" y="6551"/>
                    <a:pt x="13445" y="6528"/>
                  </a:cubicBezTo>
                  <a:cubicBezTo>
                    <a:pt x="13330" y="6460"/>
                    <a:pt x="13239" y="6414"/>
                    <a:pt x="13148" y="6346"/>
                  </a:cubicBezTo>
                  <a:cubicBezTo>
                    <a:pt x="13079" y="6300"/>
                    <a:pt x="13011" y="6254"/>
                    <a:pt x="12942" y="6209"/>
                  </a:cubicBezTo>
                  <a:cubicBezTo>
                    <a:pt x="12874" y="6140"/>
                    <a:pt x="12783" y="6072"/>
                    <a:pt x="12691" y="6026"/>
                  </a:cubicBezTo>
                  <a:cubicBezTo>
                    <a:pt x="12669" y="6003"/>
                    <a:pt x="12646" y="5980"/>
                    <a:pt x="12646" y="5935"/>
                  </a:cubicBezTo>
                  <a:cubicBezTo>
                    <a:pt x="12623" y="5935"/>
                    <a:pt x="12623" y="5912"/>
                    <a:pt x="12623" y="5889"/>
                  </a:cubicBezTo>
                  <a:lnTo>
                    <a:pt x="12623" y="5866"/>
                  </a:lnTo>
                  <a:cubicBezTo>
                    <a:pt x="12577" y="5889"/>
                    <a:pt x="12554" y="5889"/>
                    <a:pt x="12509" y="5889"/>
                  </a:cubicBezTo>
                  <a:lnTo>
                    <a:pt x="12463" y="5889"/>
                  </a:lnTo>
                  <a:cubicBezTo>
                    <a:pt x="12417" y="5889"/>
                    <a:pt x="12372" y="5866"/>
                    <a:pt x="12326" y="5821"/>
                  </a:cubicBezTo>
                  <a:cubicBezTo>
                    <a:pt x="12280" y="5798"/>
                    <a:pt x="12258" y="5775"/>
                    <a:pt x="12212" y="5752"/>
                  </a:cubicBezTo>
                  <a:cubicBezTo>
                    <a:pt x="12121" y="5684"/>
                    <a:pt x="12052" y="5638"/>
                    <a:pt x="11961" y="5592"/>
                  </a:cubicBezTo>
                  <a:lnTo>
                    <a:pt x="11892" y="5547"/>
                  </a:lnTo>
                  <a:cubicBezTo>
                    <a:pt x="11778" y="5478"/>
                    <a:pt x="11687" y="5387"/>
                    <a:pt x="11573" y="5319"/>
                  </a:cubicBezTo>
                  <a:cubicBezTo>
                    <a:pt x="11504" y="5250"/>
                    <a:pt x="11436" y="5204"/>
                    <a:pt x="11390" y="5159"/>
                  </a:cubicBezTo>
                  <a:cubicBezTo>
                    <a:pt x="11345" y="5113"/>
                    <a:pt x="11299" y="5067"/>
                    <a:pt x="11253" y="5045"/>
                  </a:cubicBezTo>
                  <a:lnTo>
                    <a:pt x="11231" y="5022"/>
                  </a:lnTo>
                  <a:cubicBezTo>
                    <a:pt x="11208" y="4976"/>
                    <a:pt x="11208" y="4953"/>
                    <a:pt x="11185" y="4908"/>
                  </a:cubicBezTo>
                  <a:cubicBezTo>
                    <a:pt x="11025" y="4794"/>
                    <a:pt x="10865" y="4679"/>
                    <a:pt x="10683" y="4542"/>
                  </a:cubicBezTo>
                  <a:cubicBezTo>
                    <a:pt x="10432" y="4360"/>
                    <a:pt x="10158" y="4154"/>
                    <a:pt x="9838" y="3903"/>
                  </a:cubicBezTo>
                  <a:lnTo>
                    <a:pt x="9633" y="3744"/>
                  </a:lnTo>
                  <a:cubicBezTo>
                    <a:pt x="9610" y="3766"/>
                    <a:pt x="9587" y="3766"/>
                    <a:pt x="9564" y="3766"/>
                  </a:cubicBezTo>
                  <a:cubicBezTo>
                    <a:pt x="9519" y="3766"/>
                    <a:pt x="9496" y="3744"/>
                    <a:pt x="9473" y="3744"/>
                  </a:cubicBezTo>
                  <a:cubicBezTo>
                    <a:pt x="9404" y="3721"/>
                    <a:pt x="9382" y="3675"/>
                    <a:pt x="9359" y="3629"/>
                  </a:cubicBezTo>
                  <a:cubicBezTo>
                    <a:pt x="9336" y="3607"/>
                    <a:pt x="9336" y="3584"/>
                    <a:pt x="9313" y="3561"/>
                  </a:cubicBezTo>
                  <a:cubicBezTo>
                    <a:pt x="9290" y="3538"/>
                    <a:pt x="9268" y="3492"/>
                    <a:pt x="9222" y="3470"/>
                  </a:cubicBezTo>
                  <a:cubicBezTo>
                    <a:pt x="9222" y="3447"/>
                    <a:pt x="9222" y="3447"/>
                    <a:pt x="9199" y="3447"/>
                  </a:cubicBezTo>
                  <a:cubicBezTo>
                    <a:pt x="9153" y="3401"/>
                    <a:pt x="9108" y="3356"/>
                    <a:pt x="9062" y="3333"/>
                  </a:cubicBezTo>
                  <a:cubicBezTo>
                    <a:pt x="8994" y="3287"/>
                    <a:pt x="8925" y="3241"/>
                    <a:pt x="8857" y="3196"/>
                  </a:cubicBezTo>
                  <a:cubicBezTo>
                    <a:pt x="8720" y="3082"/>
                    <a:pt x="8583" y="2968"/>
                    <a:pt x="8423" y="2876"/>
                  </a:cubicBezTo>
                  <a:cubicBezTo>
                    <a:pt x="8126" y="2671"/>
                    <a:pt x="7852" y="2443"/>
                    <a:pt x="7601" y="2214"/>
                  </a:cubicBezTo>
                  <a:cubicBezTo>
                    <a:pt x="7533" y="2169"/>
                    <a:pt x="7464" y="2100"/>
                    <a:pt x="7396" y="2054"/>
                  </a:cubicBezTo>
                  <a:cubicBezTo>
                    <a:pt x="7373" y="2032"/>
                    <a:pt x="7327" y="2009"/>
                    <a:pt x="7305" y="2009"/>
                  </a:cubicBezTo>
                  <a:cubicBezTo>
                    <a:pt x="7259" y="1963"/>
                    <a:pt x="7213" y="1940"/>
                    <a:pt x="7168" y="1895"/>
                  </a:cubicBezTo>
                  <a:cubicBezTo>
                    <a:pt x="7145" y="1872"/>
                    <a:pt x="7099" y="1849"/>
                    <a:pt x="7076" y="1826"/>
                  </a:cubicBezTo>
                  <a:cubicBezTo>
                    <a:pt x="7031" y="1781"/>
                    <a:pt x="7008" y="1758"/>
                    <a:pt x="6962" y="1735"/>
                  </a:cubicBezTo>
                  <a:cubicBezTo>
                    <a:pt x="6917" y="1689"/>
                    <a:pt x="6894" y="1666"/>
                    <a:pt x="6848" y="1644"/>
                  </a:cubicBezTo>
                  <a:lnTo>
                    <a:pt x="6780" y="1598"/>
                  </a:lnTo>
                  <a:lnTo>
                    <a:pt x="6757" y="1575"/>
                  </a:lnTo>
                  <a:cubicBezTo>
                    <a:pt x="6734" y="1552"/>
                    <a:pt x="6711" y="1552"/>
                    <a:pt x="6711" y="1530"/>
                  </a:cubicBezTo>
                  <a:cubicBezTo>
                    <a:pt x="6643" y="1484"/>
                    <a:pt x="6597" y="1415"/>
                    <a:pt x="6597" y="1347"/>
                  </a:cubicBezTo>
                  <a:cubicBezTo>
                    <a:pt x="6597" y="1347"/>
                    <a:pt x="6597" y="1347"/>
                    <a:pt x="6597" y="1324"/>
                  </a:cubicBezTo>
                  <a:cubicBezTo>
                    <a:pt x="6574" y="1324"/>
                    <a:pt x="6574" y="1301"/>
                    <a:pt x="6551" y="1278"/>
                  </a:cubicBezTo>
                  <a:lnTo>
                    <a:pt x="6460" y="1210"/>
                  </a:lnTo>
                  <a:cubicBezTo>
                    <a:pt x="6300" y="1073"/>
                    <a:pt x="6118" y="913"/>
                    <a:pt x="5935" y="776"/>
                  </a:cubicBezTo>
                  <a:cubicBezTo>
                    <a:pt x="5889" y="708"/>
                    <a:pt x="5821" y="662"/>
                    <a:pt x="5752" y="617"/>
                  </a:cubicBezTo>
                  <a:lnTo>
                    <a:pt x="5638" y="502"/>
                  </a:lnTo>
                  <a:lnTo>
                    <a:pt x="5570" y="457"/>
                  </a:lnTo>
                  <a:lnTo>
                    <a:pt x="5433" y="320"/>
                  </a:lnTo>
                  <a:cubicBezTo>
                    <a:pt x="5364" y="274"/>
                    <a:pt x="5319" y="206"/>
                    <a:pt x="5250" y="160"/>
                  </a:cubicBezTo>
                  <a:lnTo>
                    <a:pt x="5227" y="137"/>
                  </a:lnTo>
                  <a:cubicBezTo>
                    <a:pt x="5205" y="92"/>
                    <a:pt x="5159" y="69"/>
                    <a:pt x="5136" y="46"/>
                  </a:cubicBezTo>
                  <a:cubicBezTo>
                    <a:pt x="5090" y="23"/>
                    <a:pt x="5045" y="0"/>
                    <a:pt x="49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24"/>
            <p:cNvSpPr/>
            <p:nvPr/>
          </p:nvSpPr>
          <p:spPr>
            <a:xfrm>
              <a:off x="6872850" y="2453200"/>
              <a:ext cx="44550" cy="42250"/>
            </a:xfrm>
            <a:custGeom>
              <a:avLst/>
              <a:gdLst/>
              <a:ahLst/>
              <a:cxnLst/>
              <a:rect l="l" t="t" r="r" b="b"/>
              <a:pathLst>
                <a:path w="1782" h="1690" extrusionOk="0">
                  <a:moveTo>
                    <a:pt x="457" y="1531"/>
                  </a:moveTo>
                  <a:cubicBezTo>
                    <a:pt x="459" y="1552"/>
                    <a:pt x="480" y="1552"/>
                    <a:pt x="480" y="1552"/>
                  </a:cubicBezTo>
                  <a:cubicBezTo>
                    <a:pt x="473" y="1545"/>
                    <a:pt x="465" y="1538"/>
                    <a:pt x="457" y="1531"/>
                  </a:cubicBezTo>
                  <a:close/>
                  <a:moveTo>
                    <a:pt x="366" y="0"/>
                  </a:moveTo>
                  <a:cubicBezTo>
                    <a:pt x="320" y="0"/>
                    <a:pt x="298" y="23"/>
                    <a:pt x="275" y="46"/>
                  </a:cubicBezTo>
                  <a:cubicBezTo>
                    <a:pt x="252" y="69"/>
                    <a:pt x="229" y="92"/>
                    <a:pt x="229" y="137"/>
                  </a:cubicBezTo>
                  <a:cubicBezTo>
                    <a:pt x="183" y="160"/>
                    <a:pt x="161" y="206"/>
                    <a:pt x="138" y="251"/>
                  </a:cubicBezTo>
                  <a:cubicBezTo>
                    <a:pt x="92" y="320"/>
                    <a:pt x="69" y="411"/>
                    <a:pt x="46" y="480"/>
                  </a:cubicBezTo>
                  <a:cubicBezTo>
                    <a:pt x="24" y="548"/>
                    <a:pt x="1" y="617"/>
                    <a:pt x="1" y="708"/>
                  </a:cubicBezTo>
                  <a:cubicBezTo>
                    <a:pt x="1" y="776"/>
                    <a:pt x="24" y="845"/>
                    <a:pt x="24" y="913"/>
                  </a:cubicBezTo>
                  <a:cubicBezTo>
                    <a:pt x="46" y="982"/>
                    <a:pt x="92" y="1050"/>
                    <a:pt x="115" y="1096"/>
                  </a:cubicBezTo>
                  <a:cubicBezTo>
                    <a:pt x="138" y="1164"/>
                    <a:pt x="183" y="1210"/>
                    <a:pt x="206" y="1279"/>
                  </a:cubicBezTo>
                  <a:cubicBezTo>
                    <a:pt x="252" y="1324"/>
                    <a:pt x="298" y="1393"/>
                    <a:pt x="343" y="1438"/>
                  </a:cubicBezTo>
                  <a:cubicBezTo>
                    <a:pt x="381" y="1476"/>
                    <a:pt x="419" y="1499"/>
                    <a:pt x="457" y="1531"/>
                  </a:cubicBezTo>
                  <a:lnTo>
                    <a:pt x="457" y="1531"/>
                  </a:lnTo>
                  <a:cubicBezTo>
                    <a:pt x="457" y="1531"/>
                    <a:pt x="457" y="1530"/>
                    <a:pt x="457" y="1530"/>
                  </a:cubicBezTo>
                  <a:lnTo>
                    <a:pt x="457" y="1530"/>
                  </a:lnTo>
                  <a:lnTo>
                    <a:pt x="503" y="1575"/>
                  </a:lnTo>
                  <a:cubicBezTo>
                    <a:pt x="503" y="1573"/>
                    <a:pt x="503" y="1572"/>
                    <a:pt x="503" y="1570"/>
                  </a:cubicBezTo>
                  <a:lnTo>
                    <a:pt x="503" y="1570"/>
                  </a:lnTo>
                  <a:cubicBezTo>
                    <a:pt x="526" y="1586"/>
                    <a:pt x="555" y="1598"/>
                    <a:pt x="571" y="1598"/>
                  </a:cubicBezTo>
                  <a:cubicBezTo>
                    <a:pt x="617" y="1621"/>
                    <a:pt x="663" y="1644"/>
                    <a:pt x="708" y="1667"/>
                  </a:cubicBezTo>
                  <a:cubicBezTo>
                    <a:pt x="777" y="1689"/>
                    <a:pt x="868" y="1689"/>
                    <a:pt x="937" y="1689"/>
                  </a:cubicBezTo>
                  <a:cubicBezTo>
                    <a:pt x="982" y="1689"/>
                    <a:pt x="1051" y="1689"/>
                    <a:pt x="1096" y="1667"/>
                  </a:cubicBezTo>
                  <a:cubicBezTo>
                    <a:pt x="1119" y="1667"/>
                    <a:pt x="1142" y="1667"/>
                    <a:pt x="1188" y="1644"/>
                  </a:cubicBezTo>
                  <a:cubicBezTo>
                    <a:pt x="1256" y="1621"/>
                    <a:pt x="1325" y="1598"/>
                    <a:pt x="1370" y="1552"/>
                  </a:cubicBezTo>
                  <a:cubicBezTo>
                    <a:pt x="1439" y="1507"/>
                    <a:pt x="1484" y="1461"/>
                    <a:pt x="1530" y="1393"/>
                  </a:cubicBezTo>
                  <a:cubicBezTo>
                    <a:pt x="1576" y="1347"/>
                    <a:pt x="1621" y="1279"/>
                    <a:pt x="1644" y="1210"/>
                  </a:cubicBezTo>
                  <a:cubicBezTo>
                    <a:pt x="1667" y="1164"/>
                    <a:pt x="1690" y="1142"/>
                    <a:pt x="1713" y="1096"/>
                  </a:cubicBezTo>
                  <a:cubicBezTo>
                    <a:pt x="1736" y="1050"/>
                    <a:pt x="1736" y="1027"/>
                    <a:pt x="1736" y="982"/>
                  </a:cubicBezTo>
                  <a:cubicBezTo>
                    <a:pt x="1736" y="959"/>
                    <a:pt x="1736" y="959"/>
                    <a:pt x="1736" y="959"/>
                  </a:cubicBezTo>
                  <a:cubicBezTo>
                    <a:pt x="1758" y="936"/>
                    <a:pt x="1758" y="913"/>
                    <a:pt x="1758" y="890"/>
                  </a:cubicBezTo>
                  <a:cubicBezTo>
                    <a:pt x="1781" y="845"/>
                    <a:pt x="1758" y="776"/>
                    <a:pt x="1713" y="754"/>
                  </a:cubicBezTo>
                  <a:cubicBezTo>
                    <a:pt x="1690" y="731"/>
                    <a:pt x="1644" y="708"/>
                    <a:pt x="1621" y="708"/>
                  </a:cubicBezTo>
                  <a:lnTo>
                    <a:pt x="1507" y="708"/>
                  </a:lnTo>
                  <a:cubicBezTo>
                    <a:pt x="1416" y="639"/>
                    <a:pt x="1348" y="594"/>
                    <a:pt x="1256" y="548"/>
                  </a:cubicBezTo>
                  <a:cubicBezTo>
                    <a:pt x="1188" y="525"/>
                    <a:pt x="1142" y="502"/>
                    <a:pt x="1096" y="457"/>
                  </a:cubicBezTo>
                  <a:cubicBezTo>
                    <a:pt x="1028" y="434"/>
                    <a:pt x="982" y="411"/>
                    <a:pt x="937" y="366"/>
                  </a:cubicBezTo>
                  <a:cubicBezTo>
                    <a:pt x="868" y="343"/>
                    <a:pt x="823" y="297"/>
                    <a:pt x="754" y="251"/>
                  </a:cubicBezTo>
                  <a:cubicBezTo>
                    <a:pt x="731" y="206"/>
                    <a:pt x="686" y="183"/>
                    <a:pt x="640" y="160"/>
                  </a:cubicBezTo>
                  <a:cubicBezTo>
                    <a:pt x="617" y="137"/>
                    <a:pt x="617" y="137"/>
                    <a:pt x="594" y="114"/>
                  </a:cubicBezTo>
                  <a:cubicBezTo>
                    <a:pt x="571" y="114"/>
                    <a:pt x="571" y="114"/>
                    <a:pt x="571" y="92"/>
                  </a:cubicBezTo>
                  <a:lnTo>
                    <a:pt x="480" y="92"/>
                  </a:lnTo>
                  <a:cubicBezTo>
                    <a:pt x="457" y="69"/>
                    <a:pt x="457" y="46"/>
                    <a:pt x="435" y="46"/>
                  </a:cubicBezTo>
                  <a:cubicBezTo>
                    <a:pt x="412" y="23"/>
                    <a:pt x="389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24"/>
            <p:cNvSpPr/>
            <p:nvPr/>
          </p:nvSpPr>
          <p:spPr>
            <a:xfrm>
              <a:off x="6892250" y="2468600"/>
              <a:ext cx="17725" cy="11300"/>
            </a:xfrm>
            <a:custGeom>
              <a:avLst/>
              <a:gdLst/>
              <a:ahLst/>
              <a:cxnLst/>
              <a:rect l="l" t="t" r="r" b="b"/>
              <a:pathLst>
                <a:path w="709" h="452" extrusionOk="0">
                  <a:moveTo>
                    <a:pt x="47" y="1"/>
                  </a:moveTo>
                  <a:cubicBezTo>
                    <a:pt x="47" y="1"/>
                    <a:pt x="24" y="1"/>
                    <a:pt x="24" y="23"/>
                  </a:cubicBezTo>
                  <a:cubicBezTo>
                    <a:pt x="1" y="23"/>
                    <a:pt x="1" y="46"/>
                    <a:pt x="1" y="46"/>
                  </a:cubicBezTo>
                  <a:cubicBezTo>
                    <a:pt x="1" y="69"/>
                    <a:pt x="1" y="69"/>
                    <a:pt x="24" y="92"/>
                  </a:cubicBezTo>
                  <a:cubicBezTo>
                    <a:pt x="47" y="115"/>
                    <a:pt x="69" y="138"/>
                    <a:pt x="92" y="160"/>
                  </a:cubicBezTo>
                  <a:cubicBezTo>
                    <a:pt x="115" y="183"/>
                    <a:pt x="115" y="183"/>
                    <a:pt x="138" y="206"/>
                  </a:cubicBezTo>
                  <a:cubicBezTo>
                    <a:pt x="161" y="229"/>
                    <a:pt x="184" y="229"/>
                    <a:pt x="206" y="252"/>
                  </a:cubicBezTo>
                  <a:cubicBezTo>
                    <a:pt x="206" y="252"/>
                    <a:pt x="229" y="274"/>
                    <a:pt x="252" y="274"/>
                  </a:cubicBezTo>
                  <a:cubicBezTo>
                    <a:pt x="275" y="297"/>
                    <a:pt x="275" y="297"/>
                    <a:pt x="298" y="297"/>
                  </a:cubicBezTo>
                  <a:cubicBezTo>
                    <a:pt x="320" y="320"/>
                    <a:pt x="366" y="320"/>
                    <a:pt x="389" y="343"/>
                  </a:cubicBezTo>
                  <a:cubicBezTo>
                    <a:pt x="480" y="366"/>
                    <a:pt x="549" y="411"/>
                    <a:pt x="640" y="434"/>
                  </a:cubicBezTo>
                  <a:cubicBezTo>
                    <a:pt x="651" y="446"/>
                    <a:pt x="657" y="451"/>
                    <a:pt x="663" y="451"/>
                  </a:cubicBezTo>
                  <a:cubicBezTo>
                    <a:pt x="669" y="451"/>
                    <a:pt x="674" y="446"/>
                    <a:pt x="686" y="434"/>
                  </a:cubicBezTo>
                  <a:cubicBezTo>
                    <a:pt x="686" y="434"/>
                    <a:pt x="708" y="434"/>
                    <a:pt x="708" y="411"/>
                  </a:cubicBezTo>
                  <a:cubicBezTo>
                    <a:pt x="708" y="411"/>
                    <a:pt x="708" y="389"/>
                    <a:pt x="708" y="389"/>
                  </a:cubicBezTo>
                  <a:cubicBezTo>
                    <a:pt x="708" y="366"/>
                    <a:pt x="708" y="366"/>
                    <a:pt x="686" y="366"/>
                  </a:cubicBezTo>
                  <a:cubicBezTo>
                    <a:pt x="640" y="343"/>
                    <a:pt x="572" y="320"/>
                    <a:pt x="526" y="297"/>
                  </a:cubicBezTo>
                  <a:lnTo>
                    <a:pt x="412" y="252"/>
                  </a:lnTo>
                  <a:cubicBezTo>
                    <a:pt x="389" y="229"/>
                    <a:pt x="366" y="229"/>
                    <a:pt x="343" y="229"/>
                  </a:cubicBezTo>
                  <a:cubicBezTo>
                    <a:pt x="320" y="206"/>
                    <a:pt x="275" y="183"/>
                    <a:pt x="252" y="160"/>
                  </a:cubicBezTo>
                  <a:cubicBezTo>
                    <a:pt x="206" y="138"/>
                    <a:pt x="184" y="115"/>
                    <a:pt x="161" y="92"/>
                  </a:cubicBezTo>
                  <a:cubicBezTo>
                    <a:pt x="138" y="69"/>
                    <a:pt x="115" y="46"/>
                    <a:pt x="92" y="23"/>
                  </a:cubicBezTo>
                  <a:cubicBezTo>
                    <a:pt x="69" y="1"/>
                    <a:pt x="69" y="1"/>
                    <a:pt x="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24"/>
            <p:cNvSpPr/>
            <p:nvPr/>
          </p:nvSpPr>
          <p:spPr>
            <a:xfrm>
              <a:off x="6908800" y="2476600"/>
              <a:ext cx="7450" cy="9150"/>
            </a:xfrm>
            <a:custGeom>
              <a:avLst/>
              <a:gdLst/>
              <a:ahLst/>
              <a:cxnLst/>
              <a:rect l="l" t="t" r="r" b="b"/>
              <a:pathLst>
                <a:path w="298" h="366" extrusionOk="0">
                  <a:moveTo>
                    <a:pt x="206" y="0"/>
                  </a:moveTo>
                  <a:cubicBezTo>
                    <a:pt x="183" y="46"/>
                    <a:pt x="161" y="69"/>
                    <a:pt x="115" y="114"/>
                  </a:cubicBezTo>
                  <a:cubicBezTo>
                    <a:pt x="115" y="137"/>
                    <a:pt x="92" y="160"/>
                    <a:pt x="69" y="183"/>
                  </a:cubicBezTo>
                  <a:cubicBezTo>
                    <a:pt x="46" y="206"/>
                    <a:pt x="24" y="251"/>
                    <a:pt x="1" y="297"/>
                  </a:cubicBezTo>
                  <a:cubicBezTo>
                    <a:pt x="1" y="320"/>
                    <a:pt x="1" y="343"/>
                    <a:pt x="24" y="365"/>
                  </a:cubicBezTo>
                  <a:cubicBezTo>
                    <a:pt x="46" y="365"/>
                    <a:pt x="69" y="365"/>
                    <a:pt x="92" y="343"/>
                  </a:cubicBezTo>
                  <a:cubicBezTo>
                    <a:pt x="115" y="320"/>
                    <a:pt x="115" y="297"/>
                    <a:pt x="138" y="251"/>
                  </a:cubicBezTo>
                  <a:cubicBezTo>
                    <a:pt x="161" y="228"/>
                    <a:pt x="161" y="206"/>
                    <a:pt x="183" y="183"/>
                  </a:cubicBezTo>
                  <a:cubicBezTo>
                    <a:pt x="183" y="183"/>
                    <a:pt x="183" y="206"/>
                    <a:pt x="183" y="206"/>
                  </a:cubicBezTo>
                  <a:cubicBezTo>
                    <a:pt x="183" y="183"/>
                    <a:pt x="206" y="160"/>
                    <a:pt x="206" y="160"/>
                  </a:cubicBezTo>
                  <a:cubicBezTo>
                    <a:pt x="229" y="114"/>
                    <a:pt x="252" y="91"/>
                    <a:pt x="275" y="69"/>
                  </a:cubicBezTo>
                  <a:cubicBezTo>
                    <a:pt x="298" y="69"/>
                    <a:pt x="298" y="23"/>
                    <a:pt x="275" y="0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24"/>
            <p:cNvSpPr/>
            <p:nvPr/>
          </p:nvSpPr>
          <p:spPr>
            <a:xfrm>
              <a:off x="6892250" y="1988700"/>
              <a:ext cx="258525" cy="587775"/>
            </a:xfrm>
            <a:custGeom>
              <a:avLst/>
              <a:gdLst/>
              <a:ahLst/>
              <a:cxnLst/>
              <a:rect l="l" t="t" r="r" b="b"/>
              <a:pathLst>
                <a:path w="10341" h="23511" extrusionOk="0">
                  <a:moveTo>
                    <a:pt x="7510" y="1"/>
                  </a:moveTo>
                  <a:cubicBezTo>
                    <a:pt x="7488" y="1"/>
                    <a:pt x="7442" y="1"/>
                    <a:pt x="7419" y="23"/>
                  </a:cubicBezTo>
                  <a:cubicBezTo>
                    <a:pt x="7373" y="69"/>
                    <a:pt x="7351" y="160"/>
                    <a:pt x="7396" y="229"/>
                  </a:cubicBezTo>
                  <a:lnTo>
                    <a:pt x="7419" y="252"/>
                  </a:lnTo>
                  <a:lnTo>
                    <a:pt x="7442" y="297"/>
                  </a:lnTo>
                  <a:lnTo>
                    <a:pt x="7465" y="320"/>
                  </a:lnTo>
                  <a:cubicBezTo>
                    <a:pt x="7465" y="343"/>
                    <a:pt x="7465" y="366"/>
                    <a:pt x="7465" y="366"/>
                  </a:cubicBezTo>
                  <a:lnTo>
                    <a:pt x="7465" y="411"/>
                  </a:lnTo>
                  <a:cubicBezTo>
                    <a:pt x="7488" y="457"/>
                    <a:pt x="7510" y="503"/>
                    <a:pt x="7533" y="571"/>
                  </a:cubicBezTo>
                  <a:cubicBezTo>
                    <a:pt x="7579" y="685"/>
                    <a:pt x="7602" y="799"/>
                    <a:pt x="7647" y="914"/>
                  </a:cubicBezTo>
                  <a:lnTo>
                    <a:pt x="7693" y="1005"/>
                  </a:lnTo>
                  <a:cubicBezTo>
                    <a:pt x="7762" y="1187"/>
                    <a:pt x="7807" y="1370"/>
                    <a:pt x="7876" y="1530"/>
                  </a:cubicBezTo>
                  <a:cubicBezTo>
                    <a:pt x="7876" y="1598"/>
                    <a:pt x="7898" y="1690"/>
                    <a:pt x="7921" y="1758"/>
                  </a:cubicBezTo>
                  <a:lnTo>
                    <a:pt x="7944" y="1804"/>
                  </a:lnTo>
                  <a:lnTo>
                    <a:pt x="7944" y="1849"/>
                  </a:lnTo>
                  <a:cubicBezTo>
                    <a:pt x="7967" y="1918"/>
                    <a:pt x="7990" y="1986"/>
                    <a:pt x="8013" y="2055"/>
                  </a:cubicBezTo>
                  <a:cubicBezTo>
                    <a:pt x="8058" y="2123"/>
                    <a:pt x="8081" y="2192"/>
                    <a:pt x="8104" y="2260"/>
                  </a:cubicBezTo>
                  <a:cubicBezTo>
                    <a:pt x="8127" y="2306"/>
                    <a:pt x="8150" y="2352"/>
                    <a:pt x="8150" y="2397"/>
                  </a:cubicBezTo>
                  <a:cubicBezTo>
                    <a:pt x="8172" y="2443"/>
                    <a:pt x="8195" y="2488"/>
                    <a:pt x="8218" y="2534"/>
                  </a:cubicBezTo>
                  <a:lnTo>
                    <a:pt x="8218" y="2557"/>
                  </a:lnTo>
                  <a:lnTo>
                    <a:pt x="8286" y="2694"/>
                  </a:lnTo>
                  <a:lnTo>
                    <a:pt x="8286" y="2717"/>
                  </a:lnTo>
                  <a:cubicBezTo>
                    <a:pt x="8309" y="2762"/>
                    <a:pt x="8355" y="2831"/>
                    <a:pt x="8401" y="2877"/>
                  </a:cubicBezTo>
                  <a:cubicBezTo>
                    <a:pt x="8423" y="2899"/>
                    <a:pt x="8446" y="2899"/>
                    <a:pt x="8469" y="2899"/>
                  </a:cubicBezTo>
                  <a:cubicBezTo>
                    <a:pt x="8492" y="2991"/>
                    <a:pt x="8492" y="3082"/>
                    <a:pt x="8515" y="3150"/>
                  </a:cubicBezTo>
                  <a:lnTo>
                    <a:pt x="8515" y="3265"/>
                  </a:lnTo>
                  <a:cubicBezTo>
                    <a:pt x="8538" y="3402"/>
                    <a:pt x="8560" y="3561"/>
                    <a:pt x="8583" y="3698"/>
                  </a:cubicBezTo>
                  <a:cubicBezTo>
                    <a:pt x="8583" y="3767"/>
                    <a:pt x="8583" y="3812"/>
                    <a:pt x="8606" y="3881"/>
                  </a:cubicBezTo>
                  <a:lnTo>
                    <a:pt x="8606" y="3972"/>
                  </a:lnTo>
                  <a:cubicBezTo>
                    <a:pt x="8629" y="4063"/>
                    <a:pt x="8629" y="4155"/>
                    <a:pt x="8629" y="4246"/>
                  </a:cubicBezTo>
                  <a:lnTo>
                    <a:pt x="8652" y="4429"/>
                  </a:lnTo>
                  <a:cubicBezTo>
                    <a:pt x="8675" y="4566"/>
                    <a:pt x="8697" y="4703"/>
                    <a:pt x="8697" y="4840"/>
                  </a:cubicBezTo>
                  <a:cubicBezTo>
                    <a:pt x="8720" y="5205"/>
                    <a:pt x="8743" y="5547"/>
                    <a:pt x="8743" y="5844"/>
                  </a:cubicBezTo>
                  <a:lnTo>
                    <a:pt x="8743" y="5867"/>
                  </a:lnTo>
                  <a:lnTo>
                    <a:pt x="8743" y="5889"/>
                  </a:lnTo>
                  <a:cubicBezTo>
                    <a:pt x="8743" y="5958"/>
                    <a:pt x="8743" y="6049"/>
                    <a:pt x="8743" y="6141"/>
                  </a:cubicBezTo>
                  <a:lnTo>
                    <a:pt x="8743" y="6255"/>
                  </a:lnTo>
                  <a:cubicBezTo>
                    <a:pt x="8720" y="6346"/>
                    <a:pt x="8720" y="6437"/>
                    <a:pt x="8720" y="6506"/>
                  </a:cubicBezTo>
                  <a:cubicBezTo>
                    <a:pt x="8720" y="6574"/>
                    <a:pt x="8720" y="6666"/>
                    <a:pt x="8720" y="6734"/>
                  </a:cubicBezTo>
                  <a:lnTo>
                    <a:pt x="8720" y="6917"/>
                  </a:lnTo>
                  <a:lnTo>
                    <a:pt x="8720" y="6962"/>
                  </a:lnTo>
                  <a:lnTo>
                    <a:pt x="8720" y="7054"/>
                  </a:lnTo>
                  <a:cubicBezTo>
                    <a:pt x="8720" y="7145"/>
                    <a:pt x="8720" y="7236"/>
                    <a:pt x="8720" y="7327"/>
                  </a:cubicBezTo>
                  <a:cubicBezTo>
                    <a:pt x="8720" y="7442"/>
                    <a:pt x="8720" y="7579"/>
                    <a:pt x="8720" y="7693"/>
                  </a:cubicBezTo>
                  <a:cubicBezTo>
                    <a:pt x="8720" y="7830"/>
                    <a:pt x="8720" y="7967"/>
                    <a:pt x="8697" y="8104"/>
                  </a:cubicBezTo>
                  <a:lnTo>
                    <a:pt x="8697" y="8149"/>
                  </a:lnTo>
                  <a:cubicBezTo>
                    <a:pt x="8697" y="8218"/>
                    <a:pt x="8697" y="8286"/>
                    <a:pt x="8697" y="8355"/>
                  </a:cubicBezTo>
                  <a:cubicBezTo>
                    <a:pt x="8697" y="8423"/>
                    <a:pt x="8675" y="8492"/>
                    <a:pt x="8675" y="8537"/>
                  </a:cubicBezTo>
                  <a:lnTo>
                    <a:pt x="8675" y="8606"/>
                  </a:lnTo>
                  <a:lnTo>
                    <a:pt x="8652" y="8811"/>
                  </a:lnTo>
                  <a:cubicBezTo>
                    <a:pt x="8629" y="8902"/>
                    <a:pt x="8629" y="9017"/>
                    <a:pt x="8629" y="9108"/>
                  </a:cubicBezTo>
                  <a:cubicBezTo>
                    <a:pt x="8606" y="9176"/>
                    <a:pt x="8606" y="9268"/>
                    <a:pt x="8583" y="9336"/>
                  </a:cubicBezTo>
                  <a:cubicBezTo>
                    <a:pt x="8583" y="9405"/>
                    <a:pt x="8560" y="9450"/>
                    <a:pt x="8560" y="9519"/>
                  </a:cubicBezTo>
                  <a:cubicBezTo>
                    <a:pt x="8492" y="9633"/>
                    <a:pt x="8469" y="9747"/>
                    <a:pt x="8446" y="9861"/>
                  </a:cubicBezTo>
                  <a:lnTo>
                    <a:pt x="8446" y="9884"/>
                  </a:lnTo>
                  <a:cubicBezTo>
                    <a:pt x="8446" y="9930"/>
                    <a:pt x="8423" y="9975"/>
                    <a:pt x="8423" y="10021"/>
                  </a:cubicBezTo>
                  <a:cubicBezTo>
                    <a:pt x="8423" y="10066"/>
                    <a:pt x="8401" y="10112"/>
                    <a:pt x="8401" y="10181"/>
                  </a:cubicBezTo>
                  <a:cubicBezTo>
                    <a:pt x="8355" y="10340"/>
                    <a:pt x="8309" y="10523"/>
                    <a:pt x="8286" y="10706"/>
                  </a:cubicBezTo>
                  <a:cubicBezTo>
                    <a:pt x="8264" y="10774"/>
                    <a:pt x="8241" y="10843"/>
                    <a:pt x="8241" y="10888"/>
                  </a:cubicBezTo>
                  <a:cubicBezTo>
                    <a:pt x="8195" y="11025"/>
                    <a:pt x="8172" y="11162"/>
                    <a:pt x="8127" y="11276"/>
                  </a:cubicBezTo>
                  <a:lnTo>
                    <a:pt x="8104" y="11345"/>
                  </a:lnTo>
                  <a:cubicBezTo>
                    <a:pt x="8104" y="11413"/>
                    <a:pt x="8081" y="11482"/>
                    <a:pt x="8058" y="11550"/>
                  </a:cubicBezTo>
                  <a:cubicBezTo>
                    <a:pt x="8035" y="11596"/>
                    <a:pt x="8013" y="11664"/>
                    <a:pt x="8013" y="11710"/>
                  </a:cubicBezTo>
                  <a:cubicBezTo>
                    <a:pt x="7990" y="11733"/>
                    <a:pt x="7990" y="11778"/>
                    <a:pt x="7967" y="11801"/>
                  </a:cubicBezTo>
                  <a:cubicBezTo>
                    <a:pt x="7944" y="11870"/>
                    <a:pt x="7921" y="11938"/>
                    <a:pt x="7898" y="12007"/>
                  </a:cubicBezTo>
                  <a:cubicBezTo>
                    <a:pt x="7876" y="12098"/>
                    <a:pt x="7853" y="12189"/>
                    <a:pt x="7830" y="12281"/>
                  </a:cubicBezTo>
                  <a:cubicBezTo>
                    <a:pt x="7784" y="12372"/>
                    <a:pt x="7762" y="12463"/>
                    <a:pt x="7739" y="12554"/>
                  </a:cubicBezTo>
                  <a:cubicBezTo>
                    <a:pt x="7716" y="12623"/>
                    <a:pt x="7693" y="12714"/>
                    <a:pt x="7670" y="12783"/>
                  </a:cubicBezTo>
                  <a:lnTo>
                    <a:pt x="7647" y="12828"/>
                  </a:lnTo>
                  <a:cubicBezTo>
                    <a:pt x="7579" y="13148"/>
                    <a:pt x="7465" y="13513"/>
                    <a:pt x="7351" y="13878"/>
                  </a:cubicBezTo>
                  <a:cubicBezTo>
                    <a:pt x="7328" y="13970"/>
                    <a:pt x="7305" y="14038"/>
                    <a:pt x="7282" y="14107"/>
                  </a:cubicBezTo>
                  <a:lnTo>
                    <a:pt x="7259" y="14129"/>
                  </a:lnTo>
                  <a:lnTo>
                    <a:pt x="7237" y="14198"/>
                  </a:lnTo>
                  <a:lnTo>
                    <a:pt x="7191" y="14312"/>
                  </a:lnTo>
                  <a:lnTo>
                    <a:pt x="7168" y="14358"/>
                  </a:lnTo>
                  <a:lnTo>
                    <a:pt x="7191" y="14335"/>
                  </a:lnTo>
                  <a:lnTo>
                    <a:pt x="7191" y="14335"/>
                  </a:lnTo>
                  <a:cubicBezTo>
                    <a:pt x="7122" y="14495"/>
                    <a:pt x="7054" y="14654"/>
                    <a:pt x="7008" y="14814"/>
                  </a:cubicBezTo>
                  <a:lnTo>
                    <a:pt x="6917" y="14997"/>
                  </a:lnTo>
                  <a:cubicBezTo>
                    <a:pt x="6871" y="15111"/>
                    <a:pt x="6826" y="15248"/>
                    <a:pt x="6780" y="15362"/>
                  </a:cubicBezTo>
                  <a:cubicBezTo>
                    <a:pt x="6620" y="15704"/>
                    <a:pt x="6438" y="16070"/>
                    <a:pt x="6255" y="16412"/>
                  </a:cubicBezTo>
                  <a:lnTo>
                    <a:pt x="6187" y="16549"/>
                  </a:lnTo>
                  <a:cubicBezTo>
                    <a:pt x="6118" y="16686"/>
                    <a:pt x="6050" y="16846"/>
                    <a:pt x="5958" y="16983"/>
                  </a:cubicBezTo>
                  <a:lnTo>
                    <a:pt x="5935" y="17005"/>
                  </a:lnTo>
                  <a:cubicBezTo>
                    <a:pt x="5890" y="17097"/>
                    <a:pt x="5844" y="17165"/>
                    <a:pt x="5799" y="17234"/>
                  </a:cubicBezTo>
                  <a:cubicBezTo>
                    <a:pt x="5753" y="17325"/>
                    <a:pt x="5684" y="17416"/>
                    <a:pt x="5639" y="17485"/>
                  </a:cubicBezTo>
                  <a:lnTo>
                    <a:pt x="5570" y="17553"/>
                  </a:lnTo>
                  <a:cubicBezTo>
                    <a:pt x="5502" y="17644"/>
                    <a:pt x="5456" y="17736"/>
                    <a:pt x="5388" y="17827"/>
                  </a:cubicBezTo>
                  <a:cubicBezTo>
                    <a:pt x="5365" y="17873"/>
                    <a:pt x="5365" y="17918"/>
                    <a:pt x="5365" y="17964"/>
                  </a:cubicBezTo>
                  <a:cubicBezTo>
                    <a:pt x="5296" y="18055"/>
                    <a:pt x="5205" y="18147"/>
                    <a:pt x="5137" y="18238"/>
                  </a:cubicBezTo>
                  <a:cubicBezTo>
                    <a:pt x="5091" y="18284"/>
                    <a:pt x="5068" y="18306"/>
                    <a:pt x="5022" y="18352"/>
                  </a:cubicBezTo>
                  <a:cubicBezTo>
                    <a:pt x="4954" y="18443"/>
                    <a:pt x="4863" y="18535"/>
                    <a:pt x="4794" y="18626"/>
                  </a:cubicBezTo>
                  <a:cubicBezTo>
                    <a:pt x="4749" y="18694"/>
                    <a:pt x="4680" y="18763"/>
                    <a:pt x="4634" y="18831"/>
                  </a:cubicBezTo>
                  <a:cubicBezTo>
                    <a:pt x="4497" y="18968"/>
                    <a:pt x="4361" y="19105"/>
                    <a:pt x="4224" y="19242"/>
                  </a:cubicBezTo>
                  <a:cubicBezTo>
                    <a:pt x="4155" y="19311"/>
                    <a:pt x="4087" y="19379"/>
                    <a:pt x="4018" y="19448"/>
                  </a:cubicBezTo>
                  <a:cubicBezTo>
                    <a:pt x="3950" y="19516"/>
                    <a:pt x="3881" y="19585"/>
                    <a:pt x="3813" y="19653"/>
                  </a:cubicBezTo>
                  <a:cubicBezTo>
                    <a:pt x="3721" y="19744"/>
                    <a:pt x="3630" y="19836"/>
                    <a:pt x="3516" y="19927"/>
                  </a:cubicBezTo>
                  <a:lnTo>
                    <a:pt x="3470" y="19973"/>
                  </a:lnTo>
                  <a:lnTo>
                    <a:pt x="3379" y="20041"/>
                  </a:lnTo>
                  <a:lnTo>
                    <a:pt x="3311" y="20110"/>
                  </a:lnTo>
                  <a:lnTo>
                    <a:pt x="3242" y="20178"/>
                  </a:lnTo>
                  <a:cubicBezTo>
                    <a:pt x="3219" y="20201"/>
                    <a:pt x="3174" y="20224"/>
                    <a:pt x="3151" y="20247"/>
                  </a:cubicBezTo>
                  <a:cubicBezTo>
                    <a:pt x="3105" y="20269"/>
                    <a:pt x="3082" y="20315"/>
                    <a:pt x="3037" y="20338"/>
                  </a:cubicBezTo>
                  <a:cubicBezTo>
                    <a:pt x="3014" y="20361"/>
                    <a:pt x="2968" y="20384"/>
                    <a:pt x="2923" y="20406"/>
                  </a:cubicBezTo>
                  <a:cubicBezTo>
                    <a:pt x="2854" y="20452"/>
                    <a:pt x="2763" y="20520"/>
                    <a:pt x="2671" y="20589"/>
                  </a:cubicBezTo>
                  <a:cubicBezTo>
                    <a:pt x="2580" y="20657"/>
                    <a:pt x="2489" y="20726"/>
                    <a:pt x="2398" y="20772"/>
                  </a:cubicBezTo>
                  <a:cubicBezTo>
                    <a:pt x="2352" y="20794"/>
                    <a:pt x="2306" y="20817"/>
                    <a:pt x="2261" y="20840"/>
                  </a:cubicBezTo>
                  <a:lnTo>
                    <a:pt x="2238" y="20863"/>
                  </a:lnTo>
                  <a:lnTo>
                    <a:pt x="2192" y="20886"/>
                  </a:lnTo>
                  <a:lnTo>
                    <a:pt x="2101" y="20931"/>
                  </a:lnTo>
                  <a:lnTo>
                    <a:pt x="2055" y="20954"/>
                  </a:lnTo>
                  <a:cubicBezTo>
                    <a:pt x="1987" y="20977"/>
                    <a:pt x="1941" y="21000"/>
                    <a:pt x="1895" y="21023"/>
                  </a:cubicBezTo>
                  <a:lnTo>
                    <a:pt x="1827" y="21068"/>
                  </a:lnTo>
                  <a:lnTo>
                    <a:pt x="1781" y="21091"/>
                  </a:lnTo>
                  <a:cubicBezTo>
                    <a:pt x="1781" y="21091"/>
                    <a:pt x="1758" y="21068"/>
                    <a:pt x="1758" y="21068"/>
                  </a:cubicBezTo>
                  <a:lnTo>
                    <a:pt x="1690" y="21068"/>
                  </a:lnTo>
                  <a:cubicBezTo>
                    <a:pt x="1644" y="21068"/>
                    <a:pt x="1599" y="21091"/>
                    <a:pt x="1576" y="21114"/>
                  </a:cubicBezTo>
                  <a:cubicBezTo>
                    <a:pt x="1462" y="21342"/>
                    <a:pt x="1325" y="21570"/>
                    <a:pt x="1119" y="21867"/>
                  </a:cubicBezTo>
                  <a:cubicBezTo>
                    <a:pt x="1074" y="21913"/>
                    <a:pt x="1028" y="21981"/>
                    <a:pt x="1005" y="22027"/>
                  </a:cubicBezTo>
                  <a:cubicBezTo>
                    <a:pt x="960" y="22095"/>
                    <a:pt x="914" y="22141"/>
                    <a:pt x="868" y="22187"/>
                  </a:cubicBezTo>
                  <a:lnTo>
                    <a:pt x="845" y="22232"/>
                  </a:lnTo>
                  <a:cubicBezTo>
                    <a:pt x="777" y="22324"/>
                    <a:pt x="708" y="22438"/>
                    <a:pt x="617" y="22529"/>
                  </a:cubicBezTo>
                  <a:lnTo>
                    <a:pt x="503" y="22689"/>
                  </a:lnTo>
                  <a:cubicBezTo>
                    <a:pt x="435" y="22757"/>
                    <a:pt x="389" y="22826"/>
                    <a:pt x="320" y="22894"/>
                  </a:cubicBezTo>
                  <a:lnTo>
                    <a:pt x="275" y="22963"/>
                  </a:lnTo>
                  <a:lnTo>
                    <a:pt x="184" y="23054"/>
                  </a:lnTo>
                  <a:cubicBezTo>
                    <a:pt x="161" y="23077"/>
                    <a:pt x="138" y="23100"/>
                    <a:pt x="115" y="23123"/>
                  </a:cubicBezTo>
                  <a:cubicBezTo>
                    <a:pt x="115" y="23123"/>
                    <a:pt x="92" y="23145"/>
                    <a:pt x="69" y="23168"/>
                  </a:cubicBezTo>
                  <a:cubicBezTo>
                    <a:pt x="24" y="23237"/>
                    <a:pt x="1" y="23328"/>
                    <a:pt x="47" y="23396"/>
                  </a:cubicBezTo>
                  <a:cubicBezTo>
                    <a:pt x="92" y="23442"/>
                    <a:pt x="161" y="23488"/>
                    <a:pt x="229" y="23488"/>
                  </a:cubicBezTo>
                  <a:cubicBezTo>
                    <a:pt x="252" y="23488"/>
                    <a:pt x="275" y="23465"/>
                    <a:pt x="298" y="23465"/>
                  </a:cubicBezTo>
                  <a:cubicBezTo>
                    <a:pt x="343" y="23488"/>
                    <a:pt x="366" y="23511"/>
                    <a:pt x="389" y="23511"/>
                  </a:cubicBezTo>
                  <a:lnTo>
                    <a:pt x="549" y="23511"/>
                  </a:lnTo>
                  <a:lnTo>
                    <a:pt x="617" y="23488"/>
                  </a:lnTo>
                  <a:lnTo>
                    <a:pt x="800" y="23488"/>
                  </a:lnTo>
                  <a:lnTo>
                    <a:pt x="845" y="23465"/>
                  </a:lnTo>
                  <a:lnTo>
                    <a:pt x="1005" y="23465"/>
                  </a:lnTo>
                  <a:cubicBezTo>
                    <a:pt x="1119" y="23442"/>
                    <a:pt x="1233" y="23419"/>
                    <a:pt x="1348" y="23419"/>
                  </a:cubicBezTo>
                  <a:cubicBezTo>
                    <a:pt x="1462" y="23419"/>
                    <a:pt x="1576" y="23396"/>
                    <a:pt x="1690" y="23374"/>
                  </a:cubicBezTo>
                  <a:lnTo>
                    <a:pt x="1736" y="23351"/>
                  </a:lnTo>
                  <a:lnTo>
                    <a:pt x="1850" y="23351"/>
                  </a:lnTo>
                  <a:cubicBezTo>
                    <a:pt x="1918" y="23328"/>
                    <a:pt x="1987" y="23328"/>
                    <a:pt x="2032" y="23305"/>
                  </a:cubicBezTo>
                  <a:cubicBezTo>
                    <a:pt x="2101" y="23305"/>
                    <a:pt x="2169" y="23282"/>
                    <a:pt x="2238" y="23259"/>
                  </a:cubicBezTo>
                  <a:lnTo>
                    <a:pt x="2283" y="23237"/>
                  </a:lnTo>
                  <a:cubicBezTo>
                    <a:pt x="2306" y="23237"/>
                    <a:pt x="2352" y="23214"/>
                    <a:pt x="2375" y="23214"/>
                  </a:cubicBezTo>
                  <a:lnTo>
                    <a:pt x="2420" y="23191"/>
                  </a:lnTo>
                  <a:lnTo>
                    <a:pt x="2466" y="23168"/>
                  </a:lnTo>
                  <a:cubicBezTo>
                    <a:pt x="2512" y="23168"/>
                    <a:pt x="2535" y="23145"/>
                    <a:pt x="2557" y="23145"/>
                  </a:cubicBezTo>
                  <a:cubicBezTo>
                    <a:pt x="2671" y="23100"/>
                    <a:pt x="2808" y="23054"/>
                    <a:pt x="2900" y="22986"/>
                  </a:cubicBezTo>
                  <a:cubicBezTo>
                    <a:pt x="2991" y="22963"/>
                    <a:pt x="3059" y="22917"/>
                    <a:pt x="3128" y="22894"/>
                  </a:cubicBezTo>
                  <a:cubicBezTo>
                    <a:pt x="3196" y="22871"/>
                    <a:pt x="3288" y="22849"/>
                    <a:pt x="3356" y="22803"/>
                  </a:cubicBezTo>
                  <a:cubicBezTo>
                    <a:pt x="3448" y="22780"/>
                    <a:pt x="3539" y="22735"/>
                    <a:pt x="3630" y="22689"/>
                  </a:cubicBezTo>
                  <a:lnTo>
                    <a:pt x="3699" y="22643"/>
                  </a:lnTo>
                  <a:cubicBezTo>
                    <a:pt x="3767" y="22598"/>
                    <a:pt x="3813" y="22575"/>
                    <a:pt x="3858" y="22552"/>
                  </a:cubicBezTo>
                  <a:lnTo>
                    <a:pt x="3927" y="22529"/>
                  </a:lnTo>
                  <a:cubicBezTo>
                    <a:pt x="3995" y="22483"/>
                    <a:pt x="4041" y="22461"/>
                    <a:pt x="4109" y="22438"/>
                  </a:cubicBezTo>
                  <a:cubicBezTo>
                    <a:pt x="4201" y="22392"/>
                    <a:pt x="4269" y="22346"/>
                    <a:pt x="4361" y="22278"/>
                  </a:cubicBezTo>
                  <a:cubicBezTo>
                    <a:pt x="4497" y="22210"/>
                    <a:pt x="4634" y="22118"/>
                    <a:pt x="4749" y="22027"/>
                  </a:cubicBezTo>
                  <a:cubicBezTo>
                    <a:pt x="4886" y="21936"/>
                    <a:pt x="5000" y="21821"/>
                    <a:pt x="5114" y="21730"/>
                  </a:cubicBezTo>
                  <a:lnTo>
                    <a:pt x="5159" y="21662"/>
                  </a:lnTo>
                  <a:cubicBezTo>
                    <a:pt x="5205" y="21616"/>
                    <a:pt x="5251" y="21570"/>
                    <a:pt x="5274" y="21525"/>
                  </a:cubicBezTo>
                  <a:cubicBezTo>
                    <a:pt x="5342" y="21479"/>
                    <a:pt x="5388" y="21433"/>
                    <a:pt x="5433" y="21388"/>
                  </a:cubicBezTo>
                  <a:lnTo>
                    <a:pt x="5479" y="21342"/>
                  </a:lnTo>
                  <a:lnTo>
                    <a:pt x="5525" y="21297"/>
                  </a:lnTo>
                  <a:cubicBezTo>
                    <a:pt x="5570" y="21251"/>
                    <a:pt x="5616" y="21205"/>
                    <a:pt x="5662" y="21160"/>
                  </a:cubicBezTo>
                  <a:cubicBezTo>
                    <a:pt x="5730" y="21091"/>
                    <a:pt x="5799" y="21023"/>
                    <a:pt x="5867" y="20954"/>
                  </a:cubicBezTo>
                  <a:cubicBezTo>
                    <a:pt x="5890" y="20908"/>
                    <a:pt x="5935" y="20863"/>
                    <a:pt x="5981" y="20794"/>
                  </a:cubicBezTo>
                  <a:lnTo>
                    <a:pt x="6050" y="20726"/>
                  </a:lnTo>
                  <a:lnTo>
                    <a:pt x="6118" y="20635"/>
                  </a:lnTo>
                  <a:cubicBezTo>
                    <a:pt x="6141" y="20589"/>
                    <a:pt x="6187" y="20543"/>
                    <a:pt x="6209" y="20520"/>
                  </a:cubicBezTo>
                  <a:lnTo>
                    <a:pt x="6324" y="20384"/>
                  </a:lnTo>
                  <a:cubicBezTo>
                    <a:pt x="6392" y="20292"/>
                    <a:pt x="6460" y="20201"/>
                    <a:pt x="6529" y="20110"/>
                  </a:cubicBezTo>
                  <a:cubicBezTo>
                    <a:pt x="6643" y="19973"/>
                    <a:pt x="6734" y="19836"/>
                    <a:pt x="6826" y="19699"/>
                  </a:cubicBezTo>
                  <a:cubicBezTo>
                    <a:pt x="6871" y="19653"/>
                    <a:pt x="6894" y="19607"/>
                    <a:pt x="6940" y="19539"/>
                  </a:cubicBezTo>
                  <a:lnTo>
                    <a:pt x="6963" y="19516"/>
                  </a:lnTo>
                  <a:cubicBezTo>
                    <a:pt x="7054" y="19402"/>
                    <a:pt x="7145" y="19265"/>
                    <a:pt x="7237" y="19105"/>
                  </a:cubicBezTo>
                  <a:cubicBezTo>
                    <a:pt x="7328" y="18991"/>
                    <a:pt x="7396" y="18854"/>
                    <a:pt x="7465" y="18740"/>
                  </a:cubicBezTo>
                  <a:lnTo>
                    <a:pt x="7510" y="18649"/>
                  </a:lnTo>
                  <a:cubicBezTo>
                    <a:pt x="7579" y="18489"/>
                    <a:pt x="7670" y="18329"/>
                    <a:pt x="7739" y="18169"/>
                  </a:cubicBezTo>
                  <a:cubicBezTo>
                    <a:pt x="7784" y="18101"/>
                    <a:pt x="7830" y="18010"/>
                    <a:pt x="7876" y="17918"/>
                  </a:cubicBezTo>
                  <a:cubicBezTo>
                    <a:pt x="7898" y="17850"/>
                    <a:pt x="7944" y="17781"/>
                    <a:pt x="7967" y="17713"/>
                  </a:cubicBezTo>
                  <a:cubicBezTo>
                    <a:pt x="8013" y="17599"/>
                    <a:pt x="8081" y="17508"/>
                    <a:pt x="8127" y="17393"/>
                  </a:cubicBezTo>
                  <a:lnTo>
                    <a:pt x="8195" y="17234"/>
                  </a:lnTo>
                  <a:lnTo>
                    <a:pt x="8241" y="17119"/>
                  </a:lnTo>
                  <a:cubicBezTo>
                    <a:pt x="8309" y="17005"/>
                    <a:pt x="8378" y="16868"/>
                    <a:pt x="8423" y="16754"/>
                  </a:cubicBezTo>
                  <a:cubicBezTo>
                    <a:pt x="8492" y="16595"/>
                    <a:pt x="8560" y="16412"/>
                    <a:pt x="8629" y="16252"/>
                  </a:cubicBezTo>
                  <a:lnTo>
                    <a:pt x="8697" y="16115"/>
                  </a:lnTo>
                  <a:cubicBezTo>
                    <a:pt x="8743" y="16001"/>
                    <a:pt x="8789" y="15864"/>
                    <a:pt x="8834" y="15750"/>
                  </a:cubicBezTo>
                  <a:lnTo>
                    <a:pt x="8880" y="15636"/>
                  </a:lnTo>
                  <a:cubicBezTo>
                    <a:pt x="8903" y="15567"/>
                    <a:pt x="8926" y="15476"/>
                    <a:pt x="8971" y="15408"/>
                  </a:cubicBezTo>
                  <a:lnTo>
                    <a:pt x="9017" y="15271"/>
                  </a:lnTo>
                  <a:lnTo>
                    <a:pt x="9017" y="15225"/>
                  </a:lnTo>
                  <a:cubicBezTo>
                    <a:pt x="9040" y="15225"/>
                    <a:pt x="9040" y="15202"/>
                    <a:pt x="9040" y="15179"/>
                  </a:cubicBezTo>
                  <a:lnTo>
                    <a:pt x="9063" y="15157"/>
                  </a:lnTo>
                  <a:lnTo>
                    <a:pt x="9063" y="15111"/>
                  </a:lnTo>
                  <a:lnTo>
                    <a:pt x="9085" y="15111"/>
                  </a:lnTo>
                  <a:lnTo>
                    <a:pt x="9085" y="15088"/>
                  </a:lnTo>
                  <a:cubicBezTo>
                    <a:pt x="9154" y="14883"/>
                    <a:pt x="9222" y="14677"/>
                    <a:pt x="9291" y="14495"/>
                  </a:cubicBezTo>
                  <a:cubicBezTo>
                    <a:pt x="9336" y="14335"/>
                    <a:pt x="9405" y="14152"/>
                    <a:pt x="9473" y="13970"/>
                  </a:cubicBezTo>
                  <a:cubicBezTo>
                    <a:pt x="9496" y="13878"/>
                    <a:pt x="9519" y="13810"/>
                    <a:pt x="9542" y="13719"/>
                  </a:cubicBezTo>
                  <a:cubicBezTo>
                    <a:pt x="9565" y="13627"/>
                    <a:pt x="9588" y="13536"/>
                    <a:pt x="9610" y="13422"/>
                  </a:cubicBezTo>
                  <a:lnTo>
                    <a:pt x="9656" y="13285"/>
                  </a:lnTo>
                  <a:cubicBezTo>
                    <a:pt x="9702" y="13148"/>
                    <a:pt x="9747" y="12988"/>
                    <a:pt x="9770" y="12851"/>
                  </a:cubicBezTo>
                  <a:cubicBezTo>
                    <a:pt x="9793" y="12760"/>
                    <a:pt x="9816" y="12669"/>
                    <a:pt x="9816" y="12577"/>
                  </a:cubicBezTo>
                  <a:cubicBezTo>
                    <a:pt x="9861" y="12372"/>
                    <a:pt x="9907" y="12189"/>
                    <a:pt x="9930" y="12029"/>
                  </a:cubicBezTo>
                  <a:cubicBezTo>
                    <a:pt x="9953" y="11938"/>
                    <a:pt x="9953" y="11847"/>
                    <a:pt x="9976" y="11756"/>
                  </a:cubicBezTo>
                  <a:cubicBezTo>
                    <a:pt x="9976" y="11687"/>
                    <a:pt x="9976" y="11641"/>
                    <a:pt x="9976" y="11573"/>
                  </a:cubicBezTo>
                  <a:cubicBezTo>
                    <a:pt x="9976" y="11527"/>
                    <a:pt x="9976" y="11459"/>
                    <a:pt x="9976" y="11413"/>
                  </a:cubicBezTo>
                  <a:cubicBezTo>
                    <a:pt x="9976" y="11413"/>
                    <a:pt x="9976" y="11390"/>
                    <a:pt x="9953" y="11390"/>
                  </a:cubicBezTo>
                  <a:cubicBezTo>
                    <a:pt x="10021" y="11162"/>
                    <a:pt x="10067" y="10888"/>
                    <a:pt x="10090" y="10614"/>
                  </a:cubicBezTo>
                  <a:lnTo>
                    <a:pt x="10113" y="10523"/>
                  </a:lnTo>
                  <a:cubicBezTo>
                    <a:pt x="10113" y="10386"/>
                    <a:pt x="10135" y="10249"/>
                    <a:pt x="10158" y="10135"/>
                  </a:cubicBezTo>
                  <a:lnTo>
                    <a:pt x="10158" y="10089"/>
                  </a:lnTo>
                  <a:cubicBezTo>
                    <a:pt x="10158" y="10021"/>
                    <a:pt x="10181" y="9930"/>
                    <a:pt x="10181" y="9838"/>
                  </a:cubicBezTo>
                  <a:cubicBezTo>
                    <a:pt x="10181" y="9815"/>
                    <a:pt x="10181" y="9770"/>
                    <a:pt x="10181" y="9747"/>
                  </a:cubicBezTo>
                  <a:cubicBezTo>
                    <a:pt x="10181" y="9724"/>
                    <a:pt x="10204" y="9701"/>
                    <a:pt x="10204" y="9678"/>
                  </a:cubicBezTo>
                  <a:cubicBezTo>
                    <a:pt x="10227" y="9564"/>
                    <a:pt x="10227" y="9473"/>
                    <a:pt x="10249" y="9359"/>
                  </a:cubicBezTo>
                  <a:cubicBezTo>
                    <a:pt x="10249" y="9313"/>
                    <a:pt x="10249" y="9268"/>
                    <a:pt x="10249" y="9199"/>
                  </a:cubicBezTo>
                  <a:cubicBezTo>
                    <a:pt x="10272" y="9062"/>
                    <a:pt x="10295" y="8902"/>
                    <a:pt x="10295" y="8765"/>
                  </a:cubicBezTo>
                  <a:cubicBezTo>
                    <a:pt x="10295" y="8697"/>
                    <a:pt x="10295" y="8628"/>
                    <a:pt x="10318" y="8583"/>
                  </a:cubicBezTo>
                  <a:cubicBezTo>
                    <a:pt x="10318" y="8492"/>
                    <a:pt x="10318" y="8400"/>
                    <a:pt x="10318" y="8309"/>
                  </a:cubicBezTo>
                  <a:cubicBezTo>
                    <a:pt x="10341" y="8149"/>
                    <a:pt x="10341" y="7989"/>
                    <a:pt x="10341" y="7830"/>
                  </a:cubicBezTo>
                  <a:cubicBezTo>
                    <a:pt x="10341" y="7647"/>
                    <a:pt x="10341" y="7442"/>
                    <a:pt x="10341" y="7259"/>
                  </a:cubicBezTo>
                  <a:cubicBezTo>
                    <a:pt x="10341" y="7054"/>
                    <a:pt x="10341" y="6871"/>
                    <a:pt x="10341" y="6666"/>
                  </a:cubicBezTo>
                  <a:cubicBezTo>
                    <a:pt x="10318" y="6277"/>
                    <a:pt x="10318" y="5912"/>
                    <a:pt x="10295" y="5570"/>
                  </a:cubicBezTo>
                  <a:cubicBezTo>
                    <a:pt x="10295" y="5479"/>
                    <a:pt x="10272" y="5387"/>
                    <a:pt x="10272" y="5296"/>
                  </a:cubicBezTo>
                  <a:cubicBezTo>
                    <a:pt x="10272" y="5250"/>
                    <a:pt x="10272" y="5205"/>
                    <a:pt x="10272" y="5182"/>
                  </a:cubicBezTo>
                  <a:cubicBezTo>
                    <a:pt x="10249" y="5113"/>
                    <a:pt x="10249" y="5068"/>
                    <a:pt x="10249" y="4999"/>
                  </a:cubicBezTo>
                  <a:cubicBezTo>
                    <a:pt x="10227" y="4817"/>
                    <a:pt x="10204" y="4611"/>
                    <a:pt x="10158" y="4406"/>
                  </a:cubicBezTo>
                  <a:cubicBezTo>
                    <a:pt x="10158" y="4315"/>
                    <a:pt x="10135" y="4200"/>
                    <a:pt x="10113" y="4086"/>
                  </a:cubicBezTo>
                  <a:lnTo>
                    <a:pt x="10090" y="3904"/>
                  </a:lnTo>
                  <a:cubicBezTo>
                    <a:pt x="10090" y="3858"/>
                    <a:pt x="10067" y="3812"/>
                    <a:pt x="10067" y="3744"/>
                  </a:cubicBezTo>
                  <a:cubicBezTo>
                    <a:pt x="10067" y="3721"/>
                    <a:pt x="10044" y="3675"/>
                    <a:pt x="10044" y="3630"/>
                  </a:cubicBezTo>
                  <a:cubicBezTo>
                    <a:pt x="10044" y="3538"/>
                    <a:pt x="10021" y="3470"/>
                    <a:pt x="9998" y="3379"/>
                  </a:cubicBezTo>
                  <a:cubicBezTo>
                    <a:pt x="9976" y="3219"/>
                    <a:pt x="9930" y="3059"/>
                    <a:pt x="9884" y="2899"/>
                  </a:cubicBezTo>
                  <a:lnTo>
                    <a:pt x="9884" y="2922"/>
                  </a:lnTo>
                  <a:cubicBezTo>
                    <a:pt x="9861" y="2854"/>
                    <a:pt x="9839" y="2762"/>
                    <a:pt x="9816" y="2671"/>
                  </a:cubicBezTo>
                  <a:cubicBezTo>
                    <a:pt x="9793" y="2580"/>
                    <a:pt x="9770" y="2511"/>
                    <a:pt x="9724" y="2443"/>
                  </a:cubicBezTo>
                  <a:cubicBezTo>
                    <a:pt x="9702" y="2352"/>
                    <a:pt x="9656" y="2283"/>
                    <a:pt x="9633" y="2215"/>
                  </a:cubicBezTo>
                  <a:cubicBezTo>
                    <a:pt x="9588" y="2123"/>
                    <a:pt x="9542" y="2055"/>
                    <a:pt x="9496" y="1964"/>
                  </a:cubicBezTo>
                  <a:lnTo>
                    <a:pt x="9359" y="1781"/>
                  </a:lnTo>
                  <a:cubicBezTo>
                    <a:pt x="9336" y="1735"/>
                    <a:pt x="9314" y="1712"/>
                    <a:pt x="9291" y="1667"/>
                  </a:cubicBezTo>
                  <a:cubicBezTo>
                    <a:pt x="9268" y="1621"/>
                    <a:pt x="9245" y="1598"/>
                    <a:pt x="9222" y="1575"/>
                  </a:cubicBezTo>
                  <a:cubicBezTo>
                    <a:pt x="9177" y="1484"/>
                    <a:pt x="9131" y="1416"/>
                    <a:pt x="9085" y="1347"/>
                  </a:cubicBezTo>
                  <a:cubicBezTo>
                    <a:pt x="9017" y="1256"/>
                    <a:pt x="8948" y="1187"/>
                    <a:pt x="8880" y="1096"/>
                  </a:cubicBezTo>
                  <a:cubicBezTo>
                    <a:pt x="8857" y="1051"/>
                    <a:pt x="8811" y="1005"/>
                    <a:pt x="8789" y="982"/>
                  </a:cubicBezTo>
                  <a:lnTo>
                    <a:pt x="8766" y="936"/>
                  </a:lnTo>
                  <a:cubicBezTo>
                    <a:pt x="8720" y="891"/>
                    <a:pt x="8652" y="822"/>
                    <a:pt x="8606" y="777"/>
                  </a:cubicBezTo>
                  <a:lnTo>
                    <a:pt x="8583" y="754"/>
                  </a:lnTo>
                  <a:cubicBezTo>
                    <a:pt x="8492" y="640"/>
                    <a:pt x="8423" y="571"/>
                    <a:pt x="8332" y="503"/>
                  </a:cubicBezTo>
                  <a:cubicBezTo>
                    <a:pt x="8286" y="457"/>
                    <a:pt x="8241" y="434"/>
                    <a:pt x="8195" y="389"/>
                  </a:cubicBezTo>
                  <a:cubicBezTo>
                    <a:pt x="8172" y="366"/>
                    <a:pt x="8104" y="343"/>
                    <a:pt x="8058" y="320"/>
                  </a:cubicBezTo>
                  <a:lnTo>
                    <a:pt x="8035" y="297"/>
                  </a:lnTo>
                  <a:lnTo>
                    <a:pt x="7990" y="297"/>
                  </a:lnTo>
                  <a:cubicBezTo>
                    <a:pt x="7967" y="274"/>
                    <a:pt x="7944" y="274"/>
                    <a:pt x="7944" y="274"/>
                  </a:cubicBezTo>
                  <a:cubicBezTo>
                    <a:pt x="7898" y="297"/>
                    <a:pt x="7898" y="297"/>
                    <a:pt x="7876" y="297"/>
                  </a:cubicBezTo>
                  <a:lnTo>
                    <a:pt x="7762" y="297"/>
                  </a:lnTo>
                  <a:cubicBezTo>
                    <a:pt x="7716" y="206"/>
                    <a:pt x="7670" y="115"/>
                    <a:pt x="7625" y="46"/>
                  </a:cubicBezTo>
                  <a:cubicBezTo>
                    <a:pt x="7602" y="23"/>
                    <a:pt x="7556" y="1"/>
                    <a:pt x="75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24"/>
            <p:cNvSpPr/>
            <p:nvPr/>
          </p:nvSpPr>
          <p:spPr>
            <a:xfrm>
              <a:off x="6848900" y="1768425"/>
              <a:ext cx="265350" cy="220300"/>
            </a:xfrm>
            <a:custGeom>
              <a:avLst/>
              <a:gdLst/>
              <a:ahLst/>
              <a:cxnLst/>
              <a:rect l="l" t="t" r="r" b="b"/>
              <a:pathLst>
                <a:path w="10614" h="8812" extrusionOk="0">
                  <a:moveTo>
                    <a:pt x="4474" y="1"/>
                  </a:moveTo>
                  <a:cubicBezTo>
                    <a:pt x="4291" y="1"/>
                    <a:pt x="4086" y="24"/>
                    <a:pt x="3903" y="69"/>
                  </a:cubicBezTo>
                  <a:cubicBezTo>
                    <a:pt x="3858" y="69"/>
                    <a:pt x="3835" y="92"/>
                    <a:pt x="3812" y="138"/>
                  </a:cubicBezTo>
                  <a:cubicBezTo>
                    <a:pt x="3721" y="138"/>
                    <a:pt x="3652" y="138"/>
                    <a:pt x="3561" y="161"/>
                  </a:cubicBezTo>
                  <a:lnTo>
                    <a:pt x="3515" y="161"/>
                  </a:lnTo>
                  <a:cubicBezTo>
                    <a:pt x="3470" y="161"/>
                    <a:pt x="3424" y="184"/>
                    <a:pt x="3378" y="184"/>
                  </a:cubicBezTo>
                  <a:lnTo>
                    <a:pt x="3333" y="184"/>
                  </a:lnTo>
                  <a:cubicBezTo>
                    <a:pt x="3264" y="206"/>
                    <a:pt x="3196" y="206"/>
                    <a:pt x="3127" y="229"/>
                  </a:cubicBezTo>
                  <a:cubicBezTo>
                    <a:pt x="3059" y="252"/>
                    <a:pt x="2967" y="252"/>
                    <a:pt x="2876" y="298"/>
                  </a:cubicBezTo>
                  <a:cubicBezTo>
                    <a:pt x="2831" y="298"/>
                    <a:pt x="2785" y="321"/>
                    <a:pt x="2739" y="343"/>
                  </a:cubicBezTo>
                  <a:lnTo>
                    <a:pt x="2625" y="389"/>
                  </a:lnTo>
                  <a:cubicBezTo>
                    <a:pt x="2557" y="412"/>
                    <a:pt x="2465" y="435"/>
                    <a:pt x="2397" y="458"/>
                  </a:cubicBezTo>
                  <a:cubicBezTo>
                    <a:pt x="2260" y="503"/>
                    <a:pt x="2123" y="572"/>
                    <a:pt x="1986" y="640"/>
                  </a:cubicBezTo>
                  <a:lnTo>
                    <a:pt x="1895" y="686"/>
                  </a:lnTo>
                  <a:cubicBezTo>
                    <a:pt x="1803" y="709"/>
                    <a:pt x="1735" y="754"/>
                    <a:pt x="1666" y="777"/>
                  </a:cubicBezTo>
                  <a:lnTo>
                    <a:pt x="1644" y="800"/>
                  </a:lnTo>
                  <a:cubicBezTo>
                    <a:pt x="1552" y="846"/>
                    <a:pt x="1484" y="891"/>
                    <a:pt x="1393" y="937"/>
                  </a:cubicBezTo>
                  <a:cubicBezTo>
                    <a:pt x="1347" y="982"/>
                    <a:pt x="1301" y="1005"/>
                    <a:pt x="1278" y="1051"/>
                  </a:cubicBezTo>
                  <a:lnTo>
                    <a:pt x="1210" y="1097"/>
                  </a:lnTo>
                  <a:cubicBezTo>
                    <a:pt x="1187" y="1119"/>
                    <a:pt x="1164" y="1142"/>
                    <a:pt x="1141" y="1165"/>
                  </a:cubicBezTo>
                  <a:cubicBezTo>
                    <a:pt x="1119" y="1165"/>
                    <a:pt x="1096" y="1188"/>
                    <a:pt x="1073" y="1211"/>
                  </a:cubicBezTo>
                  <a:cubicBezTo>
                    <a:pt x="1027" y="1256"/>
                    <a:pt x="982" y="1279"/>
                    <a:pt x="959" y="1325"/>
                  </a:cubicBezTo>
                  <a:lnTo>
                    <a:pt x="913" y="1371"/>
                  </a:lnTo>
                  <a:cubicBezTo>
                    <a:pt x="890" y="1393"/>
                    <a:pt x="868" y="1416"/>
                    <a:pt x="845" y="1439"/>
                  </a:cubicBezTo>
                  <a:lnTo>
                    <a:pt x="822" y="1462"/>
                  </a:lnTo>
                  <a:cubicBezTo>
                    <a:pt x="776" y="1485"/>
                    <a:pt x="753" y="1530"/>
                    <a:pt x="708" y="1553"/>
                  </a:cubicBezTo>
                  <a:cubicBezTo>
                    <a:pt x="685" y="1576"/>
                    <a:pt x="662" y="1599"/>
                    <a:pt x="639" y="1622"/>
                  </a:cubicBezTo>
                  <a:cubicBezTo>
                    <a:pt x="594" y="1667"/>
                    <a:pt x="548" y="1690"/>
                    <a:pt x="502" y="1736"/>
                  </a:cubicBezTo>
                  <a:cubicBezTo>
                    <a:pt x="480" y="1781"/>
                    <a:pt x="434" y="1804"/>
                    <a:pt x="411" y="1850"/>
                  </a:cubicBezTo>
                  <a:cubicBezTo>
                    <a:pt x="388" y="1873"/>
                    <a:pt x="365" y="1895"/>
                    <a:pt x="343" y="1918"/>
                  </a:cubicBezTo>
                  <a:cubicBezTo>
                    <a:pt x="274" y="2010"/>
                    <a:pt x="206" y="2078"/>
                    <a:pt x="114" y="2124"/>
                  </a:cubicBezTo>
                  <a:cubicBezTo>
                    <a:pt x="91" y="2169"/>
                    <a:pt x="69" y="2215"/>
                    <a:pt x="91" y="2261"/>
                  </a:cubicBezTo>
                  <a:cubicBezTo>
                    <a:pt x="46" y="2284"/>
                    <a:pt x="23" y="2329"/>
                    <a:pt x="23" y="2352"/>
                  </a:cubicBezTo>
                  <a:cubicBezTo>
                    <a:pt x="0" y="2398"/>
                    <a:pt x="23" y="2443"/>
                    <a:pt x="46" y="2466"/>
                  </a:cubicBezTo>
                  <a:cubicBezTo>
                    <a:pt x="46" y="2512"/>
                    <a:pt x="91" y="2535"/>
                    <a:pt x="137" y="2557"/>
                  </a:cubicBezTo>
                  <a:cubicBezTo>
                    <a:pt x="206" y="2557"/>
                    <a:pt x="274" y="2557"/>
                    <a:pt x="365" y="2580"/>
                  </a:cubicBezTo>
                  <a:cubicBezTo>
                    <a:pt x="753" y="2626"/>
                    <a:pt x="1073" y="2694"/>
                    <a:pt x="1370" y="2809"/>
                  </a:cubicBezTo>
                  <a:lnTo>
                    <a:pt x="1415" y="2809"/>
                  </a:lnTo>
                  <a:cubicBezTo>
                    <a:pt x="1438" y="2831"/>
                    <a:pt x="1461" y="2831"/>
                    <a:pt x="1484" y="2831"/>
                  </a:cubicBezTo>
                  <a:lnTo>
                    <a:pt x="1552" y="2831"/>
                  </a:lnTo>
                  <a:cubicBezTo>
                    <a:pt x="1621" y="2809"/>
                    <a:pt x="1666" y="2763"/>
                    <a:pt x="1689" y="2740"/>
                  </a:cubicBezTo>
                  <a:cubicBezTo>
                    <a:pt x="1712" y="2694"/>
                    <a:pt x="1758" y="2672"/>
                    <a:pt x="1781" y="2626"/>
                  </a:cubicBezTo>
                  <a:lnTo>
                    <a:pt x="1826" y="2580"/>
                  </a:lnTo>
                  <a:cubicBezTo>
                    <a:pt x="1872" y="2512"/>
                    <a:pt x="1940" y="2466"/>
                    <a:pt x="2009" y="2398"/>
                  </a:cubicBezTo>
                  <a:lnTo>
                    <a:pt x="2054" y="2352"/>
                  </a:lnTo>
                  <a:cubicBezTo>
                    <a:pt x="2077" y="2329"/>
                    <a:pt x="2100" y="2306"/>
                    <a:pt x="2123" y="2284"/>
                  </a:cubicBezTo>
                  <a:lnTo>
                    <a:pt x="2214" y="2238"/>
                  </a:lnTo>
                  <a:cubicBezTo>
                    <a:pt x="2260" y="2192"/>
                    <a:pt x="2306" y="2169"/>
                    <a:pt x="2328" y="2147"/>
                  </a:cubicBezTo>
                  <a:lnTo>
                    <a:pt x="2306" y="2147"/>
                  </a:lnTo>
                  <a:cubicBezTo>
                    <a:pt x="2442" y="2055"/>
                    <a:pt x="2602" y="1964"/>
                    <a:pt x="2739" y="1895"/>
                  </a:cubicBezTo>
                  <a:lnTo>
                    <a:pt x="2785" y="1873"/>
                  </a:lnTo>
                  <a:cubicBezTo>
                    <a:pt x="2853" y="1804"/>
                    <a:pt x="2945" y="1781"/>
                    <a:pt x="3013" y="1736"/>
                  </a:cubicBezTo>
                  <a:cubicBezTo>
                    <a:pt x="3104" y="1690"/>
                    <a:pt x="3196" y="1644"/>
                    <a:pt x="3264" y="1599"/>
                  </a:cubicBezTo>
                  <a:cubicBezTo>
                    <a:pt x="3310" y="1599"/>
                    <a:pt x="3356" y="1576"/>
                    <a:pt x="3378" y="1553"/>
                  </a:cubicBezTo>
                  <a:cubicBezTo>
                    <a:pt x="3424" y="1553"/>
                    <a:pt x="3470" y="1530"/>
                    <a:pt x="3515" y="1507"/>
                  </a:cubicBezTo>
                  <a:lnTo>
                    <a:pt x="3561" y="1485"/>
                  </a:lnTo>
                  <a:cubicBezTo>
                    <a:pt x="3629" y="1462"/>
                    <a:pt x="3721" y="1439"/>
                    <a:pt x="3789" y="1416"/>
                  </a:cubicBezTo>
                  <a:cubicBezTo>
                    <a:pt x="3903" y="1371"/>
                    <a:pt x="4017" y="1348"/>
                    <a:pt x="4132" y="1325"/>
                  </a:cubicBezTo>
                  <a:cubicBezTo>
                    <a:pt x="4223" y="1279"/>
                    <a:pt x="4337" y="1256"/>
                    <a:pt x="4451" y="1256"/>
                  </a:cubicBezTo>
                  <a:cubicBezTo>
                    <a:pt x="4542" y="1234"/>
                    <a:pt x="4657" y="1234"/>
                    <a:pt x="4748" y="1234"/>
                  </a:cubicBezTo>
                  <a:lnTo>
                    <a:pt x="4885" y="1234"/>
                  </a:lnTo>
                  <a:cubicBezTo>
                    <a:pt x="5022" y="1234"/>
                    <a:pt x="5182" y="1256"/>
                    <a:pt x="5318" y="1279"/>
                  </a:cubicBezTo>
                  <a:cubicBezTo>
                    <a:pt x="5433" y="1279"/>
                    <a:pt x="5524" y="1302"/>
                    <a:pt x="5615" y="1325"/>
                  </a:cubicBezTo>
                  <a:lnTo>
                    <a:pt x="5775" y="1325"/>
                  </a:lnTo>
                  <a:cubicBezTo>
                    <a:pt x="5821" y="1348"/>
                    <a:pt x="5866" y="1348"/>
                    <a:pt x="5912" y="1348"/>
                  </a:cubicBezTo>
                  <a:cubicBezTo>
                    <a:pt x="6003" y="1371"/>
                    <a:pt x="6117" y="1393"/>
                    <a:pt x="6209" y="1416"/>
                  </a:cubicBezTo>
                  <a:cubicBezTo>
                    <a:pt x="6300" y="1439"/>
                    <a:pt x="6391" y="1462"/>
                    <a:pt x="6483" y="1485"/>
                  </a:cubicBezTo>
                  <a:cubicBezTo>
                    <a:pt x="6620" y="1553"/>
                    <a:pt x="6756" y="1622"/>
                    <a:pt x="6871" y="1690"/>
                  </a:cubicBezTo>
                  <a:cubicBezTo>
                    <a:pt x="6985" y="1759"/>
                    <a:pt x="7099" y="1850"/>
                    <a:pt x="7236" y="1941"/>
                  </a:cubicBezTo>
                  <a:lnTo>
                    <a:pt x="7259" y="1941"/>
                  </a:lnTo>
                  <a:lnTo>
                    <a:pt x="7396" y="2055"/>
                  </a:lnTo>
                  <a:lnTo>
                    <a:pt x="7533" y="2169"/>
                  </a:lnTo>
                  <a:cubicBezTo>
                    <a:pt x="7601" y="2215"/>
                    <a:pt x="7692" y="2284"/>
                    <a:pt x="7784" y="2352"/>
                  </a:cubicBezTo>
                  <a:cubicBezTo>
                    <a:pt x="7875" y="2420"/>
                    <a:pt x="7943" y="2512"/>
                    <a:pt x="8035" y="2580"/>
                  </a:cubicBezTo>
                  <a:cubicBezTo>
                    <a:pt x="8058" y="2603"/>
                    <a:pt x="8103" y="2649"/>
                    <a:pt x="8126" y="2672"/>
                  </a:cubicBezTo>
                  <a:cubicBezTo>
                    <a:pt x="8172" y="2717"/>
                    <a:pt x="8217" y="2763"/>
                    <a:pt x="8263" y="2809"/>
                  </a:cubicBezTo>
                  <a:cubicBezTo>
                    <a:pt x="8331" y="2900"/>
                    <a:pt x="8400" y="2968"/>
                    <a:pt x="8446" y="3014"/>
                  </a:cubicBezTo>
                  <a:cubicBezTo>
                    <a:pt x="8605" y="3219"/>
                    <a:pt x="8742" y="3402"/>
                    <a:pt x="8834" y="3607"/>
                  </a:cubicBezTo>
                  <a:lnTo>
                    <a:pt x="8879" y="3699"/>
                  </a:lnTo>
                  <a:cubicBezTo>
                    <a:pt x="8902" y="3767"/>
                    <a:pt x="8925" y="3836"/>
                    <a:pt x="8971" y="3904"/>
                  </a:cubicBezTo>
                  <a:lnTo>
                    <a:pt x="8971" y="3927"/>
                  </a:lnTo>
                  <a:cubicBezTo>
                    <a:pt x="8993" y="3973"/>
                    <a:pt x="8993" y="3995"/>
                    <a:pt x="9016" y="4041"/>
                  </a:cubicBezTo>
                  <a:cubicBezTo>
                    <a:pt x="9016" y="4087"/>
                    <a:pt x="9039" y="4132"/>
                    <a:pt x="9039" y="4178"/>
                  </a:cubicBezTo>
                  <a:cubicBezTo>
                    <a:pt x="9062" y="4246"/>
                    <a:pt x="9062" y="4292"/>
                    <a:pt x="9085" y="4361"/>
                  </a:cubicBezTo>
                  <a:cubicBezTo>
                    <a:pt x="9085" y="4429"/>
                    <a:pt x="9107" y="4498"/>
                    <a:pt x="9107" y="4566"/>
                  </a:cubicBezTo>
                  <a:cubicBezTo>
                    <a:pt x="9107" y="4612"/>
                    <a:pt x="9107" y="4680"/>
                    <a:pt x="9130" y="4749"/>
                  </a:cubicBezTo>
                  <a:lnTo>
                    <a:pt x="9130" y="4817"/>
                  </a:lnTo>
                  <a:lnTo>
                    <a:pt x="9130" y="4908"/>
                  </a:lnTo>
                  <a:cubicBezTo>
                    <a:pt x="9153" y="5023"/>
                    <a:pt x="9153" y="5160"/>
                    <a:pt x="9153" y="5274"/>
                  </a:cubicBezTo>
                  <a:cubicBezTo>
                    <a:pt x="9130" y="5365"/>
                    <a:pt x="9107" y="5433"/>
                    <a:pt x="9085" y="5525"/>
                  </a:cubicBezTo>
                  <a:cubicBezTo>
                    <a:pt x="9039" y="5616"/>
                    <a:pt x="9016" y="5707"/>
                    <a:pt x="8993" y="5799"/>
                  </a:cubicBezTo>
                  <a:cubicBezTo>
                    <a:pt x="8971" y="5913"/>
                    <a:pt x="8948" y="6004"/>
                    <a:pt x="8925" y="6095"/>
                  </a:cubicBezTo>
                  <a:cubicBezTo>
                    <a:pt x="8902" y="6164"/>
                    <a:pt x="8879" y="6255"/>
                    <a:pt x="8834" y="6346"/>
                  </a:cubicBezTo>
                  <a:cubicBezTo>
                    <a:pt x="8788" y="6461"/>
                    <a:pt x="8719" y="6597"/>
                    <a:pt x="8628" y="6780"/>
                  </a:cubicBezTo>
                  <a:cubicBezTo>
                    <a:pt x="8605" y="6803"/>
                    <a:pt x="8605" y="6849"/>
                    <a:pt x="8582" y="6894"/>
                  </a:cubicBezTo>
                  <a:cubicBezTo>
                    <a:pt x="8560" y="6917"/>
                    <a:pt x="8537" y="6963"/>
                    <a:pt x="8514" y="6986"/>
                  </a:cubicBezTo>
                  <a:cubicBezTo>
                    <a:pt x="8491" y="7054"/>
                    <a:pt x="8468" y="7100"/>
                    <a:pt x="8423" y="7145"/>
                  </a:cubicBezTo>
                  <a:cubicBezTo>
                    <a:pt x="8400" y="7191"/>
                    <a:pt x="8377" y="7214"/>
                    <a:pt x="8354" y="7259"/>
                  </a:cubicBezTo>
                  <a:cubicBezTo>
                    <a:pt x="8309" y="7328"/>
                    <a:pt x="8263" y="7396"/>
                    <a:pt x="8263" y="7488"/>
                  </a:cubicBezTo>
                  <a:cubicBezTo>
                    <a:pt x="8286" y="7533"/>
                    <a:pt x="8286" y="7602"/>
                    <a:pt x="8331" y="7670"/>
                  </a:cubicBezTo>
                  <a:cubicBezTo>
                    <a:pt x="8354" y="7693"/>
                    <a:pt x="8377" y="7716"/>
                    <a:pt x="8400" y="7739"/>
                  </a:cubicBezTo>
                  <a:lnTo>
                    <a:pt x="8423" y="7762"/>
                  </a:lnTo>
                  <a:lnTo>
                    <a:pt x="8446" y="7807"/>
                  </a:lnTo>
                  <a:lnTo>
                    <a:pt x="8468" y="7830"/>
                  </a:lnTo>
                  <a:cubicBezTo>
                    <a:pt x="8491" y="7853"/>
                    <a:pt x="8514" y="7899"/>
                    <a:pt x="8560" y="7944"/>
                  </a:cubicBezTo>
                  <a:cubicBezTo>
                    <a:pt x="8582" y="7967"/>
                    <a:pt x="8582" y="7990"/>
                    <a:pt x="8605" y="8013"/>
                  </a:cubicBezTo>
                  <a:cubicBezTo>
                    <a:pt x="8605" y="8035"/>
                    <a:pt x="8628" y="8035"/>
                    <a:pt x="8628" y="8058"/>
                  </a:cubicBezTo>
                  <a:lnTo>
                    <a:pt x="8651" y="8081"/>
                  </a:lnTo>
                  <a:cubicBezTo>
                    <a:pt x="8674" y="8127"/>
                    <a:pt x="8697" y="8172"/>
                    <a:pt x="8742" y="8218"/>
                  </a:cubicBezTo>
                  <a:lnTo>
                    <a:pt x="8765" y="8241"/>
                  </a:lnTo>
                  <a:cubicBezTo>
                    <a:pt x="8765" y="8264"/>
                    <a:pt x="8788" y="8287"/>
                    <a:pt x="8788" y="8309"/>
                  </a:cubicBezTo>
                  <a:cubicBezTo>
                    <a:pt x="8811" y="8332"/>
                    <a:pt x="8834" y="8378"/>
                    <a:pt x="8856" y="8424"/>
                  </a:cubicBezTo>
                  <a:lnTo>
                    <a:pt x="8879" y="8469"/>
                  </a:lnTo>
                  <a:cubicBezTo>
                    <a:pt x="8902" y="8515"/>
                    <a:pt x="8925" y="8583"/>
                    <a:pt x="8971" y="8652"/>
                  </a:cubicBezTo>
                  <a:cubicBezTo>
                    <a:pt x="8971" y="8675"/>
                    <a:pt x="8993" y="8697"/>
                    <a:pt x="8993" y="8697"/>
                  </a:cubicBezTo>
                  <a:cubicBezTo>
                    <a:pt x="8993" y="8720"/>
                    <a:pt x="9016" y="8720"/>
                    <a:pt x="9016" y="8743"/>
                  </a:cubicBezTo>
                  <a:cubicBezTo>
                    <a:pt x="9062" y="8789"/>
                    <a:pt x="9130" y="8812"/>
                    <a:pt x="9176" y="8812"/>
                  </a:cubicBezTo>
                  <a:cubicBezTo>
                    <a:pt x="9199" y="8812"/>
                    <a:pt x="9222" y="8812"/>
                    <a:pt x="9244" y="8789"/>
                  </a:cubicBezTo>
                  <a:lnTo>
                    <a:pt x="9153" y="8789"/>
                  </a:lnTo>
                  <a:cubicBezTo>
                    <a:pt x="9153" y="8789"/>
                    <a:pt x="9130" y="8766"/>
                    <a:pt x="9130" y="8766"/>
                  </a:cubicBezTo>
                  <a:cubicBezTo>
                    <a:pt x="9130" y="8743"/>
                    <a:pt x="9130" y="8743"/>
                    <a:pt x="9130" y="8720"/>
                  </a:cubicBezTo>
                  <a:cubicBezTo>
                    <a:pt x="9153" y="8697"/>
                    <a:pt x="9176" y="8675"/>
                    <a:pt x="9176" y="8652"/>
                  </a:cubicBezTo>
                  <a:lnTo>
                    <a:pt x="9199" y="8629"/>
                  </a:lnTo>
                  <a:cubicBezTo>
                    <a:pt x="9222" y="8583"/>
                    <a:pt x="9244" y="8560"/>
                    <a:pt x="9267" y="8538"/>
                  </a:cubicBezTo>
                  <a:cubicBezTo>
                    <a:pt x="9290" y="8492"/>
                    <a:pt x="9336" y="8446"/>
                    <a:pt x="9359" y="8424"/>
                  </a:cubicBezTo>
                  <a:cubicBezTo>
                    <a:pt x="9359" y="8378"/>
                    <a:pt x="9336" y="8332"/>
                    <a:pt x="9336" y="8287"/>
                  </a:cubicBezTo>
                  <a:cubicBezTo>
                    <a:pt x="9336" y="8264"/>
                    <a:pt x="9313" y="8264"/>
                    <a:pt x="9313" y="8241"/>
                  </a:cubicBezTo>
                  <a:lnTo>
                    <a:pt x="9336" y="8195"/>
                  </a:lnTo>
                  <a:cubicBezTo>
                    <a:pt x="9359" y="8150"/>
                    <a:pt x="9404" y="8104"/>
                    <a:pt x="9427" y="8058"/>
                  </a:cubicBezTo>
                  <a:cubicBezTo>
                    <a:pt x="9450" y="8035"/>
                    <a:pt x="9473" y="7990"/>
                    <a:pt x="9496" y="7967"/>
                  </a:cubicBezTo>
                  <a:cubicBezTo>
                    <a:pt x="9564" y="7853"/>
                    <a:pt x="9632" y="7739"/>
                    <a:pt x="9701" y="7647"/>
                  </a:cubicBezTo>
                  <a:cubicBezTo>
                    <a:pt x="9769" y="7511"/>
                    <a:pt x="9838" y="7374"/>
                    <a:pt x="9906" y="7282"/>
                  </a:cubicBezTo>
                  <a:cubicBezTo>
                    <a:pt x="9952" y="7168"/>
                    <a:pt x="9998" y="7031"/>
                    <a:pt x="10066" y="6894"/>
                  </a:cubicBezTo>
                  <a:cubicBezTo>
                    <a:pt x="10089" y="6849"/>
                    <a:pt x="10112" y="6803"/>
                    <a:pt x="10135" y="6757"/>
                  </a:cubicBezTo>
                  <a:cubicBezTo>
                    <a:pt x="10135" y="6734"/>
                    <a:pt x="10135" y="6712"/>
                    <a:pt x="10135" y="6689"/>
                  </a:cubicBezTo>
                  <a:cubicBezTo>
                    <a:pt x="10157" y="6666"/>
                    <a:pt x="10157" y="6643"/>
                    <a:pt x="10157" y="6620"/>
                  </a:cubicBezTo>
                  <a:lnTo>
                    <a:pt x="10203" y="6552"/>
                  </a:lnTo>
                  <a:cubicBezTo>
                    <a:pt x="10226" y="6461"/>
                    <a:pt x="10272" y="6369"/>
                    <a:pt x="10294" y="6255"/>
                  </a:cubicBezTo>
                  <a:cubicBezTo>
                    <a:pt x="10340" y="6141"/>
                    <a:pt x="10363" y="6027"/>
                    <a:pt x="10363" y="5867"/>
                  </a:cubicBezTo>
                  <a:lnTo>
                    <a:pt x="10363" y="5890"/>
                  </a:lnTo>
                  <a:cubicBezTo>
                    <a:pt x="10386" y="5799"/>
                    <a:pt x="10409" y="5684"/>
                    <a:pt x="10431" y="5593"/>
                  </a:cubicBezTo>
                  <a:cubicBezTo>
                    <a:pt x="10454" y="5525"/>
                    <a:pt x="10454" y="5456"/>
                    <a:pt x="10477" y="5388"/>
                  </a:cubicBezTo>
                  <a:lnTo>
                    <a:pt x="10523" y="5251"/>
                  </a:lnTo>
                  <a:lnTo>
                    <a:pt x="10523" y="5205"/>
                  </a:lnTo>
                  <a:cubicBezTo>
                    <a:pt x="10568" y="5091"/>
                    <a:pt x="10591" y="4977"/>
                    <a:pt x="10591" y="4863"/>
                  </a:cubicBezTo>
                  <a:cubicBezTo>
                    <a:pt x="10614" y="4771"/>
                    <a:pt x="10591" y="4657"/>
                    <a:pt x="10591" y="4566"/>
                  </a:cubicBezTo>
                  <a:cubicBezTo>
                    <a:pt x="10614" y="4543"/>
                    <a:pt x="10614" y="4498"/>
                    <a:pt x="10591" y="4452"/>
                  </a:cubicBezTo>
                  <a:cubicBezTo>
                    <a:pt x="10591" y="4429"/>
                    <a:pt x="10591" y="4429"/>
                    <a:pt x="10591" y="4406"/>
                  </a:cubicBezTo>
                  <a:cubicBezTo>
                    <a:pt x="10568" y="4315"/>
                    <a:pt x="10568" y="4246"/>
                    <a:pt x="10568" y="4178"/>
                  </a:cubicBezTo>
                  <a:lnTo>
                    <a:pt x="10568" y="4087"/>
                  </a:lnTo>
                  <a:cubicBezTo>
                    <a:pt x="10568" y="3950"/>
                    <a:pt x="10523" y="3836"/>
                    <a:pt x="10477" y="3722"/>
                  </a:cubicBezTo>
                  <a:cubicBezTo>
                    <a:pt x="10477" y="3676"/>
                    <a:pt x="10454" y="3630"/>
                    <a:pt x="10454" y="3607"/>
                  </a:cubicBezTo>
                  <a:lnTo>
                    <a:pt x="10431" y="3539"/>
                  </a:lnTo>
                  <a:cubicBezTo>
                    <a:pt x="10409" y="3448"/>
                    <a:pt x="10363" y="3379"/>
                    <a:pt x="10340" y="3288"/>
                  </a:cubicBezTo>
                  <a:lnTo>
                    <a:pt x="10317" y="3265"/>
                  </a:lnTo>
                  <a:cubicBezTo>
                    <a:pt x="10272" y="3174"/>
                    <a:pt x="10226" y="3082"/>
                    <a:pt x="10180" y="2991"/>
                  </a:cubicBezTo>
                  <a:cubicBezTo>
                    <a:pt x="10180" y="2991"/>
                    <a:pt x="10157" y="2968"/>
                    <a:pt x="10157" y="2968"/>
                  </a:cubicBezTo>
                  <a:cubicBezTo>
                    <a:pt x="10135" y="2877"/>
                    <a:pt x="10089" y="2809"/>
                    <a:pt x="10043" y="2717"/>
                  </a:cubicBezTo>
                  <a:cubicBezTo>
                    <a:pt x="9998" y="2649"/>
                    <a:pt x="9952" y="2580"/>
                    <a:pt x="9884" y="2512"/>
                  </a:cubicBezTo>
                  <a:cubicBezTo>
                    <a:pt x="9838" y="2420"/>
                    <a:pt x="9769" y="2329"/>
                    <a:pt x="9701" y="2261"/>
                  </a:cubicBezTo>
                  <a:cubicBezTo>
                    <a:pt x="9632" y="2192"/>
                    <a:pt x="9564" y="2147"/>
                    <a:pt x="9518" y="2078"/>
                  </a:cubicBezTo>
                  <a:cubicBezTo>
                    <a:pt x="9427" y="2010"/>
                    <a:pt x="9359" y="1941"/>
                    <a:pt x="9290" y="1873"/>
                  </a:cubicBezTo>
                  <a:cubicBezTo>
                    <a:pt x="9199" y="1804"/>
                    <a:pt x="9107" y="1759"/>
                    <a:pt x="9016" y="1713"/>
                  </a:cubicBezTo>
                  <a:cubicBezTo>
                    <a:pt x="8971" y="1667"/>
                    <a:pt x="8902" y="1622"/>
                    <a:pt x="8834" y="1599"/>
                  </a:cubicBezTo>
                  <a:cubicBezTo>
                    <a:pt x="8742" y="1530"/>
                    <a:pt x="8651" y="1485"/>
                    <a:pt x="8560" y="1439"/>
                  </a:cubicBezTo>
                  <a:cubicBezTo>
                    <a:pt x="8468" y="1393"/>
                    <a:pt x="8400" y="1348"/>
                    <a:pt x="8331" y="1279"/>
                  </a:cubicBezTo>
                  <a:cubicBezTo>
                    <a:pt x="8240" y="1234"/>
                    <a:pt x="8172" y="1188"/>
                    <a:pt x="8080" y="1119"/>
                  </a:cubicBezTo>
                  <a:cubicBezTo>
                    <a:pt x="7943" y="1051"/>
                    <a:pt x="7806" y="982"/>
                    <a:pt x="7601" y="891"/>
                  </a:cubicBezTo>
                  <a:cubicBezTo>
                    <a:pt x="7510" y="846"/>
                    <a:pt x="7418" y="800"/>
                    <a:pt x="7304" y="777"/>
                  </a:cubicBezTo>
                  <a:cubicBezTo>
                    <a:pt x="7281" y="709"/>
                    <a:pt x="7236" y="663"/>
                    <a:pt x="7145" y="640"/>
                  </a:cubicBezTo>
                  <a:cubicBezTo>
                    <a:pt x="7099" y="594"/>
                    <a:pt x="7053" y="572"/>
                    <a:pt x="7008" y="572"/>
                  </a:cubicBezTo>
                  <a:cubicBezTo>
                    <a:pt x="6893" y="526"/>
                    <a:pt x="6779" y="480"/>
                    <a:pt x="6665" y="435"/>
                  </a:cubicBezTo>
                  <a:cubicBezTo>
                    <a:pt x="6505" y="366"/>
                    <a:pt x="6323" y="321"/>
                    <a:pt x="6163" y="275"/>
                  </a:cubicBezTo>
                  <a:lnTo>
                    <a:pt x="6095" y="252"/>
                  </a:lnTo>
                  <a:cubicBezTo>
                    <a:pt x="5866" y="206"/>
                    <a:pt x="5684" y="161"/>
                    <a:pt x="5501" y="138"/>
                  </a:cubicBezTo>
                  <a:cubicBezTo>
                    <a:pt x="5318" y="92"/>
                    <a:pt x="5136" y="69"/>
                    <a:pt x="4953" y="47"/>
                  </a:cubicBezTo>
                  <a:lnTo>
                    <a:pt x="4885" y="24"/>
                  </a:lnTo>
                  <a:cubicBezTo>
                    <a:pt x="4748" y="24"/>
                    <a:pt x="4611" y="1"/>
                    <a:pt x="4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4"/>
            <p:cNvSpPr/>
            <p:nvPr/>
          </p:nvSpPr>
          <p:spPr>
            <a:xfrm>
              <a:off x="6947600" y="1952750"/>
              <a:ext cx="121000" cy="432225"/>
            </a:xfrm>
            <a:custGeom>
              <a:avLst/>
              <a:gdLst/>
              <a:ahLst/>
              <a:cxnLst/>
              <a:rect l="l" t="t" r="r" b="b"/>
              <a:pathLst>
                <a:path w="4840" h="17289" extrusionOk="0">
                  <a:moveTo>
                    <a:pt x="3448" y="1"/>
                  </a:moveTo>
                  <a:cubicBezTo>
                    <a:pt x="3448" y="1"/>
                    <a:pt x="3425" y="23"/>
                    <a:pt x="3425" y="23"/>
                  </a:cubicBezTo>
                  <a:cubicBezTo>
                    <a:pt x="3402" y="23"/>
                    <a:pt x="3379" y="46"/>
                    <a:pt x="3379" y="92"/>
                  </a:cubicBezTo>
                  <a:cubicBezTo>
                    <a:pt x="3379" y="160"/>
                    <a:pt x="3402" y="229"/>
                    <a:pt x="3425" y="297"/>
                  </a:cubicBezTo>
                  <a:cubicBezTo>
                    <a:pt x="3448" y="366"/>
                    <a:pt x="3470" y="411"/>
                    <a:pt x="3470" y="480"/>
                  </a:cubicBezTo>
                  <a:cubicBezTo>
                    <a:pt x="3493" y="548"/>
                    <a:pt x="3516" y="594"/>
                    <a:pt x="3539" y="662"/>
                  </a:cubicBezTo>
                  <a:cubicBezTo>
                    <a:pt x="3585" y="799"/>
                    <a:pt x="3630" y="936"/>
                    <a:pt x="3676" y="1073"/>
                  </a:cubicBezTo>
                  <a:cubicBezTo>
                    <a:pt x="3656" y="1053"/>
                    <a:pt x="3653" y="1051"/>
                    <a:pt x="3653" y="1051"/>
                  </a:cubicBezTo>
                  <a:lnTo>
                    <a:pt x="3653" y="1051"/>
                  </a:lnTo>
                  <a:cubicBezTo>
                    <a:pt x="3676" y="1073"/>
                    <a:pt x="3676" y="1096"/>
                    <a:pt x="3676" y="1119"/>
                  </a:cubicBezTo>
                  <a:cubicBezTo>
                    <a:pt x="3699" y="1142"/>
                    <a:pt x="3699" y="1165"/>
                    <a:pt x="3699" y="1165"/>
                  </a:cubicBezTo>
                  <a:cubicBezTo>
                    <a:pt x="3699" y="1210"/>
                    <a:pt x="3699" y="1233"/>
                    <a:pt x="3699" y="1279"/>
                  </a:cubicBezTo>
                  <a:cubicBezTo>
                    <a:pt x="3721" y="1324"/>
                    <a:pt x="3721" y="1347"/>
                    <a:pt x="3721" y="1393"/>
                  </a:cubicBezTo>
                  <a:cubicBezTo>
                    <a:pt x="3744" y="1461"/>
                    <a:pt x="3744" y="1530"/>
                    <a:pt x="3767" y="1598"/>
                  </a:cubicBezTo>
                  <a:cubicBezTo>
                    <a:pt x="3790" y="1758"/>
                    <a:pt x="3813" y="1895"/>
                    <a:pt x="3836" y="2055"/>
                  </a:cubicBezTo>
                  <a:cubicBezTo>
                    <a:pt x="3858" y="2192"/>
                    <a:pt x="3904" y="2352"/>
                    <a:pt x="3927" y="2489"/>
                  </a:cubicBezTo>
                  <a:cubicBezTo>
                    <a:pt x="3950" y="2580"/>
                    <a:pt x="3973" y="2648"/>
                    <a:pt x="3995" y="2740"/>
                  </a:cubicBezTo>
                  <a:cubicBezTo>
                    <a:pt x="3995" y="2762"/>
                    <a:pt x="3995" y="2785"/>
                    <a:pt x="3995" y="2831"/>
                  </a:cubicBezTo>
                  <a:cubicBezTo>
                    <a:pt x="3950" y="2854"/>
                    <a:pt x="3927" y="2899"/>
                    <a:pt x="3927" y="2968"/>
                  </a:cubicBezTo>
                  <a:cubicBezTo>
                    <a:pt x="3904" y="3036"/>
                    <a:pt x="3927" y="3105"/>
                    <a:pt x="3927" y="3173"/>
                  </a:cubicBezTo>
                  <a:lnTo>
                    <a:pt x="3927" y="3356"/>
                  </a:lnTo>
                  <a:cubicBezTo>
                    <a:pt x="3950" y="3447"/>
                    <a:pt x="3950" y="3516"/>
                    <a:pt x="3973" y="3607"/>
                  </a:cubicBezTo>
                  <a:cubicBezTo>
                    <a:pt x="3973" y="3698"/>
                    <a:pt x="3973" y="3790"/>
                    <a:pt x="3973" y="3881"/>
                  </a:cubicBezTo>
                  <a:cubicBezTo>
                    <a:pt x="3973" y="3949"/>
                    <a:pt x="3973" y="3995"/>
                    <a:pt x="3973" y="4063"/>
                  </a:cubicBezTo>
                  <a:cubicBezTo>
                    <a:pt x="3973" y="4132"/>
                    <a:pt x="3973" y="4178"/>
                    <a:pt x="3973" y="4246"/>
                  </a:cubicBezTo>
                  <a:cubicBezTo>
                    <a:pt x="3973" y="4360"/>
                    <a:pt x="3973" y="4474"/>
                    <a:pt x="3973" y="4588"/>
                  </a:cubicBezTo>
                  <a:cubicBezTo>
                    <a:pt x="3950" y="4794"/>
                    <a:pt x="3950" y="4999"/>
                    <a:pt x="3950" y="5205"/>
                  </a:cubicBezTo>
                  <a:cubicBezTo>
                    <a:pt x="3927" y="5410"/>
                    <a:pt x="3927" y="5616"/>
                    <a:pt x="3904" y="5798"/>
                  </a:cubicBezTo>
                  <a:cubicBezTo>
                    <a:pt x="3904" y="5889"/>
                    <a:pt x="3904" y="5981"/>
                    <a:pt x="3904" y="6072"/>
                  </a:cubicBezTo>
                  <a:cubicBezTo>
                    <a:pt x="3904" y="6118"/>
                    <a:pt x="3904" y="6141"/>
                    <a:pt x="3881" y="6186"/>
                  </a:cubicBezTo>
                  <a:cubicBezTo>
                    <a:pt x="3881" y="6232"/>
                    <a:pt x="3881" y="6300"/>
                    <a:pt x="3881" y="6369"/>
                  </a:cubicBezTo>
                  <a:cubicBezTo>
                    <a:pt x="3881" y="6392"/>
                    <a:pt x="3881" y="6392"/>
                    <a:pt x="3881" y="6414"/>
                  </a:cubicBezTo>
                  <a:cubicBezTo>
                    <a:pt x="3836" y="6620"/>
                    <a:pt x="3813" y="6825"/>
                    <a:pt x="3767" y="7031"/>
                  </a:cubicBezTo>
                  <a:cubicBezTo>
                    <a:pt x="3744" y="7213"/>
                    <a:pt x="3699" y="7396"/>
                    <a:pt x="3676" y="7579"/>
                  </a:cubicBezTo>
                  <a:cubicBezTo>
                    <a:pt x="3653" y="7693"/>
                    <a:pt x="3607" y="7807"/>
                    <a:pt x="3585" y="7898"/>
                  </a:cubicBezTo>
                  <a:cubicBezTo>
                    <a:pt x="3585" y="7944"/>
                    <a:pt x="3585" y="7989"/>
                    <a:pt x="3562" y="8035"/>
                  </a:cubicBezTo>
                  <a:cubicBezTo>
                    <a:pt x="3539" y="8126"/>
                    <a:pt x="3516" y="8218"/>
                    <a:pt x="3493" y="8309"/>
                  </a:cubicBezTo>
                  <a:cubicBezTo>
                    <a:pt x="3493" y="8355"/>
                    <a:pt x="3493" y="8377"/>
                    <a:pt x="3470" y="8423"/>
                  </a:cubicBezTo>
                  <a:cubicBezTo>
                    <a:pt x="3470" y="8492"/>
                    <a:pt x="3448" y="8583"/>
                    <a:pt x="3425" y="8651"/>
                  </a:cubicBezTo>
                  <a:cubicBezTo>
                    <a:pt x="3402" y="8674"/>
                    <a:pt x="3402" y="8697"/>
                    <a:pt x="3379" y="8720"/>
                  </a:cubicBezTo>
                  <a:cubicBezTo>
                    <a:pt x="3356" y="8788"/>
                    <a:pt x="3333" y="8834"/>
                    <a:pt x="3311" y="8902"/>
                  </a:cubicBezTo>
                  <a:cubicBezTo>
                    <a:pt x="3265" y="8971"/>
                    <a:pt x="3242" y="9039"/>
                    <a:pt x="3219" y="9108"/>
                  </a:cubicBezTo>
                  <a:cubicBezTo>
                    <a:pt x="3219" y="9153"/>
                    <a:pt x="3197" y="9199"/>
                    <a:pt x="3174" y="9268"/>
                  </a:cubicBezTo>
                  <a:cubicBezTo>
                    <a:pt x="3151" y="9359"/>
                    <a:pt x="3105" y="9450"/>
                    <a:pt x="3082" y="9542"/>
                  </a:cubicBezTo>
                  <a:cubicBezTo>
                    <a:pt x="3014" y="9770"/>
                    <a:pt x="2945" y="9998"/>
                    <a:pt x="2877" y="10226"/>
                  </a:cubicBezTo>
                  <a:cubicBezTo>
                    <a:pt x="2854" y="10318"/>
                    <a:pt x="2831" y="10409"/>
                    <a:pt x="2786" y="10500"/>
                  </a:cubicBezTo>
                  <a:cubicBezTo>
                    <a:pt x="2740" y="10591"/>
                    <a:pt x="2694" y="10683"/>
                    <a:pt x="2649" y="10751"/>
                  </a:cubicBezTo>
                  <a:cubicBezTo>
                    <a:pt x="2603" y="10843"/>
                    <a:pt x="2557" y="10934"/>
                    <a:pt x="2512" y="11048"/>
                  </a:cubicBezTo>
                  <a:cubicBezTo>
                    <a:pt x="2398" y="11253"/>
                    <a:pt x="2306" y="11459"/>
                    <a:pt x="2215" y="11687"/>
                  </a:cubicBezTo>
                  <a:cubicBezTo>
                    <a:pt x="2032" y="12052"/>
                    <a:pt x="1873" y="12417"/>
                    <a:pt x="1736" y="12806"/>
                  </a:cubicBezTo>
                  <a:cubicBezTo>
                    <a:pt x="1690" y="12920"/>
                    <a:pt x="1644" y="13034"/>
                    <a:pt x="1599" y="13148"/>
                  </a:cubicBezTo>
                  <a:cubicBezTo>
                    <a:pt x="1576" y="13216"/>
                    <a:pt x="1553" y="13262"/>
                    <a:pt x="1553" y="13308"/>
                  </a:cubicBezTo>
                  <a:cubicBezTo>
                    <a:pt x="1530" y="13353"/>
                    <a:pt x="1530" y="13376"/>
                    <a:pt x="1530" y="13399"/>
                  </a:cubicBezTo>
                  <a:lnTo>
                    <a:pt x="1507" y="13467"/>
                  </a:lnTo>
                  <a:cubicBezTo>
                    <a:pt x="1485" y="13490"/>
                    <a:pt x="1485" y="13536"/>
                    <a:pt x="1462" y="13582"/>
                  </a:cubicBezTo>
                  <a:cubicBezTo>
                    <a:pt x="1462" y="13604"/>
                    <a:pt x="1462" y="13627"/>
                    <a:pt x="1485" y="13650"/>
                  </a:cubicBezTo>
                  <a:cubicBezTo>
                    <a:pt x="1462" y="13719"/>
                    <a:pt x="1439" y="13764"/>
                    <a:pt x="1393" y="13810"/>
                  </a:cubicBezTo>
                  <a:cubicBezTo>
                    <a:pt x="1348" y="13901"/>
                    <a:pt x="1302" y="13970"/>
                    <a:pt x="1279" y="14038"/>
                  </a:cubicBezTo>
                  <a:cubicBezTo>
                    <a:pt x="1234" y="14084"/>
                    <a:pt x="1211" y="14129"/>
                    <a:pt x="1188" y="14198"/>
                  </a:cubicBezTo>
                  <a:cubicBezTo>
                    <a:pt x="1165" y="14266"/>
                    <a:pt x="1119" y="14312"/>
                    <a:pt x="1097" y="14380"/>
                  </a:cubicBezTo>
                  <a:cubicBezTo>
                    <a:pt x="1051" y="14472"/>
                    <a:pt x="1005" y="14563"/>
                    <a:pt x="960" y="14654"/>
                  </a:cubicBezTo>
                  <a:cubicBezTo>
                    <a:pt x="914" y="14746"/>
                    <a:pt x="891" y="14837"/>
                    <a:pt x="845" y="14928"/>
                  </a:cubicBezTo>
                  <a:cubicBezTo>
                    <a:pt x="845" y="14928"/>
                    <a:pt x="845" y="14951"/>
                    <a:pt x="845" y="14951"/>
                  </a:cubicBezTo>
                  <a:cubicBezTo>
                    <a:pt x="754" y="15088"/>
                    <a:pt x="709" y="15248"/>
                    <a:pt x="640" y="15385"/>
                  </a:cubicBezTo>
                  <a:cubicBezTo>
                    <a:pt x="572" y="15499"/>
                    <a:pt x="503" y="15613"/>
                    <a:pt x="435" y="15727"/>
                  </a:cubicBezTo>
                  <a:cubicBezTo>
                    <a:pt x="389" y="15841"/>
                    <a:pt x="321" y="15978"/>
                    <a:pt x="252" y="16092"/>
                  </a:cubicBezTo>
                  <a:cubicBezTo>
                    <a:pt x="206" y="16138"/>
                    <a:pt x="184" y="16206"/>
                    <a:pt x="138" y="16275"/>
                  </a:cubicBezTo>
                  <a:cubicBezTo>
                    <a:pt x="138" y="16298"/>
                    <a:pt x="115" y="16321"/>
                    <a:pt x="92" y="16343"/>
                  </a:cubicBezTo>
                  <a:cubicBezTo>
                    <a:pt x="92" y="16366"/>
                    <a:pt x="92" y="16366"/>
                    <a:pt x="69" y="16389"/>
                  </a:cubicBezTo>
                  <a:cubicBezTo>
                    <a:pt x="69" y="16412"/>
                    <a:pt x="47" y="16435"/>
                    <a:pt x="47" y="16458"/>
                  </a:cubicBezTo>
                  <a:cubicBezTo>
                    <a:pt x="24" y="16458"/>
                    <a:pt x="24" y="16480"/>
                    <a:pt x="24" y="16480"/>
                  </a:cubicBezTo>
                  <a:cubicBezTo>
                    <a:pt x="24" y="16503"/>
                    <a:pt x="1" y="16526"/>
                    <a:pt x="1" y="16549"/>
                  </a:cubicBezTo>
                  <a:cubicBezTo>
                    <a:pt x="1" y="16572"/>
                    <a:pt x="1" y="16617"/>
                    <a:pt x="24" y="16640"/>
                  </a:cubicBezTo>
                  <a:cubicBezTo>
                    <a:pt x="47" y="16686"/>
                    <a:pt x="92" y="16709"/>
                    <a:pt x="138" y="16731"/>
                  </a:cubicBezTo>
                  <a:cubicBezTo>
                    <a:pt x="138" y="16754"/>
                    <a:pt x="115" y="16777"/>
                    <a:pt x="115" y="16800"/>
                  </a:cubicBezTo>
                  <a:cubicBezTo>
                    <a:pt x="115" y="16846"/>
                    <a:pt x="92" y="16891"/>
                    <a:pt x="115" y="16914"/>
                  </a:cubicBezTo>
                  <a:cubicBezTo>
                    <a:pt x="115" y="16960"/>
                    <a:pt x="138" y="16983"/>
                    <a:pt x="161" y="17005"/>
                  </a:cubicBezTo>
                  <a:cubicBezTo>
                    <a:pt x="161" y="17028"/>
                    <a:pt x="184" y="17051"/>
                    <a:pt x="206" y="17051"/>
                  </a:cubicBezTo>
                  <a:cubicBezTo>
                    <a:pt x="229" y="17074"/>
                    <a:pt x="275" y="17097"/>
                    <a:pt x="298" y="17097"/>
                  </a:cubicBezTo>
                  <a:cubicBezTo>
                    <a:pt x="343" y="17097"/>
                    <a:pt x="389" y="17074"/>
                    <a:pt x="435" y="17074"/>
                  </a:cubicBezTo>
                  <a:cubicBezTo>
                    <a:pt x="457" y="17051"/>
                    <a:pt x="480" y="17028"/>
                    <a:pt x="503" y="17005"/>
                  </a:cubicBezTo>
                  <a:cubicBezTo>
                    <a:pt x="526" y="17028"/>
                    <a:pt x="572" y="17051"/>
                    <a:pt x="594" y="17051"/>
                  </a:cubicBezTo>
                  <a:cubicBezTo>
                    <a:pt x="594" y="17074"/>
                    <a:pt x="594" y="17097"/>
                    <a:pt x="617" y="17119"/>
                  </a:cubicBezTo>
                  <a:cubicBezTo>
                    <a:pt x="617" y="17165"/>
                    <a:pt x="617" y="17188"/>
                    <a:pt x="640" y="17211"/>
                  </a:cubicBezTo>
                  <a:cubicBezTo>
                    <a:pt x="663" y="17234"/>
                    <a:pt x="709" y="17256"/>
                    <a:pt x="731" y="17279"/>
                  </a:cubicBezTo>
                  <a:cubicBezTo>
                    <a:pt x="750" y="17285"/>
                    <a:pt x="768" y="17288"/>
                    <a:pt x="786" y="17288"/>
                  </a:cubicBezTo>
                  <a:cubicBezTo>
                    <a:pt x="835" y="17288"/>
                    <a:pt x="881" y="17267"/>
                    <a:pt x="914" y="17234"/>
                  </a:cubicBezTo>
                  <a:cubicBezTo>
                    <a:pt x="982" y="17188"/>
                    <a:pt x="1028" y="17119"/>
                    <a:pt x="1074" y="17051"/>
                  </a:cubicBezTo>
                  <a:cubicBezTo>
                    <a:pt x="1097" y="17005"/>
                    <a:pt x="1119" y="16983"/>
                    <a:pt x="1142" y="16937"/>
                  </a:cubicBezTo>
                  <a:cubicBezTo>
                    <a:pt x="1165" y="16914"/>
                    <a:pt x="1188" y="16891"/>
                    <a:pt x="1188" y="16868"/>
                  </a:cubicBezTo>
                  <a:cubicBezTo>
                    <a:pt x="1211" y="16846"/>
                    <a:pt x="1234" y="16846"/>
                    <a:pt x="1256" y="16823"/>
                  </a:cubicBezTo>
                  <a:cubicBezTo>
                    <a:pt x="1279" y="16800"/>
                    <a:pt x="1302" y="16754"/>
                    <a:pt x="1325" y="16731"/>
                  </a:cubicBezTo>
                  <a:cubicBezTo>
                    <a:pt x="1348" y="16686"/>
                    <a:pt x="1370" y="16640"/>
                    <a:pt x="1416" y="16617"/>
                  </a:cubicBezTo>
                  <a:cubicBezTo>
                    <a:pt x="1439" y="16549"/>
                    <a:pt x="1462" y="16503"/>
                    <a:pt x="1507" y="16458"/>
                  </a:cubicBezTo>
                  <a:cubicBezTo>
                    <a:pt x="1553" y="16366"/>
                    <a:pt x="1622" y="16275"/>
                    <a:pt x="1667" y="16184"/>
                  </a:cubicBezTo>
                  <a:cubicBezTo>
                    <a:pt x="1781" y="16001"/>
                    <a:pt x="1873" y="15841"/>
                    <a:pt x="1964" y="15659"/>
                  </a:cubicBezTo>
                  <a:cubicBezTo>
                    <a:pt x="2078" y="15476"/>
                    <a:pt x="2192" y="15293"/>
                    <a:pt x="2283" y="15111"/>
                  </a:cubicBezTo>
                  <a:cubicBezTo>
                    <a:pt x="2398" y="14905"/>
                    <a:pt x="2512" y="14723"/>
                    <a:pt x="2603" y="14517"/>
                  </a:cubicBezTo>
                  <a:cubicBezTo>
                    <a:pt x="2649" y="14426"/>
                    <a:pt x="2694" y="14312"/>
                    <a:pt x="2740" y="14221"/>
                  </a:cubicBezTo>
                  <a:cubicBezTo>
                    <a:pt x="2786" y="14107"/>
                    <a:pt x="2831" y="14015"/>
                    <a:pt x="2877" y="13924"/>
                  </a:cubicBezTo>
                  <a:cubicBezTo>
                    <a:pt x="2923" y="13833"/>
                    <a:pt x="2968" y="13741"/>
                    <a:pt x="3014" y="13650"/>
                  </a:cubicBezTo>
                  <a:cubicBezTo>
                    <a:pt x="3037" y="13627"/>
                    <a:pt x="3082" y="13604"/>
                    <a:pt x="3105" y="13536"/>
                  </a:cubicBezTo>
                  <a:cubicBezTo>
                    <a:pt x="3174" y="13353"/>
                    <a:pt x="3265" y="13125"/>
                    <a:pt x="3333" y="12920"/>
                  </a:cubicBezTo>
                  <a:cubicBezTo>
                    <a:pt x="3402" y="12737"/>
                    <a:pt x="3470" y="12532"/>
                    <a:pt x="3516" y="12349"/>
                  </a:cubicBezTo>
                  <a:cubicBezTo>
                    <a:pt x="3585" y="12166"/>
                    <a:pt x="3653" y="11984"/>
                    <a:pt x="3699" y="11824"/>
                  </a:cubicBezTo>
                  <a:cubicBezTo>
                    <a:pt x="3721" y="11756"/>
                    <a:pt x="3767" y="11687"/>
                    <a:pt x="3790" y="11596"/>
                  </a:cubicBezTo>
                  <a:cubicBezTo>
                    <a:pt x="3790" y="11550"/>
                    <a:pt x="3813" y="11527"/>
                    <a:pt x="3836" y="11482"/>
                  </a:cubicBezTo>
                  <a:cubicBezTo>
                    <a:pt x="3858" y="11413"/>
                    <a:pt x="3881" y="11345"/>
                    <a:pt x="3881" y="11276"/>
                  </a:cubicBezTo>
                  <a:cubicBezTo>
                    <a:pt x="3904" y="11253"/>
                    <a:pt x="3904" y="11208"/>
                    <a:pt x="3904" y="11185"/>
                  </a:cubicBezTo>
                  <a:cubicBezTo>
                    <a:pt x="3927" y="11116"/>
                    <a:pt x="3950" y="11048"/>
                    <a:pt x="3973" y="10980"/>
                  </a:cubicBezTo>
                  <a:cubicBezTo>
                    <a:pt x="3995" y="10957"/>
                    <a:pt x="4018" y="10934"/>
                    <a:pt x="4018" y="10911"/>
                  </a:cubicBezTo>
                  <a:cubicBezTo>
                    <a:pt x="4041" y="10865"/>
                    <a:pt x="4064" y="10820"/>
                    <a:pt x="4064" y="10774"/>
                  </a:cubicBezTo>
                  <a:cubicBezTo>
                    <a:pt x="4087" y="10706"/>
                    <a:pt x="4087" y="10660"/>
                    <a:pt x="4110" y="10614"/>
                  </a:cubicBezTo>
                  <a:cubicBezTo>
                    <a:pt x="4132" y="10500"/>
                    <a:pt x="4155" y="10409"/>
                    <a:pt x="4178" y="10318"/>
                  </a:cubicBezTo>
                  <a:cubicBezTo>
                    <a:pt x="4246" y="10112"/>
                    <a:pt x="4292" y="9884"/>
                    <a:pt x="4338" y="9656"/>
                  </a:cubicBezTo>
                  <a:cubicBezTo>
                    <a:pt x="4383" y="9450"/>
                    <a:pt x="4429" y="9222"/>
                    <a:pt x="4475" y="9017"/>
                  </a:cubicBezTo>
                  <a:cubicBezTo>
                    <a:pt x="4520" y="8788"/>
                    <a:pt x="4543" y="8583"/>
                    <a:pt x="4589" y="8377"/>
                  </a:cubicBezTo>
                  <a:cubicBezTo>
                    <a:pt x="4589" y="8309"/>
                    <a:pt x="4612" y="8240"/>
                    <a:pt x="4612" y="8172"/>
                  </a:cubicBezTo>
                  <a:cubicBezTo>
                    <a:pt x="4612" y="8126"/>
                    <a:pt x="4634" y="8081"/>
                    <a:pt x="4634" y="8035"/>
                  </a:cubicBezTo>
                  <a:cubicBezTo>
                    <a:pt x="4634" y="7967"/>
                    <a:pt x="4657" y="7898"/>
                    <a:pt x="4657" y="7830"/>
                  </a:cubicBezTo>
                  <a:cubicBezTo>
                    <a:pt x="4657" y="7784"/>
                    <a:pt x="4657" y="7761"/>
                    <a:pt x="4634" y="7738"/>
                  </a:cubicBezTo>
                  <a:cubicBezTo>
                    <a:pt x="4657" y="7693"/>
                    <a:pt x="4657" y="7670"/>
                    <a:pt x="4657" y="7624"/>
                  </a:cubicBezTo>
                  <a:cubicBezTo>
                    <a:pt x="4657" y="7579"/>
                    <a:pt x="4657" y="7533"/>
                    <a:pt x="4680" y="7464"/>
                  </a:cubicBezTo>
                  <a:cubicBezTo>
                    <a:pt x="4680" y="7373"/>
                    <a:pt x="4703" y="7282"/>
                    <a:pt x="4703" y="7168"/>
                  </a:cubicBezTo>
                  <a:cubicBezTo>
                    <a:pt x="4726" y="7076"/>
                    <a:pt x="4726" y="6985"/>
                    <a:pt x="4726" y="6894"/>
                  </a:cubicBezTo>
                  <a:cubicBezTo>
                    <a:pt x="4794" y="6871"/>
                    <a:pt x="4817" y="6802"/>
                    <a:pt x="4817" y="6734"/>
                  </a:cubicBezTo>
                  <a:cubicBezTo>
                    <a:pt x="4840" y="6597"/>
                    <a:pt x="4840" y="6460"/>
                    <a:pt x="4840" y="6323"/>
                  </a:cubicBezTo>
                  <a:cubicBezTo>
                    <a:pt x="4840" y="6186"/>
                    <a:pt x="4840" y="6049"/>
                    <a:pt x="4840" y="5912"/>
                  </a:cubicBezTo>
                  <a:cubicBezTo>
                    <a:pt x="4840" y="5798"/>
                    <a:pt x="4840" y="5661"/>
                    <a:pt x="4817" y="5547"/>
                  </a:cubicBezTo>
                  <a:cubicBezTo>
                    <a:pt x="4817" y="5456"/>
                    <a:pt x="4817" y="5364"/>
                    <a:pt x="4817" y="5273"/>
                  </a:cubicBezTo>
                  <a:cubicBezTo>
                    <a:pt x="4817" y="5273"/>
                    <a:pt x="4817" y="5250"/>
                    <a:pt x="4817" y="5250"/>
                  </a:cubicBezTo>
                  <a:cubicBezTo>
                    <a:pt x="4817" y="5136"/>
                    <a:pt x="4817" y="4999"/>
                    <a:pt x="4840" y="4885"/>
                  </a:cubicBezTo>
                  <a:cubicBezTo>
                    <a:pt x="4840" y="4817"/>
                    <a:pt x="4840" y="4725"/>
                    <a:pt x="4840" y="4657"/>
                  </a:cubicBezTo>
                  <a:cubicBezTo>
                    <a:pt x="4840" y="4634"/>
                    <a:pt x="4840" y="4611"/>
                    <a:pt x="4840" y="4566"/>
                  </a:cubicBezTo>
                  <a:cubicBezTo>
                    <a:pt x="4840" y="4543"/>
                    <a:pt x="4840" y="4520"/>
                    <a:pt x="4840" y="4497"/>
                  </a:cubicBezTo>
                  <a:cubicBezTo>
                    <a:pt x="4840" y="4474"/>
                    <a:pt x="4840" y="4429"/>
                    <a:pt x="4840" y="4406"/>
                  </a:cubicBezTo>
                  <a:cubicBezTo>
                    <a:pt x="4840" y="4360"/>
                    <a:pt x="4817" y="4337"/>
                    <a:pt x="4794" y="4315"/>
                  </a:cubicBezTo>
                  <a:cubicBezTo>
                    <a:pt x="4794" y="4292"/>
                    <a:pt x="4771" y="4292"/>
                    <a:pt x="4749" y="4269"/>
                  </a:cubicBezTo>
                  <a:cubicBezTo>
                    <a:pt x="4749" y="4246"/>
                    <a:pt x="4749" y="4200"/>
                    <a:pt x="4726" y="4178"/>
                  </a:cubicBezTo>
                  <a:cubicBezTo>
                    <a:pt x="4726" y="4155"/>
                    <a:pt x="4726" y="4132"/>
                    <a:pt x="4726" y="4109"/>
                  </a:cubicBezTo>
                  <a:cubicBezTo>
                    <a:pt x="4726" y="4041"/>
                    <a:pt x="4726" y="3949"/>
                    <a:pt x="4703" y="3881"/>
                  </a:cubicBezTo>
                  <a:cubicBezTo>
                    <a:pt x="4703" y="3835"/>
                    <a:pt x="4703" y="3790"/>
                    <a:pt x="4703" y="3744"/>
                  </a:cubicBezTo>
                  <a:cubicBezTo>
                    <a:pt x="4703" y="3653"/>
                    <a:pt x="4680" y="3538"/>
                    <a:pt x="4680" y="3447"/>
                  </a:cubicBezTo>
                  <a:cubicBezTo>
                    <a:pt x="4657" y="3242"/>
                    <a:pt x="4612" y="3059"/>
                    <a:pt x="4566" y="2854"/>
                  </a:cubicBezTo>
                  <a:cubicBezTo>
                    <a:pt x="4543" y="2762"/>
                    <a:pt x="4520" y="2694"/>
                    <a:pt x="4498" y="2603"/>
                  </a:cubicBezTo>
                  <a:cubicBezTo>
                    <a:pt x="4475" y="2511"/>
                    <a:pt x="4452" y="2397"/>
                    <a:pt x="4429" y="2283"/>
                  </a:cubicBezTo>
                  <a:cubicBezTo>
                    <a:pt x="4406" y="2192"/>
                    <a:pt x="4383" y="2100"/>
                    <a:pt x="4361" y="1986"/>
                  </a:cubicBezTo>
                  <a:cubicBezTo>
                    <a:pt x="4315" y="1849"/>
                    <a:pt x="4292" y="1712"/>
                    <a:pt x="4224" y="1575"/>
                  </a:cubicBezTo>
                  <a:cubicBezTo>
                    <a:pt x="4201" y="1530"/>
                    <a:pt x="4178" y="1484"/>
                    <a:pt x="4132" y="1484"/>
                  </a:cubicBezTo>
                  <a:cubicBezTo>
                    <a:pt x="4132" y="1484"/>
                    <a:pt x="4132" y="1461"/>
                    <a:pt x="4110" y="1461"/>
                  </a:cubicBezTo>
                  <a:cubicBezTo>
                    <a:pt x="4087" y="1416"/>
                    <a:pt x="4041" y="1370"/>
                    <a:pt x="3995" y="1370"/>
                  </a:cubicBezTo>
                  <a:cubicBezTo>
                    <a:pt x="3995" y="1370"/>
                    <a:pt x="3995" y="1347"/>
                    <a:pt x="3995" y="1347"/>
                  </a:cubicBezTo>
                  <a:cubicBezTo>
                    <a:pt x="3973" y="1256"/>
                    <a:pt x="3950" y="1187"/>
                    <a:pt x="3927" y="1096"/>
                  </a:cubicBezTo>
                  <a:cubicBezTo>
                    <a:pt x="3927" y="1096"/>
                    <a:pt x="3927" y="1073"/>
                    <a:pt x="3904" y="1051"/>
                  </a:cubicBezTo>
                  <a:cubicBezTo>
                    <a:pt x="3904" y="1051"/>
                    <a:pt x="3904" y="1028"/>
                    <a:pt x="3881" y="1028"/>
                  </a:cubicBezTo>
                  <a:cubicBezTo>
                    <a:pt x="3858" y="936"/>
                    <a:pt x="3836" y="845"/>
                    <a:pt x="3813" y="754"/>
                  </a:cubicBezTo>
                  <a:cubicBezTo>
                    <a:pt x="3767" y="662"/>
                    <a:pt x="3721" y="548"/>
                    <a:pt x="3699" y="434"/>
                  </a:cubicBezTo>
                  <a:cubicBezTo>
                    <a:pt x="3676" y="366"/>
                    <a:pt x="3653" y="297"/>
                    <a:pt x="3630" y="229"/>
                  </a:cubicBezTo>
                  <a:cubicBezTo>
                    <a:pt x="3607" y="206"/>
                    <a:pt x="3585" y="183"/>
                    <a:pt x="3539" y="183"/>
                  </a:cubicBezTo>
                  <a:cubicBezTo>
                    <a:pt x="3539" y="138"/>
                    <a:pt x="3516" y="92"/>
                    <a:pt x="3493" y="46"/>
                  </a:cubicBezTo>
                  <a:cubicBezTo>
                    <a:pt x="3493" y="23"/>
                    <a:pt x="3470" y="1"/>
                    <a:pt x="34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4"/>
            <p:cNvSpPr/>
            <p:nvPr/>
          </p:nvSpPr>
          <p:spPr>
            <a:xfrm>
              <a:off x="6888825" y="2347625"/>
              <a:ext cx="86775" cy="121000"/>
            </a:xfrm>
            <a:custGeom>
              <a:avLst/>
              <a:gdLst/>
              <a:ahLst/>
              <a:cxnLst/>
              <a:rect l="l" t="t" r="r" b="b"/>
              <a:pathLst>
                <a:path w="3471" h="4840" extrusionOk="0">
                  <a:moveTo>
                    <a:pt x="2900" y="1"/>
                  </a:moveTo>
                  <a:cubicBezTo>
                    <a:pt x="2877" y="1"/>
                    <a:pt x="2831" y="23"/>
                    <a:pt x="2808" y="23"/>
                  </a:cubicBezTo>
                  <a:cubicBezTo>
                    <a:pt x="2808" y="46"/>
                    <a:pt x="2808" y="46"/>
                    <a:pt x="2808" y="46"/>
                  </a:cubicBezTo>
                  <a:lnTo>
                    <a:pt x="2763" y="46"/>
                  </a:lnTo>
                  <a:cubicBezTo>
                    <a:pt x="2740" y="69"/>
                    <a:pt x="2740" y="92"/>
                    <a:pt x="2717" y="115"/>
                  </a:cubicBezTo>
                  <a:cubicBezTo>
                    <a:pt x="2694" y="138"/>
                    <a:pt x="2672" y="160"/>
                    <a:pt x="2672" y="183"/>
                  </a:cubicBezTo>
                  <a:cubicBezTo>
                    <a:pt x="2626" y="252"/>
                    <a:pt x="2580" y="297"/>
                    <a:pt x="2535" y="366"/>
                  </a:cubicBezTo>
                  <a:cubicBezTo>
                    <a:pt x="2466" y="457"/>
                    <a:pt x="2420" y="548"/>
                    <a:pt x="2352" y="640"/>
                  </a:cubicBezTo>
                  <a:cubicBezTo>
                    <a:pt x="2283" y="754"/>
                    <a:pt x="2192" y="891"/>
                    <a:pt x="2124" y="1005"/>
                  </a:cubicBezTo>
                  <a:cubicBezTo>
                    <a:pt x="2101" y="1051"/>
                    <a:pt x="2055" y="1096"/>
                    <a:pt x="2032" y="1142"/>
                  </a:cubicBezTo>
                  <a:cubicBezTo>
                    <a:pt x="1964" y="1256"/>
                    <a:pt x="1895" y="1370"/>
                    <a:pt x="1827" y="1484"/>
                  </a:cubicBezTo>
                  <a:cubicBezTo>
                    <a:pt x="1759" y="1576"/>
                    <a:pt x="1713" y="1667"/>
                    <a:pt x="1667" y="1735"/>
                  </a:cubicBezTo>
                  <a:cubicBezTo>
                    <a:pt x="1576" y="1918"/>
                    <a:pt x="1462" y="2078"/>
                    <a:pt x="1370" y="2238"/>
                  </a:cubicBezTo>
                  <a:cubicBezTo>
                    <a:pt x="1348" y="2283"/>
                    <a:pt x="1325" y="2329"/>
                    <a:pt x="1302" y="2374"/>
                  </a:cubicBezTo>
                  <a:lnTo>
                    <a:pt x="1279" y="2374"/>
                  </a:lnTo>
                  <a:cubicBezTo>
                    <a:pt x="1256" y="2397"/>
                    <a:pt x="1234" y="2420"/>
                    <a:pt x="1234" y="2443"/>
                  </a:cubicBezTo>
                  <a:cubicBezTo>
                    <a:pt x="1211" y="2443"/>
                    <a:pt x="1211" y="2466"/>
                    <a:pt x="1188" y="2489"/>
                  </a:cubicBezTo>
                  <a:cubicBezTo>
                    <a:pt x="1165" y="2511"/>
                    <a:pt x="1142" y="2557"/>
                    <a:pt x="1119" y="2580"/>
                  </a:cubicBezTo>
                  <a:cubicBezTo>
                    <a:pt x="1074" y="2626"/>
                    <a:pt x="1051" y="2671"/>
                    <a:pt x="1005" y="2717"/>
                  </a:cubicBezTo>
                  <a:cubicBezTo>
                    <a:pt x="982" y="2762"/>
                    <a:pt x="937" y="2785"/>
                    <a:pt x="914" y="2831"/>
                  </a:cubicBezTo>
                  <a:cubicBezTo>
                    <a:pt x="868" y="2899"/>
                    <a:pt x="845" y="2945"/>
                    <a:pt x="800" y="2991"/>
                  </a:cubicBezTo>
                  <a:cubicBezTo>
                    <a:pt x="686" y="3151"/>
                    <a:pt x="572" y="3310"/>
                    <a:pt x="480" y="3470"/>
                  </a:cubicBezTo>
                  <a:cubicBezTo>
                    <a:pt x="435" y="3516"/>
                    <a:pt x="412" y="3584"/>
                    <a:pt x="389" y="3630"/>
                  </a:cubicBezTo>
                  <a:cubicBezTo>
                    <a:pt x="343" y="3676"/>
                    <a:pt x="321" y="3721"/>
                    <a:pt x="298" y="3744"/>
                  </a:cubicBezTo>
                  <a:cubicBezTo>
                    <a:pt x="229" y="3835"/>
                    <a:pt x="184" y="3904"/>
                    <a:pt x="115" y="3972"/>
                  </a:cubicBezTo>
                  <a:cubicBezTo>
                    <a:pt x="115" y="3995"/>
                    <a:pt x="115" y="3995"/>
                    <a:pt x="115" y="3995"/>
                  </a:cubicBezTo>
                  <a:cubicBezTo>
                    <a:pt x="92" y="4018"/>
                    <a:pt x="47" y="4041"/>
                    <a:pt x="47" y="4064"/>
                  </a:cubicBezTo>
                  <a:cubicBezTo>
                    <a:pt x="24" y="4086"/>
                    <a:pt x="1" y="4132"/>
                    <a:pt x="1" y="4155"/>
                  </a:cubicBezTo>
                  <a:cubicBezTo>
                    <a:pt x="1" y="4200"/>
                    <a:pt x="24" y="4223"/>
                    <a:pt x="24" y="4246"/>
                  </a:cubicBezTo>
                  <a:cubicBezTo>
                    <a:pt x="24" y="4269"/>
                    <a:pt x="47" y="4292"/>
                    <a:pt x="47" y="4315"/>
                  </a:cubicBezTo>
                  <a:cubicBezTo>
                    <a:pt x="69" y="4315"/>
                    <a:pt x="69" y="4337"/>
                    <a:pt x="92" y="4337"/>
                  </a:cubicBezTo>
                  <a:cubicBezTo>
                    <a:pt x="115" y="4360"/>
                    <a:pt x="138" y="4406"/>
                    <a:pt x="184" y="4406"/>
                  </a:cubicBezTo>
                  <a:cubicBezTo>
                    <a:pt x="206" y="4429"/>
                    <a:pt x="206" y="4429"/>
                    <a:pt x="229" y="4452"/>
                  </a:cubicBezTo>
                  <a:cubicBezTo>
                    <a:pt x="275" y="4474"/>
                    <a:pt x="298" y="4474"/>
                    <a:pt x="343" y="4497"/>
                  </a:cubicBezTo>
                  <a:cubicBezTo>
                    <a:pt x="366" y="4566"/>
                    <a:pt x="412" y="4611"/>
                    <a:pt x="457" y="4657"/>
                  </a:cubicBezTo>
                  <a:cubicBezTo>
                    <a:pt x="480" y="4680"/>
                    <a:pt x="503" y="4703"/>
                    <a:pt x="526" y="4703"/>
                  </a:cubicBezTo>
                  <a:cubicBezTo>
                    <a:pt x="549" y="4725"/>
                    <a:pt x="572" y="4748"/>
                    <a:pt x="594" y="4771"/>
                  </a:cubicBezTo>
                  <a:cubicBezTo>
                    <a:pt x="640" y="4771"/>
                    <a:pt x="663" y="4794"/>
                    <a:pt x="709" y="4794"/>
                  </a:cubicBezTo>
                  <a:cubicBezTo>
                    <a:pt x="731" y="4817"/>
                    <a:pt x="777" y="4817"/>
                    <a:pt x="823" y="4840"/>
                  </a:cubicBezTo>
                  <a:cubicBezTo>
                    <a:pt x="868" y="4840"/>
                    <a:pt x="891" y="4840"/>
                    <a:pt x="937" y="4817"/>
                  </a:cubicBezTo>
                  <a:cubicBezTo>
                    <a:pt x="982" y="4817"/>
                    <a:pt x="1028" y="4794"/>
                    <a:pt x="1074" y="4771"/>
                  </a:cubicBezTo>
                  <a:cubicBezTo>
                    <a:pt x="1074" y="4748"/>
                    <a:pt x="1097" y="4748"/>
                    <a:pt x="1097" y="4725"/>
                  </a:cubicBezTo>
                  <a:cubicBezTo>
                    <a:pt x="1119" y="4725"/>
                    <a:pt x="1142" y="4703"/>
                    <a:pt x="1165" y="4680"/>
                  </a:cubicBezTo>
                  <a:cubicBezTo>
                    <a:pt x="1188" y="4634"/>
                    <a:pt x="1211" y="4611"/>
                    <a:pt x="1234" y="4589"/>
                  </a:cubicBezTo>
                  <a:cubicBezTo>
                    <a:pt x="1256" y="4566"/>
                    <a:pt x="1279" y="4543"/>
                    <a:pt x="1302" y="4497"/>
                  </a:cubicBezTo>
                  <a:cubicBezTo>
                    <a:pt x="1325" y="4474"/>
                    <a:pt x="1348" y="4429"/>
                    <a:pt x="1370" y="4406"/>
                  </a:cubicBezTo>
                  <a:cubicBezTo>
                    <a:pt x="1393" y="4360"/>
                    <a:pt x="1416" y="4315"/>
                    <a:pt x="1462" y="4269"/>
                  </a:cubicBezTo>
                  <a:cubicBezTo>
                    <a:pt x="1507" y="4200"/>
                    <a:pt x="1553" y="4155"/>
                    <a:pt x="1599" y="4086"/>
                  </a:cubicBezTo>
                  <a:cubicBezTo>
                    <a:pt x="1644" y="3995"/>
                    <a:pt x="1713" y="3927"/>
                    <a:pt x="1781" y="3835"/>
                  </a:cubicBezTo>
                  <a:cubicBezTo>
                    <a:pt x="1781" y="3835"/>
                    <a:pt x="1781" y="3812"/>
                    <a:pt x="1804" y="3812"/>
                  </a:cubicBezTo>
                  <a:cubicBezTo>
                    <a:pt x="1827" y="3812"/>
                    <a:pt x="1873" y="3812"/>
                    <a:pt x="1895" y="3790"/>
                  </a:cubicBezTo>
                  <a:cubicBezTo>
                    <a:pt x="1918" y="3790"/>
                    <a:pt x="1964" y="3767"/>
                    <a:pt x="1987" y="3721"/>
                  </a:cubicBezTo>
                  <a:lnTo>
                    <a:pt x="2010" y="3698"/>
                  </a:lnTo>
                  <a:cubicBezTo>
                    <a:pt x="2010" y="3676"/>
                    <a:pt x="2032" y="3653"/>
                    <a:pt x="2032" y="3630"/>
                  </a:cubicBezTo>
                  <a:cubicBezTo>
                    <a:pt x="2055" y="3584"/>
                    <a:pt x="2078" y="3539"/>
                    <a:pt x="2124" y="3493"/>
                  </a:cubicBezTo>
                  <a:cubicBezTo>
                    <a:pt x="2169" y="3402"/>
                    <a:pt x="2215" y="3310"/>
                    <a:pt x="2283" y="3219"/>
                  </a:cubicBezTo>
                  <a:cubicBezTo>
                    <a:pt x="2375" y="3036"/>
                    <a:pt x="2489" y="2854"/>
                    <a:pt x="2603" y="2671"/>
                  </a:cubicBezTo>
                  <a:cubicBezTo>
                    <a:pt x="2649" y="2603"/>
                    <a:pt x="2694" y="2534"/>
                    <a:pt x="2740" y="2443"/>
                  </a:cubicBezTo>
                  <a:cubicBezTo>
                    <a:pt x="2740" y="2443"/>
                    <a:pt x="2763" y="2420"/>
                    <a:pt x="2763" y="2397"/>
                  </a:cubicBezTo>
                  <a:cubicBezTo>
                    <a:pt x="2900" y="2215"/>
                    <a:pt x="3014" y="2032"/>
                    <a:pt x="3128" y="1827"/>
                  </a:cubicBezTo>
                  <a:cubicBezTo>
                    <a:pt x="3196" y="1758"/>
                    <a:pt x="3242" y="1667"/>
                    <a:pt x="3311" y="1576"/>
                  </a:cubicBezTo>
                  <a:cubicBezTo>
                    <a:pt x="3333" y="1553"/>
                    <a:pt x="3356" y="1507"/>
                    <a:pt x="3379" y="1461"/>
                  </a:cubicBezTo>
                  <a:cubicBezTo>
                    <a:pt x="3379" y="1439"/>
                    <a:pt x="3402" y="1416"/>
                    <a:pt x="3425" y="1393"/>
                  </a:cubicBezTo>
                  <a:cubicBezTo>
                    <a:pt x="3425" y="1370"/>
                    <a:pt x="3448" y="1370"/>
                    <a:pt x="3448" y="1324"/>
                  </a:cubicBezTo>
                  <a:cubicBezTo>
                    <a:pt x="3470" y="1302"/>
                    <a:pt x="3470" y="1256"/>
                    <a:pt x="3470" y="1210"/>
                  </a:cubicBezTo>
                  <a:cubicBezTo>
                    <a:pt x="3448" y="1142"/>
                    <a:pt x="3425" y="1096"/>
                    <a:pt x="3356" y="1073"/>
                  </a:cubicBezTo>
                  <a:cubicBezTo>
                    <a:pt x="3333" y="1028"/>
                    <a:pt x="3288" y="1005"/>
                    <a:pt x="3242" y="1005"/>
                  </a:cubicBezTo>
                  <a:lnTo>
                    <a:pt x="3219" y="1005"/>
                  </a:lnTo>
                  <a:cubicBezTo>
                    <a:pt x="3219" y="959"/>
                    <a:pt x="3196" y="936"/>
                    <a:pt x="3174" y="914"/>
                  </a:cubicBezTo>
                  <a:cubicBezTo>
                    <a:pt x="3151" y="891"/>
                    <a:pt x="3151" y="868"/>
                    <a:pt x="3128" y="868"/>
                  </a:cubicBezTo>
                  <a:cubicBezTo>
                    <a:pt x="3128" y="868"/>
                    <a:pt x="3128" y="845"/>
                    <a:pt x="3128" y="845"/>
                  </a:cubicBezTo>
                  <a:cubicBezTo>
                    <a:pt x="3128" y="800"/>
                    <a:pt x="3105" y="777"/>
                    <a:pt x="3082" y="754"/>
                  </a:cubicBezTo>
                  <a:cubicBezTo>
                    <a:pt x="3060" y="731"/>
                    <a:pt x="3037" y="708"/>
                    <a:pt x="3014" y="708"/>
                  </a:cubicBezTo>
                  <a:cubicBezTo>
                    <a:pt x="2991" y="708"/>
                    <a:pt x="2991" y="708"/>
                    <a:pt x="2968" y="685"/>
                  </a:cubicBezTo>
                  <a:cubicBezTo>
                    <a:pt x="2991" y="685"/>
                    <a:pt x="2991" y="663"/>
                    <a:pt x="2991" y="663"/>
                  </a:cubicBezTo>
                  <a:cubicBezTo>
                    <a:pt x="3014" y="640"/>
                    <a:pt x="3014" y="617"/>
                    <a:pt x="3014" y="571"/>
                  </a:cubicBezTo>
                  <a:cubicBezTo>
                    <a:pt x="2991" y="548"/>
                    <a:pt x="2968" y="503"/>
                    <a:pt x="2945" y="480"/>
                  </a:cubicBezTo>
                  <a:cubicBezTo>
                    <a:pt x="2927" y="471"/>
                    <a:pt x="2900" y="465"/>
                    <a:pt x="2872" y="465"/>
                  </a:cubicBezTo>
                  <a:cubicBezTo>
                    <a:pt x="2832" y="465"/>
                    <a:pt x="2790" y="476"/>
                    <a:pt x="2763" y="503"/>
                  </a:cubicBezTo>
                  <a:cubicBezTo>
                    <a:pt x="2831" y="411"/>
                    <a:pt x="2900" y="320"/>
                    <a:pt x="2968" y="229"/>
                  </a:cubicBezTo>
                  <a:cubicBezTo>
                    <a:pt x="2968" y="206"/>
                    <a:pt x="2991" y="206"/>
                    <a:pt x="2991" y="183"/>
                  </a:cubicBezTo>
                  <a:cubicBezTo>
                    <a:pt x="3037" y="138"/>
                    <a:pt x="3014" y="69"/>
                    <a:pt x="2968" y="23"/>
                  </a:cubicBezTo>
                  <a:cubicBezTo>
                    <a:pt x="2945" y="1"/>
                    <a:pt x="2923" y="1"/>
                    <a:pt x="29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4"/>
            <p:cNvSpPr/>
            <p:nvPr/>
          </p:nvSpPr>
          <p:spPr>
            <a:xfrm>
              <a:off x="6555575" y="1972150"/>
              <a:ext cx="101600" cy="216300"/>
            </a:xfrm>
            <a:custGeom>
              <a:avLst/>
              <a:gdLst/>
              <a:ahLst/>
              <a:cxnLst/>
              <a:rect l="l" t="t" r="r" b="b"/>
              <a:pathLst>
                <a:path w="4064" h="8652" extrusionOk="0">
                  <a:moveTo>
                    <a:pt x="1827" y="1"/>
                  </a:moveTo>
                  <a:cubicBezTo>
                    <a:pt x="1804" y="23"/>
                    <a:pt x="1759" y="23"/>
                    <a:pt x="1736" y="46"/>
                  </a:cubicBezTo>
                  <a:cubicBezTo>
                    <a:pt x="1736" y="23"/>
                    <a:pt x="1690" y="23"/>
                    <a:pt x="1667" y="23"/>
                  </a:cubicBezTo>
                  <a:lnTo>
                    <a:pt x="1622" y="23"/>
                  </a:lnTo>
                  <a:cubicBezTo>
                    <a:pt x="1462" y="23"/>
                    <a:pt x="1302" y="46"/>
                    <a:pt x="1188" y="46"/>
                  </a:cubicBezTo>
                  <a:cubicBezTo>
                    <a:pt x="1097" y="69"/>
                    <a:pt x="1005" y="69"/>
                    <a:pt x="960" y="115"/>
                  </a:cubicBezTo>
                  <a:cubicBezTo>
                    <a:pt x="846" y="183"/>
                    <a:pt x="800" y="320"/>
                    <a:pt x="754" y="411"/>
                  </a:cubicBezTo>
                  <a:cubicBezTo>
                    <a:pt x="709" y="594"/>
                    <a:pt x="663" y="754"/>
                    <a:pt x="640" y="914"/>
                  </a:cubicBezTo>
                  <a:lnTo>
                    <a:pt x="617" y="982"/>
                  </a:lnTo>
                  <a:cubicBezTo>
                    <a:pt x="594" y="1096"/>
                    <a:pt x="572" y="1210"/>
                    <a:pt x="549" y="1324"/>
                  </a:cubicBezTo>
                  <a:cubicBezTo>
                    <a:pt x="549" y="1393"/>
                    <a:pt x="549" y="1439"/>
                    <a:pt x="526" y="1507"/>
                  </a:cubicBezTo>
                  <a:cubicBezTo>
                    <a:pt x="503" y="1644"/>
                    <a:pt x="503" y="1781"/>
                    <a:pt x="480" y="1918"/>
                  </a:cubicBezTo>
                  <a:lnTo>
                    <a:pt x="480" y="1964"/>
                  </a:lnTo>
                  <a:cubicBezTo>
                    <a:pt x="457" y="2078"/>
                    <a:pt x="457" y="2169"/>
                    <a:pt x="435" y="2260"/>
                  </a:cubicBezTo>
                  <a:cubicBezTo>
                    <a:pt x="435" y="2352"/>
                    <a:pt x="412" y="2420"/>
                    <a:pt x="412" y="2489"/>
                  </a:cubicBezTo>
                  <a:cubicBezTo>
                    <a:pt x="389" y="2671"/>
                    <a:pt x="389" y="2831"/>
                    <a:pt x="366" y="3014"/>
                  </a:cubicBezTo>
                  <a:lnTo>
                    <a:pt x="366" y="3059"/>
                  </a:lnTo>
                  <a:cubicBezTo>
                    <a:pt x="343" y="3196"/>
                    <a:pt x="343" y="3333"/>
                    <a:pt x="343" y="3493"/>
                  </a:cubicBezTo>
                  <a:cubicBezTo>
                    <a:pt x="321" y="3561"/>
                    <a:pt x="321" y="3630"/>
                    <a:pt x="298" y="3698"/>
                  </a:cubicBezTo>
                  <a:lnTo>
                    <a:pt x="298" y="3767"/>
                  </a:lnTo>
                  <a:cubicBezTo>
                    <a:pt x="275" y="3858"/>
                    <a:pt x="275" y="3927"/>
                    <a:pt x="252" y="4018"/>
                  </a:cubicBezTo>
                  <a:cubicBezTo>
                    <a:pt x="229" y="4178"/>
                    <a:pt x="184" y="4406"/>
                    <a:pt x="161" y="4611"/>
                  </a:cubicBezTo>
                  <a:cubicBezTo>
                    <a:pt x="138" y="4840"/>
                    <a:pt x="138" y="5045"/>
                    <a:pt x="115" y="5250"/>
                  </a:cubicBezTo>
                  <a:lnTo>
                    <a:pt x="115" y="5296"/>
                  </a:lnTo>
                  <a:lnTo>
                    <a:pt x="92" y="5342"/>
                  </a:lnTo>
                  <a:cubicBezTo>
                    <a:pt x="92" y="5433"/>
                    <a:pt x="69" y="5524"/>
                    <a:pt x="69" y="5638"/>
                  </a:cubicBezTo>
                  <a:lnTo>
                    <a:pt x="47" y="5753"/>
                  </a:lnTo>
                  <a:cubicBezTo>
                    <a:pt x="47" y="5844"/>
                    <a:pt x="24" y="5958"/>
                    <a:pt x="24" y="6072"/>
                  </a:cubicBezTo>
                  <a:cubicBezTo>
                    <a:pt x="1" y="6141"/>
                    <a:pt x="1" y="6186"/>
                    <a:pt x="1" y="6232"/>
                  </a:cubicBezTo>
                  <a:cubicBezTo>
                    <a:pt x="1" y="6300"/>
                    <a:pt x="47" y="6369"/>
                    <a:pt x="115" y="6415"/>
                  </a:cubicBezTo>
                  <a:cubicBezTo>
                    <a:pt x="115" y="6437"/>
                    <a:pt x="138" y="6437"/>
                    <a:pt x="161" y="6460"/>
                  </a:cubicBezTo>
                  <a:lnTo>
                    <a:pt x="184" y="6483"/>
                  </a:lnTo>
                  <a:lnTo>
                    <a:pt x="252" y="6529"/>
                  </a:lnTo>
                  <a:cubicBezTo>
                    <a:pt x="298" y="6551"/>
                    <a:pt x="321" y="6574"/>
                    <a:pt x="366" y="6620"/>
                  </a:cubicBezTo>
                  <a:cubicBezTo>
                    <a:pt x="412" y="6643"/>
                    <a:pt x="435" y="6666"/>
                    <a:pt x="480" y="6711"/>
                  </a:cubicBezTo>
                  <a:cubicBezTo>
                    <a:pt x="503" y="6734"/>
                    <a:pt x="549" y="6757"/>
                    <a:pt x="572" y="6780"/>
                  </a:cubicBezTo>
                  <a:cubicBezTo>
                    <a:pt x="617" y="6825"/>
                    <a:pt x="663" y="6848"/>
                    <a:pt x="709" y="6894"/>
                  </a:cubicBezTo>
                  <a:cubicBezTo>
                    <a:pt x="731" y="6894"/>
                    <a:pt x="777" y="6917"/>
                    <a:pt x="800" y="6939"/>
                  </a:cubicBezTo>
                  <a:cubicBezTo>
                    <a:pt x="868" y="6985"/>
                    <a:pt x="937" y="7054"/>
                    <a:pt x="1005" y="7099"/>
                  </a:cubicBezTo>
                  <a:cubicBezTo>
                    <a:pt x="1256" y="7328"/>
                    <a:pt x="1530" y="7556"/>
                    <a:pt x="1827" y="7761"/>
                  </a:cubicBezTo>
                  <a:cubicBezTo>
                    <a:pt x="1964" y="7853"/>
                    <a:pt x="2124" y="7967"/>
                    <a:pt x="2261" y="8081"/>
                  </a:cubicBezTo>
                  <a:cubicBezTo>
                    <a:pt x="2329" y="8126"/>
                    <a:pt x="2398" y="8172"/>
                    <a:pt x="2466" y="8218"/>
                  </a:cubicBezTo>
                  <a:cubicBezTo>
                    <a:pt x="2512" y="8241"/>
                    <a:pt x="2557" y="8286"/>
                    <a:pt x="2603" y="8332"/>
                  </a:cubicBezTo>
                  <a:cubicBezTo>
                    <a:pt x="2626" y="8332"/>
                    <a:pt x="2626" y="8332"/>
                    <a:pt x="2626" y="8355"/>
                  </a:cubicBezTo>
                  <a:cubicBezTo>
                    <a:pt x="2672" y="8377"/>
                    <a:pt x="2694" y="8400"/>
                    <a:pt x="2717" y="8446"/>
                  </a:cubicBezTo>
                  <a:cubicBezTo>
                    <a:pt x="2740" y="8469"/>
                    <a:pt x="2740" y="8492"/>
                    <a:pt x="2763" y="8514"/>
                  </a:cubicBezTo>
                  <a:cubicBezTo>
                    <a:pt x="2786" y="8560"/>
                    <a:pt x="2808" y="8606"/>
                    <a:pt x="2877" y="8629"/>
                  </a:cubicBezTo>
                  <a:cubicBezTo>
                    <a:pt x="2900" y="8629"/>
                    <a:pt x="2923" y="8651"/>
                    <a:pt x="2968" y="8651"/>
                  </a:cubicBezTo>
                  <a:cubicBezTo>
                    <a:pt x="2991" y="8651"/>
                    <a:pt x="3014" y="8651"/>
                    <a:pt x="3037" y="8629"/>
                  </a:cubicBezTo>
                  <a:cubicBezTo>
                    <a:pt x="3105" y="8606"/>
                    <a:pt x="3151" y="8560"/>
                    <a:pt x="3174" y="8492"/>
                  </a:cubicBezTo>
                  <a:cubicBezTo>
                    <a:pt x="3197" y="8423"/>
                    <a:pt x="3197" y="8355"/>
                    <a:pt x="3197" y="8263"/>
                  </a:cubicBezTo>
                  <a:cubicBezTo>
                    <a:pt x="3197" y="8241"/>
                    <a:pt x="3219" y="8195"/>
                    <a:pt x="3219" y="8149"/>
                  </a:cubicBezTo>
                  <a:cubicBezTo>
                    <a:pt x="3219" y="8081"/>
                    <a:pt x="3219" y="8035"/>
                    <a:pt x="3219" y="7967"/>
                  </a:cubicBezTo>
                  <a:lnTo>
                    <a:pt x="3219" y="7898"/>
                  </a:lnTo>
                  <a:cubicBezTo>
                    <a:pt x="3219" y="7830"/>
                    <a:pt x="3242" y="7761"/>
                    <a:pt x="3242" y="7670"/>
                  </a:cubicBezTo>
                  <a:cubicBezTo>
                    <a:pt x="3242" y="7579"/>
                    <a:pt x="3265" y="7464"/>
                    <a:pt x="3288" y="7373"/>
                  </a:cubicBezTo>
                  <a:cubicBezTo>
                    <a:pt x="3288" y="7282"/>
                    <a:pt x="3311" y="7168"/>
                    <a:pt x="3333" y="7076"/>
                  </a:cubicBezTo>
                  <a:cubicBezTo>
                    <a:pt x="3356" y="6985"/>
                    <a:pt x="3379" y="6894"/>
                    <a:pt x="3379" y="6803"/>
                  </a:cubicBezTo>
                  <a:lnTo>
                    <a:pt x="3402" y="6666"/>
                  </a:lnTo>
                  <a:cubicBezTo>
                    <a:pt x="3402" y="6597"/>
                    <a:pt x="3379" y="6529"/>
                    <a:pt x="3333" y="6483"/>
                  </a:cubicBezTo>
                  <a:cubicBezTo>
                    <a:pt x="3356" y="6437"/>
                    <a:pt x="3356" y="6369"/>
                    <a:pt x="3356" y="6323"/>
                  </a:cubicBezTo>
                  <a:lnTo>
                    <a:pt x="3379" y="6300"/>
                  </a:lnTo>
                  <a:cubicBezTo>
                    <a:pt x="3379" y="6186"/>
                    <a:pt x="3402" y="6095"/>
                    <a:pt x="3402" y="6004"/>
                  </a:cubicBezTo>
                  <a:cubicBezTo>
                    <a:pt x="3425" y="5958"/>
                    <a:pt x="3425" y="5890"/>
                    <a:pt x="3425" y="5844"/>
                  </a:cubicBezTo>
                  <a:lnTo>
                    <a:pt x="3448" y="5730"/>
                  </a:lnTo>
                  <a:lnTo>
                    <a:pt x="3470" y="5638"/>
                  </a:lnTo>
                  <a:cubicBezTo>
                    <a:pt x="3470" y="5593"/>
                    <a:pt x="3493" y="5524"/>
                    <a:pt x="3493" y="5479"/>
                  </a:cubicBezTo>
                  <a:cubicBezTo>
                    <a:pt x="3493" y="5410"/>
                    <a:pt x="3516" y="5342"/>
                    <a:pt x="3516" y="5273"/>
                  </a:cubicBezTo>
                  <a:lnTo>
                    <a:pt x="3516" y="5205"/>
                  </a:lnTo>
                  <a:cubicBezTo>
                    <a:pt x="3539" y="5136"/>
                    <a:pt x="3539" y="5068"/>
                    <a:pt x="3539" y="4999"/>
                  </a:cubicBezTo>
                  <a:lnTo>
                    <a:pt x="3539" y="4931"/>
                  </a:lnTo>
                  <a:cubicBezTo>
                    <a:pt x="3562" y="4862"/>
                    <a:pt x="3562" y="4817"/>
                    <a:pt x="3562" y="4771"/>
                  </a:cubicBezTo>
                  <a:lnTo>
                    <a:pt x="3585" y="4657"/>
                  </a:lnTo>
                  <a:lnTo>
                    <a:pt x="3585" y="4611"/>
                  </a:lnTo>
                  <a:cubicBezTo>
                    <a:pt x="3585" y="4543"/>
                    <a:pt x="3607" y="4474"/>
                    <a:pt x="3607" y="4406"/>
                  </a:cubicBezTo>
                  <a:lnTo>
                    <a:pt x="3630" y="4315"/>
                  </a:lnTo>
                  <a:cubicBezTo>
                    <a:pt x="3630" y="4246"/>
                    <a:pt x="3630" y="4200"/>
                    <a:pt x="3653" y="4132"/>
                  </a:cubicBezTo>
                  <a:cubicBezTo>
                    <a:pt x="3653" y="4041"/>
                    <a:pt x="3676" y="3927"/>
                    <a:pt x="3699" y="3835"/>
                  </a:cubicBezTo>
                  <a:cubicBezTo>
                    <a:pt x="3699" y="3767"/>
                    <a:pt x="3699" y="3698"/>
                    <a:pt x="3721" y="3607"/>
                  </a:cubicBezTo>
                  <a:cubicBezTo>
                    <a:pt x="3744" y="3493"/>
                    <a:pt x="3744" y="3379"/>
                    <a:pt x="3767" y="3265"/>
                  </a:cubicBezTo>
                  <a:lnTo>
                    <a:pt x="3813" y="3082"/>
                  </a:lnTo>
                  <a:lnTo>
                    <a:pt x="3836" y="2945"/>
                  </a:lnTo>
                  <a:cubicBezTo>
                    <a:pt x="3858" y="2808"/>
                    <a:pt x="3858" y="2671"/>
                    <a:pt x="3904" y="2534"/>
                  </a:cubicBezTo>
                  <a:cubicBezTo>
                    <a:pt x="3927" y="2352"/>
                    <a:pt x="3950" y="2192"/>
                    <a:pt x="3973" y="2032"/>
                  </a:cubicBezTo>
                  <a:cubicBezTo>
                    <a:pt x="3995" y="1849"/>
                    <a:pt x="4018" y="1690"/>
                    <a:pt x="4018" y="1530"/>
                  </a:cubicBezTo>
                  <a:cubicBezTo>
                    <a:pt x="4041" y="1439"/>
                    <a:pt x="4041" y="1324"/>
                    <a:pt x="4041" y="1210"/>
                  </a:cubicBezTo>
                  <a:cubicBezTo>
                    <a:pt x="4064" y="1119"/>
                    <a:pt x="4064" y="1028"/>
                    <a:pt x="4064" y="914"/>
                  </a:cubicBezTo>
                  <a:cubicBezTo>
                    <a:pt x="4064" y="845"/>
                    <a:pt x="4064" y="754"/>
                    <a:pt x="4018" y="663"/>
                  </a:cubicBezTo>
                  <a:cubicBezTo>
                    <a:pt x="3995" y="617"/>
                    <a:pt x="3973" y="594"/>
                    <a:pt x="3927" y="548"/>
                  </a:cubicBezTo>
                  <a:cubicBezTo>
                    <a:pt x="3904" y="503"/>
                    <a:pt x="3858" y="480"/>
                    <a:pt x="3813" y="480"/>
                  </a:cubicBezTo>
                  <a:cubicBezTo>
                    <a:pt x="3813" y="457"/>
                    <a:pt x="3790" y="457"/>
                    <a:pt x="3767" y="434"/>
                  </a:cubicBezTo>
                  <a:cubicBezTo>
                    <a:pt x="3744" y="411"/>
                    <a:pt x="3699" y="389"/>
                    <a:pt x="3676" y="389"/>
                  </a:cubicBezTo>
                  <a:cubicBezTo>
                    <a:pt x="3630" y="366"/>
                    <a:pt x="3562" y="320"/>
                    <a:pt x="3516" y="320"/>
                  </a:cubicBezTo>
                  <a:lnTo>
                    <a:pt x="3493" y="320"/>
                  </a:lnTo>
                  <a:cubicBezTo>
                    <a:pt x="3448" y="320"/>
                    <a:pt x="3402" y="343"/>
                    <a:pt x="3379" y="366"/>
                  </a:cubicBezTo>
                  <a:lnTo>
                    <a:pt x="3311" y="343"/>
                  </a:lnTo>
                  <a:lnTo>
                    <a:pt x="3174" y="275"/>
                  </a:lnTo>
                  <a:cubicBezTo>
                    <a:pt x="3082" y="252"/>
                    <a:pt x="3014" y="206"/>
                    <a:pt x="2923" y="183"/>
                  </a:cubicBezTo>
                  <a:lnTo>
                    <a:pt x="2900" y="160"/>
                  </a:lnTo>
                  <a:cubicBezTo>
                    <a:pt x="2808" y="138"/>
                    <a:pt x="2740" y="92"/>
                    <a:pt x="2649" y="92"/>
                  </a:cubicBezTo>
                  <a:cubicBezTo>
                    <a:pt x="2603" y="69"/>
                    <a:pt x="2535" y="69"/>
                    <a:pt x="2489" y="69"/>
                  </a:cubicBezTo>
                  <a:lnTo>
                    <a:pt x="2420" y="69"/>
                  </a:lnTo>
                  <a:cubicBezTo>
                    <a:pt x="2352" y="46"/>
                    <a:pt x="2284" y="46"/>
                    <a:pt x="2215" y="23"/>
                  </a:cubicBezTo>
                  <a:cubicBezTo>
                    <a:pt x="2169" y="1"/>
                    <a:pt x="2124" y="1"/>
                    <a:pt x="21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4"/>
            <p:cNvSpPr/>
            <p:nvPr/>
          </p:nvSpPr>
          <p:spPr>
            <a:xfrm>
              <a:off x="6670275" y="2141625"/>
              <a:ext cx="81075" cy="99900"/>
            </a:xfrm>
            <a:custGeom>
              <a:avLst/>
              <a:gdLst/>
              <a:ahLst/>
              <a:cxnLst/>
              <a:rect l="l" t="t" r="r" b="b"/>
              <a:pathLst>
                <a:path w="3243" h="3996" extrusionOk="0">
                  <a:moveTo>
                    <a:pt x="2991" y="1"/>
                  </a:moveTo>
                  <a:cubicBezTo>
                    <a:pt x="2922" y="24"/>
                    <a:pt x="2877" y="24"/>
                    <a:pt x="2831" y="24"/>
                  </a:cubicBezTo>
                  <a:cubicBezTo>
                    <a:pt x="2763" y="46"/>
                    <a:pt x="2717" y="69"/>
                    <a:pt x="2649" y="92"/>
                  </a:cubicBezTo>
                  <a:cubicBezTo>
                    <a:pt x="2557" y="138"/>
                    <a:pt x="2466" y="160"/>
                    <a:pt x="2375" y="229"/>
                  </a:cubicBezTo>
                  <a:cubicBezTo>
                    <a:pt x="2283" y="275"/>
                    <a:pt x="2215" y="320"/>
                    <a:pt x="2124" y="389"/>
                  </a:cubicBezTo>
                  <a:cubicBezTo>
                    <a:pt x="2078" y="412"/>
                    <a:pt x="2055" y="434"/>
                    <a:pt x="2032" y="457"/>
                  </a:cubicBezTo>
                  <a:cubicBezTo>
                    <a:pt x="1987" y="480"/>
                    <a:pt x="1964" y="526"/>
                    <a:pt x="1918" y="549"/>
                  </a:cubicBezTo>
                  <a:cubicBezTo>
                    <a:pt x="1850" y="594"/>
                    <a:pt x="1804" y="617"/>
                    <a:pt x="1781" y="640"/>
                  </a:cubicBezTo>
                  <a:cubicBezTo>
                    <a:pt x="1736" y="663"/>
                    <a:pt x="1713" y="685"/>
                    <a:pt x="1667" y="708"/>
                  </a:cubicBezTo>
                  <a:cubicBezTo>
                    <a:pt x="1621" y="731"/>
                    <a:pt x="1576" y="754"/>
                    <a:pt x="1530" y="800"/>
                  </a:cubicBezTo>
                  <a:cubicBezTo>
                    <a:pt x="1462" y="845"/>
                    <a:pt x="1416" y="891"/>
                    <a:pt x="1393" y="959"/>
                  </a:cubicBezTo>
                  <a:lnTo>
                    <a:pt x="1348" y="982"/>
                  </a:lnTo>
                  <a:lnTo>
                    <a:pt x="1302" y="1074"/>
                  </a:lnTo>
                  <a:cubicBezTo>
                    <a:pt x="1256" y="1096"/>
                    <a:pt x="1233" y="1142"/>
                    <a:pt x="1188" y="1188"/>
                  </a:cubicBezTo>
                  <a:cubicBezTo>
                    <a:pt x="1142" y="1256"/>
                    <a:pt x="1096" y="1347"/>
                    <a:pt x="1051" y="1416"/>
                  </a:cubicBezTo>
                  <a:lnTo>
                    <a:pt x="1028" y="1439"/>
                  </a:lnTo>
                  <a:cubicBezTo>
                    <a:pt x="982" y="1530"/>
                    <a:pt x="937" y="1598"/>
                    <a:pt x="891" y="1667"/>
                  </a:cubicBezTo>
                  <a:cubicBezTo>
                    <a:pt x="845" y="1713"/>
                    <a:pt x="823" y="1758"/>
                    <a:pt x="800" y="1804"/>
                  </a:cubicBezTo>
                  <a:lnTo>
                    <a:pt x="731" y="1895"/>
                  </a:lnTo>
                  <a:cubicBezTo>
                    <a:pt x="708" y="1941"/>
                    <a:pt x="663" y="1987"/>
                    <a:pt x="640" y="2055"/>
                  </a:cubicBezTo>
                  <a:cubicBezTo>
                    <a:pt x="617" y="2078"/>
                    <a:pt x="594" y="2123"/>
                    <a:pt x="571" y="2169"/>
                  </a:cubicBezTo>
                  <a:lnTo>
                    <a:pt x="503" y="2260"/>
                  </a:lnTo>
                  <a:cubicBezTo>
                    <a:pt x="457" y="2306"/>
                    <a:pt x="435" y="2375"/>
                    <a:pt x="389" y="2420"/>
                  </a:cubicBezTo>
                  <a:lnTo>
                    <a:pt x="366" y="2443"/>
                  </a:lnTo>
                  <a:cubicBezTo>
                    <a:pt x="320" y="2534"/>
                    <a:pt x="252" y="2603"/>
                    <a:pt x="206" y="2694"/>
                  </a:cubicBezTo>
                  <a:lnTo>
                    <a:pt x="183" y="2717"/>
                  </a:lnTo>
                  <a:cubicBezTo>
                    <a:pt x="161" y="2763"/>
                    <a:pt x="138" y="2808"/>
                    <a:pt x="115" y="2854"/>
                  </a:cubicBezTo>
                  <a:cubicBezTo>
                    <a:pt x="92" y="2854"/>
                    <a:pt x="69" y="2854"/>
                    <a:pt x="69" y="2877"/>
                  </a:cubicBezTo>
                  <a:cubicBezTo>
                    <a:pt x="1" y="2945"/>
                    <a:pt x="1" y="3059"/>
                    <a:pt x="47" y="3128"/>
                  </a:cubicBezTo>
                  <a:lnTo>
                    <a:pt x="69" y="3151"/>
                  </a:lnTo>
                  <a:cubicBezTo>
                    <a:pt x="115" y="3173"/>
                    <a:pt x="161" y="3219"/>
                    <a:pt x="206" y="3265"/>
                  </a:cubicBezTo>
                  <a:cubicBezTo>
                    <a:pt x="252" y="3310"/>
                    <a:pt x="320" y="3356"/>
                    <a:pt x="389" y="3425"/>
                  </a:cubicBezTo>
                  <a:cubicBezTo>
                    <a:pt x="503" y="3493"/>
                    <a:pt x="594" y="3584"/>
                    <a:pt x="708" y="3653"/>
                  </a:cubicBezTo>
                  <a:lnTo>
                    <a:pt x="777" y="3698"/>
                  </a:lnTo>
                  <a:cubicBezTo>
                    <a:pt x="868" y="3744"/>
                    <a:pt x="937" y="3790"/>
                    <a:pt x="1028" y="3858"/>
                  </a:cubicBezTo>
                  <a:cubicBezTo>
                    <a:pt x="1074" y="3881"/>
                    <a:pt x="1096" y="3904"/>
                    <a:pt x="1142" y="3927"/>
                  </a:cubicBezTo>
                  <a:cubicBezTo>
                    <a:pt x="1188" y="3972"/>
                    <a:pt x="1233" y="3995"/>
                    <a:pt x="1279" y="3995"/>
                  </a:cubicBezTo>
                  <a:lnTo>
                    <a:pt x="1325" y="3995"/>
                  </a:lnTo>
                  <a:cubicBezTo>
                    <a:pt x="1370" y="3995"/>
                    <a:pt x="1416" y="3995"/>
                    <a:pt x="1462" y="3949"/>
                  </a:cubicBezTo>
                  <a:cubicBezTo>
                    <a:pt x="1462" y="3949"/>
                    <a:pt x="1462" y="3927"/>
                    <a:pt x="1462" y="3927"/>
                  </a:cubicBezTo>
                  <a:cubicBezTo>
                    <a:pt x="1485" y="3904"/>
                    <a:pt x="1485" y="3904"/>
                    <a:pt x="1507" y="3904"/>
                  </a:cubicBezTo>
                  <a:cubicBezTo>
                    <a:pt x="1507" y="3881"/>
                    <a:pt x="1507" y="3881"/>
                    <a:pt x="1507" y="3858"/>
                  </a:cubicBezTo>
                  <a:cubicBezTo>
                    <a:pt x="1553" y="3835"/>
                    <a:pt x="1576" y="3813"/>
                    <a:pt x="1599" y="3790"/>
                  </a:cubicBezTo>
                  <a:lnTo>
                    <a:pt x="1599" y="3767"/>
                  </a:lnTo>
                  <a:cubicBezTo>
                    <a:pt x="1621" y="3744"/>
                    <a:pt x="1644" y="3721"/>
                    <a:pt x="1667" y="3698"/>
                  </a:cubicBezTo>
                  <a:lnTo>
                    <a:pt x="1690" y="3653"/>
                  </a:lnTo>
                  <a:lnTo>
                    <a:pt x="1758" y="3561"/>
                  </a:lnTo>
                  <a:cubicBezTo>
                    <a:pt x="1781" y="3516"/>
                    <a:pt x="1804" y="3470"/>
                    <a:pt x="1827" y="3425"/>
                  </a:cubicBezTo>
                  <a:cubicBezTo>
                    <a:pt x="1873" y="3379"/>
                    <a:pt x="1895" y="3333"/>
                    <a:pt x="1918" y="3288"/>
                  </a:cubicBezTo>
                  <a:lnTo>
                    <a:pt x="1964" y="3196"/>
                  </a:lnTo>
                  <a:cubicBezTo>
                    <a:pt x="2032" y="3128"/>
                    <a:pt x="2078" y="3036"/>
                    <a:pt x="2124" y="2968"/>
                  </a:cubicBezTo>
                  <a:cubicBezTo>
                    <a:pt x="2215" y="2854"/>
                    <a:pt x="2283" y="2740"/>
                    <a:pt x="2375" y="2626"/>
                  </a:cubicBezTo>
                  <a:lnTo>
                    <a:pt x="2443" y="2489"/>
                  </a:lnTo>
                  <a:cubicBezTo>
                    <a:pt x="2489" y="2443"/>
                    <a:pt x="2512" y="2375"/>
                    <a:pt x="2557" y="2306"/>
                  </a:cubicBezTo>
                  <a:lnTo>
                    <a:pt x="2580" y="2260"/>
                  </a:lnTo>
                  <a:cubicBezTo>
                    <a:pt x="2649" y="2192"/>
                    <a:pt x="2694" y="2101"/>
                    <a:pt x="2740" y="2032"/>
                  </a:cubicBezTo>
                  <a:cubicBezTo>
                    <a:pt x="2763" y="1964"/>
                    <a:pt x="2808" y="1872"/>
                    <a:pt x="2831" y="1781"/>
                  </a:cubicBezTo>
                  <a:cubicBezTo>
                    <a:pt x="2854" y="1735"/>
                    <a:pt x="2854" y="1667"/>
                    <a:pt x="2877" y="1621"/>
                  </a:cubicBezTo>
                  <a:cubicBezTo>
                    <a:pt x="2900" y="1553"/>
                    <a:pt x="2922" y="1507"/>
                    <a:pt x="2945" y="1439"/>
                  </a:cubicBezTo>
                  <a:cubicBezTo>
                    <a:pt x="2945" y="1370"/>
                    <a:pt x="2968" y="1279"/>
                    <a:pt x="2991" y="1210"/>
                  </a:cubicBezTo>
                  <a:cubicBezTo>
                    <a:pt x="3014" y="1165"/>
                    <a:pt x="3037" y="1119"/>
                    <a:pt x="3059" y="1051"/>
                  </a:cubicBezTo>
                  <a:lnTo>
                    <a:pt x="3105" y="959"/>
                  </a:lnTo>
                  <a:cubicBezTo>
                    <a:pt x="3128" y="868"/>
                    <a:pt x="3151" y="800"/>
                    <a:pt x="3174" y="708"/>
                  </a:cubicBezTo>
                  <a:cubicBezTo>
                    <a:pt x="3196" y="640"/>
                    <a:pt x="3219" y="571"/>
                    <a:pt x="3242" y="480"/>
                  </a:cubicBezTo>
                  <a:cubicBezTo>
                    <a:pt x="3242" y="434"/>
                    <a:pt x="3242" y="389"/>
                    <a:pt x="3242" y="343"/>
                  </a:cubicBezTo>
                  <a:cubicBezTo>
                    <a:pt x="3242" y="320"/>
                    <a:pt x="3242" y="297"/>
                    <a:pt x="3242" y="275"/>
                  </a:cubicBezTo>
                  <a:cubicBezTo>
                    <a:pt x="3242" y="252"/>
                    <a:pt x="3242" y="252"/>
                    <a:pt x="3242" y="229"/>
                  </a:cubicBezTo>
                  <a:cubicBezTo>
                    <a:pt x="3219" y="183"/>
                    <a:pt x="3219" y="160"/>
                    <a:pt x="3196" y="138"/>
                  </a:cubicBezTo>
                  <a:cubicBezTo>
                    <a:pt x="3174" y="115"/>
                    <a:pt x="3128" y="92"/>
                    <a:pt x="3082" y="69"/>
                  </a:cubicBezTo>
                  <a:cubicBezTo>
                    <a:pt x="3059" y="46"/>
                    <a:pt x="3037" y="1"/>
                    <a:pt x="29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4"/>
            <p:cNvSpPr/>
            <p:nvPr/>
          </p:nvSpPr>
          <p:spPr>
            <a:xfrm>
              <a:off x="6701100" y="2168450"/>
              <a:ext cx="37675" cy="26275"/>
            </a:xfrm>
            <a:custGeom>
              <a:avLst/>
              <a:gdLst/>
              <a:ahLst/>
              <a:cxnLst/>
              <a:rect l="l" t="t" r="r" b="b"/>
              <a:pathLst>
                <a:path w="1507" h="1051" extrusionOk="0">
                  <a:moveTo>
                    <a:pt x="69" y="1"/>
                  </a:moveTo>
                  <a:cubicBezTo>
                    <a:pt x="46" y="1"/>
                    <a:pt x="23" y="23"/>
                    <a:pt x="0" y="46"/>
                  </a:cubicBezTo>
                  <a:cubicBezTo>
                    <a:pt x="0" y="69"/>
                    <a:pt x="0" y="92"/>
                    <a:pt x="0" y="115"/>
                  </a:cubicBezTo>
                  <a:cubicBezTo>
                    <a:pt x="0" y="137"/>
                    <a:pt x="23" y="160"/>
                    <a:pt x="46" y="183"/>
                  </a:cubicBezTo>
                  <a:cubicBezTo>
                    <a:pt x="92" y="206"/>
                    <a:pt x="115" y="206"/>
                    <a:pt x="160" y="229"/>
                  </a:cubicBezTo>
                  <a:cubicBezTo>
                    <a:pt x="274" y="274"/>
                    <a:pt x="411" y="320"/>
                    <a:pt x="525" y="389"/>
                  </a:cubicBezTo>
                  <a:cubicBezTo>
                    <a:pt x="571" y="434"/>
                    <a:pt x="640" y="480"/>
                    <a:pt x="685" y="503"/>
                  </a:cubicBezTo>
                  <a:cubicBezTo>
                    <a:pt x="754" y="548"/>
                    <a:pt x="799" y="594"/>
                    <a:pt x="868" y="640"/>
                  </a:cubicBezTo>
                  <a:cubicBezTo>
                    <a:pt x="891" y="662"/>
                    <a:pt x="913" y="685"/>
                    <a:pt x="936" y="685"/>
                  </a:cubicBezTo>
                  <a:cubicBezTo>
                    <a:pt x="1028" y="754"/>
                    <a:pt x="1096" y="799"/>
                    <a:pt x="1165" y="868"/>
                  </a:cubicBezTo>
                  <a:cubicBezTo>
                    <a:pt x="1233" y="914"/>
                    <a:pt x="1301" y="982"/>
                    <a:pt x="1370" y="1050"/>
                  </a:cubicBezTo>
                  <a:lnTo>
                    <a:pt x="1438" y="1050"/>
                  </a:lnTo>
                  <a:cubicBezTo>
                    <a:pt x="1461" y="1050"/>
                    <a:pt x="1484" y="1028"/>
                    <a:pt x="1507" y="1005"/>
                  </a:cubicBezTo>
                  <a:cubicBezTo>
                    <a:pt x="1507" y="982"/>
                    <a:pt x="1507" y="959"/>
                    <a:pt x="1507" y="936"/>
                  </a:cubicBezTo>
                  <a:cubicBezTo>
                    <a:pt x="1507" y="920"/>
                    <a:pt x="1496" y="905"/>
                    <a:pt x="1481" y="889"/>
                  </a:cubicBezTo>
                  <a:lnTo>
                    <a:pt x="1481" y="889"/>
                  </a:lnTo>
                  <a:cubicBezTo>
                    <a:pt x="1482" y="889"/>
                    <a:pt x="1483" y="890"/>
                    <a:pt x="1484" y="891"/>
                  </a:cubicBezTo>
                  <a:cubicBezTo>
                    <a:pt x="1468" y="875"/>
                    <a:pt x="1464" y="870"/>
                    <a:pt x="1462" y="869"/>
                  </a:cubicBezTo>
                  <a:lnTo>
                    <a:pt x="1462" y="869"/>
                  </a:lnTo>
                  <a:cubicBezTo>
                    <a:pt x="1469" y="875"/>
                    <a:pt x="1475" y="882"/>
                    <a:pt x="1481" y="889"/>
                  </a:cubicBezTo>
                  <a:lnTo>
                    <a:pt x="1481" y="889"/>
                  </a:lnTo>
                  <a:cubicBezTo>
                    <a:pt x="1391" y="821"/>
                    <a:pt x="1324" y="753"/>
                    <a:pt x="1256" y="685"/>
                  </a:cubicBezTo>
                  <a:cubicBezTo>
                    <a:pt x="1165" y="617"/>
                    <a:pt x="1096" y="571"/>
                    <a:pt x="1005" y="503"/>
                  </a:cubicBezTo>
                  <a:cubicBezTo>
                    <a:pt x="982" y="480"/>
                    <a:pt x="982" y="480"/>
                    <a:pt x="959" y="480"/>
                  </a:cubicBezTo>
                  <a:lnTo>
                    <a:pt x="982" y="480"/>
                  </a:lnTo>
                  <a:cubicBezTo>
                    <a:pt x="913" y="434"/>
                    <a:pt x="845" y="389"/>
                    <a:pt x="776" y="343"/>
                  </a:cubicBezTo>
                  <a:cubicBezTo>
                    <a:pt x="731" y="297"/>
                    <a:pt x="662" y="252"/>
                    <a:pt x="594" y="206"/>
                  </a:cubicBezTo>
                  <a:cubicBezTo>
                    <a:pt x="457" y="137"/>
                    <a:pt x="320" y="92"/>
                    <a:pt x="183" y="23"/>
                  </a:cubicBezTo>
                  <a:cubicBezTo>
                    <a:pt x="183" y="23"/>
                    <a:pt x="160" y="23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4"/>
            <p:cNvSpPr/>
            <p:nvPr/>
          </p:nvSpPr>
          <p:spPr>
            <a:xfrm>
              <a:off x="6706225" y="2205550"/>
              <a:ext cx="111875" cy="62775"/>
            </a:xfrm>
            <a:custGeom>
              <a:avLst/>
              <a:gdLst/>
              <a:ahLst/>
              <a:cxnLst/>
              <a:rect l="l" t="t" r="r" b="b"/>
              <a:pathLst>
                <a:path w="4475" h="2511" extrusionOk="0">
                  <a:moveTo>
                    <a:pt x="3744" y="0"/>
                  </a:moveTo>
                  <a:cubicBezTo>
                    <a:pt x="3630" y="0"/>
                    <a:pt x="3516" y="0"/>
                    <a:pt x="3425" y="23"/>
                  </a:cubicBezTo>
                  <a:cubicBezTo>
                    <a:pt x="3356" y="23"/>
                    <a:pt x="3265" y="46"/>
                    <a:pt x="3174" y="69"/>
                  </a:cubicBezTo>
                  <a:cubicBezTo>
                    <a:pt x="3105" y="69"/>
                    <a:pt x="3037" y="91"/>
                    <a:pt x="2945" y="91"/>
                  </a:cubicBezTo>
                  <a:cubicBezTo>
                    <a:pt x="2900" y="114"/>
                    <a:pt x="2831" y="114"/>
                    <a:pt x="2786" y="137"/>
                  </a:cubicBezTo>
                  <a:cubicBezTo>
                    <a:pt x="2763" y="137"/>
                    <a:pt x="2763" y="137"/>
                    <a:pt x="2740" y="114"/>
                  </a:cubicBezTo>
                  <a:lnTo>
                    <a:pt x="2603" y="114"/>
                  </a:lnTo>
                  <a:cubicBezTo>
                    <a:pt x="2534" y="137"/>
                    <a:pt x="2489" y="160"/>
                    <a:pt x="2443" y="183"/>
                  </a:cubicBezTo>
                  <a:cubicBezTo>
                    <a:pt x="2329" y="228"/>
                    <a:pt x="2192" y="297"/>
                    <a:pt x="2078" y="365"/>
                  </a:cubicBezTo>
                  <a:cubicBezTo>
                    <a:pt x="1964" y="411"/>
                    <a:pt x="1850" y="479"/>
                    <a:pt x="1736" y="525"/>
                  </a:cubicBezTo>
                  <a:lnTo>
                    <a:pt x="1644" y="571"/>
                  </a:lnTo>
                  <a:cubicBezTo>
                    <a:pt x="1530" y="639"/>
                    <a:pt x="1439" y="685"/>
                    <a:pt x="1348" y="753"/>
                  </a:cubicBezTo>
                  <a:cubicBezTo>
                    <a:pt x="1279" y="776"/>
                    <a:pt x="1233" y="799"/>
                    <a:pt x="1188" y="822"/>
                  </a:cubicBezTo>
                  <a:cubicBezTo>
                    <a:pt x="1119" y="868"/>
                    <a:pt x="1028" y="913"/>
                    <a:pt x="937" y="959"/>
                  </a:cubicBezTo>
                  <a:lnTo>
                    <a:pt x="845" y="1004"/>
                  </a:lnTo>
                  <a:cubicBezTo>
                    <a:pt x="777" y="1027"/>
                    <a:pt x="731" y="1050"/>
                    <a:pt x="686" y="1073"/>
                  </a:cubicBezTo>
                  <a:cubicBezTo>
                    <a:pt x="617" y="1119"/>
                    <a:pt x="526" y="1141"/>
                    <a:pt x="457" y="1164"/>
                  </a:cubicBezTo>
                  <a:cubicBezTo>
                    <a:pt x="412" y="1187"/>
                    <a:pt x="366" y="1210"/>
                    <a:pt x="320" y="1233"/>
                  </a:cubicBezTo>
                  <a:cubicBezTo>
                    <a:pt x="275" y="1256"/>
                    <a:pt x="252" y="1301"/>
                    <a:pt x="229" y="1324"/>
                  </a:cubicBezTo>
                  <a:cubicBezTo>
                    <a:pt x="206" y="1301"/>
                    <a:pt x="183" y="1301"/>
                    <a:pt x="161" y="1301"/>
                  </a:cubicBezTo>
                  <a:cubicBezTo>
                    <a:pt x="115" y="1301"/>
                    <a:pt x="69" y="1324"/>
                    <a:pt x="24" y="1370"/>
                  </a:cubicBezTo>
                  <a:cubicBezTo>
                    <a:pt x="24" y="1415"/>
                    <a:pt x="1" y="1461"/>
                    <a:pt x="24" y="1484"/>
                  </a:cubicBezTo>
                  <a:cubicBezTo>
                    <a:pt x="24" y="1529"/>
                    <a:pt x="47" y="1552"/>
                    <a:pt x="69" y="1575"/>
                  </a:cubicBezTo>
                  <a:cubicBezTo>
                    <a:pt x="161" y="1621"/>
                    <a:pt x="252" y="1689"/>
                    <a:pt x="320" y="1758"/>
                  </a:cubicBezTo>
                  <a:cubicBezTo>
                    <a:pt x="389" y="1803"/>
                    <a:pt x="457" y="1849"/>
                    <a:pt x="526" y="1895"/>
                  </a:cubicBezTo>
                  <a:cubicBezTo>
                    <a:pt x="617" y="1963"/>
                    <a:pt x="708" y="2009"/>
                    <a:pt x="823" y="2077"/>
                  </a:cubicBezTo>
                  <a:cubicBezTo>
                    <a:pt x="845" y="2100"/>
                    <a:pt x="868" y="2100"/>
                    <a:pt x="891" y="2123"/>
                  </a:cubicBezTo>
                  <a:cubicBezTo>
                    <a:pt x="914" y="2146"/>
                    <a:pt x="937" y="2146"/>
                    <a:pt x="960" y="2169"/>
                  </a:cubicBezTo>
                  <a:lnTo>
                    <a:pt x="1142" y="2283"/>
                  </a:lnTo>
                  <a:lnTo>
                    <a:pt x="1233" y="2328"/>
                  </a:lnTo>
                  <a:cubicBezTo>
                    <a:pt x="1256" y="2351"/>
                    <a:pt x="1302" y="2351"/>
                    <a:pt x="1348" y="2374"/>
                  </a:cubicBezTo>
                  <a:cubicBezTo>
                    <a:pt x="1370" y="2397"/>
                    <a:pt x="1370" y="2397"/>
                    <a:pt x="1393" y="2420"/>
                  </a:cubicBezTo>
                  <a:cubicBezTo>
                    <a:pt x="1416" y="2442"/>
                    <a:pt x="1462" y="2465"/>
                    <a:pt x="1484" y="2465"/>
                  </a:cubicBezTo>
                  <a:cubicBezTo>
                    <a:pt x="1530" y="2511"/>
                    <a:pt x="1576" y="2511"/>
                    <a:pt x="1621" y="2511"/>
                  </a:cubicBezTo>
                  <a:lnTo>
                    <a:pt x="1667" y="2511"/>
                  </a:lnTo>
                  <a:cubicBezTo>
                    <a:pt x="1713" y="2511"/>
                    <a:pt x="1736" y="2488"/>
                    <a:pt x="1781" y="2465"/>
                  </a:cubicBezTo>
                  <a:lnTo>
                    <a:pt x="1850" y="2420"/>
                  </a:lnTo>
                  <a:lnTo>
                    <a:pt x="1895" y="2397"/>
                  </a:lnTo>
                  <a:cubicBezTo>
                    <a:pt x="1941" y="2374"/>
                    <a:pt x="1987" y="2351"/>
                    <a:pt x="2032" y="2328"/>
                  </a:cubicBezTo>
                  <a:lnTo>
                    <a:pt x="2078" y="2305"/>
                  </a:lnTo>
                  <a:cubicBezTo>
                    <a:pt x="2146" y="2283"/>
                    <a:pt x="2192" y="2237"/>
                    <a:pt x="2238" y="2214"/>
                  </a:cubicBezTo>
                  <a:lnTo>
                    <a:pt x="2283" y="2191"/>
                  </a:lnTo>
                  <a:lnTo>
                    <a:pt x="2306" y="2169"/>
                  </a:lnTo>
                  <a:cubicBezTo>
                    <a:pt x="2352" y="2146"/>
                    <a:pt x="2420" y="2100"/>
                    <a:pt x="2466" y="2077"/>
                  </a:cubicBezTo>
                  <a:lnTo>
                    <a:pt x="2557" y="2032"/>
                  </a:lnTo>
                  <a:cubicBezTo>
                    <a:pt x="2603" y="2009"/>
                    <a:pt x="2649" y="1986"/>
                    <a:pt x="2694" y="1963"/>
                  </a:cubicBezTo>
                  <a:cubicBezTo>
                    <a:pt x="2740" y="1940"/>
                    <a:pt x="2786" y="1917"/>
                    <a:pt x="2831" y="1895"/>
                  </a:cubicBezTo>
                  <a:cubicBezTo>
                    <a:pt x="2877" y="1872"/>
                    <a:pt x="2922" y="1849"/>
                    <a:pt x="2968" y="1826"/>
                  </a:cubicBezTo>
                  <a:cubicBezTo>
                    <a:pt x="3014" y="1826"/>
                    <a:pt x="3037" y="1803"/>
                    <a:pt x="3082" y="1781"/>
                  </a:cubicBezTo>
                  <a:cubicBezTo>
                    <a:pt x="3105" y="1781"/>
                    <a:pt x="3128" y="1758"/>
                    <a:pt x="3151" y="1758"/>
                  </a:cubicBezTo>
                  <a:cubicBezTo>
                    <a:pt x="3242" y="1712"/>
                    <a:pt x="3333" y="1666"/>
                    <a:pt x="3379" y="1621"/>
                  </a:cubicBezTo>
                  <a:cubicBezTo>
                    <a:pt x="3447" y="1575"/>
                    <a:pt x="3470" y="1529"/>
                    <a:pt x="3516" y="1461"/>
                  </a:cubicBezTo>
                  <a:cubicBezTo>
                    <a:pt x="3562" y="1415"/>
                    <a:pt x="3584" y="1370"/>
                    <a:pt x="3607" y="1324"/>
                  </a:cubicBezTo>
                  <a:lnTo>
                    <a:pt x="3630" y="1301"/>
                  </a:lnTo>
                  <a:cubicBezTo>
                    <a:pt x="3653" y="1256"/>
                    <a:pt x="3676" y="1233"/>
                    <a:pt x="3699" y="1187"/>
                  </a:cubicBezTo>
                  <a:cubicBezTo>
                    <a:pt x="3744" y="1187"/>
                    <a:pt x="3767" y="1164"/>
                    <a:pt x="3813" y="1141"/>
                  </a:cubicBezTo>
                  <a:cubicBezTo>
                    <a:pt x="3858" y="1096"/>
                    <a:pt x="3927" y="1050"/>
                    <a:pt x="3972" y="1027"/>
                  </a:cubicBezTo>
                  <a:cubicBezTo>
                    <a:pt x="3995" y="982"/>
                    <a:pt x="4041" y="936"/>
                    <a:pt x="4064" y="913"/>
                  </a:cubicBezTo>
                  <a:lnTo>
                    <a:pt x="4087" y="868"/>
                  </a:lnTo>
                  <a:cubicBezTo>
                    <a:pt x="4132" y="845"/>
                    <a:pt x="4155" y="822"/>
                    <a:pt x="4201" y="799"/>
                  </a:cubicBezTo>
                  <a:cubicBezTo>
                    <a:pt x="4246" y="753"/>
                    <a:pt x="4269" y="731"/>
                    <a:pt x="4315" y="708"/>
                  </a:cubicBezTo>
                  <a:cubicBezTo>
                    <a:pt x="4338" y="685"/>
                    <a:pt x="4360" y="662"/>
                    <a:pt x="4360" y="639"/>
                  </a:cubicBezTo>
                  <a:cubicBezTo>
                    <a:pt x="4383" y="616"/>
                    <a:pt x="4406" y="594"/>
                    <a:pt x="4406" y="571"/>
                  </a:cubicBezTo>
                  <a:lnTo>
                    <a:pt x="4406" y="548"/>
                  </a:lnTo>
                  <a:cubicBezTo>
                    <a:pt x="4452" y="457"/>
                    <a:pt x="4475" y="343"/>
                    <a:pt x="4429" y="274"/>
                  </a:cubicBezTo>
                  <a:cubicBezTo>
                    <a:pt x="4383" y="160"/>
                    <a:pt x="4292" y="91"/>
                    <a:pt x="4178" y="46"/>
                  </a:cubicBezTo>
                  <a:cubicBezTo>
                    <a:pt x="4109" y="23"/>
                    <a:pt x="4041" y="23"/>
                    <a:pt x="3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4"/>
            <p:cNvSpPr/>
            <p:nvPr/>
          </p:nvSpPr>
          <p:spPr>
            <a:xfrm>
              <a:off x="6760450" y="2211825"/>
              <a:ext cx="22275" cy="40125"/>
            </a:xfrm>
            <a:custGeom>
              <a:avLst/>
              <a:gdLst/>
              <a:ahLst/>
              <a:cxnLst/>
              <a:rect l="l" t="t" r="r" b="b"/>
              <a:pathLst>
                <a:path w="891" h="1605" extrusionOk="0">
                  <a:moveTo>
                    <a:pt x="92" y="0"/>
                  </a:moveTo>
                  <a:cubicBezTo>
                    <a:pt x="69" y="0"/>
                    <a:pt x="46" y="0"/>
                    <a:pt x="23" y="23"/>
                  </a:cubicBezTo>
                  <a:cubicBezTo>
                    <a:pt x="0" y="46"/>
                    <a:pt x="0" y="69"/>
                    <a:pt x="0" y="92"/>
                  </a:cubicBezTo>
                  <a:cubicBezTo>
                    <a:pt x="0" y="114"/>
                    <a:pt x="0" y="137"/>
                    <a:pt x="23" y="160"/>
                  </a:cubicBezTo>
                  <a:cubicBezTo>
                    <a:pt x="23" y="160"/>
                    <a:pt x="46" y="183"/>
                    <a:pt x="46" y="183"/>
                  </a:cubicBezTo>
                  <a:cubicBezTo>
                    <a:pt x="137" y="297"/>
                    <a:pt x="206" y="434"/>
                    <a:pt x="274" y="571"/>
                  </a:cubicBezTo>
                  <a:cubicBezTo>
                    <a:pt x="297" y="617"/>
                    <a:pt x="320" y="662"/>
                    <a:pt x="343" y="708"/>
                  </a:cubicBezTo>
                  <a:cubicBezTo>
                    <a:pt x="365" y="753"/>
                    <a:pt x="388" y="776"/>
                    <a:pt x="411" y="822"/>
                  </a:cubicBezTo>
                  <a:cubicBezTo>
                    <a:pt x="434" y="868"/>
                    <a:pt x="457" y="913"/>
                    <a:pt x="480" y="936"/>
                  </a:cubicBezTo>
                  <a:cubicBezTo>
                    <a:pt x="502" y="1005"/>
                    <a:pt x="525" y="1050"/>
                    <a:pt x="548" y="1119"/>
                  </a:cubicBezTo>
                  <a:cubicBezTo>
                    <a:pt x="594" y="1187"/>
                    <a:pt x="617" y="1278"/>
                    <a:pt x="639" y="1370"/>
                  </a:cubicBezTo>
                  <a:cubicBezTo>
                    <a:pt x="662" y="1393"/>
                    <a:pt x="662" y="1415"/>
                    <a:pt x="662" y="1438"/>
                  </a:cubicBezTo>
                  <a:cubicBezTo>
                    <a:pt x="685" y="1461"/>
                    <a:pt x="685" y="1507"/>
                    <a:pt x="685" y="1530"/>
                  </a:cubicBezTo>
                  <a:cubicBezTo>
                    <a:pt x="704" y="1567"/>
                    <a:pt x="738" y="1604"/>
                    <a:pt x="774" y="1604"/>
                  </a:cubicBezTo>
                  <a:cubicBezTo>
                    <a:pt x="782" y="1604"/>
                    <a:pt x="791" y="1602"/>
                    <a:pt x="799" y="1598"/>
                  </a:cubicBezTo>
                  <a:cubicBezTo>
                    <a:pt x="868" y="1598"/>
                    <a:pt x="890" y="1530"/>
                    <a:pt x="890" y="1484"/>
                  </a:cubicBezTo>
                  <a:cubicBezTo>
                    <a:pt x="890" y="1461"/>
                    <a:pt x="868" y="1461"/>
                    <a:pt x="868" y="1438"/>
                  </a:cubicBezTo>
                  <a:cubicBezTo>
                    <a:pt x="868" y="1415"/>
                    <a:pt x="868" y="1393"/>
                    <a:pt x="845" y="1370"/>
                  </a:cubicBezTo>
                  <a:cubicBezTo>
                    <a:pt x="845" y="1324"/>
                    <a:pt x="822" y="1278"/>
                    <a:pt x="799" y="1233"/>
                  </a:cubicBezTo>
                  <a:cubicBezTo>
                    <a:pt x="753" y="1119"/>
                    <a:pt x="731" y="1027"/>
                    <a:pt x="685" y="913"/>
                  </a:cubicBezTo>
                  <a:cubicBezTo>
                    <a:pt x="639" y="822"/>
                    <a:pt x="594" y="731"/>
                    <a:pt x="548" y="639"/>
                  </a:cubicBezTo>
                  <a:cubicBezTo>
                    <a:pt x="525" y="617"/>
                    <a:pt x="502" y="571"/>
                    <a:pt x="480" y="525"/>
                  </a:cubicBezTo>
                  <a:cubicBezTo>
                    <a:pt x="457" y="480"/>
                    <a:pt x="434" y="457"/>
                    <a:pt x="411" y="411"/>
                  </a:cubicBezTo>
                  <a:cubicBezTo>
                    <a:pt x="365" y="343"/>
                    <a:pt x="343" y="274"/>
                    <a:pt x="297" y="206"/>
                  </a:cubicBezTo>
                  <a:cubicBezTo>
                    <a:pt x="274" y="183"/>
                    <a:pt x="251" y="160"/>
                    <a:pt x="229" y="114"/>
                  </a:cubicBezTo>
                  <a:cubicBezTo>
                    <a:pt x="206" y="92"/>
                    <a:pt x="206" y="46"/>
                    <a:pt x="160" y="23"/>
                  </a:cubicBezTo>
                  <a:cubicBezTo>
                    <a:pt x="137" y="0"/>
                    <a:pt x="114" y="0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4"/>
            <p:cNvSpPr/>
            <p:nvPr/>
          </p:nvSpPr>
          <p:spPr>
            <a:xfrm>
              <a:off x="6340450" y="1829500"/>
              <a:ext cx="583800" cy="629425"/>
            </a:xfrm>
            <a:custGeom>
              <a:avLst/>
              <a:gdLst/>
              <a:ahLst/>
              <a:cxnLst/>
              <a:rect l="l" t="t" r="r" b="b"/>
              <a:pathLst>
                <a:path w="23352" h="25177" extrusionOk="0">
                  <a:moveTo>
                    <a:pt x="21000" y="343"/>
                  </a:moveTo>
                  <a:lnTo>
                    <a:pt x="21023" y="350"/>
                  </a:lnTo>
                  <a:lnTo>
                    <a:pt x="21023" y="350"/>
                  </a:lnTo>
                  <a:cubicBezTo>
                    <a:pt x="21023" y="346"/>
                    <a:pt x="21023" y="343"/>
                    <a:pt x="21023" y="343"/>
                  </a:cubicBezTo>
                  <a:close/>
                  <a:moveTo>
                    <a:pt x="17827" y="0"/>
                  </a:moveTo>
                  <a:cubicBezTo>
                    <a:pt x="17759" y="23"/>
                    <a:pt x="17668" y="23"/>
                    <a:pt x="17599" y="23"/>
                  </a:cubicBezTo>
                  <a:lnTo>
                    <a:pt x="17508" y="46"/>
                  </a:lnTo>
                  <a:cubicBezTo>
                    <a:pt x="17394" y="46"/>
                    <a:pt x="17302" y="46"/>
                    <a:pt x="17188" y="69"/>
                  </a:cubicBezTo>
                  <a:cubicBezTo>
                    <a:pt x="16823" y="114"/>
                    <a:pt x="16481" y="206"/>
                    <a:pt x="16138" y="297"/>
                  </a:cubicBezTo>
                  <a:lnTo>
                    <a:pt x="16024" y="343"/>
                  </a:lnTo>
                  <a:cubicBezTo>
                    <a:pt x="15910" y="366"/>
                    <a:pt x="15819" y="411"/>
                    <a:pt x="15705" y="434"/>
                  </a:cubicBezTo>
                  <a:cubicBezTo>
                    <a:pt x="15636" y="457"/>
                    <a:pt x="15591" y="480"/>
                    <a:pt x="15522" y="502"/>
                  </a:cubicBezTo>
                  <a:lnTo>
                    <a:pt x="15408" y="525"/>
                  </a:lnTo>
                  <a:cubicBezTo>
                    <a:pt x="15317" y="548"/>
                    <a:pt x="15225" y="571"/>
                    <a:pt x="15134" y="594"/>
                  </a:cubicBezTo>
                  <a:cubicBezTo>
                    <a:pt x="15043" y="639"/>
                    <a:pt x="14951" y="662"/>
                    <a:pt x="14860" y="685"/>
                  </a:cubicBezTo>
                  <a:cubicBezTo>
                    <a:pt x="14814" y="708"/>
                    <a:pt x="14746" y="731"/>
                    <a:pt x="14700" y="754"/>
                  </a:cubicBezTo>
                  <a:lnTo>
                    <a:pt x="14586" y="776"/>
                  </a:lnTo>
                  <a:lnTo>
                    <a:pt x="14518" y="799"/>
                  </a:lnTo>
                  <a:cubicBezTo>
                    <a:pt x="14449" y="822"/>
                    <a:pt x="14381" y="868"/>
                    <a:pt x="14312" y="890"/>
                  </a:cubicBezTo>
                  <a:cubicBezTo>
                    <a:pt x="14198" y="936"/>
                    <a:pt x="14061" y="982"/>
                    <a:pt x="13947" y="1005"/>
                  </a:cubicBezTo>
                  <a:cubicBezTo>
                    <a:pt x="13879" y="1027"/>
                    <a:pt x="13833" y="1050"/>
                    <a:pt x="13764" y="1073"/>
                  </a:cubicBezTo>
                  <a:lnTo>
                    <a:pt x="13673" y="1096"/>
                  </a:lnTo>
                  <a:cubicBezTo>
                    <a:pt x="13605" y="1119"/>
                    <a:pt x="13536" y="1142"/>
                    <a:pt x="13468" y="1187"/>
                  </a:cubicBezTo>
                  <a:cubicBezTo>
                    <a:pt x="13376" y="1210"/>
                    <a:pt x="13262" y="1256"/>
                    <a:pt x="13171" y="1301"/>
                  </a:cubicBezTo>
                  <a:cubicBezTo>
                    <a:pt x="13080" y="1347"/>
                    <a:pt x="12966" y="1415"/>
                    <a:pt x="12829" y="1484"/>
                  </a:cubicBezTo>
                  <a:cubicBezTo>
                    <a:pt x="12806" y="1507"/>
                    <a:pt x="12760" y="1530"/>
                    <a:pt x="12715" y="1552"/>
                  </a:cubicBezTo>
                  <a:cubicBezTo>
                    <a:pt x="12669" y="1575"/>
                    <a:pt x="12600" y="1598"/>
                    <a:pt x="12555" y="1621"/>
                  </a:cubicBezTo>
                  <a:cubicBezTo>
                    <a:pt x="12372" y="1735"/>
                    <a:pt x="12190" y="1849"/>
                    <a:pt x="12007" y="1963"/>
                  </a:cubicBezTo>
                  <a:cubicBezTo>
                    <a:pt x="11893" y="2009"/>
                    <a:pt x="11802" y="2077"/>
                    <a:pt x="11687" y="2146"/>
                  </a:cubicBezTo>
                  <a:cubicBezTo>
                    <a:pt x="11596" y="2192"/>
                    <a:pt x="11505" y="2237"/>
                    <a:pt x="11436" y="2283"/>
                  </a:cubicBezTo>
                  <a:cubicBezTo>
                    <a:pt x="11117" y="2488"/>
                    <a:pt x="10797" y="2694"/>
                    <a:pt x="10478" y="2945"/>
                  </a:cubicBezTo>
                  <a:cubicBezTo>
                    <a:pt x="10409" y="2990"/>
                    <a:pt x="10318" y="3059"/>
                    <a:pt x="10249" y="3105"/>
                  </a:cubicBezTo>
                  <a:cubicBezTo>
                    <a:pt x="10204" y="3150"/>
                    <a:pt x="10158" y="3196"/>
                    <a:pt x="10112" y="3219"/>
                  </a:cubicBezTo>
                  <a:lnTo>
                    <a:pt x="10044" y="3287"/>
                  </a:lnTo>
                  <a:lnTo>
                    <a:pt x="9953" y="3356"/>
                  </a:lnTo>
                  <a:cubicBezTo>
                    <a:pt x="9816" y="3470"/>
                    <a:pt x="9679" y="3584"/>
                    <a:pt x="9565" y="3698"/>
                  </a:cubicBezTo>
                  <a:lnTo>
                    <a:pt x="9542" y="3721"/>
                  </a:lnTo>
                  <a:lnTo>
                    <a:pt x="9496" y="3744"/>
                  </a:lnTo>
                  <a:lnTo>
                    <a:pt x="9451" y="3789"/>
                  </a:lnTo>
                  <a:cubicBezTo>
                    <a:pt x="9405" y="3835"/>
                    <a:pt x="9359" y="3881"/>
                    <a:pt x="9314" y="3903"/>
                  </a:cubicBezTo>
                  <a:lnTo>
                    <a:pt x="9131" y="4063"/>
                  </a:lnTo>
                  <a:cubicBezTo>
                    <a:pt x="9040" y="4154"/>
                    <a:pt x="8926" y="4246"/>
                    <a:pt x="8834" y="4337"/>
                  </a:cubicBezTo>
                  <a:lnTo>
                    <a:pt x="8811" y="4360"/>
                  </a:lnTo>
                  <a:cubicBezTo>
                    <a:pt x="8789" y="4383"/>
                    <a:pt x="8766" y="4383"/>
                    <a:pt x="8743" y="4406"/>
                  </a:cubicBezTo>
                  <a:lnTo>
                    <a:pt x="8720" y="4428"/>
                  </a:lnTo>
                  <a:lnTo>
                    <a:pt x="8720" y="4451"/>
                  </a:lnTo>
                  <a:cubicBezTo>
                    <a:pt x="8674" y="4474"/>
                    <a:pt x="8652" y="4497"/>
                    <a:pt x="8606" y="4543"/>
                  </a:cubicBezTo>
                  <a:cubicBezTo>
                    <a:pt x="8446" y="4679"/>
                    <a:pt x="8286" y="4816"/>
                    <a:pt x="8149" y="4976"/>
                  </a:cubicBezTo>
                  <a:lnTo>
                    <a:pt x="8081" y="5045"/>
                  </a:lnTo>
                  <a:cubicBezTo>
                    <a:pt x="8013" y="5090"/>
                    <a:pt x="7967" y="5136"/>
                    <a:pt x="7921" y="5204"/>
                  </a:cubicBezTo>
                  <a:lnTo>
                    <a:pt x="7830" y="5296"/>
                  </a:lnTo>
                  <a:cubicBezTo>
                    <a:pt x="7784" y="5319"/>
                    <a:pt x="7739" y="5364"/>
                    <a:pt x="7693" y="5410"/>
                  </a:cubicBezTo>
                  <a:cubicBezTo>
                    <a:pt x="7556" y="5547"/>
                    <a:pt x="7442" y="5707"/>
                    <a:pt x="7305" y="5866"/>
                  </a:cubicBezTo>
                  <a:lnTo>
                    <a:pt x="7282" y="5889"/>
                  </a:lnTo>
                  <a:lnTo>
                    <a:pt x="7008" y="6209"/>
                  </a:lnTo>
                  <a:lnTo>
                    <a:pt x="6848" y="6391"/>
                  </a:lnTo>
                  <a:lnTo>
                    <a:pt x="6460" y="6848"/>
                  </a:lnTo>
                  <a:lnTo>
                    <a:pt x="6072" y="7327"/>
                  </a:lnTo>
                  <a:lnTo>
                    <a:pt x="6050" y="7350"/>
                  </a:lnTo>
                  <a:cubicBezTo>
                    <a:pt x="5981" y="7419"/>
                    <a:pt x="5935" y="7487"/>
                    <a:pt x="5867" y="7555"/>
                  </a:cubicBezTo>
                  <a:cubicBezTo>
                    <a:pt x="5844" y="7601"/>
                    <a:pt x="5798" y="7647"/>
                    <a:pt x="5776" y="7692"/>
                  </a:cubicBezTo>
                  <a:cubicBezTo>
                    <a:pt x="5730" y="7738"/>
                    <a:pt x="5684" y="7784"/>
                    <a:pt x="5662" y="7852"/>
                  </a:cubicBezTo>
                  <a:lnTo>
                    <a:pt x="5593" y="7943"/>
                  </a:lnTo>
                  <a:cubicBezTo>
                    <a:pt x="5479" y="8080"/>
                    <a:pt x="5388" y="8217"/>
                    <a:pt x="5296" y="8354"/>
                  </a:cubicBezTo>
                  <a:cubicBezTo>
                    <a:pt x="5205" y="8491"/>
                    <a:pt x="5114" y="8651"/>
                    <a:pt x="5000" y="8788"/>
                  </a:cubicBezTo>
                  <a:lnTo>
                    <a:pt x="4840" y="9039"/>
                  </a:lnTo>
                  <a:cubicBezTo>
                    <a:pt x="4657" y="9290"/>
                    <a:pt x="4497" y="9541"/>
                    <a:pt x="4360" y="9792"/>
                  </a:cubicBezTo>
                  <a:lnTo>
                    <a:pt x="4338" y="9815"/>
                  </a:lnTo>
                  <a:lnTo>
                    <a:pt x="4246" y="9929"/>
                  </a:lnTo>
                  <a:lnTo>
                    <a:pt x="4178" y="10066"/>
                  </a:lnTo>
                  <a:lnTo>
                    <a:pt x="4132" y="10112"/>
                  </a:lnTo>
                  <a:lnTo>
                    <a:pt x="4087" y="10203"/>
                  </a:lnTo>
                  <a:lnTo>
                    <a:pt x="4018" y="10317"/>
                  </a:lnTo>
                  <a:lnTo>
                    <a:pt x="3995" y="10340"/>
                  </a:lnTo>
                  <a:lnTo>
                    <a:pt x="3858" y="10568"/>
                  </a:lnTo>
                  <a:lnTo>
                    <a:pt x="3767" y="10705"/>
                  </a:lnTo>
                  <a:cubicBezTo>
                    <a:pt x="3653" y="10888"/>
                    <a:pt x="3539" y="11071"/>
                    <a:pt x="3447" y="11253"/>
                  </a:cubicBezTo>
                  <a:cubicBezTo>
                    <a:pt x="3333" y="11459"/>
                    <a:pt x="3242" y="11641"/>
                    <a:pt x="3151" y="11824"/>
                  </a:cubicBezTo>
                  <a:lnTo>
                    <a:pt x="3082" y="11938"/>
                  </a:lnTo>
                  <a:cubicBezTo>
                    <a:pt x="3014" y="12075"/>
                    <a:pt x="2968" y="12189"/>
                    <a:pt x="2900" y="12326"/>
                  </a:cubicBezTo>
                  <a:cubicBezTo>
                    <a:pt x="2854" y="12394"/>
                    <a:pt x="2831" y="12486"/>
                    <a:pt x="2786" y="12577"/>
                  </a:cubicBezTo>
                  <a:cubicBezTo>
                    <a:pt x="2740" y="12668"/>
                    <a:pt x="2717" y="12760"/>
                    <a:pt x="2671" y="12851"/>
                  </a:cubicBezTo>
                  <a:cubicBezTo>
                    <a:pt x="2603" y="12965"/>
                    <a:pt x="2557" y="13079"/>
                    <a:pt x="2512" y="13216"/>
                  </a:cubicBezTo>
                  <a:lnTo>
                    <a:pt x="2443" y="13376"/>
                  </a:lnTo>
                  <a:cubicBezTo>
                    <a:pt x="2420" y="13422"/>
                    <a:pt x="2397" y="13467"/>
                    <a:pt x="2375" y="13513"/>
                  </a:cubicBezTo>
                  <a:cubicBezTo>
                    <a:pt x="2352" y="13559"/>
                    <a:pt x="2329" y="13604"/>
                    <a:pt x="2306" y="13673"/>
                  </a:cubicBezTo>
                  <a:lnTo>
                    <a:pt x="2261" y="13741"/>
                  </a:lnTo>
                  <a:cubicBezTo>
                    <a:pt x="2238" y="13810"/>
                    <a:pt x="2215" y="13878"/>
                    <a:pt x="2169" y="13947"/>
                  </a:cubicBezTo>
                  <a:cubicBezTo>
                    <a:pt x="1987" y="14357"/>
                    <a:pt x="1827" y="14723"/>
                    <a:pt x="1690" y="15088"/>
                  </a:cubicBezTo>
                  <a:cubicBezTo>
                    <a:pt x="1644" y="15225"/>
                    <a:pt x="1599" y="15339"/>
                    <a:pt x="1553" y="15476"/>
                  </a:cubicBezTo>
                  <a:lnTo>
                    <a:pt x="1507" y="15567"/>
                  </a:lnTo>
                  <a:cubicBezTo>
                    <a:pt x="1462" y="15681"/>
                    <a:pt x="1439" y="15773"/>
                    <a:pt x="1393" y="15864"/>
                  </a:cubicBezTo>
                  <a:cubicBezTo>
                    <a:pt x="1370" y="15955"/>
                    <a:pt x="1348" y="16024"/>
                    <a:pt x="1325" y="16092"/>
                  </a:cubicBezTo>
                  <a:lnTo>
                    <a:pt x="1279" y="16183"/>
                  </a:lnTo>
                  <a:cubicBezTo>
                    <a:pt x="1233" y="16320"/>
                    <a:pt x="1188" y="16457"/>
                    <a:pt x="1142" y="16594"/>
                  </a:cubicBezTo>
                  <a:cubicBezTo>
                    <a:pt x="1119" y="16640"/>
                    <a:pt x="1096" y="16708"/>
                    <a:pt x="1074" y="16754"/>
                  </a:cubicBezTo>
                  <a:lnTo>
                    <a:pt x="1051" y="16845"/>
                  </a:lnTo>
                  <a:cubicBezTo>
                    <a:pt x="1005" y="16937"/>
                    <a:pt x="982" y="17051"/>
                    <a:pt x="959" y="17142"/>
                  </a:cubicBezTo>
                  <a:lnTo>
                    <a:pt x="959" y="17119"/>
                  </a:lnTo>
                  <a:cubicBezTo>
                    <a:pt x="914" y="17279"/>
                    <a:pt x="868" y="17439"/>
                    <a:pt x="823" y="17599"/>
                  </a:cubicBezTo>
                  <a:lnTo>
                    <a:pt x="754" y="17804"/>
                  </a:lnTo>
                  <a:lnTo>
                    <a:pt x="708" y="18032"/>
                  </a:lnTo>
                  <a:cubicBezTo>
                    <a:pt x="663" y="18192"/>
                    <a:pt x="617" y="18375"/>
                    <a:pt x="549" y="18534"/>
                  </a:cubicBezTo>
                  <a:lnTo>
                    <a:pt x="571" y="18512"/>
                  </a:lnTo>
                  <a:lnTo>
                    <a:pt x="571" y="18512"/>
                  </a:lnTo>
                  <a:cubicBezTo>
                    <a:pt x="526" y="18603"/>
                    <a:pt x="503" y="18694"/>
                    <a:pt x="480" y="18808"/>
                  </a:cubicBezTo>
                  <a:cubicBezTo>
                    <a:pt x="457" y="18854"/>
                    <a:pt x="435" y="18922"/>
                    <a:pt x="435" y="18968"/>
                  </a:cubicBezTo>
                  <a:lnTo>
                    <a:pt x="389" y="19105"/>
                  </a:lnTo>
                  <a:lnTo>
                    <a:pt x="366" y="19151"/>
                  </a:lnTo>
                  <a:cubicBezTo>
                    <a:pt x="343" y="19242"/>
                    <a:pt x="320" y="19310"/>
                    <a:pt x="298" y="19402"/>
                  </a:cubicBezTo>
                  <a:cubicBezTo>
                    <a:pt x="275" y="19493"/>
                    <a:pt x="252" y="19607"/>
                    <a:pt x="229" y="19698"/>
                  </a:cubicBezTo>
                  <a:cubicBezTo>
                    <a:pt x="183" y="19904"/>
                    <a:pt x="161" y="20087"/>
                    <a:pt x="115" y="20269"/>
                  </a:cubicBezTo>
                  <a:lnTo>
                    <a:pt x="115" y="20315"/>
                  </a:lnTo>
                  <a:cubicBezTo>
                    <a:pt x="92" y="20406"/>
                    <a:pt x="69" y="20475"/>
                    <a:pt x="46" y="20566"/>
                  </a:cubicBezTo>
                  <a:cubicBezTo>
                    <a:pt x="46" y="20612"/>
                    <a:pt x="24" y="20680"/>
                    <a:pt x="24" y="20726"/>
                  </a:cubicBezTo>
                  <a:cubicBezTo>
                    <a:pt x="24" y="20748"/>
                    <a:pt x="24" y="20794"/>
                    <a:pt x="24" y="20817"/>
                  </a:cubicBezTo>
                  <a:cubicBezTo>
                    <a:pt x="1" y="20863"/>
                    <a:pt x="1" y="20885"/>
                    <a:pt x="1" y="20908"/>
                  </a:cubicBezTo>
                  <a:cubicBezTo>
                    <a:pt x="1" y="20954"/>
                    <a:pt x="1" y="21000"/>
                    <a:pt x="46" y="21045"/>
                  </a:cubicBezTo>
                  <a:lnTo>
                    <a:pt x="69" y="21136"/>
                  </a:lnTo>
                  <a:lnTo>
                    <a:pt x="115" y="21228"/>
                  </a:lnTo>
                  <a:cubicBezTo>
                    <a:pt x="138" y="21319"/>
                    <a:pt x="183" y="21388"/>
                    <a:pt x="229" y="21479"/>
                  </a:cubicBezTo>
                  <a:lnTo>
                    <a:pt x="275" y="21525"/>
                  </a:lnTo>
                  <a:lnTo>
                    <a:pt x="298" y="21593"/>
                  </a:lnTo>
                  <a:cubicBezTo>
                    <a:pt x="320" y="21616"/>
                    <a:pt x="320" y="21639"/>
                    <a:pt x="343" y="21661"/>
                  </a:cubicBezTo>
                  <a:lnTo>
                    <a:pt x="366" y="21707"/>
                  </a:lnTo>
                  <a:cubicBezTo>
                    <a:pt x="412" y="21798"/>
                    <a:pt x="457" y="21867"/>
                    <a:pt x="503" y="21935"/>
                  </a:cubicBezTo>
                  <a:lnTo>
                    <a:pt x="571" y="22049"/>
                  </a:lnTo>
                  <a:lnTo>
                    <a:pt x="640" y="22141"/>
                  </a:lnTo>
                  <a:lnTo>
                    <a:pt x="686" y="22209"/>
                  </a:lnTo>
                  <a:cubicBezTo>
                    <a:pt x="731" y="22255"/>
                    <a:pt x="754" y="22323"/>
                    <a:pt x="800" y="22369"/>
                  </a:cubicBezTo>
                  <a:cubicBezTo>
                    <a:pt x="914" y="22529"/>
                    <a:pt x="1051" y="22666"/>
                    <a:pt x="1188" y="22803"/>
                  </a:cubicBezTo>
                  <a:lnTo>
                    <a:pt x="1165" y="22780"/>
                  </a:lnTo>
                  <a:lnTo>
                    <a:pt x="1165" y="22780"/>
                  </a:lnTo>
                  <a:cubicBezTo>
                    <a:pt x="1211" y="22826"/>
                    <a:pt x="1256" y="22894"/>
                    <a:pt x="1302" y="22940"/>
                  </a:cubicBezTo>
                  <a:lnTo>
                    <a:pt x="1370" y="23031"/>
                  </a:lnTo>
                  <a:cubicBezTo>
                    <a:pt x="1439" y="23099"/>
                    <a:pt x="1530" y="23191"/>
                    <a:pt x="1599" y="23259"/>
                  </a:cubicBezTo>
                  <a:lnTo>
                    <a:pt x="1667" y="23328"/>
                  </a:lnTo>
                  <a:cubicBezTo>
                    <a:pt x="1736" y="23396"/>
                    <a:pt x="1781" y="23465"/>
                    <a:pt x="1850" y="23510"/>
                  </a:cubicBezTo>
                  <a:cubicBezTo>
                    <a:pt x="1918" y="23579"/>
                    <a:pt x="1964" y="23647"/>
                    <a:pt x="2032" y="23716"/>
                  </a:cubicBezTo>
                  <a:cubicBezTo>
                    <a:pt x="2101" y="23761"/>
                    <a:pt x="2146" y="23830"/>
                    <a:pt x="2192" y="23876"/>
                  </a:cubicBezTo>
                  <a:cubicBezTo>
                    <a:pt x="2238" y="23921"/>
                    <a:pt x="2283" y="23967"/>
                    <a:pt x="2329" y="24012"/>
                  </a:cubicBezTo>
                  <a:lnTo>
                    <a:pt x="2397" y="24081"/>
                  </a:lnTo>
                  <a:cubicBezTo>
                    <a:pt x="2489" y="24172"/>
                    <a:pt x="2603" y="24286"/>
                    <a:pt x="2717" y="24378"/>
                  </a:cubicBezTo>
                  <a:lnTo>
                    <a:pt x="2763" y="24401"/>
                  </a:lnTo>
                  <a:cubicBezTo>
                    <a:pt x="2831" y="24469"/>
                    <a:pt x="2900" y="24537"/>
                    <a:pt x="2968" y="24606"/>
                  </a:cubicBezTo>
                  <a:cubicBezTo>
                    <a:pt x="3037" y="24652"/>
                    <a:pt x="3082" y="24697"/>
                    <a:pt x="3128" y="24743"/>
                  </a:cubicBezTo>
                  <a:cubicBezTo>
                    <a:pt x="3196" y="24789"/>
                    <a:pt x="3242" y="24834"/>
                    <a:pt x="3288" y="24880"/>
                  </a:cubicBezTo>
                  <a:lnTo>
                    <a:pt x="3310" y="24903"/>
                  </a:lnTo>
                  <a:cubicBezTo>
                    <a:pt x="3333" y="24925"/>
                    <a:pt x="3356" y="24948"/>
                    <a:pt x="3402" y="24971"/>
                  </a:cubicBezTo>
                  <a:lnTo>
                    <a:pt x="3425" y="25017"/>
                  </a:lnTo>
                  <a:cubicBezTo>
                    <a:pt x="3425" y="25040"/>
                    <a:pt x="3447" y="25062"/>
                    <a:pt x="3447" y="25085"/>
                  </a:cubicBezTo>
                  <a:cubicBezTo>
                    <a:pt x="3470" y="25131"/>
                    <a:pt x="3539" y="25177"/>
                    <a:pt x="3584" y="25177"/>
                  </a:cubicBezTo>
                  <a:lnTo>
                    <a:pt x="3630" y="25177"/>
                  </a:lnTo>
                  <a:cubicBezTo>
                    <a:pt x="3699" y="25154"/>
                    <a:pt x="3744" y="25085"/>
                    <a:pt x="3744" y="25017"/>
                  </a:cubicBezTo>
                  <a:cubicBezTo>
                    <a:pt x="3744" y="24971"/>
                    <a:pt x="3767" y="24925"/>
                    <a:pt x="3767" y="24880"/>
                  </a:cubicBezTo>
                  <a:cubicBezTo>
                    <a:pt x="3790" y="24834"/>
                    <a:pt x="3790" y="24766"/>
                    <a:pt x="3813" y="24720"/>
                  </a:cubicBezTo>
                  <a:cubicBezTo>
                    <a:pt x="3858" y="24560"/>
                    <a:pt x="3904" y="24401"/>
                    <a:pt x="3950" y="24241"/>
                  </a:cubicBezTo>
                  <a:cubicBezTo>
                    <a:pt x="3995" y="24081"/>
                    <a:pt x="4041" y="23898"/>
                    <a:pt x="4109" y="23739"/>
                  </a:cubicBezTo>
                  <a:cubicBezTo>
                    <a:pt x="4132" y="23602"/>
                    <a:pt x="4201" y="23465"/>
                    <a:pt x="4246" y="23328"/>
                  </a:cubicBezTo>
                  <a:lnTo>
                    <a:pt x="4269" y="23259"/>
                  </a:lnTo>
                  <a:lnTo>
                    <a:pt x="4292" y="23168"/>
                  </a:lnTo>
                  <a:cubicBezTo>
                    <a:pt x="4360" y="23031"/>
                    <a:pt x="4406" y="22871"/>
                    <a:pt x="4475" y="22734"/>
                  </a:cubicBezTo>
                  <a:cubicBezTo>
                    <a:pt x="4497" y="22689"/>
                    <a:pt x="4520" y="22643"/>
                    <a:pt x="4543" y="22597"/>
                  </a:cubicBezTo>
                  <a:cubicBezTo>
                    <a:pt x="4566" y="22552"/>
                    <a:pt x="4566" y="22506"/>
                    <a:pt x="4520" y="22483"/>
                  </a:cubicBezTo>
                  <a:cubicBezTo>
                    <a:pt x="4497" y="22460"/>
                    <a:pt x="4497" y="22460"/>
                    <a:pt x="4475" y="22460"/>
                  </a:cubicBezTo>
                  <a:cubicBezTo>
                    <a:pt x="4429" y="22460"/>
                    <a:pt x="4406" y="22483"/>
                    <a:pt x="4406" y="22506"/>
                  </a:cubicBezTo>
                  <a:cubicBezTo>
                    <a:pt x="4360" y="22460"/>
                    <a:pt x="4315" y="22438"/>
                    <a:pt x="4269" y="22392"/>
                  </a:cubicBezTo>
                  <a:cubicBezTo>
                    <a:pt x="4246" y="22369"/>
                    <a:pt x="4224" y="22346"/>
                    <a:pt x="4201" y="22346"/>
                  </a:cubicBezTo>
                  <a:lnTo>
                    <a:pt x="4132" y="22301"/>
                  </a:lnTo>
                  <a:cubicBezTo>
                    <a:pt x="4087" y="22255"/>
                    <a:pt x="4041" y="22209"/>
                    <a:pt x="3995" y="22186"/>
                  </a:cubicBezTo>
                  <a:lnTo>
                    <a:pt x="3950" y="22141"/>
                  </a:lnTo>
                  <a:cubicBezTo>
                    <a:pt x="3904" y="22118"/>
                    <a:pt x="3881" y="22095"/>
                    <a:pt x="3858" y="22072"/>
                  </a:cubicBezTo>
                  <a:cubicBezTo>
                    <a:pt x="3813" y="22027"/>
                    <a:pt x="3767" y="22004"/>
                    <a:pt x="3744" y="21981"/>
                  </a:cubicBezTo>
                  <a:cubicBezTo>
                    <a:pt x="3699" y="21935"/>
                    <a:pt x="3653" y="21890"/>
                    <a:pt x="3607" y="21844"/>
                  </a:cubicBezTo>
                  <a:lnTo>
                    <a:pt x="3562" y="21798"/>
                  </a:lnTo>
                  <a:cubicBezTo>
                    <a:pt x="3516" y="21753"/>
                    <a:pt x="3447" y="21707"/>
                    <a:pt x="3402" y="21661"/>
                  </a:cubicBezTo>
                  <a:lnTo>
                    <a:pt x="3333" y="21616"/>
                  </a:lnTo>
                  <a:cubicBezTo>
                    <a:pt x="3196" y="21502"/>
                    <a:pt x="3059" y="21365"/>
                    <a:pt x="2900" y="21251"/>
                  </a:cubicBezTo>
                  <a:lnTo>
                    <a:pt x="2854" y="21228"/>
                  </a:lnTo>
                  <a:cubicBezTo>
                    <a:pt x="2808" y="21182"/>
                    <a:pt x="2740" y="21136"/>
                    <a:pt x="2671" y="21068"/>
                  </a:cubicBezTo>
                  <a:cubicBezTo>
                    <a:pt x="2603" y="21022"/>
                    <a:pt x="2512" y="20954"/>
                    <a:pt x="2443" y="20908"/>
                  </a:cubicBezTo>
                  <a:cubicBezTo>
                    <a:pt x="2397" y="20863"/>
                    <a:pt x="2352" y="20840"/>
                    <a:pt x="2306" y="20794"/>
                  </a:cubicBezTo>
                  <a:cubicBezTo>
                    <a:pt x="2283" y="20771"/>
                    <a:pt x="2238" y="20726"/>
                    <a:pt x="2215" y="20703"/>
                  </a:cubicBezTo>
                  <a:lnTo>
                    <a:pt x="2146" y="20657"/>
                  </a:lnTo>
                  <a:cubicBezTo>
                    <a:pt x="2101" y="20612"/>
                    <a:pt x="2055" y="20566"/>
                    <a:pt x="2009" y="20543"/>
                  </a:cubicBezTo>
                  <a:cubicBezTo>
                    <a:pt x="2009" y="20520"/>
                    <a:pt x="2009" y="20497"/>
                    <a:pt x="2009" y="20475"/>
                  </a:cubicBezTo>
                  <a:cubicBezTo>
                    <a:pt x="2009" y="20452"/>
                    <a:pt x="2009" y="20452"/>
                    <a:pt x="2009" y="20429"/>
                  </a:cubicBezTo>
                  <a:cubicBezTo>
                    <a:pt x="2009" y="20406"/>
                    <a:pt x="2009" y="20406"/>
                    <a:pt x="2009" y="20383"/>
                  </a:cubicBezTo>
                  <a:cubicBezTo>
                    <a:pt x="1987" y="20338"/>
                    <a:pt x="1964" y="20269"/>
                    <a:pt x="1987" y="20201"/>
                  </a:cubicBezTo>
                  <a:cubicBezTo>
                    <a:pt x="1987" y="20155"/>
                    <a:pt x="2009" y="20087"/>
                    <a:pt x="2009" y="20018"/>
                  </a:cubicBezTo>
                  <a:cubicBezTo>
                    <a:pt x="2032" y="19972"/>
                    <a:pt x="2032" y="19950"/>
                    <a:pt x="2032" y="19904"/>
                  </a:cubicBezTo>
                  <a:cubicBezTo>
                    <a:pt x="2032" y="19790"/>
                    <a:pt x="2055" y="19653"/>
                    <a:pt x="2078" y="19539"/>
                  </a:cubicBezTo>
                  <a:cubicBezTo>
                    <a:pt x="2101" y="19379"/>
                    <a:pt x="2146" y="19242"/>
                    <a:pt x="2192" y="19082"/>
                  </a:cubicBezTo>
                  <a:cubicBezTo>
                    <a:pt x="2238" y="18922"/>
                    <a:pt x="2283" y="18740"/>
                    <a:pt x="2352" y="18580"/>
                  </a:cubicBezTo>
                  <a:lnTo>
                    <a:pt x="2352" y="18534"/>
                  </a:lnTo>
                  <a:cubicBezTo>
                    <a:pt x="2466" y="18215"/>
                    <a:pt x="2580" y="17872"/>
                    <a:pt x="2694" y="17553"/>
                  </a:cubicBezTo>
                  <a:cubicBezTo>
                    <a:pt x="2763" y="17393"/>
                    <a:pt x="2831" y="17211"/>
                    <a:pt x="2922" y="17028"/>
                  </a:cubicBezTo>
                  <a:lnTo>
                    <a:pt x="2991" y="16868"/>
                  </a:lnTo>
                  <a:cubicBezTo>
                    <a:pt x="3054" y="16763"/>
                    <a:pt x="3098" y="16658"/>
                    <a:pt x="3140" y="16553"/>
                  </a:cubicBezTo>
                  <a:lnTo>
                    <a:pt x="3140" y="16553"/>
                  </a:lnTo>
                  <a:cubicBezTo>
                    <a:pt x="3181" y="16487"/>
                    <a:pt x="3221" y="16404"/>
                    <a:pt x="3242" y="16320"/>
                  </a:cubicBezTo>
                  <a:lnTo>
                    <a:pt x="3310" y="16206"/>
                  </a:lnTo>
                  <a:cubicBezTo>
                    <a:pt x="3310" y="16183"/>
                    <a:pt x="3333" y="16161"/>
                    <a:pt x="3333" y="16115"/>
                  </a:cubicBezTo>
                  <a:lnTo>
                    <a:pt x="3356" y="16092"/>
                  </a:lnTo>
                  <a:lnTo>
                    <a:pt x="3425" y="15955"/>
                  </a:lnTo>
                  <a:cubicBezTo>
                    <a:pt x="3493" y="15795"/>
                    <a:pt x="3562" y="15658"/>
                    <a:pt x="3653" y="15521"/>
                  </a:cubicBezTo>
                  <a:cubicBezTo>
                    <a:pt x="3676" y="15430"/>
                    <a:pt x="3721" y="15339"/>
                    <a:pt x="3767" y="15248"/>
                  </a:cubicBezTo>
                  <a:cubicBezTo>
                    <a:pt x="3835" y="15133"/>
                    <a:pt x="3904" y="14996"/>
                    <a:pt x="3972" y="14882"/>
                  </a:cubicBezTo>
                  <a:lnTo>
                    <a:pt x="4018" y="14768"/>
                  </a:lnTo>
                  <a:lnTo>
                    <a:pt x="4041" y="14700"/>
                  </a:lnTo>
                  <a:cubicBezTo>
                    <a:pt x="4246" y="14289"/>
                    <a:pt x="4429" y="13992"/>
                    <a:pt x="4612" y="13695"/>
                  </a:cubicBezTo>
                  <a:cubicBezTo>
                    <a:pt x="4612" y="13673"/>
                    <a:pt x="4634" y="13650"/>
                    <a:pt x="4657" y="13604"/>
                  </a:cubicBezTo>
                  <a:cubicBezTo>
                    <a:pt x="4703" y="13536"/>
                    <a:pt x="4748" y="13467"/>
                    <a:pt x="4794" y="13399"/>
                  </a:cubicBezTo>
                  <a:cubicBezTo>
                    <a:pt x="4863" y="13262"/>
                    <a:pt x="4954" y="13125"/>
                    <a:pt x="5091" y="12942"/>
                  </a:cubicBezTo>
                  <a:cubicBezTo>
                    <a:pt x="5205" y="12782"/>
                    <a:pt x="5319" y="12623"/>
                    <a:pt x="5433" y="12486"/>
                  </a:cubicBezTo>
                  <a:lnTo>
                    <a:pt x="5456" y="12440"/>
                  </a:lnTo>
                  <a:cubicBezTo>
                    <a:pt x="5479" y="12394"/>
                    <a:pt x="5502" y="12372"/>
                    <a:pt x="5525" y="12326"/>
                  </a:cubicBezTo>
                  <a:cubicBezTo>
                    <a:pt x="5639" y="12189"/>
                    <a:pt x="5753" y="12029"/>
                    <a:pt x="5867" y="11869"/>
                  </a:cubicBezTo>
                  <a:lnTo>
                    <a:pt x="5935" y="11801"/>
                  </a:lnTo>
                  <a:cubicBezTo>
                    <a:pt x="5958" y="11778"/>
                    <a:pt x="5981" y="11755"/>
                    <a:pt x="6004" y="11732"/>
                  </a:cubicBezTo>
                  <a:cubicBezTo>
                    <a:pt x="6072" y="11641"/>
                    <a:pt x="6141" y="11527"/>
                    <a:pt x="6209" y="11436"/>
                  </a:cubicBezTo>
                  <a:lnTo>
                    <a:pt x="6255" y="11390"/>
                  </a:lnTo>
                  <a:lnTo>
                    <a:pt x="6278" y="11367"/>
                  </a:lnTo>
                  <a:cubicBezTo>
                    <a:pt x="6369" y="11230"/>
                    <a:pt x="6460" y="11116"/>
                    <a:pt x="6575" y="10979"/>
                  </a:cubicBezTo>
                  <a:cubicBezTo>
                    <a:pt x="6666" y="10888"/>
                    <a:pt x="6757" y="10797"/>
                    <a:pt x="6848" y="10705"/>
                  </a:cubicBezTo>
                  <a:cubicBezTo>
                    <a:pt x="6871" y="10683"/>
                    <a:pt x="6871" y="10683"/>
                    <a:pt x="6894" y="10683"/>
                  </a:cubicBezTo>
                  <a:cubicBezTo>
                    <a:pt x="6917" y="10637"/>
                    <a:pt x="6940" y="10614"/>
                    <a:pt x="6963" y="10591"/>
                  </a:cubicBezTo>
                  <a:cubicBezTo>
                    <a:pt x="6963" y="10614"/>
                    <a:pt x="6985" y="10614"/>
                    <a:pt x="6985" y="10637"/>
                  </a:cubicBezTo>
                  <a:lnTo>
                    <a:pt x="7031" y="10660"/>
                  </a:lnTo>
                  <a:cubicBezTo>
                    <a:pt x="7054" y="10660"/>
                    <a:pt x="7077" y="10683"/>
                    <a:pt x="7122" y="10705"/>
                  </a:cubicBezTo>
                  <a:cubicBezTo>
                    <a:pt x="7145" y="10705"/>
                    <a:pt x="7191" y="10705"/>
                    <a:pt x="7214" y="10728"/>
                  </a:cubicBezTo>
                  <a:cubicBezTo>
                    <a:pt x="7259" y="10774"/>
                    <a:pt x="7328" y="10819"/>
                    <a:pt x="7373" y="10865"/>
                  </a:cubicBezTo>
                  <a:cubicBezTo>
                    <a:pt x="7465" y="10934"/>
                    <a:pt x="7556" y="11025"/>
                    <a:pt x="7647" y="11093"/>
                  </a:cubicBezTo>
                  <a:cubicBezTo>
                    <a:pt x="7716" y="11139"/>
                    <a:pt x="7784" y="11208"/>
                    <a:pt x="7853" y="11253"/>
                  </a:cubicBezTo>
                  <a:cubicBezTo>
                    <a:pt x="7876" y="11276"/>
                    <a:pt x="7898" y="11299"/>
                    <a:pt x="7921" y="11322"/>
                  </a:cubicBezTo>
                  <a:cubicBezTo>
                    <a:pt x="7967" y="11367"/>
                    <a:pt x="8013" y="11390"/>
                    <a:pt x="8058" y="11436"/>
                  </a:cubicBezTo>
                  <a:cubicBezTo>
                    <a:pt x="8104" y="11481"/>
                    <a:pt x="8172" y="11527"/>
                    <a:pt x="8241" y="11596"/>
                  </a:cubicBezTo>
                  <a:cubicBezTo>
                    <a:pt x="8309" y="11664"/>
                    <a:pt x="8401" y="11732"/>
                    <a:pt x="8492" y="11801"/>
                  </a:cubicBezTo>
                  <a:lnTo>
                    <a:pt x="8515" y="11824"/>
                  </a:lnTo>
                  <a:cubicBezTo>
                    <a:pt x="8537" y="11801"/>
                    <a:pt x="8560" y="11801"/>
                    <a:pt x="8583" y="11778"/>
                  </a:cubicBezTo>
                  <a:cubicBezTo>
                    <a:pt x="8606" y="11732"/>
                    <a:pt x="8606" y="11664"/>
                    <a:pt x="8629" y="11618"/>
                  </a:cubicBezTo>
                  <a:cubicBezTo>
                    <a:pt x="8629" y="11573"/>
                    <a:pt x="8629" y="11550"/>
                    <a:pt x="8629" y="11527"/>
                  </a:cubicBezTo>
                  <a:cubicBezTo>
                    <a:pt x="8674" y="11390"/>
                    <a:pt x="8697" y="11276"/>
                    <a:pt x="8720" y="11139"/>
                  </a:cubicBezTo>
                  <a:lnTo>
                    <a:pt x="8720" y="11071"/>
                  </a:lnTo>
                  <a:cubicBezTo>
                    <a:pt x="8743" y="11002"/>
                    <a:pt x="8743" y="10934"/>
                    <a:pt x="8743" y="10865"/>
                  </a:cubicBezTo>
                  <a:cubicBezTo>
                    <a:pt x="8743" y="10797"/>
                    <a:pt x="8743" y="10728"/>
                    <a:pt x="8766" y="10660"/>
                  </a:cubicBezTo>
                  <a:cubicBezTo>
                    <a:pt x="8766" y="10591"/>
                    <a:pt x="8766" y="10546"/>
                    <a:pt x="8766" y="10477"/>
                  </a:cubicBezTo>
                  <a:cubicBezTo>
                    <a:pt x="8789" y="10363"/>
                    <a:pt x="8789" y="10226"/>
                    <a:pt x="8811" y="10112"/>
                  </a:cubicBezTo>
                  <a:lnTo>
                    <a:pt x="8834" y="9952"/>
                  </a:lnTo>
                  <a:cubicBezTo>
                    <a:pt x="8857" y="9838"/>
                    <a:pt x="8857" y="9724"/>
                    <a:pt x="8880" y="9610"/>
                  </a:cubicBezTo>
                  <a:cubicBezTo>
                    <a:pt x="8880" y="9564"/>
                    <a:pt x="8880" y="9541"/>
                    <a:pt x="8903" y="9496"/>
                  </a:cubicBezTo>
                  <a:cubicBezTo>
                    <a:pt x="8903" y="9450"/>
                    <a:pt x="8903" y="9404"/>
                    <a:pt x="8903" y="9336"/>
                  </a:cubicBezTo>
                  <a:lnTo>
                    <a:pt x="8926" y="9290"/>
                  </a:lnTo>
                  <a:cubicBezTo>
                    <a:pt x="8926" y="9222"/>
                    <a:pt x="8926" y="9153"/>
                    <a:pt x="8948" y="9108"/>
                  </a:cubicBezTo>
                  <a:cubicBezTo>
                    <a:pt x="8948" y="8948"/>
                    <a:pt x="8971" y="8765"/>
                    <a:pt x="8994" y="8605"/>
                  </a:cubicBezTo>
                  <a:cubicBezTo>
                    <a:pt x="8994" y="8560"/>
                    <a:pt x="8994" y="8514"/>
                    <a:pt x="8994" y="8468"/>
                  </a:cubicBezTo>
                  <a:cubicBezTo>
                    <a:pt x="8994" y="8423"/>
                    <a:pt x="8994" y="8377"/>
                    <a:pt x="8994" y="8332"/>
                  </a:cubicBezTo>
                  <a:cubicBezTo>
                    <a:pt x="8994" y="8263"/>
                    <a:pt x="8994" y="8217"/>
                    <a:pt x="9017" y="8172"/>
                  </a:cubicBezTo>
                  <a:lnTo>
                    <a:pt x="9017" y="8103"/>
                  </a:lnTo>
                  <a:cubicBezTo>
                    <a:pt x="9017" y="8058"/>
                    <a:pt x="9017" y="7989"/>
                    <a:pt x="9040" y="7943"/>
                  </a:cubicBezTo>
                  <a:cubicBezTo>
                    <a:pt x="9040" y="7875"/>
                    <a:pt x="9040" y="7807"/>
                    <a:pt x="9062" y="7738"/>
                  </a:cubicBezTo>
                  <a:cubicBezTo>
                    <a:pt x="9062" y="7670"/>
                    <a:pt x="9085" y="7601"/>
                    <a:pt x="9085" y="7555"/>
                  </a:cubicBezTo>
                  <a:cubicBezTo>
                    <a:pt x="9108" y="7487"/>
                    <a:pt x="9108" y="7419"/>
                    <a:pt x="9131" y="7350"/>
                  </a:cubicBezTo>
                  <a:cubicBezTo>
                    <a:pt x="9131" y="7282"/>
                    <a:pt x="9154" y="7213"/>
                    <a:pt x="9154" y="7145"/>
                  </a:cubicBezTo>
                  <a:cubicBezTo>
                    <a:pt x="9154" y="7076"/>
                    <a:pt x="9154" y="7030"/>
                    <a:pt x="9177" y="6962"/>
                  </a:cubicBezTo>
                  <a:lnTo>
                    <a:pt x="9177" y="6939"/>
                  </a:lnTo>
                  <a:cubicBezTo>
                    <a:pt x="9199" y="6802"/>
                    <a:pt x="9222" y="6665"/>
                    <a:pt x="9245" y="6528"/>
                  </a:cubicBezTo>
                  <a:cubicBezTo>
                    <a:pt x="9245" y="6528"/>
                    <a:pt x="9245" y="6505"/>
                    <a:pt x="9245" y="6505"/>
                  </a:cubicBezTo>
                  <a:lnTo>
                    <a:pt x="9245" y="6483"/>
                  </a:lnTo>
                  <a:lnTo>
                    <a:pt x="9268" y="6483"/>
                  </a:lnTo>
                  <a:cubicBezTo>
                    <a:pt x="9291" y="6369"/>
                    <a:pt x="9314" y="6254"/>
                    <a:pt x="9359" y="6163"/>
                  </a:cubicBezTo>
                  <a:cubicBezTo>
                    <a:pt x="9382" y="6117"/>
                    <a:pt x="9405" y="6095"/>
                    <a:pt x="9405" y="6072"/>
                  </a:cubicBezTo>
                  <a:cubicBezTo>
                    <a:pt x="9451" y="6049"/>
                    <a:pt x="9496" y="6003"/>
                    <a:pt x="9542" y="5981"/>
                  </a:cubicBezTo>
                  <a:cubicBezTo>
                    <a:pt x="9656" y="5912"/>
                    <a:pt x="9770" y="5866"/>
                    <a:pt x="9861" y="5844"/>
                  </a:cubicBezTo>
                  <a:cubicBezTo>
                    <a:pt x="9975" y="5821"/>
                    <a:pt x="10090" y="5798"/>
                    <a:pt x="10227" y="5775"/>
                  </a:cubicBezTo>
                  <a:lnTo>
                    <a:pt x="10341" y="5775"/>
                  </a:lnTo>
                  <a:cubicBezTo>
                    <a:pt x="10409" y="5752"/>
                    <a:pt x="10500" y="5752"/>
                    <a:pt x="10569" y="5752"/>
                  </a:cubicBezTo>
                  <a:lnTo>
                    <a:pt x="10569" y="5729"/>
                  </a:lnTo>
                  <a:lnTo>
                    <a:pt x="10592" y="5752"/>
                  </a:lnTo>
                  <a:lnTo>
                    <a:pt x="10866" y="5752"/>
                  </a:lnTo>
                  <a:cubicBezTo>
                    <a:pt x="10957" y="5775"/>
                    <a:pt x="11048" y="5775"/>
                    <a:pt x="11117" y="5798"/>
                  </a:cubicBezTo>
                  <a:lnTo>
                    <a:pt x="11140" y="5798"/>
                  </a:lnTo>
                  <a:cubicBezTo>
                    <a:pt x="11208" y="5821"/>
                    <a:pt x="11277" y="5844"/>
                    <a:pt x="11345" y="5866"/>
                  </a:cubicBezTo>
                  <a:lnTo>
                    <a:pt x="11436" y="5866"/>
                  </a:lnTo>
                  <a:cubicBezTo>
                    <a:pt x="11459" y="5889"/>
                    <a:pt x="11505" y="5889"/>
                    <a:pt x="11550" y="5889"/>
                  </a:cubicBezTo>
                  <a:cubicBezTo>
                    <a:pt x="11619" y="5912"/>
                    <a:pt x="11665" y="5912"/>
                    <a:pt x="11710" y="5912"/>
                  </a:cubicBezTo>
                  <a:cubicBezTo>
                    <a:pt x="11802" y="5935"/>
                    <a:pt x="11870" y="5935"/>
                    <a:pt x="11938" y="5958"/>
                  </a:cubicBezTo>
                  <a:cubicBezTo>
                    <a:pt x="11961" y="5958"/>
                    <a:pt x="11961" y="5981"/>
                    <a:pt x="11984" y="5981"/>
                  </a:cubicBezTo>
                  <a:cubicBezTo>
                    <a:pt x="12007" y="6003"/>
                    <a:pt x="12053" y="6026"/>
                    <a:pt x="12098" y="6026"/>
                  </a:cubicBezTo>
                  <a:lnTo>
                    <a:pt x="12121" y="6026"/>
                  </a:lnTo>
                  <a:cubicBezTo>
                    <a:pt x="12167" y="6026"/>
                    <a:pt x="12235" y="5981"/>
                    <a:pt x="12258" y="5935"/>
                  </a:cubicBezTo>
                  <a:cubicBezTo>
                    <a:pt x="12281" y="5912"/>
                    <a:pt x="12304" y="5866"/>
                    <a:pt x="12326" y="5821"/>
                  </a:cubicBezTo>
                  <a:cubicBezTo>
                    <a:pt x="12349" y="5775"/>
                    <a:pt x="12372" y="5752"/>
                    <a:pt x="12418" y="5707"/>
                  </a:cubicBezTo>
                  <a:lnTo>
                    <a:pt x="12418" y="5684"/>
                  </a:lnTo>
                  <a:cubicBezTo>
                    <a:pt x="12486" y="5592"/>
                    <a:pt x="12578" y="5501"/>
                    <a:pt x="12623" y="5410"/>
                  </a:cubicBezTo>
                  <a:lnTo>
                    <a:pt x="12669" y="5364"/>
                  </a:lnTo>
                  <a:cubicBezTo>
                    <a:pt x="12806" y="5204"/>
                    <a:pt x="12943" y="5022"/>
                    <a:pt x="13103" y="4862"/>
                  </a:cubicBezTo>
                  <a:cubicBezTo>
                    <a:pt x="13217" y="4748"/>
                    <a:pt x="13354" y="4611"/>
                    <a:pt x="13468" y="4497"/>
                  </a:cubicBezTo>
                  <a:lnTo>
                    <a:pt x="13491" y="4474"/>
                  </a:lnTo>
                  <a:cubicBezTo>
                    <a:pt x="13628" y="4337"/>
                    <a:pt x="13764" y="4223"/>
                    <a:pt x="13901" y="4086"/>
                  </a:cubicBezTo>
                  <a:lnTo>
                    <a:pt x="13970" y="4018"/>
                  </a:lnTo>
                  <a:cubicBezTo>
                    <a:pt x="14038" y="3972"/>
                    <a:pt x="14084" y="3926"/>
                    <a:pt x="14130" y="3903"/>
                  </a:cubicBezTo>
                  <a:cubicBezTo>
                    <a:pt x="14198" y="3835"/>
                    <a:pt x="14244" y="3789"/>
                    <a:pt x="14312" y="3744"/>
                  </a:cubicBezTo>
                  <a:lnTo>
                    <a:pt x="14358" y="3721"/>
                  </a:lnTo>
                  <a:cubicBezTo>
                    <a:pt x="14495" y="3607"/>
                    <a:pt x="14609" y="3538"/>
                    <a:pt x="14746" y="3447"/>
                  </a:cubicBezTo>
                  <a:lnTo>
                    <a:pt x="14837" y="3378"/>
                  </a:lnTo>
                  <a:cubicBezTo>
                    <a:pt x="14974" y="3264"/>
                    <a:pt x="15134" y="3173"/>
                    <a:pt x="15294" y="3059"/>
                  </a:cubicBezTo>
                  <a:lnTo>
                    <a:pt x="15408" y="2990"/>
                  </a:lnTo>
                  <a:lnTo>
                    <a:pt x="15591" y="2876"/>
                  </a:lnTo>
                  <a:cubicBezTo>
                    <a:pt x="15705" y="2785"/>
                    <a:pt x="15842" y="2694"/>
                    <a:pt x="15979" y="2602"/>
                  </a:cubicBezTo>
                  <a:cubicBezTo>
                    <a:pt x="16321" y="2420"/>
                    <a:pt x="16663" y="2237"/>
                    <a:pt x="17006" y="2077"/>
                  </a:cubicBezTo>
                  <a:cubicBezTo>
                    <a:pt x="17165" y="2009"/>
                    <a:pt x="17325" y="1940"/>
                    <a:pt x="17485" y="1872"/>
                  </a:cubicBezTo>
                  <a:lnTo>
                    <a:pt x="17576" y="1849"/>
                  </a:lnTo>
                  <a:lnTo>
                    <a:pt x="17622" y="1826"/>
                  </a:lnTo>
                  <a:cubicBezTo>
                    <a:pt x="17690" y="1803"/>
                    <a:pt x="17759" y="1781"/>
                    <a:pt x="17827" y="1758"/>
                  </a:cubicBezTo>
                  <a:cubicBezTo>
                    <a:pt x="17919" y="1712"/>
                    <a:pt x="18033" y="1689"/>
                    <a:pt x="18124" y="1667"/>
                  </a:cubicBezTo>
                  <a:lnTo>
                    <a:pt x="18307" y="1598"/>
                  </a:lnTo>
                  <a:cubicBezTo>
                    <a:pt x="18489" y="1530"/>
                    <a:pt x="18672" y="1484"/>
                    <a:pt x="18855" y="1415"/>
                  </a:cubicBezTo>
                  <a:cubicBezTo>
                    <a:pt x="19220" y="1324"/>
                    <a:pt x="19585" y="1279"/>
                    <a:pt x="19904" y="1210"/>
                  </a:cubicBezTo>
                  <a:cubicBezTo>
                    <a:pt x="20064" y="1187"/>
                    <a:pt x="20247" y="1164"/>
                    <a:pt x="20407" y="1142"/>
                  </a:cubicBezTo>
                  <a:cubicBezTo>
                    <a:pt x="20589" y="1119"/>
                    <a:pt x="20749" y="1096"/>
                    <a:pt x="20954" y="1096"/>
                  </a:cubicBezTo>
                  <a:lnTo>
                    <a:pt x="21434" y="1096"/>
                  </a:lnTo>
                  <a:cubicBezTo>
                    <a:pt x="21594" y="1096"/>
                    <a:pt x="21753" y="1096"/>
                    <a:pt x="21890" y="1119"/>
                  </a:cubicBezTo>
                  <a:cubicBezTo>
                    <a:pt x="22004" y="1142"/>
                    <a:pt x="22141" y="1164"/>
                    <a:pt x="22256" y="1187"/>
                  </a:cubicBezTo>
                  <a:lnTo>
                    <a:pt x="22347" y="1187"/>
                  </a:lnTo>
                  <a:cubicBezTo>
                    <a:pt x="22415" y="1210"/>
                    <a:pt x="22461" y="1210"/>
                    <a:pt x="22529" y="1233"/>
                  </a:cubicBezTo>
                  <a:cubicBezTo>
                    <a:pt x="22621" y="1233"/>
                    <a:pt x="22712" y="1256"/>
                    <a:pt x="22803" y="1279"/>
                  </a:cubicBezTo>
                  <a:cubicBezTo>
                    <a:pt x="22872" y="1279"/>
                    <a:pt x="22917" y="1301"/>
                    <a:pt x="22986" y="1324"/>
                  </a:cubicBezTo>
                  <a:lnTo>
                    <a:pt x="23032" y="1347"/>
                  </a:lnTo>
                  <a:cubicBezTo>
                    <a:pt x="23100" y="1370"/>
                    <a:pt x="23146" y="1393"/>
                    <a:pt x="23191" y="1393"/>
                  </a:cubicBezTo>
                  <a:cubicBezTo>
                    <a:pt x="23214" y="1415"/>
                    <a:pt x="23214" y="1415"/>
                    <a:pt x="23237" y="1415"/>
                  </a:cubicBezTo>
                  <a:cubicBezTo>
                    <a:pt x="23283" y="1415"/>
                    <a:pt x="23328" y="1370"/>
                    <a:pt x="23351" y="1347"/>
                  </a:cubicBezTo>
                  <a:cubicBezTo>
                    <a:pt x="23351" y="1301"/>
                    <a:pt x="23351" y="1279"/>
                    <a:pt x="23351" y="1256"/>
                  </a:cubicBezTo>
                  <a:cubicBezTo>
                    <a:pt x="23328" y="1210"/>
                    <a:pt x="23305" y="1210"/>
                    <a:pt x="23283" y="1187"/>
                  </a:cubicBezTo>
                  <a:cubicBezTo>
                    <a:pt x="23191" y="1164"/>
                    <a:pt x="23123" y="1142"/>
                    <a:pt x="23054" y="1096"/>
                  </a:cubicBezTo>
                  <a:lnTo>
                    <a:pt x="23009" y="1096"/>
                  </a:lnTo>
                  <a:cubicBezTo>
                    <a:pt x="22940" y="1050"/>
                    <a:pt x="22849" y="1027"/>
                    <a:pt x="22735" y="1005"/>
                  </a:cubicBezTo>
                  <a:cubicBezTo>
                    <a:pt x="22621" y="982"/>
                    <a:pt x="22507" y="936"/>
                    <a:pt x="22392" y="913"/>
                  </a:cubicBezTo>
                  <a:lnTo>
                    <a:pt x="22370" y="913"/>
                  </a:lnTo>
                  <a:cubicBezTo>
                    <a:pt x="22392" y="890"/>
                    <a:pt x="22392" y="868"/>
                    <a:pt x="22370" y="845"/>
                  </a:cubicBezTo>
                  <a:cubicBezTo>
                    <a:pt x="22370" y="822"/>
                    <a:pt x="22347" y="799"/>
                    <a:pt x="22324" y="799"/>
                  </a:cubicBezTo>
                  <a:cubicBezTo>
                    <a:pt x="22256" y="754"/>
                    <a:pt x="22164" y="731"/>
                    <a:pt x="22096" y="685"/>
                  </a:cubicBezTo>
                  <a:cubicBezTo>
                    <a:pt x="22027" y="662"/>
                    <a:pt x="21982" y="662"/>
                    <a:pt x="21913" y="639"/>
                  </a:cubicBezTo>
                  <a:lnTo>
                    <a:pt x="21845" y="617"/>
                  </a:lnTo>
                  <a:cubicBezTo>
                    <a:pt x="21776" y="594"/>
                    <a:pt x="21731" y="571"/>
                    <a:pt x="21662" y="548"/>
                  </a:cubicBezTo>
                  <a:cubicBezTo>
                    <a:pt x="21594" y="525"/>
                    <a:pt x="21525" y="502"/>
                    <a:pt x="21457" y="480"/>
                  </a:cubicBezTo>
                  <a:cubicBezTo>
                    <a:pt x="21342" y="457"/>
                    <a:pt x="21251" y="411"/>
                    <a:pt x="21137" y="388"/>
                  </a:cubicBezTo>
                  <a:lnTo>
                    <a:pt x="21023" y="350"/>
                  </a:lnTo>
                  <a:lnTo>
                    <a:pt x="21023" y="350"/>
                  </a:lnTo>
                  <a:cubicBezTo>
                    <a:pt x="21023" y="357"/>
                    <a:pt x="21023" y="366"/>
                    <a:pt x="21023" y="366"/>
                  </a:cubicBezTo>
                  <a:cubicBezTo>
                    <a:pt x="20818" y="297"/>
                    <a:pt x="20658" y="251"/>
                    <a:pt x="20498" y="206"/>
                  </a:cubicBezTo>
                  <a:cubicBezTo>
                    <a:pt x="20407" y="183"/>
                    <a:pt x="20315" y="183"/>
                    <a:pt x="20224" y="160"/>
                  </a:cubicBezTo>
                  <a:cubicBezTo>
                    <a:pt x="20156" y="137"/>
                    <a:pt x="20064" y="114"/>
                    <a:pt x="19996" y="92"/>
                  </a:cubicBezTo>
                  <a:lnTo>
                    <a:pt x="19950" y="92"/>
                  </a:lnTo>
                  <a:cubicBezTo>
                    <a:pt x="19882" y="69"/>
                    <a:pt x="19813" y="46"/>
                    <a:pt x="19745" y="46"/>
                  </a:cubicBezTo>
                  <a:cubicBezTo>
                    <a:pt x="19631" y="46"/>
                    <a:pt x="19539" y="23"/>
                    <a:pt x="19425" y="23"/>
                  </a:cubicBezTo>
                  <a:lnTo>
                    <a:pt x="18718" y="23"/>
                  </a:lnTo>
                  <a:lnTo>
                    <a:pt x="18603" y="0"/>
                  </a:lnTo>
                  <a:lnTo>
                    <a:pt x="18649" y="23"/>
                  </a:lnTo>
                  <a:lnTo>
                    <a:pt x="18535" y="0"/>
                  </a:ln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24"/>
            <p:cNvSpPr/>
            <p:nvPr/>
          </p:nvSpPr>
          <p:spPr>
            <a:xfrm>
              <a:off x="6751325" y="1871725"/>
              <a:ext cx="170625" cy="36225"/>
            </a:xfrm>
            <a:custGeom>
              <a:avLst/>
              <a:gdLst/>
              <a:ahLst/>
              <a:cxnLst/>
              <a:rect l="l" t="t" r="r" b="b"/>
              <a:pathLst>
                <a:path w="6825" h="1449" extrusionOk="0">
                  <a:moveTo>
                    <a:pt x="1803" y="828"/>
                  </a:moveTo>
                  <a:cubicBezTo>
                    <a:pt x="1788" y="832"/>
                    <a:pt x="1773" y="837"/>
                    <a:pt x="1758" y="845"/>
                  </a:cubicBezTo>
                  <a:cubicBezTo>
                    <a:pt x="1778" y="845"/>
                    <a:pt x="1799" y="845"/>
                    <a:pt x="1803" y="828"/>
                  </a:cubicBezTo>
                  <a:close/>
                  <a:moveTo>
                    <a:pt x="4246" y="0"/>
                  </a:moveTo>
                  <a:cubicBezTo>
                    <a:pt x="4154" y="0"/>
                    <a:pt x="4040" y="23"/>
                    <a:pt x="3926" y="23"/>
                  </a:cubicBezTo>
                  <a:cubicBezTo>
                    <a:pt x="3835" y="23"/>
                    <a:pt x="3743" y="46"/>
                    <a:pt x="3629" y="46"/>
                  </a:cubicBezTo>
                  <a:cubicBezTo>
                    <a:pt x="3447" y="69"/>
                    <a:pt x="3241" y="114"/>
                    <a:pt x="3059" y="137"/>
                  </a:cubicBezTo>
                  <a:cubicBezTo>
                    <a:pt x="2876" y="183"/>
                    <a:pt x="2671" y="229"/>
                    <a:pt x="2488" y="274"/>
                  </a:cubicBezTo>
                  <a:cubicBezTo>
                    <a:pt x="2283" y="297"/>
                    <a:pt x="2100" y="343"/>
                    <a:pt x="1917" y="388"/>
                  </a:cubicBezTo>
                  <a:cubicBezTo>
                    <a:pt x="1854" y="410"/>
                    <a:pt x="1810" y="431"/>
                    <a:pt x="1750" y="452"/>
                  </a:cubicBezTo>
                  <a:lnTo>
                    <a:pt x="1750" y="452"/>
                  </a:lnTo>
                  <a:cubicBezTo>
                    <a:pt x="1754" y="448"/>
                    <a:pt x="1758" y="443"/>
                    <a:pt x="1758" y="434"/>
                  </a:cubicBezTo>
                  <a:lnTo>
                    <a:pt x="1758" y="434"/>
                  </a:lnTo>
                  <a:cubicBezTo>
                    <a:pt x="1689" y="457"/>
                    <a:pt x="1621" y="480"/>
                    <a:pt x="1552" y="503"/>
                  </a:cubicBezTo>
                  <a:lnTo>
                    <a:pt x="1598" y="503"/>
                  </a:lnTo>
                  <a:cubicBezTo>
                    <a:pt x="1461" y="548"/>
                    <a:pt x="1324" y="594"/>
                    <a:pt x="1164" y="639"/>
                  </a:cubicBezTo>
                  <a:cubicBezTo>
                    <a:pt x="1050" y="685"/>
                    <a:pt x="913" y="731"/>
                    <a:pt x="799" y="776"/>
                  </a:cubicBezTo>
                  <a:cubicBezTo>
                    <a:pt x="662" y="822"/>
                    <a:pt x="548" y="891"/>
                    <a:pt x="411" y="936"/>
                  </a:cubicBezTo>
                  <a:cubicBezTo>
                    <a:pt x="365" y="959"/>
                    <a:pt x="297" y="982"/>
                    <a:pt x="228" y="1028"/>
                  </a:cubicBezTo>
                  <a:cubicBezTo>
                    <a:pt x="205" y="1050"/>
                    <a:pt x="160" y="1050"/>
                    <a:pt x="114" y="1073"/>
                  </a:cubicBezTo>
                  <a:cubicBezTo>
                    <a:pt x="69" y="1096"/>
                    <a:pt x="46" y="1142"/>
                    <a:pt x="23" y="1187"/>
                  </a:cubicBezTo>
                  <a:cubicBezTo>
                    <a:pt x="0" y="1233"/>
                    <a:pt x="0" y="1279"/>
                    <a:pt x="23" y="1347"/>
                  </a:cubicBezTo>
                  <a:cubicBezTo>
                    <a:pt x="53" y="1408"/>
                    <a:pt x="114" y="1449"/>
                    <a:pt x="178" y="1449"/>
                  </a:cubicBezTo>
                  <a:cubicBezTo>
                    <a:pt x="211" y="1449"/>
                    <a:pt x="244" y="1438"/>
                    <a:pt x="274" y="1416"/>
                  </a:cubicBezTo>
                  <a:cubicBezTo>
                    <a:pt x="320" y="1416"/>
                    <a:pt x="342" y="1393"/>
                    <a:pt x="365" y="1393"/>
                  </a:cubicBezTo>
                  <a:cubicBezTo>
                    <a:pt x="434" y="1370"/>
                    <a:pt x="479" y="1347"/>
                    <a:pt x="525" y="1324"/>
                  </a:cubicBezTo>
                  <a:cubicBezTo>
                    <a:pt x="639" y="1256"/>
                    <a:pt x="753" y="1210"/>
                    <a:pt x="867" y="1164"/>
                  </a:cubicBezTo>
                  <a:cubicBezTo>
                    <a:pt x="959" y="1119"/>
                    <a:pt x="1073" y="1096"/>
                    <a:pt x="1164" y="1050"/>
                  </a:cubicBezTo>
                  <a:cubicBezTo>
                    <a:pt x="1278" y="1005"/>
                    <a:pt x="1392" y="959"/>
                    <a:pt x="1507" y="936"/>
                  </a:cubicBezTo>
                  <a:lnTo>
                    <a:pt x="1484" y="936"/>
                  </a:lnTo>
                  <a:cubicBezTo>
                    <a:pt x="1598" y="891"/>
                    <a:pt x="1712" y="868"/>
                    <a:pt x="1803" y="822"/>
                  </a:cubicBezTo>
                  <a:lnTo>
                    <a:pt x="1803" y="822"/>
                  </a:lnTo>
                  <a:cubicBezTo>
                    <a:pt x="1803" y="824"/>
                    <a:pt x="1803" y="826"/>
                    <a:pt x="1803" y="828"/>
                  </a:cubicBezTo>
                  <a:lnTo>
                    <a:pt x="1803" y="828"/>
                  </a:lnTo>
                  <a:cubicBezTo>
                    <a:pt x="1833" y="820"/>
                    <a:pt x="1864" y="815"/>
                    <a:pt x="1895" y="799"/>
                  </a:cubicBezTo>
                  <a:cubicBezTo>
                    <a:pt x="1986" y="776"/>
                    <a:pt x="2054" y="754"/>
                    <a:pt x="2146" y="731"/>
                  </a:cubicBezTo>
                  <a:cubicBezTo>
                    <a:pt x="2237" y="708"/>
                    <a:pt x="2328" y="685"/>
                    <a:pt x="2442" y="662"/>
                  </a:cubicBezTo>
                  <a:cubicBezTo>
                    <a:pt x="2534" y="639"/>
                    <a:pt x="2625" y="617"/>
                    <a:pt x="2716" y="594"/>
                  </a:cubicBezTo>
                  <a:cubicBezTo>
                    <a:pt x="2808" y="571"/>
                    <a:pt x="2922" y="548"/>
                    <a:pt x="3013" y="548"/>
                  </a:cubicBezTo>
                  <a:cubicBezTo>
                    <a:pt x="3104" y="525"/>
                    <a:pt x="3196" y="503"/>
                    <a:pt x="3287" y="480"/>
                  </a:cubicBezTo>
                  <a:cubicBezTo>
                    <a:pt x="3378" y="457"/>
                    <a:pt x="3469" y="457"/>
                    <a:pt x="3561" y="434"/>
                  </a:cubicBezTo>
                  <a:cubicBezTo>
                    <a:pt x="3766" y="411"/>
                    <a:pt x="3949" y="366"/>
                    <a:pt x="4154" y="366"/>
                  </a:cubicBezTo>
                  <a:cubicBezTo>
                    <a:pt x="4268" y="343"/>
                    <a:pt x="4383" y="343"/>
                    <a:pt x="4497" y="320"/>
                  </a:cubicBezTo>
                  <a:cubicBezTo>
                    <a:pt x="4611" y="320"/>
                    <a:pt x="4725" y="297"/>
                    <a:pt x="4862" y="297"/>
                  </a:cubicBezTo>
                  <a:lnTo>
                    <a:pt x="4999" y="297"/>
                  </a:lnTo>
                  <a:cubicBezTo>
                    <a:pt x="5090" y="274"/>
                    <a:pt x="5204" y="274"/>
                    <a:pt x="5296" y="274"/>
                  </a:cubicBezTo>
                  <a:lnTo>
                    <a:pt x="6003" y="274"/>
                  </a:lnTo>
                  <a:cubicBezTo>
                    <a:pt x="6072" y="274"/>
                    <a:pt x="6140" y="274"/>
                    <a:pt x="6209" y="297"/>
                  </a:cubicBezTo>
                  <a:lnTo>
                    <a:pt x="6391" y="297"/>
                  </a:lnTo>
                  <a:cubicBezTo>
                    <a:pt x="6505" y="320"/>
                    <a:pt x="6642" y="320"/>
                    <a:pt x="6756" y="343"/>
                  </a:cubicBezTo>
                  <a:cubicBezTo>
                    <a:pt x="6779" y="343"/>
                    <a:pt x="6802" y="320"/>
                    <a:pt x="6802" y="297"/>
                  </a:cubicBezTo>
                  <a:cubicBezTo>
                    <a:pt x="6825" y="274"/>
                    <a:pt x="6802" y="251"/>
                    <a:pt x="6756" y="229"/>
                  </a:cubicBezTo>
                  <a:cubicBezTo>
                    <a:pt x="6665" y="229"/>
                    <a:pt x="6574" y="229"/>
                    <a:pt x="6482" y="206"/>
                  </a:cubicBezTo>
                  <a:cubicBezTo>
                    <a:pt x="6391" y="183"/>
                    <a:pt x="6300" y="160"/>
                    <a:pt x="6231" y="160"/>
                  </a:cubicBezTo>
                  <a:cubicBezTo>
                    <a:pt x="6026" y="114"/>
                    <a:pt x="5843" y="92"/>
                    <a:pt x="5638" y="69"/>
                  </a:cubicBezTo>
                  <a:cubicBezTo>
                    <a:pt x="5547" y="46"/>
                    <a:pt x="5455" y="46"/>
                    <a:pt x="5364" y="23"/>
                  </a:cubicBezTo>
                  <a:cubicBezTo>
                    <a:pt x="5273" y="23"/>
                    <a:pt x="5159" y="0"/>
                    <a:pt x="5067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24"/>
            <p:cNvSpPr/>
            <p:nvPr/>
          </p:nvSpPr>
          <p:spPr>
            <a:xfrm>
              <a:off x="6750175" y="1900825"/>
              <a:ext cx="99300" cy="36700"/>
            </a:xfrm>
            <a:custGeom>
              <a:avLst/>
              <a:gdLst/>
              <a:ahLst/>
              <a:cxnLst/>
              <a:rect l="l" t="t" r="r" b="b"/>
              <a:pathLst>
                <a:path w="3972" h="1468" extrusionOk="0">
                  <a:moveTo>
                    <a:pt x="3904" y="0"/>
                  </a:moveTo>
                  <a:cubicBezTo>
                    <a:pt x="3812" y="23"/>
                    <a:pt x="3721" y="23"/>
                    <a:pt x="3630" y="46"/>
                  </a:cubicBezTo>
                  <a:cubicBezTo>
                    <a:pt x="3561" y="69"/>
                    <a:pt x="3470" y="69"/>
                    <a:pt x="3379" y="92"/>
                  </a:cubicBezTo>
                  <a:cubicBezTo>
                    <a:pt x="3196" y="115"/>
                    <a:pt x="3013" y="160"/>
                    <a:pt x="2831" y="183"/>
                  </a:cubicBezTo>
                  <a:cubicBezTo>
                    <a:pt x="2739" y="206"/>
                    <a:pt x="2648" y="229"/>
                    <a:pt x="2534" y="252"/>
                  </a:cubicBezTo>
                  <a:cubicBezTo>
                    <a:pt x="2443" y="274"/>
                    <a:pt x="2351" y="274"/>
                    <a:pt x="2260" y="297"/>
                  </a:cubicBezTo>
                  <a:cubicBezTo>
                    <a:pt x="2146" y="320"/>
                    <a:pt x="2055" y="343"/>
                    <a:pt x="1963" y="366"/>
                  </a:cubicBezTo>
                  <a:cubicBezTo>
                    <a:pt x="1872" y="388"/>
                    <a:pt x="1781" y="434"/>
                    <a:pt x="1667" y="457"/>
                  </a:cubicBezTo>
                  <a:cubicBezTo>
                    <a:pt x="1598" y="480"/>
                    <a:pt x="1507" y="525"/>
                    <a:pt x="1438" y="548"/>
                  </a:cubicBezTo>
                  <a:lnTo>
                    <a:pt x="1416" y="548"/>
                  </a:lnTo>
                  <a:cubicBezTo>
                    <a:pt x="1279" y="594"/>
                    <a:pt x="1164" y="640"/>
                    <a:pt x="1050" y="685"/>
                  </a:cubicBezTo>
                  <a:cubicBezTo>
                    <a:pt x="936" y="708"/>
                    <a:pt x="822" y="754"/>
                    <a:pt x="708" y="822"/>
                  </a:cubicBezTo>
                  <a:cubicBezTo>
                    <a:pt x="594" y="868"/>
                    <a:pt x="503" y="936"/>
                    <a:pt x="388" y="982"/>
                  </a:cubicBezTo>
                  <a:cubicBezTo>
                    <a:pt x="320" y="1028"/>
                    <a:pt x="274" y="1050"/>
                    <a:pt x="229" y="1073"/>
                  </a:cubicBezTo>
                  <a:cubicBezTo>
                    <a:pt x="183" y="1096"/>
                    <a:pt x="115" y="1119"/>
                    <a:pt x="69" y="1165"/>
                  </a:cubicBezTo>
                  <a:cubicBezTo>
                    <a:pt x="23" y="1233"/>
                    <a:pt x="0" y="1301"/>
                    <a:pt x="23" y="1370"/>
                  </a:cubicBezTo>
                  <a:cubicBezTo>
                    <a:pt x="61" y="1426"/>
                    <a:pt x="114" y="1467"/>
                    <a:pt x="170" y="1467"/>
                  </a:cubicBezTo>
                  <a:cubicBezTo>
                    <a:pt x="182" y="1467"/>
                    <a:pt x="194" y="1465"/>
                    <a:pt x="206" y="1461"/>
                  </a:cubicBezTo>
                  <a:cubicBezTo>
                    <a:pt x="251" y="1461"/>
                    <a:pt x="297" y="1438"/>
                    <a:pt x="343" y="1416"/>
                  </a:cubicBezTo>
                  <a:cubicBezTo>
                    <a:pt x="388" y="1416"/>
                    <a:pt x="434" y="1393"/>
                    <a:pt x="457" y="1370"/>
                  </a:cubicBezTo>
                  <a:cubicBezTo>
                    <a:pt x="548" y="1324"/>
                    <a:pt x="640" y="1279"/>
                    <a:pt x="708" y="1233"/>
                  </a:cubicBezTo>
                  <a:cubicBezTo>
                    <a:pt x="799" y="1187"/>
                    <a:pt x="891" y="1119"/>
                    <a:pt x="982" y="1096"/>
                  </a:cubicBezTo>
                  <a:cubicBezTo>
                    <a:pt x="1050" y="1050"/>
                    <a:pt x="1142" y="1005"/>
                    <a:pt x="1233" y="982"/>
                  </a:cubicBezTo>
                  <a:cubicBezTo>
                    <a:pt x="1324" y="936"/>
                    <a:pt x="1393" y="891"/>
                    <a:pt x="1484" y="868"/>
                  </a:cubicBezTo>
                  <a:cubicBezTo>
                    <a:pt x="1575" y="822"/>
                    <a:pt x="1667" y="799"/>
                    <a:pt x="1758" y="754"/>
                  </a:cubicBezTo>
                  <a:cubicBezTo>
                    <a:pt x="1849" y="708"/>
                    <a:pt x="1941" y="662"/>
                    <a:pt x="2032" y="640"/>
                  </a:cubicBezTo>
                  <a:cubicBezTo>
                    <a:pt x="2123" y="594"/>
                    <a:pt x="2214" y="571"/>
                    <a:pt x="2306" y="548"/>
                  </a:cubicBezTo>
                  <a:cubicBezTo>
                    <a:pt x="2329" y="548"/>
                    <a:pt x="2329" y="548"/>
                    <a:pt x="2329" y="525"/>
                  </a:cubicBezTo>
                  <a:cubicBezTo>
                    <a:pt x="2466" y="503"/>
                    <a:pt x="2602" y="457"/>
                    <a:pt x="2739" y="411"/>
                  </a:cubicBezTo>
                  <a:cubicBezTo>
                    <a:pt x="2876" y="366"/>
                    <a:pt x="3013" y="343"/>
                    <a:pt x="3150" y="297"/>
                  </a:cubicBezTo>
                  <a:cubicBezTo>
                    <a:pt x="3287" y="274"/>
                    <a:pt x="3401" y="229"/>
                    <a:pt x="3538" y="206"/>
                  </a:cubicBezTo>
                  <a:cubicBezTo>
                    <a:pt x="3607" y="183"/>
                    <a:pt x="3652" y="183"/>
                    <a:pt x="3721" y="160"/>
                  </a:cubicBezTo>
                  <a:cubicBezTo>
                    <a:pt x="3789" y="137"/>
                    <a:pt x="3858" y="137"/>
                    <a:pt x="3926" y="137"/>
                  </a:cubicBezTo>
                  <a:cubicBezTo>
                    <a:pt x="3949" y="115"/>
                    <a:pt x="3972" y="92"/>
                    <a:pt x="3972" y="46"/>
                  </a:cubicBezTo>
                  <a:cubicBezTo>
                    <a:pt x="3972" y="23"/>
                    <a:pt x="3949" y="0"/>
                    <a:pt x="3904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24"/>
            <p:cNvSpPr/>
            <p:nvPr/>
          </p:nvSpPr>
          <p:spPr>
            <a:xfrm>
              <a:off x="6857450" y="189967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69" y="1"/>
                  </a:moveTo>
                  <a:cubicBezTo>
                    <a:pt x="46" y="1"/>
                    <a:pt x="23" y="24"/>
                    <a:pt x="1" y="46"/>
                  </a:cubicBezTo>
                  <a:cubicBezTo>
                    <a:pt x="1" y="69"/>
                    <a:pt x="23" y="115"/>
                    <a:pt x="46" y="115"/>
                  </a:cubicBezTo>
                  <a:cubicBezTo>
                    <a:pt x="92" y="115"/>
                    <a:pt x="115" y="92"/>
                    <a:pt x="115" y="69"/>
                  </a:cubicBezTo>
                  <a:cubicBezTo>
                    <a:pt x="115" y="46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24"/>
            <p:cNvSpPr/>
            <p:nvPr/>
          </p:nvSpPr>
          <p:spPr>
            <a:xfrm>
              <a:off x="6446025" y="2407550"/>
              <a:ext cx="30850" cy="71925"/>
            </a:xfrm>
            <a:custGeom>
              <a:avLst/>
              <a:gdLst/>
              <a:ahLst/>
              <a:cxnLst/>
              <a:rect l="l" t="t" r="r" b="b"/>
              <a:pathLst>
                <a:path w="1234" h="2877" extrusionOk="0">
                  <a:moveTo>
                    <a:pt x="1073" y="0"/>
                  </a:moveTo>
                  <a:cubicBezTo>
                    <a:pt x="1028" y="0"/>
                    <a:pt x="982" y="23"/>
                    <a:pt x="959" y="46"/>
                  </a:cubicBezTo>
                  <a:cubicBezTo>
                    <a:pt x="868" y="206"/>
                    <a:pt x="799" y="365"/>
                    <a:pt x="708" y="548"/>
                  </a:cubicBezTo>
                  <a:cubicBezTo>
                    <a:pt x="662" y="685"/>
                    <a:pt x="594" y="845"/>
                    <a:pt x="525" y="1005"/>
                  </a:cubicBezTo>
                  <a:cubicBezTo>
                    <a:pt x="411" y="1324"/>
                    <a:pt x="274" y="1644"/>
                    <a:pt x="183" y="1963"/>
                  </a:cubicBezTo>
                  <a:cubicBezTo>
                    <a:pt x="137" y="2077"/>
                    <a:pt x="115" y="2192"/>
                    <a:pt x="92" y="2306"/>
                  </a:cubicBezTo>
                  <a:cubicBezTo>
                    <a:pt x="69" y="2374"/>
                    <a:pt x="46" y="2443"/>
                    <a:pt x="46" y="2534"/>
                  </a:cubicBezTo>
                  <a:cubicBezTo>
                    <a:pt x="23" y="2602"/>
                    <a:pt x="1" y="2671"/>
                    <a:pt x="23" y="2739"/>
                  </a:cubicBezTo>
                  <a:cubicBezTo>
                    <a:pt x="46" y="2808"/>
                    <a:pt x="115" y="2876"/>
                    <a:pt x="183" y="2876"/>
                  </a:cubicBezTo>
                  <a:cubicBezTo>
                    <a:pt x="252" y="2876"/>
                    <a:pt x="297" y="2876"/>
                    <a:pt x="320" y="2853"/>
                  </a:cubicBezTo>
                  <a:cubicBezTo>
                    <a:pt x="366" y="2808"/>
                    <a:pt x="366" y="2785"/>
                    <a:pt x="389" y="2739"/>
                  </a:cubicBezTo>
                  <a:cubicBezTo>
                    <a:pt x="411" y="2694"/>
                    <a:pt x="411" y="2625"/>
                    <a:pt x="434" y="2580"/>
                  </a:cubicBezTo>
                  <a:cubicBezTo>
                    <a:pt x="434" y="2511"/>
                    <a:pt x="434" y="2465"/>
                    <a:pt x="457" y="2420"/>
                  </a:cubicBezTo>
                  <a:cubicBezTo>
                    <a:pt x="525" y="2077"/>
                    <a:pt x="640" y="1758"/>
                    <a:pt x="754" y="1438"/>
                  </a:cubicBezTo>
                  <a:cubicBezTo>
                    <a:pt x="822" y="1279"/>
                    <a:pt x="868" y="1119"/>
                    <a:pt x="936" y="959"/>
                  </a:cubicBezTo>
                  <a:cubicBezTo>
                    <a:pt x="959" y="868"/>
                    <a:pt x="982" y="799"/>
                    <a:pt x="1005" y="708"/>
                  </a:cubicBezTo>
                  <a:cubicBezTo>
                    <a:pt x="1028" y="639"/>
                    <a:pt x="1050" y="571"/>
                    <a:pt x="1073" y="480"/>
                  </a:cubicBezTo>
                  <a:cubicBezTo>
                    <a:pt x="1096" y="411"/>
                    <a:pt x="1119" y="365"/>
                    <a:pt x="1165" y="297"/>
                  </a:cubicBezTo>
                  <a:cubicBezTo>
                    <a:pt x="1165" y="274"/>
                    <a:pt x="1187" y="251"/>
                    <a:pt x="1187" y="229"/>
                  </a:cubicBezTo>
                  <a:cubicBezTo>
                    <a:pt x="1210" y="206"/>
                    <a:pt x="1233" y="160"/>
                    <a:pt x="1233" y="114"/>
                  </a:cubicBezTo>
                  <a:cubicBezTo>
                    <a:pt x="1210" y="114"/>
                    <a:pt x="1210" y="114"/>
                    <a:pt x="1210" y="92"/>
                  </a:cubicBezTo>
                  <a:cubicBezTo>
                    <a:pt x="1210" y="92"/>
                    <a:pt x="1187" y="69"/>
                    <a:pt x="1187" y="69"/>
                  </a:cubicBezTo>
                  <a:cubicBezTo>
                    <a:pt x="1142" y="46"/>
                    <a:pt x="1119" y="23"/>
                    <a:pt x="109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4"/>
            <p:cNvSpPr/>
            <p:nvPr/>
          </p:nvSpPr>
          <p:spPr>
            <a:xfrm>
              <a:off x="6389525" y="2095400"/>
              <a:ext cx="196325" cy="316725"/>
            </a:xfrm>
            <a:custGeom>
              <a:avLst/>
              <a:gdLst/>
              <a:ahLst/>
              <a:cxnLst/>
              <a:rect l="l" t="t" r="r" b="b"/>
              <a:pathLst>
                <a:path w="7853" h="12669" extrusionOk="0">
                  <a:moveTo>
                    <a:pt x="5022" y="1"/>
                  </a:moveTo>
                  <a:cubicBezTo>
                    <a:pt x="4977" y="1"/>
                    <a:pt x="4931" y="24"/>
                    <a:pt x="4885" y="69"/>
                  </a:cubicBezTo>
                  <a:cubicBezTo>
                    <a:pt x="4794" y="161"/>
                    <a:pt x="4703" y="252"/>
                    <a:pt x="4612" y="343"/>
                  </a:cubicBezTo>
                  <a:cubicBezTo>
                    <a:pt x="4497" y="480"/>
                    <a:pt x="4406" y="594"/>
                    <a:pt x="4315" y="731"/>
                  </a:cubicBezTo>
                  <a:lnTo>
                    <a:pt x="4292" y="754"/>
                  </a:lnTo>
                  <a:lnTo>
                    <a:pt x="4246" y="800"/>
                  </a:lnTo>
                  <a:cubicBezTo>
                    <a:pt x="4178" y="891"/>
                    <a:pt x="4109" y="1005"/>
                    <a:pt x="4018" y="1096"/>
                  </a:cubicBezTo>
                  <a:cubicBezTo>
                    <a:pt x="3972" y="1188"/>
                    <a:pt x="3904" y="1256"/>
                    <a:pt x="3858" y="1348"/>
                  </a:cubicBezTo>
                  <a:lnTo>
                    <a:pt x="3721" y="1507"/>
                  </a:lnTo>
                  <a:lnTo>
                    <a:pt x="3721" y="1530"/>
                  </a:lnTo>
                  <a:cubicBezTo>
                    <a:pt x="3653" y="1599"/>
                    <a:pt x="3584" y="1667"/>
                    <a:pt x="3539" y="1758"/>
                  </a:cubicBezTo>
                  <a:lnTo>
                    <a:pt x="3493" y="1804"/>
                  </a:lnTo>
                  <a:lnTo>
                    <a:pt x="3470" y="1850"/>
                  </a:lnTo>
                  <a:cubicBezTo>
                    <a:pt x="3356" y="1987"/>
                    <a:pt x="3242" y="2146"/>
                    <a:pt x="3128" y="2306"/>
                  </a:cubicBezTo>
                  <a:cubicBezTo>
                    <a:pt x="2991" y="2489"/>
                    <a:pt x="2900" y="2626"/>
                    <a:pt x="2831" y="2763"/>
                  </a:cubicBezTo>
                  <a:cubicBezTo>
                    <a:pt x="2785" y="2831"/>
                    <a:pt x="2740" y="2923"/>
                    <a:pt x="2671" y="3014"/>
                  </a:cubicBezTo>
                  <a:cubicBezTo>
                    <a:pt x="2626" y="3082"/>
                    <a:pt x="2580" y="3174"/>
                    <a:pt x="2534" y="3242"/>
                  </a:cubicBezTo>
                  <a:cubicBezTo>
                    <a:pt x="2512" y="3311"/>
                    <a:pt x="2466" y="3356"/>
                    <a:pt x="2443" y="3425"/>
                  </a:cubicBezTo>
                  <a:lnTo>
                    <a:pt x="2420" y="3447"/>
                  </a:lnTo>
                  <a:cubicBezTo>
                    <a:pt x="2397" y="3516"/>
                    <a:pt x="2352" y="3607"/>
                    <a:pt x="2306" y="3699"/>
                  </a:cubicBezTo>
                  <a:cubicBezTo>
                    <a:pt x="2283" y="3744"/>
                    <a:pt x="2283" y="3790"/>
                    <a:pt x="2261" y="3813"/>
                  </a:cubicBezTo>
                  <a:lnTo>
                    <a:pt x="2238" y="3858"/>
                  </a:lnTo>
                  <a:cubicBezTo>
                    <a:pt x="2146" y="4064"/>
                    <a:pt x="2055" y="4246"/>
                    <a:pt x="1941" y="4406"/>
                  </a:cubicBezTo>
                  <a:cubicBezTo>
                    <a:pt x="1850" y="4589"/>
                    <a:pt x="1758" y="4771"/>
                    <a:pt x="1667" y="4931"/>
                  </a:cubicBezTo>
                  <a:cubicBezTo>
                    <a:pt x="1576" y="5114"/>
                    <a:pt x="1507" y="5274"/>
                    <a:pt x="1416" y="5456"/>
                  </a:cubicBezTo>
                  <a:cubicBezTo>
                    <a:pt x="1325" y="5639"/>
                    <a:pt x="1256" y="5821"/>
                    <a:pt x="1142" y="6095"/>
                  </a:cubicBezTo>
                  <a:lnTo>
                    <a:pt x="1051" y="6323"/>
                  </a:lnTo>
                  <a:cubicBezTo>
                    <a:pt x="982" y="6438"/>
                    <a:pt x="937" y="6575"/>
                    <a:pt x="891" y="6711"/>
                  </a:cubicBezTo>
                  <a:lnTo>
                    <a:pt x="823" y="6826"/>
                  </a:lnTo>
                  <a:cubicBezTo>
                    <a:pt x="777" y="6963"/>
                    <a:pt x="708" y="7100"/>
                    <a:pt x="663" y="7259"/>
                  </a:cubicBezTo>
                  <a:lnTo>
                    <a:pt x="617" y="7373"/>
                  </a:lnTo>
                  <a:cubicBezTo>
                    <a:pt x="571" y="7510"/>
                    <a:pt x="526" y="7647"/>
                    <a:pt x="480" y="7807"/>
                  </a:cubicBezTo>
                  <a:cubicBezTo>
                    <a:pt x="412" y="7967"/>
                    <a:pt x="366" y="8149"/>
                    <a:pt x="298" y="8309"/>
                  </a:cubicBezTo>
                  <a:cubicBezTo>
                    <a:pt x="275" y="8423"/>
                    <a:pt x="229" y="8560"/>
                    <a:pt x="206" y="8652"/>
                  </a:cubicBezTo>
                  <a:cubicBezTo>
                    <a:pt x="206" y="8720"/>
                    <a:pt x="183" y="8789"/>
                    <a:pt x="161" y="8857"/>
                  </a:cubicBezTo>
                  <a:cubicBezTo>
                    <a:pt x="138" y="8971"/>
                    <a:pt x="115" y="9108"/>
                    <a:pt x="92" y="9222"/>
                  </a:cubicBezTo>
                  <a:cubicBezTo>
                    <a:pt x="69" y="9268"/>
                    <a:pt x="69" y="9336"/>
                    <a:pt x="46" y="9382"/>
                  </a:cubicBezTo>
                  <a:cubicBezTo>
                    <a:pt x="46" y="9451"/>
                    <a:pt x="24" y="9519"/>
                    <a:pt x="24" y="9565"/>
                  </a:cubicBezTo>
                  <a:cubicBezTo>
                    <a:pt x="1" y="9679"/>
                    <a:pt x="46" y="9793"/>
                    <a:pt x="161" y="9816"/>
                  </a:cubicBezTo>
                  <a:lnTo>
                    <a:pt x="206" y="9816"/>
                  </a:lnTo>
                  <a:cubicBezTo>
                    <a:pt x="206" y="9839"/>
                    <a:pt x="229" y="9861"/>
                    <a:pt x="275" y="9884"/>
                  </a:cubicBezTo>
                  <a:cubicBezTo>
                    <a:pt x="343" y="9930"/>
                    <a:pt x="412" y="9976"/>
                    <a:pt x="480" y="10021"/>
                  </a:cubicBezTo>
                  <a:cubicBezTo>
                    <a:pt x="526" y="10067"/>
                    <a:pt x="594" y="10090"/>
                    <a:pt x="640" y="10135"/>
                  </a:cubicBezTo>
                  <a:cubicBezTo>
                    <a:pt x="686" y="10181"/>
                    <a:pt x="754" y="10227"/>
                    <a:pt x="800" y="10272"/>
                  </a:cubicBezTo>
                  <a:lnTo>
                    <a:pt x="845" y="10295"/>
                  </a:lnTo>
                  <a:lnTo>
                    <a:pt x="959" y="10386"/>
                  </a:lnTo>
                  <a:lnTo>
                    <a:pt x="1051" y="10500"/>
                  </a:lnTo>
                  <a:lnTo>
                    <a:pt x="1165" y="10569"/>
                  </a:lnTo>
                  <a:cubicBezTo>
                    <a:pt x="1279" y="10660"/>
                    <a:pt x="1370" y="10752"/>
                    <a:pt x="1484" y="10866"/>
                  </a:cubicBezTo>
                  <a:lnTo>
                    <a:pt x="1530" y="10911"/>
                  </a:lnTo>
                  <a:cubicBezTo>
                    <a:pt x="1576" y="10957"/>
                    <a:pt x="1644" y="11003"/>
                    <a:pt x="1690" y="11048"/>
                  </a:cubicBezTo>
                  <a:cubicBezTo>
                    <a:pt x="1758" y="11117"/>
                    <a:pt x="1827" y="11185"/>
                    <a:pt x="1895" y="11231"/>
                  </a:cubicBezTo>
                  <a:cubicBezTo>
                    <a:pt x="2009" y="11322"/>
                    <a:pt x="2101" y="11413"/>
                    <a:pt x="2215" y="11482"/>
                  </a:cubicBezTo>
                  <a:lnTo>
                    <a:pt x="2306" y="11573"/>
                  </a:lnTo>
                  <a:cubicBezTo>
                    <a:pt x="2466" y="11687"/>
                    <a:pt x="2603" y="11802"/>
                    <a:pt x="2740" y="11916"/>
                  </a:cubicBezTo>
                  <a:cubicBezTo>
                    <a:pt x="2763" y="11938"/>
                    <a:pt x="2808" y="11961"/>
                    <a:pt x="2831" y="11984"/>
                  </a:cubicBezTo>
                  <a:cubicBezTo>
                    <a:pt x="2854" y="12007"/>
                    <a:pt x="2900" y="12053"/>
                    <a:pt x="2922" y="12075"/>
                  </a:cubicBezTo>
                  <a:cubicBezTo>
                    <a:pt x="2968" y="12121"/>
                    <a:pt x="3037" y="12167"/>
                    <a:pt x="3082" y="12212"/>
                  </a:cubicBezTo>
                  <a:lnTo>
                    <a:pt x="3151" y="12281"/>
                  </a:lnTo>
                  <a:cubicBezTo>
                    <a:pt x="3242" y="12372"/>
                    <a:pt x="3333" y="12463"/>
                    <a:pt x="3447" y="12555"/>
                  </a:cubicBezTo>
                  <a:cubicBezTo>
                    <a:pt x="3539" y="12646"/>
                    <a:pt x="3630" y="12669"/>
                    <a:pt x="3699" y="12669"/>
                  </a:cubicBezTo>
                  <a:cubicBezTo>
                    <a:pt x="3744" y="12669"/>
                    <a:pt x="3790" y="12669"/>
                    <a:pt x="3813" y="12646"/>
                  </a:cubicBezTo>
                  <a:cubicBezTo>
                    <a:pt x="3881" y="12600"/>
                    <a:pt x="3904" y="12532"/>
                    <a:pt x="3950" y="12486"/>
                  </a:cubicBezTo>
                  <a:lnTo>
                    <a:pt x="3972" y="12418"/>
                  </a:lnTo>
                  <a:cubicBezTo>
                    <a:pt x="4018" y="12372"/>
                    <a:pt x="4064" y="12304"/>
                    <a:pt x="4087" y="12235"/>
                  </a:cubicBezTo>
                  <a:lnTo>
                    <a:pt x="4109" y="12212"/>
                  </a:lnTo>
                  <a:cubicBezTo>
                    <a:pt x="4155" y="12121"/>
                    <a:pt x="4201" y="12053"/>
                    <a:pt x="4246" y="11961"/>
                  </a:cubicBezTo>
                  <a:cubicBezTo>
                    <a:pt x="4292" y="11893"/>
                    <a:pt x="4315" y="11802"/>
                    <a:pt x="4360" y="11733"/>
                  </a:cubicBezTo>
                  <a:lnTo>
                    <a:pt x="4406" y="11665"/>
                  </a:lnTo>
                  <a:cubicBezTo>
                    <a:pt x="4429" y="11596"/>
                    <a:pt x="4475" y="11550"/>
                    <a:pt x="4497" y="11505"/>
                  </a:cubicBezTo>
                  <a:lnTo>
                    <a:pt x="4589" y="11322"/>
                  </a:lnTo>
                  <a:cubicBezTo>
                    <a:pt x="4634" y="11231"/>
                    <a:pt x="4680" y="11117"/>
                    <a:pt x="4726" y="11025"/>
                  </a:cubicBezTo>
                  <a:lnTo>
                    <a:pt x="4863" y="10774"/>
                  </a:lnTo>
                  <a:lnTo>
                    <a:pt x="4977" y="10523"/>
                  </a:lnTo>
                  <a:cubicBezTo>
                    <a:pt x="5045" y="10409"/>
                    <a:pt x="5091" y="10295"/>
                    <a:pt x="5136" y="10181"/>
                  </a:cubicBezTo>
                  <a:cubicBezTo>
                    <a:pt x="5182" y="10067"/>
                    <a:pt x="5228" y="9976"/>
                    <a:pt x="5273" y="9861"/>
                  </a:cubicBezTo>
                  <a:lnTo>
                    <a:pt x="5296" y="9839"/>
                  </a:lnTo>
                  <a:lnTo>
                    <a:pt x="5296" y="9816"/>
                  </a:lnTo>
                  <a:cubicBezTo>
                    <a:pt x="5319" y="9747"/>
                    <a:pt x="5365" y="9679"/>
                    <a:pt x="5388" y="9587"/>
                  </a:cubicBezTo>
                  <a:lnTo>
                    <a:pt x="5433" y="9473"/>
                  </a:lnTo>
                  <a:cubicBezTo>
                    <a:pt x="5502" y="9314"/>
                    <a:pt x="5570" y="9131"/>
                    <a:pt x="5639" y="8948"/>
                  </a:cubicBezTo>
                  <a:cubicBezTo>
                    <a:pt x="5707" y="8743"/>
                    <a:pt x="5776" y="8560"/>
                    <a:pt x="5821" y="8355"/>
                  </a:cubicBezTo>
                  <a:cubicBezTo>
                    <a:pt x="5867" y="8195"/>
                    <a:pt x="5913" y="7990"/>
                    <a:pt x="5958" y="7784"/>
                  </a:cubicBezTo>
                  <a:cubicBezTo>
                    <a:pt x="5958" y="7739"/>
                    <a:pt x="5958" y="7693"/>
                    <a:pt x="5958" y="7625"/>
                  </a:cubicBezTo>
                  <a:cubicBezTo>
                    <a:pt x="5958" y="7579"/>
                    <a:pt x="5958" y="7533"/>
                    <a:pt x="5958" y="7510"/>
                  </a:cubicBezTo>
                  <a:cubicBezTo>
                    <a:pt x="5958" y="7396"/>
                    <a:pt x="5935" y="7305"/>
                    <a:pt x="5913" y="7214"/>
                  </a:cubicBezTo>
                  <a:cubicBezTo>
                    <a:pt x="5890" y="7168"/>
                    <a:pt x="5890" y="7122"/>
                    <a:pt x="5867" y="7077"/>
                  </a:cubicBezTo>
                  <a:lnTo>
                    <a:pt x="5844" y="7054"/>
                  </a:lnTo>
                  <a:cubicBezTo>
                    <a:pt x="5821" y="7008"/>
                    <a:pt x="5798" y="6985"/>
                    <a:pt x="5776" y="6940"/>
                  </a:cubicBezTo>
                  <a:cubicBezTo>
                    <a:pt x="5753" y="6894"/>
                    <a:pt x="5730" y="6871"/>
                    <a:pt x="5707" y="6848"/>
                  </a:cubicBezTo>
                  <a:cubicBezTo>
                    <a:pt x="5684" y="6826"/>
                    <a:pt x="5661" y="6826"/>
                    <a:pt x="5639" y="6803"/>
                  </a:cubicBezTo>
                  <a:lnTo>
                    <a:pt x="5639" y="6780"/>
                  </a:lnTo>
                  <a:cubicBezTo>
                    <a:pt x="5593" y="6757"/>
                    <a:pt x="5525" y="6734"/>
                    <a:pt x="5479" y="6711"/>
                  </a:cubicBezTo>
                  <a:cubicBezTo>
                    <a:pt x="5410" y="6689"/>
                    <a:pt x="5365" y="6666"/>
                    <a:pt x="5296" y="6666"/>
                  </a:cubicBezTo>
                  <a:cubicBezTo>
                    <a:pt x="5228" y="6666"/>
                    <a:pt x="5182" y="6689"/>
                    <a:pt x="5136" y="6689"/>
                  </a:cubicBezTo>
                  <a:cubicBezTo>
                    <a:pt x="5022" y="6711"/>
                    <a:pt x="4931" y="6757"/>
                    <a:pt x="4840" y="6803"/>
                  </a:cubicBezTo>
                  <a:cubicBezTo>
                    <a:pt x="4771" y="6826"/>
                    <a:pt x="4703" y="6871"/>
                    <a:pt x="4634" y="6917"/>
                  </a:cubicBezTo>
                  <a:cubicBezTo>
                    <a:pt x="4657" y="6894"/>
                    <a:pt x="4680" y="6848"/>
                    <a:pt x="4703" y="6803"/>
                  </a:cubicBezTo>
                  <a:lnTo>
                    <a:pt x="4794" y="6620"/>
                  </a:lnTo>
                  <a:cubicBezTo>
                    <a:pt x="4863" y="6506"/>
                    <a:pt x="4931" y="6392"/>
                    <a:pt x="4977" y="6301"/>
                  </a:cubicBezTo>
                  <a:cubicBezTo>
                    <a:pt x="5091" y="6118"/>
                    <a:pt x="5182" y="5935"/>
                    <a:pt x="5296" y="5776"/>
                  </a:cubicBezTo>
                  <a:cubicBezTo>
                    <a:pt x="5753" y="5091"/>
                    <a:pt x="6232" y="4429"/>
                    <a:pt x="6689" y="3813"/>
                  </a:cubicBezTo>
                  <a:lnTo>
                    <a:pt x="6757" y="3721"/>
                  </a:lnTo>
                  <a:lnTo>
                    <a:pt x="6826" y="3653"/>
                  </a:lnTo>
                  <a:cubicBezTo>
                    <a:pt x="6871" y="3562"/>
                    <a:pt x="6940" y="3493"/>
                    <a:pt x="6985" y="3402"/>
                  </a:cubicBezTo>
                  <a:lnTo>
                    <a:pt x="7099" y="3265"/>
                  </a:lnTo>
                  <a:cubicBezTo>
                    <a:pt x="7214" y="3128"/>
                    <a:pt x="7305" y="2991"/>
                    <a:pt x="7442" y="2854"/>
                  </a:cubicBezTo>
                  <a:cubicBezTo>
                    <a:pt x="7488" y="2786"/>
                    <a:pt x="7556" y="2717"/>
                    <a:pt x="7602" y="2649"/>
                  </a:cubicBezTo>
                  <a:cubicBezTo>
                    <a:pt x="7670" y="2580"/>
                    <a:pt x="7739" y="2512"/>
                    <a:pt x="7807" y="2420"/>
                  </a:cubicBezTo>
                  <a:cubicBezTo>
                    <a:pt x="7853" y="2375"/>
                    <a:pt x="7853" y="2306"/>
                    <a:pt x="7807" y="2261"/>
                  </a:cubicBezTo>
                  <a:cubicBezTo>
                    <a:pt x="7784" y="2238"/>
                    <a:pt x="7761" y="2238"/>
                    <a:pt x="7716" y="2238"/>
                  </a:cubicBezTo>
                  <a:cubicBezTo>
                    <a:pt x="7693" y="2192"/>
                    <a:pt x="7670" y="2169"/>
                    <a:pt x="7624" y="2146"/>
                  </a:cubicBezTo>
                  <a:lnTo>
                    <a:pt x="7533" y="2078"/>
                  </a:lnTo>
                  <a:cubicBezTo>
                    <a:pt x="7465" y="2009"/>
                    <a:pt x="7396" y="1941"/>
                    <a:pt x="7328" y="1873"/>
                  </a:cubicBezTo>
                  <a:cubicBezTo>
                    <a:pt x="7236" y="1781"/>
                    <a:pt x="7122" y="1690"/>
                    <a:pt x="7031" y="1599"/>
                  </a:cubicBezTo>
                  <a:lnTo>
                    <a:pt x="6940" y="1530"/>
                  </a:lnTo>
                  <a:cubicBezTo>
                    <a:pt x="6848" y="1462"/>
                    <a:pt x="6780" y="1393"/>
                    <a:pt x="6734" y="1348"/>
                  </a:cubicBezTo>
                  <a:cubicBezTo>
                    <a:pt x="6689" y="1302"/>
                    <a:pt x="6643" y="1256"/>
                    <a:pt x="6597" y="1211"/>
                  </a:cubicBezTo>
                  <a:lnTo>
                    <a:pt x="6529" y="1165"/>
                  </a:lnTo>
                  <a:cubicBezTo>
                    <a:pt x="6438" y="1096"/>
                    <a:pt x="6346" y="1028"/>
                    <a:pt x="6278" y="960"/>
                  </a:cubicBezTo>
                  <a:cubicBezTo>
                    <a:pt x="6209" y="891"/>
                    <a:pt x="6141" y="845"/>
                    <a:pt x="6095" y="800"/>
                  </a:cubicBezTo>
                  <a:cubicBezTo>
                    <a:pt x="6050" y="754"/>
                    <a:pt x="6004" y="731"/>
                    <a:pt x="5958" y="686"/>
                  </a:cubicBezTo>
                  <a:cubicBezTo>
                    <a:pt x="5935" y="663"/>
                    <a:pt x="5913" y="640"/>
                    <a:pt x="5890" y="617"/>
                  </a:cubicBezTo>
                  <a:cubicBezTo>
                    <a:pt x="5821" y="572"/>
                    <a:pt x="5753" y="503"/>
                    <a:pt x="5684" y="457"/>
                  </a:cubicBezTo>
                  <a:cubicBezTo>
                    <a:pt x="5593" y="389"/>
                    <a:pt x="5502" y="298"/>
                    <a:pt x="5410" y="229"/>
                  </a:cubicBezTo>
                  <a:cubicBezTo>
                    <a:pt x="5365" y="183"/>
                    <a:pt x="5296" y="138"/>
                    <a:pt x="5251" y="92"/>
                  </a:cubicBezTo>
                  <a:cubicBezTo>
                    <a:pt x="5228" y="69"/>
                    <a:pt x="5182" y="69"/>
                    <a:pt x="5159" y="69"/>
                  </a:cubicBezTo>
                  <a:cubicBezTo>
                    <a:pt x="5114" y="24"/>
                    <a:pt x="5068" y="1"/>
                    <a:pt x="502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24"/>
            <p:cNvSpPr/>
            <p:nvPr/>
          </p:nvSpPr>
          <p:spPr>
            <a:xfrm>
              <a:off x="6536175" y="2175300"/>
              <a:ext cx="53675" cy="69300"/>
            </a:xfrm>
            <a:custGeom>
              <a:avLst/>
              <a:gdLst/>
              <a:ahLst/>
              <a:cxnLst/>
              <a:rect l="l" t="t" r="r" b="b"/>
              <a:pathLst>
                <a:path w="2147" h="2772" extrusionOk="0">
                  <a:moveTo>
                    <a:pt x="2055" y="0"/>
                  </a:moveTo>
                  <a:cubicBezTo>
                    <a:pt x="2032" y="0"/>
                    <a:pt x="2010" y="0"/>
                    <a:pt x="1987" y="23"/>
                  </a:cubicBezTo>
                  <a:cubicBezTo>
                    <a:pt x="1918" y="115"/>
                    <a:pt x="1850" y="183"/>
                    <a:pt x="1781" y="251"/>
                  </a:cubicBezTo>
                  <a:cubicBezTo>
                    <a:pt x="1713" y="343"/>
                    <a:pt x="1644" y="411"/>
                    <a:pt x="1576" y="480"/>
                  </a:cubicBezTo>
                  <a:cubicBezTo>
                    <a:pt x="1439" y="640"/>
                    <a:pt x="1325" y="776"/>
                    <a:pt x="1188" y="936"/>
                  </a:cubicBezTo>
                  <a:cubicBezTo>
                    <a:pt x="1051" y="1096"/>
                    <a:pt x="937" y="1256"/>
                    <a:pt x="823" y="1393"/>
                  </a:cubicBezTo>
                  <a:cubicBezTo>
                    <a:pt x="686" y="1553"/>
                    <a:pt x="572" y="1712"/>
                    <a:pt x="457" y="1872"/>
                  </a:cubicBezTo>
                  <a:cubicBezTo>
                    <a:pt x="389" y="1963"/>
                    <a:pt x="320" y="2078"/>
                    <a:pt x="229" y="2169"/>
                  </a:cubicBezTo>
                  <a:cubicBezTo>
                    <a:pt x="206" y="2214"/>
                    <a:pt x="184" y="2260"/>
                    <a:pt x="161" y="2306"/>
                  </a:cubicBezTo>
                  <a:cubicBezTo>
                    <a:pt x="138" y="2329"/>
                    <a:pt x="115" y="2374"/>
                    <a:pt x="92" y="2397"/>
                  </a:cubicBezTo>
                  <a:cubicBezTo>
                    <a:pt x="69" y="2443"/>
                    <a:pt x="47" y="2511"/>
                    <a:pt x="24" y="2580"/>
                  </a:cubicBezTo>
                  <a:cubicBezTo>
                    <a:pt x="1" y="2648"/>
                    <a:pt x="69" y="2762"/>
                    <a:pt x="161" y="2762"/>
                  </a:cubicBezTo>
                  <a:cubicBezTo>
                    <a:pt x="174" y="2769"/>
                    <a:pt x="187" y="2772"/>
                    <a:pt x="200" y="2772"/>
                  </a:cubicBezTo>
                  <a:cubicBezTo>
                    <a:pt x="231" y="2772"/>
                    <a:pt x="259" y="2756"/>
                    <a:pt x="275" y="2739"/>
                  </a:cubicBezTo>
                  <a:cubicBezTo>
                    <a:pt x="320" y="2717"/>
                    <a:pt x="343" y="2694"/>
                    <a:pt x="366" y="2648"/>
                  </a:cubicBezTo>
                  <a:cubicBezTo>
                    <a:pt x="389" y="2557"/>
                    <a:pt x="435" y="2488"/>
                    <a:pt x="480" y="2420"/>
                  </a:cubicBezTo>
                  <a:cubicBezTo>
                    <a:pt x="526" y="2351"/>
                    <a:pt x="572" y="2283"/>
                    <a:pt x="617" y="2214"/>
                  </a:cubicBezTo>
                  <a:cubicBezTo>
                    <a:pt x="708" y="2078"/>
                    <a:pt x="800" y="1941"/>
                    <a:pt x="891" y="1804"/>
                  </a:cubicBezTo>
                  <a:cubicBezTo>
                    <a:pt x="982" y="1667"/>
                    <a:pt x="1074" y="1530"/>
                    <a:pt x="1165" y="1393"/>
                  </a:cubicBezTo>
                  <a:cubicBezTo>
                    <a:pt x="1256" y="1256"/>
                    <a:pt x="1348" y="1119"/>
                    <a:pt x="1439" y="1005"/>
                  </a:cubicBezTo>
                  <a:cubicBezTo>
                    <a:pt x="1530" y="845"/>
                    <a:pt x="1644" y="708"/>
                    <a:pt x="1758" y="571"/>
                  </a:cubicBezTo>
                  <a:cubicBezTo>
                    <a:pt x="1804" y="503"/>
                    <a:pt x="1850" y="434"/>
                    <a:pt x="1918" y="366"/>
                  </a:cubicBezTo>
                  <a:cubicBezTo>
                    <a:pt x="1964" y="274"/>
                    <a:pt x="2032" y="206"/>
                    <a:pt x="2101" y="137"/>
                  </a:cubicBezTo>
                  <a:cubicBezTo>
                    <a:pt x="2146" y="115"/>
                    <a:pt x="2124" y="46"/>
                    <a:pt x="2101" y="23"/>
                  </a:cubicBezTo>
                  <a:cubicBezTo>
                    <a:pt x="2078" y="0"/>
                    <a:pt x="2078" y="0"/>
                    <a:pt x="2055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24"/>
            <p:cNvSpPr/>
            <p:nvPr/>
          </p:nvSpPr>
          <p:spPr>
            <a:xfrm>
              <a:off x="6541900" y="2210100"/>
              <a:ext cx="43950" cy="56200"/>
            </a:xfrm>
            <a:custGeom>
              <a:avLst/>
              <a:gdLst/>
              <a:ahLst/>
              <a:cxnLst/>
              <a:rect l="l" t="t" r="r" b="b"/>
              <a:pathLst>
                <a:path w="1758" h="2248" extrusionOk="0">
                  <a:moveTo>
                    <a:pt x="1164" y="845"/>
                  </a:moveTo>
                  <a:cubicBezTo>
                    <a:pt x="1158" y="853"/>
                    <a:pt x="1153" y="860"/>
                    <a:pt x="1147" y="868"/>
                  </a:cubicBezTo>
                  <a:lnTo>
                    <a:pt x="1147" y="868"/>
                  </a:lnTo>
                  <a:cubicBezTo>
                    <a:pt x="1164" y="864"/>
                    <a:pt x="1164" y="845"/>
                    <a:pt x="1164" y="845"/>
                  </a:cubicBezTo>
                  <a:close/>
                  <a:moveTo>
                    <a:pt x="1644" y="1"/>
                  </a:moveTo>
                  <a:cubicBezTo>
                    <a:pt x="1621" y="1"/>
                    <a:pt x="1598" y="1"/>
                    <a:pt x="1575" y="24"/>
                  </a:cubicBezTo>
                  <a:cubicBezTo>
                    <a:pt x="1461" y="138"/>
                    <a:pt x="1347" y="275"/>
                    <a:pt x="1233" y="412"/>
                  </a:cubicBezTo>
                  <a:cubicBezTo>
                    <a:pt x="1141" y="526"/>
                    <a:pt x="1027" y="663"/>
                    <a:pt x="936" y="777"/>
                  </a:cubicBezTo>
                  <a:cubicBezTo>
                    <a:pt x="731" y="1028"/>
                    <a:pt x="525" y="1279"/>
                    <a:pt x="343" y="1530"/>
                  </a:cubicBezTo>
                  <a:cubicBezTo>
                    <a:pt x="343" y="1530"/>
                    <a:pt x="343" y="1530"/>
                    <a:pt x="343" y="1553"/>
                  </a:cubicBezTo>
                  <a:lnTo>
                    <a:pt x="320" y="1553"/>
                  </a:lnTo>
                  <a:cubicBezTo>
                    <a:pt x="297" y="1621"/>
                    <a:pt x="251" y="1667"/>
                    <a:pt x="206" y="1735"/>
                  </a:cubicBezTo>
                  <a:cubicBezTo>
                    <a:pt x="206" y="1735"/>
                    <a:pt x="227" y="1714"/>
                    <a:pt x="228" y="1713"/>
                  </a:cubicBezTo>
                  <a:lnTo>
                    <a:pt x="228" y="1713"/>
                  </a:lnTo>
                  <a:cubicBezTo>
                    <a:pt x="183" y="1758"/>
                    <a:pt x="160" y="1804"/>
                    <a:pt x="114" y="1850"/>
                  </a:cubicBezTo>
                  <a:cubicBezTo>
                    <a:pt x="91" y="1895"/>
                    <a:pt x="46" y="1941"/>
                    <a:pt x="23" y="2009"/>
                  </a:cubicBezTo>
                  <a:cubicBezTo>
                    <a:pt x="0" y="2055"/>
                    <a:pt x="0" y="2078"/>
                    <a:pt x="23" y="2123"/>
                  </a:cubicBezTo>
                  <a:cubicBezTo>
                    <a:pt x="23" y="2169"/>
                    <a:pt x="69" y="2215"/>
                    <a:pt x="91" y="2238"/>
                  </a:cubicBezTo>
                  <a:cubicBezTo>
                    <a:pt x="122" y="2238"/>
                    <a:pt x="152" y="2248"/>
                    <a:pt x="183" y="2248"/>
                  </a:cubicBezTo>
                  <a:cubicBezTo>
                    <a:pt x="198" y="2248"/>
                    <a:pt x="213" y="2245"/>
                    <a:pt x="228" y="2238"/>
                  </a:cubicBezTo>
                  <a:cubicBezTo>
                    <a:pt x="274" y="2215"/>
                    <a:pt x="297" y="2192"/>
                    <a:pt x="320" y="2146"/>
                  </a:cubicBezTo>
                  <a:cubicBezTo>
                    <a:pt x="343" y="2123"/>
                    <a:pt x="365" y="2101"/>
                    <a:pt x="388" y="2055"/>
                  </a:cubicBezTo>
                  <a:cubicBezTo>
                    <a:pt x="388" y="2032"/>
                    <a:pt x="411" y="2009"/>
                    <a:pt x="434" y="1987"/>
                  </a:cubicBezTo>
                  <a:cubicBezTo>
                    <a:pt x="457" y="1918"/>
                    <a:pt x="502" y="1872"/>
                    <a:pt x="525" y="1827"/>
                  </a:cubicBezTo>
                  <a:cubicBezTo>
                    <a:pt x="594" y="1713"/>
                    <a:pt x="662" y="1599"/>
                    <a:pt x="731" y="1507"/>
                  </a:cubicBezTo>
                  <a:cubicBezTo>
                    <a:pt x="863" y="1287"/>
                    <a:pt x="995" y="1067"/>
                    <a:pt x="1147" y="868"/>
                  </a:cubicBezTo>
                  <a:lnTo>
                    <a:pt x="1147" y="868"/>
                  </a:lnTo>
                  <a:cubicBezTo>
                    <a:pt x="1145" y="868"/>
                    <a:pt x="1143" y="868"/>
                    <a:pt x="1141" y="868"/>
                  </a:cubicBezTo>
                  <a:cubicBezTo>
                    <a:pt x="1233" y="754"/>
                    <a:pt x="1324" y="617"/>
                    <a:pt x="1415" y="503"/>
                  </a:cubicBezTo>
                  <a:cubicBezTo>
                    <a:pt x="1461" y="457"/>
                    <a:pt x="1507" y="389"/>
                    <a:pt x="1552" y="343"/>
                  </a:cubicBezTo>
                  <a:cubicBezTo>
                    <a:pt x="1598" y="275"/>
                    <a:pt x="1666" y="206"/>
                    <a:pt x="1712" y="161"/>
                  </a:cubicBezTo>
                  <a:cubicBezTo>
                    <a:pt x="1758" y="115"/>
                    <a:pt x="1758" y="46"/>
                    <a:pt x="1712" y="24"/>
                  </a:cubicBezTo>
                  <a:cubicBezTo>
                    <a:pt x="1689" y="1"/>
                    <a:pt x="1666" y="1"/>
                    <a:pt x="1644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4"/>
            <p:cNvSpPr/>
            <p:nvPr/>
          </p:nvSpPr>
          <p:spPr>
            <a:xfrm>
              <a:off x="6850025" y="1767875"/>
              <a:ext cx="178075" cy="66775"/>
            </a:xfrm>
            <a:custGeom>
              <a:avLst/>
              <a:gdLst/>
              <a:ahLst/>
              <a:cxnLst/>
              <a:rect l="l" t="t" r="r" b="b"/>
              <a:pathLst>
                <a:path w="7123" h="2671" extrusionOk="0">
                  <a:moveTo>
                    <a:pt x="2740" y="776"/>
                  </a:moveTo>
                  <a:cubicBezTo>
                    <a:pt x="2649" y="822"/>
                    <a:pt x="2557" y="845"/>
                    <a:pt x="2466" y="890"/>
                  </a:cubicBezTo>
                  <a:cubicBezTo>
                    <a:pt x="2466" y="890"/>
                    <a:pt x="2466" y="890"/>
                    <a:pt x="2466" y="868"/>
                  </a:cubicBezTo>
                  <a:cubicBezTo>
                    <a:pt x="2534" y="845"/>
                    <a:pt x="2626" y="799"/>
                    <a:pt x="2717" y="776"/>
                  </a:cubicBezTo>
                  <a:close/>
                  <a:moveTo>
                    <a:pt x="4497" y="0"/>
                  </a:moveTo>
                  <a:cubicBezTo>
                    <a:pt x="4406" y="0"/>
                    <a:pt x="4315" y="23"/>
                    <a:pt x="4224" y="23"/>
                  </a:cubicBezTo>
                  <a:cubicBezTo>
                    <a:pt x="4109" y="46"/>
                    <a:pt x="4018" y="69"/>
                    <a:pt x="3927" y="91"/>
                  </a:cubicBezTo>
                  <a:cubicBezTo>
                    <a:pt x="3881" y="91"/>
                    <a:pt x="3835" y="114"/>
                    <a:pt x="3790" y="114"/>
                  </a:cubicBezTo>
                  <a:cubicBezTo>
                    <a:pt x="3767" y="103"/>
                    <a:pt x="3738" y="97"/>
                    <a:pt x="3710" y="97"/>
                  </a:cubicBezTo>
                  <a:cubicBezTo>
                    <a:pt x="3681" y="97"/>
                    <a:pt x="3653" y="103"/>
                    <a:pt x="3630" y="114"/>
                  </a:cubicBezTo>
                  <a:lnTo>
                    <a:pt x="3539" y="114"/>
                  </a:lnTo>
                  <a:cubicBezTo>
                    <a:pt x="3470" y="137"/>
                    <a:pt x="3402" y="137"/>
                    <a:pt x="3333" y="160"/>
                  </a:cubicBezTo>
                  <a:cubicBezTo>
                    <a:pt x="3174" y="183"/>
                    <a:pt x="3014" y="206"/>
                    <a:pt x="2877" y="251"/>
                  </a:cubicBezTo>
                  <a:cubicBezTo>
                    <a:pt x="2786" y="274"/>
                    <a:pt x="2717" y="320"/>
                    <a:pt x="2649" y="343"/>
                  </a:cubicBezTo>
                  <a:cubicBezTo>
                    <a:pt x="2603" y="365"/>
                    <a:pt x="2580" y="365"/>
                    <a:pt x="2557" y="388"/>
                  </a:cubicBezTo>
                  <a:cubicBezTo>
                    <a:pt x="2489" y="411"/>
                    <a:pt x="2420" y="434"/>
                    <a:pt x="2375" y="457"/>
                  </a:cubicBezTo>
                  <a:cubicBezTo>
                    <a:pt x="2215" y="502"/>
                    <a:pt x="2078" y="571"/>
                    <a:pt x="1918" y="662"/>
                  </a:cubicBezTo>
                  <a:cubicBezTo>
                    <a:pt x="1850" y="685"/>
                    <a:pt x="1781" y="731"/>
                    <a:pt x="1713" y="776"/>
                  </a:cubicBezTo>
                  <a:cubicBezTo>
                    <a:pt x="1667" y="799"/>
                    <a:pt x="1644" y="822"/>
                    <a:pt x="1599" y="845"/>
                  </a:cubicBezTo>
                  <a:cubicBezTo>
                    <a:pt x="1599" y="845"/>
                    <a:pt x="1576" y="868"/>
                    <a:pt x="1553" y="868"/>
                  </a:cubicBezTo>
                  <a:cubicBezTo>
                    <a:pt x="1530" y="890"/>
                    <a:pt x="1507" y="913"/>
                    <a:pt x="1484" y="959"/>
                  </a:cubicBezTo>
                  <a:cubicBezTo>
                    <a:pt x="1462" y="1004"/>
                    <a:pt x="1462" y="1027"/>
                    <a:pt x="1484" y="1073"/>
                  </a:cubicBezTo>
                  <a:cubicBezTo>
                    <a:pt x="1416" y="1096"/>
                    <a:pt x="1370" y="1141"/>
                    <a:pt x="1302" y="1164"/>
                  </a:cubicBezTo>
                  <a:cubicBezTo>
                    <a:pt x="1119" y="1278"/>
                    <a:pt x="937" y="1393"/>
                    <a:pt x="777" y="1529"/>
                  </a:cubicBezTo>
                  <a:cubicBezTo>
                    <a:pt x="686" y="1598"/>
                    <a:pt x="617" y="1666"/>
                    <a:pt x="526" y="1735"/>
                  </a:cubicBezTo>
                  <a:cubicBezTo>
                    <a:pt x="457" y="1803"/>
                    <a:pt x="389" y="1872"/>
                    <a:pt x="320" y="1963"/>
                  </a:cubicBezTo>
                  <a:cubicBezTo>
                    <a:pt x="252" y="2032"/>
                    <a:pt x="183" y="2123"/>
                    <a:pt x="115" y="2191"/>
                  </a:cubicBezTo>
                  <a:cubicBezTo>
                    <a:pt x="92" y="2237"/>
                    <a:pt x="46" y="2283"/>
                    <a:pt x="24" y="2328"/>
                  </a:cubicBezTo>
                  <a:cubicBezTo>
                    <a:pt x="1" y="2374"/>
                    <a:pt x="1" y="2420"/>
                    <a:pt x="1" y="2442"/>
                  </a:cubicBezTo>
                  <a:cubicBezTo>
                    <a:pt x="1" y="2488"/>
                    <a:pt x="24" y="2534"/>
                    <a:pt x="46" y="2557"/>
                  </a:cubicBezTo>
                  <a:cubicBezTo>
                    <a:pt x="69" y="2579"/>
                    <a:pt x="92" y="2602"/>
                    <a:pt x="115" y="2625"/>
                  </a:cubicBezTo>
                  <a:cubicBezTo>
                    <a:pt x="161" y="2625"/>
                    <a:pt x="183" y="2648"/>
                    <a:pt x="206" y="2648"/>
                  </a:cubicBezTo>
                  <a:lnTo>
                    <a:pt x="275" y="2648"/>
                  </a:lnTo>
                  <a:cubicBezTo>
                    <a:pt x="320" y="2671"/>
                    <a:pt x="366" y="2671"/>
                    <a:pt x="412" y="2671"/>
                  </a:cubicBezTo>
                  <a:lnTo>
                    <a:pt x="571" y="2671"/>
                  </a:lnTo>
                  <a:cubicBezTo>
                    <a:pt x="617" y="2671"/>
                    <a:pt x="663" y="2671"/>
                    <a:pt x="708" y="2648"/>
                  </a:cubicBezTo>
                  <a:cubicBezTo>
                    <a:pt x="754" y="2648"/>
                    <a:pt x="800" y="2602"/>
                    <a:pt x="845" y="2557"/>
                  </a:cubicBezTo>
                  <a:cubicBezTo>
                    <a:pt x="908" y="2494"/>
                    <a:pt x="971" y="2412"/>
                    <a:pt x="1034" y="2328"/>
                  </a:cubicBezTo>
                  <a:lnTo>
                    <a:pt x="1034" y="2328"/>
                  </a:lnTo>
                  <a:cubicBezTo>
                    <a:pt x="1032" y="2328"/>
                    <a:pt x="1030" y="2328"/>
                    <a:pt x="1028" y="2328"/>
                  </a:cubicBezTo>
                  <a:cubicBezTo>
                    <a:pt x="1031" y="2327"/>
                    <a:pt x="1034" y="2325"/>
                    <a:pt x="1037" y="2324"/>
                  </a:cubicBezTo>
                  <a:lnTo>
                    <a:pt x="1037" y="2324"/>
                  </a:lnTo>
                  <a:cubicBezTo>
                    <a:pt x="1036" y="2325"/>
                    <a:pt x="1035" y="2327"/>
                    <a:pt x="1034" y="2328"/>
                  </a:cubicBezTo>
                  <a:lnTo>
                    <a:pt x="1034" y="2328"/>
                  </a:lnTo>
                  <a:cubicBezTo>
                    <a:pt x="1047" y="2328"/>
                    <a:pt x="1050" y="2327"/>
                    <a:pt x="1051" y="2316"/>
                  </a:cubicBezTo>
                  <a:lnTo>
                    <a:pt x="1051" y="2316"/>
                  </a:lnTo>
                  <a:cubicBezTo>
                    <a:pt x="1046" y="2318"/>
                    <a:pt x="1042" y="2321"/>
                    <a:pt x="1037" y="2324"/>
                  </a:cubicBezTo>
                  <a:lnTo>
                    <a:pt x="1037" y="2324"/>
                  </a:lnTo>
                  <a:cubicBezTo>
                    <a:pt x="1042" y="2318"/>
                    <a:pt x="1046" y="2312"/>
                    <a:pt x="1051" y="2306"/>
                  </a:cubicBezTo>
                  <a:lnTo>
                    <a:pt x="1051" y="2306"/>
                  </a:lnTo>
                  <a:cubicBezTo>
                    <a:pt x="1051" y="2310"/>
                    <a:pt x="1051" y="2313"/>
                    <a:pt x="1051" y="2316"/>
                  </a:cubicBezTo>
                  <a:lnTo>
                    <a:pt x="1051" y="2316"/>
                  </a:lnTo>
                  <a:cubicBezTo>
                    <a:pt x="1082" y="2297"/>
                    <a:pt x="1101" y="2279"/>
                    <a:pt x="1119" y="2260"/>
                  </a:cubicBezTo>
                  <a:cubicBezTo>
                    <a:pt x="1142" y="2237"/>
                    <a:pt x="1188" y="2191"/>
                    <a:pt x="1233" y="2169"/>
                  </a:cubicBezTo>
                  <a:cubicBezTo>
                    <a:pt x="1279" y="2123"/>
                    <a:pt x="1325" y="2077"/>
                    <a:pt x="1370" y="2032"/>
                  </a:cubicBezTo>
                  <a:cubicBezTo>
                    <a:pt x="1462" y="1963"/>
                    <a:pt x="1553" y="1895"/>
                    <a:pt x="1644" y="1849"/>
                  </a:cubicBezTo>
                  <a:cubicBezTo>
                    <a:pt x="1736" y="1758"/>
                    <a:pt x="1850" y="1689"/>
                    <a:pt x="1941" y="1621"/>
                  </a:cubicBezTo>
                  <a:cubicBezTo>
                    <a:pt x="2009" y="1598"/>
                    <a:pt x="2055" y="1552"/>
                    <a:pt x="2101" y="1529"/>
                  </a:cubicBezTo>
                  <a:cubicBezTo>
                    <a:pt x="2146" y="1484"/>
                    <a:pt x="2192" y="1461"/>
                    <a:pt x="2238" y="1438"/>
                  </a:cubicBezTo>
                  <a:cubicBezTo>
                    <a:pt x="2375" y="1347"/>
                    <a:pt x="2534" y="1278"/>
                    <a:pt x="2694" y="1210"/>
                  </a:cubicBezTo>
                  <a:cubicBezTo>
                    <a:pt x="2877" y="1119"/>
                    <a:pt x="3037" y="1050"/>
                    <a:pt x="3219" y="982"/>
                  </a:cubicBezTo>
                  <a:cubicBezTo>
                    <a:pt x="3402" y="913"/>
                    <a:pt x="3562" y="845"/>
                    <a:pt x="3744" y="799"/>
                  </a:cubicBezTo>
                  <a:cubicBezTo>
                    <a:pt x="3904" y="731"/>
                    <a:pt x="4087" y="685"/>
                    <a:pt x="4246" y="639"/>
                  </a:cubicBezTo>
                  <a:cubicBezTo>
                    <a:pt x="4452" y="594"/>
                    <a:pt x="4634" y="548"/>
                    <a:pt x="4817" y="525"/>
                  </a:cubicBezTo>
                  <a:cubicBezTo>
                    <a:pt x="4931" y="525"/>
                    <a:pt x="5022" y="502"/>
                    <a:pt x="5114" y="502"/>
                  </a:cubicBezTo>
                  <a:cubicBezTo>
                    <a:pt x="5205" y="480"/>
                    <a:pt x="5319" y="480"/>
                    <a:pt x="5410" y="480"/>
                  </a:cubicBezTo>
                  <a:cubicBezTo>
                    <a:pt x="5479" y="480"/>
                    <a:pt x="5547" y="480"/>
                    <a:pt x="5616" y="502"/>
                  </a:cubicBezTo>
                  <a:cubicBezTo>
                    <a:pt x="5684" y="502"/>
                    <a:pt x="5753" y="502"/>
                    <a:pt x="5821" y="525"/>
                  </a:cubicBezTo>
                  <a:cubicBezTo>
                    <a:pt x="5958" y="548"/>
                    <a:pt x="6095" y="548"/>
                    <a:pt x="6255" y="571"/>
                  </a:cubicBezTo>
                  <a:cubicBezTo>
                    <a:pt x="6369" y="594"/>
                    <a:pt x="6506" y="594"/>
                    <a:pt x="6643" y="616"/>
                  </a:cubicBezTo>
                  <a:cubicBezTo>
                    <a:pt x="6780" y="639"/>
                    <a:pt x="6894" y="685"/>
                    <a:pt x="7031" y="708"/>
                  </a:cubicBezTo>
                  <a:cubicBezTo>
                    <a:pt x="7077" y="708"/>
                    <a:pt x="7100" y="685"/>
                    <a:pt x="7122" y="639"/>
                  </a:cubicBezTo>
                  <a:cubicBezTo>
                    <a:pt x="7122" y="616"/>
                    <a:pt x="7100" y="571"/>
                    <a:pt x="7054" y="571"/>
                  </a:cubicBezTo>
                  <a:cubicBezTo>
                    <a:pt x="6963" y="548"/>
                    <a:pt x="6871" y="525"/>
                    <a:pt x="6803" y="502"/>
                  </a:cubicBezTo>
                  <a:cubicBezTo>
                    <a:pt x="6711" y="480"/>
                    <a:pt x="6620" y="457"/>
                    <a:pt x="6529" y="434"/>
                  </a:cubicBezTo>
                  <a:cubicBezTo>
                    <a:pt x="6438" y="411"/>
                    <a:pt x="6369" y="411"/>
                    <a:pt x="6278" y="388"/>
                  </a:cubicBezTo>
                  <a:cubicBezTo>
                    <a:pt x="6186" y="365"/>
                    <a:pt x="6072" y="365"/>
                    <a:pt x="5981" y="343"/>
                  </a:cubicBezTo>
                  <a:cubicBezTo>
                    <a:pt x="5890" y="320"/>
                    <a:pt x="5821" y="297"/>
                    <a:pt x="5730" y="274"/>
                  </a:cubicBezTo>
                  <a:cubicBezTo>
                    <a:pt x="5639" y="251"/>
                    <a:pt x="5525" y="251"/>
                    <a:pt x="5433" y="228"/>
                  </a:cubicBezTo>
                  <a:lnTo>
                    <a:pt x="5319" y="228"/>
                  </a:lnTo>
                  <a:cubicBezTo>
                    <a:pt x="5365" y="183"/>
                    <a:pt x="5365" y="137"/>
                    <a:pt x="5342" y="114"/>
                  </a:cubicBezTo>
                  <a:cubicBezTo>
                    <a:pt x="5319" y="69"/>
                    <a:pt x="5296" y="46"/>
                    <a:pt x="5251" y="23"/>
                  </a:cubicBezTo>
                  <a:lnTo>
                    <a:pt x="4840" y="23"/>
                  </a:lnTo>
                  <a:cubicBezTo>
                    <a:pt x="4840" y="23"/>
                    <a:pt x="4817" y="0"/>
                    <a:pt x="4794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24"/>
            <p:cNvSpPr/>
            <p:nvPr/>
          </p:nvSpPr>
          <p:spPr>
            <a:xfrm>
              <a:off x="6873425" y="2455475"/>
              <a:ext cx="20575" cy="37700"/>
            </a:xfrm>
            <a:custGeom>
              <a:avLst/>
              <a:gdLst/>
              <a:ahLst/>
              <a:cxnLst/>
              <a:rect l="l" t="t" r="r" b="b"/>
              <a:pathLst>
                <a:path w="823" h="1508" extrusionOk="0">
                  <a:moveTo>
                    <a:pt x="389" y="1"/>
                  </a:moveTo>
                  <a:cubicBezTo>
                    <a:pt x="343" y="1"/>
                    <a:pt x="320" y="23"/>
                    <a:pt x="275" y="69"/>
                  </a:cubicBezTo>
                  <a:cubicBezTo>
                    <a:pt x="275" y="69"/>
                    <a:pt x="252" y="92"/>
                    <a:pt x="229" y="115"/>
                  </a:cubicBezTo>
                  <a:cubicBezTo>
                    <a:pt x="183" y="183"/>
                    <a:pt x="138" y="252"/>
                    <a:pt x="92" y="320"/>
                  </a:cubicBezTo>
                  <a:cubicBezTo>
                    <a:pt x="46" y="457"/>
                    <a:pt x="1" y="617"/>
                    <a:pt x="1" y="754"/>
                  </a:cubicBezTo>
                  <a:cubicBezTo>
                    <a:pt x="1" y="799"/>
                    <a:pt x="1" y="845"/>
                    <a:pt x="1" y="891"/>
                  </a:cubicBezTo>
                  <a:cubicBezTo>
                    <a:pt x="1" y="982"/>
                    <a:pt x="23" y="1051"/>
                    <a:pt x="46" y="1119"/>
                  </a:cubicBezTo>
                  <a:cubicBezTo>
                    <a:pt x="69" y="1188"/>
                    <a:pt x="115" y="1279"/>
                    <a:pt x="160" y="1347"/>
                  </a:cubicBezTo>
                  <a:cubicBezTo>
                    <a:pt x="160" y="1370"/>
                    <a:pt x="183" y="1393"/>
                    <a:pt x="206" y="1416"/>
                  </a:cubicBezTo>
                  <a:cubicBezTo>
                    <a:pt x="229" y="1439"/>
                    <a:pt x="229" y="1461"/>
                    <a:pt x="252" y="1484"/>
                  </a:cubicBezTo>
                  <a:cubicBezTo>
                    <a:pt x="275" y="1484"/>
                    <a:pt x="297" y="1507"/>
                    <a:pt x="320" y="1507"/>
                  </a:cubicBezTo>
                  <a:lnTo>
                    <a:pt x="389" y="1507"/>
                  </a:lnTo>
                  <a:cubicBezTo>
                    <a:pt x="457" y="1484"/>
                    <a:pt x="503" y="1416"/>
                    <a:pt x="480" y="1347"/>
                  </a:cubicBezTo>
                  <a:cubicBezTo>
                    <a:pt x="480" y="1324"/>
                    <a:pt x="480" y="1302"/>
                    <a:pt x="480" y="1302"/>
                  </a:cubicBezTo>
                  <a:cubicBezTo>
                    <a:pt x="457" y="1256"/>
                    <a:pt x="457" y="1210"/>
                    <a:pt x="457" y="1142"/>
                  </a:cubicBezTo>
                  <a:cubicBezTo>
                    <a:pt x="457" y="1057"/>
                    <a:pt x="477" y="951"/>
                    <a:pt x="517" y="845"/>
                  </a:cubicBezTo>
                  <a:lnTo>
                    <a:pt x="517" y="845"/>
                  </a:lnTo>
                  <a:cubicBezTo>
                    <a:pt x="514" y="845"/>
                    <a:pt x="509" y="845"/>
                    <a:pt x="503" y="845"/>
                  </a:cubicBezTo>
                  <a:cubicBezTo>
                    <a:pt x="511" y="845"/>
                    <a:pt x="516" y="842"/>
                    <a:pt x="519" y="839"/>
                  </a:cubicBezTo>
                  <a:lnTo>
                    <a:pt x="519" y="839"/>
                  </a:lnTo>
                  <a:cubicBezTo>
                    <a:pt x="518" y="841"/>
                    <a:pt x="518" y="843"/>
                    <a:pt x="517" y="845"/>
                  </a:cubicBezTo>
                  <a:lnTo>
                    <a:pt x="517" y="845"/>
                  </a:lnTo>
                  <a:cubicBezTo>
                    <a:pt x="526" y="843"/>
                    <a:pt x="526" y="839"/>
                    <a:pt x="526" y="822"/>
                  </a:cubicBezTo>
                  <a:lnTo>
                    <a:pt x="526" y="822"/>
                  </a:lnTo>
                  <a:cubicBezTo>
                    <a:pt x="526" y="823"/>
                    <a:pt x="526" y="832"/>
                    <a:pt x="519" y="839"/>
                  </a:cubicBezTo>
                  <a:lnTo>
                    <a:pt x="519" y="839"/>
                  </a:lnTo>
                  <a:cubicBezTo>
                    <a:pt x="521" y="833"/>
                    <a:pt x="523" y="828"/>
                    <a:pt x="526" y="822"/>
                  </a:cubicBezTo>
                  <a:cubicBezTo>
                    <a:pt x="548" y="754"/>
                    <a:pt x="571" y="685"/>
                    <a:pt x="594" y="640"/>
                  </a:cubicBezTo>
                  <a:cubicBezTo>
                    <a:pt x="617" y="571"/>
                    <a:pt x="640" y="526"/>
                    <a:pt x="685" y="457"/>
                  </a:cubicBezTo>
                  <a:cubicBezTo>
                    <a:pt x="685" y="457"/>
                    <a:pt x="708" y="434"/>
                    <a:pt x="708" y="411"/>
                  </a:cubicBezTo>
                  <a:cubicBezTo>
                    <a:pt x="731" y="411"/>
                    <a:pt x="731" y="389"/>
                    <a:pt x="754" y="389"/>
                  </a:cubicBezTo>
                  <a:cubicBezTo>
                    <a:pt x="800" y="343"/>
                    <a:pt x="822" y="275"/>
                    <a:pt x="777" y="206"/>
                  </a:cubicBezTo>
                  <a:cubicBezTo>
                    <a:pt x="763" y="179"/>
                    <a:pt x="734" y="168"/>
                    <a:pt x="703" y="168"/>
                  </a:cubicBezTo>
                  <a:cubicBezTo>
                    <a:pt x="682" y="168"/>
                    <a:pt x="659" y="174"/>
                    <a:pt x="640" y="183"/>
                  </a:cubicBezTo>
                  <a:cubicBezTo>
                    <a:pt x="640" y="160"/>
                    <a:pt x="617" y="160"/>
                    <a:pt x="617" y="138"/>
                  </a:cubicBezTo>
                  <a:cubicBezTo>
                    <a:pt x="594" y="115"/>
                    <a:pt x="548" y="92"/>
                    <a:pt x="526" y="69"/>
                  </a:cubicBezTo>
                  <a:cubicBezTo>
                    <a:pt x="526" y="69"/>
                    <a:pt x="526" y="46"/>
                    <a:pt x="526" y="46"/>
                  </a:cubicBezTo>
                  <a:cubicBezTo>
                    <a:pt x="503" y="46"/>
                    <a:pt x="503" y="23"/>
                    <a:pt x="480" y="23"/>
                  </a:cubicBezTo>
                  <a:cubicBezTo>
                    <a:pt x="457" y="1"/>
                    <a:pt x="434" y="1"/>
                    <a:pt x="412" y="1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24"/>
            <p:cNvSpPr/>
            <p:nvPr/>
          </p:nvSpPr>
          <p:spPr>
            <a:xfrm>
              <a:off x="6556725" y="1976725"/>
              <a:ext cx="34825" cy="159650"/>
            </a:xfrm>
            <a:custGeom>
              <a:avLst/>
              <a:gdLst/>
              <a:ahLst/>
              <a:cxnLst/>
              <a:rect l="l" t="t" r="r" b="b"/>
              <a:pathLst>
                <a:path w="1393" h="6386" extrusionOk="0">
                  <a:moveTo>
                    <a:pt x="1279" y="0"/>
                  </a:moveTo>
                  <a:cubicBezTo>
                    <a:pt x="1188" y="0"/>
                    <a:pt x="1096" y="0"/>
                    <a:pt x="1028" y="23"/>
                  </a:cubicBezTo>
                  <a:cubicBezTo>
                    <a:pt x="959" y="46"/>
                    <a:pt x="914" y="69"/>
                    <a:pt x="868" y="114"/>
                  </a:cubicBezTo>
                  <a:cubicBezTo>
                    <a:pt x="845" y="137"/>
                    <a:pt x="822" y="160"/>
                    <a:pt x="822" y="183"/>
                  </a:cubicBezTo>
                  <a:cubicBezTo>
                    <a:pt x="800" y="206"/>
                    <a:pt x="777" y="251"/>
                    <a:pt x="777" y="274"/>
                  </a:cubicBezTo>
                  <a:cubicBezTo>
                    <a:pt x="731" y="343"/>
                    <a:pt x="708" y="411"/>
                    <a:pt x="708" y="480"/>
                  </a:cubicBezTo>
                  <a:cubicBezTo>
                    <a:pt x="685" y="571"/>
                    <a:pt x="663" y="685"/>
                    <a:pt x="640" y="799"/>
                  </a:cubicBezTo>
                  <a:cubicBezTo>
                    <a:pt x="640" y="845"/>
                    <a:pt x="640" y="913"/>
                    <a:pt x="617" y="959"/>
                  </a:cubicBezTo>
                  <a:cubicBezTo>
                    <a:pt x="617" y="1005"/>
                    <a:pt x="617" y="1027"/>
                    <a:pt x="617" y="1050"/>
                  </a:cubicBezTo>
                  <a:cubicBezTo>
                    <a:pt x="617" y="1073"/>
                    <a:pt x="617" y="1119"/>
                    <a:pt x="617" y="1141"/>
                  </a:cubicBezTo>
                  <a:cubicBezTo>
                    <a:pt x="617" y="1164"/>
                    <a:pt x="617" y="1187"/>
                    <a:pt x="640" y="1210"/>
                  </a:cubicBezTo>
                  <a:cubicBezTo>
                    <a:pt x="640" y="1210"/>
                    <a:pt x="640" y="1210"/>
                    <a:pt x="640" y="1233"/>
                  </a:cubicBezTo>
                  <a:cubicBezTo>
                    <a:pt x="640" y="1324"/>
                    <a:pt x="617" y="1393"/>
                    <a:pt x="617" y="1484"/>
                  </a:cubicBezTo>
                  <a:cubicBezTo>
                    <a:pt x="571" y="1666"/>
                    <a:pt x="548" y="1849"/>
                    <a:pt x="526" y="2032"/>
                  </a:cubicBezTo>
                  <a:cubicBezTo>
                    <a:pt x="480" y="2260"/>
                    <a:pt x="457" y="2488"/>
                    <a:pt x="434" y="2716"/>
                  </a:cubicBezTo>
                  <a:cubicBezTo>
                    <a:pt x="411" y="2762"/>
                    <a:pt x="411" y="2808"/>
                    <a:pt x="411" y="2831"/>
                  </a:cubicBezTo>
                  <a:cubicBezTo>
                    <a:pt x="389" y="2922"/>
                    <a:pt x="389" y="2990"/>
                    <a:pt x="366" y="3082"/>
                  </a:cubicBezTo>
                  <a:cubicBezTo>
                    <a:pt x="343" y="3196"/>
                    <a:pt x="343" y="3287"/>
                    <a:pt x="320" y="3401"/>
                  </a:cubicBezTo>
                  <a:cubicBezTo>
                    <a:pt x="297" y="3492"/>
                    <a:pt x="297" y="3607"/>
                    <a:pt x="275" y="3721"/>
                  </a:cubicBezTo>
                  <a:cubicBezTo>
                    <a:pt x="252" y="3812"/>
                    <a:pt x="252" y="3926"/>
                    <a:pt x="229" y="4040"/>
                  </a:cubicBezTo>
                  <a:cubicBezTo>
                    <a:pt x="229" y="4132"/>
                    <a:pt x="206" y="4246"/>
                    <a:pt x="206" y="4360"/>
                  </a:cubicBezTo>
                  <a:cubicBezTo>
                    <a:pt x="206" y="4428"/>
                    <a:pt x="206" y="4474"/>
                    <a:pt x="183" y="4542"/>
                  </a:cubicBezTo>
                  <a:cubicBezTo>
                    <a:pt x="183" y="4588"/>
                    <a:pt x="160" y="4657"/>
                    <a:pt x="160" y="4725"/>
                  </a:cubicBezTo>
                  <a:cubicBezTo>
                    <a:pt x="138" y="4771"/>
                    <a:pt x="138" y="4839"/>
                    <a:pt x="115" y="4908"/>
                  </a:cubicBezTo>
                  <a:cubicBezTo>
                    <a:pt x="92" y="5045"/>
                    <a:pt x="69" y="5182"/>
                    <a:pt x="69" y="5319"/>
                  </a:cubicBezTo>
                  <a:cubicBezTo>
                    <a:pt x="46" y="5433"/>
                    <a:pt x="46" y="5547"/>
                    <a:pt x="23" y="5661"/>
                  </a:cubicBezTo>
                  <a:cubicBezTo>
                    <a:pt x="23" y="5775"/>
                    <a:pt x="1" y="5889"/>
                    <a:pt x="1" y="6003"/>
                  </a:cubicBezTo>
                  <a:cubicBezTo>
                    <a:pt x="1" y="6049"/>
                    <a:pt x="23" y="6117"/>
                    <a:pt x="69" y="6140"/>
                  </a:cubicBezTo>
                  <a:cubicBezTo>
                    <a:pt x="92" y="6163"/>
                    <a:pt x="115" y="6163"/>
                    <a:pt x="138" y="6186"/>
                  </a:cubicBezTo>
                  <a:cubicBezTo>
                    <a:pt x="138" y="6232"/>
                    <a:pt x="138" y="6277"/>
                    <a:pt x="160" y="6300"/>
                  </a:cubicBezTo>
                  <a:cubicBezTo>
                    <a:pt x="206" y="6346"/>
                    <a:pt x="229" y="6368"/>
                    <a:pt x="275" y="6368"/>
                  </a:cubicBezTo>
                  <a:cubicBezTo>
                    <a:pt x="286" y="6380"/>
                    <a:pt x="297" y="6386"/>
                    <a:pt x="312" y="6386"/>
                  </a:cubicBezTo>
                  <a:cubicBezTo>
                    <a:pt x="326" y="6386"/>
                    <a:pt x="343" y="6380"/>
                    <a:pt x="366" y="6368"/>
                  </a:cubicBezTo>
                  <a:cubicBezTo>
                    <a:pt x="389" y="6368"/>
                    <a:pt x="411" y="6346"/>
                    <a:pt x="434" y="6346"/>
                  </a:cubicBezTo>
                  <a:cubicBezTo>
                    <a:pt x="457" y="6323"/>
                    <a:pt x="503" y="6300"/>
                    <a:pt x="503" y="6277"/>
                  </a:cubicBezTo>
                  <a:cubicBezTo>
                    <a:pt x="548" y="6232"/>
                    <a:pt x="526" y="6186"/>
                    <a:pt x="526" y="6140"/>
                  </a:cubicBezTo>
                  <a:lnTo>
                    <a:pt x="526" y="6140"/>
                  </a:lnTo>
                  <a:cubicBezTo>
                    <a:pt x="526" y="6110"/>
                    <a:pt x="526" y="6079"/>
                    <a:pt x="526" y="6049"/>
                  </a:cubicBezTo>
                  <a:cubicBezTo>
                    <a:pt x="526" y="6003"/>
                    <a:pt x="548" y="5935"/>
                    <a:pt x="526" y="5889"/>
                  </a:cubicBezTo>
                  <a:cubicBezTo>
                    <a:pt x="503" y="5866"/>
                    <a:pt x="503" y="5843"/>
                    <a:pt x="480" y="5821"/>
                  </a:cubicBezTo>
                  <a:cubicBezTo>
                    <a:pt x="480" y="5798"/>
                    <a:pt x="480" y="5775"/>
                    <a:pt x="503" y="5752"/>
                  </a:cubicBezTo>
                  <a:cubicBezTo>
                    <a:pt x="503" y="5707"/>
                    <a:pt x="503" y="5661"/>
                    <a:pt x="503" y="5615"/>
                  </a:cubicBezTo>
                  <a:cubicBezTo>
                    <a:pt x="503" y="5592"/>
                    <a:pt x="503" y="5592"/>
                    <a:pt x="503" y="5570"/>
                  </a:cubicBezTo>
                  <a:cubicBezTo>
                    <a:pt x="526" y="5501"/>
                    <a:pt x="526" y="5433"/>
                    <a:pt x="526" y="5364"/>
                  </a:cubicBezTo>
                  <a:cubicBezTo>
                    <a:pt x="548" y="5250"/>
                    <a:pt x="571" y="5136"/>
                    <a:pt x="594" y="5022"/>
                  </a:cubicBezTo>
                  <a:cubicBezTo>
                    <a:pt x="617" y="4999"/>
                    <a:pt x="617" y="4953"/>
                    <a:pt x="640" y="4930"/>
                  </a:cubicBezTo>
                  <a:cubicBezTo>
                    <a:pt x="663" y="4771"/>
                    <a:pt x="685" y="4611"/>
                    <a:pt x="708" y="4428"/>
                  </a:cubicBezTo>
                  <a:cubicBezTo>
                    <a:pt x="731" y="4291"/>
                    <a:pt x="731" y="4132"/>
                    <a:pt x="754" y="3995"/>
                  </a:cubicBezTo>
                  <a:cubicBezTo>
                    <a:pt x="754" y="3972"/>
                    <a:pt x="754" y="3972"/>
                    <a:pt x="754" y="3972"/>
                  </a:cubicBezTo>
                  <a:cubicBezTo>
                    <a:pt x="800" y="3789"/>
                    <a:pt x="822" y="3607"/>
                    <a:pt x="845" y="3424"/>
                  </a:cubicBezTo>
                  <a:cubicBezTo>
                    <a:pt x="868" y="3333"/>
                    <a:pt x="868" y="3241"/>
                    <a:pt x="891" y="3150"/>
                  </a:cubicBezTo>
                  <a:cubicBezTo>
                    <a:pt x="914" y="3104"/>
                    <a:pt x="914" y="3059"/>
                    <a:pt x="936" y="3013"/>
                  </a:cubicBezTo>
                  <a:cubicBezTo>
                    <a:pt x="936" y="2990"/>
                    <a:pt x="936" y="2967"/>
                    <a:pt x="936" y="2945"/>
                  </a:cubicBezTo>
                  <a:cubicBezTo>
                    <a:pt x="936" y="2899"/>
                    <a:pt x="959" y="2876"/>
                    <a:pt x="959" y="2853"/>
                  </a:cubicBezTo>
                  <a:cubicBezTo>
                    <a:pt x="959" y="2808"/>
                    <a:pt x="936" y="2762"/>
                    <a:pt x="891" y="2716"/>
                  </a:cubicBezTo>
                  <a:cubicBezTo>
                    <a:pt x="914" y="2625"/>
                    <a:pt x="914" y="2534"/>
                    <a:pt x="936" y="2443"/>
                  </a:cubicBezTo>
                  <a:cubicBezTo>
                    <a:pt x="936" y="2397"/>
                    <a:pt x="936" y="2351"/>
                    <a:pt x="959" y="2306"/>
                  </a:cubicBezTo>
                  <a:cubicBezTo>
                    <a:pt x="959" y="2306"/>
                    <a:pt x="982" y="2306"/>
                    <a:pt x="982" y="2283"/>
                  </a:cubicBezTo>
                  <a:cubicBezTo>
                    <a:pt x="1028" y="2260"/>
                    <a:pt x="1051" y="2237"/>
                    <a:pt x="1073" y="2191"/>
                  </a:cubicBezTo>
                  <a:cubicBezTo>
                    <a:pt x="1073" y="2146"/>
                    <a:pt x="1073" y="2100"/>
                    <a:pt x="1073" y="2077"/>
                  </a:cubicBezTo>
                  <a:cubicBezTo>
                    <a:pt x="1096" y="2032"/>
                    <a:pt x="1096" y="2009"/>
                    <a:pt x="1096" y="1986"/>
                  </a:cubicBezTo>
                  <a:cubicBezTo>
                    <a:pt x="1096" y="1918"/>
                    <a:pt x="1096" y="1849"/>
                    <a:pt x="1119" y="1781"/>
                  </a:cubicBezTo>
                  <a:cubicBezTo>
                    <a:pt x="1119" y="1758"/>
                    <a:pt x="1119" y="1735"/>
                    <a:pt x="1119" y="1712"/>
                  </a:cubicBezTo>
                  <a:cubicBezTo>
                    <a:pt x="1142" y="1552"/>
                    <a:pt x="1142" y="1415"/>
                    <a:pt x="1165" y="1278"/>
                  </a:cubicBezTo>
                  <a:cubicBezTo>
                    <a:pt x="1165" y="1278"/>
                    <a:pt x="1165" y="1278"/>
                    <a:pt x="1165" y="1256"/>
                  </a:cubicBezTo>
                  <a:lnTo>
                    <a:pt x="1165" y="1210"/>
                  </a:lnTo>
                  <a:cubicBezTo>
                    <a:pt x="1165" y="1210"/>
                    <a:pt x="1188" y="1187"/>
                    <a:pt x="1188" y="1187"/>
                  </a:cubicBezTo>
                  <a:cubicBezTo>
                    <a:pt x="1188" y="1187"/>
                    <a:pt x="1188" y="1187"/>
                    <a:pt x="1188" y="1164"/>
                  </a:cubicBezTo>
                  <a:lnTo>
                    <a:pt x="1188" y="1141"/>
                  </a:lnTo>
                  <a:cubicBezTo>
                    <a:pt x="1210" y="1005"/>
                    <a:pt x="1210" y="890"/>
                    <a:pt x="1233" y="776"/>
                  </a:cubicBezTo>
                  <a:cubicBezTo>
                    <a:pt x="1256" y="639"/>
                    <a:pt x="1279" y="525"/>
                    <a:pt x="1279" y="388"/>
                  </a:cubicBezTo>
                  <a:cubicBezTo>
                    <a:pt x="1302" y="365"/>
                    <a:pt x="1302" y="320"/>
                    <a:pt x="1302" y="274"/>
                  </a:cubicBezTo>
                  <a:cubicBezTo>
                    <a:pt x="1279" y="251"/>
                    <a:pt x="1279" y="251"/>
                    <a:pt x="1256" y="228"/>
                  </a:cubicBezTo>
                  <a:lnTo>
                    <a:pt x="1279" y="228"/>
                  </a:lnTo>
                  <a:cubicBezTo>
                    <a:pt x="1347" y="228"/>
                    <a:pt x="1393" y="183"/>
                    <a:pt x="1393" y="114"/>
                  </a:cubicBezTo>
                  <a:cubicBezTo>
                    <a:pt x="1393" y="46"/>
                    <a:pt x="1347" y="0"/>
                    <a:pt x="1279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24"/>
            <p:cNvSpPr/>
            <p:nvPr/>
          </p:nvSpPr>
          <p:spPr>
            <a:xfrm>
              <a:off x="6579550" y="2013250"/>
              <a:ext cx="21700" cy="119425"/>
            </a:xfrm>
            <a:custGeom>
              <a:avLst/>
              <a:gdLst/>
              <a:ahLst/>
              <a:cxnLst/>
              <a:rect l="l" t="t" r="r" b="b"/>
              <a:pathLst>
                <a:path w="868" h="4777" extrusionOk="0">
                  <a:moveTo>
                    <a:pt x="777" y="0"/>
                  </a:moveTo>
                  <a:cubicBezTo>
                    <a:pt x="754" y="0"/>
                    <a:pt x="731" y="23"/>
                    <a:pt x="708" y="69"/>
                  </a:cubicBezTo>
                  <a:cubicBezTo>
                    <a:pt x="708" y="88"/>
                    <a:pt x="708" y="122"/>
                    <a:pt x="708" y="160"/>
                  </a:cubicBezTo>
                  <a:cubicBezTo>
                    <a:pt x="685" y="365"/>
                    <a:pt x="640" y="548"/>
                    <a:pt x="617" y="753"/>
                  </a:cubicBezTo>
                  <a:cubicBezTo>
                    <a:pt x="571" y="936"/>
                    <a:pt x="548" y="1141"/>
                    <a:pt x="503" y="1324"/>
                  </a:cubicBezTo>
                  <a:cubicBezTo>
                    <a:pt x="457" y="1643"/>
                    <a:pt x="411" y="1986"/>
                    <a:pt x="343" y="2305"/>
                  </a:cubicBezTo>
                  <a:cubicBezTo>
                    <a:pt x="275" y="2762"/>
                    <a:pt x="206" y="3196"/>
                    <a:pt x="138" y="3652"/>
                  </a:cubicBezTo>
                  <a:cubicBezTo>
                    <a:pt x="115" y="3835"/>
                    <a:pt x="92" y="4017"/>
                    <a:pt x="46" y="4177"/>
                  </a:cubicBezTo>
                  <a:cubicBezTo>
                    <a:pt x="46" y="4268"/>
                    <a:pt x="23" y="4360"/>
                    <a:pt x="23" y="4451"/>
                  </a:cubicBezTo>
                  <a:cubicBezTo>
                    <a:pt x="23" y="4474"/>
                    <a:pt x="1" y="4497"/>
                    <a:pt x="1" y="4519"/>
                  </a:cubicBezTo>
                  <a:cubicBezTo>
                    <a:pt x="1" y="4542"/>
                    <a:pt x="1" y="4588"/>
                    <a:pt x="1" y="4611"/>
                  </a:cubicBezTo>
                  <a:cubicBezTo>
                    <a:pt x="1" y="4679"/>
                    <a:pt x="46" y="4748"/>
                    <a:pt x="115" y="4771"/>
                  </a:cubicBezTo>
                  <a:cubicBezTo>
                    <a:pt x="130" y="4774"/>
                    <a:pt x="146" y="4776"/>
                    <a:pt x="161" y="4776"/>
                  </a:cubicBezTo>
                  <a:cubicBezTo>
                    <a:pt x="235" y="4776"/>
                    <a:pt x="301" y="4732"/>
                    <a:pt x="320" y="4656"/>
                  </a:cubicBezTo>
                  <a:cubicBezTo>
                    <a:pt x="343" y="4611"/>
                    <a:pt x="343" y="4565"/>
                    <a:pt x="343" y="4519"/>
                  </a:cubicBezTo>
                  <a:cubicBezTo>
                    <a:pt x="366" y="4428"/>
                    <a:pt x="366" y="4337"/>
                    <a:pt x="389" y="4268"/>
                  </a:cubicBezTo>
                  <a:cubicBezTo>
                    <a:pt x="411" y="4063"/>
                    <a:pt x="411" y="3880"/>
                    <a:pt x="434" y="3698"/>
                  </a:cubicBezTo>
                  <a:cubicBezTo>
                    <a:pt x="503" y="3241"/>
                    <a:pt x="548" y="2785"/>
                    <a:pt x="617" y="2328"/>
                  </a:cubicBezTo>
                  <a:cubicBezTo>
                    <a:pt x="640" y="1986"/>
                    <a:pt x="685" y="1643"/>
                    <a:pt x="708" y="1324"/>
                  </a:cubicBezTo>
                  <a:cubicBezTo>
                    <a:pt x="731" y="1118"/>
                    <a:pt x="754" y="913"/>
                    <a:pt x="777" y="708"/>
                  </a:cubicBezTo>
                  <a:cubicBezTo>
                    <a:pt x="800" y="502"/>
                    <a:pt x="822" y="274"/>
                    <a:pt x="845" y="69"/>
                  </a:cubicBezTo>
                  <a:cubicBezTo>
                    <a:pt x="868" y="23"/>
                    <a:pt x="822" y="0"/>
                    <a:pt x="777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24"/>
            <p:cNvSpPr/>
            <p:nvPr/>
          </p:nvSpPr>
          <p:spPr>
            <a:xfrm>
              <a:off x="6578975" y="2137075"/>
              <a:ext cx="6300" cy="5725"/>
            </a:xfrm>
            <a:custGeom>
              <a:avLst/>
              <a:gdLst/>
              <a:ahLst/>
              <a:cxnLst/>
              <a:rect l="l" t="t" r="r" b="b"/>
              <a:pathLst>
                <a:path w="252" h="229" extrusionOk="0">
                  <a:moveTo>
                    <a:pt x="115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83"/>
                    <a:pt x="46" y="228"/>
                    <a:pt x="115" y="228"/>
                  </a:cubicBezTo>
                  <a:cubicBezTo>
                    <a:pt x="183" y="228"/>
                    <a:pt x="252" y="183"/>
                    <a:pt x="252" y="114"/>
                  </a:cubicBezTo>
                  <a:cubicBezTo>
                    <a:pt x="252" y="46"/>
                    <a:pt x="183" y="0"/>
                    <a:pt x="11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24"/>
            <p:cNvSpPr/>
            <p:nvPr/>
          </p:nvSpPr>
          <p:spPr>
            <a:xfrm>
              <a:off x="7062300" y="1838625"/>
              <a:ext cx="49100" cy="144400"/>
            </a:xfrm>
            <a:custGeom>
              <a:avLst/>
              <a:gdLst/>
              <a:ahLst/>
              <a:cxnLst/>
              <a:rect l="l" t="t" r="r" b="b"/>
              <a:pathLst>
                <a:path w="1964" h="5776" extrusionOk="0">
                  <a:moveTo>
                    <a:pt x="823" y="3470"/>
                  </a:moveTo>
                  <a:lnTo>
                    <a:pt x="823" y="3470"/>
                  </a:lnTo>
                  <a:cubicBezTo>
                    <a:pt x="820" y="3476"/>
                    <a:pt x="818" y="3482"/>
                    <a:pt x="816" y="3488"/>
                  </a:cubicBezTo>
                  <a:lnTo>
                    <a:pt x="816" y="3488"/>
                  </a:lnTo>
                  <a:cubicBezTo>
                    <a:pt x="820" y="3483"/>
                    <a:pt x="823" y="3478"/>
                    <a:pt x="823" y="3470"/>
                  </a:cubicBezTo>
                  <a:close/>
                  <a:moveTo>
                    <a:pt x="1462" y="1"/>
                  </a:moveTo>
                  <a:cubicBezTo>
                    <a:pt x="1393" y="1"/>
                    <a:pt x="1370" y="69"/>
                    <a:pt x="1393" y="115"/>
                  </a:cubicBezTo>
                  <a:cubicBezTo>
                    <a:pt x="1393" y="206"/>
                    <a:pt x="1416" y="274"/>
                    <a:pt x="1439" y="366"/>
                  </a:cubicBezTo>
                  <a:cubicBezTo>
                    <a:pt x="1439" y="525"/>
                    <a:pt x="1439" y="685"/>
                    <a:pt x="1439" y="845"/>
                  </a:cubicBezTo>
                  <a:cubicBezTo>
                    <a:pt x="1439" y="936"/>
                    <a:pt x="1439" y="1005"/>
                    <a:pt x="1439" y="1096"/>
                  </a:cubicBezTo>
                  <a:cubicBezTo>
                    <a:pt x="1439" y="1165"/>
                    <a:pt x="1416" y="1256"/>
                    <a:pt x="1416" y="1347"/>
                  </a:cubicBezTo>
                  <a:cubicBezTo>
                    <a:pt x="1393" y="1507"/>
                    <a:pt x="1348" y="1667"/>
                    <a:pt x="1325" y="1827"/>
                  </a:cubicBezTo>
                  <a:cubicBezTo>
                    <a:pt x="1302" y="1918"/>
                    <a:pt x="1279" y="2009"/>
                    <a:pt x="1256" y="2100"/>
                  </a:cubicBezTo>
                  <a:lnTo>
                    <a:pt x="1188" y="2352"/>
                  </a:lnTo>
                  <a:cubicBezTo>
                    <a:pt x="1142" y="2534"/>
                    <a:pt x="1096" y="2694"/>
                    <a:pt x="1051" y="2876"/>
                  </a:cubicBezTo>
                  <a:cubicBezTo>
                    <a:pt x="1005" y="3036"/>
                    <a:pt x="937" y="3219"/>
                    <a:pt x="868" y="3379"/>
                  </a:cubicBezTo>
                  <a:cubicBezTo>
                    <a:pt x="845" y="3401"/>
                    <a:pt x="845" y="3424"/>
                    <a:pt x="823" y="3447"/>
                  </a:cubicBezTo>
                  <a:cubicBezTo>
                    <a:pt x="828" y="3447"/>
                    <a:pt x="832" y="3447"/>
                    <a:pt x="835" y="3447"/>
                  </a:cubicBezTo>
                  <a:lnTo>
                    <a:pt x="835" y="3447"/>
                  </a:lnTo>
                  <a:cubicBezTo>
                    <a:pt x="825" y="3472"/>
                    <a:pt x="820" y="3489"/>
                    <a:pt x="810" y="3504"/>
                  </a:cubicBezTo>
                  <a:lnTo>
                    <a:pt x="810" y="3504"/>
                  </a:lnTo>
                  <a:cubicBezTo>
                    <a:pt x="812" y="3499"/>
                    <a:pt x="814" y="3493"/>
                    <a:pt x="816" y="3488"/>
                  </a:cubicBezTo>
                  <a:lnTo>
                    <a:pt x="816" y="3488"/>
                  </a:lnTo>
                  <a:cubicBezTo>
                    <a:pt x="809" y="3496"/>
                    <a:pt x="800" y="3501"/>
                    <a:pt x="800" y="3516"/>
                  </a:cubicBezTo>
                  <a:cubicBezTo>
                    <a:pt x="804" y="3512"/>
                    <a:pt x="807" y="3508"/>
                    <a:pt x="810" y="3504"/>
                  </a:cubicBezTo>
                  <a:lnTo>
                    <a:pt x="810" y="3504"/>
                  </a:lnTo>
                  <a:cubicBezTo>
                    <a:pt x="743" y="3675"/>
                    <a:pt x="659" y="3846"/>
                    <a:pt x="594" y="4018"/>
                  </a:cubicBezTo>
                  <a:cubicBezTo>
                    <a:pt x="549" y="4086"/>
                    <a:pt x="503" y="4178"/>
                    <a:pt x="457" y="4269"/>
                  </a:cubicBezTo>
                  <a:cubicBezTo>
                    <a:pt x="412" y="4360"/>
                    <a:pt x="366" y="4429"/>
                    <a:pt x="320" y="4497"/>
                  </a:cubicBezTo>
                  <a:cubicBezTo>
                    <a:pt x="298" y="4543"/>
                    <a:pt x="275" y="4588"/>
                    <a:pt x="252" y="4634"/>
                  </a:cubicBezTo>
                  <a:cubicBezTo>
                    <a:pt x="229" y="4680"/>
                    <a:pt x="206" y="4703"/>
                    <a:pt x="183" y="4748"/>
                  </a:cubicBezTo>
                  <a:cubicBezTo>
                    <a:pt x="138" y="4794"/>
                    <a:pt x="92" y="4839"/>
                    <a:pt x="69" y="4908"/>
                  </a:cubicBezTo>
                  <a:cubicBezTo>
                    <a:pt x="46" y="4908"/>
                    <a:pt x="46" y="4908"/>
                    <a:pt x="46" y="4931"/>
                  </a:cubicBezTo>
                  <a:cubicBezTo>
                    <a:pt x="1" y="4976"/>
                    <a:pt x="1" y="5045"/>
                    <a:pt x="24" y="5091"/>
                  </a:cubicBezTo>
                  <a:cubicBezTo>
                    <a:pt x="24" y="5136"/>
                    <a:pt x="69" y="5182"/>
                    <a:pt x="92" y="5227"/>
                  </a:cubicBezTo>
                  <a:cubicBezTo>
                    <a:pt x="138" y="5296"/>
                    <a:pt x="183" y="5364"/>
                    <a:pt x="229" y="5456"/>
                  </a:cubicBezTo>
                  <a:cubicBezTo>
                    <a:pt x="252" y="5479"/>
                    <a:pt x="252" y="5501"/>
                    <a:pt x="275" y="5547"/>
                  </a:cubicBezTo>
                  <a:cubicBezTo>
                    <a:pt x="275" y="5547"/>
                    <a:pt x="275" y="5547"/>
                    <a:pt x="275" y="5570"/>
                  </a:cubicBezTo>
                  <a:cubicBezTo>
                    <a:pt x="275" y="5638"/>
                    <a:pt x="320" y="5707"/>
                    <a:pt x="366" y="5752"/>
                  </a:cubicBezTo>
                  <a:cubicBezTo>
                    <a:pt x="396" y="5768"/>
                    <a:pt x="432" y="5775"/>
                    <a:pt x="467" y="5775"/>
                  </a:cubicBezTo>
                  <a:cubicBezTo>
                    <a:pt x="539" y="5775"/>
                    <a:pt x="610" y="5745"/>
                    <a:pt x="640" y="5684"/>
                  </a:cubicBezTo>
                  <a:cubicBezTo>
                    <a:pt x="640" y="5661"/>
                    <a:pt x="663" y="5638"/>
                    <a:pt x="663" y="5616"/>
                  </a:cubicBezTo>
                  <a:cubicBezTo>
                    <a:pt x="708" y="5616"/>
                    <a:pt x="754" y="5593"/>
                    <a:pt x="777" y="5570"/>
                  </a:cubicBezTo>
                  <a:cubicBezTo>
                    <a:pt x="845" y="5479"/>
                    <a:pt x="891" y="5387"/>
                    <a:pt x="960" y="5296"/>
                  </a:cubicBezTo>
                  <a:cubicBezTo>
                    <a:pt x="1005" y="5205"/>
                    <a:pt x="1051" y="5113"/>
                    <a:pt x="1096" y="5045"/>
                  </a:cubicBezTo>
                  <a:cubicBezTo>
                    <a:pt x="1142" y="4954"/>
                    <a:pt x="1188" y="4862"/>
                    <a:pt x="1233" y="4794"/>
                  </a:cubicBezTo>
                  <a:cubicBezTo>
                    <a:pt x="1279" y="4680"/>
                    <a:pt x="1325" y="4588"/>
                    <a:pt x="1370" y="4474"/>
                  </a:cubicBezTo>
                  <a:cubicBezTo>
                    <a:pt x="1439" y="4314"/>
                    <a:pt x="1484" y="4132"/>
                    <a:pt x="1553" y="3972"/>
                  </a:cubicBezTo>
                  <a:cubicBezTo>
                    <a:pt x="1599" y="3789"/>
                    <a:pt x="1667" y="3630"/>
                    <a:pt x="1713" y="3447"/>
                  </a:cubicBezTo>
                  <a:cubicBezTo>
                    <a:pt x="1758" y="3265"/>
                    <a:pt x="1804" y="3059"/>
                    <a:pt x="1850" y="2876"/>
                  </a:cubicBezTo>
                  <a:cubicBezTo>
                    <a:pt x="1873" y="2785"/>
                    <a:pt x="1895" y="2671"/>
                    <a:pt x="1895" y="2557"/>
                  </a:cubicBezTo>
                  <a:cubicBezTo>
                    <a:pt x="1918" y="2466"/>
                    <a:pt x="1918" y="2374"/>
                    <a:pt x="1918" y="2260"/>
                  </a:cubicBezTo>
                  <a:cubicBezTo>
                    <a:pt x="1941" y="2100"/>
                    <a:pt x="1941" y="1941"/>
                    <a:pt x="1941" y="1781"/>
                  </a:cubicBezTo>
                  <a:cubicBezTo>
                    <a:pt x="1941" y="1598"/>
                    <a:pt x="1964" y="1416"/>
                    <a:pt x="1941" y="1233"/>
                  </a:cubicBezTo>
                  <a:cubicBezTo>
                    <a:pt x="1941" y="1165"/>
                    <a:pt x="1941" y="1119"/>
                    <a:pt x="1918" y="1073"/>
                  </a:cubicBezTo>
                  <a:cubicBezTo>
                    <a:pt x="1918" y="982"/>
                    <a:pt x="1918" y="914"/>
                    <a:pt x="1895" y="822"/>
                  </a:cubicBezTo>
                  <a:cubicBezTo>
                    <a:pt x="1895" y="754"/>
                    <a:pt x="1873" y="662"/>
                    <a:pt x="1804" y="640"/>
                  </a:cubicBezTo>
                  <a:cubicBezTo>
                    <a:pt x="1781" y="617"/>
                    <a:pt x="1736" y="617"/>
                    <a:pt x="1713" y="617"/>
                  </a:cubicBezTo>
                  <a:cubicBezTo>
                    <a:pt x="1713" y="617"/>
                    <a:pt x="1690" y="640"/>
                    <a:pt x="1690" y="640"/>
                  </a:cubicBezTo>
                  <a:cubicBezTo>
                    <a:pt x="1667" y="594"/>
                    <a:pt x="1667" y="525"/>
                    <a:pt x="1667" y="480"/>
                  </a:cubicBezTo>
                  <a:cubicBezTo>
                    <a:pt x="1644" y="343"/>
                    <a:pt x="1599" y="206"/>
                    <a:pt x="1576" y="69"/>
                  </a:cubicBezTo>
                  <a:cubicBezTo>
                    <a:pt x="1553" y="23"/>
                    <a:pt x="1507" y="1"/>
                    <a:pt x="1484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24"/>
            <p:cNvSpPr/>
            <p:nvPr/>
          </p:nvSpPr>
          <p:spPr>
            <a:xfrm>
              <a:off x="7033200" y="1994975"/>
              <a:ext cx="107300" cy="521575"/>
            </a:xfrm>
            <a:custGeom>
              <a:avLst/>
              <a:gdLst/>
              <a:ahLst/>
              <a:cxnLst/>
              <a:rect l="l" t="t" r="r" b="b"/>
              <a:pathLst>
                <a:path w="4292" h="20863" extrusionOk="0">
                  <a:moveTo>
                    <a:pt x="2877" y="1941"/>
                  </a:moveTo>
                  <a:cubicBezTo>
                    <a:pt x="2877" y="1941"/>
                    <a:pt x="2877" y="1951"/>
                    <a:pt x="2883" y="1958"/>
                  </a:cubicBezTo>
                  <a:lnTo>
                    <a:pt x="2883" y="1958"/>
                  </a:lnTo>
                  <a:cubicBezTo>
                    <a:pt x="2881" y="1952"/>
                    <a:pt x="2879" y="1946"/>
                    <a:pt x="2877" y="1941"/>
                  </a:cubicBezTo>
                  <a:close/>
                  <a:moveTo>
                    <a:pt x="1918" y="1"/>
                  </a:moveTo>
                  <a:cubicBezTo>
                    <a:pt x="1895" y="1"/>
                    <a:pt x="1872" y="1"/>
                    <a:pt x="1850" y="23"/>
                  </a:cubicBezTo>
                  <a:cubicBezTo>
                    <a:pt x="1804" y="69"/>
                    <a:pt x="1804" y="160"/>
                    <a:pt x="1850" y="183"/>
                  </a:cubicBezTo>
                  <a:cubicBezTo>
                    <a:pt x="1918" y="252"/>
                    <a:pt x="1987" y="320"/>
                    <a:pt x="2055" y="411"/>
                  </a:cubicBezTo>
                  <a:cubicBezTo>
                    <a:pt x="2146" y="526"/>
                    <a:pt x="2215" y="640"/>
                    <a:pt x="2283" y="754"/>
                  </a:cubicBezTo>
                  <a:cubicBezTo>
                    <a:pt x="2375" y="891"/>
                    <a:pt x="2443" y="1028"/>
                    <a:pt x="2512" y="1165"/>
                  </a:cubicBezTo>
                  <a:cubicBezTo>
                    <a:pt x="2580" y="1279"/>
                    <a:pt x="2648" y="1416"/>
                    <a:pt x="2717" y="1553"/>
                  </a:cubicBezTo>
                  <a:cubicBezTo>
                    <a:pt x="2763" y="1690"/>
                    <a:pt x="2831" y="1827"/>
                    <a:pt x="2900" y="1964"/>
                  </a:cubicBezTo>
                  <a:cubicBezTo>
                    <a:pt x="2892" y="1964"/>
                    <a:pt x="2887" y="1961"/>
                    <a:pt x="2883" y="1958"/>
                  </a:cubicBezTo>
                  <a:lnTo>
                    <a:pt x="2883" y="1958"/>
                  </a:lnTo>
                  <a:cubicBezTo>
                    <a:pt x="3017" y="2295"/>
                    <a:pt x="3130" y="2655"/>
                    <a:pt x="3242" y="3036"/>
                  </a:cubicBezTo>
                  <a:cubicBezTo>
                    <a:pt x="3288" y="3128"/>
                    <a:pt x="3310" y="3219"/>
                    <a:pt x="3333" y="3310"/>
                  </a:cubicBezTo>
                  <a:cubicBezTo>
                    <a:pt x="3356" y="3402"/>
                    <a:pt x="3379" y="3493"/>
                    <a:pt x="3402" y="3584"/>
                  </a:cubicBezTo>
                  <a:cubicBezTo>
                    <a:pt x="3447" y="3790"/>
                    <a:pt x="3516" y="3972"/>
                    <a:pt x="3562" y="4178"/>
                  </a:cubicBezTo>
                  <a:cubicBezTo>
                    <a:pt x="3584" y="4315"/>
                    <a:pt x="3630" y="4474"/>
                    <a:pt x="3653" y="4611"/>
                  </a:cubicBezTo>
                  <a:cubicBezTo>
                    <a:pt x="3676" y="4748"/>
                    <a:pt x="3698" y="4885"/>
                    <a:pt x="3721" y="5022"/>
                  </a:cubicBezTo>
                  <a:cubicBezTo>
                    <a:pt x="3744" y="5228"/>
                    <a:pt x="3767" y="5410"/>
                    <a:pt x="3790" y="5593"/>
                  </a:cubicBezTo>
                  <a:cubicBezTo>
                    <a:pt x="3790" y="5684"/>
                    <a:pt x="3790" y="5775"/>
                    <a:pt x="3813" y="5867"/>
                  </a:cubicBezTo>
                  <a:cubicBezTo>
                    <a:pt x="3813" y="5958"/>
                    <a:pt x="3813" y="6072"/>
                    <a:pt x="3835" y="6163"/>
                  </a:cubicBezTo>
                  <a:cubicBezTo>
                    <a:pt x="3835" y="6278"/>
                    <a:pt x="3835" y="6369"/>
                    <a:pt x="3835" y="6483"/>
                  </a:cubicBezTo>
                  <a:cubicBezTo>
                    <a:pt x="3858" y="6574"/>
                    <a:pt x="3858" y="6688"/>
                    <a:pt x="3858" y="6780"/>
                  </a:cubicBezTo>
                  <a:cubicBezTo>
                    <a:pt x="3858" y="6985"/>
                    <a:pt x="3881" y="7191"/>
                    <a:pt x="3881" y="7373"/>
                  </a:cubicBezTo>
                  <a:cubicBezTo>
                    <a:pt x="3881" y="7487"/>
                    <a:pt x="3881" y="7579"/>
                    <a:pt x="3881" y="7693"/>
                  </a:cubicBezTo>
                  <a:cubicBezTo>
                    <a:pt x="3881" y="7784"/>
                    <a:pt x="3904" y="7898"/>
                    <a:pt x="3904" y="7989"/>
                  </a:cubicBezTo>
                  <a:cubicBezTo>
                    <a:pt x="3904" y="8195"/>
                    <a:pt x="3904" y="8400"/>
                    <a:pt x="3904" y="8606"/>
                  </a:cubicBezTo>
                  <a:cubicBezTo>
                    <a:pt x="3904" y="8697"/>
                    <a:pt x="3904" y="8811"/>
                    <a:pt x="3904" y="8902"/>
                  </a:cubicBezTo>
                  <a:cubicBezTo>
                    <a:pt x="3881" y="9017"/>
                    <a:pt x="3881" y="9108"/>
                    <a:pt x="3881" y="9222"/>
                  </a:cubicBezTo>
                  <a:cubicBezTo>
                    <a:pt x="3881" y="9427"/>
                    <a:pt x="3858" y="9633"/>
                    <a:pt x="3858" y="9838"/>
                  </a:cubicBezTo>
                  <a:cubicBezTo>
                    <a:pt x="3835" y="10067"/>
                    <a:pt x="3813" y="10295"/>
                    <a:pt x="3790" y="10523"/>
                  </a:cubicBezTo>
                  <a:cubicBezTo>
                    <a:pt x="3790" y="10546"/>
                    <a:pt x="3790" y="10569"/>
                    <a:pt x="3790" y="10592"/>
                  </a:cubicBezTo>
                  <a:cubicBezTo>
                    <a:pt x="3767" y="10683"/>
                    <a:pt x="3744" y="10797"/>
                    <a:pt x="3744" y="10888"/>
                  </a:cubicBezTo>
                  <a:cubicBezTo>
                    <a:pt x="3721" y="10957"/>
                    <a:pt x="3721" y="11025"/>
                    <a:pt x="3721" y="11094"/>
                  </a:cubicBezTo>
                  <a:cubicBezTo>
                    <a:pt x="3653" y="11482"/>
                    <a:pt x="3607" y="11870"/>
                    <a:pt x="3516" y="12258"/>
                  </a:cubicBezTo>
                  <a:cubicBezTo>
                    <a:pt x="3493" y="12463"/>
                    <a:pt x="3447" y="12646"/>
                    <a:pt x="3402" y="12851"/>
                  </a:cubicBezTo>
                  <a:cubicBezTo>
                    <a:pt x="3379" y="13034"/>
                    <a:pt x="3333" y="13216"/>
                    <a:pt x="3288" y="13399"/>
                  </a:cubicBezTo>
                  <a:cubicBezTo>
                    <a:pt x="3242" y="13582"/>
                    <a:pt x="3196" y="13741"/>
                    <a:pt x="3151" y="13924"/>
                  </a:cubicBezTo>
                  <a:cubicBezTo>
                    <a:pt x="3105" y="14107"/>
                    <a:pt x="3059" y="14289"/>
                    <a:pt x="3014" y="14449"/>
                  </a:cubicBezTo>
                  <a:cubicBezTo>
                    <a:pt x="2945" y="14632"/>
                    <a:pt x="2900" y="14814"/>
                    <a:pt x="2831" y="14974"/>
                  </a:cubicBezTo>
                  <a:cubicBezTo>
                    <a:pt x="2785" y="15157"/>
                    <a:pt x="2717" y="15316"/>
                    <a:pt x="2648" y="15476"/>
                  </a:cubicBezTo>
                  <a:cubicBezTo>
                    <a:pt x="2603" y="15590"/>
                    <a:pt x="2580" y="15704"/>
                    <a:pt x="2534" y="15796"/>
                  </a:cubicBezTo>
                  <a:cubicBezTo>
                    <a:pt x="2489" y="15910"/>
                    <a:pt x="2466" y="16024"/>
                    <a:pt x="2420" y="16138"/>
                  </a:cubicBezTo>
                  <a:cubicBezTo>
                    <a:pt x="2375" y="16275"/>
                    <a:pt x="2329" y="16389"/>
                    <a:pt x="2283" y="16503"/>
                  </a:cubicBezTo>
                  <a:cubicBezTo>
                    <a:pt x="2238" y="16617"/>
                    <a:pt x="2192" y="16709"/>
                    <a:pt x="2169" y="16823"/>
                  </a:cubicBezTo>
                  <a:cubicBezTo>
                    <a:pt x="2146" y="16823"/>
                    <a:pt x="2146" y="16823"/>
                    <a:pt x="2146" y="16846"/>
                  </a:cubicBezTo>
                  <a:cubicBezTo>
                    <a:pt x="2124" y="16891"/>
                    <a:pt x="2101" y="16937"/>
                    <a:pt x="2101" y="16960"/>
                  </a:cubicBezTo>
                  <a:lnTo>
                    <a:pt x="2101" y="16960"/>
                  </a:lnTo>
                  <a:cubicBezTo>
                    <a:pt x="2101" y="16960"/>
                    <a:pt x="2101" y="16937"/>
                    <a:pt x="2124" y="16914"/>
                  </a:cubicBezTo>
                  <a:lnTo>
                    <a:pt x="2124" y="16914"/>
                  </a:lnTo>
                  <a:cubicBezTo>
                    <a:pt x="2055" y="17074"/>
                    <a:pt x="1987" y="17211"/>
                    <a:pt x="1918" y="17371"/>
                  </a:cubicBezTo>
                  <a:cubicBezTo>
                    <a:pt x="1850" y="17530"/>
                    <a:pt x="1758" y="17690"/>
                    <a:pt x="1690" y="17850"/>
                  </a:cubicBezTo>
                  <a:cubicBezTo>
                    <a:pt x="1621" y="18010"/>
                    <a:pt x="1553" y="18170"/>
                    <a:pt x="1484" y="18329"/>
                  </a:cubicBezTo>
                  <a:cubicBezTo>
                    <a:pt x="1393" y="18489"/>
                    <a:pt x="1302" y="18649"/>
                    <a:pt x="1210" y="18809"/>
                  </a:cubicBezTo>
                  <a:cubicBezTo>
                    <a:pt x="1142" y="18900"/>
                    <a:pt x="1096" y="18991"/>
                    <a:pt x="1051" y="19060"/>
                  </a:cubicBezTo>
                  <a:cubicBezTo>
                    <a:pt x="1005" y="19151"/>
                    <a:pt x="959" y="19242"/>
                    <a:pt x="914" y="19311"/>
                  </a:cubicBezTo>
                  <a:cubicBezTo>
                    <a:pt x="822" y="19471"/>
                    <a:pt x="731" y="19630"/>
                    <a:pt x="640" y="19790"/>
                  </a:cubicBezTo>
                  <a:cubicBezTo>
                    <a:pt x="594" y="19859"/>
                    <a:pt x="549" y="19927"/>
                    <a:pt x="480" y="19996"/>
                  </a:cubicBezTo>
                  <a:cubicBezTo>
                    <a:pt x="434" y="20064"/>
                    <a:pt x="389" y="20155"/>
                    <a:pt x="343" y="20224"/>
                  </a:cubicBezTo>
                  <a:cubicBezTo>
                    <a:pt x="252" y="20361"/>
                    <a:pt x="138" y="20521"/>
                    <a:pt x="46" y="20657"/>
                  </a:cubicBezTo>
                  <a:cubicBezTo>
                    <a:pt x="1" y="20726"/>
                    <a:pt x="24" y="20794"/>
                    <a:pt x="69" y="20840"/>
                  </a:cubicBezTo>
                  <a:cubicBezTo>
                    <a:pt x="69" y="20863"/>
                    <a:pt x="92" y="20863"/>
                    <a:pt x="92" y="20863"/>
                  </a:cubicBezTo>
                  <a:cubicBezTo>
                    <a:pt x="115" y="20840"/>
                    <a:pt x="138" y="20817"/>
                    <a:pt x="161" y="20794"/>
                  </a:cubicBezTo>
                  <a:lnTo>
                    <a:pt x="297" y="20635"/>
                  </a:lnTo>
                  <a:lnTo>
                    <a:pt x="343" y="20566"/>
                  </a:lnTo>
                  <a:cubicBezTo>
                    <a:pt x="366" y="20543"/>
                    <a:pt x="389" y="20521"/>
                    <a:pt x="412" y="20498"/>
                  </a:cubicBezTo>
                  <a:cubicBezTo>
                    <a:pt x="457" y="20452"/>
                    <a:pt x="503" y="20406"/>
                    <a:pt x="549" y="20384"/>
                  </a:cubicBezTo>
                  <a:cubicBezTo>
                    <a:pt x="549" y="20361"/>
                    <a:pt x="549" y="20361"/>
                    <a:pt x="571" y="20361"/>
                  </a:cubicBezTo>
                  <a:cubicBezTo>
                    <a:pt x="640" y="20269"/>
                    <a:pt x="708" y="20178"/>
                    <a:pt x="777" y="20087"/>
                  </a:cubicBezTo>
                  <a:cubicBezTo>
                    <a:pt x="822" y="20041"/>
                    <a:pt x="845" y="19996"/>
                    <a:pt x="891" y="19950"/>
                  </a:cubicBezTo>
                  <a:cubicBezTo>
                    <a:pt x="937" y="19881"/>
                    <a:pt x="982" y="19836"/>
                    <a:pt x="1028" y="19767"/>
                  </a:cubicBezTo>
                  <a:cubicBezTo>
                    <a:pt x="1051" y="19744"/>
                    <a:pt x="1074" y="19699"/>
                    <a:pt x="1096" y="19676"/>
                  </a:cubicBezTo>
                  <a:cubicBezTo>
                    <a:pt x="1165" y="19585"/>
                    <a:pt x="1210" y="19516"/>
                    <a:pt x="1256" y="19425"/>
                  </a:cubicBezTo>
                  <a:cubicBezTo>
                    <a:pt x="1302" y="19334"/>
                    <a:pt x="1347" y="19265"/>
                    <a:pt x="1393" y="19174"/>
                  </a:cubicBezTo>
                  <a:cubicBezTo>
                    <a:pt x="1439" y="19083"/>
                    <a:pt x="1507" y="18991"/>
                    <a:pt x="1553" y="18923"/>
                  </a:cubicBezTo>
                  <a:cubicBezTo>
                    <a:pt x="1599" y="18831"/>
                    <a:pt x="1644" y="18763"/>
                    <a:pt x="1690" y="18672"/>
                  </a:cubicBezTo>
                  <a:cubicBezTo>
                    <a:pt x="1735" y="18603"/>
                    <a:pt x="1781" y="18512"/>
                    <a:pt x="1827" y="18443"/>
                  </a:cubicBezTo>
                  <a:cubicBezTo>
                    <a:pt x="1895" y="18261"/>
                    <a:pt x="1987" y="18101"/>
                    <a:pt x="2055" y="17941"/>
                  </a:cubicBezTo>
                  <a:cubicBezTo>
                    <a:pt x="2101" y="17850"/>
                    <a:pt x="2146" y="17759"/>
                    <a:pt x="2192" y="17667"/>
                  </a:cubicBezTo>
                  <a:cubicBezTo>
                    <a:pt x="2215" y="17599"/>
                    <a:pt x="2260" y="17508"/>
                    <a:pt x="2306" y="17416"/>
                  </a:cubicBezTo>
                  <a:cubicBezTo>
                    <a:pt x="2397" y="17234"/>
                    <a:pt x="2489" y="17051"/>
                    <a:pt x="2557" y="16868"/>
                  </a:cubicBezTo>
                  <a:cubicBezTo>
                    <a:pt x="2557" y="16823"/>
                    <a:pt x="2580" y="16800"/>
                    <a:pt x="2580" y="16777"/>
                  </a:cubicBezTo>
                  <a:cubicBezTo>
                    <a:pt x="2580" y="16777"/>
                    <a:pt x="2580" y="16800"/>
                    <a:pt x="2580" y="16823"/>
                  </a:cubicBezTo>
                  <a:cubicBezTo>
                    <a:pt x="2648" y="16617"/>
                    <a:pt x="2740" y="16412"/>
                    <a:pt x="2808" y="16207"/>
                  </a:cubicBezTo>
                  <a:cubicBezTo>
                    <a:pt x="2877" y="16024"/>
                    <a:pt x="2922" y="15864"/>
                    <a:pt x="2991" y="15682"/>
                  </a:cubicBezTo>
                  <a:cubicBezTo>
                    <a:pt x="3128" y="15339"/>
                    <a:pt x="3242" y="14997"/>
                    <a:pt x="3356" y="14654"/>
                  </a:cubicBezTo>
                  <a:cubicBezTo>
                    <a:pt x="3470" y="14312"/>
                    <a:pt x="3562" y="13947"/>
                    <a:pt x="3653" y="13582"/>
                  </a:cubicBezTo>
                  <a:cubicBezTo>
                    <a:pt x="3721" y="13216"/>
                    <a:pt x="3813" y="12828"/>
                    <a:pt x="3881" y="12463"/>
                  </a:cubicBezTo>
                  <a:cubicBezTo>
                    <a:pt x="3972" y="11984"/>
                    <a:pt x="4041" y="11527"/>
                    <a:pt x="4109" y="11048"/>
                  </a:cubicBezTo>
                  <a:cubicBezTo>
                    <a:pt x="4132" y="10934"/>
                    <a:pt x="4132" y="10843"/>
                    <a:pt x="4155" y="10728"/>
                  </a:cubicBezTo>
                  <a:cubicBezTo>
                    <a:pt x="4155" y="10706"/>
                    <a:pt x="4155" y="10660"/>
                    <a:pt x="4155" y="10637"/>
                  </a:cubicBezTo>
                  <a:cubicBezTo>
                    <a:pt x="4155" y="10637"/>
                    <a:pt x="4155" y="10614"/>
                    <a:pt x="4178" y="10614"/>
                  </a:cubicBezTo>
                  <a:cubicBezTo>
                    <a:pt x="4223" y="10204"/>
                    <a:pt x="4246" y="9815"/>
                    <a:pt x="4269" y="9405"/>
                  </a:cubicBezTo>
                  <a:cubicBezTo>
                    <a:pt x="4269" y="9313"/>
                    <a:pt x="4269" y="9199"/>
                    <a:pt x="4269" y="9085"/>
                  </a:cubicBezTo>
                  <a:cubicBezTo>
                    <a:pt x="4292" y="8994"/>
                    <a:pt x="4292" y="8902"/>
                    <a:pt x="4292" y="8788"/>
                  </a:cubicBezTo>
                  <a:cubicBezTo>
                    <a:pt x="4292" y="8583"/>
                    <a:pt x="4292" y="8377"/>
                    <a:pt x="4292" y="8172"/>
                  </a:cubicBezTo>
                  <a:cubicBezTo>
                    <a:pt x="4292" y="8081"/>
                    <a:pt x="4292" y="7967"/>
                    <a:pt x="4292" y="7875"/>
                  </a:cubicBezTo>
                  <a:cubicBezTo>
                    <a:pt x="4269" y="7761"/>
                    <a:pt x="4269" y="7670"/>
                    <a:pt x="4269" y="7556"/>
                  </a:cubicBezTo>
                  <a:cubicBezTo>
                    <a:pt x="4269" y="7373"/>
                    <a:pt x="4269" y="7168"/>
                    <a:pt x="4246" y="6962"/>
                  </a:cubicBezTo>
                  <a:cubicBezTo>
                    <a:pt x="4246" y="6871"/>
                    <a:pt x="4246" y="6757"/>
                    <a:pt x="4246" y="6666"/>
                  </a:cubicBezTo>
                  <a:cubicBezTo>
                    <a:pt x="4246" y="6551"/>
                    <a:pt x="4223" y="6460"/>
                    <a:pt x="4223" y="6369"/>
                  </a:cubicBezTo>
                  <a:cubicBezTo>
                    <a:pt x="4223" y="6163"/>
                    <a:pt x="4201" y="5958"/>
                    <a:pt x="4178" y="5753"/>
                  </a:cubicBezTo>
                  <a:cubicBezTo>
                    <a:pt x="4155" y="5342"/>
                    <a:pt x="4109" y="4954"/>
                    <a:pt x="4041" y="4566"/>
                  </a:cubicBezTo>
                  <a:cubicBezTo>
                    <a:pt x="3995" y="4360"/>
                    <a:pt x="3950" y="4178"/>
                    <a:pt x="3904" y="3995"/>
                  </a:cubicBezTo>
                  <a:cubicBezTo>
                    <a:pt x="3858" y="3790"/>
                    <a:pt x="3813" y="3607"/>
                    <a:pt x="3767" y="3402"/>
                  </a:cubicBezTo>
                  <a:cubicBezTo>
                    <a:pt x="3653" y="3036"/>
                    <a:pt x="3539" y="2671"/>
                    <a:pt x="3425" y="2306"/>
                  </a:cubicBezTo>
                  <a:cubicBezTo>
                    <a:pt x="3379" y="2215"/>
                    <a:pt x="3356" y="2123"/>
                    <a:pt x="3310" y="2032"/>
                  </a:cubicBezTo>
                  <a:cubicBezTo>
                    <a:pt x="3288" y="1918"/>
                    <a:pt x="3219" y="1827"/>
                    <a:pt x="3173" y="1735"/>
                  </a:cubicBezTo>
                  <a:cubicBezTo>
                    <a:pt x="3105" y="1553"/>
                    <a:pt x="3014" y="1370"/>
                    <a:pt x="2922" y="1210"/>
                  </a:cubicBezTo>
                  <a:cubicBezTo>
                    <a:pt x="2877" y="1119"/>
                    <a:pt x="2831" y="1028"/>
                    <a:pt x="2763" y="936"/>
                  </a:cubicBezTo>
                  <a:cubicBezTo>
                    <a:pt x="2694" y="822"/>
                    <a:pt x="2603" y="708"/>
                    <a:pt x="2534" y="594"/>
                  </a:cubicBezTo>
                  <a:cubicBezTo>
                    <a:pt x="2443" y="480"/>
                    <a:pt x="2375" y="389"/>
                    <a:pt x="2283" y="297"/>
                  </a:cubicBezTo>
                  <a:cubicBezTo>
                    <a:pt x="2192" y="206"/>
                    <a:pt x="2101" y="115"/>
                    <a:pt x="2009" y="23"/>
                  </a:cubicBezTo>
                  <a:cubicBezTo>
                    <a:pt x="1987" y="1"/>
                    <a:pt x="1941" y="1"/>
                    <a:pt x="1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24"/>
            <p:cNvSpPr/>
            <p:nvPr/>
          </p:nvSpPr>
          <p:spPr>
            <a:xfrm>
              <a:off x="7137625" y="2260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24"/>
            <p:cNvSpPr/>
            <p:nvPr/>
          </p:nvSpPr>
          <p:spPr>
            <a:xfrm>
              <a:off x="7137050" y="226032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1" y="0"/>
                  </a:moveTo>
                  <a:cubicBezTo>
                    <a:pt x="24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24"/>
            <p:cNvSpPr/>
            <p:nvPr/>
          </p:nvSpPr>
          <p:spPr>
            <a:xfrm>
              <a:off x="7137050" y="22603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23"/>
                    <a:pt x="1" y="0"/>
                  </a:cubicBezTo>
                  <a:cubicBezTo>
                    <a:pt x="1" y="23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24"/>
            <p:cNvSpPr/>
            <p:nvPr/>
          </p:nvSpPr>
          <p:spPr>
            <a:xfrm>
              <a:off x="7137050" y="2260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24"/>
            <p:cNvSpPr/>
            <p:nvPr/>
          </p:nvSpPr>
          <p:spPr>
            <a:xfrm>
              <a:off x="7087425" y="2415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24"/>
            <p:cNvSpPr/>
            <p:nvPr/>
          </p:nvSpPr>
          <p:spPr>
            <a:xfrm>
              <a:off x="7075425" y="244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4"/>
            <p:cNvSpPr/>
            <p:nvPr/>
          </p:nvSpPr>
          <p:spPr>
            <a:xfrm>
              <a:off x="7077725" y="1990975"/>
              <a:ext cx="72475" cy="440825"/>
            </a:xfrm>
            <a:custGeom>
              <a:avLst/>
              <a:gdLst/>
              <a:ahLst/>
              <a:cxnLst/>
              <a:rect l="l" t="t" r="r" b="b"/>
              <a:pathLst>
                <a:path w="2899" h="17633" extrusionOk="0">
                  <a:moveTo>
                    <a:pt x="114" y="1"/>
                  </a:moveTo>
                  <a:cubicBezTo>
                    <a:pt x="91" y="1"/>
                    <a:pt x="46" y="24"/>
                    <a:pt x="46" y="69"/>
                  </a:cubicBezTo>
                  <a:cubicBezTo>
                    <a:pt x="0" y="115"/>
                    <a:pt x="23" y="183"/>
                    <a:pt x="69" y="229"/>
                  </a:cubicBezTo>
                  <a:cubicBezTo>
                    <a:pt x="137" y="298"/>
                    <a:pt x="228" y="366"/>
                    <a:pt x="297" y="435"/>
                  </a:cubicBezTo>
                  <a:cubicBezTo>
                    <a:pt x="343" y="480"/>
                    <a:pt x="388" y="503"/>
                    <a:pt x="434" y="549"/>
                  </a:cubicBezTo>
                  <a:cubicBezTo>
                    <a:pt x="457" y="571"/>
                    <a:pt x="479" y="594"/>
                    <a:pt x="502" y="594"/>
                  </a:cubicBezTo>
                  <a:cubicBezTo>
                    <a:pt x="525" y="617"/>
                    <a:pt x="548" y="640"/>
                    <a:pt x="571" y="640"/>
                  </a:cubicBezTo>
                  <a:cubicBezTo>
                    <a:pt x="594" y="686"/>
                    <a:pt x="639" y="754"/>
                    <a:pt x="685" y="800"/>
                  </a:cubicBezTo>
                  <a:cubicBezTo>
                    <a:pt x="753" y="868"/>
                    <a:pt x="822" y="960"/>
                    <a:pt x="867" y="1028"/>
                  </a:cubicBezTo>
                  <a:cubicBezTo>
                    <a:pt x="890" y="1051"/>
                    <a:pt x="890" y="1096"/>
                    <a:pt x="913" y="1119"/>
                  </a:cubicBezTo>
                  <a:lnTo>
                    <a:pt x="959" y="1233"/>
                  </a:lnTo>
                  <a:cubicBezTo>
                    <a:pt x="982" y="1302"/>
                    <a:pt x="1027" y="1370"/>
                    <a:pt x="1050" y="1439"/>
                  </a:cubicBezTo>
                  <a:cubicBezTo>
                    <a:pt x="1119" y="1553"/>
                    <a:pt x="1187" y="1690"/>
                    <a:pt x="1233" y="1804"/>
                  </a:cubicBezTo>
                  <a:cubicBezTo>
                    <a:pt x="1301" y="1941"/>
                    <a:pt x="1370" y="2078"/>
                    <a:pt x="1438" y="2215"/>
                  </a:cubicBezTo>
                  <a:cubicBezTo>
                    <a:pt x="1438" y="2261"/>
                    <a:pt x="1461" y="2283"/>
                    <a:pt x="1484" y="2329"/>
                  </a:cubicBezTo>
                  <a:cubicBezTo>
                    <a:pt x="1461" y="2352"/>
                    <a:pt x="1461" y="2397"/>
                    <a:pt x="1461" y="2420"/>
                  </a:cubicBezTo>
                  <a:cubicBezTo>
                    <a:pt x="1484" y="2443"/>
                    <a:pt x="1484" y="2466"/>
                    <a:pt x="1484" y="2489"/>
                  </a:cubicBezTo>
                  <a:lnTo>
                    <a:pt x="1507" y="2534"/>
                  </a:lnTo>
                  <a:cubicBezTo>
                    <a:pt x="1507" y="2580"/>
                    <a:pt x="1529" y="2626"/>
                    <a:pt x="1529" y="2671"/>
                  </a:cubicBezTo>
                  <a:cubicBezTo>
                    <a:pt x="1552" y="2763"/>
                    <a:pt x="1598" y="2854"/>
                    <a:pt x="1621" y="2922"/>
                  </a:cubicBezTo>
                  <a:cubicBezTo>
                    <a:pt x="1666" y="3105"/>
                    <a:pt x="1712" y="3265"/>
                    <a:pt x="1758" y="3425"/>
                  </a:cubicBezTo>
                  <a:cubicBezTo>
                    <a:pt x="1803" y="3607"/>
                    <a:pt x="1849" y="3790"/>
                    <a:pt x="1895" y="3972"/>
                  </a:cubicBezTo>
                  <a:cubicBezTo>
                    <a:pt x="1917" y="4041"/>
                    <a:pt x="1940" y="4109"/>
                    <a:pt x="1963" y="4178"/>
                  </a:cubicBezTo>
                  <a:cubicBezTo>
                    <a:pt x="1963" y="4224"/>
                    <a:pt x="1986" y="4269"/>
                    <a:pt x="1986" y="4315"/>
                  </a:cubicBezTo>
                  <a:cubicBezTo>
                    <a:pt x="2009" y="4429"/>
                    <a:pt x="2032" y="4520"/>
                    <a:pt x="2054" y="4634"/>
                  </a:cubicBezTo>
                  <a:cubicBezTo>
                    <a:pt x="2054" y="4657"/>
                    <a:pt x="2054" y="4680"/>
                    <a:pt x="2054" y="4703"/>
                  </a:cubicBezTo>
                  <a:cubicBezTo>
                    <a:pt x="2077" y="4726"/>
                    <a:pt x="2077" y="4771"/>
                    <a:pt x="2077" y="4817"/>
                  </a:cubicBezTo>
                  <a:cubicBezTo>
                    <a:pt x="2077" y="4908"/>
                    <a:pt x="2100" y="5022"/>
                    <a:pt x="2100" y="5137"/>
                  </a:cubicBezTo>
                  <a:lnTo>
                    <a:pt x="2169" y="5776"/>
                  </a:lnTo>
                  <a:cubicBezTo>
                    <a:pt x="2214" y="6186"/>
                    <a:pt x="2237" y="6597"/>
                    <a:pt x="2260" y="7008"/>
                  </a:cubicBezTo>
                  <a:cubicBezTo>
                    <a:pt x="2283" y="7054"/>
                    <a:pt x="2283" y="7100"/>
                    <a:pt x="2283" y="7168"/>
                  </a:cubicBezTo>
                  <a:lnTo>
                    <a:pt x="2283" y="7236"/>
                  </a:lnTo>
                  <a:cubicBezTo>
                    <a:pt x="2283" y="7259"/>
                    <a:pt x="2283" y="7305"/>
                    <a:pt x="2305" y="7351"/>
                  </a:cubicBezTo>
                  <a:cubicBezTo>
                    <a:pt x="2305" y="7373"/>
                    <a:pt x="2328" y="7396"/>
                    <a:pt x="2351" y="7419"/>
                  </a:cubicBezTo>
                  <a:cubicBezTo>
                    <a:pt x="2351" y="7465"/>
                    <a:pt x="2351" y="7488"/>
                    <a:pt x="2351" y="7510"/>
                  </a:cubicBezTo>
                  <a:cubicBezTo>
                    <a:pt x="2351" y="7716"/>
                    <a:pt x="2328" y="7921"/>
                    <a:pt x="2328" y="8127"/>
                  </a:cubicBezTo>
                  <a:cubicBezTo>
                    <a:pt x="2328" y="8355"/>
                    <a:pt x="2328" y="8560"/>
                    <a:pt x="2328" y="8789"/>
                  </a:cubicBezTo>
                  <a:cubicBezTo>
                    <a:pt x="2328" y="8880"/>
                    <a:pt x="2328" y="8971"/>
                    <a:pt x="2328" y="9085"/>
                  </a:cubicBezTo>
                  <a:cubicBezTo>
                    <a:pt x="2328" y="9177"/>
                    <a:pt x="2328" y="9291"/>
                    <a:pt x="2328" y="9382"/>
                  </a:cubicBezTo>
                  <a:cubicBezTo>
                    <a:pt x="2328" y="9428"/>
                    <a:pt x="2351" y="9473"/>
                    <a:pt x="2374" y="9496"/>
                  </a:cubicBezTo>
                  <a:cubicBezTo>
                    <a:pt x="2374" y="9519"/>
                    <a:pt x="2374" y="9542"/>
                    <a:pt x="2374" y="9565"/>
                  </a:cubicBezTo>
                  <a:cubicBezTo>
                    <a:pt x="2351" y="9587"/>
                    <a:pt x="2351" y="9633"/>
                    <a:pt x="2351" y="9679"/>
                  </a:cubicBezTo>
                  <a:cubicBezTo>
                    <a:pt x="2351" y="9747"/>
                    <a:pt x="2328" y="9793"/>
                    <a:pt x="2328" y="9861"/>
                  </a:cubicBezTo>
                  <a:cubicBezTo>
                    <a:pt x="2305" y="9975"/>
                    <a:pt x="2305" y="10112"/>
                    <a:pt x="2283" y="10227"/>
                  </a:cubicBezTo>
                  <a:cubicBezTo>
                    <a:pt x="2260" y="10341"/>
                    <a:pt x="2260" y="10478"/>
                    <a:pt x="2237" y="10592"/>
                  </a:cubicBezTo>
                  <a:cubicBezTo>
                    <a:pt x="2237" y="10660"/>
                    <a:pt x="2237" y="10729"/>
                    <a:pt x="2237" y="10797"/>
                  </a:cubicBezTo>
                  <a:cubicBezTo>
                    <a:pt x="2237" y="10820"/>
                    <a:pt x="2237" y="10820"/>
                    <a:pt x="2237" y="10843"/>
                  </a:cubicBezTo>
                  <a:cubicBezTo>
                    <a:pt x="2214" y="10934"/>
                    <a:pt x="2191" y="11003"/>
                    <a:pt x="2191" y="11094"/>
                  </a:cubicBezTo>
                  <a:cubicBezTo>
                    <a:pt x="2169" y="11208"/>
                    <a:pt x="2146" y="11322"/>
                    <a:pt x="2123" y="11436"/>
                  </a:cubicBezTo>
                  <a:cubicBezTo>
                    <a:pt x="2123" y="11482"/>
                    <a:pt x="2100" y="11528"/>
                    <a:pt x="2100" y="11596"/>
                  </a:cubicBezTo>
                  <a:cubicBezTo>
                    <a:pt x="2077" y="11687"/>
                    <a:pt x="2054" y="11779"/>
                    <a:pt x="2054" y="11870"/>
                  </a:cubicBezTo>
                  <a:cubicBezTo>
                    <a:pt x="2054" y="11916"/>
                    <a:pt x="2077" y="11938"/>
                    <a:pt x="2077" y="11961"/>
                  </a:cubicBezTo>
                  <a:cubicBezTo>
                    <a:pt x="2077" y="12030"/>
                    <a:pt x="2054" y="12075"/>
                    <a:pt x="2054" y="12121"/>
                  </a:cubicBezTo>
                  <a:cubicBezTo>
                    <a:pt x="2032" y="12212"/>
                    <a:pt x="2009" y="12304"/>
                    <a:pt x="1986" y="12395"/>
                  </a:cubicBezTo>
                  <a:cubicBezTo>
                    <a:pt x="1986" y="12463"/>
                    <a:pt x="1963" y="12509"/>
                    <a:pt x="1940" y="12555"/>
                  </a:cubicBezTo>
                  <a:cubicBezTo>
                    <a:pt x="1940" y="12600"/>
                    <a:pt x="1940" y="12646"/>
                    <a:pt x="1917" y="12669"/>
                  </a:cubicBezTo>
                  <a:cubicBezTo>
                    <a:pt x="1917" y="12692"/>
                    <a:pt x="1917" y="12715"/>
                    <a:pt x="1917" y="12737"/>
                  </a:cubicBezTo>
                  <a:cubicBezTo>
                    <a:pt x="1917" y="12760"/>
                    <a:pt x="1917" y="12783"/>
                    <a:pt x="1917" y="12806"/>
                  </a:cubicBezTo>
                  <a:cubicBezTo>
                    <a:pt x="1872" y="12966"/>
                    <a:pt x="1826" y="13125"/>
                    <a:pt x="1781" y="13285"/>
                  </a:cubicBezTo>
                  <a:cubicBezTo>
                    <a:pt x="1758" y="13376"/>
                    <a:pt x="1735" y="13445"/>
                    <a:pt x="1712" y="13536"/>
                  </a:cubicBezTo>
                  <a:cubicBezTo>
                    <a:pt x="1689" y="13582"/>
                    <a:pt x="1689" y="13628"/>
                    <a:pt x="1666" y="13673"/>
                  </a:cubicBezTo>
                  <a:cubicBezTo>
                    <a:pt x="1666" y="13696"/>
                    <a:pt x="1666" y="13696"/>
                    <a:pt x="1666" y="13719"/>
                  </a:cubicBezTo>
                  <a:cubicBezTo>
                    <a:pt x="1666" y="13742"/>
                    <a:pt x="1666" y="13742"/>
                    <a:pt x="1666" y="13764"/>
                  </a:cubicBezTo>
                  <a:cubicBezTo>
                    <a:pt x="1644" y="13764"/>
                    <a:pt x="1644" y="13787"/>
                    <a:pt x="1644" y="13810"/>
                  </a:cubicBezTo>
                  <a:cubicBezTo>
                    <a:pt x="1644" y="13810"/>
                    <a:pt x="1644" y="13833"/>
                    <a:pt x="1666" y="13856"/>
                  </a:cubicBezTo>
                  <a:cubicBezTo>
                    <a:pt x="1666" y="13879"/>
                    <a:pt x="1666" y="13901"/>
                    <a:pt x="1689" y="13901"/>
                  </a:cubicBezTo>
                  <a:cubicBezTo>
                    <a:pt x="1666" y="13924"/>
                    <a:pt x="1666" y="13947"/>
                    <a:pt x="1666" y="13970"/>
                  </a:cubicBezTo>
                  <a:cubicBezTo>
                    <a:pt x="1666" y="13993"/>
                    <a:pt x="1644" y="13993"/>
                    <a:pt x="1644" y="13993"/>
                  </a:cubicBezTo>
                  <a:cubicBezTo>
                    <a:pt x="1621" y="14016"/>
                    <a:pt x="1621" y="14061"/>
                    <a:pt x="1598" y="14084"/>
                  </a:cubicBezTo>
                  <a:cubicBezTo>
                    <a:pt x="1598" y="14107"/>
                    <a:pt x="1598" y="14130"/>
                    <a:pt x="1575" y="14153"/>
                  </a:cubicBezTo>
                  <a:cubicBezTo>
                    <a:pt x="1575" y="14175"/>
                    <a:pt x="1552" y="14221"/>
                    <a:pt x="1552" y="14267"/>
                  </a:cubicBezTo>
                  <a:cubicBezTo>
                    <a:pt x="1507" y="14358"/>
                    <a:pt x="1484" y="14426"/>
                    <a:pt x="1461" y="14518"/>
                  </a:cubicBezTo>
                  <a:cubicBezTo>
                    <a:pt x="1415" y="14609"/>
                    <a:pt x="1392" y="14700"/>
                    <a:pt x="1370" y="14769"/>
                  </a:cubicBezTo>
                  <a:cubicBezTo>
                    <a:pt x="1370" y="14814"/>
                    <a:pt x="1347" y="14860"/>
                    <a:pt x="1347" y="14906"/>
                  </a:cubicBezTo>
                  <a:cubicBezTo>
                    <a:pt x="1324" y="14951"/>
                    <a:pt x="1301" y="15020"/>
                    <a:pt x="1301" y="15066"/>
                  </a:cubicBezTo>
                  <a:cubicBezTo>
                    <a:pt x="1301" y="15111"/>
                    <a:pt x="1301" y="15134"/>
                    <a:pt x="1301" y="15157"/>
                  </a:cubicBezTo>
                  <a:cubicBezTo>
                    <a:pt x="1301" y="15157"/>
                    <a:pt x="1301" y="15180"/>
                    <a:pt x="1301" y="15180"/>
                  </a:cubicBezTo>
                  <a:cubicBezTo>
                    <a:pt x="1278" y="15248"/>
                    <a:pt x="1256" y="15294"/>
                    <a:pt x="1233" y="15362"/>
                  </a:cubicBezTo>
                  <a:cubicBezTo>
                    <a:pt x="1164" y="15522"/>
                    <a:pt x="1096" y="15682"/>
                    <a:pt x="1004" y="15842"/>
                  </a:cubicBezTo>
                  <a:cubicBezTo>
                    <a:pt x="1004" y="15864"/>
                    <a:pt x="1004" y="15864"/>
                    <a:pt x="982" y="15864"/>
                  </a:cubicBezTo>
                  <a:cubicBezTo>
                    <a:pt x="959" y="15910"/>
                    <a:pt x="936" y="15956"/>
                    <a:pt x="936" y="16001"/>
                  </a:cubicBezTo>
                  <a:cubicBezTo>
                    <a:pt x="890" y="16070"/>
                    <a:pt x="867" y="16138"/>
                    <a:pt x="822" y="16230"/>
                  </a:cubicBezTo>
                  <a:cubicBezTo>
                    <a:pt x="822" y="16252"/>
                    <a:pt x="799" y="16298"/>
                    <a:pt x="776" y="16344"/>
                  </a:cubicBezTo>
                  <a:cubicBezTo>
                    <a:pt x="776" y="16367"/>
                    <a:pt x="776" y="16389"/>
                    <a:pt x="776" y="16435"/>
                  </a:cubicBezTo>
                  <a:cubicBezTo>
                    <a:pt x="799" y="16458"/>
                    <a:pt x="822" y="16504"/>
                    <a:pt x="845" y="16504"/>
                  </a:cubicBezTo>
                  <a:cubicBezTo>
                    <a:pt x="822" y="16572"/>
                    <a:pt x="799" y="16618"/>
                    <a:pt x="799" y="16663"/>
                  </a:cubicBezTo>
                  <a:cubicBezTo>
                    <a:pt x="731" y="16777"/>
                    <a:pt x="685" y="16914"/>
                    <a:pt x="616" y="17028"/>
                  </a:cubicBezTo>
                  <a:cubicBezTo>
                    <a:pt x="594" y="17097"/>
                    <a:pt x="571" y="17165"/>
                    <a:pt x="525" y="17234"/>
                  </a:cubicBezTo>
                  <a:cubicBezTo>
                    <a:pt x="525" y="17280"/>
                    <a:pt x="502" y="17325"/>
                    <a:pt x="479" y="17348"/>
                  </a:cubicBezTo>
                  <a:cubicBezTo>
                    <a:pt x="457" y="17394"/>
                    <a:pt x="457" y="17417"/>
                    <a:pt x="457" y="17462"/>
                  </a:cubicBezTo>
                  <a:cubicBezTo>
                    <a:pt x="457" y="17485"/>
                    <a:pt x="434" y="17531"/>
                    <a:pt x="434" y="17553"/>
                  </a:cubicBezTo>
                  <a:cubicBezTo>
                    <a:pt x="419" y="17598"/>
                    <a:pt x="462" y="17633"/>
                    <a:pt x="500" y="17633"/>
                  </a:cubicBezTo>
                  <a:cubicBezTo>
                    <a:pt x="521" y="17633"/>
                    <a:pt x="540" y="17623"/>
                    <a:pt x="548" y="17599"/>
                  </a:cubicBezTo>
                  <a:cubicBezTo>
                    <a:pt x="548" y="17576"/>
                    <a:pt x="571" y="17553"/>
                    <a:pt x="571" y="17553"/>
                  </a:cubicBezTo>
                  <a:cubicBezTo>
                    <a:pt x="594" y="17553"/>
                    <a:pt x="616" y="17531"/>
                    <a:pt x="616" y="17531"/>
                  </a:cubicBezTo>
                  <a:cubicBezTo>
                    <a:pt x="662" y="17508"/>
                    <a:pt x="685" y="17439"/>
                    <a:pt x="708" y="17394"/>
                  </a:cubicBezTo>
                  <a:cubicBezTo>
                    <a:pt x="731" y="17348"/>
                    <a:pt x="731" y="17302"/>
                    <a:pt x="753" y="17257"/>
                  </a:cubicBezTo>
                  <a:cubicBezTo>
                    <a:pt x="799" y="17165"/>
                    <a:pt x="822" y="17074"/>
                    <a:pt x="867" y="16983"/>
                  </a:cubicBezTo>
                  <a:cubicBezTo>
                    <a:pt x="936" y="16800"/>
                    <a:pt x="1004" y="16595"/>
                    <a:pt x="1073" y="16412"/>
                  </a:cubicBezTo>
                  <a:cubicBezTo>
                    <a:pt x="1096" y="16344"/>
                    <a:pt x="1119" y="16275"/>
                    <a:pt x="1141" y="16184"/>
                  </a:cubicBezTo>
                  <a:lnTo>
                    <a:pt x="1164" y="16184"/>
                  </a:lnTo>
                  <a:cubicBezTo>
                    <a:pt x="1187" y="16093"/>
                    <a:pt x="1233" y="16001"/>
                    <a:pt x="1278" y="15933"/>
                  </a:cubicBezTo>
                  <a:cubicBezTo>
                    <a:pt x="1370" y="15727"/>
                    <a:pt x="1461" y="15522"/>
                    <a:pt x="1552" y="15317"/>
                  </a:cubicBezTo>
                  <a:cubicBezTo>
                    <a:pt x="1552" y="15271"/>
                    <a:pt x="1575" y="15248"/>
                    <a:pt x="1575" y="15202"/>
                  </a:cubicBezTo>
                  <a:cubicBezTo>
                    <a:pt x="1598" y="15180"/>
                    <a:pt x="1598" y="15180"/>
                    <a:pt x="1621" y="15157"/>
                  </a:cubicBezTo>
                  <a:cubicBezTo>
                    <a:pt x="1621" y="15134"/>
                    <a:pt x="1644" y="15111"/>
                    <a:pt x="1644" y="15066"/>
                  </a:cubicBezTo>
                  <a:cubicBezTo>
                    <a:pt x="1666" y="15043"/>
                    <a:pt x="1666" y="14997"/>
                    <a:pt x="1689" y="14951"/>
                  </a:cubicBezTo>
                  <a:cubicBezTo>
                    <a:pt x="1712" y="14883"/>
                    <a:pt x="1735" y="14792"/>
                    <a:pt x="1781" y="14723"/>
                  </a:cubicBezTo>
                  <a:cubicBezTo>
                    <a:pt x="1826" y="14541"/>
                    <a:pt x="1872" y="14358"/>
                    <a:pt x="1917" y="14175"/>
                  </a:cubicBezTo>
                  <a:cubicBezTo>
                    <a:pt x="1940" y="14084"/>
                    <a:pt x="1963" y="13993"/>
                    <a:pt x="1986" y="13901"/>
                  </a:cubicBezTo>
                  <a:cubicBezTo>
                    <a:pt x="2009" y="13810"/>
                    <a:pt x="2032" y="13719"/>
                    <a:pt x="2054" y="13605"/>
                  </a:cubicBezTo>
                  <a:cubicBezTo>
                    <a:pt x="2054" y="13536"/>
                    <a:pt x="2077" y="13445"/>
                    <a:pt x="2100" y="13376"/>
                  </a:cubicBezTo>
                  <a:cubicBezTo>
                    <a:pt x="2100" y="13331"/>
                    <a:pt x="2100" y="13285"/>
                    <a:pt x="2123" y="13239"/>
                  </a:cubicBezTo>
                  <a:cubicBezTo>
                    <a:pt x="2146" y="13103"/>
                    <a:pt x="2191" y="12988"/>
                    <a:pt x="2214" y="12874"/>
                  </a:cubicBezTo>
                  <a:cubicBezTo>
                    <a:pt x="2237" y="12851"/>
                    <a:pt x="2237" y="12851"/>
                    <a:pt x="2237" y="12829"/>
                  </a:cubicBezTo>
                  <a:cubicBezTo>
                    <a:pt x="2260" y="12783"/>
                    <a:pt x="2283" y="12737"/>
                    <a:pt x="2305" y="12669"/>
                  </a:cubicBezTo>
                  <a:cubicBezTo>
                    <a:pt x="2305" y="12646"/>
                    <a:pt x="2328" y="12600"/>
                    <a:pt x="2328" y="12555"/>
                  </a:cubicBezTo>
                  <a:cubicBezTo>
                    <a:pt x="2351" y="12463"/>
                    <a:pt x="2374" y="12395"/>
                    <a:pt x="2397" y="12304"/>
                  </a:cubicBezTo>
                  <a:cubicBezTo>
                    <a:pt x="2420" y="12212"/>
                    <a:pt x="2442" y="12098"/>
                    <a:pt x="2442" y="12007"/>
                  </a:cubicBezTo>
                  <a:cubicBezTo>
                    <a:pt x="2465" y="11916"/>
                    <a:pt x="2488" y="11824"/>
                    <a:pt x="2488" y="11756"/>
                  </a:cubicBezTo>
                  <a:cubicBezTo>
                    <a:pt x="2534" y="11573"/>
                    <a:pt x="2557" y="11391"/>
                    <a:pt x="2579" y="11185"/>
                  </a:cubicBezTo>
                  <a:cubicBezTo>
                    <a:pt x="2579" y="11162"/>
                    <a:pt x="2579" y="11117"/>
                    <a:pt x="2579" y="11071"/>
                  </a:cubicBezTo>
                  <a:cubicBezTo>
                    <a:pt x="2625" y="11025"/>
                    <a:pt x="2625" y="10957"/>
                    <a:pt x="2625" y="10888"/>
                  </a:cubicBezTo>
                  <a:cubicBezTo>
                    <a:pt x="2648" y="10866"/>
                    <a:pt x="2648" y="10820"/>
                    <a:pt x="2648" y="10774"/>
                  </a:cubicBezTo>
                  <a:cubicBezTo>
                    <a:pt x="2671" y="10660"/>
                    <a:pt x="2671" y="10569"/>
                    <a:pt x="2694" y="10455"/>
                  </a:cubicBezTo>
                  <a:cubicBezTo>
                    <a:pt x="2716" y="10318"/>
                    <a:pt x="2739" y="10181"/>
                    <a:pt x="2739" y="10021"/>
                  </a:cubicBezTo>
                  <a:cubicBezTo>
                    <a:pt x="2762" y="9975"/>
                    <a:pt x="2762" y="9930"/>
                    <a:pt x="2762" y="9884"/>
                  </a:cubicBezTo>
                  <a:cubicBezTo>
                    <a:pt x="2762" y="9861"/>
                    <a:pt x="2762" y="9839"/>
                    <a:pt x="2785" y="9816"/>
                  </a:cubicBezTo>
                  <a:cubicBezTo>
                    <a:pt x="2785" y="9770"/>
                    <a:pt x="2785" y="9724"/>
                    <a:pt x="2785" y="9679"/>
                  </a:cubicBezTo>
                  <a:cubicBezTo>
                    <a:pt x="2808" y="9565"/>
                    <a:pt x="2808" y="9451"/>
                    <a:pt x="2830" y="9359"/>
                  </a:cubicBezTo>
                  <a:cubicBezTo>
                    <a:pt x="2830" y="9154"/>
                    <a:pt x="2853" y="8971"/>
                    <a:pt x="2853" y="8766"/>
                  </a:cubicBezTo>
                  <a:cubicBezTo>
                    <a:pt x="2876" y="8560"/>
                    <a:pt x="2876" y="8332"/>
                    <a:pt x="2899" y="8127"/>
                  </a:cubicBezTo>
                  <a:cubicBezTo>
                    <a:pt x="2899" y="8035"/>
                    <a:pt x="2899" y="7944"/>
                    <a:pt x="2899" y="7853"/>
                  </a:cubicBezTo>
                  <a:cubicBezTo>
                    <a:pt x="2899" y="7739"/>
                    <a:pt x="2899" y="7624"/>
                    <a:pt x="2899" y="7533"/>
                  </a:cubicBezTo>
                  <a:cubicBezTo>
                    <a:pt x="2899" y="7510"/>
                    <a:pt x="2876" y="7488"/>
                    <a:pt x="2876" y="7465"/>
                  </a:cubicBezTo>
                  <a:cubicBezTo>
                    <a:pt x="2876" y="7259"/>
                    <a:pt x="2876" y="7077"/>
                    <a:pt x="2876" y="6871"/>
                  </a:cubicBezTo>
                  <a:cubicBezTo>
                    <a:pt x="2876" y="6666"/>
                    <a:pt x="2876" y="6460"/>
                    <a:pt x="2876" y="6232"/>
                  </a:cubicBezTo>
                  <a:cubicBezTo>
                    <a:pt x="2876" y="6050"/>
                    <a:pt x="2853" y="5890"/>
                    <a:pt x="2853" y="5707"/>
                  </a:cubicBezTo>
                  <a:cubicBezTo>
                    <a:pt x="2853" y="5547"/>
                    <a:pt x="2830" y="5388"/>
                    <a:pt x="2830" y="5205"/>
                  </a:cubicBezTo>
                  <a:cubicBezTo>
                    <a:pt x="2830" y="5205"/>
                    <a:pt x="2808" y="5182"/>
                    <a:pt x="2808" y="5159"/>
                  </a:cubicBezTo>
                  <a:cubicBezTo>
                    <a:pt x="2808" y="5137"/>
                    <a:pt x="2808" y="5114"/>
                    <a:pt x="2785" y="5091"/>
                  </a:cubicBezTo>
                  <a:cubicBezTo>
                    <a:pt x="2785" y="5068"/>
                    <a:pt x="2762" y="5022"/>
                    <a:pt x="2762" y="4977"/>
                  </a:cubicBezTo>
                  <a:cubicBezTo>
                    <a:pt x="2762" y="4908"/>
                    <a:pt x="2739" y="4863"/>
                    <a:pt x="2739" y="4794"/>
                  </a:cubicBezTo>
                  <a:cubicBezTo>
                    <a:pt x="2716" y="4749"/>
                    <a:pt x="2716" y="4726"/>
                    <a:pt x="2716" y="4680"/>
                  </a:cubicBezTo>
                  <a:lnTo>
                    <a:pt x="2694" y="4657"/>
                  </a:lnTo>
                  <a:cubicBezTo>
                    <a:pt x="2671" y="4452"/>
                    <a:pt x="2648" y="4246"/>
                    <a:pt x="2648" y="4041"/>
                  </a:cubicBezTo>
                  <a:cubicBezTo>
                    <a:pt x="2648" y="4041"/>
                    <a:pt x="2648" y="4018"/>
                    <a:pt x="2625" y="3995"/>
                  </a:cubicBezTo>
                  <a:cubicBezTo>
                    <a:pt x="2625" y="3972"/>
                    <a:pt x="2625" y="3950"/>
                    <a:pt x="2625" y="3927"/>
                  </a:cubicBezTo>
                  <a:cubicBezTo>
                    <a:pt x="2602" y="3744"/>
                    <a:pt x="2602" y="3562"/>
                    <a:pt x="2579" y="3379"/>
                  </a:cubicBezTo>
                  <a:cubicBezTo>
                    <a:pt x="2557" y="3288"/>
                    <a:pt x="2534" y="3174"/>
                    <a:pt x="2534" y="3082"/>
                  </a:cubicBezTo>
                  <a:cubicBezTo>
                    <a:pt x="2511" y="3014"/>
                    <a:pt x="2511" y="2922"/>
                    <a:pt x="2488" y="2831"/>
                  </a:cubicBezTo>
                  <a:cubicBezTo>
                    <a:pt x="2465" y="2786"/>
                    <a:pt x="2442" y="2740"/>
                    <a:pt x="2374" y="2717"/>
                  </a:cubicBezTo>
                  <a:cubicBezTo>
                    <a:pt x="2374" y="2694"/>
                    <a:pt x="2374" y="2649"/>
                    <a:pt x="2351" y="2626"/>
                  </a:cubicBezTo>
                  <a:cubicBezTo>
                    <a:pt x="2351" y="2603"/>
                    <a:pt x="2328" y="2557"/>
                    <a:pt x="2305" y="2534"/>
                  </a:cubicBezTo>
                  <a:cubicBezTo>
                    <a:pt x="2305" y="2512"/>
                    <a:pt x="2283" y="2489"/>
                    <a:pt x="2260" y="2466"/>
                  </a:cubicBezTo>
                  <a:cubicBezTo>
                    <a:pt x="2260" y="2443"/>
                    <a:pt x="2237" y="2443"/>
                    <a:pt x="2214" y="2443"/>
                  </a:cubicBezTo>
                  <a:cubicBezTo>
                    <a:pt x="2214" y="2352"/>
                    <a:pt x="2191" y="2283"/>
                    <a:pt x="2169" y="2215"/>
                  </a:cubicBezTo>
                  <a:cubicBezTo>
                    <a:pt x="2146" y="2124"/>
                    <a:pt x="2100" y="2009"/>
                    <a:pt x="2054" y="1918"/>
                  </a:cubicBezTo>
                  <a:cubicBezTo>
                    <a:pt x="2009" y="1827"/>
                    <a:pt x="1986" y="1736"/>
                    <a:pt x="1940" y="1667"/>
                  </a:cubicBezTo>
                  <a:cubicBezTo>
                    <a:pt x="1895" y="1621"/>
                    <a:pt x="1872" y="1576"/>
                    <a:pt x="1849" y="1530"/>
                  </a:cubicBezTo>
                  <a:cubicBezTo>
                    <a:pt x="1826" y="1507"/>
                    <a:pt x="1803" y="1462"/>
                    <a:pt x="1781" y="1416"/>
                  </a:cubicBezTo>
                  <a:cubicBezTo>
                    <a:pt x="1735" y="1370"/>
                    <a:pt x="1689" y="1325"/>
                    <a:pt x="1644" y="1256"/>
                  </a:cubicBezTo>
                  <a:cubicBezTo>
                    <a:pt x="1575" y="1142"/>
                    <a:pt x="1507" y="1028"/>
                    <a:pt x="1438" y="914"/>
                  </a:cubicBezTo>
                  <a:cubicBezTo>
                    <a:pt x="1392" y="845"/>
                    <a:pt x="1324" y="823"/>
                    <a:pt x="1256" y="823"/>
                  </a:cubicBezTo>
                  <a:cubicBezTo>
                    <a:pt x="1233" y="823"/>
                    <a:pt x="1210" y="800"/>
                    <a:pt x="1164" y="777"/>
                  </a:cubicBezTo>
                  <a:cubicBezTo>
                    <a:pt x="1141" y="754"/>
                    <a:pt x="1096" y="731"/>
                    <a:pt x="1073" y="731"/>
                  </a:cubicBezTo>
                  <a:lnTo>
                    <a:pt x="1050" y="731"/>
                  </a:lnTo>
                  <a:cubicBezTo>
                    <a:pt x="1027" y="708"/>
                    <a:pt x="1004" y="686"/>
                    <a:pt x="982" y="663"/>
                  </a:cubicBezTo>
                  <a:lnTo>
                    <a:pt x="982" y="663"/>
                  </a:lnTo>
                  <a:lnTo>
                    <a:pt x="1027" y="686"/>
                  </a:lnTo>
                  <a:cubicBezTo>
                    <a:pt x="959" y="594"/>
                    <a:pt x="890" y="526"/>
                    <a:pt x="822" y="435"/>
                  </a:cubicBezTo>
                  <a:cubicBezTo>
                    <a:pt x="776" y="366"/>
                    <a:pt x="708" y="320"/>
                    <a:pt x="662" y="252"/>
                  </a:cubicBezTo>
                  <a:cubicBezTo>
                    <a:pt x="616" y="229"/>
                    <a:pt x="594" y="183"/>
                    <a:pt x="548" y="161"/>
                  </a:cubicBezTo>
                  <a:cubicBezTo>
                    <a:pt x="525" y="138"/>
                    <a:pt x="502" y="115"/>
                    <a:pt x="457" y="92"/>
                  </a:cubicBezTo>
                  <a:cubicBezTo>
                    <a:pt x="434" y="69"/>
                    <a:pt x="411" y="46"/>
                    <a:pt x="388" y="46"/>
                  </a:cubicBezTo>
                  <a:lnTo>
                    <a:pt x="320" y="46"/>
                  </a:lnTo>
                  <a:cubicBezTo>
                    <a:pt x="274" y="24"/>
                    <a:pt x="228" y="1"/>
                    <a:pt x="206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24"/>
            <p:cNvSpPr/>
            <p:nvPr/>
          </p:nvSpPr>
          <p:spPr>
            <a:xfrm>
              <a:off x="7077150" y="2396125"/>
              <a:ext cx="26850" cy="54800"/>
            </a:xfrm>
            <a:custGeom>
              <a:avLst/>
              <a:gdLst/>
              <a:ahLst/>
              <a:cxnLst/>
              <a:rect l="l" t="t" r="r" b="b"/>
              <a:pathLst>
                <a:path w="1074" h="2192" extrusionOk="0">
                  <a:moveTo>
                    <a:pt x="1005" y="1"/>
                  </a:moveTo>
                  <a:cubicBezTo>
                    <a:pt x="982" y="1"/>
                    <a:pt x="959" y="24"/>
                    <a:pt x="959" y="46"/>
                  </a:cubicBezTo>
                  <a:cubicBezTo>
                    <a:pt x="936" y="138"/>
                    <a:pt x="913" y="229"/>
                    <a:pt x="890" y="320"/>
                  </a:cubicBezTo>
                  <a:cubicBezTo>
                    <a:pt x="868" y="343"/>
                    <a:pt x="868" y="389"/>
                    <a:pt x="845" y="434"/>
                  </a:cubicBezTo>
                  <a:cubicBezTo>
                    <a:pt x="822" y="480"/>
                    <a:pt x="822" y="526"/>
                    <a:pt x="799" y="571"/>
                  </a:cubicBezTo>
                  <a:cubicBezTo>
                    <a:pt x="776" y="640"/>
                    <a:pt x="731" y="708"/>
                    <a:pt x="708" y="777"/>
                  </a:cubicBezTo>
                  <a:cubicBezTo>
                    <a:pt x="708" y="800"/>
                    <a:pt x="685" y="822"/>
                    <a:pt x="685" y="845"/>
                  </a:cubicBezTo>
                  <a:lnTo>
                    <a:pt x="617" y="959"/>
                  </a:lnTo>
                  <a:cubicBezTo>
                    <a:pt x="594" y="1005"/>
                    <a:pt x="594" y="1028"/>
                    <a:pt x="571" y="1051"/>
                  </a:cubicBezTo>
                  <a:cubicBezTo>
                    <a:pt x="548" y="1074"/>
                    <a:pt x="548" y="1119"/>
                    <a:pt x="525" y="1142"/>
                  </a:cubicBezTo>
                  <a:cubicBezTo>
                    <a:pt x="502" y="1211"/>
                    <a:pt x="457" y="1256"/>
                    <a:pt x="434" y="1325"/>
                  </a:cubicBezTo>
                  <a:cubicBezTo>
                    <a:pt x="388" y="1393"/>
                    <a:pt x="366" y="1462"/>
                    <a:pt x="320" y="1507"/>
                  </a:cubicBezTo>
                  <a:cubicBezTo>
                    <a:pt x="274" y="1576"/>
                    <a:pt x="251" y="1644"/>
                    <a:pt x="206" y="1713"/>
                  </a:cubicBezTo>
                  <a:cubicBezTo>
                    <a:pt x="137" y="1850"/>
                    <a:pt x="69" y="1987"/>
                    <a:pt x="0" y="2124"/>
                  </a:cubicBezTo>
                  <a:cubicBezTo>
                    <a:pt x="0" y="2146"/>
                    <a:pt x="0" y="2169"/>
                    <a:pt x="23" y="2192"/>
                  </a:cubicBezTo>
                  <a:cubicBezTo>
                    <a:pt x="46" y="2192"/>
                    <a:pt x="69" y="2192"/>
                    <a:pt x="92" y="2169"/>
                  </a:cubicBezTo>
                  <a:cubicBezTo>
                    <a:pt x="183" y="1987"/>
                    <a:pt x="274" y="1804"/>
                    <a:pt x="366" y="1644"/>
                  </a:cubicBezTo>
                  <a:cubicBezTo>
                    <a:pt x="411" y="1553"/>
                    <a:pt x="457" y="1462"/>
                    <a:pt x="502" y="1393"/>
                  </a:cubicBezTo>
                  <a:cubicBezTo>
                    <a:pt x="548" y="1325"/>
                    <a:pt x="594" y="1233"/>
                    <a:pt x="617" y="1165"/>
                  </a:cubicBezTo>
                  <a:cubicBezTo>
                    <a:pt x="639" y="1119"/>
                    <a:pt x="685" y="1074"/>
                    <a:pt x="708" y="1028"/>
                  </a:cubicBezTo>
                  <a:cubicBezTo>
                    <a:pt x="708" y="1005"/>
                    <a:pt x="708" y="982"/>
                    <a:pt x="708" y="982"/>
                  </a:cubicBezTo>
                  <a:cubicBezTo>
                    <a:pt x="731" y="937"/>
                    <a:pt x="754" y="914"/>
                    <a:pt x="776" y="868"/>
                  </a:cubicBezTo>
                  <a:cubicBezTo>
                    <a:pt x="776" y="845"/>
                    <a:pt x="799" y="822"/>
                    <a:pt x="822" y="777"/>
                  </a:cubicBezTo>
                  <a:cubicBezTo>
                    <a:pt x="845" y="731"/>
                    <a:pt x="868" y="686"/>
                    <a:pt x="890" y="617"/>
                  </a:cubicBezTo>
                  <a:cubicBezTo>
                    <a:pt x="890" y="571"/>
                    <a:pt x="913" y="526"/>
                    <a:pt x="936" y="480"/>
                  </a:cubicBezTo>
                  <a:cubicBezTo>
                    <a:pt x="959" y="434"/>
                    <a:pt x="959" y="389"/>
                    <a:pt x="982" y="366"/>
                  </a:cubicBezTo>
                  <a:cubicBezTo>
                    <a:pt x="1005" y="252"/>
                    <a:pt x="1027" y="161"/>
                    <a:pt x="1050" y="69"/>
                  </a:cubicBezTo>
                  <a:cubicBezTo>
                    <a:pt x="1073" y="46"/>
                    <a:pt x="1050" y="24"/>
                    <a:pt x="10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24"/>
            <p:cNvSpPr/>
            <p:nvPr/>
          </p:nvSpPr>
          <p:spPr>
            <a:xfrm>
              <a:off x="6894550" y="2446925"/>
              <a:ext cx="126125" cy="131275"/>
            </a:xfrm>
            <a:custGeom>
              <a:avLst/>
              <a:gdLst/>
              <a:ahLst/>
              <a:cxnLst/>
              <a:rect l="l" t="t" r="r" b="b"/>
              <a:pathLst>
                <a:path w="5045" h="5251" extrusionOk="0">
                  <a:moveTo>
                    <a:pt x="2488" y="2808"/>
                  </a:moveTo>
                  <a:cubicBezTo>
                    <a:pt x="2488" y="2808"/>
                    <a:pt x="2488" y="2831"/>
                    <a:pt x="2488" y="2831"/>
                  </a:cubicBezTo>
                  <a:cubicBezTo>
                    <a:pt x="2465" y="2831"/>
                    <a:pt x="2465" y="2853"/>
                    <a:pt x="2443" y="2853"/>
                  </a:cubicBezTo>
                  <a:lnTo>
                    <a:pt x="2465" y="2853"/>
                  </a:lnTo>
                  <a:cubicBezTo>
                    <a:pt x="2397" y="2899"/>
                    <a:pt x="2351" y="2945"/>
                    <a:pt x="2306" y="3013"/>
                  </a:cubicBezTo>
                  <a:cubicBezTo>
                    <a:pt x="2306" y="3013"/>
                    <a:pt x="2306" y="3013"/>
                    <a:pt x="2306" y="2990"/>
                  </a:cubicBezTo>
                  <a:cubicBezTo>
                    <a:pt x="2328" y="2968"/>
                    <a:pt x="2351" y="2945"/>
                    <a:pt x="2351" y="2922"/>
                  </a:cubicBezTo>
                  <a:cubicBezTo>
                    <a:pt x="2374" y="2922"/>
                    <a:pt x="2374" y="2899"/>
                    <a:pt x="2397" y="2899"/>
                  </a:cubicBezTo>
                  <a:cubicBezTo>
                    <a:pt x="2397" y="2876"/>
                    <a:pt x="2397" y="2876"/>
                    <a:pt x="2397" y="2876"/>
                  </a:cubicBezTo>
                  <a:cubicBezTo>
                    <a:pt x="2443" y="2853"/>
                    <a:pt x="2465" y="2831"/>
                    <a:pt x="2488" y="2808"/>
                  </a:cubicBezTo>
                  <a:close/>
                  <a:moveTo>
                    <a:pt x="4953" y="0"/>
                  </a:moveTo>
                  <a:cubicBezTo>
                    <a:pt x="4930" y="0"/>
                    <a:pt x="4908" y="23"/>
                    <a:pt x="4908" y="46"/>
                  </a:cubicBezTo>
                  <a:cubicBezTo>
                    <a:pt x="4794" y="206"/>
                    <a:pt x="4679" y="343"/>
                    <a:pt x="4565" y="502"/>
                  </a:cubicBezTo>
                  <a:cubicBezTo>
                    <a:pt x="4520" y="571"/>
                    <a:pt x="4474" y="639"/>
                    <a:pt x="4405" y="708"/>
                  </a:cubicBezTo>
                  <a:cubicBezTo>
                    <a:pt x="4360" y="776"/>
                    <a:pt x="4291" y="845"/>
                    <a:pt x="4246" y="913"/>
                  </a:cubicBezTo>
                  <a:cubicBezTo>
                    <a:pt x="4177" y="982"/>
                    <a:pt x="4109" y="1050"/>
                    <a:pt x="4063" y="1119"/>
                  </a:cubicBezTo>
                  <a:cubicBezTo>
                    <a:pt x="3995" y="1187"/>
                    <a:pt x="3949" y="1278"/>
                    <a:pt x="3881" y="1347"/>
                  </a:cubicBezTo>
                  <a:cubicBezTo>
                    <a:pt x="3858" y="1393"/>
                    <a:pt x="3812" y="1415"/>
                    <a:pt x="3789" y="1461"/>
                  </a:cubicBezTo>
                  <a:cubicBezTo>
                    <a:pt x="3766" y="1438"/>
                    <a:pt x="3721" y="1438"/>
                    <a:pt x="3698" y="1438"/>
                  </a:cubicBezTo>
                  <a:cubicBezTo>
                    <a:pt x="3675" y="1461"/>
                    <a:pt x="3652" y="1461"/>
                    <a:pt x="3629" y="1484"/>
                  </a:cubicBezTo>
                  <a:cubicBezTo>
                    <a:pt x="3607" y="1484"/>
                    <a:pt x="3607" y="1507"/>
                    <a:pt x="3584" y="1507"/>
                  </a:cubicBezTo>
                  <a:cubicBezTo>
                    <a:pt x="3561" y="1530"/>
                    <a:pt x="3538" y="1552"/>
                    <a:pt x="3515" y="1575"/>
                  </a:cubicBezTo>
                  <a:lnTo>
                    <a:pt x="3356" y="1758"/>
                  </a:lnTo>
                  <a:cubicBezTo>
                    <a:pt x="3356" y="1758"/>
                    <a:pt x="3333" y="1781"/>
                    <a:pt x="3333" y="1781"/>
                  </a:cubicBezTo>
                  <a:lnTo>
                    <a:pt x="3310" y="1781"/>
                  </a:lnTo>
                  <a:cubicBezTo>
                    <a:pt x="3287" y="1781"/>
                    <a:pt x="3241" y="1803"/>
                    <a:pt x="3219" y="1803"/>
                  </a:cubicBezTo>
                  <a:cubicBezTo>
                    <a:pt x="3196" y="1826"/>
                    <a:pt x="3173" y="1849"/>
                    <a:pt x="3150" y="1872"/>
                  </a:cubicBezTo>
                  <a:cubicBezTo>
                    <a:pt x="3127" y="1895"/>
                    <a:pt x="3104" y="1918"/>
                    <a:pt x="3082" y="1940"/>
                  </a:cubicBezTo>
                  <a:cubicBezTo>
                    <a:pt x="3036" y="1986"/>
                    <a:pt x="2990" y="2032"/>
                    <a:pt x="2922" y="2077"/>
                  </a:cubicBezTo>
                  <a:cubicBezTo>
                    <a:pt x="2831" y="2169"/>
                    <a:pt x="2739" y="2237"/>
                    <a:pt x="2625" y="2328"/>
                  </a:cubicBezTo>
                  <a:cubicBezTo>
                    <a:pt x="2625" y="2328"/>
                    <a:pt x="2602" y="2351"/>
                    <a:pt x="2602" y="2351"/>
                  </a:cubicBezTo>
                  <a:cubicBezTo>
                    <a:pt x="2590" y="2348"/>
                    <a:pt x="2577" y="2347"/>
                    <a:pt x="2565" y="2347"/>
                  </a:cubicBezTo>
                  <a:cubicBezTo>
                    <a:pt x="2486" y="2347"/>
                    <a:pt x="2410" y="2403"/>
                    <a:pt x="2351" y="2443"/>
                  </a:cubicBezTo>
                  <a:cubicBezTo>
                    <a:pt x="2306" y="2465"/>
                    <a:pt x="2260" y="2488"/>
                    <a:pt x="2214" y="2534"/>
                  </a:cubicBezTo>
                  <a:cubicBezTo>
                    <a:pt x="2169" y="2557"/>
                    <a:pt x="2146" y="2579"/>
                    <a:pt x="2100" y="2602"/>
                  </a:cubicBezTo>
                  <a:cubicBezTo>
                    <a:pt x="2100" y="2602"/>
                    <a:pt x="2077" y="2625"/>
                    <a:pt x="2054" y="2625"/>
                  </a:cubicBezTo>
                  <a:cubicBezTo>
                    <a:pt x="2032" y="2648"/>
                    <a:pt x="2009" y="2671"/>
                    <a:pt x="1963" y="2694"/>
                  </a:cubicBezTo>
                  <a:cubicBezTo>
                    <a:pt x="1918" y="2716"/>
                    <a:pt x="1872" y="2739"/>
                    <a:pt x="1826" y="2785"/>
                  </a:cubicBezTo>
                  <a:cubicBezTo>
                    <a:pt x="1803" y="2785"/>
                    <a:pt x="1781" y="2785"/>
                    <a:pt x="1781" y="2808"/>
                  </a:cubicBezTo>
                  <a:cubicBezTo>
                    <a:pt x="1758" y="2762"/>
                    <a:pt x="1712" y="2739"/>
                    <a:pt x="1689" y="2739"/>
                  </a:cubicBezTo>
                  <a:cubicBezTo>
                    <a:pt x="1674" y="2739"/>
                    <a:pt x="1659" y="2729"/>
                    <a:pt x="1637" y="2729"/>
                  </a:cubicBezTo>
                  <a:cubicBezTo>
                    <a:pt x="1626" y="2729"/>
                    <a:pt x="1613" y="2732"/>
                    <a:pt x="1598" y="2739"/>
                  </a:cubicBezTo>
                  <a:cubicBezTo>
                    <a:pt x="1575" y="2739"/>
                    <a:pt x="1552" y="2739"/>
                    <a:pt x="1530" y="2762"/>
                  </a:cubicBezTo>
                  <a:cubicBezTo>
                    <a:pt x="1461" y="2808"/>
                    <a:pt x="1438" y="2853"/>
                    <a:pt x="1393" y="2899"/>
                  </a:cubicBezTo>
                  <a:cubicBezTo>
                    <a:pt x="1370" y="2945"/>
                    <a:pt x="1347" y="2990"/>
                    <a:pt x="1301" y="3036"/>
                  </a:cubicBezTo>
                  <a:cubicBezTo>
                    <a:pt x="1256" y="3127"/>
                    <a:pt x="1210" y="3196"/>
                    <a:pt x="1164" y="3264"/>
                  </a:cubicBezTo>
                  <a:cubicBezTo>
                    <a:pt x="1096" y="3356"/>
                    <a:pt x="1050" y="3424"/>
                    <a:pt x="1005" y="3515"/>
                  </a:cubicBezTo>
                  <a:cubicBezTo>
                    <a:pt x="959" y="3607"/>
                    <a:pt x="913" y="3675"/>
                    <a:pt x="868" y="3766"/>
                  </a:cubicBezTo>
                  <a:cubicBezTo>
                    <a:pt x="799" y="3835"/>
                    <a:pt x="753" y="3926"/>
                    <a:pt x="685" y="4017"/>
                  </a:cubicBezTo>
                  <a:cubicBezTo>
                    <a:pt x="639" y="4109"/>
                    <a:pt x="594" y="4177"/>
                    <a:pt x="525" y="4269"/>
                  </a:cubicBezTo>
                  <a:cubicBezTo>
                    <a:pt x="411" y="4428"/>
                    <a:pt x="297" y="4588"/>
                    <a:pt x="183" y="4748"/>
                  </a:cubicBezTo>
                  <a:cubicBezTo>
                    <a:pt x="137" y="4794"/>
                    <a:pt x="114" y="4816"/>
                    <a:pt x="92" y="4862"/>
                  </a:cubicBezTo>
                  <a:cubicBezTo>
                    <a:pt x="46" y="4908"/>
                    <a:pt x="23" y="4953"/>
                    <a:pt x="0" y="5022"/>
                  </a:cubicBezTo>
                  <a:cubicBezTo>
                    <a:pt x="0" y="5090"/>
                    <a:pt x="46" y="5182"/>
                    <a:pt x="137" y="5204"/>
                  </a:cubicBezTo>
                  <a:cubicBezTo>
                    <a:pt x="160" y="5227"/>
                    <a:pt x="206" y="5227"/>
                    <a:pt x="251" y="5227"/>
                  </a:cubicBezTo>
                  <a:cubicBezTo>
                    <a:pt x="297" y="5227"/>
                    <a:pt x="320" y="5250"/>
                    <a:pt x="365" y="5250"/>
                  </a:cubicBezTo>
                  <a:cubicBezTo>
                    <a:pt x="457" y="5250"/>
                    <a:pt x="571" y="5227"/>
                    <a:pt x="662" y="5227"/>
                  </a:cubicBezTo>
                  <a:cubicBezTo>
                    <a:pt x="753" y="5204"/>
                    <a:pt x="845" y="5182"/>
                    <a:pt x="936" y="5182"/>
                  </a:cubicBezTo>
                  <a:cubicBezTo>
                    <a:pt x="1005" y="5182"/>
                    <a:pt x="1050" y="5159"/>
                    <a:pt x="1119" y="5136"/>
                  </a:cubicBezTo>
                  <a:cubicBezTo>
                    <a:pt x="1187" y="5113"/>
                    <a:pt x="1256" y="5067"/>
                    <a:pt x="1301" y="5022"/>
                  </a:cubicBezTo>
                  <a:cubicBezTo>
                    <a:pt x="1370" y="4976"/>
                    <a:pt x="1415" y="4930"/>
                    <a:pt x="1438" y="4862"/>
                  </a:cubicBezTo>
                  <a:cubicBezTo>
                    <a:pt x="1484" y="4771"/>
                    <a:pt x="1530" y="4702"/>
                    <a:pt x="1552" y="4634"/>
                  </a:cubicBezTo>
                  <a:cubicBezTo>
                    <a:pt x="1644" y="4497"/>
                    <a:pt x="1712" y="4360"/>
                    <a:pt x="1803" y="4246"/>
                  </a:cubicBezTo>
                  <a:cubicBezTo>
                    <a:pt x="1918" y="4086"/>
                    <a:pt x="2032" y="3949"/>
                    <a:pt x="2146" y="3812"/>
                  </a:cubicBezTo>
                  <a:cubicBezTo>
                    <a:pt x="2237" y="3652"/>
                    <a:pt x="2351" y="3515"/>
                    <a:pt x="2465" y="3401"/>
                  </a:cubicBezTo>
                  <a:cubicBezTo>
                    <a:pt x="2579" y="3264"/>
                    <a:pt x="2694" y="3150"/>
                    <a:pt x="2808" y="3013"/>
                  </a:cubicBezTo>
                  <a:cubicBezTo>
                    <a:pt x="2831" y="3013"/>
                    <a:pt x="2831" y="2990"/>
                    <a:pt x="2853" y="2968"/>
                  </a:cubicBezTo>
                  <a:cubicBezTo>
                    <a:pt x="2990" y="2831"/>
                    <a:pt x="3127" y="2694"/>
                    <a:pt x="3264" y="2534"/>
                  </a:cubicBezTo>
                  <a:cubicBezTo>
                    <a:pt x="3378" y="2420"/>
                    <a:pt x="3515" y="2283"/>
                    <a:pt x="3629" y="2146"/>
                  </a:cubicBezTo>
                  <a:cubicBezTo>
                    <a:pt x="3744" y="2009"/>
                    <a:pt x="3858" y="1849"/>
                    <a:pt x="3972" y="1712"/>
                  </a:cubicBezTo>
                  <a:cubicBezTo>
                    <a:pt x="4086" y="1575"/>
                    <a:pt x="4177" y="1415"/>
                    <a:pt x="4269" y="1278"/>
                  </a:cubicBezTo>
                  <a:cubicBezTo>
                    <a:pt x="4337" y="1164"/>
                    <a:pt x="4405" y="1096"/>
                    <a:pt x="4451" y="982"/>
                  </a:cubicBezTo>
                  <a:cubicBezTo>
                    <a:pt x="4520" y="890"/>
                    <a:pt x="4588" y="799"/>
                    <a:pt x="4634" y="708"/>
                  </a:cubicBezTo>
                  <a:cubicBezTo>
                    <a:pt x="4771" y="502"/>
                    <a:pt x="4908" y="320"/>
                    <a:pt x="5022" y="114"/>
                  </a:cubicBezTo>
                  <a:cubicBezTo>
                    <a:pt x="5045" y="92"/>
                    <a:pt x="5045" y="46"/>
                    <a:pt x="4999" y="23"/>
                  </a:cubicBezTo>
                  <a:cubicBezTo>
                    <a:pt x="4999" y="23"/>
                    <a:pt x="4976" y="0"/>
                    <a:pt x="4953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4"/>
            <p:cNvSpPr/>
            <p:nvPr/>
          </p:nvSpPr>
          <p:spPr>
            <a:xfrm>
              <a:off x="6677700" y="2313950"/>
              <a:ext cx="152375" cy="234150"/>
            </a:xfrm>
            <a:custGeom>
              <a:avLst/>
              <a:gdLst/>
              <a:ahLst/>
              <a:cxnLst/>
              <a:rect l="l" t="t" r="r" b="b"/>
              <a:pathLst>
                <a:path w="6095" h="9366" extrusionOk="0">
                  <a:moveTo>
                    <a:pt x="199" y="8744"/>
                  </a:moveTo>
                  <a:cubicBezTo>
                    <a:pt x="193" y="8746"/>
                    <a:pt x="184" y="8751"/>
                    <a:pt x="183" y="8764"/>
                  </a:cubicBezTo>
                  <a:lnTo>
                    <a:pt x="183" y="8764"/>
                  </a:lnTo>
                  <a:cubicBezTo>
                    <a:pt x="189" y="8757"/>
                    <a:pt x="194" y="8751"/>
                    <a:pt x="199" y="8744"/>
                  </a:cubicBezTo>
                  <a:close/>
                  <a:moveTo>
                    <a:pt x="5981" y="1"/>
                  </a:moveTo>
                  <a:cubicBezTo>
                    <a:pt x="5935" y="1"/>
                    <a:pt x="5890" y="24"/>
                    <a:pt x="5890" y="69"/>
                  </a:cubicBezTo>
                  <a:cubicBezTo>
                    <a:pt x="5844" y="184"/>
                    <a:pt x="5798" y="320"/>
                    <a:pt x="5753" y="435"/>
                  </a:cubicBezTo>
                  <a:cubicBezTo>
                    <a:pt x="5684" y="572"/>
                    <a:pt x="5638" y="709"/>
                    <a:pt x="5570" y="845"/>
                  </a:cubicBezTo>
                  <a:cubicBezTo>
                    <a:pt x="5433" y="1119"/>
                    <a:pt x="5296" y="1370"/>
                    <a:pt x="5136" y="1644"/>
                  </a:cubicBezTo>
                  <a:cubicBezTo>
                    <a:pt x="5098" y="1720"/>
                    <a:pt x="5060" y="1797"/>
                    <a:pt x="5022" y="1873"/>
                  </a:cubicBezTo>
                  <a:cubicBezTo>
                    <a:pt x="4931" y="2032"/>
                    <a:pt x="4840" y="2169"/>
                    <a:pt x="4748" y="2329"/>
                  </a:cubicBezTo>
                  <a:cubicBezTo>
                    <a:pt x="4634" y="2489"/>
                    <a:pt x="4543" y="2649"/>
                    <a:pt x="4452" y="2808"/>
                  </a:cubicBezTo>
                  <a:cubicBezTo>
                    <a:pt x="4246" y="3151"/>
                    <a:pt x="4041" y="3470"/>
                    <a:pt x="3812" y="3790"/>
                  </a:cubicBezTo>
                  <a:cubicBezTo>
                    <a:pt x="3767" y="3881"/>
                    <a:pt x="3698" y="3950"/>
                    <a:pt x="3653" y="4041"/>
                  </a:cubicBezTo>
                  <a:cubicBezTo>
                    <a:pt x="3607" y="4132"/>
                    <a:pt x="3539" y="4201"/>
                    <a:pt x="3470" y="4292"/>
                  </a:cubicBezTo>
                  <a:cubicBezTo>
                    <a:pt x="3424" y="4361"/>
                    <a:pt x="3379" y="4452"/>
                    <a:pt x="3310" y="4543"/>
                  </a:cubicBezTo>
                  <a:cubicBezTo>
                    <a:pt x="3265" y="4612"/>
                    <a:pt x="3196" y="4680"/>
                    <a:pt x="3150" y="4771"/>
                  </a:cubicBezTo>
                  <a:cubicBezTo>
                    <a:pt x="3082" y="4840"/>
                    <a:pt x="3036" y="4931"/>
                    <a:pt x="2991" y="5000"/>
                  </a:cubicBezTo>
                  <a:cubicBezTo>
                    <a:pt x="2922" y="5091"/>
                    <a:pt x="2877" y="5159"/>
                    <a:pt x="2808" y="5228"/>
                  </a:cubicBezTo>
                  <a:cubicBezTo>
                    <a:pt x="2717" y="5388"/>
                    <a:pt x="2603" y="5547"/>
                    <a:pt x="2489" y="5684"/>
                  </a:cubicBezTo>
                  <a:cubicBezTo>
                    <a:pt x="2374" y="5844"/>
                    <a:pt x="2260" y="6004"/>
                    <a:pt x="2146" y="6164"/>
                  </a:cubicBezTo>
                  <a:cubicBezTo>
                    <a:pt x="2032" y="6324"/>
                    <a:pt x="1918" y="6460"/>
                    <a:pt x="1804" y="6620"/>
                  </a:cubicBezTo>
                  <a:cubicBezTo>
                    <a:pt x="1735" y="6689"/>
                    <a:pt x="1667" y="6780"/>
                    <a:pt x="1621" y="6871"/>
                  </a:cubicBezTo>
                  <a:cubicBezTo>
                    <a:pt x="1553" y="6940"/>
                    <a:pt x="1507" y="7031"/>
                    <a:pt x="1439" y="7100"/>
                  </a:cubicBezTo>
                  <a:cubicBezTo>
                    <a:pt x="1324" y="7259"/>
                    <a:pt x="1210" y="7419"/>
                    <a:pt x="1096" y="7556"/>
                  </a:cubicBezTo>
                  <a:lnTo>
                    <a:pt x="617" y="8195"/>
                  </a:lnTo>
                  <a:lnTo>
                    <a:pt x="389" y="8469"/>
                  </a:lnTo>
                  <a:cubicBezTo>
                    <a:pt x="366" y="8538"/>
                    <a:pt x="320" y="8583"/>
                    <a:pt x="274" y="8652"/>
                  </a:cubicBezTo>
                  <a:cubicBezTo>
                    <a:pt x="244" y="8683"/>
                    <a:pt x="223" y="8713"/>
                    <a:pt x="199" y="8744"/>
                  </a:cubicBezTo>
                  <a:lnTo>
                    <a:pt x="199" y="8744"/>
                  </a:lnTo>
                  <a:cubicBezTo>
                    <a:pt x="203" y="8743"/>
                    <a:pt x="206" y="8743"/>
                    <a:pt x="206" y="8743"/>
                  </a:cubicBezTo>
                  <a:lnTo>
                    <a:pt x="206" y="8743"/>
                  </a:lnTo>
                  <a:lnTo>
                    <a:pt x="183" y="8766"/>
                  </a:lnTo>
                  <a:cubicBezTo>
                    <a:pt x="183" y="8765"/>
                    <a:pt x="183" y="8764"/>
                    <a:pt x="183" y="8764"/>
                  </a:cubicBezTo>
                  <a:lnTo>
                    <a:pt x="183" y="8764"/>
                  </a:lnTo>
                  <a:cubicBezTo>
                    <a:pt x="176" y="8772"/>
                    <a:pt x="169" y="8780"/>
                    <a:pt x="160" y="8789"/>
                  </a:cubicBezTo>
                  <a:cubicBezTo>
                    <a:pt x="138" y="8811"/>
                    <a:pt x="138" y="8811"/>
                    <a:pt x="115" y="8857"/>
                  </a:cubicBezTo>
                  <a:cubicBezTo>
                    <a:pt x="92" y="8880"/>
                    <a:pt x="92" y="8880"/>
                    <a:pt x="69" y="8880"/>
                  </a:cubicBezTo>
                  <a:cubicBezTo>
                    <a:pt x="69" y="8903"/>
                    <a:pt x="46" y="8903"/>
                    <a:pt x="46" y="8926"/>
                  </a:cubicBezTo>
                  <a:cubicBezTo>
                    <a:pt x="23" y="8948"/>
                    <a:pt x="1" y="8994"/>
                    <a:pt x="1" y="9017"/>
                  </a:cubicBezTo>
                  <a:cubicBezTo>
                    <a:pt x="1" y="9085"/>
                    <a:pt x="46" y="9108"/>
                    <a:pt x="92" y="9131"/>
                  </a:cubicBezTo>
                  <a:cubicBezTo>
                    <a:pt x="115" y="9154"/>
                    <a:pt x="138" y="9154"/>
                    <a:pt x="160" y="9154"/>
                  </a:cubicBezTo>
                  <a:cubicBezTo>
                    <a:pt x="183" y="9154"/>
                    <a:pt x="229" y="9177"/>
                    <a:pt x="252" y="9177"/>
                  </a:cubicBezTo>
                  <a:cubicBezTo>
                    <a:pt x="343" y="9222"/>
                    <a:pt x="411" y="9245"/>
                    <a:pt x="480" y="9291"/>
                  </a:cubicBezTo>
                  <a:cubicBezTo>
                    <a:pt x="526" y="9314"/>
                    <a:pt x="548" y="9314"/>
                    <a:pt x="594" y="9314"/>
                  </a:cubicBezTo>
                  <a:cubicBezTo>
                    <a:pt x="617" y="9336"/>
                    <a:pt x="663" y="9359"/>
                    <a:pt x="708" y="9359"/>
                  </a:cubicBezTo>
                  <a:cubicBezTo>
                    <a:pt x="724" y="9363"/>
                    <a:pt x="740" y="9365"/>
                    <a:pt x="755" y="9365"/>
                  </a:cubicBezTo>
                  <a:cubicBezTo>
                    <a:pt x="829" y="9365"/>
                    <a:pt x="899" y="9321"/>
                    <a:pt x="936" y="9245"/>
                  </a:cubicBezTo>
                  <a:cubicBezTo>
                    <a:pt x="982" y="9200"/>
                    <a:pt x="1005" y="9131"/>
                    <a:pt x="1051" y="9085"/>
                  </a:cubicBezTo>
                  <a:cubicBezTo>
                    <a:pt x="1096" y="9017"/>
                    <a:pt x="1142" y="8971"/>
                    <a:pt x="1188" y="8903"/>
                  </a:cubicBezTo>
                  <a:cubicBezTo>
                    <a:pt x="1233" y="8811"/>
                    <a:pt x="1302" y="8720"/>
                    <a:pt x="1370" y="8629"/>
                  </a:cubicBezTo>
                  <a:cubicBezTo>
                    <a:pt x="1393" y="8652"/>
                    <a:pt x="1416" y="8652"/>
                    <a:pt x="1439" y="8652"/>
                  </a:cubicBezTo>
                  <a:cubicBezTo>
                    <a:pt x="1461" y="8652"/>
                    <a:pt x="1484" y="8629"/>
                    <a:pt x="1484" y="8629"/>
                  </a:cubicBezTo>
                  <a:cubicBezTo>
                    <a:pt x="1530" y="8629"/>
                    <a:pt x="1553" y="8606"/>
                    <a:pt x="1576" y="8583"/>
                  </a:cubicBezTo>
                  <a:cubicBezTo>
                    <a:pt x="1621" y="8515"/>
                    <a:pt x="1667" y="8469"/>
                    <a:pt x="1712" y="8401"/>
                  </a:cubicBezTo>
                  <a:cubicBezTo>
                    <a:pt x="1735" y="8355"/>
                    <a:pt x="1758" y="8332"/>
                    <a:pt x="1804" y="8287"/>
                  </a:cubicBezTo>
                  <a:cubicBezTo>
                    <a:pt x="1849" y="8218"/>
                    <a:pt x="1918" y="8127"/>
                    <a:pt x="1964" y="8058"/>
                  </a:cubicBezTo>
                  <a:cubicBezTo>
                    <a:pt x="2032" y="7967"/>
                    <a:pt x="2101" y="7853"/>
                    <a:pt x="2169" y="7762"/>
                  </a:cubicBezTo>
                  <a:cubicBezTo>
                    <a:pt x="2237" y="7670"/>
                    <a:pt x="2283" y="7579"/>
                    <a:pt x="2352" y="7488"/>
                  </a:cubicBezTo>
                  <a:cubicBezTo>
                    <a:pt x="2397" y="7396"/>
                    <a:pt x="2466" y="7305"/>
                    <a:pt x="2511" y="7214"/>
                  </a:cubicBezTo>
                  <a:cubicBezTo>
                    <a:pt x="2557" y="7145"/>
                    <a:pt x="2625" y="7054"/>
                    <a:pt x="2671" y="6985"/>
                  </a:cubicBezTo>
                  <a:cubicBezTo>
                    <a:pt x="2785" y="6780"/>
                    <a:pt x="2899" y="6597"/>
                    <a:pt x="2991" y="6392"/>
                  </a:cubicBezTo>
                  <a:cubicBezTo>
                    <a:pt x="3036" y="6324"/>
                    <a:pt x="3082" y="6232"/>
                    <a:pt x="3128" y="6164"/>
                  </a:cubicBezTo>
                  <a:cubicBezTo>
                    <a:pt x="3173" y="6095"/>
                    <a:pt x="3219" y="6027"/>
                    <a:pt x="3265" y="5958"/>
                  </a:cubicBezTo>
                  <a:cubicBezTo>
                    <a:pt x="3333" y="5844"/>
                    <a:pt x="3402" y="5753"/>
                    <a:pt x="3470" y="5662"/>
                  </a:cubicBezTo>
                  <a:cubicBezTo>
                    <a:pt x="3539" y="5570"/>
                    <a:pt x="3516" y="5456"/>
                    <a:pt x="3447" y="5411"/>
                  </a:cubicBezTo>
                  <a:cubicBezTo>
                    <a:pt x="3409" y="5382"/>
                    <a:pt x="3367" y="5369"/>
                    <a:pt x="3327" y="5369"/>
                  </a:cubicBezTo>
                  <a:cubicBezTo>
                    <a:pt x="3272" y="5369"/>
                    <a:pt x="3223" y="5394"/>
                    <a:pt x="3196" y="5433"/>
                  </a:cubicBezTo>
                  <a:cubicBezTo>
                    <a:pt x="3105" y="5525"/>
                    <a:pt x="3036" y="5616"/>
                    <a:pt x="2968" y="5730"/>
                  </a:cubicBezTo>
                  <a:cubicBezTo>
                    <a:pt x="2945" y="5753"/>
                    <a:pt x="2922" y="5776"/>
                    <a:pt x="2899" y="5821"/>
                  </a:cubicBezTo>
                  <a:lnTo>
                    <a:pt x="2877" y="5821"/>
                  </a:lnTo>
                  <a:cubicBezTo>
                    <a:pt x="2968" y="5684"/>
                    <a:pt x="3059" y="5547"/>
                    <a:pt x="3150" y="5411"/>
                  </a:cubicBezTo>
                  <a:cubicBezTo>
                    <a:pt x="3219" y="5342"/>
                    <a:pt x="3265" y="5274"/>
                    <a:pt x="3310" y="5205"/>
                  </a:cubicBezTo>
                  <a:cubicBezTo>
                    <a:pt x="3379" y="5114"/>
                    <a:pt x="3424" y="5045"/>
                    <a:pt x="3493" y="4954"/>
                  </a:cubicBezTo>
                  <a:cubicBezTo>
                    <a:pt x="3539" y="4886"/>
                    <a:pt x="3607" y="4794"/>
                    <a:pt x="3653" y="4726"/>
                  </a:cubicBezTo>
                  <a:cubicBezTo>
                    <a:pt x="3721" y="4634"/>
                    <a:pt x="3767" y="4566"/>
                    <a:pt x="3835" y="4475"/>
                  </a:cubicBezTo>
                  <a:cubicBezTo>
                    <a:pt x="3949" y="4315"/>
                    <a:pt x="4041" y="4132"/>
                    <a:pt x="4155" y="3973"/>
                  </a:cubicBezTo>
                  <a:cubicBezTo>
                    <a:pt x="4269" y="3813"/>
                    <a:pt x="4383" y="3653"/>
                    <a:pt x="4474" y="3493"/>
                  </a:cubicBezTo>
                  <a:cubicBezTo>
                    <a:pt x="4604" y="3299"/>
                    <a:pt x="4713" y="3105"/>
                    <a:pt x="4840" y="2892"/>
                  </a:cubicBezTo>
                  <a:lnTo>
                    <a:pt x="4840" y="2892"/>
                  </a:lnTo>
                  <a:cubicBezTo>
                    <a:pt x="4840" y="2894"/>
                    <a:pt x="4840" y="2897"/>
                    <a:pt x="4840" y="2900"/>
                  </a:cubicBezTo>
                  <a:cubicBezTo>
                    <a:pt x="4931" y="2717"/>
                    <a:pt x="5045" y="2557"/>
                    <a:pt x="5136" y="2375"/>
                  </a:cubicBezTo>
                  <a:cubicBezTo>
                    <a:pt x="5228" y="2215"/>
                    <a:pt x="5319" y="2032"/>
                    <a:pt x="5410" y="1873"/>
                  </a:cubicBezTo>
                  <a:cubicBezTo>
                    <a:pt x="5501" y="1713"/>
                    <a:pt x="5570" y="1553"/>
                    <a:pt x="5661" y="1370"/>
                  </a:cubicBezTo>
                  <a:cubicBezTo>
                    <a:pt x="5730" y="1211"/>
                    <a:pt x="5798" y="1028"/>
                    <a:pt x="5867" y="845"/>
                  </a:cubicBezTo>
                  <a:cubicBezTo>
                    <a:pt x="5890" y="777"/>
                    <a:pt x="5912" y="709"/>
                    <a:pt x="5935" y="640"/>
                  </a:cubicBezTo>
                  <a:cubicBezTo>
                    <a:pt x="5958" y="572"/>
                    <a:pt x="5958" y="503"/>
                    <a:pt x="5981" y="435"/>
                  </a:cubicBezTo>
                  <a:cubicBezTo>
                    <a:pt x="5981" y="435"/>
                    <a:pt x="5981" y="435"/>
                    <a:pt x="5981" y="457"/>
                  </a:cubicBezTo>
                  <a:cubicBezTo>
                    <a:pt x="6004" y="412"/>
                    <a:pt x="6004" y="366"/>
                    <a:pt x="6004" y="320"/>
                  </a:cubicBezTo>
                  <a:lnTo>
                    <a:pt x="6004" y="366"/>
                  </a:lnTo>
                  <a:cubicBezTo>
                    <a:pt x="6026" y="275"/>
                    <a:pt x="6049" y="206"/>
                    <a:pt x="6072" y="138"/>
                  </a:cubicBezTo>
                  <a:cubicBezTo>
                    <a:pt x="6095" y="92"/>
                    <a:pt x="6072" y="24"/>
                    <a:pt x="6026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4"/>
            <p:cNvSpPr/>
            <p:nvPr/>
          </p:nvSpPr>
          <p:spPr>
            <a:xfrm>
              <a:off x="6739900" y="2313400"/>
              <a:ext cx="87900" cy="151300"/>
            </a:xfrm>
            <a:custGeom>
              <a:avLst/>
              <a:gdLst/>
              <a:ahLst/>
              <a:cxnLst/>
              <a:rect l="l" t="t" r="r" b="b"/>
              <a:pathLst>
                <a:path w="3516" h="6052" extrusionOk="0">
                  <a:moveTo>
                    <a:pt x="3379" y="0"/>
                  </a:moveTo>
                  <a:cubicBezTo>
                    <a:pt x="3310" y="0"/>
                    <a:pt x="3265" y="23"/>
                    <a:pt x="3242" y="69"/>
                  </a:cubicBezTo>
                  <a:cubicBezTo>
                    <a:pt x="3150" y="251"/>
                    <a:pt x="3082" y="434"/>
                    <a:pt x="2991" y="616"/>
                  </a:cubicBezTo>
                  <a:cubicBezTo>
                    <a:pt x="2922" y="776"/>
                    <a:pt x="2854" y="913"/>
                    <a:pt x="2785" y="1073"/>
                  </a:cubicBezTo>
                  <a:cubicBezTo>
                    <a:pt x="2717" y="1256"/>
                    <a:pt x="2625" y="1415"/>
                    <a:pt x="2534" y="1575"/>
                  </a:cubicBezTo>
                  <a:cubicBezTo>
                    <a:pt x="2443" y="1758"/>
                    <a:pt x="2352" y="1917"/>
                    <a:pt x="2260" y="2100"/>
                  </a:cubicBezTo>
                  <a:cubicBezTo>
                    <a:pt x="2078" y="2420"/>
                    <a:pt x="1872" y="2739"/>
                    <a:pt x="1690" y="3082"/>
                  </a:cubicBezTo>
                  <a:cubicBezTo>
                    <a:pt x="1598" y="3241"/>
                    <a:pt x="1484" y="3401"/>
                    <a:pt x="1393" y="3561"/>
                  </a:cubicBezTo>
                  <a:cubicBezTo>
                    <a:pt x="1302" y="3721"/>
                    <a:pt x="1187" y="3880"/>
                    <a:pt x="1096" y="4040"/>
                  </a:cubicBezTo>
                  <a:cubicBezTo>
                    <a:pt x="1005" y="4177"/>
                    <a:pt x="914" y="4314"/>
                    <a:pt x="845" y="4451"/>
                  </a:cubicBezTo>
                  <a:cubicBezTo>
                    <a:pt x="754" y="4611"/>
                    <a:pt x="662" y="4748"/>
                    <a:pt x="571" y="4885"/>
                  </a:cubicBezTo>
                  <a:cubicBezTo>
                    <a:pt x="411" y="5159"/>
                    <a:pt x="274" y="5433"/>
                    <a:pt x="92" y="5684"/>
                  </a:cubicBezTo>
                  <a:cubicBezTo>
                    <a:pt x="69" y="5706"/>
                    <a:pt x="46" y="5729"/>
                    <a:pt x="46" y="5752"/>
                  </a:cubicBezTo>
                  <a:cubicBezTo>
                    <a:pt x="1" y="5775"/>
                    <a:pt x="1" y="5821"/>
                    <a:pt x="1" y="5866"/>
                  </a:cubicBezTo>
                  <a:cubicBezTo>
                    <a:pt x="1" y="5912"/>
                    <a:pt x="23" y="5958"/>
                    <a:pt x="46" y="6003"/>
                  </a:cubicBezTo>
                  <a:cubicBezTo>
                    <a:pt x="78" y="6035"/>
                    <a:pt x="120" y="6052"/>
                    <a:pt x="162" y="6052"/>
                  </a:cubicBezTo>
                  <a:cubicBezTo>
                    <a:pt x="211" y="6052"/>
                    <a:pt x="261" y="6029"/>
                    <a:pt x="297" y="5980"/>
                  </a:cubicBezTo>
                  <a:cubicBezTo>
                    <a:pt x="389" y="5889"/>
                    <a:pt x="480" y="5775"/>
                    <a:pt x="548" y="5661"/>
                  </a:cubicBezTo>
                  <a:cubicBezTo>
                    <a:pt x="617" y="5592"/>
                    <a:pt x="662" y="5501"/>
                    <a:pt x="708" y="5433"/>
                  </a:cubicBezTo>
                  <a:cubicBezTo>
                    <a:pt x="799" y="5250"/>
                    <a:pt x="914" y="5090"/>
                    <a:pt x="1005" y="4930"/>
                  </a:cubicBezTo>
                  <a:cubicBezTo>
                    <a:pt x="1096" y="4771"/>
                    <a:pt x="1210" y="4588"/>
                    <a:pt x="1324" y="4428"/>
                  </a:cubicBezTo>
                  <a:cubicBezTo>
                    <a:pt x="1416" y="4268"/>
                    <a:pt x="1530" y="4086"/>
                    <a:pt x="1621" y="3926"/>
                  </a:cubicBezTo>
                  <a:cubicBezTo>
                    <a:pt x="1735" y="3766"/>
                    <a:pt x="1827" y="3607"/>
                    <a:pt x="1918" y="3447"/>
                  </a:cubicBezTo>
                  <a:cubicBezTo>
                    <a:pt x="2009" y="3287"/>
                    <a:pt x="2100" y="3104"/>
                    <a:pt x="2192" y="2945"/>
                  </a:cubicBezTo>
                  <a:cubicBezTo>
                    <a:pt x="2283" y="2785"/>
                    <a:pt x="2374" y="2625"/>
                    <a:pt x="2466" y="2465"/>
                  </a:cubicBezTo>
                  <a:cubicBezTo>
                    <a:pt x="2580" y="2283"/>
                    <a:pt x="2648" y="2123"/>
                    <a:pt x="2740" y="1963"/>
                  </a:cubicBezTo>
                  <a:cubicBezTo>
                    <a:pt x="2808" y="1826"/>
                    <a:pt x="2877" y="1712"/>
                    <a:pt x="2922" y="1598"/>
                  </a:cubicBezTo>
                  <a:cubicBezTo>
                    <a:pt x="2991" y="1461"/>
                    <a:pt x="3036" y="1324"/>
                    <a:pt x="3082" y="1187"/>
                  </a:cubicBezTo>
                  <a:cubicBezTo>
                    <a:pt x="3173" y="982"/>
                    <a:pt x="3265" y="753"/>
                    <a:pt x="3333" y="525"/>
                  </a:cubicBezTo>
                  <a:cubicBezTo>
                    <a:pt x="3379" y="411"/>
                    <a:pt x="3424" y="297"/>
                    <a:pt x="3493" y="206"/>
                  </a:cubicBezTo>
                  <a:cubicBezTo>
                    <a:pt x="3516" y="137"/>
                    <a:pt x="3493" y="46"/>
                    <a:pt x="3424" y="23"/>
                  </a:cubicBezTo>
                  <a:cubicBezTo>
                    <a:pt x="3424" y="0"/>
                    <a:pt x="3402" y="0"/>
                    <a:pt x="3379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4"/>
            <p:cNvSpPr/>
            <p:nvPr/>
          </p:nvSpPr>
          <p:spPr>
            <a:xfrm>
              <a:off x="6697100" y="2341925"/>
              <a:ext cx="95900" cy="144950"/>
            </a:xfrm>
            <a:custGeom>
              <a:avLst/>
              <a:gdLst/>
              <a:ahLst/>
              <a:cxnLst/>
              <a:rect l="l" t="t" r="r" b="b"/>
              <a:pathLst>
                <a:path w="3836" h="5798" extrusionOk="0">
                  <a:moveTo>
                    <a:pt x="1393" y="3630"/>
                  </a:moveTo>
                  <a:cubicBezTo>
                    <a:pt x="1389" y="3637"/>
                    <a:pt x="1385" y="3646"/>
                    <a:pt x="1380" y="3654"/>
                  </a:cubicBezTo>
                  <a:lnTo>
                    <a:pt x="1380" y="3654"/>
                  </a:lnTo>
                  <a:cubicBezTo>
                    <a:pt x="1386" y="3648"/>
                    <a:pt x="1393" y="3642"/>
                    <a:pt x="1393" y="3630"/>
                  </a:cubicBezTo>
                  <a:close/>
                  <a:moveTo>
                    <a:pt x="1380" y="3654"/>
                  </a:moveTo>
                  <a:cubicBezTo>
                    <a:pt x="1376" y="3658"/>
                    <a:pt x="1372" y="3663"/>
                    <a:pt x="1371" y="3669"/>
                  </a:cubicBezTo>
                  <a:lnTo>
                    <a:pt x="1371" y="3669"/>
                  </a:lnTo>
                  <a:cubicBezTo>
                    <a:pt x="1374" y="3664"/>
                    <a:pt x="1377" y="3659"/>
                    <a:pt x="1380" y="3654"/>
                  </a:cubicBezTo>
                  <a:close/>
                  <a:moveTo>
                    <a:pt x="1552" y="4055"/>
                  </a:moveTo>
                  <a:cubicBezTo>
                    <a:pt x="1545" y="4065"/>
                    <a:pt x="1537" y="4076"/>
                    <a:pt x="1530" y="4086"/>
                  </a:cubicBezTo>
                  <a:cubicBezTo>
                    <a:pt x="1547" y="4069"/>
                    <a:pt x="1551" y="4065"/>
                    <a:pt x="1552" y="4055"/>
                  </a:cubicBezTo>
                  <a:close/>
                  <a:moveTo>
                    <a:pt x="1022" y="4153"/>
                  </a:moveTo>
                  <a:cubicBezTo>
                    <a:pt x="1018" y="4160"/>
                    <a:pt x="1014" y="4166"/>
                    <a:pt x="1008" y="4173"/>
                  </a:cubicBezTo>
                  <a:lnTo>
                    <a:pt x="1008" y="4173"/>
                  </a:lnTo>
                  <a:cubicBezTo>
                    <a:pt x="1013" y="4166"/>
                    <a:pt x="1017" y="4159"/>
                    <a:pt x="1022" y="4153"/>
                  </a:cubicBezTo>
                  <a:close/>
                  <a:moveTo>
                    <a:pt x="868" y="4337"/>
                  </a:moveTo>
                  <a:cubicBezTo>
                    <a:pt x="863" y="4351"/>
                    <a:pt x="858" y="4364"/>
                    <a:pt x="852" y="4376"/>
                  </a:cubicBezTo>
                  <a:lnTo>
                    <a:pt x="852" y="4376"/>
                  </a:lnTo>
                  <a:cubicBezTo>
                    <a:pt x="868" y="4360"/>
                    <a:pt x="868" y="4358"/>
                    <a:pt x="868" y="4337"/>
                  </a:cubicBezTo>
                  <a:close/>
                  <a:moveTo>
                    <a:pt x="3767" y="0"/>
                  </a:moveTo>
                  <a:cubicBezTo>
                    <a:pt x="3744" y="0"/>
                    <a:pt x="3744" y="0"/>
                    <a:pt x="3721" y="23"/>
                  </a:cubicBezTo>
                  <a:cubicBezTo>
                    <a:pt x="3676" y="115"/>
                    <a:pt x="3630" y="206"/>
                    <a:pt x="3584" y="297"/>
                  </a:cubicBezTo>
                  <a:cubicBezTo>
                    <a:pt x="3561" y="366"/>
                    <a:pt x="3516" y="457"/>
                    <a:pt x="3470" y="525"/>
                  </a:cubicBezTo>
                  <a:cubicBezTo>
                    <a:pt x="3424" y="617"/>
                    <a:pt x="3379" y="685"/>
                    <a:pt x="3333" y="776"/>
                  </a:cubicBezTo>
                  <a:cubicBezTo>
                    <a:pt x="3287" y="845"/>
                    <a:pt x="3242" y="936"/>
                    <a:pt x="3196" y="1005"/>
                  </a:cubicBezTo>
                  <a:cubicBezTo>
                    <a:pt x="3105" y="1164"/>
                    <a:pt x="2991" y="1324"/>
                    <a:pt x="2877" y="1461"/>
                  </a:cubicBezTo>
                  <a:cubicBezTo>
                    <a:pt x="2785" y="1621"/>
                    <a:pt x="2694" y="1781"/>
                    <a:pt x="2580" y="1918"/>
                  </a:cubicBezTo>
                  <a:cubicBezTo>
                    <a:pt x="2489" y="2055"/>
                    <a:pt x="2397" y="2214"/>
                    <a:pt x="2283" y="2351"/>
                  </a:cubicBezTo>
                  <a:cubicBezTo>
                    <a:pt x="2192" y="2488"/>
                    <a:pt x="2101" y="2625"/>
                    <a:pt x="2009" y="2762"/>
                  </a:cubicBezTo>
                  <a:cubicBezTo>
                    <a:pt x="1918" y="2899"/>
                    <a:pt x="1827" y="3036"/>
                    <a:pt x="1735" y="3173"/>
                  </a:cubicBezTo>
                  <a:cubicBezTo>
                    <a:pt x="1621" y="3310"/>
                    <a:pt x="1530" y="3447"/>
                    <a:pt x="1439" y="3584"/>
                  </a:cubicBezTo>
                  <a:cubicBezTo>
                    <a:pt x="1416" y="3607"/>
                    <a:pt x="1393" y="3652"/>
                    <a:pt x="1370" y="3675"/>
                  </a:cubicBezTo>
                  <a:cubicBezTo>
                    <a:pt x="1370" y="3673"/>
                    <a:pt x="1370" y="3671"/>
                    <a:pt x="1371" y="3669"/>
                  </a:cubicBezTo>
                  <a:lnTo>
                    <a:pt x="1371" y="3669"/>
                  </a:lnTo>
                  <a:cubicBezTo>
                    <a:pt x="1346" y="3710"/>
                    <a:pt x="1313" y="3756"/>
                    <a:pt x="1279" y="3789"/>
                  </a:cubicBezTo>
                  <a:cubicBezTo>
                    <a:pt x="1233" y="3881"/>
                    <a:pt x="1165" y="3949"/>
                    <a:pt x="1096" y="4040"/>
                  </a:cubicBezTo>
                  <a:cubicBezTo>
                    <a:pt x="1119" y="4018"/>
                    <a:pt x="1119" y="4018"/>
                    <a:pt x="1142" y="3995"/>
                  </a:cubicBezTo>
                  <a:lnTo>
                    <a:pt x="1142" y="3995"/>
                  </a:lnTo>
                  <a:cubicBezTo>
                    <a:pt x="1102" y="4055"/>
                    <a:pt x="1062" y="4097"/>
                    <a:pt x="1022" y="4153"/>
                  </a:cubicBezTo>
                  <a:lnTo>
                    <a:pt x="1022" y="4153"/>
                  </a:lnTo>
                  <a:cubicBezTo>
                    <a:pt x="1026" y="4146"/>
                    <a:pt x="1028" y="4139"/>
                    <a:pt x="1028" y="4132"/>
                  </a:cubicBezTo>
                  <a:lnTo>
                    <a:pt x="1028" y="4132"/>
                  </a:lnTo>
                  <a:lnTo>
                    <a:pt x="1006" y="4175"/>
                  </a:lnTo>
                  <a:lnTo>
                    <a:pt x="1006" y="4175"/>
                  </a:lnTo>
                  <a:cubicBezTo>
                    <a:pt x="1007" y="4174"/>
                    <a:pt x="1007" y="4174"/>
                    <a:pt x="1008" y="4173"/>
                  </a:cubicBezTo>
                  <a:lnTo>
                    <a:pt x="1008" y="4173"/>
                  </a:lnTo>
                  <a:cubicBezTo>
                    <a:pt x="1007" y="4175"/>
                    <a:pt x="1006" y="4176"/>
                    <a:pt x="1005" y="4177"/>
                  </a:cubicBezTo>
                  <a:lnTo>
                    <a:pt x="1006" y="4175"/>
                  </a:lnTo>
                  <a:lnTo>
                    <a:pt x="1006" y="4175"/>
                  </a:lnTo>
                  <a:cubicBezTo>
                    <a:pt x="999" y="4184"/>
                    <a:pt x="990" y="4192"/>
                    <a:pt x="982" y="4200"/>
                  </a:cubicBezTo>
                  <a:cubicBezTo>
                    <a:pt x="959" y="4223"/>
                    <a:pt x="936" y="4269"/>
                    <a:pt x="914" y="4292"/>
                  </a:cubicBezTo>
                  <a:cubicBezTo>
                    <a:pt x="908" y="4297"/>
                    <a:pt x="902" y="4303"/>
                    <a:pt x="891" y="4314"/>
                  </a:cubicBezTo>
                  <a:cubicBezTo>
                    <a:pt x="891" y="4335"/>
                    <a:pt x="872" y="4356"/>
                    <a:pt x="852" y="4376"/>
                  </a:cubicBezTo>
                  <a:lnTo>
                    <a:pt x="852" y="4376"/>
                  </a:lnTo>
                  <a:cubicBezTo>
                    <a:pt x="852" y="4376"/>
                    <a:pt x="852" y="4376"/>
                    <a:pt x="852" y="4376"/>
                  </a:cubicBezTo>
                  <a:lnTo>
                    <a:pt x="852" y="4376"/>
                  </a:lnTo>
                  <a:cubicBezTo>
                    <a:pt x="850" y="4378"/>
                    <a:pt x="848" y="4380"/>
                    <a:pt x="846" y="4382"/>
                  </a:cubicBezTo>
                  <a:lnTo>
                    <a:pt x="846" y="4382"/>
                  </a:lnTo>
                  <a:cubicBezTo>
                    <a:pt x="848" y="4380"/>
                    <a:pt x="850" y="4378"/>
                    <a:pt x="852" y="4376"/>
                  </a:cubicBezTo>
                  <a:lnTo>
                    <a:pt x="852" y="4376"/>
                  </a:lnTo>
                  <a:cubicBezTo>
                    <a:pt x="828" y="4424"/>
                    <a:pt x="795" y="4461"/>
                    <a:pt x="777" y="4497"/>
                  </a:cubicBezTo>
                  <a:cubicBezTo>
                    <a:pt x="754" y="4543"/>
                    <a:pt x="708" y="4565"/>
                    <a:pt x="685" y="4611"/>
                  </a:cubicBezTo>
                  <a:cubicBezTo>
                    <a:pt x="663" y="4657"/>
                    <a:pt x="640" y="4680"/>
                    <a:pt x="617" y="4702"/>
                  </a:cubicBezTo>
                  <a:cubicBezTo>
                    <a:pt x="594" y="4725"/>
                    <a:pt x="594" y="4725"/>
                    <a:pt x="594" y="4748"/>
                  </a:cubicBezTo>
                  <a:cubicBezTo>
                    <a:pt x="575" y="4767"/>
                    <a:pt x="557" y="4785"/>
                    <a:pt x="538" y="4817"/>
                  </a:cubicBezTo>
                  <a:lnTo>
                    <a:pt x="538" y="4817"/>
                  </a:lnTo>
                  <a:cubicBezTo>
                    <a:pt x="526" y="4817"/>
                    <a:pt x="526" y="4821"/>
                    <a:pt x="526" y="4839"/>
                  </a:cubicBezTo>
                  <a:cubicBezTo>
                    <a:pt x="526" y="4829"/>
                    <a:pt x="531" y="4823"/>
                    <a:pt x="536" y="4820"/>
                  </a:cubicBezTo>
                  <a:lnTo>
                    <a:pt x="536" y="4820"/>
                  </a:lnTo>
                  <a:cubicBezTo>
                    <a:pt x="533" y="4826"/>
                    <a:pt x="529" y="4832"/>
                    <a:pt x="526" y="4839"/>
                  </a:cubicBezTo>
                  <a:cubicBezTo>
                    <a:pt x="480" y="4885"/>
                    <a:pt x="457" y="4931"/>
                    <a:pt x="412" y="4976"/>
                  </a:cubicBezTo>
                  <a:cubicBezTo>
                    <a:pt x="389" y="4999"/>
                    <a:pt x="366" y="5045"/>
                    <a:pt x="343" y="5090"/>
                  </a:cubicBezTo>
                  <a:cubicBezTo>
                    <a:pt x="320" y="5113"/>
                    <a:pt x="297" y="5159"/>
                    <a:pt x="275" y="5182"/>
                  </a:cubicBezTo>
                  <a:cubicBezTo>
                    <a:pt x="183" y="5296"/>
                    <a:pt x="115" y="5410"/>
                    <a:pt x="46" y="5524"/>
                  </a:cubicBezTo>
                  <a:cubicBezTo>
                    <a:pt x="1" y="5593"/>
                    <a:pt x="23" y="5684"/>
                    <a:pt x="69" y="5730"/>
                  </a:cubicBezTo>
                  <a:cubicBezTo>
                    <a:pt x="115" y="5775"/>
                    <a:pt x="160" y="5798"/>
                    <a:pt x="206" y="5798"/>
                  </a:cubicBezTo>
                  <a:cubicBezTo>
                    <a:pt x="252" y="5798"/>
                    <a:pt x="297" y="5775"/>
                    <a:pt x="320" y="5730"/>
                  </a:cubicBezTo>
                  <a:cubicBezTo>
                    <a:pt x="366" y="5707"/>
                    <a:pt x="389" y="5661"/>
                    <a:pt x="412" y="5638"/>
                  </a:cubicBezTo>
                  <a:cubicBezTo>
                    <a:pt x="434" y="5615"/>
                    <a:pt x="457" y="5570"/>
                    <a:pt x="480" y="5547"/>
                  </a:cubicBezTo>
                  <a:cubicBezTo>
                    <a:pt x="548" y="5478"/>
                    <a:pt x="594" y="5387"/>
                    <a:pt x="640" y="5319"/>
                  </a:cubicBezTo>
                  <a:cubicBezTo>
                    <a:pt x="640" y="5319"/>
                    <a:pt x="640" y="5341"/>
                    <a:pt x="640" y="5341"/>
                  </a:cubicBezTo>
                  <a:cubicBezTo>
                    <a:pt x="644" y="5332"/>
                    <a:pt x="649" y="5323"/>
                    <a:pt x="654" y="5314"/>
                  </a:cubicBezTo>
                  <a:lnTo>
                    <a:pt x="654" y="5314"/>
                  </a:lnTo>
                  <a:cubicBezTo>
                    <a:pt x="659" y="5310"/>
                    <a:pt x="661" y="5304"/>
                    <a:pt x="662" y="5300"/>
                  </a:cubicBezTo>
                  <a:lnTo>
                    <a:pt x="662" y="5300"/>
                  </a:lnTo>
                  <a:cubicBezTo>
                    <a:pt x="706" y="5222"/>
                    <a:pt x="764" y="5145"/>
                    <a:pt x="822" y="5068"/>
                  </a:cubicBezTo>
                  <a:cubicBezTo>
                    <a:pt x="914" y="4953"/>
                    <a:pt x="982" y="4839"/>
                    <a:pt x="1073" y="4748"/>
                  </a:cubicBezTo>
                  <a:cubicBezTo>
                    <a:pt x="1051" y="4748"/>
                    <a:pt x="1051" y="4771"/>
                    <a:pt x="1028" y="4771"/>
                  </a:cubicBezTo>
                  <a:cubicBezTo>
                    <a:pt x="1210" y="4543"/>
                    <a:pt x="1393" y="4292"/>
                    <a:pt x="1553" y="4040"/>
                  </a:cubicBezTo>
                  <a:lnTo>
                    <a:pt x="1553" y="4040"/>
                  </a:lnTo>
                  <a:cubicBezTo>
                    <a:pt x="1553" y="4047"/>
                    <a:pt x="1553" y="4051"/>
                    <a:pt x="1552" y="4055"/>
                  </a:cubicBezTo>
                  <a:lnTo>
                    <a:pt x="1552" y="4055"/>
                  </a:lnTo>
                  <a:cubicBezTo>
                    <a:pt x="1662" y="3903"/>
                    <a:pt x="1788" y="3733"/>
                    <a:pt x="1895" y="3584"/>
                  </a:cubicBezTo>
                  <a:cubicBezTo>
                    <a:pt x="1986" y="3424"/>
                    <a:pt x="2078" y="3264"/>
                    <a:pt x="2192" y="3105"/>
                  </a:cubicBezTo>
                  <a:cubicBezTo>
                    <a:pt x="2283" y="2945"/>
                    <a:pt x="2374" y="2808"/>
                    <a:pt x="2466" y="2648"/>
                  </a:cubicBezTo>
                  <a:cubicBezTo>
                    <a:pt x="2511" y="2557"/>
                    <a:pt x="2557" y="2488"/>
                    <a:pt x="2603" y="2397"/>
                  </a:cubicBezTo>
                  <a:cubicBezTo>
                    <a:pt x="2648" y="2329"/>
                    <a:pt x="2694" y="2237"/>
                    <a:pt x="2763" y="2146"/>
                  </a:cubicBezTo>
                  <a:cubicBezTo>
                    <a:pt x="2808" y="2077"/>
                    <a:pt x="2854" y="1986"/>
                    <a:pt x="2899" y="1895"/>
                  </a:cubicBezTo>
                  <a:cubicBezTo>
                    <a:pt x="2922" y="1826"/>
                    <a:pt x="2968" y="1735"/>
                    <a:pt x="3014" y="1667"/>
                  </a:cubicBezTo>
                  <a:cubicBezTo>
                    <a:pt x="3059" y="1575"/>
                    <a:pt x="3105" y="1507"/>
                    <a:pt x="3151" y="1416"/>
                  </a:cubicBezTo>
                  <a:cubicBezTo>
                    <a:pt x="3196" y="1347"/>
                    <a:pt x="3219" y="1256"/>
                    <a:pt x="3265" y="1164"/>
                  </a:cubicBezTo>
                  <a:cubicBezTo>
                    <a:pt x="3356" y="1005"/>
                    <a:pt x="3424" y="845"/>
                    <a:pt x="3516" y="662"/>
                  </a:cubicBezTo>
                  <a:cubicBezTo>
                    <a:pt x="3561" y="594"/>
                    <a:pt x="3607" y="525"/>
                    <a:pt x="3630" y="434"/>
                  </a:cubicBezTo>
                  <a:cubicBezTo>
                    <a:pt x="3676" y="366"/>
                    <a:pt x="3721" y="274"/>
                    <a:pt x="3744" y="183"/>
                  </a:cubicBezTo>
                  <a:cubicBezTo>
                    <a:pt x="3767" y="160"/>
                    <a:pt x="3790" y="115"/>
                    <a:pt x="3812" y="69"/>
                  </a:cubicBezTo>
                  <a:cubicBezTo>
                    <a:pt x="3835" y="46"/>
                    <a:pt x="3812" y="23"/>
                    <a:pt x="3790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4"/>
            <p:cNvSpPr/>
            <p:nvPr/>
          </p:nvSpPr>
          <p:spPr>
            <a:xfrm>
              <a:off x="6689675" y="24925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15" y="0"/>
                  </a:moveTo>
                  <a:cubicBezTo>
                    <a:pt x="47" y="0"/>
                    <a:pt x="1" y="46"/>
                    <a:pt x="1" y="114"/>
                  </a:cubicBezTo>
                  <a:cubicBezTo>
                    <a:pt x="1" y="183"/>
                    <a:pt x="47" y="251"/>
                    <a:pt x="115" y="251"/>
                  </a:cubicBezTo>
                  <a:cubicBezTo>
                    <a:pt x="184" y="251"/>
                    <a:pt x="252" y="183"/>
                    <a:pt x="252" y="114"/>
                  </a:cubicBezTo>
                  <a:cubicBezTo>
                    <a:pt x="252" y="46"/>
                    <a:pt x="184" y="0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4"/>
            <p:cNvSpPr/>
            <p:nvPr/>
          </p:nvSpPr>
          <p:spPr>
            <a:xfrm>
              <a:off x="6713075" y="2141050"/>
              <a:ext cx="34850" cy="25000"/>
            </a:xfrm>
            <a:custGeom>
              <a:avLst/>
              <a:gdLst/>
              <a:ahLst/>
              <a:cxnLst/>
              <a:rect l="l" t="t" r="r" b="b"/>
              <a:pathLst>
                <a:path w="1394" h="1000" extrusionOk="0">
                  <a:moveTo>
                    <a:pt x="1279" y="1"/>
                  </a:moveTo>
                  <a:cubicBezTo>
                    <a:pt x="1210" y="24"/>
                    <a:pt x="1165" y="69"/>
                    <a:pt x="1096" y="92"/>
                  </a:cubicBezTo>
                  <a:cubicBezTo>
                    <a:pt x="1085" y="81"/>
                    <a:pt x="1068" y="75"/>
                    <a:pt x="1051" y="75"/>
                  </a:cubicBezTo>
                  <a:cubicBezTo>
                    <a:pt x="1034" y="75"/>
                    <a:pt x="1016" y="81"/>
                    <a:pt x="1005" y="92"/>
                  </a:cubicBezTo>
                  <a:cubicBezTo>
                    <a:pt x="914" y="115"/>
                    <a:pt x="845" y="161"/>
                    <a:pt x="754" y="206"/>
                  </a:cubicBezTo>
                  <a:cubicBezTo>
                    <a:pt x="686" y="252"/>
                    <a:pt x="617" y="298"/>
                    <a:pt x="526" y="343"/>
                  </a:cubicBezTo>
                  <a:cubicBezTo>
                    <a:pt x="457" y="412"/>
                    <a:pt x="366" y="457"/>
                    <a:pt x="275" y="526"/>
                  </a:cubicBezTo>
                  <a:cubicBezTo>
                    <a:pt x="252" y="572"/>
                    <a:pt x="206" y="594"/>
                    <a:pt x="183" y="617"/>
                  </a:cubicBezTo>
                  <a:cubicBezTo>
                    <a:pt x="161" y="640"/>
                    <a:pt x="138" y="640"/>
                    <a:pt x="115" y="663"/>
                  </a:cubicBezTo>
                  <a:cubicBezTo>
                    <a:pt x="92" y="686"/>
                    <a:pt x="69" y="708"/>
                    <a:pt x="46" y="731"/>
                  </a:cubicBezTo>
                  <a:cubicBezTo>
                    <a:pt x="46" y="754"/>
                    <a:pt x="24" y="754"/>
                    <a:pt x="24" y="777"/>
                  </a:cubicBezTo>
                  <a:cubicBezTo>
                    <a:pt x="1" y="823"/>
                    <a:pt x="24" y="868"/>
                    <a:pt x="46" y="914"/>
                  </a:cubicBezTo>
                  <a:cubicBezTo>
                    <a:pt x="92" y="937"/>
                    <a:pt x="115" y="960"/>
                    <a:pt x="161" y="960"/>
                  </a:cubicBezTo>
                  <a:lnTo>
                    <a:pt x="138" y="960"/>
                  </a:lnTo>
                  <a:cubicBezTo>
                    <a:pt x="183" y="960"/>
                    <a:pt x="206" y="982"/>
                    <a:pt x="252" y="982"/>
                  </a:cubicBezTo>
                  <a:lnTo>
                    <a:pt x="343" y="982"/>
                  </a:lnTo>
                  <a:cubicBezTo>
                    <a:pt x="355" y="994"/>
                    <a:pt x="372" y="999"/>
                    <a:pt x="389" y="999"/>
                  </a:cubicBezTo>
                  <a:cubicBezTo>
                    <a:pt x="406" y="999"/>
                    <a:pt x="423" y="994"/>
                    <a:pt x="434" y="982"/>
                  </a:cubicBezTo>
                  <a:cubicBezTo>
                    <a:pt x="457" y="960"/>
                    <a:pt x="457" y="960"/>
                    <a:pt x="480" y="960"/>
                  </a:cubicBezTo>
                  <a:cubicBezTo>
                    <a:pt x="503" y="937"/>
                    <a:pt x="503" y="914"/>
                    <a:pt x="503" y="914"/>
                  </a:cubicBezTo>
                  <a:cubicBezTo>
                    <a:pt x="503" y="891"/>
                    <a:pt x="526" y="891"/>
                    <a:pt x="526" y="868"/>
                  </a:cubicBezTo>
                  <a:cubicBezTo>
                    <a:pt x="549" y="868"/>
                    <a:pt x="549" y="845"/>
                    <a:pt x="549" y="845"/>
                  </a:cubicBezTo>
                  <a:cubicBezTo>
                    <a:pt x="556" y="838"/>
                    <a:pt x="564" y="831"/>
                    <a:pt x="571" y="823"/>
                  </a:cubicBezTo>
                  <a:lnTo>
                    <a:pt x="571" y="823"/>
                  </a:lnTo>
                  <a:cubicBezTo>
                    <a:pt x="571" y="826"/>
                    <a:pt x="570" y="845"/>
                    <a:pt x="549" y="845"/>
                  </a:cubicBezTo>
                  <a:cubicBezTo>
                    <a:pt x="571" y="845"/>
                    <a:pt x="571" y="845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658" y="739"/>
                    <a:pt x="761" y="653"/>
                    <a:pt x="845" y="549"/>
                  </a:cubicBezTo>
                  <a:cubicBezTo>
                    <a:pt x="891" y="503"/>
                    <a:pt x="959" y="435"/>
                    <a:pt x="1005" y="389"/>
                  </a:cubicBezTo>
                  <a:cubicBezTo>
                    <a:pt x="1074" y="320"/>
                    <a:pt x="1142" y="252"/>
                    <a:pt x="1233" y="206"/>
                  </a:cubicBezTo>
                  <a:cubicBezTo>
                    <a:pt x="1256" y="183"/>
                    <a:pt x="1302" y="161"/>
                    <a:pt x="1347" y="138"/>
                  </a:cubicBezTo>
                  <a:cubicBezTo>
                    <a:pt x="1370" y="115"/>
                    <a:pt x="1393" y="69"/>
                    <a:pt x="1370" y="24"/>
                  </a:cubicBezTo>
                  <a:cubicBezTo>
                    <a:pt x="1370" y="1"/>
                    <a:pt x="1325" y="1"/>
                    <a:pt x="130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4"/>
            <p:cNvSpPr/>
            <p:nvPr/>
          </p:nvSpPr>
          <p:spPr>
            <a:xfrm>
              <a:off x="6681125" y="2178725"/>
              <a:ext cx="26275" cy="36550"/>
            </a:xfrm>
            <a:custGeom>
              <a:avLst/>
              <a:gdLst/>
              <a:ahLst/>
              <a:cxnLst/>
              <a:rect l="l" t="t" r="r" b="b"/>
              <a:pathLst>
                <a:path w="1051" h="1462" extrusionOk="0">
                  <a:moveTo>
                    <a:pt x="982" y="0"/>
                  </a:moveTo>
                  <a:cubicBezTo>
                    <a:pt x="982" y="0"/>
                    <a:pt x="959" y="23"/>
                    <a:pt x="959" y="23"/>
                  </a:cubicBezTo>
                  <a:cubicBezTo>
                    <a:pt x="936" y="46"/>
                    <a:pt x="914" y="69"/>
                    <a:pt x="891" y="114"/>
                  </a:cubicBezTo>
                  <a:cubicBezTo>
                    <a:pt x="868" y="114"/>
                    <a:pt x="845" y="137"/>
                    <a:pt x="845" y="160"/>
                  </a:cubicBezTo>
                  <a:cubicBezTo>
                    <a:pt x="822" y="206"/>
                    <a:pt x="799" y="229"/>
                    <a:pt x="777" y="251"/>
                  </a:cubicBezTo>
                  <a:cubicBezTo>
                    <a:pt x="754" y="274"/>
                    <a:pt x="731" y="297"/>
                    <a:pt x="708" y="343"/>
                  </a:cubicBezTo>
                  <a:cubicBezTo>
                    <a:pt x="617" y="457"/>
                    <a:pt x="526" y="571"/>
                    <a:pt x="434" y="708"/>
                  </a:cubicBezTo>
                  <a:cubicBezTo>
                    <a:pt x="389" y="754"/>
                    <a:pt x="343" y="822"/>
                    <a:pt x="297" y="891"/>
                  </a:cubicBezTo>
                  <a:cubicBezTo>
                    <a:pt x="274" y="936"/>
                    <a:pt x="229" y="982"/>
                    <a:pt x="206" y="1027"/>
                  </a:cubicBezTo>
                  <a:cubicBezTo>
                    <a:pt x="183" y="1073"/>
                    <a:pt x="137" y="1119"/>
                    <a:pt x="115" y="1164"/>
                  </a:cubicBezTo>
                  <a:cubicBezTo>
                    <a:pt x="115" y="1187"/>
                    <a:pt x="92" y="1210"/>
                    <a:pt x="69" y="1233"/>
                  </a:cubicBezTo>
                  <a:cubicBezTo>
                    <a:pt x="46" y="1256"/>
                    <a:pt x="23" y="1279"/>
                    <a:pt x="23" y="1301"/>
                  </a:cubicBezTo>
                  <a:cubicBezTo>
                    <a:pt x="1" y="1347"/>
                    <a:pt x="1" y="1393"/>
                    <a:pt x="23" y="1438"/>
                  </a:cubicBezTo>
                  <a:cubicBezTo>
                    <a:pt x="46" y="1461"/>
                    <a:pt x="69" y="1461"/>
                    <a:pt x="92" y="1461"/>
                  </a:cubicBezTo>
                  <a:cubicBezTo>
                    <a:pt x="115" y="1461"/>
                    <a:pt x="137" y="1461"/>
                    <a:pt x="160" y="1438"/>
                  </a:cubicBezTo>
                  <a:cubicBezTo>
                    <a:pt x="206" y="1393"/>
                    <a:pt x="252" y="1347"/>
                    <a:pt x="274" y="1301"/>
                  </a:cubicBezTo>
                  <a:cubicBezTo>
                    <a:pt x="320" y="1256"/>
                    <a:pt x="343" y="1210"/>
                    <a:pt x="366" y="1164"/>
                  </a:cubicBezTo>
                  <a:cubicBezTo>
                    <a:pt x="389" y="1119"/>
                    <a:pt x="411" y="1050"/>
                    <a:pt x="434" y="1005"/>
                  </a:cubicBezTo>
                  <a:cubicBezTo>
                    <a:pt x="480" y="959"/>
                    <a:pt x="503" y="891"/>
                    <a:pt x="548" y="822"/>
                  </a:cubicBezTo>
                  <a:cubicBezTo>
                    <a:pt x="594" y="754"/>
                    <a:pt x="617" y="708"/>
                    <a:pt x="662" y="639"/>
                  </a:cubicBezTo>
                  <a:cubicBezTo>
                    <a:pt x="708" y="571"/>
                    <a:pt x="731" y="503"/>
                    <a:pt x="777" y="434"/>
                  </a:cubicBezTo>
                  <a:cubicBezTo>
                    <a:pt x="845" y="343"/>
                    <a:pt x="914" y="229"/>
                    <a:pt x="982" y="137"/>
                  </a:cubicBezTo>
                  <a:cubicBezTo>
                    <a:pt x="1005" y="114"/>
                    <a:pt x="1005" y="114"/>
                    <a:pt x="1028" y="92"/>
                  </a:cubicBezTo>
                  <a:cubicBezTo>
                    <a:pt x="1028" y="69"/>
                    <a:pt x="1051" y="46"/>
                    <a:pt x="1028" y="23"/>
                  </a:cubicBezTo>
                  <a:cubicBezTo>
                    <a:pt x="1005" y="23"/>
                    <a:pt x="1005" y="0"/>
                    <a:pt x="98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4"/>
            <p:cNvSpPr/>
            <p:nvPr/>
          </p:nvSpPr>
          <p:spPr>
            <a:xfrm>
              <a:off x="6777000" y="2206100"/>
              <a:ext cx="38825" cy="12600"/>
            </a:xfrm>
            <a:custGeom>
              <a:avLst/>
              <a:gdLst/>
              <a:ahLst/>
              <a:cxnLst/>
              <a:rect l="l" t="t" r="r" b="b"/>
              <a:pathLst>
                <a:path w="1553" h="504" extrusionOk="0">
                  <a:moveTo>
                    <a:pt x="890" y="1"/>
                  </a:moveTo>
                  <a:cubicBezTo>
                    <a:pt x="776" y="24"/>
                    <a:pt x="662" y="24"/>
                    <a:pt x="571" y="47"/>
                  </a:cubicBezTo>
                  <a:cubicBezTo>
                    <a:pt x="457" y="69"/>
                    <a:pt x="343" y="69"/>
                    <a:pt x="251" y="92"/>
                  </a:cubicBezTo>
                  <a:cubicBezTo>
                    <a:pt x="228" y="92"/>
                    <a:pt x="183" y="115"/>
                    <a:pt x="160" y="115"/>
                  </a:cubicBezTo>
                  <a:cubicBezTo>
                    <a:pt x="91" y="138"/>
                    <a:pt x="23" y="138"/>
                    <a:pt x="0" y="206"/>
                  </a:cubicBezTo>
                  <a:cubicBezTo>
                    <a:pt x="0" y="229"/>
                    <a:pt x="0" y="252"/>
                    <a:pt x="0" y="275"/>
                  </a:cubicBezTo>
                  <a:cubicBezTo>
                    <a:pt x="0" y="298"/>
                    <a:pt x="23" y="298"/>
                    <a:pt x="23" y="321"/>
                  </a:cubicBezTo>
                  <a:cubicBezTo>
                    <a:pt x="23" y="343"/>
                    <a:pt x="46" y="343"/>
                    <a:pt x="69" y="366"/>
                  </a:cubicBezTo>
                  <a:cubicBezTo>
                    <a:pt x="91" y="389"/>
                    <a:pt x="114" y="412"/>
                    <a:pt x="137" y="435"/>
                  </a:cubicBezTo>
                  <a:cubicBezTo>
                    <a:pt x="160" y="457"/>
                    <a:pt x="183" y="480"/>
                    <a:pt x="228" y="503"/>
                  </a:cubicBezTo>
                  <a:lnTo>
                    <a:pt x="320" y="503"/>
                  </a:lnTo>
                  <a:cubicBezTo>
                    <a:pt x="343" y="503"/>
                    <a:pt x="343" y="480"/>
                    <a:pt x="365" y="480"/>
                  </a:cubicBezTo>
                  <a:cubicBezTo>
                    <a:pt x="434" y="435"/>
                    <a:pt x="525" y="412"/>
                    <a:pt x="594" y="389"/>
                  </a:cubicBezTo>
                  <a:cubicBezTo>
                    <a:pt x="616" y="366"/>
                    <a:pt x="662" y="366"/>
                    <a:pt x="708" y="343"/>
                  </a:cubicBezTo>
                  <a:cubicBezTo>
                    <a:pt x="753" y="343"/>
                    <a:pt x="822" y="321"/>
                    <a:pt x="868" y="321"/>
                  </a:cubicBezTo>
                  <a:cubicBezTo>
                    <a:pt x="936" y="298"/>
                    <a:pt x="982" y="275"/>
                    <a:pt x="1050" y="275"/>
                  </a:cubicBezTo>
                  <a:cubicBezTo>
                    <a:pt x="1119" y="252"/>
                    <a:pt x="1187" y="252"/>
                    <a:pt x="1256" y="252"/>
                  </a:cubicBezTo>
                  <a:lnTo>
                    <a:pt x="1461" y="252"/>
                  </a:lnTo>
                  <a:cubicBezTo>
                    <a:pt x="1467" y="255"/>
                    <a:pt x="1474" y="257"/>
                    <a:pt x="1480" y="257"/>
                  </a:cubicBezTo>
                  <a:cubicBezTo>
                    <a:pt x="1519" y="257"/>
                    <a:pt x="1552" y="203"/>
                    <a:pt x="1552" y="184"/>
                  </a:cubicBezTo>
                  <a:cubicBezTo>
                    <a:pt x="1552" y="161"/>
                    <a:pt x="1529" y="138"/>
                    <a:pt x="1529" y="115"/>
                  </a:cubicBezTo>
                  <a:cubicBezTo>
                    <a:pt x="1507" y="92"/>
                    <a:pt x="1484" y="92"/>
                    <a:pt x="1461" y="92"/>
                  </a:cubicBezTo>
                  <a:cubicBezTo>
                    <a:pt x="1438" y="69"/>
                    <a:pt x="1415" y="69"/>
                    <a:pt x="1393" y="69"/>
                  </a:cubicBezTo>
                  <a:lnTo>
                    <a:pt x="1301" y="69"/>
                  </a:lnTo>
                  <a:cubicBezTo>
                    <a:pt x="1278" y="69"/>
                    <a:pt x="1278" y="47"/>
                    <a:pt x="1278" y="47"/>
                  </a:cubicBezTo>
                  <a:cubicBezTo>
                    <a:pt x="1256" y="24"/>
                    <a:pt x="1233" y="24"/>
                    <a:pt x="1210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4"/>
            <p:cNvSpPr/>
            <p:nvPr/>
          </p:nvSpPr>
          <p:spPr>
            <a:xfrm>
              <a:off x="6721075" y="2223800"/>
              <a:ext cx="41675" cy="21700"/>
            </a:xfrm>
            <a:custGeom>
              <a:avLst/>
              <a:gdLst/>
              <a:ahLst/>
              <a:cxnLst/>
              <a:rect l="l" t="t" r="r" b="b"/>
              <a:pathLst>
                <a:path w="1667" h="868" extrusionOk="0">
                  <a:moveTo>
                    <a:pt x="1598" y="1"/>
                  </a:moveTo>
                  <a:cubicBezTo>
                    <a:pt x="1507" y="46"/>
                    <a:pt x="1415" y="92"/>
                    <a:pt x="1324" y="115"/>
                  </a:cubicBezTo>
                  <a:cubicBezTo>
                    <a:pt x="1233" y="160"/>
                    <a:pt x="1142" y="206"/>
                    <a:pt x="1027" y="252"/>
                  </a:cubicBezTo>
                  <a:cubicBezTo>
                    <a:pt x="959" y="297"/>
                    <a:pt x="868" y="320"/>
                    <a:pt x="776" y="366"/>
                  </a:cubicBezTo>
                  <a:cubicBezTo>
                    <a:pt x="685" y="389"/>
                    <a:pt x="594" y="434"/>
                    <a:pt x="480" y="457"/>
                  </a:cubicBezTo>
                  <a:cubicBezTo>
                    <a:pt x="457" y="480"/>
                    <a:pt x="411" y="503"/>
                    <a:pt x="366" y="503"/>
                  </a:cubicBezTo>
                  <a:cubicBezTo>
                    <a:pt x="297" y="526"/>
                    <a:pt x="251" y="548"/>
                    <a:pt x="206" y="571"/>
                  </a:cubicBezTo>
                  <a:cubicBezTo>
                    <a:pt x="137" y="594"/>
                    <a:pt x="92" y="617"/>
                    <a:pt x="46" y="662"/>
                  </a:cubicBezTo>
                  <a:cubicBezTo>
                    <a:pt x="0" y="708"/>
                    <a:pt x="0" y="754"/>
                    <a:pt x="23" y="799"/>
                  </a:cubicBezTo>
                  <a:cubicBezTo>
                    <a:pt x="23" y="845"/>
                    <a:pt x="46" y="868"/>
                    <a:pt x="92" y="868"/>
                  </a:cubicBezTo>
                  <a:lnTo>
                    <a:pt x="183" y="868"/>
                  </a:lnTo>
                  <a:cubicBezTo>
                    <a:pt x="183" y="845"/>
                    <a:pt x="206" y="845"/>
                    <a:pt x="229" y="845"/>
                  </a:cubicBezTo>
                  <a:cubicBezTo>
                    <a:pt x="251" y="822"/>
                    <a:pt x="297" y="799"/>
                    <a:pt x="320" y="799"/>
                  </a:cubicBezTo>
                  <a:cubicBezTo>
                    <a:pt x="366" y="777"/>
                    <a:pt x="434" y="754"/>
                    <a:pt x="480" y="708"/>
                  </a:cubicBezTo>
                  <a:cubicBezTo>
                    <a:pt x="525" y="685"/>
                    <a:pt x="594" y="662"/>
                    <a:pt x="639" y="640"/>
                  </a:cubicBezTo>
                  <a:cubicBezTo>
                    <a:pt x="731" y="617"/>
                    <a:pt x="799" y="571"/>
                    <a:pt x="868" y="526"/>
                  </a:cubicBezTo>
                  <a:cubicBezTo>
                    <a:pt x="936" y="503"/>
                    <a:pt x="982" y="480"/>
                    <a:pt x="1050" y="434"/>
                  </a:cubicBezTo>
                  <a:cubicBezTo>
                    <a:pt x="1119" y="389"/>
                    <a:pt x="1187" y="343"/>
                    <a:pt x="1256" y="320"/>
                  </a:cubicBezTo>
                  <a:cubicBezTo>
                    <a:pt x="1324" y="274"/>
                    <a:pt x="1370" y="229"/>
                    <a:pt x="1438" y="206"/>
                  </a:cubicBezTo>
                  <a:cubicBezTo>
                    <a:pt x="1507" y="160"/>
                    <a:pt x="1575" y="138"/>
                    <a:pt x="1644" y="92"/>
                  </a:cubicBezTo>
                  <a:cubicBezTo>
                    <a:pt x="1667" y="69"/>
                    <a:pt x="1667" y="46"/>
                    <a:pt x="1667" y="23"/>
                  </a:cubicBezTo>
                  <a:cubicBezTo>
                    <a:pt x="1644" y="1"/>
                    <a:pt x="1644" y="1"/>
                    <a:pt x="162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4"/>
            <p:cNvSpPr/>
            <p:nvPr/>
          </p:nvSpPr>
          <p:spPr>
            <a:xfrm>
              <a:off x="6717075" y="2243200"/>
              <a:ext cx="2300" cy="2875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46" y="1"/>
                  </a:moveTo>
                  <a:cubicBezTo>
                    <a:pt x="23" y="1"/>
                    <a:pt x="1" y="23"/>
                    <a:pt x="1" y="46"/>
                  </a:cubicBezTo>
                  <a:cubicBezTo>
                    <a:pt x="1" y="92"/>
                    <a:pt x="23" y="115"/>
                    <a:pt x="46" y="115"/>
                  </a:cubicBezTo>
                  <a:cubicBezTo>
                    <a:pt x="69" y="115"/>
                    <a:pt x="92" y="92"/>
                    <a:pt x="92" y="69"/>
                  </a:cubicBezTo>
                  <a:cubicBezTo>
                    <a:pt x="92" y="46"/>
                    <a:pt x="92" y="1"/>
                    <a:pt x="46" y="1"/>
                  </a:cubicBezTo>
                  <a:close/>
                </a:path>
              </a:pathLst>
            </a:custGeom>
            <a:solidFill>
              <a:srgbClr val="61D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4"/>
            <p:cNvSpPr/>
            <p:nvPr/>
          </p:nvSpPr>
          <p:spPr>
            <a:xfrm>
              <a:off x="6702800" y="2203250"/>
              <a:ext cx="116450" cy="67375"/>
            </a:xfrm>
            <a:custGeom>
              <a:avLst/>
              <a:gdLst/>
              <a:ahLst/>
              <a:cxnLst/>
              <a:rect l="l" t="t" r="r" b="b"/>
              <a:pathLst>
                <a:path w="4658" h="2695" extrusionOk="0">
                  <a:moveTo>
                    <a:pt x="4041" y="206"/>
                  </a:moveTo>
                  <a:cubicBezTo>
                    <a:pt x="4132" y="206"/>
                    <a:pt x="4201" y="229"/>
                    <a:pt x="4269" y="252"/>
                  </a:cubicBezTo>
                  <a:cubicBezTo>
                    <a:pt x="4292" y="252"/>
                    <a:pt x="4338" y="275"/>
                    <a:pt x="4361" y="275"/>
                  </a:cubicBezTo>
                  <a:cubicBezTo>
                    <a:pt x="4383" y="298"/>
                    <a:pt x="4383" y="298"/>
                    <a:pt x="4406" y="320"/>
                  </a:cubicBezTo>
                  <a:lnTo>
                    <a:pt x="4429" y="343"/>
                  </a:lnTo>
                  <a:cubicBezTo>
                    <a:pt x="4429" y="366"/>
                    <a:pt x="4429" y="389"/>
                    <a:pt x="4452" y="389"/>
                  </a:cubicBezTo>
                  <a:cubicBezTo>
                    <a:pt x="4452" y="412"/>
                    <a:pt x="4452" y="435"/>
                    <a:pt x="4452" y="457"/>
                  </a:cubicBezTo>
                  <a:cubicBezTo>
                    <a:pt x="4452" y="480"/>
                    <a:pt x="4429" y="503"/>
                    <a:pt x="4429" y="526"/>
                  </a:cubicBezTo>
                  <a:cubicBezTo>
                    <a:pt x="4406" y="571"/>
                    <a:pt x="4383" y="617"/>
                    <a:pt x="4361" y="663"/>
                  </a:cubicBezTo>
                  <a:cubicBezTo>
                    <a:pt x="4292" y="777"/>
                    <a:pt x="4201" y="891"/>
                    <a:pt x="4087" y="1005"/>
                  </a:cubicBezTo>
                  <a:cubicBezTo>
                    <a:pt x="3995" y="1074"/>
                    <a:pt x="3904" y="1142"/>
                    <a:pt x="3813" y="1233"/>
                  </a:cubicBezTo>
                  <a:cubicBezTo>
                    <a:pt x="3721" y="1302"/>
                    <a:pt x="3653" y="1370"/>
                    <a:pt x="3562" y="1439"/>
                  </a:cubicBezTo>
                  <a:cubicBezTo>
                    <a:pt x="3516" y="1233"/>
                    <a:pt x="3448" y="1028"/>
                    <a:pt x="3356" y="845"/>
                  </a:cubicBezTo>
                  <a:cubicBezTo>
                    <a:pt x="3265" y="640"/>
                    <a:pt x="3151" y="480"/>
                    <a:pt x="3037" y="320"/>
                  </a:cubicBezTo>
                  <a:lnTo>
                    <a:pt x="3082" y="320"/>
                  </a:lnTo>
                  <a:cubicBezTo>
                    <a:pt x="3174" y="298"/>
                    <a:pt x="3265" y="275"/>
                    <a:pt x="3356" y="252"/>
                  </a:cubicBezTo>
                  <a:cubicBezTo>
                    <a:pt x="3516" y="229"/>
                    <a:pt x="3744" y="206"/>
                    <a:pt x="3950" y="206"/>
                  </a:cubicBezTo>
                  <a:close/>
                  <a:moveTo>
                    <a:pt x="3950" y="1"/>
                  </a:moveTo>
                  <a:cubicBezTo>
                    <a:pt x="3858" y="1"/>
                    <a:pt x="3790" y="1"/>
                    <a:pt x="3699" y="24"/>
                  </a:cubicBezTo>
                  <a:cubicBezTo>
                    <a:pt x="3539" y="24"/>
                    <a:pt x="3356" y="46"/>
                    <a:pt x="3219" y="69"/>
                  </a:cubicBezTo>
                  <a:lnTo>
                    <a:pt x="3037" y="115"/>
                  </a:lnTo>
                  <a:cubicBezTo>
                    <a:pt x="2991" y="115"/>
                    <a:pt x="2923" y="138"/>
                    <a:pt x="2877" y="138"/>
                  </a:cubicBezTo>
                  <a:lnTo>
                    <a:pt x="2854" y="115"/>
                  </a:lnTo>
                  <a:lnTo>
                    <a:pt x="2831" y="115"/>
                  </a:lnTo>
                  <a:cubicBezTo>
                    <a:pt x="2831" y="115"/>
                    <a:pt x="2808" y="92"/>
                    <a:pt x="2786" y="92"/>
                  </a:cubicBezTo>
                  <a:lnTo>
                    <a:pt x="2740" y="92"/>
                  </a:lnTo>
                  <a:cubicBezTo>
                    <a:pt x="2740" y="92"/>
                    <a:pt x="2717" y="115"/>
                    <a:pt x="2694" y="115"/>
                  </a:cubicBezTo>
                  <a:cubicBezTo>
                    <a:pt x="1827" y="549"/>
                    <a:pt x="960" y="982"/>
                    <a:pt x="92" y="1416"/>
                  </a:cubicBezTo>
                  <a:cubicBezTo>
                    <a:pt x="47" y="1462"/>
                    <a:pt x="24" y="1507"/>
                    <a:pt x="1" y="1553"/>
                  </a:cubicBezTo>
                  <a:cubicBezTo>
                    <a:pt x="24" y="1576"/>
                    <a:pt x="69" y="1599"/>
                    <a:pt x="115" y="1621"/>
                  </a:cubicBezTo>
                  <a:cubicBezTo>
                    <a:pt x="823" y="1279"/>
                    <a:pt x="1530" y="937"/>
                    <a:pt x="2238" y="571"/>
                  </a:cubicBezTo>
                  <a:lnTo>
                    <a:pt x="2763" y="320"/>
                  </a:lnTo>
                  <a:lnTo>
                    <a:pt x="2786" y="343"/>
                  </a:lnTo>
                  <a:cubicBezTo>
                    <a:pt x="2923" y="480"/>
                    <a:pt x="3014" y="640"/>
                    <a:pt x="3128" y="800"/>
                  </a:cubicBezTo>
                  <a:cubicBezTo>
                    <a:pt x="3219" y="1005"/>
                    <a:pt x="3311" y="1211"/>
                    <a:pt x="3356" y="1439"/>
                  </a:cubicBezTo>
                  <a:cubicBezTo>
                    <a:pt x="3379" y="1507"/>
                    <a:pt x="3402" y="1576"/>
                    <a:pt x="3402" y="1644"/>
                  </a:cubicBezTo>
                  <a:lnTo>
                    <a:pt x="2968" y="1873"/>
                  </a:lnTo>
                  <a:lnTo>
                    <a:pt x="1553" y="2557"/>
                  </a:lnTo>
                  <a:cubicBezTo>
                    <a:pt x="1621" y="2603"/>
                    <a:pt x="1690" y="2649"/>
                    <a:pt x="1758" y="2694"/>
                  </a:cubicBezTo>
                  <a:lnTo>
                    <a:pt x="2649" y="2261"/>
                  </a:lnTo>
                  <a:lnTo>
                    <a:pt x="3516" y="1804"/>
                  </a:lnTo>
                  <a:cubicBezTo>
                    <a:pt x="3539" y="1804"/>
                    <a:pt x="3562" y="1781"/>
                    <a:pt x="3562" y="1758"/>
                  </a:cubicBezTo>
                  <a:cubicBezTo>
                    <a:pt x="3607" y="1736"/>
                    <a:pt x="3607" y="1713"/>
                    <a:pt x="3607" y="1667"/>
                  </a:cubicBezTo>
                  <a:cubicBezTo>
                    <a:pt x="3744" y="1553"/>
                    <a:pt x="3881" y="1439"/>
                    <a:pt x="4018" y="1325"/>
                  </a:cubicBezTo>
                  <a:cubicBezTo>
                    <a:pt x="4155" y="1211"/>
                    <a:pt x="4269" y="1096"/>
                    <a:pt x="4383" y="982"/>
                  </a:cubicBezTo>
                  <a:cubicBezTo>
                    <a:pt x="4429" y="914"/>
                    <a:pt x="4497" y="845"/>
                    <a:pt x="4520" y="777"/>
                  </a:cubicBezTo>
                  <a:cubicBezTo>
                    <a:pt x="4589" y="708"/>
                    <a:pt x="4612" y="640"/>
                    <a:pt x="4634" y="571"/>
                  </a:cubicBezTo>
                  <a:cubicBezTo>
                    <a:pt x="4657" y="503"/>
                    <a:pt x="4657" y="435"/>
                    <a:pt x="4634" y="366"/>
                  </a:cubicBezTo>
                  <a:cubicBezTo>
                    <a:pt x="4634" y="298"/>
                    <a:pt x="4589" y="229"/>
                    <a:pt x="4543" y="161"/>
                  </a:cubicBezTo>
                  <a:cubicBezTo>
                    <a:pt x="4520" y="138"/>
                    <a:pt x="4497" y="115"/>
                    <a:pt x="4452" y="115"/>
                  </a:cubicBezTo>
                  <a:cubicBezTo>
                    <a:pt x="4383" y="69"/>
                    <a:pt x="4292" y="46"/>
                    <a:pt x="4201" y="24"/>
                  </a:cubicBezTo>
                  <a:cubicBezTo>
                    <a:pt x="4132" y="1"/>
                    <a:pt x="4041" y="1"/>
                    <a:pt x="3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4"/>
            <p:cNvSpPr/>
            <p:nvPr/>
          </p:nvSpPr>
          <p:spPr>
            <a:xfrm>
              <a:off x="6552725" y="1979000"/>
              <a:ext cx="24575" cy="151825"/>
            </a:xfrm>
            <a:custGeom>
              <a:avLst/>
              <a:gdLst/>
              <a:ahLst/>
              <a:cxnLst/>
              <a:rect l="l" t="t" r="r" b="b"/>
              <a:pathLst>
                <a:path w="983" h="6073" extrusionOk="0">
                  <a:moveTo>
                    <a:pt x="868" y="1"/>
                  </a:moveTo>
                  <a:cubicBezTo>
                    <a:pt x="845" y="1"/>
                    <a:pt x="823" y="23"/>
                    <a:pt x="800" y="46"/>
                  </a:cubicBezTo>
                  <a:cubicBezTo>
                    <a:pt x="800" y="46"/>
                    <a:pt x="777" y="69"/>
                    <a:pt x="777" y="115"/>
                  </a:cubicBezTo>
                  <a:cubicBezTo>
                    <a:pt x="526" y="2032"/>
                    <a:pt x="252" y="3972"/>
                    <a:pt x="1" y="5912"/>
                  </a:cubicBezTo>
                  <a:cubicBezTo>
                    <a:pt x="46" y="5958"/>
                    <a:pt x="115" y="6026"/>
                    <a:pt x="161" y="6072"/>
                  </a:cubicBezTo>
                  <a:cubicBezTo>
                    <a:pt x="412" y="4360"/>
                    <a:pt x="640" y="2625"/>
                    <a:pt x="868" y="914"/>
                  </a:cubicBezTo>
                  <a:cubicBezTo>
                    <a:pt x="891" y="640"/>
                    <a:pt x="937" y="366"/>
                    <a:pt x="982" y="115"/>
                  </a:cubicBezTo>
                  <a:cubicBezTo>
                    <a:pt x="982" y="92"/>
                    <a:pt x="960" y="69"/>
                    <a:pt x="937" y="46"/>
                  </a:cubicBezTo>
                  <a:cubicBezTo>
                    <a:pt x="937" y="23"/>
                    <a:pt x="914" y="23"/>
                    <a:pt x="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4"/>
            <p:cNvSpPr/>
            <p:nvPr/>
          </p:nvSpPr>
          <p:spPr>
            <a:xfrm>
              <a:off x="6630900" y="1985275"/>
              <a:ext cx="30275" cy="208875"/>
            </a:xfrm>
            <a:custGeom>
              <a:avLst/>
              <a:gdLst/>
              <a:ahLst/>
              <a:cxnLst/>
              <a:rect l="l" t="t" r="r" b="b"/>
              <a:pathLst>
                <a:path w="1211" h="8355" extrusionOk="0">
                  <a:moveTo>
                    <a:pt x="1097" y="1"/>
                  </a:moveTo>
                  <a:cubicBezTo>
                    <a:pt x="1051" y="1"/>
                    <a:pt x="1005" y="46"/>
                    <a:pt x="1005" y="92"/>
                  </a:cubicBezTo>
                  <a:cubicBezTo>
                    <a:pt x="754" y="2078"/>
                    <a:pt x="503" y="4086"/>
                    <a:pt x="252" y="6095"/>
                  </a:cubicBezTo>
                  <a:cubicBezTo>
                    <a:pt x="161" y="6803"/>
                    <a:pt x="92" y="7510"/>
                    <a:pt x="1" y="8218"/>
                  </a:cubicBezTo>
                  <a:cubicBezTo>
                    <a:pt x="1" y="8218"/>
                    <a:pt x="24" y="8218"/>
                    <a:pt x="24" y="8241"/>
                  </a:cubicBezTo>
                  <a:cubicBezTo>
                    <a:pt x="69" y="8263"/>
                    <a:pt x="115" y="8309"/>
                    <a:pt x="184" y="8355"/>
                  </a:cubicBezTo>
                  <a:cubicBezTo>
                    <a:pt x="412" y="6414"/>
                    <a:pt x="663" y="4497"/>
                    <a:pt x="891" y="2557"/>
                  </a:cubicBezTo>
                  <a:cubicBezTo>
                    <a:pt x="1005" y="1735"/>
                    <a:pt x="1097" y="936"/>
                    <a:pt x="1188" y="115"/>
                  </a:cubicBezTo>
                  <a:cubicBezTo>
                    <a:pt x="1211" y="69"/>
                    <a:pt x="1165" y="23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4"/>
            <p:cNvSpPr/>
            <p:nvPr/>
          </p:nvSpPr>
          <p:spPr>
            <a:xfrm>
              <a:off x="6572125" y="1970450"/>
              <a:ext cx="87900" cy="19225"/>
            </a:xfrm>
            <a:custGeom>
              <a:avLst/>
              <a:gdLst/>
              <a:ahLst/>
              <a:cxnLst/>
              <a:rect l="l" t="t" r="r" b="b"/>
              <a:pathLst>
                <a:path w="3516" h="769" extrusionOk="0">
                  <a:moveTo>
                    <a:pt x="1211" y="0"/>
                  </a:moveTo>
                  <a:cubicBezTo>
                    <a:pt x="1051" y="0"/>
                    <a:pt x="914" y="0"/>
                    <a:pt x="777" y="23"/>
                  </a:cubicBezTo>
                  <a:cubicBezTo>
                    <a:pt x="503" y="69"/>
                    <a:pt x="252" y="160"/>
                    <a:pt x="47" y="365"/>
                  </a:cubicBezTo>
                  <a:cubicBezTo>
                    <a:pt x="24" y="388"/>
                    <a:pt x="1" y="457"/>
                    <a:pt x="47" y="502"/>
                  </a:cubicBezTo>
                  <a:cubicBezTo>
                    <a:pt x="60" y="515"/>
                    <a:pt x="88" y="529"/>
                    <a:pt x="119" y="529"/>
                  </a:cubicBezTo>
                  <a:cubicBezTo>
                    <a:pt x="141" y="529"/>
                    <a:pt x="164" y="522"/>
                    <a:pt x="184" y="502"/>
                  </a:cubicBezTo>
                  <a:cubicBezTo>
                    <a:pt x="229" y="457"/>
                    <a:pt x="252" y="434"/>
                    <a:pt x="298" y="388"/>
                  </a:cubicBezTo>
                  <a:cubicBezTo>
                    <a:pt x="389" y="343"/>
                    <a:pt x="457" y="320"/>
                    <a:pt x="549" y="274"/>
                  </a:cubicBezTo>
                  <a:cubicBezTo>
                    <a:pt x="686" y="228"/>
                    <a:pt x="845" y="206"/>
                    <a:pt x="982" y="206"/>
                  </a:cubicBezTo>
                  <a:cubicBezTo>
                    <a:pt x="1068" y="200"/>
                    <a:pt x="1152" y="197"/>
                    <a:pt x="1236" y="197"/>
                  </a:cubicBezTo>
                  <a:cubicBezTo>
                    <a:pt x="1486" y="197"/>
                    <a:pt x="1730" y="223"/>
                    <a:pt x="1987" y="274"/>
                  </a:cubicBezTo>
                  <a:cubicBezTo>
                    <a:pt x="2352" y="343"/>
                    <a:pt x="2717" y="434"/>
                    <a:pt x="3059" y="594"/>
                  </a:cubicBezTo>
                  <a:cubicBezTo>
                    <a:pt x="3174" y="639"/>
                    <a:pt x="3265" y="708"/>
                    <a:pt x="3356" y="753"/>
                  </a:cubicBezTo>
                  <a:cubicBezTo>
                    <a:pt x="3375" y="763"/>
                    <a:pt x="3398" y="768"/>
                    <a:pt x="3420" y="768"/>
                  </a:cubicBezTo>
                  <a:cubicBezTo>
                    <a:pt x="3451" y="768"/>
                    <a:pt x="3480" y="757"/>
                    <a:pt x="3493" y="731"/>
                  </a:cubicBezTo>
                  <a:cubicBezTo>
                    <a:pt x="3516" y="685"/>
                    <a:pt x="3516" y="616"/>
                    <a:pt x="3470" y="594"/>
                  </a:cubicBezTo>
                  <a:cubicBezTo>
                    <a:pt x="3311" y="502"/>
                    <a:pt x="3128" y="411"/>
                    <a:pt x="2945" y="343"/>
                  </a:cubicBezTo>
                  <a:cubicBezTo>
                    <a:pt x="2808" y="274"/>
                    <a:pt x="2671" y="228"/>
                    <a:pt x="2535" y="206"/>
                  </a:cubicBezTo>
                  <a:cubicBezTo>
                    <a:pt x="2238" y="114"/>
                    <a:pt x="1941" y="69"/>
                    <a:pt x="1667" y="23"/>
                  </a:cubicBezTo>
                  <a:cubicBezTo>
                    <a:pt x="1507" y="0"/>
                    <a:pt x="1370" y="0"/>
                    <a:pt x="1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4"/>
            <p:cNvSpPr/>
            <p:nvPr/>
          </p:nvSpPr>
          <p:spPr>
            <a:xfrm>
              <a:off x="6618925" y="1992700"/>
              <a:ext cx="37700" cy="9725"/>
            </a:xfrm>
            <a:custGeom>
              <a:avLst/>
              <a:gdLst/>
              <a:ahLst/>
              <a:cxnLst/>
              <a:rect l="l" t="t" r="r" b="b"/>
              <a:pathLst>
                <a:path w="1508" h="389" extrusionOk="0">
                  <a:moveTo>
                    <a:pt x="92" y="0"/>
                  </a:moveTo>
                  <a:cubicBezTo>
                    <a:pt x="46" y="0"/>
                    <a:pt x="23" y="46"/>
                    <a:pt x="1" y="92"/>
                  </a:cubicBezTo>
                  <a:cubicBezTo>
                    <a:pt x="1" y="137"/>
                    <a:pt x="23" y="183"/>
                    <a:pt x="69" y="206"/>
                  </a:cubicBezTo>
                  <a:cubicBezTo>
                    <a:pt x="503" y="251"/>
                    <a:pt x="936" y="320"/>
                    <a:pt x="1393" y="388"/>
                  </a:cubicBezTo>
                  <a:cubicBezTo>
                    <a:pt x="1439" y="388"/>
                    <a:pt x="1484" y="366"/>
                    <a:pt x="1507" y="320"/>
                  </a:cubicBezTo>
                  <a:cubicBezTo>
                    <a:pt x="1507" y="251"/>
                    <a:pt x="1484" y="206"/>
                    <a:pt x="1416" y="183"/>
                  </a:cubicBezTo>
                  <a:cubicBezTo>
                    <a:pt x="982" y="137"/>
                    <a:pt x="548" y="69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4"/>
            <p:cNvSpPr/>
            <p:nvPr/>
          </p:nvSpPr>
          <p:spPr>
            <a:xfrm>
              <a:off x="6630350" y="2005825"/>
              <a:ext cx="26275" cy="7450"/>
            </a:xfrm>
            <a:custGeom>
              <a:avLst/>
              <a:gdLst/>
              <a:ahLst/>
              <a:cxnLst/>
              <a:rect l="l" t="t" r="r" b="b"/>
              <a:pathLst>
                <a:path w="1051" h="298" extrusionOk="0">
                  <a:moveTo>
                    <a:pt x="114" y="0"/>
                  </a:moveTo>
                  <a:cubicBezTo>
                    <a:pt x="69" y="0"/>
                    <a:pt x="23" y="23"/>
                    <a:pt x="23" y="69"/>
                  </a:cubicBezTo>
                  <a:cubicBezTo>
                    <a:pt x="0" y="114"/>
                    <a:pt x="46" y="183"/>
                    <a:pt x="91" y="183"/>
                  </a:cubicBezTo>
                  <a:cubicBezTo>
                    <a:pt x="365" y="229"/>
                    <a:pt x="639" y="251"/>
                    <a:pt x="913" y="297"/>
                  </a:cubicBezTo>
                  <a:cubicBezTo>
                    <a:pt x="982" y="297"/>
                    <a:pt x="1027" y="274"/>
                    <a:pt x="1027" y="229"/>
                  </a:cubicBezTo>
                  <a:cubicBezTo>
                    <a:pt x="1050" y="183"/>
                    <a:pt x="1004" y="114"/>
                    <a:pt x="959" y="114"/>
                  </a:cubicBezTo>
                  <a:lnTo>
                    <a:pt x="936" y="114"/>
                  </a:lnTo>
                  <a:cubicBezTo>
                    <a:pt x="936" y="92"/>
                    <a:pt x="936" y="92"/>
                    <a:pt x="936" y="92"/>
                  </a:cubicBezTo>
                  <a:cubicBezTo>
                    <a:pt x="662" y="69"/>
                    <a:pt x="388" y="23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4"/>
            <p:cNvSpPr/>
            <p:nvPr/>
          </p:nvSpPr>
          <p:spPr>
            <a:xfrm>
              <a:off x="6630900" y="2016100"/>
              <a:ext cx="22850" cy="7025"/>
            </a:xfrm>
            <a:custGeom>
              <a:avLst/>
              <a:gdLst/>
              <a:ahLst/>
              <a:cxnLst/>
              <a:rect l="l" t="t" r="r" b="b"/>
              <a:pathLst>
                <a:path w="914" h="281" extrusionOk="0">
                  <a:moveTo>
                    <a:pt x="115" y="0"/>
                  </a:moveTo>
                  <a:cubicBezTo>
                    <a:pt x="69" y="0"/>
                    <a:pt x="24" y="23"/>
                    <a:pt x="1" y="69"/>
                  </a:cubicBezTo>
                  <a:cubicBezTo>
                    <a:pt x="1" y="114"/>
                    <a:pt x="24" y="183"/>
                    <a:pt x="69" y="183"/>
                  </a:cubicBezTo>
                  <a:cubicBezTo>
                    <a:pt x="320" y="206"/>
                    <a:pt x="549" y="251"/>
                    <a:pt x="800" y="274"/>
                  </a:cubicBezTo>
                  <a:cubicBezTo>
                    <a:pt x="808" y="278"/>
                    <a:pt x="817" y="280"/>
                    <a:pt x="825" y="280"/>
                  </a:cubicBezTo>
                  <a:cubicBezTo>
                    <a:pt x="861" y="280"/>
                    <a:pt x="895" y="243"/>
                    <a:pt x="914" y="206"/>
                  </a:cubicBezTo>
                  <a:cubicBezTo>
                    <a:pt x="914" y="160"/>
                    <a:pt x="891" y="91"/>
                    <a:pt x="823" y="91"/>
                  </a:cubicBezTo>
                  <a:cubicBezTo>
                    <a:pt x="594" y="69"/>
                    <a:pt x="366" y="23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4"/>
            <p:cNvSpPr/>
            <p:nvPr/>
          </p:nvSpPr>
          <p:spPr>
            <a:xfrm>
              <a:off x="6629200" y="2026375"/>
              <a:ext cx="24000" cy="7425"/>
            </a:xfrm>
            <a:custGeom>
              <a:avLst/>
              <a:gdLst/>
              <a:ahLst/>
              <a:cxnLst/>
              <a:rect l="l" t="t" r="r" b="b"/>
              <a:pathLst>
                <a:path w="960" h="297" extrusionOk="0">
                  <a:moveTo>
                    <a:pt x="115" y="0"/>
                  </a:moveTo>
                  <a:cubicBezTo>
                    <a:pt x="69" y="0"/>
                    <a:pt x="23" y="23"/>
                    <a:pt x="23" y="68"/>
                  </a:cubicBezTo>
                  <a:cubicBezTo>
                    <a:pt x="0" y="114"/>
                    <a:pt x="23" y="183"/>
                    <a:pt x="92" y="183"/>
                  </a:cubicBezTo>
                  <a:lnTo>
                    <a:pt x="822" y="297"/>
                  </a:lnTo>
                  <a:cubicBezTo>
                    <a:pt x="891" y="297"/>
                    <a:pt x="936" y="274"/>
                    <a:pt x="936" y="228"/>
                  </a:cubicBezTo>
                  <a:cubicBezTo>
                    <a:pt x="959" y="160"/>
                    <a:pt x="913" y="114"/>
                    <a:pt x="868" y="114"/>
                  </a:cubicBezTo>
                  <a:cubicBezTo>
                    <a:pt x="868" y="114"/>
                    <a:pt x="868" y="91"/>
                    <a:pt x="868" y="91"/>
                  </a:cubicBezTo>
                  <a:cubicBezTo>
                    <a:pt x="617" y="68"/>
                    <a:pt x="366" y="23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4"/>
            <p:cNvSpPr/>
            <p:nvPr/>
          </p:nvSpPr>
          <p:spPr>
            <a:xfrm>
              <a:off x="6626925" y="2036075"/>
              <a:ext cx="23975" cy="7650"/>
            </a:xfrm>
            <a:custGeom>
              <a:avLst/>
              <a:gdLst/>
              <a:ahLst/>
              <a:cxnLst/>
              <a:rect l="l" t="t" r="r" b="b"/>
              <a:pathLst>
                <a:path w="959" h="306" extrusionOk="0">
                  <a:moveTo>
                    <a:pt x="114" y="0"/>
                  </a:moveTo>
                  <a:cubicBezTo>
                    <a:pt x="69" y="0"/>
                    <a:pt x="23" y="46"/>
                    <a:pt x="23" y="91"/>
                  </a:cubicBezTo>
                  <a:cubicBezTo>
                    <a:pt x="0" y="137"/>
                    <a:pt x="46" y="205"/>
                    <a:pt x="91" y="205"/>
                  </a:cubicBezTo>
                  <a:cubicBezTo>
                    <a:pt x="343" y="228"/>
                    <a:pt x="571" y="274"/>
                    <a:pt x="822" y="297"/>
                  </a:cubicBezTo>
                  <a:cubicBezTo>
                    <a:pt x="833" y="302"/>
                    <a:pt x="846" y="305"/>
                    <a:pt x="859" y="305"/>
                  </a:cubicBezTo>
                  <a:cubicBezTo>
                    <a:pt x="897" y="305"/>
                    <a:pt x="936" y="280"/>
                    <a:pt x="936" y="228"/>
                  </a:cubicBezTo>
                  <a:cubicBezTo>
                    <a:pt x="959" y="183"/>
                    <a:pt x="913" y="114"/>
                    <a:pt x="867" y="114"/>
                  </a:cubicBezTo>
                  <a:lnTo>
                    <a:pt x="845" y="114"/>
                  </a:lnTo>
                  <a:cubicBezTo>
                    <a:pt x="616" y="69"/>
                    <a:pt x="365" y="46"/>
                    <a:pt x="137" y="23"/>
                  </a:cubicBezTo>
                  <a:cubicBezTo>
                    <a:pt x="114" y="0"/>
                    <a:pt x="114" y="0"/>
                    <a:pt x="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4"/>
            <p:cNvSpPr/>
            <p:nvPr/>
          </p:nvSpPr>
          <p:spPr>
            <a:xfrm>
              <a:off x="6613800" y="2048625"/>
              <a:ext cx="36525" cy="9350"/>
            </a:xfrm>
            <a:custGeom>
              <a:avLst/>
              <a:gdLst/>
              <a:ahLst/>
              <a:cxnLst/>
              <a:rect l="l" t="t" r="r" b="b"/>
              <a:pathLst>
                <a:path w="1461" h="374" extrusionOk="0">
                  <a:moveTo>
                    <a:pt x="114" y="0"/>
                  </a:moveTo>
                  <a:cubicBezTo>
                    <a:pt x="69" y="0"/>
                    <a:pt x="23" y="46"/>
                    <a:pt x="23" y="91"/>
                  </a:cubicBezTo>
                  <a:cubicBezTo>
                    <a:pt x="0" y="137"/>
                    <a:pt x="46" y="183"/>
                    <a:pt x="91" y="206"/>
                  </a:cubicBezTo>
                  <a:cubicBezTo>
                    <a:pt x="502" y="251"/>
                    <a:pt x="913" y="320"/>
                    <a:pt x="1324" y="365"/>
                  </a:cubicBezTo>
                  <a:cubicBezTo>
                    <a:pt x="1341" y="371"/>
                    <a:pt x="1357" y="374"/>
                    <a:pt x="1371" y="374"/>
                  </a:cubicBezTo>
                  <a:cubicBezTo>
                    <a:pt x="1412" y="374"/>
                    <a:pt x="1438" y="348"/>
                    <a:pt x="1438" y="297"/>
                  </a:cubicBezTo>
                  <a:cubicBezTo>
                    <a:pt x="1461" y="251"/>
                    <a:pt x="1415" y="183"/>
                    <a:pt x="1370" y="183"/>
                  </a:cubicBezTo>
                  <a:lnTo>
                    <a:pt x="1347" y="183"/>
                  </a:lnTo>
                  <a:cubicBezTo>
                    <a:pt x="936" y="137"/>
                    <a:pt x="525" y="69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4"/>
            <p:cNvSpPr/>
            <p:nvPr/>
          </p:nvSpPr>
          <p:spPr>
            <a:xfrm>
              <a:off x="6624075" y="2060025"/>
              <a:ext cx="24550" cy="7600"/>
            </a:xfrm>
            <a:custGeom>
              <a:avLst/>
              <a:gdLst/>
              <a:ahLst/>
              <a:cxnLst/>
              <a:rect l="l" t="t" r="r" b="b"/>
              <a:pathLst>
                <a:path w="982" h="304" extrusionOk="0">
                  <a:moveTo>
                    <a:pt x="114" y="1"/>
                  </a:moveTo>
                  <a:cubicBezTo>
                    <a:pt x="68" y="1"/>
                    <a:pt x="23" y="24"/>
                    <a:pt x="23" y="69"/>
                  </a:cubicBezTo>
                  <a:cubicBezTo>
                    <a:pt x="0" y="138"/>
                    <a:pt x="46" y="183"/>
                    <a:pt x="91" y="206"/>
                  </a:cubicBezTo>
                  <a:cubicBezTo>
                    <a:pt x="342" y="229"/>
                    <a:pt x="616" y="275"/>
                    <a:pt x="867" y="297"/>
                  </a:cubicBezTo>
                  <a:cubicBezTo>
                    <a:pt x="876" y="302"/>
                    <a:pt x="884" y="304"/>
                    <a:pt x="892" y="304"/>
                  </a:cubicBezTo>
                  <a:cubicBezTo>
                    <a:pt x="929" y="304"/>
                    <a:pt x="963" y="266"/>
                    <a:pt x="981" y="229"/>
                  </a:cubicBezTo>
                  <a:cubicBezTo>
                    <a:pt x="981" y="183"/>
                    <a:pt x="959" y="115"/>
                    <a:pt x="913" y="115"/>
                  </a:cubicBezTo>
                  <a:cubicBezTo>
                    <a:pt x="639" y="69"/>
                    <a:pt x="388" y="46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4"/>
            <p:cNvSpPr/>
            <p:nvPr/>
          </p:nvSpPr>
          <p:spPr>
            <a:xfrm>
              <a:off x="6624625" y="2072025"/>
              <a:ext cx="22275" cy="7425"/>
            </a:xfrm>
            <a:custGeom>
              <a:avLst/>
              <a:gdLst/>
              <a:ahLst/>
              <a:cxnLst/>
              <a:rect l="l" t="t" r="r" b="b"/>
              <a:pathLst>
                <a:path w="891" h="297" extrusionOk="0">
                  <a:moveTo>
                    <a:pt x="92" y="0"/>
                  </a:moveTo>
                  <a:cubicBezTo>
                    <a:pt x="46" y="0"/>
                    <a:pt x="24" y="23"/>
                    <a:pt x="1" y="69"/>
                  </a:cubicBezTo>
                  <a:cubicBezTo>
                    <a:pt x="1" y="114"/>
                    <a:pt x="24" y="183"/>
                    <a:pt x="69" y="183"/>
                  </a:cubicBezTo>
                  <a:cubicBezTo>
                    <a:pt x="298" y="228"/>
                    <a:pt x="526" y="251"/>
                    <a:pt x="754" y="297"/>
                  </a:cubicBezTo>
                  <a:cubicBezTo>
                    <a:pt x="823" y="297"/>
                    <a:pt x="868" y="274"/>
                    <a:pt x="868" y="205"/>
                  </a:cubicBezTo>
                  <a:cubicBezTo>
                    <a:pt x="891" y="160"/>
                    <a:pt x="845" y="114"/>
                    <a:pt x="800" y="91"/>
                  </a:cubicBezTo>
                  <a:cubicBezTo>
                    <a:pt x="571" y="69"/>
                    <a:pt x="343" y="23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4"/>
            <p:cNvSpPr/>
            <p:nvPr/>
          </p:nvSpPr>
          <p:spPr>
            <a:xfrm>
              <a:off x="6624075" y="2083425"/>
              <a:ext cx="21125" cy="7075"/>
            </a:xfrm>
            <a:custGeom>
              <a:avLst/>
              <a:gdLst/>
              <a:ahLst/>
              <a:cxnLst/>
              <a:rect l="l" t="t" r="r" b="b"/>
              <a:pathLst>
                <a:path w="845" h="283" extrusionOk="0">
                  <a:moveTo>
                    <a:pt x="114" y="1"/>
                  </a:moveTo>
                  <a:cubicBezTo>
                    <a:pt x="68" y="1"/>
                    <a:pt x="23" y="23"/>
                    <a:pt x="23" y="92"/>
                  </a:cubicBezTo>
                  <a:cubicBezTo>
                    <a:pt x="0" y="137"/>
                    <a:pt x="46" y="183"/>
                    <a:pt x="91" y="206"/>
                  </a:cubicBezTo>
                  <a:cubicBezTo>
                    <a:pt x="297" y="229"/>
                    <a:pt x="502" y="252"/>
                    <a:pt x="708" y="274"/>
                  </a:cubicBezTo>
                  <a:cubicBezTo>
                    <a:pt x="719" y="280"/>
                    <a:pt x="732" y="283"/>
                    <a:pt x="745" y="283"/>
                  </a:cubicBezTo>
                  <a:cubicBezTo>
                    <a:pt x="783" y="283"/>
                    <a:pt x="822" y="257"/>
                    <a:pt x="822" y="206"/>
                  </a:cubicBezTo>
                  <a:cubicBezTo>
                    <a:pt x="845" y="160"/>
                    <a:pt x="799" y="92"/>
                    <a:pt x="753" y="92"/>
                  </a:cubicBezTo>
                  <a:cubicBezTo>
                    <a:pt x="548" y="69"/>
                    <a:pt x="342" y="46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4"/>
            <p:cNvSpPr/>
            <p:nvPr/>
          </p:nvSpPr>
          <p:spPr>
            <a:xfrm>
              <a:off x="6621775" y="2093700"/>
              <a:ext cx="21725" cy="7450"/>
            </a:xfrm>
            <a:custGeom>
              <a:avLst/>
              <a:gdLst/>
              <a:ahLst/>
              <a:cxnLst/>
              <a:rect l="l" t="t" r="r" b="b"/>
              <a:pathLst>
                <a:path w="869" h="298" extrusionOk="0">
                  <a:moveTo>
                    <a:pt x="115" y="0"/>
                  </a:moveTo>
                  <a:cubicBezTo>
                    <a:pt x="69" y="0"/>
                    <a:pt x="24" y="46"/>
                    <a:pt x="1" y="92"/>
                  </a:cubicBezTo>
                  <a:cubicBezTo>
                    <a:pt x="1" y="137"/>
                    <a:pt x="24" y="183"/>
                    <a:pt x="92" y="206"/>
                  </a:cubicBezTo>
                  <a:cubicBezTo>
                    <a:pt x="297" y="229"/>
                    <a:pt x="526" y="251"/>
                    <a:pt x="731" y="297"/>
                  </a:cubicBezTo>
                  <a:cubicBezTo>
                    <a:pt x="800" y="297"/>
                    <a:pt x="845" y="274"/>
                    <a:pt x="868" y="229"/>
                  </a:cubicBezTo>
                  <a:cubicBezTo>
                    <a:pt x="868" y="160"/>
                    <a:pt x="845" y="115"/>
                    <a:pt x="777" y="115"/>
                  </a:cubicBezTo>
                  <a:cubicBezTo>
                    <a:pt x="571" y="69"/>
                    <a:pt x="343" y="46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4"/>
            <p:cNvSpPr/>
            <p:nvPr/>
          </p:nvSpPr>
          <p:spPr>
            <a:xfrm>
              <a:off x="6606950" y="2106250"/>
              <a:ext cx="36550" cy="9150"/>
            </a:xfrm>
            <a:custGeom>
              <a:avLst/>
              <a:gdLst/>
              <a:ahLst/>
              <a:cxnLst/>
              <a:rect l="l" t="t" r="r" b="b"/>
              <a:pathLst>
                <a:path w="1462" h="366" extrusionOk="0">
                  <a:moveTo>
                    <a:pt x="114" y="1"/>
                  </a:moveTo>
                  <a:cubicBezTo>
                    <a:pt x="69" y="1"/>
                    <a:pt x="23" y="23"/>
                    <a:pt x="0" y="69"/>
                  </a:cubicBezTo>
                  <a:cubicBezTo>
                    <a:pt x="0" y="115"/>
                    <a:pt x="23" y="183"/>
                    <a:pt x="92" y="183"/>
                  </a:cubicBezTo>
                  <a:cubicBezTo>
                    <a:pt x="502" y="252"/>
                    <a:pt x="913" y="320"/>
                    <a:pt x="1347" y="366"/>
                  </a:cubicBezTo>
                  <a:cubicBezTo>
                    <a:pt x="1393" y="366"/>
                    <a:pt x="1438" y="343"/>
                    <a:pt x="1461" y="297"/>
                  </a:cubicBezTo>
                  <a:cubicBezTo>
                    <a:pt x="1461" y="252"/>
                    <a:pt x="1438" y="183"/>
                    <a:pt x="1393" y="183"/>
                  </a:cubicBezTo>
                  <a:cubicBezTo>
                    <a:pt x="959" y="115"/>
                    <a:pt x="548" y="69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4"/>
            <p:cNvSpPr/>
            <p:nvPr/>
          </p:nvSpPr>
          <p:spPr>
            <a:xfrm>
              <a:off x="6617775" y="2118800"/>
              <a:ext cx="23425" cy="7450"/>
            </a:xfrm>
            <a:custGeom>
              <a:avLst/>
              <a:gdLst/>
              <a:ahLst/>
              <a:cxnLst/>
              <a:rect l="l" t="t" r="r" b="b"/>
              <a:pathLst>
                <a:path w="937" h="298" extrusionOk="0">
                  <a:moveTo>
                    <a:pt x="115" y="1"/>
                  </a:moveTo>
                  <a:cubicBezTo>
                    <a:pt x="69" y="1"/>
                    <a:pt x="24" y="24"/>
                    <a:pt x="1" y="69"/>
                  </a:cubicBezTo>
                  <a:cubicBezTo>
                    <a:pt x="1" y="138"/>
                    <a:pt x="24" y="183"/>
                    <a:pt x="92" y="183"/>
                  </a:cubicBezTo>
                  <a:cubicBezTo>
                    <a:pt x="320" y="229"/>
                    <a:pt x="549" y="252"/>
                    <a:pt x="777" y="297"/>
                  </a:cubicBezTo>
                  <a:lnTo>
                    <a:pt x="800" y="297"/>
                  </a:lnTo>
                  <a:cubicBezTo>
                    <a:pt x="845" y="297"/>
                    <a:pt x="914" y="275"/>
                    <a:pt x="914" y="229"/>
                  </a:cubicBezTo>
                  <a:cubicBezTo>
                    <a:pt x="937" y="160"/>
                    <a:pt x="891" y="115"/>
                    <a:pt x="845" y="115"/>
                  </a:cubicBezTo>
                  <a:cubicBezTo>
                    <a:pt x="594" y="69"/>
                    <a:pt x="366" y="46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4"/>
            <p:cNvSpPr/>
            <p:nvPr/>
          </p:nvSpPr>
          <p:spPr>
            <a:xfrm>
              <a:off x="6616650" y="2129650"/>
              <a:ext cx="23425" cy="7450"/>
            </a:xfrm>
            <a:custGeom>
              <a:avLst/>
              <a:gdLst/>
              <a:ahLst/>
              <a:cxnLst/>
              <a:rect l="l" t="t" r="r" b="b"/>
              <a:pathLst>
                <a:path w="937" h="298" extrusionOk="0">
                  <a:moveTo>
                    <a:pt x="114" y="0"/>
                  </a:moveTo>
                  <a:cubicBezTo>
                    <a:pt x="69" y="0"/>
                    <a:pt x="23" y="23"/>
                    <a:pt x="0" y="92"/>
                  </a:cubicBezTo>
                  <a:cubicBezTo>
                    <a:pt x="0" y="137"/>
                    <a:pt x="23" y="183"/>
                    <a:pt x="92" y="206"/>
                  </a:cubicBezTo>
                  <a:cubicBezTo>
                    <a:pt x="320" y="229"/>
                    <a:pt x="571" y="274"/>
                    <a:pt x="799" y="297"/>
                  </a:cubicBezTo>
                  <a:cubicBezTo>
                    <a:pt x="868" y="297"/>
                    <a:pt x="913" y="274"/>
                    <a:pt x="913" y="229"/>
                  </a:cubicBezTo>
                  <a:cubicBezTo>
                    <a:pt x="936" y="183"/>
                    <a:pt x="913" y="115"/>
                    <a:pt x="845" y="115"/>
                  </a:cubicBezTo>
                  <a:cubicBezTo>
                    <a:pt x="617" y="69"/>
                    <a:pt x="365" y="46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4"/>
            <p:cNvSpPr/>
            <p:nvPr/>
          </p:nvSpPr>
          <p:spPr>
            <a:xfrm>
              <a:off x="6614925" y="2141625"/>
              <a:ext cx="24000" cy="7450"/>
            </a:xfrm>
            <a:custGeom>
              <a:avLst/>
              <a:gdLst/>
              <a:ahLst/>
              <a:cxnLst/>
              <a:rect l="l" t="t" r="r" b="b"/>
              <a:pathLst>
                <a:path w="960" h="298" extrusionOk="0">
                  <a:moveTo>
                    <a:pt x="115" y="1"/>
                  </a:moveTo>
                  <a:cubicBezTo>
                    <a:pt x="69" y="1"/>
                    <a:pt x="24" y="24"/>
                    <a:pt x="24" y="69"/>
                  </a:cubicBezTo>
                  <a:cubicBezTo>
                    <a:pt x="1" y="115"/>
                    <a:pt x="46" y="183"/>
                    <a:pt x="92" y="183"/>
                  </a:cubicBezTo>
                  <a:cubicBezTo>
                    <a:pt x="343" y="229"/>
                    <a:pt x="594" y="252"/>
                    <a:pt x="845" y="297"/>
                  </a:cubicBezTo>
                  <a:cubicBezTo>
                    <a:pt x="891" y="297"/>
                    <a:pt x="937" y="275"/>
                    <a:pt x="959" y="229"/>
                  </a:cubicBezTo>
                  <a:cubicBezTo>
                    <a:pt x="959" y="160"/>
                    <a:pt x="937" y="115"/>
                    <a:pt x="868" y="92"/>
                  </a:cubicBezTo>
                  <a:cubicBezTo>
                    <a:pt x="640" y="69"/>
                    <a:pt x="389" y="24"/>
                    <a:pt x="1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4"/>
            <p:cNvSpPr/>
            <p:nvPr/>
          </p:nvSpPr>
          <p:spPr>
            <a:xfrm>
              <a:off x="6614350" y="2152475"/>
              <a:ext cx="22850" cy="7450"/>
            </a:xfrm>
            <a:custGeom>
              <a:avLst/>
              <a:gdLst/>
              <a:ahLst/>
              <a:cxnLst/>
              <a:rect l="l" t="t" r="r" b="b"/>
              <a:pathLst>
                <a:path w="914" h="298" extrusionOk="0">
                  <a:moveTo>
                    <a:pt x="115" y="0"/>
                  </a:moveTo>
                  <a:cubicBezTo>
                    <a:pt x="69" y="0"/>
                    <a:pt x="24" y="23"/>
                    <a:pt x="1" y="69"/>
                  </a:cubicBezTo>
                  <a:cubicBezTo>
                    <a:pt x="1" y="115"/>
                    <a:pt x="24" y="183"/>
                    <a:pt x="92" y="183"/>
                  </a:cubicBezTo>
                  <a:cubicBezTo>
                    <a:pt x="321" y="229"/>
                    <a:pt x="549" y="251"/>
                    <a:pt x="800" y="297"/>
                  </a:cubicBezTo>
                  <a:cubicBezTo>
                    <a:pt x="846" y="297"/>
                    <a:pt x="891" y="274"/>
                    <a:pt x="914" y="206"/>
                  </a:cubicBezTo>
                  <a:cubicBezTo>
                    <a:pt x="914" y="160"/>
                    <a:pt x="891" y="115"/>
                    <a:pt x="846" y="92"/>
                  </a:cubicBezTo>
                  <a:cubicBezTo>
                    <a:pt x="594" y="69"/>
                    <a:pt x="366" y="23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4"/>
            <p:cNvSpPr/>
            <p:nvPr/>
          </p:nvSpPr>
          <p:spPr>
            <a:xfrm>
              <a:off x="6597825" y="2162175"/>
              <a:ext cx="37100" cy="9150"/>
            </a:xfrm>
            <a:custGeom>
              <a:avLst/>
              <a:gdLst/>
              <a:ahLst/>
              <a:cxnLst/>
              <a:rect l="l" t="t" r="r" b="b"/>
              <a:pathLst>
                <a:path w="1484" h="366" extrusionOk="0">
                  <a:moveTo>
                    <a:pt x="114" y="0"/>
                  </a:moveTo>
                  <a:cubicBezTo>
                    <a:pt x="69" y="0"/>
                    <a:pt x="23" y="23"/>
                    <a:pt x="23" y="69"/>
                  </a:cubicBezTo>
                  <a:cubicBezTo>
                    <a:pt x="0" y="115"/>
                    <a:pt x="46" y="183"/>
                    <a:pt x="91" y="183"/>
                  </a:cubicBezTo>
                  <a:cubicBezTo>
                    <a:pt x="525" y="252"/>
                    <a:pt x="936" y="297"/>
                    <a:pt x="1370" y="366"/>
                  </a:cubicBezTo>
                  <a:cubicBezTo>
                    <a:pt x="1415" y="366"/>
                    <a:pt x="1461" y="343"/>
                    <a:pt x="1484" y="297"/>
                  </a:cubicBezTo>
                  <a:cubicBezTo>
                    <a:pt x="1484" y="252"/>
                    <a:pt x="1461" y="183"/>
                    <a:pt x="1415" y="183"/>
                  </a:cubicBezTo>
                  <a:cubicBezTo>
                    <a:pt x="982" y="115"/>
                    <a:pt x="548" y="46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4"/>
            <p:cNvSpPr/>
            <p:nvPr/>
          </p:nvSpPr>
          <p:spPr>
            <a:xfrm>
              <a:off x="6668575" y="2159900"/>
              <a:ext cx="42250" cy="59925"/>
            </a:xfrm>
            <a:custGeom>
              <a:avLst/>
              <a:gdLst/>
              <a:ahLst/>
              <a:cxnLst/>
              <a:rect l="l" t="t" r="r" b="b"/>
              <a:pathLst>
                <a:path w="1690" h="2397" extrusionOk="0">
                  <a:moveTo>
                    <a:pt x="1575" y="0"/>
                  </a:moveTo>
                  <a:cubicBezTo>
                    <a:pt x="1530" y="0"/>
                    <a:pt x="1507" y="23"/>
                    <a:pt x="1484" y="46"/>
                  </a:cubicBezTo>
                  <a:cubicBezTo>
                    <a:pt x="982" y="799"/>
                    <a:pt x="503" y="1552"/>
                    <a:pt x="0" y="2283"/>
                  </a:cubicBezTo>
                  <a:cubicBezTo>
                    <a:pt x="0" y="2283"/>
                    <a:pt x="0" y="2305"/>
                    <a:pt x="0" y="2305"/>
                  </a:cubicBezTo>
                  <a:cubicBezTo>
                    <a:pt x="69" y="2328"/>
                    <a:pt x="115" y="2374"/>
                    <a:pt x="160" y="2397"/>
                  </a:cubicBezTo>
                  <a:cubicBezTo>
                    <a:pt x="662" y="1644"/>
                    <a:pt x="1164" y="913"/>
                    <a:pt x="1644" y="160"/>
                  </a:cubicBezTo>
                  <a:cubicBezTo>
                    <a:pt x="1689" y="114"/>
                    <a:pt x="1667" y="46"/>
                    <a:pt x="1621" y="23"/>
                  </a:cubicBezTo>
                  <a:cubicBezTo>
                    <a:pt x="1598" y="0"/>
                    <a:pt x="1598" y="0"/>
                    <a:pt x="1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24"/>
            <p:cNvSpPr/>
            <p:nvPr/>
          </p:nvSpPr>
          <p:spPr>
            <a:xfrm>
              <a:off x="6702800" y="2183850"/>
              <a:ext cx="42250" cy="60525"/>
            </a:xfrm>
            <a:custGeom>
              <a:avLst/>
              <a:gdLst/>
              <a:ahLst/>
              <a:cxnLst/>
              <a:rect l="l" t="t" r="r" b="b"/>
              <a:pathLst>
                <a:path w="1690" h="2421" extrusionOk="0">
                  <a:moveTo>
                    <a:pt x="1599" y="1"/>
                  </a:moveTo>
                  <a:cubicBezTo>
                    <a:pt x="1553" y="1"/>
                    <a:pt x="1530" y="24"/>
                    <a:pt x="1507" y="46"/>
                  </a:cubicBezTo>
                  <a:cubicBezTo>
                    <a:pt x="1005" y="800"/>
                    <a:pt x="503" y="1553"/>
                    <a:pt x="1" y="2306"/>
                  </a:cubicBezTo>
                  <a:cubicBezTo>
                    <a:pt x="47" y="2329"/>
                    <a:pt x="92" y="2352"/>
                    <a:pt x="115" y="2375"/>
                  </a:cubicBezTo>
                  <a:lnTo>
                    <a:pt x="161" y="2420"/>
                  </a:lnTo>
                  <a:cubicBezTo>
                    <a:pt x="663" y="1667"/>
                    <a:pt x="1165" y="914"/>
                    <a:pt x="1667" y="161"/>
                  </a:cubicBezTo>
                  <a:cubicBezTo>
                    <a:pt x="1690" y="115"/>
                    <a:pt x="1690" y="46"/>
                    <a:pt x="1644" y="24"/>
                  </a:cubicBezTo>
                  <a:cubicBezTo>
                    <a:pt x="1621" y="1"/>
                    <a:pt x="1599" y="1"/>
                    <a:pt x="15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24"/>
            <p:cNvSpPr/>
            <p:nvPr/>
          </p:nvSpPr>
          <p:spPr>
            <a:xfrm>
              <a:off x="6706225" y="2159325"/>
              <a:ext cx="39400" cy="28025"/>
            </a:xfrm>
            <a:custGeom>
              <a:avLst/>
              <a:gdLst/>
              <a:ahLst/>
              <a:cxnLst/>
              <a:rect l="l" t="t" r="r" b="b"/>
              <a:pathLst>
                <a:path w="1576" h="1121" extrusionOk="0">
                  <a:moveTo>
                    <a:pt x="92" y="0"/>
                  </a:moveTo>
                  <a:cubicBezTo>
                    <a:pt x="47" y="0"/>
                    <a:pt x="1" y="46"/>
                    <a:pt x="1" y="92"/>
                  </a:cubicBezTo>
                  <a:cubicBezTo>
                    <a:pt x="1" y="114"/>
                    <a:pt x="1" y="137"/>
                    <a:pt x="24" y="160"/>
                  </a:cubicBezTo>
                  <a:cubicBezTo>
                    <a:pt x="47" y="183"/>
                    <a:pt x="47" y="183"/>
                    <a:pt x="92" y="206"/>
                  </a:cubicBezTo>
                  <a:cubicBezTo>
                    <a:pt x="115" y="206"/>
                    <a:pt x="161" y="229"/>
                    <a:pt x="206" y="229"/>
                  </a:cubicBezTo>
                  <a:lnTo>
                    <a:pt x="183" y="229"/>
                  </a:lnTo>
                  <a:cubicBezTo>
                    <a:pt x="366" y="274"/>
                    <a:pt x="526" y="366"/>
                    <a:pt x="686" y="457"/>
                  </a:cubicBezTo>
                  <a:cubicBezTo>
                    <a:pt x="868" y="571"/>
                    <a:pt x="1051" y="731"/>
                    <a:pt x="1211" y="890"/>
                  </a:cubicBezTo>
                  <a:cubicBezTo>
                    <a:pt x="1279" y="959"/>
                    <a:pt x="1325" y="1005"/>
                    <a:pt x="1370" y="1073"/>
                  </a:cubicBezTo>
                  <a:cubicBezTo>
                    <a:pt x="1399" y="1101"/>
                    <a:pt x="1427" y="1121"/>
                    <a:pt x="1455" y="1121"/>
                  </a:cubicBezTo>
                  <a:cubicBezTo>
                    <a:pt x="1472" y="1121"/>
                    <a:pt x="1490" y="1113"/>
                    <a:pt x="1507" y="1096"/>
                  </a:cubicBezTo>
                  <a:cubicBezTo>
                    <a:pt x="1553" y="1073"/>
                    <a:pt x="1576" y="1005"/>
                    <a:pt x="1530" y="959"/>
                  </a:cubicBezTo>
                  <a:cubicBezTo>
                    <a:pt x="1370" y="731"/>
                    <a:pt x="1142" y="548"/>
                    <a:pt x="914" y="366"/>
                  </a:cubicBezTo>
                  <a:cubicBezTo>
                    <a:pt x="663" y="206"/>
                    <a:pt x="412" y="69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24"/>
            <p:cNvSpPr/>
            <p:nvPr/>
          </p:nvSpPr>
          <p:spPr>
            <a:xfrm>
              <a:off x="6707950" y="2138775"/>
              <a:ext cx="45675" cy="46825"/>
            </a:xfrm>
            <a:custGeom>
              <a:avLst/>
              <a:gdLst/>
              <a:ahLst/>
              <a:cxnLst/>
              <a:rect l="l" t="t" r="r" b="b"/>
              <a:pathLst>
                <a:path w="1827" h="1873" extrusionOk="0">
                  <a:moveTo>
                    <a:pt x="1415" y="1"/>
                  </a:moveTo>
                  <a:cubicBezTo>
                    <a:pt x="1347" y="1"/>
                    <a:pt x="1256" y="46"/>
                    <a:pt x="1164" y="69"/>
                  </a:cubicBezTo>
                  <a:cubicBezTo>
                    <a:pt x="1096" y="92"/>
                    <a:pt x="1027" y="138"/>
                    <a:pt x="959" y="160"/>
                  </a:cubicBezTo>
                  <a:cubicBezTo>
                    <a:pt x="891" y="206"/>
                    <a:pt x="799" y="252"/>
                    <a:pt x="731" y="320"/>
                  </a:cubicBezTo>
                  <a:cubicBezTo>
                    <a:pt x="594" y="411"/>
                    <a:pt x="457" y="503"/>
                    <a:pt x="343" y="617"/>
                  </a:cubicBezTo>
                  <a:cubicBezTo>
                    <a:pt x="229" y="685"/>
                    <a:pt x="137" y="777"/>
                    <a:pt x="46" y="845"/>
                  </a:cubicBezTo>
                  <a:cubicBezTo>
                    <a:pt x="0" y="891"/>
                    <a:pt x="0" y="936"/>
                    <a:pt x="23" y="982"/>
                  </a:cubicBezTo>
                  <a:cubicBezTo>
                    <a:pt x="37" y="1010"/>
                    <a:pt x="69" y="1030"/>
                    <a:pt x="102" y="1030"/>
                  </a:cubicBezTo>
                  <a:cubicBezTo>
                    <a:pt x="122" y="1030"/>
                    <a:pt x="143" y="1022"/>
                    <a:pt x="160" y="1005"/>
                  </a:cubicBezTo>
                  <a:cubicBezTo>
                    <a:pt x="297" y="914"/>
                    <a:pt x="411" y="799"/>
                    <a:pt x="548" y="685"/>
                  </a:cubicBezTo>
                  <a:cubicBezTo>
                    <a:pt x="731" y="548"/>
                    <a:pt x="891" y="411"/>
                    <a:pt x="1096" y="320"/>
                  </a:cubicBezTo>
                  <a:cubicBezTo>
                    <a:pt x="1187" y="274"/>
                    <a:pt x="1256" y="229"/>
                    <a:pt x="1324" y="229"/>
                  </a:cubicBezTo>
                  <a:cubicBezTo>
                    <a:pt x="1370" y="206"/>
                    <a:pt x="1393" y="206"/>
                    <a:pt x="1438" y="206"/>
                  </a:cubicBezTo>
                  <a:lnTo>
                    <a:pt x="1484" y="206"/>
                  </a:lnTo>
                  <a:cubicBezTo>
                    <a:pt x="1507" y="229"/>
                    <a:pt x="1507" y="229"/>
                    <a:pt x="1530" y="229"/>
                  </a:cubicBezTo>
                  <a:cubicBezTo>
                    <a:pt x="1530" y="229"/>
                    <a:pt x="1552" y="252"/>
                    <a:pt x="1552" y="274"/>
                  </a:cubicBezTo>
                  <a:cubicBezTo>
                    <a:pt x="1575" y="274"/>
                    <a:pt x="1575" y="297"/>
                    <a:pt x="1598" y="320"/>
                  </a:cubicBezTo>
                  <a:cubicBezTo>
                    <a:pt x="1598" y="343"/>
                    <a:pt x="1621" y="366"/>
                    <a:pt x="1621" y="389"/>
                  </a:cubicBezTo>
                  <a:cubicBezTo>
                    <a:pt x="1621" y="434"/>
                    <a:pt x="1644" y="503"/>
                    <a:pt x="1644" y="548"/>
                  </a:cubicBezTo>
                  <a:cubicBezTo>
                    <a:pt x="1621" y="685"/>
                    <a:pt x="1598" y="845"/>
                    <a:pt x="1552" y="982"/>
                  </a:cubicBezTo>
                  <a:cubicBezTo>
                    <a:pt x="1552" y="982"/>
                    <a:pt x="1552" y="959"/>
                    <a:pt x="1552" y="959"/>
                  </a:cubicBezTo>
                  <a:cubicBezTo>
                    <a:pt x="1507" y="1073"/>
                    <a:pt x="1484" y="1188"/>
                    <a:pt x="1438" y="1302"/>
                  </a:cubicBezTo>
                  <a:cubicBezTo>
                    <a:pt x="1393" y="1439"/>
                    <a:pt x="1324" y="1598"/>
                    <a:pt x="1279" y="1735"/>
                  </a:cubicBezTo>
                  <a:cubicBezTo>
                    <a:pt x="1279" y="1758"/>
                    <a:pt x="1279" y="1781"/>
                    <a:pt x="1279" y="1804"/>
                  </a:cubicBezTo>
                  <a:cubicBezTo>
                    <a:pt x="1301" y="1827"/>
                    <a:pt x="1301" y="1849"/>
                    <a:pt x="1347" y="1872"/>
                  </a:cubicBezTo>
                  <a:lnTo>
                    <a:pt x="1415" y="1872"/>
                  </a:lnTo>
                  <a:cubicBezTo>
                    <a:pt x="1438" y="1872"/>
                    <a:pt x="1461" y="1849"/>
                    <a:pt x="1461" y="1827"/>
                  </a:cubicBezTo>
                  <a:cubicBezTo>
                    <a:pt x="1530" y="1644"/>
                    <a:pt x="1575" y="1461"/>
                    <a:pt x="1644" y="1302"/>
                  </a:cubicBezTo>
                  <a:cubicBezTo>
                    <a:pt x="1712" y="1142"/>
                    <a:pt x="1758" y="982"/>
                    <a:pt x="1804" y="799"/>
                  </a:cubicBezTo>
                  <a:cubicBezTo>
                    <a:pt x="1804" y="731"/>
                    <a:pt x="1826" y="640"/>
                    <a:pt x="1826" y="571"/>
                  </a:cubicBezTo>
                  <a:cubicBezTo>
                    <a:pt x="1826" y="480"/>
                    <a:pt x="1826" y="411"/>
                    <a:pt x="1804" y="320"/>
                  </a:cubicBezTo>
                  <a:cubicBezTo>
                    <a:pt x="1781" y="252"/>
                    <a:pt x="1758" y="206"/>
                    <a:pt x="1712" y="138"/>
                  </a:cubicBezTo>
                  <a:cubicBezTo>
                    <a:pt x="1667" y="92"/>
                    <a:pt x="1598" y="46"/>
                    <a:pt x="1530" y="23"/>
                  </a:cubicBezTo>
                  <a:cubicBezTo>
                    <a:pt x="1507" y="23"/>
                    <a:pt x="1461" y="1"/>
                    <a:pt x="14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24"/>
            <p:cNvSpPr/>
            <p:nvPr/>
          </p:nvSpPr>
          <p:spPr>
            <a:xfrm>
              <a:off x="6665725" y="1895425"/>
              <a:ext cx="78775" cy="69600"/>
            </a:xfrm>
            <a:custGeom>
              <a:avLst/>
              <a:gdLst/>
              <a:ahLst/>
              <a:cxnLst/>
              <a:rect l="l" t="t" r="r" b="b"/>
              <a:pathLst>
                <a:path w="3151" h="2784" extrusionOk="0">
                  <a:moveTo>
                    <a:pt x="1593" y="1"/>
                  </a:moveTo>
                  <a:cubicBezTo>
                    <a:pt x="1061" y="1"/>
                    <a:pt x="555" y="307"/>
                    <a:pt x="320" y="810"/>
                  </a:cubicBezTo>
                  <a:cubicBezTo>
                    <a:pt x="0" y="1495"/>
                    <a:pt x="297" y="2339"/>
                    <a:pt x="1005" y="2659"/>
                  </a:cubicBezTo>
                  <a:cubicBezTo>
                    <a:pt x="1186" y="2743"/>
                    <a:pt x="1377" y="2783"/>
                    <a:pt x="1566" y="2783"/>
                  </a:cubicBezTo>
                  <a:cubicBezTo>
                    <a:pt x="2090" y="2783"/>
                    <a:pt x="2596" y="2477"/>
                    <a:pt x="2831" y="1974"/>
                  </a:cubicBezTo>
                  <a:cubicBezTo>
                    <a:pt x="3150" y="1289"/>
                    <a:pt x="2853" y="468"/>
                    <a:pt x="2169" y="125"/>
                  </a:cubicBezTo>
                  <a:cubicBezTo>
                    <a:pt x="1981" y="40"/>
                    <a:pt x="1786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24"/>
            <p:cNvSpPr/>
            <p:nvPr/>
          </p:nvSpPr>
          <p:spPr>
            <a:xfrm>
              <a:off x="6883700" y="2034000"/>
              <a:ext cx="78775" cy="69200"/>
            </a:xfrm>
            <a:custGeom>
              <a:avLst/>
              <a:gdLst/>
              <a:ahLst/>
              <a:cxnLst/>
              <a:rect l="l" t="t" r="r" b="b"/>
              <a:pathLst>
                <a:path w="3151" h="2768" extrusionOk="0">
                  <a:moveTo>
                    <a:pt x="1568" y="0"/>
                  </a:moveTo>
                  <a:cubicBezTo>
                    <a:pt x="1050" y="0"/>
                    <a:pt x="552" y="293"/>
                    <a:pt x="320" y="791"/>
                  </a:cubicBezTo>
                  <a:cubicBezTo>
                    <a:pt x="1" y="1498"/>
                    <a:pt x="297" y="2320"/>
                    <a:pt x="982" y="2639"/>
                  </a:cubicBezTo>
                  <a:cubicBezTo>
                    <a:pt x="1174" y="2726"/>
                    <a:pt x="1375" y="2768"/>
                    <a:pt x="1571" y="2768"/>
                  </a:cubicBezTo>
                  <a:cubicBezTo>
                    <a:pt x="2099" y="2768"/>
                    <a:pt x="2598" y="2470"/>
                    <a:pt x="2831" y="1955"/>
                  </a:cubicBezTo>
                  <a:cubicBezTo>
                    <a:pt x="3150" y="1270"/>
                    <a:pt x="2854" y="448"/>
                    <a:pt x="2146" y="129"/>
                  </a:cubicBezTo>
                  <a:cubicBezTo>
                    <a:pt x="1959" y="41"/>
                    <a:pt x="1762" y="0"/>
                    <a:pt x="1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24"/>
            <p:cNvSpPr/>
            <p:nvPr/>
          </p:nvSpPr>
          <p:spPr>
            <a:xfrm>
              <a:off x="6388400" y="2337925"/>
              <a:ext cx="311000" cy="214800"/>
            </a:xfrm>
            <a:custGeom>
              <a:avLst/>
              <a:gdLst/>
              <a:ahLst/>
              <a:cxnLst/>
              <a:rect l="l" t="t" r="r" b="b"/>
              <a:pathLst>
                <a:path w="12440" h="8592" extrusionOk="0">
                  <a:moveTo>
                    <a:pt x="114" y="1"/>
                  </a:moveTo>
                  <a:cubicBezTo>
                    <a:pt x="69" y="1"/>
                    <a:pt x="46" y="1"/>
                    <a:pt x="23" y="23"/>
                  </a:cubicBezTo>
                  <a:cubicBezTo>
                    <a:pt x="0" y="69"/>
                    <a:pt x="0" y="138"/>
                    <a:pt x="46" y="160"/>
                  </a:cubicBezTo>
                  <a:cubicBezTo>
                    <a:pt x="228" y="343"/>
                    <a:pt x="434" y="503"/>
                    <a:pt x="616" y="685"/>
                  </a:cubicBezTo>
                  <a:lnTo>
                    <a:pt x="639" y="685"/>
                  </a:lnTo>
                  <a:cubicBezTo>
                    <a:pt x="708" y="731"/>
                    <a:pt x="776" y="799"/>
                    <a:pt x="822" y="845"/>
                  </a:cubicBezTo>
                  <a:cubicBezTo>
                    <a:pt x="845" y="845"/>
                    <a:pt x="845" y="868"/>
                    <a:pt x="845" y="868"/>
                  </a:cubicBezTo>
                  <a:cubicBezTo>
                    <a:pt x="1119" y="1096"/>
                    <a:pt x="1415" y="1347"/>
                    <a:pt x="1712" y="1576"/>
                  </a:cubicBezTo>
                  <a:cubicBezTo>
                    <a:pt x="1712" y="1576"/>
                    <a:pt x="1712" y="1576"/>
                    <a:pt x="1712" y="1598"/>
                  </a:cubicBezTo>
                  <a:cubicBezTo>
                    <a:pt x="2100" y="1918"/>
                    <a:pt x="2511" y="2237"/>
                    <a:pt x="2899" y="2534"/>
                  </a:cubicBezTo>
                  <a:cubicBezTo>
                    <a:pt x="2922" y="2557"/>
                    <a:pt x="2922" y="2557"/>
                    <a:pt x="2945" y="2557"/>
                  </a:cubicBezTo>
                  <a:cubicBezTo>
                    <a:pt x="3036" y="2648"/>
                    <a:pt x="3127" y="2717"/>
                    <a:pt x="3241" y="2785"/>
                  </a:cubicBezTo>
                  <a:cubicBezTo>
                    <a:pt x="3241" y="2785"/>
                    <a:pt x="3241" y="2808"/>
                    <a:pt x="3241" y="2808"/>
                  </a:cubicBezTo>
                  <a:cubicBezTo>
                    <a:pt x="3241" y="2808"/>
                    <a:pt x="3264" y="2831"/>
                    <a:pt x="3287" y="2831"/>
                  </a:cubicBezTo>
                  <a:cubicBezTo>
                    <a:pt x="3561" y="3059"/>
                    <a:pt x="3858" y="3265"/>
                    <a:pt x="4154" y="3493"/>
                  </a:cubicBezTo>
                  <a:cubicBezTo>
                    <a:pt x="4588" y="3812"/>
                    <a:pt x="5022" y="4132"/>
                    <a:pt x="5455" y="4429"/>
                  </a:cubicBezTo>
                  <a:cubicBezTo>
                    <a:pt x="5478" y="4452"/>
                    <a:pt x="5501" y="4452"/>
                    <a:pt x="5501" y="4474"/>
                  </a:cubicBezTo>
                  <a:cubicBezTo>
                    <a:pt x="5866" y="4725"/>
                    <a:pt x="6231" y="4977"/>
                    <a:pt x="6597" y="5228"/>
                  </a:cubicBezTo>
                  <a:lnTo>
                    <a:pt x="6619" y="5228"/>
                  </a:lnTo>
                  <a:cubicBezTo>
                    <a:pt x="7008" y="5501"/>
                    <a:pt x="7418" y="5753"/>
                    <a:pt x="7829" y="6026"/>
                  </a:cubicBezTo>
                  <a:cubicBezTo>
                    <a:pt x="8217" y="6278"/>
                    <a:pt x="8628" y="6529"/>
                    <a:pt x="9016" y="6757"/>
                  </a:cubicBezTo>
                  <a:cubicBezTo>
                    <a:pt x="9039" y="6780"/>
                    <a:pt x="9039" y="6780"/>
                    <a:pt x="9062" y="6780"/>
                  </a:cubicBezTo>
                  <a:cubicBezTo>
                    <a:pt x="9130" y="6825"/>
                    <a:pt x="9199" y="6871"/>
                    <a:pt x="9267" y="6917"/>
                  </a:cubicBezTo>
                  <a:lnTo>
                    <a:pt x="9290" y="6917"/>
                  </a:lnTo>
                  <a:cubicBezTo>
                    <a:pt x="9290" y="6917"/>
                    <a:pt x="9290" y="6939"/>
                    <a:pt x="9313" y="6939"/>
                  </a:cubicBezTo>
                  <a:cubicBezTo>
                    <a:pt x="9336" y="6939"/>
                    <a:pt x="9359" y="6962"/>
                    <a:pt x="9381" y="6985"/>
                  </a:cubicBezTo>
                  <a:cubicBezTo>
                    <a:pt x="9404" y="6985"/>
                    <a:pt x="9404" y="7008"/>
                    <a:pt x="9427" y="7008"/>
                  </a:cubicBezTo>
                  <a:cubicBezTo>
                    <a:pt x="9792" y="7236"/>
                    <a:pt x="10180" y="7442"/>
                    <a:pt x="10545" y="7647"/>
                  </a:cubicBezTo>
                  <a:cubicBezTo>
                    <a:pt x="10545" y="7647"/>
                    <a:pt x="10568" y="7670"/>
                    <a:pt x="10568" y="7670"/>
                  </a:cubicBezTo>
                  <a:cubicBezTo>
                    <a:pt x="10842" y="7830"/>
                    <a:pt x="11139" y="7967"/>
                    <a:pt x="11413" y="8126"/>
                  </a:cubicBezTo>
                  <a:cubicBezTo>
                    <a:pt x="11436" y="8126"/>
                    <a:pt x="11436" y="8149"/>
                    <a:pt x="11458" y="8149"/>
                  </a:cubicBezTo>
                  <a:cubicBezTo>
                    <a:pt x="11481" y="8149"/>
                    <a:pt x="11481" y="8149"/>
                    <a:pt x="11481" y="8172"/>
                  </a:cubicBezTo>
                  <a:cubicBezTo>
                    <a:pt x="11527" y="8195"/>
                    <a:pt x="11573" y="8195"/>
                    <a:pt x="11595" y="8218"/>
                  </a:cubicBezTo>
                  <a:cubicBezTo>
                    <a:pt x="11641" y="8241"/>
                    <a:pt x="11687" y="8263"/>
                    <a:pt x="11710" y="8286"/>
                  </a:cubicBezTo>
                  <a:cubicBezTo>
                    <a:pt x="11732" y="8286"/>
                    <a:pt x="11755" y="8309"/>
                    <a:pt x="11755" y="8309"/>
                  </a:cubicBezTo>
                  <a:cubicBezTo>
                    <a:pt x="11778" y="8309"/>
                    <a:pt x="11778" y="8332"/>
                    <a:pt x="11801" y="8332"/>
                  </a:cubicBezTo>
                  <a:cubicBezTo>
                    <a:pt x="11961" y="8423"/>
                    <a:pt x="12120" y="8492"/>
                    <a:pt x="12280" y="8583"/>
                  </a:cubicBezTo>
                  <a:cubicBezTo>
                    <a:pt x="12292" y="8589"/>
                    <a:pt x="12304" y="8591"/>
                    <a:pt x="12318" y="8591"/>
                  </a:cubicBezTo>
                  <a:cubicBezTo>
                    <a:pt x="12357" y="8591"/>
                    <a:pt x="12400" y="8566"/>
                    <a:pt x="12417" y="8514"/>
                  </a:cubicBezTo>
                  <a:cubicBezTo>
                    <a:pt x="12440" y="8469"/>
                    <a:pt x="12417" y="8423"/>
                    <a:pt x="12371" y="8400"/>
                  </a:cubicBezTo>
                  <a:cubicBezTo>
                    <a:pt x="12212" y="8309"/>
                    <a:pt x="12052" y="8241"/>
                    <a:pt x="11892" y="8149"/>
                  </a:cubicBezTo>
                  <a:cubicBezTo>
                    <a:pt x="11846" y="8126"/>
                    <a:pt x="11801" y="8104"/>
                    <a:pt x="11778" y="8104"/>
                  </a:cubicBezTo>
                  <a:cubicBezTo>
                    <a:pt x="11778" y="8104"/>
                    <a:pt x="11778" y="8104"/>
                    <a:pt x="11778" y="8081"/>
                  </a:cubicBezTo>
                  <a:cubicBezTo>
                    <a:pt x="11732" y="8081"/>
                    <a:pt x="11710" y="8058"/>
                    <a:pt x="11664" y="8035"/>
                  </a:cubicBezTo>
                  <a:lnTo>
                    <a:pt x="11641" y="8035"/>
                  </a:lnTo>
                  <a:cubicBezTo>
                    <a:pt x="11595" y="7989"/>
                    <a:pt x="11527" y="7967"/>
                    <a:pt x="11481" y="7944"/>
                  </a:cubicBezTo>
                  <a:cubicBezTo>
                    <a:pt x="11207" y="7807"/>
                    <a:pt x="10956" y="7647"/>
                    <a:pt x="10682" y="7510"/>
                  </a:cubicBezTo>
                  <a:cubicBezTo>
                    <a:pt x="10660" y="7487"/>
                    <a:pt x="10660" y="7487"/>
                    <a:pt x="10637" y="7487"/>
                  </a:cubicBezTo>
                  <a:cubicBezTo>
                    <a:pt x="10249" y="7259"/>
                    <a:pt x="9861" y="7031"/>
                    <a:pt x="9473" y="6803"/>
                  </a:cubicBezTo>
                  <a:lnTo>
                    <a:pt x="9450" y="6803"/>
                  </a:lnTo>
                  <a:lnTo>
                    <a:pt x="9404" y="6757"/>
                  </a:lnTo>
                  <a:lnTo>
                    <a:pt x="9381" y="6757"/>
                  </a:lnTo>
                  <a:cubicBezTo>
                    <a:pt x="9336" y="6711"/>
                    <a:pt x="9267" y="6688"/>
                    <a:pt x="9199" y="6643"/>
                  </a:cubicBezTo>
                  <a:cubicBezTo>
                    <a:pt x="8971" y="6506"/>
                    <a:pt x="8742" y="6369"/>
                    <a:pt x="8537" y="6232"/>
                  </a:cubicBezTo>
                  <a:cubicBezTo>
                    <a:pt x="8537" y="6232"/>
                    <a:pt x="8537" y="6255"/>
                    <a:pt x="8537" y="6255"/>
                  </a:cubicBezTo>
                  <a:cubicBezTo>
                    <a:pt x="8354" y="6118"/>
                    <a:pt x="8149" y="6004"/>
                    <a:pt x="7943" y="5867"/>
                  </a:cubicBezTo>
                  <a:cubicBezTo>
                    <a:pt x="7533" y="5593"/>
                    <a:pt x="7099" y="5319"/>
                    <a:pt x="6688" y="5045"/>
                  </a:cubicBezTo>
                  <a:cubicBezTo>
                    <a:pt x="6323" y="4794"/>
                    <a:pt x="5958" y="4566"/>
                    <a:pt x="5615" y="4315"/>
                  </a:cubicBezTo>
                  <a:cubicBezTo>
                    <a:pt x="5592" y="4292"/>
                    <a:pt x="5592" y="4292"/>
                    <a:pt x="5592" y="4292"/>
                  </a:cubicBezTo>
                  <a:cubicBezTo>
                    <a:pt x="5136" y="3972"/>
                    <a:pt x="4702" y="3653"/>
                    <a:pt x="4268" y="3333"/>
                  </a:cubicBezTo>
                  <a:cubicBezTo>
                    <a:pt x="3972" y="3105"/>
                    <a:pt x="3675" y="2877"/>
                    <a:pt x="3355" y="2648"/>
                  </a:cubicBezTo>
                  <a:cubicBezTo>
                    <a:pt x="3241" y="2557"/>
                    <a:pt x="3127" y="2466"/>
                    <a:pt x="2990" y="2374"/>
                  </a:cubicBezTo>
                  <a:cubicBezTo>
                    <a:pt x="2602" y="2055"/>
                    <a:pt x="2214" y="1758"/>
                    <a:pt x="1826" y="1439"/>
                  </a:cubicBezTo>
                  <a:cubicBezTo>
                    <a:pt x="1826" y="1439"/>
                    <a:pt x="1826" y="1439"/>
                    <a:pt x="1826" y="1416"/>
                  </a:cubicBezTo>
                  <a:cubicBezTo>
                    <a:pt x="1529" y="1188"/>
                    <a:pt x="1233" y="936"/>
                    <a:pt x="936" y="685"/>
                  </a:cubicBezTo>
                  <a:cubicBezTo>
                    <a:pt x="868" y="617"/>
                    <a:pt x="799" y="571"/>
                    <a:pt x="753" y="526"/>
                  </a:cubicBezTo>
                  <a:cubicBezTo>
                    <a:pt x="731" y="526"/>
                    <a:pt x="731" y="503"/>
                    <a:pt x="708" y="503"/>
                  </a:cubicBezTo>
                  <a:cubicBezTo>
                    <a:pt x="525" y="343"/>
                    <a:pt x="343" y="183"/>
                    <a:pt x="160" y="23"/>
                  </a:cubicBezTo>
                  <a:cubicBezTo>
                    <a:pt x="160" y="1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24"/>
            <p:cNvSpPr/>
            <p:nvPr/>
          </p:nvSpPr>
          <p:spPr>
            <a:xfrm>
              <a:off x="6514500" y="2091975"/>
              <a:ext cx="325850" cy="230800"/>
            </a:xfrm>
            <a:custGeom>
              <a:avLst/>
              <a:gdLst/>
              <a:ahLst/>
              <a:cxnLst/>
              <a:rect l="l" t="t" r="r" b="b"/>
              <a:pathLst>
                <a:path w="13034" h="9232" extrusionOk="0">
                  <a:moveTo>
                    <a:pt x="92" y="1"/>
                  </a:moveTo>
                  <a:cubicBezTo>
                    <a:pt x="69" y="1"/>
                    <a:pt x="46" y="24"/>
                    <a:pt x="23" y="47"/>
                  </a:cubicBezTo>
                  <a:cubicBezTo>
                    <a:pt x="1" y="92"/>
                    <a:pt x="1" y="138"/>
                    <a:pt x="46" y="184"/>
                  </a:cubicBezTo>
                  <a:cubicBezTo>
                    <a:pt x="1598" y="1599"/>
                    <a:pt x="3219" y="2945"/>
                    <a:pt x="4931" y="4201"/>
                  </a:cubicBezTo>
                  <a:cubicBezTo>
                    <a:pt x="4931" y="4201"/>
                    <a:pt x="4931" y="4224"/>
                    <a:pt x="4931" y="4224"/>
                  </a:cubicBezTo>
                  <a:cubicBezTo>
                    <a:pt x="6506" y="5388"/>
                    <a:pt x="8149" y="6506"/>
                    <a:pt x="9838" y="7510"/>
                  </a:cubicBezTo>
                  <a:cubicBezTo>
                    <a:pt x="9838" y="7533"/>
                    <a:pt x="9838" y="7533"/>
                    <a:pt x="9861" y="7533"/>
                  </a:cubicBezTo>
                  <a:cubicBezTo>
                    <a:pt x="9861" y="7533"/>
                    <a:pt x="9884" y="7533"/>
                    <a:pt x="9884" y="7556"/>
                  </a:cubicBezTo>
                  <a:cubicBezTo>
                    <a:pt x="10295" y="7784"/>
                    <a:pt x="10683" y="8013"/>
                    <a:pt x="11094" y="8264"/>
                  </a:cubicBezTo>
                  <a:lnTo>
                    <a:pt x="11116" y="8264"/>
                  </a:lnTo>
                  <a:cubicBezTo>
                    <a:pt x="11139" y="8264"/>
                    <a:pt x="11139" y="8286"/>
                    <a:pt x="11139" y="8286"/>
                  </a:cubicBezTo>
                  <a:lnTo>
                    <a:pt x="11162" y="8286"/>
                  </a:lnTo>
                  <a:cubicBezTo>
                    <a:pt x="11231" y="8332"/>
                    <a:pt x="11276" y="8355"/>
                    <a:pt x="11345" y="8401"/>
                  </a:cubicBezTo>
                  <a:cubicBezTo>
                    <a:pt x="11368" y="8401"/>
                    <a:pt x="11390" y="8423"/>
                    <a:pt x="11436" y="8446"/>
                  </a:cubicBezTo>
                  <a:cubicBezTo>
                    <a:pt x="11459" y="8446"/>
                    <a:pt x="11459" y="8469"/>
                    <a:pt x="11482" y="8469"/>
                  </a:cubicBezTo>
                  <a:cubicBezTo>
                    <a:pt x="11733" y="8606"/>
                    <a:pt x="11961" y="8743"/>
                    <a:pt x="12212" y="8857"/>
                  </a:cubicBezTo>
                  <a:cubicBezTo>
                    <a:pt x="12212" y="8857"/>
                    <a:pt x="12212" y="8857"/>
                    <a:pt x="12212" y="8880"/>
                  </a:cubicBezTo>
                  <a:cubicBezTo>
                    <a:pt x="12235" y="8880"/>
                    <a:pt x="12258" y="8880"/>
                    <a:pt x="12258" y="8903"/>
                  </a:cubicBezTo>
                  <a:cubicBezTo>
                    <a:pt x="12303" y="8926"/>
                    <a:pt x="12326" y="8926"/>
                    <a:pt x="12372" y="8948"/>
                  </a:cubicBezTo>
                  <a:lnTo>
                    <a:pt x="12418" y="8971"/>
                  </a:lnTo>
                  <a:cubicBezTo>
                    <a:pt x="12418" y="8994"/>
                    <a:pt x="12440" y="8994"/>
                    <a:pt x="12440" y="8994"/>
                  </a:cubicBezTo>
                  <a:lnTo>
                    <a:pt x="12486" y="9017"/>
                  </a:lnTo>
                  <a:cubicBezTo>
                    <a:pt x="12509" y="9017"/>
                    <a:pt x="12509" y="9040"/>
                    <a:pt x="12532" y="9040"/>
                  </a:cubicBezTo>
                  <a:cubicBezTo>
                    <a:pt x="12554" y="9040"/>
                    <a:pt x="12577" y="9063"/>
                    <a:pt x="12600" y="9085"/>
                  </a:cubicBezTo>
                  <a:lnTo>
                    <a:pt x="12623" y="9085"/>
                  </a:lnTo>
                  <a:cubicBezTo>
                    <a:pt x="12646" y="9085"/>
                    <a:pt x="12646" y="9085"/>
                    <a:pt x="12646" y="9108"/>
                  </a:cubicBezTo>
                  <a:cubicBezTo>
                    <a:pt x="12669" y="9108"/>
                    <a:pt x="12691" y="9131"/>
                    <a:pt x="12714" y="9131"/>
                  </a:cubicBezTo>
                  <a:cubicBezTo>
                    <a:pt x="12783" y="9154"/>
                    <a:pt x="12828" y="9199"/>
                    <a:pt x="12897" y="9222"/>
                  </a:cubicBezTo>
                  <a:cubicBezTo>
                    <a:pt x="12909" y="9228"/>
                    <a:pt x="12921" y="9231"/>
                    <a:pt x="12933" y="9231"/>
                  </a:cubicBezTo>
                  <a:cubicBezTo>
                    <a:pt x="12965" y="9231"/>
                    <a:pt x="12994" y="9210"/>
                    <a:pt x="13011" y="9177"/>
                  </a:cubicBezTo>
                  <a:cubicBezTo>
                    <a:pt x="13034" y="9131"/>
                    <a:pt x="13011" y="9063"/>
                    <a:pt x="12965" y="9040"/>
                  </a:cubicBezTo>
                  <a:cubicBezTo>
                    <a:pt x="12920" y="9017"/>
                    <a:pt x="12851" y="8994"/>
                    <a:pt x="12806" y="8971"/>
                  </a:cubicBezTo>
                  <a:cubicBezTo>
                    <a:pt x="12783" y="8948"/>
                    <a:pt x="12737" y="8926"/>
                    <a:pt x="12714" y="8926"/>
                  </a:cubicBezTo>
                  <a:cubicBezTo>
                    <a:pt x="12714" y="8903"/>
                    <a:pt x="12714" y="8903"/>
                    <a:pt x="12691" y="8903"/>
                  </a:cubicBezTo>
                  <a:cubicBezTo>
                    <a:pt x="12646" y="8880"/>
                    <a:pt x="12577" y="8857"/>
                    <a:pt x="12532" y="8811"/>
                  </a:cubicBezTo>
                  <a:lnTo>
                    <a:pt x="12509" y="8811"/>
                  </a:lnTo>
                  <a:cubicBezTo>
                    <a:pt x="12440" y="8766"/>
                    <a:pt x="12349" y="8720"/>
                    <a:pt x="12281" y="8675"/>
                  </a:cubicBezTo>
                  <a:cubicBezTo>
                    <a:pt x="12029" y="8560"/>
                    <a:pt x="11801" y="8423"/>
                    <a:pt x="11573" y="8309"/>
                  </a:cubicBezTo>
                  <a:cubicBezTo>
                    <a:pt x="11573" y="8309"/>
                    <a:pt x="11573" y="8309"/>
                    <a:pt x="11573" y="8286"/>
                  </a:cubicBezTo>
                  <a:cubicBezTo>
                    <a:pt x="11527" y="8264"/>
                    <a:pt x="11482" y="8241"/>
                    <a:pt x="11436" y="8218"/>
                  </a:cubicBezTo>
                  <a:cubicBezTo>
                    <a:pt x="11413" y="8218"/>
                    <a:pt x="11390" y="8195"/>
                    <a:pt x="11390" y="8195"/>
                  </a:cubicBezTo>
                  <a:cubicBezTo>
                    <a:pt x="11368" y="8172"/>
                    <a:pt x="11345" y="8172"/>
                    <a:pt x="11322" y="8150"/>
                  </a:cubicBezTo>
                  <a:lnTo>
                    <a:pt x="11276" y="8127"/>
                  </a:lnTo>
                  <a:cubicBezTo>
                    <a:pt x="11253" y="8127"/>
                    <a:pt x="11231" y="8104"/>
                    <a:pt x="11208" y="8081"/>
                  </a:cubicBezTo>
                  <a:lnTo>
                    <a:pt x="11185" y="8081"/>
                  </a:lnTo>
                  <a:cubicBezTo>
                    <a:pt x="10774" y="7853"/>
                    <a:pt x="10340" y="7602"/>
                    <a:pt x="9930" y="7351"/>
                  </a:cubicBezTo>
                  <a:cubicBezTo>
                    <a:pt x="9747" y="7237"/>
                    <a:pt x="9564" y="7122"/>
                    <a:pt x="9382" y="7008"/>
                  </a:cubicBezTo>
                  <a:cubicBezTo>
                    <a:pt x="7875" y="6095"/>
                    <a:pt x="6437" y="5091"/>
                    <a:pt x="5045" y="4064"/>
                  </a:cubicBezTo>
                  <a:cubicBezTo>
                    <a:pt x="5045" y="4041"/>
                    <a:pt x="5045" y="4041"/>
                    <a:pt x="5045" y="4041"/>
                  </a:cubicBezTo>
                  <a:cubicBezTo>
                    <a:pt x="3356" y="2786"/>
                    <a:pt x="1712" y="1462"/>
                    <a:pt x="160" y="24"/>
                  </a:cubicBezTo>
                  <a:cubicBezTo>
                    <a:pt x="137" y="1"/>
                    <a:pt x="115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24"/>
            <p:cNvSpPr/>
            <p:nvPr/>
          </p:nvSpPr>
          <p:spPr>
            <a:xfrm>
              <a:off x="6387825" y="2090850"/>
              <a:ext cx="130125" cy="250525"/>
            </a:xfrm>
            <a:custGeom>
              <a:avLst/>
              <a:gdLst/>
              <a:ahLst/>
              <a:cxnLst/>
              <a:rect l="l" t="t" r="r" b="b"/>
              <a:pathLst>
                <a:path w="5205" h="10021" extrusionOk="0">
                  <a:moveTo>
                    <a:pt x="5090" y="0"/>
                  </a:moveTo>
                  <a:cubicBezTo>
                    <a:pt x="5090" y="0"/>
                    <a:pt x="5045" y="23"/>
                    <a:pt x="5045" y="23"/>
                  </a:cubicBezTo>
                  <a:cubicBezTo>
                    <a:pt x="4246" y="822"/>
                    <a:pt x="3561" y="1712"/>
                    <a:pt x="2945" y="2648"/>
                  </a:cubicBezTo>
                  <a:cubicBezTo>
                    <a:pt x="2329" y="3584"/>
                    <a:pt x="1781" y="4588"/>
                    <a:pt x="1324" y="5615"/>
                  </a:cubicBezTo>
                  <a:cubicBezTo>
                    <a:pt x="1187" y="5958"/>
                    <a:pt x="1050" y="6300"/>
                    <a:pt x="913" y="6642"/>
                  </a:cubicBezTo>
                  <a:cubicBezTo>
                    <a:pt x="776" y="7008"/>
                    <a:pt x="639" y="7350"/>
                    <a:pt x="502" y="7692"/>
                  </a:cubicBezTo>
                  <a:cubicBezTo>
                    <a:pt x="366" y="8058"/>
                    <a:pt x="251" y="8446"/>
                    <a:pt x="160" y="8811"/>
                  </a:cubicBezTo>
                  <a:cubicBezTo>
                    <a:pt x="69" y="9176"/>
                    <a:pt x="0" y="9541"/>
                    <a:pt x="0" y="9906"/>
                  </a:cubicBezTo>
                  <a:cubicBezTo>
                    <a:pt x="0" y="9929"/>
                    <a:pt x="0" y="9952"/>
                    <a:pt x="23" y="9975"/>
                  </a:cubicBezTo>
                  <a:cubicBezTo>
                    <a:pt x="46" y="9998"/>
                    <a:pt x="69" y="10021"/>
                    <a:pt x="92" y="10021"/>
                  </a:cubicBezTo>
                  <a:cubicBezTo>
                    <a:pt x="114" y="10021"/>
                    <a:pt x="137" y="10021"/>
                    <a:pt x="160" y="9998"/>
                  </a:cubicBezTo>
                  <a:cubicBezTo>
                    <a:pt x="183" y="9975"/>
                    <a:pt x="206" y="9952"/>
                    <a:pt x="206" y="9929"/>
                  </a:cubicBezTo>
                  <a:cubicBezTo>
                    <a:pt x="206" y="9564"/>
                    <a:pt x="251" y="9199"/>
                    <a:pt x="343" y="8856"/>
                  </a:cubicBezTo>
                  <a:cubicBezTo>
                    <a:pt x="343" y="8856"/>
                    <a:pt x="343" y="8856"/>
                    <a:pt x="343" y="8834"/>
                  </a:cubicBezTo>
                  <a:cubicBezTo>
                    <a:pt x="457" y="8423"/>
                    <a:pt x="594" y="7989"/>
                    <a:pt x="754" y="7578"/>
                  </a:cubicBezTo>
                  <a:cubicBezTo>
                    <a:pt x="845" y="7373"/>
                    <a:pt x="913" y="7190"/>
                    <a:pt x="1005" y="6985"/>
                  </a:cubicBezTo>
                  <a:cubicBezTo>
                    <a:pt x="1073" y="6779"/>
                    <a:pt x="1142" y="6574"/>
                    <a:pt x="1233" y="6369"/>
                  </a:cubicBezTo>
                  <a:cubicBezTo>
                    <a:pt x="1575" y="5524"/>
                    <a:pt x="1963" y="4702"/>
                    <a:pt x="2397" y="3903"/>
                  </a:cubicBezTo>
                  <a:cubicBezTo>
                    <a:pt x="2397" y="3903"/>
                    <a:pt x="2397" y="3926"/>
                    <a:pt x="2397" y="3926"/>
                  </a:cubicBezTo>
                  <a:cubicBezTo>
                    <a:pt x="3127" y="2602"/>
                    <a:pt x="3995" y="1370"/>
                    <a:pt x="5045" y="297"/>
                  </a:cubicBezTo>
                  <a:cubicBezTo>
                    <a:pt x="5090" y="251"/>
                    <a:pt x="5113" y="229"/>
                    <a:pt x="5159" y="183"/>
                  </a:cubicBezTo>
                  <a:cubicBezTo>
                    <a:pt x="5182" y="160"/>
                    <a:pt x="5204" y="137"/>
                    <a:pt x="5204" y="114"/>
                  </a:cubicBezTo>
                  <a:cubicBezTo>
                    <a:pt x="5204" y="92"/>
                    <a:pt x="5182" y="69"/>
                    <a:pt x="5182" y="46"/>
                  </a:cubicBezTo>
                  <a:cubicBezTo>
                    <a:pt x="5159" y="23"/>
                    <a:pt x="5136" y="23"/>
                    <a:pt x="5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24"/>
            <p:cNvSpPr/>
            <p:nvPr/>
          </p:nvSpPr>
          <p:spPr>
            <a:xfrm>
              <a:off x="6695400" y="2320250"/>
              <a:ext cx="144375" cy="232825"/>
            </a:xfrm>
            <a:custGeom>
              <a:avLst/>
              <a:gdLst/>
              <a:ahLst/>
              <a:cxnLst/>
              <a:rect l="l" t="t" r="r" b="b"/>
              <a:pathLst>
                <a:path w="5775" h="9313" extrusionOk="0">
                  <a:moveTo>
                    <a:pt x="4417" y="2833"/>
                  </a:moveTo>
                  <a:cubicBezTo>
                    <a:pt x="4405" y="2839"/>
                    <a:pt x="4405" y="2853"/>
                    <a:pt x="4405" y="2853"/>
                  </a:cubicBezTo>
                  <a:cubicBezTo>
                    <a:pt x="4409" y="2846"/>
                    <a:pt x="4413" y="2840"/>
                    <a:pt x="4417" y="2833"/>
                  </a:cubicBezTo>
                  <a:close/>
                  <a:moveTo>
                    <a:pt x="5684" y="0"/>
                  </a:moveTo>
                  <a:cubicBezTo>
                    <a:pt x="5661" y="0"/>
                    <a:pt x="5661" y="0"/>
                    <a:pt x="5638" y="23"/>
                  </a:cubicBezTo>
                  <a:cubicBezTo>
                    <a:pt x="5615" y="23"/>
                    <a:pt x="5592" y="46"/>
                    <a:pt x="5592" y="68"/>
                  </a:cubicBezTo>
                  <a:cubicBezTo>
                    <a:pt x="5321" y="1043"/>
                    <a:pt x="4914" y="1949"/>
                    <a:pt x="4417" y="2833"/>
                  </a:cubicBezTo>
                  <a:lnTo>
                    <a:pt x="4417" y="2833"/>
                  </a:lnTo>
                  <a:cubicBezTo>
                    <a:pt x="4420" y="2831"/>
                    <a:pt x="4424" y="2830"/>
                    <a:pt x="4428" y="2830"/>
                  </a:cubicBezTo>
                  <a:cubicBezTo>
                    <a:pt x="3858" y="3835"/>
                    <a:pt x="3196" y="4793"/>
                    <a:pt x="2557" y="5729"/>
                  </a:cubicBezTo>
                  <a:cubicBezTo>
                    <a:pt x="2237" y="6186"/>
                    <a:pt x="1895" y="6642"/>
                    <a:pt x="1598" y="7099"/>
                  </a:cubicBezTo>
                  <a:cubicBezTo>
                    <a:pt x="1256" y="7578"/>
                    <a:pt x="913" y="8057"/>
                    <a:pt x="548" y="8514"/>
                  </a:cubicBezTo>
                  <a:cubicBezTo>
                    <a:pt x="388" y="8742"/>
                    <a:pt x="206" y="8948"/>
                    <a:pt x="23" y="9153"/>
                  </a:cubicBezTo>
                  <a:cubicBezTo>
                    <a:pt x="0" y="9176"/>
                    <a:pt x="0" y="9199"/>
                    <a:pt x="0" y="9221"/>
                  </a:cubicBezTo>
                  <a:cubicBezTo>
                    <a:pt x="0" y="9244"/>
                    <a:pt x="23" y="9267"/>
                    <a:pt x="23" y="9290"/>
                  </a:cubicBezTo>
                  <a:cubicBezTo>
                    <a:pt x="46" y="9313"/>
                    <a:pt x="69" y="9313"/>
                    <a:pt x="114" y="9313"/>
                  </a:cubicBezTo>
                  <a:cubicBezTo>
                    <a:pt x="137" y="9313"/>
                    <a:pt x="160" y="9290"/>
                    <a:pt x="160" y="9267"/>
                  </a:cubicBezTo>
                  <a:cubicBezTo>
                    <a:pt x="571" y="8833"/>
                    <a:pt x="913" y="8377"/>
                    <a:pt x="1256" y="7898"/>
                  </a:cubicBezTo>
                  <a:cubicBezTo>
                    <a:pt x="1438" y="7669"/>
                    <a:pt x="1598" y="7418"/>
                    <a:pt x="1758" y="7190"/>
                  </a:cubicBezTo>
                  <a:cubicBezTo>
                    <a:pt x="1917" y="6962"/>
                    <a:pt x="2077" y="6733"/>
                    <a:pt x="2237" y="6505"/>
                  </a:cubicBezTo>
                  <a:cubicBezTo>
                    <a:pt x="2899" y="5569"/>
                    <a:pt x="3561" y="4634"/>
                    <a:pt x="4154" y="3675"/>
                  </a:cubicBezTo>
                  <a:cubicBezTo>
                    <a:pt x="4497" y="3104"/>
                    <a:pt x="4816" y="2534"/>
                    <a:pt x="5090" y="1940"/>
                  </a:cubicBezTo>
                  <a:cubicBezTo>
                    <a:pt x="5364" y="1370"/>
                    <a:pt x="5592" y="753"/>
                    <a:pt x="5775" y="137"/>
                  </a:cubicBezTo>
                  <a:cubicBezTo>
                    <a:pt x="5775" y="114"/>
                    <a:pt x="5775" y="91"/>
                    <a:pt x="5775" y="68"/>
                  </a:cubicBezTo>
                  <a:cubicBezTo>
                    <a:pt x="5752" y="46"/>
                    <a:pt x="5729" y="23"/>
                    <a:pt x="5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24"/>
            <p:cNvSpPr/>
            <p:nvPr/>
          </p:nvSpPr>
          <p:spPr>
            <a:xfrm>
              <a:off x="6843175" y="1766150"/>
              <a:ext cx="271650" cy="227150"/>
            </a:xfrm>
            <a:custGeom>
              <a:avLst/>
              <a:gdLst/>
              <a:ahLst/>
              <a:cxnLst/>
              <a:rect l="l" t="t" r="r" b="b"/>
              <a:pathLst>
                <a:path w="10866" h="9086" extrusionOk="0">
                  <a:moveTo>
                    <a:pt x="4657" y="1"/>
                  </a:moveTo>
                  <a:cubicBezTo>
                    <a:pt x="4224" y="1"/>
                    <a:pt x="3790" y="46"/>
                    <a:pt x="3356" y="160"/>
                  </a:cubicBezTo>
                  <a:cubicBezTo>
                    <a:pt x="2968" y="252"/>
                    <a:pt x="2557" y="389"/>
                    <a:pt x="2192" y="594"/>
                  </a:cubicBezTo>
                  <a:cubicBezTo>
                    <a:pt x="1804" y="800"/>
                    <a:pt x="1462" y="1051"/>
                    <a:pt x="1142" y="1325"/>
                  </a:cubicBezTo>
                  <a:cubicBezTo>
                    <a:pt x="914" y="1553"/>
                    <a:pt x="686" y="1781"/>
                    <a:pt x="480" y="2032"/>
                  </a:cubicBezTo>
                  <a:cubicBezTo>
                    <a:pt x="298" y="2260"/>
                    <a:pt x="138" y="2511"/>
                    <a:pt x="1" y="2763"/>
                  </a:cubicBezTo>
                  <a:lnTo>
                    <a:pt x="115" y="2763"/>
                  </a:lnTo>
                  <a:cubicBezTo>
                    <a:pt x="115" y="2740"/>
                    <a:pt x="138" y="2740"/>
                    <a:pt x="138" y="2740"/>
                  </a:cubicBezTo>
                  <a:lnTo>
                    <a:pt x="229" y="2740"/>
                  </a:lnTo>
                  <a:cubicBezTo>
                    <a:pt x="480" y="2329"/>
                    <a:pt x="777" y="1941"/>
                    <a:pt x="1119" y="1598"/>
                  </a:cubicBezTo>
                  <a:lnTo>
                    <a:pt x="1142" y="1598"/>
                  </a:lnTo>
                  <a:cubicBezTo>
                    <a:pt x="1462" y="1302"/>
                    <a:pt x="1804" y="1028"/>
                    <a:pt x="2192" y="822"/>
                  </a:cubicBezTo>
                  <a:cubicBezTo>
                    <a:pt x="2557" y="617"/>
                    <a:pt x="2968" y="457"/>
                    <a:pt x="3379" y="343"/>
                  </a:cubicBezTo>
                  <a:cubicBezTo>
                    <a:pt x="3809" y="253"/>
                    <a:pt x="4261" y="207"/>
                    <a:pt x="4713" y="206"/>
                  </a:cubicBezTo>
                  <a:lnTo>
                    <a:pt x="4713" y="206"/>
                  </a:lnTo>
                  <a:cubicBezTo>
                    <a:pt x="5258" y="207"/>
                    <a:pt x="5802" y="298"/>
                    <a:pt x="6324" y="434"/>
                  </a:cubicBezTo>
                  <a:cubicBezTo>
                    <a:pt x="6689" y="526"/>
                    <a:pt x="7031" y="663"/>
                    <a:pt x="7374" y="800"/>
                  </a:cubicBezTo>
                  <a:cubicBezTo>
                    <a:pt x="7739" y="959"/>
                    <a:pt x="8081" y="1165"/>
                    <a:pt x="8423" y="1347"/>
                  </a:cubicBezTo>
                  <a:lnTo>
                    <a:pt x="8401" y="1347"/>
                  </a:lnTo>
                  <a:cubicBezTo>
                    <a:pt x="8880" y="1621"/>
                    <a:pt x="9314" y="1941"/>
                    <a:pt x="9702" y="2329"/>
                  </a:cubicBezTo>
                  <a:cubicBezTo>
                    <a:pt x="9930" y="2557"/>
                    <a:pt x="10113" y="2808"/>
                    <a:pt x="10272" y="3082"/>
                  </a:cubicBezTo>
                  <a:cubicBezTo>
                    <a:pt x="10272" y="3105"/>
                    <a:pt x="10272" y="3105"/>
                    <a:pt x="10272" y="3105"/>
                  </a:cubicBezTo>
                  <a:cubicBezTo>
                    <a:pt x="10386" y="3333"/>
                    <a:pt x="10501" y="3561"/>
                    <a:pt x="10546" y="3813"/>
                  </a:cubicBezTo>
                  <a:cubicBezTo>
                    <a:pt x="10636" y="4128"/>
                    <a:pt x="10660" y="4488"/>
                    <a:pt x="10660" y="4826"/>
                  </a:cubicBezTo>
                  <a:lnTo>
                    <a:pt x="10660" y="4826"/>
                  </a:lnTo>
                  <a:cubicBezTo>
                    <a:pt x="10659" y="5302"/>
                    <a:pt x="10568" y="5779"/>
                    <a:pt x="10455" y="6255"/>
                  </a:cubicBezTo>
                  <a:cubicBezTo>
                    <a:pt x="10364" y="6574"/>
                    <a:pt x="10227" y="6917"/>
                    <a:pt x="10090" y="7236"/>
                  </a:cubicBezTo>
                  <a:cubicBezTo>
                    <a:pt x="9953" y="7556"/>
                    <a:pt x="9770" y="7898"/>
                    <a:pt x="9588" y="8218"/>
                  </a:cubicBezTo>
                  <a:lnTo>
                    <a:pt x="9610" y="8195"/>
                  </a:lnTo>
                  <a:lnTo>
                    <a:pt x="9610" y="8195"/>
                  </a:lnTo>
                  <a:cubicBezTo>
                    <a:pt x="9451" y="8423"/>
                    <a:pt x="9314" y="8651"/>
                    <a:pt x="9154" y="8857"/>
                  </a:cubicBezTo>
                  <a:cubicBezTo>
                    <a:pt x="9200" y="8948"/>
                    <a:pt x="9222" y="9017"/>
                    <a:pt x="9245" y="9085"/>
                  </a:cubicBezTo>
                  <a:cubicBezTo>
                    <a:pt x="9519" y="8697"/>
                    <a:pt x="9770" y="8286"/>
                    <a:pt x="9998" y="7875"/>
                  </a:cubicBezTo>
                  <a:cubicBezTo>
                    <a:pt x="10272" y="7373"/>
                    <a:pt x="10478" y="6848"/>
                    <a:pt x="10638" y="6300"/>
                  </a:cubicBezTo>
                  <a:cubicBezTo>
                    <a:pt x="10706" y="6027"/>
                    <a:pt x="10774" y="5753"/>
                    <a:pt x="10797" y="5479"/>
                  </a:cubicBezTo>
                  <a:cubicBezTo>
                    <a:pt x="10843" y="5205"/>
                    <a:pt x="10866" y="4908"/>
                    <a:pt x="10843" y="4634"/>
                  </a:cubicBezTo>
                  <a:cubicBezTo>
                    <a:pt x="10843" y="4360"/>
                    <a:pt x="10820" y="4086"/>
                    <a:pt x="10752" y="3835"/>
                  </a:cubicBezTo>
                  <a:cubicBezTo>
                    <a:pt x="10706" y="3607"/>
                    <a:pt x="10615" y="3379"/>
                    <a:pt x="10523" y="3151"/>
                  </a:cubicBezTo>
                  <a:cubicBezTo>
                    <a:pt x="10113" y="2306"/>
                    <a:pt x="9359" y="1690"/>
                    <a:pt x="8560" y="1210"/>
                  </a:cubicBezTo>
                  <a:cubicBezTo>
                    <a:pt x="8127" y="959"/>
                    <a:pt x="7716" y="731"/>
                    <a:pt x="7259" y="549"/>
                  </a:cubicBezTo>
                  <a:cubicBezTo>
                    <a:pt x="6826" y="366"/>
                    <a:pt x="6392" y="229"/>
                    <a:pt x="5936" y="138"/>
                  </a:cubicBezTo>
                  <a:cubicBezTo>
                    <a:pt x="5525" y="46"/>
                    <a:pt x="5091" y="1"/>
                    <a:pt x="4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24"/>
            <p:cNvSpPr/>
            <p:nvPr/>
          </p:nvSpPr>
          <p:spPr>
            <a:xfrm>
              <a:off x="6871150" y="18061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24"/>
            <p:cNvSpPr/>
            <p:nvPr/>
          </p:nvSpPr>
          <p:spPr>
            <a:xfrm>
              <a:off x="7099975" y="1843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24"/>
            <p:cNvSpPr/>
            <p:nvPr/>
          </p:nvSpPr>
          <p:spPr>
            <a:xfrm>
              <a:off x="6871150" y="180610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24"/>
            <p:cNvSpPr/>
            <p:nvPr/>
          </p:nvSpPr>
          <p:spPr>
            <a:xfrm>
              <a:off x="7099975" y="1843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24"/>
            <p:cNvSpPr/>
            <p:nvPr/>
          </p:nvSpPr>
          <p:spPr>
            <a:xfrm>
              <a:off x="6882550" y="1796975"/>
              <a:ext cx="196900" cy="162650"/>
            </a:xfrm>
            <a:custGeom>
              <a:avLst/>
              <a:gdLst/>
              <a:ahLst/>
              <a:cxnLst/>
              <a:rect l="l" t="t" r="r" b="b"/>
              <a:pathLst>
                <a:path w="7876" h="6506" extrusionOk="0">
                  <a:moveTo>
                    <a:pt x="7493" y="4863"/>
                  </a:moveTo>
                  <a:cubicBezTo>
                    <a:pt x="7488" y="4865"/>
                    <a:pt x="7488" y="4870"/>
                    <a:pt x="7488" y="4885"/>
                  </a:cubicBezTo>
                  <a:cubicBezTo>
                    <a:pt x="7489" y="4878"/>
                    <a:pt x="7491" y="4870"/>
                    <a:pt x="7493" y="4863"/>
                  </a:cubicBezTo>
                  <a:close/>
                  <a:moveTo>
                    <a:pt x="3653" y="0"/>
                  </a:moveTo>
                  <a:cubicBezTo>
                    <a:pt x="3333" y="0"/>
                    <a:pt x="3037" y="23"/>
                    <a:pt x="2740" y="92"/>
                  </a:cubicBezTo>
                  <a:cubicBezTo>
                    <a:pt x="2192" y="206"/>
                    <a:pt x="1644" y="434"/>
                    <a:pt x="1165" y="731"/>
                  </a:cubicBezTo>
                  <a:cubicBezTo>
                    <a:pt x="731" y="1027"/>
                    <a:pt x="343" y="1370"/>
                    <a:pt x="1" y="1781"/>
                  </a:cubicBezTo>
                  <a:cubicBezTo>
                    <a:pt x="47" y="1803"/>
                    <a:pt x="92" y="1803"/>
                    <a:pt x="138" y="1826"/>
                  </a:cubicBezTo>
                  <a:cubicBezTo>
                    <a:pt x="161" y="1826"/>
                    <a:pt x="183" y="1849"/>
                    <a:pt x="206" y="1849"/>
                  </a:cubicBezTo>
                  <a:cubicBezTo>
                    <a:pt x="320" y="1712"/>
                    <a:pt x="435" y="1598"/>
                    <a:pt x="572" y="1461"/>
                  </a:cubicBezTo>
                  <a:cubicBezTo>
                    <a:pt x="868" y="1164"/>
                    <a:pt x="1188" y="936"/>
                    <a:pt x="1553" y="731"/>
                  </a:cubicBezTo>
                  <a:lnTo>
                    <a:pt x="1576" y="731"/>
                  </a:lnTo>
                  <a:cubicBezTo>
                    <a:pt x="1895" y="548"/>
                    <a:pt x="2238" y="411"/>
                    <a:pt x="2603" y="320"/>
                  </a:cubicBezTo>
                  <a:cubicBezTo>
                    <a:pt x="2964" y="230"/>
                    <a:pt x="3325" y="184"/>
                    <a:pt x="3686" y="183"/>
                  </a:cubicBezTo>
                  <a:lnTo>
                    <a:pt x="3686" y="183"/>
                  </a:lnTo>
                  <a:cubicBezTo>
                    <a:pt x="4047" y="184"/>
                    <a:pt x="4387" y="252"/>
                    <a:pt x="4726" y="343"/>
                  </a:cubicBezTo>
                  <a:cubicBezTo>
                    <a:pt x="5091" y="434"/>
                    <a:pt x="5410" y="571"/>
                    <a:pt x="5730" y="753"/>
                  </a:cubicBezTo>
                  <a:cubicBezTo>
                    <a:pt x="6050" y="959"/>
                    <a:pt x="6369" y="1187"/>
                    <a:pt x="6620" y="1484"/>
                  </a:cubicBezTo>
                  <a:lnTo>
                    <a:pt x="6620" y="1461"/>
                  </a:lnTo>
                  <a:cubicBezTo>
                    <a:pt x="6871" y="1712"/>
                    <a:pt x="7077" y="1986"/>
                    <a:pt x="7259" y="2306"/>
                  </a:cubicBezTo>
                  <a:cubicBezTo>
                    <a:pt x="7396" y="2534"/>
                    <a:pt x="7488" y="2785"/>
                    <a:pt x="7556" y="3036"/>
                  </a:cubicBezTo>
                  <a:cubicBezTo>
                    <a:pt x="7556" y="3036"/>
                    <a:pt x="7556" y="3059"/>
                    <a:pt x="7556" y="3059"/>
                  </a:cubicBezTo>
                  <a:cubicBezTo>
                    <a:pt x="7623" y="3306"/>
                    <a:pt x="7647" y="3575"/>
                    <a:pt x="7647" y="3844"/>
                  </a:cubicBezTo>
                  <a:lnTo>
                    <a:pt x="7647" y="3844"/>
                  </a:lnTo>
                  <a:cubicBezTo>
                    <a:pt x="7646" y="4177"/>
                    <a:pt x="7581" y="4530"/>
                    <a:pt x="7493" y="4863"/>
                  </a:cubicBezTo>
                  <a:lnTo>
                    <a:pt x="7493" y="4863"/>
                  </a:lnTo>
                  <a:cubicBezTo>
                    <a:pt x="7497" y="4862"/>
                    <a:pt x="7502" y="4862"/>
                    <a:pt x="7510" y="4862"/>
                  </a:cubicBezTo>
                  <a:cubicBezTo>
                    <a:pt x="7351" y="5364"/>
                    <a:pt x="7122" y="5866"/>
                    <a:pt x="6848" y="6323"/>
                  </a:cubicBezTo>
                  <a:cubicBezTo>
                    <a:pt x="6848" y="6323"/>
                    <a:pt x="6852" y="6323"/>
                    <a:pt x="6855" y="6322"/>
                  </a:cubicBezTo>
                  <a:lnTo>
                    <a:pt x="6855" y="6322"/>
                  </a:lnTo>
                  <a:cubicBezTo>
                    <a:pt x="6848" y="6335"/>
                    <a:pt x="6848" y="6346"/>
                    <a:pt x="6848" y="6346"/>
                  </a:cubicBezTo>
                  <a:cubicBezTo>
                    <a:pt x="6871" y="6391"/>
                    <a:pt x="6894" y="6414"/>
                    <a:pt x="6917" y="6460"/>
                  </a:cubicBezTo>
                  <a:cubicBezTo>
                    <a:pt x="6940" y="6483"/>
                    <a:pt x="6963" y="6483"/>
                    <a:pt x="6963" y="6505"/>
                  </a:cubicBezTo>
                  <a:cubicBezTo>
                    <a:pt x="7031" y="6391"/>
                    <a:pt x="7122" y="6254"/>
                    <a:pt x="7191" y="6140"/>
                  </a:cubicBezTo>
                  <a:cubicBezTo>
                    <a:pt x="7419" y="5684"/>
                    <a:pt x="7625" y="5227"/>
                    <a:pt x="7739" y="4725"/>
                  </a:cubicBezTo>
                  <a:cubicBezTo>
                    <a:pt x="7853" y="4246"/>
                    <a:pt x="7876" y="3766"/>
                    <a:pt x="7807" y="3287"/>
                  </a:cubicBezTo>
                  <a:cubicBezTo>
                    <a:pt x="7761" y="3036"/>
                    <a:pt x="7693" y="2785"/>
                    <a:pt x="7602" y="2557"/>
                  </a:cubicBezTo>
                  <a:cubicBezTo>
                    <a:pt x="7510" y="2328"/>
                    <a:pt x="7373" y="2100"/>
                    <a:pt x="7214" y="1872"/>
                  </a:cubicBezTo>
                  <a:cubicBezTo>
                    <a:pt x="7077" y="1667"/>
                    <a:pt x="6917" y="1484"/>
                    <a:pt x="6757" y="1324"/>
                  </a:cubicBezTo>
                  <a:cubicBezTo>
                    <a:pt x="6597" y="1164"/>
                    <a:pt x="6438" y="1005"/>
                    <a:pt x="6255" y="868"/>
                  </a:cubicBezTo>
                  <a:cubicBezTo>
                    <a:pt x="5913" y="617"/>
                    <a:pt x="5547" y="411"/>
                    <a:pt x="5137" y="274"/>
                  </a:cubicBezTo>
                  <a:cubicBezTo>
                    <a:pt x="4657" y="92"/>
                    <a:pt x="4155" y="0"/>
                    <a:pt x="36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24"/>
            <p:cNvSpPr/>
            <p:nvPr/>
          </p:nvSpPr>
          <p:spPr>
            <a:xfrm>
              <a:off x="6921350" y="1815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24"/>
            <p:cNvSpPr/>
            <p:nvPr/>
          </p:nvSpPr>
          <p:spPr>
            <a:xfrm>
              <a:off x="6896825" y="183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24"/>
            <p:cNvSpPr/>
            <p:nvPr/>
          </p:nvSpPr>
          <p:spPr>
            <a:xfrm>
              <a:off x="6896250" y="183350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24"/>
            <p:cNvSpPr/>
            <p:nvPr/>
          </p:nvSpPr>
          <p:spPr>
            <a:xfrm>
              <a:off x="6888275" y="1987000"/>
              <a:ext cx="265350" cy="591750"/>
            </a:xfrm>
            <a:custGeom>
              <a:avLst/>
              <a:gdLst/>
              <a:ahLst/>
              <a:cxnLst/>
              <a:rect l="l" t="t" r="r" b="b"/>
              <a:pathLst>
                <a:path w="10614" h="23670" extrusionOk="0">
                  <a:moveTo>
                    <a:pt x="7601" y="0"/>
                  </a:moveTo>
                  <a:cubicBezTo>
                    <a:pt x="7555" y="0"/>
                    <a:pt x="7510" y="23"/>
                    <a:pt x="7510" y="69"/>
                  </a:cubicBezTo>
                  <a:cubicBezTo>
                    <a:pt x="7487" y="114"/>
                    <a:pt x="7510" y="160"/>
                    <a:pt x="7555" y="183"/>
                  </a:cubicBezTo>
                  <a:cubicBezTo>
                    <a:pt x="7669" y="228"/>
                    <a:pt x="7784" y="297"/>
                    <a:pt x="7898" y="342"/>
                  </a:cubicBezTo>
                  <a:cubicBezTo>
                    <a:pt x="8194" y="502"/>
                    <a:pt x="8445" y="685"/>
                    <a:pt x="8697" y="890"/>
                  </a:cubicBezTo>
                  <a:cubicBezTo>
                    <a:pt x="8925" y="1119"/>
                    <a:pt x="9153" y="1370"/>
                    <a:pt x="9336" y="1643"/>
                  </a:cubicBezTo>
                  <a:lnTo>
                    <a:pt x="9313" y="1643"/>
                  </a:lnTo>
                  <a:cubicBezTo>
                    <a:pt x="9336" y="1643"/>
                    <a:pt x="9336" y="1666"/>
                    <a:pt x="9336" y="1666"/>
                  </a:cubicBezTo>
                  <a:cubicBezTo>
                    <a:pt x="9564" y="2054"/>
                    <a:pt x="9747" y="2465"/>
                    <a:pt x="9883" y="2876"/>
                  </a:cubicBezTo>
                  <a:cubicBezTo>
                    <a:pt x="10043" y="3378"/>
                    <a:pt x="10135" y="3880"/>
                    <a:pt x="10226" y="4383"/>
                  </a:cubicBezTo>
                  <a:cubicBezTo>
                    <a:pt x="10272" y="4679"/>
                    <a:pt x="10294" y="4976"/>
                    <a:pt x="10317" y="5296"/>
                  </a:cubicBezTo>
                  <a:cubicBezTo>
                    <a:pt x="10340" y="5638"/>
                    <a:pt x="10386" y="6003"/>
                    <a:pt x="10386" y="6345"/>
                  </a:cubicBezTo>
                  <a:cubicBezTo>
                    <a:pt x="10386" y="6345"/>
                    <a:pt x="10386" y="6345"/>
                    <a:pt x="10386" y="6323"/>
                  </a:cubicBezTo>
                  <a:lnTo>
                    <a:pt x="10386" y="6323"/>
                  </a:lnTo>
                  <a:cubicBezTo>
                    <a:pt x="10500" y="8514"/>
                    <a:pt x="10317" y="10682"/>
                    <a:pt x="9838" y="12805"/>
                  </a:cubicBezTo>
                  <a:cubicBezTo>
                    <a:pt x="9838" y="12805"/>
                    <a:pt x="9838" y="12805"/>
                    <a:pt x="9838" y="12782"/>
                  </a:cubicBezTo>
                  <a:cubicBezTo>
                    <a:pt x="9610" y="13832"/>
                    <a:pt x="9290" y="14859"/>
                    <a:pt x="8925" y="15864"/>
                  </a:cubicBezTo>
                  <a:cubicBezTo>
                    <a:pt x="8628" y="16617"/>
                    <a:pt x="8286" y="17370"/>
                    <a:pt x="7921" y="18101"/>
                  </a:cubicBezTo>
                  <a:cubicBezTo>
                    <a:pt x="7373" y="19128"/>
                    <a:pt x="6711" y="20109"/>
                    <a:pt x="5935" y="20976"/>
                  </a:cubicBezTo>
                  <a:cubicBezTo>
                    <a:pt x="5935" y="20954"/>
                    <a:pt x="5935" y="20954"/>
                    <a:pt x="5935" y="20954"/>
                  </a:cubicBezTo>
                  <a:cubicBezTo>
                    <a:pt x="5433" y="21501"/>
                    <a:pt x="4862" y="22004"/>
                    <a:pt x="4223" y="22414"/>
                  </a:cubicBezTo>
                  <a:cubicBezTo>
                    <a:pt x="3721" y="22734"/>
                    <a:pt x="3196" y="22985"/>
                    <a:pt x="2625" y="23168"/>
                  </a:cubicBezTo>
                  <a:lnTo>
                    <a:pt x="2648" y="23168"/>
                  </a:lnTo>
                  <a:cubicBezTo>
                    <a:pt x="2123" y="23327"/>
                    <a:pt x="1552" y="23442"/>
                    <a:pt x="1004" y="23464"/>
                  </a:cubicBezTo>
                  <a:lnTo>
                    <a:pt x="1027" y="23464"/>
                  </a:lnTo>
                  <a:cubicBezTo>
                    <a:pt x="936" y="23464"/>
                    <a:pt x="835" y="23475"/>
                    <a:pt x="736" y="23475"/>
                  </a:cubicBezTo>
                  <a:cubicBezTo>
                    <a:pt x="687" y="23475"/>
                    <a:pt x="639" y="23472"/>
                    <a:pt x="594" y="23464"/>
                  </a:cubicBezTo>
                  <a:cubicBezTo>
                    <a:pt x="434" y="23464"/>
                    <a:pt x="274" y="23442"/>
                    <a:pt x="114" y="23396"/>
                  </a:cubicBezTo>
                  <a:cubicBezTo>
                    <a:pt x="69" y="23464"/>
                    <a:pt x="46" y="23510"/>
                    <a:pt x="0" y="23556"/>
                  </a:cubicBezTo>
                  <a:cubicBezTo>
                    <a:pt x="0" y="23556"/>
                    <a:pt x="0" y="23579"/>
                    <a:pt x="0" y="23579"/>
                  </a:cubicBezTo>
                  <a:cubicBezTo>
                    <a:pt x="114" y="23601"/>
                    <a:pt x="206" y="23624"/>
                    <a:pt x="320" y="23647"/>
                  </a:cubicBezTo>
                  <a:cubicBezTo>
                    <a:pt x="502" y="23670"/>
                    <a:pt x="685" y="23670"/>
                    <a:pt x="867" y="23670"/>
                  </a:cubicBezTo>
                  <a:cubicBezTo>
                    <a:pt x="1187" y="23670"/>
                    <a:pt x="1484" y="23624"/>
                    <a:pt x="1781" y="23579"/>
                  </a:cubicBezTo>
                  <a:cubicBezTo>
                    <a:pt x="2305" y="23487"/>
                    <a:pt x="2830" y="23327"/>
                    <a:pt x="3310" y="23122"/>
                  </a:cubicBezTo>
                  <a:cubicBezTo>
                    <a:pt x="4291" y="22688"/>
                    <a:pt x="5159" y="22049"/>
                    <a:pt x="5889" y="21296"/>
                  </a:cubicBezTo>
                  <a:cubicBezTo>
                    <a:pt x="6642" y="20520"/>
                    <a:pt x="7281" y="19607"/>
                    <a:pt x="7806" y="18671"/>
                  </a:cubicBezTo>
                  <a:cubicBezTo>
                    <a:pt x="8354" y="17735"/>
                    <a:pt x="8811" y="16731"/>
                    <a:pt x="9199" y="15681"/>
                  </a:cubicBezTo>
                  <a:cubicBezTo>
                    <a:pt x="9678" y="14357"/>
                    <a:pt x="10043" y="12965"/>
                    <a:pt x="10272" y="11572"/>
                  </a:cubicBezTo>
                  <a:cubicBezTo>
                    <a:pt x="10523" y="10157"/>
                    <a:pt x="10614" y="8719"/>
                    <a:pt x="10614" y="7281"/>
                  </a:cubicBezTo>
                  <a:cubicBezTo>
                    <a:pt x="10614" y="6574"/>
                    <a:pt x="10568" y="5866"/>
                    <a:pt x="10500" y="5159"/>
                  </a:cubicBezTo>
                  <a:cubicBezTo>
                    <a:pt x="10454" y="4588"/>
                    <a:pt x="10386" y="4017"/>
                    <a:pt x="10249" y="3447"/>
                  </a:cubicBezTo>
                  <a:cubicBezTo>
                    <a:pt x="10135" y="2922"/>
                    <a:pt x="9952" y="2420"/>
                    <a:pt x="9724" y="1963"/>
                  </a:cubicBezTo>
                  <a:cubicBezTo>
                    <a:pt x="9495" y="1507"/>
                    <a:pt x="9199" y="1096"/>
                    <a:pt x="8811" y="753"/>
                  </a:cubicBezTo>
                  <a:cubicBezTo>
                    <a:pt x="8651" y="594"/>
                    <a:pt x="8468" y="457"/>
                    <a:pt x="8286" y="342"/>
                  </a:cubicBezTo>
                  <a:cubicBezTo>
                    <a:pt x="8080" y="205"/>
                    <a:pt x="7852" y="91"/>
                    <a:pt x="7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24"/>
            <p:cNvSpPr/>
            <p:nvPr/>
          </p:nvSpPr>
          <p:spPr>
            <a:xfrm>
              <a:off x="7121650" y="202807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0"/>
                    <a:pt x="1" y="0"/>
                  </a:cubicBezTo>
                  <a:cubicBezTo>
                    <a:pt x="1" y="0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24"/>
            <p:cNvSpPr/>
            <p:nvPr/>
          </p:nvSpPr>
          <p:spPr>
            <a:xfrm>
              <a:off x="7086275" y="243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24"/>
            <p:cNvSpPr/>
            <p:nvPr/>
          </p:nvSpPr>
          <p:spPr>
            <a:xfrm>
              <a:off x="7086275" y="24389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4"/>
                  </a:moveTo>
                  <a:cubicBezTo>
                    <a:pt x="1" y="24"/>
                    <a:pt x="1" y="1"/>
                    <a:pt x="1" y="1"/>
                  </a:cubicBez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24"/>
            <p:cNvSpPr/>
            <p:nvPr/>
          </p:nvSpPr>
          <p:spPr>
            <a:xfrm>
              <a:off x="6927075" y="2036075"/>
              <a:ext cx="187175" cy="486750"/>
            </a:xfrm>
            <a:custGeom>
              <a:avLst/>
              <a:gdLst/>
              <a:ahLst/>
              <a:cxnLst/>
              <a:rect l="l" t="t" r="r" b="b"/>
              <a:pathLst>
                <a:path w="7487" h="19470" extrusionOk="0">
                  <a:moveTo>
                    <a:pt x="6551" y="0"/>
                  </a:moveTo>
                  <a:cubicBezTo>
                    <a:pt x="6574" y="46"/>
                    <a:pt x="6574" y="91"/>
                    <a:pt x="6597" y="114"/>
                  </a:cubicBezTo>
                  <a:cubicBezTo>
                    <a:pt x="6597" y="183"/>
                    <a:pt x="6620" y="274"/>
                    <a:pt x="6620" y="342"/>
                  </a:cubicBezTo>
                  <a:cubicBezTo>
                    <a:pt x="6642" y="365"/>
                    <a:pt x="6642" y="388"/>
                    <a:pt x="6642" y="411"/>
                  </a:cubicBezTo>
                  <a:cubicBezTo>
                    <a:pt x="6779" y="616"/>
                    <a:pt x="6848" y="822"/>
                    <a:pt x="6916" y="1027"/>
                  </a:cubicBezTo>
                  <a:cubicBezTo>
                    <a:pt x="6939" y="1027"/>
                    <a:pt x="6939" y="1027"/>
                    <a:pt x="6939" y="1050"/>
                  </a:cubicBezTo>
                  <a:cubicBezTo>
                    <a:pt x="7076" y="1507"/>
                    <a:pt x="7145" y="1963"/>
                    <a:pt x="7167" y="2442"/>
                  </a:cubicBezTo>
                  <a:cubicBezTo>
                    <a:pt x="7190" y="2671"/>
                    <a:pt x="7213" y="2899"/>
                    <a:pt x="7213" y="3127"/>
                  </a:cubicBezTo>
                  <a:cubicBezTo>
                    <a:pt x="7236" y="3401"/>
                    <a:pt x="7259" y="3675"/>
                    <a:pt x="7282" y="3949"/>
                  </a:cubicBezTo>
                  <a:cubicBezTo>
                    <a:pt x="7350" y="5547"/>
                    <a:pt x="7145" y="7167"/>
                    <a:pt x="6802" y="8742"/>
                  </a:cubicBezTo>
                  <a:cubicBezTo>
                    <a:pt x="6802" y="8719"/>
                    <a:pt x="6802" y="8719"/>
                    <a:pt x="6802" y="8696"/>
                  </a:cubicBezTo>
                  <a:cubicBezTo>
                    <a:pt x="6688" y="9221"/>
                    <a:pt x="6574" y="9724"/>
                    <a:pt x="6414" y="10226"/>
                  </a:cubicBezTo>
                  <a:cubicBezTo>
                    <a:pt x="6300" y="10705"/>
                    <a:pt x="6140" y="11184"/>
                    <a:pt x="5980" y="11664"/>
                  </a:cubicBezTo>
                  <a:cubicBezTo>
                    <a:pt x="5661" y="12622"/>
                    <a:pt x="5273" y="13558"/>
                    <a:pt x="4794" y="14448"/>
                  </a:cubicBezTo>
                  <a:cubicBezTo>
                    <a:pt x="4269" y="15430"/>
                    <a:pt x="3652" y="16366"/>
                    <a:pt x="2899" y="17187"/>
                  </a:cubicBezTo>
                  <a:cubicBezTo>
                    <a:pt x="2625" y="17461"/>
                    <a:pt x="2374" y="17712"/>
                    <a:pt x="2077" y="17964"/>
                  </a:cubicBezTo>
                  <a:cubicBezTo>
                    <a:pt x="1803" y="18215"/>
                    <a:pt x="1507" y="18420"/>
                    <a:pt x="1187" y="18625"/>
                  </a:cubicBezTo>
                  <a:cubicBezTo>
                    <a:pt x="890" y="18831"/>
                    <a:pt x="571" y="18991"/>
                    <a:pt x="251" y="19150"/>
                  </a:cubicBezTo>
                  <a:cubicBezTo>
                    <a:pt x="229" y="19150"/>
                    <a:pt x="206" y="19173"/>
                    <a:pt x="183" y="19173"/>
                  </a:cubicBezTo>
                  <a:cubicBezTo>
                    <a:pt x="160" y="19219"/>
                    <a:pt x="137" y="19265"/>
                    <a:pt x="114" y="19310"/>
                  </a:cubicBezTo>
                  <a:cubicBezTo>
                    <a:pt x="69" y="19356"/>
                    <a:pt x="23" y="19424"/>
                    <a:pt x="0" y="19470"/>
                  </a:cubicBezTo>
                  <a:cubicBezTo>
                    <a:pt x="251" y="19379"/>
                    <a:pt x="480" y="19265"/>
                    <a:pt x="731" y="19128"/>
                  </a:cubicBezTo>
                  <a:cubicBezTo>
                    <a:pt x="1164" y="18877"/>
                    <a:pt x="1598" y="18603"/>
                    <a:pt x="1986" y="18283"/>
                  </a:cubicBezTo>
                  <a:cubicBezTo>
                    <a:pt x="2397" y="17964"/>
                    <a:pt x="2785" y="17598"/>
                    <a:pt x="3127" y="17210"/>
                  </a:cubicBezTo>
                  <a:cubicBezTo>
                    <a:pt x="3493" y="16799"/>
                    <a:pt x="3835" y="16366"/>
                    <a:pt x="4132" y="15909"/>
                  </a:cubicBezTo>
                  <a:cubicBezTo>
                    <a:pt x="4748" y="15019"/>
                    <a:pt x="5250" y="14038"/>
                    <a:pt x="5684" y="13033"/>
                  </a:cubicBezTo>
                  <a:cubicBezTo>
                    <a:pt x="6095" y="12006"/>
                    <a:pt x="6437" y="10979"/>
                    <a:pt x="6711" y="9906"/>
                  </a:cubicBezTo>
                  <a:cubicBezTo>
                    <a:pt x="6871" y="9336"/>
                    <a:pt x="7008" y="8788"/>
                    <a:pt x="7122" y="8194"/>
                  </a:cubicBezTo>
                  <a:cubicBezTo>
                    <a:pt x="7236" y="7601"/>
                    <a:pt x="7327" y="6985"/>
                    <a:pt x="7396" y="6368"/>
                  </a:cubicBezTo>
                  <a:cubicBezTo>
                    <a:pt x="7464" y="5729"/>
                    <a:pt x="7487" y="5113"/>
                    <a:pt x="7487" y="4497"/>
                  </a:cubicBezTo>
                  <a:cubicBezTo>
                    <a:pt x="7487" y="4200"/>
                    <a:pt x="7464" y="3880"/>
                    <a:pt x="7441" y="3584"/>
                  </a:cubicBezTo>
                  <a:cubicBezTo>
                    <a:pt x="7441" y="3469"/>
                    <a:pt x="7441" y="3355"/>
                    <a:pt x="7418" y="3241"/>
                  </a:cubicBezTo>
                  <a:cubicBezTo>
                    <a:pt x="7418" y="3127"/>
                    <a:pt x="7418" y="3013"/>
                    <a:pt x="7396" y="2922"/>
                  </a:cubicBezTo>
                  <a:cubicBezTo>
                    <a:pt x="7373" y="2397"/>
                    <a:pt x="7327" y="1872"/>
                    <a:pt x="7213" y="1347"/>
                  </a:cubicBezTo>
                  <a:cubicBezTo>
                    <a:pt x="7099" y="867"/>
                    <a:pt x="6916" y="365"/>
                    <a:pt x="65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24"/>
            <p:cNvSpPr/>
            <p:nvPr/>
          </p:nvSpPr>
          <p:spPr>
            <a:xfrm>
              <a:off x="7100550" y="2062325"/>
              <a:ext cx="25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24"/>
            <p:cNvSpPr/>
            <p:nvPr/>
          </p:nvSpPr>
          <p:spPr>
            <a:xfrm>
              <a:off x="7109100" y="213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24"/>
            <p:cNvSpPr/>
            <p:nvPr/>
          </p:nvSpPr>
          <p:spPr>
            <a:xfrm>
              <a:off x="7109100" y="2134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24"/>
            <p:cNvSpPr/>
            <p:nvPr/>
          </p:nvSpPr>
          <p:spPr>
            <a:xfrm>
              <a:off x="6998975" y="246575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0"/>
                  </a:moveTo>
                  <a:cubicBezTo>
                    <a:pt x="0" y="0"/>
                    <a:pt x="0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24"/>
            <p:cNvSpPr/>
            <p:nvPr/>
          </p:nvSpPr>
          <p:spPr>
            <a:xfrm>
              <a:off x="6976150" y="1871150"/>
              <a:ext cx="2300" cy="1750"/>
            </a:xfrm>
            <a:custGeom>
              <a:avLst/>
              <a:gdLst/>
              <a:ahLst/>
              <a:cxnLst/>
              <a:rect l="l" t="t" r="r" b="b"/>
              <a:pathLst>
                <a:path w="92" h="70" extrusionOk="0">
                  <a:moveTo>
                    <a:pt x="0" y="1"/>
                  </a:moveTo>
                  <a:cubicBezTo>
                    <a:pt x="23" y="23"/>
                    <a:pt x="69" y="46"/>
                    <a:pt x="92" y="69"/>
                  </a:cubicBezTo>
                  <a:cubicBezTo>
                    <a:pt x="92" y="46"/>
                    <a:pt x="69" y="23"/>
                    <a:pt x="46" y="23"/>
                  </a:cubicBezTo>
                  <a:cubicBezTo>
                    <a:pt x="23" y="1"/>
                    <a:pt x="23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24"/>
            <p:cNvSpPr/>
            <p:nvPr/>
          </p:nvSpPr>
          <p:spPr>
            <a:xfrm>
              <a:off x="6992125" y="1890550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0" y="1"/>
                  </a:moveTo>
                  <a:cubicBezTo>
                    <a:pt x="23" y="46"/>
                    <a:pt x="69" y="69"/>
                    <a:pt x="114" y="115"/>
                  </a:cubicBezTo>
                  <a:cubicBezTo>
                    <a:pt x="92" y="69"/>
                    <a:pt x="69" y="46"/>
                    <a:pt x="23" y="23"/>
                  </a:cubicBezTo>
                  <a:cubicBezTo>
                    <a:pt x="23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24"/>
            <p:cNvSpPr/>
            <p:nvPr/>
          </p:nvSpPr>
          <p:spPr>
            <a:xfrm>
              <a:off x="7009250" y="1904250"/>
              <a:ext cx="6850" cy="7450"/>
            </a:xfrm>
            <a:custGeom>
              <a:avLst/>
              <a:gdLst/>
              <a:ahLst/>
              <a:cxnLst/>
              <a:rect l="l" t="t" r="r" b="b"/>
              <a:pathLst>
                <a:path w="274" h="298" extrusionOk="0">
                  <a:moveTo>
                    <a:pt x="0" y="0"/>
                  </a:moveTo>
                  <a:cubicBezTo>
                    <a:pt x="46" y="46"/>
                    <a:pt x="91" y="69"/>
                    <a:pt x="137" y="115"/>
                  </a:cubicBezTo>
                  <a:cubicBezTo>
                    <a:pt x="183" y="183"/>
                    <a:pt x="228" y="229"/>
                    <a:pt x="274" y="297"/>
                  </a:cubicBezTo>
                  <a:cubicBezTo>
                    <a:pt x="228" y="206"/>
                    <a:pt x="160" y="137"/>
                    <a:pt x="91" y="46"/>
                  </a:cubicBezTo>
                  <a:cubicBezTo>
                    <a:pt x="69" y="46"/>
                    <a:pt x="23" y="23"/>
                    <a:pt x="0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24"/>
            <p:cNvSpPr/>
            <p:nvPr/>
          </p:nvSpPr>
          <p:spPr>
            <a:xfrm>
              <a:off x="6911650" y="1920800"/>
              <a:ext cx="159250" cy="552675"/>
            </a:xfrm>
            <a:custGeom>
              <a:avLst/>
              <a:gdLst/>
              <a:ahLst/>
              <a:cxnLst/>
              <a:rect l="l" t="t" r="r" b="b"/>
              <a:pathLst>
                <a:path w="6370" h="22107" extrusionOk="0">
                  <a:moveTo>
                    <a:pt x="4201" y="0"/>
                  </a:moveTo>
                  <a:cubicBezTo>
                    <a:pt x="4612" y="594"/>
                    <a:pt x="4931" y="1233"/>
                    <a:pt x="5228" y="1895"/>
                  </a:cubicBezTo>
                  <a:cubicBezTo>
                    <a:pt x="5639" y="2876"/>
                    <a:pt x="5890" y="3881"/>
                    <a:pt x="6027" y="4931"/>
                  </a:cubicBezTo>
                  <a:cubicBezTo>
                    <a:pt x="6027" y="4908"/>
                    <a:pt x="6027" y="4908"/>
                    <a:pt x="6027" y="4908"/>
                  </a:cubicBezTo>
                  <a:lnTo>
                    <a:pt x="6027" y="4908"/>
                  </a:lnTo>
                  <a:cubicBezTo>
                    <a:pt x="6232" y="6369"/>
                    <a:pt x="6187" y="7852"/>
                    <a:pt x="5981" y="9313"/>
                  </a:cubicBezTo>
                  <a:cubicBezTo>
                    <a:pt x="5992" y="9302"/>
                    <a:pt x="5998" y="9297"/>
                    <a:pt x="6001" y="9291"/>
                  </a:cubicBezTo>
                  <a:lnTo>
                    <a:pt x="6001" y="9291"/>
                  </a:lnTo>
                  <a:cubicBezTo>
                    <a:pt x="5748" y="11063"/>
                    <a:pt x="5225" y="12790"/>
                    <a:pt x="4520" y="14426"/>
                  </a:cubicBezTo>
                  <a:cubicBezTo>
                    <a:pt x="4269" y="15042"/>
                    <a:pt x="3973" y="15658"/>
                    <a:pt x="3676" y="16252"/>
                  </a:cubicBezTo>
                  <a:cubicBezTo>
                    <a:pt x="3516" y="16549"/>
                    <a:pt x="3379" y="16823"/>
                    <a:pt x="3197" y="17119"/>
                  </a:cubicBezTo>
                  <a:cubicBezTo>
                    <a:pt x="3037" y="17416"/>
                    <a:pt x="2877" y="17690"/>
                    <a:pt x="2717" y="17987"/>
                  </a:cubicBezTo>
                  <a:cubicBezTo>
                    <a:pt x="2010" y="19128"/>
                    <a:pt x="1302" y="20292"/>
                    <a:pt x="480" y="21365"/>
                  </a:cubicBezTo>
                  <a:cubicBezTo>
                    <a:pt x="480" y="21365"/>
                    <a:pt x="480" y="21388"/>
                    <a:pt x="480" y="21388"/>
                  </a:cubicBezTo>
                  <a:cubicBezTo>
                    <a:pt x="321" y="21570"/>
                    <a:pt x="184" y="21753"/>
                    <a:pt x="24" y="21935"/>
                  </a:cubicBezTo>
                  <a:cubicBezTo>
                    <a:pt x="1" y="21958"/>
                    <a:pt x="1" y="21981"/>
                    <a:pt x="1" y="22004"/>
                  </a:cubicBezTo>
                  <a:cubicBezTo>
                    <a:pt x="1" y="22027"/>
                    <a:pt x="1" y="22050"/>
                    <a:pt x="24" y="22072"/>
                  </a:cubicBezTo>
                  <a:cubicBezTo>
                    <a:pt x="47" y="22095"/>
                    <a:pt x="75" y="22107"/>
                    <a:pt x="101" y="22107"/>
                  </a:cubicBezTo>
                  <a:cubicBezTo>
                    <a:pt x="127" y="22107"/>
                    <a:pt x="149" y="22095"/>
                    <a:pt x="161" y="22072"/>
                  </a:cubicBezTo>
                  <a:cubicBezTo>
                    <a:pt x="1097" y="20954"/>
                    <a:pt x="1895" y="19721"/>
                    <a:pt x="2649" y="18443"/>
                  </a:cubicBezTo>
                  <a:cubicBezTo>
                    <a:pt x="2831" y="18146"/>
                    <a:pt x="3014" y="17827"/>
                    <a:pt x="3197" y="17507"/>
                  </a:cubicBezTo>
                  <a:cubicBezTo>
                    <a:pt x="3379" y="17211"/>
                    <a:pt x="3562" y="16891"/>
                    <a:pt x="3721" y="16571"/>
                  </a:cubicBezTo>
                  <a:cubicBezTo>
                    <a:pt x="4064" y="15932"/>
                    <a:pt x="4383" y="15270"/>
                    <a:pt x="4680" y="14586"/>
                  </a:cubicBezTo>
                  <a:cubicBezTo>
                    <a:pt x="5251" y="13262"/>
                    <a:pt x="5707" y="11869"/>
                    <a:pt x="6004" y="10431"/>
                  </a:cubicBezTo>
                  <a:cubicBezTo>
                    <a:pt x="6141" y="9724"/>
                    <a:pt x="6232" y="9016"/>
                    <a:pt x="6301" y="8309"/>
                  </a:cubicBezTo>
                  <a:cubicBezTo>
                    <a:pt x="6346" y="7578"/>
                    <a:pt x="6369" y="6848"/>
                    <a:pt x="6324" y="6118"/>
                  </a:cubicBezTo>
                  <a:cubicBezTo>
                    <a:pt x="6255" y="4680"/>
                    <a:pt x="5981" y="3242"/>
                    <a:pt x="5433" y="1918"/>
                  </a:cubicBezTo>
                  <a:cubicBezTo>
                    <a:pt x="5411" y="1872"/>
                    <a:pt x="5388" y="1826"/>
                    <a:pt x="5365" y="1758"/>
                  </a:cubicBezTo>
                  <a:cubicBezTo>
                    <a:pt x="5342" y="1689"/>
                    <a:pt x="5296" y="1621"/>
                    <a:pt x="5251" y="1552"/>
                  </a:cubicBezTo>
                  <a:cubicBezTo>
                    <a:pt x="5159" y="1393"/>
                    <a:pt x="5068" y="1233"/>
                    <a:pt x="4954" y="1073"/>
                  </a:cubicBezTo>
                  <a:cubicBezTo>
                    <a:pt x="4863" y="891"/>
                    <a:pt x="4749" y="708"/>
                    <a:pt x="4612" y="548"/>
                  </a:cubicBezTo>
                  <a:cubicBezTo>
                    <a:pt x="4589" y="502"/>
                    <a:pt x="4566" y="457"/>
                    <a:pt x="4520" y="411"/>
                  </a:cubicBezTo>
                  <a:cubicBezTo>
                    <a:pt x="4429" y="274"/>
                    <a:pt x="4315" y="137"/>
                    <a:pt x="4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24"/>
            <p:cNvSpPr/>
            <p:nvPr/>
          </p:nvSpPr>
          <p:spPr>
            <a:xfrm>
              <a:off x="7016650" y="1912800"/>
              <a:ext cx="2325" cy="2875"/>
            </a:xfrm>
            <a:custGeom>
              <a:avLst/>
              <a:gdLst/>
              <a:ahLst/>
              <a:cxnLst/>
              <a:rect l="l" t="t" r="r" b="b"/>
              <a:pathLst>
                <a:path w="93" h="115" extrusionOk="0">
                  <a:moveTo>
                    <a:pt x="1" y="1"/>
                  </a:moveTo>
                  <a:cubicBezTo>
                    <a:pt x="6" y="6"/>
                    <a:pt x="12" y="12"/>
                    <a:pt x="17" y="17"/>
                  </a:cubicBezTo>
                  <a:lnTo>
                    <a:pt x="17" y="17"/>
                  </a:lnTo>
                  <a:cubicBezTo>
                    <a:pt x="21" y="10"/>
                    <a:pt x="15" y="1"/>
                    <a:pt x="1" y="1"/>
                  </a:cubicBezTo>
                  <a:close/>
                  <a:moveTo>
                    <a:pt x="17" y="17"/>
                  </a:moveTo>
                  <a:cubicBezTo>
                    <a:pt x="14" y="21"/>
                    <a:pt x="9" y="24"/>
                    <a:pt x="1" y="24"/>
                  </a:cubicBezTo>
                  <a:cubicBezTo>
                    <a:pt x="46" y="46"/>
                    <a:pt x="69" y="92"/>
                    <a:pt x="92" y="115"/>
                  </a:cubicBezTo>
                  <a:cubicBezTo>
                    <a:pt x="72" y="75"/>
                    <a:pt x="52" y="52"/>
                    <a:pt x="17" y="17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24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24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24"/>
            <p:cNvSpPr/>
            <p:nvPr/>
          </p:nvSpPr>
          <p:spPr>
            <a:xfrm>
              <a:off x="7024650" y="22814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4"/>
                  </a:moveTo>
                  <a:cubicBezTo>
                    <a:pt x="0" y="24"/>
                    <a:pt x="0" y="24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24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24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24"/>
            <p:cNvSpPr/>
            <p:nvPr/>
          </p:nvSpPr>
          <p:spPr>
            <a:xfrm>
              <a:off x="6923650" y="24549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4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24"/>
            <p:cNvSpPr/>
            <p:nvPr/>
          </p:nvSpPr>
          <p:spPr>
            <a:xfrm>
              <a:off x="6884275" y="1907675"/>
              <a:ext cx="167775" cy="547875"/>
            </a:xfrm>
            <a:custGeom>
              <a:avLst/>
              <a:gdLst/>
              <a:ahLst/>
              <a:cxnLst/>
              <a:rect l="l" t="t" r="r" b="b"/>
              <a:pathLst>
                <a:path w="6711" h="21915" extrusionOk="0">
                  <a:moveTo>
                    <a:pt x="4839" y="0"/>
                  </a:moveTo>
                  <a:lnTo>
                    <a:pt x="4839" y="0"/>
                  </a:lnTo>
                  <a:cubicBezTo>
                    <a:pt x="5205" y="571"/>
                    <a:pt x="5501" y="1187"/>
                    <a:pt x="5730" y="1849"/>
                  </a:cubicBezTo>
                  <a:cubicBezTo>
                    <a:pt x="6095" y="2876"/>
                    <a:pt x="6346" y="3949"/>
                    <a:pt x="6437" y="5045"/>
                  </a:cubicBezTo>
                  <a:cubicBezTo>
                    <a:pt x="6483" y="5593"/>
                    <a:pt x="6506" y="6163"/>
                    <a:pt x="6483" y="6711"/>
                  </a:cubicBezTo>
                  <a:cubicBezTo>
                    <a:pt x="6460" y="7327"/>
                    <a:pt x="6369" y="7944"/>
                    <a:pt x="6277" y="8537"/>
                  </a:cubicBezTo>
                  <a:cubicBezTo>
                    <a:pt x="6072" y="9678"/>
                    <a:pt x="5752" y="10820"/>
                    <a:pt x="5341" y="11915"/>
                  </a:cubicBezTo>
                  <a:cubicBezTo>
                    <a:pt x="5159" y="12463"/>
                    <a:pt x="4931" y="12988"/>
                    <a:pt x="4725" y="13536"/>
                  </a:cubicBezTo>
                  <a:cubicBezTo>
                    <a:pt x="4497" y="14061"/>
                    <a:pt x="4246" y="14609"/>
                    <a:pt x="3995" y="15134"/>
                  </a:cubicBezTo>
                  <a:lnTo>
                    <a:pt x="4018" y="15134"/>
                  </a:lnTo>
                  <a:cubicBezTo>
                    <a:pt x="3470" y="16298"/>
                    <a:pt x="2854" y="17416"/>
                    <a:pt x="2192" y="18512"/>
                  </a:cubicBezTo>
                  <a:cubicBezTo>
                    <a:pt x="1849" y="19059"/>
                    <a:pt x="1507" y="19607"/>
                    <a:pt x="1164" y="20155"/>
                  </a:cubicBezTo>
                  <a:cubicBezTo>
                    <a:pt x="982" y="20429"/>
                    <a:pt x="799" y="20680"/>
                    <a:pt x="617" y="20954"/>
                  </a:cubicBezTo>
                  <a:cubicBezTo>
                    <a:pt x="525" y="21091"/>
                    <a:pt x="411" y="21228"/>
                    <a:pt x="320" y="21365"/>
                  </a:cubicBezTo>
                  <a:cubicBezTo>
                    <a:pt x="229" y="21502"/>
                    <a:pt x="137" y="21639"/>
                    <a:pt x="23" y="21776"/>
                  </a:cubicBezTo>
                  <a:cubicBezTo>
                    <a:pt x="0" y="21798"/>
                    <a:pt x="23" y="21867"/>
                    <a:pt x="69" y="21890"/>
                  </a:cubicBezTo>
                  <a:cubicBezTo>
                    <a:pt x="86" y="21907"/>
                    <a:pt x="104" y="21915"/>
                    <a:pt x="121" y="21915"/>
                  </a:cubicBezTo>
                  <a:cubicBezTo>
                    <a:pt x="149" y="21915"/>
                    <a:pt x="178" y="21895"/>
                    <a:pt x="206" y="21867"/>
                  </a:cubicBezTo>
                  <a:cubicBezTo>
                    <a:pt x="297" y="21730"/>
                    <a:pt x="388" y="21593"/>
                    <a:pt x="480" y="21479"/>
                  </a:cubicBezTo>
                  <a:cubicBezTo>
                    <a:pt x="594" y="21319"/>
                    <a:pt x="685" y="21182"/>
                    <a:pt x="799" y="21022"/>
                  </a:cubicBezTo>
                  <a:cubicBezTo>
                    <a:pt x="1005" y="20726"/>
                    <a:pt x="1187" y="20452"/>
                    <a:pt x="1393" y="20155"/>
                  </a:cubicBezTo>
                  <a:cubicBezTo>
                    <a:pt x="1781" y="19562"/>
                    <a:pt x="2146" y="18968"/>
                    <a:pt x="2511" y="18375"/>
                  </a:cubicBezTo>
                  <a:cubicBezTo>
                    <a:pt x="3219" y="17165"/>
                    <a:pt x="3858" y="15932"/>
                    <a:pt x="4428" y="14654"/>
                  </a:cubicBezTo>
                  <a:cubicBezTo>
                    <a:pt x="5022" y="13376"/>
                    <a:pt x="5547" y="12075"/>
                    <a:pt x="5958" y="10728"/>
                  </a:cubicBezTo>
                  <a:cubicBezTo>
                    <a:pt x="6346" y="9382"/>
                    <a:pt x="6620" y="7989"/>
                    <a:pt x="6665" y="6597"/>
                  </a:cubicBezTo>
                  <a:cubicBezTo>
                    <a:pt x="6711" y="5387"/>
                    <a:pt x="6574" y="4155"/>
                    <a:pt x="6277" y="2990"/>
                  </a:cubicBezTo>
                  <a:cubicBezTo>
                    <a:pt x="6140" y="2397"/>
                    <a:pt x="5958" y="1826"/>
                    <a:pt x="5730" y="1279"/>
                  </a:cubicBezTo>
                  <a:cubicBezTo>
                    <a:pt x="5661" y="1119"/>
                    <a:pt x="5570" y="959"/>
                    <a:pt x="5501" y="799"/>
                  </a:cubicBezTo>
                  <a:cubicBezTo>
                    <a:pt x="5341" y="571"/>
                    <a:pt x="5159" y="366"/>
                    <a:pt x="4999" y="160"/>
                  </a:cubicBezTo>
                  <a:cubicBezTo>
                    <a:pt x="4953" y="114"/>
                    <a:pt x="4885" y="46"/>
                    <a:pt x="48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24"/>
            <p:cNvSpPr/>
            <p:nvPr/>
          </p:nvSpPr>
          <p:spPr>
            <a:xfrm>
              <a:off x="7027500" y="1953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24"/>
            <p:cNvSpPr/>
            <p:nvPr/>
          </p:nvSpPr>
          <p:spPr>
            <a:xfrm>
              <a:off x="6893400" y="1930500"/>
              <a:ext cx="165500" cy="533550"/>
            </a:xfrm>
            <a:custGeom>
              <a:avLst/>
              <a:gdLst/>
              <a:ahLst/>
              <a:cxnLst/>
              <a:rect l="l" t="t" r="r" b="b"/>
              <a:pathLst>
                <a:path w="6620" h="21342" extrusionOk="0">
                  <a:moveTo>
                    <a:pt x="5182" y="0"/>
                  </a:moveTo>
                  <a:cubicBezTo>
                    <a:pt x="5136" y="46"/>
                    <a:pt x="5113" y="92"/>
                    <a:pt x="5159" y="137"/>
                  </a:cubicBezTo>
                  <a:cubicBezTo>
                    <a:pt x="5273" y="297"/>
                    <a:pt x="5365" y="480"/>
                    <a:pt x="5456" y="662"/>
                  </a:cubicBezTo>
                  <a:cubicBezTo>
                    <a:pt x="5775" y="1256"/>
                    <a:pt x="5981" y="1895"/>
                    <a:pt x="6141" y="2557"/>
                  </a:cubicBezTo>
                  <a:cubicBezTo>
                    <a:pt x="6255" y="3150"/>
                    <a:pt x="6346" y="3744"/>
                    <a:pt x="6392" y="4360"/>
                  </a:cubicBezTo>
                  <a:cubicBezTo>
                    <a:pt x="6414" y="4680"/>
                    <a:pt x="6414" y="4976"/>
                    <a:pt x="6437" y="5273"/>
                  </a:cubicBezTo>
                  <a:cubicBezTo>
                    <a:pt x="6437" y="5615"/>
                    <a:pt x="6437" y="5935"/>
                    <a:pt x="6414" y="6277"/>
                  </a:cubicBezTo>
                  <a:cubicBezTo>
                    <a:pt x="6414" y="6254"/>
                    <a:pt x="6414" y="6254"/>
                    <a:pt x="6414" y="6254"/>
                  </a:cubicBezTo>
                  <a:cubicBezTo>
                    <a:pt x="6346" y="7852"/>
                    <a:pt x="6004" y="9427"/>
                    <a:pt x="5524" y="10934"/>
                  </a:cubicBezTo>
                  <a:cubicBezTo>
                    <a:pt x="5524" y="10934"/>
                    <a:pt x="5524" y="10934"/>
                    <a:pt x="5524" y="10911"/>
                  </a:cubicBezTo>
                  <a:cubicBezTo>
                    <a:pt x="5319" y="11550"/>
                    <a:pt x="5091" y="12166"/>
                    <a:pt x="4862" y="12805"/>
                  </a:cubicBezTo>
                  <a:cubicBezTo>
                    <a:pt x="4611" y="13399"/>
                    <a:pt x="4360" y="13992"/>
                    <a:pt x="4086" y="14586"/>
                  </a:cubicBezTo>
                  <a:cubicBezTo>
                    <a:pt x="3538" y="15750"/>
                    <a:pt x="2922" y="16891"/>
                    <a:pt x="2260" y="17987"/>
                  </a:cubicBezTo>
                  <a:cubicBezTo>
                    <a:pt x="2100" y="18261"/>
                    <a:pt x="1918" y="18534"/>
                    <a:pt x="1758" y="18786"/>
                  </a:cubicBezTo>
                  <a:lnTo>
                    <a:pt x="1781" y="18763"/>
                  </a:lnTo>
                  <a:lnTo>
                    <a:pt x="1781" y="18763"/>
                  </a:lnTo>
                  <a:cubicBezTo>
                    <a:pt x="1210" y="19607"/>
                    <a:pt x="640" y="20429"/>
                    <a:pt x="1" y="21228"/>
                  </a:cubicBezTo>
                  <a:cubicBezTo>
                    <a:pt x="46" y="21251"/>
                    <a:pt x="92" y="21274"/>
                    <a:pt x="138" y="21296"/>
                  </a:cubicBezTo>
                  <a:cubicBezTo>
                    <a:pt x="138" y="21319"/>
                    <a:pt x="160" y="21319"/>
                    <a:pt x="183" y="21342"/>
                  </a:cubicBezTo>
                  <a:cubicBezTo>
                    <a:pt x="1690" y="19379"/>
                    <a:pt x="3013" y="17279"/>
                    <a:pt x="4086" y="15042"/>
                  </a:cubicBezTo>
                  <a:cubicBezTo>
                    <a:pt x="4360" y="14472"/>
                    <a:pt x="4611" y="13878"/>
                    <a:pt x="4862" y="13285"/>
                  </a:cubicBezTo>
                  <a:cubicBezTo>
                    <a:pt x="5113" y="12668"/>
                    <a:pt x="5365" y="12052"/>
                    <a:pt x="5570" y="11413"/>
                  </a:cubicBezTo>
                  <a:cubicBezTo>
                    <a:pt x="6004" y="10158"/>
                    <a:pt x="6323" y="8879"/>
                    <a:pt x="6506" y="7556"/>
                  </a:cubicBezTo>
                  <a:cubicBezTo>
                    <a:pt x="6597" y="6894"/>
                    <a:pt x="6620" y="6254"/>
                    <a:pt x="6620" y="5593"/>
                  </a:cubicBezTo>
                  <a:cubicBezTo>
                    <a:pt x="6620" y="5022"/>
                    <a:pt x="6597" y="4451"/>
                    <a:pt x="6551" y="3903"/>
                  </a:cubicBezTo>
                  <a:cubicBezTo>
                    <a:pt x="6483" y="3310"/>
                    <a:pt x="6392" y="2739"/>
                    <a:pt x="6232" y="2192"/>
                  </a:cubicBezTo>
                  <a:cubicBezTo>
                    <a:pt x="6095" y="1644"/>
                    <a:pt x="5912" y="1119"/>
                    <a:pt x="5661" y="617"/>
                  </a:cubicBezTo>
                  <a:cubicBezTo>
                    <a:pt x="5547" y="457"/>
                    <a:pt x="5456" y="320"/>
                    <a:pt x="5365" y="160"/>
                  </a:cubicBezTo>
                  <a:cubicBezTo>
                    <a:pt x="5319" y="114"/>
                    <a:pt x="5296" y="69"/>
                    <a:pt x="5250" y="23"/>
                  </a:cubicBezTo>
                  <a:cubicBezTo>
                    <a:pt x="5250" y="23"/>
                    <a:pt x="5228" y="0"/>
                    <a:pt x="52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24"/>
            <p:cNvSpPr/>
            <p:nvPr/>
          </p:nvSpPr>
          <p:spPr>
            <a:xfrm>
              <a:off x="7029775" y="1947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24"/>
            <p:cNvSpPr/>
            <p:nvPr/>
          </p:nvSpPr>
          <p:spPr>
            <a:xfrm>
              <a:off x="6982425" y="1882000"/>
              <a:ext cx="600" cy="60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0" y="0"/>
                  </a:moveTo>
                  <a:cubicBezTo>
                    <a:pt x="0" y="0"/>
                    <a:pt x="0" y="0"/>
                    <a:pt x="0" y="23"/>
                  </a:cubicBezTo>
                  <a:lnTo>
                    <a:pt x="23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24"/>
            <p:cNvSpPr/>
            <p:nvPr/>
          </p:nvSpPr>
          <p:spPr>
            <a:xfrm>
              <a:off x="6989850" y="1895700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3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24"/>
            <p:cNvSpPr/>
            <p:nvPr/>
          </p:nvSpPr>
          <p:spPr>
            <a:xfrm>
              <a:off x="6974425" y="1880850"/>
              <a:ext cx="26275" cy="19525"/>
            </a:xfrm>
            <a:custGeom>
              <a:avLst/>
              <a:gdLst/>
              <a:ahLst/>
              <a:cxnLst/>
              <a:rect l="l" t="t" r="r" b="b"/>
              <a:pathLst>
                <a:path w="1051" h="781" extrusionOk="0">
                  <a:moveTo>
                    <a:pt x="1" y="1"/>
                  </a:moveTo>
                  <a:cubicBezTo>
                    <a:pt x="297" y="252"/>
                    <a:pt x="594" y="503"/>
                    <a:pt x="891" y="754"/>
                  </a:cubicBezTo>
                  <a:cubicBezTo>
                    <a:pt x="910" y="773"/>
                    <a:pt x="934" y="780"/>
                    <a:pt x="956" y="780"/>
                  </a:cubicBezTo>
                  <a:cubicBezTo>
                    <a:pt x="986" y="780"/>
                    <a:pt x="1015" y="767"/>
                    <a:pt x="1028" y="754"/>
                  </a:cubicBezTo>
                  <a:cubicBezTo>
                    <a:pt x="1028" y="731"/>
                    <a:pt x="1051" y="685"/>
                    <a:pt x="1051" y="663"/>
                  </a:cubicBezTo>
                  <a:cubicBezTo>
                    <a:pt x="1028" y="640"/>
                    <a:pt x="1028" y="617"/>
                    <a:pt x="1005" y="617"/>
                  </a:cubicBezTo>
                  <a:cubicBezTo>
                    <a:pt x="868" y="480"/>
                    <a:pt x="731" y="366"/>
                    <a:pt x="617" y="252"/>
                  </a:cubicBezTo>
                  <a:cubicBezTo>
                    <a:pt x="594" y="274"/>
                    <a:pt x="571" y="274"/>
                    <a:pt x="571" y="274"/>
                  </a:cubicBezTo>
                  <a:cubicBezTo>
                    <a:pt x="366" y="206"/>
                    <a:pt x="183" y="92"/>
                    <a:pt x="1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24"/>
            <p:cNvSpPr/>
            <p:nvPr/>
          </p:nvSpPr>
          <p:spPr>
            <a:xfrm>
              <a:off x="6982425" y="1882000"/>
              <a:ext cx="3450" cy="1725"/>
            </a:xfrm>
            <a:custGeom>
              <a:avLst/>
              <a:gdLst/>
              <a:ahLst/>
              <a:cxnLst/>
              <a:rect l="l" t="t" r="r" b="b"/>
              <a:pathLst>
                <a:path w="138" h="69" extrusionOk="0">
                  <a:moveTo>
                    <a:pt x="0" y="0"/>
                  </a:moveTo>
                  <a:cubicBezTo>
                    <a:pt x="0" y="0"/>
                    <a:pt x="0" y="0"/>
                    <a:pt x="0" y="23"/>
                  </a:cubicBezTo>
                  <a:cubicBezTo>
                    <a:pt x="21" y="23"/>
                    <a:pt x="59" y="41"/>
                    <a:pt x="84" y="45"/>
                  </a:cubicBezTo>
                  <a:lnTo>
                    <a:pt x="84" y="45"/>
                  </a:lnTo>
                  <a:cubicBezTo>
                    <a:pt x="60" y="30"/>
                    <a:pt x="30" y="15"/>
                    <a:pt x="0" y="0"/>
                  </a:cubicBezTo>
                  <a:close/>
                  <a:moveTo>
                    <a:pt x="84" y="45"/>
                  </a:moveTo>
                  <a:lnTo>
                    <a:pt x="84" y="45"/>
                  </a:lnTo>
                  <a:cubicBezTo>
                    <a:pt x="96" y="53"/>
                    <a:pt x="107" y="61"/>
                    <a:pt x="114" y="69"/>
                  </a:cubicBezTo>
                  <a:lnTo>
                    <a:pt x="137" y="69"/>
                  </a:lnTo>
                  <a:cubicBezTo>
                    <a:pt x="114" y="69"/>
                    <a:pt x="114" y="69"/>
                    <a:pt x="92" y="46"/>
                  </a:cubicBezTo>
                  <a:cubicBezTo>
                    <a:pt x="89" y="46"/>
                    <a:pt x="87" y="46"/>
                    <a:pt x="84" y="45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24"/>
            <p:cNvSpPr/>
            <p:nvPr/>
          </p:nvSpPr>
          <p:spPr>
            <a:xfrm>
              <a:off x="6880275" y="2449200"/>
              <a:ext cx="41100" cy="25850"/>
            </a:xfrm>
            <a:custGeom>
              <a:avLst/>
              <a:gdLst/>
              <a:ahLst/>
              <a:cxnLst/>
              <a:rect l="l" t="t" r="r" b="b"/>
              <a:pathLst>
                <a:path w="1644" h="1034" extrusionOk="0">
                  <a:moveTo>
                    <a:pt x="115" y="1"/>
                  </a:moveTo>
                  <a:cubicBezTo>
                    <a:pt x="92" y="1"/>
                    <a:pt x="69" y="23"/>
                    <a:pt x="46" y="23"/>
                  </a:cubicBezTo>
                  <a:cubicBezTo>
                    <a:pt x="1" y="69"/>
                    <a:pt x="1" y="137"/>
                    <a:pt x="46" y="160"/>
                  </a:cubicBezTo>
                  <a:cubicBezTo>
                    <a:pt x="457" y="571"/>
                    <a:pt x="959" y="868"/>
                    <a:pt x="1507" y="1028"/>
                  </a:cubicBezTo>
                  <a:cubicBezTo>
                    <a:pt x="1515" y="1032"/>
                    <a:pt x="1525" y="1034"/>
                    <a:pt x="1534" y="1034"/>
                  </a:cubicBezTo>
                  <a:cubicBezTo>
                    <a:pt x="1576" y="1034"/>
                    <a:pt x="1621" y="996"/>
                    <a:pt x="1621" y="959"/>
                  </a:cubicBezTo>
                  <a:cubicBezTo>
                    <a:pt x="1644" y="914"/>
                    <a:pt x="1598" y="845"/>
                    <a:pt x="1553" y="845"/>
                  </a:cubicBezTo>
                  <a:cubicBezTo>
                    <a:pt x="1461" y="822"/>
                    <a:pt x="1393" y="777"/>
                    <a:pt x="1302" y="754"/>
                  </a:cubicBezTo>
                  <a:cubicBezTo>
                    <a:pt x="1005" y="617"/>
                    <a:pt x="708" y="457"/>
                    <a:pt x="457" y="274"/>
                  </a:cubicBezTo>
                  <a:cubicBezTo>
                    <a:pt x="366" y="206"/>
                    <a:pt x="274" y="115"/>
                    <a:pt x="183" y="23"/>
                  </a:cubicBezTo>
                  <a:cubicBezTo>
                    <a:pt x="160" y="23"/>
                    <a:pt x="138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24"/>
            <p:cNvSpPr/>
            <p:nvPr/>
          </p:nvSpPr>
          <p:spPr>
            <a:xfrm>
              <a:off x="6869425" y="2449200"/>
              <a:ext cx="53100" cy="48325"/>
            </a:xfrm>
            <a:custGeom>
              <a:avLst/>
              <a:gdLst/>
              <a:ahLst/>
              <a:cxnLst/>
              <a:rect l="l" t="t" r="r" b="b"/>
              <a:pathLst>
                <a:path w="2124" h="1933" extrusionOk="0">
                  <a:moveTo>
                    <a:pt x="457" y="1"/>
                  </a:moveTo>
                  <a:cubicBezTo>
                    <a:pt x="435" y="1"/>
                    <a:pt x="412" y="23"/>
                    <a:pt x="389" y="46"/>
                  </a:cubicBezTo>
                  <a:cubicBezTo>
                    <a:pt x="252" y="183"/>
                    <a:pt x="161" y="343"/>
                    <a:pt x="69" y="526"/>
                  </a:cubicBezTo>
                  <a:cubicBezTo>
                    <a:pt x="47" y="617"/>
                    <a:pt x="24" y="685"/>
                    <a:pt x="24" y="754"/>
                  </a:cubicBezTo>
                  <a:cubicBezTo>
                    <a:pt x="1" y="845"/>
                    <a:pt x="1" y="914"/>
                    <a:pt x="1" y="1005"/>
                  </a:cubicBezTo>
                  <a:cubicBezTo>
                    <a:pt x="1" y="1142"/>
                    <a:pt x="47" y="1279"/>
                    <a:pt x="92" y="1393"/>
                  </a:cubicBezTo>
                  <a:cubicBezTo>
                    <a:pt x="161" y="1530"/>
                    <a:pt x="252" y="1621"/>
                    <a:pt x="366" y="1712"/>
                  </a:cubicBezTo>
                  <a:cubicBezTo>
                    <a:pt x="457" y="1804"/>
                    <a:pt x="572" y="1849"/>
                    <a:pt x="708" y="1895"/>
                  </a:cubicBezTo>
                  <a:cubicBezTo>
                    <a:pt x="775" y="1922"/>
                    <a:pt x="858" y="1933"/>
                    <a:pt x="942" y="1933"/>
                  </a:cubicBezTo>
                  <a:cubicBezTo>
                    <a:pt x="1002" y="1933"/>
                    <a:pt x="1063" y="1927"/>
                    <a:pt x="1119" y="1918"/>
                  </a:cubicBezTo>
                  <a:cubicBezTo>
                    <a:pt x="1256" y="1895"/>
                    <a:pt x="1393" y="1849"/>
                    <a:pt x="1530" y="1781"/>
                  </a:cubicBezTo>
                  <a:cubicBezTo>
                    <a:pt x="1667" y="1690"/>
                    <a:pt x="1781" y="1553"/>
                    <a:pt x="1895" y="1416"/>
                  </a:cubicBezTo>
                  <a:cubicBezTo>
                    <a:pt x="1987" y="1302"/>
                    <a:pt x="2055" y="1165"/>
                    <a:pt x="2101" y="1028"/>
                  </a:cubicBezTo>
                  <a:cubicBezTo>
                    <a:pt x="2124" y="982"/>
                    <a:pt x="2101" y="914"/>
                    <a:pt x="2055" y="891"/>
                  </a:cubicBezTo>
                  <a:cubicBezTo>
                    <a:pt x="2010" y="891"/>
                    <a:pt x="1941" y="914"/>
                    <a:pt x="1918" y="959"/>
                  </a:cubicBezTo>
                  <a:cubicBezTo>
                    <a:pt x="1895" y="1028"/>
                    <a:pt x="1873" y="1096"/>
                    <a:pt x="1827" y="1165"/>
                  </a:cubicBezTo>
                  <a:cubicBezTo>
                    <a:pt x="1827" y="1165"/>
                    <a:pt x="1827" y="1142"/>
                    <a:pt x="1827" y="1142"/>
                  </a:cubicBezTo>
                  <a:cubicBezTo>
                    <a:pt x="1781" y="1256"/>
                    <a:pt x="1690" y="1347"/>
                    <a:pt x="1621" y="1461"/>
                  </a:cubicBezTo>
                  <a:cubicBezTo>
                    <a:pt x="1553" y="1507"/>
                    <a:pt x="1485" y="1575"/>
                    <a:pt x="1393" y="1621"/>
                  </a:cubicBezTo>
                  <a:cubicBezTo>
                    <a:pt x="1325" y="1667"/>
                    <a:pt x="1256" y="1690"/>
                    <a:pt x="1188" y="1712"/>
                  </a:cubicBezTo>
                  <a:cubicBezTo>
                    <a:pt x="1119" y="1735"/>
                    <a:pt x="1051" y="1735"/>
                    <a:pt x="982" y="1735"/>
                  </a:cubicBezTo>
                  <a:cubicBezTo>
                    <a:pt x="914" y="1735"/>
                    <a:pt x="845" y="1735"/>
                    <a:pt x="777" y="1712"/>
                  </a:cubicBezTo>
                  <a:cubicBezTo>
                    <a:pt x="708" y="1690"/>
                    <a:pt x="663" y="1667"/>
                    <a:pt x="594" y="1644"/>
                  </a:cubicBezTo>
                  <a:cubicBezTo>
                    <a:pt x="526" y="1598"/>
                    <a:pt x="480" y="1553"/>
                    <a:pt x="435" y="1507"/>
                  </a:cubicBezTo>
                  <a:cubicBezTo>
                    <a:pt x="389" y="1461"/>
                    <a:pt x="343" y="1416"/>
                    <a:pt x="298" y="1347"/>
                  </a:cubicBezTo>
                  <a:cubicBezTo>
                    <a:pt x="275" y="1302"/>
                    <a:pt x="252" y="1233"/>
                    <a:pt x="229" y="1165"/>
                  </a:cubicBezTo>
                  <a:cubicBezTo>
                    <a:pt x="206" y="1096"/>
                    <a:pt x="183" y="1028"/>
                    <a:pt x="183" y="959"/>
                  </a:cubicBezTo>
                  <a:cubicBezTo>
                    <a:pt x="183" y="891"/>
                    <a:pt x="206" y="799"/>
                    <a:pt x="229" y="731"/>
                  </a:cubicBezTo>
                  <a:cubicBezTo>
                    <a:pt x="252" y="617"/>
                    <a:pt x="298" y="526"/>
                    <a:pt x="343" y="434"/>
                  </a:cubicBezTo>
                  <a:cubicBezTo>
                    <a:pt x="389" y="343"/>
                    <a:pt x="457" y="252"/>
                    <a:pt x="549" y="160"/>
                  </a:cubicBezTo>
                  <a:cubicBezTo>
                    <a:pt x="572" y="115"/>
                    <a:pt x="572" y="46"/>
                    <a:pt x="526" y="23"/>
                  </a:cubicBezTo>
                  <a:cubicBezTo>
                    <a:pt x="503" y="1"/>
                    <a:pt x="480" y="1"/>
                    <a:pt x="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24"/>
            <p:cNvSpPr/>
            <p:nvPr/>
          </p:nvSpPr>
          <p:spPr>
            <a:xfrm>
              <a:off x="6779275" y="1827200"/>
              <a:ext cx="324725" cy="759350"/>
            </a:xfrm>
            <a:custGeom>
              <a:avLst/>
              <a:gdLst/>
              <a:ahLst/>
              <a:cxnLst/>
              <a:rect l="l" t="t" r="r" b="b"/>
              <a:pathLst>
                <a:path w="12989" h="30374" extrusionOk="0">
                  <a:moveTo>
                    <a:pt x="32" y="175"/>
                  </a:moveTo>
                  <a:cubicBezTo>
                    <a:pt x="21" y="177"/>
                    <a:pt x="11" y="180"/>
                    <a:pt x="0" y="184"/>
                  </a:cubicBezTo>
                  <a:cubicBezTo>
                    <a:pt x="11" y="181"/>
                    <a:pt x="22" y="178"/>
                    <a:pt x="32" y="175"/>
                  </a:cubicBezTo>
                  <a:close/>
                  <a:moveTo>
                    <a:pt x="1804" y="1"/>
                  </a:moveTo>
                  <a:cubicBezTo>
                    <a:pt x="1598" y="1"/>
                    <a:pt x="1370" y="1"/>
                    <a:pt x="1165" y="24"/>
                  </a:cubicBezTo>
                  <a:cubicBezTo>
                    <a:pt x="959" y="47"/>
                    <a:pt x="731" y="69"/>
                    <a:pt x="525" y="92"/>
                  </a:cubicBezTo>
                  <a:cubicBezTo>
                    <a:pt x="355" y="114"/>
                    <a:pt x="184" y="135"/>
                    <a:pt x="32" y="175"/>
                  </a:cubicBezTo>
                  <a:lnTo>
                    <a:pt x="32" y="175"/>
                  </a:lnTo>
                  <a:cubicBezTo>
                    <a:pt x="96" y="161"/>
                    <a:pt x="170" y="161"/>
                    <a:pt x="229" y="161"/>
                  </a:cubicBezTo>
                  <a:cubicBezTo>
                    <a:pt x="457" y="138"/>
                    <a:pt x="685" y="138"/>
                    <a:pt x="914" y="138"/>
                  </a:cubicBezTo>
                  <a:cubicBezTo>
                    <a:pt x="1142" y="138"/>
                    <a:pt x="1393" y="161"/>
                    <a:pt x="1644" y="184"/>
                  </a:cubicBezTo>
                  <a:cubicBezTo>
                    <a:pt x="1758" y="184"/>
                    <a:pt x="1872" y="206"/>
                    <a:pt x="1986" y="206"/>
                  </a:cubicBezTo>
                  <a:cubicBezTo>
                    <a:pt x="2100" y="229"/>
                    <a:pt x="2215" y="229"/>
                    <a:pt x="2329" y="229"/>
                  </a:cubicBezTo>
                  <a:cubicBezTo>
                    <a:pt x="3036" y="275"/>
                    <a:pt x="3767" y="389"/>
                    <a:pt x="4451" y="617"/>
                  </a:cubicBezTo>
                  <a:cubicBezTo>
                    <a:pt x="4451" y="594"/>
                    <a:pt x="4451" y="594"/>
                    <a:pt x="4451" y="594"/>
                  </a:cubicBezTo>
                  <a:cubicBezTo>
                    <a:pt x="4748" y="686"/>
                    <a:pt x="5022" y="800"/>
                    <a:pt x="5319" y="914"/>
                  </a:cubicBezTo>
                  <a:cubicBezTo>
                    <a:pt x="5593" y="1028"/>
                    <a:pt x="5889" y="1165"/>
                    <a:pt x="6163" y="1302"/>
                  </a:cubicBezTo>
                  <a:cubicBezTo>
                    <a:pt x="6711" y="1576"/>
                    <a:pt x="7236" y="1850"/>
                    <a:pt x="7761" y="2169"/>
                  </a:cubicBezTo>
                  <a:cubicBezTo>
                    <a:pt x="8172" y="2443"/>
                    <a:pt x="8583" y="2717"/>
                    <a:pt x="8948" y="3037"/>
                  </a:cubicBezTo>
                  <a:cubicBezTo>
                    <a:pt x="9359" y="3333"/>
                    <a:pt x="9724" y="3699"/>
                    <a:pt x="10066" y="4064"/>
                  </a:cubicBezTo>
                  <a:cubicBezTo>
                    <a:pt x="10066" y="4064"/>
                    <a:pt x="10066" y="4064"/>
                    <a:pt x="10044" y="4041"/>
                  </a:cubicBezTo>
                  <a:lnTo>
                    <a:pt x="10044" y="4041"/>
                  </a:lnTo>
                  <a:cubicBezTo>
                    <a:pt x="10660" y="4703"/>
                    <a:pt x="11185" y="5433"/>
                    <a:pt x="11596" y="6232"/>
                  </a:cubicBezTo>
                  <a:cubicBezTo>
                    <a:pt x="11596" y="6209"/>
                    <a:pt x="11596" y="6209"/>
                    <a:pt x="11596" y="6209"/>
                  </a:cubicBezTo>
                  <a:cubicBezTo>
                    <a:pt x="11778" y="6597"/>
                    <a:pt x="11961" y="6986"/>
                    <a:pt x="12121" y="7396"/>
                  </a:cubicBezTo>
                  <a:cubicBezTo>
                    <a:pt x="12258" y="7784"/>
                    <a:pt x="12395" y="8195"/>
                    <a:pt x="12486" y="8629"/>
                  </a:cubicBezTo>
                  <a:cubicBezTo>
                    <a:pt x="12486" y="8606"/>
                    <a:pt x="12486" y="8606"/>
                    <a:pt x="12486" y="8606"/>
                  </a:cubicBezTo>
                  <a:cubicBezTo>
                    <a:pt x="12600" y="9085"/>
                    <a:pt x="12669" y="9588"/>
                    <a:pt x="12737" y="10090"/>
                  </a:cubicBezTo>
                  <a:cubicBezTo>
                    <a:pt x="12783" y="10592"/>
                    <a:pt x="12783" y="11117"/>
                    <a:pt x="12783" y="11619"/>
                  </a:cubicBezTo>
                  <a:cubicBezTo>
                    <a:pt x="12737" y="13103"/>
                    <a:pt x="12463" y="14586"/>
                    <a:pt x="12029" y="16024"/>
                  </a:cubicBezTo>
                  <a:cubicBezTo>
                    <a:pt x="12029" y="16024"/>
                    <a:pt x="12029" y="16047"/>
                    <a:pt x="12029" y="16047"/>
                  </a:cubicBezTo>
                  <a:cubicBezTo>
                    <a:pt x="11756" y="16915"/>
                    <a:pt x="11436" y="17782"/>
                    <a:pt x="11071" y="18626"/>
                  </a:cubicBezTo>
                  <a:cubicBezTo>
                    <a:pt x="10683" y="19471"/>
                    <a:pt x="10272" y="20293"/>
                    <a:pt x="9838" y="21114"/>
                  </a:cubicBezTo>
                  <a:cubicBezTo>
                    <a:pt x="9405" y="21913"/>
                    <a:pt x="8925" y="22712"/>
                    <a:pt x="8469" y="23511"/>
                  </a:cubicBezTo>
                  <a:cubicBezTo>
                    <a:pt x="8218" y="23899"/>
                    <a:pt x="7989" y="24310"/>
                    <a:pt x="7738" y="24698"/>
                  </a:cubicBezTo>
                  <a:cubicBezTo>
                    <a:pt x="7510" y="25063"/>
                    <a:pt x="7282" y="25451"/>
                    <a:pt x="7054" y="25839"/>
                  </a:cubicBezTo>
                  <a:cubicBezTo>
                    <a:pt x="6757" y="26364"/>
                    <a:pt x="6437" y="26889"/>
                    <a:pt x="6095" y="27414"/>
                  </a:cubicBezTo>
                  <a:cubicBezTo>
                    <a:pt x="6095" y="27437"/>
                    <a:pt x="6095" y="27437"/>
                    <a:pt x="6095" y="27437"/>
                  </a:cubicBezTo>
                  <a:cubicBezTo>
                    <a:pt x="5479" y="28418"/>
                    <a:pt x="4839" y="29354"/>
                    <a:pt x="4041" y="30222"/>
                  </a:cubicBezTo>
                  <a:cubicBezTo>
                    <a:pt x="4018" y="30244"/>
                    <a:pt x="4018" y="30313"/>
                    <a:pt x="4063" y="30359"/>
                  </a:cubicBezTo>
                  <a:cubicBezTo>
                    <a:pt x="4082" y="30368"/>
                    <a:pt x="4101" y="30374"/>
                    <a:pt x="4120" y="30374"/>
                  </a:cubicBezTo>
                  <a:cubicBezTo>
                    <a:pt x="4147" y="30374"/>
                    <a:pt x="4174" y="30363"/>
                    <a:pt x="4200" y="30336"/>
                  </a:cubicBezTo>
                  <a:cubicBezTo>
                    <a:pt x="5410" y="29035"/>
                    <a:pt x="6323" y="27483"/>
                    <a:pt x="7213" y="25953"/>
                  </a:cubicBezTo>
                  <a:cubicBezTo>
                    <a:pt x="7442" y="25588"/>
                    <a:pt x="7670" y="25200"/>
                    <a:pt x="7898" y="24812"/>
                  </a:cubicBezTo>
                  <a:cubicBezTo>
                    <a:pt x="8126" y="24424"/>
                    <a:pt x="8377" y="24036"/>
                    <a:pt x="8606" y="23648"/>
                  </a:cubicBezTo>
                  <a:cubicBezTo>
                    <a:pt x="9085" y="22849"/>
                    <a:pt x="9541" y="22050"/>
                    <a:pt x="9998" y="21228"/>
                  </a:cubicBezTo>
                  <a:cubicBezTo>
                    <a:pt x="10865" y="19608"/>
                    <a:pt x="11641" y="17919"/>
                    <a:pt x="12189" y="16161"/>
                  </a:cubicBezTo>
                  <a:cubicBezTo>
                    <a:pt x="12440" y="15362"/>
                    <a:pt x="12623" y="14541"/>
                    <a:pt x="12760" y="13719"/>
                  </a:cubicBezTo>
                  <a:cubicBezTo>
                    <a:pt x="12897" y="12920"/>
                    <a:pt x="12965" y="12121"/>
                    <a:pt x="12988" y="11300"/>
                  </a:cubicBezTo>
                  <a:cubicBezTo>
                    <a:pt x="12988" y="10523"/>
                    <a:pt x="12920" y="9725"/>
                    <a:pt x="12760" y="8948"/>
                  </a:cubicBezTo>
                  <a:cubicBezTo>
                    <a:pt x="12600" y="8172"/>
                    <a:pt x="12372" y="7419"/>
                    <a:pt x="12052" y="6712"/>
                  </a:cubicBezTo>
                  <a:cubicBezTo>
                    <a:pt x="11710" y="5958"/>
                    <a:pt x="11276" y="5251"/>
                    <a:pt x="10774" y="4612"/>
                  </a:cubicBezTo>
                  <a:cubicBezTo>
                    <a:pt x="10523" y="4269"/>
                    <a:pt x="10249" y="3950"/>
                    <a:pt x="9952" y="3653"/>
                  </a:cubicBezTo>
                  <a:cubicBezTo>
                    <a:pt x="9656" y="3356"/>
                    <a:pt x="9336" y="3082"/>
                    <a:pt x="8994" y="2809"/>
                  </a:cubicBezTo>
                  <a:cubicBezTo>
                    <a:pt x="8332" y="2284"/>
                    <a:pt x="7624" y="1850"/>
                    <a:pt x="6871" y="1439"/>
                  </a:cubicBezTo>
                  <a:cubicBezTo>
                    <a:pt x="6506" y="1256"/>
                    <a:pt x="6118" y="1074"/>
                    <a:pt x="5730" y="891"/>
                  </a:cubicBezTo>
                  <a:cubicBezTo>
                    <a:pt x="5547" y="800"/>
                    <a:pt x="5342" y="709"/>
                    <a:pt x="5136" y="640"/>
                  </a:cubicBezTo>
                  <a:cubicBezTo>
                    <a:pt x="4931" y="549"/>
                    <a:pt x="4703" y="480"/>
                    <a:pt x="4497" y="412"/>
                  </a:cubicBezTo>
                  <a:cubicBezTo>
                    <a:pt x="4063" y="275"/>
                    <a:pt x="3630" y="184"/>
                    <a:pt x="3173" y="115"/>
                  </a:cubicBezTo>
                  <a:cubicBezTo>
                    <a:pt x="2968" y="92"/>
                    <a:pt x="2740" y="69"/>
                    <a:pt x="2511" y="47"/>
                  </a:cubicBezTo>
                  <a:cubicBezTo>
                    <a:pt x="2351" y="47"/>
                    <a:pt x="2192" y="24"/>
                    <a:pt x="2009" y="24"/>
                  </a:cubicBezTo>
                  <a:cubicBezTo>
                    <a:pt x="1963" y="24"/>
                    <a:pt x="1895" y="1"/>
                    <a:pt x="1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24"/>
            <p:cNvSpPr/>
            <p:nvPr/>
          </p:nvSpPr>
          <p:spPr>
            <a:xfrm>
              <a:off x="7080000" y="2227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24"/>
            <p:cNvSpPr/>
            <p:nvPr/>
          </p:nvSpPr>
          <p:spPr>
            <a:xfrm>
              <a:off x="7080000" y="2228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24"/>
            <p:cNvSpPr/>
            <p:nvPr/>
          </p:nvSpPr>
          <p:spPr>
            <a:xfrm>
              <a:off x="6766725" y="1830075"/>
              <a:ext cx="8000" cy="1725"/>
            </a:xfrm>
            <a:custGeom>
              <a:avLst/>
              <a:gdLst/>
              <a:ahLst/>
              <a:cxnLst/>
              <a:rect l="l" t="t" r="r" b="b"/>
              <a:pathLst>
                <a:path w="320" h="69" extrusionOk="0">
                  <a:moveTo>
                    <a:pt x="206" y="0"/>
                  </a:moveTo>
                  <a:cubicBezTo>
                    <a:pt x="160" y="23"/>
                    <a:pt x="114" y="23"/>
                    <a:pt x="69" y="46"/>
                  </a:cubicBezTo>
                  <a:cubicBezTo>
                    <a:pt x="53" y="46"/>
                    <a:pt x="37" y="57"/>
                    <a:pt x="22" y="63"/>
                  </a:cubicBezTo>
                  <a:lnTo>
                    <a:pt x="22" y="63"/>
                  </a:lnTo>
                  <a:cubicBezTo>
                    <a:pt x="109" y="42"/>
                    <a:pt x="214" y="21"/>
                    <a:pt x="320" y="0"/>
                  </a:cubicBezTo>
                  <a:close/>
                  <a:moveTo>
                    <a:pt x="22" y="63"/>
                  </a:moveTo>
                  <a:cubicBezTo>
                    <a:pt x="14" y="65"/>
                    <a:pt x="7" y="67"/>
                    <a:pt x="0" y="69"/>
                  </a:cubicBezTo>
                  <a:cubicBezTo>
                    <a:pt x="7" y="69"/>
                    <a:pt x="14" y="66"/>
                    <a:pt x="22" y="6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24"/>
            <p:cNvSpPr/>
            <p:nvPr/>
          </p:nvSpPr>
          <p:spPr>
            <a:xfrm>
              <a:off x="6764450" y="1835200"/>
              <a:ext cx="6300" cy="1175"/>
            </a:xfrm>
            <a:custGeom>
              <a:avLst/>
              <a:gdLst/>
              <a:ahLst/>
              <a:cxnLst/>
              <a:rect l="l" t="t" r="r" b="b"/>
              <a:pathLst>
                <a:path w="252" h="47" extrusionOk="0">
                  <a:moveTo>
                    <a:pt x="251" y="1"/>
                  </a:moveTo>
                  <a:cubicBezTo>
                    <a:pt x="192" y="1"/>
                    <a:pt x="142" y="10"/>
                    <a:pt x="89" y="23"/>
                  </a:cubicBezTo>
                  <a:lnTo>
                    <a:pt x="89" y="23"/>
                  </a:lnTo>
                  <a:cubicBezTo>
                    <a:pt x="90" y="23"/>
                    <a:pt x="90" y="23"/>
                    <a:pt x="91" y="23"/>
                  </a:cubicBezTo>
                  <a:cubicBezTo>
                    <a:pt x="137" y="23"/>
                    <a:pt x="183" y="1"/>
                    <a:pt x="251" y="1"/>
                  </a:cubicBezTo>
                  <a:close/>
                  <a:moveTo>
                    <a:pt x="89" y="23"/>
                  </a:moveTo>
                  <a:lnTo>
                    <a:pt x="89" y="23"/>
                  </a:lnTo>
                  <a:cubicBezTo>
                    <a:pt x="67" y="23"/>
                    <a:pt x="44" y="24"/>
                    <a:pt x="0" y="46"/>
                  </a:cubicBezTo>
                  <a:cubicBezTo>
                    <a:pt x="32" y="38"/>
                    <a:pt x="61" y="30"/>
                    <a:pt x="89" y="2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24"/>
            <p:cNvSpPr/>
            <p:nvPr/>
          </p:nvSpPr>
          <p:spPr>
            <a:xfrm>
              <a:off x="6890550" y="184262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3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24"/>
            <p:cNvSpPr/>
            <p:nvPr/>
          </p:nvSpPr>
          <p:spPr>
            <a:xfrm>
              <a:off x="7069150" y="1983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24"/>
            <p:cNvSpPr/>
            <p:nvPr/>
          </p:nvSpPr>
          <p:spPr>
            <a:xfrm>
              <a:off x="7080000" y="2227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24"/>
            <p:cNvSpPr/>
            <p:nvPr/>
          </p:nvSpPr>
          <p:spPr>
            <a:xfrm>
              <a:off x="7080000" y="22278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3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0"/>
                    <a:pt x="0" y="0"/>
                  </a:cubicBezTo>
                  <a:cubicBezTo>
                    <a:pt x="0" y="0"/>
                    <a:pt x="0" y="23"/>
                    <a:pt x="0" y="2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24"/>
            <p:cNvSpPr/>
            <p:nvPr/>
          </p:nvSpPr>
          <p:spPr>
            <a:xfrm>
              <a:off x="7080000" y="2228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24"/>
            <p:cNvSpPr/>
            <p:nvPr/>
          </p:nvSpPr>
          <p:spPr>
            <a:xfrm>
              <a:off x="6932200" y="251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24"/>
            <p:cNvSpPr/>
            <p:nvPr/>
          </p:nvSpPr>
          <p:spPr>
            <a:xfrm>
              <a:off x="6338175" y="1827775"/>
              <a:ext cx="685925" cy="792075"/>
            </a:xfrm>
            <a:custGeom>
              <a:avLst/>
              <a:gdLst/>
              <a:ahLst/>
              <a:cxnLst/>
              <a:rect l="l" t="t" r="r" b="b"/>
              <a:pathLst>
                <a:path w="27437" h="31683" extrusionOk="0">
                  <a:moveTo>
                    <a:pt x="4634" y="9861"/>
                  </a:moveTo>
                  <a:lnTo>
                    <a:pt x="4611" y="9884"/>
                  </a:lnTo>
                  <a:lnTo>
                    <a:pt x="4611" y="9884"/>
                  </a:lnTo>
                  <a:cubicBezTo>
                    <a:pt x="4611" y="9884"/>
                    <a:pt x="4634" y="9884"/>
                    <a:pt x="4634" y="9861"/>
                  </a:cubicBezTo>
                  <a:close/>
                  <a:moveTo>
                    <a:pt x="18809" y="1"/>
                  </a:moveTo>
                  <a:cubicBezTo>
                    <a:pt x="18306" y="1"/>
                    <a:pt x="17827" y="46"/>
                    <a:pt x="17325" y="115"/>
                  </a:cubicBezTo>
                  <a:cubicBezTo>
                    <a:pt x="16640" y="206"/>
                    <a:pt x="15978" y="343"/>
                    <a:pt x="15316" y="549"/>
                  </a:cubicBezTo>
                  <a:cubicBezTo>
                    <a:pt x="14632" y="754"/>
                    <a:pt x="13970" y="1005"/>
                    <a:pt x="13331" y="1302"/>
                  </a:cubicBezTo>
                  <a:cubicBezTo>
                    <a:pt x="12691" y="1621"/>
                    <a:pt x="12075" y="1964"/>
                    <a:pt x="11482" y="2352"/>
                  </a:cubicBezTo>
                  <a:cubicBezTo>
                    <a:pt x="10843" y="2763"/>
                    <a:pt x="10203" y="3242"/>
                    <a:pt x="9610" y="3767"/>
                  </a:cubicBezTo>
                  <a:cubicBezTo>
                    <a:pt x="8332" y="4840"/>
                    <a:pt x="7168" y="6072"/>
                    <a:pt x="6141" y="7396"/>
                  </a:cubicBezTo>
                  <a:cubicBezTo>
                    <a:pt x="5068" y="8743"/>
                    <a:pt x="4132" y="10204"/>
                    <a:pt x="3310" y="11733"/>
                  </a:cubicBezTo>
                  <a:cubicBezTo>
                    <a:pt x="2511" y="13217"/>
                    <a:pt x="1804" y="14769"/>
                    <a:pt x="1256" y="16389"/>
                  </a:cubicBezTo>
                  <a:cubicBezTo>
                    <a:pt x="708" y="17896"/>
                    <a:pt x="297" y="19471"/>
                    <a:pt x="23" y="21069"/>
                  </a:cubicBezTo>
                  <a:cubicBezTo>
                    <a:pt x="1" y="21114"/>
                    <a:pt x="46" y="21183"/>
                    <a:pt x="92" y="21183"/>
                  </a:cubicBezTo>
                  <a:cubicBezTo>
                    <a:pt x="160" y="21183"/>
                    <a:pt x="206" y="21160"/>
                    <a:pt x="206" y="21091"/>
                  </a:cubicBezTo>
                  <a:cubicBezTo>
                    <a:pt x="411" y="19882"/>
                    <a:pt x="708" y="18695"/>
                    <a:pt x="1073" y="17508"/>
                  </a:cubicBezTo>
                  <a:cubicBezTo>
                    <a:pt x="1918" y="14837"/>
                    <a:pt x="3105" y="12258"/>
                    <a:pt x="4611" y="9884"/>
                  </a:cubicBezTo>
                  <a:cubicBezTo>
                    <a:pt x="5889" y="7876"/>
                    <a:pt x="7419" y="6004"/>
                    <a:pt x="9176" y="4383"/>
                  </a:cubicBezTo>
                  <a:cubicBezTo>
                    <a:pt x="9793" y="3835"/>
                    <a:pt x="10432" y="3310"/>
                    <a:pt x="11094" y="2831"/>
                  </a:cubicBezTo>
                  <a:cubicBezTo>
                    <a:pt x="11710" y="2420"/>
                    <a:pt x="12349" y="2032"/>
                    <a:pt x="13011" y="1690"/>
                  </a:cubicBezTo>
                  <a:lnTo>
                    <a:pt x="13011" y="1690"/>
                  </a:lnTo>
                  <a:lnTo>
                    <a:pt x="12988" y="1713"/>
                  </a:lnTo>
                  <a:cubicBezTo>
                    <a:pt x="14061" y="1142"/>
                    <a:pt x="15225" y="731"/>
                    <a:pt x="16412" y="457"/>
                  </a:cubicBezTo>
                  <a:cubicBezTo>
                    <a:pt x="17208" y="302"/>
                    <a:pt x="18004" y="196"/>
                    <a:pt x="18815" y="196"/>
                  </a:cubicBezTo>
                  <a:cubicBezTo>
                    <a:pt x="18957" y="196"/>
                    <a:pt x="19099" y="199"/>
                    <a:pt x="19242" y="206"/>
                  </a:cubicBezTo>
                  <a:lnTo>
                    <a:pt x="19219" y="206"/>
                  </a:lnTo>
                  <a:cubicBezTo>
                    <a:pt x="19607" y="229"/>
                    <a:pt x="19995" y="252"/>
                    <a:pt x="20361" y="320"/>
                  </a:cubicBezTo>
                  <a:cubicBezTo>
                    <a:pt x="20749" y="389"/>
                    <a:pt x="21137" y="480"/>
                    <a:pt x="21502" y="594"/>
                  </a:cubicBezTo>
                  <a:lnTo>
                    <a:pt x="21525" y="594"/>
                  </a:lnTo>
                  <a:cubicBezTo>
                    <a:pt x="21844" y="708"/>
                    <a:pt x="22141" y="823"/>
                    <a:pt x="22461" y="959"/>
                  </a:cubicBezTo>
                  <a:cubicBezTo>
                    <a:pt x="22780" y="1096"/>
                    <a:pt x="23077" y="1279"/>
                    <a:pt x="23396" y="1462"/>
                  </a:cubicBezTo>
                  <a:lnTo>
                    <a:pt x="23374" y="1462"/>
                  </a:lnTo>
                  <a:cubicBezTo>
                    <a:pt x="23670" y="1644"/>
                    <a:pt x="23944" y="1850"/>
                    <a:pt x="24195" y="2078"/>
                  </a:cubicBezTo>
                  <a:cubicBezTo>
                    <a:pt x="24492" y="2306"/>
                    <a:pt x="24743" y="2557"/>
                    <a:pt x="24994" y="2831"/>
                  </a:cubicBezTo>
                  <a:cubicBezTo>
                    <a:pt x="25245" y="3105"/>
                    <a:pt x="25496" y="3402"/>
                    <a:pt x="25725" y="3721"/>
                  </a:cubicBezTo>
                  <a:cubicBezTo>
                    <a:pt x="25953" y="4087"/>
                    <a:pt x="26181" y="4452"/>
                    <a:pt x="26364" y="4817"/>
                  </a:cubicBezTo>
                  <a:cubicBezTo>
                    <a:pt x="26524" y="5114"/>
                    <a:pt x="26660" y="5433"/>
                    <a:pt x="26775" y="5753"/>
                  </a:cubicBezTo>
                  <a:cubicBezTo>
                    <a:pt x="26866" y="6050"/>
                    <a:pt x="26957" y="6369"/>
                    <a:pt x="27026" y="6689"/>
                  </a:cubicBezTo>
                  <a:cubicBezTo>
                    <a:pt x="27117" y="7122"/>
                    <a:pt x="27163" y="7556"/>
                    <a:pt x="27208" y="7990"/>
                  </a:cubicBezTo>
                  <a:cubicBezTo>
                    <a:pt x="27231" y="8416"/>
                    <a:pt x="27231" y="8864"/>
                    <a:pt x="27231" y="9291"/>
                  </a:cubicBezTo>
                  <a:lnTo>
                    <a:pt x="27231" y="9291"/>
                  </a:lnTo>
                  <a:cubicBezTo>
                    <a:pt x="27185" y="10090"/>
                    <a:pt x="27071" y="10888"/>
                    <a:pt x="26934" y="11687"/>
                  </a:cubicBezTo>
                  <a:cubicBezTo>
                    <a:pt x="26866" y="12075"/>
                    <a:pt x="26797" y="12441"/>
                    <a:pt x="26706" y="12829"/>
                  </a:cubicBezTo>
                  <a:cubicBezTo>
                    <a:pt x="26615" y="13239"/>
                    <a:pt x="26501" y="13650"/>
                    <a:pt x="26364" y="14038"/>
                  </a:cubicBezTo>
                  <a:cubicBezTo>
                    <a:pt x="26364" y="14038"/>
                    <a:pt x="26364" y="14061"/>
                    <a:pt x="26364" y="14061"/>
                  </a:cubicBezTo>
                  <a:cubicBezTo>
                    <a:pt x="25588" y="16503"/>
                    <a:pt x="24378" y="18786"/>
                    <a:pt x="23008" y="20954"/>
                  </a:cubicBezTo>
                  <a:cubicBezTo>
                    <a:pt x="23008" y="20932"/>
                    <a:pt x="23008" y="20932"/>
                    <a:pt x="23008" y="20932"/>
                  </a:cubicBezTo>
                  <a:cubicBezTo>
                    <a:pt x="22483" y="21753"/>
                    <a:pt x="21936" y="22575"/>
                    <a:pt x="21365" y="23374"/>
                  </a:cubicBezTo>
                  <a:cubicBezTo>
                    <a:pt x="20794" y="24173"/>
                    <a:pt x="20201" y="24994"/>
                    <a:pt x="19585" y="25771"/>
                  </a:cubicBezTo>
                  <a:cubicBezTo>
                    <a:pt x="18352" y="27345"/>
                    <a:pt x="17051" y="28852"/>
                    <a:pt x="15659" y="30267"/>
                  </a:cubicBezTo>
                  <a:cubicBezTo>
                    <a:pt x="15225" y="30701"/>
                    <a:pt x="14791" y="31112"/>
                    <a:pt x="14358" y="31523"/>
                  </a:cubicBezTo>
                  <a:cubicBezTo>
                    <a:pt x="14358" y="31545"/>
                    <a:pt x="14335" y="31568"/>
                    <a:pt x="14335" y="31591"/>
                  </a:cubicBezTo>
                  <a:cubicBezTo>
                    <a:pt x="14335" y="31637"/>
                    <a:pt x="14358" y="31659"/>
                    <a:pt x="14380" y="31659"/>
                  </a:cubicBezTo>
                  <a:cubicBezTo>
                    <a:pt x="14403" y="31682"/>
                    <a:pt x="14426" y="31682"/>
                    <a:pt x="14449" y="31682"/>
                  </a:cubicBezTo>
                  <a:cubicBezTo>
                    <a:pt x="14472" y="31682"/>
                    <a:pt x="14495" y="31682"/>
                    <a:pt x="14517" y="31659"/>
                  </a:cubicBezTo>
                  <a:cubicBezTo>
                    <a:pt x="15955" y="30290"/>
                    <a:pt x="17325" y="28829"/>
                    <a:pt x="18603" y="27300"/>
                  </a:cubicBezTo>
                  <a:cubicBezTo>
                    <a:pt x="19881" y="25771"/>
                    <a:pt x="21068" y="24173"/>
                    <a:pt x="22187" y="22552"/>
                  </a:cubicBezTo>
                  <a:cubicBezTo>
                    <a:pt x="23305" y="20909"/>
                    <a:pt x="24332" y="19220"/>
                    <a:pt x="25222" y="17439"/>
                  </a:cubicBezTo>
                  <a:cubicBezTo>
                    <a:pt x="25656" y="16526"/>
                    <a:pt x="26044" y="15613"/>
                    <a:pt x="26364" y="14677"/>
                  </a:cubicBezTo>
                  <a:cubicBezTo>
                    <a:pt x="26524" y="14221"/>
                    <a:pt x="26660" y="13764"/>
                    <a:pt x="26775" y="13308"/>
                  </a:cubicBezTo>
                  <a:cubicBezTo>
                    <a:pt x="26889" y="12851"/>
                    <a:pt x="27003" y="12395"/>
                    <a:pt x="27094" y="11938"/>
                  </a:cubicBezTo>
                  <a:cubicBezTo>
                    <a:pt x="27277" y="11025"/>
                    <a:pt x="27391" y="10112"/>
                    <a:pt x="27414" y="9199"/>
                  </a:cubicBezTo>
                  <a:cubicBezTo>
                    <a:pt x="27437" y="8743"/>
                    <a:pt x="27437" y="8264"/>
                    <a:pt x="27391" y="7807"/>
                  </a:cubicBezTo>
                  <a:cubicBezTo>
                    <a:pt x="27345" y="7351"/>
                    <a:pt x="27277" y="6917"/>
                    <a:pt x="27185" y="6483"/>
                  </a:cubicBezTo>
                  <a:cubicBezTo>
                    <a:pt x="27071" y="6027"/>
                    <a:pt x="26934" y="5593"/>
                    <a:pt x="26752" y="5159"/>
                  </a:cubicBezTo>
                  <a:cubicBezTo>
                    <a:pt x="26569" y="4748"/>
                    <a:pt x="26364" y="4383"/>
                    <a:pt x="26136" y="4018"/>
                  </a:cubicBezTo>
                  <a:cubicBezTo>
                    <a:pt x="25747" y="3379"/>
                    <a:pt x="25268" y="2808"/>
                    <a:pt x="24743" y="2283"/>
                  </a:cubicBezTo>
                  <a:cubicBezTo>
                    <a:pt x="24241" y="1804"/>
                    <a:pt x="23693" y="1416"/>
                    <a:pt x="23100" y="1074"/>
                  </a:cubicBezTo>
                  <a:cubicBezTo>
                    <a:pt x="22529" y="754"/>
                    <a:pt x="21913" y="503"/>
                    <a:pt x="21297" y="320"/>
                  </a:cubicBezTo>
                  <a:cubicBezTo>
                    <a:pt x="20475" y="115"/>
                    <a:pt x="19653" y="1"/>
                    <a:pt x="18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24"/>
            <p:cNvSpPr/>
            <p:nvPr/>
          </p:nvSpPr>
          <p:spPr>
            <a:xfrm>
              <a:off x="6338750" y="2353325"/>
              <a:ext cx="545550" cy="270725"/>
            </a:xfrm>
            <a:custGeom>
              <a:avLst/>
              <a:gdLst/>
              <a:ahLst/>
              <a:cxnLst/>
              <a:rect l="l" t="t" r="r" b="b"/>
              <a:pathLst>
                <a:path w="21822" h="10829" extrusionOk="0">
                  <a:moveTo>
                    <a:pt x="114" y="1"/>
                  </a:moveTo>
                  <a:cubicBezTo>
                    <a:pt x="92" y="1"/>
                    <a:pt x="92" y="1"/>
                    <a:pt x="69" y="24"/>
                  </a:cubicBezTo>
                  <a:cubicBezTo>
                    <a:pt x="23" y="47"/>
                    <a:pt x="0" y="92"/>
                    <a:pt x="23" y="138"/>
                  </a:cubicBezTo>
                  <a:cubicBezTo>
                    <a:pt x="548" y="1165"/>
                    <a:pt x="1279" y="2078"/>
                    <a:pt x="2055" y="2900"/>
                  </a:cubicBezTo>
                  <a:cubicBezTo>
                    <a:pt x="2465" y="3333"/>
                    <a:pt x="2922" y="3744"/>
                    <a:pt x="3356" y="4155"/>
                  </a:cubicBezTo>
                  <a:cubicBezTo>
                    <a:pt x="3812" y="4543"/>
                    <a:pt x="4269" y="4931"/>
                    <a:pt x="4725" y="5296"/>
                  </a:cubicBezTo>
                  <a:cubicBezTo>
                    <a:pt x="5684" y="6050"/>
                    <a:pt x="6688" y="6780"/>
                    <a:pt x="7715" y="7442"/>
                  </a:cubicBezTo>
                  <a:cubicBezTo>
                    <a:pt x="8857" y="8150"/>
                    <a:pt x="9998" y="8811"/>
                    <a:pt x="11185" y="9405"/>
                  </a:cubicBezTo>
                  <a:cubicBezTo>
                    <a:pt x="11481" y="9565"/>
                    <a:pt x="11801" y="9702"/>
                    <a:pt x="12098" y="9839"/>
                  </a:cubicBezTo>
                  <a:cubicBezTo>
                    <a:pt x="12394" y="9998"/>
                    <a:pt x="12691" y="10135"/>
                    <a:pt x="12988" y="10249"/>
                  </a:cubicBezTo>
                  <a:cubicBezTo>
                    <a:pt x="13559" y="10478"/>
                    <a:pt x="14175" y="10637"/>
                    <a:pt x="14768" y="10729"/>
                  </a:cubicBezTo>
                  <a:cubicBezTo>
                    <a:pt x="15239" y="10799"/>
                    <a:pt x="15710" y="10828"/>
                    <a:pt x="16191" y="10828"/>
                  </a:cubicBezTo>
                  <a:cubicBezTo>
                    <a:pt x="16340" y="10828"/>
                    <a:pt x="16489" y="10825"/>
                    <a:pt x="16640" y="10820"/>
                  </a:cubicBezTo>
                  <a:cubicBezTo>
                    <a:pt x="17256" y="10797"/>
                    <a:pt x="17895" y="10706"/>
                    <a:pt x="18535" y="10592"/>
                  </a:cubicBezTo>
                  <a:cubicBezTo>
                    <a:pt x="19653" y="10341"/>
                    <a:pt x="20771" y="9930"/>
                    <a:pt x="21753" y="9314"/>
                  </a:cubicBezTo>
                  <a:cubicBezTo>
                    <a:pt x="21776" y="9314"/>
                    <a:pt x="21799" y="9291"/>
                    <a:pt x="21799" y="9268"/>
                  </a:cubicBezTo>
                  <a:cubicBezTo>
                    <a:pt x="21821" y="9245"/>
                    <a:pt x="21821" y="9222"/>
                    <a:pt x="21799" y="9199"/>
                  </a:cubicBezTo>
                  <a:cubicBezTo>
                    <a:pt x="21799" y="9177"/>
                    <a:pt x="21776" y="9154"/>
                    <a:pt x="21753" y="9131"/>
                  </a:cubicBezTo>
                  <a:cubicBezTo>
                    <a:pt x="21730" y="9131"/>
                    <a:pt x="21684" y="9131"/>
                    <a:pt x="21662" y="9154"/>
                  </a:cubicBezTo>
                  <a:cubicBezTo>
                    <a:pt x="20977" y="9565"/>
                    <a:pt x="20246" y="9884"/>
                    <a:pt x="19470" y="10135"/>
                  </a:cubicBezTo>
                  <a:cubicBezTo>
                    <a:pt x="19014" y="10272"/>
                    <a:pt x="18557" y="10386"/>
                    <a:pt x="18078" y="10478"/>
                  </a:cubicBezTo>
                  <a:cubicBezTo>
                    <a:pt x="17576" y="10569"/>
                    <a:pt x="17074" y="10615"/>
                    <a:pt x="16572" y="10637"/>
                  </a:cubicBezTo>
                  <a:lnTo>
                    <a:pt x="16572" y="10637"/>
                  </a:lnTo>
                  <a:cubicBezTo>
                    <a:pt x="16200" y="10637"/>
                    <a:pt x="15849" y="10637"/>
                    <a:pt x="15476" y="10615"/>
                  </a:cubicBezTo>
                  <a:cubicBezTo>
                    <a:pt x="15111" y="10592"/>
                    <a:pt x="14746" y="10546"/>
                    <a:pt x="14380" y="10455"/>
                  </a:cubicBezTo>
                  <a:cubicBezTo>
                    <a:pt x="13832" y="10341"/>
                    <a:pt x="13308" y="10181"/>
                    <a:pt x="12805" y="9953"/>
                  </a:cubicBezTo>
                  <a:cubicBezTo>
                    <a:pt x="12531" y="9839"/>
                    <a:pt x="12280" y="9724"/>
                    <a:pt x="12006" y="9587"/>
                  </a:cubicBezTo>
                  <a:cubicBezTo>
                    <a:pt x="11733" y="9473"/>
                    <a:pt x="11459" y="9336"/>
                    <a:pt x="11185" y="9199"/>
                  </a:cubicBezTo>
                  <a:lnTo>
                    <a:pt x="11208" y="9199"/>
                  </a:lnTo>
                  <a:cubicBezTo>
                    <a:pt x="10021" y="8606"/>
                    <a:pt x="8857" y="7921"/>
                    <a:pt x="7738" y="7214"/>
                  </a:cubicBezTo>
                  <a:cubicBezTo>
                    <a:pt x="7190" y="6848"/>
                    <a:pt x="6643" y="6483"/>
                    <a:pt x="6118" y="6095"/>
                  </a:cubicBezTo>
                  <a:cubicBezTo>
                    <a:pt x="5661" y="5776"/>
                    <a:pt x="5205" y="5433"/>
                    <a:pt x="4748" y="5068"/>
                  </a:cubicBezTo>
                  <a:cubicBezTo>
                    <a:pt x="4269" y="4680"/>
                    <a:pt x="3789" y="4292"/>
                    <a:pt x="3333" y="3881"/>
                  </a:cubicBezTo>
                  <a:cubicBezTo>
                    <a:pt x="2808" y="3402"/>
                    <a:pt x="2306" y="2900"/>
                    <a:pt x="1849" y="2375"/>
                  </a:cubicBezTo>
                  <a:cubicBezTo>
                    <a:pt x="1393" y="1873"/>
                    <a:pt x="959" y="1325"/>
                    <a:pt x="594" y="754"/>
                  </a:cubicBezTo>
                  <a:lnTo>
                    <a:pt x="594" y="754"/>
                  </a:lnTo>
                  <a:cubicBezTo>
                    <a:pt x="617" y="777"/>
                    <a:pt x="617" y="777"/>
                    <a:pt x="617" y="777"/>
                  </a:cubicBezTo>
                  <a:cubicBezTo>
                    <a:pt x="457" y="549"/>
                    <a:pt x="320" y="320"/>
                    <a:pt x="206" y="69"/>
                  </a:cubicBezTo>
                  <a:cubicBezTo>
                    <a:pt x="183" y="24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24"/>
            <p:cNvSpPr/>
            <p:nvPr/>
          </p:nvSpPr>
          <p:spPr>
            <a:xfrm>
              <a:off x="6760450" y="1965275"/>
              <a:ext cx="101025" cy="92925"/>
            </a:xfrm>
            <a:custGeom>
              <a:avLst/>
              <a:gdLst/>
              <a:ahLst/>
              <a:cxnLst/>
              <a:rect l="l" t="t" r="r" b="b"/>
              <a:pathLst>
                <a:path w="4041" h="3717" extrusionOk="0">
                  <a:moveTo>
                    <a:pt x="890" y="1965"/>
                  </a:moveTo>
                  <a:cubicBezTo>
                    <a:pt x="1027" y="1988"/>
                    <a:pt x="1164" y="2033"/>
                    <a:pt x="1301" y="2079"/>
                  </a:cubicBezTo>
                  <a:cubicBezTo>
                    <a:pt x="1461" y="2147"/>
                    <a:pt x="1621" y="2239"/>
                    <a:pt x="1758" y="2353"/>
                  </a:cubicBezTo>
                  <a:cubicBezTo>
                    <a:pt x="1895" y="2444"/>
                    <a:pt x="2009" y="2558"/>
                    <a:pt x="2100" y="2672"/>
                  </a:cubicBezTo>
                  <a:cubicBezTo>
                    <a:pt x="2169" y="2786"/>
                    <a:pt x="2237" y="2878"/>
                    <a:pt x="2283" y="2992"/>
                  </a:cubicBezTo>
                  <a:cubicBezTo>
                    <a:pt x="2306" y="3060"/>
                    <a:pt x="2328" y="3129"/>
                    <a:pt x="2351" y="3220"/>
                  </a:cubicBezTo>
                  <a:cubicBezTo>
                    <a:pt x="2351" y="3289"/>
                    <a:pt x="2351" y="3357"/>
                    <a:pt x="2351" y="3448"/>
                  </a:cubicBezTo>
                  <a:cubicBezTo>
                    <a:pt x="2351" y="3471"/>
                    <a:pt x="2351" y="3471"/>
                    <a:pt x="2351" y="3494"/>
                  </a:cubicBezTo>
                  <a:cubicBezTo>
                    <a:pt x="2351" y="3517"/>
                    <a:pt x="2351" y="3517"/>
                    <a:pt x="2351" y="3517"/>
                  </a:cubicBezTo>
                  <a:cubicBezTo>
                    <a:pt x="2294" y="3528"/>
                    <a:pt x="2231" y="3534"/>
                    <a:pt x="2166" y="3534"/>
                  </a:cubicBezTo>
                  <a:cubicBezTo>
                    <a:pt x="2100" y="3534"/>
                    <a:pt x="2032" y="3528"/>
                    <a:pt x="1963" y="3517"/>
                  </a:cubicBezTo>
                  <a:lnTo>
                    <a:pt x="1940" y="3517"/>
                  </a:lnTo>
                  <a:cubicBezTo>
                    <a:pt x="1781" y="3494"/>
                    <a:pt x="1621" y="3448"/>
                    <a:pt x="1484" y="3403"/>
                  </a:cubicBezTo>
                  <a:cubicBezTo>
                    <a:pt x="1324" y="3334"/>
                    <a:pt x="1164" y="3243"/>
                    <a:pt x="1027" y="3129"/>
                  </a:cubicBezTo>
                  <a:cubicBezTo>
                    <a:pt x="890" y="3015"/>
                    <a:pt x="753" y="2901"/>
                    <a:pt x="639" y="2764"/>
                  </a:cubicBezTo>
                  <a:cubicBezTo>
                    <a:pt x="525" y="2627"/>
                    <a:pt x="434" y="2467"/>
                    <a:pt x="365" y="2307"/>
                  </a:cubicBezTo>
                  <a:cubicBezTo>
                    <a:pt x="343" y="2216"/>
                    <a:pt x="297" y="2147"/>
                    <a:pt x="274" y="2056"/>
                  </a:cubicBezTo>
                  <a:cubicBezTo>
                    <a:pt x="297" y="2056"/>
                    <a:pt x="320" y="2056"/>
                    <a:pt x="343" y="2033"/>
                  </a:cubicBezTo>
                  <a:cubicBezTo>
                    <a:pt x="411" y="2010"/>
                    <a:pt x="480" y="1988"/>
                    <a:pt x="548" y="1988"/>
                  </a:cubicBezTo>
                  <a:cubicBezTo>
                    <a:pt x="662" y="1965"/>
                    <a:pt x="753" y="1965"/>
                    <a:pt x="868" y="1965"/>
                  </a:cubicBezTo>
                  <a:close/>
                  <a:moveTo>
                    <a:pt x="1195" y="1"/>
                  </a:moveTo>
                  <a:cubicBezTo>
                    <a:pt x="689" y="1"/>
                    <a:pt x="315" y="445"/>
                    <a:pt x="137" y="846"/>
                  </a:cubicBezTo>
                  <a:cubicBezTo>
                    <a:pt x="69" y="1029"/>
                    <a:pt x="23" y="1189"/>
                    <a:pt x="0" y="1348"/>
                  </a:cubicBezTo>
                  <a:cubicBezTo>
                    <a:pt x="0" y="1440"/>
                    <a:pt x="0" y="1554"/>
                    <a:pt x="23" y="1645"/>
                  </a:cubicBezTo>
                  <a:cubicBezTo>
                    <a:pt x="23" y="1759"/>
                    <a:pt x="46" y="1873"/>
                    <a:pt x="69" y="1942"/>
                  </a:cubicBezTo>
                  <a:cubicBezTo>
                    <a:pt x="160" y="2376"/>
                    <a:pt x="365" y="2741"/>
                    <a:pt x="639" y="3037"/>
                  </a:cubicBezTo>
                  <a:cubicBezTo>
                    <a:pt x="799" y="3197"/>
                    <a:pt x="959" y="3334"/>
                    <a:pt x="1142" y="3425"/>
                  </a:cubicBezTo>
                  <a:cubicBezTo>
                    <a:pt x="1324" y="3540"/>
                    <a:pt x="1507" y="3608"/>
                    <a:pt x="1712" y="3654"/>
                  </a:cubicBezTo>
                  <a:cubicBezTo>
                    <a:pt x="1758" y="3677"/>
                    <a:pt x="1826" y="3677"/>
                    <a:pt x="1895" y="3699"/>
                  </a:cubicBezTo>
                  <a:cubicBezTo>
                    <a:pt x="1975" y="3711"/>
                    <a:pt x="2049" y="3717"/>
                    <a:pt x="2123" y="3717"/>
                  </a:cubicBezTo>
                  <a:cubicBezTo>
                    <a:pt x="2197" y="3717"/>
                    <a:pt x="2271" y="3711"/>
                    <a:pt x="2351" y="3699"/>
                  </a:cubicBezTo>
                  <a:cubicBezTo>
                    <a:pt x="2511" y="3699"/>
                    <a:pt x="2671" y="3654"/>
                    <a:pt x="2831" y="3585"/>
                  </a:cubicBezTo>
                  <a:cubicBezTo>
                    <a:pt x="2990" y="3517"/>
                    <a:pt x="3150" y="3425"/>
                    <a:pt x="3287" y="3289"/>
                  </a:cubicBezTo>
                  <a:cubicBezTo>
                    <a:pt x="3447" y="3174"/>
                    <a:pt x="3584" y="3060"/>
                    <a:pt x="3675" y="2901"/>
                  </a:cubicBezTo>
                  <a:cubicBezTo>
                    <a:pt x="3926" y="2604"/>
                    <a:pt x="4040" y="2261"/>
                    <a:pt x="3995" y="1965"/>
                  </a:cubicBezTo>
                  <a:cubicBezTo>
                    <a:pt x="3972" y="1782"/>
                    <a:pt x="3903" y="1622"/>
                    <a:pt x="3789" y="1485"/>
                  </a:cubicBezTo>
                  <a:cubicBezTo>
                    <a:pt x="3652" y="1303"/>
                    <a:pt x="3493" y="1189"/>
                    <a:pt x="3333" y="1143"/>
                  </a:cubicBezTo>
                  <a:lnTo>
                    <a:pt x="3241" y="1143"/>
                  </a:lnTo>
                  <a:cubicBezTo>
                    <a:pt x="3173" y="1132"/>
                    <a:pt x="3099" y="1126"/>
                    <a:pt x="3025" y="1126"/>
                  </a:cubicBezTo>
                  <a:cubicBezTo>
                    <a:pt x="2950" y="1126"/>
                    <a:pt x="2876" y="1132"/>
                    <a:pt x="2808" y="1143"/>
                  </a:cubicBezTo>
                  <a:lnTo>
                    <a:pt x="2716" y="1166"/>
                  </a:lnTo>
                  <a:cubicBezTo>
                    <a:pt x="2620" y="1182"/>
                    <a:pt x="2534" y="1198"/>
                    <a:pt x="2444" y="1198"/>
                  </a:cubicBezTo>
                  <a:cubicBezTo>
                    <a:pt x="2407" y="1198"/>
                    <a:pt x="2369" y="1195"/>
                    <a:pt x="2328" y="1189"/>
                  </a:cubicBezTo>
                  <a:cubicBezTo>
                    <a:pt x="2283" y="1189"/>
                    <a:pt x="2260" y="1166"/>
                    <a:pt x="2214" y="1166"/>
                  </a:cubicBezTo>
                  <a:lnTo>
                    <a:pt x="2191" y="1143"/>
                  </a:lnTo>
                  <a:cubicBezTo>
                    <a:pt x="2146" y="1074"/>
                    <a:pt x="2123" y="1029"/>
                    <a:pt x="2100" y="960"/>
                  </a:cubicBezTo>
                  <a:cubicBezTo>
                    <a:pt x="2055" y="892"/>
                    <a:pt x="2032" y="823"/>
                    <a:pt x="2009" y="755"/>
                  </a:cubicBezTo>
                  <a:lnTo>
                    <a:pt x="1986" y="641"/>
                  </a:lnTo>
                  <a:cubicBezTo>
                    <a:pt x="1963" y="550"/>
                    <a:pt x="1918" y="435"/>
                    <a:pt x="1849" y="344"/>
                  </a:cubicBezTo>
                  <a:cubicBezTo>
                    <a:pt x="1781" y="230"/>
                    <a:pt x="1689" y="161"/>
                    <a:pt x="1598" y="93"/>
                  </a:cubicBezTo>
                  <a:cubicBezTo>
                    <a:pt x="1507" y="47"/>
                    <a:pt x="1415" y="25"/>
                    <a:pt x="1324" y="2"/>
                  </a:cubicBezTo>
                  <a:lnTo>
                    <a:pt x="1233" y="2"/>
                  </a:lnTo>
                  <a:cubicBezTo>
                    <a:pt x="1220" y="1"/>
                    <a:pt x="1208" y="1"/>
                    <a:pt x="1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24"/>
            <p:cNvSpPr/>
            <p:nvPr/>
          </p:nvSpPr>
          <p:spPr>
            <a:xfrm>
              <a:off x="6703950" y="1910525"/>
              <a:ext cx="29125" cy="29125"/>
            </a:xfrm>
            <a:custGeom>
              <a:avLst/>
              <a:gdLst/>
              <a:ahLst/>
              <a:cxnLst/>
              <a:rect l="l" t="t" r="r" b="b"/>
              <a:pathLst>
                <a:path w="1165" h="1165" extrusionOk="0">
                  <a:moveTo>
                    <a:pt x="594" y="0"/>
                  </a:moveTo>
                  <a:cubicBezTo>
                    <a:pt x="274" y="0"/>
                    <a:pt x="1" y="252"/>
                    <a:pt x="1" y="571"/>
                  </a:cubicBezTo>
                  <a:cubicBezTo>
                    <a:pt x="1" y="891"/>
                    <a:pt x="274" y="1165"/>
                    <a:pt x="594" y="1165"/>
                  </a:cubicBezTo>
                  <a:cubicBezTo>
                    <a:pt x="914" y="1165"/>
                    <a:pt x="1165" y="891"/>
                    <a:pt x="1165" y="571"/>
                  </a:cubicBezTo>
                  <a:cubicBezTo>
                    <a:pt x="1165" y="252"/>
                    <a:pt x="914" y="0"/>
                    <a:pt x="59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24"/>
            <p:cNvSpPr/>
            <p:nvPr/>
          </p:nvSpPr>
          <p:spPr>
            <a:xfrm>
              <a:off x="6923075" y="2048050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74" y="0"/>
                    <a:pt x="0" y="274"/>
                    <a:pt x="0" y="594"/>
                  </a:cubicBezTo>
                  <a:cubicBezTo>
                    <a:pt x="0" y="913"/>
                    <a:pt x="274" y="1187"/>
                    <a:pt x="594" y="1187"/>
                  </a:cubicBezTo>
                  <a:cubicBezTo>
                    <a:pt x="913" y="1187"/>
                    <a:pt x="1165" y="913"/>
                    <a:pt x="1165" y="594"/>
                  </a:cubicBezTo>
                  <a:cubicBezTo>
                    <a:pt x="1165" y="274"/>
                    <a:pt x="913" y="0"/>
                    <a:pt x="59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24"/>
            <p:cNvSpPr/>
            <p:nvPr/>
          </p:nvSpPr>
          <p:spPr>
            <a:xfrm>
              <a:off x="6935625" y="2081725"/>
              <a:ext cx="5175" cy="5150"/>
            </a:xfrm>
            <a:custGeom>
              <a:avLst/>
              <a:gdLst/>
              <a:ahLst/>
              <a:cxnLst/>
              <a:rect l="l" t="t" r="r" b="b"/>
              <a:pathLst>
                <a:path w="207" h="206" extrusionOk="0">
                  <a:moveTo>
                    <a:pt x="115" y="0"/>
                  </a:moveTo>
                  <a:cubicBezTo>
                    <a:pt x="46" y="0"/>
                    <a:pt x="1" y="46"/>
                    <a:pt x="1" y="91"/>
                  </a:cubicBezTo>
                  <a:cubicBezTo>
                    <a:pt x="1" y="160"/>
                    <a:pt x="46" y="205"/>
                    <a:pt x="115" y="205"/>
                  </a:cubicBezTo>
                  <a:cubicBezTo>
                    <a:pt x="160" y="205"/>
                    <a:pt x="206" y="160"/>
                    <a:pt x="206" y="91"/>
                  </a:cubicBezTo>
                  <a:cubicBezTo>
                    <a:pt x="206" y="46"/>
                    <a:pt x="160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24"/>
            <p:cNvSpPr/>
            <p:nvPr/>
          </p:nvSpPr>
          <p:spPr>
            <a:xfrm>
              <a:off x="6719350" y="1944775"/>
              <a:ext cx="5175" cy="5725"/>
            </a:xfrm>
            <a:custGeom>
              <a:avLst/>
              <a:gdLst/>
              <a:ahLst/>
              <a:cxnLst/>
              <a:rect l="l" t="t" r="r" b="b"/>
              <a:pathLst>
                <a:path w="207" h="229" extrusionOk="0">
                  <a:moveTo>
                    <a:pt x="115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60"/>
                    <a:pt x="46" y="228"/>
                    <a:pt x="115" y="228"/>
                  </a:cubicBezTo>
                  <a:cubicBezTo>
                    <a:pt x="161" y="228"/>
                    <a:pt x="206" y="160"/>
                    <a:pt x="206" y="114"/>
                  </a:cubicBezTo>
                  <a:cubicBezTo>
                    <a:pt x="206" y="46"/>
                    <a:pt x="161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24"/>
            <p:cNvSpPr/>
            <p:nvPr/>
          </p:nvSpPr>
          <p:spPr>
            <a:xfrm>
              <a:off x="6630350" y="1936550"/>
              <a:ext cx="33100" cy="25300"/>
            </a:xfrm>
            <a:custGeom>
              <a:avLst/>
              <a:gdLst/>
              <a:ahLst/>
              <a:cxnLst/>
              <a:rect l="l" t="t" r="r" b="b"/>
              <a:pathLst>
                <a:path w="1324" h="1012" extrusionOk="0">
                  <a:moveTo>
                    <a:pt x="430" y="1"/>
                  </a:moveTo>
                  <a:cubicBezTo>
                    <a:pt x="296" y="1"/>
                    <a:pt x="181" y="47"/>
                    <a:pt x="114" y="146"/>
                  </a:cubicBezTo>
                  <a:cubicBezTo>
                    <a:pt x="0" y="329"/>
                    <a:pt x="114" y="649"/>
                    <a:pt x="411" y="854"/>
                  </a:cubicBezTo>
                  <a:cubicBezTo>
                    <a:pt x="564" y="960"/>
                    <a:pt x="729" y="1011"/>
                    <a:pt x="871" y="1011"/>
                  </a:cubicBezTo>
                  <a:cubicBezTo>
                    <a:pt x="1006" y="1011"/>
                    <a:pt x="1121" y="965"/>
                    <a:pt x="1187" y="877"/>
                  </a:cubicBezTo>
                  <a:cubicBezTo>
                    <a:pt x="1324" y="671"/>
                    <a:pt x="1187" y="352"/>
                    <a:pt x="890" y="146"/>
                  </a:cubicBezTo>
                  <a:cubicBezTo>
                    <a:pt x="738" y="52"/>
                    <a:pt x="573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24"/>
            <p:cNvSpPr/>
            <p:nvPr/>
          </p:nvSpPr>
          <p:spPr>
            <a:xfrm>
              <a:off x="6910525" y="2113750"/>
              <a:ext cx="33125" cy="24975"/>
            </a:xfrm>
            <a:custGeom>
              <a:avLst/>
              <a:gdLst/>
              <a:ahLst/>
              <a:cxnLst/>
              <a:rect l="l" t="t" r="r" b="b"/>
              <a:pathLst>
                <a:path w="1325" h="999" extrusionOk="0">
                  <a:moveTo>
                    <a:pt x="433" y="0"/>
                  </a:moveTo>
                  <a:cubicBezTo>
                    <a:pt x="302" y="0"/>
                    <a:pt x="193" y="46"/>
                    <a:pt x="137" y="134"/>
                  </a:cubicBezTo>
                  <a:cubicBezTo>
                    <a:pt x="0" y="340"/>
                    <a:pt x="114" y="659"/>
                    <a:pt x="411" y="842"/>
                  </a:cubicBezTo>
                  <a:cubicBezTo>
                    <a:pt x="564" y="948"/>
                    <a:pt x="729" y="999"/>
                    <a:pt x="871" y="999"/>
                  </a:cubicBezTo>
                  <a:cubicBezTo>
                    <a:pt x="1006" y="999"/>
                    <a:pt x="1121" y="953"/>
                    <a:pt x="1187" y="865"/>
                  </a:cubicBezTo>
                  <a:cubicBezTo>
                    <a:pt x="1324" y="659"/>
                    <a:pt x="1187" y="340"/>
                    <a:pt x="891" y="157"/>
                  </a:cubicBezTo>
                  <a:cubicBezTo>
                    <a:pt x="738" y="51"/>
                    <a:pt x="573" y="0"/>
                    <a:pt x="4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5" name="Google Shape;6785;p24"/>
          <p:cNvGrpSpPr/>
          <p:nvPr/>
        </p:nvGrpSpPr>
        <p:grpSpPr>
          <a:xfrm>
            <a:off x="166059" y="213699"/>
            <a:ext cx="959718" cy="875881"/>
            <a:chOff x="4097300" y="529025"/>
            <a:chExt cx="796050" cy="726450"/>
          </a:xfrm>
        </p:grpSpPr>
        <p:sp>
          <p:nvSpPr>
            <p:cNvPr id="6786" name="Google Shape;6786;p24"/>
            <p:cNvSpPr/>
            <p:nvPr/>
          </p:nvSpPr>
          <p:spPr>
            <a:xfrm>
              <a:off x="4097300" y="529025"/>
              <a:ext cx="796050" cy="726450"/>
            </a:xfrm>
            <a:custGeom>
              <a:avLst/>
              <a:gdLst/>
              <a:ahLst/>
              <a:cxnLst/>
              <a:rect l="l" t="t" r="r" b="b"/>
              <a:pathLst>
                <a:path w="31842" h="29058" extrusionOk="0">
                  <a:moveTo>
                    <a:pt x="15088" y="1"/>
                  </a:moveTo>
                  <a:cubicBezTo>
                    <a:pt x="14837" y="1"/>
                    <a:pt x="14563" y="69"/>
                    <a:pt x="14335" y="160"/>
                  </a:cubicBezTo>
                  <a:cubicBezTo>
                    <a:pt x="13741" y="389"/>
                    <a:pt x="13308" y="891"/>
                    <a:pt x="13171" y="1461"/>
                  </a:cubicBezTo>
                  <a:cubicBezTo>
                    <a:pt x="12920" y="2374"/>
                    <a:pt x="12486" y="3356"/>
                    <a:pt x="11847" y="4451"/>
                  </a:cubicBezTo>
                  <a:cubicBezTo>
                    <a:pt x="10957" y="5981"/>
                    <a:pt x="9838" y="7487"/>
                    <a:pt x="8743" y="8948"/>
                  </a:cubicBezTo>
                  <a:lnTo>
                    <a:pt x="8149" y="9770"/>
                  </a:lnTo>
                  <a:cubicBezTo>
                    <a:pt x="8149" y="9770"/>
                    <a:pt x="7761" y="10272"/>
                    <a:pt x="7624" y="10454"/>
                  </a:cubicBezTo>
                  <a:cubicBezTo>
                    <a:pt x="7442" y="10706"/>
                    <a:pt x="7259" y="10934"/>
                    <a:pt x="7076" y="11162"/>
                  </a:cubicBezTo>
                  <a:cubicBezTo>
                    <a:pt x="6711" y="11641"/>
                    <a:pt x="6346" y="12121"/>
                    <a:pt x="5958" y="12577"/>
                  </a:cubicBezTo>
                  <a:cubicBezTo>
                    <a:pt x="5228" y="13445"/>
                    <a:pt x="4451" y="14358"/>
                    <a:pt x="3584" y="15362"/>
                  </a:cubicBezTo>
                  <a:cubicBezTo>
                    <a:pt x="3196" y="15773"/>
                    <a:pt x="2785" y="16206"/>
                    <a:pt x="2352" y="16640"/>
                  </a:cubicBezTo>
                  <a:cubicBezTo>
                    <a:pt x="2306" y="16686"/>
                    <a:pt x="2283" y="16709"/>
                    <a:pt x="2260" y="16754"/>
                  </a:cubicBezTo>
                  <a:cubicBezTo>
                    <a:pt x="1735" y="17256"/>
                    <a:pt x="1210" y="17713"/>
                    <a:pt x="708" y="18169"/>
                  </a:cubicBezTo>
                  <a:cubicBezTo>
                    <a:pt x="343" y="18489"/>
                    <a:pt x="115" y="18900"/>
                    <a:pt x="46" y="19356"/>
                  </a:cubicBezTo>
                  <a:cubicBezTo>
                    <a:pt x="1" y="19607"/>
                    <a:pt x="1" y="19859"/>
                    <a:pt x="46" y="20110"/>
                  </a:cubicBezTo>
                  <a:cubicBezTo>
                    <a:pt x="46" y="20132"/>
                    <a:pt x="46" y="20155"/>
                    <a:pt x="69" y="20178"/>
                  </a:cubicBezTo>
                  <a:cubicBezTo>
                    <a:pt x="138" y="20475"/>
                    <a:pt x="297" y="20908"/>
                    <a:pt x="754" y="21296"/>
                  </a:cubicBezTo>
                  <a:cubicBezTo>
                    <a:pt x="2511" y="22712"/>
                    <a:pt x="4497" y="24013"/>
                    <a:pt x="6894" y="25268"/>
                  </a:cubicBezTo>
                  <a:cubicBezTo>
                    <a:pt x="7875" y="25793"/>
                    <a:pt x="8948" y="26318"/>
                    <a:pt x="10112" y="26843"/>
                  </a:cubicBezTo>
                  <a:cubicBezTo>
                    <a:pt x="10637" y="27071"/>
                    <a:pt x="11162" y="27322"/>
                    <a:pt x="11733" y="27551"/>
                  </a:cubicBezTo>
                  <a:cubicBezTo>
                    <a:pt x="12440" y="27847"/>
                    <a:pt x="13011" y="28076"/>
                    <a:pt x="13536" y="28281"/>
                  </a:cubicBezTo>
                  <a:cubicBezTo>
                    <a:pt x="14609" y="28646"/>
                    <a:pt x="15567" y="28920"/>
                    <a:pt x="16480" y="29057"/>
                  </a:cubicBezTo>
                  <a:lnTo>
                    <a:pt x="16777" y="29057"/>
                  </a:lnTo>
                  <a:cubicBezTo>
                    <a:pt x="17256" y="29057"/>
                    <a:pt x="17713" y="28897"/>
                    <a:pt x="18078" y="28578"/>
                  </a:cubicBezTo>
                  <a:cubicBezTo>
                    <a:pt x="18101" y="28578"/>
                    <a:pt x="18124" y="28555"/>
                    <a:pt x="18124" y="28532"/>
                  </a:cubicBezTo>
                  <a:cubicBezTo>
                    <a:pt x="18192" y="28486"/>
                    <a:pt x="18261" y="28418"/>
                    <a:pt x="18306" y="28350"/>
                  </a:cubicBezTo>
                  <a:cubicBezTo>
                    <a:pt x="19197" y="27551"/>
                    <a:pt x="20041" y="26729"/>
                    <a:pt x="20817" y="25907"/>
                  </a:cubicBezTo>
                  <a:cubicBezTo>
                    <a:pt x="21274" y="25428"/>
                    <a:pt x="21707" y="24949"/>
                    <a:pt x="22073" y="24492"/>
                  </a:cubicBezTo>
                  <a:cubicBezTo>
                    <a:pt x="22461" y="24081"/>
                    <a:pt x="22803" y="23670"/>
                    <a:pt x="23100" y="23305"/>
                  </a:cubicBezTo>
                  <a:lnTo>
                    <a:pt x="23237" y="23145"/>
                  </a:lnTo>
                  <a:cubicBezTo>
                    <a:pt x="23465" y="22894"/>
                    <a:pt x="23693" y="22598"/>
                    <a:pt x="23967" y="22278"/>
                  </a:cubicBezTo>
                  <a:cubicBezTo>
                    <a:pt x="23967" y="22278"/>
                    <a:pt x="24081" y="22118"/>
                    <a:pt x="24127" y="22073"/>
                  </a:cubicBezTo>
                  <a:cubicBezTo>
                    <a:pt x="24355" y="21799"/>
                    <a:pt x="24561" y="21525"/>
                    <a:pt x="24766" y="21274"/>
                  </a:cubicBezTo>
                  <a:cubicBezTo>
                    <a:pt x="24994" y="21000"/>
                    <a:pt x="25154" y="20794"/>
                    <a:pt x="25314" y="20543"/>
                  </a:cubicBezTo>
                  <a:lnTo>
                    <a:pt x="25496" y="20338"/>
                  </a:lnTo>
                  <a:lnTo>
                    <a:pt x="25702" y="20041"/>
                  </a:lnTo>
                  <a:lnTo>
                    <a:pt x="26044" y="19585"/>
                  </a:lnTo>
                  <a:lnTo>
                    <a:pt x="26181" y="19425"/>
                  </a:lnTo>
                  <a:lnTo>
                    <a:pt x="26455" y="19082"/>
                  </a:lnTo>
                  <a:cubicBezTo>
                    <a:pt x="26661" y="18809"/>
                    <a:pt x="26843" y="18535"/>
                    <a:pt x="27003" y="18306"/>
                  </a:cubicBezTo>
                  <a:lnTo>
                    <a:pt x="27117" y="18147"/>
                  </a:lnTo>
                  <a:lnTo>
                    <a:pt x="27208" y="18032"/>
                  </a:lnTo>
                  <a:cubicBezTo>
                    <a:pt x="27368" y="17827"/>
                    <a:pt x="27528" y="17599"/>
                    <a:pt x="27688" y="17371"/>
                  </a:cubicBezTo>
                  <a:cubicBezTo>
                    <a:pt x="28532" y="16206"/>
                    <a:pt x="29171" y="15293"/>
                    <a:pt x="29719" y="14403"/>
                  </a:cubicBezTo>
                  <a:cubicBezTo>
                    <a:pt x="30427" y="13239"/>
                    <a:pt x="30974" y="12166"/>
                    <a:pt x="31363" y="11116"/>
                  </a:cubicBezTo>
                  <a:cubicBezTo>
                    <a:pt x="31499" y="10751"/>
                    <a:pt x="31614" y="10386"/>
                    <a:pt x="31728" y="10021"/>
                  </a:cubicBezTo>
                  <a:cubicBezTo>
                    <a:pt x="31728" y="9998"/>
                    <a:pt x="31751" y="9952"/>
                    <a:pt x="31751" y="9930"/>
                  </a:cubicBezTo>
                  <a:cubicBezTo>
                    <a:pt x="31819" y="9701"/>
                    <a:pt x="31842" y="9496"/>
                    <a:pt x="31819" y="9313"/>
                  </a:cubicBezTo>
                  <a:cubicBezTo>
                    <a:pt x="31819" y="8628"/>
                    <a:pt x="31477" y="8012"/>
                    <a:pt x="30883" y="7670"/>
                  </a:cubicBezTo>
                  <a:cubicBezTo>
                    <a:pt x="30723" y="7556"/>
                    <a:pt x="30518" y="7487"/>
                    <a:pt x="30335" y="7442"/>
                  </a:cubicBezTo>
                  <a:cubicBezTo>
                    <a:pt x="30221" y="7419"/>
                    <a:pt x="30130" y="7396"/>
                    <a:pt x="30016" y="7373"/>
                  </a:cubicBezTo>
                  <a:lnTo>
                    <a:pt x="29993" y="7373"/>
                  </a:lnTo>
                  <a:cubicBezTo>
                    <a:pt x="29263" y="7259"/>
                    <a:pt x="28487" y="7008"/>
                    <a:pt x="27459" y="6620"/>
                  </a:cubicBezTo>
                  <a:cubicBezTo>
                    <a:pt x="26980" y="6437"/>
                    <a:pt x="26524" y="6232"/>
                    <a:pt x="26136" y="6072"/>
                  </a:cubicBezTo>
                  <a:cubicBezTo>
                    <a:pt x="25725" y="5889"/>
                    <a:pt x="25314" y="5707"/>
                    <a:pt x="24834" y="5501"/>
                  </a:cubicBezTo>
                  <a:cubicBezTo>
                    <a:pt x="22575" y="4474"/>
                    <a:pt x="20657" y="3447"/>
                    <a:pt x="18968" y="2352"/>
                  </a:cubicBezTo>
                  <a:cubicBezTo>
                    <a:pt x="18078" y="1781"/>
                    <a:pt x="17234" y="1165"/>
                    <a:pt x="16458" y="548"/>
                  </a:cubicBezTo>
                  <a:cubicBezTo>
                    <a:pt x="16298" y="389"/>
                    <a:pt x="16115" y="274"/>
                    <a:pt x="15887" y="183"/>
                  </a:cubicBezTo>
                  <a:cubicBezTo>
                    <a:pt x="15636" y="69"/>
                    <a:pt x="15362" y="1"/>
                    <a:pt x="150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24"/>
            <p:cNvSpPr/>
            <p:nvPr/>
          </p:nvSpPr>
          <p:spPr>
            <a:xfrm>
              <a:off x="4148650" y="581525"/>
              <a:ext cx="695075" cy="624875"/>
            </a:xfrm>
            <a:custGeom>
              <a:avLst/>
              <a:gdLst/>
              <a:ahLst/>
              <a:cxnLst/>
              <a:rect l="l" t="t" r="r" b="b"/>
              <a:pathLst>
                <a:path w="27803" h="24995" extrusionOk="0">
                  <a:moveTo>
                    <a:pt x="10706" y="6392"/>
                  </a:moveTo>
                  <a:cubicBezTo>
                    <a:pt x="10797" y="6414"/>
                    <a:pt x="10888" y="6460"/>
                    <a:pt x="11003" y="6506"/>
                  </a:cubicBezTo>
                  <a:cubicBezTo>
                    <a:pt x="11048" y="6528"/>
                    <a:pt x="11094" y="6551"/>
                    <a:pt x="11117" y="6574"/>
                  </a:cubicBezTo>
                  <a:cubicBezTo>
                    <a:pt x="11140" y="6620"/>
                    <a:pt x="11162" y="6643"/>
                    <a:pt x="11185" y="6665"/>
                  </a:cubicBezTo>
                  <a:cubicBezTo>
                    <a:pt x="11208" y="6711"/>
                    <a:pt x="11254" y="6780"/>
                    <a:pt x="11277" y="6825"/>
                  </a:cubicBezTo>
                  <a:cubicBezTo>
                    <a:pt x="11299" y="6917"/>
                    <a:pt x="11322" y="7008"/>
                    <a:pt x="11322" y="7122"/>
                  </a:cubicBezTo>
                  <a:cubicBezTo>
                    <a:pt x="11322" y="7168"/>
                    <a:pt x="11322" y="7190"/>
                    <a:pt x="11322" y="7236"/>
                  </a:cubicBezTo>
                  <a:cubicBezTo>
                    <a:pt x="11322" y="7259"/>
                    <a:pt x="11299" y="7282"/>
                    <a:pt x="11299" y="7327"/>
                  </a:cubicBezTo>
                  <a:cubicBezTo>
                    <a:pt x="11254" y="7373"/>
                    <a:pt x="11231" y="7441"/>
                    <a:pt x="11185" y="7487"/>
                  </a:cubicBezTo>
                  <a:cubicBezTo>
                    <a:pt x="11140" y="7533"/>
                    <a:pt x="11071" y="7578"/>
                    <a:pt x="11025" y="7624"/>
                  </a:cubicBezTo>
                  <a:cubicBezTo>
                    <a:pt x="10980" y="7647"/>
                    <a:pt x="10957" y="7670"/>
                    <a:pt x="10911" y="7670"/>
                  </a:cubicBezTo>
                  <a:cubicBezTo>
                    <a:pt x="10843" y="7693"/>
                    <a:pt x="10752" y="7715"/>
                    <a:pt x="10660" y="7738"/>
                  </a:cubicBezTo>
                  <a:cubicBezTo>
                    <a:pt x="10660" y="7738"/>
                    <a:pt x="10637" y="7738"/>
                    <a:pt x="10615" y="7715"/>
                  </a:cubicBezTo>
                  <a:cubicBezTo>
                    <a:pt x="10592" y="7715"/>
                    <a:pt x="10569" y="7715"/>
                    <a:pt x="10546" y="7693"/>
                  </a:cubicBezTo>
                  <a:lnTo>
                    <a:pt x="10523" y="7693"/>
                  </a:lnTo>
                  <a:lnTo>
                    <a:pt x="10478" y="7670"/>
                  </a:lnTo>
                  <a:cubicBezTo>
                    <a:pt x="10455" y="7670"/>
                    <a:pt x="10409" y="7647"/>
                    <a:pt x="10386" y="7624"/>
                  </a:cubicBezTo>
                  <a:cubicBezTo>
                    <a:pt x="10341" y="7624"/>
                    <a:pt x="10318" y="7601"/>
                    <a:pt x="10295" y="7578"/>
                  </a:cubicBezTo>
                  <a:cubicBezTo>
                    <a:pt x="10272" y="7556"/>
                    <a:pt x="10227" y="7510"/>
                    <a:pt x="10204" y="7464"/>
                  </a:cubicBezTo>
                  <a:cubicBezTo>
                    <a:pt x="10181" y="7419"/>
                    <a:pt x="10158" y="7350"/>
                    <a:pt x="10135" y="7282"/>
                  </a:cubicBezTo>
                  <a:cubicBezTo>
                    <a:pt x="10112" y="7213"/>
                    <a:pt x="10090" y="7168"/>
                    <a:pt x="10090" y="7099"/>
                  </a:cubicBezTo>
                  <a:cubicBezTo>
                    <a:pt x="10090" y="7053"/>
                    <a:pt x="10090" y="6985"/>
                    <a:pt x="10112" y="6939"/>
                  </a:cubicBezTo>
                  <a:cubicBezTo>
                    <a:pt x="10112" y="6894"/>
                    <a:pt x="10135" y="6848"/>
                    <a:pt x="10135" y="6802"/>
                  </a:cubicBezTo>
                  <a:cubicBezTo>
                    <a:pt x="10158" y="6757"/>
                    <a:pt x="10158" y="6734"/>
                    <a:pt x="10181" y="6688"/>
                  </a:cubicBezTo>
                  <a:cubicBezTo>
                    <a:pt x="10204" y="6665"/>
                    <a:pt x="10204" y="6665"/>
                    <a:pt x="10227" y="6643"/>
                  </a:cubicBezTo>
                  <a:cubicBezTo>
                    <a:pt x="10249" y="6597"/>
                    <a:pt x="10295" y="6574"/>
                    <a:pt x="10341" y="6528"/>
                  </a:cubicBezTo>
                  <a:cubicBezTo>
                    <a:pt x="10432" y="6483"/>
                    <a:pt x="10523" y="6437"/>
                    <a:pt x="10615" y="6392"/>
                  </a:cubicBezTo>
                  <a:close/>
                  <a:moveTo>
                    <a:pt x="6027" y="12258"/>
                  </a:moveTo>
                  <a:cubicBezTo>
                    <a:pt x="6027" y="12280"/>
                    <a:pt x="6072" y="12303"/>
                    <a:pt x="6095" y="12303"/>
                  </a:cubicBezTo>
                  <a:cubicBezTo>
                    <a:pt x="6164" y="12326"/>
                    <a:pt x="6209" y="12326"/>
                    <a:pt x="6278" y="12326"/>
                  </a:cubicBezTo>
                  <a:lnTo>
                    <a:pt x="6301" y="12326"/>
                  </a:lnTo>
                  <a:cubicBezTo>
                    <a:pt x="6346" y="12326"/>
                    <a:pt x="6392" y="12349"/>
                    <a:pt x="6415" y="12349"/>
                  </a:cubicBezTo>
                  <a:cubicBezTo>
                    <a:pt x="6438" y="12349"/>
                    <a:pt x="6460" y="12372"/>
                    <a:pt x="6483" y="12372"/>
                  </a:cubicBezTo>
                  <a:cubicBezTo>
                    <a:pt x="6506" y="12395"/>
                    <a:pt x="6529" y="12417"/>
                    <a:pt x="6575" y="12463"/>
                  </a:cubicBezTo>
                  <a:cubicBezTo>
                    <a:pt x="6643" y="12532"/>
                    <a:pt x="6711" y="12600"/>
                    <a:pt x="6757" y="12646"/>
                  </a:cubicBezTo>
                  <a:cubicBezTo>
                    <a:pt x="6780" y="12691"/>
                    <a:pt x="6803" y="12714"/>
                    <a:pt x="6826" y="12760"/>
                  </a:cubicBezTo>
                  <a:cubicBezTo>
                    <a:pt x="6826" y="12783"/>
                    <a:pt x="6826" y="12783"/>
                    <a:pt x="6848" y="12805"/>
                  </a:cubicBezTo>
                  <a:cubicBezTo>
                    <a:pt x="6848" y="12851"/>
                    <a:pt x="6848" y="12874"/>
                    <a:pt x="6848" y="12920"/>
                  </a:cubicBezTo>
                  <a:cubicBezTo>
                    <a:pt x="6826" y="12965"/>
                    <a:pt x="6826" y="13011"/>
                    <a:pt x="6803" y="13057"/>
                  </a:cubicBezTo>
                  <a:cubicBezTo>
                    <a:pt x="6780" y="13102"/>
                    <a:pt x="6757" y="13171"/>
                    <a:pt x="6711" y="13239"/>
                  </a:cubicBezTo>
                  <a:cubicBezTo>
                    <a:pt x="6689" y="13262"/>
                    <a:pt x="6689" y="13262"/>
                    <a:pt x="6666" y="13285"/>
                  </a:cubicBezTo>
                  <a:cubicBezTo>
                    <a:pt x="6643" y="13330"/>
                    <a:pt x="6620" y="13353"/>
                    <a:pt x="6575" y="13376"/>
                  </a:cubicBezTo>
                  <a:cubicBezTo>
                    <a:pt x="6552" y="13399"/>
                    <a:pt x="6529" y="13422"/>
                    <a:pt x="6483" y="13445"/>
                  </a:cubicBezTo>
                  <a:cubicBezTo>
                    <a:pt x="6460" y="13445"/>
                    <a:pt x="6438" y="13445"/>
                    <a:pt x="6392" y="13467"/>
                  </a:cubicBezTo>
                  <a:lnTo>
                    <a:pt x="6164" y="13467"/>
                  </a:lnTo>
                  <a:cubicBezTo>
                    <a:pt x="6118" y="13467"/>
                    <a:pt x="6072" y="13467"/>
                    <a:pt x="6027" y="13445"/>
                  </a:cubicBezTo>
                  <a:cubicBezTo>
                    <a:pt x="5981" y="13445"/>
                    <a:pt x="5935" y="13445"/>
                    <a:pt x="5867" y="13422"/>
                  </a:cubicBezTo>
                  <a:cubicBezTo>
                    <a:pt x="5844" y="13399"/>
                    <a:pt x="5798" y="13376"/>
                    <a:pt x="5753" y="13353"/>
                  </a:cubicBezTo>
                  <a:cubicBezTo>
                    <a:pt x="5730" y="13330"/>
                    <a:pt x="5730" y="13330"/>
                    <a:pt x="5707" y="13308"/>
                  </a:cubicBezTo>
                  <a:cubicBezTo>
                    <a:pt x="5707" y="13308"/>
                    <a:pt x="5684" y="13285"/>
                    <a:pt x="5662" y="13262"/>
                  </a:cubicBezTo>
                  <a:cubicBezTo>
                    <a:pt x="5662" y="13216"/>
                    <a:pt x="5662" y="13193"/>
                    <a:pt x="5639" y="13148"/>
                  </a:cubicBezTo>
                  <a:cubicBezTo>
                    <a:pt x="5616" y="13057"/>
                    <a:pt x="5616" y="12942"/>
                    <a:pt x="5616" y="12805"/>
                  </a:cubicBezTo>
                  <a:cubicBezTo>
                    <a:pt x="5616" y="12760"/>
                    <a:pt x="5639" y="12714"/>
                    <a:pt x="5639" y="12668"/>
                  </a:cubicBezTo>
                  <a:cubicBezTo>
                    <a:pt x="5662" y="12623"/>
                    <a:pt x="5684" y="12600"/>
                    <a:pt x="5707" y="12554"/>
                  </a:cubicBezTo>
                  <a:cubicBezTo>
                    <a:pt x="5753" y="12486"/>
                    <a:pt x="5821" y="12395"/>
                    <a:pt x="5890" y="12349"/>
                  </a:cubicBezTo>
                  <a:cubicBezTo>
                    <a:pt x="5935" y="12303"/>
                    <a:pt x="5981" y="12280"/>
                    <a:pt x="6027" y="12258"/>
                  </a:cubicBezTo>
                  <a:close/>
                  <a:moveTo>
                    <a:pt x="13148" y="0"/>
                  </a:moveTo>
                  <a:cubicBezTo>
                    <a:pt x="13057" y="0"/>
                    <a:pt x="12988" y="46"/>
                    <a:pt x="12966" y="115"/>
                  </a:cubicBezTo>
                  <a:cubicBezTo>
                    <a:pt x="12920" y="366"/>
                    <a:pt x="12851" y="571"/>
                    <a:pt x="12760" y="777"/>
                  </a:cubicBezTo>
                  <a:lnTo>
                    <a:pt x="12692" y="913"/>
                  </a:lnTo>
                  <a:lnTo>
                    <a:pt x="12669" y="982"/>
                  </a:lnTo>
                  <a:lnTo>
                    <a:pt x="12646" y="1028"/>
                  </a:lnTo>
                  <a:cubicBezTo>
                    <a:pt x="12646" y="1073"/>
                    <a:pt x="12623" y="1119"/>
                    <a:pt x="12600" y="1165"/>
                  </a:cubicBezTo>
                  <a:cubicBezTo>
                    <a:pt x="12578" y="1210"/>
                    <a:pt x="12555" y="1279"/>
                    <a:pt x="12532" y="1324"/>
                  </a:cubicBezTo>
                  <a:lnTo>
                    <a:pt x="12509" y="1370"/>
                  </a:lnTo>
                  <a:cubicBezTo>
                    <a:pt x="12509" y="1416"/>
                    <a:pt x="12486" y="1461"/>
                    <a:pt x="12463" y="1484"/>
                  </a:cubicBezTo>
                  <a:lnTo>
                    <a:pt x="12463" y="1530"/>
                  </a:lnTo>
                  <a:lnTo>
                    <a:pt x="12441" y="1575"/>
                  </a:lnTo>
                  <a:cubicBezTo>
                    <a:pt x="12418" y="1644"/>
                    <a:pt x="12372" y="1712"/>
                    <a:pt x="12349" y="1804"/>
                  </a:cubicBezTo>
                  <a:cubicBezTo>
                    <a:pt x="12326" y="1849"/>
                    <a:pt x="12304" y="1895"/>
                    <a:pt x="12281" y="1941"/>
                  </a:cubicBezTo>
                  <a:lnTo>
                    <a:pt x="12235" y="2055"/>
                  </a:lnTo>
                  <a:cubicBezTo>
                    <a:pt x="12167" y="2169"/>
                    <a:pt x="12121" y="2283"/>
                    <a:pt x="12053" y="2397"/>
                  </a:cubicBezTo>
                  <a:lnTo>
                    <a:pt x="12053" y="2443"/>
                  </a:lnTo>
                  <a:lnTo>
                    <a:pt x="12007" y="2534"/>
                  </a:lnTo>
                  <a:cubicBezTo>
                    <a:pt x="11984" y="2557"/>
                    <a:pt x="11961" y="2603"/>
                    <a:pt x="11938" y="2625"/>
                  </a:cubicBezTo>
                  <a:cubicBezTo>
                    <a:pt x="11916" y="2694"/>
                    <a:pt x="11893" y="2739"/>
                    <a:pt x="11870" y="2785"/>
                  </a:cubicBezTo>
                  <a:lnTo>
                    <a:pt x="11824" y="2854"/>
                  </a:lnTo>
                  <a:cubicBezTo>
                    <a:pt x="11802" y="2899"/>
                    <a:pt x="11779" y="2968"/>
                    <a:pt x="11756" y="3013"/>
                  </a:cubicBezTo>
                  <a:cubicBezTo>
                    <a:pt x="11665" y="3150"/>
                    <a:pt x="11596" y="3310"/>
                    <a:pt x="11482" y="3470"/>
                  </a:cubicBezTo>
                  <a:cubicBezTo>
                    <a:pt x="11391" y="3630"/>
                    <a:pt x="11299" y="3767"/>
                    <a:pt x="11208" y="3904"/>
                  </a:cubicBezTo>
                  <a:cubicBezTo>
                    <a:pt x="11140" y="4041"/>
                    <a:pt x="11048" y="4155"/>
                    <a:pt x="10980" y="4246"/>
                  </a:cubicBezTo>
                  <a:lnTo>
                    <a:pt x="10957" y="4269"/>
                  </a:lnTo>
                  <a:lnTo>
                    <a:pt x="10911" y="4360"/>
                  </a:lnTo>
                  <a:cubicBezTo>
                    <a:pt x="10820" y="4474"/>
                    <a:pt x="10729" y="4611"/>
                    <a:pt x="10637" y="4725"/>
                  </a:cubicBezTo>
                  <a:cubicBezTo>
                    <a:pt x="10546" y="4885"/>
                    <a:pt x="10432" y="5045"/>
                    <a:pt x="10318" y="5182"/>
                  </a:cubicBezTo>
                  <a:cubicBezTo>
                    <a:pt x="10227" y="5342"/>
                    <a:pt x="10112" y="5479"/>
                    <a:pt x="10021" y="5615"/>
                  </a:cubicBezTo>
                  <a:cubicBezTo>
                    <a:pt x="9975" y="5707"/>
                    <a:pt x="9907" y="5775"/>
                    <a:pt x="9861" y="5867"/>
                  </a:cubicBezTo>
                  <a:lnTo>
                    <a:pt x="9816" y="5912"/>
                  </a:lnTo>
                  <a:lnTo>
                    <a:pt x="9724" y="6026"/>
                  </a:lnTo>
                  <a:lnTo>
                    <a:pt x="9702" y="6095"/>
                  </a:lnTo>
                  <a:lnTo>
                    <a:pt x="9656" y="6163"/>
                  </a:lnTo>
                  <a:cubicBezTo>
                    <a:pt x="9565" y="6277"/>
                    <a:pt x="9496" y="6392"/>
                    <a:pt x="9405" y="6483"/>
                  </a:cubicBezTo>
                  <a:cubicBezTo>
                    <a:pt x="9336" y="6574"/>
                    <a:pt x="9291" y="6643"/>
                    <a:pt x="9245" y="6711"/>
                  </a:cubicBezTo>
                  <a:lnTo>
                    <a:pt x="9222" y="6734"/>
                  </a:lnTo>
                  <a:cubicBezTo>
                    <a:pt x="9177" y="6802"/>
                    <a:pt x="9131" y="6871"/>
                    <a:pt x="9085" y="6917"/>
                  </a:cubicBezTo>
                  <a:lnTo>
                    <a:pt x="9040" y="6985"/>
                  </a:lnTo>
                  <a:lnTo>
                    <a:pt x="8903" y="7168"/>
                  </a:lnTo>
                  <a:lnTo>
                    <a:pt x="8811" y="7282"/>
                  </a:lnTo>
                  <a:lnTo>
                    <a:pt x="8834" y="7282"/>
                  </a:lnTo>
                  <a:lnTo>
                    <a:pt x="8811" y="7305"/>
                  </a:lnTo>
                  <a:lnTo>
                    <a:pt x="8789" y="7327"/>
                  </a:lnTo>
                  <a:lnTo>
                    <a:pt x="8766" y="7350"/>
                  </a:lnTo>
                  <a:lnTo>
                    <a:pt x="8743" y="7396"/>
                  </a:lnTo>
                  <a:lnTo>
                    <a:pt x="8697" y="7464"/>
                  </a:lnTo>
                  <a:cubicBezTo>
                    <a:pt x="8515" y="7670"/>
                    <a:pt x="8355" y="7898"/>
                    <a:pt x="8195" y="8126"/>
                  </a:cubicBezTo>
                  <a:lnTo>
                    <a:pt x="8035" y="8354"/>
                  </a:lnTo>
                  <a:cubicBezTo>
                    <a:pt x="7876" y="8560"/>
                    <a:pt x="7716" y="8765"/>
                    <a:pt x="7556" y="8971"/>
                  </a:cubicBezTo>
                  <a:lnTo>
                    <a:pt x="7373" y="9222"/>
                  </a:lnTo>
                  <a:cubicBezTo>
                    <a:pt x="7305" y="9313"/>
                    <a:pt x="7259" y="9382"/>
                    <a:pt x="7191" y="9473"/>
                  </a:cubicBezTo>
                  <a:lnTo>
                    <a:pt x="7168" y="9496"/>
                  </a:lnTo>
                  <a:lnTo>
                    <a:pt x="7145" y="9541"/>
                  </a:lnTo>
                  <a:lnTo>
                    <a:pt x="7077" y="9610"/>
                  </a:lnTo>
                  <a:lnTo>
                    <a:pt x="7054" y="9633"/>
                  </a:lnTo>
                  <a:lnTo>
                    <a:pt x="7054" y="9633"/>
                  </a:lnTo>
                  <a:lnTo>
                    <a:pt x="7099" y="9610"/>
                  </a:lnTo>
                  <a:lnTo>
                    <a:pt x="7031" y="9678"/>
                  </a:lnTo>
                  <a:cubicBezTo>
                    <a:pt x="6985" y="9747"/>
                    <a:pt x="6940" y="9792"/>
                    <a:pt x="6894" y="9838"/>
                  </a:cubicBezTo>
                  <a:lnTo>
                    <a:pt x="6848" y="9907"/>
                  </a:lnTo>
                  <a:lnTo>
                    <a:pt x="6780" y="9975"/>
                  </a:lnTo>
                  <a:lnTo>
                    <a:pt x="6734" y="10044"/>
                  </a:lnTo>
                  <a:cubicBezTo>
                    <a:pt x="6711" y="10066"/>
                    <a:pt x="6711" y="10089"/>
                    <a:pt x="6711" y="10089"/>
                  </a:cubicBezTo>
                  <a:lnTo>
                    <a:pt x="6689" y="10112"/>
                  </a:lnTo>
                  <a:lnTo>
                    <a:pt x="6666" y="10135"/>
                  </a:lnTo>
                  <a:cubicBezTo>
                    <a:pt x="6597" y="10226"/>
                    <a:pt x="6529" y="10295"/>
                    <a:pt x="6483" y="10386"/>
                  </a:cubicBezTo>
                  <a:lnTo>
                    <a:pt x="6346" y="10546"/>
                  </a:lnTo>
                  <a:cubicBezTo>
                    <a:pt x="6209" y="10705"/>
                    <a:pt x="6095" y="10865"/>
                    <a:pt x="5958" y="11002"/>
                  </a:cubicBezTo>
                  <a:cubicBezTo>
                    <a:pt x="5913" y="11071"/>
                    <a:pt x="5867" y="11139"/>
                    <a:pt x="5821" y="11185"/>
                  </a:cubicBezTo>
                  <a:cubicBezTo>
                    <a:pt x="5753" y="11276"/>
                    <a:pt x="5684" y="11367"/>
                    <a:pt x="5593" y="11459"/>
                  </a:cubicBezTo>
                  <a:lnTo>
                    <a:pt x="5570" y="11504"/>
                  </a:lnTo>
                  <a:lnTo>
                    <a:pt x="5525" y="11550"/>
                  </a:lnTo>
                  <a:cubicBezTo>
                    <a:pt x="5433" y="11664"/>
                    <a:pt x="5319" y="11801"/>
                    <a:pt x="5228" y="11938"/>
                  </a:cubicBezTo>
                  <a:cubicBezTo>
                    <a:pt x="5182" y="11984"/>
                    <a:pt x="5137" y="12029"/>
                    <a:pt x="5091" y="12098"/>
                  </a:cubicBezTo>
                  <a:lnTo>
                    <a:pt x="5045" y="12143"/>
                  </a:lnTo>
                  <a:cubicBezTo>
                    <a:pt x="5022" y="12189"/>
                    <a:pt x="5000" y="12212"/>
                    <a:pt x="4954" y="12258"/>
                  </a:cubicBezTo>
                  <a:lnTo>
                    <a:pt x="4954" y="12280"/>
                  </a:lnTo>
                  <a:cubicBezTo>
                    <a:pt x="4908" y="12326"/>
                    <a:pt x="4863" y="12372"/>
                    <a:pt x="4840" y="12417"/>
                  </a:cubicBezTo>
                  <a:cubicBezTo>
                    <a:pt x="4840" y="12440"/>
                    <a:pt x="4817" y="12463"/>
                    <a:pt x="4817" y="12486"/>
                  </a:cubicBezTo>
                  <a:cubicBezTo>
                    <a:pt x="4794" y="12509"/>
                    <a:pt x="4748" y="12554"/>
                    <a:pt x="4726" y="12577"/>
                  </a:cubicBezTo>
                  <a:lnTo>
                    <a:pt x="4703" y="12600"/>
                  </a:lnTo>
                  <a:lnTo>
                    <a:pt x="4634" y="12668"/>
                  </a:lnTo>
                  <a:cubicBezTo>
                    <a:pt x="4589" y="12737"/>
                    <a:pt x="4520" y="12805"/>
                    <a:pt x="4475" y="12874"/>
                  </a:cubicBezTo>
                  <a:lnTo>
                    <a:pt x="4429" y="12897"/>
                  </a:lnTo>
                  <a:cubicBezTo>
                    <a:pt x="4383" y="12965"/>
                    <a:pt x="4338" y="13034"/>
                    <a:pt x="4269" y="13079"/>
                  </a:cubicBezTo>
                  <a:cubicBezTo>
                    <a:pt x="4178" y="13193"/>
                    <a:pt x="4087" y="13308"/>
                    <a:pt x="3972" y="13399"/>
                  </a:cubicBezTo>
                  <a:lnTo>
                    <a:pt x="3881" y="13513"/>
                  </a:lnTo>
                  <a:cubicBezTo>
                    <a:pt x="3744" y="13650"/>
                    <a:pt x="3630" y="13787"/>
                    <a:pt x="3493" y="13924"/>
                  </a:cubicBezTo>
                  <a:lnTo>
                    <a:pt x="3288" y="14129"/>
                  </a:lnTo>
                  <a:lnTo>
                    <a:pt x="3105" y="14335"/>
                  </a:lnTo>
                  <a:cubicBezTo>
                    <a:pt x="3059" y="14380"/>
                    <a:pt x="3037" y="14426"/>
                    <a:pt x="2991" y="14472"/>
                  </a:cubicBezTo>
                  <a:lnTo>
                    <a:pt x="2922" y="14540"/>
                  </a:lnTo>
                  <a:cubicBezTo>
                    <a:pt x="2854" y="14631"/>
                    <a:pt x="2808" y="14700"/>
                    <a:pt x="2740" y="14768"/>
                  </a:cubicBezTo>
                  <a:cubicBezTo>
                    <a:pt x="2694" y="14814"/>
                    <a:pt x="2649" y="14860"/>
                    <a:pt x="2603" y="14905"/>
                  </a:cubicBezTo>
                  <a:lnTo>
                    <a:pt x="2534" y="14974"/>
                  </a:lnTo>
                  <a:cubicBezTo>
                    <a:pt x="2489" y="15042"/>
                    <a:pt x="2443" y="15088"/>
                    <a:pt x="2397" y="15156"/>
                  </a:cubicBezTo>
                  <a:cubicBezTo>
                    <a:pt x="2352" y="15179"/>
                    <a:pt x="2329" y="15225"/>
                    <a:pt x="2283" y="15271"/>
                  </a:cubicBezTo>
                  <a:lnTo>
                    <a:pt x="2215" y="15362"/>
                  </a:lnTo>
                  <a:cubicBezTo>
                    <a:pt x="2169" y="15408"/>
                    <a:pt x="2124" y="15453"/>
                    <a:pt x="2078" y="15499"/>
                  </a:cubicBezTo>
                  <a:lnTo>
                    <a:pt x="2032" y="15544"/>
                  </a:lnTo>
                  <a:cubicBezTo>
                    <a:pt x="1895" y="15681"/>
                    <a:pt x="1781" y="15841"/>
                    <a:pt x="1644" y="15978"/>
                  </a:cubicBezTo>
                  <a:cubicBezTo>
                    <a:pt x="1621" y="16001"/>
                    <a:pt x="1576" y="16047"/>
                    <a:pt x="1553" y="16069"/>
                  </a:cubicBezTo>
                  <a:lnTo>
                    <a:pt x="1462" y="16161"/>
                  </a:lnTo>
                  <a:cubicBezTo>
                    <a:pt x="1393" y="16229"/>
                    <a:pt x="1348" y="16275"/>
                    <a:pt x="1302" y="16321"/>
                  </a:cubicBezTo>
                  <a:lnTo>
                    <a:pt x="1256" y="16366"/>
                  </a:lnTo>
                  <a:cubicBezTo>
                    <a:pt x="1188" y="16435"/>
                    <a:pt x="1096" y="16526"/>
                    <a:pt x="1028" y="16594"/>
                  </a:cubicBezTo>
                  <a:lnTo>
                    <a:pt x="868" y="16754"/>
                  </a:lnTo>
                  <a:lnTo>
                    <a:pt x="777" y="16823"/>
                  </a:lnTo>
                  <a:lnTo>
                    <a:pt x="686" y="16914"/>
                  </a:lnTo>
                  <a:cubicBezTo>
                    <a:pt x="640" y="16982"/>
                    <a:pt x="571" y="17028"/>
                    <a:pt x="503" y="17097"/>
                  </a:cubicBezTo>
                  <a:cubicBezTo>
                    <a:pt x="457" y="17142"/>
                    <a:pt x="389" y="17188"/>
                    <a:pt x="343" y="17234"/>
                  </a:cubicBezTo>
                  <a:cubicBezTo>
                    <a:pt x="298" y="17256"/>
                    <a:pt x="252" y="17302"/>
                    <a:pt x="206" y="17348"/>
                  </a:cubicBezTo>
                  <a:lnTo>
                    <a:pt x="138" y="17393"/>
                  </a:lnTo>
                  <a:cubicBezTo>
                    <a:pt x="92" y="17416"/>
                    <a:pt x="69" y="17439"/>
                    <a:pt x="69" y="17462"/>
                  </a:cubicBezTo>
                  <a:cubicBezTo>
                    <a:pt x="24" y="17485"/>
                    <a:pt x="1" y="17553"/>
                    <a:pt x="1" y="17622"/>
                  </a:cubicBezTo>
                  <a:cubicBezTo>
                    <a:pt x="1" y="17690"/>
                    <a:pt x="46" y="17759"/>
                    <a:pt x="92" y="17781"/>
                  </a:cubicBezTo>
                  <a:cubicBezTo>
                    <a:pt x="115" y="17804"/>
                    <a:pt x="161" y="17804"/>
                    <a:pt x="183" y="17804"/>
                  </a:cubicBezTo>
                  <a:cubicBezTo>
                    <a:pt x="229" y="17850"/>
                    <a:pt x="252" y="17873"/>
                    <a:pt x="298" y="17895"/>
                  </a:cubicBezTo>
                  <a:lnTo>
                    <a:pt x="320" y="17918"/>
                  </a:lnTo>
                  <a:cubicBezTo>
                    <a:pt x="343" y="17941"/>
                    <a:pt x="366" y="17964"/>
                    <a:pt x="389" y="17987"/>
                  </a:cubicBezTo>
                  <a:lnTo>
                    <a:pt x="412" y="18010"/>
                  </a:lnTo>
                  <a:lnTo>
                    <a:pt x="435" y="18032"/>
                  </a:lnTo>
                  <a:cubicBezTo>
                    <a:pt x="503" y="18078"/>
                    <a:pt x="571" y="18147"/>
                    <a:pt x="617" y="18192"/>
                  </a:cubicBezTo>
                  <a:lnTo>
                    <a:pt x="663" y="18238"/>
                  </a:lnTo>
                  <a:cubicBezTo>
                    <a:pt x="731" y="18283"/>
                    <a:pt x="800" y="18352"/>
                    <a:pt x="868" y="18420"/>
                  </a:cubicBezTo>
                  <a:cubicBezTo>
                    <a:pt x="982" y="18512"/>
                    <a:pt x="1096" y="18603"/>
                    <a:pt x="1233" y="18694"/>
                  </a:cubicBezTo>
                  <a:lnTo>
                    <a:pt x="1279" y="18740"/>
                  </a:lnTo>
                  <a:cubicBezTo>
                    <a:pt x="1370" y="18808"/>
                    <a:pt x="1484" y="18877"/>
                    <a:pt x="1576" y="18945"/>
                  </a:cubicBezTo>
                  <a:lnTo>
                    <a:pt x="1599" y="18945"/>
                  </a:lnTo>
                  <a:lnTo>
                    <a:pt x="1667" y="19014"/>
                  </a:lnTo>
                  <a:lnTo>
                    <a:pt x="1758" y="19060"/>
                  </a:lnTo>
                  <a:cubicBezTo>
                    <a:pt x="1827" y="19128"/>
                    <a:pt x="1918" y="19174"/>
                    <a:pt x="2009" y="19242"/>
                  </a:cubicBezTo>
                  <a:cubicBezTo>
                    <a:pt x="2078" y="19288"/>
                    <a:pt x="2146" y="19333"/>
                    <a:pt x="2215" y="19379"/>
                  </a:cubicBezTo>
                  <a:lnTo>
                    <a:pt x="2375" y="19493"/>
                  </a:lnTo>
                  <a:lnTo>
                    <a:pt x="2397" y="19493"/>
                  </a:lnTo>
                  <a:cubicBezTo>
                    <a:pt x="2489" y="19562"/>
                    <a:pt x="2580" y="19630"/>
                    <a:pt x="2671" y="19699"/>
                  </a:cubicBezTo>
                  <a:lnTo>
                    <a:pt x="2922" y="19858"/>
                  </a:lnTo>
                  <a:lnTo>
                    <a:pt x="3151" y="19995"/>
                  </a:lnTo>
                  <a:lnTo>
                    <a:pt x="3196" y="20041"/>
                  </a:lnTo>
                  <a:lnTo>
                    <a:pt x="3242" y="20064"/>
                  </a:lnTo>
                  <a:lnTo>
                    <a:pt x="3288" y="20087"/>
                  </a:lnTo>
                  <a:lnTo>
                    <a:pt x="3379" y="20132"/>
                  </a:lnTo>
                  <a:cubicBezTo>
                    <a:pt x="3425" y="20178"/>
                    <a:pt x="3470" y="20201"/>
                    <a:pt x="3493" y="20224"/>
                  </a:cubicBezTo>
                  <a:lnTo>
                    <a:pt x="3584" y="20269"/>
                  </a:lnTo>
                  <a:cubicBezTo>
                    <a:pt x="3721" y="20361"/>
                    <a:pt x="3881" y="20452"/>
                    <a:pt x="4064" y="20543"/>
                  </a:cubicBezTo>
                  <a:cubicBezTo>
                    <a:pt x="4155" y="20589"/>
                    <a:pt x="4269" y="20657"/>
                    <a:pt x="4360" y="20726"/>
                  </a:cubicBezTo>
                  <a:lnTo>
                    <a:pt x="4543" y="20817"/>
                  </a:lnTo>
                  <a:cubicBezTo>
                    <a:pt x="4680" y="20908"/>
                    <a:pt x="4840" y="21000"/>
                    <a:pt x="5000" y="21068"/>
                  </a:cubicBezTo>
                  <a:cubicBezTo>
                    <a:pt x="5091" y="21114"/>
                    <a:pt x="5159" y="21159"/>
                    <a:pt x="5251" y="21205"/>
                  </a:cubicBezTo>
                  <a:cubicBezTo>
                    <a:pt x="5319" y="21251"/>
                    <a:pt x="5388" y="21296"/>
                    <a:pt x="5456" y="21319"/>
                  </a:cubicBezTo>
                  <a:cubicBezTo>
                    <a:pt x="5547" y="21365"/>
                    <a:pt x="5639" y="21411"/>
                    <a:pt x="5730" y="21456"/>
                  </a:cubicBezTo>
                  <a:lnTo>
                    <a:pt x="5913" y="21547"/>
                  </a:lnTo>
                  <a:lnTo>
                    <a:pt x="6004" y="21593"/>
                  </a:lnTo>
                  <a:cubicBezTo>
                    <a:pt x="6164" y="21684"/>
                    <a:pt x="6323" y="21753"/>
                    <a:pt x="6483" y="21844"/>
                  </a:cubicBezTo>
                  <a:lnTo>
                    <a:pt x="6506" y="21844"/>
                  </a:lnTo>
                  <a:lnTo>
                    <a:pt x="6575" y="21890"/>
                  </a:lnTo>
                  <a:lnTo>
                    <a:pt x="6620" y="21913"/>
                  </a:lnTo>
                  <a:lnTo>
                    <a:pt x="6711" y="21958"/>
                  </a:lnTo>
                  <a:lnTo>
                    <a:pt x="6803" y="21981"/>
                  </a:lnTo>
                  <a:lnTo>
                    <a:pt x="6894" y="22027"/>
                  </a:lnTo>
                  <a:cubicBezTo>
                    <a:pt x="7054" y="22095"/>
                    <a:pt x="7214" y="22187"/>
                    <a:pt x="7396" y="22255"/>
                  </a:cubicBezTo>
                  <a:cubicBezTo>
                    <a:pt x="7488" y="22301"/>
                    <a:pt x="7556" y="22346"/>
                    <a:pt x="7647" y="22392"/>
                  </a:cubicBezTo>
                  <a:cubicBezTo>
                    <a:pt x="7739" y="22438"/>
                    <a:pt x="7807" y="22461"/>
                    <a:pt x="7876" y="22506"/>
                  </a:cubicBezTo>
                  <a:lnTo>
                    <a:pt x="7944" y="22529"/>
                  </a:lnTo>
                  <a:cubicBezTo>
                    <a:pt x="8035" y="22575"/>
                    <a:pt x="8127" y="22620"/>
                    <a:pt x="8218" y="22666"/>
                  </a:cubicBezTo>
                  <a:lnTo>
                    <a:pt x="8286" y="22689"/>
                  </a:lnTo>
                  <a:cubicBezTo>
                    <a:pt x="8355" y="22712"/>
                    <a:pt x="8423" y="22757"/>
                    <a:pt x="8492" y="22780"/>
                  </a:cubicBezTo>
                  <a:lnTo>
                    <a:pt x="8606" y="22826"/>
                  </a:lnTo>
                  <a:lnTo>
                    <a:pt x="8674" y="22871"/>
                  </a:lnTo>
                  <a:cubicBezTo>
                    <a:pt x="8857" y="22940"/>
                    <a:pt x="9040" y="23031"/>
                    <a:pt x="9222" y="23100"/>
                  </a:cubicBezTo>
                  <a:cubicBezTo>
                    <a:pt x="9291" y="23122"/>
                    <a:pt x="9336" y="23145"/>
                    <a:pt x="9405" y="23168"/>
                  </a:cubicBezTo>
                  <a:lnTo>
                    <a:pt x="9519" y="23214"/>
                  </a:lnTo>
                  <a:cubicBezTo>
                    <a:pt x="9587" y="23259"/>
                    <a:pt x="9679" y="23282"/>
                    <a:pt x="9747" y="23328"/>
                  </a:cubicBezTo>
                  <a:lnTo>
                    <a:pt x="9770" y="23328"/>
                  </a:lnTo>
                  <a:lnTo>
                    <a:pt x="9839" y="23351"/>
                  </a:lnTo>
                  <a:lnTo>
                    <a:pt x="9884" y="23374"/>
                  </a:lnTo>
                  <a:lnTo>
                    <a:pt x="9930" y="23396"/>
                  </a:lnTo>
                  <a:cubicBezTo>
                    <a:pt x="10044" y="23442"/>
                    <a:pt x="10181" y="23510"/>
                    <a:pt x="10295" y="23556"/>
                  </a:cubicBezTo>
                  <a:lnTo>
                    <a:pt x="10478" y="23625"/>
                  </a:lnTo>
                  <a:lnTo>
                    <a:pt x="10569" y="23647"/>
                  </a:lnTo>
                  <a:lnTo>
                    <a:pt x="10615" y="23670"/>
                  </a:lnTo>
                  <a:cubicBezTo>
                    <a:pt x="10683" y="23693"/>
                    <a:pt x="10752" y="23716"/>
                    <a:pt x="10820" y="23762"/>
                  </a:cubicBezTo>
                  <a:cubicBezTo>
                    <a:pt x="10911" y="23784"/>
                    <a:pt x="11003" y="23830"/>
                    <a:pt x="11094" y="23853"/>
                  </a:cubicBezTo>
                  <a:lnTo>
                    <a:pt x="11162" y="23898"/>
                  </a:lnTo>
                  <a:lnTo>
                    <a:pt x="11208" y="23921"/>
                  </a:lnTo>
                  <a:lnTo>
                    <a:pt x="11231" y="23921"/>
                  </a:lnTo>
                  <a:lnTo>
                    <a:pt x="11322" y="23967"/>
                  </a:lnTo>
                  <a:cubicBezTo>
                    <a:pt x="11459" y="24013"/>
                    <a:pt x="11619" y="24081"/>
                    <a:pt x="11756" y="24127"/>
                  </a:cubicBezTo>
                  <a:lnTo>
                    <a:pt x="11847" y="24150"/>
                  </a:lnTo>
                  <a:cubicBezTo>
                    <a:pt x="11961" y="24195"/>
                    <a:pt x="12075" y="24241"/>
                    <a:pt x="12190" y="24287"/>
                  </a:cubicBezTo>
                  <a:lnTo>
                    <a:pt x="12349" y="24355"/>
                  </a:lnTo>
                  <a:cubicBezTo>
                    <a:pt x="12486" y="24423"/>
                    <a:pt x="12646" y="24469"/>
                    <a:pt x="12783" y="24515"/>
                  </a:cubicBezTo>
                  <a:lnTo>
                    <a:pt x="12874" y="24560"/>
                  </a:lnTo>
                  <a:cubicBezTo>
                    <a:pt x="13034" y="24606"/>
                    <a:pt x="13194" y="24652"/>
                    <a:pt x="13354" y="24697"/>
                  </a:cubicBezTo>
                  <a:lnTo>
                    <a:pt x="13422" y="24720"/>
                  </a:lnTo>
                  <a:cubicBezTo>
                    <a:pt x="13445" y="24720"/>
                    <a:pt x="13468" y="24743"/>
                    <a:pt x="13491" y="24743"/>
                  </a:cubicBezTo>
                  <a:lnTo>
                    <a:pt x="13605" y="24766"/>
                  </a:lnTo>
                  <a:lnTo>
                    <a:pt x="13628" y="24789"/>
                  </a:lnTo>
                  <a:cubicBezTo>
                    <a:pt x="13719" y="24812"/>
                    <a:pt x="13787" y="24834"/>
                    <a:pt x="13879" y="24857"/>
                  </a:cubicBezTo>
                  <a:cubicBezTo>
                    <a:pt x="13970" y="24880"/>
                    <a:pt x="14061" y="24903"/>
                    <a:pt x="14153" y="24926"/>
                  </a:cubicBezTo>
                  <a:lnTo>
                    <a:pt x="14221" y="24926"/>
                  </a:lnTo>
                  <a:lnTo>
                    <a:pt x="14267" y="24948"/>
                  </a:lnTo>
                  <a:lnTo>
                    <a:pt x="14381" y="24971"/>
                  </a:lnTo>
                  <a:lnTo>
                    <a:pt x="14404" y="24971"/>
                  </a:lnTo>
                  <a:cubicBezTo>
                    <a:pt x="14472" y="24994"/>
                    <a:pt x="14518" y="24994"/>
                    <a:pt x="14563" y="24994"/>
                  </a:cubicBezTo>
                  <a:lnTo>
                    <a:pt x="14700" y="24994"/>
                  </a:lnTo>
                  <a:cubicBezTo>
                    <a:pt x="14746" y="24971"/>
                    <a:pt x="14792" y="24948"/>
                    <a:pt x="14792" y="24903"/>
                  </a:cubicBezTo>
                  <a:cubicBezTo>
                    <a:pt x="14837" y="24903"/>
                    <a:pt x="14860" y="24903"/>
                    <a:pt x="14883" y="24857"/>
                  </a:cubicBezTo>
                  <a:cubicBezTo>
                    <a:pt x="14997" y="24766"/>
                    <a:pt x="15111" y="24675"/>
                    <a:pt x="15202" y="24583"/>
                  </a:cubicBezTo>
                  <a:lnTo>
                    <a:pt x="15271" y="24538"/>
                  </a:lnTo>
                  <a:lnTo>
                    <a:pt x="15271" y="24515"/>
                  </a:lnTo>
                  <a:lnTo>
                    <a:pt x="15431" y="24401"/>
                  </a:lnTo>
                  <a:cubicBezTo>
                    <a:pt x="15499" y="24332"/>
                    <a:pt x="15568" y="24264"/>
                    <a:pt x="15636" y="24195"/>
                  </a:cubicBezTo>
                  <a:lnTo>
                    <a:pt x="15705" y="24150"/>
                  </a:lnTo>
                  <a:cubicBezTo>
                    <a:pt x="15819" y="24058"/>
                    <a:pt x="15910" y="23967"/>
                    <a:pt x="16001" y="23876"/>
                  </a:cubicBezTo>
                  <a:lnTo>
                    <a:pt x="16024" y="23853"/>
                  </a:lnTo>
                  <a:lnTo>
                    <a:pt x="16001" y="23853"/>
                  </a:lnTo>
                  <a:cubicBezTo>
                    <a:pt x="16138" y="23762"/>
                    <a:pt x="16252" y="23625"/>
                    <a:pt x="16389" y="23488"/>
                  </a:cubicBezTo>
                  <a:lnTo>
                    <a:pt x="16526" y="23328"/>
                  </a:lnTo>
                  <a:lnTo>
                    <a:pt x="16595" y="23259"/>
                  </a:lnTo>
                  <a:cubicBezTo>
                    <a:pt x="16663" y="23214"/>
                    <a:pt x="16709" y="23168"/>
                    <a:pt x="16755" y="23100"/>
                  </a:cubicBezTo>
                  <a:cubicBezTo>
                    <a:pt x="16823" y="23008"/>
                    <a:pt x="16914" y="22940"/>
                    <a:pt x="16983" y="22871"/>
                  </a:cubicBezTo>
                  <a:lnTo>
                    <a:pt x="17006" y="22849"/>
                  </a:lnTo>
                  <a:lnTo>
                    <a:pt x="17074" y="22780"/>
                  </a:lnTo>
                  <a:lnTo>
                    <a:pt x="17143" y="22689"/>
                  </a:lnTo>
                  <a:cubicBezTo>
                    <a:pt x="17211" y="22620"/>
                    <a:pt x="17280" y="22552"/>
                    <a:pt x="17348" y="22506"/>
                  </a:cubicBezTo>
                  <a:lnTo>
                    <a:pt x="17508" y="22324"/>
                  </a:lnTo>
                  <a:cubicBezTo>
                    <a:pt x="17645" y="22187"/>
                    <a:pt x="17759" y="22050"/>
                    <a:pt x="17873" y="21913"/>
                  </a:cubicBezTo>
                  <a:cubicBezTo>
                    <a:pt x="17942" y="21844"/>
                    <a:pt x="18010" y="21776"/>
                    <a:pt x="18056" y="21707"/>
                  </a:cubicBezTo>
                  <a:cubicBezTo>
                    <a:pt x="18124" y="21639"/>
                    <a:pt x="18193" y="21570"/>
                    <a:pt x="18261" y="21502"/>
                  </a:cubicBezTo>
                  <a:lnTo>
                    <a:pt x="18466" y="21274"/>
                  </a:lnTo>
                  <a:lnTo>
                    <a:pt x="18603" y="21114"/>
                  </a:lnTo>
                  <a:cubicBezTo>
                    <a:pt x="18672" y="21045"/>
                    <a:pt x="18740" y="20954"/>
                    <a:pt x="18809" y="20886"/>
                  </a:cubicBezTo>
                  <a:lnTo>
                    <a:pt x="18969" y="20680"/>
                  </a:lnTo>
                  <a:cubicBezTo>
                    <a:pt x="19037" y="20612"/>
                    <a:pt x="19106" y="20543"/>
                    <a:pt x="19174" y="20452"/>
                  </a:cubicBezTo>
                  <a:cubicBezTo>
                    <a:pt x="19197" y="20429"/>
                    <a:pt x="19243" y="20383"/>
                    <a:pt x="19288" y="20338"/>
                  </a:cubicBezTo>
                  <a:lnTo>
                    <a:pt x="19311" y="20292"/>
                  </a:lnTo>
                  <a:lnTo>
                    <a:pt x="19357" y="20246"/>
                  </a:lnTo>
                  <a:lnTo>
                    <a:pt x="19471" y="20132"/>
                  </a:lnTo>
                  <a:lnTo>
                    <a:pt x="19516" y="20087"/>
                  </a:lnTo>
                  <a:cubicBezTo>
                    <a:pt x="19585" y="19995"/>
                    <a:pt x="19653" y="19904"/>
                    <a:pt x="19722" y="19813"/>
                  </a:cubicBezTo>
                  <a:cubicBezTo>
                    <a:pt x="19950" y="19585"/>
                    <a:pt x="20178" y="19288"/>
                    <a:pt x="20429" y="18968"/>
                  </a:cubicBezTo>
                  <a:lnTo>
                    <a:pt x="20475" y="18900"/>
                  </a:lnTo>
                  <a:cubicBezTo>
                    <a:pt x="20521" y="18854"/>
                    <a:pt x="20566" y="18808"/>
                    <a:pt x="20589" y="18763"/>
                  </a:cubicBezTo>
                  <a:lnTo>
                    <a:pt x="20635" y="18717"/>
                  </a:lnTo>
                  <a:lnTo>
                    <a:pt x="20681" y="18672"/>
                  </a:lnTo>
                  <a:cubicBezTo>
                    <a:pt x="20703" y="18626"/>
                    <a:pt x="20726" y="18603"/>
                    <a:pt x="20749" y="18580"/>
                  </a:cubicBezTo>
                  <a:cubicBezTo>
                    <a:pt x="20818" y="18489"/>
                    <a:pt x="20909" y="18375"/>
                    <a:pt x="20977" y="18283"/>
                  </a:cubicBezTo>
                  <a:lnTo>
                    <a:pt x="21091" y="18147"/>
                  </a:lnTo>
                  <a:lnTo>
                    <a:pt x="21206" y="17987"/>
                  </a:lnTo>
                  <a:cubicBezTo>
                    <a:pt x="21411" y="17736"/>
                    <a:pt x="21571" y="17530"/>
                    <a:pt x="21753" y="17325"/>
                  </a:cubicBezTo>
                  <a:lnTo>
                    <a:pt x="21936" y="17051"/>
                  </a:lnTo>
                  <a:cubicBezTo>
                    <a:pt x="22073" y="16868"/>
                    <a:pt x="22210" y="16686"/>
                    <a:pt x="22347" y="16503"/>
                  </a:cubicBezTo>
                  <a:cubicBezTo>
                    <a:pt x="22438" y="16366"/>
                    <a:pt x="22552" y="16252"/>
                    <a:pt x="22644" y="16138"/>
                  </a:cubicBezTo>
                  <a:lnTo>
                    <a:pt x="22780" y="15955"/>
                  </a:lnTo>
                  <a:lnTo>
                    <a:pt x="22917" y="15773"/>
                  </a:lnTo>
                  <a:cubicBezTo>
                    <a:pt x="23100" y="15567"/>
                    <a:pt x="23237" y="15339"/>
                    <a:pt x="23374" y="15156"/>
                  </a:cubicBezTo>
                  <a:cubicBezTo>
                    <a:pt x="23420" y="15065"/>
                    <a:pt x="23488" y="14997"/>
                    <a:pt x="23534" y="14928"/>
                  </a:cubicBezTo>
                  <a:cubicBezTo>
                    <a:pt x="23602" y="14814"/>
                    <a:pt x="23693" y="14700"/>
                    <a:pt x="23762" y="14609"/>
                  </a:cubicBezTo>
                  <a:lnTo>
                    <a:pt x="23830" y="14494"/>
                  </a:lnTo>
                  <a:cubicBezTo>
                    <a:pt x="23945" y="14358"/>
                    <a:pt x="24036" y="14221"/>
                    <a:pt x="24150" y="14061"/>
                  </a:cubicBezTo>
                  <a:cubicBezTo>
                    <a:pt x="24241" y="13901"/>
                    <a:pt x="24355" y="13764"/>
                    <a:pt x="24447" y="13604"/>
                  </a:cubicBezTo>
                  <a:lnTo>
                    <a:pt x="24561" y="13445"/>
                  </a:lnTo>
                  <a:lnTo>
                    <a:pt x="24584" y="13399"/>
                  </a:lnTo>
                  <a:lnTo>
                    <a:pt x="24607" y="13353"/>
                  </a:lnTo>
                  <a:cubicBezTo>
                    <a:pt x="24652" y="13308"/>
                    <a:pt x="24698" y="13239"/>
                    <a:pt x="24743" y="13171"/>
                  </a:cubicBezTo>
                  <a:lnTo>
                    <a:pt x="24835" y="13034"/>
                  </a:lnTo>
                  <a:lnTo>
                    <a:pt x="24903" y="12942"/>
                  </a:lnTo>
                  <a:lnTo>
                    <a:pt x="24972" y="12851"/>
                  </a:lnTo>
                  <a:cubicBezTo>
                    <a:pt x="24995" y="12805"/>
                    <a:pt x="25040" y="12760"/>
                    <a:pt x="25063" y="12714"/>
                  </a:cubicBezTo>
                  <a:cubicBezTo>
                    <a:pt x="25109" y="12646"/>
                    <a:pt x="25177" y="12554"/>
                    <a:pt x="25223" y="12486"/>
                  </a:cubicBezTo>
                  <a:cubicBezTo>
                    <a:pt x="25268" y="12417"/>
                    <a:pt x="25337" y="12326"/>
                    <a:pt x="25383" y="12258"/>
                  </a:cubicBezTo>
                  <a:cubicBezTo>
                    <a:pt x="25428" y="12189"/>
                    <a:pt x="25474" y="12098"/>
                    <a:pt x="25520" y="12029"/>
                  </a:cubicBezTo>
                  <a:lnTo>
                    <a:pt x="25588" y="11961"/>
                  </a:lnTo>
                  <a:lnTo>
                    <a:pt x="25588" y="11938"/>
                  </a:lnTo>
                  <a:cubicBezTo>
                    <a:pt x="25611" y="11892"/>
                    <a:pt x="25656" y="11847"/>
                    <a:pt x="25679" y="11801"/>
                  </a:cubicBezTo>
                  <a:lnTo>
                    <a:pt x="25748" y="11687"/>
                  </a:lnTo>
                  <a:cubicBezTo>
                    <a:pt x="25816" y="11596"/>
                    <a:pt x="25885" y="11482"/>
                    <a:pt x="25953" y="11367"/>
                  </a:cubicBezTo>
                  <a:lnTo>
                    <a:pt x="25976" y="11345"/>
                  </a:lnTo>
                  <a:lnTo>
                    <a:pt x="25976" y="11322"/>
                  </a:lnTo>
                  <a:lnTo>
                    <a:pt x="25999" y="11299"/>
                  </a:lnTo>
                  <a:cubicBezTo>
                    <a:pt x="26022" y="11253"/>
                    <a:pt x="26045" y="11230"/>
                    <a:pt x="26067" y="11185"/>
                  </a:cubicBezTo>
                  <a:cubicBezTo>
                    <a:pt x="26090" y="11139"/>
                    <a:pt x="26136" y="11094"/>
                    <a:pt x="26159" y="11048"/>
                  </a:cubicBezTo>
                  <a:lnTo>
                    <a:pt x="26136" y="11048"/>
                  </a:lnTo>
                  <a:lnTo>
                    <a:pt x="26181" y="11025"/>
                  </a:lnTo>
                  <a:lnTo>
                    <a:pt x="26204" y="10957"/>
                  </a:lnTo>
                  <a:lnTo>
                    <a:pt x="26227" y="10934"/>
                  </a:lnTo>
                  <a:lnTo>
                    <a:pt x="26250" y="10911"/>
                  </a:lnTo>
                  <a:lnTo>
                    <a:pt x="26250" y="10888"/>
                  </a:lnTo>
                  <a:lnTo>
                    <a:pt x="26296" y="10842"/>
                  </a:lnTo>
                  <a:lnTo>
                    <a:pt x="26318" y="10774"/>
                  </a:lnTo>
                  <a:lnTo>
                    <a:pt x="26364" y="10728"/>
                  </a:lnTo>
                  <a:lnTo>
                    <a:pt x="26364" y="10705"/>
                  </a:lnTo>
                  <a:cubicBezTo>
                    <a:pt x="26410" y="10637"/>
                    <a:pt x="26455" y="10569"/>
                    <a:pt x="26478" y="10523"/>
                  </a:cubicBezTo>
                  <a:cubicBezTo>
                    <a:pt x="26524" y="10432"/>
                    <a:pt x="26569" y="10363"/>
                    <a:pt x="26615" y="10272"/>
                  </a:cubicBezTo>
                  <a:cubicBezTo>
                    <a:pt x="26638" y="10249"/>
                    <a:pt x="26661" y="10203"/>
                    <a:pt x="26684" y="10158"/>
                  </a:cubicBezTo>
                  <a:lnTo>
                    <a:pt x="26706" y="10089"/>
                  </a:lnTo>
                  <a:lnTo>
                    <a:pt x="26752" y="10044"/>
                  </a:lnTo>
                  <a:cubicBezTo>
                    <a:pt x="26775" y="9975"/>
                    <a:pt x="26798" y="9929"/>
                    <a:pt x="26821" y="9884"/>
                  </a:cubicBezTo>
                  <a:lnTo>
                    <a:pt x="26866" y="9792"/>
                  </a:lnTo>
                  <a:cubicBezTo>
                    <a:pt x="26889" y="9724"/>
                    <a:pt x="26935" y="9656"/>
                    <a:pt x="26958" y="9587"/>
                  </a:cubicBezTo>
                  <a:cubicBezTo>
                    <a:pt x="27003" y="9519"/>
                    <a:pt x="27049" y="9450"/>
                    <a:pt x="27072" y="9382"/>
                  </a:cubicBezTo>
                  <a:cubicBezTo>
                    <a:pt x="27117" y="9290"/>
                    <a:pt x="27140" y="9222"/>
                    <a:pt x="27163" y="9153"/>
                  </a:cubicBezTo>
                  <a:lnTo>
                    <a:pt x="27186" y="9131"/>
                  </a:lnTo>
                  <a:lnTo>
                    <a:pt x="27209" y="9085"/>
                  </a:lnTo>
                  <a:lnTo>
                    <a:pt x="27231" y="9039"/>
                  </a:lnTo>
                  <a:cubicBezTo>
                    <a:pt x="27254" y="8994"/>
                    <a:pt x="27254" y="8948"/>
                    <a:pt x="27277" y="8902"/>
                  </a:cubicBezTo>
                  <a:cubicBezTo>
                    <a:pt x="27323" y="8811"/>
                    <a:pt x="27346" y="8743"/>
                    <a:pt x="27391" y="8651"/>
                  </a:cubicBezTo>
                  <a:cubicBezTo>
                    <a:pt x="27391" y="8628"/>
                    <a:pt x="27414" y="8583"/>
                    <a:pt x="27437" y="8537"/>
                  </a:cubicBezTo>
                  <a:cubicBezTo>
                    <a:pt x="27460" y="8491"/>
                    <a:pt x="27460" y="8446"/>
                    <a:pt x="27482" y="8400"/>
                  </a:cubicBezTo>
                  <a:lnTo>
                    <a:pt x="27528" y="8309"/>
                  </a:lnTo>
                  <a:cubicBezTo>
                    <a:pt x="27551" y="8240"/>
                    <a:pt x="27574" y="8195"/>
                    <a:pt x="27597" y="8126"/>
                  </a:cubicBezTo>
                  <a:cubicBezTo>
                    <a:pt x="27619" y="8035"/>
                    <a:pt x="27665" y="7944"/>
                    <a:pt x="27688" y="7852"/>
                  </a:cubicBezTo>
                  <a:lnTo>
                    <a:pt x="27688" y="7830"/>
                  </a:lnTo>
                  <a:cubicBezTo>
                    <a:pt x="27711" y="7784"/>
                    <a:pt x="27711" y="7715"/>
                    <a:pt x="27734" y="7670"/>
                  </a:cubicBezTo>
                  <a:cubicBezTo>
                    <a:pt x="27734" y="7624"/>
                    <a:pt x="27734" y="7578"/>
                    <a:pt x="27734" y="7533"/>
                  </a:cubicBezTo>
                  <a:lnTo>
                    <a:pt x="27734" y="7487"/>
                  </a:lnTo>
                  <a:cubicBezTo>
                    <a:pt x="27756" y="7487"/>
                    <a:pt x="27756" y="7487"/>
                    <a:pt x="27756" y="7464"/>
                  </a:cubicBezTo>
                  <a:cubicBezTo>
                    <a:pt x="27802" y="7373"/>
                    <a:pt x="27756" y="7259"/>
                    <a:pt x="27642" y="7213"/>
                  </a:cubicBezTo>
                  <a:cubicBezTo>
                    <a:pt x="27574" y="7190"/>
                    <a:pt x="27482" y="7168"/>
                    <a:pt x="27391" y="7145"/>
                  </a:cubicBezTo>
                  <a:lnTo>
                    <a:pt x="27346" y="7145"/>
                  </a:lnTo>
                  <a:lnTo>
                    <a:pt x="27300" y="7122"/>
                  </a:lnTo>
                  <a:lnTo>
                    <a:pt x="27277" y="7122"/>
                  </a:lnTo>
                  <a:cubicBezTo>
                    <a:pt x="27231" y="7122"/>
                    <a:pt x="27209" y="7099"/>
                    <a:pt x="27186" y="7099"/>
                  </a:cubicBezTo>
                  <a:lnTo>
                    <a:pt x="27140" y="7099"/>
                  </a:lnTo>
                  <a:cubicBezTo>
                    <a:pt x="27026" y="7076"/>
                    <a:pt x="26889" y="7031"/>
                    <a:pt x="26775" y="7008"/>
                  </a:cubicBezTo>
                  <a:cubicBezTo>
                    <a:pt x="26547" y="6962"/>
                    <a:pt x="26318" y="6871"/>
                    <a:pt x="26113" y="6802"/>
                  </a:cubicBezTo>
                  <a:cubicBezTo>
                    <a:pt x="25999" y="6757"/>
                    <a:pt x="25885" y="6734"/>
                    <a:pt x="25771" y="6688"/>
                  </a:cubicBezTo>
                  <a:lnTo>
                    <a:pt x="25702" y="6665"/>
                  </a:lnTo>
                  <a:cubicBezTo>
                    <a:pt x="25405" y="6574"/>
                    <a:pt x="25086" y="6460"/>
                    <a:pt x="24766" y="6346"/>
                  </a:cubicBezTo>
                  <a:cubicBezTo>
                    <a:pt x="24629" y="6300"/>
                    <a:pt x="24492" y="6232"/>
                    <a:pt x="24378" y="6186"/>
                  </a:cubicBezTo>
                  <a:lnTo>
                    <a:pt x="24264" y="6140"/>
                  </a:lnTo>
                  <a:cubicBezTo>
                    <a:pt x="24173" y="6095"/>
                    <a:pt x="24104" y="6072"/>
                    <a:pt x="24013" y="6049"/>
                  </a:cubicBezTo>
                  <a:lnTo>
                    <a:pt x="23990" y="6026"/>
                  </a:lnTo>
                  <a:lnTo>
                    <a:pt x="23922" y="6003"/>
                  </a:lnTo>
                  <a:lnTo>
                    <a:pt x="23762" y="5935"/>
                  </a:lnTo>
                  <a:cubicBezTo>
                    <a:pt x="23534" y="5844"/>
                    <a:pt x="23305" y="5752"/>
                    <a:pt x="23077" y="5638"/>
                  </a:cubicBezTo>
                  <a:lnTo>
                    <a:pt x="23032" y="5638"/>
                  </a:lnTo>
                  <a:lnTo>
                    <a:pt x="22803" y="5524"/>
                  </a:lnTo>
                  <a:lnTo>
                    <a:pt x="22644" y="5456"/>
                  </a:lnTo>
                  <a:lnTo>
                    <a:pt x="22621" y="5456"/>
                  </a:lnTo>
                  <a:cubicBezTo>
                    <a:pt x="22507" y="5410"/>
                    <a:pt x="22415" y="5364"/>
                    <a:pt x="22324" y="5319"/>
                  </a:cubicBezTo>
                  <a:cubicBezTo>
                    <a:pt x="22164" y="5273"/>
                    <a:pt x="22027" y="5205"/>
                    <a:pt x="21867" y="5136"/>
                  </a:cubicBezTo>
                  <a:cubicBezTo>
                    <a:pt x="21548" y="5022"/>
                    <a:pt x="21228" y="4862"/>
                    <a:pt x="20886" y="4702"/>
                  </a:cubicBezTo>
                  <a:cubicBezTo>
                    <a:pt x="20658" y="4588"/>
                    <a:pt x="20407" y="4474"/>
                    <a:pt x="20178" y="4337"/>
                  </a:cubicBezTo>
                  <a:lnTo>
                    <a:pt x="19950" y="4223"/>
                  </a:lnTo>
                  <a:cubicBezTo>
                    <a:pt x="19790" y="4155"/>
                    <a:pt x="19631" y="4063"/>
                    <a:pt x="19471" y="3995"/>
                  </a:cubicBezTo>
                  <a:lnTo>
                    <a:pt x="19334" y="3926"/>
                  </a:lnTo>
                  <a:lnTo>
                    <a:pt x="19243" y="3881"/>
                  </a:lnTo>
                  <a:lnTo>
                    <a:pt x="19174" y="3835"/>
                  </a:lnTo>
                  <a:cubicBezTo>
                    <a:pt x="19106" y="3789"/>
                    <a:pt x="19037" y="3767"/>
                    <a:pt x="18969" y="3721"/>
                  </a:cubicBezTo>
                  <a:lnTo>
                    <a:pt x="18877" y="3675"/>
                  </a:lnTo>
                  <a:cubicBezTo>
                    <a:pt x="18672" y="3584"/>
                    <a:pt x="18489" y="3470"/>
                    <a:pt x="18284" y="3379"/>
                  </a:cubicBezTo>
                  <a:cubicBezTo>
                    <a:pt x="18284" y="3356"/>
                    <a:pt x="18261" y="3356"/>
                    <a:pt x="18261" y="3356"/>
                  </a:cubicBezTo>
                  <a:lnTo>
                    <a:pt x="18238" y="3356"/>
                  </a:lnTo>
                  <a:lnTo>
                    <a:pt x="18215" y="3333"/>
                  </a:lnTo>
                  <a:cubicBezTo>
                    <a:pt x="18193" y="3310"/>
                    <a:pt x="18147" y="3287"/>
                    <a:pt x="18124" y="3287"/>
                  </a:cubicBezTo>
                  <a:lnTo>
                    <a:pt x="18078" y="3264"/>
                  </a:lnTo>
                  <a:lnTo>
                    <a:pt x="18033" y="3242"/>
                  </a:lnTo>
                  <a:lnTo>
                    <a:pt x="18010" y="3219"/>
                  </a:lnTo>
                  <a:lnTo>
                    <a:pt x="17964" y="3196"/>
                  </a:lnTo>
                  <a:lnTo>
                    <a:pt x="17919" y="3173"/>
                  </a:lnTo>
                  <a:lnTo>
                    <a:pt x="17873" y="3150"/>
                  </a:lnTo>
                  <a:lnTo>
                    <a:pt x="17827" y="3105"/>
                  </a:lnTo>
                  <a:cubicBezTo>
                    <a:pt x="17713" y="3059"/>
                    <a:pt x="17622" y="2991"/>
                    <a:pt x="17508" y="2945"/>
                  </a:cubicBezTo>
                  <a:lnTo>
                    <a:pt x="17485" y="2922"/>
                  </a:lnTo>
                  <a:lnTo>
                    <a:pt x="17439" y="2899"/>
                  </a:lnTo>
                  <a:lnTo>
                    <a:pt x="17348" y="2854"/>
                  </a:lnTo>
                  <a:lnTo>
                    <a:pt x="17234" y="2762"/>
                  </a:lnTo>
                  <a:lnTo>
                    <a:pt x="17165" y="2739"/>
                  </a:lnTo>
                  <a:lnTo>
                    <a:pt x="17120" y="2694"/>
                  </a:lnTo>
                  <a:cubicBezTo>
                    <a:pt x="17051" y="2648"/>
                    <a:pt x="16983" y="2625"/>
                    <a:pt x="16914" y="2580"/>
                  </a:cubicBezTo>
                  <a:lnTo>
                    <a:pt x="16823" y="2511"/>
                  </a:lnTo>
                  <a:lnTo>
                    <a:pt x="16755" y="2488"/>
                  </a:lnTo>
                  <a:cubicBezTo>
                    <a:pt x="16663" y="2420"/>
                    <a:pt x="16572" y="2374"/>
                    <a:pt x="16481" y="2306"/>
                  </a:cubicBezTo>
                  <a:lnTo>
                    <a:pt x="16344" y="2237"/>
                  </a:lnTo>
                  <a:cubicBezTo>
                    <a:pt x="16252" y="2169"/>
                    <a:pt x="16138" y="2100"/>
                    <a:pt x="16024" y="2032"/>
                  </a:cubicBezTo>
                  <a:lnTo>
                    <a:pt x="15750" y="1849"/>
                  </a:lnTo>
                  <a:lnTo>
                    <a:pt x="15568" y="1735"/>
                  </a:lnTo>
                  <a:cubicBezTo>
                    <a:pt x="15431" y="1644"/>
                    <a:pt x="15317" y="1553"/>
                    <a:pt x="15180" y="1461"/>
                  </a:cubicBezTo>
                  <a:lnTo>
                    <a:pt x="15111" y="1416"/>
                  </a:lnTo>
                  <a:cubicBezTo>
                    <a:pt x="15066" y="1370"/>
                    <a:pt x="14997" y="1324"/>
                    <a:pt x="14951" y="1279"/>
                  </a:cubicBezTo>
                  <a:lnTo>
                    <a:pt x="14929" y="1279"/>
                  </a:lnTo>
                  <a:lnTo>
                    <a:pt x="14906" y="1256"/>
                  </a:lnTo>
                  <a:cubicBezTo>
                    <a:pt x="14837" y="1210"/>
                    <a:pt x="14746" y="1165"/>
                    <a:pt x="14677" y="1119"/>
                  </a:cubicBezTo>
                  <a:lnTo>
                    <a:pt x="14244" y="777"/>
                  </a:lnTo>
                  <a:cubicBezTo>
                    <a:pt x="14107" y="685"/>
                    <a:pt x="13993" y="594"/>
                    <a:pt x="13879" y="503"/>
                  </a:cubicBezTo>
                  <a:lnTo>
                    <a:pt x="13856" y="480"/>
                  </a:lnTo>
                  <a:lnTo>
                    <a:pt x="13833" y="457"/>
                  </a:lnTo>
                  <a:lnTo>
                    <a:pt x="13764" y="411"/>
                  </a:lnTo>
                  <a:cubicBezTo>
                    <a:pt x="13696" y="366"/>
                    <a:pt x="13628" y="297"/>
                    <a:pt x="13559" y="252"/>
                  </a:cubicBezTo>
                  <a:cubicBezTo>
                    <a:pt x="13491" y="206"/>
                    <a:pt x="13422" y="160"/>
                    <a:pt x="13354" y="115"/>
                  </a:cubicBezTo>
                  <a:cubicBezTo>
                    <a:pt x="13331" y="92"/>
                    <a:pt x="13308" y="69"/>
                    <a:pt x="13262" y="69"/>
                  </a:cubicBezTo>
                  <a:cubicBezTo>
                    <a:pt x="13240" y="23"/>
                    <a:pt x="13217" y="0"/>
                    <a:pt x="13171" y="0"/>
                  </a:cubicBezTo>
                  <a:close/>
                </a:path>
              </a:pathLst>
            </a:custGeom>
            <a:solidFill>
              <a:srgbClr val="FBFF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24"/>
            <p:cNvSpPr/>
            <p:nvPr/>
          </p:nvSpPr>
          <p:spPr>
            <a:xfrm>
              <a:off x="4440250" y="756125"/>
              <a:ext cx="400600" cy="446850"/>
            </a:xfrm>
            <a:custGeom>
              <a:avLst/>
              <a:gdLst/>
              <a:ahLst/>
              <a:cxnLst/>
              <a:rect l="l" t="t" r="r" b="b"/>
              <a:pathLst>
                <a:path w="16024" h="17874" extrusionOk="0">
                  <a:moveTo>
                    <a:pt x="15020" y="1"/>
                  </a:moveTo>
                  <a:cubicBezTo>
                    <a:pt x="14974" y="1"/>
                    <a:pt x="14928" y="24"/>
                    <a:pt x="14905" y="69"/>
                  </a:cubicBezTo>
                  <a:cubicBezTo>
                    <a:pt x="14883" y="161"/>
                    <a:pt x="14837" y="252"/>
                    <a:pt x="14791" y="343"/>
                  </a:cubicBezTo>
                  <a:cubicBezTo>
                    <a:pt x="14769" y="389"/>
                    <a:pt x="14746" y="457"/>
                    <a:pt x="14700" y="526"/>
                  </a:cubicBezTo>
                  <a:lnTo>
                    <a:pt x="14677" y="594"/>
                  </a:lnTo>
                  <a:cubicBezTo>
                    <a:pt x="14632" y="686"/>
                    <a:pt x="14563" y="777"/>
                    <a:pt x="14517" y="868"/>
                  </a:cubicBezTo>
                  <a:lnTo>
                    <a:pt x="14449" y="960"/>
                  </a:lnTo>
                  <a:cubicBezTo>
                    <a:pt x="14426" y="1028"/>
                    <a:pt x="14403" y="1074"/>
                    <a:pt x="14358" y="1119"/>
                  </a:cubicBezTo>
                  <a:cubicBezTo>
                    <a:pt x="14289" y="1234"/>
                    <a:pt x="14221" y="1348"/>
                    <a:pt x="14129" y="1462"/>
                  </a:cubicBezTo>
                  <a:cubicBezTo>
                    <a:pt x="14084" y="1530"/>
                    <a:pt x="14038" y="1622"/>
                    <a:pt x="13992" y="1690"/>
                  </a:cubicBezTo>
                  <a:cubicBezTo>
                    <a:pt x="13856" y="1873"/>
                    <a:pt x="13719" y="2078"/>
                    <a:pt x="13604" y="2261"/>
                  </a:cubicBezTo>
                  <a:lnTo>
                    <a:pt x="13559" y="2352"/>
                  </a:lnTo>
                  <a:cubicBezTo>
                    <a:pt x="13467" y="2489"/>
                    <a:pt x="13376" y="2626"/>
                    <a:pt x="13285" y="2763"/>
                  </a:cubicBezTo>
                  <a:cubicBezTo>
                    <a:pt x="13239" y="2831"/>
                    <a:pt x="13194" y="2900"/>
                    <a:pt x="13148" y="2991"/>
                  </a:cubicBezTo>
                  <a:lnTo>
                    <a:pt x="13125" y="3014"/>
                  </a:lnTo>
                  <a:cubicBezTo>
                    <a:pt x="13079" y="3060"/>
                    <a:pt x="13057" y="3105"/>
                    <a:pt x="13034" y="3151"/>
                  </a:cubicBezTo>
                  <a:cubicBezTo>
                    <a:pt x="13011" y="3174"/>
                    <a:pt x="12988" y="3219"/>
                    <a:pt x="12943" y="3265"/>
                  </a:cubicBezTo>
                  <a:cubicBezTo>
                    <a:pt x="12874" y="3356"/>
                    <a:pt x="12806" y="3448"/>
                    <a:pt x="12737" y="3539"/>
                  </a:cubicBezTo>
                  <a:cubicBezTo>
                    <a:pt x="12691" y="3607"/>
                    <a:pt x="12646" y="3676"/>
                    <a:pt x="12600" y="3744"/>
                  </a:cubicBezTo>
                  <a:cubicBezTo>
                    <a:pt x="12554" y="3790"/>
                    <a:pt x="12509" y="3858"/>
                    <a:pt x="12463" y="3927"/>
                  </a:cubicBezTo>
                  <a:lnTo>
                    <a:pt x="12418" y="3995"/>
                  </a:lnTo>
                  <a:lnTo>
                    <a:pt x="12258" y="4224"/>
                  </a:lnTo>
                  <a:cubicBezTo>
                    <a:pt x="12029" y="4566"/>
                    <a:pt x="11801" y="4908"/>
                    <a:pt x="11550" y="5251"/>
                  </a:cubicBezTo>
                  <a:lnTo>
                    <a:pt x="11459" y="5365"/>
                  </a:lnTo>
                  <a:lnTo>
                    <a:pt x="11368" y="5502"/>
                  </a:lnTo>
                  <a:cubicBezTo>
                    <a:pt x="11345" y="5548"/>
                    <a:pt x="11299" y="5593"/>
                    <a:pt x="11253" y="5639"/>
                  </a:cubicBezTo>
                  <a:lnTo>
                    <a:pt x="11208" y="5730"/>
                  </a:lnTo>
                  <a:cubicBezTo>
                    <a:pt x="11071" y="5890"/>
                    <a:pt x="10957" y="6050"/>
                    <a:pt x="10843" y="6232"/>
                  </a:cubicBezTo>
                  <a:cubicBezTo>
                    <a:pt x="10569" y="6597"/>
                    <a:pt x="10340" y="6917"/>
                    <a:pt x="10112" y="7214"/>
                  </a:cubicBezTo>
                  <a:cubicBezTo>
                    <a:pt x="9884" y="7510"/>
                    <a:pt x="9633" y="7830"/>
                    <a:pt x="9405" y="8127"/>
                  </a:cubicBezTo>
                  <a:lnTo>
                    <a:pt x="9359" y="8195"/>
                  </a:lnTo>
                  <a:cubicBezTo>
                    <a:pt x="9245" y="8332"/>
                    <a:pt x="9131" y="8469"/>
                    <a:pt x="9039" y="8606"/>
                  </a:cubicBezTo>
                  <a:cubicBezTo>
                    <a:pt x="8925" y="8766"/>
                    <a:pt x="8788" y="8926"/>
                    <a:pt x="8674" y="9063"/>
                  </a:cubicBezTo>
                  <a:cubicBezTo>
                    <a:pt x="8537" y="9222"/>
                    <a:pt x="8400" y="9382"/>
                    <a:pt x="8263" y="9542"/>
                  </a:cubicBezTo>
                  <a:cubicBezTo>
                    <a:pt x="8218" y="9610"/>
                    <a:pt x="8172" y="9679"/>
                    <a:pt x="8126" y="9725"/>
                  </a:cubicBezTo>
                  <a:cubicBezTo>
                    <a:pt x="8035" y="9816"/>
                    <a:pt x="7967" y="9930"/>
                    <a:pt x="7898" y="10021"/>
                  </a:cubicBezTo>
                  <a:lnTo>
                    <a:pt x="7601" y="10364"/>
                  </a:lnTo>
                  <a:cubicBezTo>
                    <a:pt x="7442" y="10569"/>
                    <a:pt x="7259" y="10775"/>
                    <a:pt x="7099" y="10980"/>
                  </a:cubicBezTo>
                  <a:cubicBezTo>
                    <a:pt x="6962" y="11140"/>
                    <a:pt x="6848" y="11277"/>
                    <a:pt x="6711" y="11414"/>
                  </a:cubicBezTo>
                  <a:cubicBezTo>
                    <a:pt x="6643" y="11505"/>
                    <a:pt x="6574" y="11573"/>
                    <a:pt x="6529" y="11642"/>
                  </a:cubicBezTo>
                  <a:cubicBezTo>
                    <a:pt x="6460" y="11733"/>
                    <a:pt x="6392" y="11802"/>
                    <a:pt x="6300" y="11870"/>
                  </a:cubicBezTo>
                  <a:cubicBezTo>
                    <a:pt x="6186" y="12030"/>
                    <a:pt x="6049" y="12167"/>
                    <a:pt x="5912" y="12304"/>
                  </a:cubicBezTo>
                  <a:cubicBezTo>
                    <a:pt x="5798" y="12418"/>
                    <a:pt x="5707" y="12532"/>
                    <a:pt x="5593" y="12669"/>
                  </a:cubicBezTo>
                  <a:lnTo>
                    <a:pt x="5547" y="12715"/>
                  </a:lnTo>
                  <a:cubicBezTo>
                    <a:pt x="5273" y="13011"/>
                    <a:pt x="5022" y="13285"/>
                    <a:pt x="4771" y="13559"/>
                  </a:cubicBezTo>
                  <a:lnTo>
                    <a:pt x="4771" y="13536"/>
                  </a:lnTo>
                  <a:lnTo>
                    <a:pt x="4794" y="13514"/>
                  </a:lnTo>
                  <a:cubicBezTo>
                    <a:pt x="4817" y="13399"/>
                    <a:pt x="4817" y="13308"/>
                    <a:pt x="4817" y="13217"/>
                  </a:cubicBezTo>
                  <a:cubicBezTo>
                    <a:pt x="4794" y="13103"/>
                    <a:pt x="4748" y="12989"/>
                    <a:pt x="4703" y="12897"/>
                  </a:cubicBezTo>
                  <a:cubicBezTo>
                    <a:pt x="4657" y="12852"/>
                    <a:pt x="4634" y="12806"/>
                    <a:pt x="4588" y="12783"/>
                  </a:cubicBezTo>
                  <a:cubicBezTo>
                    <a:pt x="4543" y="12737"/>
                    <a:pt x="4497" y="12715"/>
                    <a:pt x="4451" y="12692"/>
                  </a:cubicBezTo>
                  <a:cubicBezTo>
                    <a:pt x="4406" y="12692"/>
                    <a:pt x="4337" y="12669"/>
                    <a:pt x="4292" y="12669"/>
                  </a:cubicBezTo>
                  <a:lnTo>
                    <a:pt x="4269" y="12669"/>
                  </a:lnTo>
                  <a:cubicBezTo>
                    <a:pt x="4200" y="12669"/>
                    <a:pt x="4155" y="12692"/>
                    <a:pt x="4086" y="12692"/>
                  </a:cubicBezTo>
                  <a:cubicBezTo>
                    <a:pt x="3995" y="12737"/>
                    <a:pt x="3881" y="12783"/>
                    <a:pt x="3790" y="12829"/>
                  </a:cubicBezTo>
                  <a:cubicBezTo>
                    <a:pt x="3721" y="12874"/>
                    <a:pt x="3630" y="12943"/>
                    <a:pt x="3561" y="12989"/>
                  </a:cubicBezTo>
                  <a:cubicBezTo>
                    <a:pt x="3447" y="13103"/>
                    <a:pt x="3356" y="13194"/>
                    <a:pt x="3265" y="13308"/>
                  </a:cubicBezTo>
                  <a:cubicBezTo>
                    <a:pt x="3242" y="13354"/>
                    <a:pt x="3219" y="13399"/>
                    <a:pt x="3173" y="13445"/>
                  </a:cubicBezTo>
                  <a:cubicBezTo>
                    <a:pt x="2968" y="13673"/>
                    <a:pt x="2785" y="13924"/>
                    <a:pt x="2580" y="14175"/>
                  </a:cubicBezTo>
                  <a:lnTo>
                    <a:pt x="2466" y="14312"/>
                  </a:lnTo>
                  <a:lnTo>
                    <a:pt x="2420" y="14404"/>
                  </a:lnTo>
                  <a:cubicBezTo>
                    <a:pt x="2329" y="14518"/>
                    <a:pt x="2215" y="14632"/>
                    <a:pt x="2123" y="14746"/>
                  </a:cubicBezTo>
                  <a:cubicBezTo>
                    <a:pt x="2032" y="14860"/>
                    <a:pt x="1918" y="14974"/>
                    <a:pt x="1827" y="15088"/>
                  </a:cubicBezTo>
                  <a:lnTo>
                    <a:pt x="1758" y="15180"/>
                  </a:lnTo>
                  <a:cubicBezTo>
                    <a:pt x="1690" y="15271"/>
                    <a:pt x="1598" y="15340"/>
                    <a:pt x="1530" y="15431"/>
                  </a:cubicBezTo>
                  <a:lnTo>
                    <a:pt x="1416" y="15545"/>
                  </a:lnTo>
                  <a:cubicBezTo>
                    <a:pt x="1347" y="15636"/>
                    <a:pt x="1256" y="15705"/>
                    <a:pt x="1187" y="15796"/>
                  </a:cubicBezTo>
                  <a:lnTo>
                    <a:pt x="1073" y="15910"/>
                  </a:lnTo>
                  <a:cubicBezTo>
                    <a:pt x="891" y="16116"/>
                    <a:pt x="662" y="16344"/>
                    <a:pt x="434" y="16572"/>
                  </a:cubicBezTo>
                  <a:lnTo>
                    <a:pt x="320" y="16663"/>
                  </a:lnTo>
                  <a:cubicBezTo>
                    <a:pt x="274" y="16709"/>
                    <a:pt x="229" y="16755"/>
                    <a:pt x="183" y="16778"/>
                  </a:cubicBezTo>
                  <a:lnTo>
                    <a:pt x="138" y="16800"/>
                  </a:lnTo>
                  <a:lnTo>
                    <a:pt x="115" y="16823"/>
                  </a:lnTo>
                  <a:cubicBezTo>
                    <a:pt x="92" y="16846"/>
                    <a:pt x="69" y="16869"/>
                    <a:pt x="69" y="16869"/>
                  </a:cubicBezTo>
                  <a:cubicBezTo>
                    <a:pt x="23" y="16937"/>
                    <a:pt x="1" y="16983"/>
                    <a:pt x="1" y="17029"/>
                  </a:cubicBezTo>
                  <a:cubicBezTo>
                    <a:pt x="23" y="17120"/>
                    <a:pt x="69" y="17188"/>
                    <a:pt x="160" y="17211"/>
                  </a:cubicBezTo>
                  <a:cubicBezTo>
                    <a:pt x="183" y="17234"/>
                    <a:pt x="229" y="17234"/>
                    <a:pt x="252" y="17257"/>
                  </a:cubicBezTo>
                  <a:cubicBezTo>
                    <a:pt x="343" y="17280"/>
                    <a:pt x="411" y="17303"/>
                    <a:pt x="480" y="17303"/>
                  </a:cubicBezTo>
                  <a:lnTo>
                    <a:pt x="548" y="17325"/>
                  </a:lnTo>
                  <a:cubicBezTo>
                    <a:pt x="617" y="17325"/>
                    <a:pt x="685" y="17348"/>
                    <a:pt x="754" y="17348"/>
                  </a:cubicBezTo>
                  <a:lnTo>
                    <a:pt x="822" y="17348"/>
                  </a:lnTo>
                  <a:cubicBezTo>
                    <a:pt x="822" y="17439"/>
                    <a:pt x="891" y="17485"/>
                    <a:pt x="959" y="17485"/>
                  </a:cubicBezTo>
                  <a:lnTo>
                    <a:pt x="1073" y="17485"/>
                  </a:lnTo>
                  <a:cubicBezTo>
                    <a:pt x="1142" y="17485"/>
                    <a:pt x="1210" y="17485"/>
                    <a:pt x="1256" y="17508"/>
                  </a:cubicBezTo>
                  <a:cubicBezTo>
                    <a:pt x="1324" y="17508"/>
                    <a:pt x="1393" y="17531"/>
                    <a:pt x="1484" y="17554"/>
                  </a:cubicBezTo>
                  <a:lnTo>
                    <a:pt x="1530" y="17576"/>
                  </a:lnTo>
                  <a:cubicBezTo>
                    <a:pt x="1667" y="17599"/>
                    <a:pt x="1781" y="17645"/>
                    <a:pt x="1918" y="17668"/>
                  </a:cubicBezTo>
                  <a:cubicBezTo>
                    <a:pt x="1941" y="17691"/>
                    <a:pt x="1964" y="17691"/>
                    <a:pt x="1986" y="17713"/>
                  </a:cubicBezTo>
                  <a:cubicBezTo>
                    <a:pt x="2032" y="17713"/>
                    <a:pt x="2078" y="17736"/>
                    <a:pt x="2123" y="17736"/>
                  </a:cubicBezTo>
                  <a:cubicBezTo>
                    <a:pt x="2146" y="17759"/>
                    <a:pt x="2192" y="17759"/>
                    <a:pt x="2215" y="17759"/>
                  </a:cubicBezTo>
                  <a:lnTo>
                    <a:pt x="2352" y="17759"/>
                  </a:lnTo>
                  <a:cubicBezTo>
                    <a:pt x="2420" y="17782"/>
                    <a:pt x="2489" y="17828"/>
                    <a:pt x="2580" y="17828"/>
                  </a:cubicBezTo>
                  <a:cubicBezTo>
                    <a:pt x="2648" y="17873"/>
                    <a:pt x="2717" y="17873"/>
                    <a:pt x="2785" y="17873"/>
                  </a:cubicBezTo>
                  <a:lnTo>
                    <a:pt x="2854" y="17873"/>
                  </a:lnTo>
                  <a:cubicBezTo>
                    <a:pt x="2899" y="17873"/>
                    <a:pt x="2922" y="17850"/>
                    <a:pt x="2968" y="17828"/>
                  </a:cubicBezTo>
                  <a:lnTo>
                    <a:pt x="3082" y="17828"/>
                  </a:lnTo>
                  <a:cubicBezTo>
                    <a:pt x="3128" y="17805"/>
                    <a:pt x="3173" y="17782"/>
                    <a:pt x="3196" y="17759"/>
                  </a:cubicBezTo>
                  <a:lnTo>
                    <a:pt x="3265" y="17691"/>
                  </a:lnTo>
                  <a:lnTo>
                    <a:pt x="3333" y="17622"/>
                  </a:lnTo>
                  <a:cubicBezTo>
                    <a:pt x="3379" y="17576"/>
                    <a:pt x="3447" y="17531"/>
                    <a:pt x="3493" y="17485"/>
                  </a:cubicBezTo>
                  <a:cubicBezTo>
                    <a:pt x="3561" y="17417"/>
                    <a:pt x="3630" y="17371"/>
                    <a:pt x="3675" y="17303"/>
                  </a:cubicBezTo>
                  <a:cubicBezTo>
                    <a:pt x="3721" y="17257"/>
                    <a:pt x="3790" y="17211"/>
                    <a:pt x="3835" y="17166"/>
                  </a:cubicBezTo>
                  <a:lnTo>
                    <a:pt x="3858" y="17143"/>
                  </a:lnTo>
                  <a:cubicBezTo>
                    <a:pt x="3881" y="17120"/>
                    <a:pt x="3904" y="17097"/>
                    <a:pt x="3927" y="17074"/>
                  </a:cubicBezTo>
                  <a:lnTo>
                    <a:pt x="3995" y="17029"/>
                  </a:lnTo>
                  <a:lnTo>
                    <a:pt x="4018" y="16983"/>
                  </a:lnTo>
                  <a:cubicBezTo>
                    <a:pt x="4155" y="16869"/>
                    <a:pt x="4292" y="16732"/>
                    <a:pt x="4429" y="16595"/>
                  </a:cubicBezTo>
                  <a:lnTo>
                    <a:pt x="4566" y="16458"/>
                  </a:lnTo>
                  <a:cubicBezTo>
                    <a:pt x="4657" y="16367"/>
                    <a:pt x="4725" y="16298"/>
                    <a:pt x="4817" y="16207"/>
                  </a:cubicBezTo>
                  <a:cubicBezTo>
                    <a:pt x="4885" y="16138"/>
                    <a:pt x="4954" y="16070"/>
                    <a:pt x="5045" y="15979"/>
                  </a:cubicBezTo>
                  <a:cubicBezTo>
                    <a:pt x="5091" y="15933"/>
                    <a:pt x="5159" y="15865"/>
                    <a:pt x="5205" y="15796"/>
                  </a:cubicBezTo>
                  <a:cubicBezTo>
                    <a:pt x="5342" y="15682"/>
                    <a:pt x="5479" y="15545"/>
                    <a:pt x="5593" y="15408"/>
                  </a:cubicBezTo>
                  <a:cubicBezTo>
                    <a:pt x="5821" y="15157"/>
                    <a:pt x="6095" y="14883"/>
                    <a:pt x="6346" y="14609"/>
                  </a:cubicBezTo>
                  <a:cubicBezTo>
                    <a:pt x="6460" y="14472"/>
                    <a:pt x="6597" y="14335"/>
                    <a:pt x="6711" y="14198"/>
                  </a:cubicBezTo>
                  <a:lnTo>
                    <a:pt x="6825" y="14061"/>
                  </a:lnTo>
                  <a:cubicBezTo>
                    <a:pt x="6917" y="13970"/>
                    <a:pt x="7008" y="13879"/>
                    <a:pt x="7099" y="13787"/>
                  </a:cubicBezTo>
                  <a:cubicBezTo>
                    <a:pt x="7191" y="13673"/>
                    <a:pt x="7282" y="13559"/>
                    <a:pt x="7373" y="13468"/>
                  </a:cubicBezTo>
                  <a:cubicBezTo>
                    <a:pt x="7533" y="13285"/>
                    <a:pt x="7693" y="13126"/>
                    <a:pt x="7852" y="12943"/>
                  </a:cubicBezTo>
                  <a:cubicBezTo>
                    <a:pt x="8035" y="12737"/>
                    <a:pt x="8195" y="12509"/>
                    <a:pt x="8377" y="12304"/>
                  </a:cubicBezTo>
                  <a:lnTo>
                    <a:pt x="8492" y="12167"/>
                  </a:lnTo>
                  <a:cubicBezTo>
                    <a:pt x="8560" y="12076"/>
                    <a:pt x="8651" y="11984"/>
                    <a:pt x="8720" y="11870"/>
                  </a:cubicBezTo>
                  <a:lnTo>
                    <a:pt x="8811" y="11756"/>
                  </a:lnTo>
                  <a:lnTo>
                    <a:pt x="8902" y="11665"/>
                  </a:lnTo>
                  <a:lnTo>
                    <a:pt x="8994" y="11551"/>
                  </a:lnTo>
                  <a:lnTo>
                    <a:pt x="9039" y="11482"/>
                  </a:lnTo>
                  <a:cubicBezTo>
                    <a:pt x="9085" y="11436"/>
                    <a:pt x="9131" y="11391"/>
                    <a:pt x="9154" y="11345"/>
                  </a:cubicBezTo>
                  <a:lnTo>
                    <a:pt x="9290" y="11163"/>
                  </a:lnTo>
                  <a:cubicBezTo>
                    <a:pt x="9450" y="10957"/>
                    <a:pt x="9633" y="10752"/>
                    <a:pt x="9793" y="10523"/>
                  </a:cubicBezTo>
                  <a:cubicBezTo>
                    <a:pt x="9861" y="10432"/>
                    <a:pt x="9930" y="10341"/>
                    <a:pt x="9998" y="10250"/>
                  </a:cubicBezTo>
                  <a:lnTo>
                    <a:pt x="10112" y="10090"/>
                  </a:lnTo>
                  <a:lnTo>
                    <a:pt x="10181" y="9976"/>
                  </a:lnTo>
                  <a:cubicBezTo>
                    <a:pt x="10249" y="9884"/>
                    <a:pt x="10318" y="9770"/>
                    <a:pt x="10386" y="9679"/>
                  </a:cubicBezTo>
                  <a:lnTo>
                    <a:pt x="10432" y="9633"/>
                  </a:lnTo>
                  <a:cubicBezTo>
                    <a:pt x="10523" y="9496"/>
                    <a:pt x="10614" y="9382"/>
                    <a:pt x="10706" y="9245"/>
                  </a:cubicBezTo>
                  <a:lnTo>
                    <a:pt x="10797" y="9154"/>
                  </a:lnTo>
                  <a:cubicBezTo>
                    <a:pt x="10820" y="9108"/>
                    <a:pt x="10843" y="9063"/>
                    <a:pt x="10865" y="9040"/>
                  </a:cubicBezTo>
                  <a:lnTo>
                    <a:pt x="10934" y="8948"/>
                  </a:lnTo>
                  <a:cubicBezTo>
                    <a:pt x="10980" y="8903"/>
                    <a:pt x="11002" y="8857"/>
                    <a:pt x="11048" y="8812"/>
                  </a:cubicBezTo>
                  <a:cubicBezTo>
                    <a:pt x="11162" y="8675"/>
                    <a:pt x="11253" y="8538"/>
                    <a:pt x="11345" y="8401"/>
                  </a:cubicBezTo>
                  <a:lnTo>
                    <a:pt x="11390" y="8355"/>
                  </a:lnTo>
                  <a:cubicBezTo>
                    <a:pt x="11482" y="8195"/>
                    <a:pt x="11596" y="8058"/>
                    <a:pt x="11687" y="7921"/>
                  </a:cubicBezTo>
                  <a:cubicBezTo>
                    <a:pt x="11801" y="7762"/>
                    <a:pt x="11893" y="7625"/>
                    <a:pt x="12007" y="7488"/>
                  </a:cubicBezTo>
                  <a:cubicBezTo>
                    <a:pt x="12144" y="7328"/>
                    <a:pt x="12258" y="7168"/>
                    <a:pt x="12349" y="7031"/>
                  </a:cubicBezTo>
                  <a:lnTo>
                    <a:pt x="12486" y="6849"/>
                  </a:lnTo>
                  <a:cubicBezTo>
                    <a:pt x="12554" y="6757"/>
                    <a:pt x="12623" y="6666"/>
                    <a:pt x="12691" y="6575"/>
                  </a:cubicBezTo>
                  <a:lnTo>
                    <a:pt x="12737" y="6506"/>
                  </a:lnTo>
                  <a:cubicBezTo>
                    <a:pt x="12828" y="6369"/>
                    <a:pt x="12897" y="6255"/>
                    <a:pt x="12988" y="6141"/>
                  </a:cubicBezTo>
                  <a:cubicBezTo>
                    <a:pt x="13057" y="6073"/>
                    <a:pt x="13102" y="5981"/>
                    <a:pt x="13171" y="5913"/>
                  </a:cubicBezTo>
                  <a:cubicBezTo>
                    <a:pt x="13194" y="5867"/>
                    <a:pt x="13239" y="5821"/>
                    <a:pt x="13262" y="5776"/>
                  </a:cubicBezTo>
                  <a:cubicBezTo>
                    <a:pt x="13285" y="5753"/>
                    <a:pt x="13308" y="5707"/>
                    <a:pt x="13331" y="5684"/>
                  </a:cubicBezTo>
                  <a:cubicBezTo>
                    <a:pt x="13445" y="5525"/>
                    <a:pt x="13559" y="5365"/>
                    <a:pt x="13650" y="5228"/>
                  </a:cubicBezTo>
                  <a:cubicBezTo>
                    <a:pt x="13741" y="5091"/>
                    <a:pt x="13833" y="4977"/>
                    <a:pt x="13924" y="4840"/>
                  </a:cubicBezTo>
                  <a:cubicBezTo>
                    <a:pt x="14015" y="4703"/>
                    <a:pt x="14107" y="4566"/>
                    <a:pt x="14198" y="4406"/>
                  </a:cubicBezTo>
                  <a:cubicBezTo>
                    <a:pt x="14266" y="4269"/>
                    <a:pt x="14335" y="4132"/>
                    <a:pt x="14403" y="3995"/>
                  </a:cubicBezTo>
                  <a:cubicBezTo>
                    <a:pt x="14426" y="3927"/>
                    <a:pt x="14472" y="3858"/>
                    <a:pt x="14517" y="3813"/>
                  </a:cubicBezTo>
                  <a:cubicBezTo>
                    <a:pt x="14540" y="3744"/>
                    <a:pt x="14586" y="3676"/>
                    <a:pt x="14609" y="3607"/>
                  </a:cubicBezTo>
                  <a:lnTo>
                    <a:pt x="14654" y="3539"/>
                  </a:lnTo>
                  <a:lnTo>
                    <a:pt x="14654" y="3516"/>
                  </a:lnTo>
                  <a:cubicBezTo>
                    <a:pt x="14677" y="3470"/>
                    <a:pt x="14700" y="3448"/>
                    <a:pt x="14700" y="3402"/>
                  </a:cubicBezTo>
                  <a:cubicBezTo>
                    <a:pt x="14700" y="3379"/>
                    <a:pt x="14700" y="3379"/>
                    <a:pt x="14700" y="3356"/>
                  </a:cubicBezTo>
                  <a:cubicBezTo>
                    <a:pt x="14746" y="3311"/>
                    <a:pt x="14769" y="3265"/>
                    <a:pt x="14791" y="3219"/>
                  </a:cubicBezTo>
                  <a:cubicBezTo>
                    <a:pt x="14837" y="3174"/>
                    <a:pt x="14860" y="3128"/>
                    <a:pt x="14883" y="3082"/>
                  </a:cubicBezTo>
                  <a:lnTo>
                    <a:pt x="14905" y="3037"/>
                  </a:lnTo>
                  <a:lnTo>
                    <a:pt x="14928" y="3014"/>
                  </a:lnTo>
                  <a:lnTo>
                    <a:pt x="14951" y="2991"/>
                  </a:lnTo>
                  <a:lnTo>
                    <a:pt x="14951" y="2945"/>
                  </a:lnTo>
                  <a:lnTo>
                    <a:pt x="14974" y="2945"/>
                  </a:lnTo>
                  <a:cubicBezTo>
                    <a:pt x="14974" y="2945"/>
                    <a:pt x="14974" y="2923"/>
                    <a:pt x="14974" y="2923"/>
                  </a:cubicBezTo>
                  <a:lnTo>
                    <a:pt x="15020" y="2877"/>
                  </a:lnTo>
                  <a:cubicBezTo>
                    <a:pt x="15065" y="2808"/>
                    <a:pt x="15088" y="2740"/>
                    <a:pt x="15134" y="2694"/>
                  </a:cubicBezTo>
                  <a:cubicBezTo>
                    <a:pt x="15157" y="2626"/>
                    <a:pt x="15179" y="2580"/>
                    <a:pt x="15225" y="2535"/>
                  </a:cubicBezTo>
                  <a:cubicBezTo>
                    <a:pt x="15225" y="2489"/>
                    <a:pt x="15248" y="2466"/>
                    <a:pt x="15271" y="2443"/>
                  </a:cubicBezTo>
                  <a:lnTo>
                    <a:pt x="15316" y="2352"/>
                  </a:lnTo>
                  <a:cubicBezTo>
                    <a:pt x="15339" y="2306"/>
                    <a:pt x="15362" y="2261"/>
                    <a:pt x="15385" y="2215"/>
                  </a:cubicBezTo>
                  <a:cubicBezTo>
                    <a:pt x="15430" y="2124"/>
                    <a:pt x="15476" y="2055"/>
                    <a:pt x="15522" y="1964"/>
                  </a:cubicBezTo>
                  <a:cubicBezTo>
                    <a:pt x="15567" y="1850"/>
                    <a:pt x="15613" y="1759"/>
                    <a:pt x="15659" y="1644"/>
                  </a:cubicBezTo>
                  <a:cubicBezTo>
                    <a:pt x="15682" y="1576"/>
                    <a:pt x="15704" y="1530"/>
                    <a:pt x="15727" y="1462"/>
                  </a:cubicBezTo>
                  <a:cubicBezTo>
                    <a:pt x="15773" y="1348"/>
                    <a:pt x="15818" y="1211"/>
                    <a:pt x="15864" y="1074"/>
                  </a:cubicBezTo>
                  <a:lnTo>
                    <a:pt x="15910" y="937"/>
                  </a:lnTo>
                  <a:cubicBezTo>
                    <a:pt x="15933" y="868"/>
                    <a:pt x="15955" y="823"/>
                    <a:pt x="15978" y="754"/>
                  </a:cubicBezTo>
                  <a:cubicBezTo>
                    <a:pt x="16001" y="709"/>
                    <a:pt x="16001" y="686"/>
                    <a:pt x="15978" y="640"/>
                  </a:cubicBezTo>
                  <a:cubicBezTo>
                    <a:pt x="16001" y="572"/>
                    <a:pt x="16024" y="503"/>
                    <a:pt x="16001" y="457"/>
                  </a:cubicBezTo>
                  <a:cubicBezTo>
                    <a:pt x="15978" y="412"/>
                    <a:pt x="15933" y="366"/>
                    <a:pt x="15887" y="343"/>
                  </a:cubicBezTo>
                  <a:cubicBezTo>
                    <a:pt x="15887" y="343"/>
                    <a:pt x="15864" y="343"/>
                    <a:pt x="15864" y="321"/>
                  </a:cubicBezTo>
                  <a:cubicBezTo>
                    <a:pt x="15841" y="321"/>
                    <a:pt x="15818" y="321"/>
                    <a:pt x="15818" y="298"/>
                  </a:cubicBezTo>
                  <a:cubicBezTo>
                    <a:pt x="15796" y="298"/>
                    <a:pt x="15773" y="298"/>
                    <a:pt x="15773" y="275"/>
                  </a:cubicBezTo>
                  <a:cubicBezTo>
                    <a:pt x="15704" y="252"/>
                    <a:pt x="15636" y="229"/>
                    <a:pt x="15590" y="229"/>
                  </a:cubicBezTo>
                  <a:cubicBezTo>
                    <a:pt x="15499" y="229"/>
                    <a:pt x="15430" y="206"/>
                    <a:pt x="15339" y="184"/>
                  </a:cubicBezTo>
                  <a:cubicBezTo>
                    <a:pt x="15316" y="184"/>
                    <a:pt x="15271" y="161"/>
                    <a:pt x="15225" y="161"/>
                  </a:cubicBezTo>
                  <a:lnTo>
                    <a:pt x="15111" y="161"/>
                  </a:lnTo>
                  <a:cubicBezTo>
                    <a:pt x="15134" y="115"/>
                    <a:pt x="15111" y="47"/>
                    <a:pt x="15065" y="24"/>
                  </a:cubicBezTo>
                  <a:cubicBezTo>
                    <a:pt x="15042" y="24"/>
                    <a:pt x="15020" y="1"/>
                    <a:pt x="15020" y="1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24"/>
            <p:cNvSpPr/>
            <p:nvPr/>
          </p:nvSpPr>
          <p:spPr>
            <a:xfrm>
              <a:off x="4511000" y="1193250"/>
              <a:ext cx="6300" cy="11425"/>
            </a:xfrm>
            <a:custGeom>
              <a:avLst/>
              <a:gdLst/>
              <a:ahLst/>
              <a:cxnLst/>
              <a:rect l="l" t="t" r="r" b="b"/>
              <a:pathLst>
                <a:path w="252" h="457" extrusionOk="0">
                  <a:moveTo>
                    <a:pt x="161" y="0"/>
                  </a:moveTo>
                  <a:cubicBezTo>
                    <a:pt x="115" y="0"/>
                    <a:pt x="92" y="23"/>
                    <a:pt x="69" y="69"/>
                  </a:cubicBezTo>
                  <a:cubicBezTo>
                    <a:pt x="69" y="114"/>
                    <a:pt x="69" y="183"/>
                    <a:pt x="47" y="228"/>
                  </a:cubicBezTo>
                  <a:cubicBezTo>
                    <a:pt x="47" y="228"/>
                    <a:pt x="47" y="251"/>
                    <a:pt x="47" y="251"/>
                  </a:cubicBezTo>
                  <a:cubicBezTo>
                    <a:pt x="24" y="274"/>
                    <a:pt x="1" y="297"/>
                    <a:pt x="1" y="320"/>
                  </a:cubicBezTo>
                  <a:cubicBezTo>
                    <a:pt x="1" y="343"/>
                    <a:pt x="1" y="365"/>
                    <a:pt x="1" y="388"/>
                  </a:cubicBezTo>
                  <a:cubicBezTo>
                    <a:pt x="1" y="411"/>
                    <a:pt x="47" y="457"/>
                    <a:pt x="69" y="457"/>
                  </a:cubicBezTo>
                  <a:cubicBezTo>
                    <a:pt x="115" y="457"/>
                    <a:pt x="138" y="434"/>
                    <a:pt x="161" y="411"/>
                  </a:cubicBezTo>
                  <a:cubicBezTo>
                    <a:pt x="183" y="411"/>
                    <a:pt x="183" y="388"/>
                    <a:pt x="183" y="365"/>
                  </a:cubicBezTo>
                  <a:cubicBezTo>
                    <a:pt x="183" y="365"/>
                    <a:pt x="183" y="343"/>
                    <a:pt x="183" y="320"/>
                  </a:cubicBezTo>
                  <a:cubicBezTo>
                    <a:pt x="206" y="297"/>
                    <a:pt x="206" y="251"/>
                    <a:pt x="229" y="228"/>
                  </a:cubicBezTo>
                  <a:cubicBezTo>
                    <a:pt x="229" y="183"/>
                    <a:pt x="229" y="137"/>
                    <a:pt x="229" y="91"/>
                  </a:cubicBezTo>
                  <a:cubicBezTo>
                    <a:pt x="252" y="46"/>
                    <a:pt x="206" y="0"/>
                    <a:pt x="161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24"/>
            <p:cNvSpPr/>
            <p:nvPr/>
          </p:nvSpPr>
          <p:spPr>
            <a:xfrm>
              <a:off x="4786625" y="758425"/>
              <a:ext cx="28550" cy="51375"/>
            </a:xfrm>
            <a:custGeom>
              <a:avLst/>
              <a:gdLst/>
              <a:ahLst/>
              <a:cxnLst/>
              <a:rect l="l" t="t" r="r" b="b"/>
              <a:pathLst>
                <a:path w="1142" h="2055" extrusionOk="0">
                  <a:moveTo>
                    <a:pt x="1050" y="0"/>
                  </a:moveTo>
                  <a:cubicBezTo>
                    <a:pt x="1028" y="0"/>
                    <a:pt x="1028" y="0"/>
                    <a:pt x="1028" y="23"/>
                  </a:cubicBezTo>
                  <a:cubicBezTo>
                    <a:pt x="1005" y="23"/>
                    <a:pt x="982" y="46"/>
                    <a:pt x="959" y="69"/>
                  </a:cubicBezTo>
                  <a:cubicBezTo>
                    <a:pt x="936" y="137"/>
                    <a:pt x="914" y="206"/>
                    <a:pt x="891" y="274"/>
                  </a:cubicBezTo>
                  <a:cubicBezTo>
                    <a:pt x="891" y="320"/>
                    <a:pt x="868" y="365"/>
                    <a:pt x="845" y="411"/>
                  </a:cubicBezTo>
                  <a:cubicBezTo>
                    <a:pt x="822" y="457"/>
                    <a:pt x="799" y="502"/>
                    <a:pt x="777" y="548"/>
                  </a:cubicBezTo>
                  <a:cubicBezTo>
                    <a:pt x="754" y="594"/>
                    <a:pt x="731" y="639"/>
                    <a:pt x="708" y="708"/>
                  </a:cubicBezTo>
                  <a:cubicBezTo>
                    <a:pt x="662" y="799"/>
                    <a:pt x="617" y="913"/>
                    <a:pt x="548" y="1005"/>
                  </a:cubicBezTo>
                  <a:cubicBezTo>
                    <a:pt x="503" y="1096"/>
                    <a:pt x="457" y="1187"/>
                    <a:pt x="411" y="1278"/>
                  </a:cubicBezTo>
                  <a:cubicBezTo>
                    <a:pt x="274" y="1507"/>
                    <a:pt x="137" y="1712"/>
                    <a:pt x="23" y="1940"/>
                  </a:cubicBezTo>
                  <a:cubicBezTo>
                    <a:pt x="1" y="1986"/>
                    <a:pt x="23" y="2032"/>
                    <a:pt x="46" y="2055"/>
                  </a:cubicBezTo>
                  <a:lnTo>
                    <a:pt x="115" y="2055"/>
                  </a:lnTo>
                  <a:cubicBezTo>
                    <a:pt x="137" y="2055"/>
                    <a:pt x="160" y="2032"/>
                    <a:pt x="183" y="2009"/>
                  </a:cubicBezTo>
                  <a:cubicBezTo>
                    <a:pt x="183" y="1986"/>
                    <a:pt x="206" y="1963"/>
                    <a:pt x="206" y="1940"/>
                  </a:cubicBezTo>
                  <a:lnTo>
                    <a:pt x="229" y="1940"/>
                  </a:lnTo>
                  <a:cubicBezTo>
                    <a:pt x="297" y="1803"/>
                    <a:pt x="389" y="1667"/>
                    <a:pt x="480" y="1530"/>
                  </a:cubicBezTo>
                  <a:cubicBezTo>
                    <a:pt x="548" y="1393"/>
                    <a:pt x="640" y="1256"/>
                    <a:pt x="708" y="1119"/>
                  </a:cubicBezTo>
                  <a:cubicBezTo>
                    <a:pt x="777" y="959"/>
                    <a:pt x="868" y="799"/>
                    <a:pt x="936" y="617"/>
                  </a:cubicBezTo>
                  <a:cubicBezTo>
                    <a:pt x="982" y="548"/>
                    <a:pt x="1005" y="480"/>
                    <a:pt x="1028" y="388"/>
                  </a:cubicBezTo>
                  <a:cubicBezTo>
                    <a:pt x="1050" y="365"/>
                    <a:pt x="1050" y="320"/>
                    <a:pt x="1073" y="297"/>
                  </a:cubicBezTo>
                  <a:cubicBezTo>
                    <a:pt x="1096" y="229"/>
                    <a:pt x="1096" y="183"/>
                    <a:pt x="1119" y="137"/>
                  </a:cubicBezTo>
                  <a:cubicBezTo>
                    <a:pt x="1142" y="114"/>
                    <a:pt x="1142" y="92"/>
                    <a:pt x="1119" y="69"/>
                  </a:cubicBezTo>
                  <a:cubicBezTo>
                    <a:pt x="1119" y="46"/>
                    <a:pt x="1096" y="23"/>
                    <a:pt x="1073" y="23"/>
                  </a:cubicBezTo>
                  <a:cubicBezTo>
                    <a:pt x="1073" y="23"/>
                    <a:pt x="1050" y="0"/>
                    <a:pt x="1050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24"/>
            <p:cNvSpPr/>
            <p:nvPr/>
          </p:nvSpPr>
          <p:spPr>
            <a:xfrm>
              <a:off x="4782625" y="759000"/>
              <a:ext cx="31425" cy="56200"/>
            </a:xfrm>
            <a:custGeom>
              <a:avLst/>
              <a:gdLst/>
              <a:ahLst/>
              <a:cxnLst/>
              <a:rect l="l" t="t" r="r" b="b"/>
              <a:pathLst>
                <a:path w="1257" h="2248" extrusionOk="0">
                  <a:moveTo>
                    <a:pt x="1142" y="0"/>
                  </a:moveTo>
                  <a:cubicBezTo>
                    <a:pt x="1096" y="0"/>
                    <a:pt x="1051" y="23"/>
                    <a:pt x="1051" y="69"/>
                  </a:cubicBezTo>
                  <a:cubicBezTo>
                    <a:pt x="959" y="251"/>
                    <a:pt x="891" y="434"/>
                    <a:pt x="800" y="616"/>
                  </a:cubicBezTo>
                  <a:cubicBezTo>
                    <a:pt x="708" y="776"/>
                    <a:pt x="640" y="959"/>
                    <a:pt x="549" y="1119"/>
                  </a:cubicBezTo>
                  <a:cubicBezTo>
                    <a:pt x="480" y="1278"/>
                    <a:pt x="389" y="1438"/>
                    <a:pt x="297" y="1575"/>
                  </a:cubicBezTo>
                  <a:cubicBezTo>
                    <a:pt x="252" y="1666"/>
                    <a:pt x="206" y="1735"/>
                    <a:pt x="183" y="1803"/>
                  </a:cubicBezTo>
                  <a:cubicBezTo>
                    <a:pt x="115" y="1895"/>
                    <a:pt x="69" y="2009"/>
                    <a:pt x="24" y="2100"/>
                  </a:cubicBezTo>
                  <a:cubicBezTo>
                    <a:pt x="1" y="2146"/>
                    <a:pt x="24" y="2214"/>
                    <a:pt x="69" y="2237"/>
                  </a:cubicBezTo>
                  <a:cubicBezTo>
                    <a:pt x="84" y="2237"/>
                    <a:pt x="100" y="2247"/>
                    <a:pt x="115" y="2247"/>
                  </a:cubicBezTo>
                  <a:cubicBezTo>
                    <a:pt x="122" y="2247"/>
                    <a:pt x="130" y="2245"/>
                    <a:pt x="138" y="2237"/>
                  </a:cubicBezTo>
                  <a:cubicBezTo>
                    <a:pt x="183" y="2237"/>
                    <a:pt x="183" y="2214"/>
                    <a:pt x="206" y="2191"/>
                  </a:cubicBezTo>
                  <a:cubicBezTo>
                    <a:pt x="252" y="2100"/>
                    <a:pt x="320" y="1986"/>
                    <a:pt x="366" y="1895"/>
                  </a:cubicBezTo>
                  <a:cubicBezTo>
                    <a:pt x="412" y="1826"/>
                    <a:pt x="457" y="1758"/>
                    <a:pt x="503" y="1689"/>
                  </a:cubicBezTo>
                  <a:cubicBezTo>
                    <a:pt x="594" y="1529"/>
                    <a:pt x="663" y="1370"/>
                    <a:pt x="754" y="1210"/>
                  </a:cubicBezTo>
                  <a:cubicBezTo>
                    <a:pt x="845" y="1050"/>
                    <a:pt x="914" y="867"/>
                    <a:pt x="982" y="708"/>
                  </a:cubicBezTo>
                  <a:cubicBezTo>
                    <a:pt x="1074" y="525"/>
                    <a:pt x="1165" y="342"/>
                    <a:pt x="1233" y="160"/>
                  </a:cubicBezTo>
                  <a:cubicBezTo>
                    <a:pt x="1256" y="114"/>
                    <a:pt x="1233" y="46"/>
                    <a:pt x="1188" y="23"/>
                  </a:cubicBezTo>
                  <a:cubicBezTo>
                    <a:pt x="1165" y="0"/>
                    <a:pt x="1165" y="0"/>
                    <a:pt x="1142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24"/>
            <p:cNvSpPr/>
            <p:nvPr/>
          </p:nvSpPr>
          <p:spPr>
            <a:xfrm>
              <a:off x="4770650" y="759000"/>
              <a:ext cx="41675" cy="76475"/>
            </a:xfrm>
            <a:custGeom>
              <a:avLst/>
              <a:gdLst/>
              <a:ahLst/>
              <a:cxnLst/>
              <a:rect l="l" t="t" r="r" b="b"/>
              <a:pathLst>
                <a:path w="1667" h="3059" extrusionOk="0">
                  <a:moveTo>
                    <a:pt x="1621" y="0"/>
                  </a:moveTo>
                  <a:cubicBezTo>
                    <a:pt x="1598" y="0"/>
                    <a:pt x="1575" y="0"/>
                    <a:pt x="1575" y="23"/>
                  </a:cubicBezTo>
                  <a:cubicBezTo>
                    <a:pt x="1553" y="46"/>
                    <a:pt x="1530" y="69"/>
                    <a:pt x="1530" y="69"/>
                  </a:cubicBezTo>
                  <a:cubicBezTo>
                    <a:pt x="1507" y="91"/>
                    <a:pt x="1507" y="114"/>
                    <a:pt x="1530" y="137"/>
                  </a:cubicBezTo>
                  <a:cubicBezTo>
                    <a:pt x="1507" y="206"/>
                    <a:pt x="1461" y="274"/>
                    <a:pt x="1438" y="342"/>
                  </a:cubicBezTo>
                  <a:cubicBezTo>
                    <a:pt x="1393" y="457"/>
                    <a:pt x="1347" y="548"/>
                    <a:pt x="1301" y="639"/>
                  </a:cubicBezTo>
                  <a:cubicBezTo>
                    <a:pt x="1279" y="685"/>
                    <a:pt x="1256" y="708"/>
                    <a:pt x="1256" y="753"/>
                  </a:cubicBezTo>
                  <a:cubicBezTo>
                    <a:pt x="1233" y="799"/>
                    <a:pt x="1210" y="845"/>
                    <a:pt x="1165" y="913"/>
                  </a:cubicBezTo>
                  <a:cubicBezTo>
                    <a:pt x="1119" y="1004"/>
                    <a:pt x="1073" y="1096"/>
                    <a:pt x="1028" y="1187"/>
                  </a:cubicBezTo>
                  <a:cubicBezTo>
                    <a:pt x="913" y="1370"/>
                    <a:pt x="799" y="1575"/>
                    <a:pt x="685" y="1758"/>
                  </a:cubicBezTo>
                  <a:cubicBezTo>
                    <a:pt x="594" y="1940"/>
                    <a:pt x="480" y="2123"/>
                    <a:pt x="366" y="2305"/>
                  </a:cubicBezTo>
                  <a:cubicBezTo>
                    <a:pt x="320" y="2420"/>
                    <a:pt x="251" y="2511"/>
                    <a:pt x="206" y="2625"/>
                  </a:cubicBezTo>
                  <a:cubicBezTo>
                    <a:pt x="137" y="2739"/>
                    <a:pt x="69" y="2830"/>
                    <a:pt x="0" y="2945"/>
                  </a:cubicBezTo>
                  <a:cubicBezTo>
                    <a:pt x="0" y="2967"/>
                    <a:pt x="0" y="2990"/>
                    <a:pt x="0" y="3013"/>
                  </a:cubicBezTo>
                  <a:cubicBezTo>
                    <a:pt x="0" y="3036"/>
                    <a:pt x="23" y="3059"/>
                    <a:pt x="46" y="3059"/>
                  </a:cubicBezTo>
                  <a:lnTo>
                    <a:pt x="115" y="3059"/>
                  </a:lnTo>
                  <a:cubicBezTo>
                    <a:pt x="137" y="3059"/>
                    <a:pt x="137" y="3036"/>
                    <a:pt x="160" y="3013"/>
                  </a:cubicBezTo>
                  <a:cubicBezTo>
                    <a:pt x="206" y="2922"/>
                    <a:pt x="274" y="2808"/>
                    <a:pt x="343" y="2693"/>
                  </a:cubicBezTo>
                  <a:cubicBezTo>
                    <a:pt x="388" y="2602"/>
                    <a:pt x="434" y="2534"/>
                    <a:pt x="480" y="2442"/>
                  </a:cubicBezTo>
                  <a:cubicBezTo>
                    <a:pt x="594" y="2260"/>
                    <a:pt x="685" y="2077"/>
                    <a:pt x="799" y="1895"/>
                  </a:cubicBezTo>
                  <a:cubicBezTo>
                    <a:pt x="891" y="1712"/>
                    <a:pt x="982" y="1529"/>
                    <a:pt x="1073" y="1347"/>
                  </a:cubicBezTo>
                  <a:cubicBezTo>
                    <a:pt x="1096" y="1301"/>
                    <a:pt x="1119" y="1255"/>
                    <a:pt x="1165" y="1210"/>
                  </a:cubicBezTo>
                  <a:cubicBezTo>
                    <a:pt x="1187" y="1141"/>
                    <a:pt x="1210" y="1096"/>
                    <a:pt x="1233" y="1050"/>
                  </a:cubicBezTo>
                  <a:cubicBezTo>
                    <a:pt x="1279" y="936"/>
                    <a:pt x="1324" y="845"/>
                    <a:pt x="1370" y="731"/>
                  </a:cubicBezTo>
                  <a:cubicBezTo>
                    <a:pt x="1393" y="685"/>
                    <a:pt x="1416" y="662"/>
                    <a:pt x="1438" y="616"/>
                  </a:cubicBezTo>
                  <a:cubicBezTo>
                    <a:pt x="1461" y="548"/>
                    <a:pt x="1484" y="502"/>
                    <a:pt x="1507" y="434"/>
                  </a:cubicBezTo>
                  <a:cubicBezTo>
                    <a:pt x="1530" y="365"/>
                    <a:pt x="1553" y="320"/>
                    <a:pt x="1598" y="251"/>
                  </a:cubicBezTo>
                  <a:cubicBezTo>
                    <a:pt x="1621" y="183"/>
                    <a:pt x="1644" y="114"/>
                    <a:pt x="1667" y="69"/>
                  </a:cubicBezTo>
                  <a:cubicBezTo>
                    <a:pt x="1667" y="23"/>
                    <a:pt x="1644" y="0"/>
                    <a:pt x="1621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24"/>
            <p:cNvSpPr/>
            <p:nvPr/>
          </p:nvSpPr>
          <p:spPr>
            <a:xfrm>
              <a:off x="4763225" y="764700"/>
              <a:ext cx="47400" cy="82200"/>
            </a:xfrm>
            <a:custGeom>
              <a:avLst/>
              <a:gdLst/>
              <a:ahLst/>
              <a:cxnLst/>
              <a:rect l="l" t="t" r="r" b="b"/>
              <a:pathLst>
                <a:path w="1896" h="3288" extrusionOk="0">
                  <a:moveTo>
                    <a:pt x="1827" y="0"/>
                  </a:moveTo>
                  <a:cubicBezTo>
                    <a:pt x="1804" y="0"/>
                    <a:pt x="1758" y="23"/>
                    <a:pt x="1758" y="46"/>
                  </a:cubicBezTo>
                  <a:cubicBezTo>
                    <a:pt x="1713" y="137"/>
                    <a:pt x="1667" y="251"/>
                    <a:pt x="1621" y="343"/>
                  </a:cubicBezTo>
                  <a:cubicBezTo>
                    <a:pt x="1553" y="457"/>
                    <a:pt x="1507" y="548"/>
                    <a:pt x="1462" y="662"/>
                  </a:cubicBezTo>
                  <a:cubicBezTo>
                    <a:pt x="1347" y="868"/>
                    <a:pt x="1256" y="1050"/>
                    <a:pt x="1142" y="1256"/>
                  </a:cubicBezTo>
                  <a:cubicBezTo>
                    <a:pt x="1051" y="1416"/>
                    <a:pt x="937" y="1598"/>
                    <a:pt x="845" y="1781"/>
                  </a:cubicBezTo>
                  <a:cubicBezTo>
                    <a:pt x="731" y="1963"/>
                    <a:pt x="617" y="2146"/>
                    <a:pt x="503" y="2329"/>
                  </a:cubicBezTo>
                  <a:cubicBezTo>
                    <a:pt x="343" y="2602"/>
                    <a:pt x="183" y="2899"/>
                    <a:pt x="1" y="3173"/>
                  </a:cubicBezTo>
                  <a:cubicBezTo>
                    <a:pt x="1" y="3196"/>
                    <a:pt x="1" y="3219"/>
                    <a:pt x="1" y="3242"/>
                  </a:cubicBezTo>
                  <a:cubicBezTo>
                    <a:pt x="24" y="3264"/>
                    <a:pt x="24" y="3287"/>
                    <a:pt x="46" y="3287"/>
                  </a:cubicBezTo>
                  <a:lnTo>
                    <a:pt x="115" y="3287"/>
                  </a:lnTo>
                  <a:cubicBezTo>
                    <a:pt x="138" y="3287"/>
                    <a:pt x="160" y="3264"/>
                    <a:pt x="160" y="3242"/>
                  </a:cubicBezTo>
                  <a:cubicBezTo>
                    <a:pt x="297" y="3036"/>
                    <a:pt x="412" y="2831"/>
                    <a:pt x="526" y="2625"/>
                  </a:cubicBezTo>
                  <a:cubicBezTo>
                    <a:pt x="640" y="2465"/>
                    <a:pt x="754" y="2260"/>
                    <a:pt x="845" y="2077"/>
                  </a:cubicBezTo>
                  <a:cubicBezTo>
                    <a:pt x="891" y="2009"/>
                    <a:pt x="937" y="1918"/>
                    <a:pt x="982" y="1849"/>
                  </a:cubicBezTo>
                  <a:cubicBezTo>
                    <a:pt x="1028" y="1758"/>
                    <a:pt x="1073" y="1667"/>
                    <a:pt x="1142" y="1575"/>
                  </a:cubicBezTo>
                  <a:cubicBezTo>
                    <a:pt x="1233" y="1393"/>
                    <a:pt x="1347" y="1187"/>
                    <a:pt x="1439" y="1005"/>
                  </a:cubicBezTo>
                  <a:cubicBezTo>
                    <a:pt x="1484" y="936"/>
                    <a:pt x="1507" y="868"/>
                    <a:pt x="1553" y="799"/>
                  </a:cubicBezTo>
                  <a:cubicBezTo>
                    <a:pt x="1576" y="731"/>
                    <a:pt x="1621" y="662"/>
                    <a:pt x="1667" y="571"/>
                  </a:cubicBezTo>
                  <a:cubicBezTo>
                    <a:pt x="1735" y="411"/>
                    <a:pt x="1804" y="251"/>
                    <a:pt x="1895" y="92"/>
                  </a:cubicBezTo>
                  <a:cubicBezTo>
                    <a:pt x="1895" y="69"/>
                    <a:pt x="1895" y="23"/>
                    <a:pt x="1850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24"/>
            <p:cNvSpPr/>
            <p:nvPr/>
          </p:nvSpPr>
          <p:spPr>
            <a:xfrm>
              <a:off x="4149800" y="1019200"/>
              <a:ext cx="327575" cy="167225"/>
            </a:xfrm>
            <a:custGeom>
              <a:avLst/>
              <a:gdLst/>
              <a:ahLst/>
              <a:cxnLst/>
              <a:rect l="l" t="t" r="r" b="b"/>
              <a:pathLst>
                <a:path w="13103" h="6689" extrusionOk="0">
                  <a:moveTo>
                    <a:pt x="137" y="0"/>
                  </a:moveTo>
                  <a:cubicBezTo>
                    <a:pt x="92" y="0"/>
                    <a:pt x="46" y="23"/>
                    <a:pt x="23" y="46"/>
                  </a:cubicBezTo>
                  <a:cubicBezTo>
                    <a:pt x="0" y="115"/>
                    <a:pt x="23" y="160"/>
                    <a:pt x="69" y="206"/>
                  </a:cubicBezTo>
                  <a:cubicBezTo>
                    <a:pt x="206" y="343"/>
                    <a:pt x="343" y="457"/>
                    <a:pt x="503" y="571"/>
                  </a:cubicBezTo>
                  <a:cubicBezTo>
                    <a:pt x="571" y="640"/>
                    <a:pt x="640" y="708"/>
                    <a:pt x="731" y="776"/>
                  </a:cubicBezTo>
                  <a:cubicBezTo>
                    <a:pt x="799" y="822"/>
                    <a:pt x="891" y="891"/>
                    <a:pt x="959" y="959"/>
                  </a:cubicBezTo>
                  <a:cubicBezTo>
                    <a:pt x="1096" y="1073"/>
                    <a:pt x="1256" y="1187"/>
                    <a:pt x="1393" y="1301"/>
                  </a:cubicBezTo>
                  <a:cubicBezTo>
                    <a:pt x="1575" y="1393"/>
                    <a:pt x="1735" y="1507"/>
                    <a:pt x="1895" y="1621"/>
                  </a:cubicBezTo>
                  <a:cubicBezTo>
                    <a:pt x="2032" y="1712"/>
                    <a:pt x="2169" y="1804"/>
                    <a:pt x="2329" y="1872"/>
                  </a:cubicBezTo>
                  <a:cubicBezTo>
                    <a:pt x="2443" y="1963"/>
                    <a:pt x="2580" y="2032"/>
                    <a:pt x="2717" y="2123"/>
                  </a:cubicBezTo>
                  <a:cubicBezTo>
                    <a:pt x="2854" y="2192"/>
                    <a:pt x="2991" y="2283"/>
                    <a:pt x="3128" y="2374"/>
                  </a:cubicBezTo>
                  <a:cubicBezTo>
                    <a:pt x="3264" y="2443"/>
                    <a:pt x="3401" y="2511"/>
                    <a:pt x="3538" y="2603"/>
                  </a:cubicBezTo>
                  <a:cubicBezTo>
                    <a:pt x="3630" y="2648"/>
                    <a:pt x="3721" y="2694"/>
                    <a:pt x="3812" y="2739"/>
                  </a:cubicBezTo>
                  <a:lnTo>
                    <a:pt x="3789" y="2739"/>
                  </a:lnTo>
                  <a:cubicBezTo>
                    <a:pt x="3926" y="2808"/>
                    <a:pt x="4063" y="2876"/>
                    <a:pt x="4178" y="2945"/>
                  </a:cubicBezTo>
                  <a:cubicBezTo>
                    <a:pt x="4314" y="2991"/>
                    <a:pt x="4429" y="3059"/>
                    <a:pt x="4543" y="3127"/>
                  </a:cubicBezTo>
                  <a:cubicBezTo>
                    <a:pt x="4611" y="3150"/>
                    <a:pt x="4657" y="3173"/>
                    <a:pt x="4702" y="3219"/>
                  </a:cubicBezTo>
                  <a:cubicBezTo>
                    <a:pt x="4702" y="3214"/>
                    <a:pt x="4702" y="3210"/>
                    <a:pt x="4702" y="3207"/>
                  </a:cubicBezTo>
                  <a:lnTo>
                    <a:pt x="4702" y="3207"/>
                  </a:lnTo>
                  <a:cubicBezTo>
                    <a:pt x="4877" y="3295"/>
                    <a:pt x="5051" y="3382"/>
                    <a:pt x="5205" y="3470"/>
                  </a:cubicBezTo>
                  <a:cubicBezTo>
                    <a:pt x="5387" y="3538"/>
                    <a:pt x="5547" y="3630"/>
                    <a:pt x="5730" y="3721"/>
                  </a:cubicBezTo>
                  <a:cubicBezTo>
                    <a:pt x="5912" y="3789"/>
                    <a:pt x="6095" y="3881"/>
                    <a:pt x="6277" y="3972"/>
                  </a:cubicBezTo>
                  <a:cubicBezTo>
                    <a:pt x="6460" y="4063"/>
                    <a:pt x="6643" y="4132"/>
                    <a:pt x="6825" y="4223"/>
                  </a:cubicBezTo>
                  <a:cubicBezTo>
                    <a:pt x="7008" y="4314"/>
                    <a:pt x="7213" y="4406"/>
                    <a:pt x="7396" y="4497"/>
                  </a:cubicBezTo>
                  <a:cubicBezTo>
                    <a:pt x="7487" y="4543"/>
                    <a:pt x="7578" y="4565"/>
                    <a:pt x="7670" y="4611"/>
                  </a:cubicBezTo>
                  <a:cubicBezTo>
                    <a:pt x="7693" y="4634"/>
                    <a:pt x="7715" y="4657"/>
                    <a:pt x="7761" y="4680"/>
                  </a:cubicBezTo>
                  <a:cubicBezTo>
                    <a:pt x="7761" y="4702"/>
                    <a:pt x="7784" y="4725"/>
                    <a:pt x="7784" y="4748"/>
                  </a:cubicBezTo>
                  <a:cubicBezTo>
                    <a:pt x="7830" y="4817"/>
                    <a:pt x="7875" y="4885"/>
                    <a:pt x="7944" y="4954"/>
                  </a:cubicBezTo>
                  <a:cubicBezTo>
                    <a:pt x="7989" y="4999"/>
                    <a:pt x="8058" y="5045"/>
                    <a:pt x="8126" y="5090"/>
                  </a:cubicBezTo>
                  <a:cubicBezTo>
                    <a:pt x="8218" y="5136"/>
                    <a:pt x="8332" y="5182"/>
                    <a:pt x="8423" y="5227"/>
                  </a:cubicBezTo>
                  <a:cubicBezTo>
                    <a:pt x="8606" y="5296"/>
                    <a:pt x="8788" y="5387"/>
                    <a:pt x="8971" y="5456"/>
                  </a:cubicBezTo>
                  <a:cubicBezTo>
                    <a:pt x="9108" y="5501"/>
                    <a:pt x="9245" y="5547"/>
                    <a:pt x="9382" y="5593"/>
                  </a:cubicBezTo>
                  <a:cubicBezTo>
                    <a:pt x="9473" y="5638"/>
                    <a:pt x="9541" y="5684"/>
                    <a:pt x="9633" y="5730"/>
                  </a:cubicBezTo>
                  <a:cubicBezTo>
                    <a:pt x="9815" y="5821"/>
                    <a:pt x="9998" y="5912"/>
                    <a:pt x="10181" y="5981"/>
                  </a:cubicBezTo>
                  <a:cubicBezTo>
                    <a:pt x="10363" y="6072"/>
                    <a:pt x="10569" y="6163"/>
                    <a:pt x="10751" y="6232"/>
                  </a:cubicBezTo>
                  <a:cubicBezTo>
                    <a:pt x="10957" y="6323"/>
                    <a:pt x="11162" y="6391"/>
                    <a:pt x="11367" y="6460"/>
                  </a:cubicBezTo>
                  <a:cubicBezTo>
                    <a:pt x="11459" y="6483"/>
                    <a:pt x="11573" y="6528"/>
                    <a:pt x="11664" y="6551"/>
                  </a:cubicBezTo>
                  <a:cubicBezTo>
                    <a:pt x="11756" y="6574"/>
                    <a:pt x="11847" y="6620"/>
                    <a:pt x="11938" y="6643"/>
                  </a:cubicBezTo>
                  <a:lnTo>
                    <a:pt x="11961" y="6643"/>
                  </a:lnTo>
                  <a:cubicBezTo>
                    <a:pt x="11984" y="6665"/>
                    <a:pt x="12029" y="6688"/>
                    <a:pt x="12052" y="6688"/>
                  </a:cubicBezTo>
                  <a:cubicBezTo>
                    <a:pt x="12075" y="6688"/>
                    <a:pt x="12098" y="6688"/>
                    <a:pt x="12121" y="6665"/>
                  </a:cubicBezTo>
                  <a:cubicBezTo>
                    <a:pt x="12166" y="6643"/>
                    <a:pt x="12189" y="6620"/>
                    <a:pt x="12212" y="6574"/>
                  </a:cubicBezTo>
                  <a:cubicBezTo>
                    <a:pt x="12212" y="6551"/>
                    <a:pt x="12235" y="6551"/>
                    <a:pt x="12235" y="6528"/>
                  </a:cubicBezTo>
                  <a:cubicBezTo>
                    <a:pt x="12326" y="6551"/>
                    <a:pt x="12417" y="6574"/>
                    <a:pt x="12509" y="6597"/>
                  </a:cubicBezTo>
                  <a:lnTo>
                    <a:pt x="12463" y="6597"/>
                  </a:lnTo>
                  <a:cubicBezTo>
                    <a:pt x="12577" y="6620"/>
                    <a:pt x="12714" y="6643"/>
                    <a:pt x="12828" y="6688"/>
                  </a:cubicBezTo>
                  <a:cubicBezTo>
                    <a:pt x="12897" y="6688"/>
                    <a:pt x="12942" y="6688"/>
                    <a:pt x="12988" y="6665"/>
                  </a:cubicBezTo>
                  <a:cubicBezTo>
                    <a:pt x="13034" y="6643"/>
                    <a:pt x="13057" y="6620"/>
                    <a:pt x="13079" y="6574"/>
                  </a:cubicBezTo>
                  <a:cubicBezTo>
                    <a:pt x="13102" y="6528"/>
                    <a:pt x="13102" y="6460"/>
                    <a:pt x="13079" y="6414"/>
                  </a:cubicBezTo>
                  <a:cubicBezTo>
                    <a:pt x="13057" y="6369"/>
                    <a:pt x="13011" y="6346"/>
                    <a:pt x="12965" y="6323"/>
                  </a:cubicBezTo>
                  <a:cubicBezTo>
                    <a:pt x="12942" y="6300"/>
                    <a:pt x="12897" y="6300"/>
                    <a:pt x="12851" y="6277"/>
                  </a:cubicBezTo>
                  <a:cubicBezTo>
                    <a:pt x="12805" y="6255"/>
                    <a:pt x="12760" y="6255"/>
                    <a:pt x="12714" y="6232"/>
                  </a:cubicBezTo>
                  <a:cubicBezTo>
                    <a:pt x="12623" y="6209"/>
                    <a:pt x="12509" y="6186"/>
                    <a:pt x="12417" y="6140"/>
                  </a:cubicBezTo>
                  <a:cubicBezTo>
                    <a:pt x="12235" y="6072"/>
                    <a:pt x="12029" y="6026"/>
                    <a:pt x="11847" y="5958"/>
                  </a:cubicBezTo>
                  <a:cubicBezTo>
                    <a:pt x="11664" y="5889"/>
                    <a:pt x="11459" y="5821"/>
                    <a:pt x="11276" y="5752"/>
                  </a:cubicBezTo>
                  <a:cubicBezTo>
                    <a:pt x="11094" y="5684"/>
                    <a:pt x="10911" y="5615"/>
                    <a:pt x="10728" y="5547"/>
                  </a:cubicBezTo>
                  <a:cubicBezTo>
                    <a:pt x="10637" y="5501"/>
                    <a:pt x="10546" y="5456"/>
                    <a:pt x="10432" y="5433"/>
                  </a:cubicBezTo>
                  <a:cubicBezTo>
                    <a:pt x="10340" y="5387"/>
                    <a:pt x="10249" y="5364"/>
                    <a:pt x="10181" y="5319"/>
                  </a:cubicBezTo>
                  <a:cubicBezTo>
                    <a:pt x="9975" y="5227"/>
                    <a:pt x="9793" y="5159"/>
                    <a:pt x="9587" y="5068"/>
                  </a:cubicBezTo>
                  <a:cubicBezTo>
                    <a:pt x="9405" y="4999"/>
                    <a:pt x="9222" y="4908"/>
                    <a:pt x="9016" y="4839"/>
                  </a:cubicBezTo>
                  <a:cubicBezTo>
                    <a:pt x="8925" y="4794"/>
                    <a:pt x="8834" y="4748"/>
                    <a:pt x="8743" y="4702"/>
                  </a:cubicBezTo>
                  <a:cubicBezTo>
                    <a:pt x="8651" y="4657"/>
                    <a:pt x="8560" y="4611"/>
                    <a:pt x="8446" y="4565"/>
                  </a:cubicBezTo>
                  <a:cubicBezTo>
                    <a:pt x="8286" y="4497"/>
                    <a:pt x="8103" y="4406"/>
                    <a:pt x="7921" y="4314"/>
                  </a:cubicBezTo>
                  <a:cubicBezTo>
                    <a:pt x="7830" y="4269"/>
                    <a:pt x="7738" y="4223"/>
                    <a:pt x="7647" y="4177"/>
                  </a:cubicBezTo>
                  <a:cubicBezTo>
                    <a:pt x="7556" y="4132"/>
                    <a:pt x="7464" y="4086"/>
                    <a:pt x="7373" y="4063"/>
                  </a:cubicBezTo>
                  <a:cubicBezTo>
                    <a:pt x="7282" y="4018"/>
                    <a:pt x="7190" y="3949"/>
                    <a:pt x="7099" y="3904"/>
                  </a:cubicBezTo>
                  <a:cubicBezTo>
                    <a:pt x="7008" y="3881"/>
                    <a:pt x="6917" y="3835"/>
                    <a:pt x="6825" y="3789"/>
                  </a:cubicBezTo>
                  <a:cubicBezTo>
                    <a:pt x="6711" y="3744"/>
                    <a:pt x="6620" y="3698"/>
                    <a:pt x="6529" y="3652"/>
                  </a:cubicBezTo>
                  <a:cubicBezTo>
                    <a:pt x="6437" y="3630"/>
                    <a:pt x="6346" y="3584"/>
                    <a:pt x="6255" y="3538"/>
                  </a:cubicBezTo>
                  <a:cubicBezTo>
                    <a:pt x="6049" y="3424"/>
                    <a:pt x="5798" y="3333"/>
                    <a:pt x="5570" y="3219"/>
                  </a:cubicBezTo>
                  <a:cubicBezTo>
                    <a:pt x="5364" y="3105"/>
                    <a:pt x="5136" y="2991"/>
                    <a:pt x="4908" y="2876"/>
                  </a:cubicBezTo>
                  <a:cubicBezTo>
                    <a:pt x="4862" y="2854"/>
                    <a:pt x="4817" y="2831"/>
                    <a:pt x="4748" y="2808"/>
                  </a:cubicBezTo>
                  <a:lnTo>
                    <a:pt x="4771" y="2808"/>
                  </a:lnTo>
                  <a:cubicBezTo>
                    <a:pt x="4543" y="2671"/>
                    <a:pt x="4314" y="2580"/>
                    <a:pt x="4086" y="2443"/>
                  </a:cubicBezTo>
                  <a:cubicBezTo>
                    <a:pt x="4018" y="2420"/>
                    <a:pt x="3949" y="2374"/>
                    <a:pt x="3881" y="2351"/>
                  </a:cubicBezTo>
                  <a:cubicBezTo>
                    <a:pt x="3795" y="2287"/>
                    <a:pt x="3688" y="2243"/>
                    <a:pt x="3600" y="2200"/>
                  </a:cubicBezTo>
                  <a:lnTo>
                    <a:pt x="3600" y="2200"/>
                  </a:lnTo>
                  <a:cubicBezTo>
                    <a:pt x="3430" y="2113"/>
                    <a:pt x="3279" y="2026"/>
                    <a:pt x="3128" y="1918"/>
                  </a:cubicBezTo>
                  <a:cubicBezTo>
                    <a:pt x="2968" y="1826"/>
                    <a:pt x="2808" y="1735"/>
                    <a:pt x="2648" y="1621"/>
                  </a:cubicBezTo>
                  <a:cubicBezTo>
                    <a:pt x="2306" y="1438"/>
                    <a:pt x="1963" y="1233"/>
                    <a:pt x="1644" y="1028"/>
                  </a:cubicBezTo>
                  <a:cubicBezTo>
                    <a:pt x="1507" y="959"/>
                    <a:pt x="1393" y="868"/>
                    <a:pt x="1279" y="799"/>
                  </a:cubicBezTo>
                  <a:cubicBezTo>
                    <a:pt x="1165" y="708"/>
                    <a:pt x="1028" y="640"/>
                    <a:pt x="913" y="548"/>
                  </a:cubicBezTo>
                  <a:cubicBezTo>
                    <a:pt x="777" y="457"/>
                    <a:pt x="662" y="388"/>
                    <a:pt x="548" y="297"/>
                  </a:cubicBezTo>
                  <a:cubicBezTo>
                    <a:pt x="411" y="206"/>
                    <a:pt x="297" y="137"/>
                    <a:pt x="183" y="23"/>
                  </a:cubicBezTo>
                  <a:cubicBezTo>
                    <a:pt x="160" y="23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24"/>
            <p:cNvSpPr/>
            <p:nvPr/>
          </p:nvSpPr>
          <p:spPr>
            <a:xfrm>
              <a:off x="4255925" y="1088825"/>
              <a:ext cx="102750" cy="56725"/>
            </a:xfrm>
            <a:custGeom>
              <a:avLst/>
              <a:gdLst/>
              <a:ahLst/>
              <a:cxnLst/>
              <a:rect l="l" t="t" r="r" b="b"/>
              <a:pathLst>
                <a:path w="4110" h="2269" extrusionOk="0">
                  <a:moveTo>
                    <a:pt x="115" y="0"/>
                  </a:moveTo>
                  <a:cubicBezTo>
                    <a:pt x="92" y="0"/>
                    <a:pt x="47" y="0"/>
                    <a:pt x="47" y="23"/>
                  </a:cubicBezTo>
                  <a:cubicBezTo>
                    <a:pt x="1" y="69"/>
                    <a:pt x="24" y="137"/>
                    <a:pt x="69" y="160"/>
                  </a:cubicBezTo>
                  <a:cubicBezTo>
                    <a:pt x="184" y="251"/>
                    <a:pt x="321" y="342"/>
                    <a:pt x="435" y="434"/>
                  </a:cubicBezTo>
                  <a:cubicBezTo>
                    <a:pt x="526" y="502"/>
                    <a:pt x="640" y="594"/>
                    <a:pt x="731" y="662"/>
                  </a:cubicBezTo>
                  <a:cubicBezTo>
                    <a:pt x="731" y="685"/>
                    <a:pt x="754" y="708"/>
                    <a:pt x="777" y="731"/>
                  </a:cubicBezTo>
                  <a:cubicBezTo>
                    <a:pt x="777" y="753"/>
                    <a:pt x="800" y="776"/>
                    <a:pt x="823" y="799"/>
                  </a:cubicBezTo>
                  <a:cubicBezTo>
                    <a:pt x="846" y="799"/>
                    <a:pt x="868" y="822"/>
                    <a:pt x="891" y="845"/>
                  </a:cubicBezTo>
                  <a:cubicBezTo>
                    <a:pt x="982" y="890"/>
                    <a:pt x="1051" y="936"/>
                    <a:pt x="1142" y="982"/>
                  </a:cubicBezTo>
                  <a:cubicBezTo>
                    <a:pt x="1234" y="1050"/>
                    <a:pt x="1348" y="1096"/>
                    <a:pt x="1439" y="1141"/>
                  </a:cubicBezTo>
                  <a:cubicBezTo>
                    <a:pt x="1530" y="1210"/>
                    <a:pt x="1622" y="1233"/>
                    <a:pt x="1713" y="1278"/>
                  </a:cubicBezTo>
                  <a:cubicBezTo>
                    <a:pt x="1895" y="1370"/>
                    <a:pt x="2078" y="1461"/>
                    <a:pt x="2284" y="1552"/>
                  </a:cubicBezTo>
                  <a:cubicBezTo>
                    <a:pt x="2398" y="1598"/>
                    <a:pt x="2512" y="1644"/>
                    <a:pt x="2626" y="1689"/>
                  </a:cubicBezTo>
                  <a:cubicBezTo>
                    <a:pt x="2945" y="1849"/>
                    <a:pt x="3288" y="2009"/>
                    <a:pt x="3607" y="2169"/>
                  </a:cubicBezTo>
                  <a:cubicBezTo>
                    <a:pt x="3653" y="2169"/>
                    <a:pt x="3699" y="2169"/>
                    <a:pt x="3744" y="2146"/>
                  </a:cubicBezTo>
                  <a:cubicBezTo>
                    <a:pt x="3767" y="2169"/>
                    <a:pt x="3790" y="2169"/>
                    <a:pt x="3813" y="2191"/>
                  </a:cubicBezTo>
                  <a:cubicBezTo>
                    <a:pt x="3836" y="2191"/>
                    <a:pt x="3858" y="2214"/>
                    <a:pt x="3881" y="2214"/>
                  </a:cubicBezTo>
                  <a:cubicBezTo>
                    <a:pt x="3904" y="2237"/>
                    <a:pt x="3950" y="2260"/>
                    <a:pt x="3995" y="2260"/>
                  </a:cubicBezTo>
                  <a:cubicBezTo>
                    <a:pt x="4008" y="2266"/>
                    <a:pt x="4020" y="2269"/>
                    <a:pt x="4032" y="2269"/>
                  </a:cubicBezTo>
                  <a:cubicBezTo>
                    <a:pt x="4064" y="2269"/>
                    <a:pt x="4093" y="2248"/>
                    <a:pt x="4110" y="2214"/>
                  </a:cubicBezTo>
                  <a:cubicBezTo>
                    <a:pt x="4110" y="2169"/>
                    <a:pt x="4087" y="2146"/>
                    <a:pt x="4064" y="2123"/>
                  </a:cubicBezTo>
                  <a:cubicBezTo>
                    <a:pt x="4018" y="2077"/>
                    <a:pt x="3995" y="2054"/>
                    <a:pt x="3950" y="2032"/>
                  </a:cubicBezTo>
                  <a:cubicBezTo>
                    <a:pt x="3881" y="2009"/>
                    <a:pt x="3836" y="1986"/>
                    <a:pt x="3790" y="1963"/>
                  </a:cubicBezTo>
                  <a:cubicBezTo>
                    <a:pt x="3767" y="1940"/>
                    <a:pt x="3767" y="1940"/>
                    <a:pt x="3767" y="1940"/>
                  </a:cubicBezTo>
                  <a:cubicBezTo>
                    <a:pt x="3767" y="1940"/>
                    <a:pt x="3767" y="1917"/>
                    <a:pt x="3744" y="1917"/>
                  </a:cubicBezTo>
                  <a:cubicBezTo>
                    <a:pt x="3744" y="1895"/>
                    <a:pt x="3722" y="1895"/>
                    <a:pt x="3699" y="1872"/>
                  </a:cubicBezTo>
                  <a:cubicBezTo>
                    <a:pt x="3676" y="1872"/>
                    <a:pt x="3653" y="1849"/>
                    <a:pt x="3630" y="1849"/>
                  </a:cubicBezTo>
                  <a:cubicBezTo>
                    <a:pt x="3607" y="1826"/>
                    <a:pt x="3585" y="1826"/>
                    <a:pt x="3562" y="1803"/>
                  </a:cubicBezTo>
                  <a:cubicBezTo>
                    <a:pt x="3493" y="1780"/>
                    <a:pt x="3448" y="1735"/>
                    <a:pt x="3402" y="1712"/>
                  </a:cubicBezTo>
                  <a:cubicBezTo>
                    <a:pt x="3311" y="1666"/>
                    <a:pt x="3219" y="1644"/>
                    <a:pt x="3128" y="1598"/>
                  </a:cubicBezTo>
                  <a:cubicBezTo>
                    <a:pt x="2945" y="1507"/>
                    <a:pt x="2763" y="1415"/>
                    <a:pt x="2580" y="1347"/>
                  </a:cubicBezTo>
                  <a:cubicBezTo>
                    <a:pt x="2306" y="1210"/>
                    <a:pt x="2032" y="1096"/>
                    <a:pt x="1781" y="959"/>
                  </a:cubicBezTo>
                  <a:cubicBezTo>
                    <a:pt x="1736" y="959"/>
                    <a:pt x="1713" y="936"/>
                    <a:pt x="1690" y="913"/>
                  </a:cubicBezTo>
                  <a:lnTo>
                    <a:pt x="1644" y="913"/>
                  </a:lnTo>
                  <a:cubicBezTo>
                    <a:pt x="1553" y="867"/>
                    <a:pt x="1485" y="822"/>
                    <a:pt x="1393" y="776"/>
                  </a:cubicBezTo>
                  <a:cubicBezTo>
                    <a:pt x="1371" y="753"/>
                    <a:pt x="1325" y="753"/>
                    <a:pt x="1302" y="731"/>
                  </a:cubicBezTo>
                  <a:cubicBezTo>
                    <a:pt x="1211" y="685"/>
                    <a:pt x="1142" y="639"/>
                    <a:pt x="1074" y="616"/>
                  </a:cubicBezTo>
                  <a:cubicBezTo>
                    <a:pt x="1028" y="594"/>
                    <a:pt x="1005" y="571"/>
                    <a:pt x="960" y="548"/>
                  </a:cubicBezTo>
                  <a:cubicBezTo>
                    <a:pt x="937" y="548"/>
                    <a:pt x="914" y="525"/>
                    <a:pt x="891" y="525"/>
                  </a:cubicBezTo>
                  <a:cubicBezTo>
                    <a:pt x="846" y="479"/>
                    <a:pt x="777" y="434"/>
                    <a:pt x="731" y="411"/>
                  </a:cubicBezTo>
                  <a:cubicBezTo>
                    <a:pt x="686" y="365"/>
                    <a:pt x="617" y="320"/>
                    <a:pt x="572" y="274"/>
                  </a:cubicBezTo>
                  <a:cubicBezTo>
                    <a:pt x="435" y="183"/>
                    <a:pt x="298" y="91"/>
                    <a:pt x="161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24"/>
            <p:cNvSpPr/>
            <p:nvPr/>
          </p:nvSpPr>
          <p:spPr>
            <a:xfrm>
              <a:off x="4427700" y="768700"/>
              <a:ext cx="24550" cy="17125"/>
            </a:xfrm>
            <a:custGeom>
              <a:avLst/>
              <a:gdLst/>
              <a:ahLst/>
              <a:cxnLst/>
              <a:rect l="l" t="t" r="r" b="b"/>
              <a:pathLst>
                <a:path w="982" h="685" extrusionOk="0">
                  <a:moveTo>
                    <a:pt x="0" y="0"/>
                  </a:moveTo>
                  <a:cubicBezTo>
                    <a:pt x="320" y="228"/>
                    <a:pt x="640" y="457"/>
                    <a:pt x="982" y="685"/>
                  </a:cubicBezTo>
                  <a:cubicBezTo>
                    <a:pt x="640" y="457"/>
                    <a:pt x="320" y="228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3D7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24"/>
            <p:cNvSpPr/>
            <p:nvPr/>
          </p:nvSpPr>
          <p:spPr>
            <a:xfrm>
              <a:off x="4314700" y="914200"/>
              <a:ext cx="13150" cy="9150"/>
            </a:xfrm>
            <a:custGeom>
              <a:avLst/>
              <a:gdLst/>
              <a:ahLst/>
              <a:cxnLst/>
              <a:rect l="l" t="t" r="r" b="b"/>
              <a:pathLst>
                <a:path w="526" h="366" extrusionOk="0">
                  <a:moveTo>
                    <a:pt x="1" y="1"/>
                  </a:moveTo>
                  <a:cubicBezTo>
                    <a:pt x="68" y="42"/>
                    <a:pt x="135" y="87"/>
                    <a:pt x="200" y="133"/>
                  </a:cubicBezTo>
                  <a:lnTo>
                    <a:pt x="200" y="133"/>
                  </a:lnTo>
                  <a:cubicBezTo>
                    <a:pt x="141" y="87"/>
                    <a:pt x="82" y="42"/>
                    <a:pt x="24" y="1"/>
                  </a:cubicBezTo>
                  <a:close/>
                  <a:moveTo>
                    <a:pt x="200" y="133"/>
                  </a:moveTo>
                  <a:cubicBezTo>
                    <a:pt x="304" y="212"/>
                    <a:pt x="410" y="293"/>
                    <a:pt x="526" y="366"/>
                  </a:cubicBezTo>
                  <a:cubicBezTo>
                    <a:pt x="425" y="293"/>
                    <a:pt x="314" y="212"/>
                    <a:pt x="200" y="133"/>
                  </a:cubicBezTo>
                  <a:close/>
                </a:path>
              </a:pathLst>
            </a:custGeom>
            <a:solidFill>
              <a:srgbClr val="3D7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24"/>
            <p:cNvSpPr/>
            <p:nvPr/>
          </p:nvSpPr>
          <p:spPr>
            <a:xfrm>
              <a:off x="4315275" y="910775"/>
              <a:ext cx="323000" cy="169500"/>
            </a:xfrm>
            <a:custGeom>
              <a:avLst/>
              <a:gdLst/>
              <a:ahLst/>
              <a:cxnLst/>
              <a:rect l="l" t="t" r="r" b="b"/>
              <a:pathLst>
                <a:path w="12920" h="6780" extrusionOk="0">
                  <a:moveTo>
                    <a:pt x="115" y="1"/>
                  </a:moveTo>
                  <a:cubicBezTo>
                    <a:pt x="115" y="23"/>
                    <a:pt x="115" y="23"/>
                    <a:pt x="115" y="46"/>
                  </a:cubicBezTo>
                  <a:cubicBezTo>
                    <a:pt x="92" y="46"/>
                    <a:pt x="92" y="46"/>
                    <a:pt x="69" y="69"/>
                  </a:cubicBezTo>
                  <a:cubicBezTo>
                    <a:pt x="46" y="92"/>
                    <a:pt x="46" y="92"/>
                    <a:pt x="46" y="92"/>
                  </a:cubicBezTo>
                  <a:cubicBezTo>
                    <a:pt x="24" y="115"/>
                    <a:pt x="24" y="115"/>
                    <a:pt x="1" y="115"/>
                  </a:cubicBezTo>
                  <a:cubicBezTo>
                    <a:pt x="366" y="411"/>
                    <a:pt x="777" y="708"/>
                    <a:pt x="1325" y="1096"/>
                  </a:cubicBezTo>
                  <a:cubicBezTo>
                    <a:pt x="2306" y="1758"/>
                    <a:pt x="3310" y="2397"/>
                    <a:pt x="4452" y="3036"/>
                  </a:cubicBezTo>
                  <a:cubicBezTo>
                    <a:pt x="5433" y="3584"/>
                    <a:pt x="6460" y="4109"/>
                    <a:pt x="7533" y="4634"/>
                  </a:cubicBezTo>
                  <a:cubicBezTo>
                    <a:pt x="8583" y="5136"/>
                    <a:pt x="9679" y="5616"/>
                    <a:pt x="10774" y="6049"/>
                  </a:cubicBezTo>
                  <a:cubicBezTo>
                    <a:pt x="11162" y="6186"/>
                    <a:pt x="11528" y="6346"/>
                    <a:pt x="11893" y="6460"/>
                  </a:cubicBezTo>
                  <a:lnTo>
                    <a:pt x="11984" y="6506"/>
                  </a:lnTo>
                  <a:lnTo>
                    <a:pt x="12007" y="6506"/>
                  </a:lnTo>
                  <a:cubicBezTo>
                    <a:pt x="12281" y="6597"/>
                    <a:pt x="12532" y="6688"/>
                    <a:pt x="12783" y="6780"/>
                  </a:cubicBezTo>
                  <a:lnTo>
                    <a:pt x="12806" y="6780"/>
                  </a:lnTo>
                  <a:cubicBezTo>
                    <a:pt x="12851" y="6780"/>
                    <a:pt x="12897" y="6734"/>
                    <a:pt x="12897" y="6711"/>
                  </a:cubicBezTo>
                  <a:cubicBezTo>
                    <a:pt x="12920" y="6643"/>
                    <a:pt x="12897" y="6597"/>
                    <a:pt x="12829" y="6574"/>
                  </a:cubicBezTo>
                  <a:lnTo>
                    <a:pt x="12806" y="6574"/>
                  </a:lnTo>
                  <a:cubicBezTo>
                    <a:pt x="12783" y="6574"/>
                    <a:pt x="12760" y="6551"/>
                    <a:pt x="12760" y="6551"/>
                  </a:cubicBezTo>
                  <a:cubicBezTo>
                    <a:pt x="12532" y="6483"/>
                    <a:pt x="12304" y="6392"/>
                    <a:pt x="12075" y="6323"/>
                  </a:cubicBezTo>
                  <a:lnTo>
                    <a:pt x="12053" y="6300"/>
                  </a:lnTo>
                  <a:lnTo>
                    <a:pt x="11938" y="6278"/>
                  </a:lnTo>
                  <a:lnTo>
                    <a:pt x="11916" y="6255"/>
                  </a:lnTo>
                  <a:cubicBezTo>
                    <a:pt x="11573" y="6141"/>
                    <a:pt x="11208" y="6004"/>
                    <a:pt x="10843" y="5844"/>
                  </a:cubicBezTo>
                  <a:cubicBezTo>
                    <a:pt x="10409" y="5684"/>
                    <a:pt x="9953" y="5502"/>
                    <a:pt x="9519" y="5319"/>
                  </a:cubicBezTo>
                  <a:cubicBezTo>
                    <a:pt x="8446" y="4862"/>
                    <a:pt x="7351" y="4337"/>
                    <a:pt x="6301" y="3790"/>
                  </a:cubicBezTo>
                  <a:cubicBezTo>
                    <a:pt x="5205" y="3219"/>
                    <a:pt x="4109" y="2626"/>
                    <a:pt x="3082" y="1986"/>
                  </a:cubicBezTo>
                  <a:cubicBezTo>
                    <a:pt x="2009" y="1324"/>
                    <a:pt x="1051" y="663"/>
                    <a:pt x="138" y="1"/>
                  </a:cubicBez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24"/>
            <p:cNvSpPr/>
            <p:nvPr/>
          </p:nvSpPr>
          <p:spPr>
            <a:xfrm>
              <a:off x="4306150" y="846300"/>
              <a:ext cx="364100" cy="198025"/>
            </a:xfrm>
            <a:custGeom>
              <a:avLst/>
              <a:gdLst/>
              <a:ahLst/>
              <a:cxnLst/>
              <a:rect l="l" t="t" r="r" b="b"/>
              <a:pathLst>
                <a:path w="14564" h="7921" extrusionOk="0">
                  <a:moveTo>
                    <a:pt x="69" y="0"/>
                  </a:moveTo>
                  <a:cubicBezTo>
                    <a:pt x="46" y="23"/>
                    <a:pt x="23" y="46"/>
                    <a:pt x="46" y="69"/>
                  </a:cubicBezTo>
                  <a:cubicBezTo>
                    <a:pt x="1" y="114"/>
                    <a:pt x="1" y="137"/>
                    <a:pt x="23" y="160"/>
                  </a:cubicBezTo>
                  <a:lnTo>
                    <a:pt x="69" y="206"/>
                  </a:lnTo>
                  <a:cubicBezTo>
                    <a:pt x="92" y="229"/>
                    <a:pt x="115" y="229"/>
                    <a:pt x="138" y="251"/>
                  </a:cubicBezTo>
                  <a:cubicBezTo>
                    <a:pt x="982" y="959"/>
                    <a:pt x="1918" y="1644"/>
                    <a:pt x="2968" y="2351"/>
                  </a:cubicBezTo>
                  <a:cubicBezTo>
                    <a:pt x="3927" y="2990"/>
                    <a:pt x="4954" y="3630"/>
                    <a:pt x="6049" y="4223"/>
                  </a:cubicBezTo>
                  <a:cubicBezTo>
                    <a:pt x="6346" y="4383"/>
                    <a:pt x="6643" y="4543"/>
                    <a:pt x="6917" y="4702"/>
                  </a:cubicBezTo>
                  <a:cubicBezTo>
                    <a:pt x="7601" y="5068"/>
                    <a:pt x="8309" y="5410"/>
                    <a:pt x="8994" y="5752"/>
                  </a:cubicBezTo>
                  <a:cubicBezTo>
                    <a:pt x="10409" y="6414"/>
                    <a:pt x="11801" y="7008"/>
                    <a:pt x="13148" y="7487"/>
                  </a:cubicBezTo>
                  <a:lnTo>
                    <a:pt x="13194" y="7487"/>
                  </a:lnTo>
                  <a:cubicBezTo>
                    <a:pt x="13468" y="7601"/>
                    <a:pt x="13719" y="7692"/>
                    <a:pt x="13993" y="7784"/>
                  </a:cubicBezTo>
                  <a:lnTo>
                    <a:pt x="14084" y="7807"/>
                  </a:lnTo>
                  <a:lnTo>
                    <a:pt x="14175" y="7829"/>
                  </a:lnTo>
                  <a:lnTo>
                    <a:pt x="14198" y="7852"/>
                  </a:lnTo>
                  <a:lnTo>
                    <a:pt x="14244" y="7852"/>
                  </a:lnTo>
                  <a:lnTo>
                    <a:pt x="14266" y="7875"/>
                  </a:lnTo>
                  <a:lnTo>
                    <a:pt x="14335" y="7898"/>
                  </a:lnTo>
                  <a:lnTo>
                    <a:pt x="14358" y="7898"/>
                  </a:lnTo>
                  <a:lnTo>
                    <a:pt x="14426" y="7921"/>
                  </a:lnTo>
                  <a:lnTo>
                    <a:pt x="14472" y="7875"/>
                  </a:lnTo>
                  <a:cubicBezTo>
                    <a:pt x="14495" y="7852"/>
                    <a:pt x="14518" y="7807"/>
                    <a:pt x="14563" y="7761"/>
                  </a:cubicBezTo>
                  <a:cubicBezTo>
                    <a:pt x="14540" y="7761"/>
                    <a:pt x="14518" y="7738"/>
                    <a:pt x="14495" y="7738"/>
                  </a:cubicBezTo>
                  <a:cubicBezTo>
                    <a:pt x="14472" y="7715"/>
                    <a:pt x="14449" y="7715"/>
                    <a:pt x="14426" y="7715"/>
                  </a:cubicBezTo>
                  <a:lnTo>
                    <a:pt x="14381" y="7692"/>
                  </a:lnTo>
                  <a:lnTo>
                    <a:pt x="14335" y="7670"/>
                  </a:lnTo>
                  <a:lnTo>
                    <a:pt x="14289" y="7670"/>
                  </a:lnTo>
                  <a:lnTo>
                    <a:pt x="14244" y="7647"/>
                  </a:lnTo>
                  <a:lnTo>
                    <a:pt x="14221" y="7647"/>
                  </a:lnTo>
                  <a:lnTo>
                    <a:pt x="14175" y="7624"/>
                  </a:lnTo>
                  <a:lnTo>
                    <a:pt x="14107" y="7601"/>
                  </a:lnTo>
                  <a:cubicBezTo>
                    <a:pt x="13810" y="7510"/>
                    <a:pt x="13536" y="7396"/>
                    <a:pt x="13239" y="7304"/>
                  </a:cubicBezTo>
                  <a:cubicBezTo>
                    <a:pt x="13216" y="7304"/>
                    <a:pt x="13216" y="7282"/>
                    <a:pt x="13216" y="7282"/>
                  </a:cubicBezTo>
                  <a:cubicBezTo>
                    <a:pt x="12440" y="7008"/>
                    <a:pt x="11642" y="6688"/>
                    <a:pt x="10865" y="6369"/>
                  </a:cubicBezTo>
                  <a:cubicBezTo>
                    <a:pt x="10295" y="6118"/>
                    <a:pt x="9701" y="5844"/>
                    <a:pt x="9131" y="5570"/>
                  </a:cubicBezTo>
                  <a:cubicBezTo>
                    <a:pt x="8423" y="5250"/>
                    <a:pt x="7716" y="4885"/>
                    <a:pt x="7031" y="4543"/>
                  </a:cubicBezTo>
                  <a:cubicBezTo>
                    <a:pt x="5958" y="3949"/>
                    <a:pt x="4908" y="3356"/>
                    <a:pt x="3904" y="2717"/>
                  </a:cubicBezTo>
                  <a:cubicBezTo>
                    <a:pt x="2854" y="2055"/>
                    <a:pt x="1895" y="1393"/>
                    <a:pt x="1005" y="685"/>
                  </a:cubicBezTo>
                  <a:cubicBezTo>
                    <a:pt x="914" y="639"/>
                    <a:pt x="845" y="571"/>
                    <a:pt x="777" y="503"/>
                  </a:cubicBezTo>
                  <a:lnTo>
                    <a:pt x="777" y="525"/>
                  </a:lnTo>
                  <a:lnTo>
                    <a:pt x="594" y="366"/>
                  </a:lnTo>
                  <a:lnTo>
                    <a:pt x="275" y="114"/>
                  </a:lnTo>
                  <a:lnTo>
                    <a:pt x="206" y="46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24"/>
            <p:cNvSpPr/>
            <p:nvPr/>
          </p:nvSpPr>
          <p:spPr>
            <a:xfrm>
              <a:off x="4437400" y="657425"/>
              <a:ext cx="369800" cy="191750"/>
            </a:xfrm>
            <a:custGeom>
              <a:avLst/>
              <a:gdLst/>
              <a:ahLst/>
              <a:cxnLst/>
              <a:rect l="l" t="t" r="r" b="b"/>
              <a:pathLst>
                <a:path w="14792" h="7670" extrusionOk="0">
                  <a:moveTo>
                    <a:pt x="92" y="0"/>
                  </a:moveTo>
                  <a:cubicBezTo>
                    <a:pt x="69" y="0"/>
                    <a:pt x="46" y="23"/>
                    <a:pt x="23" y="46"/>
                  </a:cubicBezTo>
                  <a:cubicBezTo>
                    <a:pt x="0" y="69"/>
                    <a:pt x="0" y="92"/>
                    <a:pt x="23" y="114"/>
                  </a:cubicBezTo>
                  <a:cubicBezTo>
                    <a:pt x="23" y="160"/>
                    <a:pt x="46" y="160"/>
                    <a:pt x="69" y="183"/>
                  </a:cubicBezTo>
                  <a:lnTo>
                    <a:pt x="183" y="274"/>
                  </a:lnTo>
                  <a:lnTo>
                    <a:pt x="206" y="297"/>
                  </a:lnTo>
                  <a:lnTo>
                    <a:pt x="229" y="320"/>
                  </a:lnTo>
                  <a:lnTo>
                    <a:pt x="252" y="320"/>
                  </a:lnTo>
                  <a:lnTo>
                    <a:pt x="274" y="343"/>
                  </a:lnTo>
                  <a:lnTo>
                    <a:pt x="297" y="365"/>
                  </a:lnTo>
                  <a:lnTo>
                    <a:pt x="320" y="388"/>
                  </a:lnTo>
                  <a:lnTo>
                    <a:pt x="366" y="411"/>
                  </a:lnTo>
                  <a:lnTo>
                    <a:pt x="388" y="434"/>
                  </a:lnTo>
                  <a:cubicBezTo>
                    <a:pt x="1233" y="1073"/>
                    <a:pt x="2123" y="1712"/>
                    <a:pt x="3105" y="2328"/>
                  </a:cubicBezTo>
                  <a:cubicBezTo>
                    <a:pt x="4063" y="2945"/>
                    <a:pt x="5113" y="3561"/>
                    <a:pt x="6209" y="4132"/>
                  </a:cubicBezTo>
                  <a:cubicBezTo>
                    <a:pt x="7213" y="4679"/>
                    <a:pt x="8263" y="5182"/>
                    <a:pt x="9313" y="5661"/>
                  </a:cubicBezTo>
                  <a:cubicBezTo>
                    <a:pt x="10363" y="6140"/>
                    <a:pt x="11413" y="6574"/>
                    <a:pt x="12440" y="6939"/>
                  </a:cubicBezTo>
                  <a:lnTo>
                    <a:pt x="12463" y="6939"/>
                  </a:lnTo>
                  <a:cubicBezTo>
                    <a:pt x="12828" y="7076"/>
                    <a:pt x="13171" y="7190"/>
                    <a:pt x="13467" y="7304"/>
                  </a:cubicBezTo>
                  <a:lnTo>
                    <a:pt x="13536" y="7327"/>
                  </a:lnTo>
                  <a:lnTo>
                    <a:pt x="13581" y="7327"/>
                  </a:lnTo>
                  <a:lnTo>
                    <a:pt x="13604" y="7350"/>
                  </a:lnTo>
                  <a:lnTo>
                    <a:pt x="13627" y="7350"/>
                  </a:lnTo>
                  <a:cubicBezTo>
                    <a:pt x="13878" y="7418"/>
                    <a:pt x="14106" y="7510"/>
                    <a:pt x="14335" y="7578"/>
                  </a:cubicBezTo>
                  <a:lnTo>
                    <a:pt x="14358" y="7578"/>
                  </a:lnTo>
                  <a:lnTo>
                    <a:pt x="14380" y="7601"/>
                  </a:lnTo>
                  <a:lnTo>
                    <a:pt x="14426" y="7601"/>
                  </a:lnTo>
                  <a:lnTo>
                    <a:pt x="14495" y="7624"/>
                  </a:lnTo>
                  <a:lnTo>
                    <a:pt x="14540" y="7624"/>
                  </a:lnTo>
                  <a:lnTo>
                    <a:pt x="14563" y="7647"/>
                  </a:lnTo>
                  <a:lnTo>
                    <a:pt x="14609" y="7647"/>
                  </a:lnTo>
                  <a:lnTo>
                    <a:pt x="14654" y="7669"/>
                  </a:lnTo>
                  <a:lnTo>
                    <a:pt x="14677" y="7669"/>
                  </a:lnTo>
                  <a:cubicBezTo>
                    <a:pt x="14723" y="7669"/>
                    <a:pt x="14768" y="7647"/>
                    <a:pt x="14768" y="7601"/>
                  </a:cubicBezTo>
                  <a:cubicBezTo>
                    <a:pt x="14791" y="7533"/>
                    <a:pt x="14746" y="7487"/>
                    <a:pt x="14700" y="7464"/>
                  </a:cubicBezTo>
                  <a:lnTo>
                    <a:pt x="14631" y="7464"/>
                  </a:lnTo>
                  <a:lnTo>
                    <a:pt x="14609" y="7441"/>
                  </a:lnTo>
                  <a:lnTo>
                    <a:pt x="14563" y="7418"/>
                  </a:lnTo>
                  <a:lnTo>
                    <a:pt x="14495" y="7418"/>
                  </a:lnTo>
                  <a:lnTo>
                    <a:pt x="14449" y="7396"/>
                  </a:lnTo>
                  <a:cubicBezTo>
                    <a:pt x="14198" y="7327"/>
                    <a:pt x="13924" y="7236"/>
                    <a:pt x="13673" y="7145"/>
                  </a:cubicBezTo>
                  <a:lnTo>
                    <a:pt x="13604" y="7122"/>
                  </a:lnTo>
                  <a:lnTo>
                    <a:pt x="13536" y="7099"/>
                  </a:lnTo>
                  <a:cubicBezTo>
                    <a:pt x="13171" y="6985"/>
                    <a:pt x="12828" y="6871"/>
                    <a:pt x="12486" y="6734"/>
                  </a:cubicBezTo>
                  <a:cubicBezTo>
                    <a:pt x="11778" y="6483"/>
                    <a:pt x="11002" y="6186"/>
                    <a:pt x="10226" y="5843"/>
                  </a:cubicBezTo>
                  <a:cubicBezTo>
                    <a:pt x="9153" y="5387"/>
                    <a:pt x="8058" y="4862"/>
                    <a:pt x="6962" y="4314"/>
                  </a:cubicBezTo>
                  <a:cubicBezTo>
                    <a:pt x="5867" y="3744"/>
                    <a:pt x="4794" y="3127"/>
                    <a:pt x="3789" y="2511"/>
                  </a:cubicBezTo>
                  <a:cubicBezTo>
                    <a:pt x="2557" y="1758"/>
                    <a:pt x="1461" y="1005"/>
                    <a:pt x="457" y="228"/>
                  </a:cubicBezTo>
                  <a:lnTo>
                    <a:pt x="366" y="183"/>
                  </a:lnTo>
                  <a:lnTo>
                    <a:pt x="320" y="114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24"/>
            <p:cNvSpPr/>
            <p:nvPr/>
          </p:nvSpPr>
          <p:spPr>
            <a:xfrm>
              <a:off x="4414575" y="695650"/>
              <a:ext cx="369225" cy="194600"/>
            </a:xfrm>
            <a:custGeom>
              <a:avLst/>
              <a:gdLst/>
              <a:ahLst/>
              <a:cxnLst/>
              <a:rect l="l" t="t" r="r" b="b"/>
              <a:pathLst>
                <a:path w="14769" h="7784" extrusionOk="0">
                  <a:moveTo>
                    <a:pt x="115" y="1"/>
                  </a:moveTo>
                  <a:cubicBezTo>
                    <a:pt x="69" y="46"/>
                    <a:pt x="46" y="92"/>
                    <a:pt x="0" y="160"/>
                  </a:cubicBezTo>
                  <a:cubicBezTo>
                    <a:pt x="799" y="799"/>
                    <a:pt x="1689" y="1438"/>
                    <a:pt x="2671" y="2100"/>
                  </a:cubicBezTo>
                  <a:cubicBezTo>
                    <a:pt x="3630" y="2717"/>
                    <a:pt x="4657" y="3333"/>
                    <a:pt x="5730" y="3949"/>
                  </a:cubicBezTo>
                  <a:cubicBezTo>
                    <a:pt x="6802" y="4543"/>
                    <a:pt x="7921" y="5091"/>
                    <a:pt x="9062" y="5638"/>
                  </a:cubicBezTo>
                  <a:cubicBezTo>
                    <a:pt x="10181" y="6140"/>
                    <a:pt x="11276" y="6597"/>
                    <a:pt x="12372" y="7008"/>
                  </a:cubicBezTo>
                  <a:cubicBezTo>
                    <a:pt x="12463" y="7031"/>
                    <a:pt x="12554" y="7076"/>
                    <a:pt x="12646" y="7099"/>
                  </a:cubicBezTo>
                  <a:cubicBezTo>
                    <a:pt x="12942" y="7213"/>
                    <a:pt x="13262" y="7327"/>
                    <a:pt x="13559" y="7442"/>
                  </a:cubicBezTo>
                  <a:lnTo>
                    <a:pt x="13604" y="7442"/>
                  </a:lnTo>
                  <a:lnTo>
                    <a:pt x="13718" y="7487"/>
                  </a:lnTo>
                  <a:lnTo>
                    <a:pt x="13764" y="7487"/>
                  </a:lnTo>
                  <a:lnTo>
                    <a:pt x="13833" y="7510"/>
                  </a:lnTo>
                  <a:lnTo>
                    <a:pt x="13855" y="7533"/>
                  </a:lnTo>
                  <a:lnTo>
                    <a:pt x="13901" y="7533"/>
                  </a:lnTo>
                  <a:cubicBezTo>
                    <a:pt x="14084" y="7601"/>
                    <a:pt x="14289" y="7670"/>
                    <a:pt x="14472" y="7738"/>
                  </a:cubicBezTo>
                  <a:lnTo>
                    <a:pt x="14517" y="7738"/>
                  </a:lnTo>
                  <a:lnTo>
                    <a:pt x="14563" y="7761"/>
                  </a:lnTo>
                  <a:lnTo>
                    <a:pt x="14586" y="7761"/>
                  </a:lnTo>
                  <a:lnTo>
                    <a:pt x="14631" y="7784"/>
                  </a:lnTo>
                  <a:lnTo>
                    <a:pt x="14654" y="7784"/>
                  </a:lnTo>
                  <a:cubicBezTo>
                    <a:pt x="14677" y="7761"/>
                    <a:pt x="14700" y="7738"/>
                    <a:pt x="14723" y="7715"/>
                  </a:cubicBezTo>
                  <a:lnTo>
                    <a:pt x="14746" y="7670"/>
                  </a:lnTo>
                  <a:lnTo>
                    <a:pt x="14768" y="7647"/>
                  </a:lnTo>
                  <a:cubicBezTo>
                    <a:pt x="14768" y="7624"/>
                    <a:pt x="14746" y="7601"/>
                    <a:pt x="14723" y="7578"/>
                  </a:cubicBezTo>
                  <a:lnTo>
                    <a:pt x="14677" y="7578"/>
                  </a:lnTo>
                  <a:lnTo>
                    <a:pt x="14631" y="7556"/>
                  </a:lnTo>
                  <a:lnTo>
                    <a:pt x="14586" y="7556"/>
                  </a:lnTo>
                  <a:lnTo>
                    <a:pt x="14563" y="7533"/>
                  </a:lnTo>
                  <a:lnTo>
                    <a:pt x="14540" y="7533"/>
                  </a:lnTo>
                  <a:cubicBezTo>
                    <a:pt x="14335" y="7464"/>
                    <a:pt x="14106" y="7396"/>
                    <a:pt x="13901" y="7327"/>
                  </a:cubicBezTo>
                  <a:lnTo>
                    <a:pt x="13878" y="7327"/>
                  </a:lnTo>
                  <a:lnTo>
                    <a:pt x="13855" y="7305"/>
                  </a:lnTo>
                  <a:lnTo>
                    <a:pt x="13810" y="7305"/>
                  </a:lnTo>
                  <a:lnTo>
                    <a:pt x="13741" y="7282"/>
                  </a:lnTo>
                  <a:lnTo>
                    <a:pt x="13673" y="7259"/>
                  </a:lnTo>
                  <a:lnTo>
                    <a:pt x="13627" y="7236"/>
                  </a:lnTo>
                  <a:cubicBezTo>
                    <a:pt x="13330" y="7145"/>
                    <a:pt x="13011" y="7031"/>
                    <a:pt x="12691" y="6917"/>
                  </a:cubicBezTo>
                  <a:cubicBezTo>
                    <a:pt x="11938" y="6643"/>
                    <a:pt x="11162" y="6323"/>
                    <a:pt x="10409" y="6004"/>
                  </a:cubicBezTo>
                  <a:cubicBezTo>
                    <a:pt x="9313" y="5524"/>
                    <a:pt x="8172" y="4999"/>
                    <a:pt x="7076" y="4429"/>
                  </a:cubicBezTo>
                  <a:cubicBezTo>
                    <a:pt x="5981" y="3858"/>
                    <a:pt x="4885" y="3242"/>
                    <a:pt x="3858" y="2625"/>
                  </a:cubicBezTo>
                  <a:cubicBezTo>
                    <a:pt x="2557" y="1804"/>
                    <a:pt x="1393" y="1005"/>
                    <a:pt x="343" y="160"/>
                  </a:cubicBezTo>
                  <a:lnTo>
                    <a:pt x="320" y="160"/>
                  </a:lnTo>
                  <a:lnTo>
                    <a:pt x="274" y="115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24"/>
            <p:cNvSpPr/>
            <p:nvPr/>
          </p:nvSpPr>
          <p:spPr>
            <a:xfrm>
              <a:off x="4427700" y="765275"/>
              <a:ext cx="326425" cy="164925"/>
            </a:xfrm>
            <a:custGeom>
              <a:avLst/>
              <a:gdLst/>
              <a:ahLst/>
              <a:cxnLst/>
              <a:rect l="l" t="t" r="r" b="b"/>
              <a:pathLst>
                <a:path w="13057" h="6597" extrusionOk="0">
                  <a:moveTo>
                    <a:pt x="137" y="0"/>
                  </a:moveTo>
                  <a:cubicBezTo>
                    <a:pt x="92" y="46"/>
                    <a:pt x="69" y="69"/>
                    <a:pt x="46" y="91"/>
                  </a:cubicBezTo>
                  <a:cubicBezTo>
                    <a:pt x="23" y="91"/>
                    <a:pt x="23" y="114"/>
                    <a:pt x="0" y="137"/>
                  </a:cubicBezTo>
                  <a:cubicBezTo>
                    <a:pt x="936" y="822"/>
                    <a:pt x="1963" y="1484"/>
                    <a:pt x="3127" y="2191"/>
                  </a:cubicBezTo>
                  <a:cubicBezTo>
                    <a:pt x="4155" y="2785"/>
                    <a:pt x="5227" y="3378"/>
                    <a:pt x="6323" y="3926"/>
                  </a:cubicBezTo>
                  <a:cubicBezTo>
                    <a:pt x="7419" y="4451"/>
                    <a:pt x="8514" y="4953"/>
                    <a:pt x="9633" y="5410"/>
                  </a:cubicBezTo>
                  <a:cubicBezTo>
                    <a:pt x="10477" y="5752"/>
                    <a:pt x="11322" y="6072"/>
                    <a:pt x="12166" y="6368"/>
                  </a:cubicBezTo>
                  <a:lnTo>
                    <a:pt x="12235" y="6368"/>
                  </a:lnTo>
                  <a:lnTo>
                    <a:pt x="12235" y="6391"/>
                  </a:lnTo>
                  <a:lnTo>
                    <a:pt x="12440" y="6437"/>
                  </a:lnTo>
                  <a:lnTo>
                    <a:pt x="12463" y="6460"/>
                  </a:lnTo>
                  <a:lnTo>
                    <a:pt x="12486" y="6460"/>
                  </a:lnTo>
                  <a:lnTo>
                    <a:pt x="12509" y="6483"/>
                  </a:lnTo>
                  <a:lnTo>
                    <a:pt x="12577" y="6483"/>
                  </a:lnTo>
                  <a:cubicBezTo>
                    <a:pt x="12691" y="6528"/>
                    <a:pt x="12805" y="6574"/>
                    <a:pt x="12920" y="6597"/>
                  </a:cubicBezTo>
                  <a:lnTo>
                    <a:pt x="12942" y="6597"/>
                  </a:lnTo>
                  <a:cubicBezTo>
                    <a:pt x="12988" y="6597"/>
                    <a:pt x="13034" y="6574"/>
                    <a:pt x="13034" y="6528"/>
                  </a:cubicBezTo>
                  <a:cubicBezTo>
                    <a:pt x="13056" y="6483"/>
                    <a:pt x="13034" y="6414"/>
                    <a:pt x="12965" y="6414"/>
                  </a:cubicBezTo>
                  <a:cubicBezTo>
                    <a:pt x="12805" y="6368"/>
                    <a:pt x="12668" y="6323"/>
                    <a:pt x="12509" y="6254"/>
                  </a:cubicBezTo>
                  <a:lnTo>
                    <a:pt x="12417" y="6231"/>
                  </a:lnTo>
                  <a:lnTo>
                    <a:pt x="12395" y="6231"/>
                  </a:lnTo>
                  <a:lnTo>
                    <a:pt x="12326" y="6209"/>
                  </a:lnTo>
                  <a:lnTo>
                    <a:pt x="12280" y="6186"/>
                  </a:lnTo>
                  <a:lnTo>
                    <a:pt x="12235" y="6163"/>
                  </a:lnTo>
                  <a:cubicBezTo>
                    <a:pt x="11185" y="5821"/>
                    <a:pt x="10112" y="5410"/>
                    <a:pt x="9039" y="4953"/>
                  </a:cubicBezTo>
                  <a:cubicBezTo>
                    <a:pt x="7053" y="4086"/>
                    <a:pt x="5113" y="3104"/>
                    <a:pt x="3264" y="2032"/>
                  </a:cubicBezTo>
                  <a:lnTo>
                    <a:pt x="3242" y="2032"/>
                  </a:lnTo>
                  <a:cubicBezTo>
                    <a:pt x="2100" y="1347"/>
                    <a:pt x="1096" y="685"/>
                    <a:pt x="137" y="0"/>
                  </a:cubicBez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24"/>
            <p:cNvSpPr/>
            <p:nvPr/>
          </p:nvSpPr>
          <p:spPr>
            <a:xfrm>
              <a:off x="4360925" y="774400"/>
              <a:ext cx="363525" cy="194600"/>
            </a:xfrm>
            <a:custGeom>
              <a:avLst/>
              <a:gdLst/>
              <a:ahLst/>
              <a:cxnLst/>
              <a:rect l="l" t="t" r="r" b="b"/>
              <a:pathLst>
                <a:path w="14541" h="7784" extrusionOk="0">
                  <a:moveTo>
                    <a:pt x="115" y="0"/>
                  </a:moveTo>
                  <a:cubicBezTo>
                    <a:pt x="92" y="0"/>
                    <a:pt x="46" y="23"/>
                    <a:pt x="46" y="23"/>
                  </a:cubicBezTo>
                  <a:cubicBezTo>
                    <a:pt x="24" y="46"/>
                    <a:pt x="1" y="69"/>
                    <a:pt x="1" y="115"/>
                  </a:cubicBezTo>
                  <a:cubicBezTo>
                    <a:pt x="1" y="137"/>
                    <a:pt x="24" y="160"/>
                    <a:pt x="24" y="183"/>
                  </a:cubicBezTo>
                  <a:cubicBezTo>
                    <a:pt x="891" y="891"/>
                    <a:pt x="1850" y="1575"/>
                    <a:pt x="2922" y="2283"/>
                  </a:cubicBezTo>
                  <a:cubicBezTo>
                    <a:pt x="3881" y="2899"/>
                    <a:pt x="4908" y="3538"/>
                    <a:pt x="6004" y="4132"/>
                  </a:cubicBezTo>
                  <a:cubicBezTo>
                    <a:pt x="6552" y="4428"/>
                    <a:pt x="7122" y="4748"/>
                    <a:pt x="7716" y="5045"/>
                  </a:cubicBezTo>
                  <a:cubicBezTo>
                    <a:pt x="9451" y="5889"/>
                    <a:pt x="11140" y="6643"/>
                    <a:pt x="12783" y="7236"/>
                  </a:cubicBezTo>
                  <a:cubicBezTo>
                    <a:pt x="12897" y="7282"/>
                    <a:pt x="12988" y="7304"/>
                    <a:pt x="13080" y="7350"/>
                  </a:cubicBezTo>
                  <a:cubicBezTo>
                    <a:pt x="13308" y="7419"/>
                    <a:pt x="13536" y="7510"/>
                    <a:pt x="13742" y="7578"/>
                  </a:cubicBezTo>
                  <a:lnTo>
                    <a:pt x="13787" y="7578"/>
                  </a:lnTo>
                  <a:lnTo>
                    <a:pt x="13787" y="7601"/>
                  </a:lnTo>
                  <a:lnTo>
                    <a:pt x="13856" y="7601"/>
                  </a:lnTo>
                  <a:lnTo>
                    <a:pt x="13901" y="7624"/>
                  </a:lnTo>
                  <a:lnTo>
                    <a:pt x="13947" y="7647"/>
                  </a:lnTo>
                  <a:lnTo>
                    <a:pt x="13993" y="7647"/>
                  </a:lnTo>
                  <a:lnTo>
                    <a:pt x="14038" y="7670"/>
                  </a:lnTo>
                  <a:lnTo>
                    <a:pt x="14061" y="7693"/>
                  </a:lnTo>
                  <a:lnTo>
                    <a:pt x="14107" y="7693"/>
                  </a:lnTo>
                  <a:lnTo>
                    <a:pt x="14198" y="7715"/>
                  </a:lnTo>
                  <a:cubicBezTo>
                    <a:pt x="14267" y="7738"/>
                    <a:pt x="14335" y="7761"/>
                    <a:pt x="14404" y="7784"/>
                  </a:cubicBezTo>
                  <a:lnTo>
                    <a:pt x="14426" y="7784"/>
                  </a:lnTo>
                  <a:cubicBezTo>
                    <a:pt x="14472" y="7784"/>
                    <a:pt x="14518" y="7761"/>
                    <a:pt x="14518" y="7715"/>
                  </a:cubicBezTo>
                  <a:cubicBezTo>
                    <a:pt x="14541" y="7670"/>
                    <a:pt x="14518" y="7601"/>
                    <a:pt x="14449" y="7601"/>
                  </a:cubicBezTo>
                  <a:lnTo>
                    <a:pt x="14404" y="7578"/>
                  </a:lnTo>
                  <a:cubicBezTo>
                    <a:pt x="14312" y="7556"/>
                    <a:pt x="14198" y="7510"/>
                    <a:pt x="14084" y="7464"/>
                  </a:cubicBezTo>
                  <a:lnTo>
                    <a:pt x="14061" y="7464"/>
                  </a:lnTo>
                  <a:lnTo>
                    <a:pt x="13993" y="7441"/>
                  </a:lnTo>
                  <a:lnTo>
                    <a:pt x="13970" y="7441"/>
                  </a:lnTo>
                  <a:lnTo>
                    <a:pt x="13924" y="7419"/>
                  </a:lnTo>
                  <a:lnTo>
                    <a:pt x="13879" y="7419"/>
                  </a:lnTo>
                  <a:cubicBezTo>
                    <a:pt x="13650" y="7327"/>
                    <a:pt x="13422" y="7259"/>
                    <a:pt x="13217" y="7168"/>
                  </a:cubicBezTo>
                  <a:lnTo>
                    <a:pt x="12943" y="7076"/>
                  </a:lnTo>
                  <a:cubicBezTo>
                    <a:pt x="12167" y="6802"/>
                    <a:pt x="11391" y="6483"/>
                    <a:pt x="10615" y="6163"/>
                  </a:cubicBezTo>
                  <a:cubicBezTo>
                    <a:pt x="9679" y="5752"/>
                    <a:pt x="8743" y="5319"/>
                    <a:pt x="7807" y="4862"/>
                  </a:cubicBezTo>
                  <a:cubicBezTo>
                    <a:pt x="6757" y="4337"/>
                    <a:pt x="5730" y="3767"/>
                    <a:pt x="4749" y="3196"/>
                  </a:cubicBezTo>
                  <a:cubicBezTo>
                    <a:pt x="3676" y="2557"/>
                    <a:pt x="2671" y="1895"/>
                    <a:pt x="1736" y="1233"/>
                  </a:cubicBezTo>
                  <a:cubicBezTo>
                    <a:pt x="1325" y="936"/>
                    <a:pt x="914" y="639"/>
                    <a:pt x="526" y="320"/>
                  </a:cubicBezTo>
                  <a:cubicBezTo>
                    <a:pt x="412" y="229"/>
                    <a:pt x="298" y="137"/>
                    <a:pt x="183" y="46"/>
                  </a:cubicBezTo>
                  <a:cubicBezTo>
                    <a:pt x="161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24"/>
            <p:cNvSpPr/>
            <p:nvPr/>
          </p:nvSpPr>
          <p:spPr>
            <a:xfrm>
              <a:off x="4332400" y="809200"/>
              <a:ext cx="365800" cy="197475"/>
            </a:xfrm>
            <a:custGeom>
              <a:avLst/>
              <a:gdLst/>
              <a:ahLst/>
              <a:cxnLst/>
              <a:rect l="l" t="t" r="r" b="b"/>
              <a:pathLst>
                <a:path w="14632" h="7899" extrusionOk="0">
                  <a:moveTo>
                    <a:pt x="115" y="1"/>
                  </a:moveTo>
                  <a:cubicBezTo>
                    <a:pt x="92" y="1"/>
                    <a:pt x="69" y="1"/>
                    <a:pt x="46" y="24"/>
                  </a:cubicBezTo>
                  <a:cubicBezTo>
                    <a:pt x="23" y="46"/>
                    <a:pt x="1" y="69"/>
                    <a:pt x="1" y="92"/>
                  </a:cubicBezTo>
                  <a:cubicBezTo>
                    <a:pt x="1" y="115"/>
                    <a:pt x="23" y="161"/>
                    <a:pt x="46" y="161"/>
                  </a:cubicBezTo>
                  <a:cubicBezTo>
                    <a:pt x="868" y="868"/>
                    <a:pt x="1804" y="1553"/>
                    <a:pt x="2854" y="2260"/>
                  </a:cubicBezTo>
                  <a:cubicBezTo>
                    <a:pt x="3812" y="2900"/>
                    <a:pt x="4840" y="3516"/>
                    <a:pt x="5912" y="4132"/>
                  </a:cubicBezTo>
                  <a:cubicBezTo>
                    <a:pt x="6232" y="4292"/>
                    <a:pt x="6529" y="4474"/>
                    <a:pt x="6848" y="4634"/>
                  </a:cubicBezTo>
                  <a:cubicBezTo>
                    <a:pt x="7191" y="4817"/>
                    <a:pt x="7533" y="4999"/>
                    <a:pt x="7875" y="5159"/>
                  </a:cubicBezTo>
                  <a:cubicBezTo>
                    <a:pt x="8218" y="5342"/>
                    <a:pt x="8560" y="5502"/>
                    <a:pt x="8925" y="5684"/>
                  </a:cubicBezTo>
                  <a:cubicBezTo>
                    <a:pt x="9268" y="5844"/>
                    <a:pt x="9610" y="6004"/>
                    <a:pt x="9952" y="6164"/>
                  </a:cubicBezTo>
                  <a:cubicBezTo>
                    <a:pt x="11025" y="6643"/>
                    <a:pt x="12075" y="7054"/>
                    <a:pt x="13079" y="7419"/>
                  </a:cubicBezTo>
                  <a:cubicBezTo>
                    <a:pt x="13079" y="7419"/>
                    <a:pt x="13102" y="7419"/>
                    <a:pt x="13102" y="7442"/>
                  </a:cubicBezTo>
                  <a:cubicBezTo>
                    <a:pt x="13376" y="7533"/>
                    <a:pt x="13650" y="7624"/>
                    <a:pt x="13924" y="7716"/>
                  </a:cubicBezTo>
                  <a:lnTo>
                    <a:pt x="13970" y="7738"/>
                  </a:lnTo>
                  <a:lnTo>
                    <a:pt x="14015" y="7738"/>
                  </a:lnTo>
                  <a:lnTo>
                    <a:pt x="14061" y="7761"/>
                  </a:lnTo>
                  <a:lnTo>
                    <a:pt x="14084" y="7761"/>
                  </a:lnTo>
                  <a:lnTo>
                    <a:pt x="14107" y="7784"/>
                  </a:lnTo>
                  <a:lnTo>
                    <a:pt x="14152" y="7784"/>
                  </a:lnTo>
                  <a:lnTo>
                    <a:pt x="14198" y="7807"/>
                  </a:lnTo>
                  <a:lnTo>
                    <a:pt x="14289" y="7830"/>
                  </a:lnTo>
                  <a:lnTo>
                    <a:pt x="14381" y="7853"/>
                  </a:lnTo>
                  <a:lnTo>
                    <a:pt x="14426" y="7875"/>
                  </a:lnTo>
                  <a:lnTo>
                    <a:pt x="14495" y="7898"/>
                  </a:lnTo>
                  <a:lnTo>
                    <a:pt x="14517" y="7898"/>
                  </a:lnTo>
                  <a:cubicBezTo>
                    <a:pt x="14563" y="7898"/>
                    <a:pt x="14609" y="7875"/>
                    <a:pt x="14609" y="7830"/>
                  </a:cubicBezTo>
                  <a:cubicBezTo>
                    <a:pt x="14632" y="7784"/>
                    <a:pt x="14586" y="7716"/>
                    <a:pt x="14540" y="7693"/>
                  </a:cubicBezTo>
                  <a:lnTo>
                    <a:pt x="14495" y="7693"/>
                  </a:lnTo>
                  <a:lnTo>
                    <a:pt x="14449" y="7670"/>
                  </a:lnTo>
                  <a:lnTo>
                    <a:pt x="14381" y="7647"/>
                  </a:lnTo>
                  <a:lnTo>
                    <a:pt x="14358" y="7647"/>
                  </a:lnTo>
                  <a:lnTo>
                    <a:pt x="14312" y="7624"/>
                  </a:lnTo>
                  <a:lnTo>
                    <a:pt x="14266" y="7624"/>
                  </a:lnTo>
                  <a:lnTo>
                    <a:pt x="14244" y="7602"/>
                  </a:lnTo>
                  <a:lnTo>
                    <a:pt x="14198" y="7602"/>
                  </a:lnTo>
                  <a:lnTo>
                    <a:pt x="14084" y="7556"/>
                  </a:lnTo>
                  <a:lnTo>
                    <a:pt x="14038" y="7533"/>
                  </a:lnTo>
                  <a:lnTo>
                    <a:pt x="13992" y="7510"/>
                  </a:lnTo>
                  <a:cubicBezTo>
                    <a:pt x="13696" y="7419"/>
                    <a:pt x="13422" y="7328"/>
                    <a:pt x="13148" y="7236"/>
                  </a:cubicBezTo>
                  <a:cubicBezTo>
                    <a:pt x="12372" y="6940"/>
                    <a:pt x="11550" y="6620"/>
                    <a:pt x="10751" y="6278"/>
                  </a:cubicBezTo>
                  <a:cubicBezTo>
                    <a:pt x="10546" y="6186"/>
                    <a:pt x="10318" y="6095"/>
                    <a:pt x="10089" y="6004"/>
                  </a:cubicBezTo>
                  <a:cubicBezTo>
                    <a:pt x="9747" y="5844"/>
                    <a:pt x="9405" y="5684"/>
                    <a:pt x="9062" y="5524"/>
                  </a:cubicBezTo>
                  <a:cubicBezTo>
                    <a:pt x="8697" y="5342"/>
                    <a:pt x="8355" y="5182"/>
                    <a:pt x="7989" y="4999"/>
                  </a:cubicBezTo>
                  <a:cubicBezTo>
                    <a:pt x="7670" y="4840"/>
                    <a:pt x="7327" y="4657"/>
                    <a:pt x="7008" y="4497"/>
                  </a:cubicBezTo>
                  <a:cubicBezTo>
                    <a:pt x="5912" y="3904"/>
                    <a:pt x="4885" y="3310"/>
                    <a:pt x="3904" y="2694"/>
                  </a:cubicBezTo>
                  <a:cubicBezTo>
                    <a:pt x="2785" y="2009"/>
                    <a:pt x="1827" y="1325"/>
                    <a:pt x="914" y="617"/>
                  </a:cubicBezTo>
                  <a:lnTo>
                    <a:pt x="685" y="434"/>
                  </a:lnTo>
                  <a:lnTo>
                    <a:pt x="708" y="457"/>
                  </a:lnTo>
                  <a:lnTo>
                    <a:pt x="503" y="297"/>
                  </a:lnTo>
                  <a:cubicBezTo>
                    <a:pt x="389" y="206"/>
                    <a:pt x="274" y="115"/>
                    <a:pt x="183" y="24"/>
                  </a:cubicBezTo>
                  <a:cubicBezTo>
                    <a:pt x="160" y="24"/>
                    <a:pt x="138" y="1"/>
                    <a:pt x="115" y="1"/>
                  </a:cubicBez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24"/>
            <p:cNvSpPr/>
            <p:nvPr/>
          </p:nvSpPr>
          <p:spPr>
            <a:xfrm>
              <a:off x="4215425" y="953575"/>
              <a:ext cx="355525" cy="202025"/>
            </a:xfrm>
            <a:custGeom>
              <a:avLst/>
              <a:gdLst/>
              <a:ahLst/>
              <a:cxnLst/>
              <a:rect l="l" t="t" r="r" b="b"/>
              <a:pathLst>
                <a:path w="14221" h="8081" extrusionOk="0">
                  <a:moveTo>
                    <a:pt x="92" y="1"/>
                  </a:moveTo>
                  <a:cubicBezTo>
                    <a:pt x="69" y="1"/>
                    <a:pt x="46" y="1"/>
                    <a:pt x="46" y="23"/>
                  </a:cubicBezTo>
                  <a:cubicBezTo>
                    <a:pt x="46" y="23"/>
                    <a:pt x="46" y="46"/>
                    <a:pt x="46" y="69"/>
                  </a:cubicBezTo>
                  <a:lnTo>
                    <a:pt x="23" y="69"/>
                  </a:lnTo>
                  <a:cubicBezTo>
                    <a:pt x="0" y="92"/>
                    <a:pt x="0" y="115"/>
                    <a:pt x="0" y="115"/>
                  </a:cubicBezTo>
                  <a:cubicBezTo>
                    <a:pt x="0" y="137"/>
                    <a:pt x="0" y="137"/>
                    <a:pt x="23" y="160"/>
                  </a:cubicBezTo>
                  <a:cubicBezTo>
                    <a:pt x="23" y="160"/>
                    <a:pt x="23" y="183"/>
                    <a:pt x="46" y="183"/>
                  </a:cubicBezTo>
                  <a:cubicBezTo>
                    <a:pt x="69" y="206"/>
                    <a:pt x="92" y="229"/>
                    <a:pt x="115" y="274"/>
                  </a:cubicBezTo>
                  <a:cubicBezTo>
                    <a:pt x="137" y="297"/>
                    <a:pt x="183" y="320"/>
                    <a:pt x="229" y="343"/>
                  </a:cubicBezTo>
                  <a:cubicBezTo>
                    <a:pt x="1005" y="1028"/>
                    <a:pt x="1872" y="1690"/>
                    <a:pt x="2854" y="2374"/>
                  </a:cubicBezTo>
                  <a:cubicBezTo>
                    <a:pt x="3812" y="3036"/>
                    <a:pt x="4817" y="3675"/>
                    <a:pt x="5935" y="4314"/>
                  </a:cubicBezTo>
                  <a:cubicBezTo>
                    <a:pt x="6734" y="4771"/>
                    <a:pt x="7578" y="5228"/>
                    <a:pt x="8446" y="5661"/>
                  </a:cubicBezTo>
                  <a:cubicBezTo>
                    <a:pt x="9176" y="6026"/>
                    <a:pt x="9929" y="6392"/>
                    <a:pt x="10660" y="6711"/>
                  </a:cubicBezTo>
                  <a:lnTo>
                    <a:pt x="10820" y="6780"/>
                  </a:lnTo>
                  <a:lnTo>
                    <a:pt x="10842" y="6780"/>
                  </a:lnTo>
                  <a:lnTo>
                    <a:pt x="10865" y="6802"/>
                  </a:lnTo>
                  <a:cubicBezTo>
                    <a:pt x="11139" y="6917"/>
                    <a:pt x="11390" y="7031"/>
                    <a:pt x="11641" y="7122"/>
                  </a:cubicBezTo>
                  <a:lnTo>
                    <a:pt x="11687" y="7145"/>
                  </a:lnTo>
                  <a:lnTo>
                    <a:pt x="11710" y="7145"/>
                  </a:lnTo>
                  <a:lnTo>
                    <a:pt x="11733" y="7168"/>
                  </a:lnTo>
                  <a:lnTo>
                    <a:pt x="11778" y="7190"/>
                  </a:lnTo>
                  <a:lnTo>
                    <a:pt x="11824" y="7213"/>
                  </a:lnTo>
                  <a:lnTo>
                    <a:pt x="11847" y="7213"/>
                  </a:lnTo>
                  <a:cubicBezTo>
                    <a:pt x="11870" y="7236"/>
                    <a:pt x="11892" y="7236"/>
                    <a:pt x="11938" y="7259"/>
                  </a:cubicBezTo>
                  <a:cubicBezTo>
                    <a:pt x="12143" y="7327"/>
                    <a:pt x="12372" y="7419"/>
                    <a:pt x="12577" y="7510"/>
                  </a:cubicBezTo>
                  <a:lnTo>
                    <a:pt x="12600" y="7510"/>
                  </a:lnTo>
                  <a:lnTo>
                    <a:pt x="12623" y="7533"/>
                  </a:lnTo>
                  <a:lnTo>
                    <a:pt x="12646" y="7533"/>
                  </a:lnTo>
                  <a:lnTo>
                    <a:pt x="12760" y="7579"/>
                  </a:lnTo>
                  <a:lnTo>
                    <a:pt x="12828" y="7601"/>
                  </a:lnTo>
                  <a:cubicBezTo>
                    <a:pt x="12851" y="7624"/>
                    <a:pt x="12874" y="7624"/>
                    <a:pt x="12897" y="7624"/>
                  </a:cubicBezTo>
                  <a:cubicBezTo>
                    <a:pt x="13102" y="7715"/>
                    <a:pt x="13308" y="7784"/>
                    <a:pt x="13513" y="7852"/>
                  </a:cubicBezTo>
                  <a:lnTo>
                    <a:pt x="13536" y="7875"/>
                  </a:lnTo>
                  <a:lnTo>
                    <a:pt x="13559" y="7875"/>
                  </a:lnTo>
                  <a:lnTo>
                    <a:pt x="13604" y="7898"/>
                  </a:lnTo>
                  <a:lnTo>
                    <a:pt x="13696" y="7921"/>
                  </a:lnTo>
                  <a:lnTo>
                    <a:pt x="13718" y="7944"/>
                  </a:lnTo>
                  <a:lnTo>
                    <a:pt x="13764" y="7944"/>
                  </a:lnTo>
                  <a:lnTo>
                    <a:pt x="13787" y="7967"/>
                  </a:lnTo>
                  <a:lnTo>
                    <a:pt x="13833" y="7989"/>
                  </a:lnTo>
                  <a:lnTo>
                    <a:pt x="13901" y="7989"/>
                  </a:lnTo>
                  <a:cubicBezTo>
                    <a:pt x="13947" y="8012"/>
                    <a:pt x="14015" y="8035"/>
                    <a:pt x="14084" y="8058"/>
                  </a:cubicBezTo>
                  <a:cubicBezTo>
                    <a:pt x="14106" y="8081"/>
                    <a:pt x="14106" y="8081"/>
                    <a:pt x="14129" y="8081"/>
                  </a:cubicBezTo>
                  <a:cubicBezTo>
                    <a:pt x="14152" y="8081"/>
                    <a:pt x="14198" y="8035"/>
                    <a:pt x="14221" y="7989"/>
                  </a:cubicBezTo>
                  <a:cubicBezTo>
                    <a:pt x="14221" y="7944"/>
                    <a:pt x="14198" y="7898"/>
                    <a:pt x="14152" y="7875"/>
                  </a:cubicBezTo>
                  <a:cubicBezTo>
                    <a:pt x="14084" y="7852"/>
                    <a:pt x="14015" y="7830"/>
                    <a:pt x="13947" y="7807"/>
                  </a:cubicBezTo>
                  <a:lnTo>
                    <a:pt x="13924" y="7807"/>
                  </a:lnTo>
                  <a:cubicBezTo>
                    <a:pt x="13901" y="7784"/>
                    <a:pt x="13855" y="7784"/>
                    <a:pt x="13833" y="7761"/>
                  </a:cubicBezTo>
                  <a:cubicBezTo>
                    <a:pt x="13810" y="7761"/>
                    <a:pt x="13810" y="7761"/>
                    <a:pt x="13787" y="7738"/>
                  </a:cubicBezTo>
                  <a:lnTo>
                    <a:pt x="13764" y="7738"/>
                  </a:lnTo>
                  <a:lnTo>
                    <a:pt x="13673" y="7715"/>
                  </a:lnTo>
                  <a:cubicBezTo>
                    <a:pt x="13444" y="7624"/>
                    <a:pt x="13216" y="7533"/>
                    <a:pt x="12988" y="7442"/>
                  </a:cubicBezTo>
                  <a:lnTo>
                    <a:pt x="12874" y="7396"/>
                  </a:lnTo>
                  <a:lnTo>
                    <a:pt x="12760" y="7373"/>
                  </a:lnTo>
                  <a:lnTo>
                    <a:pt x="12714" y="7350"/>
                  </a:lnTo>
                  <a:lnTo>
                    <a:pt x="12668" y="7327"/>
                  </a:lnTo>
                  <a:lnTo>
                    <a:pt x="12623" y="7305"/>
                  </a:lnTo>
                  <a:lnTo>
                    <a:pt x="12600" y="7305"/>
                  </a:lnTo>
                  <a:cubicBezTo>
                    <a:pt x="12395" y="7213"/>
                    <a:pt x="12189" y="7145"/>
                    <a:pt x="12006" y="7054"/>
                  </a:cubicBezTo>
                  <a:lnTo>
                    <a:pt x="11915" y="7031"/>
                  </a:lnTo>
                  <a:lnTo>
                    <a:pt x="11824" y="6985"/>
                  </a:lnTo>
                  <a:lnTo>
                    <a:pt x="11778" y="6962"/>
                  </a:lnTo>
                  <a:lnTo>
                    <a:pt x="11710" y="6939"/>
                  </a:lnTo>
                  <a:lnTo>
                    <a:pt x="11322" y="6780"/>
                  </a:lnTo>
                  <a:cubicBezTo>
                    <a:pt x="11185" y="6711"/>
                    <a:pt x="11071" y="6665"/>
                    <a:pt x="10934" y="6620"/>
                  </a:cubicBezTo>
                  <a:cubicBezTo>
                    <a:pt x="10842" y="6574"/>
                    <a:pt x="10774" y="6551"/>
                    <a:pt x="10705" y="6506"/>
                  </a:cubicBezTo>
                  <a:cubicBezTo>
                    <a:pt x="9998" y="6209"/>
                    <a:pt x="9290" y="5844"/>
                    <a:pt x="8537" y="5479"/>
                  </a:cubicBezTo>
                  <a:cubicBezTo>
                    <a:pt x="7464" y="4954"/>
                    <a:pt x="6391" y="4360"/>
                    <a:pt x="5387" y="3744"/>
                  </a:cubicBezTo>
                  <a:cubicBezTo>
                    <a:pt x="4314" y="3128"/>
                    <a:pt x="3287" y="2466"/>
                    <a:pt x="2374" y="1781"/>
                  </a:cubicBezTo>
                  <a:cubicBezTo>
                    <a:pt x="1986" y="1507"/>
                    <a:pt x="1598" y="1233"/>
                    <a:pt x="1233" y="936"/>
                  </a:cubicBezTo>
                  <a:cubicBezTo>
                    <a:pt x="891" y="662"/>
                    <a:pt x="571" y="389"/>
                    <a:pt x="251" y="115"/>
                  </a:cubicBezTo>
                  <a:lnTo>
                    <a:pt x="160" y="23"/>
                  </a:lnTo>
                  <a:cubicBezTo>
                    <a:pt x="137" y="1"/>
                    <a:pt x="137" y="1"/>
                    <a:pt x="115" y="1"/>
                  </a:cubicBez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24"/>
            <p:cNvSpPr/>
            <p:nvPr/>
          </p:nvSpPr>
          <p:spPr>
            <a:xfrm>
              <a:off x="4246800" y="915925"/>
              <a:ext cx="358400" cy="203725"/>
            </a:xfrm>
            <a:custGeom>
              <a:avLst/>
              <a:gdLst/>
              <a:ahLst/>
              <a:cxnLst/>
              <a:rect l="l" t="t" r="r" b="b"/>
              <a:pathLst>
                <a:path w="14336" h="8149" extrusionOk="0">
                  <a:moveTo>
                    <a:pt x="138" y="0"/>
                  </a:moveTo>
                  <a:cubicBezTo>
                    <a:pt x="138" y="0"/>
                    <a:pt x="138" y="23"/>
                    <a:pt x="115" y="23"/>
                  </a:cubicBezTo>
                  <a:cubicBezTo>
                    <a:pt x="92" y="69"/>
                    <a:pt x="46" y="91"/>
                    <a:pt x="1" y="137"/>
                  </a:cubicBezTo>
                  <a:cubicBezTo>
                    <a:pt x="777" y="845"/>
                    <a:pt x="1667" y="1552"/>
                    <a:pt x="2740" y="2305"/>
                  </a:cubicBezTo>
                  <a:cubicBezTo>
                    <a:pt x="3676" y="2967"/>
                    <a:pt x="4680" y="3606"/>
                    <a:pt x="5798" y="4268"/>
                  </a:cubicBezTo>
                  <a:cubicBezTo>
                    <a:pt x="6780" y="4839"/>
                    <a:pt x="7807" y="5387"/>
                    <a:pt x="8880" y="5912"/>
                  </a:cubicBezTo>
                  <a:cubicBezTo>
                    <a:pt x="9131" y="6026"/>
                    <a:pt x="9382" y="6163"/>
                    <a:pt x="9633" y="6277"/>
                  </a:cubicBezTo>
                  <a:cubicBezTo>
                    <a:pt x="9998" y="6437"/>
                    <a:pt x="10363" y="6619"/>
                    <a:pt x="10774" y="6802"/>
                  </a:cubicBezTo>
                  <a:lnTo>
                    <a:pt x="10797" y="6802"/>
                  </a:lnTo>
                  <a:lnTo>
                    <a:pt x="10843" y="6825"/>
                  </a:lnTo>
                  <a:cubicBezTo>
                    <a:pt x="10866" y="6825"/>
                    <a:pt x="10866" y="6848"/>
                    <a:pt x="10866" y="6848"/>
                  </a:cubicBezTo>
                  <a:cubicBezTo>
                    <a:pt x="11140" y="6962"/>
                    <a:pt x="11391" y="7076"/>
                    <a:pt x="11642" y="7167"/>
                  </a:cubicBezTo>
                  <a:cubicBezTo>
                    <a:pt x="11665" y="7190"/>
                    <a:pt x="11687" y="7190"/>
                    <a:pt x="11687" y="7190"/>
                  </a:cubicBezTo>
                  <a:lnTo>
                    <a:pt x="11710" y="7190"/>
                  </a:lnTo>
                  <a:lnTo>
                    <a:pt x="11824" y="7236"/>
                  </a:lnTo>
                  <a:lnTo>
                    <a:pt x="11893" y="7281"/>
                  </a:lnTo>
                  <a:lnTo>
                    <a:pt x="11938" y="7281"/>
                  </a:lnTo>
                  <a:cubicBezTo>
                    <a:pt x="12189" y="7395"/>
                    <a:pt x="12418" y="7487"/>
                    <a:pt x="12646" y="7578"/>
                  </a:cubicBezTo>
                  <a:cubicBezTo>
                    <a:pt x="12669" y="7578"/>
                    <a:pt x="12669" y="7601"/>
                    <a:pt x="12692" y="7601"/>
                  </a:cubicBezTo>
                  <a:lnTo>
                    <a:pt x="12783" y="7624"/>
                  </a:lnTo>
                  <a:lnTo>
                    <a:pt x="12851" y="7669"/>
                  </a:lnTo>
                  <a:lnTo>
                    <a:pt x="12874" y="7669"/>
                  </a:lnTo>
                  <a:cubicBezTo>
                    <a:pt x="13125" y="7761"/>
                    <a:pt x="13376" y="7852"/>
                    <a:pt x="13605" y="7943"/>
                  </a:cubicBezTo>
                  <a:lnTo>
                    <a:pt x="13650" y="7966"/>
                  </a:lnTo>
                  <a:lnTo>
                    <a:pt x="13742" y="7989"/>
                  </a:lnTo>
                  <a:lnTo>
                    <a:pt x="13764" y="7989"/>
                  </a:lnTo>
                  <a:lnTo>
                    <a:pt x="13810" y="8012"/>
                  </a:lnTo>
                  <a:lnTo>
                    <a:pt x="13833" y="8012"/>
                  </a:lnTo>
                  <a:lnTo>
                    <a:pt x="13856" y="8035"/>
                  </a:lnTo>
                  <a:lnTo>
                    <a:pt x="13879" y="8035"/>
                  </a:lnTo>
                  <a:lnTo>
                    <a:pt x="13924" y="8057"/>
                  </a:lnTo>
                  <a:lnTo>
                    <a:pt x="13947" y="8057"/>
                  </a:lnTo>
                  <a:lnTo>
                    <a:pt x="14198" y="8149"/>
                  </a:lnTo>
                  <a:lnTo>
                    <a:pt x="14221" y="8149"/>
                  </a:lnTo>
                  <a:cubicBezTo>
                    <a:pt x="14267" y="8149"/>
                    <a:pt x="14312" y="8126"/>
                    <a:pt x="14312" y="8080"/>
                  </a:cubicBezTo>
                  <a:cubicBezTo>
                    <a:pt x="14335" y="8035"/>
                    <a:pt x="14312" y="7966"/>
                    <a:pt x="14244" y="7966"/>
                  </a:cubicBezTo>
                  <a:cubicBezTo>
                    <a:pt x="14175" y="7920"/>
                    <a:pt x="14107" y="7898"/>
                    <a:pt x="14038" y="7875"/>
                  </a:cubicBezTo>
                  <a:lnTo>
                    <a:pt x="13970" y="7852"/>
                  </a:lnTo>
                  <a:lnTo>
                    <a:pt x="13924" y="7852"/>
                  </a:lnTo>
                  <a:lnTo>
                    <a:pt x="13879" y="7829"/>
                  </a:lnTo>
                  <a:lnTo>
                    <a:pt x="13810" y="7806"/>
                  </a:lnTo>
                  <a:lnTo>
                    <a:pt x="13787" y="7783"/>
                  </a:lnTo>
                  <a:cubicBezTo>
                    <a:pt x="13742" y="7783"/>
                    <a:pt x="13696" y="7761"/>
                    <a:pt x="13673" y="7761"/>
                  </a:cubicBezTo>
                  <a:cubicBezTo>
                    <a:pt x="13422" y="7647"/>
                    <a:pt x="13148" y="7555"/>
                    <a:pt x="12897" y="7464"/>
                  </a:cubicBezTo>
                  <a:cubicBezTo>
                    <a:pt x="12829" y="7441"/>
                    <a:pt x="12760" y="7418"/>
                    <a:pt x="12692" y="7373"/>
                  </a:cubicBezTo>
                  <a:cubicBezTo>
                    <a:pt x="12463" y="7281"/>
                    <a:pt x="12235" y="7190"/>
                    <a:pt x="12007" y="7099"/>
                  </a:cubicBezTo>
                  <a:lnTo>
                    <a:pt x="11938" y="7076"/>
                  </a:lnTo>
                  <a:lnTo>
                    <a:pt x="11893" y="7053"/>
                  </a:lnTo>
                  <a:lnTo>
                    <a:pt x="11870" y="7053"/>
                  </a:lnTo>
                  <a:lnTo>
                    <a:pt x="11847" y="7030"/>
                  </a:lnTo>
                  <a:lnTo>
                    <a:pt x="11710" y="6985"/>
                  </a:lnTo>
                  <a:lnTo>
                    <a:pt x="11550" y="6916"/>
                  </a:lnTo>
                  <a:lnTo>
                    <a:pt x="11413" y="6848"/>
                  </a:lnTo>
                  <a:lnTo>
                    <a:pt x="11391" y="6848"/>
                  </a:lnTo>
                  <a:cubicBezTo>
                    <a:pt x="11276" y="6802"/>
                    <a:pt x="11140" y="6734"/>
                    <a:pt x="11003" y="6688"/>
                  </a:cubicBezTo>
                  <a:lnTo>
                    <a:pt x="10980" y="6665"/>
                  </a:lnTo>
                  <a:lnTo>
                    <a:pt x="10934" y="6642"/>
                  </a:lnTo>
                  <a:lnTo>
                    <a:pt x="10911" y="6642"/>
                  </a:lnTo>
                  <a:lnTo>
                    <a:pt x="10866" y="6619"/>
                  </a:lnTo>
                  <a:cubicBezTo>
                    <a:pt x="10478" y="6460"/>
                    <a:pt x="10090" y="6277"/>
                    <a:pt x="9679" y="6072"/>
                  </a:cubicBezTo>
                  <a:cubicBezTo>
                    <a:pt x="9428" y="5957"/>
                    <a:pt x="9222" y="5843"/>
                    <a:pt x="8994" y="5729"/>
                  </a:cubicBezTo>
                  <a:cubicBezTo>
                    <a:pt x="7898" y="5204"/>
                    <a:pt x="6826" y="4634"/>
                    <a:pt x="5821" y="4040"/>
                  </a:cubicBezTo>
                  <a:cubicBezTo>
                    <a:pt x="4726" y="3401"/>
                    <a:pt x="3698" y="2739"/>
                    <a:pt x="2763" y="2077"/>
                  </a:cubicBezTo>
                  <a:cubicBezTo>
                    <a:pt x="2260" y="1712"/>
                    <a:pt x="1781" y="1370"/>
                    <a:pt x="1325" y="1004"/>
                  </a:cubicBezTo>
                  <a:cubicBezTo>
                    <a:pt x="914" y="685"/>
                    <a:pt x="526" y="342"/>
                    <a:pt x="138" y="0"/>
                  </a:cubicBez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24"/>
            <p:cNvSpPr/>
            <p:nvPr/>
          </p:nvSpPr>
          <p:spPr>
            <a:xfrm>
              <a:off x="4278200" y="881100"/>
              <a:ext cx="17125" cy="14300"/>
            </a:xfrm>
            <a:custGeom>
              <a:avLst/>
              <a:gdLst/>
              <a:ahLst/>
              <a:cxnLst/>
              <a:rect l="l" t="t" r="r" b="b"/>
              <a:pathLst>
                <a:path w="685" h="572" extrusionOk="0">
                  <a:moveTo>
                    <a:pt x="114" y="1"/>
                  </a:moveTo>
                  <a:cubicBezTo>
                    <a:pt x="69" y="1"/>
                    <a:pt x="46" y="1"/>
                    <a:pt x="23" y="24"/>
                  </a:cubicBezTo>
                  <a:cubicBezTo>
                    <a:pt x="0" y="46"/>
                    <a:pt x="0" y="69"/>
                    <a:pt x="0" y="115"/>
                  </a:cubicBezTo>
                  <a:cubicBezTo>
                    <a:pt x="0" y="138"/>
                    <a:pt x="0" y="160"/>
                    <a:pt x="23" y="160"/>
                  </a:cubicBezTo>
                  <a:cubicBezTo>
                    <a:pt x="183" y="297"/>
                    <a:pt x="343" y="434"/>
                    <a:pt x="525" y="571"/>
                  </a:cubicBezTo>
                  <a:cubicBezTo>
                    <a:pt x="525" y="571"/>
                    <a:pt x="525" y="549"/>
                    <a:pt x="548" y="549"/>
                  </a:cubicBezTo>
                  <a:cubicBezTo>
                    <a:pt x="571" y="526"/>
                    <a:pt x="594" y="526"/>
                    <a:pt x="639" y="503"/>
                  </a:cubicBezTo>
                  <a:cubicBezTo>
                    <a:pt x="639" y="480"/>
                    <a:pt x="662" y="480"/>
                    <a:pt x="685" y="457"/>
                  </a:cubicBezTo>
                  <a:cubicBezTo>
                    <a:pt x="525" y="320"/>
                    <a:pt x="343" y="183"/>
                    <a:pt x="183" y="24"/>
                  </a:cubicBezTo>
                  <a:cubicBezTo>
                    <a:pt x="160" y="1"/>
                    <a:pt x="137" y="1"/>
                    <a:pt x="114" y="1"/>
                  </a:cubicBez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24"/>
            <p:cNvSpPr/>
            <p:nvPr/>
          </p:nvSpPr>
          <p:spPr>
            <a:xfrm>
              <a:off x="4388325" y="735025"/>
              <a:ext cx="17725" cy="15425"/>
            </a:xfrm>
            <a:custGeom>
              <a:avLst/>
              <a:gdLst/>
              <a:ahLst/>
              <a:cxnLst/>
              <a:rect l="l" t="t" r="r" b="b"/>
              <a:pathLst>
                <a:path w="709" h="617" extrusionOk="0">
                  <a:moveTo>
                    <a:pt x="115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23" y="46"/>
                    <a:pt x="0" y="69"/>
                    <a:pt x="0" y="115"/>
                  </a:cubicBezTo>
                  <a:cubicBezTo>
                    <a:pt x="0" y="137"/>
                    <a:pt x="23" y="160"/>
                    <a:pt x="46" y="183"/>
                  </a:cubicBezTo>
                  <a:cubicBezTo>
                    <a:pt x="206" y="320"/>
                    <a:pt x="388" y="480"/>
                    <a:pt x="571" y="617"/>
                  </a:cubicBezTo>
                  <a:cubicBezTo>
                    <a:pt x="571" y="617"/>
                    <a:pt x="594" y="594"/>
                    <a:pt x="594" y="594"/>
                  </a:cubicBezTo>
                  <a:cubicBezTo>
                    <a:pt x="617" y="571"/>
                    <a:pt x="617" y="548"/>
                    <a:pt x="640" y="548"/>
                  </a:cubicBezTo>
                  <a:cubicBezTo>
                    <a:pt x="640" y="525"/>
                    <a:pt x="662" y="503"/>
                    <a:pt x="685" y="480"/>
                  </a:cubicBezTo>
                  <a:cubicBezTo>
                    <a:pt x="685" y="480"/>
                    <a:pt x="708" y="457"/>
                    <a:pt x="708" y="457"/>
                  </a:cubicBezTo>
                  <a:lnTo>
                    <a:pt x="640" y="411"/>
                  </a:lnTo>
                  <a:lnTo>
                    <a:pt x="503" y="297"/>
                  </a:lnTo>
                  <a:cubicBezTo>
                    <a:pt x="388" y="206"/>
                    <a:pt x="297" y="115"/>
                    <a:pt x="183" y="46"/>
                  </a:cubicBezTo>
                  <a:cubicBezTo>
                    <a:pt x="160" y="23"/>
                    <a:pt x="137" y="0"/>
                    <a:pt x="115" y="0"/>
                  </a:cubicBez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24"/>
            <p:cNvSpPr/>
            <p:nvPr/>
          </p:nvSpPr>
          <p:spPr>
            <a:xfrm>
              <a:off x="4201725" y="615200"/>
              <a:ext cx="324150" cy="448525"/>
            </a:xfrm>
            <a:custGeom>
              <a:avLst/>
              <a:gdLst/>
              <a:ahLst/>
              <a:cxnLst/>
              <a:rect l="l" t="t" r="r" b="b"/>
              <a:pathLst>
                <a:path w="12966" h="17941" extrusionOk="0">
                  <a:moveTo>
                    <a:pt x="12874" y="0"/>
                  </a:moveTo>
                  <a:cubicBezTo>
                    <a:pt x="12828" y="0"/>
                    <a:pt x="12783" y="23"/>
                    <a:pt x="12760" y="46"/>
                  </a:cubicBezTo>
                  <a:cubicBezTo>
                    <a:pt x="12440" y="1141"/>
                    <a:pt x="11961" y="2260"/>
                    <a:pt x="11276" y="3470"/>
                  </a:cubicBezTo>
                  <a:cubicBezTo>
                    <a:pt x="10774" y="4383"/>
                    <a:pt x="10181" y="5318"/>
                    <a:pt x="9427" y="6414"/>
                  </a:cubicBezTo>
                  <a:cubicBezTo>
                    <a:pt x="9108" y="6871"/>
                    <a:pt x="8788" y="7304"/>
                    <a:pt x="8423" y="7806"/>
                  </a:cubicBezTo>
                  <a:cubicBezTo>
                    <a:pt x="8081" y="8286"/>
                    <a:pt x="7716" y="8765"/>
                    <a:pt x="7373" y="9244"/>
                  </a:cubicBezTo>
                  <a:cubicBezTo>
                    <a:pt x="6095" y="10979"/>
                    <a:pt x="4520" y="13011"/>
                    <a:pt x="2762" y="14905"/>
                  </a:cubicBezTo>
                  <a:cubicBezTo>
                    <a:pt x="2671" y="14996"/>
                    <a:pt x="2557" y="15110"/>
                    <a:pt x="2466" y="15225"/>
                  </a:cubicBezTo>
                  <a:lnTo>
                    <a:pt x="2237" y="15453"/>
                  </a:lnTo>
                  <a:cubicBezTo>
                    <a:pt x="2055" y="15635"/>
                    <a:pt x="1895" y="15841"/>
                    <a:pt x="1712" y="16023"/>
                  </a:cubicBezTo>
                  <a:lnTo>
                    <a:pt x="1598" y="16160"/>
                  </a:lnTo>
                  <a:cubicBezTo>
                    <a:pt x="1302" y="16480"/>
                    <a:pt x="982" y="16845"/>
                    <a:pt x="640" y="17188"/>
                  </a:cubicBezTo>
                  <a:cubicBezTo>
                    <a:pt x="434" y="17393"/>
                    <a:pt x="252" y="17576"/>
                    <a:pt x="46" y="17758"/>
                  </a:cubicBezTo>
                  <a:cubicBezTo>
                    <a:pt x="1" y="17804"/>
                    <a:pt x="1" y="17872"/>
                    <a:pt x="23" y="17918"/>
                  </a:cubicBezTo>
                  <a:cubicBezTo>
                    <a:pt x="46" y="17941"/>
                    <a:pt x="69" y="17941"/>
                    <a:pt x="115" y="17941"/>
                  </a:cubicBezTo>
                  <a:cubicBezTo>
                    <a:pt x="138" y="17941"/>
                    <a:pt x="160" y="17941"/>
                    <a:pt x="160" y="17918"/>
                  </a:cubicBezTo>
                  <a:cubicBezTo>
                    <a:pt x="640" y="17507"/>
                    <a:pt x="1051" y="17051"/>
                    <a:pt x="1416" y="16663"/>
                  </a:cubicBezTo>
                  <a:lnTo>
                    <a:pt x="1735" y="16297"/>
                  </a:lnTo>
                  <a:cubicBezTo>
                    <a:pt x="2009" y="16001"/>
                    <a:pt x="2329" y="15658"/>
                    <a:pt x="2625" y="15339"/>
                  </a:cubicBezTo>
                  <a:cubicBezTo>
                    <a:pt x="3402" y="14517"/>
                    <a:pt x="4200" y="13627"/>
                    <a:pt x="5045" y="12600"/>
                  </a:cubicBezTo>
                  <a:cubicBezTo>
                    <a:pt x="5707" y="11778"/>
                    <a:pt x="6414" y="10865"/>
                    <a:pt x="7282" y="9724"/>
                  </a:cubicBezTo>
                  <a:cubicBezTo>
                    <a:pt x="7624" y="9244"/>
                    <a:pt x="7989" y="8742"/>
                    <a:pt x="8355" y="8263"/>
                  </a:cubicBezTo>
                  <a:cubicBezTo>
                    <a:pt x="8629" y="7898"/>
                    <a:pt x="8971" y="7396"/>
                    <a:pt x="9336" y="6871"/>
                  </a:cubicBezTo>
                  <a:cubicBezTo>
                    <a:pt x="10112" y="5775"/>
                    <a:pt x="10728" y="4839"/>
                    <a:pt x="11253" y="3949"/>
                  </a:cubicBezTo>
                  <a:cubicBezTo>
                    <a:pt x="11893" y="2830"/>
                    <a:pt x="12372" y="1826"/>
                    <a:pt x="12737" y="845"/>
                  </a:cubicBezTo>
                  <a:cubicBezTo>
                    <a:pt x="12806" y="616"/>
                    <a:pt x="12874" y="365"/>
                    <a:pt x="12965" y="137"/>
                  </a:cubicBezTo>
                  <a:cubicBezTo>
                    <a:pt x="12965" y="114"/>
                    <a:pt x="12965" y="91"/>
                    <a:pt x="12965" y="46"/>
                  </a:cubicBezTo>
                  <a:cubicBezTo>
                    <a:pt x="12943" y="23"/>
                    <a:pt x="12920" y="0"/>
                    <a:pt x="12897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24"/>
            <p:cNvSpPr/>
            <p:nvPr/>
          </p:nvSpPr>
          <p:spPr>
            <a:xfrm>
              <a:off x="4285600" y="884525"/>
              <a:ext cx="37700" cy="37700"/>
            </a:xfrm>
            <a:custGeom>
              <a:avLst/>
              <a:gdLst/>
              <a:ahLst/>
              <a:cxnLst/>
              <a:rect l="l" t="t" r="r" b="b"/>
              <a:pathLst>
                <a:path w="1508" h="1508" extrusionOk="0">
                  <a:moveTo>
                    <a:pt x="777" y="206"/>
                  </a:moveTo>
                  <a:cubicBezTo>
                    <a:pt x="823" y="229"/>
                    <a:pt x="868" y="229"/>
                    <a:pt x="891" y="229"/>
                  </a:cubicBezTo>
                  <a:cubicBezTo>
                    <a:pt x="937" y="252"/>
                    <a:pt x="982" y="275"/>
                    <a:pt x="1028" y="297"/>
                  </a:cubicBezTo>
                  <a:cubicBezTo>
                    <a:pt x="1074" y="320"/>
                    <a:pt x="1119" y="343"/>
                    <a:pt x="1142" y="389"/>
                  </a:cubicBezTo>
                  <a:cubicBezTo>
                    <a:pt x="1165" y="412"/>
                    <a:pt x="1211" y="457"/>
                    <a:pt x="1233" y="503"/>
                  </a:cubicBezTo>
                  <a:cubicBezTo>
                    <a:pt x="1256" y="548"/>
                    <a:pt x="1279" y="594"/>
                    <a:pt x="1279" y="640"/>
                  </a:cubicBezTo>
                  <a:cubicBezTo>
                    <a:pt x="1302" y="685"/>
                    <a:pt x="1302" y="731"/>
                    <a:pt x="1302" y="777"/>
                  </a:cubicBezTo>
                  <a:cubicBezTo>
                    <a:pt x="1302" y="822"/>
                    <a:pt x="1302" y="868"/>
                    <a:pt x="1279" y="914"/>
                  </a:cubicBezTo>
                  <a:cubicBezTo>
                    <a:pt x="1256" y="959"/>
                    <a:pt x="1233" y="1005"/>
                    <a:pt x="1211" y="1051"/>
                  </a:cubicBezTo>
                  <a:cubicBezTo>
                    <a:pt x="1188" y="1096"/>
                    <a:pt x="1165" y="1119"/>
                    <a:pt x="1142" y="1165"/>
                  </a:cubicBezTo>
                  <a:cubicBezTo>
                    <a:pt x="1097" y="1188"/>
                    <a:pt x="1051" y="1210"/>
                    <a:pt x="1005" y="1256"/>
                  </a:cubicBezTo>
                  <a:cubicBezTo>
                    <a:pt x="960" y="1279"/>
                    <a:pt x="937" y="1279"/>
                    <a:pt x="891" y="1302"/>
                  </a:cubicBezTo>
                  <a:cubicBezTo>
                    <a:pt x="845" y="1302"/>
                    <a:pt x="777" y="1325"/>
                    <a:pt x="731" y="1325"/>
                  </a:cubicBezTo>
                  <a:cubicBezTo>
                    <a:pt x="686" y="1302"/>
                    <a:pt x="640" y="1302"/>
                    <a:pt x="617" y="1302"/>
                  </a:cubicBezTo>
                  <a:cubicBezTo>
                    <a:pt x="549" y="1279"/>
                    <a:pt x="503" y="1256"/>
                    <a:pt x="457" y="1233"/>
                  </a:cubicBezTo>
                  <a:cubicBezTo>
                    <a:pt x="412" y="1210"/>
                    <a:pt x="389" y="1165"/>
                    <a:pt x="343" y="1142"/>
                  </a:cubicBezTo>
                  <a:cubicBezTo>
                    <a:pt x="320" y="1096"/>
                    <a:pt x="298" y="1073"/>
                    <a:pt x="275" y="1028"/>
                  </a:cubicBezTo>
                  <a:cubicBezTo>
                    <a:pt x="252" y="982"/>
                    <a:pt x="229" y="937"/>
                    <a:pt x="206" y="891"/>
                  </a:cubicBezTo>
                  <a:cubicBezTo>
                    <a:pt x="206" y="845"/>
                    <a:pt x="206" y="800"/>
                    <a:pt x="206" y="731"/>
                  </a:cubicBezTo>
                  <a:cubicBezTo>
                    <a:pt x="206" y="708"/>
                    <a:pt x="206" y="663"/>
                    <a:pt x="229" y="617"/>
                  </a:cubicBezTo>
                  <a:lnTo>
                    <a:pt x="206" y="617"/>
                  </a:lnTo>
                  <a:cubicBezTo>
                    <a:pt x="229" y="571"/>
                    <a:pt x="252" y="526"/>
                    <a:pt x="275" y="480"/>
                  </a:cubicBezTo>
                  <a:cubicBezTo>
                    <a:pt x="298" y="434"/>
                    <a:pt x="343" y="389"/>
                    <a:pt x="366" y="366"/>
                  </a:cubicBezTo>
                  <a:cubicBezTo>
                    <a:pt x="412" y="320"/>
                    <a:pt x="435" y="297"/>
                    <a:pt x="480" y="275"/>
                  </a:cubicBezTo>
                  <a:cubicBezTo>
                    <a:pt x="503" y="275"/>
                    <a:pt x="526" y="252"/>
                    <a:pt x="549" y="252"/>
                  </a:cubicBezTo>
                  <a:cubicBezTo>
                    <a:pt x="572" y="252"/>
                    <a:pt x="594" y="229"/>
                    <a:pt x="594" y="229"/>
                  </a:cubicBezTo>
                  <a:cubicBezTo>
                    <a:pt x="663" y="229"/>
                    <a:pt x="708" y="206"/>
                    <a:pt x="731" y="206"/>
                  </a:cubicBezTo>
                  <a:close/>
                  <a:moveTo>
                    <a:pt x="754" y="1"/>
                  </a:moveTo>
                  <a:cubicBezTo>
                    <a:pt x="731" y="1"/>
                    <a:pt x="708" y="23"/>
                    <a:pt x="686" y="23"/>
                  </a:cubicBezTo>
                  <a:lnTo>
                    <a:pt x="572" y="23"/>
                  </a:lnTo>
                  <a:cubicBezTo>
                    <a:pt x="549" y="46"/>
                    <a:pt x="526" y="46"/>
                    <a:pt x="503" y="46"/>
                  </a:cubicBezTo>
                  <a:cubicBezTo>
                    <a:pt x="435" y="69"/>
                    <a:pt x="389" y="115"/>
                    <a:pt x="343" y="138"/>
                  </a:cubicBezTo>
                  <a:cubicBezTo>
                    <a:pt x="298" y="160"/>
                    <a:pt x="298" y="160"/>
                    <a:pt x="275" y="183"/>
                  </a:cubicBezTo>
                  <a:cubicBezTo>
                    <a:pt x="184" y="252"/>
                    <a:pt x="115" y="343"/>
                    <a:pt x="69" y="457"/>
                  </a:cubicBezTo>
                  <a:cubicBezTo>
                    <a:pt x="47" y="526"/>
                    <a:pt x="24" y="571"/>
                    <a:pt x="24" y="617"/>
                  </a:cubicBezTo>
                  <a:cubicBezTo>
                    <a:pt x="1" y="685"/>
                    <a:pt x="1" y="754"/>
                    <a:pt x="1" y="822"/>
                  </a:cubicBezTo>
                  <a:cubicBezTo>
                    <a:pt x="1" y="891"/>
                    <a:pt x="24" y="982"/>
                    <a:pt x="47" y="1028"/>
                  </a:cubicBezTo>
                  <a:cubicBezTo>
                    <a:pt x="69" y="1096"/>
                    <a:pt x="92" y="1142"/>
                    <a:pt x="138" y="1188"/>
                  </a:cubicBezTo>
                  <a:cubicBezTo>
                    <a:pt x="161" y="1256"/>
                    <a:pt x="206" y="1302"/>
                    <a:pt x="252" y="1325"/>
                  </a:cubicBezTo>
                  <a:cubicBezTo>
                    <a:pt x="298" y="1370"/>
                    <a:pt x="343" y="1393"/>
                    <a:pt x="389" y="1416"/>
                  </a:cubicBezTo>
                  <a:cubicBezTo>
                    <a:pt x="435" y="1461"/>
                    <a:pt x="503" y="1484"/>
                    <a:pt x="572" y="1484"/>
                  </a:cubicBezTo>
                  <a:cubicBezTo>
                    <a:pt x="594" y="1507"/>
                    <a:pt x="640" y="1507"/>
                    <a:pt x="663" y="1507"/>
                  </a:cubicBezTo>
                  <a:lnTo>
                    <a:pt x="754" y="1507"/>
                  </a:lnTo>
                  <a:cubicBezTo>
                    <a:pt x="868" y="1507"/>
                    <a:pt x="982" y="1484"/>
                    <a:pt x="1074" y="1439"/>
                  </a:cubicBezTo>
                  <a:cubicBezTo>
                    <a:pt x="1165" y="1393"/>
                    <a:pt x="1256" y="1325"/>
                    <a:pt x="1348" y="1233"/>
                  </a:cubicBezTo>
                  <a:cubicBezTo>
                    <a:pt x="1370" y="1188"/>
                    <a:pt x="1393" y="1142"/>
                    <a:pt x="1416" y="1096"/>
                  </a:cubicBezTo>
                  <a:cubicBezTo>
                    <a:pt x="1462" y="1051"/>
                    <a:pt x="1462" y="982"/>
                    <a:pt x="1485" y="937"/>
                  </a:cubicBezTo>
                  <a:cubicBezTo>
                    <a:pt x="1507" y="891"/>
                    <a:pt x="1507" y="822"/>
                    <a:pt x="1507" y="754"/>
                  </a:cubicBezTo>
                  <a:cubicBezTo>
                    <a:pt x="1507" y="685"/>
                    <a:pt x="1485" y="640"/>
                    <a:pt x="1485" y="571"/>
                  </a:cubicBezTo>
                  <a:cubicBezTo>
                    <a:pt x="1439" y="457"/>
                    <a:pt x="1393" y="366"/>
                    <a:pt x="1325" y="275"/>
                  </a:cubicBezTo>
                  <a:cubicBezTo>
                    <a:pt x="1302" y="252"/>
                    <a:pt x="1279" y="206"/>
                    <a:pt x="1233" y="183"/>
                  </a:cubicBezTo>
                  <a:cubicBezTo>
                    <a:pt x="1188" y="138"/>
                    <a:pt x="1119" y="115"/>
                    <a:pt x="1051" y="69"/>
                  </a:cubicBezTo>
                  <a:cubicBezTo>
                    <a:pt x="1005" y="46"/>
                    <a:pt x="982" y="46"/>
                    <a:pt x="937" y="46"/>
                  </a:cubicBezTo>
                  <a:cubicBezTo>
                    <a:pt x="914" y="23"/>
                    <a:pt x="914" y="23"/>
                    <a:pt x="891" y="23"/>
                  </a:cubicBezTo>
                  <a:lnTo>
                    <a:pt x="868" y="23"/>
                  </a:lnTo>
                  <a:cubicBezTo>
                    <a:pt x="845" y="23"/>
                    <a:pt x="800" y="1"/>
                    <a:pt x="754" y="1"/>
                  </a:cubicBezTo>
                  <a:close/>
                </a:path>
              </a:pathLst>
            </a:custGeom>
            <a:solidFill>
              <a:srgbClr val="CDD7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24"/>
            <p:cNvSpPr/>
            <p:nvPr/>
          </p:nvSpPr>
          <p:spPr>
            <a:xfrm>
              <a:off x="4398600" y="739025"/>
              <a:ext cx="37675" cy="37675"/>
            </a:xfrm>
            <a:custGeom>
              <a:avLst/>
              <a:gdLst/>
              <a:ahLst/>
              <a:cxnLst/>
              <a:rect l="l" t="t" r="r" b="b"/>
              <a:pathLst>
                <a:path w="1507" h="1507" extrusionOk="0">
                  <a:moveTo>
                    <a:pt x="913" y="206"/>
                  </a:moveTo>
                  <a:cubicBezTo>
                    <a:pt x="936" y="228"/>
                    <a:pt x="959" y="228"/>
                    <a:pt x="982" y="251"/>
                  </a:cubicBezTo>
                  <a:cubicBezTo>
                    <a:pt x="1005" y="251"/>
                    <a:pt x="1027" y="251"/>
                    <a:pt x="1050" y="274"/>
                  </a:cubicBezTo>
                  <a:cubicBezTo>
                    <a:pt x="1096" y="320"/>
                    <a:pt x="1119" y="343"/>
                    <a:pt x="1164" y="365"/>
                  </a:cubicBezTo>
                  <a:cubicBezTo>
                    <a:pt x="1187" y="388"/>
                    <a:pt x="1210" y="434"/>
                    <a:pt x="1233" y="480"/>
                  </a:cubicBezTo>
                  <a:cubicBezTo>
                    <a:pt x="1256" y="525"/>
                    <a:pt x="1279" y="571"/>
                    <a:pt x="1301" y="617"/>
                  </a:cubicBezTo>
                  <a:cubicBezTo>
                    <a:pt x="1301" y="662"/>
                    <a:pt x="1301" y="708"/>
                    <a:pt x="1301" y="753"/>
                  </a:cubicBezTo>
                  <a:cubicBezTo>
                    <a:pt x="1301" y="799"/>
                    <a:pt x="1301" y="845"/>
                    <a:pt x="1279" y="890"/>
                  </a:cubicBezTo>
                  <a:cubicBezTo>
                    <a:pt x="1279" y="959"/>
                    <a:pt x="1256" y="1005"/>
                    <a:pt x="1233" y="1050"/>
                  </a:cubicBezTo>
                  <a:cubicBezTo>
                    <a:pt x="1187" y="1073"/>
                    <a:pt x="1164" y="1119"/>
                    <a:pt x="1142" y="1141"/>
                  </a:cubicBezTo>
                  <a:cubicBezTo>
                    <a:pt x="1096" y="1187"/>
                    <a:pt x="1073" y="1210"/>
                    <a:pt x="1027" y="1233"/>
                  </a:cubicBezTo>
                  <a:cubicBezTo>
                    <a:pt x="982" y="1256"/>
                    <a:pt x="936" y="1256"/>
                    <a:pt x="890" y="1278"/>
                  </a:cubicBezTo>
                  <a:cubicBezTo>
                    <a:pt x="845" y="1278"/>
                    <a:pt x="799" y="1301"/>
                    <a:pt x="754" y="1301"/>
                  </a:cubicBezTo>
                  <a:cubicBezTo>
                    <a:pt x="708" y="1301"/>
                    <a:pt x="662" y="1278"/>
                    <a:pt x="617" y="1278"/>
                  </a:cubicBezTo>
                  <a:cubicBezTo>
                    <a:pt x="571" y="1256"/>
                    <a:pt x="525" y="1233"/>
                    <a:pt x="457" y="1210"/>
                  </a:cubicBezTo>
                  <a:cubicBezTo>
                    <a:pt x="434" y="1187"/>
                    <a:pt x="388" y="1164"/>
                    <a:pt x="366" y="1119"/>
                  </a:cubicBezTo>
                  <a:cubicBezTo>
                    <a:pt x="320" y="1096"/>
                    <a:pt x="297" y="1050"/>
                    <a:pt x="274" y="1005"/>
                  </a:cubicBezTo>
                  <a:cubicBezTo>
                    <a:pt x="251" y="959"/>
                    <a:pt x="229" y="913"/>
                    <a:pt x="229" y="868"/>
                  </a:cubicBezTo>
                  <a:cubicBezTo>
                    <a:pt x="206" y="822"/>
                    <a:pt x="206" y="776"/>
                    <a:pt x="206" y="731"/>
                  </a:cubicBezTo>
                  <a:cubicBezTo>
                    <a:pt x="206" y="685"/>
                    <a:pt x="229" y="639"/>
                    <a:pt x="229" y="594"/>
                  </a:cubicBezTo>
                  <a:cubicBezTo>
                    <a:pt x="251" y="548"/>
                    <a:pt x="274" y="502"/>
                    <a:pt x="297" y="457"/>
                  </a:cubicBezTo>
                  <a:cubicBezTo>
                    <a:pt x="320" y="411"/>
                    <a:pt x="343" y="388"/>
                    <a:pt x="388" y="343"/>
                  </a:cubicBezTo>
                  <a:cubicBezTo>
                    <a:pt x="411" y="320"/>
                    <a:pt x="457" y="297"/>
                    <a:pt x="502" y="251"/>
                  </a:cubicBezTo>
                  <a:lnTo>
                    <a:pt x="548" y="251"/>
                  </a:lnTo>
                  <a:cubicBezTo>
                    <a:pt x="571" y="228"/>
                    <a:pt x="594" y="228"/>
                    <a:pt x="617" y="206"/>
                  </a:cubicBezTo>
                  <a:close/>
                  <a:moveTo>
                    <a:pt x="639" y="0"/>
                  </a:moveTo>
                  <a:cubicBezTo>
                    <a:pt x="617" y="0"/>
                    <a:pt x="571" y="23"/>
                    <a:pt x="525" y="23"/>
                  </a:cubicBezTo>
                  <a:cubicBezTo>
                    <a:pt x="457" y="46"/>
                    <a:pt x="411" y="69"/>
                    <a:pt x="366" y="92"/>
                  </a:cubicBezTo>
                  <a:cubicBezTo>
                    <a:pt x="343" y="114"/>
                    <a:pt x="343" y="114"/>
                    <a:pt x="320" y="137"/>
                  </a:cubicBezTo>
                  <a:lnTo>
                    <a:pt x="297" y="160"/>
                  </a:lnTo>
                  <a:cubicBezTo>
                    <a:pt x="251" y="183"/>
                    <a:pt x="206" y="228"/>
                    <a:pt x="160" y="297"/>
                  </a:cubicBezTo>
                  <a:cubicBezTo>
                    <a:pt x="137" y="320"/>
                    <a:pt x="92" y="388"/>
                    <a:pt x="69" y="457"/>
                  </a:cubicBezTo>
                  <a:cubicBezTo>
                    <a:pt x="23" y="525"/>
                    <a:pt x="0" y="639"/>
                    <a:pt x="0" y="753"/>
                  </a:cubicBezTo>
                  <a:cubicBezTo>
                    <a:pt x="0" y="868"/>
                    <a:pt x="23" y="982"/>
                    <a:pt x="92" y="1096"/>
                  </a:cubicBezTo>
                  <a:cubicBezTo>
                    <a:pt x="137" y="1187"/>
                    <a:pt x="229" y="1278"/>
                    <a:pt x="320" y="1370"/>
                  </a:cubicBezTo>
                  <a:cubicBezTo>
                    <a:pt x="411" y="1438"/>
                    <a:pt x="548" y="1484"/>
                    <a:pt x="662" y="1484"/>
                  </a:cubicBezTo>
                  <a:cubicBezTo>
                    <a:pt x="685" y="1507"/>
                    <a:pt x="731" y="1507"/>
                    <a:pt x="754" y="1507"/>
                  </a:cubicBezTo>
                  <a:cubicBezTo>
                    <a:pt x="776" y="1507"/>
                    <a:pt x="799" y="1507"/>
                    <a:pt x="845" y="1484"/>
                  </a:cubicBezTo>
                  <a:cubicBezTo>
                    <a:pt x="913" y="1484"/>
                    <a:pt x="959" y="1461"/>
                    <a:pt x="1005" y="1461"/>
                  </a:cubicBezTo>
                  <a:cubicBezTo>
                    <a:pt x="1073" y="1438"/>
                    <a:pt x="1119" y="1393"/>
                    <a:pt x="1164" y="1370"/>
                  </a:cubicBezTo>
                  <a:cubicBezTo>
                    <a:pt x="1210" y="1347"/>
                    <a:pt x="1256" y="1301"/>
                    <a:pt x="1301" y="1256"/>
                  </a:cubicBezTo>
                  <a:cubicBezTo>
                    <a:pt x="1347" y="1210"/>
                    <a:pt x="1393" y="1164"/>
                    <a:pt x="1415" y="1096"/>
                  </a:cubicBezTo>
                  <a:cubicBezTo>
                    <a:pt x="1461" y="1050"/>
                    <a:pt x="1484" y="982"/>
                    <a:pt x="1484" y="913"/>
                  </a:cubicBezTo>
                  <a:cubicBezTo>
                    <a:pt x="1507" y="868"/>
                    <a:pt x="1507" y="799"/>
                    <a:pt x="1507" y="753"/>
                  </a:cubicBezTo>
                  <a:cubicBezTo>
                    <a:pt x="1507" y="685"/>
                    <a:pt x="1507" y="617"/>
                    <a:pt x="1484" y="548"/>
                  </a:cubicBezTo>
                  <a:cubicBezTo>
                    <a:pt x="1461" y="434"/>
                    <a:pt x="1393" y="320"/>
                    <a:pt x="1301" y="228"/>
                  </a:cubicBezTo>
                  <a:cubicBezTo>
                    <a:pt x="1301" y="228"/>
                    <a:pt x="1301" y="206"/>
                    <a:pt x="1279" y="206"/>
                  </a:cubicBezTo>
                  <a:lnTo>
                    <a:pt x="1256" y="183"/>
                  </a:lnTo>
                  <a:cubicBezTo>
                    <a:pt x="1187" y="114"/>
                    <a:pt x="1096" y="69"/>
                    <a:pt x="1027" y="46"/>
                  </a:cubicBezTo>
                  <a:cubicBezTo>
                    <a:pt x="982" y="23"/>
                    <a:pt x="936" y="0"/>
                    <a:pt x="890" y="0"/>
                  </a:cubicBezTo>
                  <a:close/>
                </a:path>
              </a:pathLst>
            </a:custGeom>
            <a:solidFill>
              <a:srgbClr val="CDD7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24"/>
            <p:cNvSpPr/>
            <p:nvPr/>
          </p:nvSpPr>
          <p:spPr>
            <a:xfrm>
              <a:off x="4145225" y="576950"/>
              <a:ext cx="700200" cy="631150"/>
            </a:xfrm>
            <a:custGeom>
              <a:avLst/>
              <a:gdLst/>
              <a:ahLst/>
              <a:cxnLst/>
              <a:rect l="l" t="t" r="r" b="b"/>
              <a:pathLst>
                <a:path w="28008" h="25246" extrusionOk="0">
                  <a:moveTo>
                    <a:pt x="13217" y="275"/>
                  </a:moveTo>
                  <a:cubicBezTo>
                    <a:pt x="14837" y="1576"/>
                    <a:pt x="16732" y="2808"/>
                    <a:pt x="18992" y="3995"/>
                  </a:cubicBezTo>
                  <a:cubicBezTo>
                    <a:pt x="19950" y="4497"/>
                    <a:pt x="20977" y="5000"/>
                    <a:pt x="22119" y="5525"/>
                  </a:cubicBezTo>
                  <a:cubicBezTo>
                    <a:pt x="22644" y="5753"/>
                    <a:pt x="23169" y="5981"/>
                    <a:pt x="23694" y="6209"/>
                  </a:cubicBezTo>
                  <a:cubicBezTo>
                    <a:pt x="24355" y="6506"/>
                    <a:pt x="24903" y="6711"/>
                    <a:pt x="25383" y="6894"/>
                  </a:cubicBezTo>
                  <a:cubicBezTo>
                    <a:pt x="26273" y="7214"/>
                    <a:pt x="27049" y="7419"/>
                    <a:pt x="27779" y="7556"/>
                  </a:cubicBezTo>
                  <a:cubicBezTo>
                    <a:pt x="27483" y="8560"/>
                    <a:pt x="27003" y="9656"/>
                    <a:pt x="26318" y="10843"/>
                  </a:cubicBezTo>
                  <a:cubicBezTo>
                    <a:pt x="25383" y="12486"/>
                    <a:pt x="24219" y="14038"/>
                    <a:pt x="23100" y="15545"/>
                  </a:cubicBezTo>
                  <a:cubicBezTo>
                    <a:pt x="22895" y="15819"/>
                    <a:pt x="22689" y="16070"/>
                    <a:pt x="22484" y="16344"/>
                  </a:cubicBezTo>
                  <a:lnTo>
                    <a:pt x="22370" y="16526"/>
                  </a:lnTo>
                  <a:cubicBezTo>
                    <a:pt x="22233" y="16686"/>
                    <a:pt x="22096" y="16869"/>
                    <a:pt x="21959" y="17051"/>
                  </a:cubicBezTo>
                  <a:cubicBezTo>
                    <a:pt x="21776" y="17302"/>
                    <a:pt x="21594" y="17531"/>
                    <a:pt x="21411" y="17782"/>
                  </a:cubicBezTo>
                  <a:cubicBezTo>
                    <a:pt x="21046" y="18261"/>
                    <a:pt x="20658" y="18740"/>
                    <a:pt x="20247" y="19243"/>
                  </a:cubicBezTo>
                  <a:cubicBezTo>
                    <a:pt x="19517" y="20133"/>
                    <a:pt x="18718" y="21046"/>
                    <a:pt x="17827" y="22073"/>
                  </a:cubicBezTo>
                  <a:cubicBezTo>
                    <a:pt x="17420" y="22503"/>
                    <a:pt x="16989" y="22979"/>
                    <a:pt x="16514" y="23432"/>
                  </a:cubicBezTo>
                  <a:lnTo>
                    <a:pt x="16514" y="23432"/>
                  </a:lnTo>
                  <a:cubicBezTo>
                    <a:pt x="16518" y="23428"/>
                    <a:pt x="16522" y="23424"/>
                    <a:pt x="16526" y="23420"/>
                  </a:cubicBezTo>
                  <a:lnTo>
                    <a:pt x="16526" y="23420"/>
                  </a:lnTo>
                  <a:lnTo>
                    <a:pt x="16504" y="23442"/>
                  </a:lnTo>
                  <a:cubicBezTo>
                    <a:pt x="16507" y="23439"/>
                    <a:pt x="16511" y="23436"/>
                    <a:pt x="16514" y="23432"/>
                  </a:cubicBezTo>
                  <a:lnTo>
                    <a:pt x="16514" y="23432"/>
                  </a:lnTo>
                  <a:cubicBezTo>
                    <a:pt x="15970" y="23998"/>
                    <a:pt x="15381" y="24519"/>
                    <a:pt x="14792" y="25040"/>
                  </a:cubicBezTo>
                  <a:lnTo>
                    <a:pt x="14678" y="25017"/>
                  </a:lnTo>
                  <a:cubicBezTo>
                    <a:pt x="13810" y="24858"/>
                    <a:pt x="12897" y="24606"/>
                    <a:pt x="11733" y="24150"/>
                  </a:cubicBezTo>
                  <a:cubicBezTo>
                    <a:pt x="11254" y="23967"/>
                    <a:pt x="10774" y="23762"/>
                    <a:pt x="10341" y="23579"/>
                  </a:cubicBezTo>
                  <a:cubicBezTo>
                    <a:pt x="9930" y="23397"/>
                    <a:pt x="9496" y="23214"/>
                    <a:pt x="9017" y="22986"/>
                  </a:cubicBezTo>
                  <a:cubicBezTo>
                    <a:pt x="6666" y="21913"/>
                    <a:pt x="4657" y="20840"/>
                    <a:pt x="2900" y="19699"/>
                  </a:cubicBezTo>
                  <a:cubicBezTo>
                    <a:pt x="1941" y="19083"/>
                    <a:pt x="1051" y="18444"/>
                    <a:pt x="229" y="17782"/>
                  </a:cubicBezTo>
                  <a:cubicBezTo>
                    <a:pt x="1142" y="16983"/>
                    <a:pt x="2010" y="16161"/>
                    <a:pt x="2763" y="15339"/>
                  </a:cubicBezTo>
                  <a:cubicBezTo>
                    <a:pt x="3196" y="14883"/>
                    <a:pt x="3630" y="14404"/>
                    <a:pt x="3995" y="13970"/>
                  </a:cubicBezTo>
                  <a:cubicBezTo>
                    <a:pt x="4429" y="13468"/>
                    <a:pt x="4817" y="13011"/>
                    <a:pt x="5205" y="12532"/>
                  </a:cubicBezTo>
                  <a:cubicBezTo>
                    <a:pt x="6050" y="11528"/>
                    <a:pt x="6826" y="10569"/>
                    <a:pt x="7533" y="9633"/>
                  </a:cubicBezTo>
                  <a:lnTo>
                    <a:pt x="7807" y="9245"/>
                  </a:lnTo>
                  <a:lnTo>
                    <a:pt x="8035" y="8948"/>
                  </a:lnTo>
                  <a:cubicBezTo>
                    <a:pt x="8195" y="8743"/>
                    <a:pt x="8355" y="8515"/>
                    <a:pt x="8515" y="8309"/>
                  </a:cubicBezTo>
                  <a:cubicBezTo>
                    <a:pt x="8834" y="7853"/>
                    <a:pt x="9177" y="7419"/>
                    <a:pt x="9496" y="6963"/>
                  </a:cubicBezTo>
                  <a:cubicBezTo>
                    <a:pt x="10318" y="5867"/>
                    <a:pt x="10911" y="4977"/>
                    <a:pt x="11436" y="4132"/>
                  </a:cubicBezTo>
                  <a:cubicBezTo>
                    <a:pt x="12075" y="3059"/>
                    <a:pt x="12578" y="2101"/>
                    <a:pt x="12920" y="1165"/>
                  </a:cubicBezTo>
                  <a:cubicBezTo>
                    <a:pt x="13034" y="868"/>
                    <a:pt x="13148" y="571"/>
                    <a:pt x="13217" y="275"/>
                  </a:cubicBezTo>
                  <a:close/>
                  <a:moveTo>
                    <a:pt x="13125" y="1"/>
                  </a:moveTo>
                  <a:cubicBezTo>
                    <a:pt x="13103" y="1"/>
                    <a:pt x="13080" y="24"/>
                    <a:pt x="13080" y="69"/>
                  </a:cubicBezTo>
                  <a:cubicBezTo>
                    <a:pt x="12783" y="1119"/>
                    <a:pt x="12304" y="2238"/>
                    <a:pt x="11596" y="3470"/>
                  </a:cubicBezTo>
                  <a:cubicBezTo>
                    <a:pt x="10637" y="5137"/>
                    <a:pt x="9473" y="6689"/>
                    <a:pt x="8355" y="8172"/>
                  </a:cubicBezTo>
                  <a:cubicBezTo>
                    <a:pt x="8150" y="8446"/>
                    <a:pt x="7944" y="8720"/>
                    <a:pt x="7761" y="8971"/>
                  </a:cubicBezTo>
                  <a:lnTo>
                    <a:pt x="7625" y="9154"/>
                  </a:lnTo>
                  <a:cubicBezTo>
                    <a:pt x="7488" y="9336"/>
                    <a:pt x="7373" y="9496"/>
                    <a:pt x="7236" y="9679"/>
                  </a:cubicBezTo>
                  <a:cubicBezTo>
                    <a:pt x="7054" y="9930"/>
                    <a:pt x="6848" y="10181"/>
                    <a:pt x="6666" y="10409"/>
                  </a:cubicBezTo>
                  <a:cubicBezTo>
                    <a:pt x="6301" y="10911"/>
                    <a:pt x="5913" y="11391"/>
                    <a:pt x="5502" y="11870"/>
                  </a:cubicBezTo>
                  <a:cubicBezTo>
                    <a:pt x="4771" y="12760"/>
                    <a:pt x="3972" y="13696"/>
                    <a:pt x="3082" y="14700"/>
                  </a:cubicBezTo>
                  <a:cubicBezTo>
                    <a:pt x="2671" y="15157"/>
                    <a:pt x="2238" y="15613"/>
                    <a:pt x="1781" y="16070"/>
                  </a:cubicBezTo>
                  <a:lnTo>
                    <a:pt x="1804" y="16070"/>
                  </a:lnTo>
                  <a:cubicBezTo>
                    <a:pt x="1233" y="16618"/>
                    <a:pt x="640" y="17165"/>
                    <a:pt x="47" y="17690"/>
                  </a:cubicBezTo>
                  <a:cubicBezTo>
                    <a:pt x="1" y="17713"/>
                    <a:pt x="1" y="17736"/>
                    <a:pt x="1" y="17782"/>
                  </a:cubicBezTo>
                  <a:cubicBezTo>
                    <a:pt x="1" y="17805"/>
                    <a:pt x="1" y="17805"/>
                    <a:pt x="1" y="17827"/>
                  </a:cubicBezTo>
                  <a:cubicBezTo>
                    <a:pt x="1" y="17850"/>
                    <a:pt x="24" y="17873"/>
                    <a:pt x="47" y="17896"/>
                  </a:cubicBezTo>
                  <a:cubicBezTo>
                    <a:pt x="1690" y="19220"/>
                    <a:pt x="3584" y="20452"/>
                    <a:pt x="5867" y="21662"/>
                  </a:cubicBezTo>
                  <a:cubicBezTo>
                    <a:pt x="6826" y="22187"/>
                    <a:pt x="7853" y="22666"/>
                    <a:pt x="8994" y="23191"/>
                  </a:cubicBezTo>
                  <a:cubicBezTo>
                    <a:pt x="9473" y="23420"/>
                    <a:pt x="10021" y="23648"/>
                    <a:pt x="10569" y="23876"/>
                  </a:cubicBezTo>
                  <a:cubicBezTo>
                    <a:pt x="11231" y="24173"/>
                    <a:pt x="11779" y="24378"/>
                    <a:pt x="12258" y="24561"/>
                  </a:cubicBezTo>
                  <a:cubicBezTo>
                    <a:pt x="13217" y="24903"/>
                    <a:pt x="14061" y="25131"/>
                    <a:pt x="14860" y="25246"/>
                  </a:cubicBezTo>
                  <a:cubicBezTo>
                    <a:pt x="14883" y="25246"/>
                    <a:pt x="14906" y="25223"/>
                    <a:pt x="14929" y="25223"/>
                  </a:cubicBezTo>
                  <a:cubicBezTo>
                    <a:pt x="14929" y="25200"/>
                    <a:pt x="14951" y="25177"/>
                    <a:pt x="14951" y="25154"/>
                  </a:cubicBezTo>
                  <a:cubicBezTo>
                    <a:pt x="15887" y="24355"/>
                    <a:pt x="16732" y="23534"/>
                    <a:pt x="17508" y="22712"/>
                  </a:cubicBezTo>
                  <a:cubicBezTo>
                    <a:pt x="17942" y="22233"/>
                    <a:pt x="18352" y="21753"/>
                    <a:pt x="18740" y="21342"/>
                  </a:cubicBezTo>
                  <a:cubicBezTo>
                    <a:pt x="19174" y="20817"/>
                    <a:pt x="19562" y="20361"/>
                    <a:pt x="19950" y="19904"/>
                  </a:cubicBezTo>
                  <a:cubicBezTo>
                    <a:pt x="20795" y="18900"/>
                    <a:pt x="21548" y="17942"/>
                    <a:pt x="22256" y="16983"/>
                  </a:cubicBezTo>
                  <a:lnTo>
                    <a:pt x="22370" y="16846"/>
                  </a:lnTo>
                  <a:lnTo>
                    <a:pt x="22552" y="16618"/>
                  </a:lnTo>
                  <a:lnTo>
                    <a:pt x="22758" y="16321"/>
                  </a:lnTo>
                  <a:cubicBezTo>
                    <a:pt x="22917" y="16093"/>
                    <a:pt x="23077" y="15887"/>
                    <a:pt x="23237" y="15682"/>
                  </a:cubicBezTo>
                  <a:cubicBezTo>
                    <a:pt x="23579" y="15225"/>
                    <a:pt x="23922" y="14792"/>
                    <a:pt x="24241" y="14335"/>
                  </a:cubicBezTo>
                  <a:cubicBezTo>
                    <a:pt x="25063" y="13217"/>
                    <a:pt x="25657" y="12349"/>
                    <a:pt x="26159" y="11505"/>
                  </a:cubicBezTo>
                  <a:cubicBezTo>
                    <a:pt x="26821" y="10432"/>
                    <a:pt x="27300" y="9451"/>
                    <a:pt x="27665" y="8537"/>
                  </a:cubicBezTo>
                  <a:cubicBezTo>
                    <a:pt x="27779" y="8218"/>
                    <a:pt x="27893" y="7898"/>
                    <a:pt x="27985" y="7579"/>
                  </a:cubicBezTo>
                  <a:lnTo>
                    <a:pt x="27985" y="7556"/>
                  </a:lnTo>
                  <a:lnTo>
                    <a:pt x="28008" y="7488"/>
                  </a:lnTo>
                  <a:cubicBezTo>
                    <a:pt x="28008" y="7488"/>
                    <a:pt x="28008" y="7442"/>
                    <a:pt x="28008" y="7419"/>
                  </a:cubicBezTo>
                  <a:lnTo>
                    <a:pt x="28008" y="7373"/>
                  </a:lnTo>
                  <a:lnTo>
                    <a:pt x="27962" y="7373"/>
                  </a:lnTo>
                  <a:cubicBezTo>
                    <a:pt x="27939" y="7351"/>
                    <a:pt x="27916" y="7351"/>
                    <a:pt x="27916" y="7351"/>
                  </a:cubicBezTo>
                  <a:lnTo>
                    <a:pt x="27802" y="7351"/>
                  </a:lnTo>
                  <a:cubicBezTo>
                    <a:pt x="26935" y="7191"/>
                    <a:pt x="26022" y="6917"/>
                    <a:pt x="24858" y="6483"/>
                  </a:cubicBezTo>
                  <a:cubicBezTo>
                    <a:pt x="24378" y="6278"/>
                    <a:pt x="23899" y="6095"/>
                    <a:pt x="23465" y="5890"/>
                  </a:cubicBezTo>
                  <a:cubicBezTo>
                    <a:pt x="23054" y="5730"/>
                    <a:pt x="22621" y="5525"/>
                    <a:pt x="22141" y="5319"/>
                  </a:cubicBezTo>
                  <a:cubicBezTo>
                    <a:pt x="19790" y="4246"/>
                    <a:pt x="17782" y="3174"/>
                    <a:pt x="16001" y="2032"/>
                  </a:cubicBezTo>
                  <a:cubicBezTo>
                    <a:pt x="15043" y="1393"/>
                    <a:pt x="14107" y="731"/>
                    <a:pt x="13262" y="46"/>
                  </a:cubicBezTo>
                  <a:cubicBezTo>
                    <a:pt x="13240" y="24"/>
                    <a:pt x="13240" y="1"/>
                    <a:pt x="13217" y="1"/>
                  </a:cubicBezTo>
                  <a:close/>
                </a:path>
              </a:pathLst>
            </a:custGeom>
            <a:solidFill>
              <a:srgbClr val="CDD7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24"/>
            <p:cNvSpPr/>
            <p:nvPr/>
          </p:nvSpPr>
          <p:spPr>
            <a:xfrm>
              <a:off x="4504150" y="683675"/>
              <a:ext cx="103325" cy="93600"/>
            </a:xfrm>
            <a:custGeom>
              <a:avLst/>
              <a:gdLst/>
              <a:ahLst/>
              <a:cxnLst/>
              <a:rect l="l" t="t" r="r" b="b"/>
              <a:pathLst>
                <a:path w="4133" h="3744" extrusionOk="0">
                  <a:moveTo>
                    <a:pt x="1188" y="469"/>
                  </a:moveTo>
                  <a:lnTo>
                    <a:pt x="1188" y="469"/>
                  </a:lnTo>
                  <a:cubicBezTo>
                    <a:pt x="1180" y="473"/>
                    <a:pt x="1173" y="476"/>
                    <a:pt x="1165" y="480"/>
                  </a:cubicBezTo>
                  <a:cubicBezTo>
                    <a:pt x="1182" y="480"/>
                    <a:pt x="1187" y="480"/>
                    <a:pt x="1188" y="469"/>
                  </a:cubicBezTo>
                  <a:close/>
                  <a:moveTo>
                    <a:pt x="3790" y="1027"/>
                  </a:moveTo>
                  <a:cubicBezTo>
                    <a:pt x="3790" y="1045"/>
                    <a:pt x="3790" y="1049"/>
                    <a:pt x="3801" y="1050"/>
                  </a:cubicBezTo>
                  <a:lnTo>
                    <a:pt x="3801" y="1050"/>
                  </a:lnTo>
                  <a:cubicBezTo>
                    <a:pt x="3798" y="1042"/>
                    <a:pt x="3794" y="1035"/>
                    <a:pt x="3790" y="1027"/>
                  </a:cubicBezTo>
                  <a:close/>
                  <a:moveTo>
                    <a:pt x="2261" y="0"/>
                  </a:moveTo>
                  <a:cubicBezTo>
                    <a:pt x="2032" y="0"/>
                    <a:pt x="1804" y="46"/>
                    <a:pt x="1576" y="114"/>
                  </a:cubicBezTo>
                  <a:cubicBezTo>
                    <a:pt x="1256" y="206"/>
                    <a:pt x="937" y="365"/>
                    <a:pt x="686" y="594"/>
                  </a:cubicBezTo>
                  <a:cubicBezTo>
                    <a:pt x="549" y="708"/>
                    <a:pt x="435" y="822"/>
                    <a:pt x="343" y="959"/>
                  </a:cubicBezTo>
                  <a:cubicBezTo>
                    <a:pt x="229" y="1119"/>
                    <a:pt x="161" y="1278"/>
                    <a:pt x="92" y="1461"/>
                  </a:cubicBezTo>
                  <a:cubicBezTo>
                    <a:pt x="47" y="1621"/>
                    <a:pt x="1" y="1803"/>
                    <a:pt x="1" y="1986"/>
                  </a:cubicBezTo>
                  <a:cubicBezTo>
                    <a:pt x="1" y="2146"/>
                    <a:pt x="24" y="2306"/>
                    <a:pt x="69" y="2465"/>
                  </a:cubicBezTo>
                  <a:cubicBezTo>
                    <a:pt x="138" y="2785"/>
                    <a:pt x="343" y="3036"/>
                    <a:pt x="572" y="3219"/>
                  </a:cubicBezTo>
                  <a:cubicBezTo>
                    <a:pt x="823" y="3424"/>
                    <a:pt x="1142" y="3561"/>
                    <a:pt x="1462" y="3652"/>
                  </a:cubicBezTo>
                  <a:cubicBezTo>
                    <a:pt x="1660" y="3713"/>
                    <a:pt x="1868" y="3744"/>
                    <a:pt x="2079" y="3744"/>
                  </a:cubicBezTo>
                  <a:cubicBezTo>
                    <a:pt x="2185" y="3744"/>
                    <a:pt x="2291" y="3736"/>
                    <a:pt x="2398" y="3721"/>
                  </a:cubicBezTo>
                  <a:cubicBezTo>
                    <a:pt x="2557" y="3698"/>
                    <a:pt x="2717" y="3675"/>
                    <a:pt x="2877" y="3629"/>
                  </a:cubicBezTo>
                  <a:cubicBezTo>
                    <a:pt x="3037" y="3584"/>
                    <a:pt x="3174" y="3515"/>
                    <a:pt x="3311" y="3424"/>
                  </a:cubicBezTo>
                  <a:cubicBezTo>
                    <a:pt x="3493" y="3333"/>
                    <a:pt x="3653" y="3196"/>
                    <a:pt x="3767" y="3036"/>
                  </a:cubicBezTo>
                  <a:cubicBezTo>
                    <a:pt x="3836" y="2967"/>
                    <a:pt x="3904" y="2876"/>
                    <a:pt x="3950" y="2785"/>
                  </a:cubicBezTo>
                  <a:cubicBezTo>
                    <a:pt x="4018" y="2694"/>
                    <a:pt x="4041" y="2579"/>
                    <a:pt x="4064" y="2488"/>
                  </a:cubicBezTo>
                  <a:cubicBezTo>
                    <a:pt x="4132" y="2283"/>
                    <a:pt x="4132" y="2077"/>
                    <a:pt x="4087" y="1872"/>
                  </a:cubicBezTo>
                  <a:cubicBezTo>
                    <a:pt x="4041" y="1644"/>
                    <a:pt x="3950" y="1438"/>
                    <a:pt x="3813" y="1256"/>
                  </a:cubicBezTo>
                  <a:cubicBezTo>
                    <a:pt x="3785" y="1227"/>
                    <a:pt x="3756" y="1208"/>
                    <a:pt x="3728" y="1208"/>
                  </a:cubicBezTo>
                  <a:cubicBezTo>
                    <a:pt x="3711" y="1208"/>
                    <a:pt x="3693" y="1215"/>
                    <a:pt x="3676" y="1233"/>
                  </a:cubicBezTo>
                  <a:cubicBezTo>
                    <a:pt x="3630" y="1256"/>
                    <a:pt x="3630" y="1324"/>
                    <a:pt x="3653" y="1370"/>
                  </a:cubicBezTo>
                  <a:cubicBezTo>
                    <a:pt x="3699" y="1415"/>
                    <a:pt x="3744" y="1484"/>
                    <a:pt x="3767" y="1552"/>
                  </a:cubicBezTo>
                  <a:cubicBezTo>
                    <a:pt x="3836" y="1666"/>
                    <a:pt x="3858" y="1758"/>
                    <a:pt x="3904" y="1872"/>
                  </a:cubicBezTo>
                  <a:cubicBezTo>
                    <a:pt x="3927" y="1963"/>
                    <a:pt x="3927" y="2077"/>
                    <a:pt x="3927" y="2191"/>
                  </a:cubicBezTo>
                  <a:cubicBezTo>
                    <a:pt x="3927" y="2283"/>
                    <a:pt x="3904" y="2374"/>
                    <a:pt x="3881" y="2465"/>
                  </a:cubicBezTo>
                  <a:cubicBezTo>
                    <a:pt x="3858" y="2557"/>
                    <a:pt x="3813" y="2648"/>
                    <a:pt x="3767" y="2739"/>
                  </a:cubicBezTo>
                  <a:cubicBezTo>
                    <a:pt x="3699" y="2853"/>
                    <a:pt x="3607" y="2945"/>
                    <a:pt x="3516" y="3036"/>
                  </a:cubicBezTo>
                  <a:cubicBezTo>
                    <a:pt x="3402" y="3150"/>
                    <a:pt x="3265" y="3241"/>
                    <a:pt x="3151" y="3310"/>
                  </a:cubicBezTo>
                  <a:cubicBezTo>
                    <a:pt x="2991" y="3378"/>
                    <a:pt x="2809" y="3447"/>
                    <a:pt x="2626" y="3492"/>
                  </a:cubicBezTo>
                  <a:cubicBezTo>
                    <a:pt x="2443" y="3538"/>
                    <a:pt x="2261" y="3538"/>
                    <a:pt x="2055" y="3538"/>
                  </a:cubicBezTo>
                  <a:lnTo>
                    <a:pt x="2032" y="3538"/>
                  </a:lnTo>
                  <a:cubicBezTo>
                    <a:pt x="1827" y="3538"/>
                    <a:pt x="1622" y="3492"/>
                    <a:pt x="1416" y="3447"/>
                  </a:cubicBezTo>
                  <a:cubicBezTo>
                    <a:pt x="1234" y="3378"/>
                    <a:pt x="1051" y="3310"/>
                    <a:pt x="891" y="3219"/>
                  </a:cubicBezTo>
                  <a:lnTo>
                    <a:pt x="914" y="3219"/>
                  </a:lnTo>
                  <a:cubicBezTo>
                    <a:pt x="777" y="3150"/>
                    <a:pt x="663" y="3059"/>
                    <a:pt x="549" y="2945"/>
                  </a:cubicBezTo>
                  <a:cubicBezTo>
                    <a:pt x="457" y="2853"/>
                    <a:pt x="389" y="2739"/>
                    <a:pt x="343" y="2648"/>
                  </a:cubicBezTo>
                  <a:cubicBezTo>
                    <a:pt x="298" y="2557"/>
                    <a:pt x="252" y="2442"/>
                    <a:pt x="229" y="2328"/>
                  </a:cubicBezTo>
                  <a:cubicBezTo>
                    <a:pt x="206" y="2214"/>
                    <a:pt x="184" y="2123"/>
                    <a:pt x="184" y="2009"/>
                  </a:cubicBezTo>
                  <a:cubicBezTo>
                    <a:pt x="206" y="1849"/>
                    <a:pt x="229" y="1712"/>
                    <a:pt x="275" y="1575"/>
                  </a:cubicBezTo>
                  <a:lnTo>
                    <a:pt x="275" y="1575"/>
                  </a:lnTo>
                  <a:cubicBezTo>
                    <a:pt x="265" y="1575"/>
                    <a:pt x="259" y="1580"/>
                    <a:pt x="256" y="1585"/>
                  </a:cubicBezTo>
                  <a:lnTo>
                    <a:pt x="256" y="1585"/>
                  </a:lnTo>
                  <a:cubicBezTo>
                    <a:pt x="302" y="1431"/>
                    <a:pt x="369" y="1297"/>
                    <a:pt x="457" y="1164"/>
                  </a:cubicBezTo>
                  <a:cubicBezTo>
                    <a:pt x="526" y="1027"/>
                    <a:pt x="640" y="890"/>
                    <a:pt x="754" y="799"/>
                  </a:cubicBezTo>
                  <a:cubicBezTo>
                    <a:pt x="891" y="662"/>
                    <a:pt x="1028" y="548"/>
                    <a:pt x="1188" y="457"/>
                  </a:cubicBezTo>
                  <a:lnTo>
                    <a:pt x="1188" y="457"/>
                  </a:lnTo>
                  <a:cubicBezTo>
                    <a:pt x="1188" y="462"/>
                    <a:pt x="1188" y="466"/>
                    <a:pt x="1188" y="469"/>
                  </a:cubicBezTo>
                  <a:lnTo>
                    <a:pt x="1188" y="469"/>
                  </a:lnTo>
                  <a:cubicBezTo>
                    <a:pt x="1381" y="383"/>
                    <a:pt x="1554" y="298"/>
                    <a:pt x="1748" y="254"/>
                  </a:cubicBezTo>
                  <a:lnTo>
                    <a:pt x="1748" y="254"/>
                  </a:lnTo>
                  <a:cubicBezTo>
                    <a:pt x="1742" y="256"/>
                    <a:pt x="1736" y="262"/>
                    <a:pt x="1736" y="274"/>
                  </a:cubicBezTo>
                  <a:cubicBezTo>
                    <a:pt x="1918" y="228"/>
                    <a:pt x="2124" y="206"/>
                    <a:pt x="2329" y="206"/>
                  </a:cubicBezTo>
                  <a:cubicBezTo>
                    <a:pt x="2489" y="206"/>
                    <a:pt x="2672" y="228"/>
                    <a:pt x="2831" y="297"/>
                  </a:cubicBezTo>
                  <a:cubicBezTo>
                    <a:pt x="2831" y="297"/>
                    <a:pt x="2831" y="297"/>
                    <a:pt x="2831" y="274"/>
                  </a:cubicBezTo>
                  <a:cubicBezTo>
                    <a:pt x="2968" y="320"/>
                    <a:pt x="3105" y="388"/>
                    <a:pt x="3242" y="457"/>
                  </a:cubicBezTo>
                  <a:cubicBezTo>
                    <a:pt x="3356" y="525"/>
                    <a:pt x="3470" y="616"/>
                    <a:pt x="3562" y="731"/>
                  </a:cubicBezTo>
                  <a:cubicBezTo>
                    <a:pt x="3653" y="822"/>
                    <a:pt x="3744" y="936"/>
                    <a:pt x="3813" y="1050"/>
                  </a:cubicBezTo>
                  <a:cubicBezTo>
                    <a:pt x="3808" y="1050"/>
                    <a:pt x="3804" y="1050"/>
                    <a:pt x="3801" y="1050"/>
                  </a:cubicBezTo>
                  <a:lnTo>
                    <a:pt x="3801" y="1050"/>
                  </a:lnTo>
                  <a:cubicBezTo>
                    <a:pt x="3843" y="1134"/>
                    <a:pt x="3883" y="1217"/>
                    <a:pt x="3904" y="1301"/>
                  </a:cubicBezTo>
                  <a:cubicBezTo>
                    <a:pt x="3921" y="1335"/>
                    <a:pt x="3950" y="1356"/>
                    <a:pt x="3991" y="1356"/>
                  </a:cubicBezTo>
                  <a:cubicBezTo>
                    <a:pt x="4006" y="1356"/>
                    <a:pt x="4023" y="1353"/>
                    <a:pt x="4041" y="1347"/>
                  </a:cubicBezTo>
                  <a:cubicBezTo>
                    <a:pt x="4087" y="1347"/>
                    <a:pt x="4110" y="1278"/>
                    <a:pt x="4087" y="1233"/>
                  </a:cubicBezTo>
                  <a:cubicBezTo>
                    <a:pt x="4018" y="1050"/>
                    <a:pt x="3950" y="890"/>
                    <a:pt x="3836" y="753"/>
                  </a:cubicBezTo>
                  <a:cubicBezTo>
                    <a:pt x="3744" y="616"/>
                    <a:pt x="3630" y="502"/>
                    <a:pt x="3493" y="388"/>
                  </a:cubicBezTo>
                  <a:cubicBezTo>
                    <a:pt x="3219" y="206"/>
                    <a:pt x="2900" y="69"/>
                    <a:pt x="2580" y="23"/>
                  </a:cubicBezTo>
                  <a:cubicBezTo>
                    <a:pt x="2466" y="23"/>
                    <a:pt x="2375" y="0"/>
                    <a:pt x="2261" y="0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24"/>
            <p:cNvSpPr/>
            <p:nvPr/>
          </p:nvSpPr>
          <p:spPr>
            <a:xfrm>
              <a:off x="4521275" y="707075"/>
              <a:ext cx="61100" cy="57125"/>
            </a:xfrm>
            <a:custGeom>
              <a:avLst/>
              <a:gdLst/>
              <a:ahLst/>
              <a:cxnLst/>
              <a:rect l="l" t="t" r="r" b="b"/>
              <a:pathLst>
                <a:path w="2444" h="2285" extrusionOk="0">
                  <a:moveTo>
                    <a:pt x="2009" y="0"/>
                  </a:moveTo>
                  <a:cubicBezTo>
                    <a:pt x="1964" y="0"/>
                    <a:pt x="1941" y="23"/>
                    <a:pt x="1918" y="23"/>
                  </a:cubicBezTo>
                  <a:cubicBezTo>
                    <a:pt x="1827" y="23"/>
                    <a:pt x="1758" y="46"/>
                    <a:pt x="1690" y="68"/>
                  </a:cubicBezTo>
                  <a:cubicBezTo>
                    <a:pt x="1530" y="114"/>
                    <a:pt x="1393" y="205"/>
                    <a:pt x="1256" y="274"/>
                  </a:cubicBezTo>
                  <a:cubicBezTo>
                    <a:pt x="1005" y="434"/>
                    <a:pt x="754" y="593"/>
                    <a:pt x="526" y="776"/>
                  </a:cubicBezTo>
                  <a:cubicBezTo>
                    <a:pt x="434" y="845"/>
                    <a:pt x="343" y="913"/>
                    <a:pt x="252" y="981"/>
                  </a:cubicBezTo>
                  <a:cubicBezTo>
                    <a:pt x="183" y="1027"/>
                    <a:pt x="115" y="1073"/>
                    <a:pt x="46" y="1118"/>
                  </a:cubicBezTo>
                  <a:cubicBezTo>
                    <a:pt x="1" y="1141"/>
                    <a:pt x="1" y="1210"/>
                    <a:pt x="24" y="1255"/>
                  </a:cubicBezTo>
                  <a:cubicBezTo>
                    <a:pt x="50" y="1282"/>
                    <a:pt x="77" y="1293"/>
                    <a:pt x="104" y="1293"/>
                  </a:cubicBezTo>
                  <a:cubicBezTo>
                    <a:pt x="123" y="1293"/>
                    <a:pt x="142" y="1288"/>
                    <a:pt x="161" y="1278"/>
                  </a:cubicBezTo>
                  <a:cubicBezTo>
                    <a:pt x="229" y="1233"/>
                    <a:pt x="297" y="1187"/>
                    <a:pt x="366" y="1141"/>
                  </a:cubicBezTo>
                  <a:cubicBezTo>
                    <a:pt x="457" y="1050"/>
                    <a:pt x="571" y="981"/>
                    <a:pt x="663" y="913"/>
                  </a:cubicBezTo>
                  <a:cubicBezTo>
                    <a:pt x="907" y="713"/>
                    <a:pt x="1173" y="535"/>
                    <a:pt x="1439" y="399"/>
                  </a:cubicBezTo>
                  <a:lnTo>
                    <a:pt x="1439" y="399"/>
                  </a:lnTo>
                  <a:cubicBezTo>
                    <a:pt x="1439" y="402"/>
                    <a:pt x="1439" y="406"/>
                    <a:pt x="1439" y="411"/>
                  </a:cubicBezTo>
                  <a:cubicBezTo>
                    <a:pt x="1576" y="320"/>
                    <a:pt x="1713" y="251"/>
                    <a:pt x="1872" y="228"/>
                  </a:cubicBezTo>
                  <a:lnTo>
                    <a:pt x="1850" y="228"/>
                  </a:lnTo>
                  <a:cubicBezTo>
                    <a:pt x="1895" y="205"/>
                    <a:pt x="1964" y="205"/>
                    <a:pt x="2009" y="205"/>
                  </a:cubicBezTo>
                  <a:cubicBezTo>
                    <a:pt x="2032" y="205"/>
                    <a:pt x="2078" y="205"/>
                    <a:pt x="2101" y="228"/>
                  </a:cubicBezTo>
                  <a:cubicBezTo>
                    <a:pt x="2124" y="228"/>
                    <a:pt x="2124" y="228"/>
                    <a:pt x="2146" y="251"/>
                  </a:cubicBezTo>
                  <a:cubicBezTo>
                    <a:pt x="2169" y="251"/>
                    <a:pt x="2169" y="274"/>
                    <a:pt x="2192" y="274"/>
                  </a:cubicBezTo>
                  <a:cubicBezTo>
                    <a:pt x="2192" y="297"/>
                    <a:pt x="2215" y="297"/>
                    <a:pt x="2215" y="320"/>
                  </a:cubicBezTo>
                  <a:cubicBezTo>
                    <a:pt x="2215" y="342"/>
                    <a:pt x="2238" y="342"/>
                    <a:pt x="2238" y="365"/>
                  </a:cubicBezTo>
                  <a:cubicBezTo>
                    <a:pt x="2238" y="388"/>
                    <a:pt x="2238" y="434"/>
                    <a:pt x="2238" y="457"/>
                  </a:cubicBezTo>
                  <a:cubicBezTo>
                    <a:pt x="2238" y="525"/>
                    <a:pt x="2238" y="593"/>
                    <a:pt x="2215" y="662"/>
                  </a:cubicBezTo>
                  <a:cubicBezTo>
                    <a:pt x="2146" y="867"/>
                    <a:pt x="2055" y="1050"/>
                    <a:pt x="1941" y="1233"/>
                  </a:cubicBezTo>
                  <a:cubicBezTo>
                    <a:pt x="1735" y="1552"/>
                    <a:pt x="1530" y="1849"/>
                    <a:pt x="1302" y="2123"/>
                  </a:cubicBezTo>
                  <a:cubicBezTo>
                    <a:pt x="1279" y="2168"/>
                    <a:pt x="1279" y="2237"/>
                    <a:pt x="1325" y="2260"/>
                  </a:cubicBezTo>
                  <a:cubicBezTo>
                    <a:pt x="1342" y="2277"/>
                    <a:pt x="1359" y="2285"/>
                    <a:pt x="1377" y="2285"/>
                  </a:cubicBezTo>
                  <a:cubicBezTo>
                    <a:pt x="1405" y="2285"/>
                    <a:pt x="1433" y="2265"/>
                    <a:pt x="1462" y="2237"/>
                  </a:cubicBezTo>
                  <a:cubicBezTo>
                    <a:pt x="1644" y="2009"/>
                    <a:pt x="1827" y="1780"/>
                    <a:pt x="1987" y="1529"/>
                  </a:cubicBezTo>
                  <a:cubicBezTo>
                    <a:pt x="2078" y="1370"/>
                    <a:pt x="2169" y="1210"/>
                    <a:pt x="2260" y="1050"/>
                  </a:cubicBezTo>
                  <a:cubicBezTo>
                    <a:pt x="2329" y="913"/>
                    <a:pt x="2397" y="753"/>
                    <a:pt x="2420" y="593"/>
                  </a:cubicBezTo>
                  <a:cubicBezTo>
                    <a:pt x="2443" y="457"/>
                    <a:pt x="2443" y="320"/>
                    <a:pt x="2375" y="205"/>
                  </a:cubicBezTo>
                  <a:cubicBezTo>
                    <a:pt x="2329" y="91"/>
                    <a:pt x="2215" y="46"/>
                    <a:pt x="2101" y="23"/>
                  </a:cubicBezTo>
                  <a:cubicBezTo>
                    <a:pt x="2055" y="23"/>
                    <a:pt x="2032" y="0"/>
                    <a:pt x="2009" y="0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24"/>
            <p:cNvSpPr/>
            <p:nvPr/>
          </p:nvSpPr>
          <p:spPr>
            <a:xfrm>
              <a:off x="4533825" y="723050"/>
              <a:ext cx="46250" cy="17850"/>
            </a:xfrm>
            <a:custGeom>
              <a:avLst/>
              <a:gdLst/>
              <a:ahLst/>
              <a:cxnLst/>
              <a:rect l="l" t="t" r="r" b="b"/>
              <a:pathLst>
                <a:path w="1850" h="714" extrusionOk="0">
                  <a:moveTo>
                    <a:pt x="115" y="0"/>
                  </a:moveTo>
                  <a:cubicBezTo>
                    <a:pt x="92" y="0"/>
                    <a:pt x="69" y="23"/>
                    <a:pt x="47" y="46"/>
                  </a:cubicBezTo>
                  <a:cubicBezTo>
                    <a:pt x="1" y="91"/>
                    <a:pt x="24" y="137"/>
                    <a:pt x="47" y="183"/>
                  </a:cubicBezTo>
                  <a:cubicBezTo>
                    <a:pt x="275" y="365"/>
                    <a:pt x="549" y="457"/>
                    <a:pt x="845" y="548"/>
                  </a:cubicBezTo>
                  <a:cubicBezTo>
                    <a:pt x="1119" y="616"/>
                    <a:pt x="1439" y="685"/>
                    <a:pt x="1736" y="708"/>
                  </a:cubicBezTo>
                  <a:cubicBezTo>
                    <a:pt x="1744" y="712"/>
                    <a:pt x="1753" y="714"/>
                    <a:pt x="1763" y="714"/>
                  </a:cubicBezTo>
                  <a:cubicBezTo>
                    <a:pt x="1804" y="714"/>
                    <a:pt x="1850" y="676"/>
                    <a:pt x="1850" y="639"/>
                  </a:cubicBezTo>
                  <a:cubicBezTo>
                    <a:pt x="1850" y="594"/>
                    <a:pt x="1827" y="525"/>
                    <a:pt x="1758" y="525"/>
                  </a:cubicBezTo>
                  <a:cubicBezTo>
                    <a:pt x="1462" y="479"/>
                    <a:pt x="1165" y="434"/>
                    <a:pt x="868" y="342"/>
                  </a:cubicBezTo>
                  <a:lnTo>
                    <a:pt x="868" y="342"/>
                  </a:lnTo>
                  <a:cubicBezTo>
                    <a:pt x="868" y="342"/>
                    <a:pt x="868" y="343"/>
                    <a:pt x="891" y="365"/>
                  </a:cubicBezTo>
                  <a:cubicBezTo>
                    <a:pt x="686" y="297"/>
                    <a:pt x="480" y="228"/>
                    <a:pt x="298" y="114"/>
                  </a:cubicBezTo>
                  <a:lnTo>
                    <a:pt x="320" y="114"/>
                  </a:lnTo>
                  <a:cubicBezTo>
                    <a:pt x="275" y="91"/>
                    <a:pt x="229" y="69"/>
                    <a:pt x="184" y="23"/>
                  </a:cubicBezTo>
                  <a:cubicBezTo>
                    <a:pt x="161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24"/>
            <p:cNvSpPr/>
            <p:nvPr/>
          </p:nvSpPr>
          <p:spPr>
            <a:xfrm>
              <a:off x="4298725" y="969550"/>
              <a:ext cx="50825" cy="46325"/>
            </a:xfrm>
            <a:custGeom>
              <a:avLst/>
              <a:gdLst/>
              <a:ahLst/>
              <a:cxnLst/>
              <a:rect l="l" t="t" r="r" b="b"/>
              <a:pathLst>
                <a:path w="2033" h="1853" extrusionOk="0">
                  <a:moveTo>
                    <a:pt x="1005" y="1"/>
                  </a:moveTo>
                  <a:cubicBezTo>
                    <a:pt x="766" y="1"/>
                    <a:pt x="526" y="92"/>
                    <a:pt x="343" y="275"/>
                  </a:cubicBezTo>
                  <a:cubicBezTo>
                    <a:pt x="1" y="640"/>
                    <a:pt x="1" y="1233"/>
                    <a:pt x="366" y="1598"/>
                  </a:cubicBezTo>
                  <a:cubicBezTo>
                    <a:pt x="546" y="1767"/>
                    <a:pt x="781" y="1852"/>
                    <a:pt x="1014" y="1852"/>
                  </a:cubicBezTo>
                  <a:cubicBezTo>
                    <a:pt x="1254" y="1852"/>
                    <a:pt x="1493" y="1761"/>
                    <a:pt x="1667" y="1576"/>
                  </a:cubicBezTo>
                  <a:cubicBezTo>
                    <a:pt x="2032" y="1210"/>
                    <a:pt x="2032" y="617"/>
                    <a:pt x="1667" y="275"/>
                  </a:cubicBezTo>
                  <a:cubicBezTo>
                    <a:pt x="1485" y="92"/>
                    <a:pt x="1245" y="1"/>
                    <a:pt x="1005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24"/>
            <p:cNvSpPr/>
            <p:nvPr/>
          </p:nvSpPr>
          <p:spPr>
            <a:xfrm>
              <a:off x="4479050" y="1070550"/>
              <a:ext cx="51375" cy="46825"/>
            </a:xfrm>
            <a:custGeom>
              <a:avLst/>
              <a:gdLst/>
              <a:ahLst/>
              <a:cxnLst/>
              <a:rect l="l" t="t" r="r" b="b"/>
              <a:pathLst>
                <a:path w="2055" h="1873" extrusionOk="0">
                  <a:moveTo>
                    <a:pt x="1028" y="1"/>
                  </a:moveTo>
                  <a:cubicBezTo>
                    <a:pt x="788" y="1"/>
                    <a:pt x="548" y="92"/>
                    <a:pt x="366" y="275"/>
                  </a:cubicBezTo>
                  <a:cubicBezTo>
                    <a:pt x="1" y="640"/>
                    <a:pt x="24" y="1233"/>
                    <a:pt x="389" y="1598"/>
                  </a:cubicBezTo>
                  <a:cubicBezTo>
                    <a:pt x="571" y="1781"/>
                    <a:pt x="805" y="1872"/>
                    <a:pt x="1039" y="1872"/>
                  </a:cubicBezTo>
                  <a:cubicBezTo>
                    <a:pt x="1273" y="1872"/>
                    <a:pt x="1507" y="1781"/>
                    <a:pt x="1690" y="1598"/>
                  </a:cubicBezTo>
                  <a:cubicBezTo>
                    <a:pt x="2055" y="1233"/>
                    <a:pt x="2055" y="640"/>
                    <a:pt x="1690" y="275"/>
                  </a:cubicBezTo>
                  <a:cubicBezTo>
                    <a:pt x="1507" y="92"/>
                    <a:pt x="1267" y="1"/>
                    <a:pt x="1028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24"/>
            <p:cNvSpPr/>
            <p:nvPr/>
          </p:nvSpPr>
          <p:spPr>
            <a:xfrm>
              <a:off x="4391175" y="1034600"/>
              <a:ext cx="46250" cy="36700"/>
            </a:xfrm>
            <a:custGeom>
              <a:avLst/>
              <a:gdLst/>
              <a:ahLst/>
              <a:cxnLst/>
              <a:rect l="l" t="t" r="r" b="b"/>
              <a:pathLst>
                <a:path w="1850" h="1468" extrusionOk="0">
                  <a:moveTo>
                    <a:pt x="274" y="1"/>
                  </a:moveTo>
                  <a:cubicBezTo>
                    <a:pt x="252" y="1"/>
                    <a:pt x="206" y="24"/>
                    <a:pt x="183" y="46"/>
                  </a:cubicBezTo>
                  <a:cubicBezTo>
                    <a:pt x="115" y="160"/>
                    <a:pt x="46" y="275"/>
                    <a:pt x="23" y="412"/>
                  </a:cubicBezTo>
                  <a:cubicBezTo>
                    <a:pt x="1" y="526"/>
                    <a:pt x="1" y="663"/>
                    <a:pt x="23" y="777"/>
                  </a:cubicBezTo>
                  <a:cubicBezTo>
                    <a:pt x="92" y="1005"/>
                    <a:pt x="252" y="1188"/>
                    <a:pt x="457" y="1302"/>
                  </a:cubicBezTo>
                  <a:cubicBezTo>
                    <a:pt x="629" y="1416"/>
                    <a:pt x="849" y="1467"/>
                    <a:pt x="1050" y="1467"/>
                  </a:cubicBezTo>
                  <a:cubicBezTo>
                    <a:pt x="1089" y="1467"/>
                    <a:pt x="1128" y="1465"/>
                    <a:pt x="1165" y="1462"/>
                  </a:cubicBezTo>
                  <a:cubicBezTo>
                    <a:pt x="1302" y="1439"/>
                    <a:pt x="1416" y="1393"/>
                    <a:pt x="1530" y="1325"/>
                  </a:cubicBezTo>
                  <a:cubicBezTo>
                    <a:pt x="1644" y="1233"/>
                    <a:pt x="1735" y="1142"/>
                    <a:pt x="1827" y="1028"/>
                  </a:cubicBezTo>
                  <a:cubicBezTo>
                    <a:pt x="1849" y="982"/>
                    <a:pt x="1827" y="914"/>
                    <a:pt x="1781" y="891"/>
                  </a:cubicBezTo>
                  <a:cubicBezTo>
                    <a:pt x="1772" y="873"/>
                    <a:pt x="1757" y="866"/>
                    <a:pt x="1740" y="866"/>
                  </a:cubicBezTo>
                  <a:cubicBezTo>
                    <a:pt x="1712" y="866"/>
                    <a:pt x="1681" y="886"/>
                    <a:pt x="1667" y="914"/>
                  </a:cubicBezTo>
                  <a:cubicBezTo>
                    <a:pt x="1644" y="937"/>
                    <a:pt x="1621" y="982"/>
                    <a:pt x="1598" y="1005"/>
                  </a:cubicBezTo>
                  <a:cubicBezTo>
                    <a:pt x="1530" y="1051"/>
                    <a:pt x="1484" y="1096"/>
                    <a:pt x="1439" y="1142"/>
                  </a:cubicBezTo>
                  <a:cubicBezTo>
                    <a:pt x="1370" y="1188"/>
                    <a:pt x="1302" y="1210"/>
                    <a:pt x="1256" y="1233"/>
                  </a:cubicBezTo>
                  <a:cubicBezTo>
                    <a:pt x="1187" y="1256"/>
                    <a:pt x="1119" y="1256"/>
                    <a:pt x="1051" y="1256"/>
                  </a:cubicBezTo>
                  <a:cubicBezTo>
                    <a:pt x="1028" y="1264"/>
                    <a:pt x="1005" y="1266"/>
                    <a:pt x="982" y="1266"/>
                  </a:cubicBezTo>
                  <a:cubicBezTo>
                    <a:pt x="936" y="1266"/>
                    <a:pt x="891" y="1256"/>
                    <a:pt x="845" y="1256"/>
                  </a:cubicBezTo>
                  <a:cubicBezTo>
                    <a:pt x="777" y="1233"/>
                    <a:pt x="685" y="1210"/>
                    <a:pt x="617" y="1165"/>
                  </a:cubicBezTo>
                  <a:cubicBezTo>
                    <a:pt x="548" y="1142"/>
                    <a:pt x="480" y="1096"/>
                    <a:pt x="411" y="1051"/>
                  </a:cubicBezTo>
                  <a:cubicBezTo>
                    <a:pt x="366" y="1005"/>
                    <a:pt x="343" y="959"/>
                    <a:pt x="297" y="914"/>
                  </a:cubicBezTo>
                  <a:cubicBezTo>
                    <a:pt x="274" y="868"/>
                    <a:pt x="252" y="800"/>
                    <a:pt x="229" y="754"/>
                  </a:cubicBezTo>
                  <a:cubicBezTo>
                    <a:pt x="206" y="708"/>
                    <a:pt x="206" y="663"/>
                    <a:pt x="206" y="617"/>
                  </a:cubicBezTo>
                  <a:cubicBezTo>
                    <a:pt x="206" y="571"/>
                    <a:pt x="206" y="526"/>
                    <a:pt x="206" y="480"/>
                  </a:cubicBezTo>
                  <a:cubicBezTo>
                    <a:pt x="229" y="412"/>
                    <a:pt x="252" y="366"/>
                    <a:pt x="274" y="320"/>
                  </a:cubicBezTo>
                  <a:cubicBezTo>
                    <a:pt x="297" y="252"/>
                    <a:pt x="320" y="206"/>
                    <a:pt x="366" y="160"/>
                  </a:cubicBezTo>
                  <a:cubicBezTo>
                    <a:pt x="389" y="115"/>
                    <a:pt x="366" y="46"/>
                    <a:pt x="320" y="24"/>
                  </a:cubicBezTo>
                  <a:cubicBezTo>
                    <a:pt x="320" y="24"/>
                    <a:pt x="297" y="1"/>
                    <a:pt x="274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24"/>
            <p:cNvSpPr/>
            <p:nvPr/>
          </p:nvSpPr>
          <p:spPr>
            <a:xfrm>
              <a:off x="4517275" y="705350"/>
              <a:ext cx="70225" cy="62225"/>
            </a:xfrm>
            <a:custGeom>
              <a:avLst/>
              <a:gdLst/>
              <a:ahLst/>
              <a:cxnLst/>
              <a:rect l="l" t="t" r="r" b="b"/>
              <a:pathLst>
                <a:path w="2809" h="2489" extrusionOk="0">
                  <a:moveTo>
                    <a:pt x="2147" y="1"/>
                  </a:moveTo>
                  <a:cubicBezTo>
                    <a:pt x="2055" y="1"/>
                    <a:pt x="1941" y="23"/>
                    <a:pt x="1850" y="46"/>
                  </a:cubicBezTo>
                  <a:cubicBezTo>
                    <a:pt x="1690" y="69"/>
                    <a:pt x="1530" y="137"/>
                    <a:pt x="1370" y="206"/>
                  </a:cubicBezTo>
                  <a:cubicBezTo>
                    <a:pt x="1097" y="343"/>
                    <a:pt x="846" y="503"/>
                    <a:pt x="617" y="685"/>
                  </a:cubicBezTo>
                  <a:cubicBezTo>
                    <a:pt x="503" y="754"/>
                    <a:pt x="389" y="845"/>
                    <a:pt x="275" y="936"/>
                  </a:cubicBezTo>
                  <a:cubicBezTo>
                    <a:pt x="206" y="1005"/>
                    <a:pt x="138" y="1050"/>
                    <a:pt x="92" y="1119"/>
                  </a:cubicBezTo>
                  <a:cubicBezTo>
                    <a:pt x="24" y="1210"/>
                    <a:pt x="1" y="1324"/>
                    <a:pt x="92" y="1416"/>
                  </a:cubicBezTo>
                  <a:cubicBezTo>
                    <a:pt x="124" y="1447"/>
                    <a:pt x="171" y="1465"/>
                    <a:pt x="218" y="1465"/>
                  </a:cubicBezTo>
                  <a:cubicBezTo>
                    <a:pt x="273" y="1465"/>
                    <a:pt x="329" y="1442"/>
                    <a:pt x="366" y="1393"/>
                  </a:cubicBezTo>
                  <a:cubicBezTo>
                    <a:pt x="457" y="1279"/>
                    <a:pt x="572" y="1187"/>
                    <a:pt x="709" y="1096"/>
                  </a:cubicBezTo>
                  <a:lnTo>
                    <a:pt x="709" y="1096"/>
                  </a:lnTo>
                  <a:lnTo>
                    <a:pt x="663" y="1142"/>
                  </a:lnTo>
                  <a:cubicBezTo>
                    <a:pt x="960" y="891"/>
                    <a:pt x="1302" y="662"/>
                    <a:pt x="1644" y="503"/>
                  </a:cubicBezTo>
                  <a:cubicBezTo>
                    <a:pt x="1781" y="457"/>
                    <a:pt x="1895" y="411"/>
                    <a:pt x="2032" y="389"/>
                  </a:cubicBezTo>
                  <a:lnTo>
                    <a:pt x="2192" y="389"/>
                  </a:lnTo>
                  <a:cubicBezTo>
                    <a:pt x="2215" y="389"/>
                    <a:pt x="2238" y="411"/>
                    <a:pt x="2261" y="411"/>
                  </a:cubicBezTo>
                  <a:cubicBezTo>
                    <a:pt x="2284" y="411"/>
                    <a:pt x="2306" y="434"/>
                    <a:pt x="2306" y="434"/>
                  </a:cubicBezTo>
                  <a:cubicBezTo>
                    <a:pt x="2329" y="457"/>
                    <a:pt x="2352" y="457"/>
                    <a:pt x="2352" y="480"/>
                  </a:cubicBezTo>
                  <a:cubicBezTo>
                    <a:pt x="2375" y="503"/>
                    <a:pt x="2375" y="503"/>
                    <a:pt x="2375" y="526"/>
                  </a:cubicBezTo>
                  <a:cubicBezTo>
                    <a:pt x="2398" y="526"/>
                    <a:pt x="2398" y="548"/>
                    <a:pt x="2398" y="571"/>
                  </a:cubicBezTo>
                  <a:cubicBezTo>
                    <a:pt x="2398" y="594"/>
                    <a:pt x="2398" y="617"/>
                    <a:pt x="2398" y="640"/>
                  </a:cubicBezTo>
                  <a:cubicBezTo>
                    <a:pt x="2375" y="685"/>
                    <a:pt x="2375" y="754"/>
                    <a:pt x="2352" y="799"/>
                  </a:cubicBezTo>
                  <a:cubicBezTo>
                    <a:pt x="2284" y="982"/>
                    <a:pt x="2169" y="1142"/>
                    <a:pt x="2055" y="1302"/>
                  </a:cubicBezTo>
                  <a:cubicBezTo>
                    <a:pt x="1941" y="1461"/>
                    <a:pt x="1804" y="1621"/>
                    <a:pt x="1667" y="1781"/>
                  </a:cubicBezTo>
                  <a:cubicBezTo>
                    <a:pt x="1553" y="1918"/>
                    <a:pt x="1439" y="2032"/>
                    <a:pt x="1348" y="2169"/>
                  </a:cubicBezTo>
                  <a:cubicBezTo>
                    <a:pt x="1302" y="2215"/>
                    <a:pt x="1279" y="2237"/>
                    <a:pt x="1279" y="2306"/>
                  </a:cubicBezTo>
                  <a:cubicBezTo>
                    <a:pt x="1279" y="2352"/>
                    <a:pt x="1302" y="2397"/>
                    <a:pt x="1348" y="2443"/>
                  </a:cubicBezTo>
                  <a:cubicBezTo>
                    <a:pt x="1370" y="2466"/>
                    <a:pt x="1439" y="2488"/>
                    <a:pt x="1485" y="2488"/>
                  </a:cubicBezTo>
                  <a:cubicBezTo>
                    <a:pt x="1530" y="2488"/>
                    <a:pt x="1599" y="2466"/>
                    <a:pt x="1622" y="2420"/>
                  </a:cubicBezTo>
                  <a:cubicBezTo>
                    <a:pt x="1690" y="2329"/>
                    <a:pt x="1781" y="2237"/>
                    <a:pt x="1873" y="2123"/>
                  </a:cubicBezTo>
                  <a:cubicBezTo>
                    <a:pt x="1987" y="1986"/>
                    <a:pt x="2101" y="1849"/>
                    <a:pt x="2215" y="1712"/>
                  </a:cubicBezTo>
                  <a:cubicBezTo>
                    <a:pt x="2352" y="1553"/>
                    <a:pt x="2466" y="1393"/>
                    <a:pt x="2580" y="1233"/>
                  </a:cubicBezTo>
                  <a:cubicBezTo>
                    <a:pt x="2649" y="1073"/>
                    <a:pt x="2740" y="914"/>
                    <a:pt x="2763" y="754"/>
                  </a:cubicBezTo>
                  <a:cubicBezTo>
                    <a:pt x="2808" y="594"/>
                    <a:pt x="2786" y="411"/>
                    <a:pt x="2694" y="274"/>
                  </a:cubicBezTo>
                  <a:cubicBezTo>
                    <a:pt x="2603" y="160"/>
                    <a:pt x="2466" y="69"/>
                    <a:pt x="2329" y="23"/>
                  </a:cubicBezTo>
                  <a:cubicBezTo>
                    <a:pt x="2261" y="1"/>
                    <a:pt x="2192" y="1"/>
                    <a:pt x="2147" y="1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24"/>
            <p:cNvSpPr/>
            <p:nvPr/>
          </p:nvSpPr>
          <p:spPr>
            <a:xfrm>
              <a:off x="4529275" y="720175"/>
              <a:ext cx="59375" cy="25725"/>
            </a:xfrm>
            <a:custGeom>
              <a:avLst/>
              <a:gdLst/>
              <a:ahLst/>
              <a:cxnLst/>
              <a:rect l="l" t="t" r="r" b="b"/>
              <a:pathLst>
                <a:path w="2375" h="1029" extrusionOk="0">
                  <a:moveTo>
                    <a:pt x="229" y="1"/>
                  </a:moveTo>
                  <a:cubicBezTo>
                    <a:pt x="160" y="1"/>
                    <a:pt x="92" y="24"/>
                    <a:pt x="69" y="92"/>
                  </a:cubicBezTo>
                  <a:cubicBezTo>
                    <a:pt x="0" y="184"/>
                    <a:pt x="46" y="298"/>
                    <a:pt x="137" y="343"/>
                  </a:cubicBezTo>
                  <a:cubicBezTo>
                    <a:pt x="457" y="503"/>
                    <a:pt x="776" y="640"/>
                    <a:pt x="1096" y="777"/>
                  </a:cubicBezTo>
                  <a:cubicBezTo>
                    <a:pt x="1279" y="846"/>
                    <a:pt x="1438" y="891"/>
                    <a:pt x="1621" y="937"/>
                  </a:cubicBezTo>
                  <a:cubicBezTo>
                    <a:pt x="1804" y="982"/>
                    <a:pt x="1986" y="1005"/>
                    <a:pt x="2169" y="1028"/>
                  </a:cubicBezTo>
                  <a:cubicBezTo>
                    <a:pt x="2214" y="1028"/>
                    <a:pt x="2283" y="1005"/>
                    <a:pt x="2306" y="960"/>
                  </a:cubicBezTo>
                  <a:cubicBezTo>
                    <a:pt x="2351" y="914"/>
                    <a:pt x="2374" y="868"/>
                    <a:pt x="2351" y="823"/>
                  </a:cubicBezTo>
                  <a:cubicBezTo>
                    <a:pt x="2351" y="777"/>
                    <a:pt x="2328" y="731"/>
                    <a:pt x="2306" y="686"/>
                  </a:cubicBezTo>
                  <a:cubicBezTo>
                    <a:pt x="2260" y="640"/>
                    <a:pt x="2214" y="640"/>
                    <a:pt x="2169" y="640"/>
                  </a:cubicBezTo>
                  <a:cubicBezTo>
                    <a:pt x="2146" y="640"/>
                    <a:pt x="2123" y="640"/>
                    <a:pt x="2100" y="617"/>
                  </a:cubicBezTo>
                  <a:cubicBezTo>
                    <a:pt x="1781" y="594"/>
                    <a:pt x="1484" y="503"/>
                    <a:pt x="1210" y="389"/>
                  </a:cubicBezTo>
                  <a:cubicBezTo>
                    <a:pt x="890" y="275"/>
                    <a:pt x="617" y="138"/>
                    <a:pt x="320" y="1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24"/>
            <p:cNvSpPr/>
            <p:nvPr/>
          </p:nvSpPr>
          <p:spPr>
            <a:xfrm>
              <a:off x="4613725" y="713350"/>
              <a:ext cx="22275" cy="27775"/>
            </a:xfrm>
            <a:custGeom>
              <a:avLst/>
              <a:gdLst/>
              <a:ahLst/>
              <a:cxnLst/>
              <a:rect l="l" t="t" r="r" b="b"/>
              <a:pathLst>
                <a:path w="891" h="1111" extrusionOk="0">
                  <a:moveTo>
                    <a:pt x="662" y="0"/>
                  </a:moveTo>
                  <a:cubicBezTo>
                    <a:pt x="594" y="0"/>
                    <a:pt x="525" y="23"/>
                    <a:pt x="480" y="91"/>
                  </a:cubicBezTo>
                  <a:cubicBezTo>
                    <a:pt x="343" y="342"/>
                    <a:pt x="183" y="594"/>
                    <a:pt x="23" y="822"/>
                  </a:cubicBezTo>
                  <a:cubicBezTo>
                    <a:pt x="0" y="867"/>
                    <a:pt x="0" y="913"/>
                    <a:pt x="0" y="959"/>
                  </a:cubicBezTo>
                  <a:cubicBezTo>
                    <a:pt x="23" y="1027"/>
                    <a:pt x="46" y="1050"/>
                    <a:pt x="92" y="1073"/>
                  </a:cubicBezTo>
                  <a:cubicBezTo>
                    <a:pt x="118" y="1100"/>
                    <a:pt x="153" y="1111"/>
                    <a:pt x="186" y="1111"/>
                  </a:cubicBezTo>
                  <a:cubicBezTo>
                    <a:pt x="210" y="1111"/>
                    <a:pt x="233" y="1105"/>
                    <a:pt x="252" y="1096"/>
                  </a:cubicBezTo>
                  <a:cubicBezTo>
                    <a:pt x="297" y="1073"/>
                    <a:pt x="320" y="1050"/>
                    <a:pt x="366" y="1004"/>
                  </a:cubicBezTo>
                  <a:cubicBezTo>
                    <a:pt x="525" y="776"/>
                    <a:pt x="685" y="525"/>
                    <a:pt x="845" y="274"/>
                  </a:cubicBezTo>
                  <a:cubicBezTo>
                    <a:pt x="891" y="183"/>
                    <a:pt x="845" y="69"/>
                    <a:pt x="754" y="23"/>
                  </a:cubicBezTo>
                  <a:cubicBezTo>
                    <a:pt x="731" y="0"/>
                    <a:pt x="685" y="0"/>
                    <a:pt x="662" y="0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24"/>
            <p:cNvSpPr/>
            <p:nvPr/>
          </p:nvSpPr>
          <p:spPr>
            <a:xfrm>
              <a:off x="4608025" y="717900"/>
              <a:ext cx="35975" cy="17725"/>
            </a:xfrm>
            <a:custGeom>
              <a:avLst/>
              <a:gdLst/>
              <a:ahLst/>
              <a:cxnLst/>
              <a:rect l="l" t="t" r="r" b="b"/>
              <a:pathLst>
                <a:path w="1439" h="709" extrusionOk="0">
                  <a:moveTo>
                    <a:pt x="228" y="1"/>
                  </a:moveTo>
                  <a:cubicBezTo>
                    <a:pt x="160" y="1"/>
                    <a:pt x="91" y="46"/>
                    <a:pt x="46" y="115"/>
                  </a:cubicBezTo>
                  <a:cubicBezTo>
                    <a:pt x="0" y="206"/>
                    <a:pt x="46" y="320"/>
                    <a:pt x="137" y="366"/>
                  </a:cubicBezTo>
                  <a:cubicBezTo>
                    <a:pt x="457" y="571"/>
                    <a:pt x="822" y="663"/>
                    <a:pt x="1187" y="708"/>
                  </a:cubicBezTo>
                  <a:cubicBezTo>
                    <a:pt x="1256" y="708"/>
                    <a:pt x="1301" y="708"/>
                    <a:pt x="1347" y="685"/>
                  </a:cubicBezTo>
                  <a:cubicBezTo>
                    <a:pt x="1393" y="663"/>
                    <a:pt x="1415" y="617"/>
                    <a:pt x="1438" y="571"/>
                  </a:cubicBezTo>
                  <a:cubicBezTo>
                    <a:pt x="1438" y="503"/>
                    <a:pt x="1438" y="457"/>
                    <a:pt x="1415" y="412"/>
                  </a:cubicBezTo>
                  <a:cubicBezTo>
                    <a:pt x="1393" y="366"/>
                    <a:pt x="1324" y="343"/>
                    <a:pt x="1278" y="320"/>
                  </a:cubicBezTo>
                  <a:cubicBezTo>
                    <a:pt x="1073" y="297"/>
                    <a:pt x="845" y="252"/>
                    <a:pt x="639" y="183"/>
                  </a:cubicBezTo>
                  <a:cubicBezTo>
                    <a:pt x="525" y="138"/>
                    <a:pt x="411" y="92"/>
                    <a:pt x="320" y="24"/>
                  </a:cubicBezTo>
                  <a:cubicBezTo>
                    <a:pt x="297" y="1"/>
                    <a:pt x="251" y="1"/>
                    <a:pt x="228" y="1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24"/>
            <p:cNvSpPr/>
            <p:nvPr/>
          </p:nvSpPr>
          <p:spPr>
            <a:xfrm>
              <a:off x="4326700" y="980400"/>
              <a:ext cx="17150" cy="16575"/>
            </a:xfrm>
            <a:custGeom>
              <a:avLst/>
              <a:gdLst/>
              <a:ahLst/>
              <a:cxnLst/>
              <a:rect l="l" t="t" r="r" b="b"/>
              <a:pathLst>
                <a:path w="686" h="663" extrusionOk="0">
                  <a:moveTo>
                    <a:pt x="366" y="0"/>
                  </a:moveTo>
                  <a:cubicBezTo>
                    <a:pt x="183" y="0"/>
                    <a:pt x="23" y="114"/>
                    <a:pt x="0" y="297"/>
                  </a:cubicBezTo>
                  <a:cubicBezTo>
                    <a:pt x="0" y="480"/>
                    <a:pt x="137" y="662"/>
                    <a:pt x="320" y="662"/>
                  </a:cubicBezTo>
                  <a:cubicBezTo>
                    <a:pt x="502" y="662"/>
                    <a:pt x="662" y="525"/>
                    <a:pt x="662" y="343"/>
                  </a:cubicBezTo>
                  <a:cubicBezTo>
                    <a:pt x="685" y="160"/>
                    <a:pt x="525" y="0"/>
                    <a:pt x="366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24"/>
            <p:cNvSpPr/>
            <p:nvPr/>
          </p:nvSpPr>
          <p:spPr>
            <a:xfrm>
              <a:off x="4508725" y="1083100"/>
              <a:ext cx="16575" cy="16000"/>
            </a:xfrm>
            <a:custGeom>
              <a:avLst/>
              <a:gdLst/>
              <a:ahLst/>
              <a:cxnLst/>
              <a:rect l="l" t="t" r="r" b="b"/>
              <a:pathLst>
                <a:path w="663" h="640" extrusionOk="0">
                  <a:moveTo>
                    <a:pt x="343" y="1"/>
                  </a:moveTo>
                  <a:cubicBezTo>
                    <a:pt x="160" y="1"/>
                    <a:pt x="23" y="138"/>
                    <a:pt x="1" y="320"/>
                  </a:cubicBezTo>
                  <a:cubicBezTo>
                    <a:pt x="1" y="480"/>
                    <a:pt x="138" y="640"/>
                    <a:pt x="320" y="640"/>
                  </a:cubicBezTo>
                  <a:cubicBezTo>
                    <a:pt x="480" y="640"/>
                    <a:pt x="640" y="526"/>
                    <a:pt x="663" y="343"/>
                  </a:cubicBezTo>
                  <a:cubicBezTo>
                    <a:pt x="663" y="183"/>
                    <a:pt x="526" y="1"/>
                    <a:pt x="343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24"/>
            <p:cNvSpPr/>
            <p:nvPr/>
          </p:nvSpPr>
          <p:spPr>
            <a:xfrm>
              <a:off x="4511575" y="1101375"/>
              <a:ext cx="5725" cy="5725"/>
            </a:xfrm>
            <a:custGeom>
              <a:avLst/>
              <a:gdLst/>
              <a:ahLst/>
              <a:cxnLst/>
              <a:rect l="l" t="t" r="r" b="b"/>
              <a:pathLst>
                <a:path w="229" h="229" extrusionOk="0">
                  <a:moveTo>
                    <a:pt x="115" y="0"/>
                  </a:moveTo>
                  <a:cubicBezTo>
                    <a:pt x="69" y="0"/>
                    <a:pt x="1" y="46"/>
                    <a:pt x="1" y="114"/>
                  </a:cubicBezTo>
                  <a:cubicBezTo>
                    <a:pt x="1" y="160"/>
                    <a:pt x="46" y="229"/>
                    <a:pt x="115" y="229"/>
                  </a:cubicBezTo>
                  <a:cubicBezTo>
                    <a:pt x="160" y="229"/>
                    <a:pt x="206" y="183"/>
                    <a:pt x="229" y="114"/>
                  </a:cubicBezTo>
                  <a:cubicBezTo>
                    <a:pt x="229" y="69"/>
                    <a:pt x="183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24"/>
            <p:cNvSpPr/>
            <p:nvPr/>
          </p:nvSpPr>
          <p:spPr>
            <a:xfrm>
              <a:off x="4331250" y="1000375"/>
              <a:ext cx="5175" cy="5725"/>
            </a:xfrm>
            <a:custGeom>
              <a:avLst/>
              <a:gdLst/>
              <a:ahLst/>
              <a:cxnLst/>
              <a:rect l="l" t="t" r="r" b="b"/>
              <a:pathLst>
                <a:path w="207" h="229" extrusionOk="0">
                  <a:moveTo>
                    <a:pt x="115" y="0"/>
                  </a:moveTo>
                  <a:cubicBezTo>
                    <a:pt x="47" y="0"/>
                    <a:pt x="1" y="46"/>
                    <a:pt x="1" y="114"/>
                  </a:cubicBezTo>
                  <a:cubicBezTo>
                    <a:pt x="1" y="160"/>
                    <a:pt x="47" y="228"/>
                    <a:pt x="92" y="228"/>
                  </a:cubicBezTo>
                  <a:cubicBezTo>
                    <a:pt x="161" y="228"/>
                    <a:pt x="206" y="183"/>
                    <a:pt x="206" y="114"/>
                  </a:cubicBezTo>
                  <a:cubicBezTo>
                    <a:pt x="206" y="69"/>
                    <a:pt x="161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24"/>
            <p:cNvSpPr/>
            <p:nvPr/>
          </p:nvSpPr>
          <p:spPr>
            <a:xfrm>
              <a:off x="4494450" y="1122850"/>
              <a:ext cx="33700" cy="22700"/>
            </a:xfrm>
            <a:custGeom>
              <a:avLst/>
              <a:gdLst/>
              <a:ahLst/>
              <a:cxnLst/>
              <a:rect l="l" t="t" r="r" b="b"/>
              <a:pathLst>
                <a:path w="1348" h="908" extrusionOk="0">
                  <a:moveTo>
                    <a:pt x="509" y="0"/>
                  </a:moveTo>
                  <a:cubicBezTo>
                    <a:pt x="300" y="0"/>
                    <a:pt x="132" y="81"/>
                    <a:pt x="69" y="237"/>
                  </a:cubicBezTo>
                  <a:cubicBezTo>
                    <a:pt x="1" y="442"/>
                    <a:pt x="184" y="739"/>
                    <a:pt x="526" y="853"/>
                  </a:cubicBezTo>
                  <a:cubicBezTo>
                    <a:pt x="635" y="890"/>
                    <a:pt x="742" y="907"/>
                    <a:pt x="840" y="907"/>
                  </a:cubicBezTo>
                  <a:cubicBezTo>
                    <a:pt x="1049" y="907"/>
                    <a:pt x="1217" y="826"/>
                    <a:pt x="1279" y="671"/>
                  </a:cubicBezTo>
                  <a:cubicBezTo>
                    <a:pt x="1348" y="465"/>
                    <a:pt x="1142" y="168"/>
                    <a:pt x="823" y="54"/>
                  </a:cubicBezTo>
                  <a:cubicBezTo>
                    <a:pt x="714" y="18"/>
                    <a:pt x="607" y="0"/>
                    <a:pt x="509" y="0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24"/>
            <p:cNvSpPr/>
            <p:nvPr/>
          </p:nvSpPr>
          <p:spPr>
            <a:xfrm>
              <a:off x="4264500" y="997300"/>
              <a:ext cx="34250" cy="22700"/>
            </a:xfrm>
            <a:custGeom>
              <a:avLst/>
              <a:gdLst/>
              <a:ahLst/>
              <a:cxnLst/>
              <a:rect l="l" t="t" r="r" b="b"/>
              <a:pathLst>
                <a:path w="1370" h="908" extrusionOk="0">
                  <a:moveTo>
                    <a:pt x="518" y="1"/>
                  </a:moveTo>
                  <a:cubicBezTo>
                    <a:pt x="310" y="1"/>
                    <a:pt x="131" y="82"/>
                    <a:pt x="69" y="237"/>
                  </a:cubicBezTo>
                  <a:cubicBezTo>
                    <a:pt x="0" y="443"/>
                    <a:pt x="206" y="739"/>
                    <a:pt x="525" y="854"/>
                  </a:cubicBezTo>
                  <a:cubicBezTo>
                    <a:pt x="635" y="890"/>
                    <a:pt x="744" y="908"/>
                    <a:pt x="844" y="908"/>
                  </a:cubicBezTo>
                  <a:cubicBezTo>
                    <a:pt x="1058" y="908"/>
                    <a:pt x="1232" y="826"/>
                    <a:pt x="1279" y="671"/>
                  </a:cubicBezTo>
                  <a:cubicBezTo>
                    <a:pt x="1370" y="443"/>
                    <a:pt x="1164" y="169"/>
                    <a:pt x="822" y="55"/>
                  </a:cubicBezTo>
                  <a:cubicBezTo>
                    <a:pt x="720" y="18"/>
                    <a:pt x="616" y="1"/>
                    <a:pt x="518" y="1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24"/>
            <p:cNvSpPr/>
            <p:nvPr/>
          </p:nvSpPr>
          <p:spPr>
            <a:xfrm>
              <a:off x="4148650" y="581525"/>
              <a:ext cx="695075" cy="624875"/>
            </a:xfrm>
            <a:custGeom>
              <a:avLst/>
              <a:gdLst/>
              <a:ahLst/>
              <a:cxnLst/>
              <a:rect l="l" t="t" r="r" b="b"/>
              <a:pathLst>
                <a:path w="27803" h="24995" extrusionOk="0">
                  <a:moveTo>
                    <a:pt x="10706" y="6392"/>
                  </a:moveTo>
                  <a:cubicBezTo>
                    <a:pt x="10797" y="6414"/>
                    <a:pt x="10888" y="6460"/>
                    <a:pt x="11003" y="6506"/>
                  </a:cubicBezTo>
                  <a:cubicBezTo>
                    <a:pt x="11048" y="6528"/>
                    <a:pt x="11094" y="6551"/>
                    <a:pt x="11117" y="6574"/>
                  </a:cubicBezTo>
                  <a:cubicBezTo>
                    <a:pt x="11140" y="6620"/>
                    <a:pt x="11162" y="6643"/>
                    <a:pt x="11185" y="6665"/>
                  </a:cubicBezTo>
                  <a:cubicBezTo>
                    <a:pt x="11208" y="6711"/>
                    <a:pt x="11254" y="6780"/>
                    <a:pt x="11277" y="6825"/>
                  </a:cubicBezTo>
                  <a:cubicBezTo>
                    <a:pt x="11299" y="6917"/>
                    <a:pt x="11322" y="7008"/>
                    <a:pt x="11322" y="7122"/>
                  </a:cubicBezTo>
                  <a:cubicBezTo>
                    <a:pt x="11322" y="7168"/>
                    <a:pt x="11322" y="7190"/>
                    <a:pt x="11322" y="7236"/>
                  </a:cubicBezTo>
                  <a:cubicBezTo>
                    <a:pt x="11322" y="7259"/>
                    <a:pt x="11299" y="7282"/>
                    <a:pt x="11299" y="7327"/>
                  </a:cubicBezTo>
                  <a:cubicBezTo>
                    <a:pt x="11254" y="7373"/>
                    <a:pt x="11231" y="7441"/>
                    <a:pt x="11185" y="7487"/>
                  </a:cubicBezTo>
                  <a:cubicBezTo>
                    <a:pt x="11140" y="7533"/>
                    <a:pt x="11071" y="7578"/>
                    <a:pt x="11025" y="7624"/>
                  </a:cubicBezTo>
                  <a:cubicBezTo>
                    <a:pt x="10980" y="7647"/>
                    <a:pt x="10957" y="7670"/>
                    <a:pt x="10911" y="7670"/>
                  </a:cubicBezTo>
                  <a:cubicBezTo>
                    <a:pt x="10843" y="7693"/>
                    <a:pt x="10752" y="7715"/>
                    <a:pt x="10660" y="7738"/>
                  </a:cubicBezTo>
                  <a:cubicBezTo>
                    <a:pt x="10660" y="7738"/>
                    <a:pt x="10637" y="7738"/>
                    <a:pt x="10615" y="7715"/>
                  </a:cubicBezTo>
                  <a:cubicBezTo>
                    <a:pt x="10592" y="7715"/>
                    <a:pt x="10569" y="7715"/>
                    <a:pt x="10546" y="7693"/>
                  </a:cubicBezTo>
                  <a:lnTo>
                    <a:pt x="10523" y="7693"/>
                  </a:lnTo>
                  <a:lnTo>
                    <a:pt x="10478" y="7670"/>
                  </a:lnTo>
                  <a:cubicBezTo>
                    <a:pt x="10455" y="7670"/>
                    <a:pt x="10409" y="7647"/>
                    <a:pt x="10386" y="7624"/>
                  </a:cubicBezTo>
                  <a:cubicBezTo>
                    <a:pt x="10341" y="7624"/>
                    <a:pt x="10318" y="7601"/>
                    <a:pt x="10295" y="7578"/>
                  </a:cubicBezTo>
                  <a:cubicBezTo>
                    <a:pt x="10272" y="7556"/>
                    <a:pt x="10227" y="7510"/>
                    <a:pt x="10204" y="7464"/>
                  </a:cubicBezTo>
                  <a:cubicBezTo>
                    <a:pt x="10181" y="7419"/>
                    <a:pt x="10158" y="7350"/>
                    <a:pt x="10135" y="7282"/>
                  </a:cubicBezTo>
                  <a:cubicBezTo>
                    <a:pt x="10112" y="7213"/>
                    <a:pt x="10090" y="7168"/>
                    <a:pt x="10090" y="7099"/>
                  </a:cubicBezTo>
                  <a:cubicBezTo>
                    <a:pt x="10090" y="7053"/>
                    <a:pt x="10090" y="6985"/>
                    <a:pt x="10112" y="6939"/>
                  </a:cubicBezTo>
                  <a:cubicBezTo>
                    <a:pt x="10112" y="6894"/>
                    <a:pt x="10135" y="6848"/>
                    <a:pt x="10135" y="6802"/>
                  </a:cubicBezTo>
                  <a:cubicBezTo>
                    <a:pt x="10158" y="6757"/>
                    <a:pt x="10158" y="6734"/>
                    <a:pt x="10181" y="6688"/>
                  </a:cubicBezTo>
                  <a:cubicBezTo>
                    <a:pt x="10204" y="6665"/>
                    <a:pt x="10204" y="6665"/>
                    <a:pt x="10227" y="6643"/>
                  </a:cubicBezTo>
                  <a:cubicBezTo>
                    <a:pt x="10249" y="6597"/>
                    <a:pt x="10295" y="6574"/>
                    <a:pt x="10341" y="6528"/>
                  </a:cubicBezTo>
                  <a:cubicBezTo>
                    <a:pt x="10432" y="6483"/>
                    <a:pt x="10523" y="6437"/>
                    <a:pt x="10615" y="6392"/>
                  </a:cubicBezTo>
                  <a:close/>
                  <a:moveTo>
                    <a:pt x="6027" y="12258"/>
                  </a:moveTo>
                  <a:cubicBezTo>
                    <a:pt x="6027" y="12280"/>
                    <a:pt x="6072" y="12303"/>
                    <a:pt x="6095" y="12303"/>
                  </a:cubicBezTo>
                  <a:cubicBezTo>
                    <a:pt x="6164" y="12326"/>
                    <a:pt x="6209" y="12326"/>
                    <a:pt x="6278" y="12326"/>
                  </a:cubicBezTo>
                  <a:lnTo>
                    <a:pt x="6301" y="12326"/>
                  </a:lnTo>
                  <a:cubicBezTo>
                    <a:pt x="6346" y="12326"/>
                    <a:pt x="6392" y="12349"/>
                    <a:pt x="6415" y="12349"/>
                  </a:cubicBezTo>
                  <a:cubicBezTo>
                    <a:pt x="6438" y="12349"/>
                    <a:pt x="6460" y="12372"/>
                    <a:pt x="6483" y="12372"/>
                  </a:cubicBezTo>
                  <a:cubicBezTo>
                    <a:pt x="6506" y="12395"/>
                    <a:pt x="6529" y="12417"/>
                    <a:pt x="6575" y="12463"/>
                  </a:cubicBezTo>
                  <a:cubicBezTo>
                    <a:pt x="6643" y="12532"/>
                    <a:pt x="6711" y="12600"/>
                    <a:pt x="6757" y="12646"/>
                  </a:cubicBezTo>
                  <a:cubicBezTo>
                    <a:pt x="6780" y="12691"/>
                    <a:pt x="6803" y="12714"/>
                    <a:pt x="6826" y="12760"/>
                  </a:cubicBezTo>
                  <a:cubicBezTo>
                    <a:pt x="6826" y="12783"/>
                    <a:pt x="6826" y="12783"/>
                    <a:pt x="6848" y="12805"/>
                  </a:cubicBezTo>
                  <a:cubicBezTo>
                    <a:pt x="6848" y="12851"/>
                    <a:pt x="6848" y="12874"/>
                    <a:pt x="6848" y="12920"/>
                  </a:cubicBezTo>
                  <a:cubicBezTo>
                    <a:pt x="6826" y="12965"/>
                    <a:pt x="6826" y="13011"/>
                    <a:pt x="6803" y="13057"/>
                  </a:cubicBezTo>
                  <a:cubicBezTo>
                    <a:pt x="6780" y="13102"/>
                    <a:pt x="6757" y="13171"/>
                    <a:pt x="6711" y="13239"/>
                  </a:cubicBezTo>
                  <a:cubicBezTo>
                    <a:pt x="6689" y="13262"/>
                    <a:pt x="6689" y="13262"/>
                    <a:pt x="6666" y="13285"/>
                  </a:cubicBezTo>
                  <a:cubicBezTo>
                    <a:pt x="6643" y="13330"/>
                    <a:pt x="6620" y="13353"/>
                    <a:pt x="6575" y="13376"/>
                  </a:cubicBezTo>
                  <a:cubicBezTo>
                    <a:pt x="6552" y="13399"/>
                    <a:pt x="6529" y="13422"/>
                    <a:pt x="6483" y="13445"/>
                  </a:cubicBezTo>
                  <a:cubicBezTo>
                    <a:pt x="6460" y="13445"/>
                    <a:pt x="6438" y="13445"/>
                    <a:pt x="6392" y="13467"/>
                  </a:cubicBezTo>
                  <a:lnTo>
                    <a:pt x="6164" y="13467"/>
                  </a:lnTo>
                  <a:cubicBezTo>
                    <a:pt x="6118" y="13467"/>
                    <a:pt x="6072" y="13467"/>
                    <a:pt x="6027" y="13445"/>
                  </a:cubicBezTo>
                  <a:cubicBezTo>
                    <a:pt x="5981" y="13445"/>
                    <a:pt x="5935" y="13445"/>
                    <a:pt x="5867" y="13422"/>
                  </a:cubicBezTo>
                  <a:cubicBezTo>
                    <a:pt x="5844" y="13399"/>
                    <a:pt x="5798" y="13376"/>
                    <a:pt x="5753" y="13353"/>
                  </a:cubicBezTo>
                  <a:cubicBezTo>
                    <a:pt x="5730" y="13330"/>
                    <a:pt x="5730" y="13330"/>
                    <a:pt x="5707" y="13308"/>
                  </a:cubicBezTo>
                  <a:cubicBezTo>
                    <a:pt x="5707" y="13308"/>
                    <a:pt x="5684" y="13285"/>
                    <a:pt x="5662" y="13262"/>
                  </a:cubicBezTo>
                  <a:cubicBezTo>
                    <a:pt x="5662" y="13216"/>
                    <a:pt x="5662" y="13193"/>
                    <a:pt x="5639" y="13148"/>
                  </a:cubicBezTo>
                  <a:cubicBezTo>
                    <a:pt x="5616" y="13057"/>
                    <a:pt x="5616" y="12942"/>
                    <a:pt x="5616" y="12805"/>
                  </a:cubicBezTo>
                  <a:cubicBezTo>
                    <a:pt x="5616" y="12760"/>
                    <a:pt x="5639" y="12714"/>
                    <a:pt x="5639" y="12668"/>
                  </a:cubicBezTo>
                  <a:cubicBezTo>
                    <a:pt x="5662" y="12623"/>
                    <a:pt x="5684" y="12600"/>
                    <a:pt x="5707" y="12554"/>
                  </a:cubicBezTo>
                  <a:cubicBezTo>
                    <a:pt x="5753" y="12486"/>
                    <a:pt x="5821" y="12395"/>
                    <a:pt x="5890" y="12349"/>
                  </a:cubicBezTo>
                  <a:cubicBezTo>
                    <a:pt x="5935" y="12303"/>
                    <a:pt x="5981" y="12280"/>
                    <a:pt x="6027" y="12258"/>
                  </a:cubicBezTo>
                  <a:close/>
                  <a:moveTo>
                    <a:pt x="13148" y="0"/>
                  </a:moveTo>
                  <a:cubicBezTo>
                    <a:pt x="13057" y="0"/>
                    <a:pt x="12988" y="46"/>
                    <a:pt x="12966" y="115"/>
                  </a:cubicBezTo>
                  <a:cubicBezTo>
                    <a:pt x="12920" y="366"/>
                    <a:pt x="12851" y="571"/>
                    <a:pt x="12760" y="777"/>
                  </a:cubicBezTo>
                  <a:lnTo>
                    <a:pt x="12692" y="913"/>
                  </a:lnTo>
                  <a:lnTo>
                    <a:pt x="12669" y="982"/>
                  </a:lnTo>
                  <a:lnTo>
                    <a:pt x="12646" y="1028"/>
                  </a:lnTo>
                  <a:cubicBezTo>
                    <a:pt x="12646" y="1073"/>
                    <a:pt x="12623" y="1119"/>
                    <a:pt x="12600" y="1165"/>
                  </a:cubicBezTo>
                  <a:cubicBezTo>
                    <a:pt x="12578" y="1210"/>
                    <a:pt x="12555" y="1279"/>
                    <a:pt x="12532" y="1324"/>
                  </a:cubicBezTo>
                  <a:lnTo>
                    <a:pt x="12509" y="1370"/>
                  </a:lnTo>
                  <a:cubicBezTo>
                    <a:pt x="12509" y="1416"/>
                    <a:pt x="12486" y="1461"/>
                    <a:pt x="12463" y="1484"/>
                  </a:cubicBezTo>
                  <a:lnTo>
                    <a:pt x="12463" y="1530"/>
                  </a:lnTo>
                  <a:lnTo>
                    <a:pt x="12441" y="1575"/>
                  </a:lnTo>
                  <a:cubicBezTo>
                    <a:pt x="12418" y="1644"/>
                    <a:pt x="12372" y="1712"/>
                    <a:pt x="12349" y="1804"/>
                  </a:cubicBezTo>
                  <a:cubicBezTo>
                    <a:pt x="12326" y="1849"/>
                    <a:pt x="12304" y="1895"/>
                    <a:pt x="12281" y="1941"/>
                  </a:cubicBezTo>
                  <a:lnTo>
                    <a:pt x="12235" y="2055"/>
                  </a:lnTo>
                  <a:cubicBezTo>
                    <a:pt x="12167" y="2169"/>
                    <a:pt x="12121" y="2283"/>
                    <a:pt x="12053" y="2397"/>
                  </a:cubicBezTo>
                  <a:lnTo>
                    <a:pt x="12053" y="2443"/>
                  </a:lnTo>
                  <a:lnTo>
                    <a:pt x="12007" y="2534"/>
                  </a:lnTo>
                  <a:cubicBezTo>
                    <a:pt x="11984" y="2557"/>
                    <a:pt x="11961" y="2603"/>
                    <a:pt x="11938" y="2625"/>
                  </a:cubicBezTo>
                  <a:cubicBezTo>
                    <a:pt x="11916" y="2694"/>
                    <a:pt x="11893" y="2739"/>
                    <a:pt x="11870" y="2785"/>
                  </a:cubicBezTo>
                  <a:lnTo>
                    <a:pt x="11824" y="2854"/>
                  </a:lnTo>
                  <a:cubicBezTo>
                    <a:pt x="11802" y="2899"/>
                    <a:pt x="11779" y="2968"/>
                    <a:pt x="11756" y="3013"/>
                  </a:cubicBezTo>
                  <a:cubicBezTo>
                    <a:pt x="11665" y="3150"/>
                    <a:pt x="11596" y="3310"/>
                    <a:pt x="11482" y="3470"/>
                  </a:cubicBezTo>
                  <a:cubicBezTo>
                    <a:pt x="11391" y="3630"/>
                    <a:pt x="11299" y="3767"/>
                    <a:pt x="11208" y="3904"/>
                  </a:cubicBezTo>
                  <a:cubicBezTo>
                    <a:pt x="11140" y="4041"/>
                    <a:pt x="11048" y="4155"/>
                    <a:pt x="10980" y="4246"/>
                  </a:cubicBezTo>
                  <a:lnTo>
                    <a:pt x="10957" y="4269"/>
                  </a:lnTo>
                  <a:lnTo>
                    <a:pt x="10911" y="4360"/>
                  </a:lnTo>
                  <a:cubicBezTo>
                    <a:pt x="10820" y="4474"/>
                    <a:pt x="10729" y="4611"/>
                    <a:pt x="10637" y="4725"/>
                  </a:cubicBezTo>
                  <a:cubicBezTo>
                    <a:pt x="10546" y="4885"/>
                    <a:pt x="10432" y="5045"/>
                    <a:pt x="10318" y="5182"/>
                  </a:cubicBezTo>
                  <a:cubicBezTo>
                    <a:pt x="10227" y="5342"/>
                    <a:pt x="10112" y="5479"/>
                    <a:pt x="10021" y="5615"/>
                  </a:cubicBezTo>
                  <a:cubicBezTo>
                    <a:pt x="9975" y="5707"/>
                    <a:pt x="9907" y="5775"/>
                    <a:pt x="9861" y="5867"/>
                  </a:cubicBezTo>
                  <a:lnTo>
                    <a:pt x="9816" y="5912"/>
                  </a:lnTo>
                  <a:lnTo>
                    <a:pt x="9724" y="6026"/>
                  </a:lnTo>
                  <a:lnTo>
                    <a:pt x="9702" y="6095"/>
                  </a:lnTo>
                  <a:lnTo>
                    <a:pt x="9656" y="6163"/>
                  </a:lnTo>
                  <a:cubicBezTo>
                    <a:pt x="9565" y="6277"/>
                    <a:pt x="9496" y="6392"/>
                    <a:pt x="9405" y="6483"/>
                  </a:cubicBezTo>
                  <a:cubicBezTo>
                    <a:pt x="9336" y="6574"/>
                    <a:pt x="9291" y="6643"/>
                    <a:pt x="9245" y="6711"/>
                  </a:cubicBezTo>
                  <a:lnTo>
                    <a:pt x="9222" y="6734"/>
                  </a:lnTo>
                  <a:cubicBezTo>
                    <a:pt x="9177" y="6802"/>
                    <a:pt x="9131" y="6871"/>
                    <a:pt x="9085" y="6917"/>
                  </a:cubicBezTo>
                  <a:lnTo>
                    <a:pt x="9040" y="6985"/>
                  </a:lnTo>
                  <a:lnTo>
                    <a:pt x="8903" y="7168"/>
                  </a:lnTo>
                  <a:lnTo>
                    <a:pt x="8811" y="7282"/>
                  </a:lnTo>
                  <a:lnTo>
                    <a:pt x="8834" y="7282"/>
                  </a:lnTo>
                  <a:lnTo>
                    <a:pt x="8811" y="7305"/>
                  </a:lnTo>
                  <a:lnTo>
                    <a:pt x="8789" y="7327"/>
                  </a:lnTo>
                  <a:lnTo>
                    <a:pt x="8766" y="7350"/>
                  </a:lnTo>
                  <a:lnTo>
                    <a:pt x="8743" y="7396"/>
                  </a:lnTo>
                  <a:lnTo>
                    <a:pt x="8697" y="7464"/>
                  </a:lnTo>
                  <a:cubicBezTo>
                    <a:pt x="8515" y="7670"/>
                    <a:pt x="8355" y="7898"/>
                    <a:pt x="8195" y="8126"/>
                  </a:cubicBezTo>
                  <a:lnTo>
                    <a:pt x="8035" y="8354"/>
                  </a:lnTo>
                  <a:cubicBezTo>
                    <a:pt x="7876" y="8560"/>
                    <a:pt x="7716" y="8765"/>
                    <a:pt x="7556" y="8971"/>
                  </a:cubicBezTo>
                  <a:lnTo>
                    <a:pt x="7373" y="9222"/>
                  </a:lnTo>
                  <a:cubicBezTo>
                    <a:pt x="7305" y="9313"/>
                    <a:pt x="7259" y="9382"/>
                    <a:pt x="7191" y="9473"/>
                  </a:cubicBezTo>
                  <a:lnTo>
                    <a:pt x="7168" y="9496"/>
                  </a:lnTo>
                  <a:lnTo>
                    <a:pt x="7145" y="9541"/>
                  </a:lnTo>
                  <a:lnTo>
                    <a:pt x="7077" y="9610"/>
                  </a:lnTo>
                  <a:lnTo>
                    <a:pt x="7054" y="9633"/>
                  </a:lnTo>
                  <a:lnTo>
                    <a:pt x="7054" y="9633"/>
                  </a:lnTo>
                  <a:lnTo>
                    <a:pt x="7099" y="9610"/>
                  </a:lnTo>
                  <a:lnTo>
                    <a:pt x="7031" y="9678"/>
                  </a:lnTo>
                  <a:cubicBezTo>
                    <a:pt x="6985" y="9747"/>
                    <a:pt x="6940" y="9792"/>
                    <a:pt x="6894" y="9838"/>
                  </a:cubicBezTo>
                  <a:lnTo>
                    <a:pt x="6848" y="9907"/>
                  </a:lnTo>
                  <a:lnTo>
                    <a:pt x="6780" y="9975"/>
                  </a:lnTo>
                  <a:lnTo>
                    <a:pt x="6734" y="10044"/>
                  </a:lnTo>
                  <a:cubicBezTo>
                    <a:pt x="6711" y="10066"/>
                    <a:pt x="6711" y="10089"/>
                    <a:pt x="6711" y="10089"/>
                  </a:cubicBezTo>
                  <a:lnTo>
                    <a:pt x="6689" y="10112"/>
                  </a:lnTo>
                  <a:lnTo>
                    <a:pt x="6666" y="10135"/>
                  </a:lnTo>
                  <a:cubicBezTo>
                    <a:pt x="6597" y="10226"/>
                    <a:pt x="6529" y="10295"/>
                    <a:pt x="6483" y="10386"/>
                  </a:cubicBezTo>
                  <a:lnTo>
                    <a:pt x="6346" y="10546"/>
                  </a:lnTo>
                  <a:cubicBezTo>
                    <a:pt x="6209" y="10705"/>
                    <a:pt x="6095" y="10865"/>
                    <a:pt x="5958" y="11002"/>
                  </a:cubicBezTo>
                  <a:cubicBezTo>
                    <a:pt x="5913" y="11071"/>
                    <a:pt x="5867" y="11139"/>
                    <a:pt x="5821" y="11185"/>
                  </a:cubicBezTo>
                  <a:cubicBezTo>
                    <a:pt x="5753" y="11276"/>
                    <a:pt x="5684" y="11367"/>
                    <a:pt x="5593" y="11459"/>
                  </a:cubicBezTo>
                  <a:lnTo>
                    <a:pt x="5570" y="11504"/>
                  </a:lnTo>
                  <a:lnTo>
                    <a:pt x="5525" y="11550"/>
                  </a:lnTo>
                  <a:cubicBezTo>
                    <a:pt x="5433" y="11664"/>
                    <a:pt x="5319" y="11801"/>
                    <a:pt x="5228" y="11938"/>
                  </a:cubicBezTo>
                  <a:cubicBezTo>
                    <a:pt x="5182" y="11984"/>
                    <a:pt x="5137" y="12029"/>
                    <a:pt x="5091" y="12098"/>
                  </a:cubicBezTo>
                  <a:lnTo>
                    <a:pt x="5045" y="12143"/>
                  </a:lnTo>
                  <a:cubicBezTo>
                    <a:pt x="5022" y="12189"/>
                    <a:pt x="5000" y="12212"/>
                    <a:pt x="4954" y="12258"/>
                  </a:cubicBezTo>
                  <a:lnTo>
                    <a:pt x="4954" y="12280"/>
                  </a:lnTo>
                  <a:cubicBezTo>
                    <a:pt x="4908" y="12326"/>
                    <a:pt x="4863" y="12372"/>
                    <a:pt x="4840" y="12417"/>
                  </a:cubicBezTo>
                  <a:cubicBezTo>
                    <a:pt x="4840" y="12440"/>
                    <a:pt x="4817" y="12463"/>
                    <a:pt x="4817" y="12486"/>
                  </a:cubicBezTo>
                  <a:cubicBezTo>
                    <a:pt x="4794" y="12509"/>
                    <a:pt x="4748" y="12554"/>
                    <a:pt x="4726" y="12577"/>
                  </a:cubicBezTo>
                  <a:lnTo>
                    <a:pt x="4703" y="12600"/>
                  </a:lnTo>
                  <a:lnTo>
                    <a:pt x="4634" y="12668"/>
                  </a:lnTo>
                  <a:cubicBezTo>
                    <a:pt x="4589" y="12737"/>
                    <a:pt x="4520" y="12805"/>
                    <a:pt x="4475" y="12874"/>
                  </a:cubicBezTo>
                  <a:lnTo>
                    <a:pt x="4429" y="12897"/>
                  </a:lnTo>
                  <a:cubicBezTo>
                    <a:pt x="4383" y="12965"/>
                    <a:pt x="4338" y="13034"/>
                    <a:pt x="4269" y="13079"/>
                  </a:cubicBezTo>
                  <a:cubicBezTo>
                    <a:pt x="4178" y="13193"/>
                    <a:pt x="4087" y="13308"/>
                    <a:pt x="3972" y="13399"/>
                  </a:cubicBezTo>
                  <a:lnTo>
                    <a:pt x="3881" y="13513"/>
                  </a:lnTo>
                  <a:cubicBezTo>
                    <a:pt x="3744" y="13650"/>
                    <a:pt x="3630" y="13787"/>
                    <a:pt x="3493" y="13924"/>
                  </a:cubicBezTo>
                  <a:lnTo>
                    <a:pt x="3288" y="14129"/>
                  </a:lnTo>
                  <a:lnTo>
                    <a:pt x="3105" y="14335"/>
                  </a:lnTo>
                  <a:cubicBezTo>
                    <a:pt x="3059" y="14380"/>
                    <a:pt x="3037" y="14426"/>
                    <a:pt x="2991" y="14472"/>
                  </a:cubicBezTo>
                  <a:lnTo>
                    <a:pt x="2922" y="14540"/>
                  </a:lnTo>
                  <a:cubicBezTo>
                    <a:pt x="2854" y="14631"/>
                    <a:pt x="2808" y="14700"/>
                    <a:pt x="2740" y="14768"/>
                  </a:cubicBezTo>
                  <a:cubicBezTo>
                    <a:pt x="2694" y="14814"/>
                    <a:pt x="2649" y="14860"/>
                    <a:pt x="2603" y="14905"/>
                  </a:cubicBezTo>
                  <a:lnTo>
                    <a:pt x="2534" y="14974"/>
                  </a:lnTo>
                  <a:cubicBezTo>
                    <a:pt x="2489" y="15042"/>
                    <a:pt x="2443" y="15088"/>
                    <a:pt x="2397" y="15156"/>
                  </a:cubicBezTo>
                  <a:cubicBezTo>
                    <a:pt x="2352" y="15179"/>
                    <a:pt x="2329" y="15225"/>
                    <a:pt x="2283" y="15271"/>
                  </a:cubicBezTo>
                  <a:lnTo>
                    <a:pt x="2215" y="15362"/>
                  </a:lnTo>
                  <a:cubicBezTo>
                    <a:pt x="2169" y="15408"/>
                    <a:pt x="2124" y="15453"/>
                    <a:pt x="2078" y="15499"/>
                  </a:cubicBezTo>
                  <a:lnTo>
                    <a:pt x="2032" y="15544"/>
                  </a:lnTo>
                  <a:cubicBezTo>
                    <a:pt x="1895" y="15681"/>
                    <a:pt x="1781" y="15841"/>
                    <a:pt x="1644" y="15978"/>
                  </a:cubicBezTo>
                  <a:cubicBezTo>
                    <a:pt x="1621" y="16001"/>
                    <a:pt x="1576" y="16047"/>
                    <a:pt x="1553" y="16069"/>
                  </a:cubicBezTo>
                  <a:lnTo>
                    <a:pt x="1462" y="16161"/>
                  </a:lnTo>
                  <a:cubicBezTo>
                    <a:pt x="1393" y="16229"/>
                    <a:pt x="1348" y="16275"/>
                    <a:pt x="1302" y="16321"/>
                  </a:cubicBezTo>
                  <a:lnTo>
                    <a:pt x="1256" y="16366"/>
                  </a:lnTo>
                  <a:cubicBezTo>
                    <a:pt x="1188" y="16435"/>
                    <a:pt x="1096" y="16526"/>
                    <a:pt x="1028" y="16594"/>
                  </a:cubicBezTo>
                  <a:lnTo>
                    <a:pt x="868" y="16754"/>
                  </a:lnTo>
                  <a:lnTo>
                    <a:pt x="777" y="16823"/>
                  </a:lnTo>
                  <a:lnTo>
                    <a:pt x="686" y="16914"/>
                  </a:lnTo>
                  <a:cubicBezTo>
                    <a:pt x="640" y="16982"/>
                    <a:pt x="571" y="17028"/>
                    <a:pt x="503" y="17097"/>
                  </a:cubicBezTo>
                  <a:cubicBezTo>
                    <a:pt x="457" y="17142"/>
                    <a:pt x="389" y="17188"/>
                    <a:pt x="343" y="17234"/>
                  </a:cubicBezTo>
                  <a:cubicBezTo>
                    <a:pt x="298" y="17256"/>
                    <a:pt x="252" y="17302"/>
                    <a:pt x="206" y="17348"/>
                  </a:cubicBezTo>
                  <a:lnTo>
                    <a:pt x="138" y="17393"/>
                  </a:lnTo>
                  <a:cubicBezTo>
                    <a:pt x="92" y="17416"/>
                    <a:pt x="69" y="17439"/>
                    <a:pt x="69" y="17462"/>
                  </a:cubicBezTo>
                  <a:cubicBezTo>
                    <a:pt x="24" y="17485"/>
                    <a:pt x="1" y="17553"/>
                    <a:pt x="1" y="17622"/>
                  </a:cubicBezTo>
                  <a:cubicBezTo>
                    <a:pt x="1" y="17690"/>
                    <a:pt x="46" y="17759"/>
                    <a:pt x="92" y="17781"/>
                  </a:cubicBezTo>
                  <a:cubicBezTo>
                    <a:pt x="115" y="17804"/>
                    <a:pt x="161" y="17804"/>
                    <a:pt x="183" y="17804"/>
                  </a:cubicBezTo>
                  <a:cubicBezTo>
                    <a:pt x="229" y="17850"/>
                    <a:pt x="252" y="17873"/>
                    <a:pt x="298" y="17895"/>
                  </a:cubicBezTo>
                  <a:lnTo>
                    <a:pt x="320" y="17918"/>
                  </a:lnTo>
                  <a:cubicBezTo>
                    <a:pt x="343" y="17941"/>
                    <a:pt x="366" y="17964"/>
                    <a:pt x="389" y="17987"/>
                  </a:cubicBezTo>
                  <a:lnTo>
                    <a:pt x="412" y="18010"/>
                  </a:lnTo>
                  <a:lnTo>
                    <a:pt x="435" y="18032"/>
                  </a:lnTo>
                  <a:cubicBezTo>
                    <a:pt x="503" y="18078"/>
                    <a:pt x="571" y="18147"/>
                    <a:pt x="617" y="18192"/>
                  </a:cubicBezTo>
                  <a:lnTo>
                    <a:pt x="663" y="18238"/>
                  </a:lnTo>
                  <a:cubicBezTo>
                    <a:pt x="731" y="18283"/>
                    <a:pt x="800" y="18352"/>
                    <a:pt x="868" y="18420"/>
                  </a:cubicBezTo>
                  <a:cubicBezTo>
                    <a:pt x="982" y="18512"/>
                    <a:pt x="1096" y="18603"/>
                    <a:pt x="1233" y="18694"/>
                  </a:cubicBezTo>
                  <a:lnTo>
                    <a:pt x="1279" y="18740"/>
                  </a:lnTo>
                  <a:cubicBezTo>
                    <a:pt x="1370" y="18808"/>
                    <a:pt x="1484" y="18877"/>
                    <a:pt x="1576" y="18945"/>
                  </a:cubicBezTo>
                  <a:lnTo>
                    <a:pt x="1599" y="18945"/>
                  </a:lnTo>
                  <a:lnTo>
                    <a:pt x="1667" y="19014"/>
                  </a:lnTo>
                  <a:lnTo>
                    <a:pt x="1758" y="19060"/>
                  </a:lnTo>
                  <a:cubicBezTo>
                    <a:pt x="1827" y="19128"/>
                    <a:pt x="1918" y="19174"/>
                    <a:pt x="2009" y="19242"/>
                  </a:cubicBezTo>
                  <a:cubicBezTo>
                    <a:pt x="2078" y="19288"/>
                    <a:pt x="2146" y="19333"/>
                    <a:pt x="2215" y="19379"/>
                  </a:cubicBezTo>
                  <a:lnTo>
                    <a:pt x="2375" y="19493"/>
                  </a:lnTo>
                  <a:lnTo>
                    <a:pt x="2397" y="19493"/>
                  </a:lnTo>
                  <a:cubicBezTo>
                    <a:pt x="2489" y="19562"/>
                    <a:pt x="2580" y="19630"/>
                    <a:pt x="2671" y="19699"/>
                  </a:cubicBezTo>
                  <a:lnTo>
                    <a:pt x="2922" y="19858"/>
                  </a:lnTo>
                  <a:lnTo>
                    <a:pt x="3151" y="19995"/>
                  </a:lnTo>
                  <a:lnTo>
                    <a:pt x="3196" y="20041"/>
                  </a:lnTo>
                  <a:lnTo>
                    <a:pt x="3242" y="20064"/>
                  </a:lnTo>
                  <a:lnTo>
                    <a:pt x="3288" y="20087"/>
                  </a:lnTo>
                  <a:lnTo>
                    <a:pt x="3379" y="20132"/>
                  </a:lnTo>
                  <a:cubicBezTo>
                    <a:pt x="3425" y="20178"/>
                    <a:pt x="3470" y="20201"/>
                    <a:pt x="3493" y="20224"/>
                  </a:cubicBezTo>
                  <a:lnTo>
                    <a:pt x="3584" y="20269"/>
                  </a:lnTo>
                  <a:cubicBezTo>
                    <a:pt x="3721" y="20361"/>
                    <a:pt x="3881" y="20452"/>
                    <a:pt x="4064" y="20543"/>
                  </a:cubicBezTo>
                  <a:cubicBezTo>
                    <a:pt x="4155" y="20589"/>
                    <a:pt x="4269" y="20657"/>
                    <a:pt x="4360" y="20726"/>
                  </a:cubicBezTo>
                  <a:lnTo>
                    <a:pt x="4543" y="20817"/>
                  </a:lnTo>
                  <a:cubicBezTo>
                    <a:pt x="4680" y="20908"/>
                    <a:pt x="4840" y="21000"/>
                    <a:pt x="5000" y="21068"/>
                  </a:cubicBezTo>
                  <a:cubicBezTo>
                    <a:pt x="5091" y="21114"/>
                    <a:pt x="5159" y="21159"/>
                    <a:pt x="5251" y="21205"/>
                  </a:cubicBezTo>
                  <a:cubicBezTo>
                    <a:pt x="5319" y="21251"/>
                    <a:pt x="5388" y="21296"/>
                    <a:pt x="5456" y="21319"/>
                  </a:cubicBezTo>
                  <a:cubicBezTo>
                    <a:pt x="5547" y="21365"/>
                    <a:pt x="5639" y="21411"/>
                    <a:pt x="5730" y="21456"/>
                  </a:cubicBezTo>
                  <a:lnTo>
                    <a:pt x="5913" y="21547"/>
                  </a:lnTo>
                  <a:lnTo>
                    <a:pt x="6004" y="21593"/>
                  </a:lnTo>
                  <a:cubicBezTo>
                    <a:pt x="6164" y="21684"/>
                    <a:pt x="6323" y="21753"/>
                    <a:pt x="6483" y="21844"/>
                  </a:cubicBezTo>
                  <a:lnTo>
                    <a:pt x="6506" y="21844"/>
                  </a:lnTo>
                  <a:lnTo>
                    <a:pt x="6575" y="21890"/>
                  </a:lnTo>
                  <a:lnTo>
                    <a:pt x="6620" y="21913"/>
                  </a:lnTo>
                  <a:lnTo>
                    <a:pt x="6711" y="21958"/>
                  </a:lnTo>
                  <a:lnTo>
                    <a:pt x="6803" y="21981"/>
                  </a:lnTo>
                  <a:lnTo>
                    <a:pt x="6894" y="22027"/>
                  </a:lnTo>
                  <a:cubicBezTo>
                    <a:pt x="7054" y="22095"/>
                    <a:pt x="7214" y="22187"/>
                    <a:pt x="7396" y="22255"/>
                  </a:cubicBezTo>
                  <a:cubicBezTo>
                    <a:pt x="7488" y="22301"/>
                    <a:pt x="7556" y="22346"/>
                    <a:pt x="7647" y="22392"/>
                  </a:cubicBezTo>
                  <a:cubicBezTo>
                    <a:pt x="7739" y="22438"/>
                    <a:pt x="7807" y="22461"/>
                    <a:pt x="7876" y="22506"/>
                  </a:cubicBezTo>
                  <a:lnTo>
                    <a:pt x="7944" y="22529"/>
                  </a:lnTo>
                  <a:cubicBezTo>
                    <a:pt x="8035" y="22575"/>
                    <a:pt x="8127" y="22620"/>
                    <a:pt x="8218" y="22666"/>
                  </a:cubicBezTo>
                  <a:lnTo>
                    <a:pt x="8286" y="22689"/>
                  </a:lnTo>
                  <a:cubicBezTo>
                    <a:pt x="8355" y="22712"/>
                    <a:pt x="8423" y="22757"/>
                    <a:pt x="8492" y="22780"/>
                  </a:cubicBezTo>
                  <a:lnTo>
                    <a:pt x="8606" y="22826"/>
                  </a:lnTo>
                  <a:lnTo>
                    <a:pt x="8674" y="22871"/>
                  </a:lnTo>
                  <a:cubicBezTo>
                    <a:pt x="8857" y="22940"/>
                    <a:pt x="9040" y="23031"/>
                    <a:pt x="9222" y="23100"/>
                  </a:cubicBezTo>
                  <a:cubicBezTo>
                    <a:pt x="9291" y="23122"/>
                    <a:pt x="9336" y="23145"/>
                    <a:pt x="9405" y="23168"/>
                  </a:cubicBezTo>
                  <a:lnTo>
                    <a:pt x="9519" y="23214"/>
                  </a:lnTo>
                  <a:cubicBezTo>
                    <a:pt x="9587" y="23259"/>
                    <a:pt x="9679" y="23282"/>
                    <a:pt x="9747" y="23328"/>
                  </a:cubicBezTo>
                  <a:lnTo>
                    <a:pt x="9770" y="23328"/>
                  </a:lnTo>
                  <a:lnTo>
                    <a:pt x="9839" y="23351"/>
                  </a:lnTo>
                  <a:lnTo>
                    <a:pt x="9884" y="23374"/>
                  </a:lnTo>
                  <a:lnTo>
                    <a:pt x="9930" y="23396"/>
                  </a:lnTo>
                  <a:cubicBezTo>
                    <a:pt x="10044" y="23442"/>
                    <a:pt x="10181" y="23510"/>
                    <a:pt x="10295" y="23556"/>
                  </a:cubicBezTo>
                  <a:lnTo>
                    <a:pt x="10478" y="23625"/>
                  </a:lnTo>
                  <a:lnTo>
                    <a:pt x="10569" y="23647"/>
                  </a:lnTo>
                  <a:lnTo>
                    <a:pt x="10615" y="23670"/>
                  </a:lnTo>
                  <a:cubicBezTo>
                    <a:pt x="10683" y="23693"/>
                    <a:pt x="10752" y="23716"/>
                    <a:pt x="10820" y="23762"/>
                  </a:cubicBezTo>
                  <a:cubicBezTo>
                    <a:pt x="10911" y="23784"/>
                    <a:pt x="11003" y="23830"/>
                    <a:pt x="11094" y="23853"/>
                  </a:cubicBezTo>
                  <a:lnTo>
                    <a:pt x="11162" y="23898"/>
                  </a:lnTo>
                  <a:lnTo>
                    <a:pt x="11208" y="23921"/>
                  </a:lnTo>
                  <a:lnTo>
                    <a:pt x="11231" y="23921"/>
                  </a:lnTo>
                  <a:lnTo>
                    <a:pt x="11322" y="23967"/>
                  </a:lnTo>
                  <a:cubicBezTo>
                    <a:pt x="11459" y="24013"/>
                    <a:pt x="11619" y="24081"/>
                    <a:pt x="11756" y="24127"/>
                  </a:cubicBezTo>
                  <a:lnTo>
                    <a:pt x="11847" y="24150"/>
                  </a:lnTo>
                  <a:cubicBezTo>
                    <a:pt x="11961" y="24195"/>
                    <a:pt x="12075" y="24241"/>
                    <a:pt x="12190" y="24287"/>
                  </a:cubicBezTo>
                  <a:lnTo>
                    <a:pt x="12349" y="24355"/>
                  </a:lnTo>
                  <a:cubicBezTo>
                    <a:pt x="12486" y="24423"/>
                    <a:pt x="12646" y="24469"/>
                    <a:pt x="12783" y="24515"/>
                  </a:cubicBezTo>
                  <a:lnTo>
                    <a:pt x="12874" y="24560"/>
                  </a:lnTo>
                  <a:cubicBezTo>
                    <a:pt x="13034" y="24606"/>
                    <a:pt x="13194" y="24652"/>
                    <a:pt x="13354" y="24697"/>
                  </a:cubicBezTo>
                  <a:lnTo>
                    <a:pt x="13422" y="24720"/>
                  </a:lnTo>
                  <a:cubicBezTo>
                    <a:pt x="13445" y="24720"/>
                    <a:pt x="13468" y="24743"/>
                    <a:pt x="13491" y="24743"/>
                  </a:cubicBezTo>
                  <a:lnTo>
                    <a:pt x="13605" y="24766"/>
                  </a:lnTo>
                  <a:lnTo>
                    <a:pt x="13628" y="24789"/>
                  </a:lnTo>
                  <a:cubicBezTo>
                    <a:pt x="13719" y="24812"/>
                    <a:pt x="13787" y="24834"/>
                    <a:pt x="13879" y="24857"/>
                  </a:cubicBezTo>
                  <a:cubicBezTo>
                    <a:pt x="13970" y="24880"/>
                    <a:pt x="14061" y="24903"/>
                    <a:pt x="14153" y="24926"/>
                  </a:cubicBezTo>
                  <a:lnTo>
                    <a:pt x="14221" y="24926"/>
                  </a:lnTo>
                  <a:lnTo>
                    <a:pt x="14267" y="24948"/>
                  </a:lnTo>
                  <a:lnTo>
                    <a:pt x="14381" y="24971"/>
                  </a:lnTo>
                  <a:lnTo>
                    <a:pt x="14404" y="24971"/>
                  </a:lnTo>
                  <a:cubicBezTo>
                    <a:pt x="14472" y="24994"/>
                    <a:pt x="14518" y="24994"/>
                    <a:pt x="14563" y="24994"/>
                  </a:cubicBezTo>
                  <a:lnTo>
                    <a:pt x="14700" y="24994"/>
                  </a:lnTo>
                  <a:cubicBezTo>
                    <a:pt x="14746" y="24971"/>
                    <a:pt x="14792" y="24948"/>
                    <a:pt x="14792" y="24903"/>
                  </a:cubicBezTo>
                  <a:cubicBezTo>
                    <a:pt x="14837" y="24903"/>
                    <a:pt x="14860" y="24903"/>
                    <a:pt x="14883" y="24857"/>
                  </a:cubicBezTo>
                  <a:cubicBezTo>
                    <a:pt x="14997" y="24766"/>
                    <a:pt x="15111" y="24675"/>
                    <a:pt x="15202" y="24583"/>
                  </a:cubicBezTo>
                  <a:lnTo>
                    <a:pt x="15271" y="24538"/>
                  </a:lnTo>
                  <a:lnTo>
                    <a:pt x="15271" y="24515"/>
                  </a:lnTo>
                  <a:lnTo>
                    <a:pt x="15431" y="24401"/>
                  </a:lnTo>
                  <a:cubicBezTo>
                    <a:pt x="15499" y="24332"/>
                    <a:pt x="15568" y="24264"/>
                    <a:pt x="15636" y="24195"/>
                  </a:cubicBezTo>
                  <a:lnTo>
                    <a:pt x="15705" y="24150"/>
                  </a:lnTo>
                  <a:cubicBezTo>
                    <a:pt x="15819" y="24058"/>
                    <a:pt x="15910" y="23967"/>
                    <a:pt x="16001" y="23876"/>
                  </a:cubicBezTo>
                  <a:lnTo>
                    <a:pt x="16024" y="23853"/>
                  </a:lnTo>
                  <a:lnTo>
                    <a:pt x="16001" y="23853"/>
                  </a:lnTo>
                  <a:cubicBezTo>
                    <a:pt x="16138" y="23762"/>
                    <a:pt x="16252" y="23625"/>
                    <a:pt x="16389" y="23488"/>
                  </a:cubicBezTo>
                  <a:lnTo>
                    <a:pt x="16526" y="23328"/>
                  </a:lnTo>
                  <a:lnTo>
                    <a:pt x="16595" y="23259"/>
                  </a:lnTo>
                  <a:cubicBezTo>
                    <a:pt x="16663" y="23214"/>
                    <a:pt x="16709" y="23168"/>
                    <a:pt x="16755" y="23100"/>
                  </a:cubicBezTo>
                  <a:cubicBezTo>
                    <a:pt x="16823" y="23008"/>
                    <a:pt x="16914" y="22940"/>
                    <a:pt x="16983" y="22871"/>
                  </a:cubicBezTo>
                  <a:lnTo>
                    <a:pt x="17006" y="22849"/>
                  </a:lnTo>
                  <a:lnTo>
                    <a:pt x="17074" y="22780"/>
                  </a:lnTo>
                  <a:lnTo>
                    <a:pt x="17143" y="22689"/>
                  </a:lnTo>
                  <a:cubicBezTo>
                    <a:pt x="17211" y="22620"/>
                    <a:pt x="17280" y="22552"/>
                    <a:pt x="17348" y="22506"/>
                  </a:cubicBezTo>
                  <a:lnTo>
                    <a:pt x="17508" y="22324"/>
                  </a:lnTo>
                  <a:cubicBezTo>
                    <a:pt x="17645" y="22187"/>
                    <a:pt x="17759" y="22050"/>
                    <a:pt x="17873" y="21913"/>
                  </a:cubicBezTo>
                  <a:cubicBezTo>
                    <a:pt x="17942" y="21844"/>
                    <a:pt x="18010" y="21776"/>
                    <a:pt x="18056" y="21707"/>
                  </a:cubicBezTo>
                  <a:cubicBezTo>
                    <a:pt x="18124" y="21639"/>
                    <a:pt x="18193" y="21570"/>
                    <a:pt x="18261" y="21502"/>
                  </a:cubicBezTo>
                  <a:lnTo>
                    <a:pt x="18466" y="21274"/>
                  </a:lnTo>
                  <a:lnTo>
                    <a:pt x="18603" y="21114"/>
                  </a:lnTo>
                  <a:cubicBezTo>
                    <a:pt x="18672" y="21045"/>
                    <a:pt x="18740" y="20954"/>
                    <a:pt x="18809" y="20886"/>
                  </a:cubicBezTo>
                  <a:lnTo>
                    <a:pt x="18969" y="20680"/>
                  </a:lnTo>
                  <a:cubicBezTo>
                    <a:pt x="19037" y="20612"/>
                    <a:pt x="19106" y="20543"/>
                    <a:pt x="19174" y="20452"/>
                  </a:cubicBezTo>
                  <a:cubicBezTo>
                    <a:pt x="19197" y="20429"/>
                    <a:pt x="19243" y="20383"/>
                    <a:pt x="19288" y="20338"/>
                  </a:cubicBezTo>
                  <a:lnTo>
                    <a:pt x="19311" y="20292"/>
                  </a:lnTo>
                  <a:lnTo>
                    <a:pt x="19357" y="20246"/>
                  </a:lnTo>
                  <a:lnTo>
                    <a:pt x="19471" y="20132"/>
                  </a:lnTo>
                  <a:lnTo>
                    <a:pt x="19516" y="20087"/>
                  </a:lnTo>
                  <a:cubicBezTo>
                    <a:pt x="19585" y="19995"/>
                    <a:pt x="19653" y="19904"/>
                    <a:pt x="19722" y="19813"/>
                  </a:cubicBezTo>
                  <a:cubicBezTo>
                    <a:pt x="19950" y="19585"/>
                    <a:pt x="20178" y="19288"/>
                    <a:pt x="20429" y="18968"/>
                  </a:cubicBezTo>
                  <a:lnTo>
                    <a:pt x="20475" y="18900"/>
                  </a:lnTo>
                  <a:cubicBezTo>
                    <a:pt x="20521" y="18854"/>
                    <a:pt x="20566" y="18808"/>
                    <a:pt x="20589" y="18763"/>
                  </a:cubicBezTo>
                  <a:lnTo>
                    <a:pt x="20635" y="18717"/>
                  </a:lnTo>
                  <a:lnTo>
                    <a:pt x="20681" y="18672"/>
                  </a:lnTo>
                  <a:cubicBezTo>
                    <a:pt x="20703" y="18626"/>
                    <a:pt x="20726" y="18603"/>
                    <a:pt x="20749" y="18580"/>
                  </a:cubicBezTo>
                  <a:cubicBezTo>
                    <a:pt x="20818" y="18489"/>
                    <a:pt x="20909" y="18375"/>
                    <a:pt x="20977" y="18283"/>
                  </a:cubicBezTo>
                  <a:lnTo>
                    <a:pt x="21091" y="18147"/>
                  </a:lnTo>
                  <a:lnTo>
                    <a:pt x="21206" y="17987"/>
                  </a:lnTo>
                  <a:cubicBezTo>
                    <a:pt x="21411" y="17736"/>
                    <a:pt x="21571" y="17530"/>
                    <a:pt x="21753" y="17325"/>
                  </a:cubicBezTo>
                  <a:lnTo>
                    <a:pt x="21936" y="17051"/>
                  </a:lnTo>
                  <a:cubicBezTo>
                    <a:pt x="22073" y="16868"/>
                    <a:pt x="22210" y="16686"/>
                    <a:pt x="22347" y="16503"/>
                  </a:cubicBezTo>
                  <a:cubicBezTo>
                    <a:pt x="22438" y="16366"/>
                    <a:pt x="22552" y="16252"/>
                    <a:pt x="22644" y="16138"/>
                  </a:cubicBezTo>
                  <a:lnTo>
                    <a:pt x="22780" y="15955"/>
                  </a:lnTo>
                  <a:lnTo>
                    <a:pt x="22917" y="15773"/>
                  </a:lnTo>
                  <a:cubicBezTo>
                    <a:pt x="23100" y="15567"/>
                    <a:pt x="23237" y="15339"/>
                    <a:pt x="23374" y="15156"/>
                  </a:cubicBezTo>
                  <a:cubicBezTo>
                    <a:pt x="23420" y="15065"/>
                    <a:pt x="23488" y="14997"/>
                    <a:pt x="23534" y="14928"/>
                  </a:cubicBezTo>
                  <a:cubicBezTo>
                    <a:pt x="23602" y="14814"/>
                    <a:pt x="23693" y="14700"/>
                    <a:pt x="23762" y="14609"/>
                  </a:cubicBezTo>
                  <a:lnTo>
                    <a:pt x="23830" y="14494"/>
                  </a:lnTo>
                  <a:cubicBezTo>
                    <a:pt x="23945" y="14358"/>
                    <a:pt x="24036" y="14221"/>
                    <a:pt x="24150" y="14061"/>
                  </a:cubicBezTo>
                  <a:cubicBezTo>
                    <a:pt x="24241" y="13901"/>
                    <a:pt x="24355" y="13764"/>
                    <a:pt x="24447" y="13604"/>
                  </a:cubicBezTo>
                  <a:lnTo>
                    <a:pt x="24561" y="13445"/>
                  </a:lnTo>
                  <a:lnTo>
                    <a:pt x="24584" y="13399"/>
                  </a:lnTo>
                  <a:lnTo>
                    <a:pt x="24607" y="13353"/>
                  </a:lnTo>
                  <a:cubicBezTo>
                    <a:pt x="24652" y="13308"/>
                    <a:pt x="24698" y="13239"/>
                    <a:pt x="24743" y="13171"/>
                  </a:cubicBezTo>
                  <a:lnTo>
                    <a:pt x="24835" y="13034"/>
                  </a:lnTo>
                  <a:lnTo>
                    <a:pt x="24903" y="12942"/>
                  </a:lnTo>
                  <a:lnTo>
                    <a:pt x="24972" y="12851"/>
                  </a:lnTo>
                  <a:cubicBezTo>
                    <a:pt x="24995" y="12805"/>
                    <a:pt x="25040" y="12760"/>
                    <a:pt x="25063" y="12714"/>
                  </a:cubicBezTo>
                  <a:cubicBezTo>
                    <a:pt x="25109" y="12646"/>
                    <a:pt x="25177" y="12554"/>
                    <a:pt x="25223" y="12486"/>
                  </a:cubicBezTo>
                  <a:cubicBezTo>
                    <a:pt x="25268" y="12417"/>
                    <a:pt x="25337" y="12326"/>
                    <a:pt x="25383" y="12258"/>
                  </a:cubicBezTo>
                  <a:cubicBezTo>
                    <a:pt x="25428" y="12189"/>
                    <a:pt x="25474" y="12098"/>
                    <a:pt x="25520" y="12029"/>
                  </a:cubicBezTo>
                  <a:lnTo>
                    <a:pt x="25588" y="11961"/>
                  </a:lnTo>
                  <a:lnTo>
                    <a:pt x="25588" y="11938"/>
                  </a:lnTo>
                  <a:cubicBezTo>
                    <a:pt x="25611" y="11892"/>
                    <a:pt x="25656" y="11847"/>
                    <a:pt x="25679" y="11801"/>
                  </a:cubicBezTo>
                  <a:lnTo>
                    <a:pt x="25748" y="11687"/>
                  </a:lnTo>
                  <a:cubicBezTo>
                    <a:pt x="25816" y="11596"/>
                    <a:pt x="25885" y="11482"/>
                    <a:pt x="25953" y="11367"/>
                  </a:cubicBezTo>
                  <a:lnTo>
                    <a:pt x="25976" y="11345"/>
                  </a:lnTo>
                  <a:lnTo>
                    <a:pt x="25976" y="11322"/>
                  </a:lnTo>
                  <a:lnTo>
                    <a:pt x="25999" y="11299"/>
                  </a:lnTo>
                  <a:cubicBezTo>
                    <a:pt x="26022" y="11253"/>
                    <a:pt x="26045" y="11230"/>
                    <a:pt x="26067" y="11185"/>
                  </a:cubicBezTo>
                  <a:cubicBezTo>
                    <a:pt x="26090" y="11139"/>
                    <a:pt x="26136" y="11094"/>
                    <a:pt x="26159" y="11048"/>
                  </a:cubicBezTo>
                  <a:lnTo>
                    <a:pt x="26136" y="11048"/>
                  </a:lnTo>
                  <a:lnTo>
                    <a:pt x="26181" y="11025"/>
                  </a:lnTo>
                  <a:lnTo>
                    <a:pt x="26204" y="10957"/>
                  </a:lnTo>
                  <a:lnTo>
                    <a:pt x="26227" y="10934"/>
                  </a:lnTo>
                  <a:lnTo>
                    <a:pt x="26250" y="10911"/>
                  </a:lnTo>
                  <a:lnTo>
                    <a:pt x="26250" y="10888"/>
                  </a:lnTo>
                  <a:lnTo>
                    <a:pt x="26296" y="10842"/>
                  </a:lnTo>
                  <a:lnTo>
                    <a:pt x="26318" y="10774"/>
                  </a:lnTo>
                  <a:lnTo>
                    <a:pt x="26364" y="10728"/>
                  </a:lnTo>
                  <a:lnTo>
                    <a:pt x="26364" y="10705"/>
                  </a:lnTo>
                  <a:cubicBezTo>
                    <a:pt x="26410" y="10637"/>
                    <a:pt x="26455" y="10569"/>
                    <a:pt x="26478" y="10523"/>
                  </a:cubicBezTo>
                  <a:cubicBezTo>
                    <a:pt x="26524" y="10432"/>
                    <a:pt x="26569" y="10363"/>
                    <a:pt x="26615" y="10272"/>
                  </a:cubicBezTo>
                  <a:cubicBezTo>
                    <a:pt x="26638" y="10249"/>
                    <a:pt x="26661" y="10203"/>
                    <a:pt x="26684" y="10158"/>
                  </a:cubicBezTo>
                  <a:lnTo>
                    <a:pt x="26706" y="10089"/>
                  </a:lnTo>
                  <a:lnTo>
                    <a:pt x="26752" y="10044"/>
                  </a:lnTo>
                  <a:cubicBezTo>
                    <a:pt x="26775" y="9975"/>
                    <a:pt x="26798" y="9929"/>
                    <a:pt x="26821" y="9884"/>
                  </a:cubicBezTo>
                  <a:lnTo>
                    <a:pt x="26866" y="9792"/>
                  </a:lnTo>
                  <a:cubicBezTo>
                    <a:pt x="26889" y="9724"/>
                    <a:pt x="26935" y="9656"/>
                    <a:pt x="26958" y="9587"/>
                  </a:cubicBezTo>
                  <a:cubicBezTo>
                    <a:pt x="27003" y="9519"/>
                    <a:pt x="27049" y="9450"/>
                    <a:pt x="27072" y="9382"/>
                  </a:cubicBezTo>
                  <a:cubicBezTo>
                    <a:pt x="27117" y="9290"/>
                    <a:pt x="27140" y="9222"/>
                    <a:pt x="27163" y="9153"/>
                  </a:cubicBezTo>
                  <a:lnTo>
                    <a:pt x="27186" y="9131"/>
                  </a:lnTo>
                  <a:lnTo>
                    <a:pt x="27209" y="9085"/>
                  </a:lnTo>
                  <a:lnTo>
                    <a:pt x="27231" y="9039"/>
                  </a:lnTo>
                  <a:cubicBezTo>
                    <a:pt x="27254" y="8994"/>
                    <a:pt x="27254" y="8948"/>
                    <a:pt x="27277" y="8902"/>
                  </a:cubicBezTo>
                  <a:cubicBezTo>
                    <a:pt x="27323" y="8811"/>
                    <a:pt x="27346" y="8743"/>
                    <a:pt x="27391" y="8651"/>
                  </a:cubicBezTo>
                  <a:cubicBezTo>
                    <a:pt x="27391" y="8628"/>
                    <a:pt x="27414" y="8583"/>
                    <a:pt x="27437" y="8537"/>
                  </a:cubicBezTo>
                  <a:cubicBezTo>
                    <a:pt x="27460" y="8491"/>
                    <a:pt x="27460" y="8446"/>
                    <a:pt x="27482" y="8400"/>
                  </a:cubicBezTo>
                  <a:lnTo>
                    <a:pt x="27528" y="8309"/>
                  </a:lnTo>
                  <a:cubicBezTo>
                    <a:pt x="27551" y="8240"/>
                    <a:pt x="27574" y="8195"/>
                    <a:pt x="27597" y="8126"/>
                  </a:cubicBezTo>
                  <a:cubicBezTo>
                    <a:pt x="27619" y="8035"/>
                    <a:pt x="27665" y="7944"/>
                    <a:pt x="27688" y="7852"/>
                  </a:cubicBezTo>
                  <a:lnTo>
                    <a:pt x="27688" y="7830"/>
                  </a:lnTo>
                  <a:cubicBezTo>
                    <a:pt x="27711" y="7784"/>
                    <a:pt x="27711" y="7715"/>
                    <a:pt x="27734" y="7670"/>
                  </a:cubicBezTo>
                  <a:cubicBezTo>
                    <a:pt x="27734" y="7624"/>
                    <a:pt x="27734" y="7578"/>
                    <a:pt x="27734" y="7533"/>
                  </a:cubicBezTo>
                  <a:lnTo>
                    <a:pt x="27734" y="7487"/>
                  </a:lnTo>
                  <a:cubicBezTo>
                    <a:pt x="27756" y="7487"/>
                    <a:pt x="27756" y="7487"/>
                    <a:pt x="27756" y="7464"/>
                  </a:cubicBezTo>
                  <a:cubicBezTo>
                    <a:pt x="27802" y="7373"/>
                    <a:pt x="27756" y="7259"/>
                    <a:pt x="27642" y="7213"/>
                  </a:cubicBezTo>
                  <a:cubicBezTo>
                    <a:pt x="27574" y="7190"/>
                    <a:pt x="27482" y="7168"/>
                    <a:pt x="27391" y="7145"/>
                  </a:cubicBezTo>
                  <a:lnTo>
                    <a:pt x="27346" y="7145"/>
                  </a:lnTo>
                  <a:lnTo>
                    <a:pt x="27300" y="7122"/>
                  </a:lnTo>
                  <a:lnTo>
                    <a:pt x="27277" y="7122"/>
                  </a:lnTo>
                  <a:cubicBezTo>
                    <a:pt x="27231" y="7122"/>
                    <a:pt x="27209" y="7099"/>
                    <a:pt x="27186" y="7099"/>
                  </a:cubicBezTo>
                  <a:lnTo>
                    <a:pt x="27140" y="7099"/>
                  </a:lnTo>
                  <a:cubicBezTo>
                    <a:pt x="27026" y="7076"/>
                    <a:pt x="26889" y="7031"/>
                    <a:pt x="26775" y="7008"/>
                  </a:cubicBezTo>
                  <a:cubicBezTo>
                    <a:pt x="26547" y="6962"/>
                    <a:pt x="26318" y="6871"/>
                    <a:pt x="26113" y="6802"/>
                  </a:cubicBezTo>
                  <a:cubicBezTo>
                    <a:pt x="25999" y="6757"/>
                    <a:pt x="25885" y="6734"/>
                    <a:pt x="25771" y="6688"/>
                  </a:cubicBezTo>
                  <a:lnTo>
                    <a:pt x="25702" y="6665"/>
                  </a:lnTo>
                  <a:cubicBezTo>
                    <a:pt x="25405" y="6574"/>
                    <a:pt x="25086" y="6460"/>
                    <a:pt x="24766" y="6346"/>
                  </a:cubicBezTo>
                  <a:cubicBezTo>
                    <a:pt x="24629" y="6300"/>
                    <a:pt x="24492" y="6232"/>
                    <a:pt x="24378" y="6186"/>
                  </a:cubicBezTo>
                  <a:lnTo>
                    <a:pt x="24264" y="6140"/>
                  </a:lnTo>
                  <a:cubicBezTo>
                    <a:pt x="24173" y="6095"/>
                    <a:pt x="24104" y="6072"/>
                    <a:pt x="24013" y="6049"/>
                  </a:cubicBezTo>
                  <a:lnTo>
                    <a:pt x="23990" y="6026"/>
                  </a:lnTo>
                  <a:lnTo>
                    <a:pt x="23922" y="6003"/>
                  </a:lnTo>
                  <a:lnTo>
                    <a:pt x="23762" y="5935"/>
                  </a:lnTo>
                  <a:cubicBezTo>
                    <a:pt x="23534" y="5844"/>
                    <a:pt x="23305" y="5752"/>
                    <a:pt x="23077" y="5638"/>
                  </a:cubicBezTo>
                  <a:lnTo>
                    <a:pt x="23032" y="5638"/>
                  </a:lnTo>
                  <a:lnTo>
                    <a:pt x="22803" y="5524"/>
                  </a:lnTo>
                  <a:lnTo>
                    <a:pt x="22644" y="5456"/>
                  </a:lnTo>
                  <a:lnTo>
                    <a:pt x="22621" y="5456"/>
                  </a:lnTo>
                  <a:cubicBezTo>
                    <a:pt x="22507" y="5410"/>
                    <a:pt x="22415" y="5364"/>
                    <a:pt x="22324" y="5319"/>
                  </a:cubicBezTo>
                  <a:cubicBezTo>
                    <a:pt x="22164" y="5273"/>
                    <a:pt x="22027" y="5205"/>
                    <a:pt x="21867" y="5136"/>
                  </a:cubicBezTo>
                  <a:cubicBezTo>
                    <a:pt x="21548" y="5022"/>
                    <a:pt x="21228" y="4862"/>
                    <a:pt x="20886" y="4702"/>
                  </a:cubicBezTo>
                  <a:cubicBezTo>
                    <a:pt x="20658" y="4588"/>
                    <a:pt x="20407" y="4474"/>
                    <a:pt x="20178" y="4337"/>
                  </a:cubicBezTo>
                  <a:lnTo>
                    <a:pt x="19950" y="4223"/>
                  </a:lnTo>
                  <a:cubicBezTo>
                    <a:pt x="19790" y="4155"/>
                    <a:pt x="19631" y="4063"/>
                    <a:pt x="19471" y="3995"/>
                  </a:cubicBezTo>
                  <a:lnTo>
                    <a:pt x="19334" y="3926"/>
                  </a:lnTo>
                  <a:lnTo>
                    <a:pt x="19243" y="3881"/>
                  </a:lnTo>
                  <a:lnTo>
                    <a:pt x="19174" y="3835"/>
                  </a:lnTo>
                  <a:cubicBezTo>
                    <a:pt x="19106" y="3789"/>
                    <a:pt x="19037" y="3767"/>
                    <a:pt x="18969" y="3721"/>
                  </a:cubicBezTo>
                  <a:lnTo>
                    <a:pt x="18877" y="3675"/>
                  </a:lnTo>
                  <a:cubicBezTo>
                    <a:pt x="18672" y="3584"/>
                    <a:pt x="18489" y="3470"/>
                    <a:pt x="18284" y="3379"/>
                  </a:cubicBezTo>
                  <a:cubicBezTo>
                    <a:pt x="18284" y="3356"/>
                    <a:pt x="18261" y="3356"/>
                    <a:pt x="18261" y="3356"/>
                  </a:cubicBezTo>
                  <a:lnTo>
                    <a:pt x="18238" y="3356"/>
                  </a:lnTo>
                  <a:lnTo>
                    <a:pt x="18215" y="3333"/>
                  </a:lnTo>
                  <a:cubicBezTo>
                    <a:pt x="18193" y="3310"/>
                    <a:pt x="18147" y="3287"/>
                    <a:pt x="18124" y="3287"/>
                  </a:cubicBezTo>
                  <a:lnTo>
                    <a:pt x="18078" y="3264"/>
                  </a:lnTo>
                  <a:lnTo>
                    <a:pt x="18033" y="3242"/>
                  </a:lnTo>
                  <a:lnTo>
                    <a:pt x="18010" y="3219"/>
                  </a:lnTo>
                  <a:lnTo>
                    <a:pt x="17964" y="3196"/>
                  </a:lnTo>
                  <a:lnTo>
                    <a:pt x="17919" y="3173"/>
                  </a:lnTo>
                  <a:lnTo>
                    <a:pt x="17873" y="3150"/>
                  </a:lnTo>
                  <a:lnTo>
                    <a:pt x="17827" y="3105"/>
                  </a:lnTo>
                  <a:cubicBezTo>
                    <a:pt x="17713" y="3059"/>
                    <a:pt x="17622" y="2991"/>
                    <a:pt x="17508" y="2945"/>
                  </a:cubicBezTo>
                  <a:lnTo>
                    <a:pt x="17485" y="2922"/>
                  </a:lnTo>
                  <a:lnTo>
                    <a:pt x="17439" y="2899"/>
                  </a:lnTo>
                  <a:lnTo>
                    <a:pt x="17348" y="2854"/>
                  </a:lnTo>
                  <a:lnTo>
                    <a:pt x="17234" y="2762"/>
                  </a:lnTo>
                  <a:lnTo>
                    <a:pt x="17165" y="2739"/>
                  </a:lnTo>
                  <a:lnTo>
                    <a:pt x="17120" y="2694"/>
                  </a:lnTo>
                  <a:cubicBezTo>
                    <a:pt x="17051" y="2648"/>
                    <a:pt x="16983" y="2625"/>
                    <a:pt x="16914" y="2580"/>
                  </a:cubicBezTo>
                  <a:lnTo>
                    <a:pt x="16823" y="2511"/>
                  </a:lnTo>
                  <a:lnTo>
                    <a:pt x="16755" y="2488"/>
                  </a:lnTo>
                  <a:cubicBezTo>
                    <a:pt x="16663" y="2420"/>
                    <a:pt x="16572" y="2374"/>
                    <a:pt x="16481" y="2306"/>
                  </a:cubicBezTo>
                  <a:lnTo>
                    <a:pt x="16344" y="2237"/>
                  </a:lnTo>
                  <a:cubicBezTo>
                    <a:pt x="16252" y="2169"/>
                    <a:pt x="16138" y="2100"/>
                    <a:pt x="16024" y="2032"/>
                  </a:cubicBezTo>
                  <a:lnTo>
                    <a:pt x="15750" y="1849"/>
                  </a:lnTo>
                  <a:lnTo>
                    <a:pt x="15568" y="1735"/>
                  </a:lnTo>
                  <a:cubicBezTo>
                    <a:pt x="15431" y="1644"/>
                    <a:pt x="15317" y="1553"/>
                    <a:pt x="15180" y="1461"/>
                  </a:cubicBezTo>
                  <a:lnTo>
                    <a:pt x="15111" y="1416"/>
                  </a:lnTo>
                  <a:cubicBezTo>
                    <a:pt x="15066" y="1370"/>
                    <a:pt x="14997" y="1324"/>
                    <a:pt x="14951" y="1279"/>
                  </a:cubicBezTo>
                  <a:lnTo>
                    <a:pt x="14929" y="1279"/>
                  </a:lnTo>
                  <a:lnTo>
                    <a:pt x="14906" y="1256"/>
                  </a:lnTo>
                  <a:cubicBezTo>
                    <a:pt x="14837" y="1210"/>
                    <a:pt x="14746" y="1165"/>
                    <a:pt x="14677" y="1119"/>
                  </a:cubicBezTo>
                  <a:lnTo>
                    <a:pt x="14244" y="777"/>
                  </a:lnTo>
                  <a:cubicBezTo>
                    <a:pt x="14107" y="685"/>
                    <a:pt x="13993" y="594"/>
                    <a:pt x="13879" y="503"/>
                  </a:cubicBezTo>
                  <a:lnTo>
                    <a:pt x="13856" y="480"/>
                  </a:lnTo>
                  <a:lnTo>
                    <a:pt x="13833" y="457"/>
                  </a:lnTo>
                  <a:lnTo>
                    <a:pt x="13764" y="411"/>
                  </a:lnTo>
                  <a:cubicBezTo>
                    <a:pt x="13696" y="366"/>
                    <a:pt x="13628" y="297"/>
                    <a:pt x="13559" y="252"/>
                  </a:cubicBezTo>
                  <a:cubicBezTo>
                    <a:pt x="13491" y="206"/>
                    <a:pt x="13422" y="160"/>
                    <a:pt x="13354" y="115"/>
                  </a:cubicBezTo>
                  <a:cubicBezTo>
                    <a:pt x="13331" y="92"/>
                    <a:pt x="13308" y="69"/>
                    <a:pt x="13262" y="69"/>
                  </a:cubicBezTo>
                  <a:cubicBezTo>
                    <a:pt x="13240" y="23"/>
                    <a:pt x="13217" y="0"/>
                    <a:pt x="131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24"/>
            <p:cNvSpPr/>
            <p:nvPr/>
          </p:nvSpPr>
          <p:spPr>
            <a:xfrm>
              <a:off x="4440250" y="756125"/>
              <a:ext cx="400600" cy="446850"/>
            </a:xfrm>
            <a:custGeom>
              <a:avLst/>
              <a:gdLst/>
              <a:ahLst/>
              <a:cxnLst/>
              <a:rect l="l" t="t" r="r" b="b"/>
              <a:pathLst>
                <a:path w="16024" h="17874" extrusionOk="0">
                  <a:moveTo>
                    <a:pt x="15020" y="1"/>
                  </a:moveTo>
                  <a:cubicBezTo>
                    <a:pt x="14974" y="1"/>
                    <a:pt x="14928" y="24"/>
                    <a:pt x="14905" y="69"/>
                  </a:cubicBezTo>
                  <a:cubicBezTo>
                    <a:pt x="14883" y="161"/>
                    <a:pt x="14837" y="252"/>
                    <a:pt x="14791" y="343"/>
                  </a:cubicBezTo>
                  <a:cubicBezTo>
                    <a:pt x="14769" y="389"/>
                    <a:pt x="14746" y="457"/>
                    <a:pt x="14700" y="526"/>
                  </a:cubicBezTo>
                  <a:lnTo>
                    <a:pt x="14677" y="594"/>
                  </a:lnTo>
                  <a:cubicBezTo>
                    <a:pt x="14632" y="686"/>
                    <a:pt x="14563" y="777"/>
                    <a:pt x="14517" y="868"/>
                  </a:cubicBezTo>
                  <a:lnTo>
                    <a:pt x="14449" y="960"/>
                  </a:lnTo>
                  <a:cubicBezTo>
                    <a:pt x="14426" y="1028"/>
                    <a:pt x="14403" y="1074"/>
                    <a:pt x="14358" y="1119"/>
                  </a:cubicBezTo>
                  <a:cubicBezTo>
                    <a:pt x="14289" y="1234"/>
                    <a:pt x="14221" y="1348"/>
                    <a:pt x="14129" y="1462"/>
                  </a:cubicBezTo>
                  <a:cubicBezTo>
                    <a:pt x="14084" y="1530"/>
                    <a:pt x="14038" y="1622"/>
                    <a:pt x="13992" y="1690"/>
                  </a:cubicBezTo>
                  <a:cubicBezTo>
                    <a:pt x="13856" y="1873"/>
                    <a:pt x="13719" y="2078"/>
                    <a:pt x="13604" y="2261"/>
                  </a:cubicBezTo>
                  <a:lnTo>
                    <a:pt x="13559" y="2352"/>
                  </a:lnTo>
                  <a:cubicBezTo>
                    <a:pt x="13467" y="2489"/>
                    <a:pt x="13376" y="2626"/>
                    <a:pt x="13285" y="2763"/>
                  </a:cubicBezTo>
                  <a:cubicBezTo>
                    <a:pt x="13239" y="2831"/>
                    <a:pt x="13194" y="2900"/>
                    <a:pt x="13148" y="2991"/>
                  </a:cubicBezTo>
                  <a:lnTo>
                    <a:pt x="13125" y="3014"/>
                  </a:lnTo>
                  <a:cubicBezTo>
                    <a:pt x="13079" y="3060"/>
                    <a:pt x="13057" y="3105"/>
                    <a:pt x="13034" y="3151"/>
                  </a:cubicBezTo>
                  <a:cubicBezTo>
                    <a:pt x="13011" y="3174"/>
                    <a:pt x="12988" y="3219"/>
                    <a:pt x="12943" y="3265"/>
                  </a:cubicBezTo>
                  <a:cubicBezTo>
                    <a:pt x="12874" y="3356"/>
                    <a:pt x="12806" y="3448"/>
                    <a:pt x="12737" y="3539"/>
                  </a:cubicBezTo>
                  <a:cubicBezTo>
                    <a:pt x="12691" y="3607"/>
                    <a:pt x="12646" y="3676"/>
                    <a:pt x="12600" y="3744"/>
                  </a:cubicBezTo>
                  <a:cubicBezTo>
                    <a:pt x="12554" y="3790"/>
                    <a:pt x="12509" y="3858"/>
                    <a:pt x="12463" y="3927"/>
                  </a:cubicBezTo>
                  <a:lnTo>
                    <a:pt x="12418" y="3995"/>
                  </a:lnTo>
                  <a:lnTo>
                    <a:pt x="12258" y="4224"/>
                  </a:lnTo>
                  <a:cubicBezTo>
                    <a:pt x="12029" y="4566"/>
                    <a:pt x="11801" y="4908"/>
                    <a:pt x="11550" y="5251"/>
                  </a:cubicBezTo>
                  <a:lnTo>
                    <a:pt x="11459" y="5365"/>
                  </a:lnTo>
                  <a:lnTo>
                    <a:pt x="11368" y="5502"/>
                  </a:lnTo>
                  <a:cubicBezTo>
                    <a:pt x="11345" y="5548"/>
                    <a:pt x="11299" y="5593"/>
                    <a:pt x="11253" y="5639"/>
                  </a:cubicBezTo>
                  <a:lnTo>
                    <a:pt x="11208" y="5730"/>
                  </a:lnTo>
                  <a:cubicBezTo>
                    <a:pt x="11071" y="5890"/>
                    <a:pt x="10957" y="6050"/>
                    <a:pt x="10843" y="6232"/>
                  </a:cubicBezTo>
                  <a:cubicBezTo>
                    <a:pt x="10569" y="6597"/>
                    <a:pt x="10340" y="6917"/>
                    <a:pt x="10112" y="7214"/>
                  </a:cubicBezTo>
                  <a:cubicBezTo>
                    <a:pt x="9884" y="7510"/>
                    <a:pt x="9633" y="7830"/>
                    <a:pt x="9405" y="8127"/>
                  </a:cubicBezTo>
                  <a:lnTo>
                    <a:pt x="9359" y="8195"/>
                  </a:lnTo>
                  <a:cubicBezTo>
                    <a:pt x="9245" y="8332"/>
                    <a:pt x="9131" y="8469"/>
                    <a:pt x="9039" y="8606"/>
                  </a:cubicBezTo>
                  <a:cubicBezTo>
                    <a:pt x="8925" y="8766"/>
                    <a:pt x="8788" y="8926"/>
                    <a:pt x="8674" y="9063"/>
                  </a:cubicBezTo>
                  <a:cubicBezTo>
                    <a:pt x="8537" y="9222"/>
                    <a:pt x="8400" y="9382"/>
                    <a:pt x="8263" y="9542"/>
                  </a:cubicBezTo>
                  <a:cubicBezTo>
                    <a:pt x="8218" y="9610"/>
                    <a:pt x="8172" y="9679"/>
                    <a:pt x="8126" y="9725"/>
                  </a:cubicBezTo>
                  <a:cubicBezTo>
                    <a:pt x="8035" y="9816"/>
                    <a:pt x="7967" y="9930"/>
                    <a:pt x="7898" y="10021"/>
                  </a:cubicBezTo>
                  <a:lnTo>
                    <a:pt x="7601" y="10364"/>
                  </a:lnTo>
                  <a:cubicBezTo>
                    <a:pt x="7442" y="10569"/>
                    <a:pt x="7259" y="10775"/>
                    <a:pt x="7099" y="10980"/>
                  </a:cubicBezTo>
                  <a:cubicBezTo>
                    <a:pt x="6962" y="11140"/>
                    <a:pt x="6848" y="11277"/>
                    <a:pt x="6711" y="11414"/>
                  </a:cubicBezTo>
                  <a:cubicBezTo>
                    <a:pt x="6643" y="11505"/>
                    <a:pt x="6574" y="11573"/>
                    <a:pt x="6529" y="11642"/>
                  </a:cubicBezTo>
                  <a:cubicBezTo>
                    <a:pt x="6460" y="11733"/>
                    <a:pt x="6392" y="11802"/>
                    <a:pt x="6300" y="11870"/>
                  </a:cubicBezTo>
                  <a:cubicBezTo>
                    <a:pt x="6186" y="12030"/>
                    <a:pt x="6049" y="12167"/>
                    <a:pt x="5912" y="12304"/>
                  </a:cubicBezTo>
                  <a:cubicBezTo>
                    <a:pt x="5798" y="12418"/>
                    <a:pt x="5707" y="12532"/>
                    <a:pt x="5593" y="12669"/>
                  </a:cubicBezTo>
                  <a:lnTo>
                    <a:pt x="5547" y="12715"/>
                  </a:lnTo>
                  <a:cubicBezTo>
                    <a:pt x="5273" y="13011"/>
                    <a:pt x="5022" y="13285"/>
                    <a:pt x="4771" y="13559"/>
                  </a:cubicBezTo>
                  <a:lnTo>
                    <a:pt x="4771" y="13536"/>
                  </a:lnTo>
                  <a:lnTo>
                    <a:pt x="4794" y="13514"/>
                  </a:lnTo>
                  <a:cubicBezTo>
                    <a:pt x="4817" y="13399"/>
                    <a:pt x="4817" y="13308"/>
                    <a:pt x="4817" y="13217"/>
                  </a:cubicBezTo>
                  <a:cubicBezTo>
                    <a:pt x="4794" y="13103"/>
                    <a:pt x="4748" y="12989"/>
                    <a:pt x="4703" y="12897"/>
                  </a:cubicBezTo>
                  <a:cubicBezTo>
                    <a:pt x="4657" y="12852"/>
                    <a:pt x="4634" y="12806"/>
                    <a:pt x="4588" y="12783"/>
                  </a:cubicBezTo>
                  <a:cubicBezTo>
                    <a:pt x="4543" y="12737"/>
                    <a:pt x="4497" y="12715"/>
                    <a:pt x="4451" y="12692"/>
                  </a:cubicBezTo>
                  <a:cubicBezTo>
                    <a:pt x="4406" y="12692"/>
                    <a:pt x="4337" y="12669"/>
                    <a:pt x="4292" y="12669"/>
                  </a:cubicBezTo>
                  <a:lnTo>
                    <a:pt x="4269" y="12669"/>
                  </a:lnTo>
                  <a:cubicBezTo>
                    <a:pt x="4200" y="12669"/>
                    <a:pt x="4155" y="12692"/>
                    <a:pt x="4086" y="12692"/>
                  </a:cubicBezTo>
                  <a:cubicBezTo>
                    <a:pt x="3995" y="12737"/>
                    <a:pt x="3881" y="12783"/>
                    <a:pt x="3790" y="12829"/>
                  </a:cubicBezTo>
                  <a:cubicBezTo>
                    <a:pt x="3721" y="12874"/>
                    <a:pt x="3630" y="12943"/>
                    <a:pt x="3561" y="12989"/>
                  </a:cubicBezTo>
                  <a:cubicBezTo>
                    <a:pt x="3447" y="13103"/>
                    <a:pt x="3356" y="13194"/>
                    <a:pt x="3265" y="13308"/>
                  </a:cubicBezTo>
                  <a:cubicBezTo>
                    <a:pt x="3242" y="13354"/>
                    <a:pt x="3219" y="13399"/>
                    <a:pt x="3173" y="13445"/>
                  </a:cubicBezTo>
                  <a:cubicBezTo>
                    <a:pt x="2968" y="13673"/>
                    <a:pt x="2785" y="13924"/>
                    <a:pt x="2580" y="14175"/>
                  </a:cubicBezTo>
                  <a:lnTo>
                    <a:pt x="2466" y="14312"/>
                  </a:lnTo>
                  <a:lnTo>
                    <a:pt x="2420" y="14404"/>
                  </a:lnTo>
                  <a:cubicBezTo>
                    <a:pt x="2329" y="14518"/>
                    <a:pt x="2215" y="14632"/>
                    <a:pt x="2123" y="14746"/>
                  </a:cubicBezTo>
                  <a:cubicBezTo>
                    <a:pt x="2032" y="14860"/>
                    <a:pt x="1918" y="14974"/>
                    <a:pt x="1827" y="15088"/>
                  </a:cubicBezTo>
                  <a:lnTo>
                    <a:pt x="1758" y="15180"/>
                  </a:lnTo>
                  <a:cubicBezTo>
                    <a:pt x="1690" y="15271"/>
                    <a:pt x="1598" y="15340"/>
                    <a:pt x="1530" y="15431"/>
                  </a:cubicBezTo>
                  <a:lnTo>
                    <a:pt x="1416" y="15545"/>
                  </a:lnTo>
                  <a:cubicBezTo>
                    <a:pt x="1347" y="15636"/>
                    <a:pt x="1256" y="15705"/>
                    <a:pt x="1187" y="15796"/>
                  </a:cubicBezTo>
                  <a:lnTo>
                    <a:pt x="1073" y="15910"/>
                  </a:lnTo>
                  <a:cubicBezTo>
                    <a:pt x="891" y="16116"/>
                    <a:pt x="662" y="16344"/>
                    <a:pt x="434" y="16572"/>
                  </a:cubicBezTo>
                  <a:lnTo>
                    <a:pt x="320" y="16663"/>
                  </a:lnTo>
                  <a:cubicBezTo>
                    <a:pt x="274" y="16709"/>
                    <a:pt x="229" y="16755"/>
                    <a:pt x="183" y="16778"/>
                  </a:cubicBezTo>
                  <a:lnTo>
                    <a:pt x="138" y="16800"/>
                  </a:lnTo>
                  <a:lnTo>
                    <a:pt x="115" y="16823"/>
                  </a:lnTo>
                  <a:cubicBezTo>
                    <a:pt x="92" y="16846"/>
                    <a:pt x="69" y="16869"/>
                    <a:pt x="69" y="16869"/>
                  </a:cubicBezTo>
                  <a:cubicBezTo>
                    <a:pt x="23" y="16937"/>
                    <a:pt x="1" y="16983"/>
                    <a:pt x="1" y="17029"/>
                  </a:cubicBezTo>
                  <a:cubicBezTo>
                    <a:pt x="23" y="17120"/>
                    <a:pt x="69" y="17188"/>
                    <a:pt x="160" y="17211"/>
                  </a:cubicBezTo>
                  <a:cubicBezTo>
                    <a:pt x="183" y="17234"/>
                    <a:pt x="229" y="17234"/>
                    <a:pt x="252" y="17257"/>
                  </a:cubicBezTo>
                  <a:cubicBezTo>
                    <a:pt x="343" y="17280"/>
                    <a:pt x="411" y="17303"/>
                    <a:pt x="480" y="17303"/>
                  </a:cubicBezTo>
                  <a:lnTo>
                    <a:pt x="548" y="17325"/>
                  </a:lnTo>
                  <a:cubicBezTo>
                    <a:pt x="617" y="17325"/>
                    <a:pt x="685" y="17348"/>
                    <a:pt x="754" y="17348"/>
                  </a:cubicBezTo>
                  <a:lnTo>
                    <a:pt x="822" y="17348"/>
                  </a:lnTo>
                  <a:cubicBezTo>
                    <a:pt x="822" y="17439"/>
                    <a:pt x="891" y="17485"/>
                    <a:pt x="959" y="17485"/>
                  </a:cubicBezTo>
                  <a:lnTo>
                    <a:pt x="1073" y="17485"/>
                  </a:lnTo>
                  <a:cubicBezTo>
                    <a:pt x="1142" y="17485"/>
                    <a:pt x="1210" y="17485"/>
                    <a:pt x="1256" y="17508"/>
                  </a:cubicBezTo>
                  <a:cubicBezTo>
                    <a:pt x="1324" y="17508"/>
                    <a:pt x="1393" y="17531"/>
                    <a:pt x="1484" y="17554"/>
                  </a:cubicBezTo>
                  <a:lnTo>
                    <a:pt x="1530" y="17576"/>
                  </a:lnTo>
                  <a:cubicBezTo>
                    <a:pt x="1667" y="17599"/>
                    <a:pt x="1781" y="17645"/>
                    <a:pt x="1918" y="17668"/>
                  </a:cubicBezTo>
                  <a:cubicBezTo>
                    <a:pt x="1941" y="17691"/>
                    <a:pt x="1964" y="17691"/>
                    <a:pt x="1986" y="17713"/>
                  </a:cubicBezTo>
                  <a:cubicBezTo>
                    <a:pt x="2032" y="17713"/>
                    <a:pt x="2078" y="17736"/>
                    <a:pt x="2123" y="17736"/>
                  </a:cubicBezTo>
                  <a:cubicBezTo>
                    <a:pt x="2146" y="17759"/>
                    <a:pt x="2192" y="17759"/>
                    <a:pt x="2215" y="17759"/>
                  </a:cubicBezTo>
                  <a:lnTo>
                    <a:pt x="2352" y="17759"/>
                  </a:lnTo>
                  <a:cubicBezTo>
                    <a:pt x="2420" y="17782"/>
                    <a:pt x="2489" y="17828"/>
                    <a:pt x="2580" y="17828"/>
                  </a:cubicBezTo>
                  <a:cubicBezTo>
                    <a:pt x="2648" y="17873"/>
                    <a:pt x="2717" y="17873"/>
                    <a:pt x="2785" y="17873"/>
                  </a:cubicBezTo>
                  <a:lnTo>
                    <a:pt x="2854" y="17873"/>
                  </a:lnTo>
                  <a:cubicBezTo>
                    <a:pt x="2899" y="17873"/>
                    <a:pt x="2922" y="17850"/>
                    <a:pt x="2968" y="17828"/>
                  </a:cubicBezTo>
                  <a:lnTo>
                    <a:pt x="3082" y="17828"/>
                  </a:lnTo>
                  <a:cubicBezTo>
                    <a:pt x="3128" y="17805"/>
                    <a:pt x="3173" y="17782"/>
                    <a:pt x="3196" y="17759"/>
                  </a:cubicBezTo>
                  <a:lnTo>
                    <a:pt x="3265" y="17691"/>
                  </a:lnTo>
                  <a:lnTo>
                    <a:pt x="3333" y="17622"/>
                  </a:lnTo>
                  <a:cubicBezTo>
                    <a:pt x="3379" y="17576"/>
                    <a:pt x="3447" y="17531"/>
                    <a:pt x="3493" y="17485"/>
                  </a:cubicBezTo>
                  <a:cubicBezTo>
                    <a:pt x="3561" y="17417"/>
                    <a:pt x="3630" y="17371"/>
                    <a:pt x="3675" y="17303"/>
                  </a:cubicBezTo>
                  <a:cubicBezTo>
                    <a:pt x="3721" y="17257"/>
                    <a:pt x="3790" y="17211"/>
                    <a:pt x="3835" y="17166"/>
                  </a:cubicBezTo>
                  <a:lnTo>
                    <a:pt x="3858" y="17143"/>
                  </a:lnTo>
                  <a:cubicBezTo>
                    <a:pt x="3881" y="17120"/>
                    <a:pt x="3904" y="17097"/>
                    <a:pt x="3927" y="17074"/>
                  </a:cubicBezTo>
                  <a:lnTo>
                    <a:pt x="3995" y="17029"/>
                  </a:lnTo>
                  <a:lnTo>
                    <a:pt x="4018" y="16983"/>
                  </a:lnTo>
                  <a:cubicBezTo>
                    <a:pt x="4155" y="16869"/>
                    <a:pt x="4292" y="16732"/>
                    <a:pt x="4429" y="16595"/>
                  </a:cubicBezTo>
                  <a:lnTo>
                    <a:pt x="4566" y="16458"/>
                  </a:lnTo>
                  <a:cubicBezTo>
                    <a:pt x="4657" y="16367"/>
                    <a:pt x="4725" y="16298"/>
                    <a:pt x="4817" y="16207"/>
                  </a:cubicBezTo>
                  <a:cubicBezTo>
                    <a:pt x="4885" y="16138"/>
                    <a:pt x="4954" y="16070"/>
                    <a:pt x="5045" y="15979"/>
                  </a:cubicBezTo>
                  <a:cubicBezTo>
                    <a:pt x="5091" y="15933"/>
                    <a:pt x="5159" y="15865"/>
                    <a:pt x="5205" y="15796"/>
                  </a:cubicBezTo>
                  <a:cubicBezTo>
                    <a:pt x="5342" y="15682"/>
                    <a:pt x="5479" y="15545"/>
                    <a:pt x="5593" y="15408"/>
                  </a:cubicBezTo>
                  <a:cubicBezTo>
                    <a:pt x="5821" y="15157"/>
                    <a:pt x="6095" y="14883"/>
                    <a:pt x="6346" y="14609"/>
                  </a:cubicBezTo>
                  <a:cubicBezTo>
                    <a:pt x="6460" y="14472"/>
                    <a:pt x="6597" y="14335"/>
                    <a:pt x="6711" y="14198"/>
                  </a:cubicBezTo>
                  <a:lnTo>
                    <a:pt x="6825" y="14061"/>
                  </a:lnTo>
                  <a:cubicBezTo>
                    <a:pt x="6917" y="13970"/>
                    <a:pt x="7008" y="13879"/>
                    <a:pt x="7099" y="13787"/>
                  </a:cubicBezTo>
                  <a:cubicBezTo>
                    <a:pt x="7191" y="13673"/>
                    <a:pt x="7282" y="13559"/>
                    <a:pt x="7373" y="13468"/>
                  </a:cubicBezTo>
                  <a:cubicBezTo>
                    <a:pt x="7533" y="13285"/>
                    <a:pt x="7693" y="13126"/>
                    <a:pt x="7852" y="12943"/>
                  </a:cubicBezTo>
                  <a:cubicBezTo>
                    <a:pt x="8035" y="12737"/>
                    <a:pt x="8195" y="12509"/>
                    <a:pt x="8377" y="12304"/>
                  </a:cubicBezTo>
                  <a:lnTo>
                    <a:pt x="8492" y="12167"/>
                  </a:lnTo>
                  <a:cubicBezTo>
                    <a:pt x="8560" y="12076"/>
                    <a:pt x="8651" y="11984"/>
                    <a:pt x="8720" y="11870"/>
                  </a:cubicBezTo>
                  <a:lnTo>
                    <a:pt x="8811" y="11756"/>
                  </a:lnTo>
                  <a:lnTo>
                    <a:pt x="8902" y="11665"/>
                  </a:lnTo>
                  <a:lnTo>
                    <a:pt x="8994" y="11551"/>
                  </a:lnTo>
                  <a:lnTo>
                    <a:pt x="9039" y="11482"/>
                  </a:lnTo>
                  <a:cubicBezTo>
                    <a:pt x="9085" y="11436"/>
                    <a:pt x="9131" y="11391"/>
                    <a:pt x="9154" y="11345"/>
                  </a:cubicBezTo>
                  <a:lnTo>
                    <a:pt x="9290" y="11163"/>
                  </a:lnTo>
                  <a:cubicBezTo>
                    <a:pt x="9450" y="10957"/>
                    <a:pt x="9633" y="10752"/>
                    <a:pt x="9793" y="10523"/>
                  </a:cubicBezTo>
                  <a:cubicBezTo>
                    <a:pt x="9861" y="10432"/>
                    <a:pt x="9930" y="10341"/>
                    <a:pt x="9998" y="10250"/>
                  </a:cubicBezTo>
                  <a:lnTo>
                    <a:pt x="10112" y="10090"/>
                  </a:lnTo>
                  <a:lnTo>
                    <a:pt x="10181" y="9976"/>
                  </a:lnTo>
                  <a:cubicBezTo>
                    <a:pt x="10249" y="9884"/>
                    <a:pt x="10318" y="9770"/>
                    <a:pt x="10386" y="9679"/>
                  </a:cubicBezTo>
                  <a:lnTo>
                    <a:pt x="10432" y="9633"/>
                  </a:lnTo>
                  <a:cubicBezTo>
                    <a:pt x="10523" y="9496"/>
                    <a:pt x="10614" y="9382"/>
                    <a:pt x="10706" y="9245"/>
                  </a:cubicBezTo>
                  <a:lnTo>
                    <a:pt x="10797" y="9154"/>
                  </a:lnTo>
                  <a:cubicBezTo>
                    <a:pt x="10820" y="9108"/>
                    <a:pt x="10843" y="9063"/>
                    <a:pt x="10865" y="9040"/>
                  </a:cubicBezTo>
                  <a:lnTo>
                    <a:pt x="10934" y="8948"/>
                  </a:lnTo>
                  <a:cubicBezTo>
                    <a:pt x="10980" y="8903"/>
                    <a:pt x="11002" y="8857"/>
                    <a:pt x="11048" y="8812"/>
                  </a:cubicBezTo>
                  <a:cubicBezTo>
                    <a:pt x="11162" y="8675"/>
                    <a:pt x="11253" y="8538"/>
                    <a:pt x="11345" y="8401"/>
                  </a:cubicBezTo>
                  <a:lnTo>
                    <a:pt x="11390" y="8355"/>
                  </a:lnTo>
                  <a:cubicBezTo>
                    <a:pt x="11482" y="8195"/>
                    <a:pt x="11596" y="8058"/>
                    <a:pt x="11687" y="7921"/>
                  </a:cubicBezTo>
                  <a:cubicBezTo>
                    <a:pt x="11801" y="7762"/>
                    <a:pt x="11893" y="7625"/>
                    <a:pt x="12007" y="7488"/>
                  </a:cubicBezTo>
                  <a:cubicBezTo>
                    <a:pt x="12144" y="7328"/>
                    <a:pt x="12258" y="7168"/>
                    <a:pt x="12349" y="7031"/>
                  </a:cubicBezTo>
                  <a:lnTo>
                    <a:pt x="12486" y="6849"/>
                  </a:lnTo>
                  <a:cubicBezTo>
                    <a:pt x="12554" y="6757"/>
                    <a:pt x="12623" y="6666"/>
                    <a:pt x="12691" y="6575"/>
                  </a:cubicBezTo>
                  <a:lnTo>
                    <a:pt x="12737" y="6506"/>
                  </a:lnTo>
                  <a:cubicBezTo>
                    <a:pt x="12828" y="6369"/>
                    <a:pt x="12897" y="6255"/>
                    <a:pt x="12988" y="6141"/>
                  </a:cubicBezTo>
                  <a:cubicBezTo>
                    <a:pt x="13057" y="6073"/>
                    <a:pt x="13102" y="5981"/>
                    <a:pt x="13171" y="5913"/>
                  </a:cubicBezTo>
                  <a:cubicBezTo>
                    <a:pt x="13194" y="5867"/>
                    <a:pt x="13239" y="5821"/>
                    <a:pt x="13262" y="5776"/>
                  </a:cubicBezTo>
                  <a:cubicBezTo>
                    <a:pt x="13285" y="5753"/>
                    <a:pt x="13308" y="5707"/>
                    <a:pt x="13331" y="5684"/>
                  </a:cubicBezTo>
                  <a:cubicBezTo>
                    <a:pt x="13445" y="5525"/>
                    <a:pt x="13559" y="5365"/>
                    <a:pt x="13650" y="5228"/>
                  </a:cubicBezTo>
                  <a:cubicBezTo>
                    <a:pt x="13741" y="5091"/>
                    <a:pt x="13833" y="4977"/>
                    <a:pt x="13924" y="4840"/>
                  </a:cubicBezTo>
                  <a:cubicBezTo>
                    <a:pt x="14015" y="4703"/>
                    <a:pt x="14107" y="4566"/>
                    <a:pt x="14198" y="4406"/>
                  </a:cubicBezTo>
                  <a:cubicBezTo>
                    <a:pt x="14266" y="4269"/>
                    <a:pt x="14335" y="4132"/>
                    <a:pt x="14403" y="3995"/>
                  </a:cubicBezTo>
                  <a:cubicBezTo>
                    <a:pt x="14426" y="3927"/>
                    <a:pt x="14472" y="3858"/>
                    <a:pt x="14517" y="3813"/>
                  </a:cubicBezTo>
                  <a:cubicBezTo>
                    <a:pt x="14540" y="3744"/>
                    <a:pt x="14586" y="3676"/>
                    <a:pt x="14609" y="3607"/>
                  </a:cubicBezTo>
                  <a:lnTo>
                    <a:pt x="14654" y="3539"/>
                  </a:lnTo>
                  <a:lnTo>
                    <a:pt x="14654" y="3516"/>
                  </a:lnTo>
                  <a:cubicBezTo>
                    <a:pt x="14677" y="3470"/>
                    <a:pt x="14700" y="3448"/>
                    <a:pt x="14700" y="3402"/>
                  </a:cubicBezTo>
                  <a:cubicBezTo>
                    <a:pt x="14700" y="3379"/>
                    <a:pt x="14700" y="3379"/>
                    <a:pt x="14700" y="3356"/>
                  </a:cubicBezTo>
                  <a:cubicBezTo>
                    <a:pt x="14746" y="3311"/>
                    <a:pt x="14769" y="3265"/>
                    <a:pt x="14791" y="3219"/>
                  </a:cubicBezTo>
                  <a:cubicBezTo>
                    <a:pt x="14837" y="3174"/>
                    <a:pt x="14860" y="3128"/>
                    <a:pt x="14883" y="3082"/>
                  </a:cubicBezTo>
                  <a:lnTo>
                    <a:pt x="14905" y="3037"/>
                  </a:lnTo>
                  <a:lnTo>
                    <a:pt x="14928" y="3014"/>
                  </a:lnTo>
                  <a:lnTo>
                    <a:pt x="14951" y="2991"/>
                  </a:lnTo>
                  <a:lnTo>
                    <a:pt x="14951" y="2945"/>
                  </a:lnTo>
                  <a:lnTo>
                    <a:pt x="14974" y="2945"/>
                  </a:lnTo>
                  <a:cubicBezTo>
                    <a:pt x="14974" y="2945"/>
                    <a:pt x="14974" y="2923"/>
                    <a:pt x="14974" y="2923"/>
                  </a:cubicBezTo>
                  <a:lnTo>
                    <a:pt x="15020" y="2877"/>
                  </a:lnTo>
                  <a:cubicBezTo>
                    <a:pt x="15065" y="2808"/>
                    <a:pt x="15088" y="2740"/>
                    <a:pt x="15134" y="2694"/>
                  </a:cubicBezTo>
                  <a:cubicBezTo>
                    <a:pt x="15157" y="2626"/>
                    <a:pt x="15179" y="2580"/>
                    <a:pt x="15225" y="2535"/>
                  </a:cubicBezTo>
                  <a:cubicBezTo>
                    <a:pt x="15225" y="2489"/>
                    <a:pt x="15248" y="2466"/>
                    <a:pt x="15271" y="2443"/>
                  </a:cubicBezTo>
                  <a:lnTo>
                    <a:pt x="15316" y="2352"/>
                  </a:lnTo>
                  <a:cubicBezTo>
                    <a:pt x="15339" y="2306"/>
                    <a:pt x="15362" y="2261"/>
                    <a:pt x="15385" y="2215"/>
                  </a:cubicBezTo>
                  <a:cubicBezTo>
                    <a:pt x="15430" y="2124"/>
                    <a:pt x="15476" y="2055"/>
                    <a:pt x="15522" y="1964"/>
                  </a:cubicBezTo>
                  <a:cubicBezTo>
                    <a:pt x="15567" y="1850"/>
                    <a:pt x="15613" y="1759"/>
                    <a:pt x="15659" y="1644"/>
                  </a:cubicBezTo>
                  <a:cubicBezTo>
                    <a:pt x="15682" y="1576"/>
                    <a:pt x="15704" y="1530"/>
                    <a:pt x="15727" y="1462"/>
                  </a:cubicBezTo>
                  <a:cubicBezTo>
                    <a:pt x="15773" y="1348"/>
                    <a:pt x="15818" y="1211"/>
                    <a:pt x="15864" y="1074"/>
                  </a:cubicBezTo>
                  <a:lnTo>
                    <a:pt x="15910" y="937"/>
                  </a:lnTo>
                  <a:cubicBezTo>
                    <a:pt x="15933" y="868"/>
                    <a:pt x="15955" y="823"/>
                    <a:pt x="15978" y="754"/>
                  </a:cubicBezTo>
                  <a:cubicBezTo>
                    <a:pt x="16001" y="709"/>
                    <a:pt x="16001" y="686"/>
                    <a:pt x="15978" y="640"/>
                  </a:cubicBezTo>
                  <a:cubicBezTo>
                    <a:pt x="16001" y="572"/>
                    <a:pt x="16024" y="503"/>
                    <a:pt x="16001" y="457"/>
                  </a:cubicBezTo>
                  <a:cubicBezTo>
                    <a:pt x="15978" y="412"/>
                    <a:pt x="15933" y="366"/>
                    <a:pt x="15887" y="343"/>
                  </a:cubicBezTo>
                  <a:cubicBezTo>
                    <a:pt x="15887" y="343"/>
                    <a:pt x="15864" y="343"/>
                    <a:pt x="15864" y="321"/>
                  </a:cubicBezTo>
                  <a:cubicBezTo>
                    <a:pt x="15841" y="321"/>
                    <a:pt x="15818" y="321"/>
                    <a:pt x="15818" y="298"/>
                  </a:cubicBezTo>
                  <a:cubicBezTo>
                    <a:pt x="15796" y="298"/>
                    <a:pt x="15773" y="298"/>
                    <a:pt x="15773" y="275"/>
                  </a:cubicBezTo>
                  <a:cubicBezTo>
                    <a:pt x="15704" y="252"/>
                    <a:pt x="15636" y="229"/>
                    <a:pt x="15590" y="229"/>
                  </a:cubicBezTo>
                  <a:cubicBezTo>
                    <a:pt x="15499" y="229"/>
                    <a:pt x="15430" y="206"/>
                    <a:pt x="15339" y="184"/>
                  </a:cubicBezTo>
                  <a:cubicBezTo>
                    <a:pt x="15316" y="184"/>
                    <a:pt x="15271" y="161"/>
                    <a:pt x="15225" y="161"/>
                  </a:cubicBezTo>
                  <a:lnTo>
                    <a:pt x="15111" y="161"/>
                  </a:lnTo>
                  <a:cubicBezTo>
                    <a:pt x="15134" y="115"/>
                    <a:pt x="15111" y="47"/>
                    <a:pt x="15065" y="24"/>
                  </a:cubicBezTo>
                  <a:cubicBezTo>
                    <a:pt x="15042" y="24"/>
                    <a:pt x="15020" y="1"/>
                    <a:pt x="15020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24"/>
            <p:cNvSpPr/>
            <p:nvPr/>
          </p:nvSpPr>
          <p:spPr>
            <a:xfrm>
              <a:off x="4255925" y="1088825"/>
              <a:ext cx="102750" cy="56725"/>
            </a:xfrm>
            <a:custGeom>
              <a:avLst/>
              <a:gdLst/>
              <a:ahLst/>
              <a:cxnLst/>
              <a:rect l="l" t="t" r="r" b="b"/>
              <a:pathLst>
                <a:path w="4110" h="2269" extrusionOk="0">
                  <a:moveTo>
                    <a:pt x="115" y="0"/>
                  </a:moveTo>
                  <a:cubicBezTo>
                    <a:pt x="92" y="0"/>
                    <a:pt x="47" y="0"/>
                    <a:pt x="47" y="23"/>
                  </a:cubicBezTo>
                  <a:cubicBezTo>
                    <a:pt x="1" y="69"/>
                    <a:pt x="24" y="137"/>
                    <a:pt x="69" y="160"/>
                  </a:cubicBezTo>
                  <a:cubicBezTo>
                    <a:pt x="184" y="251"/>
                    <a:pt x="321" y="342"/>
                    <a:pt x="435" y="434"/>
                  </a:cubicBezTo>
                  <a:cubicBezTo>
                    <a:pt x="526" y="502"/>
                    <a:pt x="640" y="594"/>
                    <a:pt x="731" y="662"/>
                  </a:cubicBezTo>
                  <a:cubicBezTo>
                    <a:pt x="731" y="685"/>
                    <a:pt x="754" y="708"/>
                    <a:pt x="777" y="731"/>
                  </a:cubicBezTo>
                  <a:cubicBezTo>
                    <a:pt x="777" y="753"/>
                    <a:pt x="800" y="776"/>
                    <a:pt x="823" y="799"/>
                  </a:cubicBezTo>
                  <a:cubicBezTo>
                    <a:pt x="846" y="799"/>
                    <a:pt x="868" y="822"/>
                    <a:pt x="891" y="845"/>
                  </a:cubicBezTo>
                  <a:cubicBezTo>
                    <a:pt x="982" y="890"/>
                    <a:pt x="1051" y="936"/>
                    <a:pt x="1142" y="982"/>
                  </a:cubicBezTo>
                  <a:cubicBezTo>
                    <a:pt x="1234" y="1050"/>
                    <a:pt x="1348" y="1096"/>
                    <a:pt x="1439" y="1141"/>
                  </a:cubicBezTo>
                  <a:cubicBezTo>
                    <a:pt x="1530" y="1210"/>
                    <a:pt x="1622" y="1233"/>
                    <a:pt x="1713" y="1278"/>
                  </a:cubicBezTo>
                  <a:cubicBezTo>
                    <a:pt x="1895" y="1370"/>
                    <a:pt x="2078" y="1461"/>
                    <a:pt x="2284" y="1552"/>
                  </a:cubicBezTo>
                  <a:cubicBezTo>
                    <a:pt x="2398" y="1598"/>
                    <a:pt x="2512" y="1644"/>
                    <a:pt x="2626" y="1689"/>
                  </a:cubicBezTo>
                  <a:cubicBezTo>
                    <a:pt x="2945" y="1849"/>
                    <a:pt x="3288" y="2009"/>
                    <a:pt x="3607" y="2169"/>
                  </a:cubicBezTo>
                  <a:cubicBezTo>
                    <a:pt x="3653" y="2169"/>
                    <a:pt x="3699" y="2169"/>
                    <a:pt x="3744" y="2146"/>
                  </a:cubicBezTo>
                  <a:cubicBezTo>
                    <a:pt x="3767" y="2169"/>
                    <a:pt x="3790" y="2169"/>
                    <a:pt x="3813" y="2191"/>
                  </a:cubicBezTo>
                  <a:cubicBezTo>
                    <a:pt x="3836" y="2191"/>
                    <a:pt x="3858" y="2214"/>
                    <a:pt x="3881" y="2214"/>
                  </a:cubicBezTo>
                  <a:cubicBezTo>
                    <a:pt x="3904" y="2237"/>
                    <a:pt x="3950" y="2260"/>
                    <a:pt x="3995" y="2260"/>
                  </a:cubicBezTo>
                  <a:cubicBezTo>
                    <a:pt x="4008" y="2266"/>
                    <a:pt x="4020" y="2269"/>
                    <a:pt x="4032" y="2269"/>
                  </a:cubicBezTo>
                  <a:cubicBezTo>
                    <a:pt x="4064" y="2269"/>
                    <a:pt x="4093" y="2248"/>
                    <a:pt x="4110" y="2214"/>
                  </a:cubicBezTo>
                  <a:cubicBezTo>
                    <a:pt x="4110" y="2169"/>
                    <a:pt x="4087" y="2146"/>
                    <a:pt x="4064" y="2123"/>
                  </a:cubicBezTo>
                  <a:cubicBezTo>
                    <a:pt x="4018" y="2077"/>
                    <a:pt x="3995" y="2054"/>
                    <a:pt x="3950" y="2032"/>
                  </a:cubicBezTo>
                  <a:cubicBezTo>
                    <a:pt x="3881" y="2009"/>
                    <a:pt x="3836" y="1986"/>
                    <a:pt x="3790" y="1963"/>
                  </a:cubicBezTo>
                  <a:cubicBezTo>
                    <a:pt x="3767" y="1940"/>
                    <a:pt x="3767" y="1940"/>
                    <a:pt x="3767" y="1940"/>
                  </a:cubicBezTo>
                  <a:cubicBezTo>
                    <a:pt x="3767" y="1940"/>
                    <a:pt x="3767" y="1917"/>
                    <a:pt x="3744" y="1917"/>
                  </a:cubicBezTo>
                  <a:cubicBezTo>
                    <a:pt x="3744" y="1895"/>
                    <a:pt x="3722" y="1895"/>
                    <a:pt x="3699" y="1872"/>
                  </a:cubicBezTo>
                  <a:cubicBezTo>
                    <a:pt x="3676" y="1872"/>
                    <a:pt x="3653" y="1849"/>
                    <a:pt x="3630" y="1849"/>
                  </a:cubicBezTo>
                  <a:cubicBezTo>
                    <a:pt x="3607" y="1826"/>
                    <a:pt x="3585" y="1826"/>
                    <a:pt x="3562" y="1803"/>
                  </a:cubicBezTo>
                  <a:cubicBezTo>
                    <a:pt x="3493" y="1780"/>
                    <a:pt x="3448" y="1735"/>
                    <a:pt x="3402" y="1712"/>
                  </a:cubicBezTo>
                  <a:cubicBezTo>
                    <a:pt x="3311" y="1666"/>
                    <a:pt x="3219" y="1644"/>
                    <a:pt x="3128" y="1598"/>
                  </a:cubicBezTo>
                  <a:cubicBezTo>
                    <a:pt x="2945" y="1507"/>
                    <a:pt x="2763" y="1415"/>
                    <a:pt x="2580" y="1347"/>
                  </a:cubicBezTo>
                  <a:cubicBezTo>
                    <a:pt x="2306" y="1210"/>
                    <a:pt x="2032" y="1096"/>
                    <a:pt x="1781" y="959"/>
                  </a:cubicBezTo>
                  <a:cubicBezTo>
                    <a:pt x="1736" y="959"/>
                    <a:pt x="1713" y="936"/>
                    <a:pt x="1690" y="913"/>
                  </a:cubicBezTo>
                  <a:lnTo>
                    <a:pt x="1644" y="913"/>
                  </a:lnTo>
                  <a:cubicBezTo>
                    <a:pt x="1553" y="867"/>
                    <a:pt x="1485" y="822"/>
                    <a:pt x="1393" y="776"/>
                  </a:cubicBezTo>
                  <a:cubicBezTo>
                    <a:pt x="1371" y="753"/>
                    <a:pt x="1325" y="753"/>
                    <a:pt x="1302" y="731"/>
                  </a:cubicBezTo>
                  <a:cubicBezTo>
                    <a:pt x="1211" y="685"/>
                    <a:pt x="1142" y="639"/>
                    <a:pt x="1074" y="616"/>
                  </a:cubicBezTo>
                  <a:cubicBezTo>
                    <a:pt x="1028" y="594"/>
                    <a:pt x="1005" y="571"/>
                    <a:pt x="960" y="548"/>
                  </a:cubicBezTo>
                  <a:cubicBezTo>
                    <a:pt x="937" y="548"/>
                    <a:pt x="914" y="525"/>
                    <a:pt x="891" y="525"/>
                  </a:cubicBezTo>
                  <a:cubicBezTo>
                    <a:pt x="846" y="479"/>
                    <a:pt x="777" y="434"/>
                    <a:pt x="731" y="411"/>
                  </a:cubicBezTo>
                  <a:cubicBezTo>
                    <a:pt x="686" y="365"/>
                    <a:pt x="617" y="320"/>
                    <a:pt x="572" y="274"/>
                  </a:cubicBezTo>
                  <a:cubicBezTo>
                    <a:pt x="435" y="183"/>
                    <a:pt x="298" y="91"/>
                    <a:pt x="161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24"/>
            <p:cNvSpPr/>
            <p:nvPr/>
          </p:nvSpPr>
          <p:spPr>
            <a:xfrm>
              <a:off x="4427700" y="768700"/>
              <a:ext cx="24550" cy="17125"/>
            </a:xfrm>
            <a:custGeom>
              <a:avLst/>
              <a:gdLst/>
              <a:ahLst/>
              <a:cxnLst/>
              <a:rect l="l" t="t" r="r" b="b"/>
              <a:pathLst>
                <a:path w="982" h="685" extrusionOk="0">
                  <a:moveTo>
                    <a:pt x="0" y="0"/>
                  </a:moveTo>
                  <a:cubicBezTo>
                    <a:pt x="320" y="228"/>
                    <a:pt x="640" y="457"/>
                    <a:pt x="982" y="685"/>
                  </a:cubicBezTo>
                  <a:cubicBezTo>
                    <a:pt x="640" y="457"/>
                    <a:pt x="320" y="228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3D7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24"/>
            <p:cNvSpPr/>
            <p:nvPr/>
          </p:nvSpPr>
          <p:spPr>
            <a:xfrm>
              <a:off x="4314700" y="914200"/>
              <a:ext cx="13150" cy="9150"/>
            </a:xfrm>
            <a:custGeom>
              <a:avLst/>
              <a:gdLst/>
              <a:ahLst/>
              <a:cxnLst/>
              <a:rect l="l" t="t" r="r" b="b"/>
              <a:pathLst>
                <a:path w="526" h="366" extrusionOk="0">
                  <a:moveTo>
                    <a:pt x="1" y="1"/>
                  </a:moveTo>
                  <a:cubicBezTo>
                    <a:pt x="68" y="42"/>
                    <a:pt x="135" y="87"/>
                    <a:pt x="200" y="133"/>
                  </a:cubicBezTo>
                  <a:lnTo>
                    <a:pt x="200" y="133"/>
                  </a:lnTo>
                  <a:cubicBezTo>
                    <a:pt x="141" y="87"/>
                    <a:pt x="82" y="42"/>
                    <a:pt x="24" y="1"/>
                  </a:cubicBezTo>
                  <a:close/>
                  <a:moveTo>
                    <a:pt x="200" y="133"/>
                  </a:moveTo>
                  <a:cubicBezTo>
                    <a:pt x="304" y="212"/>
                    <a:pt x="410" y="293"/>
                    <a:pt x="526" y="366"/>
                  </a:cubicBezTo>
                  <a:cubicBezTo>
                    <a:pt x="425" y="293"/>
                    <a:pt x="314" y="212"/>
                    <a:pt x="200" y="133"/>
                  </a:cubicBezTo>
                  <a:close/>
                </a:path>
              </a:pathLst>
            </a:custGeom>
            <a:solidFill>
              <a:srgbClr val="3D7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24"/>
            <p:cNvSpPr/>
            <p:nvPr/>
          </p:nvSpPr>
          <p:spPr>
            <a:xfrm>
              <a:off x="4315275" y="910775"/>
              <a:ext cx="323000" cy="169500"/>
            </a:xfrm>
            <a:custGeom>
              <a:avLst/>
              <a:gdLst/>
              <a:ahLst/>
              <a:cxnLst/>
              <a:rect l="l" t="t" r="r" b="b"/>
              <a:pathLst>
                <a:path w="12920" h="6780" extrusionOk="0">
                  <a:moveTo>
                    <a:pt x="115" y="1"/>
                  </a:moveTo>
                  <a:cubicBezTo>
                    <a:pt x="115" y="23"/>
                    <a:pt x="115" y="23"/>
                    <a:pt x="115" y="46"/>
                  </a:cubicBezTo>
                  <a:cubicBezTo>
                    <a:pt x="92" y="46"/>
                    <a:pt x="92" y="46"/>
                    <a:pt x="69" y="69"/>
                  </a:cubicBezTo>
                  <a:cubicBezTo>
                    <a:pt x="46" y="92"/>
                    <a:pt x="46" y="92"/>
                    <a:pt x="46" y="92"/>
                  </a:cubicBezTo>
                  <a:cubicBezTo>
                    <a:pt x="24" y="115"/>
                    <a:pt x="24" y="115"/>
                    <a:pt x="1" y="115"/>
                  </a:cubicBezTo>
                  <a:cubicBezTo>
                    <a:pt x="366" y="411"/>
                    <a:pt x="777" y="708"/>
                    <a:pt x="1325" y="1096"/>
                  </a:cubicBezTo>
                  <a:cubicBezTo>
                    <a:pt x="2306" y="1758"/>
                    <a:pt x="3310" y="2397"/>
                    <a:pt x="4452" y="3036"/>
                  </a:cubicBezTo>
                  <a:cubicBezTo>
                    <a:pt x="5433" y="3584"/>
                    <a:pt x="6460" y="4109"/>
                    <a:pt x="7533" y="4634"/>
                  </a:cubicBezTo>
                  <a:cubicBezTo>
                    <a:pt x="8583" y="5136"/>
                    <a:pt x="9679" y="5616"/>
                    <a:pt x="10774" y="6049"/>
                  </a:cubicBezTo>
                  <a:cubicBezTo>
                    <a:pt x="11162" y="6186"/>
                    <a:pt x="11528" y="6346"/>
                    <a:pt x="11893" y="6460"/>
                  </a:cubicBezTo>
                  <a:lnTo>
                    <a:pt x="11984" y="6506"/>
                  </a:lnTo>
                  <a:lnTo>
                    <a:pt x="12007" y="6506"/>
                  </a:lnTo>
                  <a:cubicBezTo>
                    <a:pt x="12281" y="6597"/>
                    <a:pt x="12532" y="6688"/>
                    <a:pt x="12783" y="6780"/>
                  </a:cubicBezTo>
                  <a:lnTo>
                    <a:pt x="12806" y="6780"/>
                  </a:lnTo>
                  <a:cubicBezTo>
                    <a:pt x="12851" y="6780"/>
                    <a:pt x="12897" y="6734"/>
                    <a:pt x="12897" y="6711"/>
                  </a:cubicBezTo>
                  <a:cubicBezTo>
                    <a:pt x="12920" y="6643"/>
                    <a:pt x="12897" y="6597"/>
                    <a:pt x="12829" y="6574"/>
                  </a:cubicBezTo>
                  <a:lnTo>
                    <a:pt x="12806" y="6574"/>
                  </a:lnTo>
                  <a:cubicBezTo>
                    <a:pt x="12783" y="6574"/>
                    <a:pt x="12760" y="6551"/>
                    <a:pt x="12760" y="6551"/>
                  </a:cubicBezTo>
                  <a:cubicBezTo>
                    <a:pt x="12532" y="6483"/>
                    <a:pt x="12304" y="6392"/>
                    <a:pt x="12075" y="6323"/>
                  </a:cubicBezTo>
                  <a:lnTo>
                    <a:pt x="12053" y="6300"/>
                  </a:lnTo>
                  <a:lnTo>
                    <a:pt x="11938" y="6278"/>
                  </a:lnTo>
                  <a:lnTo>
                    <a:pt x="11916" y="6255"/>
                  </a:lnTo>
                  <a:cubicBezTo>
                    <a:pt x="11573" y="6141"/>
                    <a:pt x="11208" y="6004"/>
                    <a:pt x="10843" y="5844"/>
                  </a:cubicBezTo>
                  <a:cubicBezTo>
                    <a:pt x="10409" y="5684"/>
                    <a:pt x="9953" y="5502"/>
                    <a:pt x="9519" y="5319"/>
                  </a:cubicBezTo>
                  <a:cubicBezTo>
                    <a:pt x="8446" y="4862"/>
                    <a:pt x="7351" y="4337"/>
                    <a:pt x="6301" y="3790"/>
                  </a:cubicBezTo>
                  <a:cubicBezTo>
                    <a:pt x="5205" y="3219"/>
                    <a:pt x="4109" y="2626"/>
                    <a:pt x="3082" y="1986"/>
                  </a:cubicBezTo>
                  <a:cubicBezTo>
                    <a:pt x="2009" y="1324"/>
                    <a:pt x="1051" y="663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24"/>
            <p:cNvSpPr/>
            <p:nvPr/>
          </p:nvSpPr>
          <p:spPr>
            <a:xfrm>
              <a:off x="4306150" y="846300"/>
              <a:ext cx="364100" cy="198025"/>
            </a:xfrm>
            <a:custGeom>
              <a:avLst/>
              <a:gdLst/>
              <a:ahLst/>
              <a:cxnLst/>
              <a:rect l="l" t="t" r="r" b="b"/>
              <a:pathLst>
                <a:path w="14564" h="7921" extrusionOk="0">
                  <a:moveTo>
                    <a:pt x="69" y="0"/>
                  </a:moveTo>
                  <a:cubicBezTo>
                    <a:pt x="46" y="23"/>
                    <a:pt x="23" y="46"/>
                    <a:pt x="46" y="69"/>
                  </a:cubicBezTo>
                  <a:cubicBezTo>
                    <a:pt x="1" y="114"/>
                    <a:pt x="1" y="137"/>
                    <a:pt x="23" y="160"/>
                  </a:cubicBezTo>
                  <a:lnTo>
                    <a:pt x="69" y="206"/>
                  </a:lnTo>
                  <a:cubicBezTo>
                    <a:pt x="92" y="229"/>
                    <a:pt x="115" y="229"/>
                    <a:pt x="138" y="251"/>
                  </a:cubicBezTo>
                  <a:cubicBezTo>
                    <a:pt x="982" y="959"/>
                    <a:pt x="1918" y="1644"/>
                    <a:pt x="2968" y="2351"/>
                  </a:cubicBezTo>
                  <a:cubicBezTo>
                    <a:pt x="3927" y="2990"/>
                    <a:pt x="4954" y="3630"/>
                    <a:pt x="6049" y="4223"/>
                  </a:cubicBezTo>
                  <a:cubicBezTo>
                    <a:pt x="6346" y="4383"/>
                    <a:pt x="6643" y="4543"/>
                    <a:pt x="6917" y="4702"/>
                  </a:cubicBezTo>
                  <a:cubicBezTo>
                    <a:pt x="7601" y="5068"/>
                    <a:pt x="8309" y="5410"/>
                    <a:pt x="8994" y="5752"/>
                  </a:cubicBezTo>
                  <a:cubicBezTo>
                    <a:pt x="10409" y="6414"/>
                    <a:pt x="11801" y="7008"/>
                    <a:pt x="13148" y="7487"/>
                  </a:cubicBezTo>
                  <a:lnTo>
                    <a:pt x="13194" y="7487"/>
                  </a:lnTo>
                  <a:cubicBezTo>
                    <a:pt x="13468" y="7601"/>
                    <a:pt x="13719" y="7692"/>
                    <a:pt x="13993" y="7784"/>
                  </a:cubicBezTo>
                  <a:lnTo>
                    <a:pt x="14084" y="7807"/>
                  </a:lnTo>
                  <a:lnTo>
                    <a:pt x="14175" y="7829"/>
                  </a:lnTo>
                  <a:lnTo>
                    <a:pt x="14198" y="7852"/>
                  </a:lnTo>
                  <a:lnTo>
                    <a:pt x="14244" y="7852"/>
                  </a:lnTo>
                  <a:lnTo>
                    <a:pt x="14266" y="7875"/>
                  </a:lnTo>
                  <a:lnTo>
                    <a:pt x="14335" y="7898"/>
                  </a:lnTo>
                  <a:lnTo>
                    <a:pt x="14358" y="7898"/>
                  </a:lnTo>
                  <a:lnTo>
                    <a:pt x="14426" y="7921"/>
                  </a:lnTo>
                  <a:lnTo>
                    <a:pt x="14472" y="7875"/>
                  </a:lnTo>
                  <a:cubicBezTo>
                    <a:pt x="14495" y="7852"/>
                    <a:pt x="14518" y="7807"/>
                    <a:pt x="14563" y="7761"/>
                  </a:cubicBezTo>
                  <a:cubicBezTo>
                    <a:pt x="14540" y="7761"/>
                    <a:pt x="14518" y="7738"/>
                    <a:pt x="14495" y="7738"/>
                  </a:cubicBezTo>
                  <a:cubicBezTo>
                    <a:pt x="14472" y="7715"/>
                    <a:pt x="14449" y="7715"/>
                    <a:pt x="14426" y="7715"/>
                  </a:cubicBezTo>
                  <a:lnTo>
                    <a:pt x="14381" y="7692"/>
                  </a:lnTo>
                  <a:lnTo>
                    <a:pt x="14335" y="7670"/>
                  </a:lnTo>
                  <a:lnTo>
                    <a:pt x="14289" y="7670"/>
                  </a:lnTo>
                  <a:lnTo>
                    <a:pt x="14244" y="7647"/>
                  </a:lnTo>
                  <a:lnTo>
                    <a:pt x="14221" y="7647"/>
                  </a:lnTo>
                  <a:lnTo>
                    <a:pt x="14175" y="7624"/>
                  </a:lnTo>
                  <a:lnTo>
                    <a:pt x="14107" y="7601"/>
                  </a:lnTo>
                  <a:cubicBezTo>
                    <a:pt x="13810" y="7510"/>
                    <a:pt x="13536" y="7396"/>
                    <a:pt x="13239" y="7304"/>
                  </a:cubicBezTo>
                  <a:cubicBezTo>
                    <a:pt x="13216" y="7304"/>
                    <a:pt x="13216" y="7282"/>
                    <a:pt x="13216" y="7282"/>
                  </a:cubicBezTo>
                  <a:cubicBezTo>
                    <a:pt x="12440" y="7008"/>
                    <a:pt x="11642" y="6688"/>
                    <a:pt x="10865" y="6369"/>
                  </a:cubicBezTo>
                  <a:cubicBezTo>
                    <a:pt x="10295" y="6118"/>
                    <a:pt x="9701" y="5844"/>
                    <a:pt x="9131" y="5570"/>
                  </a:cubicBezTo>
                  <a:cubicBezTo>
                    <a:pt x="8423" y="5250"/>
                    <a:pt x="7716" y="4885"/>
                    <a:pt x="7031" y="4543"/>
                  </a:cubicBezTo>
                  <a:cubicBezTo>
                    <a:pt x="5958" y="3949"/>
                    <a:pt x="4908" y="3356"/>
                    <a:pt x="3904" y="2717"/>
                  </a:cubicBezTo>
                  <a:cubicBezTo>
                    <a:pt x="2854" y="2055"/>
                    <a:pt x="1895" y="1393"/>
                    <a:pt x="1005" y="685"/>
                  </a:cubicBezTo>
                  <a:cubicBezTo>
                    <a:pt x="914" y="639"/>
                    <a:pt x="845" y="571"/>
                    <a:pt x="777" y="503"/>
                  </a:cubicBezTo>
                  <a:lnTo>
                    <a:pt x="777" y="525"/>
                  </a:lnTo>
                  <a:lnTo>
                    <a:pt x="594" y="366"/>
                  </a:lnTo>
                  <a:lnTo>
                    <a:pt x="275" y="114"/>
                  </a:lnTo>
                  <a:lnTo>
                    <a:pt x="206" y="46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24"/>
            <p:cNvSpPr/>
            <p:nvPr/>
          </p:nvSpPr>
          <p:spPr>
            <a:xfrm>
              <a:off x="4437400" y="657425"/>
              <a:ext cx="369800" cy="191750"/>
            </a:xfrm>
            <a:custGeom>
              <a:avLst/>
              <a:gdLst/>
              <a:ahLst/>
              <a:cxnLst/>
              <a:rect l="l" t="t" r="r" b="b"/>
              <a:pathLst>
                <a:path w="14792" h="7670" extrusionOk="0">
                  <a:moveTo>
                    <a:pt x="92" y="0"/>
                  </a:moveTo>
                  <a:cubicBezTo>
                    <a:pt x="69" y="0"/>
                    <a:pt x="46" y="23"/>
                    <a:pt x="23" y="46"/>
                  </a:cubicBezTo>
                  <a:cubicBezTo>
                    <a:pt x="0" y="69"/>
                    <a:pt x="0" y="92"/>
                    <a:pt x="23" y="114"/>
                  </a:cubicBezTo>
                  <a:cubicBezTo>
                    <a:pt x="23" y="160"/>
                    <a:pt x="46" y="160"/>
                    <a:pt x="69" y="183"/>
                  </a:cubicBezTo>
                  <a:lnTo>
                    <a:pt x="183" y="274"/>
                  </a:lnTo>
                  <a:lnTo>
                    <a:pt x="206" y="297"/>
                  </a:lnTo>
                  <a:lnTo>
                    <a:pt x="229" y="320"/>
                  </a:lnTo>
                  <a:lnTo>
                    <a:pt x="252" y="320"/>
                  </a:lnTo>
                  <a:lnTo>
                    <a:pt x="274" y="343"/>
                  </a:lnTo>
                  <a:lnTo>
                    <a:pt x="297" y="365"/>
                  </a:lnTo>
                  <a:lnTo>
                    <a:pt x="320" y="388"/>
                  </a:lnTo>
                  <a:lnTo>
                    <a:pt x="366" y="411"/>
                  </a:lnTo>
                  <a:lnTo>
                    <a:pt x="388" y="434"/>
                  </a:lnTo>
                  <a:cubicBezTo>
                    <a:pt x="1233" y="1073"/>
                    <a:pt x="2123" y="1712"/>
                    <a:pt x="3105" y="2328"/>
                  </a:cubicBezTo>
                  <a:cubicBezTo>
                    <a:pt x="4063" y="2945"/>
                    <a:pt x="5113" y="3561"/>
                    <a:pt x="6209" y="4132"/>
                  </a:cubicBezTo>
                  <a:cubicBezTo>
                    <a:pt x="7213" y="4679"/>
                    <a:pt x="8263" y="5182"/>
                    <a:pt x="9313" y="5661"/>
                  </a:cubicBezTo>
                  <a:cubicBezTo>
                    <a:pt x="10363" y="6140"/>
                    <a:pt x="11413" y="6574"/>
                    <a:pt x="12440" y="6939"/>
                  </a:cubicBezTo>
                  <a:lnTo>
                    <a:pt x="12463" y="6939"/>
                  </a:lnTo>
                  <a:cubicBezTo>
                    <a:pt x="12828" y="7076"/>
                    <a:pt x="13171" y="7190"/>
                    <a:pt x="13467" y="7304"/>
                  </a:cubicBezTo>
                  <a:lnTo>
                    <a:pt x="13536" y="7327"/>
                  </a:lnTo>
                  <a:lnTo>
                    <a:pt x="13581" y="7327"/>
                  </a:lnTo>
                  <a:lnTo>
                    <a:pt x="13604" y="7350"/>
                  </a:lnTo>
                  <a:lnTo>
                    <a:pt x="13627" y="7350"/>
                  </a:lnTo>
                  <a:cubicBezTo>
                    <a:pt x="13878" y="7418"/>
                    <a:pt x="14106" y="7510"/>
                    <a:pt x="14335" y="7578"/>
                  </a:cubicBezTo>
                  <a:lnTo>
                    <a:pt x="14358" y="7578"/>
                  </a:lnTo>
                  <a:lnTo>
                    <a:pt x="14380" y="7601"/>
                  </a:lnTo>
                  <a:lnTo>
                    <a:pt x="14426" y="7601"/>
                  </a:lnTo>
                  <a:lnTo>
                    <a:pt x="14495" y="7624"/>
                  </a:lnTo>
                  <a:lnTo>
                    <a:pt x="14540" y="7624"/>
                  </a:lnTo>
                  <a:lnTo>
                    <a:pt x="14563" y="7647"/>
                  </a:lnTo>
                  <a:lnTo>
                    <a:pt x="14609" y="7647"/>
                  </a:lnTo>
                  <a:lnTo>
                    <a:pt x="14654" y="7669"/>
                  </a:lnTo>
                  <a:lnTo>
                    <a:pt x="14677" y="7669"/>
                  </a:lnTo>
                  <a:cubicBezTo>
                    <a:pt x="14723" y="7669"/>
                    <a:pt x="14768" y="7647"/>
                    <a:pt x="14768" y="7601"/>
                  </a:cubicBezTo>
                  <a:cubicBezTo>
                    <a:pt x="14791" y="7533"/>
                    <a:pt x="14746" y="7487"/>
                    <a:pt x="14700" y="7464"/>
                  </a:cubicBezTo>
                  <a:lnTo>
                    <a:pt x="14631" y="7464"/>
                  </a:lnTo>
                  <a:lnTo>
                    <a:pt x="14609" y="7441"/>
                  </a:lnTo>
                  <a:lnTo>
                    <a:pt x="14563" y="7418"/>
                  </a:lnTo>
                  <a:lnTo>
                    <a:pt x="14495" y="7418"/>
                  </a:lnTo>
                  <a:lnTo>
                    <a:pt x="14449" y="7396"/>
                  </a:lnTo>
                  <a:cubicBezTo>
                    <a:pt x="14198" y="7327"/>
                    <a:pt x="13924" y="7236"/>
                    <a:pt x="13673" y="7145"/>
                  </a:cubicBezTo>
                  <a:lnTo>
                    <a:pt x="13604" y="7122"/>
                  </a:lnTo>
                  <a:lnTo>
                    <a:pt x="13536" y="7099"/>
                  </a:lnTo>
                  <a:cubicBezTo>
                    <a:pt x="13171" y="6985"/>
                    <a:pt x="12828" y="6871"/>
                    <a:pt x="12486" y="6734"/>
                  </a:cubicBezTo>
                  <a:cubicBezTo>
                    <a:pt x="11778" y="6483"/>
                    <a:pt x="11002" y="6186"/>
                    <a:pt x="10226" y="5843"/>
                  </a:cubicBezTo>
                  <a:cubicBezTo>
                    <a:pt x="9153" y="5387"/>
                    <a:pt x="8058" y="4862"/>
                    <a:pt x="6962" y="4314"/>
                  </a:cubicBezTo>
                  <a:cubicBezTo>
                    <a:pt x="5867" y="3744"/>
                    <a:pt x="4794" y="3127"/>
                    <a:pt x="3789" y="2511"/>
                  </a:cubicBezTo>
                  <a:cubicBezTo>
                    <a:pt x="2557" y="1758"/>
                    <a:pt x="1461" y="1005"/>
                    <a:pt x="457" y="228"/>
                  </a:cubicBezTo>
                  <a:lnTo>
                    <a:pt x="366" y="183"/>
                  </a:lnTo>
                  <a:lnTo>
                    <a:pt x="320" y="114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24"/>
            <p:cNvSpPr/>
            <p:nvPr/>
          </p:nvSpPr>
          <p:spPr>
            <a:xfrm>
              <a:off x="4414575" y="695650"/>
              <a:ext cx="369225" cy="194600"/>
            </a:xfrm>
            <a:custGeom>
              <a:avLst/>
              <a:gdLst/>
              <a:ahLst/>
              <a:cxnLst/>
              <a:rect l="l" t="t" r="r" b="b"/>
              <a:pathLst>
                <a:path w="14769" h="7784" extrusionOk="0">
                  <a:moveTo>
                    <a:pt x="115" y="1"/>
                  </a:moveTo>
                  <a:cubicBezTo>
                    <a:pt x="69" y="46"/>
                    <a:pt x="46" y="92"/>
                    <a:pt x="0" y="160"/>
                  </a:cubicBezTo>
                  <a:cubicBezTo>
                    <a:pt x="799" y="799"/>
                    <a:pt x="1689" y="1438"/>
                    <a:pt x="2671" y="2100"/>
                  </a:cubicBezTo>
                  <a:cubicBezTo>
                    <a:pt x="3630" y="2717"/>
                    <a:pt x="4657" y="3333"/>
                    <a:pt x="5730" y="3949"/>
                  </a:cubicBezTo>
                  <a:cubicBezTo>
                    <a:pt x="6802" y="4543"/>
                    <a:pt x="7921" y="5091"/>
                    <a:pt x="9062" y="5638"/>
                  </a:cubicBezTo>
                  <a:cubicBezTo>
                    <a:pt x="10181" y="6140"/>
                    <a:pt x="11276" y="6597"/>
                    <a:pt x="12372" y="7008"/>
                  </a:cubicBezTo>
                  <a:cubicBezTo>
                    <a:pt x="12463" y="7031"/>
                    <a:pt x="12554" y="7076"/>
                    <a:pt x="12646" y="7099"/>
                  </a:cubicBezTo>
                  <a:cubicBezTo>
                    <a:pt x="12942" y="7213"/>
                    <a:pt x="13262" y="7327"/>
                    <a:pt x="13559" y="7442"/>
                  </a:cubicBezTo>
                  <a:lnTo>
                    <a:pt x="13604" y="7442"/>
                  </a:lnTo>
                  <a:lnTo>
                    <a:pt x="13718" y="7487"/>
                  </a:lnTo>
                  <a:lnTo>
                    <a:pt x="13764" y="7487"/>
                  </a:lnTo>
                  <a:lnTo>
                    <a:pt x="13833" y="7510"/>
                  </a:lnTo>
                  <a:lnTo>
                    <a:pt x="13855" y="7533"/>
                  </a:lnTo>
                  <a:lnTo>
                    <a:pt x="13901" y="7533"/>
                  </a:lnTo>
                  <a:cubicBezTo>
                    <a:pt x="14084" y="7601"/>
                    <a:pt x="14289" y="7670"/>
                    <a:pt x="14472" y="7738"/>
                  </a:cubicBezTo>
                  <a:lnTo>
                    <a:pt x="14517" y="7738"/>
                  </a:lnTo>
                  <a:lnTo>
                    <a:pt x="14563" y="7761"/>
                  </a:lnTo>
                  <a:lnTo>
                    <a:pt x="14586" y="7761"/>
                  </a:lnTo>
                  <a:lnTo>
                    <a:pt x="14631" y="7784"/>
                  </a:lnTo>
                  <a:lnTo>
                    <a:pt x="14654" y="7784"/>
                  </a:lnTo>
                  <a:cubicBezTo>
                    <a:pt x="14677" y="7761"/>
                    <a:pt x="14700" y="7738"/>
                    <a:pt x="14723" y="7715"/>
                  </a:cubicBezTo>
                  <a:lnTo>
                    <a:pt x="14746" y="7670"/>
                  </a:lnTo>
                  <a:lnTo>
                    <a:pt x="14768" y="7647"/>
                  </a:lnTo>
                  <a:cubicBezTo>
                    <a:pt x="14768" y="7624"/>
                    <a:pt x="14746" y="7601"/>
                    <a:pt x="14723" y="7578"/>
                  </a:cubicBezTo>
                  <a:lnTo>
                    <a:pt x="14677" y="7578"/>
                  </a:lnTo>
                  <a:lnTo>
                    <a:pt x="14631" y="7556"/>
                  </a:lnTo>
                  <a:lnTo>
                    <a:pt x="14586" y="7556"/>
                  </a:lnTo>
                  <a:lnTo>
                    <a:pt x="14563" y="7533"/>
                  </a:lnTo>
                  <a:lnTo>
                    <a:pt x="14540" y="7533"/>
                  </a:lnTo>
                  <a:cubicBezTo>
                    <a:pt x="14335" y="7464"/>
                    <a:pt x="14106" y="7396"/>
                    <a:pt x="13901" y="7327"/>
                  </a:cubicBezTo>
                  <a:lnTo>
                    <a:pt x="13878" y="7327"/>
                  </a:lnTo>
                  <a:lnTo>
                    <a:pt x="13855" y="7305"/>
                  </a:lnTo>
                  <a:lnTo>
                    <a:pt x="13810" y="7305"/>
                  </a:lnTo>
                  <a:lnTo>
                    <a:pt x="13741" y="7282"/>
                  </a:lnTo>
                  <a:lnTo>
                    <a:pt x="13673" y="7259"/>
                  </a:lnTo>
                  <a:lnTo>
                    <a:pt x="13627" y="7236"/>
                  </a:lnTo>
                  <a:cubicBezTo>
                    <a:pt x="13330" y="7145"/>
                    <a:pt x="13011" y="7031"/>
                    <a:pt x="12691" y="6917"/>
                  </a:cubicBezTo>
                  <a:cubicBezTo>
                    <a:pt x="11938" y="6643"/>
                    <a:pt x="11162" y="6323"/>
                    <a:pt x="10409" y="6004"/>
                  </a:cubicBezTo>
                  <a:cubicBezTo>
                    <a:pt x="9313" y="5524"/>
                    <a:pt x="8172" y="4999"/>
                    <a:pt x="7076" y="4429"/>
                  </a:cubicBezTo>
                  <a:cubicBezTo>
                    <a:pt x="5981" y="3858"/>
                    <a:pt x="4885" y="3242"/>
                    <a:pt x="3858" y="2625"/>
                  </a:cubicBezTo>
                  <a:cubicBezTo>
                    <a:pt x="2557" y="1804"/>
                    <a:pt x="1393" y="1005"/>
                    <a:pt x="343" y="160"/>
                  </a:cubicBezTo>
                  <a:lnTo>
                    <a:pt x="320" y="160"/>
                  </a:lnTo>
                  <a:lnTo>
                    <a:pt x="274" y="115"/>
                  </a:lnTo>
                  <a:lnTo>
                    <a:pt x="1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24"/>
            <p:cNvSpPr/>
            <p:nvPr/>
          </p:nvSpPr>
          <p:spPr>
            <a:xfrm>
              <a:off x="4427700" y="765275"/>
              <a:ext cx="326425" cy="164925"/>
            </a:xfrm>
            <a:custGeom>
              <a:avLst/>
              <a:gdLst/>
              <a:ahLst/>
              <a:cxnLst/>
              <a:rect l="l" t="t" r="r" b="b"/>
              <a:pathLst>
                <a:path w="13057" h="6597" extrusionOk="0">
                  <a:moveTo>
                    <a:pt x="137" y="0"/>
                  </a:moveTo>
                  <a:cubicBezTo>
                    <a:pt x="92" y="46"/>
                    <a:pt x="69" y="69"/>
                    <a:pt x="46" y="91"/>
                  </a:cubicBezTo>
                  <a:cubicBezTo>
                    <a:pt x="23" y="91"/>
                    <a:pt x="23" y="114"/>
                    <a:pt x="0" y="137"/>
                  </a:cubicBezTo>
                  <a:cubicBezTo>
                    <a:pt x="936" y="822"/>
                    <a:pt x="1963" y="1484"/>
                    <a:pt x="3127" y="2191"/>
                  </a:cubicBezTo>
                  <a:cubicBezTo>
                    <a:pt x="4155" y="2785"/>
                    <a:pt x="5227" y="3378"/>
                    <a:pt x="6323" y="3926"/>
                  </a:cubicBezTo>
                  <a:cubicBezTo>
                    <a:pt x="7419" y="4451"/>
                    <a:pt x="8514" y="4953"/>
                    <a:pt x="9633" y="5410"/>
                  </a:cubicBezTo>
                  <a:cubicBezTo>
                    <a:pt x="10477" y="5752"/>
                    <a:pt x="11322" y="6072"/>
                    <a:pt x="12166" y="6368"/>
                  </a:cubicBezTo>
                  <a:lnTo>
                    <a:pt x="12235" y="6368"/>
                  </a:lnTo>
                  <a:lnTo>
                    <a:pt x="12235" y="6391"/>
                  </a:lnTo>
                  <a:lnTo>
                    <a:pt x="12440" y="6437"/>
                  </a:lnTo>
                  <a:lnTo>
                    <a:pt x="12463" y="6460"/>
                  </a:lnTo>
                  <a:lnTo>
                    <a:pt x="12486" y="6460"/>
                  </a:lnTo>
                  <a:lnTo>
                    <a:pt x="12509" y="6483"/>
                  </a:lnTo>
                  <a:lnTo>
                    <a:pt x="12577" y="6483"/>
                  </a:lnTo>
                  <a:cubicBezTo>
                    <a:pt x="12691" y="6528"/>
                    <a:pt x="12805" y="6574"/>
                    <a:pt x="12920" y="6597"/>
                  </a:cubicBezTo>
                  <a:lnTo>
                    <a:pt x="12942" y="6597"/>
                  </a:lnTo>
                  <a:cubicBezTo>
                    <a:pt x="12988" y="6597"/>
                    <a:pt x="13034" y="6574"/>
                    <a:pt x="13034" y="6528"/>
                  </a:cubicBezTo>
                  <a:cubicBezTo>
                    <a:pt x="13056" y="6483"/>
                    <a:pt x="13034" y="6414"/>
                    <a:pt x="12965" y="6414"/>
                  </a:cubicBezTo>
                  <a:cubicBezTo>
                    <a:pt x="12805" y="6368"/>
                    <a:pt x="12668" y="6323"/>
                    <a:pt x="12509" y="6254"/>
                  </a:cubicBezTo>
                  <a:lnTo>
                    <a:pt x="12417" y="6231"/>
                  </a:lnTo>
                  <a:lnTo>
                    <a:pt x="12395" y="6231"/>
                  </a:lnTo>
                  <a:lnTo>
                    <a:pt x="12326" y="6209"/>
                  </a:lnTo>
                  <a:lnTo>
                    <a:pt x="12280" y="6186"/>
                  </a:lnTo>
                  <a:lnTo>
                    <a:pt x="12235" y="6163"/>
                  </a:lnTo>
                  <a:cubicBezTo>
                    <a:pt x="11185" y="5821"/>
                    <a:pt x="10112" y="5410"/>
                    <a:pt x="9039" y="4953"/>
                  </a:cubicBezTo>
                  <a:cubicBezTo>
                    <a:pt x="7053" y="4086"/>
                    <a:pt x="5113" y="3104"/>
                    <a:pt x="3264" y="2032"/>
                  </a:cubicBezTo>
                  <a:lnTo>
                    <a:pt x="3242" y="2032"/>
                  </a:lnTo>
                  <a:cubicBezTo>
                    <a:pt x="2100" y="1347"/>
                    <a:pt x="1096" y="685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24"/>
            <p:cNvSpPr/>
            <p:nvPr/>
          </p:nvSpPr>
          <p:spPr>
            <a:xfrm>
              <a:off x="4360925" y="774400"/>
              <a:ext cx="363525" cy="194600"/>
            </a:xfrm>
            <a:custGeom>
              <a:avLst/>
              <a:gdLst/>
              <a:ahLst/>
              <a:cxnLst/>
              <a:rect l="l" t="t" r="r" b="b"/>
              <a:pathLst>
                <a:path w="14541" h="7784" extrusionOk="0">
                  <a:moveTo>
                    <a:pt x="115" y="0"/>
                  </a:moveTo>
                  <a:cubicBezTo>
                    <a:pt x="92" y="0"/>
                    <a:pt x="46" y="23"/>
                    <a:pt x="46" y="23"/>
                  </a:cubicBezTo>
                  <a:cubicBezTo>
                    <a:pt x="24" y="46"/>
                    <a:pt x="1" y="69"/>
                    <a:pt x="1" y="115"/>
                  </a:cubicBezTo>
                  <a:cubicBezTo>
                    <a:pt x="1" y="137"/>
                    <a:pt x="24" y="160"/>
                    <a:pt x="24" y="183"/>
                  </a:cubicBezTo>
                  <a:cubicBezTo>
                    <a:pt x="891" y="891"/>
                    <a:pt x="1850" y="1575"/>
                    <a:pt x="2922" y="2283"/>
                  </a:cubicBezTo>
                  <a:cubicBezTo>
                    <a:pt x="3881" y="2899"/>
                    <a:pt x="4908" y="3538"/>
                    <a:pt x="6004" y="4132"/>
                  </a:cubicBezTo>
                  <a:cubicBezTo>
                    <a:pt x="6552" y="4428"/>
                    <a:pt x="7122" y="4748"/>
                    <a:pt x="7716" y="5045"/>
                  </a:cubicBezTo>
                  <a:cubicBezTo>
                    <a:pt x="9451" y="5889"/>
                    <a:pt x="11140" y="6643"/>
                    <a:pt x="12783" y="7236"/>
                  </a:cubicBezTo>
                  <a:cubicBezTo>
                    <a:pt x="12897" y="7282"/>
                    <a:pt x="12988" y="7304"/>
                    <a:pt x="13080" y="7350"/>
                  </a:cubicBezTo>
                  <a:cubicBezTo>
                    <a:pt x="13308" y="7419"/>
                    <a:pt x="13536" y="7510"/>
                    <a:pt x="13742" y="7578"/>
                  </a:cubicBezTo>
                  <a:lnTo>
                    <a:pt x="13787" y="7578"/>
                  </a:lnTo>
                  <a:lnTo>
                    <a:pt x="13787" y="7601"/>
                  </a:lnTo>
                  <a:lnTo>
                    <a:pt x="13856" y="7601"/>
                  </a:lnTo>
                  <a:lnTo>
                    <a:pt x="13901" y="7624"/>
                  </a:lnTo>
                  <a:lnTo>
                    <a:pt x="13947" y="7647"/>
                  </a:lnTo>
                  <a:lnTo>
                    <a:pt x="13993" y="7647"/>
                  </a:lnTo>
                  <a:lnTo>
                    <a:pt x="14038" y="7670"/>
                  </a:lnTo>
                  <a:lnTo>
                    <a:pt x="14061" y="7693"/>
                  </a:lnTo>
                  <a:lnTo>
                    <a:pt x="14107" y="7693"/>
                  </a:lnTo>
                  <a:lnTo>
                    <a:pt x="14198" y="7715"/>
                  </a:lnTo>
                  <a:cubicBezTo>
                    <a:pt x="14267" y="7738"/>
                    <a:pt x="14335" y="7761"/>
                    <a:pt x="14404" y="7784"/>
                  </a:cubicBezTo>
                  <a:lnTo>
                    <a:pt x="14426" y="7784"/>
                  </a:lnTo>
                  <a:cubicBezTo>
                    <a:pt x="14472" y="7784"/>
                    <a:pt x="14518" y="7761"/>
                    <a:pt x="14518" y="7715"/>
                  </a:cubicBezTo>
                  <a:cubicBezTo>
                    <a:pt x="14541" y="7670"/>
                    <a:pt x="14518" y="7601"/>
                    <a:pt x="14449" y="7601"/>
                  </a:cubicBezTo>
                  <a:lnTo>
                    <a:pt x="14404" y="7578"/>
                  </a:lnTo>
                  <a:cubicBezTo>
                    <a:pt x="14312" y="7556"/>
                    <a:pt x="14198" y="7510"/>
                    <a:pt x="14084" y="7464"/>
                  </a:cubicBezTo>
                  <a:lnTo>
                    <a:pt x="14061" y="7464"/>
                  </a:lnTo>
                  <a:lnTo>
                    <a:pt x="13993" y="7441"/>
                  </a:lnTo>
                  <a:lnTo>
                    <a:pt x="13970" y="7441"/>
                  </a:lnTo>
                  <a:lnTo>
                    <a:pt x="13924" y="7419"/>
                  </a:lnTo>
                  <a:lnTo>
                    <a:pt x="13879" y="7419"/>
                  </a:lnTo>
                  <a:cubicBezTo>
                    <a:pt x="13650" y="7327"/>
                    <a:pt x="13422" y="7259"/>
                    <a:pt x="13217" y="7168"/>
                  </a:cubicBezTo>
                  <a:lnTo>
                    <a:pt x="12943" y="7076"/>
                  </a:lnTo>
                  <a:cubicBezTo>
                    <a:pt x="12167" y="6802"/>
                    <a:pt x="11391" y="6483"/>
                    <a:pt x="10615" y="6163"/>
                  </a:cubicBezTo>
                  <a:cubicBezTo>
                    <a:pt x="9679" y="5752"/>
                    <a:pt x="8743" y="5319"/>
                    <a:pt x="7807" y="4862"/>
                  </a:cubicBezTo>
                  <a:cubicBezTo>
                    <a:pt x="6757" y="4337"/>
                    <a:pt x="5730" y="3767"/>
                    <a:pt x="4749" y="3196"/>
                  </a:cubicBezTo>
                  <a:cubicBezTo>
                    <a:pt x="3676" y="2557"/>
                    <a:pt x="2671" y="1895"/>
                    <a:pt x="1736" y="1233"/>
                  </a:cubicBezTo>
                  <a:cubicBezTo>
                    <a:pt x="1325" y="936"/>
                    <a:pt x="914" y="639"/>
                    <a:pt x="526" y="320"/>
                  </a:cubicBezTo>
                  <a:cubicBezTo>
                    <a:pt x="412" y="229"/>
                    <a:pt x="298" y="137"/>
                    <a:pt x="183" y="46"/>
                  </a:cubicBezTo>
                  <a:cubicBezTo>
                    <a:pt x="161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24"/>
            <p:cNvSpPr/>
            <p:nvPr/>
          </p:nvSpPr>
          <p:spPr>
            <a:xfrm>
              <a:off x="4332400" y="809200"/>
              <a:ext cx="365800" cy="197475"/>
            </a:xfrm>
            <a:custGeom>
              <a:avLst/>
              <a:gdLst/>
              <a:ahLst/>
              <a:cxnLst/>
              <a:rect l="l" t="t" r="r" b="b"/>
              <a:pathLst>
                <a:path w="14632" h="7899" extrusionOk="0">
                  <a:moveTo>
                    <a:pt x="115" y="1"/>
                  </a:moveTo>
                  <a:cubicBezTo>
                    <a:pt x="92" y="1"/>
                    <a:pt x="69" y="1"/>
                    <a:pt x="46" y="24"/>
                  </a:cubicBezTo>
                  <a:cubicBezTo>
                    <a:pt x="23" y="46"/>
                    <a:pt x="1" y="69"/>
                    <a:pt x="1" y="92"/>
                  </a:cubicBezTo>
                  <a:cubicBezTo>
                    <a:pt x="1" y="115"/>
                    <a:pt x="23" y="161"/>
                    <a:pt x="46" y="161"/>
                  </a:cubicBezTo>
                  <a:cubicBezTo>
                    <a:pt x="868" y="868"/>
                    <a:pt x="1804" y="1553"/>
                    <a:pt x="2854" y="2260"/>
                  </a:cubicBezTo>
                  <a:cubicBezTo>
                    <a:pt x="3812" y="2900"/>
                    <a:pt x="4840" y="3516"/>
                    <a:pt x="5912" y="4132"/>
                  </a:cubicBezTo>
                  <a:cubicBezTo>
                    <a:pt x="6232" y="4292"/>
                    <a:pt x="6529" y="4474"/>
                    <a:pt x="6848" y="4634"/>
                  </a:cubicBezTo>
                  <a:cubicBezTo>
                    <a:pt x="7191" y="4817"/>
                    <a:pt x="7533" y="4999"/>
                    <a:pt x="7875" y="5159"/>
                  </a:cubicBezTo>
                  <a:cubicBezTo>
                    <a:pt x="8218" y="5342"/>
                    <a:pt x="8560" y="5502"/>
                    <a:pt x="8925" y="5684"/>
                  </a:cubicBezTo>
                  <a:cubicBezTo>
                    <a:pt x="9268" y="5844"/>
                    <a:pt x="9610" y="6004"/>
                    <a:pt x="9952" y="6164"/>
                  </a:cubicBezTo>
                  <a:cubicBezTo>
                    <a:pt x="11025" y="6643"/>
                    <a:pt x="12075" y="7054"/>
                    <a:pt x="13079" y="7419"/>
                  </a:cubicBezTo>
                  <a:cubicBezTo>
                    <a:pt x="13079" y="7419"/>
                    <a:pt x="13102" y="7419"/>
                    <a:pt x="13102" y="7442"/>
                  </a:cubicBezTo>
                  <a:cubicBezTo>
                    <a:pt x="13376" y="7533"/>
                    <a:pt x="13650" y="7624"/>
                    <a:pt x="13924" y="7716"/>
                  </a:cubicBezTo>
                  <a:lnTo>
                    <a:pt x="13970" y="7738"/>
                  </a:lnTo>
                  <a:lnTo>
                    <a:pt x="14015" y="7738"/>
                  </a:lnTo>
                  <a:lnTo>
                    <a:pt x="14061" y="7761"/>
                  </a:lnTo>
                  <a:lnTo>
                    <a:pt x="14084" y="7761"/>
                  </a:lnTo>
                  <a:lnTo>
                    <a:pt x="14107" y="7784"/>
                  </a:lnTo>
                  <a:lnTo>
                    <a:pt x="14152" y="7784"/>
                  </a:lnTo>
                  <a:lnTo>
                    <a:pt x="14198" y="7807"/>
                  </a:lnTo>
                  <a:lnTo>
                    <a:pt x="14289" y="7830"/>
                  </a:lnTo>
                  <a:lnTo>
                    <a:pt x="14381" y="7853"/>
                  </a:lnTo>
                  <a:lnTo>
                    <a:pt x="14426" y="7875"/>
                  </a:lnTo>
                  <a:lnTo>
                    <a:pt x="14495" y="7898"/>
                  </a:lnTo>
                  <a:lnTo>
                    <a:pt x="14517" y="7898"/>
                  </a:lnTo>
                  <a:cubicBezTo>
                    <a:pt x="14563" y="7898"/>
                    <a:pt x="14609" y="7875"/>
                    <a:pt x="14609" y="7830"/>
                  </a:cubicBezTo>
                  <a:cubicBezTo>
                    <a:pt x="14632" y="7784"/>
                    <a:pt x="14586" y="7716"/>
                    <a:pt x="14540" y="7693"/>
                  </a:cubicBezTo>
                  <a:lnTo>
                    <a:pt x="14495" y="7693"/>
                  </a:lnTo>
                  <a:lnTo>
                    <a:pt x="14449" y="7670"/>
                  </a:lnTo>
                  <a:lnTo>
                    <a:pt x="14381" y="7647"/>
                  </a:lnTo>
                  <a:lnTo>
                    <a:pt x="14358" y="7647"/>
                  </a:lnTo>
                  <a:lnTo>
                    <a:pt x="14312" y="7624"/>
                  </a:lnTo>
                  <a:lnTo>
                    <a:pt x="14266" y="7624"/>
                  </a:lnTo>
                  <a:lnTo>
                    <a:pt x="14244" y="7602"/>
                  </a:lnTo>
                  <a:lnTo>
                    <a:pt x="14198" y="7602"/>
                  </a:lnTo>
                  <a:lnTo>
                    <a:pt x="14084" y="7556"/>
                  </a:lnTo>
                  <a:lnTo>
                    <a:pt x="14038" y="7533"/>
                  </a:lnTo>
                  <a:lnTo>
                    <a:pt x="13992" y="7510"/>
                  </a:lnTo>
                  <a:cubicBezTo>
                    <a:pt x="13696" y="7419"/>
                    <a:pt x="13422" y="7328"/>
                    <a:pt x="13148" y="7236"/>
                  </a:cubicBezTo>
                  <a:cubicBezTo>
                    <a:pt x="12372" y="6940"/>
                    <a:pt x="11550" y="6620"/>
                    <a:pt x="10751" y="6278"/>
                  </a:cubicBezTo>
                  <a:cubicBezTo>
                    <a:pt x="10546" y="6186"/>
                    <a:pt x="10318" y="6095"/>
                    <a:pt x="10089" y="6004"/>
                  </a:cubicBezTo>
                  <a:cubicBezTo>
                    <a:pt x="9747" y="5844"/>
                    <a:pt x="9405" y="5684"/>
                    <a:pt x="9062" y="5524"/>
                  </a:cubicBezTo>
                  <a:cubicBezTo>
                    <a:pt x="8697" y="5342"/>
                    <a:pt x="8355" y="5182"/>
                    <a:pt x="7989" y="4999"/>
                  </a:cubicBezTo>
                  <a:cubicBezTo>
                    <a:pt x="7670" y="4840"/>
                    <a:pt x="7327" y="4657"/>
                    <a:pt x="7008" y="4497"/>
                  </a:cubicBezTo>
                  <a:cubicBezTo>
                    <a:pt x="5912" y="3904"/>
                    <a:pt x="4885" y="3310"/>
                    <a:pt x="3904" y="2694"/>
                  </a:cubicBezTo>
                  <a:cubicBezTo>
                    <a:pt x="2785" y="2009"/>
                    <a:pt x="1827" y="1325"/>
                    <a:pt x="914" y="617"/>
                  </a:cubicBezTo>
                  <a:lnTo>
                    <a:pt x="685" y="434"/>
                  </a:lnTo>
                  <a:lnTo>
                    <a:pt x="708" y="457"/>
                  </a:lnTo>
                  <a:lnTo>
                    <a:pt x="503" y="297"/>
                  </a:lnTo>
                  <a:cubicBezTo>
                    <a:pt x="389" y="206"/>
                    <a:pt x="274" y="115"/>
                    <a:pt x="183" y="24"/>
                  </a:cubicBezTo>
                  <a:cubicBezTo>
                    <a:pt x="160" y="24"/>
                    <a:pt x="13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24"/>
            <p:cNvSpPr/>
            <p:nvPr/>
          </p:nvSpPr>
          <p:spPr>
            <a:xfrm>
              <a:off x="4215425" y="953575"/>
              <a:ext cx="355525" cy="202025"/>
            </a:xfrm>
            <a:custGeom>
              <a:avLst/>
              <a:gdLst/>
              <a:ahLst/>
              <a:cxnLst/>
              <a:rect l="l" t="t" r="r" b="b"/>
              <a:pathLst>
                <a:path w="14221" h="8081" extrusionOk="0">
                  <a:moveTo>
                    <a:pt x="92" y="1"/>
                  </a:moveTo>
                  <a:cubicBezTo>
                    <a:pt x="69" y="1"/>
                    <a:pt x="46" y="1"/>
                    <a:pt x="46" y="23"/>
                  </a:cubicBezTo>
                  <a:cubicBezTo>
                    <a:pt x="46" y="23"/>
                    <a:pt x="46" y="46"/>
                    <a:pt x="46" y="69"/>
                  </a:cubicBezTo>
                  <a:lnTo>
                    <a:pt x="23" y="69"/>
                  </a:lnTo>
                  <a:cubicBezTo>
                    <a:pt x="0" y="92"/>
                    <a:pt x="0" y="115"/>
                    <a:pt x="0" y="115"/>
                  </a:cubicBezTo>
                  <a:cubicBezTo>
                    <a:pt x="0" y="137"/>
                    <a:pt x="0" y="137"/>
                    <a:pt x="23" y="160"/>
                  </a:cubicBezTo>
                  <a:cubicBezTo>
                    <a:pt x="23" y="160"/>
                    <a:pt x="23" y="183"/>
                    <a:pt x="46" y="183"/>
                  </a:cubicBezTo>
                  <a:cubicBezTo>
                    <a:pt x="69" y="206"/>
                    <a:pt x="92" y="229"/>
                    <a:pt x="115" y="274"/>
                  </a:cubicBezTo>
                  <a:cubicBezTo>
                    <a:pt x="137" y="297"/>
                    <a:pt x="183" y="320"/>
                    <a:pt x="229" y="343"/>
                  </a:cubicBezTo>
                  <a:cubicBezTo>
                    <a:pt x="1005" y="1028"/>
                    <a:pt x="1872" y="1690"/>
                    <a:pt x="2854" y="2374"/>
                  </a:cubicBezTo>
                  <a:cubicBezTo>
                    <a:pt x="3812" y="3036"/>
                    <a:pt x="4817" y="3675"/>
                    <a:pt x="5935" y="4314"/>
                  </a:cubicBezTo>
                  <a:cubicBezTo>
                    <a:pt x="6734" y="4771"/>
                    <a:pt x="7578" y="5228"/>
                    <a:pt x="8446" y="5661"/>
                  </a:cubicBezTo>
                  <a:cubicBezTo>
                    <a:pt x="9176" y="6026"/>
                    <a:pt x="9929" y="6392"/>
                    <a:pt x="10660" y="6711"/>
                  </a:cubicBezTo>
                  <a:lnTo>
                    <a:pt x="10820" y="6780"/>
                  </a:lnTo>
                  <a:lnTo>
                    <a:pt x="10842" y="6780"/>
                  </a:lnTo>
                  <a:lnTo>
                    <a:pt x="10865" y="6802"/>
                  </a:lnTo>
                  <a:cubicBezTo>
                    <a:pt x="11139" y="6917"/>
                    <a:pt x="11390" y="7031"/>
                    <a:pt x="11641" y="7122"/>
                  </a:cubicBezTo>
                  <a:lnTo>
                    <a:pt x="11687" y="7145"/>
                  </a:lnTo>
                  <a:lnTo>
                    <a:pt x="11710" y="7145"/>
                  </a:lnTo>
                  <a:lnTo>
                    <a:pt x="11733" y="7168"/>
                  </a:lnTo>
                  <a:lnTo>
                    <a:pt x="11778" y="7190"/>
                  </a:lnTo>
                  <a:lnTo>
                    <a:pt x="11824" y="7213"/>
                  </a:lnTo>
                  <a:lnTo>
                    <a:pt x="11847" y="7213"/>
                  </a:lnTo>
                  <a:cubicBezTo>
                    <a:pt x="11870" y="7236"/>
                    <a:pt x="11892" y="7236"/>
                    <a:pt x="11938" y="7259"/>
                  </a:cubicBezTo>
                  <a:cubicBezTo>
                    <a:pt x="12143" y="7327"/>
                    <a:pt x="12372" y="7419"/>
                    <a:pt x="12577" y="7510"/>
                  </a:cubicBezTo>
                  <a:lnTo>
                    <a:pt x="12600" y="7510"/>
                  </a:lnTo>
                  <a:lnTo>
                    <a:pt x="12623" y="7533"/>
                  </a:lnTo>
                  <a:lnTo>
                    <a:pt x="12646" y="7533"/>
                  </a:lnTo>
                  <a:lnTo>
                    <a:pt x="12760" y="7579"/>
                  </a:lnTo>
                  <a:lnTo>
                    <a:pt x="12828" y="7601"/>
                  </a:lnTo>
                  <a:cubicBezTo>
                    <a:pt x="12851" y="7624"/>
                    <a:pt x="12874" y="7624"/>
                    <a:pt x="12897" y="7624"/>
                  </a:cubicBezTo>
                  <a:cubicBezTo>
                    <a:pt x="13102" y="7715"/>
                    <a:pt x="13308" y="7784"/>
                    <a:pt x="13513" y="7852"/>
                  </a:cubicBezTo>
                  <a:lnTo>
                    <a:pt x="13536" y="7875"/>
                  </a:lnTo>
                  <a:lnTo>
                    <a:pt x="13559" y="7875"/>
                  </a:lnTo>
                  <a:lnTo>
                    <a:pt x="13604" y="7898"/>
                  </a:lnTo>
                  <a:lnTo>
                    <a:pt x="13696" y="7921"/>
                  </a:lnTo>
                  <a:lnTo>
                    <a:pt x="13718" y="7944"/>
                  </a:lnTo>
                  <a:lnTo>
                    <a:pt x="13764" y="7944"/>
                  </a:lnTo>
                  <a:lnTo>
                    <a:pt x="13787" y="7967"/>
                  </a:lnTo>
                  <a:lnTo>
                    <a:pt x="13833" y="7989"/>
                  </a:lnTo>
                  <a:lnTo>
                    <a:pt x="13901" y="7989"/>
                  </a:lnTo>
                  <a:cubicBezTo>
                    <a:pt x="13947" y="8012"/>
                    <a:pt x="14015" y="8035"/>
                    <a:pt x="14084" y="8058"/>
                  </a:cubicBezTo>
                  <a:cubicBezTo>
                    <a:pt x="14106" y="8081"/>
                    <a:pt x="14106" y="8081"/>
                    <a:pt x="14129" y="8081"/>
                  </a:cubicBezTo>
                  <a:cubicBezTo>
                    <a:pt x="14152" y="8081"/>
                    <a:pt x="14198" y="8035"/>
                    <a:pt x="14221" y="7989"/>
                  </a:cubicBezTo>
                  <a:cubicBezTo>
                    <a:pt x="14221" y="7944"/>
                    <a:pt x="14198" y="7898"/>
                    <a:pt x="14152" y="7875"/>
                  </a:cubicBezTo>
                  <a:cubicBezTo>
                    <a:pt x="14084" y="7852"/>
                    <a:pt x="14015" y="7830"/>
                    <a:pt x="13947" y="7807"/>
                  </a:cubicBezTo>
                  <a:lnTo>
                    <a:pt x="13924" y="7807"/>
                  </a:lnTo>
                  <a:cubicBezTo>
                    <a:pt x="13901" y="7784"/>
                    <a:pt x="13855" y="7784"/>
                    <a:pt x="13833" y="7761"/>
                  </a:cubicBezTo>
                  <a:cubicBezTo>
                    <a:pt x="13810" y="7761"/>
                    <a:pt x="13810" y="7761"/>
                    <a:pt x="13787" y="7738"/>
                  </a:cubicBezTo>
                  <a:lnTo>
                    <a:pt x="13764" y="7738"/>
                  </a:lnTo>
                  <a:lnTo>
                    <a:pt x="13673" y="7715"/>
                  </a:lnTo>
                  <a:cubicBezTo>
                    <a:pt x="13444" y="7624"/>
                    <a:pt x="13216" y="7533"/>
                    <a:pt x="12988" y="7442"/>
                  </a:cubicBezTo>
                  <a:lnTo>
                    <a:pt x="12874" y="7396"/>
                  </a:lnTo>
                  <a:lnTo>
                    <a:pt x="12760" y="7373"/>
                  </a:lnTo>
                  <a:lnTo>
                    <a:pt x="12714" y="7350"/>
                  </a:lnTo>
                  <a:lnTo>
                    <a:pt x="12668" y="7327"/>
                  </a:lnTo>
                  <a:lnTo>
                    <a:pt x="12623" y="7305"/>
                  </a:lnTo>
                  <a:lnTo>
                    <a:pt x="12600" y="7305"/>
                  </a:lnTo>
                  <a:cubicBezTo>
                    <a:pt x="12395" y="7213"/>
                    <a:pt x="12189" y="7145"/>
                    <a:pt x="12006" y="7054"/>
                  </a:cubicBezTo>
                  <a:lnTo>
                    <a:pt x="11915" y="7031"/>
                  </a:lnTo>
                  <a:lnTo>
                    <a:pt x="11824" y="6985"/>
                  </a:lnTo>
                  <a:lnTo>
                    <a:pt x="11778" y="6962"/>
                  </a:lnTo>
                  <a:lnTo>
                    <a:pt x="11710" y="6939"/>
                  </a:lnTo>
                  <a:lnTo>
                    <a:pt x="11322" y="6780"/>
                  </a:lnTo>
                  <a:cubicBezTo>
                    <a:pt x="11185" y="6711"/>
                    <a:pt x="11071" y="6665"/>
                    <a:pt x="10934" y="6620"/>
                  </a:cubicBezTo>
                  <a:cubicBezTo>
                    <a:pt x="10842" y="6574"/>
                    <a:pt x="10774" y="6551"/>
                    <a:pt x="10705" y="6506"/>
                  </a:cubicBezTo>
                  <a:cubicBezTo>
                    <a:pt x="9998" y="6209"/>
                    <a:pt x="9290" y="5844"/>
                    <a:pt x="8537" y="5479"/>
                  </a:cubicBezTo>
                  <a:cubicBezTo>
                    <a:pt x="7464" y="4954"/>
                    <a:pt x="6391" y="4360"/>
                    <a:pt x="5387" y="3744"/>
                  </a:cubicBezTo>
                  <a:cubicBezTo>
                    <a:pt x="4314" y="3128"/>
                    <a:pt x="3287" y="2466"/>
                    <a:pt x="2374" y="1781"/>
                  </a:cubicBezTo>
                  <a:cubicBezTo>
                    <a:pt x="1986" y="1507"/>
                    <a:pt x="1598" y="1233"/>
                    <a:pt x="1233" y="936"/>
                  </a:cubicBezTo>
                  <a:cubicBezTo>
                    <a:pt x="891" y="662"/>
                    <a:pt x="571" y="389"/>
                    <a:pt x="251" y="115"/>
                  </a:cubicBezTo>
                  <a:lnTo>
                    <a:pt x="160" y="23"/>
                  </a:lnTo>
                  <a:cubicBezTo>
                    <a:pt x="137" y="1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24"/>
            <p:cNvSpPr/>
            <p:nvPr/>
          </p:nvSpPr>
          <p:spPr>
            <a:xfrm>
              <a:off x="4246800" y="915925"/>
              <a:ext cx="358400" cy="203725"/>
            </a:xfrm>
            <a:custGeom>
              <a:avLst/>
              <a:gdLst/>
              <a:ahLst/>
              <a:cxnLst/>
              <a:rect l="l" t="t" r="r" b="b"/>
              <a:pathLst>
                <a:path w="14336" h="8149" extrusionOk="0">
                  <a:moveTo>
                    <a:pt x="138" y="0"/>
                  </a:moveTo>
                  <a:cubicBezTo>
                    <a:pt x="138" y="0"/>
                    <a:pt x="138" y="23"/>
                    <a:pt x="115" y="23"/>
                  </a:cubicBezTo>
                  <a:cubicBezTo>
                    <a:pt x="92" y="69"/>
                    <a:pt x="46" y="91"/>
                    <a:pt x="1" y="137"/>
                  </a:cubicBezTo>
                  <a:cubicBezTo>
                    <a:pt x="777" y="845"/>
                    <a:pt x="1667" y="1552"/>
                    <a:pt x="2740" y="2305"/>
                  </a:cubicBezTo>
                  <a:cubicBezTo>
                    <a:pt x="3676" y="2967"/>
                    <a:pt x="4680" y="3606"/>
                    <a:pt x="5798" y="4268"/>
                  </a:cubicBezTo>
                  <a:cubicBezTo>
                    <a:pt x="6780" y="4839"/>
                    <a:pt x="7807" y="5387"/>
                    <a:pt x="8880" y="5912"/>
                  </a:cubicBezTo>
                  <a:cubicBezTo>
                    <a:pt x="9131" y="6026"/>
                    <a:pt x="9382" y="6163"/>
                    <a:pt x="9633" y="6277"/>
                  </a:cubicBezTo>
                  <a:cubicBezTo>
                    <a:pt x="9998" y="6437"/>
                    <a:pt x="10363" y="6619"/>
                    <a:pt x="10774" y="6802"/>
                  </a:cubicBezTo>
                  <a:lnTo>
                    <a:pt x="10797" y="6802"/>
                  </a:lnTo>
                  <a:lnTo>
                    <a:pt x="10843" y="6825"/>
                  </a:lnTo>
                  <a:cubicBezTo>
                    <a:pt x="10866" y="6825"/>
                    <a:pt x="10866" y="6848"/>
                    <a:pt x="10866" y="6848"/>
                  </a:cubicBezTo>
                  <a:cubicBezTo>
                    <a:pt x="11140" y="6962"/>
                    <a:pt x="11391" y="7076"/>
                    <a:pt x="11642" y="7167"/>
                  </a:cubicBezTo>
                  <a:cubicBezTo>
                    <a:pt x="11665" y="7190"/>
                    <a:pt x="11687" y="7190"/>
                    <a:pt x="11687" y="7190"/>
                  </a:cubicBezTo>
                  <a:lnTo>
                    <a:pt x="11710" y="7190"/>
                  </a:lnTo>
                  <a:lnTo>
                    <a:pt x="11824" y="7236"/>
                  </a:lnTo>
                  <a:lnTo>
                    <a:pt x="11893" y="7281"/>
                  </a:lnTo>
                  <a:lnTo>
                    <a:pt x="11938" y="7281"/>
                  </a:lnTo>
                  <a:cubicBezTo>
                    <a:pt x="12189" y="7395"/>
                    <a:pt x="12418" y="7487"/>
                    <a:pt x="12646" y="7578"/>
                  </a:cubicBezTo>
                  <a:cubicBezTo>
                    <a:pt x="12669" y="7578"/>
                    <a:pt x="12669" y="7601"/>
                    <a:pt x="12692" y="7601"/>
                  </a:cubicBezTo>
                  <a:lnTo>
                    <a:pt x="12783" y="7624"/>
                  </a:lnTo>
                  <a:lnTo>
                    <a:pt x="12851" y="7669"/>
                  </a:lnTo>
                  <a:lnTo>
                    <a:pt x="12874" y="7669"/>
                  </a:lnTo>
                  <a:cubicBezTo>
                    <a:pt x="13125" y="7761"/>
                    <a:pt x="13376" y="7852"/>
                    <a:pt x="13605" y="7943"/>
                  </a:cubicBezTo>
                  <a:lnTo>
                    <a:pt x="13650" y="7966"/>
                  </a:lnTo>
                  <a:lnTo>
                    <a:pt x="13742" y="7989"/>
                  </a:lnTo>
                  <a:lnTo>
                    <a:pt x="13764" y="7989"/>
                  </a:lnTo>
                  <a:lnTo>
                    <a:pt x="13810" y="8012"/>
                  </a:lnTo>
                  <a:lnTo>
                    <a:pt x="13833" y="8012"/>
                  </a:lnTo>
                  <a:lnTo>
                    <a:pt x="13856" y="8035"/>
                  </a:lnTo>
                  <a:lnTo>
                    <a:pt x="13879" y="8035"/>
                  </a:lnTo>
                  <a:lnTo>
                    <a:pt x="13924" y="8057"/>
                  </a:lnTo>
                  <a:lnTo>
                    <a:pt x="13947" y="8057"/>
                  </a:lnTo>
                  <a:lnTo>
                    <a:pt x="14198" y="8149"/>
                  </a:lnTo>
                  <a:lnTo>
                    <a:pt x="14221" y="8149"/>
                  </a:lnTo>
                  <a:cubicBezTo>
                    <a:pt x="14267" y="8149"/>
                    <a:pt x="14312" y="8126"/>
                    <a:pt x="14312" y="8080"/>
                  </a:cubicBezTo>
                  <a:cubicBezTo>
                    <a:pt x="14335" y="8035"/>
                    <a:pt x="14312" y="7966"/>
                    <a:pt x="14244" y="7966"/>
                  </a:cubicBezTo>
                  <a:cubicBezTo>
                    <a:pt x="14175" y="7920"/>
                    <a:pt x="14107" y="7898"/>
                    <a:pt x="14038" y="7875"/>
                  </a:cubicBezTo>
                  <a:lnTo>
                    <a:pt x="13970" y="7852"/>
                  </a:lnTo>
                  <a:lnTo>
                    <a:pt x="13924" y="7852"/>
                  </a:lnTo>
                  <a:lnTo>
                    <a:pt x="13879" y="7829"/>
                  </a:lnTo>
                  <a:lnTo>
                    <a:pt x="13810" y="7806"/>
                  </a:lnTo>
                  <a:lnTo>
                    <a:pt x="13787" y="7783"/>
                  </a:lnTo>
                  <a:cubicBezTo>
                    <a:pt x="13742" y="7783"/>
                    <a:pt x="13696" y="7761"/>
                    <a:pt x="13673" y="7761"/>
                  </a:cubicBezTo>
                  <a:cubicBezTo>
                    <a:pt x="13422" y="7647"/>
                    <a:pt x="13148" y="7555"/>
                    <a:pt x="12897" y="7464"/>
                  </a:cubicBezTo>
                  <a:cubicBezTo>
                    <a:pt x="12829" y="7441"/>
                    <a:pt x="12760" y="7418"/>
                    <a:pt x="12692" y="7373"/>
                  </a:cubicBezTo>
                  <a:cubicBezTo>
                    <a:pt x="12463" y="7281"/>
                    <a:pt x="12235" y="7190"/>
                    <a:pt x="12007" y="7099"/>
                  </a:cubicBezTo>
                  <a:lnTo>
                    <a:pt x="11938" y="7076"/>
                  </a:lnTo>
                  <a:lnTo>
                    <a:pt x="11893" y="7053"/>
                  </a:lnTo>
                  <a:lnTo>
                    <a:pt x="11870" y="7053"/>
                  </a:lnTo>
                  <a:lnTo>
                    <a:pt x="11847" y="7030"/>
                  </a:lnTo>
                  <a:lnTo>
                    <a:pt x="11710" y="6985"/>
                  </a:lnTo>
                  <a:lnTo>
                    <a:pt x="11550" y="6916"/>
                  </a:lnTo>
                  <a:lnTo>
                    <a:pt x="11413" y="6848"/>
                  </a:lnTo>
                  <a:lnTo>
                    <a:pt x="11391" y="6848"/>
                  </a:lnTo>
                  <a:cubicBezTo>
                    <a:pt x="11276" y="6802"/>
                    <a:pt x="11140" y="6734"/>
                    <a:pt x="11003" y="6688"/>
                  </a:cubicBezTo>
                  <a:lnTo>
                    <a:pt x="10980" y="6665"/>
                  </a:lnTo>
                  <a:lnTo>
                    <a:pt x="10934" y="6642"/>
                  </a:lnTo>
                  <a:lnTo>
                    <a:pt x="10911" y="6642"/>
                  </a:lnTo>
                  <a:lnTo>
                    <a:pt x="10866" y="6619"/>
                  </a:lnTo>
                  <a:cubicBezTo>
                    <a:pt x="10478" y="6460"/>
                    <a:pt x="10090" y="6277"/>
                    <a:pt x="9679" y="6072"/>
                  </a:cubicBezTo>
                  <a:cubicBezTo>
                    <a:pt x="9428" y="5957"/>
                    <a:pt x="9222" y="5843"/>
                    <a:pt x="8994" y="5729"/>
                  </a:cubicBezTo>
                  <a:cubicBezTo>
                    <a:pt x="7898" y="5204"/>
                    <a:pt x="6826" y="4634"/>
                    <a:pt x="5821" y="4040"/>
                  </a:cubicBezTo>
                  <a:cubicBezTo>
                    <a:pt x="4726" y="3401"/>
                    <a:pt x="3698" y="2739"/>
                    <a:pt x="2763" y="2077"/>
                  </a:cubicBezTo>
                  <a:cubicBezTo>
                    <a:pt x="2260" y="1712"/>
                    <a:pt x="1781" y="1370"/>
                    <a:pt x="1325" y="1004"/>
                  </a:cubicBezTo>
                  <a:cubicBezTo>
                    <a:pt x="914" y="685"/>
                    <a:pt x="526" y="342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24"/>
            <p:cNvSpPr/>
            <p:nvPr/>
          </p:nvSpPr>
          <p:spPr>
            <a:xfrm>
              <a:off x="4278200" y="881100"/>
              <a:ext cx="17125" cy="14300"/>
            </a:xfrm>
            <a:custGeom>
              <a:avLst/>
              <a:gdLst/>
              <a:ahLst/>
              <a:cxnLst/>
              <a:rect l="l" t="t" r="r" b="b"/>
              <a:pathLst>
                <a:path w="685" h="572" extrusionOk="0">
                  <a:moveTo>
                    <a:pt x="114" y="1"/>
                  </a:moveTo>
                  <a:cubicBezTo>
                    <a:pt x="69" y="1"/>
                    <a:pt x="46" y="1"/>
                    <a:pt x="23" y="24"/>
                  </a:cubicBezTo>
                  <a:cubicBezTo>
                    <a:pt x="0" y="46"/>
                    <a:pt x="0" y="69"/>
                    <a:pt x="0" y="115"/>
                  </a:cubicBezTo>
                  <a:cubicBezTo>
                    <a:pt x="0" y="138"/>
                    <a:pt x="0" y="160"/>
                    <a:pt x="23" y="160"/>
                  </a:cubicBezTo>
                  <a:cubicBezTo>
                    <a:pt x="183" y="297"/>
                    <a:pt x="343" y="434"/>
                    <a:pt x="525" y="571"/>
                  </a:cubicBezTo>
                  <a:cubicBezTo>
                    <a:pt x="525" y="571"/>
                    <a:pt x="525" y="549"/>
                    <a:pt x="548" y="549"/>
                  </a:cubicBezTo>
                  <a:cubicBezTo>
                    <a:pt x="571" y="526"/>
                    <a:pt x="594" y="526"/>
                    <a:pt x="639" y="503"/>
                  </a:cubicBezTo>
                  <a:cubicBezTo>
                    <a:pt x="639" y="480"/>
                    <a:pt x="662" y="480"/>
                    <a:pt x="685" y="457"/>
                  </a:cubicBezTo>
                  <a:cubicBezTo>
                    <a:pt x="525" y="320"/>
                    <a:pt x="343" y="183"/>
                    <a:pt x="183" y="24"/>
                  </a:cubicBezTo>
                  <a:cubicBezTo>
                    <a:pt x="160" y="1"/>
                    <a:pt x="137" y="1"/>
                    <a:pt x="114" y="1"/>
                  </a:cubicBez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24"/>
            <p:cNvSpPr/>
            <p:nvPr/>
          </p:nvSpPr>
          <p:spPr>
            <a:xfrm>
              <a:off x="4388325" y="735025"/>
              <a:ext cx="17725" cy="15425"/>
            </a:xfrm>
            <a:custGeom>
              <a:avLst/>
              <a:gdLst/>
              <a:ahLst/>
              <a:cxnLst/>
              <a:rect l="l" t="t" r="r" b="b"/>
              <a:pathLst>
                <a:path w="709" h="617" extrusionOk="0">
                  <a:moveTo>
                    <a:pt x="115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23" y="46"/>
                    <a:pt x="0" y="69"/>
                    <a:pt x="0" y="115"/>
                  </a:cubicBezTo>
                  <a:cubicBezTo>
                    <a:pt x="0" y="137"/>
                    <a:pt x="23" y="160"/>
                    <a:pt x="46" y="183"/>
                  </a:cubicBezTo>
                  <a:cubicBezTo>
                    <a:pt x="206" y="320"/>
                    <a:pt x="388" y="480"/>
                    <a:pt x="571" y="617"/>
                  </a:cubicBezTo>
                  <a:cubicBezTo>
                    <a:pt x="571" y="617"/>
                    <a:pt x="594" y="594"/>
                    <a:pt x="594" y="594"/>
                  </a:cubicBezTo>
                  <a:cubicBezTo>
                    <a:pt x="617" y="571"/>
                    <a:pt x="617" y="548"/>
                    <a:pt x="640" y="548"/>
                  </a:cubicBezTo>
                  <a:cubicBezTo>
                    <a:pt x="640" y="525"/>
                    <a:pt x="662" y="503"/>
                    <a:pt x="685" y="480"/>
                  </a:cubicBezTo>
                  <a:cubicBezTo>
                    <a:pt x="685" y="480"/>
                    <a:pt x="708" y="457"/>
                    <a:pt x="708" y="457"/>
                  </a:cubicBezTo>
                  <a:lnTo>
                    <a:pt x="640" y="411"/>
                  </a:lnTo>
                  <a:lnTo>
                    <a:pt x="503" y="297"/>
                  </a:lnTo>
                  <a:cubicBezTo>
                    <a:pt x="388" y="206"/>
                    <a:pt x="297" y="115"/>
                    <a:pt x="183" y="46"/>
                  </a:cubicBezTo>
                  <a:cubicBezTo>
                    <a:pt x="160" y="23"/>
                    <a:pt x="137" y="0"/>
                    <a:pt x="115" y="0"/>
                  </a:cubicBezTo>
                  <a:close/>
                </a:path>
              </a:pathLst>
            </a:custGeom>
            <a:solidFill>
              <a:srgbClr val="045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24"/>
            <p:cNvSpPr/>
            <p:nvPr/>
          </p:nvSpPr>
          <p:spPr>
            <a:xfrm>
              <a:off x="4201725" y="615200"/>
              <a:ext cx="324150" cy="448525"/>
            </a:xfrm>
            <a:custGeom>
              <a:avLst/>
              <a:gdLst/>
              <a:ahLst/>
              <a:cxnLst/>
              <a:rect l="l" t="t" r="r" b="b"/>
              <a:pathLst>
                <a:path w="12966" h="17941" extrusionOk="0">
                  <a:moveTo>
                    <a:pt x="12874" y="0"/>
                  </a:moveTo>
                  <a:cubicBezTo>
                    <a:pt x="12828" y="0"/>
                    <a:pt x="12783" y="23"/>
                    <a:pt x="12760" y="46"/>
                  </a:cubicBezTo>
                  <a:cubicBezTo>
                    <a:pt x="12440" y="1141"/>
                    <a:pt x="11961" y="2260"/>
                    <a:pt x="11276" y="3470"/>
                  </a:cubicBezTo>
                  <a:cubicBezTo>
                    <a:pt x="10774" y="4383"/>
                    <a:pt x="10181" y="5318"/>
                    <a:pt x="9427" y="6414"/>
                  </a:cubicBezTo>
                  <a:cubicBezTo>
                    <a:pt x="9108" y="6871"/>
                    <a:pt x="8788" y="7304"/>
                    <a:pt x="8423" y="7806"/>
                  </a:cubicBezTo>
                  <a:cubicBezTo>
                    <a:pt x="8081" y="8286"/>
                    <a:pt x="7716" y="8765"/>
                    <a:pt x="7373" y="9244"/>
                  </a:cubicBezTo>
                  <a:cubicBezTo>
                    <a:pt x="6095" y="10979"/>
                    <a:pt x="4520" y="13011"/>
                    <a:pt x="2762" y="14905"/>
                  </a:cubicBezTo>
                  <a:cubicBezTo>
                    <a:pt x="2671" y="14996"/>
                    <a:pt x="2557" y="15110"/>
                    <a:pt x="2466" y="15225"/>
                  </a:cubicBezTo>
                  <a:lnTo>
                    <a:pt x="2237" y="15453"/>
                  </a:lnTo>
                  <a:cubicBezTo>
                    <a:pt x="2055" y="15635"/>
                    <a:pt x="1895" y="15841"/>
                    <a:pt x="1712" y="16023"/>
                  </a:cubicBezTo>
                  <a:lnTo>
                    <a:pt x="1598" y="16160"/>
                  </a:lnTo>
                  <a:cubicBezTo>
                    <a:pt x="1302" y="16480"/>
                    <a:pt x="982" y="16845"/>
                    <a:pt x="640" y="17188"/>
                  </a:cubicBezTo>
                  <a:cubicBezTo>
                    <a:pt x="434" y="17393"/>
                    <a:pt x="252" y="17576"/>
                    <a:pt x="46" y="17758"/>
                  </a:cubicBezTo>
                  <a:cubicBezTo>
                    <a:pt x="1" y="17804"/>
                    <a:pt x="1" y="17872"/>
                    <a:pt x="23" y="17918"/>
                  </a:cubicBezTo>
                  <a:cubicBezTo>
                    <a:pt x="46" y="17941"/>
                    <a:pt x="69" y="17941"/>
                    <a:pt x="115" y="17941"/>
                  </a:cubicBezTo>
                  <a:cubicBezTo>
                    <a:pt x="138" y="17941"/>
                    <a:pt x="160" y="17941"/>
                    <a:pt x="160" y="17918"/>
                  </a:cubicBezTo>
                  <a:cubicBezTo>
                    <a:pt x="640" y="17507"/>
                    <a:pt x="1051" y="17051"/>
                    <a:pt x="1416" y="16663"/>
                  </a:cubicBezTo>
                  <a:lnTo>
                    <a:pt x="1735" y="16297"/>
                  </a:lnTo>
                  <a:cubicBezTo>
                    <a:pt x="2009" y="16001"/>
                    <a:pt x="2329" y="15658"/>
                    <a:pt x="2625" y="15339"/>
                  </a:cubicBezTo>
                  <a:cubicBezTo>
                    <a:pt x="3402" y="14517"/>
                    <a:pt x="4200" y="13627"/>
                    <a:pt x="5045" y="12600"/>
                  </a:cubicBezTo>
                  <a:cubicBezTo>
                    <a:pt x="5707" y="11778"/>
                    <a:pt x="6414" y="10865"/>
                    <a:pt x="7282" y="9724"/>
                  </a:cubicBezTo>
                  <a:cubicBezTo>
                    <a:pt x="7624" y="9244"/>
                    <a:pt x="7989" y="8742"/>
                    <a:pt x="8355" y="8263"/>
                  </a:cubicBezTo>
                  <a:cubicBezTo>
                    <a:pt x="8629" y="7898"/>
                    <a:pt x="8971" y="7396"/>
                    <a:pt x="9336" y="6871"/>
                  </a:cubicBezTo>
                  <a:cubicBezTo>
                    <a:pt x="10112" y="5775"/>
                    <a:pt x="10728" y="4839"/>
                    <a:pt x="11253" y="3949"/>
                  </a:cubicBezTo>
                  <a:cubicBezTo>
                    <a:pt x="11893" y="2830"/>
                    <a:pt x="12372" y="1826"/>
                    <a:pt x="12737" y="845"/>
                  </a:cubicBezTo>
                  <a:cubicBezTo>
                    <a:pt x="12806" y="616"/>
                    <a:pt x="12874" y="365"/>
                    <a:pt x="12965" y="137"/>
                  </a:cubicBezTo>
                  <a:cubicBezTo>
                    <a:pt x="12965" y="114"/>
                    <a:pt x="12965" y="91"/>
                    <a:pt x="12965" y="46"/>
                  </a:cubicBezTo>
                  <a:cubicBezTo>
                    <a:pt x="12943" y="23"/>
                    <a:pt x="12920" y="0"/>
                    <a:pt x="128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24"/>
            <p:cNvSpPr/>
            <p:nvPr/>
          </p:nvSpPr>
          <p:spPr>
            <a:xfrm>
              <a:off x="4285600" y="884525"/>
              <a:ext cx="37700" cy="37700"/>
            </a:xfrm>
            <a:custGeom>
              <a:avLst/>
              <a:gdLst/>
              <a:ahLst/>
              <a:cxnLst/>
              <a:rect l="l" t="t" r="r" b="b"/>
              <a:pathLst>
                <a:path w="1508" h="1508" extrusionOk="0">
                  <a:moveTo>
                    <a:pt x="777" y="206"/>
                  </a:moveTo>
                  <a:cubicBezTo>
                    <a:pt x="823" y="229"/>
                    <a:pt x="868" y="229"/>
                    <a:pt x="891" y="229"/>
                  </a:cubicBezTo>
                  <a:cubicBezTo>
                    <a:pt x="937" y="252"/>
                    <a:pt x="982" y="275"/>
                    <a:pt x="1028" y="297"/>
                  </a:cubicBezTo>
                  <a:cubicBezTo>
                    <a:pt x="1074" y="320"/>
                    <a:pt x="1119" y="343"/>
                    <a:pt x="1142" y="389"/>
                  </a:cubicBezTo>
                  <a:cubicBezTo>
                    <a:pt x="1165" y="412"/>
                    <a:pt x="1211" y="457"/>
                    <a:pt x="1233" y="503"/>
                  </a:cubicBezTo>
                  <a:cubicBezTo>
                    <a:pt x="1256" y="548"/>
                    <a:pt x="1279" y="594"/>
                    <a:pt x="1279" y="640"/>
                  </a:cubicBezTo>
                  <a:cubicBezTo>
                    <a:pt x="1302" y="685"/>
                    <a:pt x="1302" y="731"/>
                    <a:pt x="1302" y="777"/>
                  </a:cubicBezTo>
                  <a:cubicBezTo>
                    <a:pt x="1302" y="822"/>
                    <a:pt x="1302" y="868"/>
                    <a:pt x="1279" y="914"/>
                  </a:cubicBezTo>
                  <a:cubicBezTo>
                    <a:pt x="1256" y="959"/>
                    <a:pt x="1233" y="1005"/>
                    <a:pt x="1211" y="1051"/>
                  </a:cubicBezTo>
                  <a:cubicBezTo>
                    <a:pt x="1188" y="1096"/>
                    <a:pt x="1165" y="1119"/>
                    <a:pt x="1142" y="1165"/>
                  </a:cubicBezTo>
                  <a:cubicBezTo>
                    <a:pt x="1097" y="1188"/>
                    <a:pt x="1051" y="1210"/>
                    <a:pt x="1005" y="1256"/>
                  </a:cubicBezTo>
                  <a:cubicBezTo>
                    <a:pt x="960" y="1279"/>
                    <a:pt x="937" y="1279"/>
                    <a:pt x="891" y="1302"/>
                  </a:cubicBezTo>
                  <a:cubicBezTo>
                    <a:pt x="845" y="1302"/>
                    <a:pt x="777" y="1325"/>
                    <a:pt x="731" y="1325"/>
                  </a:cubicBezTo>
                  <a:cubicBezTo>
                    <a:pt x="686" y="1302"/>
                    <a:pt x="640" y="1302"/>
                    <a:pt x="617" y="1302"/>
                  </a:cubicBezTo>
                  <a:cubicBezTo>
                    <a:pt x="549" y="1279"/>
                    <a:pt x="503" y="1256"/>
                    <a:pt x="457" y="1233"/>
                  </a:cubicBezTo>
                  <a:cubicBezTo>
                    <a:pt x="412" y="1210"/>
                    <a:pt x="389" y="1165"/>
                    <a:pt x="343" y="1142"/>
                  </a:cubicBezTo>
                  <a:cubicBezTo>
                    <a:pt x="320" y="1096"/>
                    <a:pt x="298" y="1073"/>
                    <a:pt x="275" y="1028"/>
                  </a:cubicBezTo>
                  <a:cubicBezTo>
                    <a:pt x="252" y="982"/>
                    <a:pt x="229" y="937"/>
                    <a:pt x="206" y="891"/>
                  </a:cubicBezTo>
                  <a:cubicBezTo>
                    <a:pt x="206" y="845"/>
                    <a:pt x="206" y="800"/>
                    <a:pt x="206" y="731"/>
                  </a:cubicBezTo>
                  <a:cubicBezTo>
                    <a:pt x="206" y="708"/>
                    <a:pt x="206" y="663"/>
                    <a:pt x="229" y="617"/>
                  </a:cubicBezTo>
                  <a:lnTo>
                    <a:pt x="206" y="617"/>
                  </a:lnTo>
                  <a:cubicBezTo>
                    <a:pt x="229" y="571"/>
                    <a:pt x="252" y="526"/>
                    <a:pt x="275" y="480"/>
                  </a:cubicBezTo>
                  <a:cubicBezTo>
                    <a:pt x="298" y="434"/>
                    <a:pt x="343" y="389"/>
                    <a:pt x="366" y="366"/>
                  </a:cubicBezTo>
                  <a:cubicBezTo>
                    <a:pt x="412" y="320"/>
                    <a:pt x="435" y="297"/>
                    <a:pt x="480" y="275"/>
                  </a:cubicBezTo>
                  <a:cubicBezTo>
                    <a:pt x="503" y="275"/>
                    <a:pt x="526" y="252"/>
                    <a:pt x="549" y="252"/>
                  </a:cubicBezTo>
                  <a:cubicBezTo>
                    <a:pt x="572" y="252"/>
                    <a:pt x="594" y="229"/>
                    <a:pt x="594" y="229"/>
                  </a:cubicBezTo>
                  <a:cubicBezTo>
                    <a:pt x="663" y="229"/>
                    <a:pt x="708" y="206"/>
                    <a:pt x="731" y="206"/>
                  </a:cubicBezTo>
                  <a:close/>
                  <a:moveTo>
                    <a:pt x="754" y="1"/>
                  </a:moveTo>
                  <a:cubicBezTo>
                    <a:pt x="731" y="1"/>
                    <a:pt x="708" y="23"/>
                    <a:pt x="686" y="23"/>
                  </a:cubicBezTo>
                  <a:lnTo>
                    <a:pt x="572" y="23"/>
                  </a:lnTo>
                  <a:cubicBezTo>
                    <a:pt x="549" y="46"/>
                    <a:pt x="526" y="46"/>
                    <a:pt x="503" y="46"/>
                  </a:cubicBezTo>
                  <a:cubicBezTo>
                    <a:pt x="435" y="69"/>
                    <a:pt x="389" y="115"/>
                    <a:pt x="343" y="138"/>
                  </a:cubicBezTo>
                  <a:cubicBezTo>
                    <a:pt x="298" y="160"/>
                    <a:pt x="298" y="160"/>
                    <a:pt x="275" y="183"/>
                  </a:cubicBezTo>
                  <a:cubicBezTo>
                    <a:pt x="184" y="252"/>
                    <a:pt x="115" y="343"/>
                    <a:pt x="69" y="457"/>
                  </a:cubicBezTo>
                  <a:cubicBezTo>
                    <a:pt x="47" y="526"/>
                    <a:pt x="24" y="571"/>
                    <a:pt x="24" y="617"/>
                  </a:cubicBezTo>
                  <a:cubicBezTo>
                    <a:pt x="1" y="685"/>
                    <a:pt x="1" y="754"/>
                    <a:pt x="1" y="822"/>
                  </a:cubicBezTo>
                  <a:cubicBezTo>
                    <a:pt x="1" y="891"/>
                    <a:pt x="24" y="982"/>
                    <a:pt x="47" y="1028"/>
                  </a:cubicBezTo>
                  <a:cubicBezTo>
                    <a:pt x="69" y="1096"/>
                    <a:pt x="92" y="1142"/>
                    <a:pt x="138" y="1188"/>
                  </a:cubicBezTo>
                  <a:cubicBezTo>
                    <a:pt x="161" y="1256"/>
                    <a:pt x="206" y="1302"/>
                    <a:pt x="252" y="1325"/>
                  </a:cubicBezTo>
                  <a:cubicBezTo>
                    <a:pt x="298" y="1370"/>
                    <a:pt x="343" y="1393"/>
                    <a:pt x="389" y="1416"/>
                  </a:cubicBezTo>
                  <a:cubicBezTo>
                    <a:pt x="435" y="1461"/>
                    <a:pt x="503" y="1484"/>
                    <a:pt x="572" y="1484"/>
                  </a:cubicBezTo>
                  <a:cubicBezTo>
                    <a:pt x="594" y="1507"/>
                    <a:pt x="640" y="1507"/>
                    <a:pt x="663" y="1507"/>
                  </a:cubicBezTo>
                  <a:lnTo>
                    <a:pt x="754" y="1507"/>
                  </a:lnTo>
                  <a:cubicBezTo>
                    <a:pt x="868" y="1507"/>
                    <a:pt x="982" y="1484"/>
                    <a:pt x="1074" y="1439"/>
                  </a:cubicBezTo>
                  <a:cubicBezTo>
                    <a:pt x="1165" y="1393"/>
                    <a:pt x="1256" y="1325"/>
                    <a:pt x="1348" y="1233"/>
                  </a:cubicBezTo>
                  <a:cubicBezTo>
                    <a:pt x="1370" y="1188"/>
                    <a:pt x="1393" y="1142"/>
                    <a:pt x="1416" y="1096"/>
                  </a:cubicBezTo>
                  <a:cubicBezTo>
                    <a:pt x="1462" y="1051"/>
                    <a:pt x="1462" y="982"/>
                    <a:pt x="1485" y="937"/>
                  </a:cubicBezTo>
                  <a:cubicBezTo>
                    <a:pt x="1507" y="891"/>
                    <a:pt x="1507" y="822"/>
                    <a:pt x="1507" y="754"/>
                  </a:cubicBezTo>
                  <a:cubicBezTo>
                    <a:pt x="1507" y="685"/>
                    <a:pt x="1485" y="640"/>
                    <a:pt x="1485" y="571"/>
                  </a:cubicBezTo>
                  <a:cubicBezTo>
                    <a:pt x="1439" y="457"/>
                    <a:pt x="1393" y="366"/>
                    <a:pt x="1325" y="275"/>
                  </a:cubicBezTo>
                  <a:cubicBezTo>
                    <a:pt x="1302" y="252"/>
                    <a:pt x="1279" y="206"/>
                    <a:pt x="1233" y="183"/>
                  </a:cubicBezTo>
                  <a:cubicBezTo>
                    <a:pt x="1188" y="138"/>
                    <a:pt x="1119" y="115"/>
                    <a:pt x="1051" y="69"/>
                  </a:cubicBezTo>
                  <a:cubicBezTo>
                    <a:pt x="1005" y="46"/>
                    <a:pt x="982" y="46"/>
                    <a:pt x="937" y="46"/>
                  </a:cubicBezTo>
                  <a:cubicBezTo>
                    <a:pt x="914" y="23"/>
                    <a:pt x="914" y="23"/>
                    <a:pt x="891" y="23"/>
                  </a:cubicBezTo>
                  <a:lnTo>
                    <a:pt x="868" y="23"/>
                  </a:lnTo>
                  <a:cubicBezTo>
                    <a:pt x="845" y="23"/>
                    <a:pt x="800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24"/>
            <p:cNvSpPr/>
            <p:nvPr/>
          </p:nvSpPr>
          <p:spPr>
            <a:xfrm>
              <a:off x="4398600" y="739025"/>
              <a:ext cx="37675" cy="37675"/>
            </a:xfrm>
            <a:custGeom>
              <a:avLst/>
              <a:gdLst/>
              <a:ahLst/>
              <a:cxnLst/>
              <a:rect l="l" t="t" r="r" b="b"/>
              <a:pathLst>
                <a:path w="1507" h="1507" extrusionOk="0">
                  <a:moveTo>
                    <a:pt x="913" y="206"/>
                  </a:moveTo>
                  <a:cubicBezTo>
                    <a:pt x="936" y="228"/>
                    <a:pt x="959" y="228"/>
                    <a:pt x="982" y="251"/>
                  </a:cubicBezTo>
                  <a:cubicBezTo>
                    <a:pt x="1005" y="251"/>
                    <a:pt x="1027" y="251"/>
                    <a:pt x="1050" y="274"/>
                  </a:cubicBezTo>
                  <a:cubicBezTo>
                    <a:pt x="1096" y="320"/>
                    <a:pt x="1119" y="343"/>
                    <a:pt x="1164" y="365"/>
                  </a:cubicBezTo>
                  <a:cubicBezTo>
                    <a:pt x="1187" y="388"/>
                    <a:pt x="1210" y="434"/>
                    <a:pt x="1233" y="480"/>
                  </a:cubicBezTo>
                  <a:cubicBezTo>
                    <a:pt x="1256" y="525"/>
                    <a:pt x="1279" y="571"/>
                    <a:pt x="1301" y="617"/>
                  </a:cubicBezTo>
                  <a:cubicBezTo>
                    <a:pt x="1301" y="662"/>
                    <a:pt x="1301" y="708"/>
                    <a:pt x="1301" y="753"/>
                  </a:cubicBezTo>
                  <a:cubicBezTo>
                    <a:pt x="1301" y="799"/>
                    <a:pt x="1301" y="845"/>
                    <a:pt x="1279" y="890"/>
                  </a:cubicBezTo>
                  <a:cubicBezTo>
                    <a:pt x="1279" y="959"/>
                    <a:pt x="1256" y="1005"/>
                    <a:pt x="1233" y="1050"/>
                  </a:cubicBezTo>
                  <a:cubicBezTo>
                    <a:pt x="1187" y="1073"/>
                    <a:pt x="1164" y="1119"/>
                    <a:pt x="1142" y="1141"/>
                  </a:cubicBezTo>
                  <a:cubicBezTo>
                    <a:pt x="1096" y="1187"/>
                    <a:pt x="1073" y="1210"/>
                    <a:pt x="1027" y="1233"/>
                  </a:cubicBezTo>
                  <a:cubicBezTo>
                    <a:pt x="982" y="1256"/>
                    <a:pt x="936" y="1256"/>
                    <a:pt x="890" y="1278"/>
                  </a:cubicBezTo>
                  <a:cubicBezTo>
                    <a:pt x="845" y="1278"/>
                    <a:pt x="799" y="1301"/>
                    <a:pt x="754" y="1301"/>
                  </a:cubicBezTo>
                  <a:cubicBezTo>
                    <a:pt x="708" y="1301"/>
                    <a:pt x="662" y="1278"/>
                    <a:pt x="617" y="1278"/>
                  </a:cubicBezTo>
                  <a:cubicBezTo>
                    <a:pt x="571" y="1256"/>
                    <a:pt x="525" y="1233"/>
                    <a:pt x="457" y="1210"/>
                  </a:cubicBezTo>
                  <a:cubicBezTo>
                    <a:pt x="434" y="1187"/>
                    <a:pt x="388" y="1164"/>
                    <a:pt x="366" y="1119"/>
                  </a:cubicBezTo>
                  <a:cubicBezTo>
                    <a:pt x="320" y="1096"/>
                    <a:pt x="297" y="1050"/>
                    <a:pt x="274" y="1005"/>
                  </a:cubicBezTo>
                  <a:cubicBezTo>
                    <a:pt x="251" y="959"/>
                    <a:pt x="229" y="913"/>
                    <a:pt x="229" y="868"/>
                  </a:cubicBezTo>
                  <a:cubicBezTo>
                    <a:pt x="206" y="822"/>
                    <a:pt x="206" y="776"/>
                    <a:pt x="206" y="731"/>
                  </a:cubicBezTo>
                  <a:cubicBezTo>
                    <a:pt x="206" y="685"/>
                    <a:pt x="229" y="639"/>
                    <a:pt x="229" y="594"/>
                  </a:cubicBezTo>
                  <a:cubicBezTo>
                    <a:pt x="251" y="548"/>
                    <a:pt x="274" y="502"/>
                    <a:pt x="297" y="457"/>
                  </a:cubicBezTo>
                  <a:cubicBezTo>
                    <a:pt x="320" y="411"/>
                    <a:pt x="343" y="388"/>
                    <a:pt x="388" y="343"/>
                  </a:cubicBezTo>
                  <a:cubicBezTo>
                    <a:pt x="411" y="320"/>
                    <a:pt x="457" y="297"/>
                    <a:pt x="502" y="251"/>
                  </a:cubicBezTo>
                  <a:lnTo>
                    <a:pt x="548" y="251"/>
                  </a:lnTo>
                  <a:cubicBezTo>
                    <a:pt x="571" y="228"/>
                    <a:pt x="594" y="228"/>
                    <a:pt x="617" y="206"/>
                  </a:cubicBezTo>
                  <a:close/>
                  <a:moveTo>
                    <a:pt x="639" y="0"/>
                  </a:moveTo>
                  <a:cubicBezTo>
                    <a:pt x="617" y="0"/>
                    <a:pt x="571" y="23"/>
                    <a:pt x="525" y="23"/>
                  </a:cubicBezTo>
                  <a:cubicBezTo>
                    <a:pt x="457" y="46"/>
                    <a:pt x="411" y="69"/>
                    <a:pt x="366" y="92"/>
                  </a:cubicBezTo>
                  <a:cubicBezTo>
                    <a:pt x="343" y="114"/>
                    <a:pt x="343" y="114"/>
                    <a:pt x="320" y="137"/>
                  </a:cubicBezTo>
                  <a:lnTo>
                    <a:pt x="297" y="160"/>
                  </a:lnTo>
                  <a:cubicBezTo>
                    <a:pt x="251" y="183"/>
                    <a:pt x="206" y="228"/>
                    <a:pt x="160" y="297"/>
                  </a:cubicBezTo>
                  <a:cubicBezTo>
                    <a:pt x="137" y="320"/>
                    <a:pt x="92" y="388"/>
                    <a:pt x="69" y="457"/>
                  </a:cubicBezTo>
                  <a:cubicBezTo>
                    <a:pt x="23" y="525"/>
                    <a:pt x="0" y="639"/>
                    <a:pt x="0" y="753"/>
                  </a:cubicBezTo>
                  <a:cubicBezTo>
                    <a:pt x="0" y="868"/>
                    <a:pt x="23" y="982"/>
                    <a:pt x="92" y="1096"/>
                  </a:cubicBezTo>
                  <a:cubicBezTo>
                    <a:pt x="137" y="1187"/>
                    <a:pt x="229" y="1278"/>
                    <a:pt x="320" y="1370"/>
                  </a:cubicBezTo>
                  <a:cubicBezTo>
                    <a:pt x="411" y="1438"/>
                    <a:pt x="548" y="1484"/>
                    <a:pt x="662" y="1484"/>
                  </a:cubicBezTo>
                  <a:cubicBezTo>
                    <a:pt x="685" y="1507"/>
                    <a:pt x="731" y="1507"/>
                    <a:pt x="754" y="1507"/>
                  </a:cubicBezTo>
                  <a:cubicBezTo>
                    <a:pt x="776" y="1507"/>
                    <a:pt x="799" y="1507"/>
                    <a:pt x="845" y="1484"/>
                  </a:cubicBezTo>
                  <a:cubicBezTo>
                    <a:pt x="913" y="1484"/>
                    <a:pt x="959" y="1461"/>
                    <a:pt x="1005" y="1461"/>
                  </a:cubicBezTo>
                  <a:cubicBezTo>
                    <a:pt x="1073" y="1438"/>
                    <a:pt x="1119" y="1393"/>
                    <a:pt x="1164" y="1370"/>
                  </a:cubicBezTo>
                  <a:cubicBezTo>
                    <a:pt x="1210" y="1347"/>
                    <a:pt x="1256" y="1301"/>
                    <a:pt x="1301" y="1256"/>
                  </a:cubicBezTo>
                  <a:cubicBezTo>
                    <a:pt x="1347" y="1210"/>
                    <a:pt x="1393" y="1164"/>
                    <a:pt x="1415" y="1096"/>
                  </a:cubicBezTo>
                  <a:cubicBezTo>
                    <a:pt x="1461" y="1050"/>
                    <a:pt x="1484" y="982"/>
                    <a:pt x="1484" y="913"/>
                  </a:cubicBezTo>
                  <a:cubicBezTo>
                    <a:pt x="1507" y="868"/>
                    <a:pt x="1507" y="799"/>
                    <a:pt x="1507" y="753"/>
                  </a:cubicBezTo>
                  <a:cubicBezTo>
                    <a:pt x="1507" y="685"/>
                    <a:pt x="1507" y="617"/>
                    <a:pt x="1484" y="548"/>
                  </a:cubicBezTo>
                  <a:cubicBezTo>
                    <a:pt x="1461" y="434"/>
                    <a:pt x="1393" y="320"/>
                    <a:pt x="1301" y="228"/>
                  </a:cubicBezTo>
                  <a:cubicBezTo>
                    <a:pt x="1301" y="228"/>
                    <a:pt x="1301" y="206"/>
                    <a:pt x="1279" y="206"/>
                  </a:cubicBezTo>
                  <a:lnTo>
                    <a:pt x="1256" y="183"/>
                  </a:lnTo>
                  <a:cubicBezTo>
                    <a:pt x="1187" y="114"/>
                    <a:pt x="1096" y="69"/>
                    <a:pt x="1027" y="46"/>
                  </a:cubicBezTo>
                  <a:cubicBezTo>
                    <a:pt x="982" y="23"/>
                    <a:pt x="936" y="0"/>
                    <a:pt x="8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24"/>
            <p:cNvSpPr/>
            <p:nvPr/>
          </p:nvSpPr>
          <p:spPr>
            <a:xfrm>
              <a:off x="4145225" y="576950"/>
              <a:ext cx="700200" cy="631150"/>
            </a:xfrm>
            <a:custGeom>
              <a:avLst/>
              <a:gdLst/>
              <a:ahLst/>
              <a:cxnLst/>
              <a:rect l="l" t="t" r="r" b="b"/>
              <a:pathLst>
                <a:path w="28008" h="25246" extrusionOk="0">
                  <a:moveTo>
                    <a:pt x="13217" y="275"/>
                  </a:moveTo>
                  <a:cubicBezTo>
                    <a:pt x="14837" y="1576"/>
                    <a:pt x="16732" y="2808"/>
                    <a:pt x="18992" y="3995"/>
                  </a:cubicBezTo>
                  <a:cubicBezTo>
                    <a:pt x="19950" y="4497"/>
                    <a:pt x="20977" y="5000"/>
                    <a:pt x="22119" y="5525"/>
                  </a:cubicBezTo>
                  <a:cubicBezTo>
                    <a:pt x="22644" y="5753"/>
                    <a:pt x="23169" y="5981"/>
                    <a:pt x="23694" y="6209"/>
                  </a:cubicBezTo>
                  <a:cubicBezTo>
                    <a:pt x="24355" y="6506"/>
                    <a:pt x="24903" y="6711"/>
                    <a:pt x="25383" y="6894"/>
                  </a:cubicBezTo>
                  <a:cubicBezTo>
                    <a:pt x="26273" y="7214"/>
                    <a:pt x="27049" y="7419"/>
                    <a:pt x="27779" y="7556"/>
                  </a:cubicBezTo>
                  <a:cubicBezTo>
                    <a:pt x="27483" y="8560"/>
                    <a:pt x="27003" y="9656"/>
                    <a:pt x="26318" y="10843"/>
                  </a:cubicBezTo>
                  <a:cubicBezTo>
                    <a:pt x="25383" y="12486"/>
                    <a:pt x="24219" y="14038"/>
                    <a:pt x="23100" y="15545"/>
                  </a:cubicBezTo>
                  <a:cubicBezTo>
                    <a:pt x="22895" y="15819"/>
                    <a:pt x="22689" y="16070"/>
                    <a:pt x="22484" y="16344"/>
                  </a:cubicBezTo>
                  <a:lnTo>
                    <a:pt x="22370" y="16526"/>
                  </a:lnTo>
                  <a:cubicBezTo>
                    <a:pt x="22233" y="16686"/>
                    <a:pt x="22096" y="16869"/>
                    <a:pt x="21959" y="17051"/>
                  </a:cubicBezTo>
                  <a:cubicBezTo>
                    <a:pt x="21776" y="17302"/>
                    <a:pt x="21594" y="17531"/>
                    <a:pt x="21411" y="17782"/>
                  </a:cubicBezTo>
                  <a:cubicBezTo>
                    <a:pt x="21046" y="18261"/>
                    <a:pt x="20658" y="18740"/>
                    <a:pt x="20247" y="19243"/>
                  </a:cubicBezTo>
                  <a:cubicBezTo>
                    <a:pt x="19517" y="20133"/>
                    <a:pt x="18718" y="21046"/>
                    <a:pt x="17827" y="22073"/>
                  </a:cubicBezTo>
                  <a:cubicBezTo>
                    <a:pt x="17420" y="22503"/>
                    <a:pt x="16989" y="22979"/>
                    <a:pt x="16514" y="23432"/>
                  </a:cubicBezTo>
                  <a:lnTo>
                    <a:pt x="16514" y="23432"/>
                  </a:lnTo>
                  <a:cubicBezTo>
                    <a:pt x="16518" y="23428"/>
                    <a:pt x="16522" y="23424"/>
                    <a:pt x="16526" y="23420"/>
                  </a:cubicBezTo>
                  <a:lnTo>
                    <a:pt x="16526" y="23420"/>
                  </a:lnTo>
                  <a:lnTo>
                    <a:pt x="16504" y="23442"/>
                  </a:lnTo>
                  <a:cubicBezTo>
                    <a:pt x="16507" y="23439"/>
                    <a:pt x="16511" y="23436"/>
                    <a:pt x="16514" y="23432"/>
                  </a:cubicBezTo>
                  <a:lnTo>
                    <a:pt x="16514" y="23432"/>
                  </a:lnTo>
                  <a:cubicBezTo>
                    <a:pt x="15970" y="23998"/>
                    <a:pt x="15381" y="24519"/>
                    <a:pt x="14792" y="25040"/>
                  </a:cubicBezTo>
                  <a:lnTo>
                    <a:pt x="14678" y="25017"/>
                  </a:lnTo>
                  <a:cubicBezTo>
                    <a:pt x="13810" y="24858"/>
                    <a:pt x="12897" y="24606"/>
                    <a:pt x="11733" y="24150"/>
                  </a:cubicBezTo>
                  <a:cubicBezTo>
                    <a:pt x="11254" y="23967"/>
                    <a:pt x="10774" y="23762"/>
                    <a:pt x="10341" y="23579"/>
                  </a:cubicBezTo>
                  <a:cubicBezTo>
                    <a:pt x="9930" y="23397"/>
                    <a:pt x="9496" y="23214"/>
                    <a:pt x="9017" y="22986"/>
                  </a:cubicBezTo>
                  <a:cubicBezTo>
                    <a:pt x="6666" y="21913"/>
                    <a:pt x="4657" y="20840"/>
                    <a:pt x="2900" y="19699"/>
                  </a:cubicBezTo>
                  <a:cubicBezTo>
                    <a:pt x="1941" y="19083"/>
                    <a:pt x="1051" y="18444"/>
                    <a:pt x="229" y="17782"/>
                  </a:cubicBezTo>
                  <a:cubicBezTo>
                    <a:pt x="1142" y="16983"/>
                    <a:pt x="2010" y="16161"/>
                    <a:pt x="2763" y="15339"/>
                  </a:cubicBezTo>
                  <a:cubicBezTo>
                    <a:pt x="3196" y="14883"/>
                    <a:pt x="3630" y="14404"/>
                    <a:pt x="3995" y="13970"/>
                  </a:cubicBezTo>
                  <a:cubicBezTo>
                    <a:pt x="4429" y="13468"/>
                    <a:pt x="4817" y="13011"/>
                    <a:pt x="5205" y="12532"/>
                  </a:cubicBezTo>
                  <a:cubicBezTo>
                    <a:pt x="6050" y="11528"/>
                    <a:pt x="6826" y="10569"/>
                    <a:pt x="7533" y="9633"/>
                  </a:cubicBezTo>
                  <a:lnTo>
                    <a:pt x="7807" y="9245"/>
                  </a:lnTo>
                  <a:lnTo>
                    <a:pt x="8035" y="8948"/>
                  </a:lnTo>
                  <a:cubicBezTo>
                    <a:pt x="8195" y="8743"/>
                    <a:pt x="8355" y="8515"/>
                    <a:pt x="8515" y="8309"/>
                  </a:cubicBezTo>
                  <a:cubicBezTo>
                    <a:pt x="8834" y="7853"/>
                    <a:pt x="9177" y="7419"/>
                    <a:pt x="9496" y="6963"/>
                  </a:cubicBezTo>
                  <a:cubicBezTo>
                    <a:pt x="10318" y="5867"/>
                    <a:pt x="10911" y="4977"/>
                    <a:pt x="11436" y="4132"/>
                  </a:cubicBezTo>
                  <a:cubicBezTo>
                    <a:pt x="12075" y="3059"/>
                    <a:pt x="12578" y="2101"/>
                    <a:pt x="12920" y="1165"/>
                  </a:cubicBezTo>
                  <a:cubicBezTo>
                    <a:pt x="13034" y="868"/>
                    <a:pt x="13148" y="571"/>
                    <a:pt x="13217" y="275"/>
                  </a:cubicBezTo>
                  <a:close/>
                  <a:moveTo>
                    <a:pt x="13125" y="1"/>
                  </a:moveTo>
                  <a:cubicBezTo>
                    <a:pt x="13103" y="1"/>
                    <a:pt x="13080" y="24"/>
                    <a:pt x="13080" y="69"/>
                  </a:cubicBezTo>
                  <a:cubicBezTo>
                    <a:pt x="12783" y="1119"/>
                    <a:pt x="12304" y="2238"/>
                    <a:pt x="11596" y="3470"/>
                  </a:cubicBezTo>
                  <a:cubicBezTo>
                    <a:pt x="10637" y="5137"/>
                    <a:pt x="9473" y="6689"/>
                    <a:pt x="8355" y="8172"/>
                  </a:cubicBezTo>
                  <a:cubicBezTo>
                    <a:pt x="8150" y="8446"/>
                    <a:pt x="7944" y="8720"/>
                    <a:pt x="7761" y="8971"/>
                  </a:cubicBezTo>
                  <a:lnTo>
                    <a:pt x="7625" y="9154"/>
                  </a:lnTo>
                  <a:cubicBezTo>
                    <a:pt x="7488" y="9336"/>
                    <a:pt x="7373" y="9496"/>
                    <a:pt x="7236" y="9679"/>
                  </a:cubicBezTo>
                  <a:cubicBezTo>
                    <a:pt x="7054" y="9930"/>
                    <a:pt x="6848" y="10181"/>
                    <a:pt x="6666" y="10409"/>
                  </a:cubicBezTo>
                  <a:cubicBezTo>
                    <a:pt x="6301" y="10911"/>
                    <a:pt x="5913" y="11391"/>
                    <a:pt x="5502" y="11870"/>
                  </a:cubicBezTo>
                  <a:cubicBezTo>
                    <a:pt x="4771" y="12760"/>
                    <a:pt x="3972" y="13696"/>
                    <a:pt x="3082" y="14700"/>
                  </a:cubicBezTo>
                  <a:cubicBezTo>
                    <a:pt x="2671" y="15157"/>
                    <a:pt x="2238" y="15613"/>
                    <a:pt x="1781" y="16070"/>
                  </a:cubicBezTo>
                  <a:lnTo>
                    <a:pt x="1804" y="16070"/>
                  </a:lnTo>
                  <a:cubicBezTo>
                    <a:pt x="1233" y="16618"/>
                    <a:pt x="640" y="17165"/>
                    <a:pt x="47" y="17690"/>
                  </a:cubicBezTo>
                  <a:cubicBezTo>
                    <a:pt x="1" y="17713"/>
                    <a:pt x="1" y="17736"/>
                    <a:pt x="1" y="17782"/>
                  </a:cubicBezTo>
                  <a:cubicBezTo>
                    <a:pt x="1" y="17805"/>
                    <a:pt x="1" y="17805"/>
                    <a:pt x="1" y="17827"/>
                  </a:cubicBezTo>
                  <a:cubicBezTo>
                    <a:pt x="1" y="17850"/>
                    <a:pt x="24" y="17873"/>
                    <a:pt x="47" y="17896"/>
                  </a:cubicBezTo>
                  <a:cubicBezTo>
                    <a:pt x="1690" y="19220"/>
                    <a:pt x="3584" y="20452"/>
                    <a:pt x="5867" y="21662"/>
                  </a:cubicBezTo>
                  <a:cubicBezTo>
                    <a:pt x="6826" y="22187"/>
                    <a:pt x="7853" y="22666"/>
                    <a:pt x="8994" y="23191"/>
                  </a:cubicBezTo>
                  <a:cubicBezTo>
                    <a:pt x="9473" y="23420"/>
                    <a:pt x="10021" y="23648"/>
                    <a:pt x="10569" y="23876"/>
                  </a:cubicBezTo>
                  <a:cubicBezTo>
                    <a:pt x="11231" y="24173"/>
                    <a:pt x="11779" y="24378"/>
                    <a:pt x="12258" y="24561"/>
                  </a:cubicBezTo>
                  <a:cubicBezTo>
                    <a:pt x="13217" y="24903"/>
                    <a:pt x="14061" y="25131"/>
                    <a:pt x="14860" y="25246"/>
                  </a:cubicBezTo>
                  <a:cubicBezTo>
                    <a:pt x="14883" y="25246"/>
                    <a:pt x="14906" y="25223"/>
                    <a:pt x="14929" y="25223"/>
                  </a:cubicBezTo>
                  <a:cubicBezTo>
                    <a:pt x="14929" y="25200"/>
                    <a:pt x="14951" y="25177"/>
                    <a:pt x="14951" y="25154"/>
                  </a:cubicBezTo>
                  <a:cubicBezTo>
                    <a:pt x="15887" y="24355"/>
                    <a:pt x="16732" y="23534"/>
                    <a:pt x="17508" y="22712"/>
                  </a:cubicBezTo>
                  <a:cubicBezTo>
                    <a:pt x="17942" y="22233"/>
                    <a:pt x="18352" y="21753"/>
                    <a:pt x="18740" y="21342"/>
                  </a:cubicBezTo>
                  <a:cubicBezTo>
                    <a:pt x="19174" y="20817"/>
                    <a:pt x="19562" y="20361"/>
                    <a:pt x="19950" y="19904"/>
                  </a:cubicBezTo>
                  <a:cubicBezTo>
                    <a:pt x="20795" y="18900"/>
                    <a:pt x="21548" y="17942"/>
                    <a:pt x="22256" y="16983"/>
                  </a:cubicBezTo>
                  <a:lnTo>
                    <a:pt x="22370" y="16846"/>
                  </a:lnTo>
                  <a:lnTo>
                    <a:pt x="22552" y="16618"/>
                  </a:lnTo>
                  <a:lnTo>
                    <a:pt x="22758" y="16321"/>
                  </a:lnTo>
                  <a:cubicBezTo>
                    <a:pt x="22917" y="16093"/>
                    <a:pt x="23077" y="15887"/>
                    <a:pt x="23237" y="15682"/>
                  </a:cubicBezTo>
                  <a:cubicBezTo>
                    <a:pt x="23579" y="15225"/>
                    <a:pt x="23922" y="14792"/>
                    <a:pt x="24241" y="14335"/>
                  </a:cubicBezTo>
                  <a:cubicBezTo>
                    <a:pt x="25063" y="13217"/>
                    <a:pt x="25657" y="12349"/>
                    <a:pt x="26159" y="11505"/>
                  </a:cubicBezTo>
                  <a:cubicBezTo>
                    <a:pt x="26821" y="10432"/>
                    <a:pt x="27300" y="9451"/>
                    <a:pt x="27665" y="8537"/>
                  </a:cubicBezTo>
                  <a:cubicBezTo>
                    <a:pt x="27779" y="8218"/>
                    <a:pt x="27893" y="7898"/>
                    <a:pt x="27985" y="7579"/>
                  </a:cubicBezTo>
                  <a:lnTo>
                    <a:pt x="27985" y="7556"/>
                  </a:lnTo>
                  <a:lnTo>
                    <a:pt x="28008" y="7488"/>
                  </a:lnTo>
                  <a:cubicBezTo>
                    <a:pt x="28008" y="7488"/>
                    <a:pt x="28008" y="7442"/>
                    <a:pt x="28008" y="7419"/>
                  </a:cubicBezTo>
                  <a:lnTo>
                    <a:pt x="28008" y="7373"/>
                  </a:lnTo>
                  <a:lnTo>
                    <a:pt x="27962" y="7373"/>
                  </a:lnTo>
                  <a:cubicBezTo>
                    <a:pt x="27939" y="7351"/>
                    <a:pt x="27916" y="7351"/>
                    <a:pt x="27916" y="7351"/>
                  </a:cubicBezTo>
                  <a:lnTo>
                    <a:pt x="27802" y="7351"/>
                  </a:lnTo>
                  <a:cubicBezTo>
                    <a:pt x="26935" y="7191"/>
                    <a:pt x="26022" y="6917"/>
                    <a:pt x="24858" y="6483"/>
                  </a:cubicBezTo>
                  <a:cubicBezTo>
                    <a:pt x="24378" y="6278"/>
                    <a:pt x="23899" y="6095"/>
                    <a:pt x="23465" y="5890"/>
                  </a:cubicBezTo>
                  <a:cubicBezTo>
                    <a:pt x="23054" y="5730"/>
                    <a:pt x="22621" y="5525"/>
                    <a:pt x="22141" y="5319"/>
                  </a:cubicBezTo>
                  <a:cubicBezTo>
                    <a:pt x="19790" y="4246"/>
                    <a:pt x="17782" y="3174"/>
                    <a:pt x="16001" y="2032"/>
                  </a:cubicBezTo>
                  <a:cubicBezTo>
                    <a:pt x="15043" y="1393"/>
                    <a:pt x="14107" y="731"/>
                    <a:pt x="13262" y="46"/>
                  </a:cubicBezTo>
                  <a:cubicBezTo>
                    <a:pt x="13240" y="24"/>
                    <a:pt x="13240" y="1"/>
                    <a:pt x="13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24"/>
            <p:cNvSpPr/>
            <p:nvPr/>
          </p:nvSpPr>
          <p:spPr>
            <a:xfrm>
              <a:off x="4504150" y="683675"/>
              <a:ext cx="103325" cy="93600"/>
            </a:xfrm>
            <a:custGeom>
              <a:avLst/>
              <a:gdLst/>
              <a:ahLst/>
              <a:cxnLst/>
              <a:rect l="l" t="t" r="r" b="b"/>
              <a:pathLst>
                <a:path w="4133" h="3744" extrusionOk="0">
                  <a:moveTo>
                    <a:pt x="1188" y="469"/>
                  </a:moveTo>
                  <a:lnTo>
                    <a:pt x="1188" y="469"/>
                  </a:lnTo>
                  <a:cubicBezTo>
                    <a:pt x="1180" y="473"/>
                    <a:pt x="1173" y="476"/>
                    <a:pt x="1165" y="480"/>
                  </a:cubicBezTo>
                  <a:cubicBezTo>
                    <a:pt x="1182" y="480"/>
                    <a:pt x="1187" y="480"/>
                    <a:pt x="1188" y="469"/>
                  </a:cubicBezTo>
                  <a:close/>
                  <a:moveTo>
                    <a:pt x="3790" y="1027"/>
                  </a:moveTo>
                  <a:cubicBezTo>
                    <a:pt x="3790" y="1045"/>
                    <a:pt x="3790" y="1049"/>
                    <a:pt x="3801" y="1050"/>
                  </a:cubicBezTo>
                  <a:lnTo>
                    <a:pt x="3801" y="1050"/>
                  </a:lnTo>
                  <a:cubicBezTo>
                    <a:pt x="3798" y="1042"/>
                    <a:pt x="3794" y="1035"/>
                    <a:pt x="3790" y="1027"/>
                  </a:cubicBezTo>
                  <a:close/>
                  <a:moveTo>
                    <a:pt x="2261" y="0"/>
                  </a:moveTo>
                  <a:cubicBezTo>
                    <a:pt x="2032" y="0"/>
                    <a:pt x="1804" y="46"/>
                    <a:pt x="1576" y="114"/>
                  </a:cubicBezTo>
                  <a:cubicBezTo>
                    <a:pt x="1256" y="206"/>
                    <a:pt x="937" y="365"/>
                    <a:pt x="686" y="594"/>
                  </a:cubicBezTo>
                  <a:cubicBezTo>
                    <a:pt x="549" y="708"/>
                    <a:pt x="435" y="822"/>
                    <a:pt x="343" y="959"/>
                  </a:cubicBezTo>
                  <a:cubicBezTo>
                    <a:pt x="229" y="1119"/>
                    <a:pt x="161" y="1278"/>
                    <a:pt x="92" y="1461"/>
                  </a:cubicBezTo>
                  <a:cubicBezTo>
                    <a:pt x="47" y="1621"/>
                    <a:pt x="1" y="1803"/>
                    <a:pt x="1" y="1986"/>
                  </a:cubicBezTo>
                  <a:cubicBezTo>
                    <a:pt x="1" y="2146"/>
                    <a:pt x="24" y="2306"/>
                    <a:pt x="69" y="2465"/>
                  </a:cubicBezTo>
                  <a:cubicBezTo>
                    <a:pt x="138" y="2785"/>
                    <a:pt x="343" y="3036"/>
                    <a:pt x="572" y="3219"/>
                  </a:cubicBezTo>
                  <a:cubicBezTo>
                    <a:pt x="823" y="3424"/>
                    <a:pt x="1142" y="3561"/>
                    <a:pt x="1462" y="3652"/>
                  </a:cubicBezTo>
                  <a:cubicBezTo>
                    <a:pt x="1660" y="3713"/>
                    <a:pt x="1868" y="3744"/>
                    <a:pt x="2079" y="3744"/>
                  </a:cubicBezTo>
                  <a:cubicBezTo>
                    <a:pt x="2185" y="3744"/>
                    <a:pt x="2291" y="3736"/>
                    <a:pt x="2398" y="3721"/>
                  </a:cubicBezTo>
                  <a:cubicBezTo>
                    <a:pt x="2557" y="3698"/>
                    <a:pt x="2717" y="3675"/>
                    <a:pt x="2877" y="3629"/>
                  </a:cubicBezTo>
                  <a:cubicBezTo>
                    <a:pt x="3037" y="3584"/>
                    <a:pt x="3174" y="3515"/>
                    <a:pt x="3311" y="3424"/>
                  </a:cubicBezTo>
                  <a:cubicBezTo>
                    <a:pt x="3493" y="3333"/>
                    <a:pt x="3653" y="3196"/>
                    <a:pt x="3767" y="3036"/>
                  </a:cubicBezTo>
                  <a:cubicBezTo>
                    <a:pt x="3836" y="2967"/>
                    <a:pt x="3904" y="2876"/>
                    <a:pt x="3950" y="2785"/>
                  </a:cubicBezTo>
                  <a:cubicBezTo>
                    <a:pt x="4018" y="2694"/>
                    <a:pt x="4041" y="2579"/>
                    <a:pt x="4064" y="2488"/>
                  </a:cubicBezTo>
                  <a:cubicBezTo>
                    <a:pt x="4132" y="2283"/>
                    <a:pt x="4132" y="2077"/>
                    <a:pt x="4087" y="1872"/>
                  </a:cubicBezTo>
                  <a:cubicBezTo>
                    <a:pt x="4041" y="1644"/>
                    <a:pt x="3950" y="1438"/>
                    <a:pt x="3813" y="1256"/>
                  </a:cubicBezTo>
                  <a:cubicBezTo>
                    <a:pt x="3785" y="1227"/>
                    <a:pt x="3756" y="1208"/>
                    <a:pt x="3728" y="1208"/>
                  </a:cubicBezTo>
                  <a:cubicBezTo>
                    <a:pt x="3711" y="1208"/>
                    <a:pt x="3693" y="1215"/>
                    <a:pt x="3676" y="1233"/>
                  </a:cubicBezTo>
                  <a:cubicBezTo>
                    <a:pt x="3630" y="1256"/>
                    <a:pt x="3630" y="1324"/>
                    <a:pt x="3653" y="1370"/>
                  </a:cubicBezTo>
                  <a:cubicBezTo>
                    <a:pt x="3699" y="1415"/>
                    <a:pt x="3744" y="1484"/>
                    <a:pt x="3767" y="1552"/>
                  </a:cubicBezTo>
                  <a:cubicBezTo>
                    <a:pt x="3836" y="1666"/>
                    <a:pt x="3858" y="1758"/>
                    <a:pt x="3904" y="1872"/>
                  </a:cubicBezTo>
                  <a:cubicBezTo>
                    <a:pt x="3927" y="1963"/>
                    <a:pt x="3927" y="2077"/>
                    <a:pt x="3927" y="2191"/>
                  </a:cubicBezTo>
                  <a:cubicBezTo>
                    <a:pt x="3927" y="2283"/>
                    <a:pt x="3904" y="2374"/>
                    <a:pt x="3881" y="2465"/>
                  </a:cubicBezTo>
                  <a:cubicBezTo>
                    <a:pt x="3858" y="2557"/>
                    <a:pt x="3813" y="2648"/>
                    <a:pt x="3767" y="2739"/>
                  </a:cubicBezTo>
                  <a:cubicBezTo>
                    <a:pt x="3699" y="2853"/>
                    <a:pt x="3607" y="2945"/>
                    <a:pt x="3516" y="3036"/>
                  </a:cubicBezTo>
                  <a:cubicBezTo>
                    <a:pt x="3402" y="3150"/>
                    <a:pt x="3265" y="3241"/>
                    <a:pt x="3151" y="3310"/>
                  </a:cubicBezTo>
                  <a:cubicBezTo>
                    <a:pt x="2991" y="3378"/>
                    <a:pt x="2809" y="3447"/>
                    <a:pt x="2626" y="3492"/>
                  </a:cubicBezTo>
                  <a:cubicBezTo>
                    <a:pt x="2443" y="3538"/>
                    <a:pt x="2261" y="3538"/>
                    <a:pt x="2055" y="3538"/>
                  </a:cubicBezTo>
                  <a:lnTo>
                    <a:pt x="2032" y="3538"/>
                  </a:lnTo>
                  <a:cubicBezTo>
                    <a:pt x="1827" y="3538"/>
                    <a:pt x="1622" y="3492"/>
                    <a:pt x="1416" y="3447"/>
                  </a:cubicBezTo>
                  <a:cubicBezTo>
                    <a:pt x="1234" y="3378"/>
                    <a:pt x="1051" y="3310"/>
                    <a:pt x="891" y="3219"/>
                  </a:cubicBezTo>
                  <a:lnTo>
                    <a:pt x="914" y="3219"/>
                  </a:lnTo>
                  <a:cubicBezTo>
                    <a:pt x="777" y="3150"/>
                    <a:pt x="663" y="3059"/>
                    <a:pt x="549" y="2945"/>
                  </a:cubicBezTo>
                  <a:cubicBezTo>
                    <a:pt x="457" y="2853"/>
                    <a:pt x="389" y="2739"/>
                    <a:pt x="343" y="2648"/>
                  </a:cubicBezTo>
                  <a:cubicBezTo>
                    <a:pt x="298" y="2557"/>
                    <a:pt x="252" y="2442"/>
                    <a:pt x="229" y="2328"/>
                  </a:cubicBezTo>
                  <a:cubicBezTo>
                    <a:pt x="206" y="2214"/>
                    <a:pt x="184" y="2123"/>
                    <a:pt x="184" y="2009"/>
                  </a:cubicBezTo>
                  <a:cubicBezTo>
                    <a:pt x="206" y="1849"/>
                    <a:pt x="229" y="1712"/>
                    <a:pt x="275" y="1575"/>
                  </a:cubicBezTo>
                  <a:lnTo>
                    <a:pt x="275" y="1575"/>
                  </a:lnTo>
                  <a:cubicBezTo>
                    <a:pt x="265" y="1575"/>
                    <a:pt x="259" y="1580"/>
                    <a:pt x="256" y="1585"/>
                  </a:cubicBezTo>
                  <a:lnTo>
                    <a:pt x="256" y="1585"/>
                  </a:lnTo>
                  <a:cubicBezTo>
                    <a:pt x="302" y="1431"/>
                    <a:pt x="369" y="1297"/>
                    <a:pt x="457" y="1164"/>
                  </a:cubicBezTo>
                  <a:cubicBezTo>
                    <a:pt x="526" y="1027"/>
                    <a:pt x="640" y="890"/>
                    <a:pt x="754" y="799"/>
                  </a:cubicBezTo>
                  <a:cubicBezTo>
                    <a:pt x="891" y="662"/>
                    <a:pt x="1028" y="548"/>
                    <a:pt x="1188" y="457"/>
                  </a:cubicBezTo>
                  <a:lnTo>
                    <a:pt x="1188" y="457"/>
                  </a:lnTo>
                  <a:cubicBezTo>
                    <a:pt x="1188" y="462"/>
                    <a:pt x="1188" y="466"/>
                    <a:pt x="1188" y="469"/>
                  </a:cubicBezTo>
                  <a:lnTo>
                    <a:pt x="1188" y="469"/>
                  </a:lnTo>
                  <a:cubicBezTo>
                    <a:pt x="1381" y="383"/>
                    <a:pt x="1554" y="298"/>
                    <a:pt x="1748" y="254"/>
                  </a:cubicBezTo>
                  <a:lnTo>
                    <a:pt x="1748" y="254"/>
                  </a:lnTo>
                  <a:cubicBezTo>
                    <a:pt x="1742" y="256"/>
                    <a:pt x="1736" y="262"/>
                    <a:pt x="1736" y="274"/>
                  </a:cubicBezTo>
                  <a:cubicBezTo>
                    <a:pt x="1918" y="228"/>
                    <a:pt x="2124" y="206"/>
                    <a:pt x="2329" y="206"/>
                  </a:cubicBezTo>
                  <a:cubicBezTo>
                    <a:pt x="2489" y="206"/>
                    <a:pt x="2672" y="228"/>
                    <a:pt x="2831" y="297"/>
                  </a:cubicBezTo>
                  <a:cubicBezTo>
                    <a:pt x="2831" y="297"/>
                    <a:pt x="2831" y="297"/>
                    <a:pt x="2831" y="274"/>
                  </a:cubicBezTo>
                  <a:cubicBezTo>
                    <a:pt x="2968" y="320"/>
                    <a:pt x="3105" y="388"/>
                    <a:pt x="3242" y="457"/>
                  </a:cubicBezTo>
                  <a:cubicBezTo>
                    <a:pt x="3356" y="525"/>
                    <a:pt x="3470" y="616"/>
                    <a:pt x="3562" y="731"/>
                  </a:cubicBezTo>
                  <a:cubicBezTo>
                    <a:pt x="3653" y="822"/>
                    <a:pt x="3744" y="936"/>
                    <a:pt x="3813" y="1050"/>
                  </a:cubicBezTo>
                  <a:cubicBezTo>
                    <a:pt x="3808" y="1050"/>
                    <a:pt x="3804" y="1050"/>
                    <a:pt x="3801" y="1050"/>
                  </a:cubicBezTo>
                  <a:lnTo>
                    <a:pt x="3801" y="1050"/>
                  </a:lnTo>
                  <a:cubicBezTo>
                    <a:pt x="3843" y="1134"/>
                    <a:pt x="3883" y="1217"/>
                    <a:pt x="3904" y="1301"/>
                  </a:cubicBezTo>
                  <a:cubicBezTo>
                    <a:pt x="3921" y="1335"/>
                    <a:pt x="3950" y="1356"/>
                    <a:pt x="3991" y="1356"/>
                  </a:cubicBezTo>
                  <a:cubicBezTo>
                    <a:pt x="4006" y="1356"/>
                    <a:pt x="4023" y="1353"/>
                    <a:pt x="4041" y="1347"/>
                  </a:cubicBezTo>
                  <a:cubicBezTo>
                    <a:pt x="4087" y="1347"/>
                    <a:pt x="4110" y="1278"/>
                    <a:pt x="4087" y="1233"/>
                  </a:cubicBezTo>
                  <a:cubicBezTo>
                    <a:pt x="4018" y="1050"/>
                    <a:pt x="3950" y="890"/>
                    <a:pt x="3836" y="753"/>
                  </a:cubicBezTo>
                  <a:cubicBezTo>
                    <a:pt x="3744" y="616"/>
                    <a:pt x="3630" y="502"/>
                    <a:pt x="3493" y="388"/>
                  </a:cubicBezTo>
                  <a:cubicBezTo>
                    <a:pt x="3219" y="206"/>
                    <a:pt x="2900" y="69"/>
                    <a:pt x="2580" y="23"/>
                  </a:cubicBezTo>
                  <a:cubicBezTo>
                    <a:pt x="2466" y="23"/>
                    <a:pt x="2375" y="0"/>
                    <a:pt x="2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24"/>
            <p:cNvSpPr/>
            <p:nvPr/>
          </p:nvSpPr>
          <p:spPr>
            <a:xfrm>
              <a:off x="4521275" y="707075"/>
              <a:ext cx="61100" cy="57125"/>
            </a:xfrm>
            <a:custGeom>
              <a:avLst/>
              <a:gdLst/>
              <a:ahLst/>
              <a:cxnLst/>
              <a:rect l="l" t="t" r="r" b="b"/>
              <a:pathLst>
                <a:path w="2444" h="2285" extrusionOk="0">
                  <a:moveTo>
                    <a:pt x="2009" y="0"/>
                  </a:moveTo>
                  <a:cubicBezTo>
                    <a:pt x="1964" y="0"/>
                    <a:pt x="1941" y="23"/>
                    <a:pt x="1918" y="23"/>
                  </a:cubicBezTo>
                  <a:cubicBezTo>
                    <a:pt x="1827" y="23"/>
                    <a:pt x="1758" y="46"/>
                    <a:pt x="1690" y="68"/>
                  </a:cubicBezTo>
                  <a:cubicBezTo>
                    <a:pt x="1530" y="114"/>
                    <a:pt x="1393" y="205"/>
                    <a:pt x="1256" y="274"/>
                  </a:cubicBezTo>
                  <a:cubicBezTo>
                    <a:pt x="1005" y="434"/>
                    <a:pt x="754" y="593"/>
                    <a:pt x="526" y="776"/>
                  </a:cubicBezTo>
                  <a:cubicBezTo>
                    <a:pt x="434" y="845"/>
                    <a:pt x="343" y="913"/>
                    <a:pt x="252" y="981"/>
                  </a:cubicBezTo>
                  <a:cubicBezTo>
                    <a:pt x="183" y="1027"/>
                    <a:pt x="115" y="1073"/>
                    <a:pt x="46" y="1118"/>
                  </a:cubicBezTo>
                  <a:cubicBezTo>
                    <a:pt x="1" y="1141"/>
                    <a:pt x="1" y="1210"/>
                    <a:pt x="24" y="1255"/>
                  </a:cubicBezTo>
                  <a:cubicBezTo>
                    <a:pt x="50" y="1282"/>
                    <a:pt x="77" y="1293"/>
                    <a:pt x="104" y="1293"/>
                  </a:cubicBezTo>
                  <a:cubicBezTo>
                    <a:pt x="123" y="1293"/>
                    <a:pt x="142" y="1288"/>
                    <a:pt x="161" y="1278"/>
                  </a:cubicBezTo>
                  <a:cubicBezTo>
                    <a:pt x="229" y="1233"/>
                    <a:pt x="297" y="1187"/>
                    <a:pt x="366" y="1141"/>
                  </a:cubicBezTo>
                  <a:cubicBezTo>
                    <a:pt x="457" y="1050"/>
                    <a:pt x="571" y="981"/>
                    <a:pt x="663" y="913"/>
                  </a:cubicBezTo>
                  <a:cubicBezTo>
                    <a:pt x="907" y="713"/>
                    <a:pt x="1173" y="535"/>
                    <a:pt x="1439" y="399"/>
                  </a:cubicBezTo>
                  <a:lnTo>
                    <a:pt x="1439" y="399"/>
                  </a:lnTo>
                  <a:cubicBezTo>
                    <a:pt x="1439" y="402"/>
                    <a:pt x="1439" y="406"/>
                    <a:pt x="1439" y="411"/>
                  </a:cubicBezTo>
                  <a:cubicBezTo>
                    <a:pt x="1576" y="320"/>
                    <a:pt x="1713" y="251"/>
                    <a:pt x="1872" y="228"/>
                  </a:cubicBezTo>
                  <a:lnTo>
                    <a:pt x="1850" y="228"/>
                  </a:lnTo>
                  <a:cubicBezTo>
                    <a:pt x="1895" y="205"/>
                    <a:pt x="1964" y="205"/>
                    <a:pt x="2009" y="205"/>
                  </a:cubicBezTo>
                  <a:cubicBezTo>
                    <a:pt x="2032" y="205"/>
                    <a:pt x="2078" y="205"/>
                    <a:pt x="2101" y="228"/>
                  </a:cubicBezTo>
                  <a:cubicBezTo>
                    <a:pt x="2124" y="228"/>
                    <a:pt x="2124" y="228"/>
                    <a:pt x="2146" y="251"/>
                  </a:cubicBezTo>
                  <a:cubicBezTo>
                    <a:pt x="2169" y="251"/>
                    <a:pt x="2169" y="274"/>
                    <a:pt x="2192" y="274"/>
                  </a:cubicBezTo>
                  <a:cubicBezTo>
                    <a:pt x="2192" y="297"/>
                    <a:pt x="2215" y="297"/>
                    <a:pt x="2215" y="320"/>
                  </a:cubicBezTo>
                  <a:cubicBezTo>
                    <a:pt x="2215" y="342"/>
                    <a:pt x="2238" y="342"/>
                    <a:pt x="2238" y="365"/>
                  </a:cubicBezTo>
                  <a:cubicBezTo>
                    <a:pt x="2238" y="388"/>
                    <a:pt x="2238" y="434"/>
                    <a:pt x="2238" y="457"/>
                  </a:cubicBezTo>
                  <a:cubicBezTo>
                    <a:pt x="2238" y="525"/>
                    <a:pt x="2238" y="593"/>
                    <a:pt x="2215" y="662"/>
                  </a:cubicBezTo>
                  <a:cubicBezTo>
                    <a:pt x="2146" y="867"/>
                    <a:pt x="2055" y="1050"/>
                    <a:pt x="1941" y="1233"/>
                  </a:cubicBezTo>
                  <a:cubicBezTo>
                    <a:pt x="1735" y="1552"/>
                    <a:pt x="1530" y="1849"/>
                    <a:pt x="1302" y="2123"/>
                  </a:cubicBezTo>
                  <a:cubicBezTo>
                    <a:pt x="1279" y="2168"/>
                    <a:pt x="1279" y="2237"/>
                    <a:pt x="1325" y="2260"/>
                  </a:cubicBezTo>
                  <a:cubicBezTo>
                    <a:pt x="1342" y="2277"/>
                    <a:pt x="1359" y="2285"/>
                    <a:pt x="1377" y="2285"/>
                  </a:cubicBezTo>
                  <a:cubicBezTo>
                    <a:pt x="1405" y="2285"/>
                    <a:pt x="1433" y="2265"/>
                    <a:pt x="1462" y="2237"/>
                  </a:cubicBezTo>
                  <a:cubicBezTo>
                    <a:pt x="1644" y="2009"/>
                    <a:pt x="1827" y="1780"/>
                    <a:pt x="1987" y="1529"/>
                  </a:cubicBezTo>
                  <a:cubicBezTo>
                    <a:pt x="2078" y="1370"/>
                    <a:pt x="2169" y="1210"/>
                    <a:pt x="2260" y="1050"/>
                  </a:cubicBezTo>
                  <a:cubicBezTo>
                    <a:pt x="2329" y="913"/>
                    <a:pt x="2397" y="753"/>
                    <a:pt x="2420" y="593"/>
                  </a:cubicBezTo>
                  <a:cubicBezTo>
                    <a:pt x="2443" y="457"/>
                    <a:pt x="2443" y="320"/>
                    <a:pt x="2375" y="205"/>
                  </a:cubicBezTo>
                  <a:cubicBezTo>
                    <a:pt x="2329" y="91"/>
                    <a:pt x="2215" y="46"/>
                    <a:pt x="2101" y="23"/>
                  </a:cubicBezTo>
                  <a:cubicBezTo>
                    <a:pt x="2055" y="23"/>
                    <a:pt x="2032" y="0"/>
                    <a:pt x="2009" y="0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24"/>
            <p:cNvSpPr/>
            <p:nvPr/>
          </p:nvSpPr>
          <p:spPr>
            <a:xfrm>
              <a:off x="4533825" y="723050"/>
              <a:ext cx="46250" cy="17850"/>
            </a:xfrm>
            <a:custGeom>
              <a:avLst/>
              <a:gdLst/>
              <a:ahLst/>
              <a:cxnLst/>
              <a:rect l="l" t="t" r="r" b="b"/>
              <a:pathLst>
                <a:path w="1850" h="714" extrusionOk="0">
                  <a:moveTo>
                    <a:pt x="115" y="0"/>
                  </a:moveTo>
                  <a:cubicBezTo>
                    <a:pt x="92" y="0"/>
                    <a:pt x="69" y="23"/>
                    <a:pt x="47" y="46"/>
                  </a:cubicBezTo>
                  <a:cubicBezTo>
                    <a:pt x="1" y="91"/>
                    <a:pt x="24" y="137"/>
                    <a:pt x="47" y="183"/>
                  </a:cubicBezTo>
                  <a:cubicBezTo>
                    <a:pt x="275" y="365"/>
                    <a:pt x="549" y="457"/>
                    <a:pt x="845" y="548"/>
                  </a:cubicBezTo>
                  <a:cubicBezTo>
                    <a:pt x="1119" y="616"/>
                    <a:pt x="1439" y="685"/>
                    <a:pt x="1736" y="708"/>
                  </a:cubicBezTo>
                  <a:cubicBezTo>
                    <a:pt x="1744" y="712"/>
                    <a:pt x="1753" y="714"/>
                    <a:pt x="1763" y="714"/>
                  </a:cubicBezTo>
                  <a:cubicBezTo>
                    <a:pt x="1804" y="714"/>
                    <a:pt x="1850" y="676"/>
                    <a:pt x="1850" y="639"/>
                  </a:cubicBezTo>
                  <a:cubicBezTo>
                    <a:pt x="1850" y="594"/>
                    <a:pt x="1827" y="525"/>
                    <a:pt x="1758" y="525"/>
                  </a:cubicBezTo>
                  <a:cubicBezTo>
                    <a:pt x="1462" y="479"/>
                    <a:pt x="1165" y="434"/>
                    <a:pt x="868" y="342"/>
                  </a:cubicBezTo>
                  <a:lnTo>
                    <a:pt x="868" y="342"/>
                  </a:lnTo>
                  <a:cubicBezTo>
                    <a:pt x="868" y="342"/>
                    <a:pt x="868" y="343"/>
                    <a:pt x="891" y="365"/>
                  </a:cubicBezTo>
                  <a:cubicBezTo>
                    <a:pt x="686" y="297"/>
                    <a:pt x="480" y="228"/>
                    <a:pt x="298" y="114"/>
                  </a:cubicBezTo>
                  <a:lnTo>
                    <a:pt x="320" y="114"/>
                  </a:lnTo>
                  <a:cubicBezTo>
                    <a:pt x="275" y="91"/>
                    <a:pt x="229" y="69"/>
                    <a:pt x="184" y="23"/>
                  </a:cubicBezTo>
                  <a:cubicBezTo>
                    <a:pt x="161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24"/>
            <p:cNvSpPr/>
            <p:nvPr/>
          </p:nvSpPr>
          <p:spPr>
            <a:xfrm>
              <a:off x="4298725" y="969550"/>
              <a:ext cx="50825" cy="46325"/>
            </a:xfrm>
            <a:custGeom>
              <a:avLst/>
              <a:gdLst/>
              <a:ahLst/>
              <a:cxnLst/>
              <a:rect l="l" t="t" r="r" b="b"/>
              <a:pathLst>
                <a:path w="2033" h="1853" extrusionOk="0">
                  <a:moveTo>
                    <a:pt x="1005" y="1"/>
                  </a:moveTo>
                  <a:cubicBezTo>
                    <a:pt x="766" y="1"/>
                    <a:pt x="526" y="92"/>
                    <a:pt x="343" y="275"/>
                  </a:cubicBezTo>
                  <a:cubicBezTo>
                    <a:pt x="1" y="640"/>
                    <a:pt x="1" y="1233"/>
                    <a:pt x="366" y="1598"/>
                  </a:cubicBezTo>
                  <a:cubicBezTo>
                    <a:pt x="546" y="1767"/>
                    <a:pt x="781" y="1852"/>
                    <a:pt x="1014" y="1852"/>
                  </a:cubicBezTo>
                  <a:cubicBezTo>
                    <a:pt x="1254" y="1852"/>
                    <a:pt x="1493" y="1761"/>
                    <a:pt x="1667" y="1576"/>
                  </a:cubicBezTo>
                  <a:cubicBezTo>
                    <a:pt x="2032" y="1210"/>
                    <a:pt x="2032" y="617"/>
                    <a:pt x="1667" y="275"/>
                  </a:cubicBezTo>
                  <a:cubicBezTo>
                    <a:pt x="1485" y="92"/>
                    <a:pt x="1245" y="1"/>
                    <a:pt x="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24"/>
            <p:cNvSpPr/>
            <p:nvPr/>
          </p:nvSpPr>
          <p:spPr>
            <a:xfrm>
              <a:off x="4479050" y="1070550"/>
              <a:ext cx="51375" cy="46825"/>
            </a:xfrm>
            <a:custGeom>
              <a:avLst/>
              <a:gdLst/>
              <a:ahLst/>
              <a:cxnLst/>
              <a:rect l="l" t="t" r="r" b="b"/>
              <a:pathLst>
                <a:path w="2055" h="1873" extrusionOk="0">
                  <a:moveTo>
                    <a:pt x="1028" y="1"/>
                  </a:moveTo>
                  <a:cubicBezTo>
                    <a:pt x="788" y="1"/>
                    <a:pt x="548" y="92"/>
                    <a:pt x="366" y="275"/>
                  </a:cubicBezTo>
                  <a:cubicBezTo>
                    <a:pt x="1" y="640"/>
                    <a:pt x="24" y="1233"/>
                    <a:pt x="389" y="1598"/>
                  </a:cubicBezTo>
                  <a:cubicBezTo>
                    <a:pt x="571" y="1781"/>
                    <a:pt x="805" y="1872"/>
                    <a:pt x="1039" y="1872"/>
                  </a:cubicBezTo>
                  <a:cubicBezTo>
                    <a:pt x="1273" y="1872"/>
                    <a:pt x="1507" y="1781"/>
                    <a:pt x="1690" y="1598"/>
                  </a:cubicBezTo>
                  <a:cubicBezTo>
                    <a:pt x="2055" y="1233"/>
                    <a:pt x="2055" y="640"/>
                    <a:pt x="1690" y="275"/>
                  </a:cubicBezTo>
                  <a:cubicBezTo>
                    <a:pt x="1507" y="92"/>
                    <a:pt x="1267" y="1"/>
                    <a:pt x="1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24"/>
            <p:cNvSpPr/>
            <p:nvPr/>
          </p:nvSpPr>
          <p:spPr>
            <a:xfrm>
              <a:off x="4391175" y="1034600"/>
              <a:ext cx="46250" cy="36700"/>
            </a:xfrm>
            <a:custGeom>
              <a:avLst/>
              <a:gdLst/>
              <a:ahLst/>
              <a:cxnLst/>
              <a:rect l="l" t="t" r="r" b="b"/>
              <a:pathLst>
                <a:path w="1850" h="1468" extrusionOk="0">
                  <a:moveTo>
                    <a:pt x="274" y="1"/>
                  </a:moveTo>
                  <a:cubicBezTo>
                    <a:pt x="252" y="1"/>
                    <a:pt x="206" y="24"/>
                    <a:pt x="183" y="46"/>
                  </a:cubicBezTo>
                  <a:cubicBezTo>
                    <a:pt x="115" y="160"/>
                    <a:pt x="46" y="275"/>
                    <a:pt x="23" y="412"/>
                  </a:cubicBezTo>
                  <a:cubicBezTo>
                    <a:pt x="1" y="526"/>
                    <a:pt x="1" y="663"/>
                    <a:pt x="23" y="777"/>
                  </a:cubicBezTo>
                  <a:cubicBezTo>
                    <a:pt x="92" y="1005"/>
                    <a:pt x="252" y="1188"/>
                    <a:pt x="457" y="1302"/>
                  </a:cubicBezTo>
                  <a:cubicBezTo>
                    <a:pt x="629" y="1416"/>
                    <a:pt x="849" y="1467"/>
                    <a:pt x="1050" y="1467"/>
                  </a:cubicBezTo>
                  <a:cubicBezTo>
                    <a:pt x="1089" y="1467"/>
                    <a:pt x="1128" y="1465"/>
                    <a:pt x="1165" y="1462"/>
                  </a:cubicBezTo>
                  <a:cubicBezTo>
                    <a:pt x="1302" y="1439"/>
                    <a:pt x="1416" y="1393"/>
                    <a:pt x="1530" y="1325"/>
                  </a:cubicBezTo>
                  <a:cubicBezTo>
                    <a:pt x="1644" y="1233"/>
                    <a:pt x="1735" y="1142"/>
                    <a:pt x="1827" y="1028"/>
                  </a:cubicBezTo>
                  <a:cubicBezTo>
                    <a:pt x="1849" y="982"/>
                    <a:pt x="1827" y="914"/>
                    <a:pt x="1781" y="891"/>
                  </a:cubicBezTo>
                  <a:cubicBezTo>
                    <a:pt x="1772" y="873"/>
                    <a:pt x="1757" y="866"/>
                    <a:pt x="1740" y="866"/>
                  </a:cubicBezTo>
                  <a:cubicBezTo>
                    <a:pt x="1712" y="866"/>
                    <a:pt x="1681" y="886"/>
                    <a:pt x="1667" y="914"/>
                  </a:cubicBezTo>
                  <a:cubicBezTo>
                    <a:pt x="1644" y="937"/>
                    <a:pt x="1621" y="982"/>
                    <a:pt x="1598" y="1005"/>
                  </a:cubicBezTo>
                  <a:cubicBezTo>
                    <a:pt x="1530" y="1051"/>
                    <a:pt x="1484" y="1096"/>
                    <a:pt x="1439" y="1142"/>
                  </a:cubicBezTo>
                  <a:cubicBezTo>
                    <a:pt x="1370" y="1188"/>
                    <a:pt x="1302" y="1210"/>
                    <a:pt x="1256" y="1233"/>
                  </a:cubicBezTo>
                  <a:cubicBezTo>
                    <a:pt x="1187" y="1256"/>
                    <a:pt x="1119" y="1256"/>
                    <a:pt x="1051" y="1256"/>
                  </a:cubicBezTo>
                  <a:cubicBezTo>
                    <a:pt x="1028" y="1264"/>
                    <a:pt x="1005" y="1266"/>
                    <a:pt x="982" y="1266"/>
                  </a:cubicBezTo>
                  <a:cubicBezTo>
                    <a:pt x="936" y="1266"/>
                    <a:pt x="891" y="1256"/>
                    <a:pt x="845" y="1256"/>
                  </a:cubicBezTo>
                  <a:cubicBezTo>
                    <a:pt x="777" y="1233"/>
                    <a:pt x="685" y="1210"/>
                    <a:pt x="617" y="1165"/>
                  </a:cubicBezTo>
                  <a:cubicBezTo>
                    <a:pt x="548" y="1142"/>
                    <a:pt x="480" y="1096"/>
                    <a:pt x="411" y="1051"/>
                  </a:cubicBezTo>
                  <a:cubicBezTo>
                    <a:pt x="366" y="1005"/>
                    <a:pt x="343" y="959"/>
                    <a:pt x="297" y="914"/>
                  </a:cubicBezTo>
                  <a:cubicBezTo>
                    <a:pt x="274" y="868"/>
                    <a:pt x="252" y="800"/>
                    <a:pt x="229" y="754"/>
                  </a:cubicBezTo>
                  <a:cubicBezTo>
                    <a:pt x="206" y="708"/>
                    <a:pt x="206" y="663"/>
                    <a:pt x="206" y="617"/>
                  </a:cubicBezTo>
                  <a:cubicBezTo>
                    <a:pt x="206" y="571"/>
                    <a:pt x="206" y="526"/>
                    <a:pt x="206" y="480"/>
                  </a:cubicBezTo>
                  <a:cubicBezTo>
                    <a:pt x="229" y="412"/>
                    <a:pt x="252" y="366"/>
                    <a:pt x="274" y="320"/>
                  </a:cubicBezTo>
                  <a:cubicBezTo>
                    <a:pt x="297" y="252"/>
                    <a:pt x="320" y="206"/>
                    <a:pt x="366" y="160"/>
                  </a:cubicBezTo>
                  <a:cubicBezTo>
                    <a:pt x="389" y="115"/>
                    <a:pt x="366" y="46"/>
                    <a:pt x="320" y="24"/>
                  </a:cubicBezTo>
                  <a:cubicBezTo>
                    <a:pt x="320" y="24"/>
                    <a:pt x="297" y="1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24"/>
            <p:cNvSpPr/>
            <p:nvPr/>
          </p:nvSpPr>
          <p:spPr>
            <a:xfrm>
              <a:off x="4517275" y="705350"/>
              <a:ext cx="70225" cy="62225"/>
            </a:xfrm>
            <a:custGeom>
              <a:avLst/>
              <a:gdLst/>
              <a:ahLst/>
              <a:cxnLst/>
              <a:rect l="l" t="t" r="r" b="b"/>
              <a:pathLst>
                <a:path w="2809" h="2489" extrusionOk="0">
                  <a:moveTo>
                    <a:pt x="2147" y="1"/>
                  </a:moveTo>
                  <a:cubicBezTo>
                    <a:pt x="2055" y="1"/>
                    <a:pt x="1941" y="23"/>
                    <a:pt x="1850" y="46"/>
                  </a:cubicBezTo>
                  <a:cubicBezTo>
                    <a:pt x="1690" y="69"/>
                    <a:pt x="1530" y="137"/>
                    <a:pt x="1370" y="206"/>
                  </a:cubicBezTo>
                  <a:cubicBezTo>
                    <a:pt x="1097" y="343"/>
                    <a:pt x="846" y="503"/>
                    <a:pt x="617" y="685"/>
                  </a:cubicBezTo>
                  <a:cubicBezTo>
                    <a:pt x="503" y="754"/>
                    <a:pt x="389" y="845"/>
                    <a:pt x="275" y="936"/>
                  </a:cubicBezTo>
                  <a:cubicBezTo>
                    <a:pt x="206" y="1005"/>
                    <a:pt x="138" y="1050"/>
                    <a:pt x="92" y="1119"/>
                  </a:cubicBezTo>
                  <a:cubicBezTo>
                    <a:pt x="24" y="1210"/>
                    <a:pt x="1" y="1324"/>
                    <a:pt x="92" y="1416"/>
                  </a:cubicBezTo>
                  <a:cubicBezTo>
                    <a:pt x="124" y="1447"/>
                    <a:pt x="171" y="1465"/>
                    <a:pt x="218" y="1465"/>
                  </a:cubicBezTo>
                  <a:cubicBezTo>
                    <a:pt x="273" y="1465"/>
                    <a:pt x="329" y="1442"/>
                    <a:pt x="366" y="1393"/>
                  </a:cubicBezTo>
                  <a:cubicBezTo>
                    <a:pt x="457" y="1279"/>
                    <a:pt x="572" y="1187"/>
                    <a:pt x="709" y="1096"/>
                  </a:cubicBezTo>
                  <a:lnTo>
                    <a:pt x="709" y="1096"/>
                  </a:lnTo>
                  <a:lnTo>
                    <a:pt x="663" y="1142"/>
                  </a:lnTo>
                  <a:cubicBezTo>
                    <a:pt x="960" y="891"/>
                    <a:pt x="1302" y="662"/>
                    <a:pt x="1644" y="503"/>
                  </a:cubicBezTo>
                  <a:cubicBezTo>
                    <a:pt x="1781" y="457"/>
                    <a:pt x="1895" y="411"/>
                    <a:pt x="2032" y="389"/>
                  </a:cubicBezTo>
                  <a:lnTo>
                    <a:pt x="2192" y="389"/>
                  </a:lnTo>
                  <a:cubicBezTo>
                    <a:pt x="2215" y="389"/>
                    <a:pt x="2238" y="411"/>
                    <a:pt x="2261" y="411"/>
                  </a:cubicBezTo>
                  <a:cubicBezTo>
                    <a:pt x="2284" y="411"/>
                    <a:pt x="2306" y="434"/>
                    <a:pt x="2306" y="434"/>
                  </a:cubicBezTo>
                  <a:cubicBezTo>
                    <a:pt x="2329" y="457"/>
                    <a:pt x="2352" y="457"/>
                    <a:pt x="2352" y="480"/>
                  </a:cubicBezTo>
                  <a:cubicBezTo>
                    <a:pt x="2375" y="503"/>
                    <a:pt x="2375" y="503"/>
                    <a:pt x="2375" y="526"/>
                  </a:cubicBezTo>
                  <a:cubicBezTo>
                    <a:pt x="2398" y="526"/>
                    <a:pt x="2398" y="548"/>
                    <a:pt x="2398" y="571"/>
                  </a:cubicBezTo>
                  <a:cubicBezTo>
                    <a:pt x="2398" y="594"/>
                    <a:pt x="2398" y="617"/>
                    <a:pt x="2398" y="640"/>
                  </a:cubicBezTo>
                  <a:cubicBezTo>
                    <a:pt x="2375" y="685"/>
                    <a:pt x="2375" y="754"/>
                    <a:pt x="2352" y="799"/>
                  </a:cubicBezTo>
                  <a:cubicBezTo>
                    <a:pt x="2284" y="982"/>
                    <a:pt x="2169" y="1142"/>
                    <a:pt x="2055" y="1302"/>
                  </a:cubicBezTo>
                  <a:cubicBezTo>
                    <a:pt x="1941" y="1461"/>
                    <a:pt x="1804" y="1621"/>
                    <a:pt x="1667" y="1781"/>
                  </a:cubicBezTo>
                  <a:cubicBezTo>
                    <a:pt x="1553" y="1918"/>
                    <a:pt x="1439" y="2032"/>
                    <a:pt x="1348" y="2169"/>
                  </a:cubicBezTo>
                  <a:cubicBezTo>
                    <a:pt x="1302" y="2215"/>
                    <a:pt x="1279" y="2237"/>
                    <a:pt x="1279" y="2306"/>
                  </a:cubicBezTo>
                  <a:cubicBezTo>
                    <a:pt x="1279" y="2352"/>
                    <a:pt x="1302" y="2397"/>
                    <a:pt x="1348" y="2443"/>
                  </a:cubicBezTo>
                  <a:cubicBezTo>
                    <a:pt x="1370" y="2466"/>
                    <a:pt x="1439" y="2488"/>
                    <a:pt x="1485" y="2488"/>
                  </a:cubicBezTo>
                  <a:cubicBezTo>
                    <a:pt x="1530" y="2488"/>
                    <a:pt x="1599" y="2466"/>
                    <a:pt x="1622" y="2420"/>
                  </a:cubicBezTo>
                  <a:cubicBezTo>
                    <a:pt x="1690" y="2329"/>
                    <a:pt x="1781" y="2237"/>
                    <a:pt x="1873" y="2123"/>
                  </a:cubicBezTo>
                  <a:cubicBezTo>
                    <a:pt x="1987" y="1986"/>
                    <a:pt x="2101" y="1849"/>
                    <a:pt x="2215" y="1712"/>
                  </a:cubicBezTo>
                  <a:cubicBezTo>
                    <a:pt x="2352" y="1553"/>
                    <a:pt x="2466" y="1393"/>
                    <a:pt x="2580" y="1233"/>
                  </a:cubicBezTo>
                  <a:cubicBezTo>
                    <a:pt x="2649" y="1073"/>
                    <a:pt x="2740" y="914"/>
                    <a:pt x="2763" y="754"/>
                  </a:cubicBezTo>
                  <a:cubicBezTo>
                    <a:pt x="2808" y="594"/>
                    <a:pt x="2786" y="411"/>
                    <a:pt x="2694" y="274"/>
                  </a:cubicBezTo>
                  <a:cubicBezTo>
                    <a:pt x="2603" y="160"/>
                    <a:pt x="2466" y="69"/>
                    <a:pt x="2329" y="23"/>
                  </a:cubicBezTo>
                  <a:cubicBezTo>
                    <a:pt x="2261" y="1"/>
                    <a:pt x="2192" y="1"/>
                    <a:pt x="2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24"/>
            <p:cNvSpPr/>
            <p:nvPr/>
          </p:nvSpPr>
          <p:spPr>
            <a:xfrm>
              <a:off x="4529275" y="720175"/>
              <a:ext cx="59375" cy="25725"/>
            </a:xfrm>
            <a:custGeom>
              <a:avLst/>
              <a:gdLst/>
              <a:ahLst/>
              <a:cxnLst/>
              <a:rect l="l" t="t" r="r" b="b"/>
              <a:pathLst>
                <a:path w="2375" h="1029" extrusionOk="0">
                  <a:moveTo>
                    <a:pt x="229" y="1"/>
                  </a:moveTo>
                  <a:cubicBezTo>
                    <a:pt x="160" y="1"/>
                    <a:pt x="92" y="24"/>
                    <a:pt x="69" y="92"/>
                  </a:cubicBezTo>
                  <a:cubicBezTo>
                    <a:pt x="0" y="184"/>
                    <a:pt x="46" y="298"/>
                    <a:pt x="137" y="343"/>
                  </a:cubicBezTo>
                  <a:cubicBezTo>
                    <a:pt x="457" y="503"/>
                    <a:pt x="776" y="640"/>
                    <a:pt x="1096" y="777"/>
                  </a:cubicBezTo>
                  <a:cubicBezTo>
                    <a:pt x="1279" y="846"/>
                    <a:pt x="1438" y="891"/>
                    <a:pt x="1621" y="937"/>
                  </a:cubicBezTo>
                  <a:cubicBezTo>
                    <a:pt x="1804" y="982"/>
                    <a:pt x="1986" y="1005"/>
                    <a:pt x="2169" y="1028"/>
                  </a:cubicBezTo>
                  <a:cubicBezTo>
                    <a:pt x="2214" y="1028"/>
                    <a:pt x="2283" y="1005"/>
                    <a:pt x="2306" y="960"/>
                  </a:cubicBezTo>
                  <a:cubicBezTo>
                    <a:pt x="2351" y="914"/>
                    <a:pt x="2374" y="868"/>
                    <a:pt x="2351" y="823"/>
                  </a:cubicBezTo>
                  <a:cubicBezTo>
                    <a:pt x="2351" y="777"/>
                    <a:pt x="2328" y="731"/>
                    <a:pt x="2306" y="686"/>
                  </a:cubicBezTo>
                  <a:cubicBezTo>
                    <a:pt x="2260" y="640"/>
                    <a:pt x="2214" y="640"/>
                    <a:pt x="2169" y="640"/>
                  </a:cubicBezTo>
                  <a:cubicBezTo>
                    <a:pt x="2146" y="640"/>
                    <a:pt x="2123" y="640"/>
                    <a:pt x="2100" y="617"/>
                  </a:cubicBezTo>
                  <a:cubicBezTo>
                    <a:pt x="1781" y="594"/>
                    <a:pt x="1484" y="503"/>
                    <a:pt x="1210" y="389"/>
                  </a:cubicBezTo>
                  <a:cubicBezTo>
                    <a:pt x="890" y="275"/>
                    <a:pt x="617" y="138"/>
                    <a:pt x="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24"/>
            <p:cNvSpPr/>
            <p:nvPr/>
          </p:nvSpPr>
          <p:spPr>
            <a:xfrm>
              <a:off x="4613725" y="713350"/>
              <a:ext cx="22275" cy="27775"/>
            </a:xfrm>
            <a:custGeom>
              <a:avLst/>
              <a:gdLst/>
              <a:ahLst/>
              <a:cxnLst/>
              <a:rect l="l" t="t" r="r" b="b"/>
              <a:pathLst>
                <a:path w="891" h="1111" extrusionOk="0">
                  <a:moveTo>
                    <a:pt x="662" y="0"/>
                  </a:moveTo>
                  <a:cubicBezTo>
                    <a:pt x="594" y="0"/>
                    <a:pt x="525" y="23"/>
                    <a:pt x="480" y="91"/>
                  </a:cubicBezTo>
                  <a:cubicBezTo>
                    <a:pt x="343" y="342"/>
                    <a:pt x="183" y="594"/>
                    <a:pt x="23" y="822"/>
                  </a:cubicBezTo>
                  <a:cubicBezTo>
                    <a:pt x="0" y="867"/>
                    <a:pt x="0" y="913"/>
                    <a:pt x="0" y="959"/>
                  </a:cubicBezTo>
                  <a:cubicBezTo>
                    <a:pt x="23" y="1027"/>
                    <a:pt x="46" y="1050"/>
                    <a:pt x="92" y="1073"/>
                  </a:cubicBezTo>
                  <a:cubicBezTo>
                    <a:pt x="118" y="1100"/>
                    <a:pt x="153" y="1111"/>
                    <a:pt x="186" y="1111"/>
                  </a:cubicBezTo>
                  <a:cubicBezTo>
                    <a:pt x="210" y="1111"/>
                    <a:pt x="233" y="1105"/>
                    <a:pt x="252" y="1096"/>
                  </a:cubicBezTo>
                  <a:cubicBezTo>
                    <a:pt x="297" y="1073"/>
                    <a:pt x="320" y="1050"/>
                    <a:pt x="366" y="1004"/>
                  </a:cubicBezTo>
                  <a:cubicBezTo>
                    <a:pt x="525" y="776"/>
                    <a:pt x="685" y="525"/>
                    <a:pt x="845" y="274"/>
                  </a:cubicBezTo>
                  <a:cubicBezTo>
                    <a:pt x="891" y="183"/>
                    <a:pt x="845" y="69"/>
                    <a:pt x="754" y="23"/>
                  </a:cubicBezTo>
                  <a:cubicBezTo>
                    <a:pt x="731" y="0"/>
                    <a:pt x="685" y="0"/>
                    <a:pt x="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24"/>
            <p:cNvSpPr/>
            <p:nvPr/>
          </p:nvSpPr>
          <p:spPr>
            <a:xfrm>
              <a:off x="4608025" y="717900"/>
              <a:ext cx="35975" cy="17725"/>
            </a:xfrm>
            <a:custGeom>
              <a:avLst/>
              <a:gdLst/>
              <a:ahLst/>
              <a:cxnLst/>
              <a:rect l="l" t="t" r="r" b="b"/>
              <a:pathLst>
                <a:path w="1439" h="709" extrusionOk="0">
                  <a:moveTo>
                    <a:pt x="228" y="1"/>
                  </a:moveTo>
                  <a:cubicBezTo>
                    <a:pt x="160" y="1"/>
                    <a:pt x="91" y="46"/>
                    <a:pt x="46" y="115"/>
                  </a:cubicBezTo>
                  <a:cubicBezTo>
                    <a:pt x="0" y="206"/>
                    <a:pt x="46" y="320"/>
                    <a:pt x="137" y="366"/>
                  </a:cubicBezTo>
                  <a:cubicBezTo>
                    <a:pt x="457" y="571"/>
                    <a:pt x="822" y="663"/>
                    <a:pt x="1187" y="708"/>
                  </a:cubicBezTo>
                  <a:cubicBezTo>
                    <a:pt x="1256" y="708"/>
                    <a:pt x="1301" y="708"/>
                    <a:pt x="1347" y="685"/>
                  </a:cubicBezTo>
                  <a:cubicBezTo>
                    <a:pt x="1393" y="663"/>
                    <a:pt x="1415" y="617"/>
                    <a:pt x="1438" y="571"/>
                  </a:cubicBezTo>
                  <a:cubicBezTo>
                    <a:pt x="1438" y="503"/>
                    <a:pt x="1438" y="457"/>
                    <a:pt x="1415" y="412"/>
                  </a:cubicBezTo>
                  <a:cubicBezTo>
                    <a:pt x="1393" y="366"/>
                    <a:pt x="1324" y="343"/>
                    <a:pt x="1278" y="320"/>
                  </a:cubicBezTo>
                  <a:cubicBezTo>
                    <a:pt x="1073" y="297"/>
                    <a:pt x="845" y="252"/>
                    <a:pt x="639" y="183"/>
                  </a:cubicBezTo>
                  <a:cubicBezTo>
                    <a:pt x="525" y="138"/>
                    <a:pt x="411" y="92"/>
                    <a:pt x="320" y="24"/>
                  </a:cubicBezTo>
                  <a:cubicBezTo>
                    <a:pt x="297" y="1"/>
                    <a:pt x="251" y="1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24"/>
            <p:cNvSpPr/>
            <p:nvPr/>
          </p:nvSpPr>
          <p:spPr>
            <a:xfrm>
              <a:off x="4326700" y="980400"/>
              <a:ext cx="17150" cy="16575"/>
            </a:xfrm>
            <a:custGeom>
              <a:avLst/>
              <a:gdLst/>
              <a:ahLst/>
              <a:cxnLst/>
              <a:rect l="l" t="t" r="r" b="b"/>
              <a:pathLst>
                <a:path w="686" h="663" extrusionOk="0">
                  <a:moveTo>
                    <a:pt x="366" y="0"/>
                  </a:moveTo>
                  <a:cubicBezTo>
                    <a:pt x="183" y="0"/>
                    <a:pt x="23" y="114"/>
                    <a:pt x="0" y="297"/>
                  </a:cubicBezTo>
                  <a:cubicBezTo>
                    <a:pt x="0" y="480"/>
                    <a:pt x="137" y="662"/>
                    <a:pt x="320" y="662"/>
                  </a:cubicBezTo>
                  <a:cubicBezTo>
                    <a:pt x="502" y="662"/>
                    <a:pt x="662" y="525"/>
                    <a:pt x="662" y="343"/>
                  </a:cubicBezTo>
                  <a:cubicBezTo>
                    <a:pt x="685" y="160"/>
                    <a:pt x="525" y="0"/>
                    <a:pt x="366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24"/>
            <p:cNvSpPr/>
            <p:nvPr/>
          </p:nvSpPr>
          <p:spPr>
            <a:xfrm>
              <a:off x="4508725" y="1083100"/>
              <a:ext cx="16575" cy="16000"/>
            </a:xfrm>
            <a:custGeom>
              <a:avLst/>
              <a:gdLst/>
              <a:ahLst/>
              <a:cxnLst/>
              <a:rect l="l" t="t" r="r" b="b"/>
              <a:pathLst>
                <a:path w="663" h="640" extrusionOk="0">
                  <a:moveTo>
                    <a:pt x="343" y="1"/>
                  </a:moveTo>
                  <a:cubicBezTo>
                    <a:pt x="160" y="1"/>
                    <a:pt x="23" y="138"/>
                    <a:pt x="1" y="320"/>
                  </a:cubicBezTo>
                  <a:cubicBezTo>
                    <a:pt x="1" y="480"/>
                    <a:pt x="138" y="640"/>
                    <a:pt x="320" y="640"/>
                  </a:cubicBezTo>
                  <a:cubicBezTo>
                    <a:pt x="480" y="640"/>
                    <a:pt x="640" y="526"/>
                    <a:pt x="663" y="343"/>
                  </a:cubicBezTo>
                  <a:cubicBezTo>
                    <a:pt x="663" y="183"/>
                    <a:pt x="526" y="1"/>
                    <a:pt x="343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24"/>
            <p:cNvSpPr/>
            <p:nvPr/>
          </p:nvSpPr>
          <p:spPr>
            <a:xfrm>
              <a:off x="4511575" y="1101375"/>
              <a:ext cx="5725" cy="5725"/>
            </a:xfrm>
            <a:custGeom>
              <a:avLst/>
              <a:gdLst/>
              <a:ahLst/>
              <a:cxnLst/>
              <a:rect l="l" t="t" r="r" b="b"/>
              <a:pathLst>
                <a:path w="229" h="229" extrusionOk="0">
                  <a:moveTo>
                    <a:pt x="115" y="0"/>
                  </a:moveTo>
                  <a:cubicBezTo>
                    <a:pt x="69" y="0"/>
                    <a:pt x="1" y="46"/>
                    <a:pt x="1" y="114"/>
                  </a:cubicBezTo>
                  <a:cubicBezTo>
                    <a:pt x="1" y="160"/>
                    <a:pt x="46" y="229"/>
                    <a:pt x="115" y="229"/>
                  </a:cubicBezTo>
                  <a:cubicBezTo>
                    <a:pt x="160" y="229"/>
                    <a:pt x="206" y="183"/>
                    <a:pt x="229" y="114"/>
                  </a:cubicBezTo>
                  <a:cubicBezTo>
                    <a:pt x="229" y="69"/>
                    <a:pt x="183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4"/>
            <p:cNvSpPr/>
            <p:nvPr/>
          </p:nvSpPr>
          <p:spPr>
            <a:xfrm>
              <a:off x="4331250" y="1000375"/>
              <a:ext cx="5175" cy="5725"/>
            </a:xfrm>
            <a:custGeom>
              <a:avLst/>
              <a:gdLst/>
              <a:ahLst/>
              <a:cxnLst/>
              <a:rect l="l" t="t" r="r" b="b"/>
              <a:pathLst>
                <a:path w="207" h="229" extrusionOk="0">
                  <a:moveTo>
                    <a:pt x="115" y="0"/>
                  </a:moveTo>
                  <a:cubicBezTo>
                    <a:pt x="47" y="0"/>
                    <a:pt x="1" y="46"/>
                    <a:pt x="1" y="114"/>
                  </a:cubicBezTo>
                  <a:cubicBezTo>
                    <a:pt x="1" y="160"/>
                    <a:pt x="47" y="228"/>
                    <a:pt x="92" y="228"/>
                  </a:cubicBezTo>
                  <a:cubicBezTo>
                    <a:pt x="161" y="228"/>
                    <a:pt x="206" y="183"/>
                    <a:pt x="206" y="114"/>
                  </a:cubicBezTo>
                  <a:cubicBezTo>
                    <a:pt x="206" y="69"/>
                    <a:pt x="161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4"/>
            <p:cNvSpPr/>
            <p:nvPr/>
          </p:nvSpPr>
          <p:spPr>
            <a:xfrm>
              <a:off x="4494450" y="1122850"/>
              <a:ext cx="33700" cy="22700"/>
            </a:xfrm>
            <a:custGeom>
              <a:avLst/>
              <a:gdLst/>
              <a:ahLst/>
              <a:cxnLst/>
              <a:rect l="l" t="t" r="r" b="b"/>
              <a:pathLst>
                <a:path w="1348" h="908" extrusionOk="0">
                  <a:moveTo>
                    <a:pt x="509" y="0"/>
                  </a:moveTo>
                  <a:cubicBezTo>
                    <a:pt x="300" y="0"/>
                    <a:pt x="132" y="81"/>
                    <a:pt x="69" y="237"/>
                  </a:cubicBezTo>
                  <a:cubicBezTo>
                    <a:pt x="1" y="442"/>
                    <a:pt x="184" y="739"/>
                    <a:pt x="526" y="853"/>
                  </a:cubicBezTo>
                  <a:cubicBezTo>
                    <a:pt x="635" y="890"/>
                    <a:pt x="742" y="907"/>
                    <a:pt x="840" y="907"/>
                  </a:cubicBezTo>
                  <a:cubicBezTo>
                    <a:pt x="1049" y="907"/>
                    <a:pt x="1217" y="826"/>
                    <a:pt x="1279" y="671"/>
                  </a:cubicBezTo>
                  <a:cubicBezTo>
                    <a:pt x="1348" y="465"/>
                    <a:pt x="1142" y="168"/>
                    <a:pt x="823" y="54"/>
                  </a:cubicBezTo>
                  <a:cubicBezTo>
                    <a:pt x="714" y="18"/>
                    <a:pt x="607" y="0"/>
                    <a:pt x="5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4"/>
            <p:cNvSpPr/>
            <p:nvPr/>
          </p:nvSpPr>
          <p:spPr>
            <a:xfrm>
              <a:off x="4264500" y="997300"/>
              <a:ext cx="34250" cy="22700"/>
            </a:xfrm>
            <a:custGeom>
              <a:avLst/>
              <a:gdLst/>
              <a:ahLst/>
              <a:cxnLst/>
              <a:rect l="l" t="t" r="r" b="b"/>
              <a:pathLst>
                <a:path w="1370" h="908" extrusionOk="0">
                  <a:moveTo>
                    <a:pt x="518" y="1"/>
                  </a:moveTo>
                  <a:cubicBezTo>
                    <a:pt x="310" y="1"/>
                    <a:pt x="131" y="82"/>
                    <a:pt x="69" y="237"/>
                  </a:cubicBezTo>
                  <a:cubicBezTo>
                    <a:pt x="0" y="443"/>
                    <a:pt x="206" y="739"/>
                    <a:pt x="525" y="854"/>
                  </a:cubicBezTo>
                  <a:cubicBezTo>
                    <a:pt x="635" y="890"/>
                    <a:pt x="744" y="908"/>
                    <a:pt x="844" y="908"/>
                  </a:cubicBezTo>
                  <a:cubicBezTo>
                    <a:pt x="1058" y="908"/>
                    <a:pt x="1232" y="826"/>
                    <a:pt x="1279" y="671"/>
                  </a:cubicBezTo>
                  <a:cubicBezTo>
                    <a:pt x="1370" y="443"/>
                    <a:pt x="1164" y="169"/>
                    <a:pt x="822" y="55"/>
                  </a:cubicBezTo>
                  <a:cubicBezTo>
                    <a:pt x="720" y="18"/>
                    <a:pt x="616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5" name="Google Shape;6865;p24"/>
          <p:cNvGrpSpPr/>
          <p:nvPr/>
        </p:nvGrpSpPr>
        <p:grpSpPr>
          <a:xfrm rot="-1377965">
            <a:off x="352471" y="4440936"/>
            <a:ext cx="347198" cy="510649"/>
            <a:chOff x="3716700" y="1378700"/>
            <a:chExt cx="135825" cy="199750"/>
          </a:xfrm>
        </p:grpSpPr>
        <p:sp>
          <p:nvSpPr>
            <p:cNvPr id="6866" name="Google Shape;6866;p24"/>
            <p:cNvSpPr/>
            <p:nvPr/>
          </p:nvSpPr>
          <p:spPr>
            <a:xfrm>
              <a:off x="3718975" y="1380975"/>
              <a:ext cx="129550" cy="195175"/>
            </a:xfrm>
            <a:custGeom>
              <a:avLst/>
              <a:gdLst/>
              <a:ahLst/>
              <a:cxnLst/>
              <a:rect l="l" t="t" r="r" b="b"/>
              <a:pathLst>
                <a:path w="5182" h="7807" extrusionOk="0">
                  <a:moveTo>
                    <a:pt x="3401" y="3812"/>
                  </a:moveTo>
                  <a:cubicBezTo>
                    <a:pt x="3470" y="3812"/>
                    <a:pt x="3538" y="3812"/>
                    <a:pt x="3607" y="3835"/>
                  </a:cubicBezTo>
                  <a:cubicBezTo>
                    <a:pt x="3675" y="3835"/>
                    <a:pt x="3721" y="3858"/>
                    <a:pt x="3789" y="3881"/>
                  </a:cubicBezTo>
                  <a:cubicBezTo>
                    <a:pt x="3835" y="3904"/>
                    <a:pt x="3903" y="3927"/>
                    <a:pt x="3949" y="3949"/>
                  </a:cubicBezTo>
                  <a:cubicBezTo>
                    <a:pt x="3995" y="3995"/>
                    <a:pt x="4063" y="4018"/>
                    <a:pt x="4109" y="4041"/>
                  </a:cubicBezTo>
                  <a:lnTo>
                    <a:pt x="4155" y="4086"/>
                  </a:lnTo>
                  <a:cubicBezTo>
                    <a:pt x="4200" y="4109"/>
                    <a:pt x="4246" y="4132"/>
                    <a:pt x="4292" y="4155"/>
                  </a:cubicBezTo>
                  <a:cubicBezTo>
                    <a:pt x="4337" y="4223"/>
                    <a:pt x="4406" y="4269"/>
                    <a:pt x="4451" y="4337"/>
                  </a:cubicBezTo>
                  <a:lnTo>
                    <a:pt x="4451" y="4360"/>
                  </a:lnTo>
                  <a:cubicBezTo>
                    <a:pt x="4520" y="4429"/>
                    <a:pt x="4565" y="4520"/>
                    <a:pt x="4611" y="4589"/>
                  </a:cubicBezTo>
                  <a:cubicBezTo>
                    <a:pt x="4634" y="4634"/>
                    <a:pt x="4657" y="4657"/>
                    <a:pt x="4657" y="4703"/>
                  </a:cubicBezTo>
                  <a:lnTo>
                    <a:pt x="4680" y="4725"/>
                  </a:lnTo>
                  <a:cubicBezTo>
                    <a:pt x="4702" y="4771"/>
                    <a:pt x="4702" y="4817"/>
                    <a:pt x="4725" y="4840"/>
                  </a:cubicBezTo>
                  <a:cubicBezTo>
                    <a:pt x="4748" y="4931"/>
                    <a:pt x="4771" y="4999"/>
                    <a:pt x="4794" y="5068"/>
                  </a:cubicBezTo>
                  <a:lnTo>
                    <a:pt x="4794" y="5091"/>
                  </a:lnTo>
                  <a:cubicBezTo>
                    <a:pt x="4794" y="5159"/>
                    <a:pt x="4817" y="5205"/>
                    <a:pt x="4817" y="5273"/>
                  </a:cubicBezTo>
                  <a:cubicBezTo>
                    <a:pt x="4817" y="5365"/>
                    <a:pt x="4817" y="5456"/>
                    <a:pt x="4817" y="5524"/>
                  </a:cubicBezTo>
                  <a:lnTo>
                    <a:pt x="4794" y="5593"/>
                  </a:lnTo>
                  <a:cubicBezTo>
                    <a:pt x="4794" y="5730"/>
                    <a:pt x="4771" y="5867"/>
                    <a:pt x="4748" y="5958"/>
                  </a:cubicBezTo>
                  <a:cubicBezTo>
                    <a:pt x="4748" y="6027"/>
                    <a:pt x="4702" y="6118"/>
                    <a:pt x="4657" y="6209"/>
                  </a:cubicBezTo>
                  <a:cubicBezTo>
                    <a:pt x="4657" y="6255"/>
                    <a:pt x="4634" y="6278"/>
                    <a:pt x="4611" y="6300"/>
                  </a:cubicBezTo>
                  <a:lnTo>
                    <a:pt x="4611" y="6323"/>
                  </a:lnTo>
                  <a:lnTo>
                    <a:pt x="4588" y="6369"/>
                  </a:lnTo>
                  <a:cubicBezTo>
                    <a:pt x="4565" y="6392"/>
                    <a:pt x="4565" y="6415"/>
                    <a:pt x="4543" y="6437"/>
                  </a:cubicBezTo>
                  <a:cubicBezTo>
                    <a:pt x="4565" y="6415"/>
                    <a:pt x="4565" y="6369"/>
                    <a:pt x="4565" y="6346"/>
                  </a:cubicBezTo>
                  <a:cubicBezTo>
                    <a:pt x="4588" y="6300"/>
                    <a:pt x="4588" y="6255"/>
                    <a:pt x="4588" y="6209"/>
                  </a:cubicBezTo>
                  <a:lnTo>
                    <a:pt x="4611" y="6095"/>
                  </a:lnTo>
                  <a:cubicBezTo>
                    <a:pt x="4611" y="6072"/>
                    <a:pt x="4611" y="6027"/>
                    <a:pt x="4634" y="6004"/>
                  </a:cubicBezTo>
                  <a:cubicBezTo>
                    <a:pt x="4634" y="5958"/>
                    <a:pt x="4634" y="5912"/>
                    <a:pt x="4611" y="5867"/>
                  </a:cubicBezTo>
                  <a:cubicBezTo>
                    <a:pt x="4588" y="5821"/>
                    <a:pt x="4565" y="5798"/>
                    <a:pt x="4520" y="5775"/>
                  </a:cubicBezTo>
                  <a:lnTo>
                    <a:pt x="4474" y="5775"/>
                  </a:lnTo>
                  <a:cubicBezTo>
                    <a:pt x="4383" y="5775"/>
                    <a:pt x="4314" y="5821"/>
                    <a:pt x="4292" y="5890"/>
                  </a:cubicBezTo>
                  <a:cubicBezTo>
                    <a:pt x="4292" y="5912"/>
                    <a:pt x="4292" y="5958"/>
                    <a:pt x="4269" y="5981"/>
                  </a:cubicBezTo>
                  <a:cubicBezTo>
                    <a:pt x="4246" y="6004"/>
                    <a:pt x="4246" y="6027"/>
                    <a:pt x="4223" y="6072"/>
                  </a:cubicBezTo>
                  <a:cubicBezTo>
                    <a:pt x="4200" y="6095"/>
                    <a:pt x="4177" y="6118"/>
                    <a:pt x="4155" y="6163"/>
                  </a:cubicBezTo>
                  <a:lnTo>
                    <a:pt x="4132" y="6186"/>
                  </a:lnTo>
                  <a:cubicBezTo>
                    <a:pt x="4109" y="6232"/>
                    <a:pt x="4063" y="6278"/>
                    <a:pt x="4040" y="6300"/>
                  </a:cubicBezTo>
                  <a:lnTo>
                    <a:pt x="4040" y="6278"/>
                  </a:lnTo>
                  <a:cubicBezTo>
                    <a:pt x="4040" y="6255"/>
                    <a:pt x="4040" y="6255"/>
                    <a:pt x="4040" y="6232"/>
                  </a:cubicBezTo>
                  <a:lnTo>
                    <a:pt x="4040" y="6186"/>
                  </a:lnTo>
                  <a:cubicBezTo>
                    <a:pt x="4063" y="6163"/>
                    <a:pt x="4063" y="6118"/>
                    <a:pt x="4063" y="6095"/>
                  </a:cubicBezTo>
                  <a:cubicBezTo>
                    <a:pt x="4086" y="6072"/>
                    <a:pt x="4086" y="6049"/>
                    <a:pt x="4109" y="6027"/>
                  </a:cubicBezTo>
                  <a:cubicBezTo>
                    <a:pt x="4109" y="6004"/>
                    <a:pt x="4109" y="5981"/>
                    <a:pt x="4132" y="5958"/>
                  </a:cubicBezTo>
                  <a:cubicBezTo>
                    <a:pt x="4155" y="5844"/>
                    <a:pt x="4155" y="5753"/>
                    <a:pt x="4177" y="5661"/>
                  </a:cubicBezTo>
                  <a:cubicBezTo>
                    <a:pt x="4177" y="5593"/>
                    <a:pt x="4155" y="5524"/>
                    <a:pt x="4155" y="5456"/>
                  </a:cubicBezTo>
                  <a:cubicBezTo>
                    <a:pt x="4155" y="5387"/>
                    <a:pt x="4155" y="5296"/>
                    <a:pt x="4132" y="5228"/>
                  </a:cubicBezTo>
                  <a:cubicBezTo>
                    <a:pt x="4132" y="5159"/>
                    <a:pt x="4109" y="5113"/>
                    <a:pt x="4109" y="5045"/>
                  </a:cubicBezTo>
                  <a:cubicBezTo>
                    <a:pt x="4109" y="4999"/>
                    <a:pt x="4086" y="4977"/>
                    <a:pt x="4086" y="4931"/>
                  </a:cubicBezTo>
                  <a:cubicBezTo>
                    <a:pt x="4086" y="4885"/>
                    <a:pt x="4063" y="4862"/>
                    <a:pt x="4063" y="4817"/>
                  </a:cubicBezTo>
                  <a:cubicBezTo>
                    <a:pt x="4018" y="4725"/>
                    <a:pt x="3995" y="4634"/>
                    <a:pt x="3949" y="4543"/>
                  </a:cubicBezTo>
                  <a:cubicBezTo>
                    <a:pt x="3926" y="4497"/>
                    <a:pt x="3903" y="4452"/>
                    <a:pt x="3858" y="4383"/>
                  </a:cubicBezTo>
                  <a:lnTo>
                    <a:pt x="3835" y="4337"/>
                  </a:lnTo>
                  <a:lnTo>
                    <a:pt x="3812" y="4292"/>
                  </a:lnTo>
                  <a:cubicBezTo>
                    <a:pt x="3767" y="4223"/>
                    <a:pt x="3744" y="4178"/>
                    <a:pt x="3698" y="4132"/>
                  </a:cubicBezTo>
                  <a:cubicBezTo>
                    <a:pt x="3652" y="4064"/>
                    <a:pt x="3607" y="4018"/>
                    <a:pt x="3561" y="3949"/>
                  </a:cubicBezTo>
                  <a:cubicBezTo>
                    <a:pt x="3515" y="3904"/>
                    <a:pt x="3470" y="3858"/>
                    <a:pt x="3401" y="3812"/>
                  </a:cubicBezTo>
                  <a:close/>
                  <a:moveTo>
                    <a:pt x="2351" y="754"/>
                  </a:moveTo>
                  <a:cubicBezTo>
                    <a:pt x="2443" y="777"/>
                    <a:pt x="2534" y="822"/>
                    <a:pt x="2602" y="868"/>
                  </a:cubicBezTo>
                  <a:cubicBezTo>
                    <a:pt x="2671" y="891"/>
                    <a:pt x="2739" y="936"/>
                    <a:pt x="2808" y="1005"/>
                  </a:cubicBezTo>
                  <a:cubicBezTo>
                    <a:pt x="2831" y="1028"/>
                    <a:pt x="2854" y="1028"/>
                    <a:pt x="2876" y="1051"/>
                  </a:cubicBezTo>
                  <a:cubicBezTo>
                    <a:pt x="2876" y="1073"/>
                    <a:pt x="2899" y="1096"/>
                    <a:pt x="2922" y="1119"/>
                  </a:cubicBezTo>
                  <a:cubicBezTo>
                    <a:pt x="2945" y="1165"/>
                    <a:pt x="2990" y="1233"/>
                    <a:pt x="3013" y="1302"/>
                  </a:cubicBezTo>
                  <a:cubicBezTo>
                    <a:pt x="3013" y="1347"/>
                    <a:pt x="3036" y="1370"/>
                    <a:pt x="3036" y="1416"/>
                  </a:cubicBezTo>
                  <a:cubicBezTo>
                    <a:pt x="3036" y="1507"/>
                    <a:pt x="3036" y="1598"/>
                    <a:pt x="3036" y="1713"/>
                  </a:cubicBezTo>
                  <a:lnTo>
                    <a:pt x="3036" y="1735"/>
                  </a:lnTo>
                  <a:cubicBezTo>
                    <a:pt x="3036" y="1827"/>
                    <a:pt x="3036" y="1918"/>
                    <a:pt x="3013" y="2009"/>
                  </a:cubicBezTo>
                  <a:cubicBezTo>
                    <a:pt x="2990" y="2078"/>
                    <a:pt x="2990" y="2146"/>
                    <a:pt x="2968" y="2215"/>
                  </a:cubicBezTo>
                  <a:lnTo>
                    <a:pt x="2945" y="2283"/>
                  </a:lnTo>
                  <a:cubicBezTo>
                    <a:pt x="2922" y="2352"/>
                    <a:pt x="2922" y="2397"/>
                    <a:pt x="2899" y="2443"/>
                  </a:cubicBezTo>
                  <a:cubicBezTo>
                    <a:pt x="2854" y="2580"/>
                    <a:pt x="2808" y="2740"/>
                    <a:pt x="2717" y="2877"/>
                  </a:cubicBezTo>
                  <a:cubicBezTo>
                    <a:pt x="2671" y="2968"/>
                    <a:pt x="2625" y="3059"/>
                    <a:pt x="2557" y="3151"/>
                  </a:cubicBezTo>
                  <a:lnTo>
                    <a:pt x="2511" y="3196"/>
                  </a:lnTo>
                  <a:cubicBezTo>
                    <a:pt x="2466" y="3287"/>
                    <a:pt x="2420" y="3379"/>
                    <a:pt x="2351" y="3447"/>
                  </a:cubicBezTo>
                  <a:lnTo>
                    <a:pt x="2329" y="3447"/>
                  </a:lnTo>
                  <a:cubicBezTo>
                    <a:pt x="2306" y="3470"/>
                    <a:pt x="2260" y="3470"/>
                    <a:pt x="2237" y="3470"/>
                  </a:cubicBezTo>
                  <a:cubicBezTo>
                    <a:pt x="2192" y="3493"/>
                    <a:pt x="2146" y="3516"/>
                    <a:pt x="2100" y="3539"/>
                  </a:cubicBezTo>
                  <a:cubicBezTo>
                    <a:pt x="2077" y="3539"/>
                    <a:pt x="2077" y="3561"/>
                    <a:pt x="2055" y="3584"/>
                  </a:cubicBezTo>
                  <a:lnTo>
                    <a:pt x="2032" y="3607"/>
                  </a:lnTo>
                  <a:lnTo>
                    <a:pt x="2009" y="3607"/>
                  </a:lnTo>
                  <a:cubicBezTo>
                    <a:pt x="1986" y="3607"/>
                    <a:pt x="1963" y="3630"/>
                    <a:pt x="1963" y="3653"/>
                  </a:cubicBezTo>
                  <a:cubicBezTo>
                    <a:pt x="1918" y="3676"/>
                    <a:pt x="1918" y="3721"/>
                    <a:pt x="1895" y="3744"/>
                  </a:cubicBezTo>
                  <a:cubicBezTo>
                    <a:pt x="1895" y="3835"/>
                    <a:pt x="1963" y="3904"/>
                    <a:pt x="2055" y="3927"/>
                  </a:cubicBezTo>
                  <a:cubicBezTo>
                    <a:pt x="2100" y="3927"/>
                    <a:pt x="2146" y="3904"/>
                    <a:pt x="2214" y="3881"/>
                  </a:cubicBezTo>
                  <a:cubicBezTo>
                    <a:pt x="2237" y="3858"/>
                    <a:pt x="2237" y="3858"/>
                    <a:pt x="2237" y="3858"/>
                  </a:cubicBezTo>
                  <a:lnTo>
                    <a:pt x="2329" y="3858"/>
                  </a:lnTo>
                  <a:cubicBezTo>
                    <a:pt x="2420" y="3858"/>
                    <a:pt x="2488" y="3858"/>
                    <a:pt x="2580" y="3881"/>
                  </a:cubicBezTo>
                  <a:cubicBezTo>
                    <a:pt x="2625" y="3881"/>
                    <a:pt x="2648" y="3904"/>
                    <a:pt x="2694" y="3904"/>
                  </a:cubicBezTo>
                  <a:cubicBezTo>
                    <a:pt x="2717" y="3927"/>
                    <a:pt x="2762" y="3927"/>
                    <a:pt x="2785" y="3949"/>
                  </a:cubicBezTo>
                  <a:lnTo>
                    <a:pt x="2808" y="3949"/>
                  </a:lnTo>
                  <a:cubicBezTo>
                    <a:pt x="2831" y="3972"/>
                    <a:pt x="2854" y="3995"/>
                    <a:pt x="2876" y="4018"/>
                  </a:cubicBezTo>
                  <a:cubicBezTo>
                    <a:pt x="2945" y="4064"/>
                    <a:pt x="2968" y="4109"/>
                    <a:pt x="3013" y="4155"/>
                  </a:cubicBezTo>
                  <a:lnTo>
                    <a:pt x="3036" y="4155"/>
                  </a:lnTo>
                  <a:cubicBezTo>
                    <a:pt x="3059" y="4200"/>
                    <a:pt x="3105" y="4246"/>
                    <a:pt x="3150" y="4269"/>
                  </a:cubicBezTo>
                  <a:cubicBezTo>
                    <a:pt x="3173" y="4292"/>
                    <a:pt x="3196" y="4292"/>
                    <a:pt x="3242" y="4292"/>
                  </a:cubicBezTo>
                  <a:cubicBezTo>
                    <a:pt x="3287" y="4292"/>
                    <a:pt x="3310" y="4292"/>
                    <a:pt x="3356" y="4246"/>
                  </a:cubicBezTo>
                  <a:lnTo>
                    <a:pt x="3379" y="4246"/>
                  </a:lnTo>
                  <a:cubicBezTo>
                    <a:pt x="3401" y="4292"/>
                    <a:pt x="3424" y="4315"/>
                    <a:pt x="3447" y="4337"/>
                  </a:cubicBezTo>
                  <a:cubicBezTo>
                    <a:pt x="3470" y="4383"/>
                    <a:pt x="3493" y="4429"/>
                    <a:pt x="3515" y="4452"/>
                  </a:cubicBezTo>
                  <a:cubicBezTo>
                    <a:pt x="3515" y="4497"/>
                    <a:pt x="3538" y="4520"/>
                    <a:pt x="3561" y="4566"/>
                  </a:cubicBezTo>
                  <a:cubicBezTo>
                    <a:pt x="3607" y="4634"/>
                    <a:pt x="3652" y="4703"/>
                    <a:pt x="3675" y="4817"/>
                  </a:cubicBezTo>
                  <a:cubicBezTo>
                    <a:pt x="3698" y="4862"/>
                    <a:pt x="3721" y="4931"/>
                    <a:pt x="3744" y="4977"/>
                  </a:cubicBezTo>
                  <a:cubicBezTo>
                    <a:pt x="3744" y="5022"/>
                    <a:pt x="3767" y="5068"/>
                    <a:pt x="3767" y="5113"/>
                  </a:cubicBezTo>
                  <a:lnTo>
                    <a:pt x="3767" y="5159"/>
                  </a:lnTo>
                  <a:cubicBezTo>
                    <a:pt x="3789" y="5205"/>
                    <a:pt x="3789" y="5250"/>
                    <a:pt x="3789" y="5296"/>
                  </a:cubicBezTo>
                  <a:cubicBezTo>
                    <a:pt x="3812" y="5342"/>
                    <a:pt x="3812" y="5410"/>
                    <a:pt x="3812" y="5456"/>
                  </a:cubicBezTo>
                  <a:cubicBezTo>
                    <a:pt x="3835" y="5547"/>
                    <a:pt x="3835" y="5661"/>
                    <a:pt x="3812" y="5775"/>
                  </a:cubicBezTo>
                  <a:cubicBezTo>
                    <a:pt x="3812" y="5821"/>
                    <a:pt x="3789" y="5844"/>
                    <a:pt x="3789" y="5890"/>
                  </a:cubicBezTo>
                  <a:cubicBezTo>
                    <a:pt x="3767" y="5935"/>
                    <a:pt x="3767" y="5958"/>
                    <a:pt x="3767" y="5981"/>
                  </a:cubicBezTo>
                  <a:cubicBezTo>
                    <a:pt x="3744" y="6027"/>
                    <a:pt x="3744" y="6072"/>
                    <a:pt x="3744" y="6118"/>
                  </a:cubicBezTo>
                  <a:cubicBezTo>
                    <a:pt x="3721" y="6141"/>
                    <a:pt x="3721" y="6141"/>
                    <a:pt x="3698" y="6163"/>
                  </a:cubicBezTo>
                  <a:cubicBezTo>
                    <a:pt x="3698" y="6163"/>
                    <a:pt x="3675" y="6186"/>
                    <a:pt x="3675" y="6186"/>
                  </a:cubicBezTo>
                  <a:cubicBezTo>
                    <a:pt x="3630" y="6255"/>
                    <a:pt x="3584" y="6300"/>
                    <a:pt x="3538" y="6346"/>
                  </a:cubicBezTo>
                  <a:lnTo>
                    <a:pt x="3493" y="6415"/>
                  </a:lnTo>
                  <a:cubicBezTo>
                    <a:pt x="3447" y="6460"/>
                    <a:pt x="3379" y="6529"/>
                    <a:pt x="3310" y="6574"/>
                  </a:cubicBezTo>
                  <a:cubicBezTo>
                    <a:pt x="3287" y="6597"/>
                    <a:pt x="3264" y="6620"/>
                    <a:pt x="3242" y="6643"/>
                  </a:cubicBezTo>
                  <a:cubicBezTo>
                    <a:pt x="3219" y="6666"/>
                    <a:pt x="3219" y="6666"/>
                    <a:pt x="3196" y="6688"/>
                  </a:cubicBezTo>
                  <a:lnTo>
                    <a:pt x="3173" y="6711"/>
                  </a:lnTo>
                  <a:cubicBezTo>
                    <a:pt x="3150" y="6734"/>
                    <a:pt x="3105" y="6757"/>
                    <a:pt x="3082" y="6780"/>
                  </a:cubicBezTo>
                  <a:cubicBezTo>
                    <a:pt x="3036" y="6803"/>
                    <a:pt x="2968" y="6848"/>
                    <a:pt x="2899" y="6871"/>
                  </a:cubicBezTo>
                  <a:lnTo>
                    <a:pt x="2876" y="6894"/>
                  </a:lnTo>
                  <a:lnTo>
                    <a:pt x="2831" y="6917"/>
                  </a:lnTo>
                  <a:cubicBezTo>
                    <a:pt x="2785" y="6940"/>
                    <a:pt x="2717" y="6962"/>
                    <a:pt x="2671" y="6985"/>
                  </a:cubicBezTo>
                  <a:cubicBezTo>
                    <a:pt x="2602" y="7008"/>
                    <a:pt x="2534" y="7031"/>
                    <a:pt x="2443" y="7054"/>
                  </a:cubicBezTo>
                  <a:cubicBezTo>
                    <a:pt x="2351" y="7076"/>
                    <a:pt x="2283" y="7099"/>
                    <a:pt x="2192" y="7099"/>
                  </a:cubicBezTo>
                  <a:cubicBezTo>
                    <a:pt x="2100" y="7122"/>
                    <a:pt x="2032" y="7145"/>
                    <a:pt x="1963" y="7145"/>
                  </a:cubicBezTo>
                  <a:lnTo>
                    <a:pt x="1895" y="7168"/>
                  </a:lnTo>
                  <a:cubicBezTo>
                    <a:pt x="1849" y="7168"/>
                    <a:pt x="1804" y="7168"/>
                    <a:pt x="1758" y="7191"/>
                  </a:cubicBezTo>
                  <a:lnTo>
                    <a:pt x="1689" y="7191"/>
                  </a:lnTo>
                  <a:cubicBezTo>
                    <a:pt x="1621" y="7191"/>
                    <a:pt x="1575" y="7191"/>
                    <a:pt x="1507" y="7168"/>
                  </a:cubicBezTo>
                  <a:cubicBezTo>
                    <a:pt x="1438" y="7168"/>
                    <a:pt x="1347" y="7168"/>
                    <a:pt x="1279" y="7145"/>
                  </a:cubicBezTo>
                  <a:lnTo>
                    <a:pt x="1256" y="7145"/>
                  </a:lnTo>
                  <a:cubicBezTo>
                    <a:pt x="1187" y="7122"/>
                    <a:pt x="1119" y="7122"/>
                    <a:pt x="1073" y="7099"/>
                  </a:cubicBezTo>
                  <a:cubicBezTo>
                    <a:pt x="1050" y="7076"/>
                    <a:pt x="1028" y="7076"/>
                    <a:pt x="1005" y="7054"/>
                  </a:cubicBezTo>
                  <a:cubicBezTo>
                    <a:pt x="982" y="7031"/>
                    <a:pt x="936" y="7031"/>
                    <a:pt x="913" y="7008"/>
                  </a:cubicBezTo>
                  <a:cubicBezTo>
                    <a:pt x="891" y="7008"/>
                    <a:pt x="891" y="7008"/>
                    <a:pt x="868" y="6985"/>
                  </a:cubicBezTo>
                  <a:lnTo>
                    <a:pt x="799" y="6985"/>
                  </a:lnTo>
                  <a:cubicBezTo>
                    <a:pt x="776" y="6985"/>
                    <a:pt x="754" y="6985"/>
                    <a:pt x="731" y="7008"/>
                  </a:cubicBezTo>
                  <a:cubicBezTo>
                    <a:pt x="708" y="7008"/>
                    <a:pt x="708" y="7008"/>
                    <a:pt x="708" y="7031"/>
                  </a:cubicBezTo>
                  <a:lnTo>
                    <a:pt x="639" y="6985"/>
                  </a:lnTo>
                  <a:cubicBezTo>
                    <a:pt x="639" y="6985"/>
                    <a:pt x="617" y="6962"/>
                    <a:pt x="617" y="6940"/>
                  </a:cubicBezTo>
                  <a:cubicBezTo>
                    <a:pt x="594" y="6894"/>
                    <a:pt x="594" y="6848"/>
                    <a:pt x="594" y="6803"/>
                  </a:cubicBezTo>
                  <a:lnTo>
                    <a:pt x="594" y="6780"/>
                  </a:lnTo>
                  <a:lnTo>
                    <a:pt x="594" y="6757"/>
                  </a:lnTo>
                  <a:lnTo>
                    <a:pt x="571" y="6734"/>
                  </a:lnTo>
                  <a:cubicBezTo>
                    <a:pt x="571" y="6574"/>
                    <a:pt x="571" y="6437"/>
                    <a:pt x="571" y="6278"/>
                  </a:cubicBezTo>
                  <a:cubicBezTo>
                    <a:pt x="571" y="6163"/>
                    <a:pt x="571" y="6027"/>
                    <a:pt x="571" y="5912"/>
                  </a:cubicBezTo>
                  <a:lnTo>
                    <a:pt x="594" y="5798"/>
                  </a:lnTo>
                  <a:lnTo>
                    <a:pt x="594" y="5616"/>
                  </a:lnTo>
                  <a:cubicBezTo>
                    <a:pt x="594" y="5502"/>
                    <a:pt x="594" y="5387"/>
                    <a:pt x="617" y="5273"/>
                  </a:cubicBezTo>
                  <a:cubicBezTo>
                    <a:pt x="617" y="5205"/>
                    <a:pt x="617" y="5113"/>
                    <a:pt x="617" y="5022"/>
                  </a:cubicBezTo>
                  <a:cubicBezTo>
                    <a:pt x="617" y="4954"/>
                    <a:pt x="617" y="4885"/>
                    <a:pt x="617" y="4840"/>
                  </a:cubicBezTo>
                  <a:lnTo>
                    <a:pt x="617" y="4748"/>
                  </a:lnTo>
                  <a:lnTo>
                    <a:pt x="617" y="4725"/>
                  </a:lnTo>
                  <a:cubicBezTo>
                    <a:pt x="594" y="4406"/>
                    <a:pt x="594" y="4086"/>
                    <a:pt x="594" y="3767"/>
                  </a:cubicBezTo>
                  <a:cubicBezTo>
                    <a:pt x="594" y="3698"/>
                    <a:pt x="594" y="3653"/>
                    <a:pt x="594" y="3584"/>
                  </a:cubicBezTo>
                  <a:lnTo>
                    <a:pt x="594" y="3493"/>
                  </a:lnTo>
                  <a:cubicBezTo>
                    <a:pt x="594" y="3447"/>
                    <a:pt x="594" y="3379"/>
                    <a:pt x="594" y="3333"/>
                  </a:cubicBezTo>
                  <a:lnTo>
                    <a:pt x="594" y="3242"/>
                  </a:lnTo>
                  <a:cubicBezTo>
                    <a:pt x="594" y="3196"/>
                    <a:pt x="594" y="3151"/>
                    <a:pt x="594" y="3082"/>
                  </a:cubicBezTo>
                  <a:lnTo>
                    <a:pt x="594" y="3014"/>
                  </a:lnTo>
                  <a:cubicBezTo>
                    <a:pt x="594" y="2922"/>
                    <a:pt x="594" y="2831"/>
                    <a:pt x="594" y="2762"/>
                  </a:cubicBezTo>
                  <a:lnTo>
                    <a:pt x="594" y="2626"/>
                  </a:lnTo>
                  <a:cubicBezTo>
                    <a:pt x="594" y="2580"/>
                    <a:pt x="571" y="2511"/>
                    <a:pt x="571" y="2443"/>
                  </a:cubicBezTo>
                  <a:cubicBezTo>
                    <a:pt x="571" y="2352"/>
                    <a:pt x="571" y="2238"/>
                    <a:pt x="571" y="2123"/>
                  </a:cubicBezTo>
                  <a:lnTo>
                    <a:pt x="571" y="1941"/>
                  </a:lnTo>
                  <a:cubicBezTo>
                    <a:pt x="594" y="1849"/>
                    <a:pt x="594" y="1781"/>
                    <a:pt x="594" y="1713"/>
                  </a:cubicBezTo>
                  <a:cubicBezTo>
                    <a:pt x="594" y="1667"/>
                    <a:pt x="594" y="1644"/>
                    <a:pt x="594" y="1598"/>
                  </a:cubicBezTo>
                  <a:cubicBezTo>
                    <a:pt x="594" y="1576"/>
                    <a:pt x="594" y="1553"/>
                    <a:pt x="594" y="1530"/>
                  </a:cubicBezTo>
                  <a:cubicBezTo>
                    <a:pt x="594" y="1461"/>
                    <a:pt x="594" y="1393"/>
                    <a:pt x="594" y="1325"/>
                  </a:cubicBezTo>
                  <a:cubicBezTo>
                    <a:pt x="639" y="1279"/>
                    <a:pt x="708" y="1233"/>
                    <a:pt x="754" y="1188"/>
                  </a:cubicBezTo>
                  <a:cubicBezTo>
                    <a:pt x="799" y="1142"/>
                    <a:pt x="845" y="1119"/>
                    <a:pt x="891" y="1073"/>
                  </a:cubicBezTo>
                  <a:cubicBezTo>
                    <a:pt x="959" y="1051"/>
                    <a:pt x="1005" y="1005"/>
                    <a:pt x="1073" y="959"/>
                  </a:cubicBezTo>
                  <a:cubicBezTo>
                    <a:pt x="1142" y="936"/>
                    <a:pt x="1210" y="914"/>
                    <a:pt x="1256" y="891"/>
                  </a:cubicBezTo>
                  <a:cubicBezTo>
                    <a:pt x="1370" y="845"/>
                    <a:pt x="1507" y="822"/>
                    <a:pt x="1667" y="800"/>
                  </a:cubicBezTo>
                  <a:cubicBezTo>
                    <a:pt x="1712" y="777"/>
                    <a:pt x="1735" y="777"/>
                    <a:pt x="1781" y="777"/>
                  </a:cubicBezTo>
                  <a:lnTo>
                    <a:pt x="1872" y="777"/>
                  </a:lnTo>
                  <a:lnTo>
                    <a:pt x="1918" y="754"/>
                  </a:lnTo>
                  <a:close/>
                  <a:moveTo>
                    <a:pt x="2511" y="1"/>
                  </a:moveTo>
                  <a:cubicBezTo>
                    <a:pt x="2351" y="1"/>
                    <a:pt x="2192" y="23"/>
                    <a:pt x="2032" y="46"/>
                  </a:cubicBezTo>
                  <a:cubicBezTo>
                    <a:pt x="1941" y="69"/>
                    <a:pt x="1849" y="92"/>
                    <a:pt x="1758" y="92"/>
                  </a:cubicBezTo>
                  <a:cubicBezTo>
                    <a:pt x="1689" y="115"/>
                    <a:pt x="1621" y="138"/>
                    <a:pt x="1552" y="138"/>
                  </a:cubicBezTo>
                  <a:cubicBezTo>
                    <a:pt x="1370" y="183"/>
                    <a:pt x="1187" y="229"/>
                    <a:pt x="1028" y="320"/>
                  </a:cubicBezTo>
                  <a:cubicBezTo>
                    <a:pt x="959" y="343"/>
                    <a:pt x="913" y="389"/>
                    <a:pt x="845" y="434"/>
                  </a:cubicBezTo>
                  <a:lnTo>
                    <a:pt x="822" y="457"/>
                  </a:lnTo>
                  <a:lnTo>
                    <a:pt x="754" y="480"/>
                  </a:lnTo>
                  <a:cubicBezTo>
                    <a:pt x="708" y="503"/>
                    <a:pt x="662" y="548"/>
                    <a:pt x="594" y="594"/>
                  </a:cubicBezTo>
                  <a:cubicBezTo>
                    <a:pt x="525" y="640"/>
                    <a:pt x="457" y="685"/>
                    <a:pt x="388" y="754"/>
                  </a:cubicBezTo>
                  <a:lnTo>
                    <a:pt x="388" y="777"/>
                  </a:lnTo>
                  <a:lnTo>
                    <a:pt x="274" y="777"/>
                  </a:lnTo>
                  <a:cubicBezTo>
                    <a:pt x="251" y="800"/>
                    <a:pt x="206" y="822"/>
                    <a:pt x="183" y="845"/>
                  </a:cubicBezTo>
                  <a:cubicBezTo>
                    <a:pt x="160" y="868"/>
                    <a:pt x="137" y="891"/>
                    <a:pt x="114" y="914"/>
                  </a:cubicBezTo>
                  <a:cubicBezTo>
                    <a:pt x="92" y="936"/>
                    <a:pt x="92" y="959"/>
                    <a:pt x="69" y="982"/>
                  </a:cubicBezTo>
                  <a:cubicBezTo>
                    <a:pt x="23" y="1073"/>
                    <a:pt x="23" y="1165"/>
                    <a:pt x="0" y="1256"/>
                  </a:cubicBezTo>
                  <a:cubicBezTo>
                    <a:pt x="0" y="1347"/>
                    <a:pt x="0" y="1416"/>
                    <a:pt x="0" y="1484"/>
                  </a:cubicBezTo>
                  <a:lnTo>
                    <a:pt x="0" y="1530"/>
                  </a:lnTo>
                  <a:cubicBezTo>
                    <a:pt x="0" y="1598"/>
                    <a:pt x="0" y="1667"/>
                    <a:pt x="0" y="1735"/>
                  </a:cubicBezTo>
                  <a:cubicBezTo>
                    <a:pt x="0" y="1804"/>
                    <a:pt x="0" y="1895"/>
                    <a:pt x="0" y="1986"/>
                  </a:cubicBezTo>
                  <a:cubicBezTo>
                    <a:pt x="0" y="2055"/>
                    <a:pt x="0" y="2123"/>
                    <a:pt x="0" y="2192"/>
                  </a:cubicBezTo>
                  <a:lnTo>
                    <a:pt x="0" y="2215"/>
                  </a:lnTo>
                  <a:cubicBezTo>
                    <a:pt x="0" y="2397"/>
                    <a:pt x="0" y="2557"/>
                    <a:pt x="0" y="2717"/>
                  </a:cubicBezTo>
                  <a:cubicBezTo>
                    <a:pt x="0" y="2762"/>
                    <a:pt x="0" y="2831"/>
                    <a:pt x="0" y="2877"/>
                  </a:cubicBezTo>
                  <a:lnTo>
                    <a:pt x="0" y="2991"/>
                  </a:lnTo>
                  <a:cubicBezTo>
                    <a:pt x="0" y="3082"/>
                    <a:pt x="0" y="3151"/>
                    <a:pt x="0" y="3242"/>
                  </a:cubicBezTo>
                  <a:cubicBezTo>
                    <a:pt x="23" y="3402"/>
                    <a:pt x="23" y="3539"/>
                    <a:pt x="23" y="3676"/>
                  </a:cubicBezTo>
                  <a:lnTo>
                    <a:pt x="23" y="3767"/>
                  </a:lnTo>
                  <a:cubicBezTo>
                    <a:pt x="23" y="3949"/>
                    <a:pt x="23" y="4132"/>
                    <a:pt x="23" y="4292"/>
                  </a:cubicBezTo>
                  <a:lnTo>
                    <a:pt x="23" y="4566"/>
                  </a:lnTo>
                  <a:lnTo>
                    <a:pt x="23" y="4840"/>
                  </a:lnTo>
                  <a:lnTo>
                    <a:pt x="23" y="4908"/>
                  </a:lnTo>
                  <a:cubicBezTo>
                    <a:pt x="23" y="5045"/>
                    <a:pt x="23" y="5182"/>
                    <a:pt x="23" y="5319"/>
                  </a:cubicBezTo>
                  <a:cubicBezTo>
                    <a:pt x="23" y="5387"/>
                    <a:pt x="23" y="5456"/>
                    <a:pt x="23" y="5547"/>
                  </a:cubicBezTo>
                  <a:lnTo>
                    <a:pt x="23" y="5616"/>
                  </a:lnTo>
                  <a:cubicBezTo>
                    <a:pt x="23" y="5661"/>
                    <a:pt x="23" y="5707"/>
                    <a:pt x="23" y="5775"/>
                  </a:cubicBezTo>
                  <a:lnTo>
                    <a:pt x="23" y="5844"/>
                  </a:lnTo>
                  <a:cubicBezTo>
                    <a:pt x="23" y="6027"/>
                    <a:pt x="23" y="6186"/>
                    <a:pt x="46" y="6346"/>
                  </a:cubicBezTo>
                  <a:cubicBezTo>
                    <a:pt x="46" y="6529"/>
                    <a:pt x="46" y="6688"/>
                    <a:pt x="46" y="6848"/>
                  </a:cubicBezTo>
                  <a:lnTo>
                    <a:pt x="46" y="6917"/>
                  </a:lnTo>
                  <a:cubicBezTo>
                    <a:pt x="46" y="6985"/>
                    <a:pt x="46" y="7031"/>
                    <a:pt x="46" y="7099"/>
                  </a:cubicBezTo>
                  <a:cubicBezTo>
                    <a:pt x="46" y="7191"/>
                    <a:pt x="46" y="7282"/>
                    <a:pt x="69" y="7350"/>
                  </a:cubicBezTo>
                  <a:cubicBezTo>
                    <a:pt x="69" y="7442"/>
                    <a:pt x="114" y="7510"/>
                    <a:pt x="206" y="7556"/>
                  </a:cubicBezTo>
                  <a:cubicBezTo>
                    <a:pt x="229" y="7579"/>
                    <a:pt x="297" y="7601"/>
                    <a:pt x="343" y="7624"/>
                  </a:cubicBezTo>
                  <a:cubicBezTo>
                    <a:pt x="388" y="7647"/>
                    <a:pt x="434" y="7647"/>
                    <a:pt x="503" y="7670"/>
                  </a:cubicBezTo>
                  <a:cubicBezTo>
                    <a:pt x="525" y="7670"/>
                    <a:pt x="548" y="7670"/>
                    <a:pt x="571" y="7693"/>
                  </a:cubicBezTo>
                  <a:cubicBezTo>
                    <a:pt x="662" y="7693"/>
                    <a:pt x="754" y="7716"/>
                    <a:pt x="845" y="7738"/>
                  </a:cubicBezTo>
                  <a:cubicBezTo>
                    <a:pt x="1005" y="7761"/>
                    <a:pt x="1164" y="7761"/>
                    <a:pt x="1324" y="7784"/>
                  </a:cubicBezTo>
                  <a:lnTo>
                    <a:pt x="1438" y="7784"/>
                  </a:lnTo>
                  <a:cubicBezTo>
                    <a:pt x="1484" y="7784"/>
                    <a:pt x="1530" y="7784"/>
                    <a:pt x="1598" y="7807"/>
                  </a:cubicBezTo>
                  <a:lnTo>
                    <a:pt x="1621" y="7807"/>
                  </a:lnTo>
                  <a:cubicBezTo>
                    <a:pt x="1689" y="7807"/>
                    <a:pt x="1781" y="7784"/>
                    <a:pt x="1849" y="7784"/>
                  </a:cubicBezTo>
                  <a:lnTo>
                    <a:pt x="1872" y="7784"/>
                  </a:lnTo>
                  <a:cubicBezTo>
                    <a:pt x="1918" y="7784"/>
                    <a:pt x="1941" y="7761"/>
                    <a:pt x="1986" y="7761"/>
                  </a:cubicBezTo>
                  <a:lnTo>
                    <a:pt x="2146" y="7761"/>
                  </a:lnTo>
                  <a:cubicBezTo>
                    <a:pt x="2192" y="7761"/>
                    <a:pt x="2260" y="7761"/>
                    <a:pt x="2306" y="7738"/>
                  </a:cubicBezTo>
                  <a:cubicBezTo>
                    <a:pt x="2374" y="7738"/>
                    <a:pt x="2420" y="7738"/>
                    <a:pt x="2466" y="7716"/>
                  </a:cubicBezTo>
                  <a:lnTo>
                    <a:pt x="2534" y="7716"/>
                  </a:lnTo>
                  <a:cubicBezTo>
                    <a:pt x="2602" y="7693"/>
                    <a:pt x="2648" y="7693"/>
                    <a:pt x="2717" y="7693"/>
                  </a:cubicBezTo>
                  <a:lnTo>
                    <a:pt x="2762" y="7670"/>
                  </a:lnTo>
                  <a:cubicBezTo>
                    <a:pt x="2831" y="7670"/>
                    <a:pt x="2899" y="7670"/>
                    <a:pt x="2990" y="7647"/>
                  </a:cubicBezTo>
                  <a:cubicBezTo>
                    <a:pt x="3013" y="7647"/>
                    <a:pt x="3059" y="7647"/>
                    <a:pt x="3105" y="7624"/>
                  </a:cubicBezTo>
                  <a:lnTo>
                    <a:pt x="3173" y="7624"/>
                  </a:lnTo>
                  <a:cubicBezTo>
                    <a:pt x="3196" y="7624"/>
                    <a:pt x="3242" y="7601"/>
                    <a:pt x="3264" y="7601"/>
                  </a:cubicBezTo>
                  <a:lnTo>
                    <a:pt x="3333" y="7601"/>
                  </a:lnTo>
                  <a:lnTo>
                    <a:pt x="3356" y="7579"/>
                  </a:lnTo>
                  <a:cubicBezTo>
                    <a:pt x="3401" y="7579"/>
                    <a:pt x="3447" y="7579"/>
                    <a:pt x="3515" y="7556"/>
                  </a:cubicBezTo>
                  <a:cubicBezTo>
                    <a:pt x="3584" y="7533"/>
                    <a:pt x="3652" y="7510"/>
                    <a:pt x="3721" y="7487"/>
                  </a:cubicBezTo>
                  <a:cubicBezTo>
                    <a:pt x="3812" y="7465"/>
                    <a:pt x="3881" y="7419"/>
                    <a:pt x="3972" y="7373"/>
                  </a:cubicBezTo>
                  <a:cubicBezTo>
                    <a:pt x="3995" y="7350"/>
                    <a:pt x="4040" y="7328"/>
                    <a:pt x="4063" y="7328"/>
                  </a:cubicBezTo>
                  <a:cubicBezTo>
                    <a:pt x="4086" y="7305"/>
                    <a:pt x="4132" y="7282"/>
                    <a:pt x="4155" y="7259"/>
                  </a:cubicBezTo>
                  <a:cubicBezTo>
                    <a:pt x="4269" y="7191"/>
                    <a:pt x="4383" y="7099"/>
                    <a:pt x="4520" y="6985"/>
                  </a:cubicBezTo>
                  <a:cubicBezTo>
                    <a:pt x="4543" y="6962"/>
                    <a:pt x="4588" y="6917"/>
                    <a:pt x="4634" y="6871"/>
                  </a:cubicBezTo>
                  <a:lnTo>
                    <a:pt x="4657" y="6848"/>
                  </a:lnTo>
                  <a:lnTo>
                    <a:pt x="4680" y="6825"/>
                  </a:lnTo>
                  <a:cubicBezTo>
                    <a:pt x="4725" y="6780"/>
                    <a:pt x="4771" y="6734"/>
                    <a:pt x="4817" y="6688"/>
                  </a:cubicBezTo>
                  <a:cubicBezTo>
                    <a:pt x="4817" y="6666"/>
                    <a:pt x="4839" y="6620"/>
                    <a:pt x="4862" y="6597"/>
                  </a:cubicBezTo>
                  <a:lnTo>
                    <a:pt x="4862" y="6574"/>
                  </a:lnTo>
                  <a:cubicBezTo>
                    <a:pt x="4885" y="6551"/>
                    <a:pt x="4908" y="6529"/>
                    <a:pt x="4908" y="6483"/>
                  </a:cubicBezTo>
                  <a:cubicBezTo>
                    <a:pt x="4953" y="6437"/>
                    <a:pt x="4976" y="6392"/>
                    <a:pt x="4999" y="6346"/>
                  </a:cubicBezTo>
                  <a:cubicBezTo>
                    <a:pt x="5022" y="6255"/>
                    <a:pt x="5045" y="6186"/>
                    <a:pt x="5068" y="6118"/>
                  </a:cubicBezTo>
                  <a:cubicBezTo>
                    <a:pt x="5090" y="6072"/>
                    <a:pt x="5090" y="6004"/>
                    <a:pt x="5113" y="5935"/>
                  </a:cubicBezTo>
                  <a:lnTo>
                    <a:pt x="5113" y="5844"/>
                  </a:lnTo>
                  <a:cubicBezTo>
                    <a:pt x="5136" y="5775"/>
                    <a:pt x="5136" y="5707"/>
                    <a:pt x="5159" y="5638"/>
                  </a:cubicBezTo>
                  <a:lnTo>
                    <a:pt x="5159" y="5547"/>
                  </a:lnTo>
                  <a:cubicBezTo>
                    <a:pt x="5159" y="5502"/>
                    <a:pt x="5159" y="5456"/>
                    <a:pt x="5159" y="5410"/>
                  </a:cubicBezTo>
                  <a:cubicBezTo>
                    <a:pt x="5182" y="5250"/>
                    <a:pt x="5159" y="5113"/>
                    <a:pt x="5136" y="5022"/>
                  </a:cubicBezTo>
                  <a:lnTo>
                    <a:pt x="5113" y="4977"/>
                  </a:lnTo>
                  <a:cubicBezTo>
                    <a:pt x="5113" y="4931"/>
                    <a:pt x="5090" y="4885"/>
                    <a:pt x="5090" y="4840"/>
                  </a:cubicBezTo>
                  <a:cubicBezTo>
                    <a:pt x="5068" y="4771"/>
                    <a:pt x="5045" y="4680"/>
                    <a:pt x="4999" y="4589"/>
                  </a:cubicBezTo>
                  <a:cubicBezTo>
                    <a:pt x="4976" y="4520"/>
                    <a:pt x="4931" y="4452"/>
                    <a:pt x="4885" y="4383"/>
                  </a:cubicBezTo>
                  <a:cubicBezTo>
                    <a:pt x="4862" y="4337"/>
                    <a:pt x="4839" y="4292"/>
                    <a:pt x="4794" y="4246"/>
                  </a:cubicBezTo>
                  <a:lnTo>
                    <a:pt x="4748" y="4178"/>
                  </a:lnTo>
                  <a:cubicBezTo>
                    <a:pt x="4702" y="4109"/>
                    <a:pt x="4657" y="4041"/>
                    <a:pt x="4588" y="3972"/>
                  </a:cubicBezTo>
                  <a:cubicBezTo>
                    <a:pt x="4520" y="3904"/>
                    <a:pt x="4451" y="3858"/>
                    <a:pt x="4383" y="3812"/>
                  </a:cubicBezTo>
                  <a:lnTo>
                    <a:pt x="4314" y="3767"/>
                  </a:lnTo>
                  <a:cubicBezTo>
                    <a:pt x="4269" y="3744"/>
                    <a:pt x="4223" y="3721"/>
                    <a:pt x="4177" y="3698"/>
                  </a:cubicBezTo>
                  <a:cubicBezTo>
                    <a:pt x="4109" y="3653"/>
                    <a:pt x="4018" y="3607"/>
                    <a:pt x="3949" y="3584"/>
                  </a:cubicBezTo>
                  <a:lnTo>
                    <a:pt x="3903" y="3561"/>
                  </a:lnTo>
                  <a:cubicBezTo>
                    <a:pt x="3858" y="3539"/>
                    <a:pt x="3789" y="3516"/>
                    <a:pt x="3721" y="3493"/>
                  </a:cubicBezTo>
                  <a:cubicBezTo>
                    <a:pt x="3630" y="3470"/>
                    <a:pt x="3538" y="3470"/>
                    <a:pt x="3447" y="3470"/>
                  </a:cubicBezTo>
                  <a:cubicBezTo>
                    <a:pt x="3356" y="3470"/>
                    <a:pt x="3287" y="3447"/>
                    <a:pt x="3196" y="3447"/>
                  </a:cubicBezTo>
                  <a:lnTo>
                    <a:pt x="3219" y="3447"/>
                  </a:lnTo>
                  <a:cubicBezTo>
                    <a:pt x="3287" y="3379"/>
                    <a:pt x="3356" y="3333"/>
                    <a:pt x="3401" y="3287"/>
                  </a:cubicBezTo>
                  <a:cubicBezTo>
                    <a:pt x="3447" y="3242"/>
                    <a:pt x="3493" y="3219"/>
                    <a:pt x="3538" y="3173"/>
                  </a:cubicBezTo>
                  <a:lnTo>
                    <a:pt x="3584" y="3128"/>
                  </a:lnTo>
                  <a:cubicBezTo>
                    <a:pt x="3698" y="3014"/>
                    <a:pt x="3789" y="2899"/>
                    <a:pt x="3881" y="2762"/>
                  </a:cubicBezTo>
                  <a:cubicBezTo>
                    <a:pt x="3903" y="2717"/>
                    <a:pt x="3926" y="2648"/>
                    <a:pt x="3972" y="2603"/>
                  </a:cubicBezTo>
                  <a:cubicBezTo>
                    <a:pt x="4018" y="2511"/>
                    <a:pt x="4040" y="2443"/>
                    <a:pt x="4086" y="2374"/>
                  </a:cubicBezTo>
                  <a:cubicBezTo>
                    <a:pt x="4086" y="2329"/>
                    <a:pt x="4109" y="2283"/>
                    <a:pt x="4132" y="2238"/>
                  </a:cubicBezTo>
                  <a:lnTo>
                    <a:pt x="4132" y="2215"/>
                  </a:lnTo>
                  <a:cubicBezTo>
                    <a:pt x="4155" y="2169"/>
                    <a:pt x="4177" y="2101"/>
                    <a:pt x="4177" y="2055"/>
                  </a:cubicBezTo>
                  <a:cubicBezTo>
                    <a:pt x="4200" y="1918"/>
                    <a:pt x="4223" y="1781"/>
                    <a:pt x="4223" y="1667"/>
                  </a:cubicBezTo>
                  <a:lnTo>
                    <a:pt x="4223" y="1576"/>
                  </a:lnTo>
                  <a:cubicBezTo>
                    <a:pt x="4223" y="1530"/>
                    <a:pt x="4223" y="1484"/>
                    <a:pt x="4223" y="1416"/>
                  </a:cubicBezTo>
                  <a:cubicBezTo>
                    <a:pt x="4223" y="1393"/>
                    <a:pt x="4223" y="1370"/>
                    <a:pt x="4223" y="1347"/>
                  </a:cubicBezTo>
                  <a:lnTo>
                    <a:pt x="4223" y="1279"/>
                  </a:lnTo>
                  <a:cubicBezTo>
                    <a:pt x="4223" y="1233"/>
                    <a:pt x="4223" y="1188"/>
                    <a:pt x="4223" y="1142"/>
                  </a:cubicBezTo>
                  <a:cubicBezTo>
                    <a:pt x="4200" y="959"/>
                    <a:pt x="4177" y="822"/>
                    <a:pt x="4132" y="685"/>
                  </a:cubicBezTo>
                  <a:cubicBezTo>
                    <a:pt x="4086" y="640"/>
                    <a:pt x="4063" y="571"/>
                    <a:pt x="4018" y="503"/>
                  </a:cubicBezTo>
                  <a:cubicBezTo>
                    <a:pt x="3995" y="480"/>
                    <a:pt x="3972" y="434"/>
                    <a:pt x="3926" y="389"/>
                  </a:cubicBezTo>
                  <a:cubicBezTo>
                    <a:pt x="3903" y="366"/>
                    <a:pt x="3881" y="343"/>
                    <a:pt x="3858" y="320"/>
                  </a:cubicBezTo>
                  <a:lnTo>
                    <a:pt x="3835" y="320"/>
                  </a:lnTo>
                  <a:cubicBezTo>
                    <a:pt x="3812" y="275"/>
                    <a:pt x="3767" y="252"/>
                    <a:pt x="3698" y="229"/>
                  </a:cubicBezTo>
                  <a:cubicBezTo>
                    <a:pt x="3630" y="183"/>
                    <a:pt x="3584" y="160"/>
                    <a:pt x="3515" y="138"/>
                  </a:cubicBezTo>
                  <a:cubicBezTo>
                    <a:pt x="3447" y="138"/>
                    <a:pt x="3401" y="115"/>
                    <a:pt x="3356" y="115"/>
                  </a:cubicBezTo>
                  <a:lnTo>
                    <a:pt x="3287" y="92"/>
                  </a:lnTo>
                  <a:cubicBezTo>
                    <a:pt x="3219" y="69"/>
                    <a:pt x="3127" y="69"/>
                    <a:pt x="3059" y="46"/>
                  </a:cubicBezTo>
                  <a:cubicBezTo>
                    <a:pt x="3013" y="46"/>
                    <a:pt x="2968" y="46"/>
                    <a:pt x="2922" y="23"/>
                  </a:cubicBezTo>
                  <a:lnTo>
                    <a:pt x="2785" y="23"/>
                  </a:lnTo>
                  <a:cubicBezTo>
                    <a:pt x="2717" y="1"/>
                    <a:pt x="2648" y="1"/>
                    <a:pt x="25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4"/>
            <p:cNvSpPr/>
            <p:nvPr/>
          </p:nvSpPr>
          <p:spPr>
            <a:xfrm>
              <a:off x="3802275" y="1473425"/>
              <a:ext cx="39400" cy="72725"/>
            </a:xfrm>
            <a:custGeom>
              <a:avLst/>
              <a:gdLst/>
              <a:ahLst/>
              <a:cxnLst/>
              <a:rect l="l" t="t" r="r" b="b"/>
              <a:pathLst>
                <a:path w="1576" h="2909" extrusionOk="0">
                  <a:moveTo>
                    <a:pt x="252" y="0"/>
                  </a:moveTo>
                  <a:cubicBezTo>
                    <a:pt x="206" y="0"/>
                    <a:pt x="183" y="0"/>
                    <a:pt x="138" y="23"/>
                  </a:cubicBezTo>
                  <a:cubicBezTo>
                    <a:pt x="138" y="23"/>
                    <a:pt x="115" y="46"/>
                    <a:pt x="92" y="46"/>
                  </a:cubicBezTo>
                  <a:cubicBezTo>
                    <a:pt x="77" y="46"/>
                    <a:pt x="62" y="36"/>
                    <a:pt x="47" y="36"/>
                  </a:cubicBezTo>
                  <a:cubicBezTo>
                    <a:pt x="39" y="36"/>
                    <a:pt x="31" y="38"/>
                    <a:pt x="24" y="46"/>
                  </a:cubicBezTo>
                  <a:cubicBezTo>
                    <a:pt x="1" y="69"/>
                    <a:pt x="1" y="114"/>
                    <a:pt x="24" y="137"/>
                  </a:cubicBezTo>
                  <a:cubicBezTo>
                    <a:pt x="47" y="137"/>
                    <a:pt x="47" y="160"/>
                    <a:pt x="69" y="160"/>
                  </a:cubicBezTo>
                  <a:cubicBezTo>
                    <a:pt x="69" y="183"/>
                    <a:pt x="69" y="183"/>
                    <a:pt x="69" y="183"/>
                  </a:cubicBezTo>
                  <a:cubicBezTo>
                    <a:pt x="69" y="206"/>
                    <a:pt x="92" y="229"/>
                    <a:pt x="115" y="251"/>
                  </a:cubicBezTo>
                  <a:cubicBezTo>
                    <a:pt x="115" y="274"/>
                    <a:pt x="115" y="274"/>
                    <a:pt x="138" y="297"/>
                  </a:cubicBezTo>
                  <a:cubicBezTo>
                    <a:pt x="161" y="320"/>
                    <a:pt x="183" y="343"/>
                    <a:pt x="229" y="388"/>
                  </a:cubicBezTo>
                  <a:cubicBezTo>
                    <a:pt x="275" y="434"/>
                    <a:pt x="320" y="502"/>
                    <a:pt x="343" y="548"/>
                  </a:cubicBezTo>
                  <a:cubicBezTo>
                    <a:pt x="366" y="594"/>
                    <a:pt x="412" y="639"/>
                    <a:pt x="435" y="685"/>
                  </a:cubicBezTo>
                  <a:cubicBezTo>
                    <a:pt x="435" y="708"/>
                    <a:pt x="457" y="731"/>
                    <a:pt x="457" y="754"/>
                  </a:cubicBezTo>
                  <a:cubicBezTo>
                    <a:pt x="503" y="868"/>
                    <a:pt x="526" y="982"/>
                    <a:pt x="549" y="1119"/>
                  </a:cubicBezTo>
                  <a:cubicBezTo>
                    <a:pt x="571" y="1187"/>
                    <a:pt x="594" y="1256"/>
                    <a:pt x="594" y="1347"/>
                  </a:cubicBezTo>
                  <a:cubicBezTo>
                    <a:pt x="617" y="1393"/>
                    <a:pt x="617" y="1461"/>
                    <a:pt x="617" y="1530"/>
                  </a:cubicBezTo>
                  <a:cubicBezTo>
                    <a:pt x="617" y="1575"/>
                    <a:pt x="617" y="1621"/>
                    <a:pt x="640" y="1644"/>
                  </a:cubicBezTo>
                  <a:cubicBezTo>
                    <a:pt x="640" y="1712"/>
                    <a:pt x="640" y="1758"/>
                    <a:pt x="640" y="1826"/>
                  </a:cubicBezTo>
                  <a:cubicBezTo>
                    <a:pt x="640" y="1940"/>
                    <a:pt x="640" y="2055"/>
                    <a:pt x="640" y="2146"/>
                  </a:cubicBezTo>
                  <a:cubicBezTo>
                    <a:pt x="640" y="2260"/>
                    <a:pt x="640" y="2374"/>
                    <a:pt x="663" y="2465"/>
                  </a:cubicBezTo>
                  <a:cubicBezTo>
                    <a:pt x="663" y="2534"/>
                    <a:pt x="663" y="2580"/>
                    <a:pt x="663" y="2625"/>
                  </a:cubicBezTo>
                  <a:cubicBezTo>
                    <a:pt x="663" y="2648"/>
                    <a:pt x="663" y="2671"/>
                    <a:pt x="663" y="2717"/>
                  </a:cubicBezTo>
                  <a:cubicBezTo>
                    <a:pt x="663" y="2739"/>
                    <a:pt x="663" y="2762"/>
                    <a:pt x="663" y="2785"/>
                  </a:cubicBezTo>
                  <a:cubicBezTo>
                    <a:pt x="663" y="2808"/>
                    <a:pt x="686" y="2831"/>
                    <a:pt x="708" y="2876"/>
                  </a:cubicBezTo>
                  <a:cubicBezTo>
                    <a:pt x="725" y="2892"/>
                    <a:pt x="752" y="2909"/>
                    <a:pt x="791" y="2909"/>
                  </a:cubicBezTo>
                  <a:cubicBezTo>
                    <a:pt x="807" y="2909"/>
                    <a:pt x="825" y="2906"/>
                    <a:pt x="845" y="2899"/>
                  </a:cubicBezTo>
                  <a:cubicBezTo>
                    <a:pt x="868" y="2899"/>
                    <a:pt x="868" y="2899"/>
                    <a:pt x="891" y="2876"/>
                  </a:cubicBezTo>
                  <a:cubicBezTo>
                    <a:pt x="914" y="2853"/>
                    <a:pt x="937" y="2808"/>
                    <a:pt x="937" y="2785"/>
                  </a:cubicBezTo>
                  <a:cubicBezTo>
                    <a:pt x="960" y="2694"/>
                    <a:pt x="960" y="2602"/>
                    <a:pt x="960" y="2534"/>
                  </a:cubicBezTo>
                  <a:cubicBezTo>
                    <a:pt x="960" y="2511"/>
                    <a:pt x="960" y="2488"/>
                    <a:pt x="960" y="2465"/>
                  </a:cubicBezTo>
                  <a:cubicBezTo>
                    <a:pt x="960" y="2488"/>
                    <a:pt x="982" y="2488"/>
                    <a:pt x="982" y="2488"/>
                  </a:cubicBezTo>
                  <a:cubicBezTo>
                    <a:pt x="982" y="2534"/>
                    <a:pt x="982" y="2580"/>
                    <a:pt x="982" y="2602"/>
                  </a:cubicBezTo>
                  <a:cubicBezTo>
                    <a:pt x="1005" y="2671"/>
                    <a:pt x="1074" y="2739"/>
                    <a:pt x="1142" y="2739"/>
                  </a:cubicBezTo>
                  <a:cubicBezTo>
                    <a:pt x="1165" y="2739"/>
                    <a:pt x="1188" y="2739"/>
                    <a:pt x="1211" y="2717"/>
                  </a:cubicBezTo>
                  <a:cubicBezTo>
                    <a:pt x="1237" y="2743"/>
                    <a:pt x="1264" y="2754"/>
                    <a:pt x="1291" y="2754"/>
                  </a:cubicBezTo>
                  <a:cubicBezTo>
                    <a:pt x="1310" y="2754"/>
                    <a:pt x="1329" y="2749"/>
                    <a:pt x="1348" y="2739"/>
                  </a:cubicBezTo>
                  <a:cubicBezTo>
                    <a:pt x="1370" y="2739"/>
                    <a:pt x="1393" y="2739"/>
                    <a:pt x="1416" y="2717"/>
                  </a:cubicBezTo>
                  <a:cubicBezTo>
                    <a:pt x="1439" y="2694"/>
                    <a:pt x="1462" y="2671"/>
                    <a:pt x="1462" y="2648"/>
                  </a:cubicBezTo>
                  <a:cubicBezTo>
                    <a:pt x="1485" y="2602"/>
                    <a:pt x="1485" y="2580"/>
                    <a:pt x="1485" y="2534"/>
                  </a:cubicBezTo>
                  <a:cubicBezTo>
                    <a:pt x="1507" y="2511"/>
                    <a:pt x="1507" y="2465"/>
                    <a:pt x="1530" y="2420"/>
                  </a:cubicBezTo>
                  <a:cubicBezTo>
                    <a:pt x="1530" y="2351"/>
                    <a:pt x="1553" y="2260"/>
                    <a:pt x="1553" y="2169"/>
                  </a:cubicBezTo>
                  <a:cubicBezTo>
                    <a:pt x="1553" y="2055"/>
                    <a:pt x="1553" y="1940"/>
                    <a:pt x="1553" y="1826"/>
                  </a:cubicBezTo>
                  <a:cubicBezTo>
                    <a:pt x="1553" y="1758"/>
                    <a:pt x="1576" y="1712"/>
                    <a:pt x="1576" y="1644"/>
                  </a:cubicBezTo>
                  <a:cubicBezTo>
                    <a:pt x="1576" y="1507"/>
                    <a:pt x="1553" y="1370"/>
                    <a:pt x="1530" y="1256"/>
                  </a:cubicBezTo>
                  <a:cubicBezTo>
                    <a:pt x="1530" y="1187"/>
                    <a:pt x="1507" y="1119"/>
                    <a:pt x="1485" y="1073"/>
                  </a:cubicBezTo>
                  <a:cubicBezTo>
                    <a:pt x="1462" y="1005"/>
                    <a:pt x="1439" y="936"/>
                    <a:pt x="1393" y="868"/>
                  </a:cubicBezTo>
                  <a:cubicBezTo>
                    <a:pt x="1370" y="822"/>
                    <a:pt x="1348" y="799"/>
                    <a:pt x="1325" y="754"/>
                  </a:cubicBezTo>
                  <a:cubicBezTo>
                    <a:pt x="1325" y="731"/>
                    <a:pt x="1302" y="731"/>
                    <a:pt x="1302" y="708"/>
                  </a:cubicBezTo>
                  <a:cubicBezTo>
                    <a:pt x="1256" y="617"/>
                    <a:pt x="1188" y="525"/>
                    <a:pt x="1119" y="457"/>
                  </a:cubicBezTo>
                  <a:cubicBezTo>
                    <a:pt x="1096" y="411"/>
                    <a:pt x="1051" y="388"/>
                    <a:pt x="1005" y="343"/>
                  </a:cubicBezTo>
                  <a:cubicBezTo>
                    <a:pt x="982" y="320"/>
                    <a:pt x="960" y="320"/>
                    <a:pt x="914" y="297"/>
                  </a:cubicBezTo>
                  <a:lnTo>
                    <a:pt x="823" y="297"/>
                  </a:lnTo>
                  <a:cubicBezTo>
                    <a:pt x="823" y="297"/>
                    <a:pt x="800" y="320"/>
                    <a:pt x="800" y="320"/>
                  </a:cubicBezTo>
                  <a:cubicBezTo>
                    <a:pt x="777" y="297"/>
                    <a:pt x="754" y="274"/>
                    <a:pt x="754" y="274"/>
                  </a:cubicBezTo>
                  <a:cubicBezTo>
                    <a:pt x="663" y="183"/>
                    <a:pt x="571" y="114"/>
                    <a:pt x="480" y="69"/>
                  </a:cubicBezTo>
                  <a:cubicBezTo>
                    <a:pt x="412" y="23"/>
                    <a:pt x="320" y="0"/>
                    <a:pt x="2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4"/>
            <p:cNvSpPr/>
            <p:nvPr/>
          </p:nvSpPr>
          <p:spPr>
            <a:xfrm>
              <a:off x="3716700" y="1378700"/>
              <a:ext cx="135825" cy="199750"/>
            </a:xfrm>
            <a:custGeom>
              <a:avLst/>
              <a:gdLst/>
              <a:ahLst/>
              <a:cxnLst/>
              <a:rect l="l" t="t" r="r" b="b"/>
              <a:pathLst>
                <a:path w="5433" h="7990" extrusionOk="0">
                  <a:moveTo>
                    <a:pt x="2671" y="183"/>
                  </a:moveTo>
                  <a:cubicBezTo>
                    <a:pt x="2785" y="183"/>
                    <a:pt x="2922" y="183"/>
                    <a:pt x="3013" y="206"/>
                  </a:cubicBezTo>
                  <a:cubicBezTo>
                    <a:pt x="3264" y="229"/>
                    <a:pt x="3447" y="274"/>
                    <a:pt x="3629" y="343"/>
                  </a:cubicBezTo>
                  <a:lnTo>
                    <a:pt x="3606" y="320"/>
                  </a:lnTo>
                  <a:lnTo>
                    <a:pt x="3606" y="320"/>
                  </a:lnTo>
                  <a:cubicBezTo>
                    <a:pt x="3721" y="388"/>
                    <a:pt x="3812" y="434"/>
                    <a:pt x="3880" y="480"/>
                  </a:cubicBezTo>
                  <a:cubicBezTo>
                    <a:pt x="3949" y="548"/>
                    <a:pt x="4017" y="594"/>
                    <a:pt x="4063" y="662"/>
                  </a:cubicBezTo>
                  <a:cubicBezTo>
                    <a:pt x="4131" y="731"/>
                    <a:pt x="4177" y="822"/>
                    <a:pt x="4200" y="891"/>
                  </a:cubicBezTo>
                  <a:cubicBezTo>
                    <a:pt x="4246" y="1005"/>
                    <a:pt x="4268" y="1096"/>
                    <a:pt x="4291" y="1210"/>
                  </a:cubicBezTo>
                  <a:cubicBezTo>
                    <a:pt x="4314" y="1347"/>
                    <a:pt x="4314" y="1507"/>
                    <a:pt x="4314" y="1667"/>
                  </a:cubicBezTo>
                  <a:lnTo>
                    <a:pt x="4291" y="1689"/>
                  </a:lnTo>
                  <a:cubicBezTo>
                    <a:pt x="4268" y="1918"/>
                    <a:pt x="4223" y="2169"/>
                    <a:pt x="4131" y="2397"/>
                  </a:cubicBezTo>
                  <a:lnTo>
                    <a:pt x="4109" y="2420"/>
                  </a:lnTo>
                  <a:cubicBezTo>
                    <a:pt x="4040" y="2602"/>
                    <a:pt x="3949" y="2762"/>
                    <a:pt x="3835" y="2899"/>
                  </a:cubicBezTo>
                  <a:cubicBezTo>
                    <a:pt x="3743" y="3036"/>
                    <a:pt x="3606" y="3173"/>
                    <a:pt x="3492" y="3264"/>
                  </a:cubicBezTo>
                  <a:cubicBezTo>
                    <a:pt x="3355" y="3356"/>
                    <a:pt x="3241" y="3447"/>
                    <a:pt x="3104" y="3493"/>
                  </a:cubicBezTo>
                  <a:cubicBezTo>
                    <a:pt x="3081" y="3515"/>
                    <a:pt x="3059" y="3515"/>
                    <a:pt x="3036" y="3538"/>
                  </a:cubicBezTo>
                  <a:cubicBezTo>
                    <a:pt x="3036" y="3561"/>
                    <a:pt x="3036" y="3561"/>
                    <a:pt x="3036" y="3584"/>
                  </a:cubicBezTo>
                  <a:cubicBezTo>
                    <a:pt x="3036" y="3607"/>
                    <a:pt x="3036" y="3630"/>
                    <a:pt x="3036" y="3630"/>
                  </a:cubicBezTo>
                  <a:cubicBezTo>
                    <a:pt x="3036" y="3652"/>
                    <a:pt x="3059" y="3675"/>
                    <a:pt x="3081" y="3698"/>
                  </a:cubicBezTo>
                  <a:lnTo>
                    <a:pt x="3196" y="3698"/>
                  </a:lnTo>
                  <a:cubicBezTo>
                    <a:pt x="3287" y="3675"/>
                    <a:pt x="3378" y="3675"/>
                    <a:pt x="3447" y="3675"/>
                  </a:cubicBezTo>
                  <a:lnTo>
                    <a:pt x="3629" y="3675"/>
                  </a:lnTo>
                  <a:cubicBezTo>
                    <a:pt x="3766" y="3698"/>
                    <a:pt x="3903" y="3721"/>
                    <a:pt x="4040" y="3767"/>
                  </a:cubicBezTo>
                  <a:cubicBezTo>
                    <a:pt x="4177" y="3835"/>
                    <a:pt x="4337" y="3926"/>
                    <a:pt x="4474" y="4018"/>
                  </a:cubicBezTo>
                  <a:cubicBezTo>
                    <a:pt x="4588" y="4109"/>
                    <a:pt x="4725" y="4223"/>
                    <a:pt x="4816" y="4360"/>
                  </a:cubicBezTo>
                  <a:cubicBezTo>
                    <a:pt x="4930" y="4497"/>
                    <a:pt x="5022" y="4634"/>
                    <a:pt x="5090" y="4794"/>
                  </a:cubicBezTo>
                  <a:cubicBezTo>
                    <a:pt x="5136" y="4953"/>
                    <a:pt x="5181" y="5090"/>
                    <a:pt x="5227" y="5250"/>
                  </a:cubicBezTo>
                  <a:cubicBezTo>
                    <a:pt x="5227" y="5319"/>
                    <a:pt x="5227" y="5387"/>
                    <a:pt x="5227" y="5478"/>
                  </a:cubicBezTo>
                  <a:cubicBezTo>
                    <a:pt x="5250" y="5570"/>
                    <a:pt x="5227" y="5661"/>
                    <a:pt x="5227" y="5729"/>
                  </a:cubicBezTo>
                  <a:cubicBezTo>
                    <a:pt x="5204" y="5958"/>
                    <a:pt x="5136" y="6163"/>
                    <a:pt x="5067" y="6369"/>
                  </a:cubicBezTo>
                  <a:cubicBezTo>
                    <a:pt x="4999" y="6528"/>
                    <a:pt x="4930" y="6688"/>
                    <a:pt x="4816" y="6825"/>
                  </a:cubicBezTo>
                  <a:cubicBezTo>
                    <a:pt x="4702" y="6962"/>
                    <a:pt x="4588" y="7076"/>
                    <a:pt x="4474" y="7167"/>
                  </a:cubicBezTo>
                  <a:cubicBezTo>
                    <a:pt x="4314" y="7304"/>
                    <a:pt x="4131" y="7396"/>
                    <a:pt x="3949" y="7487"/>
                  </a:cubicBezTo>
                  <a:cubicBezTo>
                    <a:pt x="3675" y="7601"/>
                    <a:pt x="3378" y="7670"/>
                    <a:pt x="3059" y="7738"/>
                  </a:cubicBezTo>
                  <a:cubicBezTo>
                    <a:pt x="2785" y="7784"/>
                    <a:pt x="2511" y="7807"/>
                    <a:pt x="2191" y="7807"/>
                  </a:cubicBezTo>
                  <a:lnTo>
                    <a:pt x="1895" y="7807"/>
                  </a:lnTo>
                  <a:cubicBezTo>
                    <a:pt x="1621" y="7807"/>
                    <a:pt x="1392" y="7807"/>
                    <a:pt x="1164" y="7784"/>
                  </a:cubicBezTo>
                  <a:cubicBezTo>
                    <a:pt x="867" y="7738"/>
                    <a:pt x="639" y="7692"/>
                    <a:pt x="411" y="7601"/>
                  </a:cubicBezTo>
                  <a:cubicBezTo>
                    <a:pt x="365" y="7578"/>
                    <a:pt x="297" y="7556"/>
                    <a:pt x="251" y="7533"/>
                  </a:cubicBezTo>
                  <a:lnTo>
                    <a:pt x="228" y="4999"/>
                  </a:lnTo>
                  <a:lnTo>
                    <a:pt x="205" y="2351"/>
                  </a:lnTo>
                  <a:cubicBezTo>
                    <a:pt x="183" y="1963"/>
                    <a:pt x="183" y="1575"/>
                    <a:pt x="183" y="1187"/>
                  </a:cubicBezTo>
                  <a:cubicBezTo>
                    <a:pt x="274" y="1073"/>
                    <a:pt x="388" y="959"/>
                    <a:pt x="502" y="868"/>
                  </a:cubicBezTo>
                  <a:cubicBezTo>
                    <a:pt x="685" y="731"/>
                    <a:pt x="867" y="617"/>
                    <a:pt x="1096" y="525"/>
                  </a:cubicBezTo>
                  <a:lnTo>
                    <a:pt x="1119" y="502"/>
                  </a:lnTo>
                  <a:cubicBezTo>
                    <a:pt x="1415" y="388"/>
                    <a:pt x="1735" y="274"/>
                    <a:pt x="2077" y="229"/>
                  </a:cubicBezTo>
                  <a:cubicBezTo>
                    <a:pt x="2283" y="206"/>
                    <a:pt x="2488" y="183"/>
                    <a:pt x="2671" y="183"/>
                  </a:cubicBezTo>
                  <a:close/>
                  <a:moveTo>
                    <a:pt x="2648" y="0"/>
                  </a:moveTo>
                  <a:cubicBezTo>
                    <a:pt x="2328" y="0"/>
                    <a:pt x="2009" y="46"/>
                    <a:pt x="1643" y="137"/>
                  </a:cubicBezTo>
                  <a:cubicBezTo>
                    <a:pt x="1324" y="229"/>
                    <a:pt x="1027" y="343"/>
                    <a:pt x="730" y="502"/>
                  </a:cubicBezTo>
                  <a:cubicBezTo>
                    <a:pt x="434" y="662"/>
                    <a:pt x="205" y="868"/>
                    <a:pt x="23" y="1073"/>
                  </a:cubicBezTo>
                  <a:cubicBezTo>
                    <a:pt x="23" y="1096"/>
                    <a:pt x="23" y="1096"/>
                    <a:pt x="23" y="1119"/>
                  </a:cubicBezTo>
                  <a:cubicBezTo>
                    <a:pt x="0" y="1119"/>
                    <a:pt x="0" y="1142"/>
                    <a:pt x="0" y="1142"/>
                  </a:cubicBezTo>
                  <a:lnTo>
                    <a:pt x="46" y="3995"/>
                  </a:lnTo>
                  <a:lnTo>
                    <a:pt x="69" y="6871"/>
                  </a:lnTo>
                  <a:lnTo>
                    <a:pt x="69" y="7213"/>
                  </a:lnTo>
                  <a:lnTo>
                    <a:pt x="69" y="7578"/>
                  </a:lnTo>
                  <a:cubicBezTo>
                    <a:pt x="69" y="7601"/>
                    <a:pt x="69" y="7624"/>
                    <a:pt x="91" y="7647"/>
                  </a:cubicBezTo>
                  <a:cubicBezTo>
                    <a:pt x="114" y="7670"/>
                    <a:pt x="137" y="7670"/>
                    <a:pt x="160" y="7670"/>
                  </a:cubicBezTo>
                  <a:cubicBezTo>
                    <a:pt x="297" y="7761"/>
                    <a:pt x="434" y="7807"/>
                    <a:pt x="616" y="7852"/>
                  </a:cubicBezTo>
                  <a:cubicBezTo>
                    <a:pt x="822" y="7921"/>
                    <a:pt x="1004" y="7944"/>
                    <a:pt x="1187" y="7966"/>
                  </a:cubicBezTo>
                  <a:cubicBezTo>
                    <a:pt x="1415" y="7989"/>
                    <a:pt x="1643" y="7989"/>
                    <a:pt x="1895" y="7989"/>
                  </a:cubicBezTo>
                  <a:cubicBezTo>
                    <a:pt x="2032" y="7989"/>
                    <a:pt x="2191" y="7989"/>
                    <a:pt x="2397" y="7966"/>
                  </a:cubicBezTo>
                  <a:cubicBezTo>
                    <a:pt x="3013" y="7944"/>
                    <a:pt x="3789" y="7852"/>
                    <a:pt x="4428" y="7419"/>
                  </a:cubicBezTo>
                  <a:cubicBezTo>
                    <a:pt x="4702" y="7236"/>
                    <a:pt x="4953" y="6985"/>
                    <a:pt x="5113" y="6688"/>
                  </a:cubicBezTo>
                  <a:cubicBezTo>
                    <a:pt x="5204" y="6551"/>
                    <a:pt x="5273" y="6391"/>
                    <a:pt x="5318" y="6209"/>
                  </a:cubicBezTo>
                  <a:cubicBezTo>
                    <a:pt x="5364" y="6026"/>
                    <a:pt x="5410" y="5821"/>
                    <a:pt x="5410" y="5615"/>
                  </a:cubicBezTo>
                  <a:cubicBezTo>
                    <a:pt x="5432" y="5433"/>
                    <a:pt x="5410" y="5227"/>
                    <a:pt x="5364" y="5022"/>
                  </a:cubicBezTo>
                  <a:cubicBezTo>
                    <a:pt x="5318" y="4862"/>
                    <a:pt x="5227" y="4680"/>
                    <a:pt x="5136" y="4497"/>
                  </a:cubicBezTo>
                  <a:cubicBezTo>
                    <a:pt x="5044" y="4337"/>
                    <a:pt x="4908" y="4177"/>
                    <a:pt x="4771" y="4040"/>
                  </a:cubicBezTo>
                  <a:cubicBezTo>
                    <a:pt x="4634" y="3903"/>
                    <a:pt x="4474" y="3789"/>
                    <a:pt x="4291" y="3698"/>
                  </a:cubicBezTo>
                  <a:cubicBezTo>
                    <a:pt x="4109" y="3607"/>
                    <a:pt x="3926" y="3538"/>
                    <a:pt x="3721" y="3515"/>
                  </a:cubicBezTo>
                  <a:cubicBezTo>
                    <a:pt x="3629" y="3493"/>
                    <a:pt x="3561" y="3493"/>
                    <a:pt x="3470" y="3493"/>
                  </a:cubicBezTo>
                  <a:cubicBezTo>
                    <a:pt x="3538" y="3447"/>
                    <a:pt x="3606" y="3401"/>
                    <a:pt x="3698" y="3333"/>
                  </a:cubicBezTo>
                  <a:cubicBezTo>
                    <a:pt x="3858" y="3196"/>
                    <a:pt x="3994" y="3036"/>
                    <a:pt x="4109" y="2831"/>
                  </a:cubicBezTo>
                  <a:cubicBezTo>
                    <a:pt x="4200" y="2671"/>
                    <a:pt x="4268" y="2511"/>
                    <a:pt x="4360" y="2283"/>
                  </a:cubicBezTo>
                  <a:cubicBezTo>
                    <a:pt x="4405" y="2123"/>
                    <a:pt x="4451" y="1940"/>
                    <a:pt x="4474" y="1758"/>
                  </a:cubicBezTo>
                  <a:cubicBezTo>
                    <a:pt x="4497" y="1575"/>
                    <a:pt x="4497" y="1393"/>
                    <a:pt x="4474" y="1233"/>
                  </a:cubicBezTo>
                  <a:cubicBezTo>
                    <a:pt x="4474" y="1164"/>
                    <a:pt x="4451" y="1073"/>
                    <a:pt x="4428" y="1005"/>
                  </a:cubicBezTo>
                  <a:cubicBezTo>
                    <a:pt x="4405" y="936"/>
                    <a:pt x="4383" y="845"/>
                    <a:pt x="4337" y="776"/>
                  </a:cubicBezTo>
                  <a:cubicBezTo>
                    <a:pt x="4268" y="617"/>
                    <a:pt x="4177" y="480"/>
                    <a:pt x="4040" y="388"/>
                  </a:cubicBezTo>
                  <a:cubicBezTo>
                    <a:pt x="3903" y="274"/>
                    <a:pt x="3743" y="183"/>
                    <a:pt x="3561" y="137"/>
                  </a:cubicBezTo>
                  <a:cubicBezTo>
                    <a:pt x="3424" y="92"/>
                    <a:pt x="3287" y="69"/>
                    <a:pt x="3127" y="46"/>
                  </a:cubicBezTo>
                  <a:cubicBezTo>
                    <a:pt x="2990" y="23"/>
                    <a:pt x="2830" y="0"/>
                    <a:pt x="2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4"/>
            <p:cNvSpPr/>
            <p:nvPr/>
          </p:nvSpPr>
          <p:spPr>
            <a:xfrm>
              <a:off x="3732100" y="1398100"/>
              <a:ext cx="84475" cy="163225"/>
            </a:xfrm>
            <a:custGeom>
              <a:avLst/>
              <a:gdLst/>
              <a:ahLst/>
              <a:cxnLst/>
              <a:rect l="l" t="t" r="r" b="b"/>
              <a:pathLst>
                <a:path w="3379" h="6529" extrusionOk="0">
                  <a:moveTo>
                    <a:pt x="1575" y="183"/>
                  </a:moveTo>
                  <a:cubicBezTo>
                    <a:pt x="1667" y="183"/>
                    <a:pt x="1735" y="183"/>
                    <a:pt x="1826" y="206"/>
                  </a:cubicBezTo>
                  <a:cubicBezTo>
                    <a:pt x="1895" y="206"/>
                    <a:pt x="1986" y="229"/>
                    <a:pt x="2055" y="274"/>
                  </a:cubicBezTo>
                  <a:cubicBezTo>
                    <a:pt x="2123" y="297"/>
                    <a:pt x="2169" y="343"/>
                    <a:pt x="2237" y="388"/>
                  </a:cubicBezTo>
                  <a:cubicBezTo>
                    <a:pt x="2283" y="434"/>
                    <a:pt x="2306" y="480"/>
                    <a:pt x="2351" y="525"/>
                  </a:cubicBezTo>
                  <a:cubicBezTo>
                    <a:pt x="2397" y="571"/>
                    <a:pt x="2420" y="640"/>
                    <a:pt x="2443" y="708"/>
                  </a:cubicBezTo>
                  <a:cubicBezTo>
                    <a:pt x="2465" y="776"/>
                    <a:pt x="2488" y="868"/>
                    <a:pt x="2488" y="936"/>
                  </a:cubicBezTo>
                  <a:cubicBezTo>
                    <a:pt x="2511" y="1073"/>
                    <a:pt x="2488" y="1187"/>
                    <a:pt x="2465" y="1324"/>
                  </a:cubicBezTo>
                  <a:cubicBezTo>
                    <a:pt x="2420" y="1530"/>
                    <a:pt x="2351" y="1735"/>
                    <a:pt x="2260" y="1918"/>
                  </a:cubicBezTo>
                  <a:cubicBezTo>
                    <a:pt x="2169" y="2100"/>
                    <a:pt x="2077" y="2260"/>
                    <a:pt x="1941" y="2420"/>
                  </a:cubicBezTo>
                  <a:cubicBezTo>
                    <a:pt x="1941" y="2443"/>
                    <a:pt x="1941" y="2443"/>
                    <a:pt x="1941" y="2443"/>
                  </a:cubicBezTo>
                  <a:cubicBezTo>
                    <a:pt x="1781" y="2602"/>
                    <a:pt x="1621" y="2739"/>
                    <a:pt x="1438" y="2854"/>
                  </a:cubicBezTo>
                  <a:cubicBezTo>
                    <a:pt x="1370" y="2922"/>
                    <a:pt x="1279" y="2968"/>
                    <a:pt x="1187" y="3013"/>
                  </a:cubicBezTo>
                  <a:cubicBezTo>
                    <a:pt x="1142" y="3036"/>
                    <a:pt x="1119" y="3082"/>
                    <a:pt x="1142" y="3127"/>
                  </a:cubicBezTo>
                  <a:cubicBezTo>
                    <a:pt x="1119" y="3196"/>
                    <a:pt x="1164" y="3219"/>
                    <a:pt x="1210" y="3242"/>
                  </a:cubicBezTo>
                  <a:lnTo>
                    <a:pt x="1324" y="3242"/>
                  </a:lnTo>
                  <a:cubicBezTo>
                    <a:pt x="1530" y="3264"/>
                    <a:pt x="1735" y="3287"/>
                    <a:pt x="1963" y="3310"/>
                  </a:cubicBezTo>
                  <a:cubicBezTo>
                    <a:pt x="2123" y="3356"/>
                    <a:pt x="2283" y="3401"/>
                    <a:pt x="2420" y="3470"/>
                  </a:cubicBezTo>
                  <a:cubicBezTo>
                    <a:pt x="2511" y="3515"/>
                    <a:pt x="2602" y="3561"/>
                    <a:pt x="2671" y="3630"/>
                  </a:cubicBezTo>
                  <a:cubicBezTo>
                    <a:pt x="2762" y="3698"/>
                    <a:pt x="2831" y="3789"/>
                    <a:pt x="2899" y="3881"/>
                  </a:cubicBezTo>
                  <a:cubicBezTo>
                    <a:pt x="2990" y="4018"/>
                    <a:pt x="3036" y="4132"/>
                    <a:pt x="3105" y="4246"/>
                  </a:cubicBezTo>
                  <a:cubicBezTo>
                    <a:pt x="3150" y="4383"/>
                    <a:pt x="3173" y="4520"/>
                    <a:pt x="3173" y="4657"/>
                  </a:cubicBezTo>
                  <a:cubicBezTo>
                    <a:pt x="3196" y="4794"/>
                    <a:pt x="3173" y="4931"/>
                    <a:pt x="3150" y="5068"/>
                  </a:cubicBezTo>
                  <a:cubicBezTo>
                    <a:pt x="3127" y="5182"/>
                    <a:pt x="3082" y="5319"/>
                    <a:pt x="3036" y="5433"/>
                  </a:cubicBezTo>
                  <a:cubicBezTo>
                    <a:pt x="2990" y="5524"/>
                    <a:pt x="2922" y="5638"/>
                    <a:pt x="2854" y="5730"/>
                  </a:cubicBezTo>
                  <a:cubicBezTo>
                    <a:pt x="2762" y="5821"/>
                    <a:pt x="2671" y="5912"/>
                    <a:pt x="2557" y="5981"/>
                  </a:cubicBezTo>
                  <a:cubicBezTo>
                    <a:pt x="2420" y="6072"/>
                    <a:pt x="2260" y="6163"/>
                    <a:pt x="2100" y="6209"/>
                  </a:cubicBezTo>
                  <a:cubicBezTo>
                    <a:pt x="1895" y="6277"/>
                    <a:pt x="1689" y="6323"/>
                    <a:pt x="1484" y="6346"/>
                  </a:cubicBezTo>
                  <a:lnTo>
                    <a:pt x="1279" y="6346"/>
                  </a:lnTo>
                  <a:cubicBezTo>
                    <a:pt x="1050" y="6346"/>
                    <a:pt x="822" y="6323"/>
                    <a:pt x="594" y="6277"/>
                  </a:cubicBezTo>
                  <a:cubicBezTo>
                    <a:pt x="457" y="6255"/>
                    <a:pt x="320" y="6232"/>
                    <a:pt x="206" y="6186"/>
                  </a:cubicBezTo>
                  <a:cubicBezTo>
                    <a:pt x="206" y="6049"/>
                    <a:pt x="206" y="5889"/>
                    <a:pt x="206" y="5752"/>
                  </a:cubicBezTo>
                  <a:lnTo>
                    <a:pt x="206" y="5570"/>
                  </a:lnTo>
                  <a:lnTo>
                    <a:pt x="206" y="4246"/>
                  </a:lnTo>
                  <a:cubicBezTo>
                    <a:pt x="183" y="3379"/>
                    <a:pt x="183" y="2488"/>
                    <a:pt x="183" y="1621"/>
                  </a:cubicBezTo>
                  <a:lnTo>
                    <a:pt x="183" y="708"/>
                  </a:lnTo>
                  <a:cubicBezTo>
                    <a:pt x="229" y="685"/>
                    <a:pt x="297" y="640"/>
                    <a:pt x="343" y="571"/>
                  </a:cubicBezTo>
                  <a:cubicBezTo>
                    <a:pt x="525" y="480"/>
                    <a:pt x="708" y="388"/>
                    <a:pt x="913" y="297"/>
                  </a:cubicBezTo>
                  <a:cubicBezTo>
                    <a:pt x="1096" y="251"/>
                    <a:pt x="1279" y="206"/>
                    <a:pt x="1461" y="183"/>
                  </a:cubicBezTo>
                  <a:close/>
                  <a:moveTo>
                    <a:pt x="1598" y="0"/>
                  </a:moveTo>
                  <a:cubicBezTo>
                    <a:pt x="1530" y="0"/>
                    <a:pt x="1461" y="0"/>
                    <a:pt x="1370" y="23"/>
                  </a:cubicBezTo>
                  <a:cubicBezTo>
                    <a:pt x="1119" y="46"/>
                    <a:pt x="891" y="115"/>
                    <a:pt x="639" y="229"/>
                  </a:cubicBezTo>
                  <a:cubicBezTo>
                    <a:pt x="411" y="320"/>
                    <a:pt x="229" y="434"/>
                    <a:pt x="69" y="571"/>
                  </a:cubicBezTo>
                  <a:cubicBezTo>
                    <a:pt x="46" y="571"/>
                    <a:pt x="0" y="617"/>
                    <a:pt x="0" y="662"/>
                  </a:cubicBezTo>
                  <a:lnTo>
                    <a:pt x="0" y="3287"/>
                  </a:lnTo>
                  <a:lnTo>
                    <a:pt x="23" y="5889"/>
                  </a:lnTo>
                  <a:lnTo>
                    <a:pt x="23" y="6072"/>
                  </a:lnTo>
                  <a:lnTo>
                    <a:pt x="23" y="6232"/>
                  </a:lnTo>
                  <a:cubicBezTo>
                    <a:pt x="23" y="6255"/>
                    <a:pt x="46" y="6277"/>
                    <a:pt x="46" y="6300"/>
                  </a:cubicBezTo>
                  <a:cubicBezTo>
                    <a:pt x="69" y="6323"/>
                    <a:pt x="92" y="6346"/>
                    <a:pt x="114" y="6346"/>
                  </a:cubicBezTo>
                  <a:cubicBezTo>
                    <a:pt x="525" y="6460"/>
                    <a:pt x="913" y="6528"/>
                    <a:pt x="1256" y="6528"/>
                  </a:cubicBezTo>
                  <a:cubicBezTo>
                    <a:pt x="1347" y="6528"/>
                    <a:pt x="1416" y="6528"/>
                    <a:pt x="1484" y="6506"/>
                  </a:cubicBezTo>
                  <a:cubicBezTo>
                    <a:pt x="1986" y="6483"/>
                    <a:pt x="2420" y="6323"/>
                    <a:pt x="2762" y="6049"/>
                  </a:cubicBezTo>
                  <a:cubicBezTo>
                    <a:pt x="2922" y="5935"/>
                    <a:pt x="3036" y="5775"/>
                    <a:pt x="3150" y="5593"/>
                  </a:cubicBezTo>
                  <a:cubicBezTo>
                    <a:pt x="3196" y="5524"/>
                    <a:pt x="3219" y="5433"/>
                    <a:pt x="3264" y="5364"/>
                  </a:cubicBezTo>
                  <a:cubicBezTo>
                    <a:pt x="3310" y="5250"/>
                    <a:pt x="3333" y="5159"/>
                    <a:pt x="3333" y="5068"/>
                  </a:cubicBezTo>
                  <a:cubicBezTo>
                    <a:pt x="3378" y="4885"/>
                    <a:pt x="3378" y="4702"/>
                    <a:pt x="3333" y="4497"/>
                  </a:cubicBezTo>
                  <a:cubicBezTo>
                    <a:pt x="3310" y="4314"/>
                    <a:pt x="3242" y="4109"/>
                    <a:pt x="3150" y="3926"/>
                  </a:cubicBezTo>
                  <a:cubicBezTo>
                    <a:pt x="3059" y="3767"/>
                    <a:pt x="2922" y="3607"/>
                    <a:pt x="2785" y="3493"/>
                  </a:cubicBezTo>
                  <a:cubicBezTo>
                    <a:pt x="2648" y="3379"/>
                    <a:pt x="2511" y="3287"/>
                    <a:pt x="2329" y="3242"/>
                  </a:cubicBezTo>
                  <a:cubicBezTo>
                    <a:pt x="2169" y="3173"/>
                    <a:pt x="1986" y="3127"/>
                    <a:pt x="1804" y="3105"/>
                  </a:cubicBezTo>
                  <a:cubicBezTo>
                    <a:pt x="1689" y="3105"/>
                    <a:pt x="1575" y="3082"/>
                    <a:pt x="1438" y="3059"/>
                  </a:cubicBezTo>
                  <a:cubicBezTo>
                    <a:pt x="1575" y="2991"/>
                    <a:pt x="1689" y="2899"/>
                    <a:pt x="1804" y="2808"/>
                  </a:cubicBezTo>
                  <a:cubicBezTo>
                    <a:pt x="1963" y="2671"/>
                    <a:pt x="2100" y="2511"/>
                    <a:pt x="2237" y="2329"/>
                  </a:cubicBezTo>
                  <a:cubicBezTo>
                    <a:pt x="2351" y="2169"/>
                    <a:pt x="2420" y="2009"/>
                    <a:pt x="2511" y="1804"/>
                  </a:cubicBezTo>
                  <a:cubicBezTo>
                    <a:pt x="2580" y="1644"/>
                    <a:pt x="2625" y="1461"/>
                    <a:pt x="2648" y="1279"/>
                  </a:cubicBezTo>
                  <a:cubicBezTo>
                    <a:pt x="2694" y="1096"/>
                    <a:pt x="2671" y="936"/>
                    <a:pt x="2648" y="754"/>
                  </a:cubicBezTo>
                  <a:cubicBezTo>
                    <a:pt x="2602" y="594"/>
                    <a:pt x="2534" y="434"/>
                    <a:pt x="2420" y="320"/>
                  </a:cubicBezTo>
                  <a:cubicBezTo>
                    <a:pt x="2283" y="183"/>
                    <a:pt x="2123" y="92"/>
                    <a:pt x="1941" y="46"/>
                  </a:cubicBezTo>
                  <a:cubicBezTo>
                    <a:pt x="1826" y="23"/>
                    <a:pt x="1712" y="0"/>
                    <a:pt x="1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0" name="Google Shape;6870;p24"/>
          <p:cNvGrpSpPr/>
          <p:nvPr/>
        </p:nvGrpSpPr>
        <p:grpSpPr>
          <a:xfrm rot="-1687898">
            <a:off x="8490952" y="442444"/>
            <a:ext cx="342054" cy="418382"/>
            <a:chOff x="2019050" y="1133325"/>
            <a:chExt cx="153525" cy="187750"/>
          </a:xfrm>
        </p:grpSpPr>
        <p:sp>
          <p:nvSpPr>
            <p:cNvPr id="6871" name="Google Shape;6871;p24"/>
            <p:cNvSpPr/>
            <p:nvPr/>
          </p:nvSpPr>
          <p:spPr>
            <a:xfrm>
              <a:off x="2021350" y="1136750"/>
              <a:ext cx="150100" cy="183200"/>
            </a:xfrm>
            <a:custGeom>
              <a:avLst/>
              <a:gdLst/>
              <a:ahLst/>
              <a:cxnLst/>
              <a:rect l="l" t="t" r="r" b="b"/>
              <a:pathLst>
                <a:path w="6004" h="7328" extrusionOk="0">
                  <a:moveTo>
                    <a:pt x="3264" y="0"/>
                  </a:moveTo>
                  <a:cubicBezTo>
                    <a:pt x="3218" y="23"/>
                    <a:pt x="3150" y="23"/>
                    <a:pt x="3081" y="23"/>
                  </a:cubicBezTo>
                  <a:cubicBezTo>
                    <a:pt x="3013" y="46"/>
                    <a:pt x="2922" y="46"/>
                    <a:pt x="2853" y="69"/>
                  </a:cubicBezTo>
                  <a:cubicBezTo>
                    <a:pt x="2808" y="69"/>
                    <a:pt x="2739" y="92"/>
                    <a:pt x="2693" y="92"/>
                  </a:cubicBezTo>
                  <a:lnTo>
                    <a:pt x="2602" y="115"/>
                  </a:lnTo>
                  <a:lnTo>
                    <a:pt x="2557" y="137"/>
                  </a:lnTo>
                  <a:cubicBezTo>
                    <a:pt x="2465" y="137"/>
                    <a:pt x="2420" y="160"/>
                    <a:pt x="2351" y="183"/>
                  </a:cubicBezTo>
                  <a:cubicBezTo>
                    <a:pt x="2283" y="206"/>
                    <a:pt x="2214" y="252"/>
                    <a:pt x="2123" y="274"/>
                  </a:cubicBezTo>
                  <a:cubicBezTo>
                    <a:pt x="2054" y="320"/>
                    <a:pt x="1986" y="343"/>
                    <a:pt x="1917" y="388"/>
                  </a:cubicBezTo>
                  <a:cubicBezTo>
                    <a:pt x="1849" y="434"/>
                    <a:pt x="1803" y="457"/>
                    <a:pt x="1735" y="503"/>
                  </a:cubicBezTo>
                  <a:lnTo>
                    <a:pt x="1689" y="525"/>
                  </a:lnTo>
                  <a:lnTo>
                    <a:pt x="1575" y="617"/>
                  </a:lnTo>
                  <a:cubicBezTo>
                    <a:pt x="1552" y="640"/>
                    <a:pt x="1507" y="662"/>
                    <a:pt x="1461" y="685"/>
                  </a:cubicBezTo>
                  <a:cubicBezTo>
                    <a:pt x="1324" y="776"/>
                    <a:pt x="1187" y="913"/>
                    <a:pt x="1050" y="1028"/>
                  </a:cubicBezTo>
                  <a:cubicBezTo>
                    <a:pt x="982" y="1142"/>
                    <a:pt x="845" y="1279"/>
                    <a:pt x="730" y="1438"/>
                  </a:cubicBezTo>
                  <a:cubicBezTo>
                    <a:pt x="639" y="1575"/>
                    <a:pt x="548" y="1712"/>
                    <a:pt x="457" y="1918"/>
                  </a:cubicBezTo>
                  <a:cubicBezTo>
                    <a:pt x="365" y="2078"/>
                    <a:pt x="297" y="2237"/>
                    <a:pt x="251" y="2397"/>
                  </a:cubicBezTo>
                  <a:cubicBezTo>
                    <a:pt x="206" y="2488"/>
                    <a:pt x="183" y="2580"/>
                    <a:pt x="160" y="2671"/>
                  </a:cubicBezTo>
                  <a:cubicBezTo>
                    <a:pt x="114" y="2785"/>
                    <a:pt x="91" y="2899"/>
                    <a:pt x="69" y="3036"/>
                  </a:cubicBezTo>
                  <a:cubicBezTo>
                    <a:pt x="69" y="3105"/>
                    <a:pt x="46" y="3173"/>
                    <a:pt x="46" y="3242"/>
                  </a:cubicBezTo>
                  <a:lnTo>
                    <a:pt x="23" y="3333"/>
                  </a:lnTo>
                  <a:cubicBezTo>
                    <a:pt x="23" y="3401"/>
                    <a:pt x="23" y="3447"/>
                    <a:pt x="0" y="3493"/>
                  </a:cubicBezTo>
                  <a:lnTo>
                    <a:pt x="0" y="3516"/>
                  </a:lnTo>
                  <a:cubicBezTo>
                    <a:pt x="0" y="3561"/>
                    <a:pt x="0" y="3584"/>
                    <a:pt x="0" y="3607"/>
                  </a:cubicBezTo>
                  <a:cubicBezTo>
                    <a:pt x="0" y="3675"/>
                    <a:pt x="23" y="3744"/>
                    <a:pt x="69" y="3767"/>
                  </a:cubicBezTo>
                  <a:lnTo>
                    <a:pt x="69" y="3789"/>
                  </a:lnTo>
                  <a:cubicBezTo>
                    <a:pt x="69" y="3858"/>
                    <a:pt x="91" y="3904"/>
                    <a:pt x="91" y="3949"/>
                  </a:cubicBezTo>
                  <a:lnTo>
                    <a:pt x="91" y="3972"/>
                  </a:lnTo>
                  <a:lnTo>
                    <a:pt x="91" y="4018"/>
                  </a:lnTo>
                  <a:cubicBezTo>
                    <a:pt x="114" y="4177"/>
                    <a:pt x="137" y="4292"/>
                    <a:pt x="160" y="4406"/>
                  </a:cubicBezTo>
                  <a:cubicBezTo>
                    <a:pt x="183" y="4497"/>
                    <a:pt x="206" y="4565"/>
                    <a:pt x="228" y="4634"/>
                  </a:cubicBezTo>
                  <a:cubicBezTo>
                    <a:pt x="251" y="4702"/>
                    <a:pt x="251" y="4771"/>
                    <a:pt x="297" y="4839"/>
                  </a:cubicBezTo>
                  <a:cubicBezTo>
                    <a:pt x="297" y="4839"/>
                    <a:pt x="297" y="4862"/>
                    <a:pt x="297" y="4885"/>
                  </a:cubicBezTo>
                  <a:cubicBezTo>
                    <a:pt x="320" y="4908"/>
                    <a:pt x="320" y="4908"/>
                    <a:pt x="320" y="4931"/>
                  </a:cubicBezTo>
                  <a:cubicBezTo>
                    <a:pt x="320" y="4931"/>
                    <a:pt x="320" y="4954"/>
                    <a:pt x="342" y="4954"/>
                  </a:cubicBezTo>
                  <a:cubicBezTo>
                    <a:pt x="342" y="4976"/>
                    <a:pt x="365" y="4999"/>
                    <a:pt x="365" y="5022"/>
                  </a:cubicBezTo>
                  <a:cubicBezTo>
                    <a:pt x="388" y="5045"/>
                    <a:pt x="388" y="5068"/>
                    <a:pt x="411" y="5090"/>
                  </a:cubicBezTo>
                  <a:cubicBezTo>
                    <a:pt x="411" y="5136"/>
                    <a:pt x="434" y="5136"/>
                    <a:pt x="434" y="5159"/>
                  </a:cubicBezTo>
                  <a:cubicBezTo>
                    <a:pt x="434" y="5159"/>
                    <a:pt x="434" y="5159"/>
                    <a:pt x="434" y="5182"/>
                  </a:cubicBezTo>
                  <a:cubicBezTo>
                    <a:pt x="434" y="5205"/>
                    <a:pt x="457" y="5227"/>
                    <a:pt x="457" y="5250"/>
                  </a:cubicBezTo>
                  <a:lnTo>
                    <a:pt x="457" y="5273"/>
                  </a:lnTo>
                  <a:cubicBezTo>
                    <a:pt x="457" y="5296"/>
                    <a:pt x="479" y="5319"/>
                    <a:pt x="502" y="5364"/>
                  </a:cubicBezTo>
                  <a:lnTo>
                    <a:pt x="502" y="5387"/>
                  </a:lnTo>
                  <a:cubicBezTo>
                    <a:pt x="548" y="5433"/>
                    <a:pt x="571" y="5501"/>
                    <a:pt x="616" y="5547"/>
                  </a:cubicBezTo>
                  <a:cubicBezTo>
                    <a:pt x="639" y="5570"/>
                    <a:pt x="662" y="5615"/>
                    <a:pt x="685" y="5638"/>
                  </a:cubicBezTo>
                  <a:lnTo>
                    <a:pt x="708" y="5661"/>
                  </a:lnTo>
                  <a:lnTo>
                    <a:pt x="730" y="5707"/>
                  </a:lnTo>
                  <a:cubicBezTo>
                    <a:pt x="753" y="5752"/>
                    <a:pt x="799" y="5775"/>
                    <a:pt x="822" y="5821"/>
                  </a:cubicBezTo>
                  <a:lnTo>
                    <a:pt x="867" y="5889"/>
                  </a:lnTo>
                  <a:lnTo>
                    <a:pt x="890" y="5889"/>
                  </a:lnTo>
                  <a:cubicBezTo>
                    <a:pt x="890" y="5912"/>
                    <a:pt x="890" y="5912"/>
                    <a:pt x="913" y="5935"/>
                  </a:cubicBezTo>
                  <a:cubicBezTo>
                    <a:pt x="982" y="6003"/>
                    <a:pt x="1050" y="6072"/>
                    <a:pt x="1119" y="6163"/>
                  </a:cubicBezTo>
                  <a:lnTo>
                    <a:pt x="1141" y="6186"/>
                  </a:lnTo>
                  <a:lnTo>
                    <a:pt x="1210" y="6232"/>
                  </a:lnTo>
                  <a:lnTo>
                    <a:pt x="1255" y="6277"/>
                  </a:lnTo>
                  <a:lnTo>
                    <a:pt x="1278" y="6300"/>
                  </a:lnTo>
                  <a:lnTo>
                    <a:pt x="1301" y="6323"/>
                  </a:lnTo>
                  <a:cubicBezTo>
                    <a:pt x="1324" y="6346"/>
                    <a:pt x="1347" y="6369"/>
                    <a:pt x="1370" y="6369"/>
                  </a:cubicBezTo>
                  <a:cubicBezTo>
                    <a:pt x="1415" y="6437"/>
                    <a:pt x="1484" y="6483"/>
                    <a:pt x="1552" y="6528"/>
                  </a:cubicBezTo>
                  <a:cubicBezTo>
                    <a:pt x="1598" y="6597"/>
                    <a:pt x="1666" y="6643"/>
                    <a:pt x="1758" y="6688"/>
                  </a:cubicBezTo>
                  <a:cubicBezTo>
                    <a:pt x="1803" y="6711"/>
                    <a:pt x="1826" y="6734"/>
                    <a:pt x="1849" y="6734"/>
                  </a:cubicBezTo>
                  <a:cubicBezTo>
                    <a:pt x="1872" y="6757"/>
                    <a:pt x="1895" y="6780"/>
                    <a:pt x="1917" y="6802"/>
                  </a:cubicBezTo>
                  <a:cubicBezTo>
                    <a:pt x="1963" y="6848"/>
                    <a:pt x="2032" y="6871"/>
                    <a:pt x="2077" y="6916"/>
                  </a:cubicBezTo>
                  <a:cubicBezTo>
                    <a:pt x="2146" y="6939"/>
                    <a:pt x="2191" y="6985"/>
                    <a:pt x="2260" y="7008"/>
                  </a:cubicBezTo>
                  <a:cubicBezTo>
                    <a:pt x="2305" y="7053"/>
                    <a:pt x="2374" y="7076"/>
                    <a:pt x="2442" y="7099"/>
                  </a:cubicBezTo>
                  <a:cubicBezTo>
                    <a:pt x="2534" y="7145"/>
                    <a:pt x="2648" y="7168"/>
                    <a:pt x="2762" y="7213"/>
                  </a:cubicBezTo>
                  <a:cubicBezTo>
                    <a:pt x="2853" y="7236"/>
                    <a:pt x="2967" y="7236"/>
                    <a:pt x="3059" y="7259"/>
                  </a:cubicBezTo>
                  <a:lnTo>
                    <a:pt x="3127" y="7259"/>
                  </a:lnTo>
                  <a:cubicBezTo>
                    <a:pt x="3310" y="7282"/>
                    <a:pt x="3470" y="7305"/>
                    <a:pt x="3606" y="7305"/>
                  </a:cubicBezTo>
                  <a:lnTo>
                    <a:pt x="3766" y="7305"/>
                  </a:lnTo>
                  <a:cubicBezTo>
                    <a:pt x="3812" y="7305"/>
                    <a:pt x="3880" y="7327"/>
                    <a:pt x="3926" y="7327"/>
                  </a:cubicBezTo>
                  <a:cubicBezTo>
                    <a:pt x="3995" y="7327"/>
                    <a:pt x="4063" y="7305"/>
                    <a:pt x="4131" y="7305"/>
                  </a:cubicBezTo>
                  <a:cubicBezTo>
                    <a:pt x="4223" y="7305"/>
                    <a:pt x="4314" y="7282"/>
                    <a:pt x="4428" y="7259"/>
                  </a:cubicBezTo>
                  <a:cubicBezTo>
                    <a:pt x="4474" y="7259"/>
                    <a:pt x="4519" y="7236"/>
                    <a:pt x="4565" y="7236"/>
                  </a:cubicBezTo>
                  <a:lnTo>
                    <a:pt x="4656" y="7213"/>
                  </a:lnTo>
                  <a:cubicBezTo>
                    <a:pt x="4793" y="7168"/>
                    <a:pt x="4930" y="7122"/>
                    <a:pt x="5090" y="7031"/>
                  </a:cubicBezTo>
                  <a:lnTo>
                    <a:pt x="5181" y="6985"/>
                  </a:lnTo>
                  <a:lnTo>
                    <a:pt x="5204" y="6985"/>
                  </a:lnTo>
                  <a:cubicBezTo>
                    <a:pt x="5250" y="6962"/>
                    <a:pt x="5273" y="6939"/>
                    <a:pt x="5296" y="6939"/>
                  </a:cubicBezTo>
                  <a:cubicBezTo>
                    <a:pt x="5364" y="6894"/>
                    <a:pt x="5433" y="6848"/>
                    <a:pt x="5501" y="6802"/>
                  </a:cubicBezTo>
                  <a:cubicBezTo>
                    <a:pt x="5638" y="6711"/>
                    <a:pt x="5729" y="6643"/>
                    <a:pt x="5821" y="6551"/>
                  </a:cubicBezTo>
                  <a:cubicBezTo>
                    <a:pt x="5866" y="6528"/>
                    <a:pt x="5889" y="6483"/>
                    <a:pt x="5912" y="6460"/>
                  </a:cubicBezTo>
                  <a:cubicBezTo>
                    <a:pt x="5935" y="6437"/>
                    <a:pt x="5957" y="6414"/>
                    <a:pt x="5980" y="6392"/>
                  </a:cubicBezTo>
                  <a:cubicBezTo>
                    <a:pt x="6003" y="6346"/>
                    <a:pt x="6003" y="6323"/>
                    <a:pt x="6003" y="6255"/>
                  </a:cubicBezTo>
                  <a:cubicBezTo>
                    <a:pt x="6003" y="6186"/>
                    <a:pt x="5980" y="6140"/>
                    <a:pt x="5957" y="6072"/>
                  </a:cubicBezTo>
                  <a:lnTo>
                    <a:pt x="5935" y="6026"/>
                  </a:lnTo>
                  <a:cubicBezTo>
                    <a:pt x="5935" y="6003"/>
                    <a:pt x="5912" y="5981"/>
                    <a:pt x="5889" y="5958"/>
                  </a:cubicBezTo>
                  <a:cubicBezTo>
                    <a:pt x="5843" y="5912"/>
                    <a:pt x="5798" y="5912"/>
                    <a:pt x="5752" y="5912"/>
                  </a:cubicBezTo>
                  <a:lnTo>
                    <a:pt x="5684" y="5912"/>
                  </a:lnTo>
                  <a:cubicBezTo>
                    <a:pt x="5592" y="5935"/>
                    <a:pt x="5524" y="5981"/>
                    <a:pt x="5455" y="6003"/>
                  </a:cubicBezTo>
                  <a:lnTo>
                    <a:pt x="5433" y="6026"/>
                  </a:lnTo>
                  <a:cubicBezTo>
                    <a:pt x="5387" y="6049"/>
                    <a:pt x="5364" y="6049"/>
                    <a:pt x="5318" y="6072"/>
                  </a:cubicBezTo>
                  <a:cubicBezTo>
                    <a:pt x="5273" y="6095"/>
                    <a:pt x="5227" y="6118"/>
                    <a:pt x="5181" y="6118"/>
                  </a:cubicBezTo>
                  <a:cubicBezTo>
                    <a:pt x="5113" y="6163"/>
                    <a:pt x="5044" y="6209"/>
                    <a:pt x="4976" y="6232"/>
                  </a:cubicBezTo>
                  <a:cubicBezTo>
                    <a:pt x="4839" y="6277"/>
                    <a:pt x="4725" y="6300"/>
                    <a:pt x="4611" y="6346"/>
                  </a:cubicBezTo>
                  <a:lnTo>
                    <a:pt x="4565" y="6346"/>
                  </a:lnTo>
                  <a:cubicBezTo>
                    <a:pt x="4497" y="6369"/>
                    <a:pt x="4428" y="6369"/>
                    <a:pt x="4360" y="6392"/>
                  </a:cubicBezTo>
                  <a:cubicBezTo>
                    <a:pt x="4291" y="6414"/>
                    <a:pt x="4223" y="6414"/>
                    <a:pt x="4154" y="6414"/>
                  </a:cubicBezTo>
                  <a:cubicBezTo>
                    <a:pt x="4017" y="6437"/>
                    <a:pt x="3880" y="6437"/>
                    <a:pt x="3698" y="6437"/>
                  </a:cubicBezTo>
                  <a:lnTo>
                    <a:pt x="3492" y="6437"/>
                  </a:lnTo>
                  <a:cubicBezTo>
                    <a:pt x="3424" y="6437"/>
                    <a:pt x="3355" y="6437"/>
                    <a:pt x="3310" y="6414"/>
                  </a:cubicBezTo>
                  <a:cubicBezTo>
                    <a:pt x="3196" y="6414"/>
                    <a:pt x="3081" y="6392"/>
                    <a:pt x="2967" y="6346"/>
                  </a:cubicBezTo>
                  <a:cubicBezTo>
                    <a:pt x="2830" y="6300"/>
                    <a:pt x="2739" y="6277"/>
                    <a:pt x="2648" y="6232"/>
                  </a:cubicBezTo>
                  <a:cubicBezTo>
                    <a:pt x="2488" y="6163"/>
                    <a:pt x="2351" y="6095"/>
                    <a:pt x="2260" y="6026"/>
                  </a:cubicBezTo>
                  <a:cubicBezTo>
                    <a:pt x="2214" y="6003"/>
                    <a:pt x="2146" y="5958"/>
                    <a:pt x="2100" y="5935"/>
                  </a:cubicBezTo>
                  <a:cubicBezTo>
                    <a:pt x="2077" y="5935"/>
                    <a:pt x="2077" y="5912"/>
                    <a:pt x="2054" y="5912"/>
                  </a:cubicBezTo>
                  <a:lnTo>
                    <a:pt x="2032" y="5912"/>
                  </a:lnTo>
                  <a:cubicBezTo>
                    <a:pt x="2009" y="5867"/>
                    <a:pt x="1986" y="5844"/>
                    <a:pt x="1963" y="5821"/>
                  </a:cubicBezTo>
                  <a:lnTo>
                    <a:pt x="1917" y="5775"/>
                  </a:lnTo>
                  <a:cubicBezTo>
                    <a:pt x="1872" y="5730"/>
                    <a:pt x="1826" y="5661"/>
                    <a:pt x="1780" y="5615"/>
                  </a:cubicBezTo>
                  <a:lnTo>
                    <a:pt x="1758" y="5570"/>
                  </a:lnTo>
                  <a:lnTo>
                    <a:pt x="1712" y="5524"/>
                  </a:lnTo>
                  <a:cubicBezTo>
                    <a:pt x="1666" y="5478"/>
                    <a:pt x="1621" y="5433"/>
                    <a:pt x="1575" y="5387"/>
                  </a:cubicBezTo>
                  <a:lnTo>
                    <a:pt x="1461" y="5273"/>
                  </a:lnTo>
                  <a:lnTo>
                    <a:pt x="1461" y="5250"/>
                  </a:lnTo>
                  <a:cubicBezTo>
                    <a:pt x="1415" y="5227"/>
                    <a:pt x="1392" y="5182"/>
                    <a:pt x="1347" y="5159"/>
                  </a:cubicBezTo>
                  <a:lnTo>
                    <a:pt x="1324" y="5113"/>
                  </a:lnTo>
                  <a:lnTo>
                    <a:pt x="1301" y="5068"/>
                  </a:lnTo>
                  <a:lnTo>
                    <a:pt x="1278" y="5022"/>
                  </a:lnTo>
                  <a:cubicBezTo>
                    <a:pt x="1233" y="4908"/>
                    <a:pt x="1187" y="4794"/>
                    <a:pt x="1141" y="4634"/>
                  </a:cubicBezTo>
                  <a:cubicBezTo>
                    <a:pt x="1050" y="4429"/>
                    <a:pt x="982" y="4223"/>
                    <a:pt x="936" y="4018"/>
                  </a:cubicBezTo>
                  <a:cubicBezTo>
                    <a:pt x="936" y="3995"/>
                    <a:pt x="936" y="3972"/>
                    <a:pt x="936" y="3949"/>
                  </a:cubicBezTo>
                  <a:cubicBezTo>
                    <a:pt x="959" y="3904"/>
                    <a:pt x="959" y="3858"/>
                    <a:pt x="959" y="3835"/>
                  </a:cubicBezTo>
                  <a:lnTo>
                    <a:pt x="959" y="3744"/>
                  </a:lnTo>
                  <a:lnTo>
                    <a:pt x="959" y="3630"/>
                  </a:lnTo>
                  <a:cubicBezTo>
                    <a:pt x="982" y="3516"/>
                    <a:pt x="982" y="3401"/>
                    <a:pt x="1004" y="3264"/>
                  </a:cubicBezTo>
                  <a:lnTo>
                    <a:pt x="1004" y="3242"/>
                  </a:lnTo>
                  <a:cubicBezTo>
                    <a:pt x="1027" y="3127"/>
                    <a:pt x="1027" y="3013"/>
                    <a:pt x="1050" y="2899"/>
                  </a:cubicBezTo>
                  <a:lnTo>
                    <a:pt x="1050" y="2854"/>
                  </a:lnTo>
                  <a:cubicBezTo>
                    <a:pt x="1073" y="2762"/>
                    <a:pt x="1073" y="2648"/>
                    <a:pt x="1096" y="2557"/>
                  </a:cubicBezTo>
                  <a:cubicBezTo>
                    <a:pt x="1119" y="2534"/>
                    <a:pt x="1119" y="2488"/>
                    <a:pt x="1119" y="2466"/>
                  </a:cubicBezTo>
                  <a:cubicBezTo>
                    <a:pt x="1141" y="2420"/>
                    <a:pt x="1164" y="2374"/>
                    <a:pt x="1187" y="2306"/>
                  </a:cubicBezTo>
                  <a:cubicBezTo>
                    <a:pt x="1210" y="2237"/>
                    <a:pt x="1255" y="2146"/>
                    <a:pt x="1301" y="2055"/>
                  </a:cubicBezTo>
                  <a:cubicBezTo>
                    <a:pt x="1324" y="2009"/>
                    <a:pt x="1370" y="1963"/>
                    <a:pt x="1392" y="1918"/>
                  </a:cubicBezTo>
                  <a:cubicBezTo>
                    <a:pt x="1415" y="1872"/>
                    <a:pt x="1438" y="1849"/>
                    <a:pt x="1461" y="1804"/>
                  </a:cubicBezTo>
                  <a:lnTo>
                    <a:pt x="1484" y="1781"/>
                  </a:lnTo>
                  <a:lnTo>
                    <a:pt x="1484" y="1758"/>
                  </a:lnTo>
                  <a:cubicBezTo>
                    <a:pt x="1575" y="1667"/>
                    <a:pt x="1644" y="1575"/>
                    <a:pt x="1712" y="1507"/>
                  </a:cubicBezTo>
                  <a:cubicBezTo>
                    <a:pt x="1780" y="1416"/>
                    <a:pt x="1849" y="1347"/>
                    <a:pt x="1940" y="1279"/>
                  </a:cubicBezTo>
                  <a:cubicBezTo>
                    <a:pt x="1963" y="1279"/>
                    <a:pt x="1986" y="1256"/>
                    <a:pt x="2009" y="1233"/>
                  </a:cubicBezTo>
                  <a:cubicBezTo>
                    <a:pt x="2077" y="1187"/>
                    <a:pt x="2146" y="1142"/>
                    <a:pt x="2214" y="1073"/>
                  </a:cubicBezTo>
                  <a:cubicBezTo>
                    <a:pt x="2283" y="1050"/>
                    <a:pt x="2374" y="1005"/>
                    <a:pt x="2442" y="982"/>
                  </a:cubicBezTo>
                  <a:lnTo>
                    <a:pt x="2465" y="959"/>
                  </a:lnTo>
                  <a:cubicBezTo>
                    <a:pt x="2511" y="936"/>
                    <a:pt x="2557" y="913"/>
                    <a:pt x="2602" y="891"/>
                  </a:cubicBezTo>
                  <a:lnTo>
                    <a:pt x="2648" y="891"/>
                  </a:lnTo>
                  <a:cubicBezTo>
                    <a:pt x="2693" y="868"/>
                    <a:pt x="2762" y="845"/>
                    <a:pt x="2808" y="822"/>
                  </a:cubicBezTo>
                  <a:cubicBezTo>
                    <a:pt x="2876" y="799"/>
                    <a:pt x="2967" y="776"/>
                    <a:pt x="3059" y="754"/>
                  </a:cubicBezTo>
                  <a:lnTo>
                    <a:pt x="3127" y="731"/>
                  </a:lnTo>
                  <a:lnTo>
                    <a:pt x="3173" y="731"/>
                  </a:lnTo>
                  <a:lnTo>
                    <a:pt x="3218" y="708"/>
                  </a:lnTo>
                  <a:lnTo>
                    <a:pt x="3241" y="708"/>
                  </a:lnTo>
                  <a:cubicBezTo>
                    <a:pt x="3264" y="708"/>
                    <a:pt x="3287" y="685"/>
                    <a:pt x="3287" y="685"/>
                  </a:cubicBezTo>
                  <a:cubicBezTo>
                    <a:pt x="3310" y="685"/>
                    <a:pt x="3333" y="662"/>
                    <a:pt x="3355" y="640"/>
                  </a:cubicBezTo>
                  <a:lnTo>
                    <a:pt x="3401" y="640"/>
                  </a:lnTo>
                  <a:cubicBezTo>
                    <a:pt x="3447" y="640"/>
                    <a:pt x="3492" y="594"/>
                    <a:pt x="3492" y="525"/>
                  </a:cubicBezTo>
                  <a:cubicBezTo>
                    <a:pt x="3492" y="503"/>
                    <a:pt x="3492" y="480"/>
                    <a:pt x="3470" y="457"/>
                  </a:cubicBezTo>
                  <a:cubicBezTo>
                    <a:pt x="3492" y="411"/>
                    <a:pt x="3492" y="388"/>
                    <a:pt x="3515" y="366"/>
                  </a:cubicBezTo>
                  <a:cubicBezTo>
                    <a:pt x="3515" y="320"/>
                    <a:pt x="3538" y="297"/>
                    <a:pt x="3538" y="274"/>
                  </a:cubicBezTo>
                  <a:cubicBezTo>
                    <a:pt x="3561" y="252"/>
                    <a:pt x="3561" y="206"/>
                    <a:pt x="3538" y="183"/>
                  </a:cubicBezTo>
                  <a:cubicBezTo>
                    <a:pt x="3538" y="137"/>
                    <a:pt x="3515" y="115"/>
                    <a:pt x="3470" y="92"/>
                  </a:cubicBezTo>
                  <a:cubicBezTo>
                    <a:pt x="3470" y="92"/>
                    <a:pt x="3447" y="69"/>
                    <a:pt x="3447" y="69"/>
                  </a:cubicBezTo>
                  <a:lnTo>
                    <a:pt x="3424" y="69"/>
                  </a:lnTo>
                  <a:cubicBezTo>
                    <a:pt x="3401" y="23"/>
                    <a:pt x="3378" y="0"/>
                    <a:pt x="3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4"/>
            <p:cNvSpPr/>
            <p:nvPr/>
          </p:nvSpPr>
          <p:spPr>
            <a:xfrm>
              <a:off x="2056725" y="1280550"/>
              <a:ext cx="91900" cy="33125"/>
            </a:xfrm>
            <a:custGeom>
              <a:avLst/>
              <a:gdLst/>
              <a:ahLst/>
              <a:cxnLst/>
              <a:rect l="l" t="t" r="r" b="b"/>
              <a:pathLst>
                <a:path w="3676" h="1325" extrusionOk="0">
                  <a:moveTo>
                    <a:pt x="69" y="0"/>
                  </a:moveTo>
                  <a:cubicBezTo>
                    <a:pt x="46" y="0"/>
                    <a:pt x="46" y="23"/>
                    <a:pt x="23" y="23"/>
                  </a:cubicBezTo>
                  <a:cubicBezTo>
                    <a:pt x="0" y="46"/>
                    <a:pt x="0" y="92"/>
                    <a:pt x="23" y="115"/>
                  </a:cubicBezTo>
                  <a:cubicBezTo>
                    <a:pt x="69" y="183"/>
                    <a:pt x="114" y="229"/>
                    <a:pt x="183" y="297"/>
                  </a:cubicBezTo>
                  <a:cubicBezTo>
                    <a:pt x="229" y="366"/>
                    <a:pt x="274" y="411"/>
                    <a:pt x="320" y="480"/>
                  </a:cubicBezTo>
                  <a:cubicBezTo>
                    <a:pt x="388" y="525"/>
                    <a:pt x="457" y="594"/>
                    <a:pt x="525" y="640"/>
                  </a:cubicBezTo>
                  <a:cubicBezTo>
                    <a:pt x="594" y="685"/>
                    <a:pt x="662" y="731"/>
                    <a:pt x="708" y="776"/>
                  </a:cubicBezTo>
                  <a:cubicBezTo>
                    <a:pt x="776" y="822"/>
                    <a:pt x="845" y="868"/>
                    <a:pt x="913" y="913"/>
                  </a:cubicBezTo>
                  <a:cubicBezTo>
                    <a:pt x="982" y="959"/>
                    <a:pt x="1050" y="1005"/>
                    <a:pt x="1142" y="1050"/>
                  </a:cubicBezTo>
                  <a:cubicBezTo>
                    <a:pt x="1301" y="1119"/>
                    <a:pt x="1484" y="1187"/>
                    <a:pt x="1644" y="1233"/>
                  </a:cubicBezTo>
                  <a:cubicBezTo>
                    <a:pt x="1803" y="1256"/>
                    <a:pt x="1963" y="1279"/>
                    <a:pt x="2146" y="1301"/>
                  </a:cubicBezTo>
                  <a:cubicBezTo>
                    <a:pt x="2214" y="1301"/>
                    <a:pt x="2306" y="1324"/>
                    <a:pt x="2374" y="1324"/>
                  </a:cubicBezTo>
                  <a:cubicBezTo>
                    <a:pt x="2465" y="1324"/>
                    <a:pt x="2557" y="1324"/>
                    <a:pt x="2648" y="1301"/>
                  </a:cubicBezTo>
                  <a:cubicBezTo>
                    <a:pt x="2716" y="1301"/>
                    <a:pt x="2785" y="1279"/>
                    <a:pt x="2876" y="1279"/>
                  </a:cubicBezTo>
                  <a:cubicBezTo>
                    <a:pt x="2945" y="1256"/>
                    <a:pt x="3036" y="1233"/>
                    <a:pt x="3104" y="1210"/>
                  </a:cubicBezTo>
                  <a:cubicBezTo>
                    <a:pt x="3173" y="1210"/>
                    <a:pt x="3264" y="1187"/>
                    <a:pt x="3333" y="1164"/>
                  </a:cubicBezTo>
                  <a:cubicBezTo>
                    <a:pt x="3424" y="1142"/>
                    <a:pt x="3493" y="1142"/>
                    <a:pt x="3584" y="1096"/>
                  </a:cubicBezTo>
                  <a:cubicBezTo>
                    <a:pt x="3652" y="1073"/>
                    <a:pt x="3675" y="982"/>
                    <a:pt x="3675" y="913"/>
                  </a:cubicBezTo>
                  <a:cubicBezTo>
                    <a:pt x="3652" y="868"/>
                    <a:pt x="3629" y="845"/>
                    <a:pt x="3584" y="822"/>
                  </a:cubicBezTo>
                  <a:cubicBezTo>
                    <a:pt x="3561" y="799"/>
                    <a:pt x="3515" y="776"/>
                    <a:pt x="3470" y="776"/>
                  </a:cubicBezTo>
                  <a:cubicBezTo>
                    <a:pt x="3447" y="799"/>
                    <a:pt x="3401" y="799"/>
                    <a:pt x="3356" y="799"/>
                  </a:cubicBezTo>
                  <a:cubicBezTo>
                    <a:pt x="3310" y="822"/>
                    <a:pt x="3264" y="822"/>
                    <a:pt x="3219" y="845"/>
                  </a:cubicBezTo>
                  <a:cubicBezTo>
                    <a:pt x="3127" y="845"/>
                    <a:pt x="3059" y="868"/>
                    <a:pt x="2968" y="891"/>
                  </a:cubicBezTo>
                  <a:cubicBezTo>
                    <a:pt x="2876" y="913"/>
                    <a:pt x="2785" y="936"/>
                    <a:pt x="2694" y="959"/>
                  </a:cubicBezTo>
                  <a:cubicBezTo>
                    <a:pt x="2625" y="959"/>
                    <a:pt x="2557" y="982"/>
                    <a:pt x="2465" y="982"/>
                  </a:cubicBezTo>
                  <a:cubicBezTo>
                    <a:pt x="2351" y="982"/>
                    <a:pt x="2214" y="982"/>
                    <a:pt x="2100" y="959"/>
                  </a:cubicBezTo>
                  <a:cubicBezTo>
                    <a:pt x="2009" y="959"/>
                    <a:pt x="1940" y="936"/>
                    <a:pt x="1872" y="936"/>
                  </a:cubicBezTo>
                  <a:cubicBezTo>
                    <a:pt x="1826" y="936"/>
                    <a:pt x="1758" y="913"/>
                    <a:pt x="1712" y="913"/>
                  </a:cubicBezTo>
                  <a:cubicBezTo>
                    <a:pt x="1507" y="868"/>
                    <a:pt x="1301" y="799"/>
                    <a:pt x="1096" y="708"/>
                  </a:cubicBezTo>
                  <a:cubicBezTo>
                    <a:pt x="982" y="640"/>
                    <a:pt x="890" y="594"/>
                    <a:pt x="776" y="525"/>
                  </a:cubicBezTo>
                  <a:lnTo>
                    <a:pt x="776" y="525"/>
                  </a:lnTo>
                  <a:cubicBezTo>
                    <a:pt x="799" y="548"/>
                    <a:pt x="799" y="548"/>
                    <a:pt x="799" y="548"/>
                  </a:cubicBezTo>
                  <a:cubicBezTo>
                    <a:pt x="639" y="457"/>
                    <a:pt x="480" y="388"/>
                    <a:pt x="343" y="274"/>
                  </a:cubicBezTo>
                  <a:cubicBezTo>
                    <a:pt x="251" y="183"/>
                    <a:pt x="183" y="115"/>
                    <a:pt x="114" y="23"/>
                  </a:cubicBezTo>
                  <a:cubicBezTo>
                    <a:pt x="92" y="23"/>
                    <a:pt x="92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4"/>
            <p:cNvSpPr/>
            <p:nvPr/>
          </p:nvSpPr>
          <p:spPr>
            <a:xfrm>
              <a:off x="2153725" y="1297100"/>
              <a:ext cx="3450" cy="3450"/>
            </a:xfrm>
            <a:custGeom>
              <a:avLst/>
              <a:gdLst/>
              <a:ahLst/>
              <a:cxnLst/>
              <a:rect l="l" t="t" r="r" b="b"/>
              <a:pathLst>
                <a:path w="138" h="138" extrusionOk="0">
                  <a:moveTo>
                    <a:pt x="69" y="0"/>
                  </a:moveTo>
                  <a:cubicBezTo>
                    <a:pt x="46" y="0"/>
                    <a:pt x="1" y="23"/>
                    <a:pt x="1" y="46"/>
                  </a:cubicBezTo>
                  <a:cubicBezTo>
                    <a:pt x="1" y="92"/>
                    <a:pt x="23" y="137"/>
                    <a:pt x="69" y="137"/>
                  </a:cubicBezTo>
                  <a:cubicBezTo>
                    <a:pt x="115" y="137"/>
                    <a:pt x="138" y="114"/>
                    <a:pt x="138" y="69"/>
                  </a:cubicBezTo>
                  <a:cubicBezTo>
                    <a:pt x="138" y="23"/>
                    <a:pt x="115" y="0"/>
                    <a:pt x="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4"/>
            <p:cNvSpPr/>
            <p:nvPr/>
          </p:nvSpPr>
          <p:spPr>
            <a:xfrm>
              <a:off x="2019050" y="1133325"/>
              <a:ext cx="153525" cy="187750"/>
            </a:xfrm>
            <a:custGeom>
              <a:avLst/>
              <a:gdLst/>
              <a:ahLst/>
              <a:cxnLst/>
              <a:rect l="l" t="t" r="r" b="b"/>
              <a:pathLst>
                <a:path w="6141" h="7510" extrusionOk="0">
                  <a:moveTo>
                    <a:pt x="3493" y="183"/>
                  </a:moveTo>
                  <a:lnTo>
                    <a:pt x="3493" y="229"/>
                  </a:lnTo>
                  <a:cubicBezTo>
                    <a:pt x="3516" y="274"/>
                    <a:pt x="3516" y="297"/>
                    <a:pt x="3516" y="343"/>
                  </a:cubicBezTo>
                  <a:cubicBezTo>
                    <a:pt x="3539" y="434"/>
                    <a:pt x="3539" y="548"/>
                    <a:pt x="3516" y="640"/>
                  </a:cubicBezTo>
                  <a:cubicBezTo>
                    <a:pt x="3516" y="662"/>
                    <a:pt x="3516" y="708"/>
                    <a:pt x="3516" y="731"/>
                  </a:cubicBezTo>
                  <a:cubicBezTo>
                    <a:pt x="3310" y="754"/>
                    <a:pt x="3105" y="822"/>
                    <a:pt x="2900" y="891"/>
                  </a:cubicBezTo>
                  <a:cubicBezTo>
                    <a:pt x="2694" y="959"/>
                    <a:pt x="2512" y="1073"/>
                    <a:pt x="2306" y="1187"/>
                  </a:cubicBezTo>
                  <a:cubicBezTo>
                    <a:pt x="1918" y="1438"/>
                    <a:pt x="1576" y="1804"/>
                    <a:pt x="1325" y="2237"/>
                  </a:cubicBezTo>
                  <a:cubicBezTo>
                    <a:pt x="1096" y="2648"/>
                    <a:pt x="982" y="3128"/>
                    <a:pt x="959" y="3607"/>
                  </a:cubicBezTo>
                  <a:cubicBezTo>
                    <a:pt x="959" y="3835"/>
                    <a:pt x="982" y="4063"/>
                    <a:pt x="1028" y="4314"/>
                  </a:cubicBezTo>
                  <a:cubicBezTo>
                    <a:pt x="1074" y="4543"/>
                    <a:pt x="1142" y="4771"/>
                    <a:pt x="1256" y="4999"/>
                  </a:cubicBezTo>
                  <a:cubicBezTo>
                    <a:pt x="1439" y="5387"/>
                    <a:pt x="1713" y="5752"/>
                    <a:pt x="2078" y="6049"/>
                  </a:cubicBezTo>
                  <a:cubicBezTo>
                    <a:pt x="2443" y="6346"/>
                    <a:pt x="2854" y="6551"/>
                    <a:pt x="3310" y="6643"/>
                  </a:cubicBezTo>
                  <a:cubicBezTo>
                    <a:pt x="3516" y="6688"/>
                    <a:pt x="3744" y="6711"/>
                    <a:pt x="3972" y="6711"/>
                  </a:cubicBezTo>
                  <a:cubicBezTo>
                    <a:pt x="4543" y="6711"/>
                    <a:pt x="5091" y="6551"/>
                    <a:pt x="5570" y="6255"/>
                  </a:cubicBezTo>
                  <a:lnTo>
                    <a:pt x="5616" y="6232"/>
                  </a:lnTo>
                  <a:lnTo>
                    <a:pt x="5616" y="6209"/>
                  </a:lnTo>
                  <a:cubicBezTo>
                    <a:pt x="5661" y="6186"/>
                    <a:pt x="5707" y="6163"/>
                    <a:pt x="5753" y="6140"/>
                  </a:cubicBezTo>
                  <a:lnTo>
                    <a:pt x="5821" y="6072"/>
                  </a:lnTo>
                  <a:lnTo>
                    <a:pt x="5844" y="6095"/>
                  </a:lnTo>
                  <a:cubicBezTo>
                    <a:pt x="5867" y="6140"/>
                    <a:pt x="5867" y="6163"/>
                    <a:pt x="5890" y="6186"/>
                  </a:cubicBezTo>
                  <a:cubicBezTo>
                    <a:pt x="5913" y="6255"/>
                    <a:pt x="5935" y="6346"/>
                    <a:pt x="5935" y="6414"/>
                  </a:cubicBezTo>
                  <a:cubicBezTo>
                    <a:pt x="5958" y="6483"/>
                    <a:pt x="5958" y="6529"/>
                    <a:pt x="5958" y="6574"/>
                  </a:cubicBezTo>
                  <a:lnTo>
                    <a:pt x="5935" y="6597"/>
                  </a:lnTo>
                  <a:cubicBezTo>
                    <a:pt x="5684" y="6780"/>
                    <a:pt x="5433" y="6917"/>
                    <a:pt x="5159" y="7031"/>
                  </a:cubicBezTo>
                  <a:cubicBezTo>
                    <a:pt x="4863" y="7168"/>
                    <a:pt x="4566" y="7236"/>
                    <a:pt x="4246" y="7282"/>
                  </a:cubicBezTo>
                  <a:cubicBezTo>
                    <a:pt x="4087" y="7305"/>
                    <a:pt x="3927" y="7327"/>
                    <a:pt x="3790" y="7327"/>
                  </a:cubicBezTo>
                  <a:cubicBezTo>
                    <a:pt x="3607" y="7327"/>
                    <a:pt x="3470" y="7305"/>
                    <a:pt x="3310" y="7282"/>
                  </a:cubicBezTo>
                  <a:cubicBezTo>
                    <a:pt x="3014" y="7236"/>
                    <a:pt x="2694" y="7168"/>
                    <a:pt x="2397" y="7031"/>
                  </a:cubicBezTo>
                  <a:cubicBezTo>
                    <a:pt x="2124" y="6917"/>
                    <a:pt x="1850" y="6757"/>
                    <a:pt x="1621" y="6597"/>
                  </a:cubicBezTo>
                  <a:lnTo>
                    <a:pt x="1599" y="6574"/>
                  </a:lnTo>
                  <a:cubicBezTo>
                    <a:pt x="1370" y="6392"/>
                    <a:pt x="1142" y="6163"/>
                    <a:pt x="959" y="5935"/>
                  </a:cubicBezTo>
                  <a:lnTo>
                    <a:pt x="937" y="5912"/>
                  </a:lnTo>
                  <a:cubicBezTo>
                    <a:pt x="754" y="5684"/>
                    <a:pt x="617" y="5410"/>
                    <a:pt x="480" y="5136"/>
                  </a:cubicBezTo>
                  <a:cubicBezTo>
                    <a:pt x="366" y="4839"/>
                    <a:pt x="298" y="4520"/>
                    <a:pt x="252" y="4223"/>
                  </a:cubicBezTo>
                  <a:cubicBezTo>
                    <a:pt x="206" y="3904"/>
                    <a:pt x="206" y="3607"/>
                    <a:pt x="252" y="3287"/>
                  </a:cubicBezTo>
                  <a:cubicBezTo>
                    <a:pt x="275" y="2991"/>
                    <a:pt x="366" y="2671"/>
                    <a:pt x="480" y="2374"/>
                  </a:cubicBezTo>
                  <a:lnTo>
                    <a:pt x="503" y="2374"/>
                  </a:lnTo>
                  <a:cubicBezTo>
                    <a:pt x="617" y="2078"/>
                    <a:pt x="777" y="1826"/>
                    <a:pt x="959" y="1575"/>
                  </a:cubicBezTo>
                  <a:cubicBezTo>
                    <a:pt x="1142" y="1324"/>
                    <a:pt x="1370" y="1096"/>
                    <a:pt x="1621" y="913"/>
                  </a:cubicBezTo>
                  <a:cubicBezTo>
                    <a:pt x="1850" y="731"/>
                    <a:pt x="2124" y="594"/>
                    <a:pt x="2397" y="457"/>
                  </a:cubicBezTo>
                  <a:cubicBezTo>
                    <a:pt x="2694" y="343"/>
                    <a:pt x="2991" y="252"/>
                    <a:pt x="3288" y="206"/>
                  </a:cubicBezTo>
                  <a:cubicBezTo>
                    <a:pt x="3356" y="206"/>
                    <a:pt x="3425" y="206"/>
                    <a:pt x="3493" y="183"/>
                  </a:cubicBezTo>
                  <a:close/>
                  <a:moveTo>
                    <a:pt x="3562" y="0"/>
                  </a:moveTo>
                  <a:cubicBezTo>
                    <a:pt x="3310" y="23"/>
                    <a:pt x="3059" y="69"/>
                    <a:pt x="2831" y="115"/>
                  </a:cubicBezTo>
                  <a:cubicBezTo>
                    <a:pt x="2603" y="183"/>
                    <a:pt x="2352" y="274"/>
                    <a:pt x="2124" y="389"/>
                  </a:cubicBezTo>
                  <a:cubicBezTo>
                    <a:pt x="1690" y="594"/>
                    <a:pt x="1302" y="891"/>
                    <a:pt x="982" y="1256"/>
                  </a:cubicBezTo>
                  <a:cubicBezTo>
                    <a:pt x="663" y="1621"/>
                    <a:pt x="412" y="2032"/>
                    <a:pt x="252" y="2511"/>
                  </a:cubicBezTo>
                  <a:cubicBezTo>
                    <a:pt x="69" y="2968"/>
                    <a:pt x="1" y="3493"/>
                    <a:pt x="46" y="4018"/>
                  </a:cubicBezTo>
                  <a:cubicBezTo>
                    <a:pt x="46" y="4269"/>
                    <a:pt x="92" y="4497"/>
                    <a:pt x="161" y="4748"/>
                  </a:cubicBezTo>
                  <a:cubicBezTo>
                    <a:pt x="229" y="4976"/>
                    <a:pt x="320" y="5205"/>
                    <a:pt x="434" y="5433"/>
                  </a:cubicBezTo>
                  <a:cubicBezTo>
                    <a:pt x="640" y="5867"/>
                    <a:pt x="937" y="6255"/>
                    <a:pt x="1325" y="6574"/>
                  </a:cubicBezTo>
                  <a:cubicBezTo>
                    <a:pt x="1690" y="6894"/>
                    <a:pt x="2101" y="7145"/>
                    <a:pt x="2580" y="7305"/>
                  </a:cubicBezTo>
                  <a:cubicBezTo>
                    <a:pt x="2945" y="7442"/>
                    <a:pt x="3356" y="7510"/>
                    <a:pt x="3790" y="7510"/>
                  </a:cubicBezTo>
                  <a:cubicBezTo>
                    <a:pt x="3881" y="7510"/>
                    <a:pt x="3995" y="7510"/>
                    <a:pt x="4109" y="7487"/>
                  </a:cubicBezTo>
                  <a:cubicBezTo>
                    <a:pt x="4794" y="7419"/>
                    <a:pt x="5456" y="7190"/>
                    <a:pt x="6004" y="6780"/>
                  </a:cubicBezTo>
                  <a:lnTo>
                    <a:pt x="6027" y="6757"/>
                  </a:lnTo>
                  <a:lnTo>
                    <a:pt x="6049" y="6734"/>
                  </a:lnTo>
                  <a:cubicBezTo>
                    <a:pt x="6095" y="6711"/>
                    <a:pt x="6095" y="6688"/>
                    <a:pt x="6118" y="6665"/>
                  </a:cubicBezTo>
                  <a:cubicBezTo>
                    <a:pt x="6118" y="6665"/>
                    <a:pt x="6118" y="6665"/>
                    <a:pt x="6118" y="6643"/>
                  </a:cubicBezTo>
                  <a:cubicBezTo>
                    <a:pt x="6141" y="6643"/>
                    <a:pt x="6141" y="6620"/>
                    <a:pt x="6141" y="6574"/>
                  </a:cubicBezTo>
                  <a:cubicBezTo>
                    <a:pt x="6141" y="6460"/>
                    <a:pt x="6118" y="6346"/>
                    <a:pt x="6095" y="6232"/>
                  </a:cubicBezTo>
                  <a:cubicBezTo>
                    <a:pt x="6072" y="6118"/>
                    <a:pt x="6004" y="6004"/>
                    <a:pt x="5913" y="5889"/>
                  </a:cubicBezTo>
                  <a:cubicBezTo>
                    <a:pt x="5890" y="5889"/>
                    <a:pt x="5867" y="5867"/>
                    <a:pt x="5844" y="5867"/>
                  </a:cubicBezTo>
                  <a:lnTo>
                    <a:pt x="5821" y="5867"/>
                  </a:lnTo>
                  <a:cubicBezTo>
                    <a:pt x="5798" y="5867"/>
                    <a:pt x="5776" y="5889"/>
                    <a:pt x="5753" y="5889"/>
                  </a:cubicBezTo>
                  <a:cubicBezTo>
                    <a:pt x="5730" y="5912"/>
                    <a:pt x="5730" y="5912"/>
                    <a:pt x="5707" y="5935"/>
                  </a:cubicBezTo>
                  <a:lnTo>
                    <a:pt x="5661" y="5958"/>
                  </a:lnTo>
                  <a:cubicBezTo>
                    <a:pt x="5616" y="6004"/>
                    <a:pt x="5570" y="6026"/>
                    <a:pt x="5525" y="6072"/>
                  </a:cubicBezTo>
                  <a:lnTo>
                    <a:pt x="5502" y="6095"/>
                  </a:lnTo>
                  <a:cubicBezTo>
                    <a:pt x="5342" y="6186"/>
                    <a:pt x="5205" y="6255"/>
                    <a:pt x="5068" y="6300"/>
                  </a:cubicBezTo>
                  <a:cubicBezTo>
                    <a:pt x="4840" y="6414"/>
                    <a:pt x="4611" y="6460"/>
                    <a:pt x="4360" y="6506"/>
                  </a:cubicBezTo>
                  <a:cubicBezTo>
                    <a:pt x="4246" y="6529"/>
                    <a:pt x="4109" y="6529"/>
                    <a:pt x="3972" y="6529"/>
                  </a:cubicBezTo>
                  <a:cubicBezTo>
                    <a:pt x="3835" y="6529"/>
                    <a:pt x="3721" y="6529"/>
                    <a:pt x="3584" y="6506"/>
                  </a:cubicBezTo>
                  <a:cubicBezTo>
                    <a:pt x="3356" y="6460"/>
                    <a:pt x="3105" y="6414"/>
                    <a:pt x="2877" y="6323"/>
                  </a:cubicBezTo>
                  <a:lnTo>
                    <a:pt x="2877" y="6300"/>
                  </a:lnTo>
                  <a:cubicBezTo>
                    <a:pt x="2649" y="6209"/>
                    <a:pt x="2443" y="6095"/>
                    <a:pt x="2260" y="5958"/>
                  </a:cubicBezTo>
                  <a:cubicBezTo>
                    <a:pt x="2055" y="5798"/>
                    <a:pt x="1872" y="5615"/>
                    <a:pt x="1736" y="5433"/>
                  </a:cubicBezTo>
                  <a:cubicBezTo>
                    <a:pt x="1599" y="5250"/>
                    <a:pt x="1462" y="5045"/>
                    <a:pt x="1370" y="4817"/>
                  </a:cubicBezTo>
                  <a:cubicBezTo>
                    <a:pt x="1279" y="4566"/>
                    <a:pt x="1211" y="4314"/>
                    <a:pt x="1165" y="4086"/>
                  </a:cubicBezTo>
                  <a:cubicBezTo>
                    <a:pt x="1142" y="3812"/>
                    <a:pt x="1142" y="3561"/>
                    <a:pt x="1165" y="3310"/>
                  </a:cubicBezTo>
                  <a:cubicBezTo>
                    <a:pt x="1211" y="3082"/>
                    <a:pt x="1256" y="2854"/>
                    <a:pt x="1347" y="2625"/>
                  </a:cubicBezTo>
                  <a:lnTo>
                    <a:pt x="1370" y="2603"/>
                  </a:lnTo>
                  <a:cubicBezTo>
                    <a:pt x="1462" y="2374"/>
                    <a:pt x="1599" y="2169"/>
                    <a:pt x="1736" y="1986"/>
                  </a:cubicBezTo>
                  <a:cubicBezTo>
                    <a:pt x="1895" y="1781"/>
                    <a:pt x="2055" y="1621"/>
                    <a:pt x="2238" y="1461"/>
                  </a:cubicBezTo>
                  <a:cubicBezTo>
                    <a:pt x="2443" y="1324"/>
                    <a:pt x="2649" y="1187"/>
                    <a:pt x="2877" y="1096"/>
                  </a:cubicBezTo>
                  <a:cubicBezTo>
                    <a:pt x="3105" y="1005"/>
                    <a:pt x="3356" y="936"/>
                    <a:pt x="3584" y="913"/>
                  </a:cubicBezTo>
                  <a:cubicBezTo>
                    <a:pt x="3607" y="891"/>
                    <a:pt x="3630" y="891"/>
                    <a:pt x="3653" y="868"/>
                  </a:cubicBezTo>
                  <a:cubicBezTo>
                    <a:pt x="3653" y="845"/>
                    <a:pt x="3676" y="845"/>
                    <a:pt x="3676" y="822"/>
                  </a:cubicBezTo>
                  <a:cubicBezTo>
                    <a:pt x="3698" y="708"/>
                    <a:pt x="3721" y="594"/>
                    <a:pt x="3721" y="480"/>
                  </a:cubicBezTo>
                  <a:cubicBezTo>
                    <a:pt x="3721" y="343"/>
                    <a:pt x="3698" y="229"/>
                    <a:pt x="3653" y="115"/>
                  </a:cubicBezTo>
                  <a:cubicBezTo>
                    <a:pt x="3653" y="92"/>
                    <a:pt x="3653" y="69"/>
                    <a:pt x="3630" y="69"/>
                  </a:cubicBezTo>
                  <a:cubicBezTo>
                    <a:pt x="3630" y="23"/>
                    <a:pt x="3584" y="0"/>
                    <a:pt x="3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24"/>
          <p:cNvGrpSpPr/>
          <p:nvPr/>
        </p:nvGrpSpPr>
        <p:grpSpPr>
          <a:xfrm>
            <a:off x="4282202" y="4549919"/>
            <a:ext cx="579591" cy="515866"/>
            <a:chOff x="4748225" y="4600750"/>
            <a:chExt cx="332125" cy="295625"/>
          </a:xfrm>
        </p:grpSpPr>
        <p:sp>
          <p:nvSpPr>
            <p:cNvPr id="6876" name="Google Shape;6876;p24"/>
            <p:cNvSpPr/>
            <p:nvPr/>
          </p:nvSpPr>
          <p:spPr>
            <a:xfrm>
              <a:off x="4748225" y="4600750"/>
              <a:ext cx="332125" cy="295625"/>
            </a:xfrm>
            <a:custGeom>
              <a:avLst/>
              <a:gdLst/>
              <a:ahLst/>
              <a:cxnLst/>
              <a:rect l="l" t="t" r="r" b="b"/>
              <a:pathLst>
                <a:path w="13285" h="11825" extrusionOk="0">
                  <a:moveTo>
                    <a:pt x="8104" y="1"/>
                  </a:moveTo>
                  <a:cubicBezTo>
                    <a:pt x="7830" y="1"/>
                    <a:pt x="7533" y="24"/>
                    <a:pt x="7259" y="115"/>
                  </a:cubicBezTo>
                  <a:cubicBezTo>
                    <a:pt x="6848" y="229"/>
                    <a:pt x="6460" y="435"/>
                    <a:pt x="6118" y="709"/>
                  </a:cubicBezTo>
                  <a:cubicBezTo>
                    <a:pt x="5844" y="937"/>
                    <a:pt x="5593" y="1188"/>
                    <a:pt x="5364" y="1485"/>
                  </a:cubicBezTo>
                  <a:cubicBezTo>
                    <a:pt x="4976" y="1964"/>
                    <a:pt x="4680" y="2489"/>
                    <a:pt x="4497" y="3060"/>
                  </a:cubicBezTo>
                  <a:cubicBezTo>
                    <a:pt x="4360" y="3402"/>
                    <a:pt x="4269" y="3767"/>
                    <a:pt x="4200" y="4155"/>
                  </a:cubicBezTo>
                  <a:cubicBezTo>
                    <a:pt x="4155" y="4201"/>
                    <a:pt x="4109" y="4224"/>
                    <a:pt x="4063" y="4246"/>
                  </a:cubicBezTo>
                  <a:cubicBezTo>
                    <a:pt x="3356" y="4726"/>
                    <a:pt x="2785" y="5137"/>
                    <a:pt x="2283" y="5547"/>
                  </a:cubicBezTo>
                  <a:cubicBezTo>
                    <a:pt x="1963" y="5821"/>
                    <a:pt x="1667" y="6072"/>
                    <a:pt x="1416" y="6324"/>
                  </a:cubicBezTo>
                  <a:cubicBezTo>
                    <a:pt x="1142" y="6620"/>
                    <a:pt x="914" y="6871"/>
                    <a:pt x="708" y="7145"/>
                  </a:cubicBezTo>
                  <a:cubicBezTo>
                    <a:pt x="685" y="7191"/>
                    <a:pt x="662" y="7214"/>
                    <a:pt x="640" y="7259"/>
                  </a:cubicBezTo>
                  <a:cubicBezTo>
                    <a:pt x="594" y="7328"/>
                    <a:pt x="571" y="7374"/>
                    <a:pt x="548" y="7419"/>
                  </a:cubicBezTo>
                  <a:cubicBezTo>
                    <a:pt x="297" y="7807"/>
                    <a:pt x="137" y="8218"/>
                    <a:pt x="69" y="8606"/>
                  </a:cubicBezTo>
                  <a:cubicBezTo>
                    <a:pt x="1" y="8926"/>
                    <a:pt x="1" y="9245"/>
                    <a:pt x="46" y="9565"/>
                  </a:cubicBezTo>
                  <a:cubicBezTo>
                    <a:pt x="115" y="9907"/>
                    <a:pt x="229" y="10227"/>
                    <a:pt x="411" y="10523"/>
                  </a:cubicBezTo>
                  <a:cubicBezTo>
                    <a:pt x="503" y="10683"/>
                    <a:pt x="617" y="10820"/>
                    <a:pt x="754" y="10957"/>
                  </a:cubicBezTo>
                  <a:cubicBezTo>
                    <a:pt x="822" y="11026"/>
                    <a:pt x="936" y="11163"/>
                    <a:pt x="1119" y="11299"/>
                  </a:cubicBezTo>
                  <a:cubicBezTo>
                    <a:pt x="1393" y="11482"/>
                    <a:pt x="1712" y="11642"/>
                    <a:pt x="2032" y="11733"/>
                  </a:cubicBezTo>
                  <a:cubicBezTo>
                    <a:pt x="2283" y="11779"/>
                    <a:pt x="2534" y="11824"/>
                    <a:pt x="2808" y="11824"/>
                  </a:cubicBezTo>
                  <a:lnTo>
                    <a:pt x="2922" y="11824"/>
                  </a:lnTo>
                  <a:cubicBezTo>
                    <a:pt x="3173" y="11802"/>
                    <a:pt x="3424" y="11779"/>
                    <a:pt x="3675" y="11710"/>
                  </a:cubicBezTo>
                  <a:cubicBezTo>
                    <a:pt x="4063" y="11619"/>
                    <a:pt x="4474" y="11459"/>
                    <a:pt x="4908" y="11254"/>
                  </a:cubicBezTo>
                  <a:cubicBezTo>
                    <a:pt x="5250" y="11071"/>
                    <a:pt x="5593" y="10866"/>
                    <a:pt x="5981" y="10615"/>
                  </a:cubicBezTo>
                  <a:cubicBezTo>
                    <a:pt x="6574" y="10249"/>
                    <a:pt x="7168" y="9793"/>
                    <a:pt x="7875" y="9222"/>
                  </a:cubicBezTo>
                  <a:cubicBezTo>
                    <a:pt x="8104" y="9245"/>
                    <a:pt x="8332" y="9268"/>
                    <a:pt x="8514" y="9291"/>
                  </a:cubicBezTo>
                  <a:lnTo>
                    <a:pt x="8925" y="9291"/>
                  </a:lnTo>
                  <a:cubicBezTo>
                    <a:pt x="9176" y="9291"/>
                    <a:pt x="9427" y="9268"/>
                    <a:pt x="9656" y="9245"/>
                  </a:cubicBezTo>
                  <a:cubicBezTo>
                    <a:pt x="9998" y="9200"/>
                    <a:pt x="10340" y="9131"/>
                    <a:pt x="10683" y="8994"/>
                  </a:cubicBezTo>
                  <a:cubicBezTo>
                    <a:pt x="10979" y="8903"/>
                    <a:pt x="11253" y="8766"/>
                    <a:pt x="11504" y="8629"/>
                  </a:cubicBezTo>
                  <a:cubicBezTo>
                    <a:pt x="12052" y="8287"/>
                    <a:pt x="12486" y="7853"/>
                    <a:pt x="12783" y="7351"/>
                  </a:cubicBezTo>
                  <a:cubicBezTo>
                    <a:pt x="13079" y="6849"/>
                    <a:pt x="13239" y="6301"/>
                    <a:pt x="13262" y="5753"/>
                  </a:cubicBezTo>
                  <a:cubicBezTo>
                    <a:pt x="13285" y="5228"/>
                    <a:pt x="13194" y="4703"/>
                    <a:pt x="12988" y="4224"/>
                  </a:cubicBezTo>
                  <a:cubicBezTo>
                    <a:pt x="12783" y="3744"/>
                    <a:pt x="12463" y="3311"/>
                    <a:pt x="12075" y="2968"/>
                  </a:cubicBezTo>
                  <a:cubicBezTo>
                    <a:pt x="11824" y="2740"/>
                    <a:pt x="11504" y="2535"/>
                    <a:pt x="11185" y="2398"/>
                  </a:cubicBezTo>
                  <a:cubicBezTo>
                    <a:pt x="11094" y="2055"/>
                    <a:pt x="10957" y="1713"/>
                    <a:pt x="10751" y="1416"/>
                  </a:cubicBezTo>
                  <a:cubicBezTo>
                    <a:pt x="10523" y="1074"/>
                    <a:pt x="10226" y="777"/>
                    <a:pt x="9861" y="549"/>
                  </a:cubicBezTo>
                  <a:cubicBezTo>
                    <a:pt x="9656" y="412"/>
                    <a:pt x="9473" y="298"/>
                    <a:pt x="9268" y="229"/>
                  </a:cubicBezTo>
                  <a:cubicBezTo>
                    <a:pt x="9108" y="161"/>
                    <a:pt x="8880" y="69"/>
                    <a:pt x="8583" y="24"/>
                  </a:cubicBezTo>
                  <a:cubicBezTo>
                    <a:pt x="8423" y="1"/>
                    <a:pt x="8263" y="1"/>
                    <a:pt x="81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4"/>
            <p:cNvSpPr/>
            <p:nvPr/>
          </p:nvSpPr>
          <p:spPr>
            <a:xfrm>
              <a:off x="4899450" y="4650975"/>
              <a:ext cx="131825" cy="131850"/>
            </a:xfrm>
            <a:custGeom>
              <a:avLst/>
              <a:gdLst/>
              <a:ahLst/>
              <a:cxnLst/>
              <a:rect l="l" t="t" r="r" b="b"/>
              <a:pathLst>
                <a:path w="5273" h="5274" extrusionOk="0">
                  <a:moveTo>
                    <a:pt x="1895" y="1"/>
                  </a:moveTo>
                  <a:cubicBezTo>
                    <a:pt x="1849" y="1"/>
                    <a:pt x="1803" y="23"/>
                    <a:pt x="1758" y="23"/>
                  </a:cubicBezTo>
                  <a:cubicBezTo>
                    <a:pt x="1735" y="46"/>
                    <a:pt x="1712" y="46"/>
                    <a:pt x="1666" y="69"/>
                  </a:cubicBezTo>
                  <a:cubicBezTo>
                    <a:pt x="1598" y="92"/>
                    <a:pt x="1530" y="138"/>
                    <a:pt x="1461" y="183"/>
                  </a:cubicBezTo>
                  <a:cubicBezTo>
                    <a:pt x="1370" y="229"/>
                    <a:pt x="1278" y="297"/>
                    <a:pt x="1210" y="366"/>
                  </a:cubicBezTo>
                  <a:cubicBezTo>
                    <a:pt x="1141" y="434"/>
                    <a:pt x="1096" y="480"/>
                    <a:pt x="1050" y="548"/>
                  </a:cubicBezTo>
                  <a:cubicBezTo>
                    <a:pt x="1027" y="571"/>
                    <a:pt x="982" y="594"/>
                    <a:pt x="959" y="617"/>
                  </a:cubicBezTo>
                  <a:cubicBezTo>
                    <a:pt x="890" y="708"/>
                    <a:pt x="822" y="799"/>
                    <a:pt x="753" y="891"/>
                  </a:cubicBezTo>
                  <a:cubicBezTo>
                    <a:pt x="708" y="959"/>
                    <a:pt x="685" y="1028"/>
                    <a:pt x="639" y="1119"/>
                  </a:cubicBezTo>
                  <a:cubicBezTo>
                    <a:pt x="617" y="1165"/>
                    <a:pt x="594" y="1187"/>
                    <a:pt x="571" y="1233"/>
                  </a:cubicBezTo>
                  <a:cubicBezTo>
                    <a:pt x="548" y="1279"/>
                    <a:pt x="525" y="1302"/>
                    <a:pt x="525" y="1324"/>
                  </a:cubicBezTo>
                  <a:cubicBezTo>
                    <a:pt x="457" y="1439"/>
                    <a:pt x="388" y="1553"/>
                    <a:pt x="343" y="1667"/>
                  </a:cubicBezTo>
                  <a:lnTo>
                    <a:pt x="297" y="1781"/>
                  </a:lnTo>
                  <a:cubicBezTo>
                    <a:pt x="251" y="1872"/>
                    <a:pt x="228" y="1964"/>
                    <a:pt x="183" y="2055"/>
                  </a:cubicBezTo>
                  <a:lnTo>
                    <a:pt x="183" y="2078"/>
                  </a:lnTo>
                  <a:cubicBezTo>
                    <a:pt x="160" y="2169"/>
                    <a:pt x="137" y="2237"/>
                    <a:pt x="114" y="2306"/>
                  </a:cubicBezTo>
                  <a:cubicBezTo>
                    <a:pt x="92" y="2397"/>
                    <a:pt x="92" y="2489"/>
                    <a:pt x="92" y="2580"/>
                  </a:cubicBezTo>
                  <a:cubicBezTo>
                    <a:pt x="69" y="2625"/>
                    <a:pt x="69" y="2694"/>
                    <a:pt x="69" y="2762"/>
                  </a:cubicBezTo>
                  <a:cubicBezTo>
                    <a:pt x="69" y="2785"/>
                    <a:pt x="69" y="2831"/>
                    <a:pt x="69" y="2854"/>
                  </a:cubicBezTo>
                  <a:lnTo>
                    <a:pt x="46" y="2945"/>
                  </a:lnTo>
                  <a:lnTo>
                    <a:pt x="46" y="3014"/>
                  </a:lnTo>
                  <a:lnTo>
                    <a:pt x="23" y="3105"/>
                  </a:lnTo>
                  <a:lnTo>
                    <a:pt x="23" y="3196"/>
                  </a:lnTo>
                  <a:cubicBezTo>
                    <a:pt x="0" y="3333"/>
                    <a:pt x="0" y="3447"/>
                    <a:pt x="0" y="3561"/>
                  </a:cubicBezTo>
                  <a:cubicBezTo>
                    <a:pt x="0" y="3675"/>
                    <a:pt x="0" y="3812"/>
                    <a:pt x="0" y="3927"/>
                  </a:cubicBezTo>
                  <a:cubicBezTo>
                    <a:pt x="0" y="4063"/>
                    <a:pt x="23" y="4200"/>
                    <a:pt x="46" y="4337"/>
                  </a:cubicBezTo>
                  <a:cubicBezTo>
                    <a:pt x="69" y="4406"/>
                    <a:pt x="69" y="4452"/>
                    <a:pt x="92" y="4520"/>
                  </a:cubicBezTo>
                  <a:lnTo>
                    <a:pt x="92" y="4566"/>
                  </a:lnTo>
                  <a:cubicBezTo>
                    <a:pt x="92" y="4611"/>
                    <a:pt x="92" y="4680"/>
                    <a:pt x="114" y="4725"/>
                  </a:cubicBezTo>
                  <a:cubicBezTo>
                    <a:pt x="160" y="4794"/>
                    <a:pt x="228" y="4817"/>
                    <a:pt x="320" y="4817"/>
                  </a:cubicBezTo>
                  <a:lnTo>
                    <a:pt x="343" y="4817"/>
                  </a:lnTo>
                  <a:lnTo>
                    <a:pt x="365" y="4840"/>
                  </a:lnTo>
                  <a:lnTo>
                    <a:pt x="411" y="4840"/>
                  </a:lnTo>
                  <a:cubicBezTo>
                    <a:pt x="457" y="4840"/>
                    <a:pt x="502" y="4840"/>
                    <a:pt x="548" y="4862"/>
                  </a:cubicBezTo>
                  <a:lnTo>
                    <a:pt x="617" y="4862"/>
                  </a:lnTo>
                  <a:cubicBezTo>
                    <a:pt x="731" y="4885"/>
                    <a:pt x="822" y="4908"/>
                    <a:pt x="936" y="4931"/>
                  </a:cubicBezTo>
                  <a:cubicBezTo>
                    <a:pt x="982" y="4954"/>
                    <a:pt x="1027" y="4976"/>
                    <a:pt x="1073" y="4976"/>
                  </a:cubicBezTo>
                  <a:cubicBezTo>
                    <a:pt x="1141" y="4999"/>
                    <a:pt x="1187" y="4999"/>
                    <a:pt x="1233" y="5022"/>
                  </a:cubicBezTo>
                  <a:cubicBezTo>
                    <a:pt x="1301" y="5045"/>
                    <a:pt x="1347" y="5045"/>
                    <a:pt x="1393" y="5068"/>
                  </a:cubicBezTo>
                  <a:cubicBezTo>
                    <a:pt x="1461" y="5068"/>
                    <a:pt x="1507" y="5091"/>
                    <a:pt x="1552" y="5091"/>
                  </a:cubicBezTo>
                  <a:cubicBezTo>
                    <a:pt x="1872" y="5182"/>
                    <a:pt x="2237" y="5228"/>
                    <a:pt x="2716" y="5250"/>
                  </a:cubicBezTo>
                  <a:lnTo>
                    <a:pt x="2739" y="5250"/>
                  </a:lnTo>
                  <a:cubicBezTo>
                    <a:pt x="2808" y="5250"/>
                    <a:pt x="2899" y="5273"/>
                    <a:pt x="2968" y="5273"/>
                  </a:cubicBezTo>
                  <a:lnTo>
                    <a:pt x="2990" y="5273"/>
                  </a:lnTo>
                  <a:cubicBezTo>
                    <a:pt x="3082" y="5250"/>
                    <a:pt x="3173" y="5250"/>
                    <a:pt x="3264" y="5250"/>
                  </a:cubicBezTo>
                  <a:lnTo>
                    <a:pt x="3287" y="5250"/>
                  </a:lnTo>
                  <a:cubicBezTo>
                    <a:pt x="3378" y="5228"/>
                    <a:pt x="3470" y="5228"/>
                    <a:pt x="3538" y="5205"/>
                  </a:cubicBezTo>
                  <a:cubicBezTo>
                    <a:pt x="3629" y="5205"/>
                    <a:pt x="3721" y="5182"/>
                    <a:pt x="3812" y="5159"/>
                  </a:cubicBezTo>
                  <a:cubicBezTo>
                    <a:pt x="3995" y="5091"/>
                    <a:pt x="4154" y="5022"/>
                    <a:pt x="4314" y="4954"/>
                  </a:cubicBezTo>
                  <a:cubicBezTo>
                    <a:pt x="4474" y="4862"/>
                    <a:pt x="4611" y="4748"/>
                    <a:pt x="4725" y="4680"/>
                  </a:cubicBezTo>
                  <a:cubicBezTo>
                    <a:pt x="4771" y="4634"/>
                    <a:pt x="4816" y="4588"/>
                    <a:pt x="4862" y="4520"/>
                  </a:cubicBezTo>
                  <a:cubicBezTo>
                    <a:pt x="4930" y="4474"/>
                    <a:pt x="4976" y="4406"/>
                    <a:pt x="5022" y="4337"/>
                  </a:cubicBezTo>
                  <a:cubicBezTo>
                    <a:pt x="5045" y="4269"/>
                    <a:pt x="5090" y="4178"/>
                    <a:pt x="5136" y="4109"/>
                  </a:cubicBezTo>
                  <a:cubicBezTo>
                    <a:pt x="5159" y="4041"/>
                    <a:pt x="5204" y="3949"/>
                    <a:pt x="5227" y="3858"/>
                  </a:cubicBezTo>
                  <a:cubicBezTo>
                    <a:pt x="5273" y="3790"/>
                    <a:pt x="5250" y="3698"/>
                    <a:pt x="5250" y="3630"/>
                  </a:cubicBezTo>
                  <a:cubicBezTo>
                    <a:pt x="5227" y="3538"/>
                    <a:pt x="5227" y="3447"/>
                    <a:pt x="5182" y="3333"/>
                  </a:cubicBezTo>
                  <a:lnTo>
                    <a:pt x="5182" y="3287"/>
                  </a:lnTo>
                  <a:cubicBezTo>
                    <a:pt x="5159" y="3219"/>
                    <a:pt x="5159" y="3150"/>
                    <a:pt x="5136" y="3082"/>
                  </a:cubicBezTo>
                  <a:cubicBezTo>
                    <a:pt x="5090" y="2991"/>
                    <a:pt x="5045" y="2899"/>
                    <a:pt x="4976" y="2785"/>
                  </a:cubicBezTo>
                  <a:cubicBezTo>
                    <a:pt x="4908" y="2694"/>
                    <a:pt x="4862" y="2625"/>
                    <a:pt x="4794" y="2557"/>
                  </a:cubicBezTo>
                  <a:cubicBezTo>
                    <a:pt x="4748" y="2489"/>
                    <a:pt x="4679" y="2443"/>
                    <a:pt x="4588" y="2374"/>
                  </a:cubicBezTo>
                  <a:cubicBezTo>
                    <a:pt x="4520" y="2306"/>
                    <a:pt x="4428" y="2237"/>
                    <a:pt x="4337" y="2215"/>
                  </a:cubicBezTo>
                  <a:cubicBezTo>
                    <a:pt x="4269" y="2169"/>
                    <a:pt x="4177" y="2123"/>
                    <a:pt x="4063" y="2101"/>
                  </a:cubicBezTo>
                  <a:lnTo>
                    <a:pt x="3812" y="2101"/>
                  </a:lnTo>
                  <a:cubicBezTo>
                    <a:pt x="3766" y="2101"/>
                    <a:pt x="3744" y="2101"/>
                    <a:pt x="3675" y="2123"/>
                  </a:cubicBezTo>
                  <a:lnTo>
                    <a:pt x="3629" y="2123"/>
                  </a:lnTo>
                  <a:cubicBezTo>
                    <a:pt x="3584" y="2123"/>
                    <a:pt x="3561" y="2146"/>
                    <a:pt x="3515" y="2146"/>
                  </a:cubicBezTo>
                  <a:cubicBezTo>
                    <a:pt x="3424" y="2169"/>
                    <a:pt x="3356" y="2215"/>
                    <a:pt x="3264" y="2260"/>
                  </a:cubicBezTo>
                  <a:cubicBezTo>
                    <a:pt x="3150" y="2306"/>
                    <a:pt x="3036" y="2374"/>
                    <a:pt x="2922" y="2466"/>
                  </a:cubicBezTo>
                  <a:cubicBezTo>
                    <a:pt x="2831" y="2534"/>
                    <a:pt x="2739" y="2603"/>
                    <a:pt x="2648" y="2648"/>
                  </a:cubicBezTo>
                  <a:cubicBezTo>
                    <a:pt x="2694" y="2580"/>
                    <a:pt x="2716" y="2489"/>
                    <a:pt x="2785" y="2397"/>
                  </a:cubicBezTo>
                  <a:cubicBezTo>
                    <a:pt x="2831" y="2329"/>
                    <a:pt x="2876" y="2260"/>
                    <a:pt x="2922" y="2192"/>
                  </a:cubicBezTo>
                  <a:lnTo>
                    <a:pt x="2945" y="2123"/>
                  </a:lnTo>
                  <a:cubicBezTo>
                    <a:pt x="2990" y="2078"/>
                    <a:pt x="3013" y="2032"/>
                    <a:pt x="3036" y="1986"/>
                  </a:cubicBezTo>
                  <a:cubicBezTo>
                    <a:pt x="3082" y="1872"/>
                    <a:pt x="3127" y="1781"/>
                    <a:pt x="3150" y="1667"/>
                  </a:cubicBezTo>
                  <a:lnTo>
                    <a:pt x="3173" y="1644"/>
                  </a:lnTo>
                  <a:cubicBezTo>
                    <a:pt x="3196" y="1576"/>
                    <a:pt x="3219" y="1507"/>
                    <a:pt x="3241" y="1439"/>
                  </a:cubicBezTo>
                  <a:cubicBezTo>
                    <a:pt x="3241" y="1347"/>
                    <a:pt x="3264" y="1256"/>
                    <a:pt x="3264" y="1165"/>
                  </a:cubicBezTo>
                  <a:cubicBezTo>
                    <a:pt x="3287" y="1005"/>
                    <a:pt x="3241" y="822"/>
                    <a:pt x="3150" y="663"/>
                  </a:cubicBezTo>
                  <a:cubicBezTo>
                    <a:pt x="3104" y="548"/>
                    <a:pt x="3013" y="480"/>
                    <a:pt x="2968" y="411"/>
                  </a:cubicBezTo>
                  <a:cubicBezTo>
                    <a:pt x="2945" y="389"/>
                    <a:pt x="2922" y="366"/>
                    <a:pt x="2876" y="343"/>
                  </a:cubicBezTo>
                  <a:lnTo>
                    <a:pt x="2853" y="320"/>
                  </a:lnTo>
                  <a:cubicBezTo>
                    <a:pt x="2831" y="297"/>
                    <a:pt x="2831" y="297"/>
                    <a:pt x="2808" y="274"/>
                  </a:cubicBezTo>
                  <a:cubicBezTo>
                    <a:pt x="2785" y="274"/>
                    <a:pt x="2762" y="252"/>
                    <a:pt x="2739" y="252"/>
                  </a:cubicBezTo>
                  <a:cubicBezTo>
                    <a:pt x="2716" y="229"/>
                    <a:pt x="2671" y="206"/>
                    <a:pt x="2648" y="183"/>
                  </a:cubicBezTo>
                  <a:cubicBezTo>
                    <a:pt x="2602" y="160"/>
                    <a:pt x="2534" y="138"/>
                    <a:pt x="2488" y="138"/>
                  </a:cubicBezTo>
                  <a:lnTo>
                    <a:pt x="2443" y="115"/>
                  </a:lnTo>
                  <a:lnTo>
                    <a:pt x="2397" y="92"/>
                  </a:lnTo>
                  <a:cubicBezTo>
                    <a:pt x="2328" y="69"/>
                    <a:pt x="2237" y="23"/>
                    <a:pt x="2146" y="23"/>
                  </a:cubicBezTo>
                  <a:cubicBezTo>
                    <a:pt x="2077" y="1"/>
                    <a:pt x="2032" y="1"/>
                    <a:pt x="1963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4"/>
            <p:cNvSpPr/>
            <p:nvPr/>
          </p:nvSpPr>
          <p:spPr>
            <a:xfrm>
              <a:off x="4798450" y="4736575"/>
              <a:ext cx="128975" cy="109575"/>
            </a:xfrm>
            <a:custGeom>
              <a:avLst/>
              <a:gdLst/>
              <a:ahLst/>
              <a:cxnLst/>
              <a:rect l="l" t="t" r="r" b="b"/>
              <a:pathLst>
                <a:path w="5159" h="4383" extrusionOk="0">
                  <a:moveTo>
                    <a:pt x="2119" y="3987"/>
                  </a:moveTo>
                  <a:lnTo>
                    <a:pt x="2119" y="3987"/>
                  </a:lnTo>
                  <a:cubicBezTo>
                    <a:pt x="2113" y="3990"/>
                    <a:pt x="2106" y="3992"/>
                    <a:pt x="2100" y="3995"/>
                  </a:cubicBezTo>
                  <a:cubicBezTo>
                    <a:pt x="2109" y="3995"/>
                    <a:pt x="2114" y="3991"/>
                    <a:pt x="2119" y="3987"/>
                  </a:cubicBezTo>
                  <a:close/>
                  <a:moveTo>
                    <a:pt x="3903" y="0"/>
                  </a:moveTo>
                  <a:cubicBezTo>
                    <a:pt x="3880" y="0"/>
                    <a:pt x="3835" y="23"/>
                    <a:pt x="3812" y="23"/>
                  </a:cubicBezTo>
                  <a:cubicBezTo>
                    <a:pt x="3812" y="23"/>
                    <a:pt x="3812" y="46"/>
                    <a:pt x="3812" y="46"/>
                  </a:cubicBezTo>
                  <a:cubicBezTo>
                    <a:pt x="3789" y="46"/>
                    <a:pt x="3789" y="46"/>
                    <a:pt x="3766" y="69"/>
                  </a:cubicBezTo>
                  <a:cubicBezTo>
                    <a:pt x="3743" y="92"/>
                    <a:pt x="3743" y="114"/>
                    <a:pt x="3721" y="137"/>
                  </a:cubicBezTo>
                  <a:cubicBezTo>
                    <a:pt x="3652" y="160"/>
                    <a:pt x="3607" y="206"/>
                    <a:pt x="3538" y="251"/>
                  </a:cubicBezTo>
                  <a:cubicBezTo>
                    <a:pt x="3447" y="297"/>
                    <a:pt x="3355" y="366"/>
                    <a:pt x="3264" y="411"/>
                  </a:cubicBezTo>
                  <a:cubicBezTo>
                    <a:pt x="3173" y="480"/>
                    <a:pt x="3082" y="548"/>
                    <a:pt x="2990" y="594"/>
                  </a:cubicBezTo>
                  <a:cubicBezTo>
                    <a:pt x="2945" y="617"/>
                    <a:pt x="2899" y="662"/>
                    <a:pt x="2853" y="685"/>
                  </a:cubicBezTo>
                  <a:cubicBezTo>
                    <a:pt x="2808" y="708"/>
                    <a:pt x="2762" y="731"/>
                    <a:pt x="2739" y="754"/>
                  </a:cubicBezTo>
                  <a:cubicBezTo>
                    <a:pt x="2648" y="822"/>
                    <a:pt x="2579" y="868"/>
                    <a:pt x="2511" y="936"/>
                  </a:cubicBezTo>
                  <a:cubicBezTo>
                    <a:pt x="2420" y="982"/>
                    <a:pt x="2351" y="1028"/>
                    <a:pt x="2260" y="1073"/>
                  </a:cubicBezTo>
                  <a:cubicBezTo>
                    <a:pt x="2191" y="1142"/>
                    <a:pt x="2123" y="1187"/>
                    <a:pt x="2032" y="1233"/>
                  </a:cubicBezTo>
                  <a:cubicBezTo>
                    <a:pt x="1963" y="1301"/>
                    <a:pt x="1872" y="1370"/>
                    <a:pt x="1803" y="1438"/>
                  </a:cubicBezTo>
                  <a:cubicBezTo>
                    <a:pt x="1712" y="1484"/>
                    <a:pt x="1644" y="1552"/>
                    <a:pt x="1575" y="1621"/>
                  </a:cubicBezTo>
                  <a:cubicBezTo>
                    <a:pt x="1484" y="1689"/>
                    <a:pt x="1392" y="1758"/>
                    <a:pt x="1324" y="1804"/>
                  </a:cubicBezTo>
                  <a:cubicBezTo>
                    <a:pt x="1233" y="1895"/>
                    <a:pt x="1141" y="1963"/>
                    <a:pt x="1050" y="2032"/>
                  </a:cubicBezTo>
                  <a:cubicBezTo>
                    <a:pt x="959" y="2100"/>
                    <a:pt x="890" y="2192"/>
                    <a:pt x="822" y="2260"/>
                  </a:cubicBezTo>
                  <a:cubicBezTo>
                    <a:pt x="799" y="2283"/>
                    <a:pt x="799" y="2306"/>
                    <a:pt x="799" y="2329"/>
                  </a:cubicBezTo>
                  <a:cubicBezTo>
                    <a:pt x="776" y="2351"/>
                    <a:pt x="776" y="2351"/>
                    <a:pt x="753" y="2374"/>
                  </a:cubicBezTo>
                  <a:cubicBezTo>
                    <a:pt x="753" y="2374"/>
                    <a:pt x="753" y="2397"/>
                    <a:pt x="753" y="2397"/>
                  </a:cubicBezTo>
                  <a:cubicBezTo>
                    <a:pt x="731" y="2420"/>
                    <a:pt x="731" y="2420"/>
                    <a:pt x="731" y="2420"/>
                  </a:cubicBezTo>
                  <a:cubicBezTo>
                    <a:pt x="662" y="2488"/>
                    <a:pt x="616" y="2534"/>
                    <a:pt x="571" y="2602"/>
                  </a:cubicBezTo>
                  <a:cubicBezTo>
                    <a:pt x="502" y="2671"/>
                    <a:pt x="457" y="2717"/>
                    <a:pt x="411" y="2785"/>
                  </a:cubicBezTo>
                  <a:cubicBezTo>
                    <a:pt x="365" y="2785"/>
                    <a:pt x="343" y="2785"/>
                    <a:pt x="320" y="2808"/>
                  </a:cubicBezTo>
                  <a:cubicBezTo>
                    <a:pt x="251" y="2808"/>
                    <a:pt x="206" y="2876"/>
                    <a:pt x="183" y="2922"/>
                  </a:cubicBezTo>
                  <a:cubicBezTo>
                    <a:pt x="160" y="2945"/>
                    <a:pt x="160" y="2990"/>
                    <a:pt x="137" y="3013"/>
                  </a:cubicBezTo>
                  <a:cubicBezTo>
                    <a:pt x="114" y="3082"/>
                    <a:pt x="91" y="3127"/>
                    <a:pt x="91" y="3173"/>
                  </a:cubicBezTo>
                  <a:cubicBezTo>
                    <a:pt x="69" y="3219"/>
                    <a:pt x="69" y="3264"/>
                    <a:pt x="69" y="3287"/>
                  </a:cubicBezTo>
                  <a:cubicBezTo>
                    <a:pt x="46" y="3379"/>
                    <a:pt x="23" y="3447"/>
                    <a:pt x="23" y="3538"/>
                  </a:cubicBezTo>
                  <a:cubicBezTo>
                    <a:pt x="23" y="3561"/>
                    <a:pt x="23" y="3607"/>
                    <a:pt x="23" y="3652"/>
                  </a:cubicBezTo>
                  <a:cubicBezTo>
                    <a:pt x="23" y="3698"/>
                    <a:pt x="23" y="3721"/>
                    <a:pt x="46" y="3767"/>
                  </a:cubicBezTo>
                  <a:cubicBezTo>
                    <a:pt x="23" y="3789"/>
                    <a:pt x="23" y="3789"/>
                    <a:pt x="23" y="3812"/>
                  </a:cubicBezTo>
                  <a:cubicBezTo>
                    <a:pt x="0" y="3926"/>
                    <a:pt x="91" y="4040"/>
                    <a:pt x="160" y="4132"/>
                  </a:cubicBezTo>
                  <a:cubicBezTo>
                    <a:pt x="206" y="4177"/>
                    <a:pt x="274" y="4223"/>
                    <a:pt x="320" y="4269"/>
                  </a:cubicBezTo>
                  <a:cubicBezTo>
                    <a:pt x="365" y="4292"/>
                    <a:pt x="411" y="4292"/>
                    <a:pt x="434" y="4314"/>
                  </a:cubicBezTo>
                  <a:cubicBezTo>
                    <a:pt x="502" y="4337"/>
                    <a:pt x="548" y="4360"/>
                    <a:pt x="594" y="4360"/>
                  </a:cubicBezTo>
                  <a:cubicBezTo>
                    <a:pt x="685" y="4383"/>
                    <a:pt x="776" y="4383"/>
                    <a:pt x="868" y="4383"/>
                  </a:cubicBezTo>
                  <a:cubicBezTo>
                    <a:pt x="959" y="4383"/>
                    <a:pt x="1050" y="4360"/>
                    <a:pt x="1119" y="4337"/>
                  </a:cubicBezTo>
                  <a:cubicBezTo>
                    <a:pt x="1278" y="4314"/>
                    <a:pt x="1438" y="4269"/>
                    <a:pt x="1598" y="4200"/>
                  </a:cubicBezTo>
                  <a:cubicBezTo>
                    <a:pt x="1773" y="4135"/>
                    <a:pt x="1948" y="4069"/>
                    <a:pt x="2123" y="3983"/>
                  </a:cubicBezTo>
                  <a:lnTo>
                    <a:pt x="2123" y="3983"/>
                  </a:lnTo>
                  <a:cubicBezTo>
                    <a:pt x="2122" y="3984"/>
                    <a:pt x="2120" y="3986"/>
                    <a:pt x="2119" y="3987"/>
                  </a:cubicBezTo>
                  <a:lnTo>
                    <a:pt x="2119" y="3987"/>
                  </a:lnTo>
                  <a:cubicBezTo>
                    <a:pt x="2224" y="3944"/>
                    <a:pt x="2312" y="3900"/>
                    <a:pt x="2420" y="3835"/>
                  </a:cubicBezTo>
                  <a:cubicBezTo>
                    <a:pt x="2511" y="3789"/>
                    <a:pt x="2602" y="3744"/>
                    <a:pt x="2694" y="3698"/>
                  </a:cubicBezTo>
                  <a:cubicBezTo>
                    <a:pt x="2762" y="3652"/>
                    <a:pt x="2853" y="3584"/>
                    <a:pt x="2922" y="3538"/>
                  </a:cubicBezTo>
                  <a:cubicBezTo>
                    <a:pt x="3013" y="3493"/>
                    <a:pt x="3082" y="3447"/>
                    <a:pt x="3173" y="3379"/>
                  </a:cubicBezTo>
                  <a:cubicBezTo>
                    <a:pt x="3287" y="3287"/>
                    <a:pt x="3424" y="3196"/>
                    <a:pt x="3538" y="3105"/>
                  </a:cubicBezTo>
                  <a:cubicBezTo>
                    <a:pt x="3607" y="3059"/>
                    <a:pt x="3652" y="3013"/>
                    <a:pt x="3698" y="2968"/>
                  </a:cubicBezTo>
                  <a:cubicBezTo>
                    <a:pt x="3766" y="2922"/>
                    <a:pt x="3812" y="2899"/>
                    <a:pt x="3880" y="2854"/>
                  </a:cubicBezTo>
                  <a:cubicBezTo>
                    <a:pt x="3949" y="2785"/>
                    <a:pt x="4017" y="2739"/>
                    <a:pt x="4086" y="2694"/>
                  </a:cubicBezTo>
                  <a:cubicBezTo>
                    <a:pt x="4177" y="2625"/>
                    <a:pt x="4268" y="2557"/>
                    <a:pt x="4337" y="2488"/>
                  </a:cubicBezTo>
                  <a:cubicBezTo>
                    <a:pt x="4360" y="2488"/>
                    <a:pt x="4360" y="2465"/>
                    <a:pt x="4383" y="2465"/>
                  </a:cubicBezTo>
                  <a:cubicBezTo>
                    <a:pt x="4383" y="2443"/>
                    <a:pt x="4405" y="2443"/>
                    <a:pt x="4405" y="2443"/>
                  </a:cubicBezTo>
                  <a:cubicBezTo>
                    <a:pt x="4542" y="2329"/>
                    <a:pt x="4657" y="2237"/>
                    <a:pt x="4793" y="2146"/>
                  </a:cubicBezTo>
                  <a:cubicBezTo>
                    <a:pt x="4862" y="2077"/>
                    <a:pt x="4953" y="2009"/>
                    <a:pt x="5022" y="1941"/>
                  </a:cubicBezTo>
                  <a:cubicBezTo>
                    <a:pt x="5022" y="1941"/>
                    <a:pt x="5045" y="1918"/>
                    <a:pt x="5067" y="1918"/>
                  </a:cubicBezTo>
                  <a:cubicBezTo>
                    <a:pt x="5090" y="1872"/>
                    <a:pt x="5113" y="1849"/>
                    <a:pt x="5113" y="1804"/>
                  </a:cubicBezTo>
                  <a:lnTo>
                    <a:pt x="5136" y="1804"/>
                  </a:lnTo>
                  <a:cubicBezTo>
                    <a:pt x="5136" y="1781"/>
                    <a:pt x="5159" y="1758"/>
                    <a:pt x="5159" y="1712"/>
                  </a:cubicBezTo>
                  <a:cubicBezTo>
                    <a:pt x="5159" y="1667"/>
                    <a:pt x="5113" y="1621"/>
                    <a:pt x="5067" y="1598"/>
                  </a:cubicBezTo>
                  <a:cubicBezTo>
                    <a:pt x="5045" y="1587"/>
                    <a:pt x="5022" y="1581"/>
                    <a:pt x="4999" y="1581"/>
                  </a:cubicBezTo>
                  <a:cubicBezTo>
                    <a:pt x="4976" y="1581"/>
                    <a:pt x="4953" y="1587"/>
                    <a:pt x="4930" y="1598"/>
                  </a:cubicBezTo>
                  <a:lnTo>
                    <a:pt x="4908" y="1598"/>
                  </a:lnTo>
                  <a:cubicBezTo>
                    <a:pt x="4885" y="1621"/>
                    <a:pt x="4885" y="1621"/>
                    <a:pt x="4862" y="1644"/>
                  </a:cubicBezTo>
                  <a:cubicBezTo>
                    <a:pt x="4839" y="1667"/>
                    <a:pt x="4793" y="1667"/>
                    <a:pt x="4771" y="1689"/>
                  </a:cubicBezTo>
                  <a:cubicBezTo>
                    <a:pt x="4725" y="1735"/>
                    <a:pt x="4679" y="1758"/>
                    <a:pt x="4634" y="1804"/>
                  </a:cubicBezTo>
                  <a:cubicBezTo>
                    <a:pt x="4565" y="1849"/>
                    <a:pt x="4520" y="1895"/>
                    <a:pt x="4451" y="1941"/>
                  </a:cubicBezTo>
                  <a:cubicBezTo>
                    <a:pt x="4383" y="2009"/>
                    <a:pt x="4314" y="2055"/>
                    <a:pt x="4246" y="2123"/>
                  </a:cubicBezTo>
                  <a:cubicBezTo>
                    <a:pt x="4223" y="2123"/>
                    <a:pt x="4223" y="2123"/>
                    <a:pt x="4200" y="2146"/>
                  </a:cubicBezTo>
                  <a:cubicBezTo>
                    <a:pt x="4154" y="2169"/>
                    <a:pt x="4109" y="2214"/>
                    <a:pt x="4063" y="2237"/>
                  </a:cubicBezTo>
                  <a:cubicBezTo>
                    <a:pt x="3995" y="2306"/>
                    <a:pt x="3926" y="2351"/>
                    <a:pt x="3858" y="2397"/>
                  </a:cubicBezTo>
                  <a:cubicBezTo>
                    <a:pt x="3789" y="2443"/>
                    <a:pt x="3743" y="2465"/>
                    <a:pt x="3675" y="2511"/>
                  </a:cubicBezTo>
                  <a:cubicBezTo>
                    <a:pt x="3629" y="2557"/>
                    <a:pt x="3584" y="2580"/>
                    <a:pt x="3538" y="2625"/>
                  </a:cubicBezTo>
                  <a:cubicBezTo>
                    <a:pt x="3424" y="2694"/>
                    <a:pt x="3333" y="2785"/>
                    <a:pt x="3219" y="2854"/>
                  </a:cubicBezTo>
                  <a:cubicBezTo>
                    <a:pt x="3082" y="2968"/>
                    <a:pt x="2945" y="3059"/>
                    <a:pt x="2808" y="3150"/>
                  </a:cubicBezTo>
                  <a:cubicBezTo>
                    <a:pt x="2671" y="3242"/>
                    <a:pt x="2557" y="3333"/>
                    <a:pt x="2420" y="3401"/>
                  </a:cubicBezTo>
                  <a:cubicBezTo>
                    <a:pt x="2351" y="3447"/>
                    <a:pt x="2260" y="3493"/>
                    <a:pt x="2191" y="3515"/>
                  </a:cubicBezTo>
                  <a:cubicBezTo>
                    <a:pt x="2123" y="3561"/>
                    <a:pt x="2032" y="3607"/>
                    <a:pt x="1963" y="3630"/>
                  </a:cubicBezTo>
                  <a:cubicBezTo>
                    <a:pt x="1940" y="3652"/>
                    <a:pt x="1895" y="3652"/>
                    <a:pt x="1872" y="3675"/>
                  </a:cubicBezTo>
                  <a:lnTo>
                    <a:pt x="1872" y="3675"/>
                  </a:lnTo>
                  <a:cubicBezTo>
                    <a:pt x="1708" y="3755"/>
                    <a:pt x="1560" y="3818"/>
                    <a:pt x="1392" y="3881"/>
                  </a:cubicBezTo>
                  <a:cubicBezTo>
                    <a:pt x="1278" y="3903"/>
                    <a:pt x="1187" y="3926"/>
                    <a:pt x="1096" y="3949"/>
                  </a:cubicBezTo>
                  <a:cubicBezTo>
                    <a:pt x="1050" y="3972"/>
                    <a:pt x="1004" y="3972"/>
                    <a:pt x="936" y="3995"/>
                  </a:cubicBezTo>
                  <a:lnTo>
                    <a:pt x="731" y="3995"/>
                  </a:lnTo>
                  <a:cubicBezTo>
                    <a:pt x="685" y="3995"/>
                    <a:pt x="639" y="3972"/>
                    <a:pt x="594" y="3972"/>
                  </a:cubicBezTo>
                  <a:cubicBezTo>
                    <a:pt x="594" y="3949"/>
                    <a:pt x="571" y="3949"/>
                    <a:pt x="548" y="3926"/>
                  </a:cubicBezTo>
                  <a:cubicBezTo>
                    <a:pt x="525" y="3926"/>
                    <a:pt x="525" y="3903"/>
                    <a:pt x="502" y="3881"/>
                  </a:cubicBezTo>
                  <a:cubicBezTo>
                    <a:pt x="479" y="3835"/>
                    <a:pt x="457" y="3812"/>
                    <a:pt x="411" y="3767"/>
                  </a:cubicBezTo>
                  <a:cubicBezTo>
                    <a:pt x="388" y="3744"/>
                    <a:pt x="388" y="3744"/>
                    <a:pt x="388" y="3744"/>
                  </a:cubicBezTo>
                  <a:cubicBezTo>
                    <a:pt x="388" y="3721"/>
                    <a:pt x="388" y="3698"/>
                    <a:pt x="365" y="3675"/>
                  </a:cubicBezTo>
                  <a:cubicBezTo>
                    <a:pt x="365" y="3652"/>
                    <a:pt x="365" y="3630"/>
                    <a:pt x="365" y="3607"/>
                  </a:cubicBezTo>
                  <a:cubicBezTo>
                    <a:pt x="388" y="3561"/>
                    <a:pt x="388" y="3515"/>
                    <a:pt x="388" y="3493"/>
                  </a:cubicBezTo>
                  <a:cubicBezTo>
                    <a:pt x="434" y="3424"/>
                    <a:pt x="479" y="3333"/>
                    <a:pt x="502" y="3264"/>
                  </a:cubicBezTo>
                  <a:cubicBezTo>
                    <a:pt x="525" y="3219"/>
                    <a:pt x="548" y="3173"/>
                    <a:pt x="571" y="3127"/>
                  </a:cubicBezTo>
                  <a:cubicBezTo>
                    <a:pt x="685" y="2990"/>
                    <a:pt x="822" y="2876"/>
                    <a:pt x="936" y="2739"/>
                  </a:cubicBezTo>
                  <a:cubicBezTo>
                    <a:pt x="1004" y="2671"/>
                    <a:pt x="1073" y="2602"/>
                    <a:pt x="1141" y="2534"/>
                  </a:cubicBezTo>
                  <a:cubicBezTo>
                    <a:pt x="1187" y="2511"/>
                    <a:pt x="1210" y="2488"/>
                    <a:pt x="1256" y="2465"/>
                  </a:cubicBezTo>
                  <a:cubicBezTo>
                    <a:pt x="1324" y="2397"/>
                    <a:pt x="1392" y="2329"/>
                    <a:pt x="1461" y="2283"/>
                  </a:cubicBezTo>
                  <a:cubicBezTo>
                    <a:pt x="1598" y="2169"/>
                    <a:pt x="1735" y="2077"/>
                    <a:pt x="1872" y="1963"/>
                  </a:cubicBezTo>
                  <a:cubicBezTo>
                    <a:pt x="1940" y="1918"/>
                    <a:pt x="2009" y="1872"/>
                    <a:pt x="2077" y="1826"/>
                  </a:cubicBezTo>
                  <a:cubicBezTo>
                    <a:pt x="2146" y="1758"/>
                    <a:pt x="2191" y="1712"/>
                    <a:pt x="2260" y="1667"/>
                  </a:cubicBezTo>
                  <a:cubicBezTo>
                    <a:pt x="2328" y="1621"/>
                    <a:pt x="2397" y="1552"/>
                    <a:pt x="2442" y="1507"/>
                  </a:cubicBezTo>
                  <a:cubicBezTo>
                    <a:pt x="2511" y="1461"/>
                    <a:pt x="2602" y="1393"/>
                    <a:pt x="2671" y="1347"/>
                  </a:cubicBezTo>
                  <a:cubicBezTo>
                    <a:pt x="2739" y="1301"/>
                    <a:pt x="2808" y="1233"/>
                    <a:pt x="2876" y="1187"/>
                  </a:cubicBezTo>
                  <a:cubicBezTo>
                    <a:pt x="2945" y="1142"/>
                    <a:pt x="3036" y="1073"/>
                    <a:pt x="3127" y="1028"/>
                  </a:cubicBezTo>
                  <a:cubicBezTo>
                    <a:pt x="3196" y="982"/>
                    <a:pt x="3287" y="913"/>
                    <a:pt x="3355" y="868"/>
                  </a:cubicBezTo>
                  <a:cubicBezTo>
                    <a:pt x="3424" y="822"/>
                    <a:pt x="3515" y="776"/>
                    <a:pt x="3584" y="731"/>
                  </a:cubicBezTo>
                  <a:cubicBezTo>
                    <a:pt x="3698" y="662"/>
                    <a:pt x="3812" y="571"/>
                    <a:pt x="3903" y="480"/>
                  </a:cubicBezTo>
                  <a:cubicBezTo>
                    <a:pt x="3949" y="457"/>
                    <a:pt x="3972" y="434"/>
                    <a:pt x="3995" y="388"/>
                  </a:cubicBezTo>
                  <a:cubicBezTo>
                    <a:pt x="4017" y="366"/>
                    <a:pt x="4040" y="343"/>
                    <a:pt x="4063" y="320"/>
                  </a:cubicBezTo>
                  <a:cubicBezTo>
                    <a:pt x="4063" y="297"/>
                    <a:pt x="4086" y="251"/>
                    <a:pt x="4086" y="229"/>
                  </a:cubicBezTo>
                  <a:cubicBezTo>
                    <a:pt x="4109" y="183"/>
                    <a:pt x="4086" y="137"/>
                    <a:pt x="4063" y="92"/>
                  </a:cubicBezTo>
                  <a:cubicBezTo>
                    <a:pt x="4040" y="46"/>
                    <a:pt x="3995" y="23"/>
                    <a:pt x="394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4"/>
            <p:cNvSpPr/>
            <p:nvPr/>
          </p:nvSpPr>
          <p:spPr>
            <a:xfrm>
              <a:off x="4902300" y="4649825"/>
              <a:ext cx="77625" cy="121575"/>
            </a:xfrm>
            <a:custGeom>
              <a:avLst/>
              <a:gdLst/>
              <a:ahLst/>
              <a:cxnLst/>
              <a:rect l="l" t="t" r="r" b="b"/>
              <a:pathLst>
                <a:path w="3105" h="4863" extrusionOk="0">
                  <a:moveTo>
                    <a:pt x="1941" y="1"/>
                  </a:moveTo>
                  <a:cubicBezTo>
                    <a:pt x="1895" y="24"/>
                    <a:pt x="1849" y="24"/>
                    <a:pt x="1804" y="24"/>
                  </a:cubicBezTo>
                  <a:cubicBezTo>
                    <a:pt x="1758" y="47"/>
                    <a:pt x="1712" y="69"/>
                    <a:pt x="1667" y="69"/>
                  </a:cubicBezTo>
                  <a:cubicBezTo>
                    <a:pt x="1575" y="115"/>
                    <a:pt x="1484" y="161"/>
                    <a:pt x="1393" y="229"/>
                  </a:cubicBezTo>
                  <a:cubicBezTo>
                    <a:pt x="1324" y="275"/>
                    <a:pt x="1256" y="320"/>
                    <a:pt x="1187" y="389"/>
                  </a:cubicBezTo>
                  <a:cubicBezTo>
                    <a:pt x="1119" y="457"/>
                    <a:pt x="1027" y="526"/>
                    <a:pt x="959" y="617"/>
                  </a:cubicBezTo>
                  <a:cubicBezTo>
                    <a:pt x="913" y="686"/>
                    <a:pt x="845" y="754"/>
                    <a:pt x="799" y="823"/>
                  </a:cubicBezTo>
                  <a:cubicBezTo>
                    <a:pt x="685" y="982"/>
                    <a:pt x="594" y="1142"/>
                    <a:pt x="503" y="1325"/>
                  </a:cubicBezTo>
                  <a:cubicBezTo>
                    <a:pt x="411" y="1507"/>
                    <a:pt x="343" y="1690"/>
                    <a:pt x="274" y="1873"/>
                  </a:cubicBezTo>
                  <a:cubicBezTo>
                    <a:pt x="251" y="1964"/>
                    <a:pt x="206" y="2055"/>
                    <a:pt x="183" y="2147"/>
                  </a:cubicBezTo>
                  <a:cubicBezTo>
                    <a:pt x="137" y="2238"/>
                    <a:pt x="114" y="2329"/>
                    <a:pt x="92" y="2443"/>
                  </a:cubicBezTo>
                  <a:cubicBezTo>
                    <a:pt x="46" y="2626"/>
                    <a:pt x="23" y="2808"/>
                    <a:pt x="23" y="3014"/>
                  </a:cubicBezTo>
                  <a:cubicBezTo>
                    <a:pt x="23" y="3105"/>
                    <a:pt x="23" y="3196"/>
                    <a:pt x="23" y="3288"/>
                  </a:cubicBezTo>
                  <a:cubicBezTo>
                    <a:pt x="23" y="3356"/>
                    <a:pt x="23" y="3425"/>
                    <a:pt x="23" y="3470"/>
                  </a:cubicBezTo>
                  <a:cubicBezTo>
                    <a:pt x="23" y="3516"/>
                    <a:pt x="23" y="3539"/>
                    <a:pt x="46" y="3584"/>
                  </a:cubicBezTo>
                  <a:lnTo>
                    <a:pt x="46" y="3607"/>
                  </a:lnTo>
                  <a:cubicBezTo>
                    <a:pt x="46" y="3653"/>
                    <a:pt x="46" y="3676"/>
                    <a:pt x="46" y="3699"/>
                  </a:cubicBezTo>
                  <a:cubicBezTo>
                    <a:pt x="46" y="3790"/>
                    <a:pt x="46" y="3881"/>
                    <a:pt x="46" y="3973"/>
                  </a:cubicBezTo>
                  <a:cubicBezTo>
                    <a:pt x="46" y="4064"/>
                    <a:pt x="46" y="4155"/>
                    <a:pt x="23" y="4269"/>
                  </a:cubicBezTo>
                  <a:cubicBezTo>
                    <a:pt x="23" y="4338"/>
                    <a:pt x="23" y="4429"/>
                    <a:pt x="23" y="4520"/>
                  </a:cubicBezTo>
                  <a:cubicBezTo>
                    <a:pt x="23" y="4566"/>
                    <a:pt x="23" y="4612"/>
                    <a:pt x="0" y="4657"/>
                  </a:cubicBezTo>
                  <a:cubicBezTo>
                    <a:pt x="0" y="4657"/>
                    <a:pt x="0" y="4680"/>
                    <a:pt x="0" y="4703"/>
                  </a:cubicBezTo>
                  <a:cubicBezTo>
                    <a:pt x="0" y="4726"/>
                    <a:pt x="0" y="4726"/>
                    <a:pt x="0" y="4749"/>
                  </a:cubicBezTo>
                  <a:cubicBezTo>
                    <a:pt x="0" y="4771"/>
                    <a:pt x="23" y="4771"/>
                    <a:pt x="23" y="4794"/>
                  </a:cubicBezTo>
                  <a:cubicBezTo>
                    <a:pt x="23" y="4840"/>
                    <a:pt x="92" y="4863"/>
                    <a:pt x="114" y="4863"/>
                  </a:cubicBezTo>
                  <a:cubicBezTo>
                    <a:pt x="229" y="4863"/>
                    <a:pt x="274" y="4771"/>
                    <a:pt x="297" y="4703"/>
                  </a:cubicBezTo>
                  <a:cubicBezTo>
                    <a:pt x="320" y="4657"/>
                    <a:pt x="343" y="4589"/>
                    <a:pt x="366" y="4543"/>
                  </a:cubicBezTo>
                  <a:cubicBezTo>
                    <a:pt x="411" y="4383"/>
                    <a:pt x="434" y="4246"/>
                    <a:pt x="480" y="4087"/>
                  </a:cubicBezTo>
                  <a:lnTo>
                    <a:pt x="480" y="4087"/>
                  </a:lnTo>
                  <a:lnTo>
                    <a:pt x="457" y="4132"/>
                  </a:lnTo>
                  <a:cubicBezTo>
                    <a:pt x="480" y="4018"/>
                    <a:pt x="503" y="3904"/>
                    <a:pt x="525" y="3790"/>
                  </a:cubicBezTo>
                  <a:cubicBezTo>
                    <a:pt x="548" y="3699"/>
                    <a:pt x="571" y="3607"/>
                    <a:pt x="594" y="3516"/>
                  </a:cubicBezTo>
                  <a:cubicBezTo>
                    <a:pt x="617" y="3379"/>
                    <a:pt x="639" y="3242"/>
                    <a:pt x="685" y="3105"/>
                  </a:cubicBezTo>
                  <a:cubicBezTo>
                    <a:pt x="731" y="2945"/>
                    <a:pt x="754" y="2808"/>
                    <a:pt x="799" y="2649"/>
                  </a:cubicBezTo>
                  <a:cubicBezTo>
                    <a:pt x="891" y="2352"/>
                    <a:pt x="1027" y="2078"/>
                    <a:pt x="1164" y="1804"/>
                  </a:cubicBezTo>
                  <a:lnTo>
                    <a:pt x="1187" y="1781"/>
                  </a:lnTo>
                  <a:cubicBezTo>
                    <a:pt x="1182" y="1781"/>
                    <a:pt x="1178" y="1782"/>
                    <a:pt x="1175" y="1784"/>
                  </a:cubicBezTo>
                  <a:lnTo>
                    <a:pt x="1175" y="1784"/>
                  </a:lnTo>
                  <a:cubicBezTo>
                    <a:pt x="1310" y="1540"/>
                    <a:pt x="1466" y="1296"/>
                    <a:pt x="1644" y="1097"/>
                  </a:cubicBezTo>
                  <a:cubicBezTo>
                    <a:pt x="1735" y="1005"/>
                    <a:pt x="1804" y="937"/>
                    <a:pt x="1895" y="868"/>
                  </a:cubicBezTo>
                  <a:cubicBezTo>
                    <a:pt x="1963" y="800"/>
                    <a:pt x="2055" y="731"/>
                    <a:pt x="2146" y="663"/>
                  </a:cubicBezTo>
                  <a:lnTo>
                    <a:pt x="2146" y="663"/>
                  </a:lnTo>
                  <a:lnTo>
                    <a:pt x="2123" y="686"/>
                  </a:lnTo>
                  <a:cubicBezTo>
                    <a:pt x="2146" y="663"/>
                    <a:pt x="2169" y="663"/>
                    <a:pt x="2192" y="640"/>
                  </a:cubicBezTo>
                  <a:cubicBezTo>
                    <a:pt x="2214" y="640"/>
                    <a:pt x="2237" y="617"/>
                    <a:pt x="2260" y="617"/>
                  </a:cubicBezTo>
                  <a:lnTo>
                    <a:pt x="2283" y="617"/>
                  </a:lnTo>
                  <a:cubicBezTo>
                    <a:pt x="2351" y="617"/>
                    <a:pt x="2420" y="640"/>
                    <a:pt x="2488" y="640"/>
                  </a:cubicBezTo>
                  <a:lnTo>
                    <a:pt x="2511" y="640"/>
                  </a:lnTo>
                  <a:cubicBezTo>
                    <a:pt x="2534" y="663"/>
                    <a:pt x="2557" y="663"/>
                    <a:pt x="2580" y="663"/>
                  </a:cubicBezTo>
                  <a:cubicBezTo>
                    <a:pt x="2625" y="663"/>
                    <a:pt x="2648" y="663"/>
                    <a:pt x="2694" y="640"/>
                  </a:cubicBezTo>
                  <a:cubicBezTo>
                    <a:pt x="2694" y="640"/>
                    <a:pt x="2717" y="663"/>
                    <a:pt x="2739" y="663"/>
                  </a:cubicBezTo>
                  <a:cubicBezTo>
                    <a:pt x="2762" y="686"/>
                    <a:pt x="2808" y="709"/>
                    <a:pt x="2831" y="731"/>
                  </a:cubicBezTo>
                  <a:cubicBezTo>
                    <a:pt x="2876" y="777"/>
                    <a:pt x="2899" y="800"/>
                    <a:pt x="2922" y="845"/>
                  </a:cubicBezTo>
                  <a:cubicBezTo>
                    <a:pt x="2945" y="868"/>
                    <a:pt x="2968" y="914"/>
                    <a:pt x="2990" y="960"/>
                  </a:cubicBezTo>
                  <a:cubicBezTo>
                    <a:pt x="2990" y="1005"/>
                    <a:pt x="2990" y="1051"/>
                    <a:pt x="2990" y="1097"/>
                  </a:cubicBezTo>
                  <a:cubicBezTo>
                    <a:pt x="3007" y="1113"/>
                    <a:pt x="3023" y="1129"/>
                    <a:pt x="3039" y="1129"/>
                  </a:cubicBezTo>
                  <a:cubicBezTo>
                    <a:pt x="3046" y="1129"/>
                    <a:pt x="3052" y="1126"/>
                    <a:pt x="3059" y="1119"/>
                  </a:cubicBezTo>
                  <a:cubicBezTo>
                    <a:pt x="3082" y="1119"/>
                    <a:pt x="3105" y="1097"/>
                    <a:pt x="3105" y="1074"/>
                  </a:cubicBezTo>
                  <a:cubicBezTo>
                    <a:pt x="3082" y="1028"/>
                    <a:pt x="3082" y="960"/>
                    <a:pt x="3059" y="914"/>
                  </a:cubicBezTo>
                  <a:cubicBezTo>
                    <a:pt x="3059" y="891"/>
                    <a:pt x="3059" y="891"/>
                    <a:pt x="3036" y="868"/>
                  </a:cubicBezTo>
                  <a:cubicBezTo>
                    <a:pt x="3036" y="845"/>
                    <a:pt x="3036" y="823"/>
                    <a:pt x="3013" y="823"/>
                  </a:cubicBezTo>
                  <a:cubicBezTo>
                    <a:pt x="2990" y="731"/>
                    <a:pt x="2945" y="663"/>
                    <a:pt x="2876" y="594"/>
                  </a:cubicBezTo>
                  <a:cubicBezTo>
                    <a:pt x="2854" y="549"/>
                    <a:pt x="2808" y="526"/>
                    <a:pt x="2785" y="503"/>
                  </a:cubicBezTo>
                  <a:cubicBezTo>
                    <a:pt x="2785" y="480"/>
                    <a:pt x="2785" y="457"/>
                    <a:pt x="2785" y="457"/>
                  </a:cubicBezTo>
                  <a:cubicBezTo>
                    <a:pt x="2785" y="412"/>
                    <a:pt x="2762" y="389"/>
                    <a:pt x="2739" y="343"/>
                  </a:cubicBezTo>
                  <a:cubicBezTo>
                    <a:pt x="2717" y="298"/>
                    <a:pt x="2671" y="275"/>
                    <a:pt x="2625" y="252"/>
                  </a:cubicBezTo>
                  <a:cubicBezTo>
                    <a:pt x="2580" y="206"/>
                    <a:pt x="2511" y="161"/>
                    <a:pt x="2465" y="138"/>
                  </a:cubicBezTo>
                  <a:cubicBezTo>
                    <a:pt x="2397" y="92"/>
                    <a:pt x="2329" y="47"/>
                    <a:pt x="2237" y="24"/>
                  </a:cubicBezTo>
                  <a:cubicBezTo>
                    <a:pt x="2192" y="1"/>
                    <a:pt x="2123" y="1"/>
                    <a:pt x="2055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4"/>
            <p:cNvSpPr/>
            <p:nvPr/>
          </p:nvSpPr>
          <p:spPr>
            <a:xfrm>
              <a:off x="4901725" y="4730300"/>
              <a:ext cx="4025" cy="25125"/>
            </a:xfrm>
            <a:custGeom>
              <a:avLst/>
              <a:gdLst/>
              <a:ahLst/>
              <a:cxnLst/>
              <a:rect l="l" t="t" r="r" b="b"/>
              <a:pathLst>
                <a:path w="161" h="1005" extrusionOk="0">
                  <a:moveTo>
                    <a:pt x="69" y="0"/>
                  </a:moveTo>
                  <a:cubicBezTo>
                    <a:pt x="46" y="23"/>
                    <a:pt x="23" y="46"/>
                    <a:pt x="23" y="92"/>
                  </a:cubicBezTo>
                  <a:cubicBezTo>
                    <a:pt x="23" y="114"/>
                    <a:pt x="23" y="137"/>
                    <a:pt x="23" y="160"/>
                  </a:cubicBezTo>
                  <a:cubicBezTo>
                    <a:pt x="23" y="297"/>
                    <a:pt x="23" y="411"/>
                    <a:pt x="23" y="525"/>
                  </a:cubicBezTo>
                  <a:cubicBezTo>
                    <a:pt x="23" y="594"/>
                    <a:pt x="1" y="662"/>
                    <a:pt x="1" y="731"/>
                  </a:cubicBezTo>
                  <a:cubicBezTo>
                    <a:pt x="1" y="799"/>
                    <a:pt x="1" y="868"/>
                    <a:pt x="1" y="936"/>
                  </a:cubicBezTo>
                  <a:cubicBezTo>
                    <a:pt x="1" y="982"/>
                    <a:pt x="23" y="1005"/>
                    <a:pt x="69" y="1005"/>
                  </a:cubicBezTo>
                  <a:cubicBezTo>
                    <a:pt x="92" y="1005"/>
                    <a:pt x="137" y="982"/>
                    <a:pt x="137" y="959"/>
                  </a:cubicBezTo>
                  <a:cubicBezTo>
                    <a:pt x="137" y="868"/>
                    <a:pt x="137" y="776"/>
                    <a:pt x="137" y="708"/>
                  </a:cubicBezTo>
                  <a:cubicBezTo>
                    <a:pt x="137" y="639"/>
                    <a:pt x="160" y="571"/>
                    <a:pt x="160" y="525"/>
                  </a:cubicBezTo>
                  <a:cubicBezTo>
                    <a:pt x="160" y="457"/>
                    <a:pt x="160" y="388"/>
                    <a:pt x="160" y="343"/>
                  </a:cubicBezTo>
                  <a:cubicBezTo>
                    <a:pt x="160" y="297"/>
                    <a:pt x="160" y="274"/>
                    <a:pt x="160" y="251"/>
                  </a:cubicBezTo>
                  <a:cubicBezTo>
                    <a:pt x="160" y="183"/>
                    <a:pt x="160" y="114"/>
                    <a:pt x="160" y="69"/>
                  </a:cubicBezTo>
                  <a:cubicBezTo>
                    <a:pt x="160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4"/>
            <p:cNvSpPr/>
            <p:nvPr/>
          </p:nvSpPr>
          <p:spPr>
            <a:xfrm>
              <a:off x="4945675" y="4660675"/>
              <a:ext cx="35975" cy="20800"/>
            </a:xfrm>
            <a:custGeom>
              <a:avLst/>
              <a:gdLst/>
              <a:ahLst/>
              <a:cxnLst/>
              <a:rect l="l" t="t" r="r" b="b"/>
              <a:pathLst>
                <a:path w="1439" h="832" extrusionOk="0">
                  <a:moveTo>
                    <a:pt x="502" y="1"/>
                  </a:moveTo>
                  <a:cubicBezTo>
                    <a:pt x="411" y="23"/>
                    <a:pt x="297" y="46"/>
                    <a:pt x="206" y="69"/>
                  </a:cubicBezTo>
                  <a:cubicBezTo>
                    <a:pt x="160" y="92"/>
                    <a:pt x="114" y="115"/>
                    <a:pt x="91" y="138"/>
                  </a:cubicBezTo>
                  <a:cubicBezTo>
                    <a:pt x="69" y="160"/>
                    <a:pt x="23" y="183"/>
                    <a:pt x="23" y="206"/>
                  </a:cubicBezTo>
                  <a:cubicBezTo>
                    <a:pt x="0" y="252"/>
                    <a:pt x="0" y="297"/>
                    <a:pt x="23" y="320"/>
                  </a:cubicBezTo>
                  <a:cubicBezTo>
                    <a:pt x="38" y="320"/>
                    <a:pt x="63" y="330"/>
                    <a:pt x="85" y="330"/>
                  </a:cubicBezTo>
                  <a:cubicBezTo>
                    <a:pt x="96" y="330"/>
                    <a:pt x="107" y="328"/>
                    <a:pt x="114" y="320"/>
                  </a:cubicBezTo>
                  <a:lnTo>
                    <a:pt x="160" y="320"/>
                  </a:lnTo>
                  <a:cubicBezTo>
                    <a:pt x="183" y="320"/>
                    <a:pt x="183" y="297"/>
                    <a:pt x="206" y="297"/>
                  </a:cubicBezTo>
                  <a:cubicBezTo>
                    <a:pt x="274" y="275"/>
                    <a:pt x="320" y="252"/>
                    <a:pt x="365" y="252"/>
                  </a:cubicBezTo>
                  <a:lnTo>
                    <a:pt x="594" y="252"/>
                  </a:lnTo>
                  <a:cubicBezTo>
                    <a:pt x="662" y="252"/>
                    <a:pt x="753" y="275"/>
                    <a:pt x="822" y="297"/>
                  </a:cubicBezTo>
                  <a:cubicBezTo>
                    <a:pt x="822" y="297"/>
                    <a:pt x="822" y="297"/>
                    <a:pt x="822" y="297"/>
                  </a:cubicBezTo>
                  <a:lnTo>
                    <a:pt x="822" y="297"/>
                  </a:lnTo>
                  <a:cubicBezTo>
                    <a:pt x="822" y="297"/>
                    <a:pt x="835" y="297"/>
                    <a:pt x="841" y="307"/>
                  </a:cubicBezTo>
                  <a:lnTo>
                    <a:pt x="841" y="307"/>
                  </a:lnTo>
                  <a:cubicBezTo>
                    <a:pt x="835" y="304"/>
                    <a:pt x="828" y="301"/>
                    <a:pt x="822" y="297"/>
                  </a:cubicBezTo>
                  <a:lnTo>
                    <a:pt x="822" y="297"/>
                  </a:lnTo>
                  <a:cubicBezTo>
                    <a:pt x="822" y="297"/>
                    <a:pt x="845" y="320"/>
                    <a:pt x="845" y="320"/>
                  </a:cubicBezTo>
                  <a:cubicBezTo>
                    <a:pt x="845" y="314"/>
                    <a:pt x="843" y="310"/>
                    <a:pt x="841" y="307"/>
                  </a:cubicBezTo>
                  <a:lnTo>
                    <a:pt x="841" y="307"/>
                  </a:lnTo>
                  <a:cubicBezTo>
                    <a:pt x="880" y="327"/>
                    <a:pt x="920" y="346"/>
                    <a:pt x="959" y="366"/>
                  </a:cubicBezTo>
                  <a:cubicBezTo>
                    <a:pt x="982" y="389"/>
                    <a:pt x="982" y="389"/>
                    <a:pt x="1004" y="411"/>
                  </a:cubicBezTo>
                  <a:cubicBezTo>
                    <a:pt x="1027" y="434"/>
                    <a:pt x="1050" y="434"/>
                    <a:pt x="1073" y="457"/>
                  </a:cubicBezTo>
                  <a:lnTo>
                    <a:pt x="1050" y="457"/>
                  </a:lnTo>
                  <a:lnTo>
                    <a:pt x="1085" y="469"/>
                  </a:lnTo>
                  <a:lnTo>
                    <a:pt x="1085" y="469"/>
                  </a:lnTo>
                  <a:cubicBezTo>
                    <a:pt x="1081" y="466"/>
                    <a:pt x="1078" y="462"/>
                    <a:pt x="1073" y="457"/>
                  </a:cubicBezTo>
                  <a:lnTo>
                    <a:pt x="1073" y="457"/>
                  </a:lnTo>
                  <a:cubicBezTo>
                    <a:pt x="1077" y="461"/>
                    <a:pt x="1081" y="465"/>
                    <a:pt x="1085" y="469"/>
                  </a:cubicBezTo>
                  <a:lnTo>
                    <a:pt x="1085" y="469"/>
                  </a:lnTo>
                  <a:lnTo>
                    <a:pt x="1085" y="469"/>
                  </a:lnTo>
                  <a:lnTo>
                    <a:pt x="1085" y="469"/>
                  </a:lnTo>
                  <a:cubicBezTo>
                    <a:pt x="1087" y="471"/>
                    <a:pt x="1089" y="473"/>
                    <a:pt x="1091" y="474"/>
                  </a:cubicBezTo>
                  <a:lnTo>
                    <a:pt x="1091" y="474"/>
                  </a:lnTo>
                  <a:cubicBezTo>
                    <a:pt x="1089" y="472"/>
                    <a:pt x="1087" y="471"/>
                    <a:pt x="1085" y="469"/>
                  </a:cubicBezTo>
                  <a:lnTo>
                    <a:pt x="1085" y="469"/>
                  </a:lnTo>
                  <a:lnTo>
                    <a:pt x="1119" y="480"/>
                  </a:lnTo>
                  <a:cubicBezTo>
                    <a:pt x="1104" y="480"/>
                    <a:pt x="1099" y="480"/>
                    <a:pt x="1091" y="474"/>
                  </a:cubicBezTo>
                  <a:lnTo>
                    <a:pt x="1091" y="474"/>
                  </a:lnTo>
                  <a:cubicBezTo>
                    <a:pt x="1130" y="509"/>
                    <a:pt x="1170" y="532"/>
                    <a:pt x="1210" y="571"/>
                  </a:cubicBezTo>
                  <a:cubicBezTo>
                    <a:pt x="1233" y="594"/>
                    <a:pt x="1255" y="640"/>
                    <a:pt x="1278" y="663"/>
                  </a:cubicBezTo>
                  <a:cubicBezTo>
                    <a:pt x="1278" y="685"/>
                    <a:pt x="1278" y="685"/>
                    <a:pt x="1278" y="708"/>
                  </a:cubicBezTo>
                  <a:cubicBezTo>
                    <a:pt x="1278" y="731"/>
                    <a:pt x="1278" y="731"/>
                    <a:pt x="1278" y="754"/>
                  </a:cubicBezTo>
                  <a:cubicBezTo>
                    <a:pt x="1278" y="777"/>
                    <a:pt x="1278" y="777"/>
                    <a:pt x="1301" y="799"/>
                  </a:cubicBezTo>
                  <a:cubicBezTo>
                    <a:pt x="1301" y="822"/>
                    <a:pt x="1324" y="822"/>
                    <a:pt x="1347" y="822"/>
                  </a:cubicBezTo>
                  <a:cubicBezTo>
                    <a:pt x="1353" y="828"/>
                    <a:pt x="1362" y="831"/>
                    <a:pt x="1373" y="831"/>
                  </a:cubicBezTo>
                  <a:cubicBezTo>
                    <a:pt x="1401" y="831"/>
                    <a:pt x="1438" y="810"/>
                    <a:pt x="1438" y="777"/>
                  </a:cubicBezTo>
                  <a:cubicBezTo>
                    <a:pt x="1438" y="754"/>
                    <a:pt x="1438" y="731"/>
                    <a:pt x="1438" y="708"/>
                  </a:cubicBezTo>
                  <a:cubicBezTo>
                    <a:pt x="1438" y="685"/>
                    <a:pt x="1438" y="663"/>
                    <a:pt x="1415" y="640"/>
                  </a:cubicBezTo>
                  <a:lnTo>
                    <a:pt x="1438" y="640"/>
                  </a:lnTo>
                  <a:cubicBezTo>
                    <a:pt x="1415" y="594"/>
                    <a:pt x="1392" y="526"/>
                    <a:pt x="1370" y="480"/>
                  </a:cubicBezTo>
                  <a:cubicBezTo>
                    <a:pt x="1347" y="434"/>
                    <a:pt x="1324" y="411"/>
                    <a:pt x="1324" y="389"/>
                  </a:cubicBezTo>
                  <a:cubicBezTo>
                    <a:pt x="1278" y="343"/>
                    <a:pt x="1255" y="297"/>
                    <a:pt x="1210" y="252"/>
                  </a:cubicBezTo>
                  <a:cubicBezTo>
                    <a:pt x="1187" y="229"/>
                    <a:pt x="1164" y="206"/>
                    <a:pt x="1141" y="206"/>
                  </a:cubicBezTo>
                  <a:cubicBezTo>
                    <a:pt x="1119" y="183"/>
                    <a:pt x="1096" y="160"/>
                    <a:pt x="1073" y="138"/>
                  </a:cubicBezTo>
                  <a:cubicBezTo>
                    <a:pt x="1027" y="115"/>
                    <a:pt x="959" y="92"/>
                    <a:pt x="913" y="69"/>
                  </a:cubicBezTo>
                  <a:lnTo>
                    <a:pt x="936" y="69"/>
                  </a:lnTo>
                  <a:cubicBezTo>
                    <a:pt x="890" y="46"/>
                    <a:pt x="867" y="46"/>
                    <a:pt x="845" y="46"/>
                  </a:cubicBezTo>
                  <a:cubicBezTo>
                    <a:pt x="799" y="23"/>
                    <a:pt x="776" y="23"/>
                    <a:pt x="730" y="23"/>
                  </a:cubicBezTo>
                  <a:cubicBezTo>
                    <a:pt x="685" y="1"/>
                    <a:pt x="639" y="1"/>
                    <a:pt x="594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4"/>
            <p:cNvSpPr/>
            <p:nvPr/>
          </p:nvSpPr>
          <p:spPr>
            <a:xfrm>
              <a:off x="4945100" y="4662950"/>
              <a:ext cx="16000" cy="6875"/>
            </a:xfrm>
            <a:custGeom>
              <a:avLst/>
              <a:gdLst/>
              <a:ahLst/>
              <a:cxnLst/>
              <a:rect l="l" t="t" r="r" b="b"/>
              <a:pathLst>
                <a:path w="640" h="275" extrusionOk="0">
                  <a:moveTo>
                    <a:pt x="594" y="1"/>
                  </a:moveTo>
                  <a:cubicBezTo>
                    <a:pt x="594" y="1"/>
                    <a:pt x="594" y="24"/>
                    <a:pt x="571" y="24"/>
                  </a:cubicBezTo>
                  <a:lnTo>
                    <a:pt x="548" y="24"/>
                  </a:lnTo>
                  <a:cubicBezTo>
                    <a:pt x="502" y="24"/>
                    <a:pt x="457" y="24"/>
                    <a:pt x="411" y="47"/>
                  </a:cubicBezTo>
                  <a:lnTo>
                    <a:pt x="343" y="47"/>
                  </a:lnTo>
                  <a:cubicBezTo>
                    <a:pt x="320" y="69"/>
                    <a:pt x="297" y="69"/>
                    <a:pt x="274" y="69"/>
                  </a:cubicBezTo>
                  <a:cubicBezTo>
                    <a:pt x="251" y="92"/>
                    <a:pt x="206" y="92"/>
                    <a:pt x="183" y="115"/>
                  </a:cubicBezTo>
                  <a:cubicBezTo>
                    <a:pt x="137" y="115"/>
                    <a:pt x="114" y="138"/>
                    <a:pt x="92" y="138"/>
                  </a:cubicBezTo>
                  <a:cubicBezTo>
                    <a:pt x="69" y="161"/>
                    <a:pt x="69" y="161"/>
                    <a:pt x="46" y="184"/>
                  </a:cubicBezTo>
                  <a:cubicBezTo>
                    <a:pt x="23" y="184"/>
                    <a:pt x="0" y="229"/>
                    <a:pt x="23" y="252"/>
                  </a:cubicBezTo>
                  <a:cubicBezTo>
                    <a:pt x="23" y="252"/>
                    <a:pt x="46" y="252"/>
                    <a:pt x="46" y="275"/>
                  </a:cubicBezTo>
                  <a:cubicBezTo>
                    <a:pt x="69" y="275"/>
                    <a:pt x="69" y="275"/>
                    <a:pt x="92" y="252"/>
                  </a:cubicBezTo>
                  <a:cubicBezTo>
                    <a:pt x="114" y="252"/>
                    <a:pt x="137" y="229"/>
                    <a:pt x="160" y="229"/>
                  </a:cubicBezTo>
                  <a:cubicBezTo>
                    <a:pt x="206" y="206"/>
                    <a:pt x="251" y="184"/>
                    <a:pt x="297" y="184"/>
                  </a:cubicBezTo>
                  <a:cubicBezTo>
                    <a:pt x="343" y="161"/>
                    <a:pt x="388" y="138"/>
                    <a:pt x="434" y="138"/>
                  </a:cubicBezTo>
                  <a:cubicBezTo>
                    <a:pt x="480" y="138"/>
                    <a:pt x="525" y="115"/>
                    <a:pt x="571" y="115"/>
                  </a:cubicBezTo>
                  <a:lnTo>
                    <a:pt x="617" y="115"/>
                  </a:lnTo>
                  <a:cubicBezTo>
                    <a:pt x="617" y="115"/>
                    <a:pt x="639" y="92"/>
                    <a:pt x="639" y="92"/>
                  </a:cubicBezTo>
                  <a:cubicBezTo>
                    <a:pt x="639" y="69"/>
                    <a:pt x="639" y="47"/>
                    <a:pt x="639" y="47"/>
                  </a:cubicBezTo>
                  <a:cubicBezTo>
                    <a:pt x="639" y="24"/>
                    <a:pt x="617" y="24"/>
                    <a:pt x="617" y="24"/>
                  </a:cubicBezTo>
                  <a:cubicBezTo>
                    <a:pt x="617" y="24"/>
                    <a:pt x="594" y="1"/>
                    <a:pt x="594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4"/>
            <p:cNvSpPr/>
            <p:nvPr/>
          </p:nvSpPr>
          <p:spPr>
            <a:xfrm>
              <a:off x="4945675" y="4663525"/>
              <a:ext cx="35400" cy="15250"/>
            </a:xfrm>
            <a:custGeom>
              <a:avLst/>
              <a:gdLst/>
              <a:ahLst/>
              <a:cxnLst/>
              <a:rect l="l" t="t" r="r" b="b"/>
              <a:pathLst>
                <a:path w="1416" h="610" extrusionOk="0">
                  <a:moveTo>
                    <a:pt x="594" y="1"/>
                  </a:moveTo>
                  <a:cubicBezTo>
                    <a:pt x="548" y="1"/>
                    <a:pt x="502" y="1"/>
                    <a:pt x="457" y="24"/>
                  </a:cubicBezTo>
                  <a:cubicBezTo>
                    <a:pt x="388" y="46"/>
                    <a:pt x="342" y="69"/>
                    <a:pt x="274" y="92"/>
                  </a:cubicBezTo>
                  <a:cubicBezTo>
                    <a:pt x="274" y="115"/>
                    <a:pt x="251" y="115"/>
                    <a:pt x="228" y="138"/>
                  </a:cubicBezTo>
                  <a:cubicBezTo>
                    <a:pt x="206" y="138"/>
                    <a:pt x="183" y="161"/>
                    <a:pt x="160" y="161"/>
                  </a:cubicBezTo>
                  <a:cubicBezTo>
                    <a:pt x="114" y="206"/>
                    <a:pt x="69" y="229"/>
                    <a:pt x="23" y="275"/>
                  </a:cubicBezTo>
                  <a:cubicBezTo>
                    <a:pt x="0" y="275"/>
                    <a:pt x="0" y="320"/>
                    <a:pt x="0" y="343"/>
                  </a:cubicBezTo>
                  <a:cubicBezTo>
                    <a:pt x="15" y="343"/>
                    <a:pt x="31" y="353"/>
                    <a:pt x="46" y="353"/>
                  </a:cubicBezTo>
                  <a:cubicBezTo>
                    <a:pt x="53" y="353"/>
                    <a:pt x="61" y="351"/>
                    <a:pt x="69" y="343"/>
                  </a:cubicBezTo>
                  <a:cubicBezTo>
                    <a:pt x="114" y="320"/>
                    <a:pt x="137" y="297"/>
                    <a:pt x="160" y="275"/>
                  </a:cubicBezTo>
                  <a:cubicBezTo>
                    <a:pt x="206" y="252"/>
                    <a:pt x="228" y="229"/>
                    <a:pt x="274" y="206"/>
                  </a:cubicBezTo>
                  <a:cubicBezTo>
                    <a:pt x="342" y="183"/>
                    <a:pt x="411" y="161"/>
                    <a:pt x="457" y="161"/>
                  </a:cubicBezTo>
                  <a:cubicBezTo>
                    <a:pt x="525" y="161"/>
                    <a:pt x="571" y="138"/>
                    <a:pt x="616" y="138"/>
                  </a:cubicBezTo>
                  <a:cubicBezTo>
                    <a:pt x="662" y="161"/>
                    <a:pt x="708" y="161"/>
                    <a:pt x="753" y="183"/>
                  </a:cubicBezTo>
                  <a:cubicBezTo>
                    <a:pt x="845" y="206"/>
                    <a:pt x="913" y="252"/>
                    <a:pt x="982" y="297"/>
                  </a:cubicBezTo>
                  <a:cubicBezTo>
                    <a:pt x="1027" y="343"/>
                    <a:pt x="1073" y="389"/>
                    <a:pt x="1119" y="434"/>
                  </a:cubicBezTo>
                  <a:cubicBezTo>
                    <a:pt x="1141" y="457"/>
                    <a:pt x="1164" y="480"/>
                    <a:pt x="1164" y="480"/>
                  </a:cubicBezTo>
                  <a:cubicBezTo>
                    <a:pt x="1187" y="526"/>
                    <a:pt x="1187" y="526"/>
                    <a:pt x="1210" y="571"/>
                  </a:cubicBezTo>
                  <a:cubicBezTo>
                    <a:pt x="1223" y="598"/>
                    <a:pt x="1260" y="609"/>
                    <a:pt x="1297" y="609"/>
                  </a:cubicBezTo>
                  <a:cubicBezTo>
                    <a:pt x="1324" y="609"/>
                    <a:pt x="1351" y="604"/>
                    <a:pt x="1370" y="594"/>
                  </a:cubicBezTo>
                  <a:cubicBezTo>
                    <a:pt x="1415" y="571"/>
                    <a:pt x="1415" y="503"/>
                    <a:pt x="1415" y="457"/>
                  </a:cubicBezTo>
                  <a:cubicBezTo>
                    <a:pt x="1392" y="434"/>
                    <a:pt x="1392" y="412"/>
                    <a:pt x="1392" y="389"/>
                  </a:cubicBezTo>
                  <a:cubicBezTo>
                    <a:pt x="1370" y="343"/>
                    <a:pt x="1347" y="320"/>
                    <a:pt x="1324" y="297"/>
                  </a:cubicBezTo>
                  <a:cubicBezTo>
                    <a:pt x="1278" y="229"/>
                    <a:pt x="1210" y="183"/>
                    <a:pt x="1141" y="161"/>
                  </a:cubicBezTo>
                  <a:cubicBezTo>
                    <a:pt x="1096" y="115"/>
                    <a:pt x="1027" y="92"/>
                    <a:pt x="959" y="46"/>
                  </a:cubicBezTo>
                  <a:cubicBezTo>
                    <a:pt x="913" y="46"/>
                    <a:pt x="867" y="24"/>
                    <a:pt x="822" y="24"/>
                  </a:cubicBezTo>
                  <a:cubicBezTo>
                    <a:pt x="799" y="1"/>
                    <a:pt x="753" y="1"/>
                    <a:pt x="708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4"/>
            <p:cNvSpPr/>
            <p:nvPr/>
          </p:nvSpPr>
          <p:spPr>
            <a:xfrm>
              <a:off x="4902300" y="4664100"/>
              <a:ext cx="79900" cy="108450"/>
            </a:xfrm>
            <a:custGeom>
              <a:avLst/>
              <a:gdLst/>
              <a:ahLst/>
              <a:cxnLst/>
              <a:rect l="l" t="t" r="r" b="b"/>
              <a:pathLst>
                <a:path w="3196" h="4338" extrusionOk="0">
                  <a:moveTo>
                    <a:pt x="2420" y="1"/>
                  </a:moveTo>
                  <a:cubicBezTo>
                    <a:pt x="2374" y="1"/>
                    <a:pt x="2329" y="23"/>
                    <a:pt x="2283" y="23"/>
                  </a:cubicBezTo>
                  <a:lnTo>
                    <a:pt x="2214" y="23"/>
                  </a:lnTo>
                  <a:cubicBezTo>
                    <a:pt x="2146" y="46"/>
                    <a:pt x="2100" y="69"/>
                    <a:pt x="2032" y="92"/>
                  </a:cubicBezTo>
                  <a:cubicBezTo>
                    <a:pt x="2009" y="92"/>
                    <a:pt x="1963" y="115"/>
                    <a:pt x="1941" y="138"/>
                  </a:cubicBezTo>
                  <a:cubicBezTo>
                    <a:pt x="1872" y="160"/>
                    <a:pt x="1826" y="206"/>
                    <a:pt x="1781" y="252"/>
                  </a:cubicBezTo>
                  <a:cubicBezTo>
                    <a:pt x="1758" y="274"/>
                    <a:pt x="1735" y="297"/>
                    <a:pt x="1689" y="320"/>
                  </a:cubicBezTo>
                  <a:cubicBezTo>
                    <a:pt x="1575" y="457"/>
                    <a:pt x="1461" y="594"/>
                    <a:pt x="1370" y="754"/>
                  </a:cubicBezTo>
                  <a:cubicBezTo>
                    <a:pt x="1279" y="868"/>
                    <a:pt x="1210" y="1005"/>
                    <a:pt x="1142" y="1142"/>
                  </a:cubicBezTo>
                  <a:cubicBezTo>
                    <a:pt x="1050" y="1302"/>
                    <a:pt x="982" y="1461"/>
                    <a:pt x="913" y="1621"/>
                  </a:cubicBezTo>
                  <a:cubicBezTo>
                    <a:pt x="845" y="1781"/>
                    <a:pt x="776" y="1941"/>
                    <a:pt x="731" y="2123"/>
                  </a:cubicBezTo>
                  <a:cubicBezTo>
                    <a:pt x="662" y="2283"/>
                    <a:pt x="594" y="2443"/>
                    <a:pt x="525" y="2625"/>
                  </a:cubicBezTo>
                  <a:cubicBezTo>
                    <a:pt x="503" y="2694"/>
                    <a:pt x="480" y="2785"/>
                    <a:pt x="457" y="2877"/>
                  </a:cubicBezTo>
                  <a:cubicBezTo>
                    <a:pt x="411" y="2945"/>
                    <a:pt x="388" y="3036"/>
                    <a:pt x="366" y="3128"/>
                  </a:cubicBezTo>
                  <a:cubicBezTo>
                    <a:pt x="297" y="3287"/>
                    <a:pt x="251" y="3470"/>
                    <a:pt x="206" y="3630"/>
                  </a:cubicBezTo>
                  <a:cubicBezTo>
                    <a:pt x="160" y="3744"/>
                    <a:pt x="114" y="3858"/>
                    <a:pt x="69" y="3972"/>
                  </a:cubicBezTo>
                  <a:cubicBezTo>
                    <a:pt x="23" y="4041"/>
                    <a:pt x="0" y="4109"/>
                    <a:pt x="23" y="4200"/>
                  </a:cubicBezTo>
                  <a:cubicBezTo>
                    <a:pt x="23" y="4223"/>
                    <a:pt x="46" y="4246"/>
                    <a:pt x="69" y="4269"/>
                  </a:cubicBezTo>
                  <a:cubicBezTo>
                    <a:pt x="92" y="4292"/>
                    <a:pt x="114" y="4315"/>
                    <a:pt x="137" y="4337"/>
                  </a:cubicBezTo>
                  <a:cubicBezTo>
                    <a:pt x="183" y="4337"/>
                    <a:pt x="251" y="4337"/>
                    <a:pt x="297" y="4315"/>
                  </a:cubicBezTo>
                  <a:cubicBezTo>
                    <a:pt x="320" y="4292"/>
                    <a:pt x="343" y="4269"/>
                    <a:pt x="366" y="4246"/>
                  </a:cubicBezTo>
                  <a:cubicBezTo>
                    <a:pt x="366" y="4223"/>
                    <a:pt x="388" y="4200"/>
                    <a:pt x="388" y="4200"/>
                  </a:cubicBezTo>
                  <a:cubicBezTo>
                    <a:pt x="388" y="4200"/>
                    <a:pt x="388" y="4178"/>
                    <a:pt x="388" y="4178"/>
                  </a:cubicBezTo>
                  <a:cubicBezTo>
                    <a:pt x="411" y="4132"/>
                    <a:pt x="434" y="4086"/>
                    <a:pt x="457" y="4041"/>
                  </a:cubicBezTo>
                  <a:cubicBezTo>
                    <a:pt x="480" y="3995"/>
                    <a:pt x="503" y="3949"/>
                    <a:pt x="503" y="3904"/>
                  </a:cubicBezTo>
                  <a:cubicBezTo>
                    <a:pt x="525" y="3858"/>
                    <a:pt x="548" y="3790"/>
                    <a:pt x="571" y="3744"/>
                  </a:cubicBezTo>
                  <a:cubicBezTo>
                    <a:pt x="594" y="3675"/>
                    <a:pt x="617" y="3607"/>
                    <a:pt x="639" y="3538"/>
                  </a:cubicBezTo>
                  <a:cubicBezTo>
                    <a:pt x="685" y="3356"/>
                    <a:pt x="754" y="3196"/>
                    <a:pt x="799" y="3036"/>
                  </a:cubicBezTo>
                  <a:cubicBezTo>
                    <a:pt x="845" y="2945"/>
                    <a:pt x="868" y="2854"/>
                    <a:pt x="891" y="2785"/>
                  </a:cubicBezTo>
                  <a:cubicBezTo>
                    <a:pt x="936" y="2694"/>
                    <a:pt x="959" y="2603"/>
                    <a:pt x="982" y="2511"/>
                  </a:cubicBezTo>
                  <a:cubicBezTo>
                    <a:pt x="1050" y="2352"/>
                    <a:pt x="1119" y="2192"/>
                    <a:pt x="1164" y="2009"/>
                  </a:cubicBezTo>
                  <a:cubicBezTo>
                    <a:pt x="1233" y="1849"/>
                    <a:pt x="1301" y="1690"/>
                    <a:pt x="1370" y="1553"/>
                  </a:cubicBezTo>
                  <a:cubicBezTo>
                    <a:pt x="1438" y="1393"/>
                    <a:pt x="1507" y="1256"/>
                    <a:pt x="1598" y="1119"/>
                  </a:cubicBezTo>
                  <a:cubicBezTo>
                    <a:pt x="1667" y="982"/>
                    <a:pt x="1781" y="822"/>
                    <a:pt x="1872" y="685"/>
                  </a:cubicBezTo>
                  <a:cubicBezTo>
                    <a:pt x="1941" y="617"/>
                    <a:pt x="2009" y="548"/>
                    <a:pt x="2077" y="503"/>
                  </a:cubicBezTo>
                  <a:cubicBezTo>
                    <a:pt x="2100" y="480"/>
                    <a:pt x="2123" y="480"/>
                    <a:pt x="2169" y="457"/>
                  </a:cubicBezTo>
                  <a:cubicBezTo>
                    <a:pt x="2169" y="457"/>
                    <a:pt x="2192" y="434"/>
                    <a:pt x="2214" y="434"/>
                  </a:cubicBezTo>
                  <a:cubicBezTo>
                    <a:pt x="2283" y="411"/>
                    <a:pt x="2329" y="389"/>
                    <a:pt x="2397" y="389"/>
                  </a:cubicBezTo>
                  <a:lnTo>
                    <a:pt x="2534" y="389"/>
                  </a:lnTo>
                  <a:cubicBezTo>
                    <a:pt x="2580" y="411"/>
                    <a:pt x="2625" y="411"/>
                    <a:pt x="2648" y="434"/>
                  </a:cubicBezTo>
                  <a:cubicBezTo>
                    <a:pt x="2671" y="457"/>
                    <a:pt x="2694" y="457"/>
                    <a:pt x="2717" y="480"/>
                  </a:cubicBezTo>
                  <a:cubicBezTo>
                    <a:pt x="2762" y="503"/>
                    <a:pt x="2785" y="548"/>
                    <a:pt x="2808" y="594"/>
                  </a:cubicBezTo>
                  <a:cubicBezTo>
                    <a:pt x="2854" y="640"/>
                    <a:pt x="2876" y="708"/>
                    <a:pt x="2899" y="754"/>
                  </a:cubicBezTo>
                  <a:cubicBezTo>
                    <a:pt x="2922" y="822"/>
                    <a:pt x="2945" y="891"/>
                    <a:pt x="2945" y="936"/>
                  </a:cubicBezTo>
                  <a:cubicBezTo>
                    <a:pt x="2945" y="974"/>
                    <a:pt x="2945" y="1012"/>
                    <a:pt x="2945" y="1051"/>
                  </a:cubicBezTo>
                  <a:cubicBezTo>
                    <a:pt x="2945" y="1119"/>
                    <a:pt x="2945" y="1165"/>
                    <a:pt x="2922" y="1233"/>
                  </a:cubicBezTo>
                  <a:cubicBezTo>
                    <a:pt x="2922" y="1279"/>
                    <a:pt x="2899" y="1347"/>
                    <a:pt x="2876" y="1416"/>
                  </a:cubicBezTo>
                  <a:cubicBezTo>
                    <a:pt x="2876" y="1416"/>
                    <a:pt x="2876" y="1439"/>
                    <a:pt x="2854" y="1461"/>
                  </a:cubicBezTo>
                  <a:cubicBezTo>
                    <a:pt x="2854" y="1461"/>
                    <a:pt x="2854" y="1484"/>
                    <a:pt x="2854" y="1507"/>
                  </a:cubicBezTo>
                  <a:cubicBezTo>
                    <a:pt x="2831" y="1530"/>
                    <a:pt x="2831" y="1576"/>
                    <a:pt x="2808" y="1598"/>
                  </a:cubicBezTo>
                  <a:cubicBezTo>
                    <a:pt x="2785" y="1644"/>
                    <a:pt x="2762" y="1712"/>
                    <a:pt x="2717" y="1781"/>
                  </a:cubicBezTo>
                  <a:cubicBezTo>
                    <a:pt x="2717" y="1781"/>
                    <a:pt x="2717" y="1781"/>
                    <a:pt x="2717" y="1804"/>
                  </a:cubicBezTo>
                  <a:cubicBezTo>
                    <a:pt x="2694" y="1827"/>
                    <a:pt x="2694" y="1849"/>
                    <a:pt x="2717" y="1872"/>
                  </a:cubicBezTo>
                  <a:cubicBezTo>
                    <a:pt x="2739" y="1872"/>
                    <a:pt x="2785" y="1872"/>
                    <a:pt x="2785" y="1849"/>
                  </a:cubicBezTo>
                  <a:cubicBezTo>
                    <a:pt x="2808" y="1804"/>
                    <a:pt x="2831" y="1758"/>
                    <a:pt x="2854" y="1735"/>
                  </a:cubicBezTo>
                  <a:cubicBezTo>
                    <a:pt x="2876" y="1667"/>
                    <a:pt x="2922" y="1598"/>
                    <a:pt x="2945" y="1530"/>
                  </a:cubicBezTo>
                  <a:cubicBezTo>
                    <a:pt x="2990" y="1461"/>
                    <a:pt x="3036" y="1370"/>
                    <a:pt x="3059" y="1302"/>
                  </a:cubicBezTo>
                  <a:cubicBezTo>
                    <a:pt x="3105" y="1233"/>
                    <a:pt x="3127" y="1165"/>
                    <a:pt x="3150" y="1073"/>
                  </a:cubicBezTo>
                  <a:cubicBezTo>
                    <a:pt x="3173" y="1028"/>
                    <a:pt x="3173" y="959"/>
                    <a:pt x="3173" y="891"/>
                  </a:cubicBezTo>
                  <a:cubicBezTo>
                    <a:pt x="3196" y="845"/>
                    <a:pt x="3196" y="799"/>
                    <a:pt x="3173" y="754"/>
                  </a:cubicBezTo>
                  <a:cubicBezTo>
                    <a:pt x="3173" y="708"/>
                    <a:pt x="3173" y="662"/>
                    <a:pt x="3173" y="617"/>
                  </a:cubicBezTo>
                  <a:cubicBezTo>
                    <a:pt x="3150" y="594"/>
                    <a:pt x="3150" y="548"/>
                    <a:pt x="3150" y="526"/>
                  </a:cubicBezTo>
                  <a:cubicBezTo>
                    <a:pt x="3127" y="480"/>
                    <a:pt x="3105" y="434"/>
                    <a:pt x="3082" y="389"/>
                  </a:cubicBezTo>
                  <a:cubicBezTo>
                    <a:pt x="3059" y="343"/>
                    <a:pt x="3036" y="274"/>
                    <a:pt x="2990" y="229"/>
                  </a:cubicBezTo>
                  <a:cubicBezTo>
                    <a:pt x="2968" y="206"/>
                    <a:pt x="2968" y="206"/>
                    <a:pt x="2945" y="183"/>
                  </a:cubicBezTo>
                  <a:cubicBezTo>
                    <a:pt x="2922" y="160"/>
                    <a:pt x="2876" y="138"/>
                    <a:pt x="2854" y="115"/>
                  </a:cubicBezTo>
                  <a:cubicBezTo>
                    <a:pt x="2785" y="92"/>
                    <a:pt x="2717" y="46"/>
                    <a:pt x="2625" y="23"/>
                  </a:cubicBezTo>
                  <a:cubicBezTo>
                    <a:pt x="2557" y="23"/>
                    <a:pt x="2488" y="1"/>
                    <a:pt x="2420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4"/>
            <p:cNvSpPr/>
            <p:nvPr/>
          </p:nvSpPr>
          <p:spPr>
            <a:xfrm>
              <a:off x="4903450" y="4765100"/>
              <a:ext cx="107300" cy="19425"/>
            </a:xfrm>
            <a:custGeom>
              <a:avLst/>
              <a:gdLst/>
              <a:ahLst/>
              <a:cxnLst/>
              <a:rect l="l" t="t" r="r" b="b"/>
              <a:pathLst>
                <a:path w="4292" h="777" extrusionOk="0">
                  <a:moveTo>
                    <a:pt x="251" y="1"/>
                  </a:moveTo>
                  <a:cubicBezTo>
                    <a:pt x="205" y="1"/>
                    <a:pt x="183" y="23"/>
                    <a:pt x="137" y="23"/>
                  </a:cubicBezTo>
                  <a:cubicBezTo>
                    <a:pt x="68" y="69"/>
                    <a:pt x="0" y="138"/>
                    <a:pt x="23" y="229"/>
                  </a:cubicBezTo>
                  <a:cubicBezTo>
                    <a:pt x="23" y="275"/>
                    <a:pt x="68" y="343"/>
                    <a:pt x="114" y="366"/>
                  </a:cubicBezTo>
                  <a:cubicBezTo>
                    <a:pt x="160" y="389"/>
                    <a:pt x="205" y="389"/>
                    <a:pt x="251" y="389"/>
                  </a:cubicBezTo>
                  <a:cubicBezTo>
                    <a:pt x="274" y="411"/>
                    <a:pt x="320" y="411"/>
                    <a:pt x="365" y="411"/>
                  </a:cubicBezTo>
                  <a:cubicBezTo>
                    <a:pt x="434" y="434"/>
                    <a:pt x="525" y="457"/>
                    <a:pt x="616" y="457"/>
                  </a:cubicBezTo>
                  <a:cubicBezTo>
                    <a:pt x="685" y="480"/>
                    <a:pt x="776" y="503"/>
                    <a:pt x="845" y="526"/>
                  </a:cubicBezTo>
                  <a:cubicBezTo>
                    <a:pt x="936" y="548"/>
                    <a:pt x="1027" y="548"/>
                    <a:pt x="1096" y="571"/>
                  </a:cubicBezTo>
                  <a:cubicBezTo>
                    <a:pt x="1278" y="594"/>
                    <a:pt x="1438" y="640"/>
                    <a:pt x="1621" y="663"/>
                  </a:cubicBezTo>
                  <a:cubicBezTo>
                    <a:pt x="1689" y="685"/>
                    <a:pt x="1780" y="685"/>
                    <a:pt x="1872" y="708"/>
                  </a:cubicBezTo>
                  <a:cubicBezTo>
                    <a:pt x="1963" y="708"/>
                    <a:pt x="2031" y="731"/>
                    <a:pt x="2123" y="731"/>
                  </a:cubicBezTo>
                  <a:cubicBezTo>
                    <a:pt x="2214" y="754"/>
                    <a:pt x="2305" y="754"/>
                    <a:pt x="2397" y="754"/>
                  </a:cubicBezTo>
                  <a:cubicBezTo>
                    <a:pt x="2488" y="777"/>
                    <a:pt x="2602" y="777"/>
                    <a:pt x="2693" y="777"/>
                  </a:cubicBezTo>
                  <a:cubicBezTo>
                    <a:pt x="2785" y="754"/>
                    <a:pt x="2876" y="754"/>
                    <a:pt x="2967" y="754"/>
                  </a:cubicBezTo>
                  <a:cubicBezTo>
                    <a:pt x="3036" y="754"/>
                    <a:pt x="3127" y="731"/>
                    <a:pt x="3196" y="731"/>
                  </a:cubicBezTo>
                  <a:cubicBezTo>
                    <a:pt x="3310" y="708"/>
                    <a:pt x="3401" y="685"/>
                    <a:pt x="3492" y="663"/>
                  </a:cubicBezTo>
                  <a:cubicBezTo>
                    <a:pt x="3584" y="640"/>
                    <a:pt x="3675" y="617"/>
                    <a:pt x="3743" y="594"/>
                  </a:cubicBezTo>
                  <a:cubicBezTo>
                    <a:pt x="3835" y="571"/>
                    <a:pt x="3903" y="548"/>
                    <a:pt x="3994" y="503"/>
                  </a:cubicBezTo>
                  <a:cubicBezTo>
                    <a:pt x="4063" y="480"/>
                    <a:pt x="4131" y="457"/>
                    <a:pt x="4223" y="434"/>
                  </a:cubicBezTo>
                  <a:cubicBezTo>
                    <a:pt x="4268" y="411"/>
                    <a:pt x="4291" y="366"/>
                    <a:pt x="4268" y="320"/>
                  </a:cubicBezTo>
                  <a:cubicBezTo>
                    <a:pt x="4246" y="275"/>
                    <a:pt x="4200" y="252"/>
                    <a:pt x="4154" y="252"/>
                  </a:cubicBezTo>
                  <a:cubicBezTo>
                    <a:pt x="4063" y="297"/>
                    <a:pt x="3949" y="320"/>
                    <a:pt x="3857" y="343"/>
                  </a:cubicBezTo>
                  <a:lnTo>
                    <a:pt x="3880" y="343"/>
                  </a:lnTo>
                  <a:cubicBezTo>
                    <a:pt x="3766" y="366"/>
                    <a:pt x="3652" y="389"/>
                    <a:pt x="3561" y="389"/>
                  </a:cubicBezTo>
                  <a:cubicBezTo>
                    <a:pt x="3492" y="411"/>
                    <a:pt x="3424" y="411"/>
                    <a:pt x="3355" y="411"/>
                  </a:cubicBezTo>
                  <a:lnTo>
                    <a:pt x="2511" y="411"/>
                  </a:lnTo>
                  <a:cubicBezTo>
                    <a:pt x="2419" y="389"/>
                    <a:pt x="2328" y="389"/>
                    <a:pt x="2214" y="366"/>
                  </a:cubicBezTo>
                  <a:cubicBezTo>
                    <a:pt x="2054" y="343"/>
                    <a:pt x="1872" y="320"/>
                    <a:pt x="1689" y="297"/>
                  </a:cubicBezTo>
                  <a:cubicBezTo>
                    <a:pt x="1529" y="275"/>
                    <a:pt x="1347" y="229"/>
                    <a:pt x="1187" y="183"/>
                  </a:cubicBezTo>
                  <a:cubicBezTo>
                    <a:pt x="1096" y="160"/>
                    <a:pt x="1004" y="160"/>
                    <a:pt x="913" y="138"/>
                  </a:cubicBezTo>
                  <a:cubicBezTo>
                    <a:pt x="845" y="115"/>
                    <a:pt x="753" y="92"/>
                    <a:pt x="685" y="92"/>
                  </a:cubicBezTo>
                  <a:cubicBezTo>
                    <a:pt x="593" y="69"/>
                    <a:pt x="502" y="46"/>
                    <a:pt x="411" y="23"/>
                  </a:cubicBezTo>
                  <a:cubicBezTo>
                    <a:pt x="365" y="23"/>
                    <a:pt x="297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4"/>
            <p:cNvSpPr/>
            <p:nvPr/>
          </p:nvSpPr>
          <p:spPr>
            <a:xfrm>
              <a:off x="4949100" y="47040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83" y="0"/>
                  </a:moveTo>
                  <a:cubicBezTo>
                    <a:pt x="69" y="0"/>
                    <a:pt x="0" y="92"/>
                    <a:pt x="0" y="206"/>
                  </a:cubicBezTo>
                  <a:cubicBezTo>
                    <a:pt x="0" y="297"/>
                    <a:pt x="91" y="388"/>
                    <a:pt x="205" y="388"/>
                  </a:cubicBezTo>
                  <a:cubicBezTo>
                    <a:pt x="320" y="388"/>
                    <a:pt x="388" y="274"/>
                    <a:pt x="388" y="183"/>
                  </a:cubicBezTo>
                  <a:cubicBezTo>
                    <a:pt x="388" y="69"/>
                    <a:pt x="297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4"/>
            <p:cNvSpPr/>
            <p:nvPr/>
          </p:nvSpPr>
          <p:spPr>
            <a:xfrm>
              <a:off x="4961075" y="4697200"/>
              <a:ext cx="5150" cy="5725"/>
            </a:xfrm>
            <a:custGeom>
              <a:avLst/>
              <a:gdLst/>
              <a:ahLst/>
              <a:cxnLst/>
              <a:rect l="l" t="t" r="r" b="b"/>
              <a:pathLst>
                <a:path w="206" h="229" extrusionOk="0">
                  <a:moveTo>
                    <a:pt x="92" y="0"/>
                  </a:moveTo>
                  <a:cubicBezTo>
                    <a:pt x="46" y="0"/>
                    <a:pt x="0" y="69"/>
                    <a:pt x="0" y="115"/>
                  </a:cubicBezTo>
                  <a:cubicBezTo>
                    <a:pt x="0" y="183"/>
                    <a:pt x="46" y="229"/>
                    <a:pt x="114" y="229"/>
                  </a:cubicBezTo>
                  <a:cubicBezTo>
                    <a:pt x="160" y="229"/>
                    <a:pt x="206" y="160"/>
                    <a:pt x="206" y="115"/>
                  </a:cubicBezTo>
                  <a:cubicBezTo>
                    <a:pt x="206" y="46"/>
                    <a:pt x="160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4"/>
            <p:cNvSpPr/>
            <p:nvPr/>
          </p:nvSpPr>
          <p:spPr>
            <a:xfrm>
              <a:off x="4959925" y="4685775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92" y="1"/>
                  </a:moveTo>
                  <a:cubicBezTo>
                    <a:pt x="46" y="1"/>
                    <a:pt x="1" y="47"/>
                    <a:pt x="1" y="92"/>
                  </a:cubicBezTo>
                  <a:cubicBezTo>
                    <a:pt x="24" y="138"/>
                    <a:pt x="46" y="161"/>
                    <a:pt x="92" y="161"/>
                  </a:cubicBezTo>
                  <a:cubicBezTo>
                    <a:pt x="138" y="161"/>
                    <a:pt x="160" y="115"/>
                    <a:pt x="160" y="92"/>
                  </a:cubicBezTo>
                  <a:cubicBezTo>
                    <a:pt x="160" y="47"/>
                    <a:pt x="138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4"/>
            <p:cNvSpPr/>
            <p:nvPr/>
          </p:nvSpPr>
          <p:spPr>
            <a:xfrm>
              <a:off x="4951375" y="469377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46" y="0"/>
                  </a:moveTo>
                  <a:cubicBezTo>
                    <a:pt x="23" y="0"/>
                    <a:pt x="0" y="23"/>
                    <a:pt x="0" y="69"/>
                  </a:cubicBezTo>
                  <a:cubicBezTo>
                    <a:pt x="0" y="92"/>
                    <a:pt x="23" y="115"/>
                    <a:pt x="69" y="115"/>
                  </a:cubicBezTo>
                  <a:cubicBezTo>
                    <a:pt x="92" y="115"/>
                    <a:pt x="114" y="92"/>
                    <a:pt x="114" y="46"/>
                  </a:cubicBezTo>
                  <a:cubicBezTo>
                    <a:pt x="114" y="23"/>
                    <a:pt x="92" y="0"/>
                    <a:pt x="4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4"/>
            <p:cNvSpPr/>
            <p:nvPr/>
          </p:nvSpPr>
          <p:spPr>
            <a:xfrm>
              <a:off x="4940525" y="4712025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69" y="1"/>
                  </a:moveTo>
                  <a:cubicBezTo>
                    <a:pt x="23" y="1"/>
                    <a:pt x="1" y="47"/>
                    <a:pt x="1" y="92"/>
                  </a:cubicBezTo>
                  <a:cubicBezTo>
                    <a:pt x="1" y="138"/>
                    <a:pt x="23" y="161"/>
                    <a:pt x="69" y="161"/>
                  </a:cubicBezTo>
                  <a:cubicBezTo>
                    <a:pt x="115" y="161"/>
                    <a:pt x="160" y="115"/>
                    <a:pt x="138" y="69"/>
                  </a:cubicBezTo>
                  <a:cubicBezTo>
                    <a:pt x="138" y="24"/>
                    <a:pt x="115" y="1"/>
                    <a:pt x="6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4"/>
            <p:cNvSpPr/>
            <p:nvPr/>
          </p:nvSpPr>
          <p:spPr>
            <a:xfrm>
              <a:off x="4954225" y="4726875"/>
              <a:ext cx="4600" cy="4575"/>
            </a:xfrm>
            <a:custGeom>
              <a:avLst/>
              <a:gdLst/>
              <a:ahLst/>
              <a:cxnLst/>
              <a:rect l="l" t="t" r="r" b="b"/>
              <a:pathLst>
                <a:path w="184" h="183" extrusionOk="0">
                  <a:moveTo>
                    <a:pt x="69" y="0"/>
                  </a:moveTo>
                  <a:cubicBezTo>
                    <a:pt x="23" y="0"/>
                    <a:pt x="0" y="46"/>
                    <a:pt x="0" y="92"/>
                  </a:cubicBezTo>
                  <a:cubicBezTo>
                    <a:pt x="0" y="137"/>
                    <a:pt x="46" y="183"/>
                    <a:pt x="92" y="183"/>
                  </a:cubicBezTo>
                  <a:cubicBezTo>
                    <a:pt x="137" y="183"/>
                    <a:pt x="183" y="114"/>
                    <a:pt x="183" y="69"/>
                  </a:cubicBezTo>
                  <a:cubicBezTo>
                    <a:pt x="160" y="23"/>
                    <a:pt x="137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4"/>
            <p:cNvSpPr/>
            <p:nvPr/>
          </p:nvSpPr>
          <p:spPr>
            <a:xfrm>
              <a:off x="4935975" y="4734300"/>
              <a:ext cx="6300" cy="5725"/>
            </a:xfrm>
            <a:custGeom>
              <a:avLst/>
              <a:gdLst/>
              <a:ahLst/>
              <a:cxnLst/>
              <a:rect l="l" t="t" r="r" b="b"/>
              <a:pathLst>
                <a:path w="252" h="229" extrusionOk="0">
                  <a:moveTo>
                    <a:pt x="114" y="0"/>
                  </a:moveTo>
                  <a:cubicBezTo>
                    <a:pt x="46" y="0"/>
                    <a:pt x="0" y="69"/>
                    <a:pt x="0" y="114"/>
                  </a:cubicBezTo>
                  <a:cubicBezTo>
                    <a:pt x="0" y="183"/>
                    <a:pt x="69" y="228"/>
                    <a:pt x="137" y="228"/>
                  </a:cubicBezTo>
                  <a:cubicBezTo>
                    <a:pt x="205" y="228"/>
                    <a:pt x="251" y="160"/>
                    <a:pt x="251" y="114"/>
                  </a:cubicBezTo>
                  <a:cubicBezTo>
                    <a:pt x="228" y="46"/>
                    <a:pt x="183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4"/>
            <p:cNvSpPr/>
            <p:nvPr/>
          </p:nvSpPr>
          <p:spPr>
            <a:xfrm>
              <a:off x="4935975" y="472402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69" y="0"/>
                  </a:moveTo>
                  <a:cubicBezTo>
                    <a:pt x="23" y="0"/>
                    <a:pt x="0" y="46"/>
                    <a:pt x="23" y="69"/>
                  </a:cubicBezTo>
                  <a:cubicBezTo>
                    <a:pt x="23" y="92"/>
                    <a:pt x="46" y="114"/>
                    <a:pt x="69" y="114"/>
                  </a:cubicBezTo>
                  <a:cubicBezTo>
                    <a:pt x="91" y="114"/>
                    <a:pt x="114" y="92"/>
                    <a:pt x="114" y="46"/>
                  </a:cubicBezTo>
                  <a:cubicBezTo>
                    <a:pt x="114" y="23"/>
                    <a:pt x="91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4"/>
            <p:cNvSpPr/>
            <p:nvPr/>
          </p:nvSpPr>
          <p:spPr>
            <a:xfrm>
              <a:off x="4988450" y="4724600"/>
              <a:ext cx="8025" cy="8000"/>
            </a:xfrm>
            <a:custGeom>
              <a:avLst/>
              <a:gdLst/>
              <a:ahLst/>
              <a:cxnLst/>
              <a:rect l="l" t="t" r="r" b="b"/>
              <a:pathLst>
                <a:path w="321" h="320" extrusionOk="0">
                  <a:moveTo>
                    <a:pt x="138" y="0"/>
                  </a:moveTo>
                  <a:cubicBezTo>
                    <a:pt x="69" y="0"/>
                    <a:pt x="1" y="91"/>
                    <a:pt x="1" y="183"/>
                  </a:cubicBezTo>
                  <a:cubicBezTo>
                    <a:pt x="1" y="251"/>
                    <a:pt x="69" y="320"/>
                    <a:pt x="161" y="320"/>
                  </a:cubicBezTo>
                  <a:cubicBezTo>
                    <a:pt x="252" y="320"/>
                    <a:pt x="321" y="228"/>
                    <a:pt x="298" y="160"/>
                  </a:cubicBezTo>
                  <a:cubicBezTo>
                    <a:pt x="298" y="69"/>
                    <a:pt x="229" y="0"/>
                    <a:pt x="138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4"/>
            <p:cNvSpPr/>
            <p:nvPr/>
          </p:nvSpPr>
          <p:spPr>
            <a:xfrm>
              <a:off x="5008425" y="4722300"/>
              <a:ext cx="7450" cy="6875"/>
            </a:xfrm>
            <a:custGeom>
              <a:avLst/>
              <a:gdLst/>
              <a:ahLst/>
              <a:cxnLst/>
              <a:rect l="l" t="t" r="r" b="b"/>
              <a:pathLst>
                <a:path w="298" h="275" extrusionOk="0">
                  <a:moveTo>
                    <a:pt x="161" y="1"/>
                  </a:moveTo>
                  <a:cubicBezTo>
                    <a:pt x="69" y="1"/>
                    <a:pt x="1" y="69"/>
                    <a:pt x="24" y="138"/>
                  </a:cubicBezTo>
                  <a:cubicBezTo>
                    <a:pt x="24" y="229"/>
                    <a:pt x="92" y="275"/>
                    <a:pt x="161" y="275"/>
                  </a:cubicBezTo>
                  <a:cubicBezTo>
                    <a:pt x="252" y="275"/>
                    <a:pt x="298" y="206"/>
                    <a:pt x="298" y="138"/>
                  </a:cubicBezTo>
                  <a:cubicBezTo>
                    <a:pt x="298" y="46"/>
                    <a:pt x="229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4"/>
            <p:cNvSpPr/>
            <p:nvPr/>
          </p:nvSpPr>
          <p:spPr>
            <a:xfrm>
              <a:off x="4998725" y="4709750"/>
              <a:ext cx="5750" cy="5175"/>
            </a:xfrm>
            <a:custGeom>
              <a:avLst/>
              <a:gdLst/>
              <a:ahLst/>
              <a:cxnLst/>
              <a:rect l="l" t="t" r="r" b="b"/>
              <a:pathLst>
                <a:path w="230" h="207" extrusionOk="0">
                  <a:moveTo>
                    <a:pt x="115" y="1"/>
                  </a:moveTo>
                  <a:cubicBezTo>
                    <a:pt x="46" y="1"/>
                    <a:pt x="1" y="69"/>
                    <a:pt x="1" y="115"/>
                  </a:cubicBezTo>
                  <a:cubicBezTo>
                    <a:pt x="24" y="183"/>
                    <a:pt x="69" y="206"/>
                    <a:pt x="115" y="206"/>
                  </a:cubicBezTo>
                  <a:cubicBezTo>
                    <a:pt x="183" y="206"/>
                    <a:pt x="229" y="160"/>
                    <a:pt x="229" y="92"/>
                  </a:cubicBezTo>
                  <a:cubicBezTo>
                    <a:pt x="206" y="46"/>
                    <a:pt x="161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4"/>
            <p:cNvSpPr/>
            <p:nvPr/>
          </p:nvSpPr>
          <p:spPr>
            <a:xfrm>
              <a:off x="4985600" y="4712600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92" y="1"/>
                  </a:moveTo>
                  <a:cubicBezTo>
                    <a:pt x="46" y="1"/>
                    <a:pt x="1" y="46"/>
                    <a:pt x="1" y="92"/>
                  </a:cubicBezTo>
                  <a:cubicBezTo>
                    <a:pt x="1" y="138"/>
                    <a:pt x="46" y="160"/>
                    <a:pt x="92" y="160"/>
                  </a:cubicBezTo>
                  <a:cubicBezTo>
                    <a:pt x="138" y="160"/>
                    <a:pt x="161" y="115"/>
                    <a:pt x="161" y="92"/>
                  </a:cubicBezTo>
                  <a:cubicBezTo>
                    <a:pt x="161" y="46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4"/>
            <p:cNvSpPr/>
            <p:nvPr/>
          </p:nvSpPr>
          <p:spPr>
            <a:xfrm>
              <a:off x="4973050" y="4724025"/>
              <a:ext cx="4600" cy="4000"/>
            </a:xfrm>
            <a:custGeom>
              <a:avLst/>
              <a:gdLst/>
              <a:ahLst/>
              <a:cxnLst/>
              <a:rect l="l" t="t" r="r" b="b"/>
              <a:pathLst>
                <a:path w="184" h="160" extrusionOk="0">
                  <a:moveTo>
                    <a:pt x="69" y="0"/>
                  </a:moveTo>
                  <a:cubicBezTo>
                    <a:pt x="24" y="0"/>
                    <a:pt x="1" y="46"/>
                    <a:pt x="1" y="92"/>
                  </a:cubicBezTo>
                  <a:cubicBezTo>
                    <a:pt x="1" y="137"/>
                    <a:pt x="46" y="160"/>
                    <a:pt x="92" y="160"/>
                  </a:cubicBezTo>
                  <a:cubicBezTo>
                    <a:pt x="138" y="160"/>
                    <a:pt x="183" y="114"/>
                    <a:pt x="160" y="69"/>
                  </a:cubicBezTo>
                  <a:cubicBezTo>
                    <a:pt x="160" y="23"/>
                    <a:pt x="115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4"/>
            <p:cNvSpPr/>
            <p:nvPr/>
          </p:nvSpPr>
          <p:spPr>
            <a:xfrm>
              <a:off x="4985600" y="4738850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69" y="1"/>
                  </a:moveTo>
                  <a:cubicBezTo>
                    <a:pt x="24" y="1"/>
                    <a:pt x="1" y="46"/>
                    <a:pt x="1" y="92"/>
                  </a:cubicBezTo>
                  <a:cubicBezTo>
                    <a:pt x="1" y="138"/>
                    <a:pt x="24" y="160"/>
                    <a:pt x="69" y="160"/>
                  </a:cubicBezTo>
                  <a:cubicBezTo>
                    <a:pt x="115" y="160"/>
                    <a:pt x="161" y="115"/>
                    <a:pt x="138" y="69"/>
                  </a:cubicBezTo>
                  <a:cubicBezTo>
                    <a:pt x="138" y="46"/>
                    <a:pt x="115" y="1"/>
                    <a:pt x="6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4"/>
            <p:cNvSpPr/>
            <p:nvPr/>
          </p:nvSpPr>
          <p:spPr>
            <a:xfrm>
              <a:off x="4949650" y="4744000"/>
              <a:ext cx="5750" cy="5725"/>
            </a:xfrm>
            <a:custGeom>
              <a:avLst/>
              <a:gdLst/>
              <a:ahLst/>
              <a:cxnLst/>
              <a:rect l="l" t="t" r="r" b="b"/>
              <a:pathLst>
                <a:path w="230" h="229" extrusionOk="0">
                  <a:moveTo>
                    <a:pt x="115" y="0"/>
                  </a:moveTo>
                  <a:cubicBezTo>
                    <a:pt x="47" y="0"/>
                    <a:pt x="1" y="69"/>
                    <a:pt x="1" y="137"/>
                  </a:cubicBezTo>
                  <a:cubicBezTo>
                    <a:pt x="24" y="183"/>
                    <a:pt x="69" y="228"/>
                    <a:pt x="138" y="228"/>
                  </a:cubicBezTo>
                  <a:cubicBezTo>
                    <a:pt x="183" y="228"/>
                    <a:pt x="229" y="183"/>
                    <a:pt x="229" y="114"/>
                  </a:cubicBezTo>
                  <a:cubicBezTo>
                    <a:pt x="229" y="46"/>
                    <a:pt x="183" y="0"/>
                    <a:pt x="115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4"/>
            <p:cNvSpPr/>
            <p:nvPr/>
          </p:nvSpPr>
          <p:spPr>
            <a:xfrm>
              <a:off x="4930825" y="4753700"/>
              <a:ext cx="5175" cy="5150"/>
            </a:xfrm>
            <a:custGeom>
              <a:avLst/>
              <a:gdLst/>
              <a:ahLst/>
              <a:cxnLst/>
              <a:rect l="l" t="t" r="r" b="b"/>
              <a:pathLst>
                <a:path w="207" h="206" extrusionOk="0">
                  <a:moveTo>
                    <a:pt x="92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60"/>
                    <a:pt x="46" y="206"/>
                    <a:pt x="115" y="206"/>
                  </a:cubicBezTo>
                  <a:cubicBezTo>
                    <a:pt x="160" y="206"/>
                    <a:pt x="206" y="137"/>
                    <a:pt x="206" y="91"/>
                  </a:cubicBezTo>
                  <a:cubicBezTo>
                    <a:pt x="206" y="46"/>
                    <a:pt x="160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4"/>
            <p:cNvSpPr/>
            <p:nvPr/>
          </p:nvSpPr>
          <p:spPr>
            <a:xfrm>
              <a:off x="4966775" y="4746850"/>
              <a:ext cx="2875" cy="2300"/>
            </a:xfrm>
            <a:custGeom>
              <a:avLst/>
              <a:gdLst/>
              <a:ahLst/>
              <a:cxnLst/>
              <a:rect l="l" t="t" r="r" b="b"/>
              <a:pathLst>
                <a:path w="115" h="92" extrusionOk="0">
                  <a:moveTo>
                    <a:pt x="69" y="0"/>
                  </a:moveTo>
                  <a:cubicBezTo>
                    <a:pt x="23" y="0"/>
                    <a:pt x="1" y="23"/>
                    <a:pt x="23" y="46"/>
                  </a:cubicBezTo>
                  <a:cubicBezTo>
                    <a:pt x="23" y="92"/>
                    <a:pt x="46" y="92"/>
                    <a:pt x="69" y="92"/>
                  </a:cubicBezTo>
                  <a:cubicBezTo>
                    <a:pt x="92" y="92"/>
                    <a:pt x="115" y="69"/>
                    <a:pt x="115" y="46"/>
                  </a:cubicBezTo>
                  <a:cubicBezTo>
                    <a:pt x="115" y="23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4"/>
            <p:cNvSpPr/>
            <p:nvPr/>
          </p:nvSpPr>
          <p:spPr>
            <a:xfrm>
              <a:off x="4977050" y="4758250"/>
              <a:ext cx="4600" cy="4025"/>
            </a:xfrm>
            <a:custGeom>
              <a:avLst/>
              <a:gdLst/>
              <a:ahLst/>
              <a:cxnLst/>
              <a:rect l="l" t="t" r="r" b="b"/>
              <a:pathLst>
                <a:path w="184" h="161" extrusionOk="0">
                  <a:moveTo>
                    <a:pt x="92" y="1"/>
                  </a:moveTo>
                  <a:cubicBezTo>
                    <a:pt x="46" y="1"/>
                    <a:pt x="0" y="46"/>
                    <a:pt x="0" y="92"/>
                  </a:cubicBezTo>
                  <a:cubicBezTo>
                    <a:pt x="0" y="138"/>
                    <a:pt x="46" y="161"/>
                    <a:pt x="92" y="161"/>
                  </a:cubicBezTo>
                  <a:cubicBezTo>
                    <a:pt x="137" y="161"/>
                    <a:pt x="183" y="138"/>
                    <a:pt x="160" y="92"/>
                  </a:cubicBezTo>
                  <a:cubicBezTo>
                    <a:pt x="160" y="46"/>
                    <a:pt x="137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4"/>
            <p:cNvSpPr/>
            <p:nvPr/>
          </p:nvSpPr>
          <p:spPr>
            <a:xfrm>
              <a:off x="4796150" y="4730300"/>
              <a:ext cx="139275" cy="118150"/>
            </a:xfrm>
            <a:custGeom>
              <a:avLst/>
              <a:gdLst/>
              <a:ahLst/>
              <a:cxnLst/>
              <a:rect l="l" t="t" r="r" b="b"/>
              <a:pathLst>
                <a:path w="5571" h="4726" extrusionOk="0">
                  <a:moveTo>
                    <a:pt x="4224" y="0"/>
                  </a:moveTo>
                  <a:cubicBezTo>
                    <a:pt x="4109" y="69"/>
                    <a:pt x="3995" y="137"/>
                    <a:pt x="3881" y="206"/>
                  </a:cubicBezTo>
                  <a:cubicBezTo>
                    <a:pt x="3653" y="365"/>
                    <a:pt x="3425" y="502"/>
                    <a:pt x="3196" y="662"/>
                  </a:cubicBezTo>
                  <a:cubicBezTo>
                    <a:pt x="2649" y="1027"/>
                    <a:pt x="2101" y="1415"/>
                    <a:pt x="1576" y="1826"/>
                  </a:cubicBezTo>
                  <a:cubicBezTo>
                    <a:pt x="1325" y="2032"/>
                    <a:pt x="1074" y="2260"/>
                    <a:pt x="845" y="2488"/>
                  </a:cubicBezTo>
                  <a:cubicBezTo>
                    <a:pt x="640" y="2694"/>
                    <a:pt x="457" y="2899"/>
                    <a:pt x="298" y="3150"/>
                  </a:cubicBezTo>
                  <a:cubicBezTo>
                    <a:pt x="161" y="3333"/>
                    <a:pt x="69" y="3538"/>
                    <a:pt x="24" y="3766"/>
                  </a:cubicBezTo>
                  <a:cubicBezTo>
                    <a:pt x="1" y="3858"/>
                    <a:pt x="1" y="3972"/>
                    <a:pt x="1" y="4063"/>
                  </a:cubicBezTo>
                  <a:cubicBezTo>
                    <a:pt x="24" y="4154"/>
                    <a:pt x="69" y="4246"/>
                    <a:pt x="115" y="4337"/>
                  </a:cubicBezTo>
                  <a:cubicBezTo>
                    <a:pt x="138" y="4383"/>
                    <a:pt x="161" y="4428"/>
                    <a:pt x="206" y="4451"/>
                  </a:cubicBezTo>
                  <a:cubicBezTo>
                    <a:pt x="252" y="4497"/>
                    <a:pt x="275" y="4543"/>
                    <a:pt x="320" y="4565"/>
                  </a:cubicBezTo>
                  <a:cubicBezTo>
                    <a:pt x="412" y="4634"/>
                    <a:pt x="503" y="4679"/>
                    <a:pt x="617" y="4702"/>
                  </a:cubicBezTo>
                  <a:cubicBezTo>
                    <a:pt x="708" y="4725"/>
                    <a:pt x="823" y="4725"/>
                    <a:pt x="937" y="4725"/>
                  </a:cubicBezTo>
                  <a:cubicBezTo>
                    <a:pt x="1051" y="4725"/>
                    <a:pt x="1188" y="4702"/>
                    <a:pt x="1302" y="4679"/>
                  </a:cubicBezTo>
                  <a:cubicBezTo>
                    <a:pt x="1599" y="4611"/>
                    <a:pt x="1873" y="4497"/>
                    <a:pt x="2124" y="4360"/>
                  </a:cubicBezTo>
                  <a:cubicBezTo>
                    <a:pt x="2443" y="4200"/>
                    <a:pt x="2740" y="4040"/>
                    <a:pt x="3037" y="3835"/>
                  </a:cubicBezTo>
                  <a:cubicBezTo>
                    <a:pt x="3630" y="3447"/>
                    <a:pt x="4201" y="3013"/>
                    <a:pt x="4771" y="2557"/>
                  </a:cubicBezTo>
                  <a:cubicBezTo>
                    <a:pt x="5000" y="2374"/>
                    <a:pt x="5228" y="2192"/>
                    <a:pt x="5433" y="2009"/>
                  </a:cubicBezTo>
                  <a:cubicBezTo>
                    <a:pt x="5479" y="1963"/>
                    <a:pt x="5525" y="1940"/>
                    <a:pt x="5570" y="1895"/>
                  </a:cubicBezTo>
                  <a:lnTo>
                    <a:pt x="5525" y="1895"/>
                  </a:lnTo>
                  <a:cubicBezTo>
                    <a:pt x="5456" y="1895"/>
                    <a:pt x="5388" y="1872"/>
                    <a:pt x="5319" y="1872"/>
                  </a:cubicBezTo>
                  <a:lnTo>
                    <a:pt x="5296" y="1872"/>
                  </a:lnTo>
                  <a:cubicBezTo>
                    <a:pt x="4908" y="2192"/>
                    <a:pt x="4520" y="2511"/>
                    <a:pt x="4132" y="2831"/>
                  </a:cubicBezTo>
                  <a:cubicBezTo>
                    <a:pt x="3562" y="3264"/>
                    <a:pt x="2968" y="3675"/>
                    <a:pt x="2352" y="4018"/>
                  </a:cubicBezTo>
                  <a:cubicBezTo>
                    <a:pt x="2352" y="4018"/>
                    <a:pt x="2352" y="4040"/>
                    <a:pt x="2352" y="4040"/>
                  </a:cubicBezTo>
                  <a:cubicBezTo>
                    <a:pt x="2009" y="4223"/>
                    <a:pt x="1667" y="4383"/>
                    <a:pt x="1279" y="4474"/>
                  </a:cubicBezTo>
                  <a:cubicBezTo>
                    <a:pt x="1142" y="4520"/>
                    <a:pt x="1005" y="4543"/>
                    <a:pt x="891" y="4543"/>
                  </a:cubicBezTo>
                  <a:cubicBezTo>
                    <a:pt x="800" y="4543"/>
                    <a:pt x="731" y="4520"/>
                    <a:pt x="663" y="4520"/>
                  </a:cubicBezTo>
                  <a:cubicBezTo>
                    <a:pt x="594" y="4497"/>
                    <a:pt x="549" y="4474"/>
                    <a:pt x="503" y="4451"/>
                  </a:cubicBezTo>
                  <a:cubicBezTo>
                    <a:pt x="457" y="4428"/>
                    <a:pt x="412" y="4383"/>
                    <a:pt x="366" y="4337"/>
                  </a:cubicBezTo>
                  <a:cubicBezTo>
                    <a:pt x="320" y="4314"/>
                    <a:pt x="298" y="4269"/>
                    <a:pt x="275" y="4200"/>
                  </a:cubicBezTo>
                  <a:cubicBezTo>
                    <a:pt x="252" y="4177"/>
                    <a:pt x="229" y="4132"/>
                    <a:pt x="206" y="4086"/>
                  </a:cubicBezTo>
                  <a:cubicBezTo>
                    <a:pt x="206" y="4018"/>
                    <a:pt x="206" y="3972"/>
                    <a:pt x="206" y="3926"/>
                  </a:cubicBezTo>
                  <a:cubicBezTo>
                    <a:pt x="206" y="3858"/>
                    <a:pt x="206" y="3789"/>
                    <a:pt x="229" y="3721"/>
                  </a:cubicBezTo>
                  <a:cubicBezTo>
                    <a:pt x="275" y="3607"/>
                    <a:pt x="320" y="3470"/>
                    <a:pt x="389" y="3356"/>
                  </a:cubicBezTo>
                  <a:cubicBezTo>
                    <a:pt x="571" y="3059"/>
                    <a:pt x="800" y="2808"/>
                    <a:pt x="1051" y="2557"/>
                  </a:cubicBezTo>
                  <a:cubicBezTo>
                    <a:pt x="1325" y="2306"/>
                    <a:pt x="1599" y="2055"/>
                    <a:pt x="1895" y="1826"/>
                  </a:cubicBezTo>
                  <a:cubicBezTo>
                    <a:pt x="2398" y="1438"/>
                    <a:pt x="2945" y="1050"/>
                    <a:pt x="3493" y="685"/>
                  </a:cubicBezTo>
                  <a:cubicBezTo>
                    <a:pt x="3721" y="548"/>
                    <a:pt x="3927" y="411"/>
                    <a:pt x="4132" y="274"/>
                  </a:cubicBezTo>
                  <a:cubicBezTo>
                    <a:pt x="4178" y="251"/>
                    <a:pt x="4201" y="251"/>
                    <a:pt x="4224" y="229"/>
                  </a:cubicBezTo>
                  <a:cubicBezTo>
                    <a:pt x="4224" y="160"/>
                    <a:pt x="4224" y="69"/>
                    <a:pt x="4224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4"/>
            <p:cNvSpPr/>
            <p:nvPr/>
          </p:nvSpPr>
          <p:spPr>
            <a:xfrm>
              <a:off x="4822400" y="479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4"/>
            <p:cNvSpPr/>
            <p:nvPr/>
          </p:nvSpPr>
          <p:spPr>
            <a:xfrm>
              <a:off x="4822975" y="479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4"/>
            <p:cNvSpPr/>
            <p:nvPr/>
          </p:nvSpPr>
          <p:spPr>
            <a:xfrm>
              <a:off x="4854925" y="483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4"/>
            <p:cNvSpPr/>
            <p:nvPr/>
          </p:nvSpPr>
          <p:spPr>
            <a:xfrm>
              <a:off x="4807000" y="4741125"/>
              <a:ext cx="117575" cy="98175"/>
            </a:xfrm>
            <a:custGeom>
              <a:avLst/>
              <a:gdLst/>
              <a:ahLst/>
              <a:cxnLst/>
              <a:rect l="l" t="t" r="r" b="b"/>
              <a:pathLst>
                <a:path w="4703" h="3927" extrusionOk="0">
                  <a:moveTo>
                    <a:pt x="3790" y="1"/>
                  </a:moveTo>
                  <a:cubicBezTo>
                    <a:pt x="3744" y="24"/>
                    <a:pt x="3698" y="47"/>
                    <a:pt x="3653" y="69"/>
                  </a:cubicBezTo>
                  <a:cubicBezTo>
                    <a:pt x="3584" y="115"/>
                    <a:pt x="3538" y="161"/>
                    <a:pt x="3470" y="206"/>
                  </a:cubicBezTo>
                  <a:cubicBezTo>
                    <a:pt x="3287" y="321"/>
                    <a:pt x="3105" y="435"/>
                    <a:pt x="2922" y="549"/>
                  </a:cubicBezTo>
                  <a:cubicBezTo>
                    <a:pt x="2443" y="891"/>
                    <a:pt x="1964" y="1234"/>
                    <a:pt x="1507" y="1622"/>
                  </a:cubicBezTo>
                  <a:cubicBezTo>
                    <a:pt x="1256" y="1804"/>
                    <a:pt x="1028" y="2032"/>
                    <a:pt x="799" y="2238"/>
                  </a:cubicBezTo>
                  <a:cubicBezTo>
                    <a:pt x="594" y="2443"/>
                    <a:pt x="411" y="2626"/>
                    <a:pt x="252" y="2854"/>
                  </a:cubicBezTo>
                  <a:cubicBezTo>
                    <a:pt x="183" y="2945"/>
                    <a:pt x="137" y="3037"/>
                    <a:pt x="92" y="3128"/>
                  </a:cubicBezTo>
                  <a:cubicBezTo>
                    <a:pt x="46" y="3219"/>
                    <a:pt x="23" y="3288"/>
                    <a:pt x="1" y="3379"/>
                  </a:cubicBezTo>
                  <a:cubicBezTo>
                    <a:pt x="1" y="3470"/>
                    <a:pt x="1" y="3539"/>
                    <a:pt x="46" y="3607"/>
                  </a:cubicBezTo>
                  <a:cubicBezTo>
                    <a:pt x="69" y="3699"/>
                    <a:pt x="115" y="3767"/>
                    <a:pt x="183" y="3813"/>
                  </a:cubicBezTo>
                  <a:cubicBezTo>
                    <a:pt x="229" y="3836"/>
                    <a:pt x="297" y="3858"/>
                    <a:pt x="343" y="3881"/>
                  </a:cubicBezTo>
                  <a:cubicBezTo>
                    <a:pt x="411" y="3904"/>
                    <a:pt x="503" y="3927"/>
                    <a:pt x="571" y="3927"/>
                  </a:cubicBezTo>
                  <a:cubicBezTo>
                    <a:pt x="777" y="3927"/>
                    <a:pt x="959" y="3881"/>
                    <a:pt x="1142" y="3813"/>
                  </a:cubicBezTo>
                  <a:cubicBezTo>
                    <a:pt x="1530" y="3676"/>
                    <a:pt x="1872" y="3448"/>
                    <a:pt x="2237" y="3242"/>
                  </a:cubicBezTo>
                  <a:cubicBezTo>
                    <a:pt x="2420" y="3105"/>
                    <a:pt x="2625" y="2991"/>
                    <a:pt x="2831" y="2854"/>
                  </a:cubicBezTo>
                  <a:cubicBezTo>
                    <a:pt x="3082" y="2694"/>
                    <a:pt x="3310" y="2535"/>
                    <a:pt x="3561" y="2352"/>
                  </a:cubicBezTo>
                  <a:cubicBezTo>
                    <a:pt x="3949" y="2055"/>
                    <a:pt x="4337" y="1736"/>
                    <a:pt x="4703" y="1393"/>
                  </a:cubicBezTo>
                  <a:cubicBezTo>
                    <a:pt x="4611" y="1370"/>
                    <a:pt x="4543" y="1348"/>
                    <a:pt x="4474" y="1348"/>
                  </a:cubicBezTo>
                  <a:cubicBezTo>
                    <a:pt x="4018" y="1736"/>
                    <a:pt x="3561" y="2124"/>
                    <a:pt x="3059" y="2466"/>
                  </a:cubicBezTo>
                  <a:cubicBezTo>
                    <a:pt x="2899" y="2580"/>
                    <a:pt x="2762" y="2672"/>
                    <a:pt x="2603" y="2786"/>
                  </a:cubicBezTo>
                  <a:cubicBezTo>
                    <a:pt x="2466" y="2877"/>
                    <a:pt x="2329" y="2945"/>
                    <a:pt x="2215" y="3014"/>
                  </a:cubicBezTo>
                  <a:cubicBezTo>
                    <a:pt x="2009" y="3151"/>
                    <a:pt x="1804" y="3265"/>
                    <a:pt x="1621" y="3379"/>
                  </a:cubicBezTo>
                  <a:cubicBezTo>
                    <a:pt x="1370" y="3516"/>
                    <a:pt x="1142" y="3630"/>
                    <a:pt x="891" y="3699"/>
                  </a:cubicBezTo>
                  <a:cubicBezTo>
                    <a:pt x="799" y="3721"/>
                    <a:pt x="708" y="3721"/>
                    <a:pt x="594" y="3744"/>
                  </a:cubicBezTo>
                  <a:cubicBezTo>
                    <a:pt x="548" y="3721"/>
                    <a:pt x="503" y="3721"/>
                    <a:pt x="434" y="3721"/>
                  </a:cubicBezTo>
                  <a:cubicBezTo>
                    <a:pt x="411" y="3699"/>
                    <a:pt x="366" y="3676"/>
                    <a:pt x="320" y="3676"/>
                  </a:cubicBezTo>
                  <a:cubicBezTo>
                    <a:pt x="297" y="3653"/>
                    <a:pt x="274" y="3630"/>
                    <a:pt x="252" y="3607"/>
                  </a:cubicBezTo>
                  <a:cubicBezTo>
                    <a:pt x="252" y="3607"/>
                    <a:pt x="229" y="3585"/>
                    <a:pt x="229" y="3562"/>
                  </a:cubicBezTo>
                  <a:cubicBezTo>
                    <a:pt x="206" y="3539"/>
                    <a:pt x="206" y="3539"/>
                    <a:pt x="206" y="3516"/>
                  </a:cubicBezTo>
                  <a:cubicBezTo>
                    <a:pt x="206" y="3493"/>
                    <a:pt x="206" y="3470"/>
                    <a:pt x="206" y="3448"/>
                  </a:cubicBezTo>
                  <a:cubicBezTo>
                    <a:pt x="206" y="3425"/>
                    <a:pt x="206" y="3379"/>
                    <a:pt x="206" y="3356"/>
                  </a:cubicBezTo>
                  <a:cubicBezTo>
                    <a:pt x="229" y="3265"/>
                    <a:pt x="274" y="3174"/>
                    <a:pt x="320" y="3105"/>
                  </a:cubicBezTo>
                  <a:cubicBezTo>
                    <a:pt x="320" y="3105"/>
                    <a:pt x="320" y="3128"/>
                    <a:pt x="320" y="3128"/>
                  </a:cubicBezTo>
                  <a:cubicBezTo>
                    <a:pt x="389" y="2991"/>
                    <a:pt x="480" y="2877"/>
                    <a:pt x="571" y="2763"/>
                  </a:cubicBezTo>
                  <a:cubicBezTo>
                    <a:pt x="685" y="2626"/>
                    <a:pt x="799" y="2512"/>
                    <a:pt x="936" y="2375"/>
                  </a:cubicBezTo>
                  <a:cubicBezTo>
                    <a:pt x="1050" y="2283"/>
                    <a:pt x="1165" y="2169"/>
                    <a:pt x="1279" y="2055"/>
                  </a:cubicBezTo>
                  <a:cubicBezTo>
                    <a:pt x="1758" y="1644"/>
                    <a:pt x="2283" y="1234"/>
                    <a:pt x="2808" y="868"/>
                  </a:cubicBezTo>
                  <a:cubicBezTo>
                    <a:pt x="3036" y="731"/>
                    <a:pt x="3242" y="572"/>
                    <a:pt x="3470" y="435"/>
                  </a:cubicBezTo>
                  <a:cubicBezTo>
                    <a:pt x="3584" y="366"/>
                    <a:pt x="3675" y="298"/>
                    <a:pt x="3812" y="229"/>
                  </a:cubicBezTo>
                  <a:cubicBezTo>
                    <a:pt x="3790" y="206"/>
                    <a:pt x="3790" y="184"/>
                    <a:pt x="3790" y="184"/>
                  </a:cubicBezTo>
                  <a:cubicBezTo>
                    <a:pt x="3790" y="115"/>
                    <a:pt x="3790" y="69"/>
                    <a:pt x="3790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4"/>
            <p:cNvSpPr/>
            <p:nvPr/>
          </p:nvSpPr>
          <p:spPr>
            <a:xfrm>
              <a:off x="4901725" y="4701775"/>
              <a:ext cx="130700" cy="83700"/>
            </a:xfrm>
            <a:custGeom>
              <a:avLst/>
              <a:gdLst/>
              <a:ahLst/>
              <a:cxnLst/>
              <a:rect l="l" t="t" r="r" b="b"/>
              <a:pathLst>
                <a:path w="5228" h="3348" extrusionOk="0">
                  <a:moveTo>
                    <a:pt x="3767" y="0"/>
                  </a:moveTo>
                  <a:cubicBezTo>
                    <a:pt x="3607" y="0"/>
                    <a:pt x="3447" y="23"/>
                    <a:pt x="3287" y="91"/>
                  </a:cubicBezTo>
                  <a:cubicBezTo>
                    <a:pt x="2968" y="183"/>
                    <a:pt x="2694" y="388"/>
                    <a:pt x="2466" y="616"/>
                  </a:cubicBezTo>
                  <a:cubicBezTo>
                    <a:pt x="2443" y="639"/>
                    <a:pt x="2420" y="662"/>
                    <a:pt x="2420" y="685"/>
                  </a:cubicBezTo>
                  <a:cubicBezTo>
                    <a:pt x="2420" y="708"/>
                    <a:pt x="2420" y="730"/>
                    <a:pt x="2443" y="753"/>
                  </a:cubicBezTo>
                  <a:cubicBezTo>
                    <a:pt x="2456" y="780"/>
                    <a:pt x="2485" y="791"/>
                    <a:pt x="2516" y="791"/>
                  </a:cubicBezTo>
                  <a:cubicBezTo>
                    <a:pt x="2538" y="791"/>
                    <a:pt x="2561" y="786"/>
                    <a:pt x="2580" y="776"/>
                  </a:cubicBezTo>
                  <a:cubicBezTo>
                    <a:pt x="2717" y="639"/>
                    <a:pt x="2854" y="525"/>
                    <a:pt x="2991" y="434"/>
                  </a:cubicBezTo>
                  <a:cubicBezTo>
                    <a:pt x="3128" y="365"/>
                    <a:pt x="3265" y="297"/>
                    <a:pt x="3424" y="251"/>
                  </a:cubicBezTo>
                  <a:cubicBezTo>
                    <a:pt x="3516" y="228"/>
                    <a:pt x="3630" y="205"/>
                    <a:pt x="3744" y="205"/>
                  </a:cubicBezTo>
                  <a:cubicBezTo>
                    <a:pt x="3835" y="205"/>
                    <a:pt x="3949" y="205"/>
                    <a:pt x="4041" y="228"/>
                  </a:cubicBezTo>
                  <a:cubicBezTo>
                    <a:pt x="4132" y="251"/>
                    <a:pt x="4223" y="297"/>
                    <a:pt x="4315" y="342"/>
                  </a:cubicBezTo>
                  <a:cubicBezTo>
                    <a:pt x="4429" y="388"/>
                    <a:pt x="4520" y="457"/>
                    <a:pt x="4588" y="525"/>
                  </a:cubicBezTo>
                  <a:cubicBezTo>
                    <a:pt x="4680" y="616"/>
                    <a:pt x="4748" y="708"/>
                    <a:pt x="4817" y="822"/>
                  </a:cubicBezTo>
                  <a:cubicBezTo>
                    <a:pt x="4817" y="822"/>
                    <a:pt x="4817" y="822"/>
                    <a:pt x="4817" y="799"/>
                  </a:cubicBezTo>
                  <a:cubicBezTo>
                    <a:pt x="4885" y="913"/>
                    <a:pt x="4931" y="1050"/>
                    <a:pt x="4976" y="1164"/>
                  </a:cubicBezTo>
                  <a:cubicBezTo>
                    <a:pt x="4999" y="1278"/>
                    <a:pt x="5022" y="1392"/>
                    <a:pt x="5022" y="1529"/>
                  </a:cubicBezTo>
                  <a:cubicBezTo>
                    <a:pt x="5022" y="1643"/>
                    <a:pt x="5022" y="1758"/>
                    <a:pt x="4999" y="1872"/>
                  </a:cubicBezTo>
                  <a:cubicBezTo>
                    <a:pt x="4954" y="1986"/>
                    <a:pt x="4931" y="2100"/>
                    <a:pt x="4862" y="2191"/>
                  </a:cubicBezTo>
                  <a:cubicBezTo>
                    <a:pt x="4817" y="2305"/>
                    <a:pt x="4748" y="2397"/>
                    <a:pt x="4657" y="2488"/>
                  </a:cubicBezTo>
                  <a:cubicBezTo>
                    <a:pt x="4566" y="2602"/>
                    <a:pt x="4429" y="2693"/>
                    <a:pt x="4315" y="2762"/>
                  </a:cubicBezTo>
                  <a:cubicBezTo>
                    <a:pt x="4109" y="2899"/>
                    <a:pt x="3904" y="2967"/>
                    <a:pt x="3675" y="3036"/>
                  </a:cubicBezTo>
                  <a:lnTo>
                    <a:pt x="3698" y="3036"/>
                  </a:lnTo>
                  <a:cubicBezTo>
                    <a:pt x="3561" y="3059"/>
                    <a:pt x="3424" y="3104"/>
                    <a:pt x="3310" y="3127"/>
                  </a:cubicBezTo>
                  <a:cubicBezTo>
                    <a:pt x="3150" y="3150"/>
                    <a:pt x="3013" y="3150"/>
                    <a:pt x="2877" y="3150"/>
                  </a:cubicBezTo>
                  <a:lnTo>
                    <a:pt x="2899" y="3150"/>
                  </a:lnTo>
                  <a:cubicBezTo>
                    <a:pt x="2827" y="3154"/>
                    <a:pt x="2755" y="3156"/>
                    <a:pt x="2683" y="3156"/>
                  </a:cubicBezTo>
                  <a:cubicBezTo>
                    <a:pt x="2351" y="3156"/>
                    <a:pt x="2032" y="3115"/>
                    <a:pt x="1712" y="3059"/>
                  </a:cubicBezTo>
                  <a:cubicBezTo>
                    <a:pt x="1347" y="2990"/>
                    <a:pt x="959" y="2899"/>
                    <a:pt x="594" y="2830"/>
                  </a:cubicBezTo>
                  <a:lnTo>
                    <a:pt x="617" y="2830"/>
                  </a:lnTo>
                  <a:cubicBezTo>
                    <a:pt x="434" y="2785"/>
                    <a:pt x="274" y="2739"/>
                    <a:pt x="115" y="2716"/>
                  </a:cubicBezTo>
                  <a:cubicBezTo>
                    <a:pt x="107" y="2709"/>
                    <a:pt x="99" y="2706"/>
                    <a:pt x="92" y="2706"/>
                  </a:cubicBezTo>
                  <a:cubicBezTo>
                    <a:pt x="77" y="2706"/>
                    <a:pt x="61" y="2716"/>
                    <a:pt x="46" y="2716"/>
                  </a:cubicBezTo>
                  <a:cubicBezTo>
                    <a:pt x="23" y="2739"/>
                    <a:pt x="1" y="2762"/>
                    <a:pt x="1" y="2785"/>
                  </a:cubicBezTo>
                  <a:cubicBezTo>
                    <a:pt x="1" y="2808"/>
                    <a:pt x="1" y="2853"/>
                    <a:pt x="23" y="2853"/>
                  </a:cubicBezTo>
                  <a:cubicBezTo>
                    <a:pt x="46" y="2876"/>
                    <a:pt x="69" y="2899"/>
                    <a:pt x="92" y="2899"/>
                  </a:cubicBezTo>
                  <a:cubicBezTo>
                    <a:pt x="617" y="3036"/>
                    <a:pt x="1142" y="3150"/>
                    <a:pt x="1667" y="3241"/>
                  </a:cubicBezTo>
                  <a:cubicBezTo>
                    <a:pt x="1941" y="3287"/>
                    <a:pt x="2215" y="3333"/>
                    <a:pt x="2488" y="3333"/>
                  </a:cubicBezTo>
                  <a:cubicBezTo>
                    <a:pt x="2592" y="3342"/>
                    <a:pt x="2700" y="3348"/>
                    <a:pt x="2809" y="3348"/>
                  </a:cubicBezTo>
                  <a:cubicBezTo>
                    <a:pt x="2963" y="3348"/>
                    <a:pt x="3117" y="3336"/>
                    <a:pt x="3265" y="3310"/>
                  </a:cubicBezTo>
                  <a:cubicBezTo>
                    <a:pt x="3493" y="3287"/>
                    <a:pt x="3698" y="3241"/>
                    <a:pt x="3904" y="3173"/>
                  </a:cubicBezTo>
                  <a:cubicBezTo>
                    <a:pt x="4086" y="3104"/>
                    <a:pt x="4246" y="3036"/>
                    <a:pt x="4383" y="2944"/>
                  </a:cubicBezTo>
                  <a:cubicBezTo>
                    <a:pt x="4634" y="2808"/>
                    <a:pt x="4862" y="2602"/>
                    <a:pt x="4999" y="2351"/>
                  </a:cubicBezTo>
                  <a:cubicBezTo>
                    <a:pt x="5136" y="2123"/>
                    <a:pt x="5205" y="1895"/>
                    <a:pt x="5228" y="1643"/>
                  </a:cubicBezTo>
                  <a:cubicBezTo>
                    <a:pt x="5228" y="1392"/>
                    <a:pt x="5182" y="1141"/>
                    <a:pt x="5091" y="936"/>
                  </a:cubicBezTo>
                  <a:cubicBezTo>
                    <a:pt x="4999" y="708"/>
                    <a:pt x="4862" y="502"/>
                    <a:pt x="4680" y="342"/>
                  </a:cubicBezTo>
                  <a:cubicBezTo>
                    <a:pt x="4497" y="205"/>
                    <a:pt x="4292" y="91"/>
                    <a:pt x="4063" y="23"/>
                  </a:cubicBezTo>
                  <a:cubicBezTo>
                    <a:pt x="3972" y="23"/>
                    <a:pt x="3858" y="0"/>
                    <a:pt x="3767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4"/>
            <p:cNvSpPr/>
            <p:nvPr/>
          </p:nvSpPr>
          <p:spPr>
            <a:xfrm>
              <a:off x="4897725" y="4648125"/>
              <a:ext cx="85625" cy="125425"/>
            </a:xfrm>
            <a:custGeom>
              <a:avLst/>
              <a:gdLst/>
              <a:ahLst/>
              <a:cxnLst/>
              <a:rect l="l" t="t" r="r" b="b"/>
              <a:pathLst>
                <a:path w="3425" h="5017" extrusionOk="0">
                  <a:moveTo>
                    <a:pt x="3105" y="822"/>
                  </a:moveTo>
                  <a:cubicBezTo>
                    <a:pt x="3105" y="832"/>
                    <a:pt x="3109" y="838"/>
                    <a:pt x="3114" y="841"/>
                  </a:cubicBezTo>
                  <a:lnTo>
                    <a:pt x="3114" y="841"/>
                  </a:lnTo>
                  <a:cubicBezTo>
                    <a:pt x="3111" y="835"/>
                    <a:pt x="3108" y="828"/>
                    <a:pt x="3105" y="822"/>
                  </a:cubicBezTo>
                  <a:close/>
                  <a:moveTo>
                    <a:pt x="2124" y="0"/>
                  </a:moveTo>
                  <a:cubicBezTo>
                    <a:pt x="2032" y="0"/>
                    <a:pt x="1918" y="0"/>
                    <a:pt x="1827" y="46"/>
                  </a:cubicBezTo>
                  <a:cubicBezTo>
                    <a:pt x="1644" y="92"/>
                    <a:pt x="1462" y="183"/>
                    <a:pt x="1302" y="320"/>
                  </a:cubicBezTo>
                  <a:cubicBezTo>
                    <a:pt x="1142" y="434"/>
                    <a:pt x="1005" y="594"/>
                    <a:pt x="868" y="754"/>
                  </a:cubicBezTo>
                  <a:cubicBezTo>
                    <a:pt x="640" y="1073"/>
                    <a:pt x="434" y="1416"/>
                    <a:pt x="297" y="1781"/>
                  </a:cubicBezTo>
                  <a:cubicBezTo>
                    <a:pt x="115" y="2283"/>
                    <a:pt x="46" y="2831"/>
                    <a:pt x="24" y="3356"/>
                  </a:cubicBezTo>
                  <a:cubicBezTo>
                    <a:pt x="1" y="3881"/>
                    <a:pt x="24" y="4429"/>
                    <a:pt x="115" y="4954"/>
                  </a:cubicBezTo>
                  <a:cubicBezTo>
                    <a:pt x="138" y="4976"/>
                    <a:pt x="161" y="4999"/>
                    <a:pt x="161" y="4999"/>
                  </a:cubicBezTo>
                  <a:cubicBezTo>
                    <a:pt x="172" y="5011"/>
                    <a:pt x="189" y="5016"/>
                    <a:pt x="206" y="5016"/>
                  </a:cubicBezTo>
                  <a:cubicBezTo>
                    <a:pt x="223" y="5016"/>
                    <a:pt x="240" y="5011"/>
                    <a:pt x="252" y="4999"/>
                  </a:cubicBezTo>
                  <a:cubicBezTo>
                    <a:pt x="275" y="4999"/>
                    <a:pt x="297" y="4976"/>
                    <a:pt x="297" y="4954"/>
                  </a:cubicBezTo>
                  <a:cubicBezTo>
                    <a:pt x="320" y="4931"/>
                    <a:pt x="320" y="4908"/>
                    <a:pt x="297" y="4885"/>
                  </a:cubicBezTo>
                  <a:lnTo>
                    <a:pt x="297" y="4839"/>
                  </a:lnTo>
                  <a:cubicBezTo>
                    <a:pt x="206" y="4269"/>
                    <a:pt x="183" y="3698"/>
                    <a:pt x="229" y="3128"/>
                  </a:cubicBezTo>
                  <a:lnTo>
                    <a:pt x="229" y="3128"/>
                  </a:lnTo>
                  <a:cubicBezTo>
                    <a:pt x="229" y="3150"/>
                    <a:pt x="229" y="3150"/>
                    <a:pt x="229" y="3173"/>
                  </a:cubicBezTo>
                  <a:cubicBezTo>
                    <a:pt x="252" y="2717"/>
                    <a:pt x="343" y="2260"/>
                    <a:pt x="480" y="1826"/>
                  </a:cubicBezTo>
                  <a:cubicBezTo>
                    <a:pt x="594" y="1530"/>
                    <a:pt x="754" y="1256"/>
                    <a:pt x="937" y="1005"/>
                  </a:cubicBezTo>
                  <a:cubicBezTo>
                    <a:pt x="933" y="1005"/>
                    <a:pt x="931" y="1005"/>
                    <a:pt x="928" y="1006"/>
                  </a:cubicBezTo>
                  <a:lnTo>
                    <a:pt x="928" y="1006"/>
                  </a:lnTo>
                  <a:cubicBezTo>
                    <a:pt x="1062" y="811"/>
                    <a:pt x="1217" y="657"/>
                    <a:pt x="1393" y="503"/>
                  </a:cubicBezTo>
                  <a:cubicBezTo>
                    <a:pt x="1480" y="416"/>
                    <a:pt x="1588" y="349"/>
                    <a:pt x="1716" y="284"/>
                  </a:cubicBezTo>
                  <a:lnTo>
                    <a:pt x="1716" y="284"/>
                  </a:lnTo>
                  <a:cubicBezTo>
                    <a:pt x="1714" y="287"/>
                    <a:pt x="1713" y="292"/>
                    <a:pt x="1713" y="297"/>
                  </a:cubicBezTo>
                  <a:cubicBezTo>
                    <a:pt x="1804" y="252"/>
                    <a:pt x="1872" y="229"/>
                    <a:pt x="1964" y="206"/>
                  </a:cubicBezTo>
                  <a:cubicBezTo>
                    <a:pt x="2055" y="183"/>
                    <a:pt x="2124" y="183"/>
                    <a:pt x="2215" y="183"/>
                  </a:cubicBezTo>
                  <a:cubicBezTo>
                    <a:pt x="2283" y="206"/>
                    <a:pt x="2375" y="229"/>
                    <a:pt x="2443" y="252"/>
                  </a:cubicBezTo>
                  <a:cubicBezTo>
                    <a:pt x="2557" y="297"/>
                    <a:pt x="2648" y="343"/>
                    <a:pt x="2740" y="411"/>
                  </a:cubicBezTo>
                  <a:cubicBezTo>
                    <a:pt x="2831" y="480"/>
                    <a:pt x="2900" y="548"/>
                    <a:pt x="2968" y="617"/>
                  </a:cubicBezTo>
                  <a:cubicBezTo>
                    <a:pt x="3037" y="685"/>
                    <a:pt x="3082" y="777"/>
                    <a:pt x="3128" y="845"/>
                  </a:cubicBezTo>
                  <a:cubicBezTo>
                    <a:pt x="3128" y="845"/>
                    <a:pt x="3120" y="845"/>
                    <a:pt x="3114" y="841"/>
                  </a:cubicBezTo>
                  <a:lnTo>
                    <a:pt x="3114" y="841"/>
                  </a:lnTo>
                  <a:cubicBezTo>
                    <a:pt x="3154" y="926"/>
                    <a:pt x="3175" y="1011"/>
                    <a:pt x="3196" y="1096"/>
                  </a:cubicBezTo>
                  <a:cubicBezTo>
                    <a:pt x="3219" y="1233"/>
                    <a:pt x="3219" y="1347"/>
                    <a:pt x="3219" y="1461"/>
                  </a:cubicBezTo>
                  <a:cubicBezTo>
                    <a:pt x="3196" y="1621"/>
                    <a:pt x="3173" y="1781"/>
                    <a:pt x="3105" y="1918"/>
                  </a:cubicBezTo>
                  <a:cubicBezTo>
                    <a:pt x="3037" y="2100"/>
                    <a:pt x="2945" y="2283"/>
                    <a:pt x="2831" y="2443"/>
                  </a:cubicBezTo>
                  <a:cubicBezTo>
                    <a:pt x="2763" y="2557"/>
                    <a:pt x="2671" y="2671"/>
                    <a:pt x="2557" y="2762"/>
                  </a:cubicBezTo>
                  <a:cubicBezTo>
                    <a:pt x="2534" y="2785"/>
                    <a:pt x="2534" y="2854"/>
                    <a:pt x="2580" y="2899"/>
                  </a:cubicBezTo>
                  <a:cubicBezTo>
                    <a:pt x="2591" y="2911"/>
                    <a:pt x="2614" y="2916"/>
                    <a:pt x="2640" y="2916"/>
                  </a:cubicBezTo>
                  <a:cubicBezTo>
                    <a:pt x="2666" y="2916"/>
                    <a:pt x="2694" y="2911"/>
                    <a:pt x="2717" y="2899"/>
                  </a:cubicBezTo>
                  <a:cubicBezTo>
                    <a:pt x="2831" y="2762"/>
                    <a:pt x="2945" y="2625"/>
                    <a:pt x="3037" y="2488"/>
                  </a:cubicBezTo>
                  <a:cubicBezTo>
                    <a:pt x="3128" y="2329"/>
                    <a:pt x="3219" y="2192"/>
                    <a:pt x="3288" y="2032"/>
                  </a:cubicBezTo>
                  <a:cubicBezTo>
                    <a:pt x="3333" y="1872"/>
                    <a:pt x="3379" y="1712"/>
                    <a:pt x="3402" y="1553"/>
                  </a:cubicBezTo>
                  <a:cubicBezTo>
                    <a:pt x="3425" y="1370"/>
                    <a:pt x="3425" y="1210"/>
                    <a:pt x="3379" y="1050"/>
                  </a:cubicBezTo>
                  <a:cubicBezTo>
                    <a:pt x="3356" y="891"/>
                    <a:pt x="3288" y="731"/>
                    <a:pt x="3196" y="594"/>
                  </a:cubicBezTo>
                  <a:cubicBezTo>
                    <a:pt x="3105" y="457"/>
                    <a:pt x="2968" y="320"/>
                    <a:pt x="2831" y="229"/>
                  </a:cubicBezTo>
                  <a:cubicBezTo>
                    <a:pt x="2740" y="183"/>
                    <a:pt x="2671" y="115"/>
                    <a:pt x="2580" y="92"/>
                  </a:cubicBezTo>
                  <a:cubicBezTo>
                    <a:pt x="2489" y="46"/>
                    <a:pt x="2397" y="23"/>
                    <a:pt x="230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4"/>
            <p:cNvSpPr/>
            <p:nvPr/>
          </p:nvSpPr>
          <p:spPr>
            <a:xfrm>
              <a:off x="4899450" y="4650975"/>
              <a:ext cx="131825" cy="131850"/>
            </a:xfrm>
            <a:custGeom>
              <a:avLst/>
              <a:gdLst/>
              <a:ahLst/>
              <a:cxnLst/>
              <a:rect l="l" t="t" r="r" b="b"/>
              <a:pathLst>
                <a:path w="5273" h="5274" extrusionOk="0">
                  <a:moveTo>
                    <a:pt x="1895" y="1"/>
                  </a:moveTo>
                  <a:cubicBezTo>
                    <a:pt x="1849" y="1"/>
                    <a:pt x="1803" y="23"/>
                    <a:pt x="1758" y="23"/>
                  </a:cubicBezTo>
                  <a:cubicBezTo>
                    <a:pt x="1735" y="46"/>
                    <a:pt x="1712" y="46"/>
                    <a:pt x="1666" y="69"/>
                  </a:cubicBezTo>
                  <a:cubicBezTo>
                    <a:pt x="1598" y="92"/>
                    <a:pt x="1530" y="138"/>
                    <a:pt x="1461" y="183"/>
                  </a:cubicBezTo>
                  <a:cubicBezTo>
                    <a:pt x="1370" y="229"/>
                    <a:pt x="1278" y="297"/>
                    <a:pt x="1210" y="366"/>
                  </a:cubicBezTo>
                  <a:cubicBezTo>
                    <a:pt x="1141" y="434"/>
                    <a:pt x="1096" y="480"/>
                    <a:pt x="1050" y="548"/>
                  </a:cubicBezTo>
                  <a:cubicBezTo>
                    <a:pt x="1027" y="571"/>
                    <a:pt x="982" y="594"/>
                    <a:pt x="959" y="617"/>
                  </a:cubicBezTo>
                  <a:cubicBezTo>
                    <a:pt x="890" y="708"/>
                    <a:pt x="822" y="799"/>
                    <a:pt x="753" y="891"/>
                  </a:cubicBezTo>
                  <a:cubicBezTo>
                    <a:pt x="708" y="959"/>
                    <a:pt x="685" y="1028"/>
                    <a:pt x="639" y="1119"/>
                  </a:cubicBezTo>
                  <a:cubicBezTo>
                    <a:pt x="617" y="1165"/>
                    <a:pt x="594" y="1187"/>
                    <a:pt x="571" y="1233"/>
                  </a:cubicBezTo>
                  <a:cubicBezTo>
                    <a:pt x="548" y="1279"/>
                    <a:pt x="525" y="1302"/>
                    <a:pt x="525" y="1324"/>
                  </a:cubicBezTo>
                  <a:cubicBezTo>
                    <a:pt x="457" y="1439"/>
                    <a:pt x="388" y="1553"/>
                    <a:pt x="343" y="1667"/>
                  </a:cubicBezTo>
                  <a:lnTo>
                    <a:pt x="297" y="1781"/>
                  </a:lnTo>
                  <a:cubicBezTo>
                    <a:pt x="251" y="1872"/>
                    <a:pt x="228" y="1964"/>
                    <a:pt x="183" y="2055"/>
                  </a:cubicBezTo>
                  <a:lnTo>
                    <a:pt x="183" y="2078"/>
                  </a:lnTo>
                  <a:cubicBezTo>
                    <a:pt x="160" y="2169"/>
                    <a:pt x="137" y="2237"/>
                    <a:pt x="114" y="2306"/>
                  </a:cubicBezTo>
                  <a:cubicBezTo>
                    <a:pt x="92" y="2397"/>
                    <a:pt x="92" y="2489"/>
                    <a:pt x="92" y="2580"/>
                  </a:cubicBezTo>
                  <a:cubicBezTo>
                    <a:pt x="69" y="2625"/>
                    <a:pt x="69" y="2694"/>
                    <a:pt x="69" y="2762"/>
                  </a:cubicBezTo>
                  <a:cubicBezTo>
                    <a:pt x="69" y="2785"/>
                    <a:pt x="69" y="2831"/>
                    <a:pt x="69" y="2854"/>
                  </a:cubicBezTo>
                  <a:lnTo>
                    <a:pt x="46" y="2945"/>
                  </a:lnTo>
                  <a:lnTo>
                    <a:pt x="46" y="3014"/>
                  </a:lnTo>
                  <a:lnTo>
                    <a:pt x="23" y="3105"/>
                  </a:lnTo>
                  <a:lnTo>
                    <a:pt x="23" y="3196"/>
                  </a:lnTo>
                  <a:cubicBezTo>
                    <a:pt x="0" y="3333"/>
                    <a:pt x="0" y="3447"/>
                    <a:pt x="0" y="3561"/>
                  </a:cubicBezTo>
                  <a:cubicBezTo>
                    <a:pt x="0" y="3675"/>
                    <a:pt x="0" y="3812"/>
                    <a:pt x="0" y="3927"/>
                  </a:cubicBezTo>
                  <a:cubicBezTo>
                    <a:pt x="0" y="4063"/>
                    <a:pt x="23" y="4200"/>
                    <a:pt x="46" y="4337"/>
                  </a:cubicBezTo>
                  <a:cubicBezTo>
                    <a:pt x="69" y="4406"/>
                    <a:pt x="69" y="4452"/>
                    <a:pt x="92" y="4520"/>
                  </a:cubicBezTo>
                  <a:lnTo>
                    <a:pt x="92" y="4566"/>
                  </a:lnTo>
                  <a:cubicBezTo>
                    <a:pt x="92" y="4611"/>
                    <a:pt x="92" y="4680"/>
                    <a:pt x="114" y="4725"/>
                  </a:cubicBezTo>
                  <a:cubicBezTo>
                    <a:pt x="160" y="4794"/>
                    <a:pt x="228" y="4817"/>
                    <a:pt x="320" y="4817"/>
                  </a:cubicBezTo>
                  <a:lnTo>
                    <a:pt x="343" y="4817"/>
                  </a:lnTo>
                  <a:lnTo>
                    <a:pt x="365" y="4840"/>
                  </a:lnTo>
                  <a:lnTo>
                    <a:pt x="411" y="4840"/>
                  </a:lnTo>
                  <a:cubicBezTo>
                    <a:pt x="457" y="4840"/>
                    <a:pt x="502" y="4840"/>
                    <a:pt x="548" y="4862"/>
                  </a:cubicBezTo>
                  <a:lnTo>
                    <a:pt x="617" y="4862"/>
                  </a:lnTo>
                  <a:cubicBezTo>
                    <a:pt x="731" y="4885"/>
                    <a:pt x="822" y="4908"/>
                    <a:pt x="936" y="4931"/>
                  </a:cubicBezTo>
                  <a:cubicBezTo>
                    <a:pt x="982" y="4954"/>
                    <a:pt x="1027" y="4976"/>
                    <a:pt x="1073" y="4976"/>
                  </a:cubicBezTo>
                  <a:cubicBezTo>
                    <a:pt x="1141" y="4999"/>
                    <a:pt x="1187" y="4999"/>
                    <a:pt x="1233" y="5022"/>
                  </a:cubicBezTo>
                  <a:cubicBezTo>
                    <a:pt x="1301" y="5045"/>
                    <a:pt x="1347" y="5045"/>
                    <a:pt x="1393" y="5068"/>
                  </a:cubicBezTo>
                  <a:cubicBezTo>
                    <a:pt x="1461" y="5068"/>
                    <a:pt x="1507" y="5091"/>
                    <a:pt x="1552" y="5091"/>
                  </a:cubicBezTo>
                  <a:cubicBezTo>
                    <a:pt x="1872" y="5182"/>
                    <a:pt x="2237" y="5228"/>
                    <a:pt x="2716" y="5250"/>
                  </a:cubicBezTo>
                  <a:lnTo>
                    <a:pt x="2739" y="5250"/>
                  </a:lnTo>
                  <a:cubicBezTo>
                    <a:pt x="2808" y="5250"/>
                    <a:pt x="2899" y="5273"/>
                    <a:pt x="2968" y="5273"/>
                  </a:cubicBezTo>
                  <a:lnTo>
                    <a:pt x="2990" y="5273"/>
                  </a:lnTo>
                  <a:cubicBezTo>
                    <a:pt x="3082" y="5250"/>
                    <a:pt x="3173" y="5250"/>
                    <a:pt x="3264" y="5250"/>
                  </a:cubicBezTo>
                  <a:lnTo>
                    <a:pt x="3287" y="5250"/>
                  </a:lnTo>
                  <a:cubicBezTo>
                    <a:pt x="3378" y="5228"/>
                    <a:pt x="3470" y="5228"/>
                    <a:pt x="3538" y="5205"/>
                  </a:cubicBezTo>
                  <a:cubicBezTo>
                    <a:pt x="3629" y="5205"/>
                    <a:pt x="3721" y="5182"/>
                    <a:pt x="3812" y="5159"/>
                  </a:cubicBezTo>
                  <a:cubicBezTo>
                    <a:pt x="3995" y="5091"/>
                    <a:pt x="4154" y="5022"/>
                    <a:pt x="4314" y="4954"/>
                  </a:cubicBezTo>
                  <a:cubicBezTo>
                    <a:pt x="4474" y="4862"/>
                    <a:pt x="4611" y="4748"/>
                    <a:pt x="4725" y="4680"/>
                  </a:cubicBezTo>
                  <a:cubicBezTo>
                    <a:pt x="4771" y="4634"/>
                    <a:pt x="4816" y="4588"/>
                    <a:pt x="4862" y="4520"/>
                  </a:cubicBezTo>
                  <a:cubicBezTo>
                    <a:pt x="4930" y="4474"/>
                    <a:pt x="4976" y="4406"/>
                    <a:pt x="5022" y="4337"/>
                  </a:cubicBezTo>
                  <a:cubicBezTo>
                    <a:pt x="5045" y="4269"/>
                    <a:pt x="5090" y="4178"/>
                    <a:pt x="5136" y="4109"/>
                  </a:cubicBezTo>
                  <a:cubicBezTo>
                    <a:pt x="5159" y="4041"/>
                    <a:pt x="5204" y="3949"/>
                    <a:pt x="5227" y="3858"/>
                  </a:cubicBezTo>
                  <a:cubicBezTo>
                    <a:pt x="5273" y="3790"/>
                    <a:pt x="5250" y="3698"/>
                    <a:pt x="5250" y="3630"/>
                  </a:cubicBezTo>
                  <a:cubicBezTo>
                    <a:pt x="5227" y="3538"/>
                    <a:pt x="5227" y="3447"/>
                    <a:pt x="5182" y="3333"/>
                  </a:cubicBezTo>
                  <a:lnTo>
                    <a:pt x="5182" y="3287"/>
                  </a:lnTo>
                  <a:cubicBezTo>
                    <a:pt x="5159" y="3219"/>
                    <a:pt x="5159" y="3150"/>
                    <a:pt x="5136" y="3082"/>
                  </a:cubicBezTo>
                  <a:cubicBezTo>
                    <a:pt x="5090" y="2991"/>
                    <a:pt x="5045" y="2899"/>
                    <a:pt x="4976" y="2785"/>
                  </a:cubicBezTo>
                  <a:cubicBezTo>
                    <a:pt x="4908" y="2694"/>
                    <a:pt x="4862" y="2625"/>
                    <a:pt x="4794" y="2557"/>
                  </a:cubicBezTo>
                  <a:cubicBezTo>
                    <a:pt x="4748" y="2489"/>
                    <a:pt x="4679" y="2443"/>
                    <a:pt x="4588" y="2374"/>
                  </a:cubicBezTo>
                  <a:cubicBezTo>
                    <a:pt x="4520" y="2306"/>
                    <a:pt x="4428" y="2237"/>
                    <a:pt x="4337" y="2215"/>
                  </a:cubicBezTo>
                  <a:cubicBezTo>
                    <a:pt x="4269" y="2169"/>
                    <a:pt x="4177" y="2123"/>
                    <a:pt x="4063" y="2101"/>
                  </a:cubicBezTo>
                  <a:lnTo>
                    <a:pt x="3812" y="2101"/>
                  </a:lnTo>
                  <a:cubicBezTo>
                    <a:pt x="3766" y="2101"/>
                    <a:pt x="3744" y="2101"/>
                    <a:pt x="3675" y="2123"/>
                  </a:cubicBezTo>
                  <a:lnTo>
                    <a:pt x="3629" y="2123"/>
                  </a:lnTo>
                  <a:cubicBezTo>
                    <a:pt x="3584" y="2123"/>
                    <a:pt x="3561" y="2146"/>
                    <a:pt x="3515" y="2146"/>
                  </a:cubicBezTo>
                  <a:cubicBezTo>
                    <a:pt x="3424" y="2169"/>
                    <a:pt x="3356" y="2215"/>
                    <a:pt x="3264" y="2260"/>
                  </a:cubicBezTo>
                  <a:cubicBezTo>
                    <a:pt x="3150" y="2306"/>
                    <a:pt x="3036" y="2374"/>
                    <a:pt x="2922" y="2466"/>
                  </a:cubicBezTo>
                  <a:cubicBezTo>
                    <a:pt x="2831" y="2534"/>
                    <a:pt x="2739" y="2603"/>
                    <a:pt x="2648" y="2648"/>
                  </a:cubicBezTo>
                  <a:cubicBezTo>
                    <a:pt x="2694" y="2580"/>
                    <a:pt x="2716" y="2489"/>
                    <a:pt x="2785" y="2397"/>
                  </a:cubicBezTo>
                  <a:cubicBezTo>
                    <a:pt x="2831" y="2329"/>
                    <a:pt x="2876" y="2260"/>
                    <a:pt x="2922" y="2192"/>
                  </a:cubicBezTo>
                  <a:lnTo>
                    <a:pt x="2945" y="2123"/>
                  </a:lnTo>
                  <a:cubicBezTo>
                    <a:pt x="2990" y="2078"/>
                    <a:pt x="3013" y="2032"/>
                    <a:pt x="3036" y="1986"/>
                  </a:cubicBezTo>
                  <a:cubicBezTo>
                    <a:pt x="3082" y="1872"/>
                    <a:pt x="3127" y="1781"/>
                    <a:pt x="3150" y="1667"/>
                  </a:cubicBezTo>
                  <a:lnTo>
                    <a:pt x="3173" y="1644"/>
                  </a:lnTo>
                  <a:cubicBezTo>
                    <a:pt x="3196" y="1576"/>
                    <a:pt x="3219" y="1507"/>
                    <a:pt x="3241" y="1439"/>
                  </a:cubicBezTo>
                  <a:cubicBezTo>
                    <a:pt x="3241" y="1347"/>
                    <a:pt x="3264" y="1256"/>
                    <a:pt x="3264" y="1165"/>
                  </a:cubicBezTo>
                  <a:cubicBezTo>
                    <a:pt x="3287" y="1005"/>
                    <a:pt x="3241" y="822"/>
                    <a:pt x="3150" y="663"/>
                  </a:cubicBezTo>
                  <a:cubicBezTo>
                    <a:pt x="3104" y="548"/>
                    <a:pt x="3013" y="480"/>
                    <a:pt x="2968" y="411"/>
                  </a:cubicBezTo>
                  <a:cubicBezTo>
                    <a:pt x="2945" y="389"/>
                    <a:pt x="2922" y="366"/>
                    <a:pt x="2876" y="343"/>
                  </a:cubicBezTo>
                  <a:lnTo>
                    <a:pt x="2853" y="320"/>
                  </a:lnTo>
                  <a:cubicBezTo>
                    <a:pt x="2831" y="297"/>
                    <a:pt x="2831" y="297"/>
                    <a:pt x="2808" y="274"/>
                  </a:cubicBezTo>
                  <a:cubicBezTo>
                    <a:pt x="2785" y="274"/>
                    <a:pt x="2762" y="252"/>
                    <a:pt x="2739" y="252"/>
                  </a:cubicBezTo>
                  <a:cubicBezTo>
                    <a:pt x="2716" y="229"/>
                    <a:pt x="2671" y="206"/>
                    <a:pt x="2648" y="183"/>
                  </a:cubicBezTo>
                  <a:cubicBezTo>
                    <a:pt x="2602" y="160"/>
                    <a:pt x="2534" y="138"/>
                    <a:pt x="2488" y="138"/>
                  </a:cubicBezTo>
                  <a:lnTo>
                    <a:pt x="2443" y="115"/>
                  </a:lnTo>
                  <a:lnTo>
                    <a:pt x="2397" y="92"/>
                  </a:lnTo>
                  <a:cubicBezTo>
                    <a:pt x="2328" y="69"/>
                    <a:pt x="2237" y="23"/>
                    <a:pt x="2146" y="23"/>
                  </a:cubicBezTo>
                  <a:cubicBezTo>
                    <a:pt x="2077" y="1"/>
                    <a:pt x="2032" y="1"/>
                    <a:pt x="1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4"/>
            <p:cNvSpPr/>
            <p:nvPr/>
          </p:nvSpPr>
          <p:spPr>
            <a:xfrm>
              <a:off x="4798450" y="4736575"/>
              <a:ext cx="128975" cy="109575"/>
            </a:xfrm>
            <a:custGeom>
              <a:avLst/>
              <a:gdLst/>
              <a:ahLst/>
              <a:cxnLst/>
              <a:rect l="l" t="t" r="r" b="b"/>
              <a:pathLst>
                <a:path w="5159" h="4383" extrusionOk="0">
                  <a:moveTo>
                    <a:pt x="2119" y="3987"/>
                  </a:moveTo>
                  <a:lnTo>
                    <a:pt x="2119" y="3987"/>
                  </a:lnTo>
                  <a:cubicBezTo>
                    <a:pt x="2113" y="3990"/>
                    <a:pt x="2106" y="3992"/>
                    <a:pt x="2100" y="3995"/>
                  </a:cubicBezTo>
                  <a:cubicBezTo>
                    <a:pt x="2109" y="3995"/>
                    <a:pt x="2114" y="3991"/>
                    <a:pt x="2119" y="3987"/>
                  </a:cubicBezTo>
                  <a:close/>
                  <a:moveTo>
                    <a:pt x="3903" y="0"/>
                  </a:moveTo>
                  <a:cubicBezTo>
                    <a:pt x="3880" y="0"/>
                    <a:pt x="3835" y="23"/>
                    <a:pt x="3812" y="23"/>
                  </a:cubicBezTo>
                  <a:cubicBezTo>
                    <a:pt x="3812" y="23"/>
                    <a:pt x="3812" y="46"/>
                    <a:pt x="3812" y="46"/>
                  </a:cubicBezTo>
                  <a:cubicBezTo>
                    <a:pt x="3789" y="46"/>
                    <a:pt x="3789" y="46"/>
                    <a:pt x="3766" y="69"/>
                  </a:cubicBezTo>
                  <a:cubicBezTo>
                    <a:pt x="3743" y="92"/>
                    <a:pt x="3743" y="114"/>
                    <a:pt x="3721" y="137"/>
                  </a:cubicBezTo>
                  <a:cubicBezTo>
                    <a:pt x="3652" y="160"/>
                    <a:pt x="3607" y="206"/>
                    <a:pt x="3538" y="251"/>
                  </a:cubicBezTo>
                  <a:cubicBezTo>
                    <a:pt x="3447" y="297"/>
                    <a:pt x="3355" y="366"/>
                    <a:pt x="3264" y="411"/>
                  </a:cubicBezTo>
                  <a:cubicBezTo>
                    <a:pt x="3173" y="480"/>
                    <a:pt x="3082" y="548"/>
                    <a:pt x="2990" y="594"/>
                  </a:cubicBezTo>
                  <a:cubicBezTo>
                    <a:pt x="2945" y="617"/>
                    <a:pt x="2899" y="662"/>
                    <a:pt x="2853" y="685"/>
                  </a:cubicBezTo>
                  <a:cubicBezTo>
                    <a:pt x="2808" y="708"/>
                    <a:pt x="2762" y="731"/>
                    <a:pt x="2739" y="754"/>
                  </a:cubicBezTo>
                  <a:cubicBezTo>
                    <a:pt x="2648" y="822"/>
                    <a:pt x="2579" y="868"/>
                    <a:pt x="2511" y="936"/>
                  </a:cubicBezTo>
                  <a:cubicBezTo>
                    <a:pt x="2420" y="982"/>
                    <a:pt x="2351" y="1028"/>
                    <a:pt x="2260" y="1073"/>
                  </a:cubicBezTo>
                  <a:cubicBezTo>
                    <a:pt x="2191" y="1142"/>
                    <a:pt x="2123" y="1187"/>
                    <a:pt x="2032" y="1233"/>
                  </a:cubicBezTo>
                  <a:cubicBezTo>
                    <a:pt x="1963" y="1301"/>
                    <a:pt x="1872" y="1370"/>
                    <a:pt x="1803" y="1438"/>
                  </a:cubicBezTo>
                  <a:cubicBezTo>
                    <a:pt x="1712" y="1484"/>
                    <a:pt x="1644" y="1552"/>
                    <a:pt x="1575" y="1621"/>
                  </a:cubicBezTo>
                  <a:cubicBezTo>
                    <a:pt x="1484" y="1689"/>
                    <a:pt x="1392" y="1758"/>
                    <a:pt x="1324" y="1804"/>
                  </a:cubicBezTo>
                  <a:cubicBezTo>
                    <a:pt x="1233" y="1895"/>
                    <a:pt x="1141" y="1963"/>
                    <a:pt x="1050" y="2032"/>
                  </a:cubicBezTo>
                  <a:cubicBezTo>
                    <a:pt x="959" y="2100"/>
                    <a:pt x="890" y="2192"/>
                    <a:pt x="822" y="2260"/>
                  </a:cubicBezTo>
                  <a:cubicBezTo>
                    <a:pt x="799" y="2283"/>
                    <a:pt x="799" y="2306"/>
                    <a:pt x="799" y="2329"/>
                  </a:cubicBezTo>
                  <a:cubicBezTo>
                    <a:pt x="776" y="2351"/>
                    <a:pt x="776" y="2351"/>
                    <a:pt x="753" y="2374"/>
                  </a:cubicBezTo>
                  <a:cubicBezTo>
                    <a:pt x="753" y="2374"/>
                    <a:pt x="753" y="2397"/>
                    <a:pt x="753" y="2397"/>
                  </a:cubicBezTo>
                  <a:cubicBezTo>
                    <a:pt x="731" y="2420"/>
                    <a:pt x="731" y="2420"/>
                    <a:pt x="731" y="2420"/>
                  </a:cubicBezTo>
                  <a:cubicBezTo>
                    <a:pt x="662" y="2488"/>
                    <a:pt x="616" y="2534"/>
                    <a:pt x="571" y="2602"/>
                  </a:cubicBezTo>
                  <a:cubicBezTo>
                    <a:pt x="502" y="2671"/>
                    <a:pt x="457" y="2717"/>
                    <a:pt x="411" y="2785"/>
                  </a:cubicBezTo>
                  <a:cubicBezTo>
                    <a:pt x="365" y="2785"/>
                    <a:pt x="343" y="2785"/>
                    <a:pt x="320" y="2808"/>
                  </a:cubicBezTo>
                  <a:cubicBezTo>
                    <a:pt x="251" y="2808"/>
                    <a:pt x="206" y="2876"/>
                    <a:pt x="183" y="2922"/>
                  </a:cubicBezTo>
                  <a:cubicBezTo>
                    <a:pt x="160" y="2945"/>
                    <a:pt x="160" y="2990"/>
                    <a:pt x="137" y="3013"/>
                  </a:cubicBezTo>
                  <a:cubicBezTo>
                    <a:pt x="114" y="3082"/>
                    <a:pt x="91" y="3127"/>
                    <a:pt x="91" y="3173"/>
                  </a:cubicBezTo>
                  <a:cubicBezTo>
                    <a:pt x="69" y="3219"/>
                    <a:pt x="69" y="3264"/>
                    <a:pt x="69" y="3287"/>
                  </a:cubicBezTo>
                  <a:cubicBezTo>
                    <a:pt x="46" y="3379"/>
                    <a:pt x="23" y="3447"/>
                    <a:pt x="23" y="3538"/>
                  </a:cubicBezTo>
                  <a:cubicBezTo>
                    <a:pt x="23" y="3561"/>
                    <a:pt x="23" y="3607"/>
                    <a:pt x="23" y="3652"/>
                  </a:cubicBezTo>
                  <a:cubicBezTo>
                    <a:pt x="23" y="3698"/>
                    <a:pt x="23" y="3721"/>
                    <a:pt x="46" y="3767"/>
                  </a:cubicBezTo>
                  <a:cubicBezTo>
                    <a:pt x="23" y="3789"/>
                    <a:pt x="23" y="3789"/>
                    <a:pt x="23" y="3812"/>
                  </a:cubicBezTo>
                  <a:cubicBezTo>
                    <a:pt x="0" y="3926"/>
                    <a:pt x="91" y="4040"/>
                    <a:pt x="160" y="4132"/>
                  </a:cubicBezTo>
                  <a:cubicBezTo>
                    <a:pt x="206" y="4177"/>
                    <a:pt x="274" y="4223"/>
                    <a:pt x="320" y="4269"/>
                  </a:cubicBezTo>
                  <a:cubicBezTo>
                    <a:pt x="365" y="4292"/>
                    <a:pt x="411" y="4292"/>
                    <a:pt x="434" y="4314"/>
                  </a:cubicBezTo>
                  <a:cubicBezTo>
                    <a:pt x="502" y="4337"/>
                    <a:pt x="548" y="4360"/>
                    <a:pt x="594" y="4360"/>
                  </a:cubicBezTo>
                  <a:cubicBezTo>
                    <a:pt x="685" y="4383"/>
                    <a:pt x="776" y="4383"/>
                    <a:pt x="868" y="4383"/>
                  </a:cubicBezTo>
                  <a:cubicBezTo>
                    <a:pt x="959" y="4383"/>
                    <a:pt x="1050" y="4360"/>
                    <a:pt x="1119" y="4337"/>
                  </a:cubicBezTo>
                  <a:cubicBezTo>
                    <a:pt x="1278" y="4314"/>
                    <a:pt x="1438" y="4269"/>
                    <a:pt x="1598" y="4200"/>
                  </a:cubicBezTo>
                  <a:cubicBezTo>
                    <a:pt x="1773" y="4135"/>
                    <a:pt x="1948" y="4069"/>
                    <a:pt x="2123" y="3983"/>
                  </a:cubicBezTo>
                  <a:lnTo>
                    <a:pt x="2123" y="3983"/>
                  </a:lnTo>
                  <a:cubicBezTo>
                    <a:pt x="2122" y="3984"/>
                    <a:pt x="2120" y="3986"/>
                    <a:pt x="2119" y="3987"/>
                  </a:cubicBezTo>
                  <a:lnTo>
                    <a:pt x="2119" y="3987"/>
                  </a:lnTo>
                  <a:cubicBezTo>
                    <a:pt x="2224" y="3944"/>
                    <a:pt x="2312" y="3900"/>
                    <a:pt x="2420" y="3835"/>
                  </a:cubicBezTo>
                  <a:cubicBezTo>
                    <a:pt x="2511" y="3789"/>
                    <a:pt x="2602" y="3744"/>
                    <a:pt x="2694" y="3698"/>
                  </a:cubicBezTo>
                  <a:cubicBezTo>
                    <a:pt x="2762" y="3652"/>
                    <a:pt x="2853" y="3584"/>
                    <a:pt x="2922" y="3538"/>
                  </a:cubicBezTo>
                  <a:cubicBezTo>
                    <a:pt x="3013" y="3493"/>
                    <a:pt x="3082" y="3447"/>
                    <a:pt x="3173" y="3379"/>
                  </a:cubicBezTo>
                  <a:cubicBezTo>
                    <a:pt x="3287" y="3287"/>
                    <a:pt x="3424" y="3196"/>
                    <a:pt x="3538" y="3105"/>
                  </a:cubicBezTo>
                  <a:cubicBezTo>
                    <a:pt x="3607" y="3059"/>
                    <a:pt x="3652" y="3013"/>
                    <a:pt x="3698" y="2968"/>
                  </a:cubicBezTo>
                  <a:cubicBezTo>
                    <a:pt x="3766" y="2922"/>
                    <a:pt x="3812" y="2899"/>
                    <a:pt x="3880" y="2854"/>
                  </a:cubicBezTo>
                  <a:cubicBezTo>
                    <a:pt x="3949" y="2785"/>
                    <a:pt x="4017" y="2739"/>
                    <a:pt x="4086" y="2694"/>
                  </a:cubicBezTo>
                  <a:cubicBezTo>
                    <a:pt x="4177" y="2625"/>
                    <a:pt x="4268" y="2557"/>
                    <a:pt x="4337" y="2488"/>
                  </a:cubicBezTo>
                  <a:cubicBezTo>
                    <a:pt x="4360" y="2488"/>
                    <a:pt x="4360" y="2465"/>
                    <a:pt x="4383" y="2465"/>
                  </a:cubicBezTo>
                  <a:cubicBezTo>
                    <a:pt x="4383" y="2443"/>
                    <a:pt x="4405" y="2443"/>
                    <a:pt x="4405" y="2443"/>
                  </a:cubicBezTo>
                  <a:cubicBezTo>
                    <a:pt x="4542" y="2329"/>
                    <a:pt x="4657" y="2237"/>
                    <a:pt x="4793" y="2146"/>
                  </a:cubicBezTo>
                  <a:cubicBezTo>
                    <a:pt x="4862" y="2077"/>
                    <a:pt x="4953" y="2009"/>
                    <a:pt x="5022" y="1941"/>
                  </a:cubicBezTo>
                  <a:cubicBezTo>
                    <a:pt x="5022" y="1941"/>
                    <a:pt x="5045" y="1918"/>
                    <a:pt x="5067" y="1918"/>
                  </a:cubicBezTo>
                  <a:cubicBezTo>
                    <a:pt x="5090" y="1872"/>
                    <a:pt x="5113" y="1849"/>
                    <a:pt x="5113" y="1804"/>
                  </a:cubicBezTo>
                  <a:lnTo>
                    <a:pt x="5136" y="1804"/>
                  </a:lnTo>
                  <a:cubicBezTo>
                    <a:pt x="5136" y="1781"/>
                    <a:pt x="5159" y="1758"/>
                    <a:pt x="5159" y="1712"/>
                  </a:cubicBezTo>
                  <a:cubicBezTo>
                    <a:pt x="5159" y="1667"/>
                    <a:pt x="5113" y="1621"/>
                    <a:pt x="5067" y="1598"/>
                  </a:cubicBezTo>
                  <a:cubicBezTo>
                    <a:pt x="5045" y="1587"/>
                    <a:pt x="5022" y="1581"/>
                    <a:pt x="4999" y="1581"/>
                  </a:cubicBezTo>
                  <a:cubicBezTo>
                    <a:pt x="4976" y="1581"/>
                    <a:pt x="4953" y="1587"/>
                    <a:pt x="4930" y="1598"/>
                  </a:cubicBezTo>
                  <a:lnTo>
                    <a:pt x="4908" y="1598"/>
                  </a:lnTo>
                  <a:cubicBezTo>
                    <a:pt x="4885" y="1621"/>
                    <a:pt x="4885" y="1621"/>
                    <a:pt x="4862" y="1644"/>
                  </a:cubicBezTo>
                  <a:cubicBezTo>
                    <a:pt x="4839" y="1667"/>
                    <a:pt x="4793" y="1667"/>
                    <a:pt x="4771" y="1689"/>
                  </a:cubicBezTo>
                  <a:cubicBezTo>
                    <a:pt x="4725" y="1735"/>
                    <a:pt x="4679" y="1758"/>
                    <a:pt x="4634" y="1804"/>
                  </a:cubicBezTo>
                  <a:cubicBezTo>
                    <a:pt x="4565" y="1849"/>
                    <a:pt x="4520" y="1895"/>
                    <a:pt x="4451" y="1941"/>
                  </a:cubicBezTo>
                  <a:cubicBezTo>
                    <a:pt x="4383" y="2009"/>
                    <a:pt x="4314" y="2055"/>
                    <a:pt x="4246" y="2123"/>
                  </a:cubicBezTo>
                  <a:cubicBezTo>
                    <a:pt x="4223" y="2123"/>
                    <a:pt x="4223" y="2123"/>
                    <a:pt x="4200" y="2146"/>
                  </a:cubicBezTo>
                  <a:cubicBezTo>
                    <a:pt x="4154" y="2169"/>
                    <a:pt x="4109" y="2214"/>
                    <a:pt x="4063" y="2237"/>
                  </a:cubicBezTo>
                  <a:cubicBezTo>
                    <a:pt x="3995" y="2306"/>
                    <a:pt x="3926" y="2351"/>
                    <a:pt x="3858" y="2397"/>
                  </a:cubicBezTo>
                  <a:cubicBezTo>
                    <a:pt x="3789" y="2443"/>
                    <a:pt x="3743" y="2465"/>
                    <a:pt x="3675" y="2511"/>
                  </a:cubicBezTo>
                  <a:cubicBezTo>
                    <a:pt x="3629" y="2557"/>
                    <a:pt x="3584" y="2580"/>
                    <a:pt x="3538" y="2625"/>
                  </a:cubicBezTo>
                  <a:cubicBezTo>
                    <a:pt x="3424" y="2694"/>
                    <a:pt x="3333" y="2785"/>
                    <a:pt x="3219" y="2854"/>
                  </a:cubicBezTo>
                  <a:cubicBezTo>
                    <a:pt x="3082" y="2968"/>
                    <a:pt x="2945" y="3059"/>
                    <a:pt x="2808" y="3150"/>
                  </a:cubicBezTo>
                  <a:cubicBezTo>
                    <a:pt x="2671" y="3242"/>
                    <a:pt x="2557" y="3333"/>
                    <a:pt x="2420" y="3401"/>
                  </a:cubicBezTo>
                  <a:cubicBezTo>
                    <a:pt x="2351" y="3447"/>
                    <a:pt x="2260" y="3493"/>
                    <a:pt x="2191" y="3515"/>
                  </a:cubicBezTo>
                  <a:cubicBezTo>
                    <a:pt x="2123" y="3561"/>
                    <a:pt x="2032" y="3607"/>
                    <a:pt x="1963" y="3630"/>
                  </a:cubicBezTo>
                  <a:cubicBezTo>
                    <a:pt x="1940" y="3652"/>
                    <a:pt x="1895" y="3652"/>
                    <a:pt x="1872" y="3675"/>
                  </a:cubicBezTo>
                  <a:lnTo>
                    <a:pt x="1872" y="3675"/>
                  </a:lnTo>
                  <a:cubicBezTo>
                    <a:pt x="1708" y="3755"/>
                    <a:pt x="1560" y="3818"/>
                    <a:pt x="1392" y="3881"/>
                  </a:cubicBezTo>
                  <a:cubicBezTo>
                    <a:pt x="1278" y="3903"/>
                    <a:pt x="1187" y="3926"/>
                    <a:pt x="1096" y="3949"/>
                  </a:cubicBezTo>
                  <a:cubicBezTo>
                    <a:pt x="1050" y="3972"/>
                    <a:pt x="1004" y="3972"/>
                    <a:pt x="936" y="3995"/>
                  </a:cubicBezTo>
                  <a:lnTo>
                    <a:pt x="731" y="3995"/>
                  </a:lnTo>
                  <a:cubicBezTo>
                    <a:pt x="685" y="3995"/>
                    <a:pt x="639" y="3972"/>
                    <a:pt x="594" y="3972"/>
                  </a:cubicBezTo>
                  <a:cubicBezTo>
                    <a:pt x="594" y="3949"/>
                    <a:pt x="571" y="3949"/>
                    <a:pt x="548" y="3926"/>
                  </a:cubicBezTo>
                  <a:cubicBezTo>
                    <a:pt x="525" y="3926"/>
                    <a:pt x="525" y="3903"/>
                    <a:pt x="502" y="3881"/>
                  </a:cubicBezTo>
                  <a:cubicBezTo>
                    <a:pt x="479" y="3835"/>
                    <a:pt x="457" y="3812"/>
                    <a:pt x="411" y="3767"/>
                  </a:cubicBezTo>
                  <a:cubicBezTo>
                    <a:pt x="388" y="3744"/>
                    <a:pt x="388" y="3744"/>
                    <a:pt x="388" y="3744"/>
                  </a:cubicBezTo>
                  <a:cubicBezTo>
                    <a:pt x="388" y="3721"/>
                    <a:pt x="388" y="3698"/>
                    <a:pt x="365" y="3675"/>
                  </a:cubicBezTo>
                  <a:cubicBezTo>
                    <a:pt x="365" y="3652"/>
                    <a:pt x="365" y="3630"/>
                    <a:pt x="365" y="3607"/>
                  </a:cubicBezTo>
                  <a:cubicBezTo>
                    <a:pt x="388" y="3561"/>
                    <a:pt x="388" y="3515"/>
                    <a:pt x="388" y="3493"/>
                  </a:cubicBezTo>
                  <a:cubicBezTo>
                    <a:pt x="434" y="3424"/>
                    <a:pt x="479" y="3333"/>
                    <a:pt x="502" y="3264"/>
                  </a:cubicBezTo>
                  <a:cubicBezTo>
                    <a:pt x="525" y="3219"/>
                    <a:pt x="548" y="3173"/>
                    <a:pt x="571" y="3127"/>
                  </a:cubicBezTo>
                  <a:cubicBezTo>
                    <a:pt x="685" y="2990"/>
                    <a:pt x="822" y="2876"/>
                    <a:pt x="936" y="2739"/>
                  </a:cubicBezTo>
                  <a:cubicBezTo>
                    <a:pt x="1004" y="2671"/>
                    <a:pt x="1073" y="2602"/>
                    <a:pt x="1141" y="2534"/>
                  </a:cubicBezTo>
                  <a:cubicBezTo>
                    <a:pt x="1187" y="2511"/>
                    <a:pt x="1210" y="2488"/>
                    <a:pt x="1256" y="2465"/>
                  </a:cubicBezTo>
                  <a:cubicBezTo>
                    <a:pt x="1324" y="2397"/>
                    <a:pt x="1392" y="2329"/>
                    <a:pt x="1461" y="2283"/>
                  </a:cubicBezTo>
                  <a:cubicBezTo>
                    <a:pt x="1598" y="2169"/>
                    <a:pt x="1735" y="2077"/>
                    <a:pt x="1872" y="1963"/>
                  </a:cubicBezTo>
                  <a:cubicBezTo>
                    <a:pt x="1940" y="1918"/>
                    <a:pt x="2009" y="1872"/>
                    <a:pt x="2077" y="1826"/>
                  </a:cubicBezTo>
                  <a:cubicBezTo>
                    <a:pt x="2146" y="1758"/>
                    <a:pt x="2191" y="1712"/>
                    <a:pt x="2260" y="1667"/>
                  </a:cubicBezTo>
                  <a:cubicBezTo>
                    <a:pt x="2328" y="1621"/>
                    <a:pt x="2397" y="1552"/>
                    <a:pt x="2442" y="1507"/>
                  </a:cubicBezTo>
                  <a:cubicBezTo>
                    <a:pt x="2511" y="1461"/>
                    <a:pt x="2602" y="1393"/>
                    <a:pt x="2671" y="1347"/>
                  </a:cubicBezTo>
                  <a:cubicBezTo>
                    <a:pt x="2739" y="1301"/>
                    <a:pt x="2808" y="1233"/>
                    <a:pt x="2876" y="1187"/>
                  </a:cubicBezTo>
                  <a:cubicBezTo>
                    <a:pt x="2945" y="1142"/>
                    <a:pt x="3036" y="1073"/>
                    <a:pt x="3127" y="1028"/>
                  </a:cubicBezTo>
                  <a:cubicBezTo>
                    <a:pt x="3196" y="982"/>
                    <a:pt x="3287" y="913"/>
                    <a:pt x="3355" y="868"/>
                  </a:cubicBezTo>
                  <a:cubicBezTo>
                    <a:pt x="3424" y="822"/>
                    <a:pt x="3515" y="776"/>
                    <a:pt x="3584" y="731"/>
                  </a:cubicBezTo>
                  <a:cubicBezTo>
                    <a:pt x="3698" y="662"/>
                    <a:pt x="3812" y="571"/>
                    <a:pt x="3903" y="480"/>
                  </a:cubicBezTo>
                  <a:cubicBezTo>
                    <a:pt x="3949" y="457"/>
                    <a:pt x="3972" y="434"/>
                    <a:pt x="3995" y="388"/>
                  </a:cubicBezTo>
                  <a:cubicBezTo>
                    <a:pt x="4017" y="366"/>
                    <a:pt x="4040" y="343"/>
                    <a:pt x="4063" y="320"/>
                  </a:cubicBezTo>
                  <a:cubicBezTo>
                    <a:pt x="4063" y="297"/>
                    <a:pt x="4086" y="251"/>
                    <a:pt x="4086" y="229"/>
                  </a:cubicBezTo>
                  <a:cubicBezTo>
                    <a:pt x="4109" y="183"/>
                    <a:pt x="4086" y="137"/>
                    <a:pt x="4063" y="92"/>
                  </a:cubicBezTo>
                  <a:cubicBezTo>
                    <a:pt x="4040" y="46"/>
                    <a:pt x="3995" y="23"/>
                    <a:pt x="39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4"/>
            <p:cNvSpPr/>
            <p:nvPr/>
          </p:nvSpPr>
          <p:spPr>
            <a:xfrm>
              <a:off x="4902300" y="4649825"/>
              <a:ext cx="77625" cy="121575"/>
            </a:xfrm>
            <a:custGeom>
              <a:avLst/>
              <a:gdLst/>
              <a:ahLst/>
              <a:cxnLst/>
              <a:rect l="l" t="t" r="r" b="b"/>
              <a:pathLst>
                <a:path w="3105" h="4863" extrusionOk="0">
                  <a:moveTo>
                    <a:pt x="1941" y="1"/>
                  </a:moveTo>
                  <a:cubicBezTo>
                    <a:pt x="1895" y="24"/>
                    <a:pt x="1849" y="24"/>
                    <a:pt x="1804" y="24"/>
                  </a:cubicBezTo>
                  <a:cubicBezTo>
                    <a:pt x="1758" y="47"/>
                    <a:pt x="1712" y="69"/>
                    <a:pt x="1667" y="69"/>
                  </a:cubicBezTo>
                  <a:cubicBezTo>
                    <a:pt x="1575" y="115"/>
                    <a:pt x="1484" y="161"/>
                    <a:pt x="1393" y="229"/>
                  </a:cubicBezTo>
                  <a:cubicBezTo>
                    <a:pt x="1324" y="275"/>
                    <a:pt x="1256" y="320"/>
                    <a:pt x="1187" y="389"/>
                  </a:cubicBezTo>
                  <a:cubicBezTo>
                    <a:pt x="1119" y="457"/>
                    <a:pt x="1027" y="526"/>
                    <a:pt x="959" y="617"/>
                  </a:cubicBezTo>
                  <a:cubicBezTo>
                    <a:pt x="913" y="686"/>
                    <a:pt x="845" y="754"/>
                    <a:pt x="799" y="823"/>
                  </a:cubicBezTo>
                  <a:cubicBezTo>
                    <a:pt x="685" y="982"/>
                    <a:pt x="594" y="1142"/>
                    <a:pt x="503" y="1325"/>
                  </a:cubicBezTo>
                  <a:cubicBezTo>
                    <a:pt x="411" y="1507"/>
                    <a:pt x="343" y="1690"/>
                    <a:pt x="274" y="1873"/>
                  </a:cubicBezTo>
                  <a:cubicBezTo>
                    <a:pt x="251" y="1964"/>
                    <a:pt x="206" y="2055"/>
                    <a:pt x="183" y="2147"/>
                  </a:cubicBezTo>
                  <a:cubicBezTo>
                    <a:pt x="137" y="2238"/>
                    <a:pt x="114" y="2329"/>
                    <a:pt x="92" y="2443"/>
                  </a:cubicBezTo>
                  <a:cubicBezTo>
                    <a:pt x="46" y="2626"/>
                    <a:pt x="23" y="2808"/>
                    <a:pt x="23" y="3014"/>
                  </a:cubicBezTo>
                  <a:cubicBezTo>
                    <a:pt x="23" y="3105"/>
                    <a:pt x="23" y="3196"/>
                    <a:pt x="23" y="3288"/>
                  </a:cubicBezTo>
                  <a:cubicBezTo>
                    <a:pt x="23" y="3356"/>
                    <a:pt x="23" y="3425"/>
                    <a:pt x="23" y="3470"/>
                  </a:cubicBezTo>
                  <a:cubicBezTo>
                    <a:pt x="23" y="3516"/>
                    <a:pt x="23" y="3539"/>
                    <a:pt x="46" y="3584"/>
                  </a:cubicBezTo>
                  <a:lnTo>
                    <a:pt x="46" y="3607"/>
                  </a:lnTo>
                  <a:cubicBezTo>
                    <a:pt x="46" y="3653"/>
                    <a:pt x="46" y="3676"/>
                    <a:pt x="46" y="3699"/>
                  </a:cubicBezTo>
                  <a:cubicBezTo>
                    <a:pt x="46" y="3790"/>
                    <a:pt x="46" y="3881"/>
                    <a:pt x="46" y="3973"/>
                  </a:cubicBezTo>
                  <a:cubicBezTo>
                    <a:pt x="46" y="4064"/>
                    <a:pt x="46" y="4155"/>
                    <a:pt x="23" y="4269"/>
                  </a:cubicBezTo>
                  <a:cubicBezTo>
                    <a:pt x="23" y="4338"/>
                    <a:pt x="23" y="4429"/>
                    <a:pt x="23" y="4520"/>
                  </a:cubicBezTo>
                  <a:cubicBezTo>
                    <a:pt x="23" y="4566"/>
                    <a:pt x="23" y="4612"/>
                    <a:pt x="0" y="4657"/>
                  </a:cubicBezTo>
                  <a:cubicBezTo>
                    <a:pt x="0" y="4657"/>
                    <a:pt x="0" y="4680"/>
                    <a:pt x="0" y="4703"/>
                  </a:cubicBezTo>
                  <a:cubicBezTo>
                    <a:pt x="0" y="4726"/>
                    <a:pt x="0" y="4726"/>
                    <a:pt x="0" y="4749"/>
                  </a:cubicBezTo>
                  <a:cubicBezTo>
                    <a:pt x="0" y="4771"/>
                    <a:pt x="23" y="4771"/>
                    <a:pt x="23" y="4794"/>
                  </a:cubicBezTo>
                  <a:cubicBezTo>
                    <a:pt x="23" y="4840"/>
                    <a:pt x="92" y="4863"/>
                    <a:pt x="114" y="4863"/>
                  </a:cubicBezTo>
                  <a:cubicBezTo>
                    <a:pt x="229" y="4863"/>
                    <a:pt x="274" y="4771"/>
                    <a:pt x="297" y="4703"/>
                  </a:cubicBezTo>
                  <a:cubicBezTo>
                    <a:pt x="320" y="4657"/>
                    <a:pt x="343" y="4589"/>
                    <a:pt x="366" y="4543"/>
                  </a:cubicBezTo>
                  <a:cubicBezTo>
                    <a:pt x="411" y="4383"/>
                    <a:pt x="434" y="4246"/>
                    <a:pt x="480" y="4087"/>
                  </a:cubicBezTo>
                  <a:lnTo>
                    <a:pt x="480" y="4087"/>
                  </a:lnTo>
                  <a:lnTo>
                    <a:pt x="457" y="4132"/>
                  </a:lnTo>
                  <a:cubicBezTo>
                    <a:pt x="480" y="4018"/>
                    <a:pt x="503" y="3904"/>
                    <a:pt x="525" y="3790"/>
                  </a:cubicBezTo>
                  <a:cubicBezTo>
                    <a:pt x="548" y="3699"/>
                    <a:pt x="571" y="3607"/>
                    <a:pt x="594" y="3516"/>
                  </a:cubicBezTo>
                  <a:cubicBezTo>
                    <a:pt x="617" y="3379"/>
                    <a:pt x="639" y="3242"/>
                    <a:pt x="685" y="3105"/>
                  </a:cubicBezTo>
                  <a:cubicBezTo>
                    <a:pt x="731" y="2945"/>
                    <a:pt x="754" y="2808"/>
                    <a:pt x="799" y="2649"/>
                  </a:cubicBezTo>
                  <a:cubicBezTo>
                    <a:pt x="891" y="2352"/>
                    <a:pt x="1027" y="2078"/>
                    <a:pt x="1164" y="1804"/>
                  </a:cubicBezTo>
                  <a:lnTo>
                    <a:pt x="1187" y="1781"/>
                  </a:lnTo>
                  <a:cubicBezTo>
                    <a:pt x="1182" y="1781"/>
                    <a:pt x="1178" y="1782"/>
                    <a:pt x="1175" y="1784"/>
                  </a:cubicBezTo>
                  <a:lnTo>
                    <a:pt x="1175" y="1784"/>
                  </a:lnTo>
                  <a:cubicBezTo>
                    <a:pt x="1310" y="1540"/>
                    <a:pt x="1466" y="1296"/>
                    <a:pt x="1644" y="1097"/>
                  </a:cubicBezTo>
                  <a:cubicBezTo>
                    <a:pt x="1735" y="1005"/>
                    <a:pt x="1804" y="937"/>
                    <a:pt x="1895" y="868"/>
                  </a:cubicBezTo>
                  <a:cubicBezTo>
                    <a:pt x="1963" y="800"/>
                    <a:pt x="2055" y="731"/>
                    <a:pt x="2146" y="663"/>
                  </a:cubicBezTo>
                  <a:lnTo>
                    <a:pt x="2146" y="663"/>
                  </a:lnTo>
                  <a:lnTo>
                    <a:pt x="2123" y="686"/>
                  </a:lnTo>
                  <a:cubicBezTo>
                    <a:pt x="2146" y="663"/>
                    <a:pt x="2169" y="663"/>
                    <a:pt x="2192" y="640"/>
                  </a:cubicBezTo>
                  <a:cubicBezTo>
                    <a:pt x="2214" y="640"/>
                    <a:pt x="2237" y="617"/>
                    <a:pt x="2260" y="617"/>
                  </a:cubicBezTo>
                  <a:lnTo>
                    <a:pt x="2283" y="617"/>
                  </a:lnTo>
                  <a:cubicBezTo>
                    <a:pt x="2351" y="617"/>
                    <a:pt x="2420" y="640"/>
                    <a:pt x="2488" y="640"/>
                  </a:cubicBezTo>
                  <a:lnTo>
                    <a:pt x="2511" y="640"/>
                  </a:lnTo>
                  <a:cubicBezTo>
                    <a:pt x="2534" y="663"/>
                    <a:pt x="2557" y="663"/>
                    <a:pt x="2580" y="663"/>
                  </a:cubicBezTo>
                  <a:cubicBezTo>
                    <a:pt x="2625" y="663"/>
                    <a:pt x="2648" y="663"/>
                    <a:pt x="2694" y="640"/>
                  </a:cubicBezTo>
                  <a:cubicBezTo>
                    <a:pt x="2694" y="640"/>
                    <a:pt x="2717" y="663"/>
                    <a:pt x="2739" y="663"/>
                  </a:cubicBezTo>
                  <a:cubicBezTo>
                    <a:pt x="2762" y="686"/>
                    <a:pt x="2808" y="709"/>
                    <a:pt x="2831" y="731"/>
                  </a:cubicBezTo>
                  <a:cubicBezTo>
                    <a:pt x="2876" y="777"/>
                    <a:pt x="2899" y="800"/>
                    <a:pt x="2922" y="845"/>
                  </a:cubicBezTo>
                  <a:cubicBezTo>
                    <a:pt x="2945" y="868"/>
                    <a:pt x="2968" y="914"/>
                    <a:pt x="2990" y="960"/>
                  </a:cubicBezTo>
                  <a:cubicBezTo>
                    <a:pt x="2990" y="1005"/>
                    <a:pt x="2990" y="1051"/>
                    <a:pt x="2990" y="1097"/>
                  </a:cubicBezTo>
                  <a:cubicBezTo>
                    <a:pt x="3007" y="1113"/>
                    <a:pt x="3023" y="1129"/>
                    <a:pt x="3039" y="1129"/>
                  </a:cubicBezTo>
                  <a:cubicBezTo>
                    <a:pt x="3046" y="1129"/>
                    <a:pt x="3052" y="1126"/>
                    <a:pt x="3059" y="1119"/>
                  </a:cubicBezTo>
                  <a:cubicBezTo>
                    <a:pt x="3082" y="1119"/>
                    <a:pt x="3105" y="1097"/>
                    <a:pt x="3105" y="1074"/>
                  </a:cubicBezTo>
                  <a:cubicBezTo>
                    <a:pt x="3082" y="1028"/>
                    <a:pt x="3082" y="960"/>
                    <a:pt x="3059" y="914"/>
                  </a:cubicBezTo>
                  <a:cubicBezTo>
                    <a:pt x="3059" y="891"/>
                    <a:pt x="3059" y="891"/>
                    <a:pt x="3036" y="868"/>
                  </a:cubicBezTo>
                  <a:cubicBezTo>
                    <a:pt x="3036" y="845"/>
                    <a:pt x="3036" y="823"/>
                    <a:pt x="3013" y="823"/>
                  </a:cubicBezTo>
                  <a:cubicBezTo>
                    <a:pt x="2990" y="731"/>
                    <a:pt x="2945" y="663"/>
                    <a:pt x="2876" y="594"/>
                  </a:cubicBezTo>
                  <a:cubicBezTo>
                    <a:pt x="2854" y="549"/>
                    <a:pt x="2808" y="526"/>
                    <a:pt x="2785" y="503"/>
                  </a:cubicBezTo>
                  <a:cubicBezTo>
                    <a:pt x="2785" y="480"/>
                    <a:pt x="2785" y="457"/>
                    <a:pt x="2785" y="457"/>
                  </a:cubicBezTo>
                  <a:cubicBezTo>
                    <a:pt x="2785" y="412"/>
                    <a:pt x="2762" y="389"/>
                    <a:pt x="2739" y="343"/>
                  </a:cubicBezTo>
                  <a:cubicBezTo>
                    <a:pt x="2717" y="298"/>
                    <a:pt x="2671" y="275"/>
                    <a:pt x="2625" y="252"/>
                  </a:cubicBezTo>
                  <a:cubicBezTo>
                    <a:pt x="2580" y="206"/>
                    <a:pt x="2511" y="161"/>
                    <a:pt x="2465" y="138"/>
                  </a:cubicBezTo>
                  <a:cubicBezTo>
                    <a:pt x="2397" y="92"/>
                    <a:pt x="2329" y="47"/>
                    <a:pt x="2237" y="24"/>
                  </a:cubicBezTo>
                  <a:cubicBezTo>
                    <a:pt x="2192" y="1"/>
                    <a:pt x="2123" y="1"/>
                    <a:pt x="2055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4"/>
            <p:cNvSpPr/>
            <p:nvPr/>
          </p:nvSpPr>
          <p:spPr>
            <a:xfrm>
              <a:off x="4901725" y="4730300"/>
              <a:ext cx="4025" cy="25125"/>
            </a:xfrm>
            <a:custGeom>
              <a:avLst/>
              <a:gdLst/>
              <a:ahLst/>
              <a:cxnLst/>
              <a:rect l="l" t="t" r="r" b="b"/>
              <a:pathLst>
                <a:path w="161" h="1005" extrusionOk="0">
                  <a:moveTo>
                    <a:pt x="69" y="0"/>
                  </a:moveTo>
                  <a:cubicBezTo>
                    <a:pt x="46" y="23"/>
                    <a:pt x="23" y="46"/>
                    <a:pt x="23" y="92"/>
                  </a:cubicBezTo>
                  <a:cubicBezTo>
                    <a:pt x="23" y="114"/>
                    <a:pt x="23" y="137"/>
                    <a:pt x="23" y="160"/>
                  </a:cubicBezTo>
                  <a:cubicBezTo>
                    <a:pt x="23" y="297"/>
                    <a:pt x="23" y="411"/>
                    <a:pt x="23" y="525"/>
                  </a:cubicBezTo>
                  <a:cubicBezTo>
                    <a:pt x="23" y="594"/>
                    <a:pt x="1" y="662"/>
                    <a:pt x="1" y="731"/>
                  </a:cubicBezTo>
                  <a:cubicBezTo>
                    <a:pt x="1" y="799"/>
                    <a:pt x="1" y="868"/>
                    <a:pt x="1" y="936"/>
                  </a:cubicBezTo>
                  <a:cubicBezTo>
                    <a:pt x="1" y="982"/>
                    <a:pt x="23" y="1005"/>
                    <a:pt x="69" y="1005"/>
                  </a:cubicBezTo>
                  <a:cubicBezTo>
                    <a:pt x="92" y="1005"/>
                    <a:pt x="137" y="982"/>
                    <a:pt x="137" y="959"/>
                  </a:cubicBezTo>
                  <a:cubicBezTo>
                    <a:pt x="137" y="868"/>
                    <a:pt x="137" y="776"/>
                    <a:pt x="137" y="708"/>
                  </a:cubicBezTo>
                  <a:cubicBezTo>
                    <a:pt x="137" y="639"/>
                    <a:pt x="160" y="571"/>
                    <a:pt x="160" y="525"/>
                  </a:cubicBezTo>
                  <a:cubicBezTo>
                    <a:pt x="160" y="457"/>
                    <a:pt x="160" y="388"/>
                    <a:pt x="160" y="343"/>
                  </a:cubicBezTo>
                  <a:cubicBezTo>
                    <a:pt x="160" y="297"/>
                    <a:pt x="160" y="274"/>
                    <a:pt x="160" y="251"/>
                  </a:cubicBezTo>
                  <a:cubicBezTo>
                    <a:pt x="160" y="183"/>
                    <a:pt x="160" y="114"/>
                    <a:pt x="160" y="69"/>
                  </a:cubicBezTo>
                  <a:cubicBezTo>
                    <a:pt x="160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4"/>
            <p:cNvSpPr/>
            <p:nvPr/>
          </p:nvSpPr>
          <p:spPr>
            <a:xfrm>
              <a:off x="4903450" y="4765100"/>
              <a:ext cx="107300" cy="19425"/>
            </a:xfrm>
            <a:custGeom>
              <a:avLst/>
              <a:gdLst/>
              <a:ahLst/>
              <a:cxnLst/>
              <a:rect l="l" t="t" r="r" b="b"/>
              <a:pathLst>
                <a:path w="4292" h="777" extrusionOk="0">
                  <a:moveTo>
                    <a:pt x="251" y="1"/>
                  </a:moveTo>
                  <a:cubicBezTo>
                    <a:pt x="205" y="1"/>
                    <a:pt x="183" y="23"/>
                    <a:pt x="137" y="23"/>
                  </a:cubicBezTo>
                  <a:cubicBezTo>
                    <a:pt x="68" y="69"/>
                    <a:pt x="0" y="138"/>
                    <a:pt x="23" y="229"/>
                  </a:cubicBezTo>
                  <a:cubicBezTo>
                    <a:pt x="23" y="275"/>
                    <a:pt x="68" y="343"/>
                    <a:pt x="114" y="366"/>
                  </a:cubicBezTo>
                  <a:cubicBezTo>
                    <a:pt x="160" y="389"/>
                    <a:pt x="205" y="389"/>
                    <a:pt x="251" y="389"/>
                  </a:cubicBezTo>
                  <a:cubicBezTo>
                    <a:pt x="274" y="411"/>
                    <a:pt x="320" y="411"/>
                    <a:pt x="365" y="411"/>
                  </a:cubicBezTo>
                  <a:cubicBezTo>
                    <a:pt x="434" y="434"/>
                    <a:pt x="525" y="457"/>
                    <a:pt x="616" y="457"/>
                  </a:cubicBezTo>
                  <a:cubicBezTo>
                    <a:pt x="685" y="480"/>
                    <a:pt x="776" y="503"/>
                    <a:pt x="845" y="526"/>
                  </a:cubicBezTo>
                  <a:cubicBezTo>
                    <a:pt x="936" y="548"/>
                    <a:pt x="1027" y="548"/>
                    <a:pt x="1096" y="571"/>
                  </a:cubicBezTo>
                  <a:cubicBezTo>
                    <a:pt x="1278" y="594"/>
                    <a:pt x="1438" y="640"/>
                    <a:pt x="1621" y="663"/>
                  </a:cubicBezTo>
                  <a:cubicBezTo>
                    <a:pt x="1689" y="685"/>
                    <a:pt x="1780" y="685"/>
                    <a:pt x="1872" y="708"/>
                  </a:cubicBezTo>
                  <a:cubicBezTo>
                    <a:pt x="1963" y="708"/>
                    <a:pt x="2031" y="731"/>
                    <a:pt x="2123" y="731"/>
                  </a:cubicBezTo>
                  <a:cubicBezTo>
                    <a:pt x="2214" y="754"/>
                    <a:pt x="2305" y="754"/>
                    <a:pt x="2397" y="754"/>
                  </a:cubicBezTo>
                  <a:cubicBezTo>
                    <a:pt x="2488" y="777"/>
                    <a:pt x="2602" y="777"/>
                    <a:pt x="2693" y="777"/>
                  </a:cubicBezTo>
                  <a:cubicBezTo>
                    <a:pt x="2785" y="754"/>
                    <a:pt x="2876" y="754"/>
                    <a:pt x="2967" y="754"/>
                  </a:cubicBezTo>
                  <a:cubicBezTo>
                    <a:pt x="3036" y="754"/>
                    <a:pt x="3127" y="731"/>
                    <a:pt x="3196" y="731"/>
                  </a:cubicBezTo>
                  <a:cubicBezTo>
                    <a:pt x="3310" y="708"/>
                    <a:pt x="3401" y="685"/>
                    <a:pt x="3492" y="663"/>
                  </a:cubicBezTo>
                  <a:cubicBezTo>
                    <a:pt x="3584" y="640"/>
                    <a:pt x="3675" y="617"/>
                    <a:pt x="3743" y="594"/>
                  </a:cubicBezTo>
                  <a:cubicBezTo>
                    <a:pt x="3835" y="571"/>
                    <a:pt x="3903" y="548"/>
                    <a:pt x="3994" y="503"/>
                  </a:cubicBezTo>
                  <a:cubicBezTo>
                    <a:pt x="4063" y="480"/>
                    <a:pt x="4131" y="457"/>
                    <a:pt x="4223" y="434"/>
                  </a:cubicBezTo>
                  <a:cubicBezTo>
                    <a:pt x="4268" y="411"/>
                    <a:pt x="4291" y="366"/>
                    <a:pt x="4268" y="320"/>
                  </a:cubicBezTo>
                  <a:cubicBezTo>
                    <a:pt x="4246" y="275"/>
                    <a:pt x="4200" y="252"/>
                    <a:pt x="4154" y="252"/>
                  </a:cubicBezTo>
                  <a:cubicBezTo>
                    <a:pt x="4063" y="297"/>
                    <a:pt x="3949" y="320"/>
                    <a:pt x="3857" y="343"/>
                  </a:cubicBezTo>
                  <a:lnTo>
                    <a:pt x="3880" y="343"/>
                  </a:lnTo>
                  <a:cubicBezTo>
                    <a:pt x="3766" y="366"/>
                    <a:pt x="3652" y="389"/>
                    <a:pt x="3561" y="389"/>
                  </a:cubicBezTo>
                  <a:cubicBezTo>
                    <a:pt x="3492" y="411"/>
                    <a:pt x="3424" y="411"/>
                    <a:pt x="3355" y="411"/>
                  </a:cubicBezTo>
                  <a:lnTo>
                    <a:pt x="2511" y="411"/>
                  </a:lnTo>
                  <a:cubicBezTo>
                    <a:pt x="2419" y="389"/>
                    <a:pt x="2328" y="389"/>
                    <a:pt x="2214" y="366"/>
                  </a:cubicBezTo>
                  <a:cubicBezTo>
                    <a:pt x="2054" y="343"/>
                    <a:pt x="1872" y="320"/>
                    <a:pt x="1689" y="297"/>
                  </a:cubicBezTo>
                  <a:cubicBezTo>
                    <a:pt x="1529" y="275"/>
                    <a:pt x="1347" y="229"/>
                    <a:pt x="1187" y="183"/>
                  </a:cubicBezTo>
                  <a:cubicBezTo>
                    <a:pt x="1096" y="160"/>
                    <a:pt x="1004" y="160"/>
                    <a:pt x="913" y="138"/>
                  </a:cubicBezTo>
                  <a:cubicBezTo>
                    <a:pt x="845" y="115"/>
                    <a:pt x="753" y="92"/>
                    <a:pt x="685" y="92"/>
                  </a:cubicBezTo>
                  <a:cubicBezTo>
                    <a:pt x="593" y="69"/>
                    <a:pt x="502" y="46"/>
                    <a:pt x="411" y="23"/>
                  </a:cubicBezTo>
                  <a:cubicBezTo>
                    <a:pt x="365" y="23"/>
                    <a:pt x="297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4"/>
            <p:cNvSpPr/>
            <p:nvPr/>
          </p:nvSpPr>
          <p:spPr>
            <a:xfrm>
              <a:off x="4949100" y="47040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83" y="0"/>
                  </a:moveTo>
                  <a:cubicBezTo>
                    <a:pt x="69" y="0"/>
                    <a:pt x="0" y="92"/>
                    <a:pt x="0" y="206"/>
                  </a:cubicBezTo>
                  <a:cubicBezTo>
                    <a:pt x="0" y="297"/>
                    <a:pt x="91" y="388"/>
                    <a:pt x="205" y="388"/>
                  </a:cubicBezTo>
                  <a:cubicBezTo>
                    <a:pt x="320" y="388"/>
                    <a:pt x="388" y="274"/>
                    <a:pt x="388" y="183"/>
                  </a:cubicBezTo>
                  <a:cubicBezTo>
                    <a:pt x="388" y="69"/>
                    <a:pt x="297" y="0"/>
                    <a:pt x="183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4"/>
            <p:cNvSpPr/>
            <p:nvPr/>
          </p:nvSpPr>
          <p:spPr>
            <a:xfrm>
              <a:off x="4961075" y="4697200"/>
              <a:ext cx="5150" cy="5725"/>
            </a:xfrm>
            <a:custGeom>
              <a:avLst/>
              <a:gdLst/>
              <a:ahLst/>
              <a:cxnLst/>
              <a:rect l="l" t="t" r="r" b="b"/>
              <a:pathLst>
                <a:path w="206" h="229" extrusionOk="0">
                  <a:moveTo>
                    <a:pt x="92" y="0"/>
                  </a:moveTo>
                  <a:cubicBezTo>
                    <a:pt x="46" y="0"/>
                    <a:pt x="0" y="69"/>
                    <a:pt x="0" y="115"/>
                  </a:cubicBezTo>
                  <a:cubicBezTo>
                    <a:pt x="0" y="183"/>
                    <a:pt x="46" y="229"/>
                    <a:pt x="114" y="229"/>
                  </a:cubicBezTo>
                  <a:cubicBezTo>
                    <a:pt x="160" y="229"/>
                    <a:pt x="206" y="160"/>
                    <a:pt x="206" y="115"/>
                  </a:cubicBezTo>
                  <a:cubicBezTo>
                    <a:pt x="206" y="46"/>
                    <a:pt x="160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4"/>
            <p:cNvSpPr/>
            <p:nvPr/>
          </p:nvSpPr>
          <p:spPr>
            <a:xfrm>
              <a:off x="4959925" y="4685775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92" y="1"/>
                  </a:moveTo>
                  <a:cubicBezTo>
                    <a:pt x="46" y="1"/>
                    <a:pt x="1" y="47"/>
                    <a:pt x="1" y="92"/>
                  </a:cubicBezTo>
                  <a:cubicBezTo>
                    <a:pt x="24" y="138"/>
                    <a:pt x="46" y="161"/>
                    <a:pt x="92" y="161"/>
                  </a:cubicBezTo>
                  <a:cubicBezTo>
                    <a:pt x="138" y="161"/>
                    <a:pt x="160" y="115"/>
                    <a:pt x="160" y="92"/>
                  </a:cubicBezTo>
                  <a:cubicBezTo>
                    <a:pt x="160" y="47"/>
                    <a:pt x="138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4"/>
            <p:cNvSpPr/>
            <p:nvPr/>
          </p:nvSpPr>
          <p:spPr>
            <a:xfrm>
              <a:off x="4951375" y="469377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46" y="0"/>
                  </a:moveTo>
                  <a:cubicBezTo>
                    <a:pt x="23" y="0"/>
                    <a:pt x="0" y="23"/>
                    <a:pt x="0" y="69"/>
                  </a:cubicBezTo>
                  <a:cubicBezTo>
                    <a:pt x="0" y="92"/>
                    <a:pt x="23" y="115"/>
                    <a:pt x="69" y="115"/>
                  </a:cubicBezTo>
                  <a:cubicBezTo>
                    <a:pt x="92" y="115"/>
                    <a:pt x="114" y="92"/>
                    <a:pt x="114" y="46"/>
                  </a:cubicBezTo>
                  <a:cubicBezTo>
                    <a:pt x="114" y="23"/>
                    <a:pt x="92" y="0"/>
                    <a:pt x="4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4"/>
            <p:cNvSpPr/>
            <p:nvPr/>
          </p:nvSpPr>
          <p:spPr>
            <a:xfrm>
              <a:off x="4940525" y="4712025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69" y="1"/>
                  </a:moveTo>
                  <a:cubicBezTo>
                    <a:pt x="23" y="1"/>
                    <a:pt x="1" y="47"/>
                    <a:pt x="1" y="92"/>
                  </a:cubicBezTo>
                  <a:cubicBezTo>
                    <a:pt x="1" y="138"/>
                    <a:pt x="23" y="161"/>
                    <a:pt x="69" y="161"/>
                  </a:cubicBezTo>
                  <a:cubicBezTo>
                    <a:pt x="115" y="161"/>
                    <a:pt x="160" y="115"/>
                    <a:pt x="138" y="69"/>
                  </a:cubicBezTo>
                  <a:cubicBezTo>
                    <a:pt x="138" y="24"/>
                    <a:pt x="115" y="1"/>
                    <a:pt x="6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4"/>
            <p:cNvSpPr/>
            <p:nvPr/>
          </p:nvSpPr>
          <p:spPr>
            <a:xfrm>
              <a:off x="4954225" y="4726875"/>
              <a:ext cx="4600" cy="4575"/>
            </a:xfrm>
            <a:custGeom>
              <a:avLst/>
              <a:gdLst/>
              <a:ahLst/>
              <a:cxnLst/>
              <a:rect l="l" t="t" r="r" b="b"/>
              <a:pathLst>
                <a:path w="184" h="183" extrusionOk="0">
                  <a:moveTo>
                    <a:pt x="69" y="0"/>
                  </a:moveTo>
                  <a:cubicBezTo>
                    <a:pt x="23" y="0"/>
                    <a:pt x="0" y="46"/>
                    <a:pt x="0" y="92"/>
                  </a:cubicBezTo>
                  <a:cubicBezTo>
                    <a:pt x="0" y="137"/>
                    <a:pt x="46" y="183"/>
                    <a:pt x="92" y="183"/>
                  </a:cubicBezTo>
                  <a:cubicBezTo>
                    <a:pt x="137" y="183"/>
                    <a:pt x="183" y="114"/>
                    <a:pt x="183" y="69"/>
                  </a:cubicBezTo>
                  <a:cubicBezTo>
                    <a:pt x="160" y="23"/>
                    <a:pt x="137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4"/>
            <p:cNvSpPr/>
            <p:nvPr/>
          </p:nvSpPr>
          <p:spPr>
            <a:xfrm>
              <a:off x="4935975" y="4734300"/>
              <a:ext cx="6300" cy="5725"/>
            </a:xfrm>
            <a:custGeom>
              <a:avLst/>
              <a:gdLst/>
              <a:ahLst/>
              <a:cxnLst/>
              <a:rect l="l" t="t" r="r" b="b"/>
              <a:pathLst>
                <a:path w="252" h="229" extrusionOk="0">
                  <a:moveTo>
                    <a:pt x="114" y="0"/>
                  </a:moveTo>
                  <a:cubicBezTo>
                    <a:pt x="46" y="0"/>
                    <a:pt x="0" y="69"/>
                    <a:pt x="0" y="114"/>
                  </a:cubicBezTo>
                  <a:cubicBezTo>
                    <a:pt x="0" y="183"/>
                    <a:pt x="69" y="228"/>
                    <a:pt x="137" y="228"/>
                  </a:cubicBezTo>
                  <a:cubicBezTo>
                    <a:pt x="205" y="228"/>
                    <a:pt x="251" y="160"/>
                    <a:pt x="251" y="114"/>
                  </a:cubicBezTo>
                  <a:cubicBezTo>
                    <a:pt x="228" y="46"/>
                    <a:pt x="183" y="0"/>
                    <a:pt x="114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4"/>
            <p:cNvSpPr/>
            <p:nvPr/>
          </p:nvSpPr>
          <p:spPr>
            <a:xfrm>
              <a:off x="4935975" y="472402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69" y="0"/>
                  </a:moveTo>
                  <a:cubicBezTo>
                    <a:pt x="23" y="0"/>
                    <a:pt x="0" y="46"/>
                    <a:pt x="23" y="69"/>
                  </a:cubicBezTo>
                  <a:cubicBezTo>
                    <a:pt x="23" y="92"/>
                    <a:pt x="46" y="114"/>
                    <a:pt x="69" y="114"/>
                  </a:cubicBezTo>
                  <a:cubicBezTo>
                    <a:pt x="91" y="114"/>
                    <a:pt x="114" y="92"/>
                    <a:pt x="114" y="46"/>
                  </a:cubicBezTo>
                  <a:cubicBezTo>
                    <a:pt x="114" y="23"/>
                    <a:pt x="91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4"/>
            <p:cNvSpPr/>
            <p:nvPr/>
          </p:nvSpPr>
          <p:spPr>
            <a:xfrm>
              <a:off x="4988450" y="4724600"/>
              <a:ext cx="8025" cy="8000"/>
            </a:xfrm>
            <a:custGeom>
              <a:avLst/>
              <a:gdLst/>
              <a:ahLst/>
              <a:cxnLst/>
              <a:rect l="l" t="t" r="r" b="b"/>
              <a:pathLst>
                <a:path w="321" h="320" extrusionOk="0">
                  <a:moveTo>
                    <a:pt x="138" y="0"/>
                  </a:moveTo>
                  <a:cubicBezTo>
                    <a:pt x="69" y="0"/>
                    <a:pt x="1" y="91"/>
                    <a:pt x="1" y="183"/>
                  </a:cubicBezTo>
                  <a:cubicBezTo>
                    <a:pt x="1" y="251"/>
                    <a:pt x="69" y="320"/>
                    <a:pt x="161" y="320"/>
                  </a:cubicBezTo>
                  <a:cubicBezTo>
                    <a:pt x="252" y="320"/>
                    <a:pt x="321" y="228"/>
                    <a:pt x="298" y="160"/>
                  </a:cubicBezTo>
                  <a:cubicBezTo>
                    <a:pt x="298" y="69"/>
                    <a:pt x="229" y="0"/>
                    <a:pt x="138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4"/>
            <p:cNvSpPr/>
            <p:nvPr/>
          </p:nvSpPr>
          <p:spPr>
            <a:xfrm>
              <a:off x="5008425" y="4722300"/>
              <a:ext cx="7450" cy="6875"/>
            </a:xfrm>
            <a:custGeom>
              <a:avLst/>
              <a:gdLst/>
              <a:ahLst/>
              <a:cxnLst/>
              <a:rect l="l" t="t" r="r" b="b"/>
              <a:pathLst>
                <a:path w="298" h="275" extrusionOk="0">
                  <a:moveTo>
                    <a:pt x="161" y="1"/>
                  </a:moveTo>
                  <a:cubicBezTo>
                    <a:pt x="69" y="1"/>
                    <a:pt x="1" y="69"/>
                    <a:pt x="24" y="138"/>
                  </a:cubicBezTo>
                  <a:cubicBezTo>
                    <a:pt x="24" y="229"/>
                    <a:pt x="92" y="275"/>
                    <a:pt x="161" y="275"/>
                  </a:cubicBezTo>
                  <a:cubicBezTo>
                    <a:pt x="252" y="275"/>
                    <a:pt x="298" y="206"/>
                    <a:pt x="298" y="138"/>
                  </a:cubicBezTo>
                  <a:cubicBezTo>
                    <a:pt x="298" y="46"/>
                    <a:pt x="229" y="1"/>
                    <a:pt x="16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4"/>
            <p:cNvSpPr/>
            <p:nvPr/>
          </p:nvSpPr>
          <p:spPr>
            <a:xfrm>
              <a:off x="4998725" y="4709750"/>
              <a:ext cx="5750" cy="5175"/>
            </a:xfrm>
            <a:custGeom>
              <a:avLst/>
              <a:gdLst/>
              <a:ahLst/>
              <a:cxnLst/>
              <a:rect l="l" t="t" r="r" b="b"/>
              <a:pathLst>
                <a:path w="230" h="207" extrusionOk="0">
                  <a:moveTo>
                    <a:pt x="115" y="1"/>
                  </a:moveTo>
                  <a:cubicBezTo>
                    <a:pt x="46" y="1"/>
                    <a:pt x="1" y="69"/>
                    <a:pt x="1" y="115"/>
                  </a:cubicBezTo>
                  <a:cubicBezTo>
                    <a:pt x="24" y="183"/>
                    <a:pt x="69" y="206"/>
                    <a:pt x="115" y="206"/>
                  </a:cubicBezTo>
                  <a:cubicBezTo>
                    <a:pt x="183" y="206"/>
                    <a:pt x="229" y="160"/>
                    <a:pt x="229" y="92"/>
                  </a:cubicBezTo>
                  <a:cubicBezTo>
                    <a:pt x="206" y="46"/>
                    <a:pt x="161" y="1"/>
                    <a:pt x="115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4"/>
            <p:cNvSpPr/>
            <p:nvPr/>
          </p:nvSpPr>
          <p:spPr>
            <a:xfrm>
              <a:off x="4985600" y="4712600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92" y="1"/>
                  </a:moveTo>
                  <a:cubicBezTo>
                    <a:pt x="46" y="1"/>
                    <a:pt x="1" y="46"/>
                    <a:pt x="1" y="92"/>
                  </a:cubicBezTo>
                  <a:cubicBezTo>
                    <a:pt x="1" y="138"/>
                    <a:pt x="46" y="160"/>
                    <a:pt x="92" y="160"/>
                  </a:cubicBezTo>
                  <a:cubicBezTo>
                    <a:pt x="138" y="160"/>
                    <a:pt x="161" y="115"/>
                    <a:pt x="161" y="92"/>
                  </a:cubicBezTo>
                  <a:cubicBezTo>
                    <a:pt x="161" y="46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24"/>
            <p:cNvSpPr/>
            <p:nvPr/>
          </p:nvSpPr>
          <p:spPr>
            <a:xfrm>
              <a:off x="4973050" y="4724025"/>
              <a:ext cx="4600" cy="4000"/>
            </a:xfrm>
            <a:custGeom>
              <a:avLst/>
              <a:gdLst/>
              <a:ahLst/>
              <a:cxnLst/>
              <a:rect l="l" t="t" r="r" b="b"/>
              <a:pathLst>
                <a:path w="184" h="160" extrusionOk="0">
                  <a:moveTo>
                    <a:pt x="69" y="0"/>
                  </a:moveTo>
                  <a:cubicBezTo>
                    <a:pt x="24" y="0"/>
                    <a:pt x="1" y="46"/>
                    <a:pt x="1" y="92"/>
                  </a:cubicBezTo>
                  <a:cubicBezTo>
                    <a:pt x="1" y="137"/>
                    <a:pt x="46" y="160"/>
                    <a:pt x="92" y="160"/>
                  </a:cubicBezTo>
                  <a:cubicBezTo>
                    <a:pt x="138" y="160"/>
                    <a:pt x="183" y="114"/>
                    <a:pt x="160" y="69"/>
                  </a:cubicBezTo>
                  <a:cubicBezTo>
                    <a:pt x="160" y="23"/>
                    <a:pt x="115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24"/>
            <p:cNvSpPr/>
            <p:nvPr/>
          </p:nvSpPr>
          <p:spPr>
            <a:xfrm>
              <a:off x="4985600" y="4738850"/>
              <a:ext cx="4025" cy="4025"/>
            </a:xfrm>
            <a:custGeom>
              <a:avLst/>
              <a:gdLst/>
              <a:ahLst/>
              <a:cxnLst/>
              <a:rect l="l" t="t" r="r" b="b"/>
              <a:pathLst>
                <a:path w="161" h="161" extrusionOk="0">
                  <a:moveTo>
                    <a:pt x="69" y="1"/>
                  </a:moveTo>
                  <a:cubicBezTo>
                    <a:pt x="24" y="1"/>
                    <a:pt x="1" y="46"/>
                    <a:pt x="1" y="92"/>
                  </a:cubicBezTo>
                  <a:cubicBezTo>
                    <a:pt x="1" y="138"/>
                    <a:pt x="24" y="160"/>
                    <a:pt x="69" y="160"/>
                  </a:cubicBezTo>
                  <a:cubicBezTo>
                    <a:pt x="115" y="160"/>
                    <a:pt x="161" y="115"/>
                    <a:pt x="138" y="69"/>
                  </a:cubicBezTo>
                  <a:cubicBezTo>
                    <a:pt x="138" y="46"/>
                    <a:pt x="115" y="1"/>
                    <a:pt x="6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4"/>
            <p:cNvSpPr/>
            <p:nvPr/>
          </p:nvSpPr>
          <p:spPr>
            <a:xfrm>
              <a:off x="4949650" y="4744000"/>
              <a:ext cx="5750" cy="5725"/>
            </a:xfrm>
            <a:custGeom>
              <a:avLst/>
              <a:gdLst/>
              <a:ahLst/>
              <a:cxnLst/>
              <a:rect l="l" t="t" r="r" b="b"/>
              <a:pathLst>
                <a:path w="230" h="229" extrusionOk="0">
                  <a:moveTo>
                    <a:pt x="115" y="0"/>
                  </a:moveTo>
                  <a:cubicBezTo>
                    <a:pt x="47" y="0"/>
                    <a:pt x="1" y="69"/>
                    <a:pt x="1" y="137"/>
                  </a:cubicBezTo>
                  <a:cubicBezTo>
                    <a:pt x="24" y="183"/>
                    <a:pt x="69" y="228"/>
                    <a:pt x="138" y="228"/>
                  </a:cubicBezTo>
                  <a:cubicBezTo>
                    <a:pt x="183" y="228"/>
                    <a:pt x="229" y="183"/>
                    <a:pt x="229" y="114"/>
                  </a:cubicBezTo>
                  <a:cubicBezTo>
                    <a:pt x="229" y="46"/>
                    <a:pt x="183" y="0"/>
                    <a:pt x="115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4"/>
            <p:cNvSpPr/>
            <p:nvPr/>
          </p:nvSpPr>
          <p:spPr>
            <a:xfrm>
              <a:off x="4930825" y="4753700"/>
              <a:ext cx="5175" cy="5150"/>
            </a:xfrm>
            <a:custGeom>
              <a:avLst/>
              <a:gdLst/>
              <a:ahLst/>
              <a:cxnLst/>
              <a:rect l="l" t="t" r="r" b="b"/>
              <a:pathLst>
                <a:path w="207" h="206" extrusionOk="0">
                  <a:moveTo>
                    <a:pt x="92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60"/>
                    <a:pt x="46" y="206"/>
                    <a:pt x="115" y="206"/>
                  </a:cubicBezTo>
                  <a:cubicBezTo>
                    <a:pt x="160" y="206"/>
                    <a:pt x="206" y="137"/>
                    <a:pt x="206" y="91"/>
                  </a:cubicBezTo>
                  <a:cubicBezTo>
                    <a:pt x="206" y="46"/>
                    <a:pt x="160" y="0"/>
                    <a:pt x="9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4"/>
            <p:cNvSpPr/>
            <p:nvPr/>
          </p:nvSpPr>
          <p:spPr>
            <a:xfrm>
              <a:off x="4966775" y="4746850"/>
              <a:ext cx="2875" cy="2300"/>
            </a:xfrm>
            <a:custGeom>
              <a:avLst/>
              <a:gdLst/>
              <a:ahLst/>
              <a:cxnLst/>
              <a:rect l="l" t="t" r="r" b="b"/>
              <a:pathLst>
                <a:path w="115" h="92" extrusionOk="0">
                  <a:moveTo>
                    <a:pt x="69" y="0"/>
                  </a:moveTo>
                  <a:cubicBezTo>
                    <a:pt x="23" y="0"/>
                    <a:pt x="1" y="23"/>
                    <a:pt x="23" y="46"/>
                  </a:cubicBezTo>
                  <a:cubicBezTo>
                    <a:pt x="23" y="92"/>
                    <a:pt x="46" y="92"/>
                    <a:pt x="69" y="92"/>
                  </a:cubicBezTo>
                  <a:cubicBezTo>
                    <a:pt x="92" y="92"/>
                    <a:pt x="115" y="69"/>
                    <a:pt x="115" y="46"/>
                  </a:cubicBezTo>
                  <a:cubicBezTo>
                    <a:pt x="115" y="23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4"/>
            <p:cNvSpPr/>
            <p:nvPr/>
          </p:nvSpPr>
          <p:spPr>
            <a:xfrm>
              <a:off x="4977050" y="4758250"/>
              <a:ext cx="4600" cy="4025"/>
            </a:xfrm>
            <a:custGeom>
              <a:avLst/>
              <a:gdLst/>
              <a:ahLst/>
              <a:cxnLst/>
              <a:rect l="l" t="t" r="r" b="b"/>
              <a:pathLst>
                <a:path w="184" h="161" extrusionOk="0">
                  <a:moveTo>
                    <a:pt x="92" y="1"/>
                  </a:moveTo>
                  <a:cubicBezTo>
                    <a:pt x="46" y="1"/>
                    <a:pt x="0" y="46"/>
                    <a:pt x="0" y="92"/>
                  </a:cubicBezTo>
                  <a:cubicBezTo>
                    <a:pt x="0" y="138"/>
                    <a:pt x="46" y="161"/>
                    <a:pt x="92" y="161"/>
                  </a:cubicBezTo>
                  <a:cubicBezTo>
                    <a:pt x="137" y="161"/>
                    <a:pt x="183" y="138"/>
                    <a:pt x="160" y="92"/>
                  </a:cubicBezTo>
                  <a:cubicBezTo>
                    <a:pt x="160" y="46"/>
                    <a:pt x="137" y="1"/>
                    <a:pt x="9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4"/>
            <p:cNvSpPr/>
            <p:nvPr/>
          </p:nvSpPr>
          <p:spPr>
            <a:xfrm>
              <a:off x="4796150" y="4730300"/>
              <a:ext cx="139275" cy="118150"/>
            </a:xfrm>
            <a:custGeom>
              <a:avLst/>
              <a:gdLst/>
              <a:ahLst/>
              <a:cxnLst/>
              <a:rect l="l" t="t" r="r" b="b"/>
              <a:pathLst>
                <a:path w="5571" h="4726" extrusionOk="0">
                  <a:moveTo>
                    <a:pt x="4224" y="0"/>
                  </a:moveTo>
                  <a:cubicBezTo>
                    <a:pt x="4109" y="69"/>
                    <a:pt x="3995" y="137"/>
                    <a:pt x="3881" y="206"/>
                  </a:cubicBezTo>
                  <a:cubicBezTo>
                    <a:pt x="3653" y="365"/>
                    <a:pt x="3425" y="502"/>
                    <a:pt x="3196" y="662"/>
                  </a:cubicBezTo>
                  <a:cubicBezTo>
                    <a:pt x="2649" y="1027"/>
                    <a:pt x="2101" y="1415"/>
                    <a:pt x="1576" y="1826"/>
                  </a:cubicBezTo>
                  <a:cubicBezTo>
                    <a:pt x="1325" y="2032"/>
                    <a:pt x="1074" y="2260"/>
                    <a:pt x="845" y="2488"/>
                  </a:cubicBezTo>
                  <a:cubicBezTo>
                    <a:pt x="640" y="2694"/>
                    <a:pt x="457" y="2899"/>
                    <a:pt x="298" y="3150"/>
                  </a:cubicBezTo>
                  <a:cubicBezTo>
                    <a:pt x="161" y="3333"/>
                    <a:pt x="69" y="3538"/>
                    <a:pt x="24" y="3766"/>
                  </a:cubicBezTo>
                  <a:cubicBezTo>
                    <a:pt x="1" y="3858"/>
                    <a:pt x="1" y="3972"/>
                    <a:pt x="1" y="4063"/>
                  </a:cubicBezTo>
                  <a:cubicBezTo>
                    <a:pt x="24" y="4154"/>
                    <a:pt x="69" y="4246"/>
                    <a:pt x="115" y="4337"/>
                  </a:cubicBezTo>
                  <a:cubicBezTo>
                    <a:pt x="138" y="4383"/>
                    <a:pt x="161" y="4428"/>
                    <a:pt x="206" y="4451"/>
                  </a:cubicBezTo>
                  <a:cubicBezTo>
                    <a:pt x="252" y="4497"/>
                    <a:pt x="275" y="4543"/>
                    <a:pt x="320" y="4565"/>
                  </a:cubicBezTo>
                  <a:cubicBezTo>
                    <a:pt x="412" y="4634"/>
                    <a:pt x="503" y="4679"/>
                    <a:pt x="617" y="4702"/>
                  </a:cubicBezTo>
                  <a:cubicBezTo>
                    <a:pt x="708" y="4725"/>
                    <a:pt x="823" y="4725"/>
                    <a:pt x="937" y="4725"/>
                  </a:cubicBezTo>
                  <a:cubicBezTo>
                    <a:pt x="1051" y="4725"/>
                    <a:pt x="1188" y="4702"/>
                    <a:pt x="1302" y="4679"/>
                  </a:cubicBezTo>
                  <a:cubicBezTo>
                    <a:pt x="1599" y="4611"/>
                    <a:pt x="1873" y="4497"/>
                    <a:pt x="2124" y="4360"/>
                  </a:cubicBezTo>
                  <a:cubicBezTo>
                    <a:pt x="2443" y="4200"/>
                    <a:pt x="2740" y="4040"/>
                    <a:pt x="3037" y="3835"/>
                  </a:cubicBezTo>
                  <a:cubicBezTo>
                    <a:pt x="3630" y="3447"/>
                    <a:pt x="4201" y="3013"/>
                    <a:pt x="4771" y="2557"/>
                  </a:cubicBezTo>
                  <a:cubicBezTo>
                    <a:pt x="5000" y="2374"/>
                    <a:pt x="5228" y="2192"/>
                    <a:pt x="5433" y="2009"/>
                  </a:cubicBezTo>
                  <a:cubicBezTo>
                    <a:pt x="5479" y="1963"/>
                    <a:pt x="5525" y="1940"/>
                    <a:pt x="5570" y="1895"/>
                  </a:cubicBezTo>
                  <a:lnTo>
                    <a:pt x="5525" y="1895"/>
                  </a:lnTo>
                  <a:cubicBezTo>
                    <a:pt x="5456" y="1895"/>
                    <a:pt x="5388" y="1872"/>
                    <a:pt x="5319" y="1872"/>
                  </a:cubicBezTo>
                  <a:lnTo>
                    <a:pt x="5296" y="1872"/>
                  </a:lnTo>
                  <a:cubicBezTo>
                    <a:pt x="4908" y="2192"/>
                    <a:pt x="4520" y="2511"/>
                    <a:pt x="4132" y="2831"/>
                  </a:cubicBezTo>
                  <a:cubicBezTo>
                    <a:pt x="3562" y="3264"/>
                    <a:pt x="2968" y="3675"/>
                    <a:pt x="2352" y="4018"/>
                  </a:cubicBezTo>
                  <a:cubicBezTo>
                    <a:pt x="2352" y="4018"/>
                    <a:pt x="2352" y="4040"/>
                    <a:pt x="2352" y="4040"/>
                  </a:cubicBezTo>
                  <a:cubicBezTo>
                    <a:pt x="2009" y="4223"/>
                    <a:pt x="1667" y="4383"/>
                    <a:pt x="1279" y="4474"/>
                  </a:cubicBezTo>
                  <a:cubicBezTo>
                    <a:pt x="1142" y="4520"/>
                    <a:pt x="1005" y="4543"/>
                    <a:pt x="891" y="4543"/>
                  </a:cubicBezTo>
                  <a:cubicBezTo>
                    <a:pt x="800" y="4543"/>
                    <a:pt x="731" y="4520"/>
                    <a:pt x="663" y="4520"/>
                  </a:cubicBezTo>
                  <a:cubicBezTo>
                    <a:pt x="594" y="4497"/>
                    <a:pt x="549" y="4474"/>
                    <a:pt x="503" y="4451"/>
                  </a:cubicBezTo>
                  <a:cubicBezTo>
                    <a:pt x="457" y="4428"/>
                    <a:pt x="412" y="4383"/>
                    <a:pt x="366" y="4337"/>
                  </a:cubicBezTo>
                  <a:cubicBezTo>
                    <a:pt x="320" y="4314"/>
                    <a:pt x="298" y="4269"/>
                    <a:pt x="275" y="4200"/>
                  </a:cubicBezTo>
                  <a:cubicBezTo>
                    <a:pt x="252" y="4177"/>
                    <a:pt x="229" y="4132"/>
                    <a:pt x="206" y="4086"/>
                  </a:cubicBezTo>
                  <a:cubicBezTo>
                    <a:pt x="206" y="4018"/>
                    <a:pt x="206" y="3972"/>
                    <a:pt x="206" y="3926"/>
                  </a:cubicBezTo>
                  <a:cubicBezTo>
                    <a:pt x="206" y="3858"/>
                    <a:pt x="206" y="3789"/>
                    <a:pt x="229" y="3721"/>
                  </a:cubicBezTo>
                  <a:cubicBezTo>
                    <a:pt x="275" y="3607"/>
                    <a:pt x="320" y="3470"/>
                    <a:pt x="389" y="3356"/>
                  </a:cubicBezTo>
                  <a:cubicBezTo>
                    <a:pt x="571" y="3059"/>
                    <a:pt x="800" y="2808"/>
                    <a:pt x="1051" y="2557"/>
                  </a:cubicBezTo>
                  <a:cubicBezTo>
                    <a:pt x="1325" y="2306"/>
                    <a:pt x="1599" y="2055"/>
                    <a:pt x="1895" y="1826"/>
                  </a:cubicBezTo>
                  <a:cubicBezTo>
                    <a:pt x="2398" y="1438"/>
                    <a:pt x="2945" y="1050"/>
                    <a:pt x="3493" y="685"/>
                  </a:cubicBezTo>
                  <a:cubicBezTo>
                    <a:pt x="3721" y="548"/>
                    <a:pt x="3927" y="411"/>
                    <a:pt x="4132" y="274"/>
                  </a:cubicBezTo>
                  <a:cubicBezTo>
                    <a:pt x="4178" y="251"/>
                    <a:pt x="4201" y="251"/>
                    <a:pt x="4224" y="229"/>
                  </a:cubicBezTo>
                  <a:cubicBezTo>
                    <a:pt x="4224" y="160"/>
                    <a:pt x="4224" y="69"/>
                    <a:pt x="42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4"/>
            <p:cNvSpPr/>
            <p:nvPr/>
          </p:nvSpPr>
          <p:spPr>
            <a:xfrm>
              <a:off x="4822400" y="479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4"/>
            <p:cNvSpPr/>
            <p:nvPr/>
          </p:nvSpPr>
          <p:spPr>
            <a:xfrm>
              <a:off x="4822975" y="479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4"/>
            <p:cNvSpPr/>
            <p:nvPr/>
          </p:nvSpPr>
          <p:spPr>
            <a:xfrm>
              <a:off x="4854925" y="4830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4"/>
            <p:cNvSpPr/>
            <p:nvPr/>
          </p:nvSpPr>
          <p:spPr>
            <a:xfrm>
              <a:off x="4807000" y="4741125"/>
              <a:ext cx="117575" cy="98175"/>
            </a:xfrm>
            <a:custGeom>
              <a:avLst/>
              <a:gdLst/>
              <a:ahLst/>
              <a:cxnLst/>
              <a:rect l="l" t="t" r="r" b="b"/>
              <a:pathLst>
                <a:path w="4703" h="3927" extrusionOk="0">
                  <a:moveTo>
                    <a:pt x="3790" y="1"/>
                  </a:moveTo>
                  <a:cubicBezTo>
                    <a:pt x="3744" y="24"/>
                    <a:pt x="3698" y="47"/>
                    <a:pt x="3653" y="69"/>
                  </a:cubicBezTo>
                  <a:cubicBezTo>
                    <a:pt x="3584" y="115"/>
                    <a:pt x="3538" y="161"/>
                    <a:pt x="3470" y="206"/>
                  </a:cubicBezTo>
                  <a:cubicBezTo>
                    <a:pt x="3287" y="321"/>
                    <a:pt x="3105" y="435"/>
                    <a:pt x="2922" y="549"/>
                  </a:cubicBezTo>
                  <a:cubicBezTo>
                    <a:pt x="2443" y="891"/>
                    <a:pt x="1964" y="1234"/>
                    <a:pt x="1507" y="1622"/>
                  </a:cubicBezTo>
                  <a:cubicBezTo>
                    <a:pt x="1256" y="1804"/>
                    <a:pt x="1028" y="2032"/>
                    <a:pt x="799" y="2238"/>
                  </a:cubicBezTo>
                  <a:cubicBezTo>
                    <a:pt x="594" y="2443"/>
                    <a:pt x="411" y="2626"/>
                    <a:pt x="252" y="2854"/>
                  </a:cubicBezTo>
                  <a:cubicBezTo>
                    <a:pt x="183" y="2945"/>
                    <a:pt x="137" y="3037"/>
                    <a:pt x="92" y="3128"/>
                  </a:cubicBezTo>
                  <a:cubicBezTo>
                    <a:pt x="46" y="3219"/>
                    <a:pt x="23" y="3288"/>
                    <a:pt x="1" y="3379"/>
                  </a:cubicBezTo>
                  <a:cubicBezTo>
                    <a:pt x="1" y="3470"/>
                    <a:pt x="1" y="3539"/>
                    <a:pt x="46" y="3607"/>
                  </a:cubicBezTo>
                  <a:cubicBezTo>
                    <a:pt x="69" y="3699"/>
                    <a:pt x="115" y="3767"/>
                    <a:pt x="183" y="3813"/>
                  </a:cubicBezTo>
                  <a:cubicBezTo>
                    <a:pt x="229" y="3836"/>
                    <a:pt x="297" y="3858"/>
                    <a:pt x="343" y="3881"/>
                  </a:cubicBezTo>
                  <a:cubicBezTo>
                    <a:pt x="411" y="3904"/>
                    <a:pt x="503" y="3927"/>
                    <a:pt x="571" y="3927"/>
                  </a:cubicBezTo>
                  <a:cubicBezTo>
                    <a:pt x="777" y="3927"/>
                    <a:pt x="959" y="3881"/>
                    <a:pt x="1142" y="3813"/>
                  </a:cubicBezTo>
                  <a:cubicBezTo>
                    <a:pt x="1530" y="3676"/>
                    <a:pt x="1872" y="3448"/>
                    <a:pt x="2237" y="3242"/>
                  </a:cubicBezTo>
                  <a:cubicBezTo>
                    <a:pt x="2420" y="3105"/>
                    <a:pt x="2625" y="2991"/>
                    <a:pt x="2831" y="2854"/>
                  </a:cubicBezTo>
                  <a:cubicBezTo>
                    <a:pt x="3082" y="2694"/>
                    <a:pt x="3310" y="2535"/>
                    <a:pt x="3561" y="2352"/>
                  </a:cubicBezTo>
                  <a:cubicBezTo>
                    <a:pt x="3949" y="2055"/>
                    <a:pt x="4337" y="1736"/>
                    <a:pt x="4703" y="1393"/>
                  </a:cubicBezTo>
                  <a:cubicBezTo>
                    <a:pt x="4611" y="1370"/>
                    <a:pt x="4543" y="1348"/>
                    <a:pt x="4474" y="1348"/>
                  </a:cubicBezTo>
                  <a:cubicBezTo>
                    <a:pt x="4018" y="1736"/>
                    <a:pt x="3561" y="2124"/>
                    <a:pt x="3059" y="2466"/>
                  </a:cubicBezTo>
                  <a:cubicBezTo>
                    <a:pt x="2899" y="2580"/>
                    <a:pt x="2762" y="2672"/>
                    <a:pt x="2603" y="2786"/>
                  </a:cubicBezTo>
                  <a:cubicBezTo>
                    <a:pt x="2466" y="2877"/>
                    <a:pt x="2329" y="2945"/>
                    <a:pt x="2215" y="3014"/>
                  </a:cubicBezTo>
                  <a:cubicBezTo>
                    <a:pt x="2009" y="3151"/>
                    <a:pt x="1804" y="3265"/>
                    <a:pt x="1621" y="3379"/>
                  </a:cubicBezTo>
                  <a:cubicBezTo>
                    <a:pt x="1370" y="3516"/>
                    <a:pt x="1142" y="3630"/>
                    <a:pt x="891" y="3699"/>
                  </a:cubicBezTo>
                  <a:cubicBezTo>
                    <a:pt x="799" y="3721"/>
                    <a:pt x="708" y="3721"/>
                    <a:pt x="594" y="3744"/>
                  </a:cubicBezTo>
                  <a:cubicBezTo>
                    <a:pt x="548" y="3721"/>
                    <a:pt x="503" y="3721"/>
                    <a:pt x="434" y="3721"/>
                  </a:cubicBezTo>
                  <a:cubicBezTo>
                    <a:pt x="411" y="3699"/>
                    <a:pt x="366" y="3676"/>
                    <a:pt x="320" y="3676"/>
                  </a:cubicBezTo>
                  <a:cubicBezTo>
                    <a:pt x="297" y="3653"/>
                    <a:pt x="274" y="3630"/>
                    <a:pt x="252" y="3607"/>
                  </a:cubicBezTo>
                  <a:cubicBezTo>
                    <a:pt x="252" y="3607"/>
                    <a:pt x="229" y="3585"/>
                    <a:pt x="229" y="3562"/>
                  </a:cubicBezTo>
                  <a:cubicBezTo>
                    <a:pt x="206" y="3539"/>
                    <a:pt x="206" y="3539"/>
                    <a:pt x="206" y="3516"/>
                  </a:cubicBezTo>
                  <a:cubicBezTo>
                    <a:pt x="206" y="3493"/>
                    <a:pt x="206" y="3470"/>
                    <a:pt x="206" y="3448"/>
                  </a:cubicBezTo>
                  <a:cubicBezTo>
                    <a:pt x="206" y="3425"/>
                    <a:pt x="206" y="3379"/>
                    <a:pt x="206" y="3356"/>
                  </a:cubicBezTo>
                  <a:cubicBezTo>
                    <a:pt x="229" y="3265"/>
                    <a:pt x="274" y="3174"/>
                    <a:pt x="320" y="3105"/>
                  </a:cubicBezTo>
                  <a:cubicBezTo>
                    <a:pt x="320" y="3105"/>
                    <a:pt x="320" y="3128"/>
                    <a:pt x="320" y="3128"/>
                  </a:cubicBezTo>
                  <a:cubicBezTo>
                    <a:pt x="389" y="2991"/>
                    <a:pt x="480" y="2877"/>
                    <a:pt x="571" y="2763"/>
                  </a:cubicBezTo>
                  <a:cubicBezTo>
                    <a:pt x="685" y="2626"/>
                    <a:pt x="799" y="2512"/>
                    <a:pt x="936" y="2375"/>
                  </a:cubicBezTo>
                  <a:cubicBezTo>
                    <a:pt x="1050" y="2283"/>
                    <a:pt x="1165" y="2169"/>
                    <a:pt x="1279" y="2055"/>
                  </a:cubicBezTo>
                  <a:cubicBezTo>
                    <a:pt x="1758" y="1644"/>
                    <a:pt x="2283" y="1234"/>
                    <a:pt x="2808" y="868"/>
                  </a:cubicBezTo>
                  <a:cubicBezTo>
                    <a:pt x="3036" y="731"/>
                    <a:pt x="3242" y="572"/>
                    <a:pt x="3470" y="435"/>
                  </a:cubicBezTo>
                  <a:cubicBezTo>
                    <a:pt x="3584" y="366"/>
                    <a:pt x="3675" y="298"/>
                    <a:pt x="3812" y="229"/>
                  </a:cubicBezTo>
                  <a:cubicBezTo>
                    <a:pt x="3790" y="206"/>
                    <a:pt x="3790" y="184"/>
                    <a:pt x="3790" y="184"/>
                  </a:cubicBezTo>
                  <a:cubicBezTo>
                    <a:pt x="3790" y="115"/>
                    <a:pt x="3790" y="69"/>
                    <a:pt x="37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4"/>
            <p:cNvSpPr/>
            <p:nvPr/>
          </p:nvSpPr>
          <p:spPr>
            <a:xfrm>
              <a:off x="4901725" y="4701775"/>
              <a:ext cx="130700" cy="83700"/>
            </a:xfrm>
            <a:custGeom>
              <a:avLst/>
              <a:gdLst/>
              <a:ahLst/>
              <a:cxnLst/>
              <a:rect l="l" t="t" r="r" b="b"/>
              <a:pathLst>
                <a:path w="5228" h="3348" extrusionOk="0">
                  <a:moveTo>
                    <a:pt x="3767" y="0"/>
                  </a:moveTo>
                  <a:cubicBezTo>
                    <a:pt x="3607" y="0"/>
                    <a:pt x="3447" y="23"/>
                    <a:pt x="3287" y="91"/>
                  </a:cubicBezTo>
                  <a:cubicBezTo>
                    <a:pt x="2968" y="183"/>
                    <a:pt x="2694" y="388"/>
                    <a:pt x="2466" y="616"/>
                  </a:cubicBezTo>
                  <a:cubicBezTo>
                    <a:pt x="2443" y="639"/>
                    <a:pt x="2420" y="662"/>
                    <a:pt x="2420" y="685"/>
                  </a:cubicBezTo>
                  <a:cubicBezTo>
                    <a:pt x="2420" y="708"/>
                    <a:pt x="2420" y="730"/>
                    <a:pt x="2443" y="753"/>
                  </a:cubicBezTo>
                  <a:cubicBezTo>
                    <a:pt x="2456" y="780"/>
                    <a:pt x="2485" y="791"/>
                    <a:pt x="2516" y="791"/>
                  </a:cubicBezTo>
                  <a:cubicBezTo>
                    <a:pt x="2538" y="791"/>
                    <a:pt x="2561" y="786"/>
                    <a:pt x="2580" y="776"/>
                  </a:cubicBezTo>
                  <a:cubicBezTo>
                    <a:pt x="2717" y="639"/>
                    <a:pt x="2854" y="525"/>
                    <a:pt x="2991" y="434"/>
                  </a:cubicBezTo>
                  <a:cubicBezTo>
                    <a:pt x="3128" y="365"/>
                    <a:pt x="3265" y="297"/>
                    <a:pt x="3424" y="251"/>
                  </a:cubicBezTo>
                  <a:cubicBezTo>
                    <a:pt x="3516" y="228"/>
                    <a:pt x="3630" y="205"/>
                    <a:pt x="3744" y="205"/>
                  </a:cubicBezTo>
                  <a:cubicBezTo>
                    <a:pt x="3835" y="205"/>
                    <a:pt x="3949" y="205"/>
                    <a:pt x="4041" y="228"/>
                  </a:cubicBezTo>
                  <a:cubicBezTo>
                    <a:pt x="4132" y="251"/>
                    <a:pt x="4223" y="297"/>
                    <a:pt x="4315" y="342"/>
                  </a:cubicBezTo>
                  <a:cubicBezTo>
                    <a:pt x="4429" y="388"/>
                    <a:pt x="4520" y="457"/>
                    <a:pt x="4588" y="525"/>
                  </a:cubicBezTo>
                  <a:cubicBezTo>
                    <a:pt x="4680" y="616"/>
                    <a:pt x="4748" y="708"/>
                    <a:pt x="4817" y="822"/>
                  </a:cubicBezTo>
                  <a:cubicBezTo>
                    <a:pt x="4817" y="822"/>
                    <a:pt x="4817" y="822"/>
                    <a:pt x="4817" y="799"/>
                  </a:cubicBezTo>
                  <a:cubicBezTo>
                    <a:pt x="4885" y="913"/>
                    <a:pt x="4931" y="1050"/>
                    <a:pt x="4976" y="1164"/>
                  </a:cubicBezTo>
                  <a:cubicBezTo>
                    <a:pt x="4999" y="1278"/>
                    <a:pt x="5022" y="1392"/>
                    <a:pt x="5022" y="1529"/>
                  </a:cubicBezTo>
                  <a:cubicBezTo>
                    <a:pt x="5022" y="1643"/>
                    <a:pt x="5022" y="1758"/>
                    <a:pt x="4999" y="1872"/>
                  </a:cubicBezTo>
                  <a:cubicBezTo>
                    <a:pt x="4954" y="1986"/>
                    <a:pt x="4931" y="2100"/>
                    <a:pt x="4862" y="2191"/>
                  </a:cubicBezTo>
                  <a:cubicBezTo>
                    <a:pt x="4817" y="2305"/>
                    <a:pt x="4748" y="2397"/>
                    <a:pt x="4657" y="2488"/>
                  </a:cubicBezTo>
                  <a:cubicBezTo>
                    <a:pt x="4566" y="2602"/>
                    <a:pt x="4429" y="2693"/>
                    <a:pt x="4315" y="2762"/>
                  </a:cubicBezTo>
                  <a:cubicBezTo>
                    <a:pt x="4109" y="2899"/>
                    <a:pt x="3904" y="2967"/>
                    <a:pt x="3675" y="3036"/>
                  </a:cubicBezTo>
                  <a:lnTo>
                    <a:pt x="3698" y="3036"/>
                  </a:lnTo>
                  <a:cubicBezTo>
                    <a:pt x="3561" y="3059"/>
                    <a:pt x="3424" y="3104"/>
                    <a:pt x="3310" y="3127"/>
                  </a:cubicBezTo>
                  <a:cubicBezTo>
                    <a:pt x="3150" y="3150"/>
                    <a:pt x="3013" y="3150"/>
                    <a:pt x="2877" y="3150"/>
                  </a:cubicBezTo>
                  <a:lnTo>
                    <a:pt x="2899" y="3150"/>
                  </a:lnTo>
                  <a:cubicBezTo>
                    <a:pt x="2827" y="3154"/>
                    <a:pt x="2755" y="3156"/>
                    <a:pt x="2683" y="3156"/>
                  </a:cubicBezTo>
                  <a:cubicBezTo>
                    <a:pt x="2351" y="3156"/>
                    <a:pt x="2032" y="3115"/>
                    <a:pt x="1712" y="3059"/>
                  </a:cubicBezTo>
                  <a:cubicBezTo>
                    <a:pt x="1347" y="2990"/>
                    <a:pt x="959" y="2899"/>
                    <a:pt x="594" y="2830"/>
                  </a:cubicBezTo>
                  <a:lnTo>
                    <a:pt x="617" y="2830"/>
                  </a:lnTo>
                  <a:cubicBezTo>
                    <a:pt x="434" y="2785"/>
                    <a:pt x="274" y="2739"/>
                    <a:pt x="115" y="2716"/>
                  </a:cubicBezTo>
                  <a:cubicBezTo>
                    <a:pt x="107" y="2709"/>
                    <a:pt x="99" y="2706"/>
                    <a:pt x="92" y="2706"/>
                  </a:cubicBezTo>
                  <a:cubicBezTo>
                    <a:pt x="77" y="2706"/>
                    <a:pt x="61" y="2716"/>
                    <a:pt x="46" y="2716"/>
                  </a:cubicBezTo>
                  <a:cubicBezTo>
                    <a:pt x="23" y="2739"/>
                    <a:pt x="1" y="2762"/>
                    <a:pt x="1" y="2785"/>
                  </a:cubicBezTo>
                  <a:cubicBezTo>
                    <a:pt x="1" y="2808"/>
                    <a:pt x="1" y="2853"/>
                    <a:pt x="23" y="2853"/>
                  </a:cubicBezTo>
                  <a:cubicBezTo>
                    <a:pt x="46" y="2876"/>
                    <a:pt x="69" y="2899"/>
                    <a:pt x="92" y="2899"/>
                  </a:cubicBezTo>
                  <a:cubicBezTo>
                    <a:pt x="617" y="3036"/>
                    <a:pt x="1142" y="3150"/>
                    <a:pt x="1667" y="3241"/>
                  </a:cubicBezTo>
                  <a:cubicBezTo>
                    <a:pt x="1941" y="3287"/>
                    <a:pt x="2215" y="3333"/>
                    <a:pt x="2488" y="3333"/>
                  </a:cubicBezTo>
                  <a:cubicBezTo>
                    <a:pt x="2592" y="3342"/>
                    <a:pt x="2700" y="3348"/>
                    <a:pt x="2809" y="3348"/>
                  </a:cubicBezTo>
                  <a:cubicBezTo>
                    <a:pt x="2963" y="3348"/>
                    <a:pt x="3117" y="3336"/>
                    <a:pt x="3265" y="3310"/>
                  </a:cubicBezTo>
                  <a:cubicBezTo>
                    <a:pt x="3493" y="3287"/>
                    <a:pt x="3698" y="3241"/>
                    <a:pt x="3904" y="3173"/>
                  </a:cubicBezTo>
                  <a:cubicBezTo>
                    <a:pt x="4086" y="3104"/>
                    <a:pt x="4246" y="3036"/>
                    <a:pt x="4383" y="2944"/>
                  </a:cubicBezTo>
                  <a:cubicBezTo>
                    <a:pt x="4634" y="2808"/>
                    <a:pt x="4862" y="2602"/>
                    <a:pt x="4999" y="2351"/>
                  </a:cubicBezTo>
                  <a:cubicBezTo>
                    <a:pt x="5136" y="2123"/>
                    <a:pt x="5205" y="1895"/>
                    <a:pt x="5228" y="1643"/>
                  </a:cubicBezTo>
                  <a:cubicBezTo>
                    <a:pt x="5228" y="1392"/>
                    <a:pt x="5182" y="1141"/>
                    <a:pt x="5091" y="936"/>
                  </a:cubicBezTo>
                  <a:cubicBezTo>
                    <a:pt x="4999" y="708"/>
                    <a:pt x="4862" y="502"/>
                    <a:pt x="4680" y="342"/>
                  </a:cubicBezTo>
                  <a:cubicBezTo>
                    <a:pt x="4497" y="205"/>
                    <a:pt x="4292" y="91"/>
                    <a:pt x="4063" y="23"/>
                  </a:cubicBezTo>
                  <a:cubicBezTo>
                    <a:pt x="3972" y="23"/>
                    <a:pt x="3858" y="0"/>
                    <a:pt x="37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4"/>
            <p:cNvSpPr/>
            <p:nvPr/>
          </p:nvSpPr>
          <p:spPr>
            <a:xfrm>
              <a:off x="4897725" y="4648125"/>
              <a:ext cx="85625" cy="125425"/>
            </a:xfrm>
            <a:custGeom>
              <a:avLst/>
              <a:gdLst/>
              <a:ahLst/>
              <a:cxnLst/>
              <a:rect l="l" t="t" r="r" b="b"/>
              <a:pathLst>
                <a:path w="3425" h="5017" extrusionOk="0">
                  <a:moveTo>
                    <a:pt x="3105" y="822"/>
                  </a:moveTo>
                  <a:cubicBezTo>
                    <a:pt x="3105" y="832"/>
                    <a:pt x="3109" y="838"/>
                    <a:pt x="3114" y="841"/>
                  </a:cubicBezTo>
                  <a:lnTo>
                    <a:pt x="3114" y="841"/>
                  </a:lnTo>
                  <a:cubicBezTo>
                    <a:pt x="3111" y="835"/>
                    <a:pt x="3108" y="828"/>
                    <a:pt x="3105" y="822"/>
                  </a:cubicBezTo>
                  <a:close/>
                  <a:moveTo>
                    <a:pt x="2124" y="0"/>
                  </a:moveTo>
                  <a:cubicBezTo>
                    <a:pt x="2032" y="0"/>
                    <a:pt x="1918" y="0"/>
                    <a:pt x="1827" y="46"/>
                  </a:cubicBezTo>
                  <a:cubicBezTo>
                    <a:pt x="1644" y="92"/>
                    <a:pt x="1462" y="183"/>
                    <a:pt x="1302" y="320"/>
                  </a:cubicBezTo>
                  <a:cubicBezTo>
                    <a:pt x="1142" y="434"/>
                    <a:pt x="1005" y="594"/>
                    <a:pt x="868" y="754"/>
                  </a:cubicBezTo>
                  <a:cubicBezTo>
                    <a:pt x="640" y="1073"/>
                    <a:pt x="434" y="1416"/>
                    <a:pt x="297" y="1781"/>
                  </a:cubicBezTo>
                  <a:cubicBezTo>
                    <a:pt x="115" y="2283"/>
                    <a:pt x="46" y="2831"/>
                    <a:pt x="24" y="3356"/>
                  </a:cubicBezTo>
                  <a:cubicBezTo>
                    <a:pt x="1" y="3881"/>
                    <a:pt x="24" y="4429"/>
                    <a:pt x="115" y="4954"/>
                  </a:cubicBezTo>
                  <a:cubicBezTo>
                    <a:pt x="138" y="4976"/>
                    <a:pt x="161" y="4999"/>
                    <a:pt x="161" y="4999"/>
                  </a:cubicBezTo>
                  <a:cubicBezTo>
                    <a:pt x="172" y="5011"/>
                    <a:pt x="189" y="5016"/>
                    <a:pt x="206" y="5016"/>
                  </a:cubicBezTo>
                  <a:cubicBezTo>
                    <a:pt x="223" y="5016"/>
                    <a:pt x="240" y="5011"/>
                    <a:pt x="252" y="4999"/>
                  </a:cubicBezTo>
                  <a:cubicBezTo>
                    <a:pt x="275" y="4999"/>
                    <a:pt x="297" y="4976"/>
                    <a:pt x="297" y="4954"/>
                  </a:cubicBezTo>
                  <a:cubicBezTo>
                    <a:pt x="320" y="4931"/>
                    <a:pt x="320" y="4908"/>
                    <a:pt x="297" y="4885"/>
                  </a:cubicBezTo>
                  <a:lnTo>
                    <a:pt x="297" y="4839"/>
                  </a:lnTo>
                  <a:cubicBezTo>
                    <a:pt x="206" y="4269"/>
                    <a:pt x="183" y="3698"/>
                    <a:pt x="229" y="3128"/>
                  </a:cubicBezTo>
                  <a:lnTo>
                    <a:pt x="229" y="3128"/>
                  </a:lnTo>
                  <a:cubicBezTo>
                    <a:pt x="229" y="3150"/>
                    <a:pt x="229" y="3150"/>
                    <a:pt x="229" y="3173"/>
                  </a:cubicBezTo>
                  <a:cubicBezTo>
                    <a:pt x="252" y="2717"/>
                    <a:pt x="343" y="2260"/>
                    <a:pt x="480" y="1826"/>
                  </a:cubicBezTo>
                  <a:cubicBezTo>
                    <a:pt x="594" y="1530"/>
                    <a:pt x="754" y="1256"/>
                    <a:pt x="937" y="1005"/>
                  </a:cubicBezTo>
                  <a:cubicBezTo>
                    <a:pt x="933" y="1005"/>
                    <a:pt x="931" y="1005"/>
                    <a:pt x="928" y="1006"/>
                  </a:cubicBezTo>
                  <a:lnTo>
                    <a:pt x="928" y="1006"/>
                  </a:lnTo>
                  <a:cubicBezTo>
                    <a:pt x="1062" y="811"/>
                    <a:pt x="1217" y="657"/>
                    <a:pt x="1393" y="503"/>
                  </a:cubicBezTo>
                  <a:cubicBezTo>
                    <a:pt x="1480" y="416"/>
                    <a:pt x="1588" y="349"/>
                    <a:pt x="1716" y="284"/>
                  </a:cubicBezTo>
                  <a:lnTo>
                    <a:pt x="1716" y="284"/>
                  </a:lnTo>
                  <a:cubicBezTo>
                    <a:pt x="1714" y="287"/>
                    <a:pt x="1713" y="292"/>
                    <a:pt x="1713" y="297"/>
                  </a:cubicBezTo>
                  <a:cubicBezTo>
                    <a:pt x="1804" y="252"/>
                    <a:pt x="1872" y="229"/>
                    <a:pt x="1964" y="206"/>
                  </a:cubicBezTo>
                  <a:cubicBezTo>
                    <a:pt x="2055" y="183"/>
                    <a:pt x="2124" y="183"/>
                    <a:pt x="2215" y="183"/>
                  </a:cubicBezTo>
                  <a:cubicBezTo>
                    <a:pt x="2283" y="206"/>
                    <a:pt x="2375" y="229"/>
                    <a:pt x="2443" y="252"/>
                  </a:cubicBezTo>
                  <a:cubicBezTo>
                    <a:pt x="2557" y="297"/>
                    <a:pt x="2648" y="343"/>
                    <a:pt x="2740" y="411"/>
                  </a:cubicBezTo>
                  <a:cubicBezTo>
                    <a:pt x="2831" y="480"/>
                    <a:pt x="2900" y="548"/>
                    <a:pt x="2968" y="617"/>
                  </a:cubicBezTo>
                  <a:cubicBezTo>
                    <a:pt x="3037" y="685"/>
                    <a:pt x="3082" y="777"/>
                    <a:pt x="3128" y="845"/>
                  </a:cubicBezTo>
                  <a:cubicBezTo>
                    <a:pt x="3128" y="845"/>
                    <a:pt x="3120" y="845"/>
                    <a:pt x="3114" y="841"/>
                  </a:cubicBezTo>
                  <a:lnTo>
                    <a:pt x="3114" y="841"/>
                  </a:lnTo>
                  <a:cubicBezTo>
                    <a:pt x="3154" y="926"/>
                    <a:pt x="3175" y="1011"/>
                    <a:pt x="3196" y="1096"/>
                  </a:cubicBezTo>
                  <a:cubicBezTo>
                    <a:pt x="3219" y="1233"/>
                    <a:pt x="3219" y="1347"/>
                    <a:pt x="3219" y="1461"/>
                  </a:cubicBezTo>
                  <a:cubicBezTo>
                    <a:pt x="3196" y="1621"/>
                    <a:pt x="3173" y="1781"/>
                    <a:pt x="3105" y="1918"/>
                  </a:cubicBezTo>
                  <a:cubicBezTo>
                    <a:pt x="3037" y="2100"/>
                    <a:pt x="2945" y="2283"/>
                    <a:pt x="2831" y="2443"/>
                  </a:cubicBezTo>
                  <a:cubicBezTo>
                    <a:pt x="2763" y="2557"/>
                    <a:pt x="2671" y="2671"/>
                    <a:pt x="2557" y="2762"/>
                  </a:cubicBezTo>
                  <a:cubicBezTo>
                    <a:pt x="2534" y="2785"/>
                    <a:pt x="2534" y="2854"/>
                    <a:pt x="2580" y="2899"/>
                  </a:cubicBezTo>
                  <a:cubicBezTo>
                    <a:pt x="2591" y="2911"/>
                    <a:pt x="2614" y="2916"/>
                    <a:pt x="2640" y="2916"/>
                  </a:cubicBezTo>
                  <a:cubicBezTo>
                    <a:pt x="2666" y="2916"/>
                    <a:pt x="2694" y="2911"/>
                    <a:pt x="2717" y="2899"/>
                  </a:cubicBezTo>
                  <a:cubicBezTo>
                    <a:pt x="2831" y="2762"/>
                    <a:pt x="2945" y="2625"/>
                    <a:pt x="3037" y="2488"/>
                  </a:cubicBezTo>
                  <a:cubicBezTo>
                    <a:pt x="3128" y="2329"/>
                    <a:pt x="3219" y="2192"/>
                    <a:pt x="3288" y="2032"/>
                  </a:cubicBezTo>
                  <a:cubicBezTo>
                    <a:pt x="3333" y="1872"/>
                    <a:pt x="3379" y="1712"/>
                    <a:pt x="3402" y="1553"/>
                  </a:cubicBezTo>
                  <a:cubicBezTo>
                    <a:pt x="3425" y="1370"/>
                    <a:pt x="3425" y="1210"/>
                    <a:pt x="3379" y="1050"/>
                  </a:cubicBezTo>
                  <a:cubicBezTo>
                    <a:pt x="3356" y="891"/>
                    <a:pt x="3288" y="731"/>
                    <a:pt x="3196" y="594"/>
                  </a:cubicBezTo>
                  <a:cubicBezTo>
                    <a:pt x="3105" y="457"/>
                    <a:pt x="2968" y="320"/>
                    <a:pt x="2831" y="229"/>
                  </a:cubicBezTo>
                  <a:cubicBezTo>
                    <a:pt x="2740" y="183"/>
                    <a:pt x="2671" y="115"/>
                    <a:pt x="2580" y="92"/>
                  </a:cubicBezTo>
                  <a:cubicBezTo>
                    <a:pt x="2489" y="46"/>
                    <a:pt x="2397" y="23"/>
                    <a:pt x="2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1" name="Google Shape;6941;p24"/>
          <p:cNvGrpSpPr/>
          <p:nvPr/>
        </p:nvGrpSpPr>
        <p:grpSpPr>
          <a:xfrm rot="-5400000">
            <a:off x="22771" y="1161247"/>
            <a:ext cx="465090" cy="510645"/>
            <a:chOff x="818450" y="719950"/>
            <a:chExt cx="162075" cy="177950"/>
          </a:xfrm>
        </p:grpSpPr>
        <p:sp>
          <p:nvSpPr>
            <p:cNvPr id="6942" name="Google Shape;6942;p24"/>
            <p:cNvSpPr/>
            <p:nvPr/>
          </p:nvSpPr>
          <p:spPr>
            <a:xfrm>
              <a:off x="917175" y="719950"/>
              <a:ext cx="63350" cy="82425"/>
            </a:xfrm>
            <a:custGeom>
              <a:avLst/>
              <a:gdLst/>
              <a:ahLst/>
              <a:cxnLst/>
              <a:rect l="l" t="t" r="r" b="b"/>
              <a:pathLst>
                <a:path w="2534" h="3297" extrusionOk="0">
                  <a:moveTo>
                    <a:pt x="459" y="1"/>
                  </a:moveTo>
                  <a:cubicBezTo>
                    <a:pt x="401" y="1"/>
                    <a:pt x="332" y="17"/>
                    <a:pt x="251" y="33"/>
                  </a:cubicBezTo>
                  <a:cubicBezTo>
                    <a:pt x="206" y="56"/>
                    <a:pt x="137" y="78"/>
                    <a:pt x="91" y="124"/>
                  </a:cubicBezTo>
                  <a:cubicBezTo>
                    <a:pt x="91" y="124"/>
                    <a:pt x="91" y="147"/>
                    <a:pt x="69" y="147"/>
                  </a:cubicBezTo>
                  <a:cubicBezTo>
                    <a:pt x="46" y="193"/>
                    <a:pt x="0" y="261"/>
                    <a:pt x="0" y="330"/>
                  </a:cubicBezTo>
                  <a:cubicBezTo>
                    <a:pt x="0" y="398"/>
                    <a:pt x="23" y="489"/>
                    <a:pt x="23" y="558"/>
                  </a:cubicBezTo>
                  <a:cubicBezTo>
                    <a:pt x="46" y="626"/>
                    <a:pt x="91" y="695"/>
                    <a:pt x="137" y="786"/>
                  </a:cubicBezTo>
                  <a:cubicBezTo>
                    <a:pt x="251" y="991"/>
                    <a:pt x="388" y="1174"/>
                    <a:pt x="502" y="1334"/>
                  </a:cubicBezTo>
                  <a:cubicBezTo>
                    <a:pt x="662" y="1516"/>
                    <a:pt x="822" y="1722"/>
                    <a:pt x="1027" y="1950"/>
                  </a:cubicBezTo>
                  <a:cubicBezTo>
                    <a:pt x="1187" y="2110"/>
                    <a:pt x="1370" y="2293"/>
                    <a:pt x="1598" y="2521"/>
                  </a:cubicBezTo>
                  <a:cubicBezTo>
                    <a:pt x="1758" y="2681"/>
                    <a:pt x="1917" y="2817"/>
                    <a:pt x="2077" y="2977"/>
                  </a:cubicBezTo>
                  <a:lnTo>
                    <a:pt x="2146" y="3046"/>
                  </a:lnTo>
                  <a:cubicBezTo>
                    <a:pt x="2191" y="3091"/>
                    <a:pt x="2260" y="3160"/>
                    <a:pt x="2328" y="3206"/>
                  </a:cubicBezTo>
                  <a:lnTo>
                    <a:pt x="2328" y="3228"/>
                  </a:lnTo>
                  <a:cubicBezTo>
                    <a:pt x="2351" y="3274"/>
                    <a:pt x="2397" y="3297"/>
                    <a:pt x="2442" y="3297"/>
                  </a:cubicBezTo>
                  <a:lnTo>
                    <a:pt x="2465" y="3297"/>
                  </a:lnTo>
                  <a:cubicBezTo>
                    <a:pt x="2465" y="3297"/>
                    <a:pt x="2488" y="3274"/>
                    <a:pt x="2511" y="3274"/>
                  </a:cubicBezTo>
                  <a:cubicBezTo>
                    <a:pt x="2534" y="3251"/>
                    <a:pt x="2534" y="3228"/>
                    <a:pt x="2534" y="3183"/>
                  </a:cubicBezTo>
                  <a:cubicBezTo>
                    <a:pt x="2534" y="3160"/>
                    <a:pt x="2511" y="3160"/>
                    <a:pt x="2488" y="3137"/>
                  </a:cubicBezTo>
                  <a:lnTo>
                    <a:pt x="2488" y="3114"/>
                  </a:lnTo>
                  <a:cubicBezTo>
                    <a:pt x="2283" y="2544"/>
                    <a:pt x="2077" y="2064"/>
                    <a:pt x="1872" y="1608"/>
                  </a:cubicBezTo>
                  <a:cubicBezTo>
                    <a:pt x="1712" y="1243"/>
                    <a:pt x="1552" y="969"/>
                    <a:pt x="1392" y="718"/>
                  </a:cubicBezTo>
                  <a:cubicBezTo>
                    <a:pt x="1301" y="581"/>
                    <a:pt x="1210" y="466"/>
                    <a:pt x="1119" y="375"/>
                  </a:cubicBezTo>
                  <a:cubicBezTo>
                    <a:pt x="1027" y="261"/>
                    <a:pt x="936" y="170"/>
                    <a:pt x="845" y="124"/>
                  </a:cubicBezTo>
                  <a:cubicBezTo>
                    <a:pt x="731" y="56"/>
                    <a:pt x="639" y="10"/>
                    <a:pt x="525" y="10"/>
                  </a:cubicBezTo>
                  <a:cubicBezTo>
                    <a:pt x="505" y="3"/>
                    <a:pt x="483" y="1"/>
                    <a:pt x="45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4"/>
            <p:cNvSpPr/>
            <p:nvPr/>
          </p:nvSpPr>
          <p:spPr>
            <a:xfrm>
              <a:off x="818450" y="783525"/>
              <a:ext cx="125000" cy="45675"/>
            </a:xfrm>
            <a:custGeom>
              <a:avLst/>
              <a:gdLst/>
              <a:ahLst/>
              <a:cxnLst/>
              <a:rect l="l" t="t" r="r" b="b"/>
              <a:pathLst>
                <a:path w="5000" h="1827" extrusionOk="0">
                  <a:moveTo>
                    <a:pt x="434" y="1"/>
                  </a:moveTo>
                  <a:cubicBezTo>
                    <a:pt x="343" y="23"/>
                    <a:pt x="251" y="46"/>
                    <a:pt x="183" y="92"/>
                  </a:cubicBezTo>
                  <a:cubicBezTo>
                    <a:pt x="160" y="92"/>
                    <a:pt x="160" y="115"/>
                    <a:pt x="137" y="138"/>
                  </a:cubicBezTo>
                  <a:cubicBezTo>
                    <a:pt x="92" y="160"/>
                    <a:pt x="69" y="206"/>
                    <a:pt x="46" y="252"/>
                  </a:cubicBezTo>
                  <a:cubicBezTo>
                    <a:pt x="23" y="320"/>
                    <a:pt x="0" y="411"/>
                    <a:pt x="0" y="526"/>
                  </a:cubicBezTo>
                  <a:cubicBezTo>
                    <a:pt x="23" y="617"/>
                    <a:pt x="46" y="708"/>
                    <a:pt x="92" y="799"/>
                  </a:cubicBezTo>
                  <a:cubicBezTo>
                    <a:pt x="160" y="959"/>
                    <a:pt x="320" y="1119"/>
                    <a:pt x="548" y="1233"/>
                  </a:cubicBezTo>
                  <a:cubicBezTo>
                    <a:pt x="799" y="1393"/>
                    <a:pt x="1096" y="1461"/>
                    <a:pt x="1324" y="1530"/>
                  </a:cubicBezTo>
                  <a:cubicBezTo>
                    <a:pt x="1575" y="1598"/>
                    <a:pt x="1872" y="1644"/>
                    <a:pt x="2237" y="1690"/>
                  </a:cubicBezTo>
                  <a:cubicBezTo>
                    <a:pt x="2534" y="1735"/>
                    <a:pt x="2854" y="1758"/>
                    <a:pt x="3219" y="1781"/>
                  </a:cubicBezTo>
                  <a:cubicBezTo>
                    <a:pt x="3515" y="1804"/>
                    <a:pt x="3835" y="1804"/>
                    <a:pt x="4223" y="1804"/>
                  </a:cubicBezTo>
                  <a:lnTo>
                    <a:pt x="4428" y="1804"/>
                  </a:lnTo>
                  <a:cubicBezTo>
                    <a:pt x="4588" y="1827"/>
                    <a:pt x="4748" y="1827"/>
                    <a:pt x="4885" y="1827"/>
                  </a:cubicBezTo>
                  <a:cubicBezTo>
                    <a:pt x="4908" y="1827"/>
                    <a:pt x="4953" y="1827"/>
                    <a:pt x="4976" y="1804"/>
                  </a:cubicBezTo>
                  <a:cubicBezTo>
                    <a:pt x="4976" y="1804"/>
                    <a:pt x="4976" y="1781"/>
                    <a:pt x="4976" y="1781"/>
                  </a:cubicBezTo>
                  <a:cubicBezTo>
                    <a:pt x="4999" y="1735"/>
                    <a:pt x="4976" y="1667"/>
                    <a:pt x="4931" y="1667"/>
                  </a:cubicBezTo>
                  <a:cubicBezTo>
                    <a:pt x="4931" y="1644"/>
                    <a:pt x="4931" y="1644"/>
                    <a:pt x="4931" y="1644"/>
                  </a:cubicBezTo>
                  <a:cubicBezTo>
                    <a:pt x="4657" y="1553"/>
                    <a:pt x="4406" y="1439"/>
                    <a:pt x="4155" y="1347"/>
                  </a:cubicBezTo>
                  <a:cubicBezTo>
                    <a:pt x="4040" y="1302"/>
                    <a:pt x="3949" y="1256"/>
                    <a:pt x="3835" y="1188"/>
                  </a:cubicBezTo>
                  <a:cubicBezTo>
                    <a:pt x="3744" y="1165"/>
                    <a:pt x="3652" y="1119"/>
                    <a:pt x="3584" y="1073"/>
                  </a:cubicBezTo>
                  <a:lnTo>
                    <a:pt x="3333" y="959"/>
                  </a:lnTo>
                  <a:cubicBezTo>
                    <a:pt x="2899" y="731"/>
                    <a:pt x="2374" y="480"/>
                    <a:pt x="1804" y="274"/>
                  </a:cubicBezTo>
                  <a:cubicBezTo>
                    <a:pt x="1530" y="183"/>
                    <a:pt x="1279" y="92"/>
                    <a:pt x="1050" y="46"/>
                  </a:cubicBezTo>
                  <a:cubicBezTo>
                    <a:pt x="913" y="23"/>
                    <a:pt x="822" y="1"/>
                    <a:pt x="708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4"/>
            <p:cNvSpPr/>
            <p:nvPr/>
          </p:nvSpPr>
          <p:spPr>
            <a:xfrm>
              <a:off x="869800" y="871675"/>
              <a:ext cx="85625" cy="26225"/>
            </a:xfrm>
            <a:custGeom>
              <a:avLst/>
              <a:gdLst/>
              <a:ahLst/>
              <a:cxnLst/>
              <a:rect l="l" t="t" r="r" b="b"/>
              <a:pathLst>
                <a:path w="3425" h="1049" extrusionOk="0">
                  <a:moveTo>
                    <a:pt x="1109" y="0"/>
                  </a:moveTo>
                  <a:cubicBezTo>
                    <a:pt x="1029" y="0"/>
                    <a:pt x="949" y="4"/>
                    <a:pt x="868" y="13"/>
                  </a:cubicBezTo>
                  <a:cubicBezTo>
                    <a:pt x="685" y="35"/>
                    <a:pt x="503" y="104"/>
                    <a:pt x="297" y="195"/>
                  </a:cubicBezTo>
                  <a:cubicBezTo>
                    <a:pt x="229" y="218"/>
                    <a:pt x="183" y="264"/>
                    <a:pt x="115" y="286"/>
                  </a:cubicBezTo>
                  <a:cubicBezTo>
                    <a:pt x="115" y="309"/>
                    <a:pt x="92" y="309"/>
                    <a:pt x="92" y="332"/>
                  </a:cubicBezTo>
                  <a:cubicBezTo>
                    <a:pt x="46" y="355"/>
                    <a:pt x="23" y="378"/>
                    <a:pt x="23" y="423"/>
                  </a:cubicBezTo>
                  <a:cubicBezTo>
                    <a:pt x="1" y="469"/>
                    <a:pt x="1" y="515"/>
                    <a:pt x="23" y="560"/>
                  </a:cubicBezTo>
                  <a:cubicBezTo>
                    <a:pt x="23" y="629"/>
                    <a:pt x="69" y="652"/>
                    <a:pt x="115" y="697"/>
                  </a:cubicBezTo>
                  <a:cubicBezTo>
                    <a:pt x="160" y="720"/>
                    <a:pt x="206" y="766"/>
                    <a:pt x="252" y="789"/>
                  </a:cubicBezTo>
                  <a:cubicBezTo>
                    <a:pt x="343" y="834"/>
                    <a:pt x="411" y="857"/>
                    <a:pt x="503" y="903"/>
                  </a:cubicBezTo>
                  <a:cubicBezTo>
                    <a:pt x="594" y="926"/>
                    <a:pt x="708" y="971"/>
                    <a:pt x="822" y="994"/>
                  </a:cubicBezTo>
                  <a:cubicBezTo>
                    <a:pt x="936" y="1017"/>
                    <a:pt x="1028" y="1040"/>
                    <a:pt x="1165" y="1040"/>
                  </a:cubicBezTo>
                  <a:cubicBezTo>
                    <a:pt x="1226" y="1046"/>
                    <a:pt x="1289" y="1049"/>
                    <a:pt x="1353" y="1049"/>
                  </a:cubicBezTo>
                  <a:cubicBezTo>
                    <a:pt x="1529" y="1049"/>
                    <a:pt x="1717" y="1027"/>
                    <a:pt x="1918" y="994"/>
                  </a:cubicBezTo>
                  <a:cubicBezTo>
                    <a:pt x="2192" y="971"/>
                    <a:pt x="2443" y="903"/>
                    <a:pt x="2648" y="834"/>
                  </a:cubicBezTo>
                  <a:cubicBezTo>
                    <a:pt x="2854" y="789"/>
                    <a:pt x="3082" y="720"/>
                    <a:pt x="3265" y="652"/>
                  </a:cubicBezTo>
                  <a:lnTo>
                    <a:pt x="3356" y="629"/>
                  </a:lnTo>
                  <a:cubicBezTo>
                    <a:pt x="3379" y="606"/>
                    <a:pt x="3379" y="606"/>
                    <a:pt x="3379" y="606"/>
                  </a:cubicBezTo>
                  <a:cubicBezTo>
                    <a:pt x="3402" y="583"/>
                    <a:pt x="3424" y="537"/>
                    <a:pt x="3402" y="492"/>
                  </a:cubicBezTo>
                  <a:cubicBezTo>
                    <a:pt x="3402" y="469"/>
                    <a:pt x="3356" y="446"/>
                    <a:pt x="3310" y="446"/>
                  </a:cubicBezTo>
                  <a:cubicBezTo>
                    <a:pt x="3310" y="423"/>
                    <a:pt x="3287" y="423"/>
                    <a:pt x="3242" y="401"/>
                  </a:cubicBezTo>
                  <a:cubicBezTo>
                    <a:pt x="3014" y="355"/>
                    <a:pt x="2785" y="309"/>
                    <a:pt x="2557" y="241"/>
                  </a:cubicBezTo>
                  <a:cubicBezTo>
                    <a:pt x="2397" y="195"/>
                    <a:pt x="2237" y="172"/>
                    <a:pt x="2078" y="127"/>
                  </a:cubicBezTo>
                  <a:cubicBezTo>
                    <a:pt x="1781" y="71"/>
                    <a:pt x="1454" y="0"/>
                    <a:pt x="1109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5" name="Google Shape;6945;p24"/>
          <p:cNvGrpSpPr/>
          <p:nvPr/>
        </p:nvGrpSpPr>
        <p:grpSpPr>
          <a:xfrm rot="672145">
            <a:off x="8776320" y="3663591"/>
            <a:ext cx="329643" cy="423839"/>
            <a:chOff x="3526675" y="707075"/>
            <a:chExt cx="187750" cy="241400"/>
          </a:xfrm>
        </p:grpSpPr>
        <p:sp>
          <p:nvSpPr>
            <p:cNvPr id="6946" name="Google Shape;6946;p24"/>
            <p:cNvSpPr/>
            <p:nvPr/>
          </p:nvSpPr>
          <p:spPr>
            <a:xfrm>
              <a:off x="3633950" y="834325"/>
              <a:ext cx="80475" cy="92450"/>
            </a:xfrm>
            <a:custGeom>
              <a:avLst/>
              <a:gdLst/>
              <a:ahLst/>
              <a:cxnLst/>
              <a:rect l="l" t="t" r="r" b="b"/>
              <a:pathLst>
                <a:path w="3219" h="3698" extrusionOk="0">
                  <a:moveTo>
                    <a:pt x="2648" y="0"/>
                  </a:moveTo>
                  <a:cubicBezTo>
                    <a:pt x="2557" y="0"/>
                    <a:pt x="2443" y="23"/>
                    <a:pt x="2306" y="69"/>
                  </a:cubicBezTo>
                  <a:cubicBezTo>
                    <a:pt x="2169" y="114"/>
                    <a:pt x="2032" y="183"/>
                    <a:pt x="1895" y="274"/>
                  </a:cubicBezTo>
                  <a:cubicBezTo>
                    <a:pt x="1781" y="342"/>
                    <a:pt x="1667" y="457"/>
                    <a:pt x="1553" y="593"/>
                  </a:cubicBezTo>
                  <a:cubicBezTo>
                    <a:pt x="1438" y="685"/>
                    <a:pt x="1347" y="822"/>
                    <a:pt x="1233" y="982"/>
                  </a:cubicBezTo>
                  <a:cubicBezTo>
                    <a:pt x="1028" y="1301"/>
                    <a:pt x="868" y="1621"/>
                    <a:pt x="754" y="1917"/>
                  </a:cubicBezTo>
                  <a:cubicBezTo>
                    <a:pt x="662" y="2100"/>
                    <a:pt x="571" y="2305"/>
                    <a:pt x="503" y="2488"/>
                  </a:cubicBezTo>
                  <a:cubicBezTo>
                    <a:pt x="434" y="2625"/>
                    <a:pt x="388" y="2762"/>
                    <a:pt x="343" y="2876"/>
                  </a:cubicBezTo>
                  <a:cubicBezTo>
                    <a:pt x="229" y="3104"/>
                    <a:pt x="137" y="3333"/>
                    <a:pt x="0" y="3561"/>
                  </a:cubicBezTo>
                  <a:cubicBezTo>
                    <a:pt x="0" y="3584"/>
                    <a:pt x="0" y="3606"/>
                    <a:pt x="0" y="3629"/>
                  </a:cubicBezTo>
                  <a:cubicBezTo>
                    <a:pt x="0" y="3652"/>
                    <a:pt x="23" y="3675"/>
                    <a:pt x="46" y="3675"/>
                  </a:cubicBezTo>
                  <a:lnTo>
                    <a:pt x="69" y="3675"/>
                  </a:lnTo>
                  <a:cubicBezTo>
                    <a:pt x="92" y="3698"/>
                    <a:pt x="92" y="3698"/>
                    <a:pt x="115" y="3698"/>
                  </a:cubicBezTo>
                  <a:cubicBezTo>
                    <a:pt x="137" y="3698"/>
                    <a:pt x="160" y="3698"/>
                    <a:pt x="183" y="3675"/>
                  </a:cubicBezTo>
                  <a:cubicBezTo>
                    <a:pt x="685" y="3355"/>
                    <a:pt x="1119" y="3059"/>
                    <a:pt x="1484" y="2739"/>
                  </a:cubicBezTo>
                  <a:cubicBezTo>
                    <a:pt x="1849" y="2465"/>
                    <a:pt x="2192" y="2168"/>
                    <a:pt x="2511" y="1849"/>
                  </a:cubicBezTo>
                  <a:cubicBezTo>
                    <a:pt x="2671" y="1666"/>
                    <a:pt x="2808" y="1484"/>
                    <a:pt x="2922" y="1324"/>
                  </a:cubicBezTo>
                  <a:cubicBezTo>
                    <a:pt x="3059" y="1118"/>
                    <a:pt x="3127" y="936"/>
                    <a:pt x="3173" y="753"/>
                  </a:cubicBezTo>
                  <a:cubicBezTo>
                    <a:pt x="3219" y="593"/>
                    <a:pt x="3219" y="434"/>
                    <a:pt x="3150" y="297"/>
                  </a:cubicBezTo>
                  <a:cubicBezTo>
                    <a:pt x="3127" y="228"/>
                    <a:pt x="3082" y="183"/>
                    <a:pt x="3036" y="137"/>
                  </a:cubicBezTo>
                  <a:cubicBezTo>
                    <a:pt x="3013" y="114"/>
                    <a:pt x="2968" y="91"/>
                    <a:pt x="2945" y="69"/>
                  </a:cubicBezTo>
                  <a:cubicBezTo>
                    <a:pt x="2922" y="46"/>
                    <a:pt x="2876" y="46"/>
                    <a:pt x="2831" y="23"/>
                  </a:cubicBezTo>
                  <a:cubicBezTo>
                    <a:pt x="2785" y="23"/>
                    <a:pt x="2717" y="0"/>
                    <a:pt x="264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4"/>
            <p:cNvSpPr/>
            <p:nvPr/>
          </p:nvSpPr>
          <p:spPr>
            <a:xfrm>
              <a:off x="3584875" y="707075"/>
              <a:ext cx="43950" cy="152950"/>
            </a:xfrm>
            <a:custGeom>
              <a:avLst/>
              <a:gdLst/>
              <a:ahLst/>
              <a:cxnLst/>
              <a:rect l="l" t="t" r="r" b="b"/>
              <a:pathLst>
                <a:path w="1758" h="6118" extrusionOk="0">
                  <a:moveTo>
                    <a:pt x="1119" y="0"/>
                  </a:moveTo>
                  <a:cubicBezTo>
                    <a:pt x="1073" y="0"/>
                    <a:pt x="1050" y="23"/>
                    <a:pt x="1005" y="23"/>
                  </a:cubicBezTo>
                  <a:cubicBezTo>
                    <a:pt x="936" y="46"/>
                    <a:pt x="868" y="68"/>
                    <a:pt x="799" y="114"/>
                  </a:cubicBezTo>
                  <a:cubicBezTo>
                    <a:pt x="685" y="205"/>
                    <a:pt x="571" y="320"/>
                    <a:pt x="480" y="479"/>
                  </a:cubicBezTo>
                  <a:cubicBezTo>
                    <a:pt x="411" y="593"/>
                    <a:pt x="343" y="753"/>
                    <a:pt x="274" y="936"/>
                  </a:cubicBezTo>
                  <a:cubicBezTo>
                    <a:pt x="252" y="1050"/>
                    <a:pt x="206" y="1187"/>
                    <a:pt x="160" y="1347"/>
                  </a:cubicBezTo>
                  <a:cubicBezTo>
                    <a:pt x="115" y="1552"/>
                    <a:pt x="92" y="1758"/>
                    <a:pt x="69" y="1986"/>
                  </a:cubicBezTo>
                  <a:cubicBezTo>
                    <a:pt x="23" y="2397"/>
                    <a:pt x="0" y="2830"/>
                    <a:pt x="23" y="3355"/>
                  </a:cubicBezTo>
                  <a:cubicBezTo>
                    <a:pt x="46" y="3857"/>
                    <a:pt x="92" y="4360"/>
                    <a:pt x="160" y="4839"/>
                  </a:cubicBezTo>
                  <a:cubicBezTo>
                    <a:pt x="183" y="5227"/>
                    <a:pt x="229" y="5638"/>
                    <a:pt x="252" y="6026"/>
                  </a:cubicBezTo>
                  <a:cubicBezTo>
                    <a:pt x="252" y="6072"/>
                    <a:pt x="297" y="6117"/>
                    <a:pt x="343" y="6117"/>
                  </a:cubicBezTo>
                  <a:cubicBezTo>
                    <a:pt x="366" y="6117"/>
                    <a:pt x="388" y="6094"/>
                    <a:pt x="411" y="6072"/>
                  </a:cubicBezTo>
                  <a:cubicBezTo>
                    <a:pt x="434" y="6072"/>
                    <a:pt x="434" y="6049"/>
                    <a:pt x="434" y="6026"/>
                  </a:cubicBezTo>
                  <a:lnTo>
                    <a:pt x="434" y="6003"/>
                  </a:lnTo>
                  <a:cubicBezTo>
                    <a:pt x="525" y="5752"/>
                    <a:pt x="617" y="5501"/>
                    <a:pt x="708" y="5250"/>
                  </a:cubicBezTo>
                  <a:cubicBezTo>
                    <a:pt x="868" y="4839"/>
                    <a:pt x="1028" y="4382"/>
                    <a:pt x="1165" y="3949"/>
                  </a:cubicBezTo>
                  <a:cubicBezTo>
                    <a:pt x="1301" y="3584"/>
                    <a:pt x="1393" y="3218"/>
                    <a:pt x="1484" y="2899"/>
                  </a:cubicBezTo>
                  <a:cubicBezTo>
                    <a:pt x="1575" y="2579"/>
                    <a:pt x="1644" y="2237"/>
                    <a:pt x="1689" y="1895"/>
                  </a:cubicBezTo>
                  <a:cubicBezTo>
                    <a:pt x="1712" y="1621"/>
                    <a:pt x="1758" y="1347"/>
                    <a:pt x="1758" y="1050"/>
                  </a:cubicBezTo>
                  <a:cubicBezTo>
                    <a:pt x="1758" y="890"/>
                    <a:pt x="1735" y="730"/>
                    <a:pt x="1712" y="593"/>
                  </a:cubicBezTo>
                  <a:cubicBezTo>
                    <a:pt x="1689" y="434"/>
                    <a:pt x="1621" y="320"/>
                    <a:pt x="1553" y="205"/>
                  </a:cubicBezTo>
                  <a:cubicBezTo>
                    <a:pt x="1507" y="160"/>
                    <a:pt x="1461" y="114"/>
                    <a:pt x="1416" y="91"/>
                  </a:cubicBezTo>
                  <a:cubicBezTo>
                    <a:pt x="1370" y="46"/>
                    <a:pt x="1301" y="23"/>
                    <a:pt x="1210" y="23"/>
                  </a:cubicBezTo>
                  <a:cubicBezTo>
                    <a:pt x="1187" y="0"/>
                    <a:pt x="1165" y="0"/>
                    <a:pt x="111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4"/>
            <p:cNvSpPr/>
            <p:nvPr/>
          </p:nvSpPr>
          <p:spPr>
            <a:xfrm>
              <a:off x="3526675" y="785800"/>
              <a:ext cx="46800" cy="162675"/>
            </a:xfrm>
            <a:custGeom>
              <a:avLst/>
              <a:gdLst/>
              <a:ahLst/>
              <a:cxnLst/>
              <a:rect l="l" t="t" r="r" b="b"/>
              <a:pathLst>
                <a:path w="1872" h="6507" extrusionOk="0">
                  <a:moveTo>
                    <a:pt x="776" y="1"/>
                  </a:moveTo>
                  <a:cubicBezTo>
                    <a:pt x="708" y="1"/>
                    <a:pt x="617" y="24"/>
                    <a:pt x="548" y="47"/>
                  </a:cubicBezTo>
                  <a:cubicBezTo>
                    <a:pt x="480" y="69"/>
                    <a:pt x="411" y="115"/>
                    <a:pt x="343" y="161"/>
                  </a:cubicBezTo>
                  <a:cubicBezTo>
                    <a:pt x="297" y="206"/>
                    <a:pt x="251" y="252"/>
                    <a:pt x="206" y="343"/>
                  </a:cubicBezTo>
                  <a:cubicBezTo>
                    <a:pt x="160" y="389"/>
                    <a:pt x="137" y="480"/>
                    <a:pt x="92" y="572"/>
                  </a:cubicBezTo>
                  <a:cubicBezTo>
                    <a:pt x="69" y="640"/>
                    <a:pt x="46" y="731"/>
                    <a:pt x="46" y="845"/>
                  </a:cubicBezTo>
                  <a:cubicBezTo>
                    <a:pt x="23" y="937"/>
                    <a:pt x="0" y="1051"/>
                    <a:pt x="0" y="1165"/>
                  </a:cubicBezTo>
                  <a:cubicBezTo>
                    <a:pt x="0" y="1370"/>
                    <a:pt x="0" y="1621"/>
                    <a:pt x="46" y="1895"/>
                  </a:cubicBezTo>
                  <a:cubicBezTo>
                    <a:pt x="69" y="2169"/>
                    <a:pt x="114" y="2420"/>
                    <a:pt x="183" y="2740"/>
                  </a:cubicBezTo>
                  <a:cubicBezTo>
                    <a:pt x="274" y="3242"/>
                    <a:pt x="411" y="3790"/>
                    <a:pt x="594" y="4452"/>
                  </a:cubicBezTo>
                  <a:cubicBezTo>
                    <a:pt x="753" y="5022"/>
                    <a:pt x="959" y="5616"/>
                    <a:pt x="1233" y="6415"/>
                  </a:cubicBezTo>
                  <a:cubicBezTo>
                    <a:pt x="1256" y="6460"/>
                    <a:pt x="1278" y="6483"/>
                    <a:pt x="1324" y="6483"/>
                  </a:cubicBezTo>
                  <a:lnTo>
                    <a:pt x="1347" y="6483"/>
                  </a:lnTo>
                  <a:cubicBezTo>
                    <a:pt x="1347" y="6506"/>
                    <a:pt x="1370" y="6506"/>
                    <a:pt x="1370" y="6506"/>
                  </a:cubicBezTo>
                  <a:cubicBezTo>
                    <a:pt x="1415" y="6506"/>
                    <a:pt x="1461" y="6460"/>
                    <a:pt x="1461" y="6438"/>
                  </a:cubicBezTo>
                  <a:cubicBezTo>
                    <a:pt x="1507" y="6209"/>
                    <a:pt x="1552" y="5981"/>
                    <a:pt x="1598" y="5753"/>
                  </a:cubicBezTo>
                  <a:cubicBezTo>
                    <a:pt x="1598" y="5684"/>
                    <a:pt x="1621" y="5593"/>
                    <a:pt x="1621" y="5525"/>
                  </a:cubicBezTo>
                  <a:lnTo>
                    <a:pt x="1621" y="5456"/>
                  </a:lnTo>
                  <a:lnTo>
                    <a:pt x="1644" y="5410"/>
                  </a:lnTo>
                  <a:cubicBezTo>
                    <a:pt x="1644" y="5388"/>
                    <a:pt x="1644" y="5388"/>
                    <a:pt x="1644" y="5388"/>
                  </a:cubicBezTo>
                  <a:cubicBezTo>
                    <a:pt x="1666" y="5205"/>
                    <a:pt x="1689" y="5045"/>
                    <a:pt x="1712" y="4863"/>
                  </a:cubicBezTo>
                  <a:cubicBezTo>
                    <a:pt x="1781" y="4269"/>
                    <a:pt x="1826" y="3699"/>
                    <a:pt x="1826" y="3151"/>
                  </a:cubicBezTo>
                  <a:cubicBezTo>
                    <a:pt x="1872" y="2420"/>
                    <a:pt x="1826" y="1873"/>
                    <a:pt x="1758" y="1370"/>
                  </a:cubicBezTo>
                  <a:cubicBezTo>
                    <a:pt x="1712" y="1097"/>
                    <a:pt x="1666" y="868"/>
                    <a:pt x="1575" y="663"/>
                  </a:cubicBezTo>
                  <a:cubicBezTo>
                    <a:pt x="1507" y="457"/>
                    <a:pt x="1393" y="298"/>
                    <a:pt x="1278" y="183"/>
                  </a:cubicBezTo>
                  <a:cubicBezTo>
                    <a:pt x="1210" y="115"/>
                    <a:pt x="1142" y="69"/>
                    <a:pt x="1050" y="47"/>
                  </a:cubicBezTo>
                  <a:cubicBezTo>
                    <a:pt x="982" y="24"/>
                    <a:pt x="890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9" name="Google Shape;6949;p24"/>
          <p:cNvSpPr/>
          <p:nvPr/>
        </p:nvSpPr>
        <p:spPr>
          <a:xfrm rot="1258828">
            <a:off x="1816779" y="233645"/>
            <a:ext cx="339518" cy="110637"/>
          </a:xfrm>
          <a:custGeom>
            <a:avLst/>
            <a:gdLst/>
            <a:ahLst/>
            <a:cxnLst/>
            <a:rect l="l" t="t" r="r" b="b"/>
            <a:pathLst>
              <a:path w="4232" h="1379" extrusionOk="0">
                <a:moveTo>
                  <a:pt x="2195" y="0"/>
                </a:moveTo>
                <a:cubicBezTo>
                  <a:pt x="2121" y="4"/>
                  <a:pt x="2047" y="31"/>
                  <a:pt x="1987" y="68"/>
                </a:cubicBezTo>
                <a:cubicBezTo>
                  <a:pt x="1924" y="108"/>
                  <a:pt x="1871" y="155"/>
                  <a:pt x="1820" y="208"/>
                </a:cubicBezTo>
                <a:cubicBezTo>
                  <a:pt x="1774" y="258"/>
                  <a:pt x="1737" y="312"/>
                  <a:pt x="1710" y="372"/>
                </a:cubicBezTo>
                <a:cubicBezTo>
                  <a:pt x="1697" y="402"/>
                  <a:pt x="1686" y="432"/>
                  <a:pt x="1677" y="459"/>
                </a:cubicBezTo>
                <a:cubicBezTo>
                  <a:pt x="1650" y="526"/>
                  <a:pt x="1630" y="593"/>
                  <a:pt x="1610" y="659"/>
                </a:cubicBezTo>
                <a:cubicBezTo>
                  <a:pt x="1583" y="763"/>
                  <a:pt x="1556" y="863"/>
                  <a:pt x="1522" y="964"/>
                </a:cubicBezTo>
                <a:cubicBezTo>
                  <a:pt x="1513" y="988"/>
                  <a:pt x="1502" y="1014"/>
                  <a:pt x="1490" y="1038"/>
                </a:cubicBezTo>
                <a:cubicBezTo>
                  <a:pt x="1445" y="1017"/>
                  <a:pt x="1402" y="994"/>
                  <a:pt x="1362" y="964"/>
                </a:cubicBezTo>
                <a:cubicBezTo>
                  <a:pt x="1352" y="957"/>
                  <a:pt x="1342" y="948"/>
                  <a:pt x="1332" y="937"/>
                </a:cubicBezTo>
                <a:cubicBezTo>
                  <a:pt x="1289" y="880"/>
                  <a:pt x="1252" y="820"/>
                  <a:pt x="1221" y="760"/>
                </a:cubicBezTo>
                <a:cubicBezTo>
                  <a:pt x="1201" y="713"/>
                  <a:pt x="1189" y="667"/>
                  <a:pt x="1178" y="619"/>
                </a:cubicBezTo>
                <a:cubicBezTo>
                  <a:pt x="1161" y="566"/>
                  <a:pt x="1148" y="513"/>
                  <a:pt x="1128" y="462"/>
                </a:cubicBezTo>
                <a:cubicBezTo>
                  <a:pt x="1108" y="399"/>
                  <a:pt x="1084" y="338"/>
                  <a:pt x="1055" y="281"/>
                </a:cubicBezTo>
                <a:cubicBezTo>
                  <a:pt x="998" y="168"/>
                  <a:pt x="891" y="85"/>
                  <a:pt x="760" y="68"/>
                </a:cubicBezTo>
                <a:cubicBezTo>
                  <a:pt x="740" y="65"/>
                  <a:pt x="720" y="64"/>
                  <a:pt x="700" y="64"/>
                </a:cubicBezTo>
                <a:cubicBezTo>
                  <a:pt x="639" y="64"/>
                  <a:pt x="577" y="76"/>
                  <a:pt x="519" y="101"/>
                </a:cubicBezTo>
                <a:cubicBezTo>
                  <a:pt x="459" y="125"/>
                  <a:pt x="402" y="151"/>
                  <a:pt x="352" y="191"/>
                </a:cubicBezTo>
                <a:cubicBezTo>
                  <a:pt x="322" y="215"/>
                  <a:pt x="295" y="238"/>
                  <a:pt x="269" y="261"/>
                </a:cubicBezTo>
                <a:cubicBezTo>
                  <a:pt x="238" y="292"/>
                  <a:pt x="218" y="326"/>
                  <a:pt x="195" y="355"/>
                </a:cubicBezTo>
                <a:cubicBezTo>
                  <a:pt x="158" y="412"/>
                  <a:pt x="135" y="479"/>
                  <a:pt x="115" y="542"/>
                </a:cubicBezTo>
                <a:cubicBezTo>
                  <a:pt x="91" y="623"/>
                  <a:pt x="78" y="707"/>
                  <a:pt x="65" y="790"/>
                </a:cubicBezTo>
                <a:cubicBezTo>
                  <a:pt x="45" y="897"/>
                  <a:pt x="25" y="1004"/>
                  <a:pt x="8" y="1111"/>
                </a:cubicBezTo>
                <a:cubicBezTo>
                  <a:pt x="1" y="1144"/>
                  <a:pt x="5" y="1181"/>
                  <a:pt x="25" y="1212"/>
                </a:cubicBezTo>
                <a:cubicBezTo>
                  <a:pt x="45" y="1241"/>
                  <a:pt x="74" y="1261"/>
                  <a:pt x="108" y="1269"/>
                </a:cubicBezTo>
                <a:cubicBezTo>
                  <a:pt x="118" y="1271"/>
                  <a:pt x="127" y="1272"/>
                  <a:pt x="137" y="1272"/>
                </a:cubicBezTo>
                <a:cubicBezTo>
                  <a:pt x="195" y="1272"/>
                  <a:pt x="254" y="1231"/>
                  <a:pt x="266" y="1168"/>
                </a:cubicBezTo>
                <a:cubicBezTo>
                  <a:pt x="286" y="1058"/>
                  <a:pt x="306" y="944"/>
                  <a:pt x="326" y="834"/>
                </a:cubicBezTo>
                <a:cubicBezTo>
                  <a:pt x="339" y="747"/>
                  <a:pt x="359" y="663"/>
                  <a:pt x="386" y="579"/>
                </a:cubicBezTo>
                <a:cubicBezTo>
                  <a:pt x="399" y="546"/>
                  <a:pt x="416" y="516"/>
                  <a:pt x="432" y="486"/>
                </a:cubicBezTo>
                <a:cubicBezTo>
                  <a:pt x="453" y="462"/>
                  <a:pt x="473" y="442"/>
                  <a:pt x="496" y="422"/>
                </a:cubicBezTo>
                <a:cubicBezTo>
                  <a:pt x="522" y="399"/>
                  <a:pt x="553" y="382"/>
                  <a:pt x="583" y="366"/>
                </a:cubicBezTo>
                <a:cubicBezTo>
                  <a:pt x="610" y="355"/>
                  <a:pt x="633" y="346"/>
                  <a:pt x="660" y="338"/>
                </a:cubicBezTo>
                <a:cubicBezTo>
                  <a:pt x="676" y="335"/>
                  <a:pt x="690" y="335"/>
                  <a:pt x="707" y="335"/>
                </a:cubicBezTo>
                <a:cubicBezTo>
                  <a:pt x="717" y="338"/>
                  <a:pt x="730" y="342"/>
                  <a:pt x="740" y="346"/>
                </a:cubicBezTo>
                <a:lnTo>
                  <a:pt x="760" y="355"/>
                </a:lnTo>
                <a:lnTo>
                  <a:pt x="780" y="372"/>
                </a:lnTo>
                <a:cubicBezTo>
                  <a:pt x="790" y="386"/>
                  <a:pt x="797" y="402"/>
                  <a:pt x="807" y="415"/>
                </a:cubicBezTo>
                <a:cubicBezTo>
                  <a:pt x="823" y="459"/>
                  <a:pt x="837" y="506"/>
                  <a:pt x="851" y="549"/>
                </a:cubicBezTo>
                <a:cubicBezTo>
                  <a:pt x="867" y="602"/>
                  <a:pt x="884" y="656"/>
                  <a:pt x="897" y="710"/>
                </a:cubicBezTo>
                <a:cubicBezTo>
                  <a:pt x="911" y="763"/>
                  <a:pt x="924" y="814"/>
                  <a:pt x="944" y="867"/>
                </a:cubicBezTo>
                <a:cubicBezTo>
                  <a:pt x="971" y="928"/>
                  <a:pt x="1004" y="984"/>
                  <a:pt x="1034" y="1044"/>
                </a:cubicBezTo>
                <a:cubicBezTo>
                  <a:pt x="1048" y="1068"/>
                  <a:pt x="1061" y="1091"/>
                  <a:pt x="1078" y="1111"/>
                </a:cubicBezTo>
                <a:cubicBezTo>
                  <a:pt x="1108" y="1158"/>
                  <a:pt x="1144" y="1192"/>
                  <a:pt x="1185" y="1229"/>
                </a:cubicBezTo>
                <a:cubicBezTo>
                  <a:pt x="1238" y="1272"/>
                  <a:pt x="1299" y="1309"/>
                  <a:pt x="1362" y="1339"/>
                </a:cubicBezTo>
                <a:cubicBezTo>
                  <a:pt x="1399" y="1355"/>
                  <a:pt x="1436" y="1369"/>
                  <a:pt x="1473" y="1372"/>
                </a:cubicBezTo>
                <a:cubicBezTo>
                  <a:pt x="1493" y="1375"/>
                  <a:pt x="1519" y="1379"/>
                  <a:pt x="1539" y="1379"/>
                </a:cubicBezTo>
                <a:cubicBezTo>
                  <a:pt x="1563" y="1379"/>
                  <a:pt x="1586" y="1372"/>
                  <a:pt x="1606" y="1365"/>
                </a:cubicBezTo>
                <a:cubicBezTo>
                  <a:pt x="1626" y="1362"/>
                  <a:pt x="1657" y="1345"/>
                  <a:pt x="1670" y="1339"/>
                </a:cubicBezTo>
                <a:cubicBezTo>
                  <a:pt x="1693" y="1329"/>
                  <a:pt x="1706" y="1315"/>
                  <a:pt x="1726" y="1298"/>
                </a:cubicBezTo>
                <a:cubicBezTo>
                  <a:pt x="1760" y="1269"/>
                  <a:pt x="1787" y="1229"/>
                  <a:pt x="1811" y="1188"/>
                </a:cubicBezTo>
                <a:cubicBezTo>
                  <a:pt x="1851" y="1121"/>
                  <a:pt x="1880" y="1044"/>
                  <a:pt x="1907" y="971"/>
                </a:cubicBezTo>
                <a:cubicBezTo>
                  <a:pt x="1951" y="843"/>
                  <a:pt x="1981" y="713"/>
                  <a:pt x="2024" y="586"/>
                </a:cubicBezTo>
                <a:cubicBezTo>
                  <a:pt x="2041" y="553"/>
                  <a:pt x="2055" y="516"/>
                  <a:pt x="2075" y="482"/>
                </a:cubicBezTo>
                <a:cubicBezTo>
                  <a:pt x="2101" y="452"/>
                  <a:pt x="2124" y="426"/>
                  <a:pt x="2155" y="399"/>
                </a:cubicBezTo>
                <a:cubicBezTo>
                  <a:pt x="2168" y="389"/>
                  <a:pt x="2185" y="379"/>
                  <a:pt x="2198" y="369"/>
                </a:cubicBezTo>
                <a:lnTo>
                  <a:pt x="2218" y="362"/>
                </a:lnTo>
                <a:lnTo>
                  <a:pt x="2232" y="362"/>
                </a:lnTo>
                <a:lnTo>
                  <a:pt x="2252" y="366"/>
                </a:lnTo>
                <a:lnTo>
                  <a:pt x="2272" y="379"/>
                </a:lnTo>
                <a:lnTo>
                  <a:pt x="2275" y="379"/>
                </a:lnTo>
                <a:cubicBezTo>
                  <a:pt x="2279" y="389"/>
                  <a:pt x="2285" y="395"/>
                  <a:pt x="2288" y="406"/>
                </a:cubicBezTo>
                <a:cubicBezTo>
                  <a:pt x="2305" y="449"/>
                  <a:pt x="2319" y="492"/>
                  <a:pt x="2328" y="539"/>
                </a:cubicBezTo>
                <a:cubicBezTo>
                  <a:pt x="2342" y="590"/>
                  <a:pt x="2359" y="639"/>
                  <a:pt x="2372" y="690"/>
                </a:cubicBezTo>
                <a:cubicBezTo>
                  <a:pt x="2385" y="743"/>
                  <a:pt x="2396" y="800"/>
                  <a:pt x="2416" y="850"/>
                </a:cubicBezTo>
                <a:cubicBezTo>
                  <a:pt x="2439" y="914"/>
                  <a:pt x="2473" y="977"/>
                  <a:pt x="2509" y="1031"/>
                </a:cubicBezTo>
                <a:cubicBezTo>
                  <a:pt x="2529" y="1061"/>
                  <a:pt x="2556" y="1091"/>
                  <a:pt x="2580" y="1118"/>
                </a:cubicBezTo>
                <a:cubicBezTo>
                  <a:pt x="2609" y="1151"/>
                  <a:pt x="2640" y="1175"/>
                  <a:pt x="2673" y="1198"/>
                </a:cubicBezTo>
                <a:cubicBezTo>
                  <a:pt x="2694" y="1215"/>
                  <a:pt x="2717" y="1225"/>
                  <a:pt x="2737" y="1238"/>
                </a:cubicBezTo>
                <a:cubicBezTo>
                  <a:pt x="2787" y="1261"/>
                  <a:pt x="2837" y="1272"/>
                  <a:pt x="2890" y="1272"/>
                </a:cubicBezTo>
                <a:cubicBezTo>
                  <a:pt x="2910" y="1272"/>
                  <a:pt x="2944" y="1265"/>
                  <a:pt x="2964" y="1258"/>
                </a:cubicBezTo>
                <a:cubicBezTo>
                  <a:pt x="2995" y="1249"/>
                  <a:pt x="3024" y="1232"/>
                  <a:pt x="3048" y="1212"/>
                </a:cubicBezTo>
                <a:cubicBezTo>
                  <a:pt x="3068" y="1198"/>
                  <a:pt x="3081" y="1184"/>
                  <a:pt x="3095" y="1168"/>
                </a:cubicBezTo>
                <a:cubicBezTo>
                  <a:pt x="3111" y="1151"/>
                  <a:pt x="3125" y="1128"/>
                  <a:pt x="3135" y="1108"/>
                </a:cubicBezTo>
                <a:cubicBezTo>
                  <a:pt x="3148" y="1088"/>
                  <a:pt x="3158" y="1068"/>
                  <a:pt x="3168" y="1048"/>
                </a:cubicBezTo>
                <a:cubicBezTo>
                  <a:pt x="3185" y="1008"/>
                  <a:pt x="3202" y="968"/>
                  <a:pt x="3219" y="928"/>
                </a:cubicBezTo>
                <a:cubicBezTo>
                  <a:pt x="3239" y="871"/>
                  <a:pt x="3255" y="814"/>
                  <a:pt x="3275" y="757"/>
                </a:cubicBezTo>
                <a:cubicBezTo>
                  <a:pt x="3282" y="737"/>
                  <a:pt x="3288" y="716"/>
                  <a:pt x="3296" y="696"/>
                </a:cubicBezTo>
                <a:cubicBezTo>
                  <a:pt x="3322" y="627"/>
                  <a:pt x="3352" y="559"/>
                  <a:pt x="3392" y="496"/>
                </a:cubicBezTo>
                <a:cubicBezTo>
                  <a:pt x="3406" y="479"/>
                  <a:pt x="3419" y="462"/>
                  <a:pt x="3432" y="449"/>
                </a:cubicBezTo>
                <a:lnTo>
                  <a:pt x="3449" y="439"/>
                </a:lnTo>
                <a:lnTo>
                  <a:pt x="3452" y="439"/>
                </a:lnTo>
                <a:lnTo>
                  <a:pt x="3469" y="456"/>
                </a:lnTo>
                <a:lnTo>
                  <a:pt x="3472" y="459"/>
                </a:lnTo>
                <a:cubicBezTo>
                  <a:pt x="3483" y="486"/>
                  <a:pt x="3489" y="513"/>
                  <a:pt x="3496" y="539"/>
                </a:cubicBezTo>
                <a:cubicBezTo>
                  <a:pt x="3509" y="573"/>
                  <a:pt x="3520" y="606"/>
                  <a:pt x="3529" y="639"/>
                </a:cubicBezTo>
                <a:cubicBezTo>
                  <a:pt x="3549" y="707"/>
                  <a:pt x="3560" y="780"/>
                  <a:pt x="3583" y="850"/>
                </a:cubicBezTo>
                <a:cubicBezTo>
                  <a:pt x="3613" y="948"/>
                  <a:pt x="3670" y="1024"/>
                  <a:pt x="3737" y="1101"/>
                </a:cubicBezTo>
                <a:cubicBezTo>
                  <a:pt x="3760" y="1128"/>
                  <a:pt x="3787" y="1155"/>
                  <a:pt x="3813" y="1181"/>
                </a:cubicBezTo>
                <a:cubicBezTo>
                  <a:pt x="3841" y="1204"/>
                  <a:pt x="3870" y="1225"/>
                  <a:pt x="3904" y="1245"/>
                </a:cubicBezTo>
                <a:cubicBezTo>
                  <a:pt x="3914" y="1252"/>
                  <a:pt x="3924" y="1255"/>
                  <a:pt x="3934" y="1258"/>
                </a:cubicBezTo>
                <a:cubicBezTo>
                  <a:pt x="3964" y="1275"/>
                  <a:pt x="3994" y="1282"/>
                  <a:pt x="4028" y="1282"/>
                </a:cubicBezTo>
                <a:cubicBezTo>
                  <a:pt x="4074" y="1282"/>
                  <a:pt x="4114" y="1269"/>
                  <a:pt x="4151" y="1245"/>
                </a:cubicBezTo>
                <a:cubicBezTo>
                  <a:pt x="4202" y="1218"/>
                  <a:pt x="4231" y="1158"/>
                  <a:pt x="4228" y="1101"/>
                </a:cubicBezTo>
                <a:cubicBezTo>
                  <a:pt x="4225" y="1048"/>
                  <a:pt x="4195" y="1001"/>
                  <a:pt x="4151" y="971"/>
                </a:cubicBezTo>
                <a:cubicBezTo>
                  <a:pt x="4131" y="957"/>
                  <a:pt x="4114" y="944"/>
                  <a:pt x="4094" y="931"/>
                </a:cubicBezTo>
                <a:cubicBezTo>
                  <a:pt x="4051" y="897"/>
                  <a:pt x="4014" y="854"/>
                  <a:pt x="3978" y="810"/>
                </a:cubicBezTo>
                <a:cubicBezTo>
                  <a:pt x="3961" y="790"/>
                  <a:pt x="3944" y="767"/>
                  <a:pt x="3930" y="740"/>
                </a:cubicBezTo>
                <a:cubicBezTo>
                  <a:pt x="3914" y="700"/>
                  <a:pt x="3904" y="656"/>
                  <a:pt x="3890" y="613"/>
                </a:cubicBezTo>
                <a:cubicBezTo>
                  <a:pt x="3877" y="559"/>
                  <a:pt x="3861" y="509"/>
                  <a:pt x="3841" y="459"/>
                </a:cubicBezTo>
                <a:cubicBezTo>
                  <a:pt x="3833" y="436"/>
                  <a:pt x="3824" y="412"/>
                  <a:pt x="3817" y="389"/>
                </a:cubicBezTo>
                <a:cubicBezTo>
                  <a:pt x="3810" y="379"/>
                  <a:pt x="3807" y="366"/>
                  <a:pt x="3800" y="355"/>
                </a:cubicBezTo>
                <a:cubicBezTo>
                  <a:pt x="3793" y="338"/>
                  <a:pt x="3787" y="322"/>
                  <a:pt x="3777" y="305"/>
                </a:cubicBezTo>
                <a:cubicBezTo>
                  <a:pt x="3764" y="278"/>
                  <a:pt x="3747" y="255"/>
                  <a:pt x="3730" y="232"/>
                </a:cubicBezTo>
                <a:cubicBezTo>
                  <a:pt x="3710" y="212"/>
                  <a:pt x="3693" y="195"/>
                  <a:pt x="3673" y="181"/>
                </a:cubicBezTo>
                <a:cubicBezTo>
                  <a:pt x="3650" y="165"/>
                  <a:pt x="3629" y="148"/>
                  <a:pt x="3606" y="135"/>
                </a:cubicBezTo>
                <a:cubicBezTo>
                  <a:pt x="3580" y="121"/>
                  <a:pt x="3552" y="114"/>
                  <a:pt x="3526" y="105"/>
                </a:cubicBezTo>
                <a:lnTo>
                  <a:pt x="3506" y="101"/>
                </a:lnTo>
                <a:cubicBezTo>
                  <a:pt x="3486" y="98"/>
                  <a:pt x="3463" y="94"/>
                  <a:pt x="3442" y="94"/>
                </a:cubicBezTo>
                <a:cubicBezTo>
                  <a:pt x="3412" y="94"/>
                  <a:pt x="3382" y="98"/>
                  <a:pt x="3356" y="105"/>
                </a:cubicBezTo>
                <a:cubicBezTo>
                  <a:pt x="3312" y="118"/>
                  <a:pt x="3268" y="138"/>
                  <a:pt x="3231" y="165"/>
                </a:cubicBezTo>
                <a:cubicBezTo>
                  <a:pt x="3191" y="195"/>
                  <a:pt x="3155" y="228"/>
                  <a:pt x="3125" y="269"/>
                </a:cubicBezTo>
                <a:cubicBezTo>
                  <a:pt x="3101" y="298"/>
                  <a:pt x="3078" y="332"/>
                  <a:pt x="3058" y="369"/>
                </a:cubicBezTo>
                <a:cubicBezTo>
                  <a:pt x="3027" y="419"/>
                  <a:pt x="3007" y="469"/>
                  <a:pt x="2987" y="522"/>
                </a:cubicBezTo>
                <a:cubicBezTo>
                  <a:pt x="2961" y="590"/>
                  <a:pt x="2938" y="653"/>
                  <a:pt x="2921" y="720"/>
                </a:cubicBezTo>
                <a:cubicBezTo>
                  <a:pt x="2907" y="780"/>
                  <a:pt x="2894" y="843"/>
                  <a:pt x="2874" y="900"/>
                </a:cubicBezTo>
                <a:cubicBezTo>
                  <a:pt x="2870" y="911"/>
                  <a:pt x="2867" y="917"/>
                  <a:pt x="2864" y="928"/>
                </a:cubicBezTo>
                <a:cubicBezTo>
                  <a:pt x="2850" y="914"/>
                  <a:pt x="2840" y="900"/>
                  <a:pt x="2827" y="887"/>
                </a:cubicBezTo>
                <a:cubicBezTo>
                  <a:pt x="2800" y="854"/>
                  <a:pt x="2780" y="817"/>
                  <a:pt x="2760" y="777"/>
                </a:cubicBezTo>
                <a:cubicBezTo>
                  <a:pt x="2740" y="730"/>
                  <a:pt x="2730" y="680"/>
                  <a:pt x="2717" y="633"/>
                </a:cubicBezTo>
                <a:cubicBezTo>
                  <a:pt x="2703" y="582"/>
                  <a:pt x="2690" y="533"/>
                  <a:pt x="2677" y="482"/>
                </a:cubicBezTo>
                <a:cubicBezTo>
                  <a:pt x="2666" y="429"/>
                  <a:pt x="2657" y="375"/>
                  <a:pt x="2640" y="329"/>
                </a:cubicBezTo>
                <a:cubicBezTo>
                  <a:pt x="2623" y="289"/>
                  <a:pt x="2606" y="252"/>
                  <a:pt x="2589" y="218"/>
                </a:cubicBezTo>
                <a:lnTo>
                  <a:pt x="2580" y="198"/>
                </a:lnTo>
                <a:cubicBezTo>
                  <a:pt x="2566" y="178"/>
                  <a:pt x="2546" y="148"/>
                  <a:pt x="2526" y="131"/>
                </a:cubicBezTo>
                <a:cubicBezTo>
                  <a:pt x="2493" y="98"/>
                  <a:pt x="2453" y="68"/>
                  <a:pt x="2409" y="48"/>
                </a:cubicBezTo>
                <a:cubicBezTo>
                  <a:pt x="2348" y="17"/>
                  <a:pt x="2285" y="0"/>
                  <a:pt x="22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0" name="Google Shape;6950;p24"/>
          <p:cNvSpPr/>
          <p:nvPr/>
        </p:nvSpPr>
        <p:spPr>
          <a:xfrm>
            <a:off x="7018349" y="115476"/>
            <a:ext cx="155466" cy="175100"/>
          </a:xfrm>
          <a:custGeom>
            <a:avLst/>
            <a:gdLst/>
            <a:ahLst/>
            <a:cxnLst/>
            <a:rect l="l" t="t" r="r" b="b"/>
            <a:pathLst>
              <a:path w="1014" h="1142" extrusionOk="0">
                <a:moveTo>
                  <a:pt x="555" y="0"/>
                </a:moveTo>
                <a:lnTo>
                  <a:pt x="549" y="3"/>
                </a:lnTo>
                <a:cubicBezTo>
                  <a:pt x="486" y="3"/>
                  <a:pt x="439" y="60"/>
                  <a:pt x="439" y="124"/>
                </a:cubicBezTo>
                <a:cubicBezTo>
                  <a:pt x="442" y="221"/>
                  <a:pt x="446" y="318"/>
                  <a:pt x="446" y="415"/>
                </a:cubicBezTo>
                <a:lnTo>
                  <a:pt x="322" y="415"/>
                </a:lnTo>
                <a:cubicBezTo>
                  <a:pt x="245" y="415"/>
                  <a:pt x="171" y="412"/>
                  <a:pt x="94" y="409"/>
                </a:cubicBezTo>
                <a:cubicBezTo>
                  <a:pt x="92" y="408"/>
                  <a:pt x="89" y="408"/>
                  <a:pt x="87" y="408"/>
                </a:cubicBezTo>
                <a:cubicBezTo>
                  <a:pt x="65" y="408"/>
                  <a:pt x="43" y="423"/>
                  <a:pt x="31" y="438"/>
                </a:cubicBezTo>
                <a:cubicBezTo>
                  <a:pt x="10" y="455"/>
                  <a:pt x="1" y="482"/>
                  <a:pt x="4" y="509"/>
                </a:cubicBezTo>
                <a:cubicBezTo>
                  <a:pt x="4" y="532"/>
                  <a:pt x="14" y="556"/>
                  <a:pt x="34" y="576"/>
                </a:cubicBezTo>
                <a:cubicBezTo>
                  <a:pt x="54" y="593"/>
                  <a:pt x="78" y="599"/>
                  <a:pt x="104" y="599"/>
                </a:cubicBezTo>
                <a:cubicBezTo>
                  <a:pt x="174" y="602"/>
                  <a:pt x="248" y="605"/>
                  <a:pt x="322" y="609"/>
                </a:cubicBezTo>
                <a:lnTo>
                  <a:pt x="452" y="609"/>
                </a:lnTo>
                <a:cubicBezTo>
                  <a:pt x="452" y="693"/>
                  <a:pt x="452" y="776"/>
                  <a:pt x="446" y="863"/>
                </a:cubicBezTo>
                <a:cubicBezTo>
                  <a:pt x="442" y="917"/>
                  <a:pt x="435" y="967"/>
                  <a:pt x="432" y="1024"/>
                </a:cubicBezTo>
                <a:cubicBezTo>
                  <a:pt x="432" y="1054"/>
                  <a:pt x="449" y="1087"/>
                  <a:pt x="472" y="1107"/>
                </a:cubicBezTo>
                <a:cubicBezTo>
                  <a:pt x="493" y="1129"/>
                  <a:pt x="522" y="1141"/>
                  <a:pt x="552" y="1141"/>
                </a:cubicBezTo>
                <a:cubicBezTo>
                  <a:pt x="556" y="1141"/>
                  <a:pt x="559" y="1141"/>
                  <a:pt x="563" y="1141"/>
                </a:cubicBezTo>
                <a:cubicBezTo>
                  <a:pt x="596" y="1141"/>
                  <a:pt x="626" y="1124"/>
                  <a:pt x="646" y="1101"/>
                </a:cubicBezTo>
                <a:cubicBezTo>
                  <a:pt x="653" y="1094"/>
                  <a:pt x="660" y="1084"/>
                  <a:pt x="666" y="1074"/>
                </a:cubicBezTo>
                <a:cubicBezTo>
                  <a:pt x="676" y="1054"/>
                  <a:pt x="683" y="1034"/>
                  <a:pt x="680" y="1011"/>
                </a:cubicBezTo>
                <a:cubicBezTo>
                  <a:pt x="686" y="940"/>
                  <a:pt x="690" y="870"/>
                  <a:pt x="690" y="800"/>
                </a:cubicBezTo>
                <a:cubicBezTo>
                  <a:pt x="693" y="739"/>
                  <a:pt x="690" y="679"/>
                  <a:pt x="686" y="619"/>
                </a:cubicBezTo>
                <a:lnTo>
                  <a:pt x="713" y="619"/>
                </a:lnTo>
                <a:cubicBezTo>
                  <a:pt x="726" y="620"/>
                  <a:pt x="739" y="620"/>
                  <a:pt x="751" y="620"/>
                </a:cubicBezTo>
                <a:cubicBezTo>
                  <a:pt x="806" y="620"/>
                  <a:pt x="859" y="615"/>
                  <a:pt x="910" y="613"/>
                </a:cubicBezTo>
                <a:cubicBezTo>
                  <a:pt x="967" y="613"/>
                  <a:pt x="1014" y="559"/>
                  <a:pt x="1011" y="505"/>
                </a:cubicBezTo>
                <a:cubicBezTo>
                  <a:pt x="1007" y="452"/>
                  <a:pt x="964" y="405"/>
                  <a:pt x="910" y="405"/>
                </a:cubicBezTo>
                <a:lnTo>
                  <a:pt x="901" y="405"/>
                </a:lnTo>
                <a:cubicBezTo>
                  <a:pt x="870" y="405"/>
                  <a:pt x="840" y="412"/>
                  <a:pt x="810" y="412"/>
                </a:cubicBezTo>
                <a:cubicBezTo>
                  <a:pt x="776" y="415"/>
                  <a:pt x="740" y="418"/>
                  <a:pt x="706" y="418"/>
                </a:cubicBezTo>
                <a:lnTo>
                  <a:pt x="680" y="418"/>
                </a:lnTo>
                <a:cubicBezTo>
                  <a:pt x="676" y="318"/>
                  <a:pt x="673" y="215"/>
                  <a:pt x="669" y="114"/>
                </a:cubicBezTo>
                <a:cubicBezTo>
                  <a:pt x="669" y="51"/>
                  <a:pt x="612" y="0"/>
                  <a:pt x="5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1" name="Google Shape;6951;p24"/>
          <p:cNvSpPr/>
          <p:nvPr/>
        </p:nvSpPr>
        <p:spPr>
          <a:xfrm>
            <a:off x="166047" y="3106060"/>
            <a:ext cx="106705" cy="83716"/>
          </a:xfrm>
          <a:custGeom>
            <a:avLst/>
            <a:gdLst/>
            <a:ahLst/>
            <a:cxnLst/>
            <a:rect l="l" t="t" r="r" b="b"/>
            <a:pathLst>
              <a:path w="452" h="446" extrusionOk="0">
                <a:moveTo>
                  <a:pt x="218" y="1"/>
                </a:moveTo>
                <a:cubicBezTo>
                  <a:pt x="98" y="1"/>
                  <a:pt x="0" y="118"/>
                  <a:pt x="7" y="235"/>
                </a:cubicBezTo>
                <a:cubicBezTo>
                  <a:pt x="7" y="292"/>
                  <a:pt x="34" y="345"/>
                  <a:pt x="78" y="385"/>
                </a:cubicBezTo>
                <a:cubicBezTo>
                  <a:pt x="121" y="429"/>
                  <a:pt x="178" y="446"/>
                  <a:pt x="238" y="446"/>
                </a:cubicBezTo>
                <a:cubicBezTo>
                  <a:pt x="358" y="446"/>
                  <a:pt x="452" y="329"/>
                  <a:pt x="448" y="212"/>
                </a:cubicBezTo>
                <a:cubicBezTo>
                  <a:pt x="445" y="155"/>
                  <a:pt x="419" y="101"/>
                  <a:pt x="379" y="61"/>
                </a:cubicBezTo>
                <a:cubicBezTo>
                  <a:pt x="335" y="18"/>
                  <a:pt x="278" y="1"/>
                  <a:pt x="2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2" name="Google Shape;6952;p24"/>
          <p:cNvSpPr/>
          <p:nvPr/>
        </p:nvSpPr>
        <p:spPr>
          <a:xfrm>
            <a:off x="2083374" y="4720301"/>
            <a:ext cx="155466" cy="175100"/>
          </a:xfrm>
          <a:custGeom>
            <a:avLst/>
            <a:gdLst/>
            <a:ahLst/>
            <a:cxnLst/>
            <a:rect l="l" t="t" r="r" b="b"/>
            <a:pathLst>
              <a:path w="1014" h="1142" extrusionOk="0">
                <a:moveTo>
                  <a:pt x="555" y="0"/>
                </a:moveTo>
                <a:lnTo>
                  <a:pt x="549" y="3"/>
                </a:lnTo>
                <a:cubicBezTo>
                  <a:pt x="486" y="3"/>
                  <a:pt x="439" y="60"/>
                  <a:pt x="439" y="124"/>
                </a:cubicBezTo>
                <a:cubicBezTo>
                  <a:pt x="442" y="221"/>
                  <a:pt x="446" y="318"/>
                  <a:pt x="446" y="415"/>
                </a:cubicBezTo>
                <a:lnTo>
                  <a:pt x="322" y="415"/>
                </a:lnTo>
                <a:cubicBezTo>
                  <a:pt x="245" y="415"/>
                  <a:pt x="171" y="412"/>
                  <a:pt x="94" y="409"/>
                </a:cubicBezTo>
                <a:cubicBezTo>
                  <a:pt x="92" y="408"/>
                  <a:pt x="89" y="408"/>
                  <a:pt x="87" y="408"/>
                </a:cubicBezTo>
                <a:cubicBezTo>
                  <a:pt x="65" y="408"/>
                  <a:pt x="43" y="423"/>
                  <a:pt x="31" y="438"/>
                </a:cubicBezTo>
                <a:cubicBezTo>
                  <a:pt x="10" y="455"/>
                  <a:pt x="1" y="482"/>
                  <a:pt x="4" y="509"/>
                </a:cubicBezTo>
                <a:cubicBezTo>
                  <a:pt x="4" y="532"/>
                  <a:pt x="14" y="556"/>
                  <a:pt x="34" y="576"/>
                </a:cubicBezTo>
                <a:cubicBezTo>
                  <a:pt x="54" y="593"/>
                  <a:pt x="78" y="599"/>
                  <a:pt x="104" y="599"/>
                </a:cubicBezTo>
                <a:cubicBezTo>
                  <a:pt x="174" y="602"/>
                  <a:pt x="248" y="605"/>
                  <a:pt x="322" y="609"/>
                </a:cubicBezTo>
                <a:lnTo>
                  <a:pt x="452" y="609"/>
                </a:lnTo>
                <a:cubicBezTo>
                  <a:pt x="452" y="693"/>
                  <a:pt x="452" y="776"/>
                  <a:pt x="446" y="863"/>
                </a:cubicBezTo>
                <a:cubicBezTo>
                  <a:pt x="442" y="917"/>
                  <a:pt x="435" y="967"/>
                  <a:pt x="432" y="1024"/>
                </a:cubicBezTo>
                <a:cubicBezTo>
                  <a:pt x="432" y="1054"/>
                  <a:pt x="449" y="1087"/>
                  <a:pt x="472" y="1107"/>
                </a:cubicBezTo>
                <a:cubicBezTo>
                  <a:pt x="493" y="1129"/>
                  <a:pt x="522" y="1141"/>
                  <a:pt x="552" y="1141"/>
                </a:cubicBezTo>
                <a:cubicBezTo>
                  <a:pt x="556" y="1141"/>
                  <a:pt x="559" y="1141"/>
                  <a:pt x="563" y="1141"/>
                </a:cubicBezTo>
                <a:cubicBezTo>
                  <a:pt x="596" y="1141"/>
                  <a:pt x="626" y="1124"/>
                  <a:pt x="646" y="1101"/>
                </a:cubicBezTo>
                <a:cubicBezTo>
                  <a:pt x="653" y="1094"/>
                  <a:pt x="660" y="1084"/>
                  <a:pt x="666" y="1074"/>
                </a:cubicBezTo>
                <a:cubicBezTo>
                  <a:pt x="676" y="1054"/>
                  <a:pt x="683" y="1034"/>
                  <a:pt x="680" y="1011"/>
                </a:cubicBezTo>
                <a:cubicBezTo>
                  <a:pt x="686" y="940"/>
                  <a:pt x="690" y="870"/>
                  <a:pt x="690" y="800"/>
                </a:cubicBezTo>
                <a:cubicBezTo>
                  <a:pt x="693" y="739"/>
                  <a:pt x="690" y="679"/>
                  <a:pt x="686" y="619"/>
                </a:cubicBezTo>
                <a:lnTo>
                  <a:pt x="713" y="619"/>
                </a:lnTo>
                <a:cubicBezTo>
                  <a:pt x="726" y="620"/>
                  <a:pt x="739" y="620"/>
                  <a:pt x="751" y="620"/>
                </a:cubicBezTo>
                <a:cubicBezTo>
                  <a:pt x="806" y="620"/>
                  <a:pt x="859" y="615"/>
                  <a:pt x="910" y="613"/>
                </a:cubicBezTo>
                <a:cubicBezTo>
                  <a:pt x="967" y="613"/>
                  <a:pt x="1014" y="559"/>
                  <a:pt x="1011" y="505"/>
                </a:cubicBezTo>
                <a:cubicBezTo>
                  <a:pt x="1007" y="452"/>
                  <a:pt x="964" y="405"/>
                  <a:pt x="910" y="405"/>
                </a:cubicBezTo>
                <a:lnTo>
                  <a:pt x="901" y="405"/>
                </a:lnTo>
                <a:cubicBezTo>
                  <a:pt x="870" y="405"/>
                  <a:pt x="840" y="412"/>
                  <a:pt x="810" y="412"/>
                </a:cubicBezTo>
                <a:cubicBezTo>
                  <a:pt x="776" y="415"/>
                  <a:pt x="740" y="418"/>
                  <a:pt x="706" y="418"/>
                </a:cubicBezTo>
                <a:lnTo>
                  <a:pt x="680" y="418"/>
                </a:lnTo>
                <a:cubicBezTo>
                  <a:pt x="676" y="318"/>
                  <a:pt x="673" y="215"/>
                  <a:pt x="669" y="114"/>
                </a:cubicBezTo>
                <a:cubicBezTo>
                  <a:pt x="669" y="51"/>
                  <a:pt x="612" y="0"/>
                  <a:pt x="5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6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4" name="Google Shape;6954;p25"/>
          <p:cNvSpPr/>
          <p:nvPr/>
        </p:nvSpPr>
        <p:spPr>
          <a:xfrm>
            <a:off x="4972099" y="-1726274"/>
            <a:ext cx="5408925" cy="5029425"/>
          </a:xfrm>
          <a:custGeom>
            <a:avLst/>
            <a:gdLst/>
            <a:ahLst/>
            <a:cxnLst/>
            <a:rect l="l" t="t" r="r" b="b"/>
            <a:pathLst>
              <a:path w="216357" h="201177" extrusionOk="0">
                <a:moveTo>
                  <a:pt x="19714" y="9116"/>
                </a:moveTo>
                <a:cubicBezTo>
                  <a:pt x="-11622" y="10611"/>
                  <a:pt x="2452" y="17851"/>
                  <a:pt x="7897" y="23643"/>
                </a:cubicBezTo>
                <a:cubicBezTo>
                  <a:pt x="13342" y="29435"/>
                  <a:pt x="42767" y="35343"/>
                  <a:pt x="52382" y="43869"/>
                </a:cubicBezTo>
                <a:cubicBezTo>
                  <a:pt x="61997" y="52395"/>
                  <a:pt x="56089" y="68544"/>
                  <a:pt x="65588" y="74800"/>
                </a:cubicBezTo>
                <a:cubicBezTo>
                  <a:pt x="75087" y="81056"/>
                  <a:pt x="100573" y="75148"/>
                  <a:pt x="109377" y="81403"/>
                </a:cubicBezTo>
                <a:cubicBezTo>
                  <a:pt x="118181" y="87659"/>
                  <a:pt x="113258" y="104861"/>
                  <a:pt x="118413" y="112333"/>
                </a:cubicBezTo>
                <a:cubicBezTo>
                  <a:pt x="123568" y="119805"/>
                  <a:pt x="135095" y="119342"/>
                  <a:pt x="140308" y="126235"/>
                </a:cubicBezTo>
                <a:cubicBezTo>
                  <a:pt x="145521" y="133128"/>
                  <a:pt x="144131" y="146253"/>
                  <a:pt x="149691" y="153690"/>
                </a:cubicBezTo>
                <a:cubicBezTo>
                  <a:pt x="155252" y="161127"/>
                  <a:pt x="166605" y="163444"/>
                  <a:pt x="173671" y="170858"/>
                </a:cubicBezTo>
                <a:cubicBezTo>
                  <a:pt x="180738" y="178272"/>
                  <a:pt x="185661" y="196691"/>
                  <a:pt x="192090" y="198174"/>
                </a:cubicBezTo>
                <a:cubicBezTo>
                  <a:pt x="198519" y="199657"/>
                  <a:pt x="211610" y="210338"/>
                  <a:pt x="212247" y="179755"/>
                </a:cubicBezTo>
                <a:cubicBezTo>
                  <a:pt x="212884" y="149172"/>
                  <a:pt x="228002" y="43116"/>
                  <a:pt x="195913" y="14676"/>
                </a:cubicBezTo>
                <a:cubicBezTo>
                  <a:pt x="163824" y="-13764"/>
                  <a:pt x="51050" y="7622"/>
                  <a:pt x="19714" y="911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6955" name="Google Shape;6955;p25"/>
          <p:cNvSpPr/>
          <p:nvPr/>
        </p:nvSpPr>
        <p:spPr>
          <a:xfrm rot="10800000">
            <a:off x="-1261401" y="2087076"/>
            <a:ext cx="5408925" cy="5029425"/>
          </a:xfrm>
          <a:custGeom>
            <a:avLst/>
            <a:gdLst/>
            <a:ahLst/>
            <a:cxnLst/>
            <a:rect l="l" t="t" r="r" b="b"/>
            <a:pathLst>
              <a:path w="216357" h="201177" extrusionOk="0">
                <a:moveTo>
                  <a:pt x="19714" y="9116"/>
                </a:moveTo>
                <a:cubicBezTo>
                  <a:pt x="-11622" y="10611"/>
                  <a:pt x="2452" y="17851"/>
                  <a:pt x="7897" y="23643"/>
                </a:cubicBezTo>
                <a:cubicBezTo>
                  <a:pt x="13342" y="29435"/>
                  <a:pt x="42767" y="35343"/>
                  <a:pt x="52382" y="43869"/>
                </a:cubicBezTo>
                <a:cubicBezTo>
                  <a:pt x="61997" y="52395"/>
                  <a:pt x="56089" y="68544"/>
                  <a:pt x="65588" y="74800"/>
                </a:cubicBezTo>
                <a:cubicBezTo>
                  <a:pt x="75087" y="81056"/>
                  <a:pt x="100573" y="75148"/>
                  <a:pt x="109377" y="81403"/>
                </a:cubicBezTo>
                <a:cubicBezTo>
                  <a:pt x="118181" y="87659"/>
                  <a:pt x="113258" y="104861"/>
                  <a:pt x="118413" y="112333"/>
                </a:cubicBezTo>
                <a:cubicBezTo>
                  <a:pt x="123568" y="119805"/>
                  <a:pt x="135095" y="119342"/>
                  <a:pt x="140308" y="126235"/>
                </a:cubicBezTo>
                <a:cubicBezTo>
                  <a:pt x="145521" y="133128"/>
                  <a:pt x="144131" y="146253"/>
                  <a:pt x="149691" y="153690"/>
                </a:cubicBezTo>
                <a:cubicBezTo>
                  <a:pt x="155252" y="161127"/>
                  <a:pt x="166605" y="163444"/>
                  <a:pt x="173671" y="170858"/>
                </a:cubicBezTo>
                <a:cubicBezTo>
                  <a:pt x="180738" y="178272"/>
                  <a:pt x="185661" y="196691"/>
                  <a:pt x="192090" y="198174"/>
                </a:cubicBezTo>
                <a:cubicBezTo>
                  <a:pt x="198519" y="199657"/>
                  <a:pt x="211610" y="210338"/>
                  <a:pt x="212247" y="179755"/>
                </a:cubicBezTo>
                <a:cubicBezTo>
                  <a:pt x="212884" y="149172"/>
                  <a:pt x="228002" y="43116"/>
                  <a:pt x="195913" y="14676"/>
                </a:cubicBezTo>
                <a:cubicBezTo>
                  <a:pt x="163824" y="-13764"/>
                  <a:pt x="51050" y="7622"/>
                  <a:pt x="19714" y="91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6956" name="Google Shape;695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57" name="Google Shape;6957;p25"/>
          <p:cNvGrpSpPr/>
          <p:nvPr/>
        </p:nvGrpSpPr>
        <p:grpSpPr>
          <a:xfrm>
            <a:off x="7829563" y="386247"/>
            <a:ext cx="1118287" cy="1169396"/>
            <a:chOff x="6290250" y="1718800"/>
            <a:chExt cx="911325" cy="952975"/>
          </a:xfrm>
        </p:grpSpPr>
        <p:sp>
          <p:nvSpPr>
            <p:cNvPr id="6958" name="Google Shape;6958;p25"/>
            <p:cNvSpPr/>
            <p:nvPr/>
          </p:nvSpPr>
          <p:spPr>
            <a:xfrm>
              <a:off x="6290250" y="1718800"/>
              <a:ext cx="911325" cy="952975"/>
            </a:xfrm>
            <a:custGeom>
              <a:avLst/>
              <a:gdLst/>
              <a:ahLst/>
              <a:cxnLst/>
              <a:rect l="l" t="t" r="r" b="b"/>
              <a:pathLst>
                <a:path w="36453" h="38119" extrusionOk="0">
                  <a:moveTo>
                    <a:pt x="26774" y="0"/>
                  </a:moveTo>
                  <a:cubicBezTo>
                    <a:pt x="26181" y="0"/>
                    <a:pt x="25587" y="69"/>
                    <a:pt x="25040" y="206"/>
                  </a:cubicBezTo>
                  <a:cubicBezTo>
                    <a:pt x="24492" y="343"/>
                    <a:pt x="23944" y="525"/>
                    <a:pt x="23419" y="799"/>
                  </a:cubicBezTo>
                  <a:cubicBezTo>
                    <a:pt x="22917" y="1073"/>
                    <a:pt x="22415" y="1415"/>
                    <a:pt x="21981" y="1803"/>
                  </a:cubicBezTo>
                  <a:cubicBezTo>
                    <a:pt x="21776" y="2009"/>
                    <a:pt x="21570" y="2214"/>
                    <a:pt x="21365" y="2443"/>
                  </a:cubicBezTo>
                  <a:cubicBezTo>
                    <a:pt x="21136" y="2443"/>
                    <a:pt x="20885" y="2443"/>
                    <a:pt x="20657" y="2465"/>
                  </a:cubicBezTo>
                  <a:lnTo>
                    <a:pt x="20497" y="2465"/>
                  </a:lnTo>
                  <a:cubicBezTo>
                    <a:pt x="20064" y="2465"/>
                    <a:pt x="19630" y="2511"/>
                    <a:pt x="19196" y="2557"/>
                  </a:cubicBezTo>
                  <a:lnTo>
                    <a:pt x="19105" y="2557"/>
                  </a:lnTo>
                  <a:cubicBezTo>
                    <a:pt x="19082" y="2557"/>
                    <a:pt x="19059" y="2579"/>
                    <a:pt x="19014" y="2579"/>
                  </a:cubicBezTo>
                  <a:lnTo>
                    <a:pt x="18922" y="2579"/>
                  </a:lnTo>
                  <a:cubicBezTo>
                    <a:pt x="18192" y="2694"/>
                    <a:pt x="17439" y="2853"/>
                    <a:pt x="16686" y="3082"/>
                  </a:cubicBezTo>
                  <a:cubicBezTo>
                    <a:pt x="15955" y="3310"/>
                    <a:pt x="15202" y="3607"/>
                    <a:pt x="14449" y="3949"/>
                  </a:cubicBezTo>
                  <a:cubicBezTo>
                    <a:pt x="13741" y="4291"/>
                    <a:pt x="13033" y="4679"/>
                    <a:pt x="12372" y="5113"/>
                  </a:cubicBezTo>
                  <a:cubicBezTo>
                    <a:pt x="11687" y="5547"/>
                    <a:pt x="11002" y="6049"/>
                    <a:pt x="10294" y="6665"/>
                  </a:cubicBezTo>
                  <a:cubicBezTo>
                    <a:pt x="8993" y="7761"/>
                    <a:pt x="7738" y="9085"/>
                    <a:pt x="6574" y="10568"/>
                  </a:cubicBezTo>
                  <a:cubicBezTo>
                    <a:pt x="5661" y="11732"/>
                    <a:pt x="4794" y="13011"/>
                    <a:pt x="3995" y="14403"/>
                  </a:cubicBezTo>
                  <a:lnTo>
                    <a:pt x="3972" y="14449"/>
                  </a:lnTo>
                  <a:cubicBezTo>
                    <a:pt x="3903" y="14563"/>
                    <a:pt x="3858" y="14654"/>
                    <a:pt x="3789" y="14745"/>
                  </a:cubicBezTo>
                  <a:cubicBezTo>
                    <a:pt x="3721" y="14882"/>
                    <a:pt x="3652" y="14996"/>
                    <a:pt x="3584" y="15111"/>
                  </a:cubicBezTo>
                  <a:cubicBezTo>
                    <a:pt x="3584" y="15133"/>
                    <a:pt x="3561" y="15179"/>
                    <a:pt x="3561" y="15179"/>
                  </a:cubicBezTo>
                  <a:cubicBezTo>
                    <a:pt x="2694" y="16754"/>
                    <a:pt x="1963" y="18420"/>
                    <a:pt x="1370" y="20109"/>
                  </a:cubicBezTo>
                  <a:cubicBezTo>
                    <a:pt x="845" y="21593"/>
                    <a:pt x="434" y="23122"/>
                    <a:pt x="160" y="24629"/>
                  </a:cubicBezTo>
                  <a:cubicBezTo>
                    <a:pt x="137" y="24720"/>
                    <a:pt x="114" y="24811"/>
                    <a:pt x="114" y="24880"/>
                  </a:cubicBezTo>
                  <a:lnTo>
                    <a:pt x="91" y="24903"/>
                  </a:lnTo>
                  <a:cubicBezTo>
                    <a:pt x="91" y="24971"/>
                    <a:pt x="69" y="25040"/>
                    <a:pt x="69" y="25108"/>
                  </a:cubicBezTo>
                  <a:cubicBezTo>
                    <a:pt x="0" y="25496"/>
                    <a:pt x="46" y="25907"/>
                    <a:pt x="206" y="26272"/>
                  </a:cubicBezTo>
                  <a:cubicBezTo>
                    <a:pt x="228" y="26318"/>
                    <a:pt x="251" y="26363"/>
                    <a:pt x="274" y="26409"/>
                  </a:cubicBezTo>
                  <a:cubicBezTo>
                    <a:pt x="822" y="27459"/>
                    <a:pt x="1598" y="28509"/>
                    <a:pt x="2625" y="29605"/>
                  </a:cubicBezTo>
                  <a:cubicBezTo>
                    <a:pt x="3036" y="30038"/>
                    <a:pt x="3515" y="30472"/>
                    <a:pt x="4040" y="30951"/>
                  </a:cubicBezTo>
                  <a:cubicBezTo>
                    <a:pt x="4474" y="31362"/>
                    <a:pt x="4953" y="31750"/>
                    <a:pt x="5501" y="32161"/>
                  </a:cubicBezTo>
                  <a:cubicBezTo>
                    <a:pt x="6505" y="32960"/>
                    <a:pt x="7555" y="33713"/>
                    <a:pt x="8628" y="34421"/>
                  </a:cubicBezTo>
                  <a:cubicBezTo>
                    <a:pt x="9769" y="35151"/>
                    <a:pt x="11002" y="35836"/>
                    <a:pt x="12280" y="36498"/>
                  </a:cubicBezTo>
                  <a:cubicBezTo>
                    <a:pt x="12600" y="36635"/>
                    <a:pt x="12897" y="36795"/>
                    <a:pt x="13216" y="36954"/>
                  </a:cubicBezTo>
                  <a:cubicBezTo>
                    <a:pt x="13513" y="37091"/>
                    <a:pt x="13855" y="37251"/>
                    <a:pt x="14243" y="37388"/>
                  </a:cubicBezTo>
                  <a:cubicBezTo>
                    <a:pt x="14928" y="37685"/>
                    <a:pt x="15658" y="37867"/>
                    <a:pt x="16412" y="38004"/>
                  </a:cubicBezTo>
                  <a:cubicBezTo>
                    <a:pt x="16937" y="38073"/>
                    <a:pt x="17507" y="38118"/>
                    <a:pt x="18078" y="38118"/>
                  </a:cubicBezTo>
                  <a:cubicBezTo>
                    <a:pt x="18260" y="38118"/>
                    <a:pt x="18466" y="38118"/>
                    <a:pt x="18648" y="38096"/>
                  </a:cubicBezTo>
                  <a:cubicBezTo>
                    <a:pt x="19402" y="38073"/>
                    <a:pt x="20132" y="37981"/>
                    <a:pt x="20863" y="37822"/>
                  </a:cubicBezTo>
                  <a:cubicBezTo>
                    <a:pt x="22164" y="37548"/>
                    <a:pt x="23396" y="37091"/>
                    <a:pt x="24515" y="36429"/>
                  </a:cubicBezTo>
                  <a:cubicBezTo>
                    <a:pt x="24583" y="36384"/>
                    <a:pt x="24674" y="36338"/>
                    <a:pt x="24743" y="36292"/>
                  </a:cubicBezTo>
                  <a:lnTo>
                    <a:pt x="24834" y="36292"/>
                  </a:lnTo>
                  <a:cubicBezTo>
                    <a:pt x="25199" y="36292"/>
                    <a:pt x="25587" y="36247"/>
                    <a:pt x="25998" y="36178"/>
                  </a:cubicBezTo>
                  <a:cubicBezTo>
                    <a:pt x="26683" y="36064"/>
                    <a:pt x="27345" y="35882"/>
                    <a:pt x="27984" y="35585"/>
                  </a:cubicBezTo>
                  <a:cubicBezTo>
                    <a:pt x="29125" y="35105"/>
                    <a:pt x="30198" y="34352"/>
                    <a:pt x="31180" y="33348"/>
                  </a:cubicBezTo>
                  <a:cubicBezTo>
                    <a:pt x="31978" y="32503"/>
                    <a:pt x="32709" y="31522"/>
                    <a:pt x="33394" y="30358"/>
                  </a:cubicBezTo>
                  <a:cubicBezTo>
                    <a:pt x="33964" y="29353"/>
                    <a:pt x="34466" y="28258"/>
                    <a:pt x="34900" y="27071"/>
                  </a:cubicBezTo>
                  <a:cubicBezTo>
                    <a:pt x="35402" y="25656"/>
                    <a:pt x="35813" y="24172"/>
                    <a:pt x="36064" y="22620"/>
                  </a:cubicBezTo>
                  <a:cubicBezTo>
                    <a:pt x="36315" y="21114"/>
                    <a:pt x="36452" y="19561"/>
                    <a:pt x="36429" y="18009"/>
                  </a:cubicBezTo>
                  <a:cubicBezTo>
                    <a:pt x="36429" y="17233"/>
                    <a:pt x="36384" y="16480"/>
                    <a:pt x="36315" y="15727"/>
                  </a:cubicBezTo>
                  <a:cubicBezTo>
                    <a:pt x="36247" y="14928"/>
                    <a:pt x="36155" y="14312"/>
                    <a:pt x="36019" y="13741"/>
                  </a:cubicBezTo>
                  <a:cubicBezTo>
                    <a:pt x="35859" y="13033"/>
                    <a:pt x="35631" y="12394"/>
                    <a:pt x="35334" y="11824"/>
                  </a:cubicBezTo>
                  <a:cubicBezTo>
                    <a:pt x="35014" y="11162"/>
                    <a:pt x="34581" y="10591"/>
                    <a:pt x="34056" y="10112"/>
                  </a:cubicBezTo>
                  <a:cubicBezTo>
                    <a:pt x="34284" y="9655"/>
                    <a:pt x="34444" y="9176"/>
                    <a:pt x="34581" y="8719"/>
                  </a:cubicBezTo>
                  <a:cubicBezTo>
                    <a:pt x="34672" y="8354"/>
                    <a:pt x="34763" y="7989"/>
                    <a:pt x="34809" y="7624"/>
                  </a:cubicBezTo>
                  <a:cubicBezTo>
                    <a:pt x="34854" y="7259"/>
                    <a:pt x="34877" y="6893"/>
                    <a:pt x="34877" y="6483"/>
                  </a:cubicBezTo>
                  <a:cubicBezTo>
                    <a:pt x="34854" y="6095"/>
                    <a:pt x="34809" y="5684"/>
                    <a:pt x="34717" y="5296"/>
                  </a:cubicBezTo>
                  <a:cubicBezTo>
                    <a:pt x="34649" y="4930"/>
                    <a:pt x="34512" y="4565"/>
                    <a:pt x="34352" y="4223"/>
                  </a:cubicBezTo>
                  <a:cubicBezTo>
                    <a:pt x="33850" y="3150"/>
                    <a:pt x="32960" y="2260"/>
                    <a:pt x="31636" y="1461"/>
                  </a:cubicBezTo>
                  <a:cubicBezTo>
                    <a:pt x="31134" y="1164"/>
                    <a:pt x="30609" y="890"/>
                    <a:pt x="30107" y="685"/>
                  </a:cubicBezTo>
                  <a:cubicBezTo>
                    <a:pt x="29582" y="457"/>
                    <a:pt x="29011" y="297"/>
                    <a:pt x="28441" y="183"/>
                  </a:cubicBezTo>
                  <a:cubicBezTo>
                    <a:pt x="27893" y="46"/>
                    <a:pt x="27322" y="0"/>
                    <a:pt x="267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5"/>
            <p:cNvSpPr/>
            <p:nvPr/>
          </p:nvSpPr>
          <p:spPr>
            <a:xfrm>
              <a:off x="6765575" y="2011525"/>
              <a:ext cx="57100" cy="44525"/>
            </a:xfrm>
            <a:custGeom>
              <a:avLst/>
              <a:gdLst/>
              <a:ahLst/>
              <a:cxnLst/>
              <a:rect l="l" t="t" r="r" b="b"/>
              <a:pathLst>
                <a:path w="2284" h="1781" extrusionOk="0">
                  <a:moveTo>
                    <a:pt x="526" y="1"/>
                  </a:moveTo>
                  <a:cubicBezTo>
                    <a:pt x="526" y="1"/>
                    <a:pt x="503" y="23"/>
                    <a:pt x="480" y="23"/>
                  </a:cubicBezTo>
                  <a:lnTo>
                    <a:pt x="343" y="23"/>
                  </a:lnTo>
                  <a:cubicBezTo>
                    <a:pt x="320" y="23"/>
                    <a:pt x="275" y="23"/>
                    <a:pt x="229" y="46"/>
                  </a:cubicBezTo>
                  <a:cubicBezTo>
                    <a:pt x="206" y="46"/>
                    <a:pt x="183" y="46"/>
                    <a:pt x="160" y="69"/>
                  </a:cubicBezTo>
                  <a:lnTo>
                    <a:pt x="115" y="69"/>
                  </a:lnTo>
                  <a:cubicBezTo>
                    <a:pt x="46" y="92"/>
                    <a:pt x="1" y="138"/>
                    <a:pt x="1" y="206"/>
                  </a:cubicBezTo>
                  <a:cubicBezTo>
                    <a:pt x="1" y="297"/>
                    <a:pt x="46" y="389"/>
                    <a:pt x="69" y="457"/>
                  </a:cubicBezTo>
                  <a:lnTo>
                    <a:pt x="92" y="503"/>
                  </a:lnTo>
                  <a:cubicBezTo>
                    <a:pt x="138" y="594"/>
                    <a:pt x="160" y="662"/>
                    <a:pt x="206" y="731"/>
                  </a:cubicBezTo>
                  <a:cubicBezTo>
                    <a:pt x="252" y="799"/>
                    <a:pt x="320" y="891"/>
                    <a:pt x="389" y="959"/>
                  </a:cubicBezTo>
                  <a:cubicBezTo>
                    <a:pt x="412" y="982"/>
                    <a:pt x="434" y="1005"/>
                    <a:pt x="457" y="1028"/>
                  </a:cubicBezTo>
                  <a:lnTo>
                    <a:pt x="480" y="1051"/>
                  </a:lnTo>
                  <a:lnTo>
                    <a:pt x="503" y="1073"/>
                  </a:lnTo>
                  <a:lnTo>
                    <a:pt x="548" y="1142"/>
                  </a:lnTo>
                  <a:cubicBezTo>
                    <a:pt x="617" y="1187"/>
                    <a:pt x="663" y="1256"/>
                    <a:pt x="754" y="1302"/>
                  </a:cubicBezTo>
                  <a:cubicBezTo>
                    <a:pt x="845" y="1370"/>
                    <a:pt x="937" y="1416"/>
                    <a:pt x="1005" y="1461"/>
                  </a:cubicBezTo>
                  <a:cubicBezTo>
                    <a:pt x="1188" y="1553"/>
                    <a:pt x="1347" y="1644"/>
                    <a:pt x="1507" y="1690"/>
                  </a:cubicBezTo>
                  <a:cubicBezTo>
                    <a:pt x="1621" y="1735"/>
                    <a:pt x="1735" y="1758"/>
                    <a:pt x="1872" y="1758"/>
                  </a:cubicBezTo>
                  <a:lnTo>
                    <a:pt x="1918" y="1781"/>
                  </a:lnTo>
                  <a:lnTo>
                    <a:pt x="2101" y="1781"/>
                  </a:lnTo>
                  <a:cubicBezTo>
                    <a:pt x="2146" y="1758"/>
                    <a:pt x="2169" y="1735"/>
                    <a:pt x="2215" y="1690"/>
                  </a:cubicBezTo>
                  <a:cubicBezTo>
                    <a:pt x="2283" y="1621"/>
                    <a:pt x="2283" y="1530"/>
                    <a:pt x="2283" y="1439"/>
                  </a:cubicBezTo>
                  <a:cubicBezTo>
                    <a:pt x="2283" y="1370"/>
                    <a:pt x="2260" y="1279"/>
                    <a:pt x="2238" y="1210"/>
                  </a:cubicBezTo>
                  <a:cubicBezTo>
                    <a:pt x="2146" y="1005"/>
                    <a:pt x="1986" y="822"/>
                    <a:pt x="1850" y="685"/>
                  </a:cubicBezTo>
                  <a:cubicBezTo>
                    <a:pt x="1735" y="548"/>
                    <a:pt x="1576" y="411"/>
                    <a:pt x="1370" y="274"/>
                  </a:cubicBezTo>
                  <a:cubicBezTo>
                    <a:pt x="1188" y="183"/>
                    <a:pt x="1005" y="92"/>
                    <a:pt x="800" y="46"/>
                  </a:cubicBezTo>
                  <a:cubicBezTo>
                    <a:pt x="731" y="23"/>
                    <a:pt x="685" y="23"/>
                    <a:pt x="617" y="23"/>
                  </a:cubicBezTo>
                  <a:cubicBezTo>
                    <a:pt x="594" y="23"/>
                    <a:pt x="571" y="1"/>
                    <a:pt x="526" y="1"/>
                  </a:cubicBezTo>
                  <a:close/>
                </a:path>
              </a:pathLst>
            </a:custGeom>
            <a:solidFill>
              <a:srgbClr val="FA93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5"/>
            <p:cNvSpPr/>
            <p:nvPr/>
          </p:nvSpPr>
          <p:spPr>
            <a:xfrm>
              <a:off x="6339325" y="1831200"/>
              <a:ext cx="681925" cy="786925"/>
            </a:xfrm>
            <a:custGeom>
              <a:avLst/>
              <a:gdLst/>
              <a:ahLst/>
              <a:cxnLst/>
              <a:rect l="l" t="t" r="r" b="b"/>
              <a:pathLst>
                <a:path w="27277" h="31477" extrusionOk="0">
                  <a:moveTo>
                    <a:pt x="17576" y="7214"/>
                  </a:moveTo>
                  <a:cubicBezTo>
                    <a:pt x="17621" y="7214"/>
                    <a:pt x="17644" y="7236"/>
                    <a:pt x="17667" y="7236"/>
                  </a:cubicBezTo>
                  <a:cubicBezTo>
                    <a:pt x="17735" y="7236"/>
                    <a:pt x="17781" y="7236"/>
                    <a:pt x="17850" y="7259"/>
                  </a:cubicBezTo>
                  <a:cubicBezTo>
                    <a:pt x="18055" y="7305"/>
                    <a:pt x="18238" y="7396"/>
                    <a:pt x="18420" y="7487"/>
                  </a:cubicBezTo>
                  <a:cubicBezTo>
                    <a:pt x="18626" y="7624"/>
                    <a:pt x="18785" y="7761"/>
                    <a:pt x="18900" y="7898"/>
                  </a:cubicBezTo>
                  <a:cubicBezTo>
                    <a:pt x="19036" y="8035"/>
                    <a:pt x="19196" y="8218"/>
                    <a:pt x="19288" y="8423"/>
                  </a:cubicBezTo>
                  <a:cubicBezTo>
                    <a:pt x="19310" y="8492"/>
                    <a:pt x="19333" y="8583"/>
                    <a:pt x="19333" y="8652"/>
                  </a:cubicBezTo>
                  <a:cubicBezTo>
                    <a:pt x="19333" y="8743"/>
                    <a:pt x="19333" y="8834"/>
                    <a:pt x="19265" y="8903"/>
                  </a:cubicBezTo>
                  <a:cubicBezTo>
                    <a:pt x="19219" y="8948"/>
                    <a:pt x="19196" y="8971"/>
                    <a:pt x="19151" y="8994"/>
                  </a:cubicBezTo>
                  <a:lnTo>
                    <a:pt x="18968" y="8994"/>
                  </a:lnTo>
                  <a:lnTo>
                    <a:pt x="18922" y="8971"/>
                  </a:lnTo>
                  <a:cubicBezTo>
                    <a:pt x="18785" y="8971"/>
                    <a:pt x="18671" y="8948"/>
                    <a:pt x="18557" y="8903"/>
                  </a:cubicBezTo>
                  <a:cubicBezTo>
                    <a:pt x="18397" y="8857"/>
                    <a:pt x="18238" y="8766"/>
                    <a:pt x="18055" y="8674"/>
                  </a:cubicBezTo>
                  <a:cubicBezTo>
                    <a:pt x="17987" y="8629"/>
                    <a:pt x="17895" y="8583"/>
                    <a:pt x="17804" y="8515"/>
                  </a:cubicBezTo>
                  <a:cubicBezTo>
                    <a:pt x="17713" y="8469"/>
                    <a:pt x="17667" y="8400"/>
                    <a:pt x="17598" y="8355"/>
                  </a:cubicBezTo>
                  <a:lnTo>
                    <a:pt x="17553" y="8286"/>
                  </a:lnTo>
                  <a:lnTo>
                    <a:pt x="17530" y="8264"/>
                  </a:lnTo>
                  <a:lnTo>
                    <a:pt x="17507" y="8241"/>
                  </a:lnTo>
                  <a:cubicBezTo>
                    <a:pt x="17484" y="8218"/>
                    <a:pt x="17462" y="8195"/>
                    <a:pt x="17439" y="8172"/>
                  </a:cubicBezTo>
                  <a:cubicBezTo>
                    <a:pt x="17370" y="8104"/>
                    <a:pt x="17302" y="8012"/>
                    <a:pt x="17256" y="7944"/>
                  </a:cubicBezTo>
                  <a:cubicBezTo>
                    <a:pt x="17210" y="7875"/>
                    <a:pt x="17188" y="7807"/>
                    <a:pt x="17142" y="7716"/>
                  </a:cubicBezTo>
                  <a:lnTo>
                    <a:pt x="17119" y="7670"/>
                  </a:lnTo>
                  <a:cubicBezTo>
                    <a:pt x="17096" y="7602"/>
                    <a:pt x="17051" y="7510"/>
                    <a:pt x="17051" y="7419"/>
                  </a:cubicBezTo>
                  <a:cubicBezTo>
                    <a:pt x="17051" y="7351"/>
                    <a:pt x="17096" y="7305"/>
                    <a:pt x="17165" y="7282"/>
                  </a:cubicBezTo>
                  <a:lnTo>
                    <a:pt x="17210" y="7282"/>
                  </a:lnTo>
                  <a:cubicBezTo>
                    <a:pt x="17233" y="7259"/>
                    <a:pt x="17256" y="7259"/>
                    <a:pt x="17279" y="7259"/>
                  </a:cubicBezTo>
                  <a:cubicBezTo>
                    <a:pt x="17325" y="7236"/>
                    <a:pt x="17370" y="7236"/>
                    <a:pt x="17393" y="7236"/>
                  </a:cubicBezTo>
                  <a:lnTo>
                    <a:pt x="17530" y="7236"/>
                  </a:lnTo>
                  <a:cubicBezTo>
                    <a:pt x="17553" y="7236"/>
                    <a:pt x="17576" y="7214"/>
                    <a:pt x="17576" y="7214"/>
                  </a:cubicBezTo>
                  <a:close/>
                  <a:moveTo>
                    <a:pt x="10614" y="5616"/>
                  </a:moveTo>
                  <a:cubicBezTo>
                    <a:pt x="10660" y="5616"/>
                    <a:pt x="10705" y="5639"/>
                    <a:pt x="10751" y="5639"/>
                  </a:cubicBezTo>
                  <a:cubicBezTo>
                    <a:pt x="10774" y="5639"/>
                    <a:pt x="10819" y="5639"/>
                    <a:pt x="10865" y="5661"/>
                  </a:cubicBezTo>
                  <a:cubicBezTo>
                    <a:pt x="10934" y="5684"/>
                    <a:pt x="11002" y="5684"/>
                    <a:pt x="11070" y="5707"/>
                  </a:cubicBezTo>
                  <a:lnTo>
                    <a:pt x="11139" y="5707"/>
                  </a:lnTo>
                  <a:cubicBezTo>
                    <a:pt x="11207" y="5707"/>
                    <a:pt x="11253" y="5707"/>
                    <a:pt x="11299" y="5730"/>
                  </a:cubicBezTo>
                  <a:cubicBezTo>
                    <a:pt x="11390" y="5753"/>
                    <a:pt x="11458" y="5776"/>
                    <a:pt x="11550" y="5798"/>
                  </a:cubicBezTo>
                  <a:lnTo>
                    <a:pt x="11573" y="5821"/>
                  </a:lnTo>
                  <a:cubicBezTo>
                    <a:pt x="11664" y="5844"/>
                    <a:pt x="11732" y="5890"/>
                    <a:pt x="11824" y="5913"/>
                  </a:cubicBezTo>
                  <a:lnTo>
                    <a:pt x="11961" y="5981"/>
                  </a:lnTo>
                  <a:lnTo>
                    <a:pt x="12029" y="6004"/>
                  </a:lnTo>
                  <a:cubicBezTo>
                    <a:pt x="12052" y="5981"/>
                    <a:pt x="12098" y="5958"/>
                    <a:pt x="12143" y="5958"/>
                  </a:cubicBezTo>
                  <a:lnTo>
                    <a:pt x="12166" y="5958"/>
                  </a:lnTo>
                  <a:cubicBezTo>
                    <a:pt x="12212" y="5958"/>
                    <a:pt x="12280" y="6004"/>
                    <a:pt x="12303" y="6027"/>
                  </a:cubicBezTo>
                  <a:cubicBezTo>
                    <a:pt x="12349" y="6049"/>
                    <a:pt x="12394" y="6049"/>
                    <a:pt x="12417" y="6072"/>
                  </a:cubicBezTo>
                  <a:cubicBezTo>
                    <a:pt x="12440" y="6095"/>
                    <a:pt x="12463" y="6095"/>
                    <a:pt x="12463" y="6118"/>
                  </a:cubicBezTo>
                  <a:cubicBezTo>
                    <a:pt x="12508" y="6118"/>
                    <a:pt x="12554" y="6141"/>
                    <a:pt x="12577" y="6186"/>
                  </a:cubicBezTo>
                  <a:cubicBezTo>
                    <a:pt x="12623" y="6232"/>
                    <a:pt x="12645" y="6255"/>
                    <a:pt x="12668" y="6301"/>
                  </a:cubicBezTo>
                  <a:cubicBezTo>
                    <a:pt x="12714" y="6392"/>
                    <a:pt x="12714" y="6483"/>
                    <a:pt x="12714" y="6552"/>
                  </a:cubicBezTo>
                  <a:cubicBezTo>
                    <a:pt x="12714" y="6666"/>
                    <a:pt x="12714" y="6757"/>
                    <a:pt x="12691" y="6848"/>
                  </a:cubicBezTo>
                  <a:cubicBezTo>
                    <a:pt x="12691" y="6962"/>
                    <a:pt x="12691" y="7077"/>
                    <a:pt x="12668" y="7168"/>
                  </a:cubicBezTo>
                  <a:cubicBezTo>
                    <a:pt x="12668" y="7328"/>
                    <a:pt x="12645" y="7487"/>
                    <a:pt x="12623" y="7670"/>
                  </a:cubicBezTo>
                  <a:cubicBezTo>
                    <a:pt x="12600" y="7830"/>
                    <a:pt x="12577" y="7990"/>
                    <a:pt x="12554" y="8172"/>
                  </a:cubicBezTo>
                  <a:cubicBezTo>
                    <a:pt x="12508" y="8309"/>
                    <a:pt x="12486" y="8446"/>
                    <a:pt x="12486" y="8583"/>
                  </a:cubicBezTo>
                  <a:lnTo>
                    <a:pt x="12463" y="8720"/>
                  </a:lnTo>
                  <a:lnTo>
                    <a:pt x="12417" y="8903"/>
                  </a:lnTo>
                  <a:cubicBezTo>
                    <a:pt x="12394" y="9017"/>
                    <a:pt x="12394" y="9131"/>
                    <a:pt x="12371" y="9245"/>
                  </a:cubicBezTo>
                  <a:cubicBezTo>
                    <a:pt x="12349" y="9336"/>
                    <a:pt x="12349" y="9405"/>
                    <a:pt x="12349" y="9473"/>
                  </a:cubicBezTo>
                  <a:cubicBezTo>
                    <a:pt x="12326" y="9565"/>
                    <a:pt x="12303" y="9679"/>
                    <a:pt x="12303" y="9770"/>
                  </a:cubicBezTo>
                  <a:cubicBezTo>
                    <a:pt x="12280" y="9838"/>
                    <a:pt x="12280" y="9884"/>
                    <a:pt x="12280" y="9953"/>
                  </a:cubicBezTo>
                  <a:lnTo>
                    <a:pt x="12257" y="10044"/>
                  </a:lnTo>
                  <a:cubicBezTo>
                    <a:pt x="12257" y="10112"/>
                    <a:pt x="12235" y="10181"/>
                    <a:pt x="12235" y="10249"/>
                  </a:cubicBezTo>
                  <a:lnTo>
                    <a:pt x="12235" y="10295"/>
                  </a:lnTo>
                  <a:lnTo>
                    <a:pt x="12212" y="10409"/>
                  </a:lnTo>
                  <a:cubicBezTo>
                    <a:pt x="12212" y="10455"/>
                    <a:pt x="12212" y="10500"/>
                    <a:pt x="12189" y="10569"/>
                  </a:cubicBezTo>
                  <a:lnTo>
                    <a:pt x="12189" y="10637"/>
                  </a:lnTo>
                  <a:cubicBezTo>
                    <a:pt x="12189" y="10706"/>
                    <a:pt x="12189" y="10774"/>
                    <a:pt x="12166" y="10843"/>
                  </a:cubicBezTo>
                  <a:lnTo>
                    <a:pt x="12166" y="10911"/>
                  </a:lnTo>
                  <a:cubicBezTo>
                    <a:pt x="12166" y="10980"/>
                    <a:pt x="12143" y="11048"/>
                    <a:pt x="12143" y="11117"/>
                  </a:cubicBezTo>
                  <a:cubicBezTo>
                    <a:pt x="12143" y="11185"/>
                    <a:pt x="12120" y="11231"/>
                    <a:pt x="12120" y="11276"/>
                  </a:cubicBezTo>
                  <a:lnTo>
                    <a:pt x="12098" y="11368"/>
                  </a:lnTo>
                  <a:lnTo>
                    <a:pt x="12075" y="11482"/>
                  </a:lnTo>
                  <a:cubicBezTo>
                    <a:pt x="12075" y="11528"/>
                    <a:pt x="12075" y="11596"/>
                    <a:pt x="12052" y="11642"/>
                  </a:cubicBezTo>
                  <a:cubicBezTo>
                    <a:pt x="12052" y="11733"/>
                    <a:pt x="12029" y="11824"/>
                    <a:pt x="12029" y="11938"/>
                  </a:cubicBezTo>
                  <a:lnTo>
                    <a:pt x="12006" y="11961"/>
                  </a:lnTo>
                  <a:cubicBezTo>
                    <a:pt x="12006" y="12007"/>
                    <a:pt x="12006" y="12075"/>
                    <a:pt x="11983" y="12121"/>
                  </a:cubicBezTo>
                  <a:cubicBezTo>
                    <a:pt x="12029" y="12167"/>
                    <a:pt x="12052" y="12235"/>
                    <a:pt x="12052" y="12304"/>
                  </a:cubicBezTo>
                  <a:lnTo>
                    <a:pt x="12029" y="12441"/>
                  </a:lnTo>
                  <a:cubicBezTo>
                    <a:pt x="12029" y="12532"/>
                    <a:pt x="12006" y="12623"/>
                    <a:pt x="11983" y="12714"/>
                  </a:cubicBezTo>
                  <a:cubicBezTo>
                    <a:pt x="11961" y="12806"/>
                    <a:pt x="11938" y="12920"/>
                    <a:pt x="11938" y="13011"/>
                  </a:cubicBezTo>
                  <a:cubicBezTo>
                    <a:pt x="11915" y="13102"/>
                    <a:pt x="11892" y="13217"/>
                    <a:pt x="11892" y="13308"/>
                  </a:cubicBezTo>
                  <a:cubicBezTo>
                    <a:pt x="11892" y="13399"/>
                    <a:pt x="11869" y="13468"/>
                    <a:pt x="11869" y="13536"/>
                  </a:cubicBezTo>
                  <a:lnTo>
                    <a:pt x="11869" y="13605"/>
                  </a:lnTo>
                  <a:cubicBezTo>
                    <a:pt x="11869" y="13673"/>
                    <a:pt x="11869" y="13719"/>
                    <a:pt x="11869" y="13787"/>
                  </a:cubicBezTo>
                  <a:cubicBezTo>
                    <a:pt x="11847" y="13833"/>
                    <a:pt x="11847" y="13879"/>
                    <a:pt x="11847" y="13924"/>
                  </a:cubicBezTo>
                  <a:cubicBezTo>
                    <a:pt x="11847" y="13993"/>
                    <a:pt x="11847" y="14061"/>
                    <a:pt x="11824" y="14130"/>
                  </a:cubicBezTo>
                  <a:cubicBezTo>
                    <a:pt x="11801" y="14198"/>
                    <a:pt x="11755" y="14244"/>
                    <a:pt x="11687" y="14267"/>
                  </a:cubicBezTo>
                  <a:lnTo>
                    <a:pt x="11892" y="14426"/>
                  </a:lnTo>
                  <a:cubicBezTo>
                    <a:pt x="12212" y="14677"/>
                    <a:pt x="12486" y="14883"/>
                    <a:pt x="12737" y="15065"/>
                  </a:cubicBezTo>
                  <a:cubicBezTo>
                    <a:pt x="12919" y="15202"/>
                    <a:pt x="13079" y="15317"/>
                    <a:pt x="13239" y="15431"/>
                  </a:cubicBezTo>
                  <a:cubicBezTo>
                    <a:pt x="13239" y="15385"/>
                    <a:pt x="13262" y="15339"/>
                    <a:pt x="13307" y="15294"/>
                  </a:cubicBezTo>
                  <a:cubicBezTo>
                    <a:pt x="13307" y="15271"/>
                    <a:pt x="13330" y="15271"/>
                    <a:pt x="13353" y="15271"/>
                  </a:cubicBezTo>
                  <a:cubicBezTo>
                    <a:pt x="13376" y="15225"/>
                    <a:pt x="13399" y="15180"/>
                    <a:pt x="13421" y="15134"/>
                  </a:cubicBezTo>
                  <a:lnTo>
                    <a:pt x="13444" y="15111"/>
                  </a:lnTo>
                  <a:cubicBezTo>
                    <a:pt x="13490" y="15020"/>
                    <a:pt x="13558" y="14951"/>
                    <a:pt x="13604" y="14860"/>
                  </a:cubicBezTo>
                  <a:lnTo>
                    <a:pt x="13627" y="14837"/>
                  </a:lnTo>
                  <a:cubicBezTo>
                    <a:pt x="13673" y="14792"/>
                    <a:pt x="13695" y="14723"/>
                    <a:pt x="13741" y="14677"/>
                  </a:cubicBezTo>
                  <a:lnTo>
                    <a:pt x="13809" y="14586"/>
                  </a:lnTo>
                  <a:cubicBezTo>
                    <a:pt x="13832" y="14540"/>
                    <a:pt x="13855" y="14495"/>
                    <a:pt x="13878" y="14472"/>
                  </a:cubicBezTo>
                  <a:cubicBezTo>
                    <a:pt x="13901" y="14404"/>
                    <a:pt x="13946" y="14358"/>
                    <a:pt x="13969" y="14312"/>
                  </a:cubicBezTo>
                  <a:lnTo>
                    <a:pt x="14038" y="14221"/>
                  </a:lnTo>
                  <a:cubicBezTo>
                    <a:pt x="14061" y="14175"/>
                    <a:pt x="14083" y="14130"/>
                    <a:pt x="14129" y="14084"/>
                  </a:cubicBezTo>
                  <a:cubicBezTo>
                    <a:pt x="14175" y="14015"/>
                    <a:pt x="14220" y="13947"/>
                    <a:pt x="14266" y="13856"/>
                  </a:cubicBezTo>
                  <a:lnTo>
                    <a:pt x="14289" y="13833"/>
                  </a:lnTo>
                  <a:cubicBezTo>
                    <a:pt x="14334" y="13764"/>
                    <a:pt x="14380" y="13673"/>
                    <a:pt x="14426" y="13605"/>
                  </a:cubicBezTo>
                  <a:cubicBezTo>
                    <a:pt x="14471" y="13559"/>
                    <a:pt x="14494" y="13513"/>
                    <a:pt x="14540" y="13491"/>
                  </a:cubicBezTo>
                  <a:lnTo>
                    <a:pt x="14586" y="13399"/>
                  </a:lnTo>
                  <a:lnTo>
                    <a:pt x="14631" y="13376"/>
                  </a:lnTo>
                  <a:cubicBezTo>
                    <a:pt x="14654" y="13308"/>
                    <a:pt x="14700" y="13262"/>
                    <a:pt x="14768" y="13217"/>
                  </a:cubicBezTo>
                  <a:cubicBezTo>
                    <a:pt x="14814" y="13171"/>
                    <a:pt x="14859" y="13148"/>
                    <a:pt x="14905" y="13125"/>
                  </a:cubicBezTo>
                  <a:cubicBezTo>
                    <a:pt x="14951" y="13102"/>
                    <a:pt x="14974" y="13080"/>
                    <a:pt x="15019" y="13057"/>
                  </a:cubicBezTo>
                  <a:cubicBezTo>
                    <a:pt x="15042" y="13034"/>
                    <a:pt x="15088" y="13011"/>
                    <a:pt x="15156" y="12966"/>
                  </a:cubicBezTo>
                  <a:cubicBezTo>
                    <a:pt x="15202" y="12943"/>
                    <a:pt x="15225" y="12897"/>
                    <a:pt x="15270" y="12874"/>
                  </a:cubicBezTo>
                  <a:cubicBezTo>
                    <a:pt x="15293" y="12851"/>
                    <a:pt x="15316" y="12829"/>
                    <a:pt x="15362" y="12806"/>
                  </a:cubicBezTo>
                  <a:cubicBezTo>
                    <a:pt x="15453" y="12737"/>
                    <a:pt x="15521" y="12692"/>
                    <a:pt x="15613" y="12646"/>
                  </a:cubicBezTo>
                  <a:cubicBezTo>
                    <a:pt x="15704" y="12577"/>
                    <a:pt x="15795" y="12555"/>
                    <a:pt x="15887" y="12509"/>
                  </a:cubicBezTo>
                  <a:cubicBezTo>
                    <a:pt x="15955" y="12486"/>
                    <a:pt x="16001" y="12463"/>
                    <a:pt x="16069" y="12441"/>
                  </a:cubicBezTo>
                  <a:cubicBezTo>
                    <a:pt x="16115" y="12441"/>
                    <a:pt x="16160" y="12441"/>
                    <a:pt x="16229" y="12418"/>
                  </a:cubicBezTo>
                  <a:cubicBezTo>
                    <a:pt x="16275" y="12418"/>
                    <a:pt x="16297" y="12463"/>
                    <a:pt x="16320" y="12486"/>
                  </a:cubicBezTo>
                  <a:cubicBezTo>
                    <a:pt x="16366" y="12509"/>
                    <a:pt x="16412" y="12532"/>
                    <a:pt x="16434" y="12555"/>
                  </a:cubicBezTo>
                  <a:cubicBezTo>
                    <a:pt x="16457" y="12577"/>
                    <a:pt x="16457" y="12600"/>
                    <a:pt x="16480" y="12646"/>
                  </a:cubicBezTo>
                  <a:cubicBezTo>
                    <a:pt x="16480" y="12669"/>
                    <a:pt x="16480" y="12669"/>
                    <a:pt x="16480" y="12692"/>
                  </a:cubicBezTo>
                  <a:cubicBezTo>
                    <a:pt x="16480" y="12714"/>
                    <a:pt x="16480" y="12737"/>
                    <a:pt x="16480" y="12760"/>
                  </a:cubicBezTo>
                  <a:cubicBezTo>
                    <a:pt x="16480" y="12806"/>
                    <a:pt x="16480" y="12851"/>
                    <a:pt x="16480" y="12897"/>
                  </a:cubicBezTo>
                  <a:cubicBezTo>
                    <a:pt x="16457" y="12988"/>
                    <a:pt x="16434" y="13057"/>
                    <a:pt x="16412" y="13125"/>
                  </a:cubicBezTo>
                  <a:cubicBezTo>
                    <a:pt x="16389" y="13217"/>
                    <a:pt x="16366" y="13285"/>
                    <a:pt x="16343" y="13376"/>
                  </a:cubicBezTo>
                  <a:lnTo>
                    <a:pt x="16297" y="13468"/>
                  </a:lnTo>
                  <a:cubicBezTo>
                    <a:pt x="16275" y="13536"/>
                    <a:pt x="16252" y="13582"/>
                    <a:pt x="16229" y="13627"/>
                  </a:cubicBezTo>
                  <a:cubicBezTo>
                    <a:pt x="16206" y="13696"/>
                    <a:pt x="16183" y="13787"/>
                    <a:pt x="16183" y="13856"/>
                  </a:cubicBezTo>
                  <a:cubicBezTo>
                    <a:pt x="16160" y="13924"/>
                    <a:pt x="16138" y="13970"/>
                    <a:pt x="16115" y="14038"/>
                  </a:cubicBezTo>
                  <a:cubicBezTo>
                    <a:pt x="16092" y="14084"/>
                    <a:pt x="16092" y="14152"/>
                    <a:pt x="16069" y="14198"/>
                  </a:cubicBezTo>
                  <a:cubicBezTo>
                    <a:pt x="16046" y="14289"/>
                    <a:pt x="16001" y="14381"/>
                    <a:pt x="15978" y="14449"/>
                  </a:cubicBezTo>
                  <a:cubicBezTo>
                    <a:pt x="15932" y="14518"/>
                    <a:pt x="15887" y="14609"/>
                    <a:pt x="15818" y="14677"/>
                  </a:cubicBezTo>
                  <a:lnTo>
                    <a:pt x="15795" y="14723"/>
                  </a:lnTo>
                  <a:cubicBezTo>
                    <a:pt x="15750" y="14792"/>
                    <a:pt x="15727" y="14860"/>
                    <a:pt x="15681" y="14906"/>
                  </a:cubicBezTo>
                  <a:lnTo>
                    <a:pt x="15613" y="15043"/>
                  </a:lnTo>
                  <a:cubicBezTo>
                    <a:pt x="15521" y="15157"/>
                    <a:pt x="15453" y="15271"/>
                    <a:pt x="15362" y="15385"/>
                  </a:cubicBezTo>
                  <a:cubicBezTo>
                    <a:pt x="15316" y="15453"/>
                    <a:pt x="15270" y="15545"/>
                    <a:pt x="15202" y="15613"/>
                  </a:cubicBezTo>
                  <a:lnTo>
                    <a:pt x="15156" y="15705"/>
                  </a:lnTo>
                  <a:cubicBezTo>
                    <a:pt x="15133" y="15750"/>
                    <a:pt x="15111" y="15796"/>
                    <a:pt x="15065" y="15842"/>
                  </a:cubicBezTo>
                  <a:cubicBezTo>
                    <a:pt x="15042" y="15887"/>
                    <a:pt x="15019" y="15933"/>
                    <a:pt x="14996" y="15978"/>
                  </a:cubicBezTo>
                  <a:lnTo>
                    <a:pt x="14928" y="16070"/>
                  </a:lnTo>
                  <a:lnTo>
                    <a:pt x="14905" y="16115"/>
                  </a:lnTo>
                  <a:cubicBezTo>
                    <a:pt x="14882" y="16138"/>
                    <a:pt x="14859" y="16161"/>
                    <a:pt x="14837" y="16184"/>
                  </a:cubicBezTo>
                  <a:lnTo>
                    <a:pt x="14837" y="16207"/>
                  </a:lnTo>
                  <a:cubicBezTo>
                    <a:pt x="14814" y="16230"/>
                    <a:pt x="14791" y="16252"/>
                    <a:pt x="14745" y="16275"/>
                  </a:cubicBezTo>
                  <a:cubicBezTo>
                    <a:pt x="14745" y="16298"/>
                    <a:pt x="14745" y="16298"/>
                    <a:pt x="14745" y="16321"/>
                  </a:cubicBezTo>
                  <a:cubicBezTo>
                    <a:pt x="14768" y="16298"/>
                    <a:pt x="14791" y="16275"/>
                    <a:pt x="14837" y="16275"/>
                  </a:cubicBezTo>
                  <a:cubicBezTo>
                    <a:pt x="14859" y="16275"/>
                    <a:pt x="14882" y="16298"/>
                    <a:pt x="14905" y="16298"/>
                  </a:cubicBezTo>
                  <a:cubicBezTo>
                    <a:pt x="14928" y="16275"/>
                    <a:pt x="14951" y="16230"/>
                    <a:pt x="14996" y="16207"/>
                  </a:cubicBezTo>
                  <a:cubicBezTo>
                    <a:pt x="15042" y="16184"/>
                    <a:pt x="15088" y="16161"/>
                    <a:pt x="15133" y="16138"/>
                  </a:cubicBezTo>
                  <a:cubicBezTo>
                    <a:pt x="15202" y="16115"/>
                    <a:pt x="15293" y="16093"/>
                    <a:pt x="15362" y="16047"/>
                  </a:cubicBezTo>
                  <a:cubicBezTo>
                    <a:pt x="15407" y="16024"/>
                    <a:pt x="15453" y="16001"/>
                    <a:pt x="15521" y="15978"/>
                  </a:cubicBezTo>
                  <a:lnTo>
                    <a:pt x="15613" y="15933"/>
                  </a:lnTo>
                  <a:cubicBezTo>
                    <a:pt x="15704" y="15887"/>
                    <a:pt x="15795" y="15842"/>
                    <a:pt x="15864" y="15796"/>
                  </a:cubicBezTo>
                  <a:cubicBezTo>
                    <a:pt x="15909" y="15773"/>
                    <a:pt x="15955" y="15750"/>
                    <a:pt x="16024" y="15727"/>
                  </a:cubicBezTo>
                  <a:cubicBezTo>
                    <a:pt x="16115" y="15659"/>
                    <a:pt x="16206" y="15613"/>
                    <a:pt x="16320" y="15545"/>
                  </a:cubicBezTo>
                  <a:lnTo>
                    <a:pt x="16412" y="15499"/>
                  </a:lnTo>
                  <a:cubicBezTo>
                    <a:pt x="16526" y="15453"/>
                    <a:pt x="16640" y="15385"/>
                    <a:pt x="16754" y="15339"/>
                  </a:cubicBezTo>
                  <a:cubicBezTo>
                    <a:pt x="16868" y="15271"/>
                    <a:pt x="17005" y="15202"/>
                    <a:pt x="17119" y="15157"/>
                  </a:cubicBezTo>
                  <a:cubicBezTo>
                    <a:pt x="17165" y="15134"/>
                    <a:pt x="17210" y="15111"/>
                    <a:pt x="17279" y="15088"/>
                  </a:cubicBezTo>
                  <a:lnTo>
                    <a:pt x="17416" y="15088"/>
                  </a:lnTo>
                  <a:cubicBezTo>
                    <a:pt x="17439" y="15111"/>
                    <a:pt x="17439" y="15111"/>
                    <a:pt x="17462" y="15111"/>
                  </a:cubicBezTo>
                  <a:cubicBezTo>
                    <a:pt x="17507" y="15088"/>
                    <a:pt x="17576" y="15088"/>
                    <a:pt x="17621" y="15088"/>
                  </a:cubicBezTo>
                  <a:cubicBezTo>
                    <a:pt x="17713" y="15065"/>
                    <a:pt x="17781" y="15043"/>
                    <a:pt x="17850" y="15043"/>
                  </a:cubicBezTo>
                  <a:cubicBezTo>
                    <a:pt x="17941" y="15020"/>
                    <a:pt x="18032" y="14997"/>
                    <a:pt x="18101" y="14997"/>
                  </a:cubicBezTo>
                  <a:cubicBezTo>
                    <a:pt x="18192" y="14974"/>
                    <a:pt x="18306" y="14974"/>
                    <a:pt x="18420" y="14974"/>
                  </a:cubicBezTo>
                  <a:lnTo>
                    <a:pt x="18671" y="14974"/>
                  </a:lnTo>
                  <a:cubicBezTo>
                    <a:pt x="18717" y="14997"/>
                    <a:pt x="18785" y="14997"/>
                    <a:pt x="18854" y="15020"/>
                  </a:cubicBezTo>
                  <a:cubicBezTo>
                    <a:pt x="18968" y="15065"/>
                    <a:pt x="19059" y="15134"/>
                    <a:pt x="19105" y="15248"/>
                  </a:cubicBezTo>
                  <a:cubicBezTo>
                    <a:pt x="19151" y="15317"/>
                    <a:pt x="19128" y="15431"/>
                    <a:pt x="19082" y="15522"/>
                  </a:cubicBezTo>
                  <a:lnTo>
                    <a:pt x="19082" y="15545"/>
                  </a:lnTo>
                  <a:cubicBezTo>
                    <a:pt x="19082" y="15568"/>
                    <a:pt x="19059" y="15590"/>
                    <a:pt x="19036" y="15613"/>
                  </a:cubicBezTo>
                  <a:cubicBezTo>
                    <a:pt x="19036" y="15636"/>
                    <a:pt x="19014" y="15659"/>
                    <a:pt x="18991" y="15682"/>
                  </a:cubicBezTo>
                  <a:cubicBezTo>
                    <a:pt x="18945" y="15705"/>
                    <a:pt x="18922" y="15727"/>
                    <a:pt x="18877" y="15773"/>
                  </a:cubicBezTo>
                  <a:cubicBezTo>
                    <a:pt x="18831" y="15796"/>
                    <a:pt x="18808" y="15819"/>
                    <a:pt x="18763" y="15842"/>
                  </a:cubicBezTo>
                  <a:lnTo>
                    <a:pt x="18740" y="15887"/>
                  </a:lnTo>
                  <a:cubicBezTo>
                    <a:pt x="18717" y="15910"/>
                    <a:pt x="18671" y="15956"/>
                    <a:pt x="18648" y="16001"/>
                  </a:cubicBezTo>
                  <a:cubicBezTo>
                    <a:pt x="18603" y="16024"/>
                    <a:pt x="18534" y="16070"/>
                    <a:pt x="18489" y="16115"/>
                  </a:cubicBezTo>
                  <a:cubicBezTo>
                    <a:pt x="18443" y="16138"/>
                    <a:pt x="18420" y="16161"/>
                    <a:pt x="18375" y="16161"/>
                  </a:cubicBezTo>
                  <a:cubicBezTo>
                    <a:pt x="18352" y="16207"/>
                    <a:pt x="18329" y="16230"/>
                    <a:pt x="18306" y="16275"/>
                  </a:cubicBezTo>
                  <a:lnTo>
                    <a:pt x="18283" y="16298"/>
                  </a:lnTo>
                  <a:cubicBezTo>
                    <a:pt x="18260" y="16344"/>
                    <a:pt x="18238" y="16389"/>
                    <a:pt x="18192" y="16435"/>
                  </a:cubicBezTo>
                  <a:cubicBezTo>
                    <a:pt x="18146" y="16503"/>
                    <a:pt x="18123" y="16549"/>
                    <a:pt x="18055" y="16595"/>
                  </a:cubicBezTo>
                  <a:cubicBezTo>
                    <a:pt x="18009" y="16640"/>
                    <a:pt x="17918" y="16686"/>
                    <a:pt x="17827" y="16732"/>
                  </a:cubicBezTo>
                  <a:cubicBezTo>
                    <a:pt x="17804" y="16732"/>
                    <a:pt x="17781" y="16755"/>
                    <a:pt x="17758" y="16755"/>
                  </a:cubicBezTo>
                  <a:cubicBezTo>
                    <a:pt x="17713" y="16777"/>
                    <a:pt x="17690" y="16800"/>
                    <a:pt x="17644" y="16800"/>
                  </a:cubicBezTo>
                  <a:cubicBezTo>
                    <a:pt x="17598" y="16823"/>
                    <a:pt x="17553" y="16846"/>
                    <a:pt x="17507" y="16869"/>
                  </a:cubicBezTo>
                  <a:cubicBezTo>
                    <a:pt x="17462" y="16891"/>
                    <a:pt x="17416" y="16914"/>
                    <a:pt x="17370" y="16937"/>
                  </a:cubicBezTo>
                  <a:cubicBezTo>
                    <a:pt x="17325" y="16960"/>
                    <a:pt x="17279" y="16983"/>
                    <a:pt x="17233" y="17006"/>
                  </a:cubicBezTo>
                  <a:lnTo>
                    <a:pt x="17142" y="17051"/>
                  </a:lnTo>
                  <a:cubicBezTo>
                    <a:pt x="17096" y="17074"/>
                    <a:pt x="17028" y="17120"/>
                    <a:pt x="16982" y="17143"/>
                  </a:cubicBezTo>
                  <a:lnTo>
                    <a:pt x="16959" y="17165"/>
                  </a:lnTo>
                  <a:lnTo>
                    <a:pt x="16914" y="17188"/>
                  </a:lnTo>
                  <a:cubicBezTo>
                    <a:pt x="16868" y="17211"/>
                    <a:pt x="16822" y="17257"/>
                    <a:pt x="16777" y="17279"/>
                  </a:cubicBezTo>
                  <a:lnTo>
                    <a:pt x="16708" y="17302"/>
                  </a:lnTo>
                  <a:cubicBezTo>
                    <a:pt x="16663" y="17325"/>
                    <a:pt x="16617" y="17348"/>
                    <a:pt x="16571" y="17371"/>
                  </a:cubicBezTo>
                  <a:lnTo>
                    <a:pt x="16526" y="17394"/>
                  </a:lnTo>
                  <a:lnTo>
                    <a:pt x="16457" y="17439"/>
                  </a:lnTo>
                  <a:cubicBezTo>
                    <a:pt x="16434" y="17462"/>
                    <a:pt x="16412" y="17462"/>
                    <a:pt x="16366" y="17485"/>
                  </a:cubicBezTo>
                  <a:lnTo>
                    <a:pt x="16389" y="17485"/>
                  </a:lnTo>
                  <a:cubicBezTo>
                    <a:pt x="16457" y="17531"/>
                    <a:pt x="16526" y="17553"/>
                    <a:pt x="16594" y="17599"/>
                  </a:cubicBezTo>
                  <a:cubicBezTo>
                    <a:pt x="16663" y="17668"/>
                    <a:pt x="16731" y="17713"/>
                    <a:pt x="16800" y="17759"/>
                  </a:cubicBezTo>
                  <a:cubicBezTo>
                    <a:pt x="16891" y="17804"/>
                    <a:pt x="16982" y="17873"/>
                    <a:pt x="17074" y="17919"/>
                  </a:cubicBezTo>
                  <a:cubicBezTo>
                    <a:pt x="17142" y="17964"/>
                    <a:pt x="17210" y="18010"/>
                    <a:pt x="17279" y="18056"/>
                  </a:cubicBezTo>
                  <a:cubicBezTo>
                    <a:pt x="17347" y="18101"/>
                    <a:pt x="17439" y="18147"/>
                    <a:pt x="17507" y="18193"/>
                  </a:cubicBezTo>
                  <a:cubicBezTo>
                    <a:pt x="17598" y="18238"/>
                    <a:pt x="17667" y="18284"/>
                    <a:pt x="17735" y="18329"/>
                  </a:cubicBezTo>
                  <a:cubicBezTo>
                    <a:pt x="17850" y="18375"/>
                    <a:pt x="17941" y="18444"/>
                    <a:pt x="18032" y="18512"/>
                  </a:cubicBezTo>
                  <a:lnTo>
                    <a:pt x="18192" y="18626"/>
                  </a:lnTo>
                  <a:cubicBezTo>
                    <a:pt x="18283" y="18672"/>
                    <a:pt x="18397" y="18740"/>
                    <a:pt x="18489" y="18809"/>
                  </a:cubicBezTo>
                  <a:lnTo>
                    <a:pt x="18603" y="18854"/>
                  </a:lnTo>
                  <a:cubicBezTo>
                    <a:pt x="18671" y="18900"/>
                    <a:pt x="18740" y="18946"/>
                    <a:pt x="18808" y="18991"/>
                  </a:cubicBezTo>
                  <a:cubicBezTo>
                    <a:pt x="18854" y="18991"/>
                    <a:pt x="18900" y="19014"/>
                    <a:pt x="18922" y="19037"/>
                  </a:cubicBezTo>
                  <a:cubicBezTo>
                    <a:pt x="18968" y="19060"/>
                    <a:pt x="18991" y="19060"/>
                    <a:pt x="19014" y="19083"/>
                  </a:cubicBezTo>
                  <a:cubicBezTo>
                    <a:pt x="19082" y="19128"/>
                    <a:pt x="19173" y="19151"/>
                    <a:pt x="19219" y="19174"/>
                  </a:cubicBezTo>
                  <a:lnTo>
                    <a:pt x="19196" y="19174"/>
                  </a:lnTo>
                  <a:cubicBezTo>
                    <a:pt x="19288" y="19220"/>
                    <a:pt x="19379" y="19265"/>
                    <a:pt x="19470" y="19334"/>
                  </a:cubicBezTo>
                  <a:cubicBezTo>
                    <a:pt x="19584" y="19379"/>
                    <a:pt x="19653" y="19425"/>
                    <a:pt x="19721" y="19494"/>
                  </a:cubicBezTo>
                  <a:cubicBezTo>
                    <a:pt x="19744" y="19471"/>
                    <a:pt x="19767" y="19471"/>
                    <a:pt x="19790" y="19471"/>
                  </a:cubicBezTo>
                  <a:cubicBezTo>
                    <a:pt x="19835" y="19471"/>
                    <a:pt x="19858" y="19494"/>
                    <a:pt x="19881" y="19494"/>
                  </a:cubicBezTo>
                  <a:cubicBezTo>
                    <a:pt x="19972" y="19562"/>
                    <a:pt x="19995" y="19676"/>
                    <a:pt x="19949" y="19767"/>
                  </a:cubicBezTo>
                  <a:cubicBezTo>
                    <a:pt x="19927" y="19790"/>
                    <a:pt x="19904" y="19836"/>
                    <a:pt x="19881" y="19882"/>
                  </a:cubicBezTo>
                  <a:cubicBezTo>
                    <a:pt x="19858" y="19950"/>
                    <a:pt x="19835" y="20041"/>
                    <a:pt x="19790" y="20110"/>
                  </a:cubicBezTo>
                  <a:lnTo>
                    <a:pt x="19790" y="20155"/>
                  </a:lnTo>
                  <a:lnTo>
                    <a:pt x="19767" y="20247"/>
                  </a:lnTo>
                  <a:cubicBezTo>
                    <a:pt x="19744" y="20315"/>
                    <a:pt x="19721" y="20384"/>
                    <a:pt x="19698" y="20475"/>
                  </a:cubicBezTo>
                  <a:cubicBezTo>
                    <a:pt x="19653" y="20680"/>
                    <a:pt x="19561" y="20909"/>
                    <a:pt x="19470" y="21068"/>
                  </a:cubicBezTo>
                  <a:cubicBezTo>
                    <a:pt x="19402" y="21205"/>
                    <a:pt x="19333" y="21342"/>
                    <a:pt x="19265" y="21479"/>
                  </a:cubicBezTo>
                  <a:lnTo>
                    <a:pt x="19196" y="21593"/>
                  </a:lnTo>
                  <a:cubicBezTo>
                    <a:pt x="19151" y="21685"/>
                    <a:pt x="19082" y="21776"/>
                    <a:pt x="19036" y="21890"/>
                  </a:cubicBezTo>
                  <a:cubicBezTo>
                    <a:pt x="19014" y="21913"/>
                    <a:pt x="18991" y="21959"/>
                    <a:pt x="18991" y="21981"/>
                  </a:cubicBezTo>
                  <a:cubicBezTo>
                    <a:pt x="18968" y="22027"/>
                    <a:pt x="18945" y="22050"/>
                    <a:pt x="18922" y="22096"/>
                  </a:cubicBezTo>
                  <a:lnTo>
                    <a:pt x="18900" y="22141"/>
                  </a:lnTo>
                  <a:lnTo>
                    <a:pt x="18831" y="22278"/>
                  </a:lnTo>
                  <a:cubicBezTo>
                    <a:pt x="18763" y="22392"/>
                    <a:pt x="18694" y="22506"/>
                    <a:pt x="18603" y="22666"/>
                  </a:cubicBezTo>
                  <a:cubicBezTo>
                    <a:pt x="18534" y="22803"/>
                    <a:pt x="18443" y="22940"/>
                    <a:pt x="18352" y="23077"/>
                  </a:cubicBezTo>
                  <a:lnTo>
                    <a:pt x="18283" y="23168"/>
                  </a:lnTo>
                  <a:lnTo>
                    <a:pt x="18215" y="23283"/>
                  </a:lnTo>
                  <a:cubicBezTo>
                    <a:pt x="18146" y="23397"/>
                    <a:pt x="18055" y="23511"/>
                    <a:pt x="17987" y="23625"/>
                  </a:cubicBezTo>
                  <a:cubicBezTo>
                    <a:pt x="17964" y="23693"/>
                    <a:pt x="17918" y="23762"/>
                    <a:pt x="17895" y="23808"/>
                  </a:cubicBezTo>
                  <a:cubicBezTo>
                    <a:pt x="17827" y="23899"/>
                    <a:pt x="17781" y="23990"/>
                    <a:pt x="17735" y="24081"/>
                  </a:cubicBezTo>
                  <a:cubicBezTo>
                    <a:pt x="17713" y="24127"/>
                    <a:pt x="17667" y="24173"/>
                    <a:pt x="17644" y="24218"/>
                  </a:cubicBezTo>
                  <a:cubicBezTo>
                    <a:pt x="17621" y="24264"/>
                    <a:pt x="17598" y="24287"/>
                    <a:pt x="17576" y="24333"/>
                  </a:cubicBezTo>
                  <a:cubicBezTo>
                    <a:pt x="17530" y="24424"/>
                    <a:pt x="17484" y="24492"/>
                    <a:pt x="17439" y="24584"/>
                  </a:cubicBezTo>
                  <a:lnTo>
                    <a:pt x="16982" y="25246"/>
                  </a:lnTo>
                  <a:lnTo>
                    <a:pt x="16822" y="25497"/>
                  </a:lnTo>
                  <a:cubicBezTo>
                    <a:pt x="16777" y="25542"/>
                    <a:pt x="16754" y="25611"/>
                    <a:pt x="16708" y="25656"/>
                  </a:cubicBezTo>
                  <a:lnTo>
                    <a:pt x="16663" y="25725"/>
                  </a:lnTo>
                  <a:cubicBezTo>
                    <a:pt x="16640" y="25770"/>
                    <a:pt x="16594" y="25816"/>
                    <a:pt x="16571" y="25862"/>
                  </a:cubicBezTo>
                  <a:lnTo>
                    <a:pt x="16503" y="25953"/>
                  </a:lnTo>
                  <a:cubicBezTo>
                    <a:pt x="16480" y="25999"/>
                    <a:pt x="16434" y="26067"/>
                    <a:pt x="16412" y="26113"/>
                  </a:cubicBezTo>
                  <a:lnTo>
                    <a:pt x="16343" y="26204"/>
                  </a:lnTo>
                  <a:lnTo>
                    <a:pt x="16297" y="26273"/>
                  </a:lnTo>
                  <a:cubicBezTo>
                    <a:pt x="16252" y="26318"/>
                    <a:pt x="16229" y="26364"/>
                    <a:pt x="16183" y="26410"/>
                  </a:cubicBezTo>
                  <a:lnTo>
                    <a:pt x="16069" y="26569"/>
                  </a:lnTo>
                  <a:cubicBezTo>
                    <a:pt x="16001" y="26661"/>
                    <a:pt x="15932" y="26775"/>
                    <a:pt x="15864" y="26866"/>
                  </a:cubicBezTo>
                  <a:cubicBezTo>
                    <a:pt x="15795" y="26935"/>
                    <a:pt x="15750" y="27003"/>
                    <a:pt x="15704" y="27072"/>
                  </a:cubicBezTo>
                  <a:cubicBezTo>
                    <a:pt x="15636" y="27163"/>
                    <a:pt x="15567" y="27231"/>
                    <a:pt x="15521" y="27300"/>
                  </a:cubicBezTo>
                  <a:cubicBezTo>
                    <a:pt x="15453" y="27391"/>
                    <a:pt x="15384" y="27460"/>
                    <a:pt x="15339" y="27551"/>
                  </a:cubicBezTo>
                  <a:cubicBezTo>
                    <a:pt x="15179" y="27756"/>
                    <a:pt x="15019" y="27962"/>
                    <a:pt x="14837" y="28167"/>
                  </a:cubicBezTo>
                  <a:lnTo>
                    <a:pt x="14814" y="28190"/>
                  </a:lnTo>
                  <a:cubicBezTo>
                    <a:pt x="14768" y="28236"/>
                    <a:pt x="14723" y="28281"/>
                    <a:pt x="14700" y="28350"/>
                  </a:cubicBezTo>
                  <a:cubicBezTo>
                    <a:pt x="14677" y="28373"/>
                    <a:pt x="14654" y="28395"/>
                    <a:pt x="14608" y="28441"/>
                  </a:cubicBezTo>
                  <a:cubicBezTo>
                    <a:pt x="14586" y="28464"/>
                    <a:pt x="14563" y="28487"/>
                    <a:pt x="14563" y="28510"/>
                  </a:cubicBezTo>
                  <a:cubicBezTo>
                    <a:pt x="14563" y="28532"/>
                    <a:pt x="14540" y="28532"/>
                    <a:pt x="14540" y="28555"/>
                  </a:cubicBezTo>
                  <a:cubicBezTo>
                    <a:pt x="14540" y="28601"/>
                    <a:pt x="14517" y="28624"/>
                    <a:pt x="14494" y="28646"/>
                  </a:cubicBezTo>
                  <a:cubicBezTo>
                    <a:pt x="14471" y="28692"/>
                    <a:pt x="14403" y="28715"/>
                    <a:pt x="14357" y="28715"/>
                  </a:cubicBezTo>
                  <a:lnTo>
                    <a:pt x="14312" y="28715"/>
                  </a:lnTo>
                  <a:cubicBezTo>
                    <a:pt x="14289" y="28692"/>
                    <a:pt x="14243" y="28692"/>
                    <a:pt x="14220" y="28669"/>
                  </a:cubicBezTo>
                  <a:lnTo>
                    <a:pt x="14175" y="28646"/>
                  </a:lnTo>
                  <a:cubicBezTo>
                    <a:pt x="14129" y="28624"/>
                    <a:pt x="14106" y="28601"/>
                    <a:pt x="14061" y="28601"/>
                  </a:cubicBezTo>
                  <a:cubicBezTo>
                    <a:pt x="14015" y="28578"/>
                    <a:pt x="13969" y="28555"/>
                    <a:pt x="13924" y="28532"/>
                  </a:cubicBezTo>
                  <a:lnTo>
                    <a:pt x="13832" y="28487"/>
                  </a:lnTo>
                  <a:lnTo>
                    <a:pt x="13809" y="28464"/>
                  </a:lnTo>
                  <a:cubicBezTo>
                    <a:pt x="13764" y="28441"/>
                    <a:pt x="13695" y="28418"/>
                    <a:pt x="13650" y="28395"/>
                  </a:cubicBezTo>
                  <a:cubicBezTo>
                    <a:pt x="13627" y="28373"/>
                    <a:pt x="13581" y="28373"/>
                    <a:pt x="13558" y="28350"/>
                  </a:cubicBezTo>
                  <a:cubicBezTo>
                    <a:pt x="13513" y="28327"/>
                    <a:pt x="13467" y="28304"/>
                    <a:pt x="13444" y="28281"/>
                  </a:cubicBezTo>
                  <a:lnTo>
                    <a:pt x="13262" y="28190"/>
                  </a:lnTo>
                  <a:cubicBezTo>
                    <a:pt x="13148" y="28144"/>
                    <a:pt x="13056" y="28099"/>
                    <a:pt x="12942" y="28030"/>
                  </a:cubicBezTo>
                  <a:cubicBezTo>
                    <a:pt x="12874" y="27985"/>
                    <a:pt x="12805" y="27962"/>
                    <a:pt x="12714" y="27916"/>
                  </a:cubicBezTo>
                  <a:cubicBezTo>
                    <a:pt x="12645" y="27870"/>
                    <a:pt x="12577" y="27825"/>
                    <a:pt x="12486" y="27779"/>
                  </a:cubicBezTo>
                  <a:cubicBezTo>
                    <a:pt x="12417" y="27756"/>
                    <a:pt x="12349" y="27711"/>
                    <a:pt x="12257" y="27665"/>
                  </a:cubicBezTo>
                  <a:cubicBezTo>
                    <a:pt x="12212" y="27642"/>
                    <a:pt x="12166" y="27619"/>
                    <a:pt x="12120" y="27574"/>
                  </a:cubicBezTo>
                  <a:cubicBezTo>
                    <a:pt x="12098" y="27574"/>
                    <a:pt x="12052" y="27551"/>
                    <a:pt x="12029" y="27528"/>
                  </a:cubicBezTo>
                  <a:cubicBezTo>
                    <a:pt x="11869" y="27437"/>
                    <a:pt x="11710" y="27345"/>
                    <a:pt x="11550" y="27254"/>
                  </a:cubicBezTo>
                  <a:cubicBezTo>
                    <a:pt x="11390" y="27163"/>
                    <a:pt x="11207" y="27072"/>
                    <a:pt x="11048" y="26980"/>
                  </a:cubicBezTo>
                  <a:cubicBezTo>
                    <a:pt x="10956" y="26912"/>
                    <a:pt x="10842" y="26843"/>
                    <a:pt x="10728" y="26775"/>
                  </a:cubicBezTo>
                  <a:lnTo>
                    <a:pt x="10614" y="26706"/>
                  </a:lnTo>
                  <a:cubicBezTo>
                    <a:pt x="10545" y="26661"/>
                    <a:pt x="10477" y="26615"/>
                    <a:pt x="10386" y="26569"/>
                  </a:cubicBezTo>
                  <a:cubicBezTo>
                    <a:pt x="10317" y="26524"/>
                    <a:pt x="10226" y="26455"/>
                    <a:pt x="10135" y="26410"/>
                  </a:cubicBezTo>
                  <a:lnTo>
                    <a:pt x="9952" y="26295"/>
                  </a:lnTo>
                  <a:lnTo>
                    <a:pt x="9678" y="26136"/>
                  </a:lnTo>
                  <a:cubicBezTo>
                    <a:pt x="9610" y="26090"/>
                    <a:pt x="9518" y="26022"/>
                    <a:pt x="9450" y="25976"/>
                  </a:cubicBezTo>
                  <a:cubicBezTo>
                    <a:pt x="9381" y="25930"/>
                    <a:pt x="9290" y="25885"/>
                    <a:pt x="9222" y="25839"/>
                  </a:cubicBezTo>
                  <a:cubicBezTo>
                    <a:pt x="8925" y="25656"/>
                    <a:pt x="8605" y="25451"/>
                    <a:pt x="8309" y="25246"/>
                  </a:cubicBezTo>
                  <a:cubicBezTo>
                    <a:pt x="8217" y="25177"/>
                    <a:pt x="8126" y="25109"/>
                    <a:pt x="8035" y="25063"/>
                  </a:cubicBezTo>
                  <a:cubicBezTo>
                    <a:pt x="7898" y="24949"/>
                    <a:pt x="7761" y="24857"/>
                    <a:pt x="7601" y="24743"/>
                  </a:cubicBezTo>
                  <a:cubicBezTo>
                    <a:pt x="7441" y="24629"/>
                    <a:pt x="7281" y="24515"/>
                    <a:pt x="7099" y="24378"/>
                  </a:cubicBezTo>
                  <a:cubicBezTo>
                    <a:pt x="6962" y="24287"/>
                    <a:pt x="6825" y="24173"/>
                    <a:pt x="6665" y="24059"/>
                  </a:cubicBezTo>
                  <a:cubicBezTo>
                    <a:pt x="6597" y="24013"/>
                    <a:pt x="6505" y="23967"/>
                    <a:pt x="6437" y="23899"/>
                  </a:cubicBezTo>
                  <a:cubicBezTo>
                    <a:pt x="6368" y="23853"/>
                    <a:pt x="6300" y="23808"/>
                    <a:pt x="6231" y="23762"/>
                  </a:cubicBezTo>
                  <a:cubicBezTo>
                    <a:pt x="6095" y="23671"/>
                    <a:pt x="5958" y="23556"/>
                    <a:pt x="5798" y="23419"/>
                  </a:cubicBezTo>
                  <a:cubicBezTo>
                    <a:pt x="5707" y="23374"/>
                    <a:pt x="5638" y="23305"/>
                    <a:pt x="5547" y="23260"/>
                  </a:cubicBezTo>
                  <a:cubicBezTo>
                    <a:pt x="5501" y="23214"/>
                    <a:pt x="5455" y="23191"/>
                    <a:pt x="5410" y="23146"/>
                  </a:cubicBezTo>
                  <a:lnTo>
                    <a:pt x="5318" y="23077"/>
                  </a:lnTo>
                  <a:cubicBezTo>
                    <a:pt x="5113" y="22940"/>
                    <a:pt x="4908" y="22780"/>
                    <a:pt x="4702" y="22621"/>
                  </a:cubicBezTo>
                  <a:cubicBezTo>
                    <a:pt x="4611" y="22552"/>
                    <a:pt x="4542" y="22484"/>
                    <a:pt x="4451" y="22415"/>
                  </a:cubicBezTo>
                  <a:cubicBezTo>
                    <a:pt x="4428" y="22392"/>
                    <a:pt x="4405" y="22370"/>
                    <a:pt x="4360" y="22347"/>
                  </a:cubicBezTo>
                  <a:cubicBezTo>
                    <a:pt x="4314" y="22324"/>
                    <a:pt x="4291" y="22278"/>
                    <a:pt x="4246" y="22255"/>
                  </a:cubicBezTo>
                  <a:cubicBezTo>
                    <a:pt x="4177" y="22210"/>
                    <a:pt x="4109" y="22164"/>
                    <a:pt x="4063" y="22096"/>
                  </a:cubicBezTo>
                  <a:cubicBezTo>
                    <a:pt x="4017" y="22073"/>
                    <a:pt x="3949" y="22027"/>
                    <a:pt x="3903" y="21981"/>
                  </a:cubicBezTo>
                  <a:lnTo>
                    <a:pt x="3835" y="21936"/>
                  </a:lnTo>
                  <a:lnTo>
                    <a:pt x="3766" y="21890"/>
                  </a:lnTo>
                  <a:lnTo>
                    <a:pt x="3629" y="21753"/>
                  </a:lnTo>
                  <a:cubicBezTo>
                    <a:pt x="3538" y="21685"/>
                    <a:pt x="3447" y="21616"/>
                    <a:pt x="3355" y="21548"/>
                  </a:cubicBezTo>
                  <a:cubicBezTo>
                    <a:pt x="3310" y="21502"/>
                    <a:pt x="3241" y="21457"/>
                    <a:pt x="3196" y="21411"/>
                  </a:cubicBezTo>
                  <a:lnTo>
                    <a:pt x="3173" y="21388"/>
                  </a:lnTo>
                  <a:lnTo>
                    <a:pt x="2990" y="21251"/>
                  </a:lnTo>
                  <a:cubicBezTo>
                    <a:pt x="2945" y="21205"/>
                    <a:pt x="2876" y="21137"/>
                    <a:pt x="2831" y="21091"/>
                  </a:cubicBezTo>
                  <a:lnTo>
                    <a:pt x="2808" y="21068"/>
                  </a:lnTo>
                  <a:lnTo>
                    <a:pt x="2716" y="21000"/>
                  </a:lnTo>
                  <a:lnTo>
                    <a:pt x="2602" y="20886"/>
                  </a:lnTo>
                  <a:lnTo>
                    <a:pt x="2579" y="20863"/>
                  </a:lnTo>
                  <a:cubicBezTo>
                    <a:pt x="2511" y="20817"/>
                    <a:pt x="2442" y="20749"/>
                    <a:pt x="2397" y="20680"/>
                  </a:cubicBezTo>
                  <a:cubicBezTo>
                    <a:pt x="2328" y="20635"/>
                    <a:pt x="2283" y="20566"/>
                    <a:pt x="2214" y="20498"/>
                  </a:cubicBezTo>
                  <a:cubicBezTo>
                    <a:pt x="2169" y="20429"/>
                    <a:pt x="2100" y="20361"/>
                    <a:pt x="2054" y="20247"/>
                  </a:cubicBezTo>
                  <a:cubicBezTo>
                    <a:pt x="2032" y="20178"/>
                    <a:pt x="2054" y="20087"/>
                    <a:pt x="2054" y="20019"/>
                  </a:cubicBezTo>
                  <a:cubicBezTo>
                    <a:pt x="2077" y="19996"/>
                    <a:pt x="2077" y="19950"/>
                    <a:pt x="2100" y="19927"/>
                  </a:cubicBezTo>
                  <a:cubicBezTo>
                    <a:pt x="2077" y="19904"/>
                    <a:pt x="2054" y="19882"/>
                    <a:pt x="2054" y="19836"/>
                  </a:cubicBezTo>
                  <a:cubicBezTo>
                    <a:pt x="2054" y="19813"/>
                    <a:pt x="2054" y="19790"/>
                    <a:pt x="2054" y="19767"/>
                  </a:cubicBezTo>
                  <a:cubicBezTo>
                    <a:pt x="2054" y="19722"/>
                    <a:pt x="2054" y="19676"/>
                    <a:pt x="2077" y="19608"/>
                  </a:cubicBezTo>
                  <a:cubicBezTo>
                    <a:pt x="2100" y="19585"/>
                    <a:pt x="2100" y="19539"/>
                    <a:pt x="2123" y="19494"/>
                  </a:cubicBezTo>
                  <a:lnTo>
                    <a:pt x="2146" y="19357"/>
                  </a:lnTo>
                  <a:lnTo>
                    <a:pt x="2191" y="19220"/>
                  </a:lnTo>
                  <a:cubicBezTo>
                    <a:pt x="2237" y="19060"/>
                    <a:pt x="2283" y="18900"/>
                    <a:pt x="2328" y="18740"/>
                  </a:cubicBezTo>
                  <a:lnTo>
                    <a:pt x="2328" y="18695"/>
                  </a:lnTo>
                  <a:cubicBezTo>
                    <a:pt x="2374" y="18535"/>
                    <a:pt x="2420" y="18375"/>
                    <a:pt x="2511" y="18170"/>
                  </a:cubicBezTo>
                  <a:cubicBezTo>
                    <a:pt x="2534" y="18101"/>
                    <a:pt x="2557" y="18010"/>
                    <a:pt x="2602" y="17919"/>
                  </a:cubicBezTo>
                  <a:cubicBezTo>
                    <a:pt x="2625" y="17827"/>
                    <a:pt x="2671" y="17713"/>
                    <a:pt x="2694" y="17622"/>
                  </a:cubicBezTo>
                  <a:cubicBezTo>
                    <a:pt x="2808" y="17302"/>
                    <a:pt x="2945" y="16983"/>
                    <a:pt x="3104" y="16595"/>
                  </a:cubicBezTo>
                  <a:cubicBezTo>
                    <a:pt x="3287" y="16184"/>
                    <a:pt x="3424" y="15887"/>
                    <a:pt x="3561" y="15613"/>
                  </a:cubicBezTo>
                  <a:cubicBezTo>
                    <a:pt x="3561" y="15590"/>
                    <a:pt x="3584" y="15568"/>
                    <a:pt x="3607" y="15545"/>
                  </a:cubicBezTo>
                  <a:lnTo>
                    <a:pt x="3584" y="15545"/>
                  </a:lnTo>
                  <a:lnTo>
                    <a:pt x="3607" y="15499"/>
                  </a:lnTo>
                  <a:lnTo>
                    <a:pt x="3629" y="15476"/>
                  </a:lnTo>
                  <a:lnTo>
                    <a:pt x="3629" y="15453"/>
                  </a:lnTo>
                  <a:cubicBezTo>
                    <a:pt x="3744" y="15248"/>
                    <a:pt x="3812" y="15065"/>
                    <a:pt x="3903" y="14928"/>
                  </a:cubicBezTo>
                  <a:lnTo>
                    <a:pt x="3949" y="14814"/>
                  </a:lnTo>
                  <a:cubicBezTo>
                    <a:pt x="4040" y="14700"/>
                    <a:pt x="4109" y="14563"/>
                    <a:pt x="4177" y="14426"/>
                  </a:cubicBezTo>
                  <a:lnTo>
                    <a:pt x="4200" y="14404"/>
                  </a:lnTo>
                  <a:cubicBezTo>
                    <a:pt x="4246" y="14335"/>
                    <a:pt x="4291" y="14267"/>
                    <a:pt x="4337" y="14198"/>
                  </a:cubicBezTo>
                  <a:cubicBezTo>
                    <a:pt x="4360" y="14152"/>
                    <a:pt x="4383" y="14107"/>
                    <a:pt x="4405" y="14061"/>
                  </a:cubicBezTo>
                  <a:cubicBezTo>
                    <a:pt x="4428" y="14038"/>
                    <a:pt x="4451" y="13993"/>
                    <a:pt x="4474" y="13947"/>
                  </a:cubicBezTo>
                  <a:cubicBezTo>
                    <a:pt x="4497" y="13901"/>
                    <a:pt x="4520" y="13879"/>
                    <a:pt x="4542" y="13833"/>
                  </a:cubicBezTo>
                  <a:cubicBezTo>
                    <a:pt x="4565" y="13787"/>
                    <a:pt x="4588" y="13742"/>
                    <a:pt x="4611" y="13696"/>
                  </a:cubicBezTo>
                  <a:lnTo>
                    <a:pt x="4634" y="13650"/>
                  </a:lnTo>
                  <a:cubicBezTo>
                    <a:pt x="4679" y="13605"/>
                    <a:pt x="4725" y="13536"/>
                    <a:pt x="4748" y="13468"/>
                  </a:cubicBezTo>
                  <a:cubicBezTo>
                    <a:pt x="4793" y="13422"/>
                    <a:pt x="4816" y="13376"/>
                    <a:pt x="4839" y="13331"/>
                  </a:cubicBezTo>
                  <a:lnTo>
                    <a:pt x="4885" y="13239"/>
                  </a:lnTo>
                  <a:lnTo>
                    <a:pt x="4953" y="13148"/>
                  </a:lnTo>
                  <a:cubicBezTo>
                    <a:pt x="4976" y="13102"/>
                    <a:pt x="4999" y="13034"/>
                    <a:pt x="5045" y="12988"/>
                  </a:cubicBezTo>
                  <a:cubicBezTo>
                    <a:pt x="5136" y="12829"/>
                    <a:pt x="5227" y="12669"/>
                    <a:pt x="5341" y="12509"/>
                  </a:cubicBezTo>
                  <a:lnTo>
                    <a:pt x="5387" y="12441"/>
                  </a:lnTo>
                  <a:cubicBezTo>
                    <a:pt x="5455" y="12326"/>
                    <a:pt x="5547" y="12189"/>
                    <a:pt x="5638" y="12075"/>
                  </a:cubicBezTo>
                  <a:cubicBezTo>
                    <a:pt x="5729" y="11916"/>
                    <a:pt x="5843" y="11779"/>
                    <a:pt x="5980" y="11619"/>
                  </a:cubicBezTo>
                  <a:lnTo>
                    <a:pt x="6072" y="11528"/>
                  </a:lnTo>
                  <a:cubicBezTo>
                    <a:pt x="6095" y="11482"/>
                    <a:pt x="6117" y="11459"/>
                    <a:pt x="6163" y="11413"/>
                  </a:cubicBezTo>
                  <a:lnTo>
                    <a:pt x="6140" y="11413"/>
                  </a:lnTo>
                  <a:cubicBezTo>
                    <a:pt x="6277" y="11254"/>
                    <a:pt x="6437" y="11117"/>
                    <a:pt x="6574" y="10980"/>
                  </a:cubicBezTo>
                  <a:cubicBezTo>
                    <a:pt x="6642" y="10911"/>
                    <a:pt x="6734" y="10820"/>
                    <a:pt x="6825" y="10729"/>
                  </a:cubicBezTo>
                  <a:lnTo>
                    <a:pt x="6871" y="10683"/>
                  </a:lnTo>
                  <a:cubicBezTo>
                    <a:pt x="6871" y="10660"/>
                    <a:pt x="6871" y="10637"/>
                    <a:pt x="6893" y="10615"/>
                  </a:cubicBezTo>
                  <a:cubicBezTo>
                    <a:pt x="6916" y="10592"/>
                    <a:pt x="6939" y="10569"/>
                    <a:pt x="6962" y="10546"/>
                  </a:cubicBezTo>
                  <a:cubicBezTo>
                    <a:pt x="6985" y="10523"/>
                    <a:pt x="7008" y="10523"/>
                    <a:pt x="7053" y="10523"/>
                  </a:cubicBezTo>
                  <a:cubicBezTo>
                    <a:pt x="7099" y="10523"/>
                    <a:pt x="7144" y="10546"/>
                    <a:pt x="7190" y="10569"/>
                  </a:cubicBezTo>
                  <a:cubicBezTo>
                    <a:pt x="7213" y="10592"/>
                    <a:pt x="7259" y="10615"/>
                    <a:pt x="7281" y="10660"/>
                  </a:cubicBezTo>
                  <a:lnTo>
                    <a:pt x="7304" y="10683"/>
                  </a:lnTo>
                  <a:cubicBezTo>
                    <a:pt x="7373" y="10729"/>
                    <a:pt x="7418" y="10797"/>
                    <a:pt x="7487" y="10843"/>
                  </a:cubicBezTo>
                  <a:lnTo>
                    <a:pt x="7624" y="10980"/>
                  </a:lnTo>
                  <a:lnTo>
                    <a:pt x="7692" y="11025"/>
                  </a:lnTo>
                  <a:lnTo>
                    <a:pt x="7806" y="11140"/>
                  </a:lnTo>
                  <a:cubicBezTo>
                    <a:pt x="7875" y="11185"/>
                    <a:pt x="7943" y="11231"/>
                    <a:pt x="7989" y="11299"/>
                  </a:cubicBezTo>
                  <a:cubicBezTo>
                    <a:pt x="8172" y="11436"/>
                    <a:pt x="8354" y="11596"/>
                    <a:pt x="8514" y="11733"/>
                  </a:cubicBezTo>
                  <a:lnTo>
                    <a:pt x="8605" y="11801"/>
                  </a:lnTo>
                  <a:cubicBezTo>
                    <a:pt x="8628" y="11824"/>
                    <a:pt x="8628" y="11847"/>
                    <a:pt x="8651" y="11847"/>
                  </a:cubicBezTo>
                  <a:cubicBezTo>
                    <a:pt x="8651" y="11801"/>
                    <a:pt x="8651" y="11756"/>
                    <a:pt x="8651" y="11710"/>
                  </a:cubicBezTo>
                  <a:cubicBezTo>
                    <a:pt x="8674" y="11596"/>
                    <a:pt x="8697" y="11482"/>
                    <a:pt x="8697" y="11391"/>
                  </a:cubicBezTo>
                  <a:lnTo>
                    <a:pt x="8719" y="11276"/>
                  </a:lnTo>
                  <a:cubicBezTo>
                    <a:pt x="8719" y="11162"/>
                    <a:pt x="8742" y="11071"/>
                    <a:pt x="8742" y="10980"/>
                  </a:cubicBezTo>
                  <a:lnTo>
                    <a:pt x="8765" y="10934"/>
                  </a:lnTo>
                  <a:lnTo>
                    <a:pt x="8765" y="10888"/>
                  </a:lnTo>
                  <a:cubicBezTo>
                    <a:pt x="8765" y="10683"/>
                    <a:pt x="8788" y="10478"/>
                    <a:pt x="8811" y="10249"/>
                  </a:cubicBezTo>
                  <a:cubicBezTo>
                    <a:pt x="8834" y="10044"/>
                    <a:pt x="8879" y="9816"/>
                    <a:pt x="8902" y="9656"/>
                  </a:cubicBezTo>
                  <a:cubicBezTo>
                    <a:pt x="8925" y="9565"/>
                    <a:pt x="8925" y="9496"/>
                    <a:pt x="8948" y="9405"/>
                  </a:cubicBezTo>
                  <a:lnTo>
                    <a:pt x="8948" y="9336"/>
                  </a:lnTo>
                  <a:cubicBezTo>
                    <a:pt x="8971" y="9268"/>
                    <a:pt x="8971" y="9199"/>
                    <a:pt x="8993" y="9131"/>
                  </a:cubicBezTo>
                  <a:cubicBezTo>
                    <a:pt x="8993" y="8971"/>
                    <a:pt x="8993" y="8834"/>
                    <a:pt x="9016" y="8697"/>
                  </a:cubicBezTo>
                  <a:lnTo>
                    <a:pt x="9016" y="8652"/>
                  </a:lnTo>
                  <a:cubicBezTo>
                    <a:pt x="9039" y="8469"/>
                    <a:pt x="9039" y="8309"/>
                    <a:pt x="9062" y="8127"/>
                  </a:cubicBezTo>
                  <a:cubicBezTo>
                    <a:pt x="9062" y="8058"/>
                    <a:pt x="9085" y="7990"/>
                    <a:pt x="9085" y="7898"/>
                  </a:cubicBezTo>
                  <a:cubicBezTo>
                    <a:pt x="9107" y="7807"/>
                    <a:pt x="9107" y="7716"/>
                    <a:pt x="9130" y="7624"/>
                  </a:cubicBezTo>
                  <a:lnTo>
                    <a:pt x="9130" y="7556"/>
                  </a:lnTo>
                  <a:cubicBezTo>
                    <a:pt x="9153" y="7419"/>
                    <a:pt x="9153" y="7282"/>
                    <a:pt x="9176" y="7145"/>
                  </a:cubicBezTo>
                  <a:cubicBezTo>
                    <a:pt x="9199" y="7077"/>
                    <a:pt x="9199" y="7031"/>
                    <a:pt x="9199" y="6962"/>
                  </a:cubicBezTo>
                  <a:cubicBezTo>
                    <a:pt x="9222" y="6848"/>
                    <a:pt x="9244" y="6734"/>
                    <a:pt x="9267" y="6597"/>
                  </a:cubicBezTo>
                  <a:lnTo>
                    <a:pt x="9290" y="6552"/>
                  </a:lnTo>
                  <a:cubicBezTo>
                    <a:pt x="9313" y="6392"/>
                    <a:pt x="9359" y="6232"/>
                    <a:pt x="9404" y="6072"/>
                  </a:cubicBezTo>
                  <a:cubicBezTo>
                    <a:pt x="9450" y="5958"/>
                    <a:pt x="9496" y="5821"/>
                    <a:pt x="9610" y="5753"/>
                  </a:cubicBezTo>
                  <a:cubicBezTo>
                    <a:pt x="9655" y="5730"/>
                    <a:pt x="9747" y="5707"/>
                    <a:pt x="9838" y="5684"/>
                  </a:cubicBezTo>
                  <a:cubicBezTo>
                    <a:pt x="9952" y="5684"/>
                    <a:pt x="10112" y="5661"/>
                    <a:pt x="10272" y="5661"/>
                  </a:cubicBezTo>
                  <a:lnTo>
                    <a:pt x="10317" y="5661"/>
                  </a:lnTo>
                  <a:cubicBezTo>
                    <a:pt x="10340" y="5661"/>
                    <a:pt x="10386" y="5661"/>
                    <a:pt x="10386" y="5684"/>
                  </a:cubicBezTo>
                  <a:cubicBezTo>
                    <a:pt x="10409" y="5661"/>
                    <a:pt x="10454" y="5661"/>
                    <a:pt x="10477" y="5639"/>
                  </a:cubicBezTo>
                  <a:cubicBezTo>
                    <a:pt x="10500" y="5639"/>
                    <a:pt x="10545" y="5616"/>
                    <a:pt x="10614" y="5616"/>
                  </a:cubicBezTo>
                  <a:close/>
                  <a:moveTo>
                    <a:pt x="18352" y="1"/>
                  </a:moveTo>
                  <a:cubicBezTo>
                    <a:pt x="18146" y="24"/>
                    <a:pt x="17964" y="24"/>
                    <a:pt x="17781" y="46"/>
                  </a:cubicBezTo>
                  <a:cubicBezTo>
                    <a:pt x="17690" y="46"/>
                    <a:pt x="17598" y="46"/>
                    <a:pt x="17530" y="69"/>
                  </a:cubicBezTo>
                  <a:lnTo>
                    <a:pt x="17416" y="69"/>
                  </a:lnTo>
                  <a:cubicBezTo>
                    <a:pt x="17393" y="46"/>
                    <a:pt x="17347" y="24"/>
                    <a:pt x="17279" y="24"/>
                  </a:cubicBezTo>
                  <a:lnTo>
                    <a:pt x="17233" y="24"/>
                  </a:lnTo>
                  <a:cubicBezTo>
                    <a:pt x="17165" y="46"/>
                    <a:pt x="17074" y="46"/>
                    <a:pt x="16982" y="69"/>
                  </a:cubicBezTo>
                  <a:cubicBezTo>
                    <a:pt x="16937" y="92"/>
                    <a:pt x="16868" y="92"/>
                    <a:pt x="16822" y="115"/>
                  </a:cubicBezTo>
                  <a:lnTo>
                    <a:pt x="16777" y="115"/>
                  </a:lnTo>
                  <a:cubicBezTo>
                    <a:pt x="16685" y="138"/>
                    <a:pt x="16617" y="161"/>
                    <a:pt x="16526" y="183"/>
                  </a:cubicBezTo>
                  <a:lnTo>
                    <a:pt x="16457" y="206"/>
                  </a:lnTo>
                  <a:lnTo>
                    <a:pt x="16366" y="229"/>
                  </a:lnTo>
                  <a:lnTo>
                    <a:pt x="16252" y="275"/>
                  </a:lnTo>
                  <a:lnTo>
                    <a:pt x="16115" y="275"/>
                  </a:lnTo>
                  <a:cubicBezTo>
                    <a:pt x="16024" y="298"/>
                    <a:pt x="15932" y="320"/>
                    <a:pt x="15841" y="343"/>
                  </a:cubicBezTo>
                  <a:cubicBezTo>
                    <a:pt x="15772" y="343"/>
                    <a:pt x="15681" y="366"/>
                    <a:pt x="15567" y="412"/>
                  </a:cubicBezTo>
                  <a:cubicBezTo>
                    <a:pt x="15544" y="434"/>
                    <a:pt x="15499" y="434"/>
                    <a:pt x="15476" y="457"/>
                  </a:cubicBezTo>
                  <a:lnTo>
                    <a:pt x="15430" y="457"/>
                  </a:lnTo>
                  <a:lnTo>
                    <a:pt x="15407" y="480"/>
                  </a:lnTo>
                  <a:lnTo>
                    <a:pt x="15339" y="503"/>
                  </a:lnTo>
                  <a:lnTo>
                    <a:pt x="15202" y="549"/>
                  </a:lnTo>
                  <a:cubicBezTo>
                    <a:pt x="15156" y="549"/>
                    <a:pt x="15111" y="571"/>
                    <a:pt x="15065" y="594"/>
                  </a:cubicBezTo>
                  <a:cubicBezTo>
                    <a:pt x="14996" y="617"/>
                    <a:pt x="14905" y="640"/>
                    <a:pt x="14814" y="686"/>
                  </a:cubicBezTo>
                  <a:lnTo>
                    <a:pt x="14745" y="708"/>
                  </a:lnTo>
                  <a:cubicBezTo>
                    <a:pt x="14677" y="731"/>
                    <a:pt x="14608" y="754"/>
                    <a:pt x="14540" y="777"/>
                  </a:cubicBezTo>
                  <a:lnTo>
                    <a:pt x="14471" y="800"/>
                  </a:lnTo>
                  <a:lnTo>
                    <a:pt x="14403" y="822"/>
                  </a:lnTo>
                  <a:cubicBezTo>
                    <a:pt x="14357" y="845"/>
                    <a:pt x="14312" y="868"/>
                    <a:pt x="14266" y="891"/>
                  </a:cubicBezTo>
                  <a:cubicBezTo>
                    <a:pt x="14061" y="959"/>
                    <a:pt x="13878" y="1051"/>
                    <a:pt x="13718" y="1119"/>
                  </a:cubicBezTo>
                  <a:cubicBezTo>
                    <a:pt x="13558" y="1211"/>
                    <a:pt x="13376" y="1302"/>
                    <a:pt x="13216" y="1370"/>
                  </a:cubicBezTo>
                  <a:cubicBezTo>
                    <a:pt x="13102" y="1416"/>
                    <a:pt x="13011" y="1462"/>
                    <a:pt x="12896" y="1530"/>
                  </a:cubicBezTo>
                  <a:lnTo>
                    <a:pt x="12737" y="1599"/>
                  </a:lnTo>
                  <a:cubicBezTo>
                    <a:pt x="12645" y="1644"/>
                    <a:pt x="12577" y="1690"/>
                    <a:pt x="12486" y="1735"/>
                  </a:cubicBezTo>
                  <a:lnTo>
                    <a:pt x="12417" y="1781"/>
                  </a:lnTo>
                  <a:lnTo>
                    <a:pt x="12371" y="1827"/>
                  </a:lnTo>
                  <a:lnTo>
                    <a:pt x="12349" y="1827"/>
                  </a:lnTo>
                  <a:cubicBezTo>
                    <a:pt x="12326" y="1827"/>
                    <a:pt x="12303" y="1850"/>
                    <a:pt x="12257" y="1850"/>
                  </a:cubicBezTo>
                  <a:cubicBezTo>
                    <a:pt x="12189" y="1895"/>
                    <a:pt x="12120" y="1918"/>
                    <a:pt x="12075" y="1941"/>
                  </a:cubicBezTo>
                  <a:cubicBezTo>
                    <a:pt x="11983" y="1987"/>
                    <a:pt x="11915" y="2032"/>
                    <a:pt x="11847" y="2078"/>
                  </a:cubicBezTo>
                  <a:lnTo>
                    <a:pt x="11801" y="2101"/>
                  </a:lnTo>
                  <a:cubicBezTo>
                    <a:pt x="11664" y="2192"/>
                    <a:pt x="11504" y="2306"/>
                    <a:pt x="11367" y="2397"/>
                  </a:cubicBezTo>
                  <a:lnTo>
                    <a:pt x="11276" y="2443"/>
                  </a:lnTo>
                  <a:cubicBezTo>
                    <a:pt x="11139" y="2534"/>
                    <a:pt x="11002" y="2649"/>
                    <a:pt x="10819" y="2785"/>
                  </a:cubicBezTo>
                  <a:lnTo>
                    <a:pt x="10751" y="2831"/>
                  </a:lnTo>
                  <a:cubicBezTo>
                    <a:pt x="10682" y="2877"/>
                    <a:pt x="10614" y="2922"/>
                    <a:pt x="10545" y="2968"/>
                  </a:cubicBezTo>
                  <a:cubicBezTo>
                    <a:pt x="10454" y="3059"/>
                    <a:pt x="10363" y="3128"/>
                    <a:pt x="10249" y="3219"/>
                  </a:cubicBezTo>
                  <a:cubicBezTo>
                    <a:pt x="10226" y="3242"/>
                    <a:pt x="10203" y="3265"/>
                    <a:pt x="10180" y="3288"/>
                  </a:cubicBezTo>
                  <a:lnTo>
                    <a:pt x="10157" y="3310"/>
                  </a:lnTo>
                  <a:lnTo>
                    <a:pt x="10135" y="3333"/>
                  </a:lnTo>
                  <a:lnTo>
                    <a:pt x="10089" y="3379"/>
                  </a:lnTo>
                  <a:cubicBezTo>
                    <a:pt x="10020" y="3425"/>
                    <a:pt x="9975" y="3470"/>
                    <a:pt x="9906" y="3516"/>
                  </a:cubicBezTo>
                  <a:cubicBezTo>
                    <a:pt x="9815" y="3584"/>
                    <a:pt x="9747" y="3630"/>
                    <a:pt x="9678" y="3698"/>
                  </a:cubicBezTo>
                  <a:lnTo>
                    <a:pt x="9632" y="3721"/>
                  </a:lnTo>
                  <a:lnTo>
                    <a:pt x="9587" y="3767"/>
                  </a:lnTo>
                  <a:cubicBezTo>
                    <a:pt x="9541" y="3813"/>
                    <a:pt x="9496" y="3835"/>
                    <a:pt x="9450" y="3858"/>
                  </a:cubicBezTo>
                  <a:cubicBezTo>
                    <a:pt x="9313" y="3972"/>
                    <a:pt x="9176" y="4086"/>
                    <a:pt x="9062" y="4201"/>
                  </a:cubicBezTo>
                  <a:lnTo>
                    <a:pt x="8993" y="4269"/>
                  </a:lnTo>
                  <a:cubicBezTo>
                    <a:pt x="8856" y="4383"/>
                    <a:pt x="8742" y="4475"/>
                    <a:pt x="8628" y="4589"/>
                  </a:cubicBezTo>
                  <a:lnTo>
                    <a:pt x="8605" y="4611"/>
                  </a:lnTo>
                  <a:lnTo>
                    <a:pt x="8537" y="4680"/>
                  </a:lnTo>
                  <a:cubicBezTo>
                    <a:pt x="8377" y="4817"/>
                    <a:pt x="8240" y="4977"/>
                    <a:pt x="8149" y="5091"/>
                  </a:cubicBezTo>
                  <a:cubicBezTo>
                    <a:pt x="8080" y="5136"/>
                    <a:pt x="8035" y="5205"/>
                    <a:pt x="7989" y="5251"/>
                  </a:cubicBezTo>
                  <a:lnTo>
                    <a:pt x="7966" y="5273"/>
                  </a:lnTo>
                  <a:cubicBezTo>
                    <a:pt x="7898" y="5319"/>
                    <a:pt x="7852" y="5388"/>
                    <a:pt x="7806" y="5433"/>
                  </a:cubicBezTo>
                  <a:lnTo>
                    <a:pt x="7647" y="5616"/>
                  </a:lnTo>
                  <a:lnTo>
                    <a:pt x="7555" y="5684"/>
                  </a:lnTo>
                  <a:lnTo>
                    <a:pt x="7510" y="5753"/>
                  </a:lnTo>
                  <a:lnTo>
                    <a:pt x="7441" y="5821"/>
                  </a:lnTo>
                  <a:lnTo>
                    <a:pt x="7418" y="5844"/>
                  </a:lnTo>
                  <a:cubicBezTo>
                    <a:pt x="7396" y="5867"/>
                    <a:pt x="7373" y="5890"/>
                    <a:pt x="7350" y="5913"/>
                  </a:cubicBezTo>
                  <a:cubicBezTo>
                    <a:pt x="7327" y="5935"/>
                    <a:pt x="7327" y="5958"/>
                    <a:pt x="7304" y="5981"/>
                  </a:cubicBezTo>
                  <a:lnTo>
                    <a:pt x="7259" y="6027"/>
                  </a:lnTo>
                  <a:cubicBezTo>
                    <a:pt x="7190" y="6118"/>
                    <a:pt x="7122" y="6186"/>
                    <a:pt x="7076" y="6255"/>
                  </a:cubicBezTo>
                  <a:cubicBezTo>
                    <a:pt x="6985" y="6369"/>
                    <a:pt x="6893" y="6460"/>
                    <a:pt x="6802" y="6574"/>
                  </a:cubicBezTo>
                  <a:lnTo>
                    <a:pt x="6756" y="6620"/>
                  </a:lnTo>
                  <a:lnTo>
                    <a:pt x="6756" y="6643"/>
                  </a:lnTo>
                  <a:lnTo>
                    <a:pt x="6688" y="6711"/>
                  </a:lnTo>
                  <a:cubicBezTo>
                    <a:pt x="6665" y="6734"/>
                    <a:pt x="6642" y="6757"/>
                    <a:pt x="6620" y="6780"/>
                  </a:cubicBezTo>
                  <a:lnTo>
                    <a:pt x="6620" y="6803"/>
                  </a:lnTo>
                  <a:cubicBezTo>
                    <a:pt x="6574" y="6848"/>
                    <a:pt x="6551" y="6871"/>
                    <a:pt x="6528" y="6917"/>
                  </a:cubicBezTo>
                  <a:lnTo>
                    <a:pt x="6460" y="6985"/>
                  </a:lnTo>
                  <a:lnTo>
                    <a:pt x="6437" y="7008"/>
                  </a:lnTo>
                  <a:cubicBezTo>
                    <a:pt x="6391" y="7054"/>
                    <a:pt x="6368" y="7099"/>
                    <a:pt x="6346" y="7145"/>
                  </a:cubicBezTo>
                  <a:cubicBezTo>
                    <a:pt x="6277" y="7191"/>
                    <a:pt x="6231" y="7259"/>
                    <a:pt x="6186" y="7328"/>
                  </a:cubicBezTo>
                  <a:lnTo>
                    <a:pt x="6140" y="7373"/>
                  </a:lnTo>
                  <a:lnTo>
                    <a:pt x="6095" y="7419"/>
                  </a:lnTo>
                  <a:cubicBezTo>
                    <a:pt x="5935" y="7624"/>
                    <a:pt x="5798" y="7807"/>
                    <a:pt x="5638" y="8012"/>
                  </a:cubicBezTo>
                  <a:cubicBezTo>
                    <a:pt x="5615" y="8058"/>
                    <a:pt x="5570" y="8104"/>
                    <a:pt x="5524" y="8172"/>
                  </a:cubicBezTo>
                  <a:lnTo>
                    <a:pt x="5524" y="8195"/>
                  </a:lnTo>
                  <a:lnTo>
                    <a:pt x="5455" y="8286"/>
                  </a:lnTo>
                  <a:lnTo>
                    <a:pt x="5410" y="8332"/>
                  </a:lnTo>
                  <a:lnTo>
                    <a:pt x="5387" y="8378"/>
                  </a:lnTo>
                  <a:lnTo>
                    <a:pt x="5364" y="8423"/>
                  </a:lnTo>
                  <a:cubicBezTo>
                    <a:pt x="5273" y="8537"/>
                    <a:pt x="5204" y="8652"/>
                    <a:pt x="5113" y="8766"/>
                  </a:cubicBezTo>
                  <a:cubicBezTo>
                    <a:pt x="5022" y="8925"/>
                    <a:pt x="4908" y="9085"/>
                    <a:pt x="4816" y="9245"/>
                  </a:cubicBezTo>
                  <a:lnTo>
                    <a:pt x="4611" y="9542"/>
                  </a:lnTo>
                  <a:lnTo>
                    <a:pt x="4497" y="9724"/>
                  </a:lnTo>
                  <a:cubicBezTo>
                    <a:pt x="4405" y="9884"/>
                    <a:pt x="4291" y="10067"/>
                    <a:pt x="4200" y="10226"/>
                  </a:cubicBezTo>
                  <a:cubicBezTo>
                    <a:pt x="4154" y="10272"/>
                    <a:pt x="4132" y="10341"/>
                    <a:pt x="4086" y="10386"/>
                  </a:cubicBezTo>
                  <a:lnTo>
                    <a:pt x="4063" y="10409"/>
                  </a:lnTo>
                  <a:lnTo>
                    <a:pt x="4063" y="10432"/>
                  </a:lnTo>
                  <a:cubicBezTo>
                    <a:pt x="3995" y="10523"/>
                    <a:pt x="3949" y="10615"/>
                    <a:pt x="3880" y="10706"/>
                  </a:cubicBezTo>
                  <a:cubicBezTo>
                    <a:pt x="3812" y="10843"/>
                    <a:pt x="3721" y="11003"/>
                    <a:pt x="3629" y="11162"/>
                  </a:cubicBezTo>
                  <a:cubicBezTo>
                    <a:pt x="3447" y="11482"/>
                    <a:pt x="3264" y="11779"/>
                    <a:pt x="3104" y="12098"/>
                  </a:cubicBezTo>
                  <a:cubicBezTo>
                    <a:pt x="3013" y="12304"/>
                    <a:pt x="2922" y="12463"/>
                    <a:pt x="2853" y="12623"/>
                  </a:cubicBezTo>
                  <a:cubicBezTo>
                    <a:pt x="2808" y="12692"/>
                    <a:pt x="2785" y="12760"/>
                    <a:pt x="2762" y="12806"/>
                  </a:cubicBezTo>
                  <a:lnTo>
                    <a:pt x="2694" y="12920"/>
                  </a:lnTo>
                  <a:lnTo>
                    <a:pt x="2648" y="13011"/>
                  </a:lnTo>
                  <a:lnTo>
                    <a:pt x="2602" y="13102"/>
                  </a:lnTo>
                  <a:lnTo>
                    <a:pt x="2579" y="13171"/>
                  </a:lnTo>
                  <a:lnTo>
                    <a:pt x="2488" y="13331"/>
                  </a:lnTo>
                  <a:lnTo>
                    <a:pt x="2488" y="13354"/>
                  </a:lnTo>
                  <a:cubicBezTo>
                    <a:pt x="2420" y="13491"/>
                    <a:pt x="2374" y="13605"/>
                    <a:pt x="2306" y="13719"/>
                  </a:cubicBezTo>
                  <a:lnTo>
                    <a:pt x="2191" y="13993"/>
                  </a:lnTo>
                  <a:lnTo>
                    <a:pt x="2100" y="14175"/>
                  </a:lnTo>
                  <a:lnTo>
                    <a:pt x="2100" y="14221"/>
                  </a:lnTo>
                  <a:cubicBezTo>
                    <a:pt x="2054" y="14289"/>
                    <a:pt x="2032" y="14358"/>
                    <a:pt x="1986" y="14449"/>
                  </a:cubicBezTo>
                  <a:lnTo>
                    <a:pt x="1940" y="14563"/>
                  </a:lnTo>
                  <a:lnTo>
                    <a:pt x="1940" y="14586"/>
                  </a:lnTo>
                  <a:cubicBezTo>
                    <a:pt x="1918" y="14632"/>
                    <a:pt x="1895" y="14677"/>
                    <a:pt x="1872" y="14723"/>
                  </a:cubicBezTo>
                  <a:cubicBezTo>
                    <a:pt x="1803" y="14906"/>
                    <a:pt x="1735" y="15088"/>
                    <a:pt x="1666" y="15317"/>
                  </a:cubicBezTo>
                  <a:cubicBezTo>
                    <a:pt x="1644" y="15339"/>
                    <a:pt x="1644" y="15385"/>
                    <a:pt x="1621" y="15408"/>
                  </a:cubicBezTo>
                  <a:lnTo>
                    <a:pt x="1598" y="15453"/>
                  </a:lnTo>
                  <a:lnTo>
                    <a:pt x="1598" y="15476"/>
                  </a:lnTo>
                  <a:cubicBezTo>
                    <a:pt x="1552" y="15613"/>
                    <a:pt x="1507" y="15750"/>
                    <a:pt x="1461" y="15887"/>
                  </a:cubicBezTo>
                  <a:cubicBezTo>
                    <a:pt x="1415" y="16024"/>
                    <a:pt x="1370" y="16161"/>
                    <a:pt x="1324" y="16275"/>
                  </a:cubicBezTo>
                  <a:lnTo>
                    <a:pt x="1301" y="16344"/>
                  </a:lnTo>
                  <a:lnTo>
                    <a:pt x="1278" y="16389"/>
                  </a:lnTo>
                  <a:lnTo>
                    <a:pt x="1278" y="16412"/>
                  </a:lnTo>
                  <a:lnTo>
                    <a:pt x="1233" y="16549"/>
                  </a:lnTo>
                  <a:cubicBezTo>
                    <a:pt x="1187" y="16640"/>
                    <a:pt x="1164" y="16709"/>
                    <a:pt x="1141" y="16777"/>
                  </a:cubicBezTo>
                  <a:lnTo>
                    <a:pt x="1164" y="16755"/>
                  </a:lnTo>
                  <a:lnTo>
                    <a:pt x="1119" y="16823"/>
                  </a:lnTo>
                  <a:lnTo>
                    <a:pt x="1096" y="16914"/>
                  </a:lnTo>
                  <a:lnTo>
                    <a:pt x="1073" y="16960"/>
                  </a:lnTo>
                  <a:cubicBezTo>
                    <a:pt x="1073" y="16983"/>
                    <a:pt x="1073" y="16983"/>
                    <a:pt x="1073" y="16983"/>
                  </a:cubicBezTo>
                  <a:cubicBezTo>
                    <a:pt x="1004" y="17143"/>
                    <a:pt x="959" y="17279"/>
                    <a:pt x="913" y="17416"/>
                  </a:cubicBezTo>
                  <a:lnTo>
                    <a:pt x="890" y="17508"/>
                  </a:lnTo>
                  <a:cubicBezTo>
                    <a:pt x="845" y="17645"/>
                    <a:pt x="822" y="17759"/>
                    <a:pt x="776" y="17873"/>
                  </a:cubicBezTo>
                  <a:lnTo>
                    <a:pt x="731" y="18033"/>
                  </a:lnTo>
                  <a:cubicBezTo>
                    <a:pt x="685" y="18215"/>
                    <a:pt x="639" y="18398"/>
                    <a:pt x="594" y="18581"/>
                  </a:cubicBezTo>
                  <a:lnTo>
                    <a:pt x="571" y="18649"/>
                  </a:lnTo>
                  <a:lnTo>
                    <a:pt x="548" y="18672"/>
                  </a:lnTo>
                  <a:cubicBezTo>
                    <a:pt x="502" y="18809"/>
                    <a:pt x="457" y="18969"/>
                    <a:pt x="411" y="19128"/>
                  </a:cubicBezTo>
                  <a:cubicBezTo>
                    <a:pt x="388" y="19242"/>
                    <a:pt x="365" y="19379"/>
                    <a:pt x="320" y="19516"/>
                  </a:cubicBezTo>
                  <a:lnTo>
                    <a:pt x="297" y="19653"/>
                  </a:lnTo>
                  <a:lnTo>
                    <a:pt x="274" y="19745"/>
                  </a:lnTo>
                  <a:lnTo>
                    <a:pt x="274" y="19790"/>
                  </a:lnTo>
                  <a:cubicBezTo>
                    <a:pt x="274" y="19836"/>
                    <a:pt x="251" y="19859"/>
                    <a:pt x="251" y="19904"/>
                  </a:cubicBezTo>
                  <a:lnTo>
                    <a:pt x="228" y="19950"/>
                  </a:lnTo>
                  <a:lnTo>
                    <a:pt x="228" y="19996"/>
                  </a:lnTo>
                  <a:lnTo>
                    <a:pt x="228" y="20019"/>
                  </a:lnTo>
                  <a:cubicBezTo>
                    <a:pt x="183" y="20110"/>
                    <a:pt x="160" y="20178"/>
                    <a:pt x="137" y="20270"/>
                  </a:cubicBezTo>
                  <a:lnTo>
                    <a:pt x="114" y="20338"/>
                  </a:lnTo>
                  <a:cubicBezTo>
                    <a:pt x="114" y="20384"/>
                    <a:pt x="91" y="20407"/>
                    <a:pt x="91" y="20452"/>
                  </a:cubicBezTo>
                  <a:cubicBezTo>
                    <a:pt x="69" y="20475"/>
                    <a:pt x="69" y="20498"/>
                    <a:pt x="69" y="20521"/>
                  </a:cubicBezTo>
                  <a:lnTo>
                    <a:pt x="69" y="20544"/>
                  </a:lnTo>
                  <a:cubicBezTo>
                    <a:pt x="46" y="20566"/>
                    <a:pt x="46" y="20589"/>
                    <a:pt x="23" y="20612"/>
                  </a:cubicBezTo>
                  <a:cubicBezTo>
                    <a:pt x="0" y="20726"/>
                    <a:pt x="0" y="20840"/>
                    <a:pt x="46" y="20977"/>
                  </a:cubicBezTo>
                  <a:cubicBezTo>
                    <a:pt x="69" y="21068"/>
                    <a:pt x="114" y="21160"/>
                    <a:pt x="137" y="21205"/>
                  </a:cubicBezTo>
                  <a:cubicBezTo>
                    <a:pt x="160" y="21274"/>
                    <a:pt x="206" y="21342"/>
                    <a:pt x="228" y="21388"/>
                  </a:cubicBezTo>
                  <a:lnTo>
                    <a:pt x="251" y="21411"/>
                  </a:lnTo>
                  <a:cubicBezTo>
                    <a:pt x="320" y="21502"/>
                    <a:pt x="365" y="21593"/>
                    <a:pt x="434" y="21662"/>
                  </a:cubicBezTo>
                  <a:lnTo>
                    <a:pt x="457" y="21708"/>
                  </a:lnTo>
                  <a:cubicBezTo>
                    <a:pt x="457" y="21708"/>
                    <a:pt x="480" y="21730"/>
                    <a:pt x="480" y="21730"/>
                  </a:cubicBezTo>
                  <a:lnTo>
                    <a:pt x="502" y="21753"/>
                  </a:lnTo>
                  <a:lnTo>
                    <a:pt x="548" y="21822"/>
                  </a:lnTo>
                  <a:cubicBezTo>
                    <a:pt x="571" y="21867"/>
                    <a:pt x="616" y="21936"/>
                    <a:pt x="639" y="21981"/>
                  </a:cubicBezTo>
                  <a:lnTo>
                    <a:pt x="639" y="21959"/>
                  </a:lnTo>
                  <a:lnTo>
                    <a:pt x="731" y="22096"/>
                  </a:lnTo>
                  <a:lnTo>
                    <a:pt x="708" y="22050"/>
                  </a:lnTo>
                  <a:lnTo>
                    <a:pt x="708" y="22050"/>
                  </a:lnTo>
                  <a:cubicBezTo>
                    <a:pt x="753" y="22141"/>
                    <a:pt x="799" y="22210"/>
                    <a:pt x="868" y="22255"/>
                  </a:cubicBezTo>
                  <a:cubicBezTo>
                    <a:pt x="890" y="22301"/>
                    <a:pt x="913" y="22347"/>
                    <a:pt x="959" y="22370"/>
                  </a:cubicBezTo>
                  <a:cubicBezTo>
                    <a:pt x="982" y="22415"/>
                    <a:pt x="1004" y="22438"/>
                    <a:pt x="1027" y="22461"/>
                  </a:cubicBezTo>
                  <a:lnTo>
                    <a:pt x="1119" y="22598"/>
                  </a:lnTo>
                  <a:lnTo>
                    <a:pt x="1141" y="22621"/>
                  </a:lnTo>
                  <a:lnTo>
                    <a:pt x="1164" y="22666"/>
                  </a:lnTo>
                  <a:cubicBezTo>
                    <a:pt x="1233" y="22735"/>
                    <a:pt x="1301" y="22826"/>
                    <a:pt x="1370" y="22895"/>
                  </a:cubicBezTo>
                  <a:cubicBezTo>
                    <a:pt x="1415" y="22963"/>
                    <a:pt x="1484" y="23031"/>
                    <a:pt x="1552" y="23100"/>
                  </a:cubicBezTo>
                  <a:cubicBezTo>
                    <a:pt x="1598" y="23146"/>
                    <a:pt x="1644" y="23191"/>
                    <a:pt x="1689" y="23260"/>
                  </a:cubicBezTo>
                  <a:lnTo>
                    <a:pt x="1712" y="23305"/>
                  </a:lnTo>
                  <a:cubicBezTo>
                    <a:pt x="1826" y="23419"/>
                    <a:pt x="1918" y="23534"/>
                    <a:pt x="2032" y="23648"/>
                  </a:cubicBezTo>
                  <a:lnTo>
                    <a:pt x="2100" y="23716"/>
                  </a:lnTo>
                  <a:lnTo>
                    <a:pt x="2214" y="23853"/>
                  </a:lnTo>
                  <a:cubicBezTo>
                    <a:pt x="2306" y="23944"/>
                    <a:pt x="2397" y="24059"/>
                    <a:pt x="2511" y="24150"/>
                  </a:cubicBezTo>
                  <a:cubicBezTo>
                    <a:pt x="2625" y="24264"/>
                    <a:pt x="2762" y="24401"/>
                    <a:pt x="2899" y="24515"/>
                  </a:cubicBezTo>
                  <a:cubicBezTo>
                    <a:pt x="2990" y="24584"/>
                    <a:pt x="3082" y="24675"/>
                    <a:pt x="3173" y="24766"/>
                  </a:cubicBezTo>
                  <a:lnTo>
                    <a:pt x="3310" y="24880"/>
                  </a:lnTo>
                  <a:lnTo>
                    <a:pt x="3355" y="24926"/>
                  </a:lnTo>
                  <a:cubicBezTo>
                    <a:pt x="3470" y="25040"/>
                    <a:pt x="3584" y="25131"/>
                    <a:pt x="3721" y="25246"/>
                  </a:cubicBezTo>
                  <a:cubicBezTo>
                    <a:pt x="3858" y="25360"/>
                    <a:pt x="4017" y="25497"/>
                    <a:pt x="4154" y="25611"/>
                  </a:cubicBezTo>
                  <a:lnTo>
                    <a:pt x="4269" y="25679"/>
                  </a:lnTo>
                  <a:lnTo>
                    <a:pt x="4360" y="25770"/>
                  </a:lnTo>
                  <a:cubicBezTo>
                    <a:pt x="4428" y="25816"/>
                    <a:pt x="4497" y="25862"/>
                    <a:pt x="4565" y="25930"/>
                  </a:cubicBezTo>
                  <a:cubicBezTo>
                    <a:pt x="4634" y="25976"/>
                    <a:pt x="4702" y="26044"/>
                    <a:pt x="4771" y="26090"/>
                  </a:cubicBezTo>
                  <a:lnTo>
                    <a:pt x="4999" y="26250"/>
                  </a:lnTo>
                  <a:cubicBezTo>
                    <a:pt x="5113" y="26364"/>
                    <a:pt x="5250" y="26478"/>
                    <a:pt x="5410" y="26569"/>
                  </a:cubicBezTo>
                  <a:lnTo>
                    <a:pt x="5455" y="26615"/>
                  </a:lnTo>
                  <a:cubicBezTo>
                    <a:pt x="5707" y="26798"/>
                    <a:pt x="5980" y="26980"/>
                    <a:pt x="6231" y="27163"/>
                  </a:cubicBezTo>
                  <a:lnTo>
                    <a:pt x="6437" y="27323"/>
                  </a:lnTo>
                  <a:cubicBezTo>
                    <a:pt x="6688" y="27482"/>
                    <a:pt x="6916" y="27642"/>
                    <a:pt x="7144" y="27779"/>
                  </a:cubicBezTo>
                  <a:cubicBezTo>
                    <a:pt x="7213" y="27825"/>
                    <a:pt x="7281" y="27870"/>
                    <a:pt x="7350" y="27916"/>
                  </a:cubicBezTo>
                  <a:lnTo>
                    <a:pt x="7418" y="27962"/>
                  </a:lnTo>
                  <a:lnTo>
                    <a:pt x="7464" y="27985"/>
                  </a:lnTo>
                  <a:lnTo>
                    <a:pt x="7601" y="28076"/>
                  </a:lnTo>
                  <a:cubicBezTo>
                    <a:pt x="7669" y="28121"/>
                    <a:pt x="7738" y="28167"/>
                    <a:pt x="7806" y="28190"/>
                  </a:cubicBezTo>
                  <a:lnTo>
                    <a:pt x="7829" y="28213"/>
                  </a:lnTo>
                  <a:lnTo>
                    <a:pt x="7875" y="28236"/>
                  </a:lnTo>
                  <a:cubicBezTo>
                    <a:pt x="7943" y="28281"/>
                    <a:pt x="8012" y="28327"/>
                    <a:pt x="8103" y="28373"/>
                  </a:cubicBezTo>
                  <a:cubicBezTo>
                    <a:pt x="8400" y="28578"/>
                    <a:pt x="8719" y="28761"/>
                    <a:pt x="9039" y="28966"/>
                  </a:cubicBezTo>
                  <a:cubicBezTo>
                    <a:pt x="9359" y="29171"/>
                    <a:pt x="9655" y="29331"/>
                    <a:pt x="9952" y="29491"/>
                  </a:cubicBezTo>
                  <a:cubicBezTo>
                    <a:pt x="10089" y="29559"/>
                    <a:pt x="10249" y="29651"/>
                    <a:pt x="10386" y="29719"/>
                  </a:cubicBezTo>
                  <a:cubicBezTo>
                    <a:pt x="10545" y="29788"/>
                    <a:pt x="10705" y="29879"/>
                    <a:pt x="10865" y="29970"/>
                  </a:cubicBezTo>
                  <a:lnTo>
                    <a:pt x="11116" y="30084"/>
                  </a:lnTo>
                  <a:lnTo>
                    <a:pt x="11139" y="30107"/>
                  </a:lnTo>
                  <a:cubicBezTo>
                    <a:pt x="11322" y="30199"/>
                    <a:pt x="11527" y="30290"/>
                    <a:pt x="11710" y="30404"/>
                  </a:cubicBezTo>
                  <a:cubicBezTo>
                    <a:pt x="11847" y="30450"/>
                    <a:pt x="12006" y="30518"/>
                    <a:pt x="12143" y="30564"/>
                  </a:cubicBezTo>
                  <a:lnTo>
                    <a:pt x="12166" y="30587"/>
                  </a:lnTo>
                  <a:lnTo>
                    <a:pt x="12212" y="30609"/>
                  </a:lnTo>
                  <a:cubicBezTo>
                    <a:pt x="12326" y="30655"/>
                    <a:pt x="12440" y="30701"/>
                    <a:pt x="12577" y="30746"/>
                  </a:cubicBezTo>
                  <a:lnTo>
                    <a:pt x="12668" y="30792"/>
                  </a:lnTo>
                  <a:lnTo>
                    <a:pt x="12760" y="30838"/>
                  </a:lnTo>
                  <a:cubicBezTo>
                    <a:pt x="12805" y="30861"/>
                    <a:pt x="12874" y="30906"/>
                    <a:pt x="12919" y="30929"/>
                  </a:cubicBezTo>
                  <a:lnTo>
                    <a:pt x="12965" y="30929"/>
                  </a:lnTo>
                  <a:cubicBezTo>
                    <a:pt x="13033" y="30975"/>
                    <a:pt x="13102" y="30997"/>
                    <a:pt x="13170" y="31043"/>
                  </a:cubicBezTo>
                  <a:lnTo>
                    <a:pt x="13353" y="31112"/>
                  </a:lnTo>
                  <a:cubicBezTo>
                    <a:pt x="13490" y="31180"/>
                    <a:pt x="13627" y="31226"/>
                    <a:pt x="13764" y="31271"/>
                  </a:cubicBezTo>
                  <a:lnTo>
                    <a:pt x="13855" y="31317"/>
                  </a:lnTo>
                  <a:lnTo>
                    <a:pt x="13878" y="31317"/>
                  </a:lnTo>
                  <a:cubicBezTo>
                    <a:pt x="13969" y="31363"/>
                    <a:pt x="14038" y="31386"/>
                    <a:pt x="14129" y="31408"/>
                  </a:cubicBezTo>
                  <a:cubicBezTo>
                    <a:pt x="14175" y="31431"/>
                    <a:pt x="14220" y="31431"/>
                    <a:pt x="14243" y="31454"/>
                  </a:cubicBezTo>
                  <a:lnTo>
                    <a:pt x="14289" y="31454"/>
                  </a:lnTo>
                  <a:cubicBezTo>
                    <a:pt x="14312" y="31454"/>
                    <a:pt x="14357" y="31477"/>
                    <a:pt x="14380" y="31477"/>
                  </a:cubicBezTo>
                  <a:cubicBezTo>
                    <a:pt x="14426" y="31477"/>
                    <a:pt x="14449" y="31454"/>
                    <a:pt x="14494" y="31431"/>
                  </a:cubicBezTo>
                  <a:cubicBezTo>
                    <a:pt x="14494" y="31431"/>
                    <a:pt x="14517" y="31408"/>
                    <a:pt x="14540" y="31408"/>
                  </a:cubicBezTo>
                  <a:cubicBezTo>
                    <a:pt x="14540" y="31363"/>
                    <a:pt x="14540" y="31317"/>
                    <a:pt x="14586" y="31294"/>
                  </a:cubicBezTo>
                  <a:cubicBezTo>
                    <a:pt x="14586" y="31294"/>
                    <a:pt x="14586" y="31294"/>
                    <a:pt x="14586" y="31271"/>
                  </a:cubicBezTo>
                  <a:cubicBezTo>
                    <a:pt x="14586" y="31249"/>
                    <a:pt x="14586" y="31226"/>
                    <a:pt x="14586" y="31226"/>
                  </a:cubicBezTo>
                  <a:cubicBezTo>
                    <a:pt x="14654" y="31180"/>
                    <a:pt x="14723" y="31134"/>
                    <a:pt x="14791" y="31089"/>
                  </a:cubicBezTo>
                  <a:cubicBezTo>
                    <a:pt x="14814" y="31089"/>
                    <a:pt x="14837" y="31066"/>
                    <a:pt x="14837" y="31066"/>
                  </a:cubicBezTo>
                  <a:cubicBezTo>
                    <a:pt x="14859" y="31043"/>
                    <a:pt x="14882" y="31020"/>
                    <a:pt x="14905" y="30997"/>
                  </a:cubicBezTo>
                  <a:cubicBezTo>
                    <a:pt x="14974" y="30929"/>
                    <a:pt x="15019" y="30883"/>
                    <a:pt x="15088" y="30838"/>
                  </a:cubicBezTo>
                  <a:cubicBezTo>
                    <a:pt x="15202" y="30746"/>
                    <a:pt x="15316" y="30655"/>
                    <a:pt x="15384" y="30564"/>
                  </a:cubicBezTo>
                  <a:cubicBezTo>
                    <a:pt x="15430" y="30541"/>
                    <a:pt x="15476" y="30495"/>
                    <a:pt x="15499" y="30472"/>
                  </a:cubicBezTo>
                  <a:lnTo>
                    <a:pt x="15521" y="30450"/>
                  </a:lnTo>
                  <a:cubicBezTo>
                    <a:pt x="15567" y="30404"/>
                    <a:pt x="15590" y="30358"/>
                    <a:pt x="15636" y="30336"/>
                  </a:cubicBezTo>
                  <a:lnTo>
                    <a:pt x="15750" y="30199"/>
                  </a:lnTo>
                  <a:lnTo>
                    <a:pt x="15864" y="30107"/>
                  </a:lnTo>
                  <a:cubicBezTo>
                    <a:pt x="15887" y="30062"/>
                    <a:pt x="15932" y="30039"/>
                    <a:pt x="15978" y="29993"/>
                  </a:cubicBezTo>
                  <a:lnTo>
                    <a:pt x="16001" y="29970"/>
                  </a:lnTo>
                  <a:cubicBezTo>
                    <a:pt x="16024" y="29948"/>
                    <a:pt x="16046" y="29902"/>
                    <a:pt x="16092" y="29879"/>
                  </a:cubicBezTo>
                  <a:cubicBezTo>
                    <a:pt x="16160" y="29788"/>
                    <a:pt x="16252" y="29719"/>
                    <a:pt x="16320" y="29628"/>
                  </a:cubicBezTo>
                  <a:cubicBezTo>
                    <a:pt x="16366" y="29582"/>
                    <a:pt x="16412" y="29537"/>
                    <a:pt x="16457" y="29491"/>
                  </a:cubicBezTo>
                  <a:lnTo>
                    <a:pt x="16549" y="29377"/>
                  </a:lnTo>
                  <a:cubicBezTo>
                    <a:pt x="16571" y="29354"/>
                    <a:pt x="16594" y="29331"/>
                    <a:pt x="16617" y="29286"/>
                  </a:cubicBezTo>
                  <a:lnTo>
                    <a:pt x="16663" y="29240"/>
                  </a:lnTo>
                  <a:lnTo>
                    <a:pt x="16731" y="29194"/>
                  </a:lnTo>
                  <a:lnTo>
                    <a:pt x="16754" y="29149"/>
                  </a:lnTo>
                  <a:lnTo>
                    <a:pt x="16800" y="29126"/>
                  </a:lnTo>
                  <a:cubicBezTo>
                    <a:pt x="16822" y="29080"/>
                    <a:pt x="16845" y="29057"/>
                    <a:pt x="16868" y="29035"/>
                  </a:cubicBezTo>
                  <a:lnTo>
                    <a:pt x="16914" y="28989"/>
                  </a:lnTo>
                  <a:lnTo>
                    <a:pt x="16937" y="28966"/>
                  </a:lnTo>
                  <a:lnTo>
                    <a:pt x="16959" y="28943"/>
                  </a:lnTo>
                  <a:lnTo>
                    <a:pt x="17051" y="28829"/>
                  </a:lnTo>
                  <a:cubicBezTo>
                    <a:pt x="17165" y="28669"/>
                    <a:pt x="17302" y="28510"/>
                    <a:pt x="17439" y="28373"/>
                  </a:cubicBezTo>
                  <a:cubicBezTo>
                    <a:pt x="17690" y="28099"/>
                    <a:pt x="17941" y="27825"/>
                    <a:pt x="18169" y="27551"/>
                  </a:cubicBezTo>
                  <a:cubicBezTo>
                    <a:pt x="18306" y="27391"/>
                    <a:pt x="18420" y="27254"/>
                    <a:pt x="18534" y="27094"/>
                  </a:cubicBezTo>
                  <a:cubicBezTo>
                    <a:pt x="18671" y="26935"/>
                    <a:pt x="18785" y="26798"/>
                    <a:pt x="18922" y="26638"/>
                  </a:cubicBezTo>
                  <a:lnTo>
                    <a:pt x="18991" y="26547"/>
                  </a:lnTo>
                  <a:cubicBezTo>
                    <a:pt x="19014" y="26501"/>
                    <a:pt x="19059" y="26455"/>
                    <a:pt x="19105" y="26410"/>
                  </a:cubicBezTo>
                  <a:lnTo>
                    <a:pt x="19173" y="26318"/>
                  </a:lnTo>
                  <a:cubicBezTo>
                    <a:pt x="19196" y="26273"/>
                    <a:pt x="19219" y="26250"/>
                    <a:pt x="19265" y="26204"/>
                  </a:cubicBezTo>
                  <a:cubicBezTo>
                    <a:pt x="19310" y="26136"/>
                    <a:pt x="19356" y="26090"/>
                    <a:pt x="19402" y="26044"/>
                  </a:cubicBezTo>
                  <a:cubicBezTo>
                    <a:pt x="19470" y="25953"/>
                    <a:pt x="19539" y="25862"/>
                    <a:pt x="19607" y="25770"/>
                  </a:cubicBezTo>
                  <a:cubicBezTo>
                    <a:pt x="19653" y="25702"/>
                    <a:pt x="19698" y="25634"/>
                    <a:pt x="19744" y="25565"/>
                  </a:cubicBezTo>
                  <a:cubicBezTo>
                    <a:pt x="19881" y="25382"/>
                    <a:pt x="19995" y="25200"/>
                    <a:pt x="20132" y="25040"/>
                  </a:cubicBezTo>
                  <a:cubicBezTo>
                    <a:pt x="20246" y="24880"/>
                    <a:pt x="20360" y="24698"/>
                    <a:pt x="20497" y="24538"/>
                  </a:cubicBezTo>
                  <a:lnTo>
                    <a:pt x="20657" y="24310"/>
                  </a:lnTo>
                  <a:cubicBezTo>
                    <a:pt x="20840" y="24036"/>
                    <a:pt x="21045" y="23785"/>
                    <a:pt x="21228" y="23511"/>
                  </a:cubicBezTo>
                  <a:cubicBezTo>
                    <a:pt x="21456" y="23168"/>
                    <a:pt x="21707" y="22803"/>
                    <a:pt x="21958" y="22415"/>
                  </a:cubicBezTo>
                  <a:lnTo>
                    <a:pt x="21958" y="22415"/>
                  </a:lnTo>
                  <a:lnTo>
                    <a:pt x="21935" y="22438"/>
                  </a:lnTo>
                  <a:lnTo>
                    <a:pt x="22004" y="22324"/>
                  </a:lnTo>
                  <a:lnTo>
                    <a:pt x="22118" y="22187"/>
                  </a:lnTo>
                  <a:lnTo>
                    <a:pt x="22095" y="22187"/>
                  </a:lnTo>
                  <a:cubicBezTo>
                    <a:pt x="22186" y="22050"/>
                    <a:pt x="22278" y="21913"/>
                    <a:pt x="22392" y="21753"/>
                  </a:cubicBezTo>
                  <a:lnTo>
                    <a:pt x="22415" y="21730"/>
                  </a:lnTo>
                  <a:lnTo>
                    <a:pt x="22437" y="21708"/>
                  </a:lnTo>
                  <a:cubicBezTo>
                    <a:pt x="22552" y="21525"/>
                    <a:pt x="22643" y="21365"/>
                    <a:pt x="22757" y="21205"/>
                  </a:cubicBezTo>
                  <a:cubicBezTo>
                    <a:pt x="22871" y="21023"/>
                    <a:pt x="22985" y="20840"/>
                    <a:pt x="23099" y="20658"/>
                  </a:cubicBezTo>
                  <a:lnTo>
                    <a:pt x="23145" y="20589"/>
                  </a:lnTo>
                  <a:lnTo>
                    <a:pt x="23168" y="20544"/>
                  </a:lnTo>
                  <a:cubicBezTo>
                    <a:pt x="23259" y="20407"/>
                    <a:pt x="23328" y="20247"/>
                    <a:pt x="23419" y="20110"/>
                  </a:cubicBezTo>
                  <a:lnTo>
                    <a:pt x="23465" y="20064"/>
                  </a:lnTo>
                  <a:lnTo>
                    <a:pt x="23487" y="20019"/>
                  </a:lnTo>
                  <a:lnTo>
                    <a:pt x="23465" y="20019"/>
                  </a:lnTo>
                  <a:lnTo>
                    <a:pt x="23487" y="19996"/>
                  </a:lnTo>
                  <a:cubicBezTo>
                    <a:pt x="23716" y="19676"/>
                    <a:pt x="23921" y="19334"/>
                    <a:pt x="24172" y="18923"/>
                  </a:cubicBezTo>
                  <a:lnTo>
                    <a:pt x="24263" y="18763"/>
                  </a:lnTo>
                  <a:lnTo>
                    <a:pt x="24286" y="18740"/>
                  </a:lnTo>
                  <a:lnTo>
                    <a:pt x="24309" y="18695"/>
                  </a:lnTo>
                  <a:cubicBezTo>
                    <a:pt x="24378" y="18558"/>
                    <a:pt x="24446" y="18444"/>
                    <a:pt x="24515" y="18307"/>
                  </a:cubicBezTo>
                  <a:lnTo>
                    <a:pt x="24583" y="18215"/>
                  </a:lnTo>
                  <a:lnTo>
                    <a:pt x="24629" y="18101"/>
                  </a:lnTo>
                  <a:cubicBezTo>
                    <a:pt x="24697" y="17964"/>
                    <a:pt x="24788" y="17850"/>
                    <a:pt x="24857" y="17713"/>
                  </a:cubicBezTo>
                  <a:lnTo>
                    <a:pt x="24857" y="17690"/>
                  </a:lnTo>
                  <a:cubicBezTo>
                    <a:pt x="24857" y="17690"/>
                    <a:pt x="24857" y="17690"/>
                    <a:pt x="24857" y="17668"/>
                  </a:cubicBezTo>
                  <a:lnTo>
                    <a:pt x="24903" y="17599"/>
                  </a:lnTo>
                  <a:cubicBezTo>
                    <a:pt x="24925" y="17531"/>
                    <a:pt x="24948" y="17462"/>
                    <a:pt x="24994" y="17416"/>
                  </a:cubicBezTo>
                  <a:lnTo>
                    <a:pt x="25040" y="17302"/>
                  </a:lnTo>
                  <a:cubicBezTo>
                    <a:pt x="25040" y="17257"/>
                    <a:pt x="25062" y="17211"/>
                    <a:pt x="25085" y="17165"/>
                  </a:cubicBezTo>
                  <a:cubicBezTo>
                    <a:pt x="25154" y="17006"/>
                    <a:pt x="25222" y="16846"/>
                    <a:pt x="25291" y="16686"/>
                  </a:cubicBezTo>
                  <a:lnTo>
                    <a:pt x="25291" y="16640"/>
                  </a:lnTo>
                  <a:cubicBezTo>
                    <a:pt x="25382" y="16458"/>
                    <a:pt x="25450" y="16298"/>
                    <a:pt x="25519" y="16115"/>
                  </a:cubicBezTo>
                  <a:cubicBezTo>
                    <a:pt x="25587" y="15978"/>
                    <a:pt x="25633" y="15842"/>
                    <a:pt x="25701" y="15705"/>
                  </a:cubicBezTo>
                  <a:lnTo>
                    <a:pt x="25770" y="15568"/>
                  </a:lnTo>
                  <a:cubicBezTo>
                    <a:pt x="25770" y="15522"/>
                    <a:pt x="25793" y="15499"/>
                    <a:pt x="25816" y="15453"/>
                  </a:cubicBezTo>
                  <a:cubicBezTo>
                    <a:pt x="25838" y="15408"/>
                    <a:pt x="25861" y="15362"/>
                    <a:pt x="25884" y="15317"/>
                  </a:cubicBezTo>
                  <a:lnTo>
                    <a:pt x="25907" y="15248"/>
                  </a:lnTo>
                  <a:lnTo>
                    <a:pt x="25953" y="15180"/>
                  </a:lnTo>
                  <a:cubicBezTo>
                    <a:pt x="25953" y="15157"/>
                    <a:pt x="25975" y="15134"/>
                    <a:pt x="25975" y="15111"/>
                  </a:cubicBezTo>
                  <a:lnTo>
                    <a:pt x="25998" y="15065"/>
                  </a:lnTo>
                  <a:cubicBezTo>
                    <a:pt x="26090" y="14906"/>
                    <a:pt x="26135" y="14746"/>
                    <a:pt x="26204" y="14586"/>
                  </a:cubicBezTo>
                  <a:cubicBezTo>
                    <a:pt x="26249" y="14495"/>
                    <a:pt x="26272" y="14404"/>
                    <a:pt x="26295" y="14312"/>
                  </a:cubicBezTo>
                  <a:lnTo>
                    <a:pt x="26341" y="14175"/>
                  </a:lnTo>
                  <a:cubicBezTo>
                    <a:pt x="26455" y="13833"/>
                    <a:pt x="26546" y="13513"/>
                    <a:pt x="26637" y="13217"/>
                  </a:cubicBezTo>
                  <a:lnTo>
                    <a:pt x="26637" y="13171"/>
                  </a:lnTo>
                  <a:cubicBezTo>
                    <a:pt x="26660" y="13102"/>
                    <a:pt x="26683" y="13057"/>
                    <a:pt x="26683" y="12988"/>
                  </a:cubicBezTo>
                  <a:lnTo>
                    <a:pt x="26706" y="12897"/>
                  </a:lnTo>
                  <a:cubicBezTo>
                    <a:pt x="26729" y="12851"/>
                    <a:pt x="26729" y="12806"/>
                    <a:pt x="26751" y="12737"/>
                  </a:cubicBezTo>
                  <a:lnTo>
                    <a:pt x="26751" y="12692"/>
                  </a:lnTo>
                  <a:cubicBezTo>
                    <a:pt x="26774" y="12623"/>
                    <a:pt x="26797" y="12555"/>
                    <a:pt x="26797" y="12509"/>
                  </a:cubicBezTo>
                  <a:cubicBezTo>
                    <a:pt x="26820" y="12418"/>
                    <a:pt x="26843" y="12349"/>
                    <a:pt x="26843" y="12258"/>
                  </a:cubicBezTo>
                  <a:cubicBezTo>
                    <a:pt x="26866" y="12167"/>
                    <a:pt x="26888" y="12098"/>
                    <a:pt x="26888" y="12007"/>
                  </a:cubicBezTo>
                  <a:cubicBezTo>
                    <a:pt x="26911" y="11916"/>
                    <a:pt x="26934" y="11824"/>
                    <a:pt x="26957" y="11733"/>
                  </a:cubicBezTo>
                  <a:cubicBezTo>
                    <a:pt x="26980" y="11573"/>
                    <a:pt x="27003" y="11391"/>
                    <a:pt x="27025" y="11231"/>
                  </a:cubicBezTo>
                  <a:cubicBezTo>
                    <a:pt x="27025" y="11140"/>
                    <a:pt x="27048" y="11048"/>
                    <a:pt x="27071" y="10957"/>
                  </a:cubicBezTo>
                  <a:cubicBezTo>
                    <a:pt x="27071" y="10866"/>
                    <a:pt x="27094" y="10774"/>
                    <a:pt x="27117" y="10683"/>
                  </a:cubicBezTo>
                  <a:cubicBezTo>
                    <a:pt x="27117" y="10637"/>
                    <a:pt x="27117" y="10592"/>
                    <a:pt x="27117" y="10546"/>
                  </a:cubicBezTo>
                  <a:lnTo>
                    <a:pt x="27139" y="10455"/>
                  </a:lnTo>
                  <a:cubicBezTo>
                    <a:pt x="27139" y="10386"/>
                    <a:pt x="27162" y="10318"/>
                    <a:pt x="27162" y="10272"/>
                  </a:cubicBezTo>
                  <a:lnTo>
                    <a:pt x="27162" y="10204"/>
                  </a:lnTo>
                  <a:cubicBezTo>
                    <a:pt x="27185" y="10112"/>
                    <a:pt x="27185" y="10021"/>
                    <a:pt x="27185" y="9907"/>
                  </a:cubicBezTo>
                  <a:cubicBezTo>
                    <a:pt x="27185" y="9838"/>
                    <a:pt x="27185" y="9747"/>
                    <a:pt x="27208" y="9679"/>
                  </a:cubicBezTo>
                  <a:lnTo>
                    <a:pt x="27208" y="9587"/>
                  </a:lnTo>
                  <a:cubicBezTo>
                    <a:pt x="27208" y="9496"/>
                    <a:pt x="27231" y="9405"/>
                    <a:pt x="27231" y="9313"/>
                  </a:cubicBezTo>
                  <a:lnTo>
                    <a:pt x="27231" y="9268"/>
                  </a:lnTo>
                  <a:cubicBezTo>
                    <a:pt x="27254" y="9177"/>
                    <a:pt x="27254" y="9085"/>
                    <a:pt x="27276" y="8994"/>
                  </a:cubicBezTo>
                  <a:cubicBezTo>
                    <a:pt x="27276" y="8971"/>
                    <a:pt x="27276" y="8925"/>
                    <a:pt x="27276" y="8903"/>
                  </a:cubicBezTo>
                  <a:lnTo>
                    <a:pt x="27276" y="8834"/>
                  </a:lnTo>
                  <a:cubicBezTo>
                    <a:pt x="27276" y="8743"/>
                    <a:pt x="27276" y="8629"/>
                    <a:pt x="27276" y="8515"/>
                  </a:cubicBezTo>
                  <a:cubicBezTo>
                    <a:pt x="27254" y="8400"/>
                    <a:pt x="27254" y="8286"/>
                    <a:pt x="27254" y="8172"/>
                  </a:cubicBezTo>
                  <a:cubicBezTo>
                    <a:pt x="27254" y="8104"/>
                    <a:pt x="27254" y="8035"/>
                    <a:pt x="27254" y="7967"/>
                  </a:cubicBezTo>
                  <a:cubicBezTo>
                    <a:pt x="27231" y="7875"/>
                    <a:pt x="27231" y="7807"/>
                    <a:pt x="27231" y="7716"/>
                  </a:cubicBezTo>
                  <a:cubicBezTo>
                    <a:pt x="27208" y="7647"/>
                    <a:pt x="27208" y="7579"/>
                    <a:pt x="27185" y="7487"/>
                  </a:cubicBezTo>
                  <a:lnTo>
                    <a:pt x="27185" y="7465"/>
                  </a:lnTo>
                  <a:cubicBezTo>
                    <a:pt x="27162" y="7396"/>
                    <a:pt x="27162" y="7351"/>
                    <a:pt x="27162" y="7282"/>
                  </a:cubicBezTo>
                  <a:cubicBezTo>
                    <a:pt x="27162" y="7259"/>
                    <a:pt x="27162" y="7236"/>
                    <a:pt x="27162" y="7191"/>
                  </a:cubicBezTo>
                  <a:lnTo>
                    <a:pt x="27162" y="7122"/>
                  </a:lnTo>
                  <a:cubicBezTo>
                    <a:pt x="27139" y="7008"/>
                    <a:pt x="27139" y="6894"/>
                    <a:pt x="27117" y="6803"/>
                  </a:cubicBezTo>
                  <a:cubicBezTo>
                    <a:pt x="27117" y="6711"/>
                    <a:pt x="27094" y="6643"/>
                    <a:pt x="27071" y="6552"/>
                  </a:cubicBezTo>
                  <a:cubicBezTo>
                    <a:pt x="27071" y="6552"/>
                    <a:pt x="27071" y="6529"/>
                    <a:pt x="27048" y="6506"/>
                  </a:cubicBezTo>
                  <a:cubicBezTo>
                    <a:pt x="27048" y="6460"/>
                    <a:pt x="27025" y="6437"/>
                    <a:pt x="27025" y="6415"/>
                  </a:cubicBezTo>
                  <a:lnTo>
                    <a:pt x="27003" y="6346"/>
                  </a:lnTo>
                  <a:cubicBezTo>
                    <a:pt x="27003" y="6323"/>
                    <a:pt x="27003" y="6301"/>
                    <a:pt x="27003" y="6278"/>
                  </a:cubicBezTo>
                  <a:cubicBezTo>
                    <a:pt x="26980" y="6255"/>
                    <a:pt x="26957" y="6232"/>
                    <a:pt x="26934" y="6209"/>
                  </a:cubicBezTo>
                  <a:cubicBezTo>
                    <a:pt x="26911" y="6164"/>
                    <a:pt x="26888" y="6072"/>
                    <a:pt x="26866" y="6004"/>
                  </a:cubicBezTo>
                  <a:lnTo>
                    <a:pt x="26843" y="5958"/>
                  </a:lnTo>
                  <a:cubicBezTo>
                    <a:pt x="26820" y="5890"/>
                    <a:pt x="26797" y="5821"/>
                    <a:pt x="26774" y="5753"/>
                  </a:cubicBezTo>
                  <a:cubicBezTo>
                    <a:pt x="26729" y="5593"/>
                    <a:pt x="26683" y="5433"/>
                    <a:pt x="26637" y="5273"/>
                  </a:cubicBezTo>
                  <a:cubicBezTo>
                    <a:pt x="26614" y="5228"/>
                    <a:pt x="26592" y="5159"/>
                    <a:pt x="26569" y="5091"/>
                  </a:cubicBezTo>
                  <a:cubicBezTo>
                    <a:pt x="26546" y="5000"/>
                    <a:pt x="26500" y="4931"/>
                    <a:pt x="26478" y="4840"/>
                  </a:cubicBezTo>
                  <a:cubicBezTo>
                    <a:pt x="26432" y="4703"/>
                    <a:pt x="26386" y="4566"/>
                    <a:pt x="26341" y="4452"/>
                  </a:cubicBezTo>
                  <a:cubicBezTo>
                    <a:pt x="26341" y="4429"/>
                    <a:pt x="26318" y="4406"/>
                    <a:pt x="26318" y="4406"/>
                  </a:cubicBezTo>
                  <a:lnTo>
                    <a:pt x="26318" y="4383"/>
                  </a:lnTo>
                  <a:cubicBezTo>
                    <a:pt x="26318" y="4383"/>
                    <a:pt x="26295" y="4360"/>
                    <a:pt x="26295" y="4360"/>
                  </a:cubicBezTo>
                  <a:cubicBezTo>
                    <a:pt x="26249" y="4246"/>
                    <a:pt x="26181" y="4132"/>
                    <a:pt x="26135" y="4018"/>
                  </a:cubicBezTo>
                  <a:cubicBezTo>
                    <a:pt x="26112" y="3972"/>
                    <a:pt x="26090" y="3927"/>
                    <a:pt x="26044" y="3881"/>
                  </a:cubicBezTo>
                  <a:cubicBezTo>
                    <a:pt x="25998" y="3790"/>
                    <a:pt x="25930" y="3721"/>
                    <a:pt x="25884" y="3630"/>
                  </a:cubicBezTo>
                  <a:lnTo>
                    <a:pt x="25816" y="3562"/>
                  </a:lnTo>
                  <a:lnTo>
                    <a:pt x="25793" y="3516"/>
                  </a:lnTo>
                  <a:cubicBezTo>
                    <a:pt x="25701" y="3425"/>
                    <a:pt x="25633" y="3333"/>
                    <a:pt x="25542" y="3242"/>
                  </a:cubicBezTo>
                  <a:cubicBezTo>
                    <a:pt x="25473" y="3173"/>
                    <a:pt x="25405" y="3082"/>
                    <a:pt x="25336" y="3014"/>
                  </a:cubicBezTo>
                  <a:lnTo>
                    <a:pt x="25268" y="2922"/>
                  </a:lnTo>
                  <a:lnTo>
                    <a:pt x="25222" y="2877"/>
                  </a:lnTo>
                  <a:cubicBezTo>
                    <a:pt x="25176" y="2831"/>
                    <a:pt x="25131" y="2785"/>
                    <a:pt x="25085" y="2740"/>
                  </a:cubicBezTo>
                  <a:cubicBezTo>
                    <a:pt x="25040" y="2671"/>
                    <a:pt x="24971" y="2626"/>
                    <a:pt x="24903" y="2557"/>
                  </a:cubicBezTo>
                  <a:cubicBezTo>
                    <a:pt x="24834" y="2489"/>
                    <a:pt x="24766" y="2420"/>
                    <a:pt x="24697" y="2375"/>
                  </a:cubicBezTo>
                  <a:lnTo>
                    <a:pt x="24629" y="2306"/>
                  </a:lnTo>
                  <a:lnTo>
                    <a:pt x="24537" y="2238"/>
                  </a:lnTo>
                  <a:lnTo>
                    <a:pt x="24446" y="2146"/>
                  </a:lnTo>
                  <a:lnTo>
                    <a:pt x="24400" y="2124"/>
                  </a:lnTo>
                  <a:lnTo>
                    <a:pt x="24355" y="2055"/>
                  </a:lnTo>
                  <a:lnTo>
                    <a:pt x="24309" y="2032"/>
                  </a:lnTo>
                  <a:cubicBezTo>
                    <a:pt x="24286" y="2009"/>
                    <a:pt x="24263" y="1987"/>
                    <a:pt x="24218" y="1941"/>
                  </a:cubicBezTo>
                  <a:cubicBezTo>
                    <a:pt x="24172" y="1895"/>
                    <a:pt x="24104" y="1850"/>
                    <a:pt x="24035" y="1804"/>
                  </a:cubicBezTo>
                  <a:lnTo>
                    <a:pt x="24035" y="1781"/>
                  </a:lnTo>
                  <a:lnTo>
                    <a:pt x="23967" y="1735"/>
                  </a:lnTo>
                  <a:cubicBezTo>
                    <a:pt x="23898" y="1667"/>
                    <a:pt x="23830" y="1621"/>
                    <a:pt x="23761" y="1553"/>
                  </a:cubicBezTo>
                  <a:lnTo>
                    <a:pt x="23716" y="1530"/>
                  </a:lnTo>
                  <a:lnTo>
                    <a:pt x="23670" y="1484"/>
                  </a:lnTo>
                  <a:lnTo>
                    <a:pt x="23647" y="1484"/>
                  </a:lnTo>
                  <a:cubicBezTo>
                    <a:pt x="23602" y="1439"/>
                    <a:pt x="23533" y="1370"/>
                    <a:pt x="23487" y="1325"/>
                  </a:cubicBezTo>
                  <a:cubicBezTo>
                    <a:pt x="23373" y="1256"/>
                    <a:pt x="23259" y="1188"/>
                    <a:pt x="23145" y="1119"/>
                  </a:cubicBezTo>
                  <a:cubicBezTo>
                    <a:pt x="23054" y="1074"/>
                    <a:pt x="22962" y="1028"/>
                    <a:pt x="22871" y="982"/>
                  </a:cubicBezTo>
                  <a:cubicBezTo>
                    <a:pt x="22803" y="937"/>
                    <a:pt x="22757" y="891"/>
                    <a:pt x="22689" y="868"/>
                  </a:cubicBezTo>
                  <a:cubicBezTo>
                    <a:pt x="22666" y="845"/>
                    <a:pt x="22620" y="845"/>
                    <a:pt x="22597" y="822"/>
                  </a:cubicBezTo>
                  <a:lnTo>
                    <a:pt x="22415" y="754"/>
                  </a:lnTo>
                  <a:lnTo>
                    <a:pt x="22369" y="708"/>
                  </a:lnTo>
                  <a:lnTo>
                    <a:pt x="22323" y="708"/>
                  </a:lnTo>
                  <a:cubicBezTo>
                    <a:pt x="22278" y="686"/>
                    <a:pt x="22232" y="663"/>
                    <a:pt x="22186" y="640"/>
                  </a:cubicBezTo>
                  <a:cubicBezTo>
                    <a:pt x="22164" y="640"/>
                    <a:pt x="22141" y="617"/>
                    <a:pt x="22095" y="617"/>
                  </a:cubicBezTo>
                  <a:lnTo>
                    <a:pt x="22049" y="617"/>
                  </a:lnTo>
                  <a:lnTo>
                    <a:pt x="22049" y="594"/>
                  </a:lnTo>
                  <a:cubicBezTo>
                    <a:pt x="22004" y="594"/>
                    <a:pt x="21935" y="571"/>
                    <a:pt x="21912" y="549"/>
                  </a:cubicBezTo>
                  <a:cubicBezTo>
                    <a:pt x="21912" y="526"/>
                    <a:pt x="21912" y="526"/>
                    <a:pt x="21912" y="503"/>
                  </a:cubicBezTo>
                  <a:cubicBezTo>
                    <a:pt x="21798" y="457"/>
                    <a:pt x="21707" y="434"/>
                    <a:pt x="21570" y="389"/>
                  </a:cubicBezTo>
                  <a:cubicBezTo>
                    <a:pt x="21410" y="343"/>
                    <a:pt x="21228" y="275"/>
                    <a:pt x="21045" y="252"/>
                  </a:cubicBezTo>
                  <a:cubicBezTo>
                    <a:pt x="20954" y="206"/>
                    <a:pt x="20840" y="206"/>
                    <a:pt x="20726" y="183"/>
                  </a:cubicBezTo>
                  <a:cubicBezTo>
                    <a:pt x="20680" y="183"/>
                    <a:pt x="20611" y="161"/>
                    <a:pt x="20566" y="161"/>
                  </a:cubicBezTo>
                  <a:lnTo>
                    <a:pt x="20474" y="138"/>
                  </a:lnTo>
                  <a:cubicBezTo>
                    <a:pt x="20292" y="115"/>
                    <a:pt x="20109" y="92"/>
                    <a:pt x="19927" y="69"/>
                  </a:cubicBezTo>
                  <a:cubicBezTo>
                    <a:pt x="19721" y="46"/>
                    <a:pt x="19539" y="46"/>
                    <a:pt x="19356" y="24"/>
                  </a:cubicBezTo>
                  <a:lnTo>
                    <a:pt x="19151" y="24"/>
                  </a:lnTo>
                  <a:cubicBezTo>
                    <a:pt x="19059" y="1"/>
                    <a:pt x="18945" y="1"/>
                    <a:pt x="18854" y="1"/>
                  </a:cubicBezTo>
                  <a:close/>
                </a:path>
              </a:pathLst>
            </a:custGeom>
            <a:solidFill>
              <a:srgbClr val="4EB7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5"/>
            <p:cNvSpPr/>
            <p:nvPr/>
          </p:nvSpPr>
          <p:spPr>
            <a:xfrm>
              <a:off x="6702250" y="1840900"/>
              <a:ext cx="397750" cy="781800"/>
            </a:xfrm>
            <a:custGeom>
              <a:avLst/>
              <a:gdLst/>
              <a:ahLst/>
              <a:cxnLst/>
              <a:rect l="l" t="t" r="r" b="b"/>
              <a:pathLst>
                <a:path w="15910" h="31272" extrusionOk="0">
                  <a:moveTo>
                    <a:pt x="13421" y="4497"/>
                  </a:moveTo>
                  <a:cubicBezTo>
                    <a:pt x="13444" y="4520"/>
                    <a:pt x="13444" y="4543"/>
                    <a:pt x="13467" y="4566"/>
                  </a:cubicBezTo>
                  <a:cubicBezTo>
                    <a:pt x="13513" y="4634"/>
                    <a:pt x="13535" y="4680"/>
                    <a:pt x="13558" y="4726"/>
                  </a:cubicBezTo>
                  <a:lnTo>
                    <a:pt x="13421" y="4497"/>
                  </a:lnTo>
                  <a:close/>
                  <a:moveTo>
                    <a:pt x="7487" y="1"/>
                  </a:moveTo>
                  <a:cubicBezTo>
                    <a:pt x="7441" y="1"/>
                    <a:pt x="7418" y="24"/>
                    <a:pt x="7395" y="46"/>
                  </a:cubicBezTo>
                  <a:cubicBezTo>
                    <a:pt x="7373" y="69"/>
                    <a:pt x="7373" y="115"/>
                    <a:pt x="7395" y="161"/>
                  </a:cubicBezTo>
                  <a:cubicBezTo>
                    <a:pt x="7418" y="183"/>
                    <a:pt x="7487" y="206"/>
                    <a:pt x="7532" y="206"/>
                  </a:cubicBezTo>
                  <a:lnTo>
                    <a:pt x="7532" y="229"/>
                  </a:lnTo>
                  <a:lnTo>
                    <a:pt x="7578" y="229"/>
                  </a:lnTo>
                  <a:cubicBezTo>
                    <a:pt x="7624" y="229"/>
                    <a:pt x="7647" y="252"/>
                    <a:pt x="7669" y="252"/>
                  </a:cubicBezTo>
                  <a:cubicBezTo>
                    <a:pt x="7715" y="275"/>
                    <a:pt x="7761" y="298"/>
                    <a:pt x="7806" y="320"/>
                  </a:cubicBezTo>
                  <a:lnTo>
                    <a:pt x="7852" y="320"/>
                  </a:lnTo>
                  <a:lnTo>
                    <a:pt x="7898" y="366"/>
                  </a:lnTo>
                  <a:lnTo>
                    <a:pt x="8080" y="434"/>
                  </a:lnTo>
                  <a:cubicBezTo>
                    <a:pt x="8149" y="480"/>
                    <a:pt x="8194" y="503"/>
                    <a:pt x="8263" y="526"/>
                  </a:cubicBezTo>
                  <a:lnTo>
                    <a:pt x="8331" y="549"/>
                  </a:lnTo>
                  <a:cubicBezTo>
                    <a:pt x="8423" y="594"/>
                    <a:pt x="8491" y="640"/>
                    <a:pt x="8560" y="686"/>
                  </a:cubicBezTo>
                  <a:cubicBezTo>
                    <a:pt x="8628" y="708"/>
                    <a:pt x="8674" y="754"/>
                    <a:pt x="8719" y="777"/>
                  </a:cubicBezTo>
                  <a:cubicBezTo>
                    <a:pt x="8788" y="823"/>
                    <a:pt x="8856" y="868"/>
                    <a:pt x="8925" y="914"/>
                  </a:cubicBezTo>
                  <a:lnTo>
                    <a:pt x="9016" y="959"/>
                  </a:lnTo>
                  <a:cubicBezTo>
                    <a:pt x="9062" y="982"/>
                    <a:pt x="9085" y="1005"/>
                    <a:pt x="9130" y="1028"/>
                  </a:cubicBezTo>
                  <a:cubicBezTo>
                    <a:pt x="9176" y="1051"/>
                    <a:pt x="9244" y="1096"/>
                    <a:pt x="9290" y="1142"/>
                  </a:cubicBezTo>
                  <a:cubicBezTo>
                    <a:pt x="9358" y="1165"/>
                    <a:pt x="9404" y="1211"/>
                    <a:pt x="9450" y="1256"/>
                  </a:cubicBezTo>
                  <a:lnTo>
                    <a:pt x="9495" y="1279"/>
                  </a:lnTo>
                  <a:cubicBezTo>
                    <a:pt x="9610" y="1393"/>
                    <a:pt x="9746" y="1484"/>
                    <a:pt x="9861" y="1599"/>
                  </a:cubicBezTo>
                  <a:cubicBezTo>
                    <a:pt x="9952" y="1644"/>
                    <a:pt x="10020" y="1713"/>
                    <a:pt x="10089" y="1781"/>
                  </a:cubicBezTo>
                  <a:cubicBezTo>
                    <a:pt x="10203" y="1850"/>
                    <a:pt x="10294" y="1941"/>
                    <a:pt x="10386" y="2032"/>
                  </a:cubicBezTo>
                  <a:lnTo>
                    <a:pt x="10477" y="2101"/>
                  </a:lnTo>
                  <a:lnTo>
                    <a:pt x="10523" y="2146"/>
                  </a:lnTo>
                  <a:lnTo>
                    <a:pt x="10568" y="2192"/>
                  </a:lnTo>
                  <a:cubicBezTo>
                    <a:pt x="10568" y="2192"/>
                    <a:pt x="10568" y="2215"/>
                    <a:pt x="10545" y="2215"/>
                  </a:cubicBezTo>
                  <a:cubicBezTo>
                    <a:pt x="10545" y="2261"/>
                    <a:pt x="10545" y="2306"/>
                    <a:pt x="10568" y="2352"/>
                  </a:cubicBezTo>
                  <a:cubicBezTo>
                    <a:pt x="10614" y="2397"/>
                    <a:pt x="10659" y="2443"/>
                    <a:pt x="10705" y="2489"/>
                  </a:cubicBezTo>
                  <a:lnTo>
                    <a:pt x="10751" y="2534"/>
                  </a:lnTo>
                  <a:lnTo>
                    <a:pt x="10819" y="2626"/>
                  </a:lnTo>
                  <a:cubicBezTo>
                    <a:pt x="10888" y="2694"/>
                    <a:pt x="10956" y="2785"/>
                    <a:pt x="11025" y="2854"/>
                  </a:cubicBezTo>
                  <a:cubicBezTo>
                    <a:pt x="11139" y="2991"/>
                    <a:pt x="11253" y="3105"/>
                    <a:pt x="11367" y="3242"/>
                  </a:cubicBezTo>
                  <a:cubicBezTo>
                    <a:pt x="11458" y="3379"/>
                    <a:pt x="11550" y="3493"/>
                    <a:pt x="11618" y="3630"/>
                  </a:cubicBezTo>
                  <a:cubicBezTo>
                    <a:pt x="11664" y="3744"/>
                    <a:pt x="11732" y="3858"/>
                    <a:pt x="11778" y="3972"/>
                  </a:cubicBezTo>
                  <a:cubicBezTo>
                    <a:pt x="11778" y="3972"/>
                    <a:pt x="11801" y="3995"/>
                    <a:pt x="11801" y="3995"/>
                  </a:cubicBezTo>
                  <a:lnTo>
                    <a:pt x="11801" y="4018"/>
                  </a:lnTo>
                  <a:cubicBezTo>
                    <a:pt x="11801" y="4018"/>
                    <a:pt x="11824" y="4041"/>
                    <a:pt x="11824" y="4064"/>
                  </a:cubicBezTo>
                  <a:cubicBezTo>
                    <a:pt x="11869" y="4178"/>
                    <a:pt x="11915" y="4315"/>
                    <a:pt x="11961" y="4452"/>
                  </a:cubicBezTo>
                  <a:cubicBezTo>
                    <a:pt x="11983" y="4543"/>
                    <a:pt x="12029" y="4612"/>
                    <a:pt x="12052" y="4703"/>
                  </a:cubicBezTo>
                  <a:cubicBezTo>
                    <a:pt x="12075" y="4771"/>
                    <a:pt x="12097" y="4817"/>
                    <a:pt x="12120" y="4885"/>
                  </a:cubicBezTo>
                  <a:cubicBezTo>
                    <a:pt x="12166" y="5045"/>
                    <a:pt x="12212" y="5205"/>
                    <a:pt x="12257" y="5365"/>
                  </a:cubicBezTo>
                  <a:cubicBezTo>
                    <a:pt x="12280" y="5433"/>
                    <a:pt x="12303" y="5502"/>
                    <a:pt x="12326" y="5570"/>
                  </a:cubicBezTo>
                  <a:lnTo>
                    <a:pt x="12349" y="5616"/>
                  </a:lnTo>
                  <a:cubicBezTo>
                    <a:pt x="12371" y="5684"/>
                    <a:pt x="12394" y="5776"/>
                    <a:pt x="12417" y="5821"/>
                  </a:cubicBezTo>
                  <a:cubicBezTo>
                    <a:pt x="12440" y="5867"/>
                    <a:pt x="12486" y="5890"/>
                    <a:pt x="12531" y="5913"/>
                  </a:cubicBezTo>
                  <a:cubicBezTo>
                    <a:pt x="12531" y="5935"/>
                    <a:pt x="12531" y="5981"/>
                    <a:pt x="12531" y="6004"/>
                  </a:cubicBezTo>
                  <a:cubicBezTo>
                    <a:pt x="12554" y="6141"/>
                    <a:pt x="12577" y="6278"/>
                    <a:pt x="12600" y="6415"/>
                  </a:cubicBezTo>
                  <a:cubicBezTo>
                    <a:pt x="12622" y="6506"/>
                    <a:pt x="12622" y="6620"/>
                    <a:pt x="12645" y="6734"/>
                  </a:cubicBezTo>
                  <a:lnTo>
                    <a:pt x="12645" y="6803"/>
                  </a:lnTo>
                  <a:cubicBezTo>
                    <a:pt x="12645" y="6848"/>
                    <a:pt x="12645" y="6871"/>
                    <a:pt x="12645" y="6894"/>
                  </a:cubicBezTo>
                  <a:cubicBezTo>
                    <a:pt x="12645" y="6963"/>
                    <a:pt x="12668" y="7008"/>
                    <a:pt x="12668" y="7077"/>
                  </a:cubicBezTo>
                  <a:lnTo>
                    <a:pt x="12668" y="7099"/>
                  </a:lnTo>
                  <a:cubicBezTo>
                    <a:pt x="12691" y="7191"/>
                    <a:pt x="12691" y="7259"/>
                    <a:pt x="12714" y="7328"/>
                  </a:cubicBezTo>
                  <a:cubicBezTo>
                    <a:pt x="12714" y="7442"/>
                    <a:pt x="12737" y="7556"/>
                    <a:pt x="12737" y="7670"/>
                  </a:cubicBezTo>
                  <a:cubicBezTo>
                    <a:pt x="12759" y="7807"/>
                    <a:pt x="12759" y="7921"/>
                    <a:pt x="12759" y="8035"/>
                  </a:cubicBezTo>
                  <a:cubicBezTo>
                    <a:pt x="12782" y="8172"/>
                    <a:pt x="12782" y="8286"/>
                    <a:pt x="12759" y="8378"/>
                  </a:cubicBezTo>
                  <a:cubicBezTo>
                    <a:pt x="12759" y="8400"/>
                    <a:pt x="12759" y="8446"/>
                    <a:pt x="12759" y="8469"/>
                  </a:cubicBezTo>
                  <a:cubicBezTo>
                    <a:pt x="12759" y="8515"/>
                    <a:pt x="12759" y="8560"/>
                    <a:pt x="12759" y="8606"/>
                  </a:cubicBezTo>
                  <a:cubicBezTo>
                    <a:pt x="12737" y="8697"/>
                    <a:pt x="12737" y="8789"/>
                    <a:pt x="12714" y="8880"/>
                  </a:cubicBezTo>
                  <a:lnTo>
                    <a:pt x="12714" y="8925"/>
                  </a:lnTo>
                  <a:cubicBezTo>
                    <a:pt x="12714" y="9017"/>
                    <a:pt x="12691" y="9108"/>
                    <a:pt x="12691" y="9199"/>
                  </a:cubicBezTo>
                  <a:lnTo>
                    <a:pt x="12691" y="9291"/>
                  </a:lnTo>
                  <a:cubicBezTo>
                    <a:pt x="12668" y="9359"/>
                    <a:pt x="12668" y="9450"/>
                    <a:pt x="12668" y="9519"/>
                  </a:cubicBezTo>
                  <a:cubicBezTo>
                    <a:pt x="12668" y="9633"/>
                    <a:pt x="12668" y="9724"/>
                    <a:pt x="12645" y="9816"/>
                  </a:cubicBezTo>
                  <a:lnTo>
                    <a:pt x="12645" y="9884"/>
                  </a:lnTo>
                  <a:cubicBezTo>
                    <a:pt x="12645" y="9930"/>
                    <a:pt x="12622" y="9998"/>
                    <a:pt x="12622" y="10067"/>
                  </a:cubicBezTo>
                  <a:lnTo>
                    <a:pt x="12600" y="10158"/>
                  </a:lnTo>
                  <a:cubicBezTo>
                    <a:pt x="12600" y="10204"/>
                    <a:pt x="12600" y="10249"/>
                    <a:pt x="12600" y="10295"/>
                  </a:cubicBezTo>
                  <a:cubicBezTo>
                    <a:pt x="12577" y="10386"/>
                    <a:pt x="12554" y="10478"/>
                    <a:pt x="12554" y="10569"/>
                  </a:cubicBezTo>
                  <a:cubicBezTo>
                    <a:pt x="12531" y="10660"/>
                    <a:pt x="12508" y="10752"/>
                    <a:pt x="12508" y="10843"/>
                  </a:cubicBezTo>
                  <a:cubicBezTo>
                    <a:pt x="12486" y="11003"/>
                    <a:pt x="12463" y="11185"/>
                    <a:pt x="12440" y="11345"/>
                  </a:cubicBezTo>
                  <a:cubicBezTo>
                    <a:pt x="12417" y="11436"/>
                    <a:pt x="12394" y="11528"/>
                    <a:pt x="12371" y="11619"/>
                  </a:cubicBezTo>
                  <a:cubicBezTo>
                    <a:pt x="12349" y="11710"/>
                    <a:pt x="12349" y="11779"/>
                    <a:pt x="12326" y="11870"/>
                  </a:cubicBezTo>
                  <a:cubicBezTo>
                    <a:pt x="12326" y="11961"/>
                    <a:pt x="12303" y="12030"/>
                    <a:pt x="12280" y="12098"/>
                  </a:cubicBezTo>
                  <a:cubicBezTo>
                    <a:pt x="12280" y="12167"/>
                    <a:pt x="12257" y="12235"/>
                    <a:pt x="12234" y="12304"/>
                  </a:cubicBezTo>
                  <a:lnTo>
                    <a:pt x="12234" y="12349"/>
                  </a:lnTo>
                  <a:cubicBezTo>
                    <a:pt x="12212" y="12418"/>
                    <a:pt x="12212" y="12463"/>
                    <a:pt x="12189" y="12509"/>
                  </a:cubicBezTo>
                  <a:lnTo>
                    <a:pt x="12166" y="12600"/>
                  </a:lnTo>
                  <a:cubicBezTo>
                    <a:pt x="12166" y="12669"/>
                    <a:pt x="12143" y="12714"/>
                    <a:pt x="12120" y="12783"/>
                  </a:cubicBezTo>
                  <a:lnTo>
                    <a:pt x="12120" y="12829"/>
                  </a:lnTo>
                  <a:cubicBezTo>
                    <a:pt x="12029" y="13125"/>
                    <a:pt x="11938" y="13445"/>
                    <a:pt x="11824" y="13787"/>
                  </a:cubicBezTo>
                  <a:lnTo>
                    <a:pt x="11778" y="13924"/>
                  </a:lnTo>
                  <a:cubicBezTo>
                    <a:pt x="11755" y="14016"/>
                    <a:pt x="11732" y="14107"/>
                    <a:pt x="11687" y="14198"/>
                  </a:cubicBezTo>
                  <a:cubicBezTo>
                    <a:pt x="11641" y="14358"/>
                    <a:pt x="11573" y="14518"/>
                    <a:pt x="11481" y="14677"/>
                  </a:cubicBezTo>
                  <a:lnTo>
                    <a:pt x="11458" y="14723"/>
                  </a:lnTo>
                  <a:cubicBezTo>
                    <a:pt x="11458" y="14746"/>
                    <a:pt x="11436" y="14769"/>
                    <a:pt x="11436" y="14792"/>
                  </a:cubicBezTo>
                  <a:lnTo>
                    <a:pt x="11390" y="14860"/>
                  </a:lnTo>
                  <a:lnTo>
                    <a:pt x="11367" y="14929"/>
                  </a:lnTo>
                  <a:cubicBezTo>
                    <a:pt x="11344" y="14974"/>
                    <a:pt x="11321" y="15020"/>
                    <a:pt x="11299" y="15065"/>
                  </a:cubicBezTo>
                  <a:cubicBezTo>
                    <a:pt x="11276" y="15111"/>
                    <a:pt x="11253" y="15134"/>
                    <a:pt x="11253" y="15180"/>
                  </a:cubicBezTo>
                  <a:lnTo>
                    <a:pt x="11184" y="15317"/>
                  </a:lnTo>
                  <a:cubicBezTo>
                    <a:pt x="11116" y="15454"/>
                    <a:pt x="11070" y="15590"/>
                    <a:pt x="11002" y="15727"/>
                  </a:cubicBezTo>
                  <a:cubicBezTo>
                    <a:pt x="10933" y="15910"/>
                    <a:pt x="10865" y="16070"/>
                    <a:pt x="10774" y="16252"/>
                  </a:cubicBezTo>
                  <a:lnTo>
                    <a:pt x="10774" y="16298"/>
                  </a:lnTo>
                  <a:cubicBezTo>
                    <a:pt x="10705" y="16458"/>
                    <a:pt x="10637" y="16618"/>
                    <a:pt x="10568" y="16777"/>
                  </a:cubicBezTo>
                  <a:cubicBezTo>
                    <a:pt x="10545" y="16823"/>
                    <a:pt x="10523" y="16869"/>
                    <a:pt x="10523" y="16891"/>
                  </a:cubicBezTo>
                  <a:lnTo>
                    <a:pt x="10477" y="17028"/>
                  </a:lnTo>
                  <a:cubicBezTo>
                    <a:pt x="10431" y="17074"/>
                    <a:pt x="10408" y="17143"/>
                    <a:pt x="10386" y="17211"/>
                  </a:cubicBezTo>
                  <a:lnTo>
                    <a:pt x="10340" y="17280"/>
                  </a:lnTo>
                  <a:cubicBezTo>
                    <a:pt x="10271" y="17462"/>
                    <a:pt x="10180" y="17645"/>
                    <a:pt x="10112" y="17805"/>
                  </a:cubicBezTo>
                  <a:cubicBezTo>
                    <a:pt x="10066" y="17850"/>
                    <a:pt x="10043" y="17919"/>
                    <a:pt x="10020" y="17987"/>
                  </a:cubicBezTo>
                  <a:lnTo>
                    <a:pt x="9975" y="18056"/>
                  </a:lnTo>
                  <a:cubicBezTo>
                    <a:pt x="9952" y="18124"/>
                    <a:pt x="9906" y="18193"/>
                    <a:pt x="9861" y="18284"/>
                  </a:cubicBezTo>
                  <a:lnTo>
                    <a:pt x="9861" y="18307"/>
                  </a:lnTo>
                  <a:lnTo>
                    <a:pt x="9792" y="18398"/>
                  </a:lnTo>
                  <a:lnTo>
                    <a:pt x="9792" y="18421"/>
                  </a:lnTo>
                  <a:lnTo>
                    <a:pt x="9769" y="18466"/>
                  </a:lnTo>
                  <a:cubicBezTo>
                    <a:pt x="9769" y="18489"/>
                    <a:pt x="9746" y="18512"/>
                    <a:pt x="9724" y="18535"/>
                  </a:cubicBezTo>
                  <a:lnTo>
                    <a:pt x="9701" y="18603"/>
                  </a:lnTo>
                  <a:lnTo>
                    <a:pt x="9655" y="18672"/>
                  </a:lnTo>
                  <a:cubicBezTo>
                    <a:pt x="9587" y="18763"/>
                    <a:pt x="9541" y="18854"/>
                    <a:pt x="9473" y="18969"/>
                  </a:cubicBezTo>
                  <a:cubicBezTo>
                    <a:pt x="9450" y="19037"/>
                    <a:pt x="9404" y="19106"/>
                    <a:pt x="9381" y="19151"/>
                  </a:cubicBezTo>
                  <a:lnTo>
                    <a:pt x="9336" y="19242"/>
                  </a:lnTo>
                  <a:lnTo>
                    <a:pt x="9222" y="19402"/>
                  </a:lnTo>
                  <a:cubicBezTo>
                    <a:pt x="9107" y="19562"/>
                    <a:pt x="9016" y="19722"/>
                    <a:pt x="8902" y="19882"/>
                  </a:cubicBezTo>
                  <a:cubicBezTo>
                    <a:pt x="8833" y="19973"/>
                    <a:pt x="8765" y="20064"/>
                    <a:pt x="8719" y="20133"/>
                  </a:cubicBezTo>
                  <a:cubicBezTo>
                    <a:pt x="8651" y="20224"/>
                    <a:pt x="8605" y="20292"/>
                    <a:pt x="8560" y="20384"/>
                  </a:cubicBezTo>
                  <a:cubicBezTo>
                    <a:pt x="8491" y="20452"/>
                    <a:pt x="8445" y="20544"/>
                    <a:pt x="8400" y="20612"/>
                  </a:cubicBezTo>
                  <a:cubicBezTo>
                    <a:pt x="8331" y="20703"/>
                    <a:pt x="8286" y="20795"/>
                    <a:pt x="8217" y="20886"/>
                  </a:cubicBezTo>
                  <a:cubicBezTo>
                    <a:pt x="8126" y="21046"/>
                    <a:pt x="8035" y="21205"/>
                    <a:pt x="7920" y="21365"/>
                  </a:cubicBezTo>
                  <a:cubicBezTo>
                    <a:pt x="7875" y="21457"/>
                    <a:pt x="7806" y="21548"/>
                    <a:pt x="7761" y="21639"/>
                  </a:cubicBezTo>
                  <a:cubicBezTo>
                    <a:pt x="7715" y="21708"/>
                    <a:pt x="7669" y="21776"/>
                    <a:pt x="7624" y="21845"/>
                  </a:cubicBezTo>
                  <a:cubicBezTo>
                    <a:pt x="7510" y="22050"/>
                    <a:pt x="7350" y="22255"/>
                    <a:pt x="7236" y="22438"/>
                  </a:cubicBezTo>
                  <a:cubicBezTo>
                    <a:pt x="7167" y="22529"/>
                    <a:pt x="7099" y="22621"/>
                    <a:pt x="7053" y="22689"/>
                  </a:cubicBezTo>
                  <a:cubicBezTo>
                    <a:pt x="7030" y="22735"/>
                    <a:pt x="6985" y="22780"/>
                    <a:pt x="6962" y="22803"/>
                  </a:cubicBezTo>
                  <a:lnTo>
                    <a:pt x="6939" y="22849"/>
                  </a:lnTo>
                  <a:lnTo>
                    <a:pt x="6916" y="22895"/>
                  </a:lnTo>
                  <a:lnTo>
                    <a:pt x="6893" y="22917"/>
                  </a:lnTo>
                  <a:cubicBezTo>
                    <a:pt x="6802" y="23054"/>
                    <a:pt x="6711" y="23168"/>
                    <a:pt x="6619" y="23305"/>
                  </a:cubicBezTo>
                  <a:cubicBezTo>
                    <a:pt x="6528" y="23420"/>
                    <a:pt x="6460" y="23556"/>
                    <a:pt x="6368" y="23671"/>
                  </a:cubicBezTo>
                  <a:lnTo>
                    <a:pt x="6300" y="23762"/>
                  </a:lnTo>
                  <a:lnTo>
                    <a:pt x="6323" y="23762"/>
                  </a:lnTo>
                  <a:cubicBezTo>
                    <a:pt x="6277" y="23808"/>
                    <a:pt x="6254" y="23830"/>
                    <a:pt x="6231" y="23876"/>
                  </a:cubicBezTo>
                  <a:cubicBezTo>
                    <a:pt x="6163" y="23945"/>
                    <a:pt x="6140" y="24013"/>
                    <a:pt x="6094" y="24081"/>
                  </a:cubicBezTo>
                  <a:lnTo>
                    <a:pt x="6003" y="24196"/>
                  </a:lnTo>
                  <a:lnTo>
                    <a:pt x="5957" y="24264"/>
                  </a:lnTo>
                  <a:lnTo>
                    <a:pt x="5843" y="24401"/>
                  </a:lnTo>
                  <a:lnTo>
                    <a:pt x="5798" y="24469"/>
                  </a:lnTo>
                  <a:cubicBezTo>
                    <a:pt x="5798" y="24469"/>
                    <a:pt x="5798" y="24492"/>
                    <a:pt x="5798" y="24492"/>
                  </a:cubicBezTo>
                  <a:lnTo>
                    <a:pt x="5775" y="24492"/>
                  </a:lnTo>
                  <a:cubicBezTo>
                    <a:pt x="5775" y="24492"/>
                    <a:pt x="5775" y="24515"/>
                    <a:pt x="5775" y="24515"/>
                  </a:cubicBezTo>
                  <a:cubicBezTo>
                    <a:pt x="5638" y="24675"/>
                    <a:pt x="5501" y="24858"/>
                    <a:pt x="5387" y="25017"/>
                  </a:cubicBezTo>
                  <a:cubicBezTo>
                    <a:pt x="5273" y="25131"/>
                    <a:pt x="5181" y="25268"/>
                    <a:pt x="5090" y="25382"/>
                  </a:cubicBezTo>
                  <a:cubicBezTo>
                    <a:pt x="5022" y="25474"/>
                    <a:pt x="4953" y="25565"/>
                    <a:pt x="4885" y="25656"/>
                  </a:cubicBezTo>
                  <a:cubicBezTo>
                    <a:pt x="4839" y="25702"/>
                    <a:pt x="4793" y="25748"/>
                    <a:pt x="4748" y="25816"/>
                  </a:cubicBezTo>
                  <a:cubicBezTo>
                    <a:pt x="4702" y="25862"/>
                    <a:pt x="4679" y="25885"/>
                    <a:pt x="4656" y="25930"/>
                  </a:cubicBezTo>
                  <a:lnTo>
                    <a:pt x="4588" y="26022"/>
                  </a:lnTo>
                  <a:cubicBezTo>
                    <a:pt x="4542" y="26067"/>
                    <a:pt x="4497" y="26113"/>
                    <a:pt x="4474" y="26159"/>
                  </a:cubicBezTo>
                  <a:lnTo>
                    <a:pt x="4405" y="26250"/>
                  </a:lnTo>
                  <a:cubicBezTo>
                    <a:pt x="4268" y="26410"/>
                    <a:pt x="4154" y="26547"/>
                    <a:pt x="4017" y="26706"/>
                  </a:cubicBezTo>
                  <a:cubicBezTo>
                    <a:pt x="3903" y="26866"/>
                    <a:pt x="3789" y="27003"/>
                    <a:pt x="3652" y="27163"/>
                  </a:cubicBezTo>
                  <a:cubicBezTo>
                    <a:pt x="3424" y="27437"/>
                    <a:pt x="3173" y="27711"/>
                    <a:pt x="2922" y="27985"/>
                  </a:cubicBezTo>
                  <a:cubicBezTo>
                    <a:pt x="2785" y="28122"/>
                    <a:pt x="2648" y="28281"/>
                    <a:pt x="2534" y="28441"/>
                  </a:cubicBezTo>
                  <a:cubicBezTo>
                    <a:pt x="2420" y="28578"/>
                    <a:pt x="2305" y="28715"/>
                    <a:pt x="2191" y="28829"/>
                  </a:cubicBezTo>
                  <a:cubicBezTo>
                    <a:pt x="2123" y="28920"/>
                    <a:pt x="2054" y="28989"/>
                    <a:pt x="1963" y="29080"/>
                  </a:cubicBezTo>
                  <a:cubicBezTo>
                    <a:pt x="1917" y="29126"/>
                    <a:pt x="1872" y="29171"/>
                    <a:pt x="1826" y="29217"/>
                  </a:cubicBezTo>
                  <a:cubicBezTo>
                    <a:pt x="1735" y="29331"/>
                    <a:pt x="1621" y="29445"/>
                    <a:pt x="1507" y="29560"/>
                  </a:cubicBezTo>
                  <a:lnTo>
                    <a:pt x="1370" y="29719"/>
                  </a:lnTo>
                  <a:lnTo>
                    <a:pt x="1233" y="29856"/>
                  </a:lnTo>
                  <a:cubicBezTo>
                    <a:pt x="1141" y="29925"/>
                    <a:pt x="1073" y="29993"/>
                    <a:pt x="1004" y="30062"/>
                  </a:cubicBezTo>
                  <a:lnTo>
                    <a:pt x="913" y="30153"/>
                  </a:lnTo>
                  <a:cubicBezTo>
                    <a:pt x="822" y="30244"/>
                    <a:pt x="708" y="30336"/>
                    <a:pt x="571" y="30450"/>
                  </a:cubicBezTo>
                  <a:cubicBezTo>
                    <a:pt x="525" y="30495"/>
                    <a:pt x="457" y="30541"/>
                    <a:pt x="388" y="30609"/>
                  </a:cubicBezTo>
                  <a:cubicBezTo>
                    <a:pt x="365" y="30632"/>
                    <a:pt x="342" y="30655"/>
                    <a:pt x="320" y="30678"/>
                  </a:cubicBezTo>
                  <a:cubicBezTo>
                    <a:pt x="297" y="30701"/>
                    <a:pt x="251" y="30746"/>
                    <a:pt x="228" y="30769"/>
                  </a:cubicBezTo>
                  <a:cubicBezTo>
                    <a:pt x="206" y="30769"/>
                    <a:pt x="206" y="30792"/>
                    <a:pt x="183" y="30792"/>
                  </a:cubicBezTo>
                  <a:cubicBezTo>
                    <a:pt x="160" y="30815"/>
                    <a:pt x="114" y="30861"/>
                    <a:pt x="114" y="30906"/>
                  </a:cubicBezTo>
                  <a:lnTo>
                    <a:pt x="69" y="30906"/>
                  </a:lnTo>
                  <a:cubicBezTo>
                    <a:pt x="23" y="30929"/>
                    <a:pt x="0" y="30998"/>
                    <a:pt x="23" y="31043"/>
                  </a:cubicBezTo>
                  <a:cubicBezTo>
                    <a:pt x="46" y="31089"/>
                    <a:pt x="91" y="31112"/>
                    <a:pt x="160" y="31134"/>
                  </a:cubicBezTo>
                  <a:lnTo>
                    <a:pt x="228" y="31134"/>
                  </a:lnTo>
                  <a:cubicBezTo>
                    <a:pt x="251" y="31157"/>
                    <a:pt x="274" y="31157"/>
                    <a:pt x="297" y="31157"/>
                  </a:cubicBezTo>
                  <a:cubicBezTo>
                    <a:pt x="320" y="31157"/>
                    <a:pt x="365" y="31157"/>
                    <a:pt x="388" y="31180"/>
                  </a:cubicBezTo>
                  <a:lnTo>
                    <a:pt x="525" y="31180"/>
                  </a:lnTo>
                  <a:cubicBezTo>
                    <a:pt x="685" y="31226"/>
                    <a:pt x="867" y="31249"/>
                    <a:pt x="1073" y="31249"/>
                  </a:cubicBezTo>
                  <a:cubicBezTo>
                    <a:pt x="1233" y="31271"/>
                    <a:pt x="1370" y="31271"/>
                    <a:pt x="1529" y="31271"/>
                  </a:cubicBezTo>
                  <a:lnTo>
                    <a:pt x="1621" y="31271"/>
                  </a:lnTo>
                  <a:cubicBezTo>
                    <a:pt x="1803" y="31271"/>
                    <a:pt x="1986" y="31271"/>
                    <a:pt x="2191" y="31249"/>
                  </a:cubicBezTo>
                  <a:cubicBezTo>
                    <a:pt x="2283" y="31249"/>
                    <a:pt x="2374" y="31226"/>
                    <a:pt x="2465" y="31226"/>
                  </a:cubicBezTo>
                  <a:cubicBezTo>
                    <a:pt x="2534" y="31203"/>
                    <a:pt x="2602" y="31203"/>
                    <a:pt x="2671" y="31203"/>
                  </a:cubicBezTo>
                  <a:cubicBezTo>
                    <a:pt x="2853" y="31180"/>
                    <a:pt x="3013" y="31157"/>
                    <a:pt x="3173" y="31134"/>
                  </a:cubicBezTo>
                  <a:cubicBezTo>
                    <a:pt x="3333" y="31089"/>
                    <a:pt x="3492" y="31066"/>
                    <a:pt x="3652" y="31020"/>
                  </a:cubicBezTo>
                  <a:cubicBezTo>
                    <a:pt x="3835" y="30998"/>
                    <a:pt x="3995" y="30952"/>
                    <a:pt x="4154" y="30929"/>
                  </a:cubicBezTo>
                  <a:lnTo>
                    <a:pt x="4223" y="30906"/>
                  </a:lnTo>
                  <a:lnTo>
                    <a:pt x="4246" y="30906"/>
                  </a:lnTo>
                  <a:cubicBezTo>
                    <a:pt x="4611" y="30815"/>
                    <a:pt x="4953" y="30701"/>
                    <a:pt x="5273" y="30609"/>
                  </a:cubicBezTo>
                  <a:lnTo>
                    <a:pt x="5364" y="30564"/>
                  </a:lnTo>
                  <a:cubicBezTo>
                    <a:pt x="5410" y="30564"/>
                    <a:pt x="5455" y="30541"/>
                    <a:pt x="5501" y="30541"/>
                  </a:cubicBezTo>
                  <a:cubicBezTo>
                    <a:pt x="5547" y="30518"/>
                    <a:pt x="5592" y="30518"/>
                    <a:pt x="5638" y="30495"/>
                  </a:cubicBezTo>
                  <a:cubicBezTo>
                    <a:pt x="5729" y="30473"/>
                    <a:pt x="5798" y="30427"/>
                    <a:pt x="5889" y="30404"/>
                  </a:cubicBezTo>
                  <a:cubicBezTo>
                    <a:pt x="5935" y="30358"/>
                    <a:pt x="6003" y="30336"/>
                    <a:pt x="6049" y="30313"/>
                  </a:cubicBezTo>
                  <a:lnTo>
                    <a:pt x="6117" y="30290"/>
                  </a:lnTo>
                  <a:cubicBezTo>
                    <a:pt x="6163" y="30267"/>
                    <a:pt x="6209" y="30244"/>
                    <a:pt x="6254" y="30221"/>
                  </a:cubicBezTo>
                  <a:lnTo>
                    <a:pt x="6346" y="30176"/>
                  </a:lnTo>
                  <a:cubicBezTo>
                    <a:pt x="6414" y="30153"/>
                    <a:pt x="6460" y="30107"/>
                    <a:pt x="6528" y="30084"/>
                  </a:cubicBezTo>
                  <a:lnTo>
                    <a:pt x="6551" y="30062"/>
                  </a:lnTo>
                  <a:cubicBezTo>
                    <a:pt x="6642" y="30016"/>
                    <a:pt x="6711" y="29970"/>
                    <a:pt x="6779" y="29925"/>
                  </a:cubicBezTo>
                  <a:lnTo>
                    <a:pt x="6825" y="29902"/>
                  </a:lnTo>
                  <a:cubicBezTo>
                    <a:pt x="6939" y="29833"/>
                    <a:pt x="7053" y="29788"/>
                    <a:pt x="7144" y="29719"/>
                  </a:cubicBezTo>
                  <a:lnTo>
                    <a:pt x="7167" y="29719"/>
                  </a:lnTo>
                  <a:cubicBezTo>
                    <a:pt x="7167" y="29719"/>
                    <a:pt x="7190" y="29696"/>
                    <a:pt x="7190" y="29696"/>
                  </a:cubicBezTo>
                  <a:cubicBezTo>
                    <a:pt x="7236" y="29674"/>
                    <a:pt x="7259" y="29651"/>
                    <a:pt x="7281" y="29628"/>
                  </a:cubicBezTo>
                  <a:cubicBezTo>
                    <a:pt x="7304" y="29605"/>
                    <a:pt x="7304" y="29582"/>
                    <a:pt x="7327" y="29582"/>
                  </a:cubicBezTo>
                  <a:cubicBezTo>
                    <a:pt x="7350" y="29560"/>
                    <a:pt x="7350" y="29537"/>
                    <a:pt x="7373" y="29514"/>
                  </a:cubicBezTo>
                  <a:lnTo>
                    <a:pt x="7395" y="29491"/>
                  </a:lnTo>
                  <a:cubicBezTo>
                    <a:pt x="7418" y="29468"/>
                    <a:pt x="7441" y="29445"/>
                    <a:pt x="7487" y="29423"/>
                  </a:cubicBezTo>
                  <a:cubicBezTo>
                    <a:pt x="7487" y="29400"/>
                    <a:pt x="7487" y="29400"/>
                    <a:pt x="7487" y="29400"/>
                  </a:cubicBezTo>
                  <a:cubicBezTo>
                    <a:pt x="7532" y="29354"/>
                    <a:pt x="7578" y="29286"/>
                    <a:pt x="7624" y="29240"/>
                  </a:cubicBezTo>
                  <a:cubicBezTo>
                    <a:pt x="7624" y="29171"/>
                    <a:pt x="7647" y="29126"/>
                    <a:pt x="7669" y="29080"/>
                  </a:cubicBezTo>
                  <a:cubicBezTo>
                    <a:pt x="7692" y="29057"/>
                    <a:pt x="7715" y="29035"/>
                    <a:pt x="7715" y="29035"/>
                  </a:cubicBezTo>
                  <a:cubicBezTo>
                    <a:pt x="7738" y="29012"/>
                    <a:pt x="7761" y="28989"/>
                    <a:pt x="7784" y="28966"/>
                  </a:cubicBezTo>
                  <a:lnTo>
                    <a:pt x="7875" y="28875"/>
                  </a:lnTo>
                  <a:lnTo>
                    <a:pt x="7920" y="28806"/>
                  </a:lnTo>
                  <a:cubicBezTo>
                    <a:pt x="7989" y="28738"/>
                    <a:pt x="8035" y="28669"/>
                    <a:pt x="8103" y="28601"/>
                  </a:cubicBezTo>
                  <a:lnTo>
                    <a:pt x="8194" y="28464"/>
                  </a:lnTo>
                  <a:cubicBezTo>
                    <a:pt x="8331" y="28281"/>
                    <a:pt x="8445" y="28122"/>
                    <a:pt x="8537" y="27962"/>
                  </a:cubicBezTo>
                  <a:cubicBezTo>
                    <a:pt x="8605" y="27893"/>
                    <a:pt x="8651" y="27802"/>
                    <a:pt x="8719" y="27711"/>
                  </a:cubicBezTo>
                  <a:cubicBezTo>
                    <a:pt x="8742" y="27642"/>
                    <a:pt x="8788" y="27597"/>
                    <a:pt x="8833" y="27551"/>
                  </a:cubicBezTo>
                  <a:lnTo>
                    <a:pt x="8902" y="27437"/>
                  </a:lnTo>
                  <a:cubicBezTo>
                    <a:pt x="8970" y="27345"/>
                    <a:pt x="9016" y="27254"/>
                    <a:pt x="9085" y="27163"/>
                  </a:cubicBezTo>
                  <a:cubicBezTo>
                    <a:pt x="9153" y="27049"/>
                    <a:pt x="9222" y="26957"/>
                    <a:pt x="9290" y="26843"/>
                  </a:cubicBezTo>
                  <a:cubicBezTo>
                    <a:pt x="9427" y="26661"/>
                    <a:pt x="9564" y="26455"/>
                    <a:pt x="9678" y="26250"/>
                  </a:cubicBezTo>
                  <a:cubicBezTo>
                    <a:pt x="9746" y="26159"/>
                    <a:pt x="9792" y="26067"/>
                    <a:pt x="9861" y="25953"/>
                  </a:cubicBezTo>
                  <a:cubicBezTo>
                    <a:pt x="9883" y="25907"/>
                    <a:pt x="9929" y="25862"/>
                    <a:pt x="9952" y="25793"/>
                  </a:cubicBezTo>
                  <a:cubicBezTo>
                    <a:pt x="9975" y="25748"/>
                    <a:pt x="9998" y="25725"/>
                    <a:pt x="10020" y="25679"/>
                  </a:cubicBezTo>
                  <a:cubicBezTo>
                    <a:pt x="10066" y="25634"/>
                    <a:pt x="10089" y="25588"/>
                    <a:pt x="10112" y="25519"/>
                  </a:cubicBezTo>
                  <a:cubicBezTo>
                    <a:pt x="10135" y="25474"/>
                    <a:pt x="10157" y="25451"/>
                    <a:pt x="10180" y="25405"/>
                  </a:cubicBezTo>
                  <a:cubicBezTo>
                    <a:pt x="10249" y="25314"/>
                    <a:pt x="10294" y="25200"/>
                    <a:pt x="10363" y="25109"/>
                  </a:cubicBezTo>
                  <a:cubicBezTo>
                    <a:pt x="10477" y="24926"/>
                    <a:pt x="10614" y="24698"/>
                    <a:pt x="10705" y="24515"/>
                  </a:cubicBezTo>
                  <a:cubicBezTo>
                    <a:pt x="10774" y="24424"/>
                    <a:pt x="10819" y="24333"/>
                    <a:pt x="10888" y="24241"/>
                  </a:cubicBezTo>
                  <a:cubicBezTo>
                    <a:pt x="10933" y="24150"/>
                    <a:pt x="11002" y="24036"/>
                    <a:pt x="11048" y="23945"/>
                  </a:cubicBezTo>
                  <a:cubicBezTo>
                    <a:pt x="11070" y="23876"/>
                    <a:pt x="11116" y="23830"/>
                    <a:pt x="11139" y="23785"/>
                  </a:cubicBezTo>
                  <a:cubicBezTo>
                    <a:pt x="11162" y="23739"/>
                    <a:pt x="11184" y="23716"/>
                    <a:pt x="11207" y="23671"/>
                  </a:cubicBezTo>
                  <a:cubicBezTo>
                    <a:pt x="11230" y="23602"/>
                    <a:pt x="11276" y="23534"/>
                    <a:pt x="11299" y="23488"/>
                  </a:cubicBezTo>
                  <a:lnTo>
                    <a:pt x="11367" y="23397"/>
                  </a:lnTo>
                  <a:cubicBezTo>
                    <a:pt x="11390" y="23328"/>
                    <a:pt x="11413" y="23283"/>
                    <a:pt x="11458" y="23214"/>
                  </a:cubicBezTo>
                  <a:cubicBezTo>
                    <a:pt x="11481" y="23191"/>
                    <a:pt x="11504" y="23146"/>
                    <a:pt x="11527" y="23100"/>
                  </a:cubicBezTo>
                  <a:lnTo>
                    <a:pt x="11550" y="23054"/>
                  </a:lnTo>
                  <a:cubicBezTo>
                    <a:pt x="11595" y="22986"/>
                    <a:pt x="11641" y="22895"/>
                    <a:pt x="11687" y="22803"/>
                  </a:cubicBezTo>
                  <a:cubicBezTo>
                    <a:pt x="11755" y="22712"/>
                    <a:pt x="11824" y="22621"/>
                    <a:pt x="11869" y="22507"/>
                  </a:cubicBezTo>
                  <a:cubicBezTo>
                    <a:pt x="11892" y="22461"/>
                    <a:pt x="11915" y="22415"/>
                    <a:pt x="11938" y="22392"/>
                  </a:cubicBezTo>
                  <a:cubicBezTo>
                    <a:pt x="11983" y="22324"/>
                    <a:pt x="12006" y="22278"/>
                    <a:pt x="12029" y="22233"/>
                  </a:cubicBezTo>
                  <a:lnTo>
                    <a:pt x="12097" y="22118"/>
                  </a:lnTo>
                  <a:cubicBezTo>
                    <a:pt x="12143" y="22073"/>
                    <a:pt x="12166" y="22004"/>
                    <a:pt x="12212" y="21936"/>
                  </a:cubicBezTo>
                  <a:cubicBezTo>
                    <a:pt x="12234" y="21890"/>
                    <a:pt x="12257" y="21845"/>
                    <a:pt x="12280" y="21799"/>
                  </a:cubicBezTo>
                  <a:cubicBezTo>
                    <a:pt x="12303" y="21753"/>
                    <a:pt x="12349" y="21708"/>
                    <a:pt x="12371" y="21639"/>
                  </a:cubicBezTo>
                  <a:cubicBezTo>
                    <a:pt x="12417" y="21548"/>
                    <a:pt x="12463" y="21457"/>
                    <a:pt x="12531" y="21388"/>
                  </a:cubicBezTo>
                  <a:cubicBezTo>
                    <a:pt x="12577" y="21274"/>
                    <a:pt x="12645" y="21183"/>
                    <a:pt x="12691" y="21069"/>
                  </a:cubicBezTo>
                  <a:cubicBezTo>
                    <a:pt x="12737" y="20977"/>
                    <a:pt x="12805" y="20886"/>
                    <a:pt x="12851" y="20795"/>
                  </a:cubicBezTo>
                  <a:lnTo>
                    <a:pt x="12896" y="20726"/>
                  </a:lnTo>
                  <a:lnTo>
                    <a:pt x="12919" y="20658"/>
                  </a:lnTo>
                  <a:cubicBezTo>
                    <a:pt x="12942" y="20612"/>
                    <a:pt x="12965" y="20589"/>
                    <a:pt x="12965" y="20566"/>
                  </a:cubicBezTo>
                  <a:lnTo>
                    <a:pt x="13011" y="20498"/>
                  </a:lnTo>
                  <a:cubicBezTo>
                    <a:pt x="13079" y="20361"/>
                    <a:pt x="13170" y="20201"/>
                    <a:pt x="13239" y="20064"/>
                  </a:cubicBezTo>
                  <a:lnTo>
                    <a:pt x="13307" y="19950"/>
                  </a:lnTo>
                  <a:cubicBezTo>
                    <a:pt x="13353" y="19836"/>
                    <a:pt x="13421" y="19722"/>
                    <a:pt x="13467" y="19608"/>
                  </a:cubicBezTo>
                  <a:cubicBezTo>
                    <a:pt x="13535" y="19516"/>
                    <a:pt x="13581" y="19402"/>
                    <a:pt x="13627" y="19311"/>
                  </a:cubicBezTo>
                  <a:cubicBezTo>
                    <a:pt x="13718" y="19128"/>
                    <a:pt x="13809" y="18946"/>
                    <a:pt x="13901" y="18763"/>
                  </a:cubicBezTo>
                  <a:lnTo>
                    <a:pt x="13901" y="18740"/>
                  </a:lnTo>
                  <a:lnTo>
                    <a:pt x="13901" y="18718"/>
                  </a:lnTo>
                  <a:lnTo>
                    <a:pt x="13924" y="18718"/>
                  </a:lnTo>
                  <a:cubicBezTo>
                    <a:pt x="13969" y="18603"/>
                    <a:pt x="14015" y="18466"/>
                    <a:pt x="14083" y="18352"/>
                  </a:cubicBezTo>
                  <a:lnTo>
                    <a:pt x="14175" y="18124"/>
                  </a:lnTo>
                  <a:cubicBezTo>
                    <a:pt x="14266" y="17941"/>
                    <a:pt x="14357" y="17736"/>
                    <a:pt x="14448" y="17531"/>
                  </a:cubicBezTo>
                  <a:cubicBezTo>
                    <a:pt x="14608" y="17120"/>
                    <a:pt x="14768" y="16777"/>
                    <a:pt x="14905" y="16435"/>
                  </a:cubicBezTo>
                  <a:cubicBezTo>
                    <a:pt x="14973" y="16252"/>
                    <a:pt x="15042" y="16047"/>
                    <a:pt x="15110" y="15842"/>
                  </a:cubicBezTo>
                  <a:cubicBezTo>
                    <a:pt x="15156" y="15705"/>
                    <a:pt x="15179" y="15568"/>
                    <a:pt x="15225" y="15408"/>
                  </a:cubicBezTo>
                  <a:lnTo>
                    <a:pt x="15270" y="15225"/>
                  </a:lnTo>
                  <a:cubicBezTo>
                    <a:pt x="15316" y="15111"/>
                    <a:pt x="15339" y="14997"/>
                    <a:pt x="15384" y="14883"/>
                  </a:cubicBezTo>
                  <a:cubicBezTo>
                    <a:pt x="15407" y="14792"/>
                    <a:pt x="15430" y="14700"/>
                    <a:pt x="15453" y="14609"/>
                  </a:cubicBezTo>
                  <a:cubicBezTo>
                    <a:pt x="15453" y="14540"/>
                    <a:pt x="15476" y="14472"/>
                    <a:pt x="15498" y="14404"/>
                  </a:cubicBezTo>
                  <a:lnTo>
                    <a:pt x="15521" y="14289"/>
                  </a:lnTo>
                  <a:lnTo>
                    <a:pt x="15521" y="14267"/>
                  </a:lnTo>
                  <a:cubicBezTo>
                    <a:pt x="15544" y="14175"/>
                    <a:pt x="15567" y="14061"/>
                    <a:pt x="15590" y="13970"/>
                  </a:cubicBezTo>
                  <a:lnTo>
                    <a:pt x="15613" y="13879"/>
                  </a:lnTo>
                  <a:cubicBezTo>
                    <a:pt x="15635" y="13787"/>
                    <a:pt x="15658" y="13696"/>
                    <a:pt x="15681" y="13605"/>
                  </a:cubicBezTo>
                  <a:cubicBezTo>
                    <a:pt x="15704" y="13422"/>
                    <a:pt x="15727" y="13217"/>
                    <a:pt x="15772" y="13034"/>
                  </a:cubicBezTo>
                  <a:cubicBezTo>
                    <a:pt x="15772" y="12920"/>
                    <a:pt x="15795" y="12806"/>
                    <a:pt x="15795" y="12669"/>
                  </a:cubicBezTo>
                  <a:lnTo>
                    <a:pt x="15818" y="12532"/>
                  </a:lnTo>
                  <a:cubicBezTo>
                    <a:pt x="15818" y="12418"/>
                    <a:pt x="15841" y="12281"/>
                    <a:pt x="15864" y="12167"/>
                  </a:cubicBezTo>
                  <a:lnTo>
                    <a:pt x="15886" y="11961"/>
                  </a:lnTo>
                  <a:cubicBezTo>
                    <a:pt x="15886" y="11847"/>
                    <a:pt x="15886" y="11733"/>
                    <a:pt x="15909" y="11619"/>
                  </a:cubicBezTo>
                  <a:cubicBezTo>
                    <a:pt x="15909" y="11505"/>
                    <a:pt x="15909" y="11413"/>
                    <a:pt x="15909" y="11299"/>
                  </a:cubicBezTo>
                  <a:cubicBezTo>
                    <a:pt x="15909" y="11231"/>
                    <a:pt x="15909" y="11162"/>
                    <a:pt x="15909" y="11094"/>
                  </a:cubicBezTo>
                  <a:cubicBezTo>
                    <a:pt x="15909" y="11025"/>
                    <a:pt x="15909" y="10957"/>
                    <a:pt x="15909" y="10911"/>
                  </a:cubicBezTo>
                  <a:cubicBezTo>
                    <a:pt x="15909" y="10820"/>
                    <a:pt x="15909" y="10752"/>
                    <a:pt x="15909" y="10660"/>
                  </a:cubicBezTo>
                  <a:lnTo>
                    <a:pt x="15909" y="10546"/>
                  </a:lnTo>
                  <a:cubicBezTo>
                    <a:pt x="15909" y="10432"/>
                    <a:pt x="15886" y="10295"/>
                    <a:pt x="15886" y="10181"/>
                  </a:cubicBezTo>
                  <a:lnTo>
                    <a:pt x="15886" y="10067"/>
                  </a:lnTo>
                  <a:cubicBezTo>
                    <a:pt x="15886" y="9975"/>
                    <a:pt x="15864" y="9907"/>
                    <a:pt x="15864" y="9838"/>
                  </a:cubicBezTo>
                  <a:lnTo>
                    <a:pt x="15864" y="9816"/>
                  </a:lnTo>
                  <a:cubicBezTo>
                    <a:pt x="15864" y="9747"/>
                    <a:pt x="15864" y="9702"/>
                    <a:pt x="15841" y="9656"/>
                  </a:cubicBezTo>
                  <a:cubicBezTo>
                    <a:pt x="15841" y="9610"/>
                    <a:pt x="15841" y="9565"/>
                    <a:pt x="15841" y="9519"/>
                  </a:cubicBezTo>
                  <a:cubicBezTo>
                    <a:pt x="15818" y="9382"/>
                    <a:pt x="15818" y="9268"/>
                    <a:pt x="15795" y="9154"/>
                  </a:cubicBezTo>
                  <a:cubicBezTo>
                    <a:pt x="15795" y="9040"/>
                    <a:pt x="15772" y="8925"/>
                    <a:pt x="15750" y="8811"/>
                  </a:cubicBezTo>
                  <a:cubicBezTo>
                    <a:pt x="15727" y="8697"/>
                    <a:pt x="15704" y="8606"/>
                    <a:pt x="15681" y="8492"/>
                  </a:cubicBezTo>
                  <a:cubicBezTo>
                    <a:pt x="15681" y="8423"/>
                    <a:pt x="15658" y="8378"/>
                    <a:pt x="15658" y="8332"/>
                  </a:cubicBezTo>
                  <a:cubicBezTo>
                    <a:pt x="15635" y="8264"/>
                    <a:pt x="15635" y="8218"/>
                    <a:pt x="15613" y="8149"/>
                  </a:cubicBezTo>
                  <a:cubicBezTo>
                    <a:pt x="15590" y="8035"/>
                    <a:pt x="15567" y="7921"/>
                    <a:pt x="15544" y="7830"/>
                  </a:cubicBezTo>
                  <a:cubicBezTo>
                    <a:pt x="15521" y="7739"/>
                    <a:pt x="15498" y="7670"/>
                    <a:pt x="15476" y="7602"/>
                  </a:cubicBezTo>
                  <a:lnTo>
                    <a:pt x="15453" y="7510"/>
                  </a:lnTo>
                  <a:cubicBezTo>
                    <a:pt x="15407" y="7419"/>
                    <a:pt x="15384" y="7328"/>
                    <a:pt x="15362" y="7236"/>
                  </a:cubicBezTo>
                  <a:cubicBezTo>
                    <a:pt x="15339" y="7214"/>
                    <a:pt x="15339" y="7168"/>
                    <a:pt x="15316" y="7145"/>
                  </a:cubicBezTo>
                  <a:lnTo>
                    <a:pt x="15339" y="7145"/>
                  </a:lnTo>
                  <a:cubicBezTo>
                    <a:pt x="15339" y="7122"/>
                    <a:pt x="15362" y="7122"/>
                    <a:pt x="15362" y="7122"/>
                  </a:cubicBezTo>
                  <a:cubicBezTo>
                    <a:pt x="15339" y="7054"/>
                    <a:pt x="15316" y="6985"/>
                    <a:pt x="15293" y="6917"/>
                  </a:cubicBezTo>
                  <a:lnTo>
                    <a:pt x="15247" y="6826"/>
                  </a:lnTo>
                  <a:cubicBezTo>
                    <a:pt x="15202" y="6711"/>
                    <a:pt x="15179" y="6597"/>
                    <a:pt x="15133" y="6483"/>
                  </a:cubicBezTo>
                  <a:cubicBezTo>
                    <a:pt x="15110" y="6415"/>
                    <a:pt x="15088" y="6369"/>
                    <a:pt x="15065" y="6323"/>
                  </a:cubicBezTo>
                  <a:lnTo>
                    <a:pt x="15065" y="6278"/>
                  </a:lnTo>
                  <a:cubicBezTo>
                    <a:pt x="15065" y="6278"/>
                    <a:pt x="15065" y="6255"/>
                    <a:pt x="15065" y="6232"/>
                  </a:cubicBezTo>
                  <a:lnTo>
                    <a:pt x="15042" y="6209"/>
                  </a:lnTo>
                  <a:lnTo>
                    <a:pt x="15019" y="6164"/>
                  </a:lnTo>
                  <a:lnTo>
                    <a:pt x="14996" y="6141"/>
                  </a:lnTo>
                  <a:cubicBezTo>
                    <a:pt x="14973" y="6118"/>
                    <a:pt x="14973" y="6095"/>
                    <a:pt x="14973" y="6072"/>
                  </a:cubicBezTo>
                  <a:lnTo>
                    <a:pt x="14928" y="6072"/>
                  </a:lnTo>
                  <a:cubicBezTo>
                    <a:pt x="14905" y="6049"/>
                    <a:pt x="14905" y="6049"/>
                    <a:pt x="14905" y="6027"/>
                  </a:cubicBezTo>
                  <a:lnTo>
                    <a:pt x="14882" y="6004"/>
                  </a:lnTo>
                  <a:cubicBezTo>
                    <a:pt x="14882" y="5935"/>
                    <a:pt x="14859" y="5890"/>
                    <a:pt x="14837" y="5821"/>
                  </a:cubicBezTo>
                  <a:cubicBezTo>
                    <a:pt x="14768" y="5707"/>
                    <a:pt x="14700" y="5570"/>
                    <a:pt x="14608" y="5410"/>
                  </a:cubicBezTo>
                  <a:cubicBezTo>
                    <a:pt x="14540" y="5296"/>
                    <a:pt x="14471" y="5159"/>
                    <a:pt x="14403" y="5022"/>
                  </a:cubicBezTo>
                  <a:lnTo>
                    <a:pt x="14357" y="4954"/>
                  </a:lnTo>
                  <a:cubicBezTo>
                    <a:pt x="14334" y="4931"/>
                    <a:pt x="14312" y="4908"/>
                    <a:pt x="14289" y="4863"/>
                  </a:cubicBezTo>
                  <a:lnTo>
                    <a:pt x="14266" y="4840"/>
                  </a:lnTo>
                  <a:cubicBezTo>
                    <a:pt x="14243" y="4817"/>
                    <a:pt x="14220" y="4794"/>
                    <a:pt x="14197" y="4771"/>
                  </a:cubicBezTo>
                  <a:cubicBezTo>
                    <a:pt x="14197" y="4748"/>
                    <a:pt x="14175" y="4748"/>
                    <a:pt x="14175" y="4726"/>
                  </a:cubicBezTo>
                  <a:cubicBezTo>
                    <a:pt x="14152" y="4703"/>
                    <a:pt x="14129" y="4703"/>
                    <a:pt x="14106" y="4703"/>
                  </a:cubicBezTo>
                  <a:cubicBezTo>
                    <a:pt x="14083" y="4634"/>
                    <a:pt x="14038" y="4612"/>
                    <a:pt x="14015" y="4566"/>
                  </a:cubicBezTo>
                  <a:cubicBezTo>
                    <a:pt x="13969" y="4497"/>
                    <a:pt x="13901" y="4406"/>
                    <a:pt x="13855" y="4338"/>
                  </a:cubicBezTo>
                  <a:cubicBezTo>
                    <a:pt x="13787" y="4246"/>
                    <a:pt x="13718" y="4132"/>
                    <a:pt x="13650" y="4041"/>
                  </a:cubicBezTo>
                  <a:cubicBezTo>
                    <a:pt x="13558" y="3904"/>
                    <a:pt x="13444" y="3790"/>
                    <a:pt x="13376" y="3698"/>
                  </a:cubicBezTo>
                  <a:cubicBezTo>
                    <a:pt x="13307" y="3630"/>
                    <a:pt x="13262" y="3562"/>
                    <a:pt x="13193" y="3493"/>
                  </a:cubicBezTo>
                  <a:cubicBezTo>
                    <a:pt x="13125" y="3425"/>
                    <a:pt x="13079" y="3379"/>
                    <a:pt x="13011" y="3310"/>
                  </a:cubicBezTo>
                  <a:lnTo>
                    <a:pt x="12919" y="3219"/>
                  </a:lnTo>
                  <a:cubicBezTo>
                    <a:pt x="12828" y="3128"/>
                    <a:pt x="12737" y="3037"/>
                    <a:pt x="12622" y="2945"/>
                  </a:cubicBezTo>
                  <a:cubicBezTo>
                    <a:pt x="12531" y="2854"/>
                    <a:pt x="12417" y="2763"/>
                    <a:pt x="12303" y="2671"/>
                  </a:cubicBezTo>
                  <a:lnTo>
                    <a:pt x="12280" y="2649"/>
                  </a:lnTo>
                  <a:cubicBezTo>
                    <a:pt x="12234" y="2603"/>
                    <a:pt x="12189" y="2580"/>
                    <a:pt x="12166" y="2534"/>
                  </a:cubicBezTo>
                  <a:lnTo>
                    <a:pt x="12143" y="2512"/>
                  </a:lnTo>
                  <a:cubicBezTo>
                    <a:pt x="12097" y="2489"/>
                    <a:pt x="12052" y="2443"/>
                    <a:pt x="12006" y="2397"/>
                  </a:cubicBezTo>
                  <a:cubicBezTo>
                    <a:pt x="11961" y="2375"/>
                    <a:pt x="11915" y="2329"/>
                    <a:pt x="11869" y="2283"/>
                  </a:cubicBezTo>
                  <a:cubicBezTo>
                    <a:pt x="11824" y="2238"/>
                    <a:pt x="11778" y="2215"/>
                    <a:pt x="11732" y="2169"/>
                  </a:cubicBezTo>
                  <a:lnTo>
                    <a:pt x="11664" y="2124"/>
                  </a:lnTo>
                  <a:lnTo>
                    <a:pt x="11573" y="2055"/>
                  </a:lnTo>
                  <a:cubicBezTo>
                    <a:pt x="11527" y="2009"/>
                    <a:pt x="11481" y="1987"/>
                    <a:pt x="11436" y="1941"/>
                  </a:cubicBezTo>
                  <a:cubicBezTo>
                    <a:pt x="11436" y="1918"/>
                    <a:pt x="11413" y="1895"/>
                    <a:pt x="11390" y="1872"/>
                  </a:cubicBezTo>
                  <a:cubicBezTo>
                    <a:pt x="11344" y="1827"/>
                    <a:pt x="11276" y="1781"/>
                    <a:pt x="11207" y="1758"/>
                  </a:cubicBezTo>
                  <a:lnTo>
                    <a:pt x="11207" y="1736"/>
                  </a:lnTo>
                  <a:cubicBezTo>
                    <a:pt x="11116" y="1690"/>
                    <a:pt x="11025" y="1621"/>
                    <a:pt x="10933" y="1553"/>
                  </a:cubicBezTo>
                  <a:cubicBezTo>
                    <a:pt x="10865" y="1507"/>
                    <a:pt x="10774" y="1462"/>
                    <a:pt x="10682" y="1393"/>
                  </a:cubicBezTo>
                  <a:lnTo>
                    <a:pt x="10500" y="1302"/>
                  </a:lnTo>
                  <a:cubicBezTo>
                    <a:pt x="10386" y="1211"/>
                    <a:pt x="10271" y="1142"/>
                    <a:pt x="10157" y="1074"/>
                  </a:cubicBezTo>
                  <a:cubicBezTo>
                    <a:pt x="10112" y="1051"/>
                    <a:pt x="10066" y="1028"/>
                    <a:pt x="10043" y="1005"/>
                  </a:cubicBezTo>
                  <a:lnTo>
                    <a:pt x="10020" y="1005"/>
                  </a:lnTo>
                  <a:lnTo>
                    <a:pt x="9975" y="982"/>
                  </a:lnTo>
                  <a:lnTo>
                    <a:pt x="9952" y="959"/>
                  </a:lnTo>
                  <a:cubicBezTo>
                    <a:pt x="9906" y="937"/>
                    <a:pt x="9861" y="914"/>
                    <a:pt x="9815" y="914"/>
                  </a:cubicBezTo>
                  <a:lnTo>
                    <a:pt x="9587" y="914"/>
                  </a:lnTo>
                  <a:cubicBezTo>
                    <a:pt x="9564" y="891"/>
                    <a:pt x="9518" y="845"/>
                    <a:pt x="9473" y="823"/>
                  </a:cubicBezTo>
                  <a:cubicBezTo>
                    <a:pt x="9450" y="800"/>
                    <a:pt x="9404" y="777"/>
                    <a:pt x="9381" y="754"/>
                  </a:cubicBezTo>
                  <a:cubicBezTo>
                    <a:pt x="9336" y="731"/>
                    <a:pt x="9290" y="708"/>
                    <a:pt x="9244" y="686"/>
                  </a:cubicBezTo>
                  <a:cubicBezTo>
                    <a:pt x="9176" y="663"/>
                    <a:pt x="9107" y="617"/>
                    <a:pt x="9039" y="571"/>
                  </a:cubicBezTo>
                  <a:lnTo>
                    <a:pt x="8993" y="549"/>
                  </a:lnTo>
                  <a:cubicBezTo>
                    <a:pt x="8925" y="526"/>
                    <a:pt x="8856" y="480"/>
                    <a:pt x="8788" y="457"/>
                  </a:cubicBezTo>
                  <a:cubicBezTo>
                    <a:pt x="8719" y="412"/>
                    <a:pt x="8628" y="389"/>
                    <a:pt x="8560" y="343"/>
                  </a:cubicBezTo>
                  <a:lnTo>
                    <a:pt x="8514" y="343"/>
                  </a:lnTo>
                  <a:lnTo>
                    <a:pt x="8400" y="298"/>
                  </a:lnTo>
                  <a:lnTo>
                    <a:pt x="8263" y="229"/>
                  </a:lnTo>
                  <a:cubicBezTo>
                    <a:pt x="8149" y="183"/>
                    <a:pt x="8035" y="138"/>
                    <a:pt x="7966" y="115"/>
                  </a:cubicBezTo>
                  <a:cubicBezTo>
                    <a:pt x="7875" y="92"/>
                    <a:pt x="7806" y="69"/>
                    <a:pt x="7738" y="46"/>
                  </a:cubicBezTo>
                  <a:cubicBezTo>
                    <a:pt x="7692" y="46"/>
                    <a:pt x="7669" y="24"/>
                    <a:pt x="7624" y="24"/>
                  </a:cubicBezTo>
                  <a:cubicBezTo>
                    <a:pt x="7578" y="1"/>
                    <a:pt x="7532" y="1"/>
                    <a:pt x="7487" y="1"/>
                  </a:cubicBezTo>
                  <a:close/>
                </a:path>
              </a:pathLst>
            </a:custGeom>
            <a:solidFill>
              <a:srgbClr val="4BAA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5"/>
            <p:cNvSpPr/>
            <p:nvPr/>
          </p:nvSpPr>
          <p:spPr>
            <a:xfrm>
              <a:off x="6390675" y="2094275"/>
              <a:ext cx="448550" cy="454800"/>
            </a:xfrm>
            <a:custGeom>
              <a:avLst/>
              <a:gdLst/>
              <a:ahLst/>
              <a:cxnLst/>
              <a:rect l="l" t="t" r="r" b="b"/>
              <a:pathLst>
                <a:path w="17942" h="18192" extrusionOk="0">
                  <a:moveTo>
                    <a:pt x="4999" y="0"/>
                  </a:moveTo>
                  <a:cubicBezTo>
                    <a:pt x="4976" y="0"/>
                    <a:pt x="4931" y="0"/>
                    <a:pt x="4908" y="23"/>
                  </a:cubicBezTo>
                  <a:cubicBezTo>
                    <a:pt x="4885" y="46"/>
                    <a:pt x="4862" y="69"/>
                    <a:pt x="4839" y="92"/>
                  </a:cubicBezTo>
                  <a:cubicBezTo>
                    <a:pt x="4817" y="114"/>
                    <a:pt x="4817" y="137"/>
                    <a:pt x="4817" y="160"/>
                  </a:cubicBezTo>
                  <a:lnTo>
                    <a:pt x="4771" y="206"/>
                  </a:lnTo>
                  <a:cubicBezTo>
                    <a:pt x="4680" y="297"/>
                    <a:pt x="4588" y="388"/>
                    <a:pt x="4520" y="457"/>
                  </a:cubicBezTo>
                  <a:cubicBezTo>
                    <a:pt x="4383" y="594"/>
                    <a:pt x="4223" y="731"/>
                    <a:pt x="4109" y="890"/>
                  </a:cubicBezTo>
                  <a:cubicBezTo>
                    <a:pt x="4063" y="936"/>
                    <a:pt x="4041" y="959"/>
                    <a:pt x="4018" y="1005"/>
                  </a:cubicBezTo>
                  <a:lnTo>
                    <a:pt x="3926" y="1096"/>
                  </a:lnTo>
                  <a:cubicBezTo>
                    <a:pt x="3789" y="1256"/>
                    <a:pt x="3675" y="1393"/>
                    <a:pt x="3584" y="1552"/>
                  </a:cubicBezTo>
                  <a:cubicBezTo>
                    <a:pt x="3493" y="1666"/>
                    <a:pt x="3424" y="1803"/>
                    <a:pt x="3333" y="1918"/>
                  </a:cubicBezTo>
                  <a:lnTo>
                    <a:pt x="3287" y="1986"/>
                  </a:lnTo>
                  <a:cubicBezTo>
                    <a:pt x="3173" y="2146"/>
                    <a:pt x="3082" y="2306"/>
                    <a:pt x="2991" y="2465"/>
                  </a:cubicBezTo>
                  <a:cubicBezTo>
                    <a:pt x="2945" y="2511"/>
                    <a:pt x="2922" y="2579"/>
                    <a:pt x="2899" y="2625"/>
                  </a:cubicBezTo>
                  <a:lnTo>
                    <a:pt x="2831" y="2716"/>
                  </a:lnTo>
                  <a:lnTo>
                    <a:pt x="2785" y="2808"/>
                  </a:lnTo>
                  <a:cubicBezTo>
                    <a:pt x="2762" y="2853"/>
                    <a:pt x="2739" y="2899"/>
                    <a:pt x="2694" y="2945"/>
                  </a:cubicBezTo>
                  <a:cubicBezTo>
                    <a:pt x="2671" y="3013"/>
                    <a:pt x="2625" y="3082"/>
                    <a:pt x="2580" y="3127"/>
                  </a:cubicBezTo>
                  <a:lnTo>
                    <a:pt x="2557" y="3173"/>
                  </a:lnTo>
                  <a:cubicBezTo>
                    <a:pt x="2534" y="3219"/>
                    <a:pt x="2511" y="3264"/>
                    <a:pt x="2488" y="3310"/>
                  </a:cubicBezTo>
                  <a:cubicBezTo>
                    <a:pt x="2466" y="3356"/>
                    <a:pt x="2443" y="3378"/>
                    <a:pt x="2420" y="3424"/>
                  </a:cubicBezTo>
                  <a:cubicBezTo>
                    <a:pt x="2397" y="3470"/>
                    <a:pt x="2374" y="3515"/>
                    <a:pt x="2351" y="3538"/>
                  </a:cubicBezTo>
                  <a:cubicBezTo>
                    <a:pt x="2329" y="3584"/>
                    <a:pt x="2306" y="3629"/>
                    <a:pt x="2283" y="3675"/>
                  </a:cubicBezTo>
                  <a:cubicBezTo>
                    <a:pt x="2237" y="3744"/>
                    <a:pt x="2192" y="3812"/>
                    <a:pt x="2146" y="3881"/>
                  </a:cubicBezTo>
                  <a:lnTo>
                    <a:pt x="2123" y="3903"/>
                  </a:lnTo>
                  <a:cubicBezTo>
                    <a:pt x="2055" y="4040"/>
                    <a:pt x="1986" y="4177"/>
                    <a:pt x="1895" y="4291"/>
                  </a:cubicBezTo>
                  <a:lnTo>
                    <a:pt x="1849" y="4405"/>
                  </a:lnTo>
                  <a:cubicBezTo>
                    <a:pt x="1758" y="4542"/>
                    <a:pt x="1690" y="4725"/>
                    <a:pt x="1575" y="4930"/>
                  </a:cubicBezTo>
                  <a:lnTo>
                    <a:pt x="1575" y="4953"/>
                  </a:lnTo>
                  <a:lnTo>
                    <a:pt x="1553" y="4976"/>
                  </a:lnTo>
                  <a:lnTo>
                    <a:pt x="1530" y="5022"/>
                  </a:lnTo>
                  <a:lnTo>
                    <a:pt x="1553" y="4999"/>
                  </a:lnTo>
                  <a:lnTo>
                    <a:pt x="1553" y="4999"/>
                  </a:lnTo>
                  <a:cubicBezTo>
                    <a:pt x="1530" y="5045"/>
                    <a:pt x="1507" y="5067"/>
                    <a:pt x="1507" y="5090"/>
                  </a:cubicBezTo>
                  <a:cubicBezTo>
                    <a:pt x="1370" y="5364"/>
                    <a:pt x="1233" y="5661"/>
                    <a:pt x="1050" y="6072"/>
                  </a:cubicBezTo>
                  <a:cubicBezTo>
                    <a:pt x="891" y="6460"/>
                    <a:pt x="754" y="6779"/>
                    <a:pt x="640" y="7099"/>
                  </a:cubicBezTo>
                  <a:cubicBezTo>
                    <a:pt x="617" y="7190"/>
                    <a:pt x="571" y="7304"/>
                    <a:pt x="548" y="7396"/>
                  </a:cubicBezTo>
                  <a:cubicBezTo>
                    <a:pt x="503" y="7487"/>
                    <a:pt x="480" y="7578"/>
                    <a:pt x="457" y="7647"/>
                  </a:cubicBezTo>
                  <a:cubicBezTo>
                    <a:pt x="366" y="7852"/>
                    <a:pt x="320" y="8012"/>
                    <a:pt x="274" y="8172"/>
                  </a:cubicBezTo>
                  <a:lnTo>
                    <a:pt x="274" y="8217"/>
                  </a:lnTo>
                  <a:cubicBezTo>
                    <a:pt x="229" y="8377"/>
                    <a:pt x="183" y="8537"/>
                    <a:pt x="137" y="8697"/>
                  </a:cubicBezTo>
                  <a:lnTo>
                    <a:pt x="92" y="8834"/>
                  </a:lnTo>
                  <a:lnTo>
                    <a:pt x="69" y="8971"/>
                  </a:lnTo>
                  <a:cubicBezTo>
                    <a:pt x="46" y="9016"/>
                    <a:pt x="46" y="9062"/>
                    <a:pt x="23" y="9085"/>
                  </a:cubicBezTo>
                  <a:cubicBezTo>
                    <a:pt x="0" y="9153"/>
                    <a:pt x="0" y="9199"/>
                    <a:pt x="0" y="9244"/>
                  </a:cubicBezTo>
                  <a:cubicBezTo>
                    <a:pt x="0" y="9267"/>
                    <a:pt x="0" y="9290"/>
                    <a:pt x="0" y="9313"/>
                  </a:cubicBezTo>
                  <a:cubicBezTo>
                    <a:pt x="0" y="9359"/>
                    <a:pt x="23" y="9381"/>
                    <a:pt x="46" y="9404"/>
                  </a:cubicBezTo>
                  <a:cubicBezTo>
                    <a:pt x="23" y="9427"/>
                    <a:pt x="23" y="9473"/>
                    <a:pt x="0" y="9496"/>
                  </a:cubicBezTo>
                  <a:cubicBezTo>
                    <a:pt x="0" y="9564"/>
                    <a:pt x="0" y="9655"/>
                    <a:pt x="0" y="9724"/>
                  </a:cubicBezTo>
                  <a:cubicBezTo>
                    <a:pt x="46" y="9838"/>
                    <a:pt x="115" y="9906"/>
                    <a:pt x="160" y="9975"/>
                  </a:cubicBezTo>
                  <a:cubicBezTo>
                    <a:pt x="229" y="10043"/>
                    <a:pt x="274" y="10112"/>
                    <a:pt x="343" y="10157"/>
                  </a:cubicBezTo>
                  <a:cubicBezTo>
                    <a:pt x="411" y="10226"/>
                    <a:pt x="457" y="10294"/>
                    <a:pt x="525" y="10340"/>
                  </a:cubicBezTo>
                  <a:lnTo>
                    <a:pt x="548" y="10363"/>
                  </a:lnTo>
                  <a:lnTo>
                    <a:pt x="662" y="10477"/>
                  </a:lnTo>
                  <a:lnTo>
                    <a:pt x="754" y="10545"/>
                  </a:lnTo>
                  <a:lnTo>
                    <a:pt x="777" y="10568"/>
                  </a:lnTo>
                  <a:cubicBezTo>
                    <a:pt x="822" y="10614"/>
                    <a:pt x="891" y="10682"/>
                    <a:pt x="936" y="10728"/>
                  </a:cubicBezTo>
                  <a:lnTo>
                    <a:pt x="1119" y="10865"/>
                  </a:lnTo>
                  <a:lnTo>
                    <a:pt x="1142" y="10888"/>
                  </a:lnTo>
                  <a:cubicBezTo>
                    <a:pt x="1210" y="10934"/>
                    <a:pt x="1256" y="10979"/>
                    <a:pt x="1301" y="11025"/>
                  </a:cubicBezTo>
                  <a:cubicBezTo>
                    <a:pt x="1393" y="11093"/>
                    <a:pt x="1484" y="11162"/>
                    <a:pt x="1575" y="11230"/>
                  </a:cubicBezTo>
                  <a:lnTo>
                    <a:pt x="1712" y="11367"/>
                  </a:lnTo>
                  <a:lnTo>
                    <a:pt x="1781" y="11413"/>
                  </a:lnTo>
                  <a:lnTo>
                    <a:pt x="1849" y="11458"/>
                  </a:lnTo>
                  <a:cubicBezTo>
                    <a:pt x="1895" y="11504"/>
                    <a:pt x="1963" y="11550"/>
                    <a:pt x="2009" y="11573"/>
                  </a:cubicBezTo>
                  <a:cubicBezTo>
                    <a:pt x="2055" y="11641"/>
                    <a:pt x="2123" y="11687"/>
                    <a:pt x="2192" y="11732"/>
                  </a:cubicBezTo>
                  <a:cubicBezTo>
                    <a:pt x="2237" y="11755"/>
                    <a:pt x="2260" y="11801"/>
                    <a:pt x="2306" y="11824"/>
                  </a:cubicBezTo>
                  <a:cubicBezTo>
                    <a:pt x="2351" y="11847"/>
                    <a:pt x="2374" y="11869"/>
                    <a:pt x="2397" y="11892"/>
                  </a:cubicBezTo>
                  <a:cubicBezTo>
                    <a:pt x="2488" y="11961"/>
                    <a:pt x="2557" y="12029"/>
                    <a:pt x="2648" y="12098"/>
                  </a:cubicBezTo>
                  <a:cubicBezTo>
                    <a:pt x="2854" y="12257"/>
                    <a:pt x="3059" y="12417"/>
                    <a:pt x="3264" y="12554"/>
                  </a:cubicBezTo>
                  <a:lnTo>
                    <a:pt x="3356" y="12623"/>
                  </a:lnTo>
                  <a:cubicBezTo>
                    <a:pt x="3401" y="12668"/>
                    <a:pt x="3447" y="12691"/>
                    <a:pt x="3516" y="12737"/>
                  </a:cubicBezTo>
                  <a:cubicBezTo>
                    <a:pt x="3584" y="12782"/>
                    <a:pt x="3653" y="12851"/>
                    <a:pt x="3744" y="12896"/>
                  </a:cubicBezTo>
                  <a:cubicBezTo>
                    <a:pt x="3904" y="13033"/>
                    <a:pt x="4041" y="13148"/>
                    <a:pt x="4177" y="13239"/>
                  </a:cubicBezTo>
                  <a:cubicBezTo>
                    <a:pt x="4246" y="13285"/>
                    <a:pt x="4314" y="13330"/>
                    <a:pt x="4383" y="13376"/>
                  </a:cubicBezTo>
                  <a:cubicBezTo>
                    <a:pt x="4451" y="13444"/>
                    <a:pt x="4543" y="13490"/>
                    <a:pt x="4611" y="13536"/>
                  </a:cubicBezTo>
                  <a:cubicBezTo>
                    <a:pt x="4771" y="13650"/>
                    <a:pt x="4908" y="13764"/>
                    <a:pt x="5045" y="13855"/>
                  </a:cubicBezTo>
                  <a:cubicBezTo>
                    <a:pt x="5227" y="13992"/>
                    <a:pt x="5387" y="14106"/>
                    <a:pt x="5547" y="14220"/>
                  </a:cubicBezTo>
                  <a:cubicBezTo>
                    <a:pt x="5707" y="14334"/>
                    <a:pt x="5844" y="14426"/>
                    <a:pt x="5981" y="14540"/>
                  </a:cubicBezTo>
                  <a:cubicBezTo>
                    <a:pt x="6072" y="14586"/>
                    <a:pt x="6163" y="14654"/>
                    <a:pt x="6255" y="14723"/>
                  </a:cubicBezTo>
                  <a:cubicBezTo>
                    <a:pt x="6551" y="14928"/>
                    <a:pt x="6871" y="15133"/>
                    <a:pt x="7168" y="15316"/>
                  </a:cubicBezTo>
                  <a:cubicBezTo>
                    <a:pt x="7236" y="15362"/>
                    <a:pt x="7327" y="15407"/>
                    <a:pt x="7396" y="15453"/>
                  </a:cubicBezTo>
                  <a:cubicBezTo>
                    <a:pt x="7464" y="15499"/>
                    <a:pt x="7556" y="15567"/>
                    <a:pt x="7624" y="15613"/>
                  </a:cubicBezTo>
                  <a:lnTo>
                    <a:pt x="7898" y="15772"/>
                  </a:lnTo>
                  <a:lnTo>
                    <a:pt x="8081" y="15887"/>
                  </a:lnTo>
                  <a:cubicBezTo>
                    <a:pt x="8172" y="15932"/>
                    <a:pt x="8263" y="16001"/>
                    <a:pt x="8332" y="16046"/>
                  </a:cubicBezTo>
                  <a:cubicBezTo>
                    <a:pt x="8423" y="16092"/>
                    <a:pt x="8491" y="16138"/>
                    <a:pt x="8560" y="16183"/>
                  </a:cubicBezTo>
                  <a:lnTo>
                    <a:pt x="8674" y="16252"/>
                  </a:lnTo>
                  <a:cubicBezTo>
                    <a:pt x="8788" y="16320"/>
                    <a:pt x="8902" y="16389"/>
                    <a:pt x="8994" y="16457"/>
                  </a:cubicBezTo>
                  <a:cubicBezTo>
                    <a:pt x="9153" y="16549"/>
                    <a:pt x="9336" y="16640"/>
                    <a:pt x="9496" y="16731"/>
                  </a:cubicBezTo>
                  <a:cubicBezTo>
                    <a:pt x="9656" y="16822"/>
                    <a:pt x="9815" y="16914"/>
                    <a:pt x="9975" y="17005"/>
                  </a:cubicBezTo>
                  <a:cubicBezTo>
                    <a:pt x="9998" y="17028"/>
                    <a:pt x="10044" y="17051"/>
                    <a:pt x="10066" y="17051"/>
                  </a:cubicBezTo>
                  <a:cubicBezTo>
                    <a:pt x="10112" y="17096"/>
                    <a:pt x="10158" y="17119"/>
                    <a:pt x="10203" y="17142"/>
                  </a:cubicBezTo>
                  <a:cubicBezTo>
                    <a:pt x="10295" y="17188"/>
                    <a:pt x="10363" y="17233"/>
                    <a:pt x="10432" y="17256"/>
                  </a:cubicBezTo>
                  <a:cubicBezTo>
                    <a:pt x="10523" y="17302"/>
                    <a:pt x="10591" y="17347"/>
                    <a:pt x="10660" y="17393"/>
                  </a:cubicBezTo>
                  <a:cubicBezTo>
                    <a:pt x="10751" y="17439"/>
                    <a:pt x="10820" y="17462"/>
                    <a:pt x="10888" y="17507"/>
                  </a:cubicBezTo>
                  <a:cubicBezTo>
                    <a:pt x="11002" y="17576"/>
                    <a:pt x="11094" y="17621"/>
                    <a:pt x="11208" y="17667"/>
                  </a:cubicBezTo>
                  <a:lnTo>
                    <a:pt x="11390" y="17758"/>
                  </a:lnTo>
                  <a:cubicBezTo>
                    <a:pt x="11413" y="17781"/>
                    <a:pt x="11459" y="17804"/>
                    <a:pt x="11504" y="17827"/>
                  </a:cubicBezTo>
                  <a:cubicBezTo>
                    <a:pt x="11527" y="17850"/>
                    <a:pt x="11573" y="17850"/>
                    <a:pt x="11596" y="17872"/>
                  </a:cubicBezTo>
                  <a:cubicBezTo>
                    <a:pt x="11641" y="17895"/>
                    <a:pt x="11710" y="17918"/>
                    <a:pt x="11755" y="17941"/>
                  </a:cubicBezTo>
                  <a:lnTo>
                    <a:pt x="11778" y="17964"/>
                  </a:lnTo>
                  <a:lnTo>
                    <a:pt x="11870" y="18009"/>
                  </a:lnTo>
                  <a:cubicBezTo>
                    <a:pt x="11915" y="18032"/>
                    <a:pt x="11961" y="18055"/>
                    <a:pt x="12007" y="18078"/>
                  </a:cubicBezTo>
                  <a:cubicBezTo>
                    <a:pt x="12052" y="18078"/>
                    <a:pt x="12075" y="18101"/>
                    <a:pt x="12121" y="18123"/>
                  </a:cubicBezTo>
                  <a:lnTo>
                    <a:pt x="12166" y="18146"/>
                  </a:lnTo>
                  <a:cubicBezTo>
                    <a:pt x="12189" y="18169"/>
                    <a:pt x="12235" y="18169"/>
                    <a:pt x="12258" y="18192"/>
                  </a:cubicBezTo>
                  <a:lnTo>
                    <a:pt x="12303" y="18192"/>
                  </a:lnTo>
                  <a:cubicBezTo>
                    <a:pt x="12349" y="18192"/>
                    <a:pt x="12417" y="18169"/>
                    <a:pt x="12440" y="18123"/>
                  </a:cubicBezTo>
                  <a:cubicBezTo>
                    <a:pt x="12463" y="18101"/>
                    <a:pt x="12486" y="18078"/>
                    <a:pt x="12486" y="18032"/>
                  </a:cubicBezTo>
                  <a:cubicBezTo>
                    <a:pt x="12486" y="18009"/>
                    <a:pt x="12509" y="18009"/>
                    <a:pt x="12509" y="17987"/>
                  </a:cubicBezTo>
                  <a:cubicBezTo>
                    <a:pt x="12509" y="17964"/>
                    <a:pt x="12532" y="17941"/>
                    <a:pt x="12554" y="17918"/>
                  </a:cubicBezTo>
                  <a:cubicBezTo>
                    <a:pt x="12600" y="17872"/>
                    <a:pt x="12623" y="17850"/>
                    <a:pt x="12646" y="17827"/>
                  </a:cubicBezTo>
                  <a:cubicBezTo>
                    <a:pt x="12669" y="17758"/>
                    <a:pt x="12714" y="17713"/>
                    <a:pt x="12760" y="17667"/>
                  </a:cubicBezTo>
                  <a:lnTo>
                    <a:pt x="12783" y="17644"/>
                  </a:lnTo>
                  <a:cubicBezTo>
                    <a:pt x="12965" y="17439"/>
                    <a:pt x="13125" y="17233"/>
                    <a:pt x="13285" y="17028"/>
                  </a:cubicBezTo>
                  <a:cubicBezTo>
                    <a:pt x="13330" y="16937"/>
                    <a:pt x="13399" y="16868"/>
                    <a:pt x="13467" y="16777"/>
                  </a:cubicBezTo>
                  <a:cubicBezTo>
                    <a:pt x="13513" y="16708"/>
                    <a:pt x="13582" y="16617"/>
                    <a:pt x="13650" y="16549"/>
                  </a:cubicBezTo>
                  <a:cubicBezTo>
                    <a:pt x="13696" y="16480"/>
                    <a:pt x="13741" y="16412"/>
                    <a:pt x="13810" y="16343"/>
                  </a:cubicBezTo>
                  <a:cubicBezTo>
                    <a:pt x="13878" y="16252"/>
                    <a:pt x="13947" y="16138"/>
                    <a:pt x="14015" y="16046"/>
                  </a:cubicBezTo>
                  <a:lnTo>
                    <a:pt x="14129" y="15887"/>
                  </a:lnTo>
                  <a:cubicBezTo>
                    <a:pt x="14175" y="15841"/>
                    <a:pt x="14198" y="15795"/>
                    <a:pt x="14243" y="15750"/>
                  </a:cubicBezTo>
                  <a:lnTo>
                    <a:pt x="14289" y="15681"/>
                  </a:lnTo>
                  <a:lnTo>
                    <a:pt x="14358" y="15590"/>
                  </a:lnTo>
                  <a:cubicBezTo>
                    <a:pt x="14380" y="15521"/>
                    <a:pt x="14426" y="15476"/>
                    <a:pt x="14449" y="15430"/>
                  </a:cubicBezTo>
                  <a:lnTo>
                    <a:pt x="14517" y="15339"/>
                  </a:lnTo>
                  <a:cubicBezTo>
                    <a:pt x="14540" y="15293"/>
                    <a:pt x="14586" y="15247"/>
                    <a:pt x="14609" y="15202"/>
                  </a:cubicBezTo>
                  <a:lnTo>
                    <a:pt x="14654" y="15133"/>
                  </a:lnTo>
                  <a:cubicBezTo>
                    <a:pt x="14700" y="15088"/>
                    <a:pt x="14723" y="15019"/>
                    <a:pt x="14768" y="14974"/>
                  </a:cubicBezTo>
                  <a:lnTo>
                    <a:pt x="14928" y="14723"/>
                  </a:lnTo>
                  <a:lnTo>
                    <a:pt x="15385" y="14061"/>
                  </a:lnTo>
                  <a:cubicBezTo>
                    <a:pt x="15430" y="13969"/>
                    <a:pt x="15476" y="13901"/>
                    <a:pt x="15522" y="13810"/>
                  </a:cubicBezTo>
                  <a:cubicBezTo>
                    <a:pt x="15544" y="13764"/>
                    <a:pt x="15567" y="13741"/>
                    <a:pt x="15590" y="13695"/>
                  </a:cubicBezTo>
                  <a:cubicBezTo>
                    <a:pt x="15613" y="13650"/>
                    <a:pt x="15659" y="13604"/>
                    <a:pt x="15681" y="13558"/>
                  </a:cubicBezTo>
                  <a:cubicBezTo>
                    <a:pt x="15727" y="13467"/>
                    <a:pt x="15773" y="13376"/>
                    <a:pt x="15841" y="13285"/>
                  </a:cubicBezTo>
                  <a:cubicBezTo>
                    <a:pt x="15864" y="13239"/>
                    <a:pt x="15910" y="13170"/>
                    <a:pt x="15933" y="13102"/>
                  </a:cubicBezTo>
                  <a:cubicBezTo>
                    <a:pt x="16001" y="12988"/>
                    <a:pt x="16092" y="12874"/>
                    <a:pt x="16161" y="12760"/>
                  </a:cubicBezTo>
                  <a:lnTo>
                    <a:pt x="16229" y="12645"/>
                  </a:lnTo>
                  <a:lnTo>
                    <a:pt x="16298" y="12554"/>
                  </a:lnTo>
                  <a:cubicBezTo>
                    <a:pt x="16389" y="12417"/>
                    <a:pt x="16480" y="12280"/>
                    <a:pt x="16549" y="12143"/>
                  </a:cubicBezTo>
                  <a:cubicBezTo>
                    <a:pt x="16640" y="11983"/>
                    <a:pt x="16709" y="11869"/>
                    <a:pt x="16777" y="11755"/>
                  </a:cubicBezTo>
                  <a:lnTo>
                    <a:pt x="16846" y="11618"/>
                  </a:lnTo>
                  <a:lnTo>
                    <a:pt x="16891" y="11573"/>
                  </a:lnTo>
                  <a:cubicBezTo>
                    <a:pt x="16891" y="11527"/>
                    <a:pt x="16914" y="11504"/>
                    <a:pt x="16937" y="11458"/>
                  </a:cubicBezTo>
                  <a:cubicBezTo>
                    <a:pt x="16937" y="11436"/>
                    <a:pt x="16960" y="11390"/>
                    <a:pt x="16982" y="11367"/>
                  </a:cubicBezTo>
                  <a:cubicBezTo>
                    <a:pt x="17028" y="11253"/>
                    <a:pt x="17097" y="11162"/>
                    <a:pt x="17142" y="11070"/>
                  </a:cubicBezTo>
                  <a:lnTo>
                    <a:pt x="17211" y="10956"/>
                  </a:lnTo>
                  <a:cubicBezTo>
                    <a:pt x="17279" y="10819"/>
                    <a:pt x="17348" y="10682"/>
                    <a:pt x="17416" y="10545"/>
                  </a:cubicBezTo>
                  <a:cubicBezTo>
                    <a:pt x="17507" y="10386"/>
                    <a:pt x="17599" y="10157"/>
                    <a:pt x="17644" y="9952"/>
                  </a:cubicBezTo>
                  <a:cubicBezTo>
                    <a:pt x="17667" y="9861"/>
                    <a:pt x="17690" y="9792"/>
                    <a:pt x="17713" y="9724"/>
                  </a:cubicBezTo>
                  <a:lnTo>
                    <a:pt x="17736" y="9632"/>
                  </a:lnTo>
                  <a:lnTo>
                    <a:pt x="17736" y="9587"/>
                  </a:lnTo>
                  <a:cubicBezTo>
                    <a:pt x="17781" y="9518"/>
                    <a:pt x="17804" y="9427"/>
                    <a:pt x="17827" y="9359"/>
                  </a:cubicBezTo>
                  <a:cubicBezTo>
                    <a:pt x="17850" y="9313"/>
                    <a:pt x="17873" y="9267"/>
                    <a:pt x="17895" y="9244"/>
                  </a:cubicBezTo>
                  <a:cubicBezTo>
                    <a:pt x="17941" y="9153"/>
                    <a:pt x="17918" y="9039"/>
                    <a:pt x="17827" y="8971"/>
                  </a:cubicBezTo>
                  <a:cubicBezTo>
                    <a:pt x="17804" y="8971"/>
                    <a:pt x="17781" y="8948"/>
                    <a:pt x="17736" y="8948"/>
                  </a:cubicBezTo>
                  <a:cubicBezTo>
                    <a:pt x="17713" y="8948"/>
                    <a:pt x="17690" y="8948"/>
                    <a:pt x="17667" y="8971"/>
                  </a:cubicBezTo>
                  <a:cubicBezTo>
                    <a:pt x="17599" y="8902"/>
                    <a:pt x="17530" y="8856"/>
                    <a:pt x="17439" y="8811"/>
                  </a:cubicBezTo>
                  <a:cubicBezTo>
                    <a:pt x="17325" y="8742"/>
                    <a:pt x="17234" y="8697"/>
                    <a:pt x="17142" y="8651"/>
                  </a:cubicBezTo>
                  <a:lnTo>
                    <a:pt x="17165" y="8651"/>
                  </a:lnTo>
                  <a:cubicBezTo>
                    <a:pt x="17119" y="8628"/>
                    <a:pt x="17051" y="8605"/>
                    <a:pt x="16960" y="8560"/>
                  </a:cubicBezTo>
                  <a:cubicBezTo>
                    <a:pt x="16937" y="8537"/>
                    <a:pt x="16914" y="8537"/>
                    <a:pt x="16868" y="8514"/>
                  </a:cubicBezTo>
                  <a:cubicBezTo>
                    <a:pt x="16846" y="8491"/>
                    <a:pt x="16800" y="8468"/>
                    <a:pt x="16754" y="8468"/>
                  </a:cubicBezTo>
                  <a:cubicBezTo>
                    <a:pt x="16686" y="8423"/>
                    <a:pt x="16617" y="8377"/>
                    <a:pt x="16549" y="8331"/>
                  </a:cubicBezTo>
                  <a:lnTo>
                    <a:pt x="16435" y="8286"/>
                  </a:lnTo>
                  <a:cubicBezTo>
                    <a:pt x="16343" y="8217"/>
                    <a:pt x="16229" y="8149"/>
                    <a:pt x="16138" y="8103"/>
                  </a:cubicBezTo>
                  <a:lnTo>
                    <a:pt x="15978" y="7989"/>
                  </a:lnTo>
                  <a:cubicBezTo>
                    <a:pt x="15887" y="7921"/>
                    <a:pt x="15796" y="7852"/>
                    <a:pt x="15681" y="7806"/>
                  </a:cubicBezTo>
                  <a:cubicBezTo>
                    <a:pt x="15613" y="7761"/>
                    <a:pt x="15544" y="7715"/>
                    <a:pt x="15453" y="7670"/>
                  </a:cubicBezTo>
                  <a:cubicBezTo>
                    <a:pt x="15385" y="7624"/>
                    <a:pt x="15293" y="7578"/>
                    <a:pt x="15225" y="7533"/>
                  </a:cubicBezTo>
                  <a:cubicBezTo>
                    <a:pt x="15156" y="7487"/>
                    <a:pt x="15088" y="7441"/>
                    <a:pt x="15020" y="7396"/>
                  </a:cubicBezTo>
                  <a:cubicBezTo>
                    <a:pt x="14928" y="7350"/>
                    <a:pt x="14837" y="7281"/>
                    <a:pt x="14746" y="7236"/>
                  </a:cubicBezTo>
                  <a:cubicBezTo>
                    <a:pt x="14677" y="7190"/>
                    <a:pt x="14609" y="7145"/>
                    <a:pt x="14540" y="7076"/>
                  </a:cubicBezTo>
                  <a:cubicBezTo>
                    <a:pt x="14472" y="7030"/>
                    <a:pt x="14403" y="7008"/>
                    <a:pt x="14335" y="6962"/>
                  </a:cubicBezTo>
                  <a:lnTo>
                    <a:pt x="14243" y="6962"/>
                  </a:lnTo>
                  <a:cubicBezTo>
                    <a:pt x="14198" y="6962"/>
                    <a:pt x="14152" y="6962"/>
                    <a:pt x="14106" y="6916"/>
                  </a:cubicBezTo>
                  <a:cubicBezTo>
                    <a:pt x="14084" y="6916"/>
                    <a:pt x="14038" y="6893"/>
                    <a:pt x="14015" y="6871"/>
                  </a:cubicBezTo>
                  <a:cubicBezTo>
                    <a:pt x="13992" y="6848"/>
                    <a:pt x="13992" y="6848"/>
                    <a:pt x="13970" y="6825"/>
                  </a:cubicBezTo>
                  <a:cubicBezTo>
                    <a:pt x="13924" y="6802"/>
                    <a:pt x="13878" y="6779"/>
                    <a:pt x="13855" y="6779"/>
                  </a:cubicBezTo>
                  <a:lnTo>
                    <a:pt x="13787" y="6734"/>
                  </a:lnTo>
                  <a:lnTo>
                    <a:pt x="13582" y="6620"/>
                  </a:lnTo>
                  <a:cubicBezTo>
                    <a:pt x="13559" y="6597"/>
                    <a:pt x="13536" y="6597"/>
                    <a:pt x="13513" y="6574"/>
                  </a:cubicBezTo>
                  <a:cubicBezTo>
                    <a:pt x="13490" y="6551"/>
                    <a:pt x="13467" y="6551"/>
                    <a:pt x="13445" y="6528"/>
                  </a:cubicBezTo>
                  <a:cubicBezTo>
                    <a:pt x="13330" y="6460"/>
                    <a:pt x="13239" y="6414"/>
                    <a:pt x="13148" y="6346"/>
                  </a:cubicBezTo>
                  <a:cubicBezTo>
                    <a:pt x="13079" y="6300"/>
                    <a:pt x="13011" y="6254"/>
                    <a:pt x="12942" y="6209"/>
                  </a:cubicBezTo>
                  <a:cubicBezTo>
                    <a:pt x="12874" y="6140"/>
                    <a:pt x="12783" y="6072"/>
                    <a:pt x="12691" y="6026"/>
                  </a:cubicBezTo>
                  <a:cubicBezTo>
                    <a:pt x="12669" y="6003"/>
                    <a:pt x="12646" y="5980"/>
                    <a:pt x="12646" y="5935"/>
                  </a:cubicBezTo>
                  <a:cubicBezTo>
                    <a:pt x="12623" y="5935"/>
                    <a:pt x="12623" y="5912"/>
                    <a:pt x="12623" y="5889"/>
                  </a:cubicBezTo>
                  <a:lnTo>
                    <a:pt x="12623" y="5866"/>
                  </a:lnTo>
                  <a:cubicBezTo>
                    <a:pt x="12577" y="5889"/>
                    <a:pt x="12554" y="5889"/>
                    <a:pt x="12509" y="5889"/>
                  </a:cubicBezTo>
                  <a:lnTo>
                    <a:pt x="12463" y="5889"/>
                  </a:lnTo>
                  <a:cubicBezTo>
                    <a:pt x="12417" y="5889"/>
                    <a:pt x="12372" y="5866"/>
                    <a:pt x="12326" y="5821"/>
                  </a:cubicBezTo>
                  <a:cubicBezTo>
                    <a:pt x="12280" y="5798"/>
                    <a:pt x="12258" y="5775"/>
                    <a:pt x="12212" y="5752"/>
                  </a:cubicBezTo>
                  <a:cubicBezTo>
                    <a:pt x="12121" y="5684"/>
                    <a:pt x="12052" y="5638"/>
                    <a:pt x="11961" y="5592"/>
                  </a:cubicBezTo>
                  <a:lnTo>
                    <a:pt x="11892" y="5547"/>
                  </a:lnTo>
                  <a:cubicBezTo>
                    <a:pt x="11778" y="5478"/>
                    <a:pt x="11687" y="5387"/>
                    <a:pt x="11573" y="5319"/>
                  </a:cubicBezTo>
                  <a:cubicBezTo>
                    <a:pt x="11504" y="5250"/>
                    <a:pt x="11436" y="5204"/>
                    <a:pt x="11390" y="5159"/>
                  </a:cubicBezTo>
                  <a:cubicBezTo>
                    <a:pt x="11345" y="5113"/>
                    <a:pt x="11299" y="5067"/>
                    <a:pt x="11253" y="5045"/>
                  </a:cubicBezTo>
                  <a:lnTo>
                    <a:pt x="11231" y="5022"/>
                  </a:lnTo>
                  <a:cubicBezTo>
                    <a:pt x="11208" y="4976"/>
                    <a:pt x="11208" y="4953"/>
                    <a:pt x="11185" y="4908"/>
                  </a:cubicBezTo>
                  <a:cubicBezTo>
                    <a:pt x="11025" y="4794"/>
                    <a:pt x="10865" y="4679"/>
                    <a:pt x="10683" y="4542"/>
                  </a:cubicBezTo>
                  <a:cubicBezTo>
                    <a:pt x="10432" y="4360"/>
                    <a:pt x="10158" y="4154"/>
                    <a:pt x="9838" y="3903"/>
                  </a:cubicBezTo>
                  <a:lnTo>
                    <a:pt x="9633" y="3744"/>
                  </a:lnTo>
                  <a:cubicBezTo>
                    <a:pt x="9610" y="3766"/>
                    <a:pt x="9587" y="3766"/>
                    <a:pt x="9564" y="3766"/>
                  </a:cubicBezTo>
                  <a:cubicBezTo>
                    <a:pt x="9519" y="3766"/>
                    <a:pt x="9496" y="3744"/>
                    <a:pt x="9473" y="3744"/>
                  </a:cubicBezTo>
                  <a:cubicBezTo>
                    <a:pt x="9404" y="3721"/>
                    <a:pt x="9382" y="3675"/>
                    <a:pt x="9359" y="3629"/>
                  </a:cubicBezTo>
                  <a:cubicBezTo>
                    <a:pt x="9336" y="3607"/>
                    <a:pt x="9336" y="3584"/>
                    <a:pt x="9313" y="3561"/>
                  </a:cubicBezTo>
                  <a:cubicBezTo>
                    <a:pt x="9290" y="3538"/>
                    <a:pt x="9268" y="3492"/>
                    <a:pt x="9222" y="3470"/>
                  </a:cubicBezTo>
                  <a:cubicBezTo>
                    <a:pt x="9222" y="3447"/>
                    <a:pt x="9222" y="3447"/>
                    <a:pt x="9199" y="3447"/>
                  </a:cubicBezTo>
                  <a:cubicBezTo>
                    <a:pt x="9153" y="3401"/>
                    <a:pt x="9108" y="3356"/>
                    <a:pt x="9062" y="3333"/>
                  </a:cubicBezTo>
                  <a:cubicBezTo>
                    <a:pt x="8994" y="3287"/>
                    <a:pt x="8925" y="3241"/>
                    <a:pt x="8857" y="3196"/>
                  </a:cubicBezTo>
                  <a:cubicBezTo>
                    <a:pt x="8720" y="3082"/>
                    <a:pt x="8583" y="2968"/>
                    <a:pt x="8423" y="2876"/>
                  </a:cubicBezTo>
                  <a:cubicBezTo>
                    <a:pt x="8126" y="2671"/>
                    <a:pt x="7852" y="2443"/>
                    <a:pt x="7601" y="2214"/>
                  </a:cubicBezTo>
                  <a:cubicBezTo>
                    <a:pt x="7533" y="2169"/>
                    <a:pt x="7464" y="2100"/>
                    <a:pt x="7396" y="2054"/>
                  </a:cubicBezTo>
                  <a:cubicBezTo>
                    <a:pt x="7373" y="2032"/>
                    <a:pt x="7327" y="2009"/>
                    <a:pt x="7305" y="2009"/>
                  </a:cubicBezTo>
                  <a:cubicBezTo>
                    <a:pt x="7259" y="1963"/>
                    <a:pt x="7213" y="1940"/>
                    <a:pt x="7168" y="1895"/>
                  </a:cubicBezTo>
                  <a:cubicBezTo>
                    <a:pt x="7145" y="1872"/>
                    <a:pt x="7099" y="1849"/>
                    <a:pt x="7076" y="1826"/>
                  </a:cubicBezTo>
                  <a:cubicBezTo>
                    <a:pt x="7031" y="1781"/>
                    <a:pt x="7008" y="1758"/>
                    <a:pt x="6962" y="1735"/>
                  </a:cubicBezTo>
                  <a:cubicBezTo>
                    <a:pt x="6917" y="1689"/>
                    <a:pt x="6894" y="1666"/>
                    <a:pt x="6848" y="1644"/>
                  </a:cubicBezTo>
                  <a:lnTo>
                    <a:pt x="6780" y="1598"/>
                  </a:lnTo>
                  <a:lnTo>
                    <a:pt x="6757" y="1575"/>
                  </a:lnTo>
                  <a:cubicBezTo>
                    <a:pt x="6734" y="1552"/>
                    <a:pt x="6711" y="1552"/>
                    <a:pt x="6711" y="1530"/>
                  </a:cubicBezTo>
                  <a:cubicBezTo>
                    <a:pt x="6643" y="1484"/>
                    <a:pt x="6597" y="1415"/>
                    <a:pt x="6597" y="1347"/>
                  </a:cubicBezTo>
                  <a:cubicBezTo>
                    <a:pt x="6597" y="1347"/>
                    <a:pt x="6597" y="1347"/>
                    <a:pt x="6597" y="1324"/>
                  </a:cubicBezTo>
                  <a:cubicBezTo>
                    <a:pt x="6574" y="1324"/>
                    <a:pt x="6574" y="1301"/>
                    <a:pt x="6551" y="1278"/>
                  </a:cubicBezTo>
                  <a:lnTo>
                    <a:pt x="6460" y="1210"/>
                  </a:lnTo>
                  <a:cubicBezTo>
                    <a:pt x="6300" y="1073"/>
                    <a:pt x="6118" y="913"/>
                    <a:pt x="5935" y="776"/>
                  </a:cubicBezTo>
                  <a:cubicBezTo>
                    <a:pt x="5889" y="708"/>
                    <a:pt x="5821" y="662"/>
                    <a:pt x="5752" y="617"/>
                  </a:cubicBezTo>
                  <a:lnTo>
                    <a:pt x="5638" y="502"/>
                  </a:lnTo>
                  <a:lnTo>
                    <a:pt x="5570" y="457"/>
                  </a:lnTo>
                  <a:lnTo>
                    <a:pt x="5433" y="320"/>
                  </a:lnTo>
                  <a:cubicBezTo>
                    <a:pt x="5364" y="274"/>
                    <a:pt x="5319" y="206"/>
                    <a:pt x="5250" y="160"/>
                  </a:cubicBezTo>
                  <a:lnTo>
                    <a:pt x="5227" y="137"/>
                  </a:lnTo>
                  <a:cubicBezTo>
                    <a:pt x="5205" y="92"/>
                    <a:pt x="5159" y="69"/>
                    <a:pt x="5136" y="46"/>
                  </a:cubicBezTo>
                  <a:cubicBezTo>
                    <a:pt x="5090" y="23"/>
                    <a:pt x="5045" y="0"/>
                    <a:pt x="4999" y="0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5"/>
            <p:cNvSpPr/>
            <p:nvPr/>
          </p:nvSpPr>
          <p:spPr>
            <a:xfrm>
              <a:off x="6872850" y="2453200"/>
              <a:ext cx="44550" cy="42250"/>
            </a:xfrm>
            <a:custGeom>
              <a:avLst/>
              <a:gdLst/>
              <a:ahLst/>
              <a:cxnLst/>
              <a:rect l="l" t="t" r="r" b="b"/>
              <a:pathLst>
                <a:path w="1782" h="1690" extrusionOk="0">
                  <a:moveTo>
                    <a:pt x="457" y="1531"/>
                  </a:moveTo>
                  <a:cubicBezTo>
                    <a:pt x="459" y="1552"/>
                    <a:pt x="480" y="1552"/>
                    <a:pt x="480" y="1552"/>
                  </a:cubicBezTo>
                  <a:cubicBezTo>
                    <a:pt x="473" y="1545"/>
                    <a:pt x="465" y="1538"/>
                    <a:pt x="457" y="1531"/>
                  </a:cubicBezTo>
                  <a:close/>
                  <a:moveTo>
                    <a:pt x="366" y="0"/>
                  </a:moveTo>
                  <a:cubicBezTo>
                    <a:pt x="320" y="0"/>
                    <a:pt x="298" y="23"/>
                    <a:pt x="275" y="46"/>
                  </a:cubicBezTo>
                  <a:cubicBezTo>
                    <a:pt x="252" y="69"/>
                    <a:pt x="229" y="92"/>
                    <a:pt x="229" y="137"/>
                  </a:cubicBezTo>
                  <a:cubicBezTo>
                    <a:pt x="183" y="160"/>
                    <a:pt x="161" y="206"/>
                    <a:pt x="138" y="251"/>
                  </a:cubicBezTo>
                  <a:cubicBezTo>
                    <a:pt x="92" y="320"/>
                    <a:pt x="69" y="411"/>
                    <a:pt x="46" y="480"/>
                  </a:cubicBezTo>
                  <a:cubicBezTo>
                    <a:pt x="24" y="548"/>
                    <a:pt x="1" y="617"/>
                    <a:pt x="1" y="708"/>
                  </a:cubicBezTo>
                  <a:cubicBezTo>
                    <a:pt x="1" y="776"/>
                    <a:pt x="24" y="845"/>
                    <a:pt x="24" y="913"/>
                  </a:cubicBezTo>
                  <a:cubicBezTo>
                    <a:pt x="46" y="982"/>
                    <a:pt x="92" y="1050"/>
                    <a:pt x="115" y="1096"/>
                  </a:cubicBezTo>
                  <a:cubicBezTo>
                    <a:pt x="138" y="1164"/>
                    <a:pt x="183" y="1210"/>
                    <a:pt x="206" y="1279"/>
                  </a:cubicBezTo>
                  <a:cubicBezTo>
                    <a:pt x="252" y="1324"/>
                    <a:pt x="298" y="1393"/>
                    <a:pt x="343" y="1438"/>
                  </a:cubicBezTo>
                  <a:cubicBezTo>
                    <a:pt x="381" y="1476"/>
                    <a:pt x="419" y="1499"/>
                    <a:pt x="457" y="1531"/>
                  </a:cubicBezTo>
                  <a:lnTo>
                    <a:pt x="457" y="1531"/>
                  </a:lnTo>
                  <a:cubicBezTo>
                    <a:pt x="457" y="1531"/>
                    <a:pt x="457" y="1530"/>
                    <a:pt x="457" y="1530"/>
                  </a:cubicBezTo>
                  <a:lnTo>
                    <a:pt x="457" y="1530"/>
                  </a:lnTo>
                  <a:lnTo>
                    <a:pt x="503" y="1575"/>
                  </a:lnTo>
                  <a:cubicBezTo>
                    <a:pt x="503" y="1573"/>
                    <a:pt x="503" y="1572"/>
                    <a:pt x="503" y="1570"/>
                  </a:cubicBezTo>
                  <a:lnTo>
                    <a:pt x="503" y="1570"/>
                  </a:lnTo>
                  <a:cubicBezTo>
                    <a:pt x="526" y="1586"/>
                    <a:pt x="555" y="1598"/>
                    <a:pt x="571" y="1598"/>
                  </a:cubicBezTo>
                  <a:cubicBezTo>
                    <a:pt x="617" y="1621"/>
                    <a:pt x="663" y="1644"/>
                    <a:pt x="708" y="1667"/>
                  </a:cubicBezTo>
                  <a:cubicBezTo>
                    <a:pt x="777" y="1689"/>
                    <a:pt x="868" y="1689"/>
                    <a:pt x="937" y="1689"/>
                  </a:cubicBezTo>
                  <a:cubicBezTo>
                    <a:pt x="982" y="1689"/>
                    <a:pt x="1051" y="1689"/>
                    <a:pt x="1096" y="1667"/>
                  </a:cubicBezTo>
                  <a:cubicBezTo>
                    <a:pt x="1119" y="1667"/>
                    <a:pt x="1142" y="1667"/>
                    <a:pt x="1188" y="1644"/>
                  </a:cubicBezTo>
                  <a:cubicBezTo>
                    <a:pt x="1256" y="1621"/>
                    <a:pt x="1325" y="1598"/>
                    <a:pt x="1370" y="1552"/>
                  </a:cubicBezTo>
                  <a:cubicBezTo>
                    <a:pt x="1439" y="1507"/>
                    <a:pt x="1484" y="1461"/>
                    <a:pt x="1530" y="1393"/>
                  </a:cubicBezTo>
                  <a:cubicBezTo>
                    <a:pt x="1576" y="1347"/>
                    <a:pt x="1621" y="1279"/>
                    <a:pt x="1644" y="1210"/>
                  </a:cubicBezTo>
                  <a:cubicBezTo>
                    <a:pt x="1667" y="1164"/>
                    <a:pt x="1690" y="1142"/>
                    <a:pt x="1713" y="1096"/>
                  </a:cubicBezTo>
                  <a:cubicBezTo>
                    <a:pt x="1736" y="1050"/>
                    <a:pt x="1736" y="1027"/>
                    <a:pt x="1736" y="982"/>
                  </a:cubicBezTo>
                  <a:cubicBezTo>
                    <a:pt x="1736" y="959"/>
                    <a:pt x="1736" y="959"/>
                    <a:pt x="1736" y="959"/>
                  </a:cubicBezTo>
                  <a:cubicBezTo>
                    <a:pt x="1758" y="936"/>
                    <a:pt x="1758" y="913"/>
                    <a:pt x="1758" y="890"/>
                  </a:cubicBezTo>
                  <a:cubicBezTo>
                    <a:pt x="1781" y="845"/>
                    <a:pt x="1758" y="776"/>
                    <a:pt x="1713" y="754"/>
                  </a:cubicBezTo>
                  <a:cubicBezTo>
                    <a:pt x="1690" y="731"/>
                    <a:pt x="1644" y="708"/>
                    <a:pt x="1621" y="708"/>
                  </a:cubicBezTo>
                  <a:lnTo>
                    <a:pt x="1507" y="708"/>
                  </a:lnTo>
                  <a:cubicBezTo>
                    <a:pt x="1416" y="639"/>
                    <a:pt x="1348" y="594"/>
                    <a:pt x="1256" y="548"/>
                  </a:cubicBezTo>
                  <a:cubicBezTo>
                    <a:pt x="1188" y="525"/>
                    <a:pt x="1142" y="502"/>
                    <a:pt x="1096" y="457"/>
                  </a:cubicBezTo>
                  <a:cubicBezTo>
                    <a:pt x="1028" y="434"/>
                    <a:pt x="982" y="411"/>
                    <a:pt x="937" y="366"/>
                  </a:cubicBezTo>
                  <a:cubicBezTo>
                    <a:pt x="868" y="343"/>
                    <a:pt x="823" y="297"/>
                    <a:pt x="754" y="251"/>
                  </a:cubicBezTo>
                  <a:cubicBezTo>
                    <a:pt x="731" y="206"/>
                    <a:pt x="686" y="183"/>
                    <a:pt x="640" y="160"/>
                  </a:cubicBezTo>
                  <a:cubicBezTo>
                    <a:pt x="617" y="137"/>
                    <a:pt x="617" y="137"/>
                    <a:pt x="594" y="114"/>
                  </a:cubicBezTo>
                  <a:cubicBezTo>
                    <a:pt x="571" y="114"/>
                    <a:pt x="571" y="114"/>
                    <a:pt x="571" y="92"/>
                  </a:cubicBezTo>
                  <a:lnTo>
                    <a:pt x="480" y="92"/>
                  </a:lnTo>
                  <a:cubicBezTo>
                    <a:pt x="457" y="69"/>
                    <a:pt x="457" y="46"/>
                    <a:pt x="435" y="46"/>
                  </a:cubicBezTo>
                  <a:cubicBezTo>
                    <a:pt x="412" y="23"/>
                    <a:pt x="389" y="0"/>
                    <a:pt x="366" y="0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5"/>
            <p:cNvSpPr/>
            <p:nvPr/>
          </p:nvSpPr>
          <p:spPr>
            <a:xfrm>
              <a:off x="6892250" y="2468600"/>
              <a:ext cx="17725" cy="11300"/>
            </a:xfrm>
            <a:custGeom>
              <a:avLst/>
              <a:gdLst/>
              <a:ahLst/>
              <a:cxnLst/>
              <a:rect l="l" t="t" r="r" b="b"/>
              <a:pathLst>
                <a:path w="709" h="452" extrusionOk="0">
                  <a:moveTo>
                    <a:pt x="47" y="1"/>
                  </a:moveTo>
                  <a:cubicBezTo>
                    <a:pt x="47" y="1"/>
                    <a:pt x="24" y="1"/>
                    <a:pt x="24" y="23"/>
                  </a:cubicBezTo>
                  <a:cubicBezTo>
                    <a:pt x="1" y="23"/>
                    <a:pt x="1" y="46"/>
                    <a:pt x="1" y="46"/>
                  </a:cubicBezTo>
                  <a:cubicBezTo>
                    <a:pt x="1" y="69"/>
                    <a:pt x="1" y="69"/>
                    <a:pt x="24" y="92"/>
                  </a:cubicBezTo>
                  <a:cubicBezTo>
                    <a:pt x="47" y="115"/>
                    <a:pt x="69" y="138"/>
                    <a:pt x="92" y="160"/>
                  </a:cubicBezTo>
                  <a:cubicBezTo>
                    <a:pt x="115" y="183"/>
                    <a:pt x="115" y="183"/>
                    <a:pt x="138" y="206"/>
                  </a:cubicBezTo>
                  <a:cubicBezTo>
                    <a:pt x="161" y="229"/>
                    <a:pt x="184" y="229"/>
                    <a:pt x="206" y="252"/>
                  </a:cubicBezTo>
                  <a:cubicBezTo>
                    <a:pt x="206" y="252"/>
                    <a:pt x="229" y="274"/>
                    <a:pt x="252" y="274"/>
                  </a:cubicBezTo>
                  <a:cubicBezTo>
                    <a:pt x="275" y="297"/>
                    <a:pt x="275" y="297"/>
                    <a:pt x="298" y="297"/>
                  </a:cubicBezTo>
                  <a:cubicBezTo>
                    <a:pt x="320" y="320"/>
                    <a:pt x="366" y="320"/>
                    <a:pt x="389" y="343"/>
                  </a:cubicBezTo>
                  <a:cubicBezTo>
                    <a:pt x="480" y="366"/>
                    <a:pt x="549" y="411"/>
                    <a:pt x="640" y="434"/>
                  </a:cubicBezTo>
                  <a:cubicBezTo>
                    <a:pt x="651" y="446"/>
                    <a:pt x="657" y="451"/>
                    <a:pt x="663" y="451"/>
                  </a:cubicBezTo>
                  <a:cubicBezTo>
                    <a:pt x="669" y="451"/>
                    <a:pt x="674" y="446"/>
                    <a:pt x="686" y="434"/>
                  </a:cubicBezTo>
                  <a:cubicBezTo>
                    <a:pt x="686" y="434"/>
                    <a:pt x="708" y="434"/>
                    <a:pt x="708" y="411"/>
                  </a:cubicBezTo>
                  <a:cubicBezTo>
                    <a:pt x="708" y="411"/>
                    <a:pt x="708" y="389"/>
                    <a:pt x="708" y="389"/>
                  </a:cubicBezTo>
                  <a:cubicBezTo>
                    <a:pt x="708" y="366"/>
                    <a:pt x="708" y="366"/>
                    <a:pt x="686" y="366"/>
                  </a:cubicBezTo>
                  <a:cubicBezTo>
                    <a:pt x="640" y="343"/>
                    <a:pt x="572" y="320"/>
                    <a:pt x="526" y="297"/>
                  </a:cubicBezTo>
                  <a:lnTo>
                    <a:pt x="412" y="252"/>
                  </a:lnTo>
                  <a:cubicBezTo>
                    <a:pt x="389" y="229"/>
                    <a:pt x="366" y="229"/>
                    <a:pt x="343" y="229"/>
                  </a:cubicBezTo>
                  <a:cubicBezTo>
                    <a:pt x="320" y="206"/>
                    <a:pt x="275" y="183"/>
                    <a:pt x="252" y="160"/>
                  </a:cubicBezTo>
                  <a:cubicBezTo>
                    <a:pt x="206" y="138"/>
                    <a:pt x="184" y="115"/>
                    <a:pt x="161" y="92"/>
                  </a:cubicBezTo>
                  <a:cubicBezTo>
                    <a:pt x="138" y="69"/>
                    <a:pt x="115" y="46"/>
                    <a:pt x="92" y="23"/>
                  </a:cubicBezTo>
                  <a:cubicBezTo>
                    <a:pt x="69" y="1"/>
                    <a:pt x="69" y="1"/>
                    <a:pt x="47" y="1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5"/>
            <p:cNvSpPr/>
            <p:nvPr/>
          </p:nvSpPr>
          <p:spPr>
            <a:xfrm>
              <a:off x="6908800" y="2476600"/>
              <a:ext cx="7450" cy="9150"/>
            </a:xfrm>
            <a:custGeom>
              <a:avLst/>
              <a:gdLst/>
              <a:ahLst/>
              <a:cxnLst/>
              <a:rect l="l" t="t" r="r" b="b"/>
              <a:pathLst>
                <a:path w="298" h="366" extrusionOk="0">
                  <a:moveTo>
                    <a:pt x="206" y="0"/>
                  </a:moveTo>
                  <a:cubicBezTo>
                    <a:pt x="183" y="46"/>
                    <a:pt x="161" y="69"/>
                    <a:pt x="115" y="114"/>
                  </a:cubicBezTo>
                  <a:cubicBezTo>
                    <a:pt x="115" y="137"/>
                    <a:pt x="92" y="160"/>
                    <a:pt x="69" y="183"/>
                  </a:cubicBezTo>
                  <a:cubicBezTo>
                    <a:pt x="46" y="206"/>
                    <a:pt x="24" y="251"/>
                    <a:pt x="1" y="297"/>
                  </a:cubicBezTo>
                  <a:cubicBezTo>
                    <a:pt x="1" y="320"/>
                    <a:pt x="1" y="343"/>
                    <a:pt x="24" y="365"/>
                  </a:cubicBezTo>
                  <a:cubicBezTo>
                    <a:pt x="46" y="365"/>
                    <a:pt x="69" y="365"/>
                    <a:pt x="92" y="343"/>
                  </a:cubicBezTo>
                  <a:cubicBezTo>
                    <a:pt x="115" y="320"/>
                    <a:pt x="115" y="297"/>
                    <a:pt x="138" y="251"/>
                  </a:cubicBezTo>
                  <a:cubicBezTo>
                    <a:pt x="161" y="228"/>
                    <a:pt x="161" y="206"/>
                    <a:pt x="183" y="183"/>
                  </a:cubicBezTo>
                  <a:cubicBezTo>
                    <a:pt x="183" y="183"/>
                    <a:pt x="183" y="206"/>
                    <a:pt x="183" y="206"/>
                  </a:cubicBezTo>
                  <a:cubicBezTo>
                    <a:pt x="183" y="183"/>
                    <a:pt x="206" y="160"/>
                    <a:pt x="206" y="160"/>
                  </a:cubicBezTo>
                  <a:cubicBezTo>
                    <a:pt x="229" y="114"/>
                    <a:pt x="252" y="91"/>
                    <a:pt x="275" y="69"/>
                  </a:cubicBezTo>
                  <a:cubicBezTo>
                    <a:pt x="298" y="69"/>
                    <a:pt x="298" y="23"/>
                    <a:pt x="275" y="0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5"/>
            <p:cNvSpPr/>
            <p:nvPr/>
          </p:nvSpPr>
          <p:spPr>
            <a:xfrm>
              <a:off x="6892250" y="1988700"/>
              <a:ext cx="258525" cy="587775"/>
            </a:xfrm>
            <a:custGeom>
              <a:avLst/>
              <a:gdLst/>
              <a:ahLst/>
              <a:cxnLst/>
              <a:rect l="l" t="t" r="r" b="b"/>
              <a:pathLst>
                <a:path w="10341" h="23511" extrusionOk="0">
                  <a:moveTo>
                    <a:pt x="7510" y="1"/>
                  </a:moveTo>
                  <a:cubicBezTo>
                    <a:pt x="7488" y="1"/>
                    <a:pt x="7442" y="1"/>
                    <a:pt x="7419" y="23"/>
                  </a:cubicBezTo>
                  <a:cubicBezTo>
                    <a:pt x="7373" y="69"/>
                    <a:pt x="7351" y="160"/>
                    <a:pt x="7396" y="229"/>
                  </a:cubicBezTo>
                  <a:lnTo>
                    <a:pt x="7419" y="252"/>
                  </a:lnTo>
                  <a:lnTo>
                    <a:pt x="7442" y="297"/>
                  </a:lnTo>
                  <a:lnTo>
                    <a:pt x="7465" y="320"/>
                  </a:lnTo>
                  <a:cubicBezTo>
                    <a:pt x="7465" y="343"/>
                    <a:pt x="7465" y="366"/>
                    <a:pt x="7465" y="366"/>
                  </a:cubicBezTo>
                  <a:lnTo>
                    <a:pt x="7465" y="411"/>
                  </a:lnTo>
                  <a:cubicBezTo>
                    <a:pt x="7488" y="457"/>
                    <a:pt x="7510" y="503"/>
                    <a:pt x="7533" y="571"/>
                  </a:cubicBezTo>
                  <a:cubicBezTo>
                    <a:pt x="7579" y="685"/>
                    <a:pt x="7602" y="799"/>
                    <a:pt x="7647" y="914"/>
                  </a:cubicBezTo>
                  <a:lnTo>
                    <a:pt x="7693" y="1005"/>
                  </a:lnTo>
                  <a:cubicBezTo>
                    <a:pt x="7762" y="1187"/>
                    <a:pt x="7807" y="1370"/>
                    <a:pt x="7876" y="1530"/>
                  </a:cubicBezTo>
                  <a:cubicBezTo>
                    <a:pt x="7876" y="1598"/>
                    <a:pt x="7898" y="1690"/>
                    <a:pt x="7921" y="1758"/>
                  </a:cubicBezTo>
                  <a:lnTo>
                    <a:pt x="7944" y="1804"/>
                  </a:lnTo>
                  <a:lnTo>
                    <a:pt x="7944" y="1849"/>
                  </a:lnTo>
                  <a:cubicBezTo>
                    <a:pt x="7967" y="1918"/>
                    <a:pt x="7990" y="1986"/>
                    <a:pt x="8013" y="2055"/>
                  </a:cubicBezTo>
                  <a:cubicBezTo>
                    <a:pt x="8058" y="2123"/>
                    <a:pt x="8081" y="2192"/>
                    <a:pt x="8104" y="2260"/>
                  </a:cubicBezTo>
                  <a:cubicBezTo>
                    <a:pt x="8127" y="2306"/>
                    <a:pt x="8150" y="2352"/>
                    <a:pt x="8150" y="2397"/>
                  </a:cubicBezTo>
                  <a:cubicBezTo>
                    <a:pt x="8172" y="2443"/>
                    <a:pt x="8195" y="2488"/>
                    <a:pt x="8218" y="2534"/>
                  </a:cubicBezTo>
                  <a:lnTo>
                    <a:pt x="8218" y="2557"/>
                  </a:lnTo>
                  <a:lnTo>
                    <a:pt x="8286" y="2694"/>
                  </a:lnTo>
                  <a:lnTo>
                    <a:pt x="8286" y="2717"/>
                  </a:lnTo>
                  <a:cubicBezTo>
                    <a:pt x="8309" y="2762"/>
                    <a:pt x="8355" y="2831"/>
                    <a:pt x="8401" y="2877"/>
                  </a:cubicBezTo>
                  <a:cubicBezTo>
                    <a:pt x="8423" y="2899"/>
                    <a:pt x="8446" y="2899"/>
                    <a:pt x="8469" y="2899"/>
                  </a:cubicBezTo>
                  <a:cubicBezTo>
                    <a:pt x="8492" y="2991"/>
                    <a:pt x="8492" y="3082"/>
                    <a:pt x="8515" y="3150"/>
                  </a:cubicBezTo>
                  <a:lnTo>
                    <a:pt x="8515" y="3265"/>
                  </a:lnTo>
                  <a:cubicBezTo>
                    <a:pt x="8538" y="3402"/>
                    <a:pt x="8560" y="3561"/>
                    <a:pt x="8583" y="3698"/>
                  </a:cubicBezTo>
                  <a:cubicBezTo>
                    <a:pt x="8583" y="3767"/>
                    <a:pt x="8583" y="3812"/>
                    <a:pt x="8606" y="3881"/>
                  </a:cubicBezTo>
                  <a:lnTo>
                    <a:pt x="8606" y="3972"/>
                  </a:lnTo>
                  <a:cubicBezTo>
                    <a:pt x="8629" y="4063"/>
                    <a:pt x="8629" y="4155"/>
                    <a:pt x="8629" y="4246"/>
                  </a:cubicBezTo>
                  <a:lnTo>
                    <a:pt x="8652" y="4429"/>
                  </a:lnTo>
                  <a:cubicBezTo>
                    <a:pt x="8675" y="4566"/>
                    <a:pt x="8697" y="4703"/>
                    <a:pt x="8697" y="4840"/>
                  </a:cubicBezTo>
                  <a:cubicBezTo>
                    <a:pt x="8720" y="5205"/>
                    <a:pt x="8743" y="5547"/>
                    <a:pt x="8743" y="5844"/>
                  </a:cubicBezTo>
                  <a:lnTo>
                    <a:pt x="8743" y="5867"/>
                  </a:lnTo>
                  <a:lnTo>
                    <a:pt x="8743" y="5889"/>
                  </a:lnTo>
                  <a:cubicBezTo>
                    <a:pt x="8743" y="5958"/>
                    <a:pt x="8743" y="6049"/>
                    <a:pt x="8743" y="6141"/>
                  </a:cubicBezTo>
                  <a:lnTo>
                    <a:pt x="8743" y="6255"/>
                  </a:lnTo>
                  <a:cubicBezTo>
                    <a:pt x="8720" y="6346"/>
                    <a:pt x="8720" y="6437"/>
                    <a:pt x="8720" y="6506"/>
                  </a:cubicBezTo>
                  <a:cubicBezTo>
                    <a:pt x="8720" y="6574"/>
                    <a:pt x="8720" y="6666"/>
                    <a:pt x="8720" y="6734"/>
                  </a:cubicBezTo>
                  <a:lnTo>
                    <a:pt x="8720" y="6917"/>
                  </a:lnTo>
                  <a:lnTo>
                    <a:pt x="8720" y="6962"/>
                  </a:lnTo>
                  <a:lnTo>
                    <a:pt x="8720" y="7054"/>
                  </a:lnTo>
                  <a:cubicBezTo>
                    <a:pt x="8720" y="7145"/>
                    <a:pt x="8720" y="7236"/>
                    <a:pt x="8720" y="7327"/>
                  </a:cubicBezTo>
                  <a:cubicBezTo>
                    <a:pt x="8720" y="7442"/>
                    <a:pt x="8720" y="7579"/>
                    <a:pt x="8720" y="7693"/>
                  </a:cubicBezTo>
                  <a:cubicBezTo>
                    <a:pt x="8720" y="7830"/>
                    <a:pt x="8720" y="7967"/>
                    <a:pt x="8697" y="8104"/>
                  </a:cubicBezTo>
                  <a:lnTo>
                    <a:pt x="8697" y="8149"/>
                  </a:lnTo>
                  <a:cubicBezTo>
                    <a:pt x="8697" y="8218"/>
                    <a:pt x="8697" y="8286"/>
                    <a:pt x="8697" y="8355"/>
                  </a:cubicBezTo>
                  <a:cubicBezTo>
                    <a:pt x="8697" y="8423"/>
                    <a:pt x="8675" y="8492"/>
                    <a:pt x="8675" y="8537"/>
                  </a:cubicBezTo>
                  <a:lnTo>
                    <a:pt x="8675" y="8606"/>
                  </a:lnTo>
                  <a:lnTo>
                    <a:pt x="8652" y="8811"/>
                  </a:lnTo>
                  <a:cubicBezTo>
                    <a:pt x="8629" y="8902"/>
                    <a:pt x="8629" y="9017"/>
                    <a:pt x="8629" y="9108"/>
                  </a:cubicBezTo>
                  <a:cubicBezTo>
                    <a:pt x="8606" y="9176"/>
                    <a:pt x="8606" y="9268"/>
                    <a:pt x="8583" y="9336"/>
                  </a:cubicBezTo>
                  <a:cubicBezTo>
                    <a:pt x="8583" y="9405"/>
                    <a:pt x="8560" y="9450"/>
                    <a:pt x="8560" y="9519"/>
                  </a:cubicBezTo>
                  <a:cubicBezTo>
                    <a:pt x="8492" y="9633"/>
                    <a:pt x="8469" y="9747"/>
                    <a:pt x="8446" y="9861"/>
                  </a:cubicBezTo>
                  <a:lnTo>
                    <a:pt x="8446" y="9884"/>
                  </a:lnTo>
                  <a:cubicBezTo>
                    <a:pt x="8446" y="9930"/>
                    <a:pt x="8423" y="9975"/>
                    <a:pt x="8423" y="10021"/>
                  </a:cubicBezTo>
                  <a:cubicBezTo>
                    <a:pt x="8423" y="10066"/>
                    <a:pt x="8401" y="10112"/>
                    <a:pt x="8401" y="10181"/>
                  </a:cubicBezTo>
                  <a:cubicBezTo>
                    <a:pt x="8355" y="10340"/>
                    <a:pt x="8309" y="10523"/>
                    <a:pt x="8286" y="10706"/>
                  </a:cubicBezTo>
                  <a:cubicBezTo>
                    <a:pt x="8264" y="10774"/>
                    <a:pt x="8241" y="10843"/>
                    <a:pt x="8241" y="10888"/>
                  </a:cubicBezTo>
                  <a:cubicBezTo>
                    <a:pt x="8195" y="11025"/>
                    <a:pt x="8172" y="11162"/>
                    <a:pt x="8127" y="11276"/>
                  </a:cubicBezTo>
                  <a:lnTo>
                    <a:pt x="8104" y="11345"/>
                  </a:lnTo>
                  <a:cubicBezTo>
                    <a:pt x="8104" y="11413"/>
                    <a:pt x="8081" y="11482"/>
                    <a:pt x="8058" y="11550"/>
                  </a:cubicBezTo>
                  <a:cubicBezTo>
                    <a:pt x="8035" y="11596"/>
                    <a:pt x="8013" y="11664"/>
                    <a:pt x="8013" y="11710"/>
                  </a:cubicBezTo>
                  <a:cubicBezTo>
                    <a:pt x="7990" y="11733"/>
                    <a:pt x="7990" y="11778"/>
                    <a:pt x="7967" y="11801"/>
                  </a:cubicBezTo>
                  <a:cubicBezTo>
                    <a:pt x="7944" y="11870"/>
                    <a:pt x="7921" y="11938"/>
                    <a:pt x="7898" y="12007"/>
                  </a:cubicBezTo>
                  <a:cubicBezTo>
                    <a:pt x="7876" y="12098"/>
                    <a:pt x="7853" y="12189"/>
                    <a:pt x="7830" y="12281"/>
                  </a:cubicBezTo>
                  <a:cubicBezTo>
                    <a:pt x="7784" y="12372"/>
                    <a:pt x="7762" y="12463"/>
                    <a:pt x="7739" y="12554"/>
                  </a:cubicBezTo>
                  <a:cubicBezTo>
                    <a:pt x="7716" y="12623"/>
                    <a:pt x="7693" y="12714"/>
                    <a:pt x="7670" y="12783"/>
                  </a:cubicBezTo>
                  <a:lnTo>
                    <a:pt x="7647" y="12828"/>
                  </a:lnTo>
                  <a:cubicBezTo>
                    <a:pt x="7579" y="13148"/>
                    <a:pt x="7465" y="13513"/>
                    <a:pt x="7351" y="13878"/>
                  </a:cubicBezTo>
                  <a:cubicBezTo>
                    <a:pt x="7328" y="13970"/>
                    <a:pt x="7305" y="14038"/>
                    <a:pt x="7282" y="14107"/>
                  </a:cubicBezTo>
                  <a:lnTo>
                    <a:pt x="7259" y="14129"/>
                  </a:lnTo>
                  <a:lnTo>
                    <a:pt x="7237" y="14198"/>
                  </a:lnTo>
                  <a:lnTo>
                    <a:pt x="7191" y="14312"/>
                  </a:lnTo>
                  <a:lnTo>
                    <a:pt x="7168" y="14358"/>
                  </a:lnTo>
                  <a:lnTo>
                    <a:pt x="7191" y="14335"/>
                  </a:lnTo>
                  <a:lnTo>
                    <a:pt x="7191" y="14335"/>
                  </a:lnTo>
                  <a:cubicBezTo>
                    <a:pt x="7122" y="14495"/>
                    <a:pt x="7054" y="14654"/>
                    <a:pt x="7008" y="14814"/>
                  </a:cubicBezTo>
                  <a:lnTo>
                    <a:pt x="6917" y="14997"/>
                  </a:lnTo>
                  <a:cubicBezTo>
                    <a:pt x="6871" y="15111"/>
                    <a:pt x="6826" y="15248"/>
                    <a:pt x="6780" y="15362"/>
                  </a:cubicBezTo>
                  <a:cubicBezTo>
                    <a:pt x="6620" y="15704"/>
                    <a:pt x="6438" y="16070"/>
                    <a:pt x="6255" y="16412"/>
                  </a:cubicBezTo>
                  <a:lnTo>
                    <a:pt x="6187" y="16549"/>
                  </a:lnTo>
                  <a:cubicBezTo>
                    <a:pt x="6118" y="16686"/>
                    <a:pt x="6050" y="16846"/>
                    <a:pt x="5958" y="16983"/>
                  </a:cubicBezTo>
                  <a:lnTo>
                    <a:pt x="5935" y="17005"/>
                  </a:lnTo>
                  <a:cubicBezTo>
                    <a:pt x="5890" y="17097"/>
                    <a:pt x="5844" y="17165"/>
                    <a:pt x="5799" y="17234"/>
                  </a:cubicBezTo>
                  <a:cubicBezTo>
                    <a:pt x="5753" y="17325"/>
                    <a:pt x="5684" y="17416"/>
                    <a:pt x="5639" y="17485"/>
                  </a:cubicBezTo>
                  <a:lnTo>
                    <a:pt x="5570" y="17553"/>
                  </a:lnTo>
                  <a:cubicBezTo>
                    <a:pt x="5502" y="17644"/>
                    <a:pt x="5456" y="17736"/>
                    <a:pt x="5388" y="17827"/>
                  </a:cubicBezTo>
                  <a:cubicBezTo>
                    <a:pt x="5365" y="17873"/>
                    <a:pt x="5365" y="17918"/>
                    <a:pt x="5365" y="17964"/>
                  </a:cubicBezTo>
                  <a:cubicBezTo>
                    <a:pt x="5296" y="18055"/>
                    <a:pt x="5205" y="18147"/>
                    <a:pt x="5137" y="18238"/>
                  </a:cubicBezTo>
                  <a:cubicBezTo>
                    <a:pt x="5091" y="18284"/>
                    <a:pt x="5068" y="18306"/>
                    <a:pt x="5022" y="18352"/>
                  </a:cubicBezTo>
                  <a:cubicBezTo>
                    <a:pt x="4954" y="18443"/>
                    <a:pt x="4863" y="18535"/>
                    <a:pt x="4794" y="18626"/>
                  </a:cubicBezTo>
                  <a:cubicBezTo>
                    <a:pt x="4749" y="18694"/>
                    <a:pt x="4680" y="18763"/>
                    <a:pt x="4634" y="18831"/>
                  </a:cubicBezTo>
                  <a:cubicBezTo>
                    <a:pt x="4497" y="18968"/>
                    <a:pt x="4361" y="19105"/>
                    <a:pt x="4224" y="19242"/>
                  </a:cubicBezTo>
                  <a:cubicBezTo>
                    <a:pt x="4155" y="19311"/>
                    <a:pt x="4087" y="19379"/>
                    <a:pt x="4018" y="19448"/>
                  </a:cubicBezTo>
                  <a:cubicBezTo>
                    <a:pt x="3950" y="19516"/>
                    <a:pt x="3881" y="19585"/>
                    <a:pt x="3813" y="19653"/>
                  </a:cubicBezTo>
                  <a:cubicBezTo>
                    <a:pt x="3721" y="19744"/>
                    <a:pt x="3630" y="19836"/>
                    <a:pt x="3516" y="19927"/>
                  </a:cubicBezTo>
                  <a:lnTo>
                    <a:pt x="3470" y="19973"/>
                  </a:lnTo>
                  <a:lnTo>
                    <a:pt x="3379" y="20041"/>
                  </a:lnTo>
                  <a:lnTo>
                    <a:pt x="3311" y="20110"/>
                  </a:lnTo>
                  <a:lnTo>
                    <a:pt x="3242" y="20178"/>
                  </a:lnTo>
                  <a:cubicBezTo>
                    <a:pt x="3219" y="20201"/>
                    <a:pt x="3174" y="20224"/>
                    <a:pt x="3151" y="20247"/>
                  </a:cubicBezTo>
                  <a:cubicBezTo>
                    <a:pt x="3105" y="20269"/>
                    <a:pt x="3082" y="20315"/>
                    <a:pt x="3037" y="20338"/>
                  </a:cubicBezTo>
                  <a:cubicBezTo>
                    <a:pt x="3014" y="20361"/>
                    <a:pt x="2968" y="20384"/>
                    <a:pt x="2923" y="20406"/>
                  </a:cubicBezTo>
                  <a:cubicBezTo>
                    <a:pt x="2854" y="20452"/>
                    <a:pt x="2763" y="20520"/>
                    <a:pt x="2671" y="20589"/>
                  </a:cubicBezTo>
                  <a:cubicBezTo>
                    <a:pt x="2580" y="20657"/>
                    <a:pt x="2489" y="20726"/>
                    <a:pt x="2398" y="20772"/>
                  </a:cubicBezTo>
                  <a:cubicBezTo>
                    <a:pt x="2352" y="20794"/>
                    <a:pt x="2306" y="20817"/>
                    <a:pt x="2261" y="20840"/>
                  </a:cubicBezTo>
                  <a:lnTo>
                    <a:pt x="2238" y="20863"/>
                  </a:lnTo>
                  <a:lnTo>
                    <a:pt x="2192" y="20886"/>
                  </a:lnTo>
                  <a:lnTo>
                    <a:pt x="2101" y="20931"/>
                  </a:lnTo>
                  <a:lnTo>
                    <a:pt x="2055" y="20954"/>
                  </a:lnTo>
                  <a:cubicBezTo>
                    <a:pt x="1987" y="20977"/>
                    <a:pt x="1941" y="21000"/>
                    <a:pt x="1895" y="21023"/>
                  </a:cubicBezTo>
                  <a:lnTo>
                    <a:pt x="1827" y="21068"/>
                  </a:lnTo>
                  <a:lnTo>
                    <a:pt x="1781" y="21091"/>
                  </a:lnTo>
                  <a:cubicBezTo>
                    <a:pt x="1781" y="21091"/>
                    <a:pt x="1758" y="21068"/>
                    <a:pt x="1758" y="21068"/>
                  </a:cubicBezTo>
                  <a:lnTo>
                    <a:pt x="1690" y="21068"/>
                  </a:lnTo>
                  <a:cubicBezTo>
                    <a:pt x="1644" y="21068"/>
                    <a:pt x="1599" y="21091"/>
                    <a:pt x="1576" y="21114"/>
                  </a:cubicBezTo>
                  <a:cubicBezTo>
                    <a:pt x="1462" y="21342"/>
                    <a:pt x="1325" y="21570"/>
                    <a:pt x="1119" y="21867"/>
                  </a:cubicBezTo>
                  <a:cubicBezTo>
                    <a:pt x="1074" y="21913"/>
                    <a:pt x="1028" y="21981"/>
                    <a:pt x="1005" y="22027"/>
                  </a:cubicBezTo>
                  <a:cubicBezTo>
                    <a:pt x="960" y="22095"/>
                    <a:pt x="914" y="22141"/>
                    <a:pt x="868" y="22187"/>
                  </a:cubicBezTo>
                  <a:lnTo>
                    <a:pt x="845" y="22232"/>
                  </a:lnTo>
                  <a:cubicBezTo>
                    <a:pt x="777" y="22324"/>
                    <a:pt x="708" y="22438"/>
                    <a:pt x="617" y="22529"/>
                  </a:cubicBezTo>
                  <a:lnTo>
                    <a:pt x="503" y="22689"/>
                  </a:lnTo>
                  <a:cubicBezTo>
                    <a:pt x="435" y="22757"/>
                    <a:pt x="389" y="22826"/>
                    <a:pt x="320" y="22894"/>
                  </a:cubicBezTo>
                  <a:lnTo>
                    <a:pt x="275" y="22963"/>
                  </a:lnTo>
                  <a:lnTo>
                    <a:pt x="184" y="23054"/>
                  </a:lnTo>
                  <a:cubicBezTo>
                    <a:pt x="161" y="23077"/>
                    <a:pt x="138" y="23100"/>
                    <a:pt x="115" y="23123"/>
                  </a:cubicBezTo>
                  <a:cubicBezTo>
                    <a:pt x="115" y="23123"/>
                    <a:pt x="92" y="23145"/>
                    <a:pt x="69" y="23168"/>
                  </a:cubicBezTo>
                  <a:cubicBezTo>
                    <a:pt x="24" y="23237"/>
                    <a:pt x="1" y="23328"/>
                    <a:pt x="47" y="23396"/>
                  </a:cubicBezTo>
                  <a:cubicBezTo>
                    <a:pt x="92" y="23442"/>
                    <a:pt x="161" y="23488"/>
                    <a:pt x="229" y="23488"/>
                  </a:cubicBezTo>
                  <a:cubicBezTo>
                    <a:pt x="252" y="23488"/>
                    <a:pt x="275" y="23465"/>
                    <a:pt x="298" y="23465"/>
                  </a:cubicBezTo>
                  <a:cubicBezTo>
                    <a:pt x="343" y="23488"/>
                    <a:pt x="366" y="23511"/>
                    <a:pt x="389" y="23511"/>
                  </a:cubicBezTo>
                  <a:lnTo>
                    <a:pt x="549" y="23511"/>
                  </a:lnTo>
                  <a:lnTo>
                    <a:pt x="617" y="23488"/>
                  </a:lnTo>
                  <a:lnTo>
                    <a:pt x="800" y="23488"/>
                  </a:lnTo>
                  <a:lnTo>
                    <a:pt x="845" y="23465"/>
                  </a:lnTo>
                  <a:lnTo>
                    <a:pt x="1005" y="23465"/>
                  </a:lnTo>
                  <a:cubicBezTo>
                    <a:pt x="1119" y="23442"/>
                    <a:pt x="1233" y="23419"/>
                    <a:pt x="1348" y="23419"/>
                  </a:cubicBezTo>
                  <a:cubicBezTo>
                    <a:pt x="1462" y="23419"/>
                    <a:pt x="1576" y="23396"/>
                    <a:pt x="1690" y="23374"/>
                  </a:cubicBezTo>
                  <a:lnTo>
                    <a:pt x="1736" y="23351"/>
                  </a:lnTo>
                  <a:lnTo>
                    <a:pt x="1850" y="23351"/>
                  </a:lnTo>
                  <a:cubicBezTo>
                    <a:pt x="1918" y="23328"/>
                    <a:pt x="1987" y="23328"/>
                    <a:pt x="2032" y="23305"/>
                  </a:cubicBezTo>
                  <a:cubicBezTo>
                    <a:pt x="2101" y="23305"/>
                    <a:pt x="2169" y="23282"/>
                    <a:pt x="2238" y="23259"/>
                  </a:cubicBezTo>
                  <a:lnTo>
                    <a:pt x="2283" y="23237"/>
                  </a:lnTo>
                  <a:cubicBezTo>
                    <a:pt x="2306" y="23237"/>
                    <a:pt x="2352" y="23214"/>
                    <a:pt x="2375" y="23214"/>
                  </a:cubicBezTo>
                  <a:lnTo>
                    <a:pt x="2420" y="23191"/>
                  </a:lnTo>
                  <a:lnTo>
                    <a:pt x="2466" y="23168"/>
                  </a:lnTo>
                  <a:cubicBezTo>
                    <a:pt x="2512" y="23168"/>
                    <a:pt x="2535" y="23145"/>
                    <a:pt x="2557" y="23145"/>
                  </a:cubicBezTo>
                  <a:cubicBezTo>
                    <a:pt x="2671" y="23100"/>
                    <a:pt x="2808" y="23054"/>
                    <a:pt x="2900" y="22986"/>
                  </a:cubicBezTo>
                  <a:cubicBezTo>
                    <a:pt x="2991" y="22963"/>
                    <a:pt x="3059" y="22917"/>
                    <a:pt x="3128" y="22894"/>
                  </a:cubicBezTo>
                  <a:cubicBezTo>
                    <a:pt x="3196" y="22871"/>
                    <a:pt x="3288" y="22849"/>
                    <a:pt x="3356" y="22803"/>
                  </a:cubicBezTo>
                  <a:cubicBezTo>
                    <a:pt x="3448" y="22780"/>
                    <a:pt x="3539" y="22735"/>
                    <a:pt x="3630" y="22689"/>
                  </a:cubicBezTo>
                  <a:lnTo>
                    <a:pt x="3699" y="22643"/>
                  </a:lnTo>
                  <a:cubicBezTo>
                    <a:pt x="3767" y="22598"/>
                    <a:pt x="3813" y="22575"/>
                    <a:pt x="3858" y="22552"/>
                  </a:cubicBezTo>
                  <a:lnTo>
                    <a:pt x="3927" y="22529"/>
                  </a:lnTo>
                  <a:cubicBezTo>
                    <a:pt x="3995" y="22483"/>
                    <a:pt x="4041" y="22461"/>
                    <a:pt x="4109" y="22438"/>
                  </a:cubicBezTo>
                  <a:cubicBezTo>
                    <a:pt x="4201" y="22392"/>
                    <a:pt x="4269" y="22346"/>
                    <a:pt x="4361" y="22278"/>
                  </a:cubicBezTo>
                  <a:cubicBezTo>
                    <a:pt x="4497" y="22210"/>
                    <a:pt x="4634" y="22118"/>
                    <a:pt x="4749" y="22027"/>
                  </a:cubicBezTo>
                  <a:cubicBezTo>
                    <a:pt x="4886" y="21936"/>
                    <a:pt x="5000" y="21821"/>
                    <a:pt x="5114" y="21730"/>
                  </a:cubicBezTo>
                  <a:lnTo>
                    <a:pt x="5159" y="21662"/>
                  </a:lnTo>
                  <a:cubicBezTo>
                    <a:pt x="5205" y="21616"/>
                    <a:pt x="5251" y="21570"/>
                    <a:pt x="5274" y="21525"/>
                  </a:cubicBezTo>
                  <a:cubicBezTo>
                    <a:pt x="5342" y="21479"/>
                    <a:pt x="5388" y="21433"/>
                    <a:pt x="5433" y="21388"/>
                  </a:cubicBezTo>
                  <a:lnTo>
                    <a:pt x="5479" y="21342"/>
                  </a:lnTo>
                  <a:lnTo>
                    <a:pt x="5525" y="21297"/>
                  </a:lnTo>
                  <a:cubicBezTo>
                    <a:pt x="5570" y="21251"/>
                    <a:pt x="5616" y="21205"/>
                    <a:pt x="5662" y="21160"/>
                  </a:cubicBezTo>
                  <a:cubicBezTo>
                    <a:pt x="5730" y="21091"/>
                    <a:pt x="5799" y="21023"/>
                    <a:pt x="5867" y="20954"/>
                  </a:cubicBezTo>
                  <a:cubicBezTo>
                    <a:pt x="5890" y="20908"/>
                    <a:pt x="5935" y="20863"/>
                    <a:pt x="5981" y="20794"/>
                  </a:cubicBezTo>
                  <a:lnTo>
                    <a:pt x="6050" y="20726"/>
                  </a:lnTo>
                  <a:lnTo>
                    <a:pt x="6118" y="20635"/>
                  </a:lnTo>
                  <a:cubicBezTo>
                    <a:pt x="6141" y="20589"/>
                    <a:pt x="6187" y="20543"/>
                    <a:pt x="6209" y="20520"/>
                  </a:cubicBezTo>
                  <a:lnTo>
                    <a:pt x="6324" y="20384"/>
                  </a:lnTo>
                  <a:cubicBezTo>
                    <a:pt x="6392" y="20292"/>
                    <a:pt x="6460" y="20201"/>
                    <a:pt x="6529" y="20110"/>
                  </a:cubicBezTo>
                  <a:cubicBezTo>
                    <a:pt x="6643" y="19973"/>
                    <a:pt x="6734" y="19836"/>
                    <a:pt x="6826" y="19699"/>
                  </a:cubicBezTo>
                  <a:cubicBezTo>
                    <a:pt x="6871" y="19653"/>
                    <a:pt x="6894" y="19607"/>
                    <a:pt x="6940" y="19539"/>
                  </a:cubicBezTo>
                  <a:lnTo>
                    <a:pt x="6963" y="19516"/>
                  </a:lnTo>
                  <a:cubicBezTo>
                    <a:pt x="7054" y="19402"/>
                    <a:pt x="7145" y="19265"/>
                    <a:pt x="7237" y="19105"/>
                  </a:cubicBezTo>
                  <a:cubicBezTo>
                    <a:pt x="7328" y="18991"/>
                    <a:pt x="7396" y="18854"/>
                    <a:pt x="7465" y="18740"/>
                  </a:cubicBezTo>
                  <a:lnTo>
                    <a:pt x="7510" y="18649"/>
                  </a:lnTo>
                  <a:cubicBezTo>
                    <a:pt x="7579" y="18489"/>
                    <a:pt x="7670" y="18329"/>
                    <a:pt x="7739" y="18169"/>
                  </a:cubicBezTo>
                  <a:cubicBezTo>
                    <a:pt x="7784" y="18101"/>
                    <a:pt x="7830" y="18010"/>
                    <a:pt x="7876" y="17918"/>
                  </a:cubicBezTo>
                  <a:cubicBezTo>
                    <a:pt x="7898" y="17850"/>
                    <a:pt x="7944" y="17781"/>
                    <a:pt x="7967" y="17713"/>
                  </a:cubicBezTo>
                  <a:cubicBezTo>
                    <a:pt x="8013" y="17599"/>
                    <a:pt x="8081" y="17508"/>
                    <a:pt x="8127" y="17393"/>
                  </a:cubicBezTo>
                  <a:lnTo>
                    <a:pt x="8195" y="17234"/>
                  </a:lnTo>
                  <a:lnTo>
                    <a:pt x="8241" y="17119"/>
                  </a:lnTo>
                  <a:cubicBezTo>
                    <a:pt x="8309" y="17005"/>
                    <a:pt x="8378" y="16868"/>
                    <a:pt x="8423" y="16754"/>
                  </a:cubicBezTo>
                  <a:cubicBezTo>
                    <a:pt x="8492" y="16595"/>
                    <a:pt x="8560" y="16412"/>
                    <a:pt x="8629" y="16252"/>
                  </a:cubicBezTo>
                  <a:lnTo>
                    <a:pt x="8697" y="16115"/>
                  </a:lnTo>
                  <a:cubicBezTo>
                    <a:pt x="8743" y="16001"/>
                    <a:pt x="8789" y="15864"/>
                    <a:pt x="8834" y="15750"/>
                  </a:cubicBezTo>
                  <a:lnTo>
                    <a:pt x="8880" y="15636"/>
                  </a:lnTo>
                  <a:cubicBezTo>
                    <a:pt x="8903" y="15567"/>
                    <a:pt x="8926" y="15476"/>
                    <a:pt x="8971" y="15408"/>
                  </a:cubicBezTo>
                  <a:lnTo>
                    <a:pt x="9017" y="15271"/>
                  </a:lnTo>
                  <a:lnTo>
                    <a:pt x="9017" y="15225"/>
                  </a:lnTo>
                  <a:cubicBezTo>
                    <a:pt x="9040" y="15225"/>
                    <a:pt x="9040" y="15202"/>
                    <a:pt x="9040" y="15179"/>
                  </a:cubicBezTo>
                  <a:lnTo>
                    <a:pt x="9063" y="15157"/>
                  </a:lnTo>
                  <a:lnTo>
                    <a:pt x="9063" y="15111"/>
                  </a:lnTo>
                  <a:lnTo>
                    <a:pt x="9085" y="15111"/>
                  </a:lnTo>
                  <a:lnTo>
                    <a:pt x="9085" y="15088"/>
                  </a:lnTo>
                  <a:cubicBezTo>
                    <a:pt x="9154" y="14883"/>
                    <a:pt x="9222" y="14677"/>
                    <a:pt x="9291" y="14495"/>
                  </a:cubicBezTo>
                  <a:cubicBezTo>
                    <a:pt x="9336" y="14335"/>
                    <a:pt x="9405" y="14152"/>
                    <a:pt x="9473" y="13970"/>
                  </a:cubicBezTo>
                  <a:cubicBezTo>
                    <a:pt x="9496" y="13878"/>
                    <a:pt x="9519" y="13810"/>
                    <a:pt x="9542" y="13719"/>
                  </a:cubicBezTo>
                  <a:cubicBezTo>
                    <a:pt x="9565" y="13627"/>
                    <a:pt x="9588" y="13536"/>
                    <a:pt x="9610" y="13422"/>
                  </a:cubicBezTo>
                  <a:lnTo>
                    <a:pt x="9656" y="13285"/>
                  </a:lnTo>
                  <a:cubicBezTo>
                    <a:pt x="9702" y="13148"/>
                    <a:pt x="9747" y="12988"/>
                    <a:pt x="9770" y="12851"/>
                  </a:cubicBezTo>
                  <a:cubicBezTo>
                    <a:pt x="9793" y="12760"/>
                    <a:pt x="9816" y="12669"/>
                    <a:pt x="9816" y="12577"/>
                  </a:cubicBezTo>
                  <a:cubicBezTo>
                    <a:pt x="9861" y="12372"/>
                    <a:pt x="9907" y="12189"/>
                    <a:pt x="9930" y="12029"/>
                  </a:cubicBezTo>
                  <a:cubicBezTo>
                    <a:pt x="9953" y="11938"/>
                    <a:pt x="9953" y="11847"/>
                    <a:pt x="9976" y="11756"/>
                  </a:cubicBezTo>
                  <a:cubicBezTo>
                    <a:pt x="9976" y="11687"/>
                    <a:pt x="9976" y="11641"/>
                    <a:pt x="9976" y="11573"/>
                  </a:cubicBezTo>
                  <a:cubicBezTo>
                    <a:pt x="9976" y="11527"/>
                    <a:pt x="9976" y="11459"/>
                    <a:pt x="9976" y="11413"/>
                  </a:cubicBezTo>
                  <a:cubicBezTo>
                    <a:pt x="9976" y="11413"/>
                    <a:pt x="9976" y="11390"/>
                    <a:pt x="9953" y="11390"/>
                  </a:cubicBezTo>
                  <a:cubicBezTo>
                    <a:pt x="10021" y="11162"/>
                    <a:pt x="10067" y="10888"/>
                    <a:pt x="10090" y="10614"/>
                  </a:cubicBezTo>
                  <a:lnTo>
                    <a:pt x="10113" y="10523"/>
                  </a:lnTo>
                  <a:cubicBezTo>
                    <a:pt x="10113" y="10386"/>
                    <a:pt x="10135" y="10249"/>
                    <a:pt x="10158" y="10135"/>
                  </a:cubicBezTo>
                  <a:lnTo>
                    <a:pt x="10158" y="10089"/>
                  </a:lnTo>
                  <a:cubicBezTo>
                    <a:pt x="10158" y="10021"/>
                    <a:pt x="10181" y="9930"/>
                    <a:pt x="10181" y="9838"/>
                  </a:cubicBezTo>
                  <a:cubicBezTo>
                    <a:pt x="10181" y="9815"/>
                    <a:pt x="10181" y="9770"/>
                    <a:pt x="10181" y="9747"/>
                  </a:cubicBezTo>
                  <a:cubicBezTo>
                    <a:pt x="10181" y="9724"/>
                    <a:pt x="10204" y="9701"/>
                    <a:pt x="10204" y="9678"/>
                  </a:cubicBezTo>
                  <a:cubicBezTo>
                    <a:pt x="10227" y="9564"/>
                    <a:pt x="10227" y="9473"/>
                    <a:pt x="10249" y="9359"/>
                  </a:cubicBezTo>
                  <a:cubicBezTo>
                    <a:pt x="10249" y="9313"/>
                    <a:pt x="10249" y="9268"/>
                    <a:pt x="10249" y="9199"/>
                  </a:cubicBezTo>
                  <a:cubicBezTo>
                    <a:pt x="10272" y="9062"/>
                    <a:pt x="10295" y="8902"/>
                    <a:pt x="10295" y="8765"/>
                  </a:cubicBezTo>
                  <a:cubicBezTo>
                    <a:pt x="10295" y="8697"/>
                    <a:pt x="10295" y="8628"/>
                    <a:pt x="10318" y="8583"/>
                  </a:cubicBezTo>
                  <a:cubicBezTo>
                    <a:pt x="10318" y="8492"/>
                    <a:pt x="10318" y="8400"/>
                    <a:pt x="10318" y="8309"/>
                  </a:cubicBezTo>
                  <a:cubicBezTo>
                    <a:pt x="10341" y="8149"/>
                    <a:pt x="10341" y="7989"/>
                    <a:pt x="10341" y="7830"/>
                  </a:cubicBezTo>
                  <a:cubicBezTo>
                    <a:pt x="10341" y="7647"/>
                    <a:pt x="10341" y="7442"/>
                    <a:pt x="10341" y="7259"/>
                  </a:cubicBezTo>
                  <a:cubicBezTo>
                    <a:pt x="10341" y="7054"/>
                    <a:pt x="10341" y="6871"/>
                    <a:pt x="10341" y="6666"/>
                  </a:cubicBezTo>
                  <a:cubicBezTo>
                    <a:pt x="10318" y="6277"/>
                    <a:pt x="10318" y="5912"/>
                    <a:pt x="10295" y="5570"/>
                  </a:cubicBezTo>
                  <a:cubicBezTo>
                    <a:pt x="10295" y="5479"/>
                    <a:pt x="10272" y="5387"/>
                    <a:pt x="10272" y="5296"/>
                  </a:cubicBezTo>
                  <a:cubicBezTo>
                    <a:pt x="10272" y="5250"/>
                    <a:pt x="10272" y="5205"/>
                    <a:pt x="10272" y="5182"/>
                  </a:cubicBezTo>
                  <a:cubicBezTo>
                    <a:pt x="10249" y="5113"/>
                    <a:pt x="10249" y="5068"/>
                    <a:pt x="10249" y="4999"/>
                  </a:cubicBezTo>
                  <a:cubicBezTo>
                    <a:pt x="10227" y="4817"/>
                    <a:pt x="10204" y="4611"/>
                    <a:pt x="10158" y="4406"/>
                  </a:cubicBezTo>
                  <a:cubicBezTo>
                    <a:pt x="10158" y="4315"/>
                    <a:pt x="10135" y="4200"/>
                    <a:pt x="10113" y="4086"/>
                  </a:cubicBezTo>
                  <a:lnTo>
                    <a:pt x="10090" y="3904"/>
                  </a:lnTo>
                  <a:cubicBezTo>
                    <a:pt x="10090" y="3858"/>
                    <a:pt x="10067" y="3812"/>
                    <a:pt x="10067" y="3744"/>
                  </a:cubicBezTo>
                  <a:cubicBezTo>
                    <a:pt x="10067" y="3721"/>
                    <a:pt x="10044" y="3675"/>
                    <a:pt x="10044" y="3630"/>
                  </a:cubicBezTo>
                  <a:cubicBezTo>
                    <a:pt x="10044" y="3538"/>
                    <a:pt x="10021" y="3470"/>
                    <a:pt x="9998" y="3379"/>
                  </a:cubicBezTo>
                  <a:cubicBezTo>
                    <a:pt x="9976" y="3219"/>
                    <a:pt x="9930" y="3059"/>
                    <a:pt x="9884" y="2899"/>
                  </a:cubicBezTo>
                  <a:lnTo>
                    <a:pt x="9884" y="2922"/>
                  </a:lnTo>
                  <a:cubicBezTo>
                    <a:pt x="9861" y="2854"/>
                    <a:pt x="9839" y="2762"/>
                    <a:pt x="9816" y="2671"/>
                  </a:cubicBezTo>
                  <a:cubicBezTo>
                    <a:pt x="9793" y="2580"/>
                    <a:pt x="9770" y="2511"/>
                    <a:pt x="9724" y="2443"/>
                  </a:cubicBezTo>
                  <a:cubicBezTo>
                    <a:pt x="9702" y="2352"/>
                    <a:pt x="9656" y="2283"/>
                    <a:pt x="9633" y="2215"/>
                  </a:cubicBezTo>
                  <a:cubicBezTo>
                    <a:pt x="9588" y="2123"/>
                    <a:pt x="9542" y="2055"/>
                    <a:pt x="9496" y="1964"/>
                  </a:cubicBezTo>
                  <a:lnTo>
                    <a:pt x="9359" y="1781"/>
                  </a:lnTo>
                  <a:cubicBezTo>
                    <a:pt x="9336" y="1735"/>
                    <a:pt x="9314" y="1712"/>
                    <a:pt x="9291" y="1667"/>
                  </a:cubicBezTo>
                  <a:cubicBezTo>
                    <a:pt x="9268" y="1621"/>
                    <a:pt x="9245" y="1598"/>
                    <a:pt x="9222" y="1575"/>
                  </a:cubicBezTo>
                  <a:cubicBezTo>
                    <a:pt x="9177" y="1484"/>
                    <a:pt x="9131" y="1416"/>
                    <a:pt x="9085" y="1347"/>
                  </a:cubicBezTo>
                  <a:cubicBezTo>
                    <a:pt x="9017" y="1256"/>
                    <a:pt x="8948" y="1187"/>
                    <a:pt x="8880" y="1096"/>
                  </a:cubicBezTo>
                  <a:cubicBezTo>
                    <a:pt x="8857" y="1051"/>
                    <a:pt x="8811" y="1005"/>
                    <a:pt x="8789" y="982"/>
                  </a:cubicBezTo>
                  <a:lnTo>
                    <a:pt x="8766" y="936"/>
                  </a:lnTo>
                  <a:cubicBezTo>
                    <a:pt x="8720" y="891"/>
                    <a:pt x="8652" y="822"/>
                    <a:pt x="8606" y="777"/>
                  </a:cubicBezTo>
                  <a:lnTo>
                    <a:pt x="8583" y="754"/>
                  </a:lnTo>
                  <a:cubicBezTo>
                    <a:pt x="8492" y="640"/>
                    <a:pt x="8423" y="571"/>
                    <a:pt x="8332" y="503"/>
                  </a:cubicBezTo>
                  <a:cubicBezTo>
                    <a:pt x="8286" y="457"/>
                    <a:pt x="8241" y="434"/>
                    <a:pt x="8195" y="389"/>
                  </a:cubicBezTo>
                  <a:cubicBezTo>
                    <a:pt x="8172" y="366"/>
                    <a:pt x="8104" y="343"/>
                    <a:pt x="8058" y="320"/>
                  </a:cubicBezTo>
                  <a:lnTo>
                    <a:pt x="8035" y="297"/>
                  </a:lnTo>
                  <a:lnTo>
                    <a:pt x="7990" y="297"/>
                  </a:lnTo>
                  <a:cubicBezTo>
                    <a:pt x="7967" y="274"/>
                    <a:pt x="7944" y="274"/>
                    <a:pt x="7944" y="274"/>
                  </a:cubicBezTo>
                  <a:cubicBezTo>
                    <a:pt x="7898" y="297"/>
                    <a:pt x="7898" y="297"/>
                    <a:pt x="7876" y="297"/>
                  </a:cubicBezTo>
                  <a:lnTo>
                    <a:pt x="7762" y="297"/>
                  </a:lnTo>
                  <a:cubicBezTo>
                    <a:pt x="7716" y="206"/>
                    <a:pt x="7670" y="115"/>
                    <a:pt x="7625" y="46"/>
                  </a:cubicBezTo>
                  <a:cubicBezTo>
                    <a:pt x="7602" y="23"/>
                    <a:pt x="7556" y="1"/>
                    <a:pt x="7510" y="1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5"/>
            <p:cNvSpPr/>
            <p:nvPr/>
          </p:nvSpPr>
          <p:spPr>
            <a:xfrm>
              <a:off x="6848900" y="1768425"/>
              <a:ext cx="265350" cy="220300"/>
            </a:xfrm>
            <a:custGeom>
              <a:avLst/>
              <a:gdLst/>
              <a:ahLst/>
              <a:cxnLst/>
              <a:rect l="l" t="t" r="r" b="b"/>
              <a:pathLst>
                <a:path w="10614" h="8812" extrusionOk="0">
                  <a:moveTo>
                    <a:pt x="4474" y="1"/>
                  </a:moveTo>
                  <a:cubicBezTo>
                    <a:pt x="4291" y="1"/>
                    <a:pt x="4086" y="24"/>
                    <a:pt x="3903" y="69"/>
                  </a:cubicBezTo>
                  <a:cubicBezTo>
                    <a:pt x="3858" y="69"/>
                    <a:pt x="3835" y="92"/>
                    <a:pt x="3812" y="138"/>
                  </a:cubicBezTo>
                  <a:cubicBezTo>
                    <a:pt x="3721" y="138"/>
                    <a:pt x="3652" y="138"/>
                    <a:pt x="3561" y="161"/>
                  </a:cubicBezTo>
                  <a:lnTo>
                    <a:pt x="3515" y="161"/>
                  </a:lnTo>
                  <a:cubicBezTo>
                    <a:pt x="3470" y="161"/>
                    <a:pt x="3424" y="184"/>
                    <a:pt x="3378" y="184"/>
                  </a:cubicBezTo>
                  <a:lnTo>
                    <a:pt x="3333" y="184"/>
                  </a:lnTo>
                  <a:cubicBezTo>
                    <a:pt x="3264" y="206"/>
                    <a:pt x="3196" y="206"/>
                    <a:pt x="3127" y="229"/>
                  </a:cubicBezTo>
                  <a:cubicBezTo>
                    <a:pt x="3059" y="252"/>
                    <a:pt x="2967" y="252"/>
                    <a:pt x="2876" y="298"/>
                  </a:cubicBezTo>
                  <a:cubicBezTo>
                    <a:pt x="2831" y="298"/>
                    <a:pt x="2785" y="321"/>
                    <a:pt x="2739" y="343"/>
                  </a:cubicBezTo>
                  <a:lnTo>
                    <a:pt x="2625" y="389"/>
                  </a:lnTo>
                  <a:cubicBezTo>
                    <a:pt x="2557" y="412"/>
                    <a:pt x="2465" y="435"/>
                    <a:pt x="2397" y="458"/>
                  </a:cubicBezTo>
                  <a:cubicBezTo>
                    <a:pt x="2260" y="503"/>
                    <a:pt x="2123" y="572"/>
                    <a:pt x="1986" y="640"/>
                  </a:cubicBezTo>
                  <a:lnTo>
                    <a:pt x="1895" y="686"/>
                  </a:lnTo>
                  <a:cubicBezTo>
                    <a:pt x="1803" y="709"/>
                    <a:pt x="1735" y="754"/>
                    <a:pt x="1666" y="777"/>
                  </a:cubicBezTo>
                  <a:lnTo>
                    <a:pt x="1644" y="800"/>
                  </a:lnTo>
                  <a:cubicBezTo>
                    <a:pt x="1552" y="846"/>
                    <a:pt x="1484" y="891"/>
                    <a:pt x="1393" y="937"/>
                  </a:cubicBezTo>
                  <a:cubicBezTo>
                    <a:pt x="1347" y="982"/>
                    <a:pt x="1301" y="1005"/>
                    <a:pt x="1278" y="1051"/>
                  </a:cubicBezTo>
                  <a:lnTo>
                    <a:pt x="1210" y="1097"/>
                  </a:lnTo>
                  <a:cubicBezTo>
                    <a:pt x="1187" y="1119"/>
                    <a:pt x="1164" y="1142"/>
                    <a:pt x="1141" y="1165"/>
                  </a:cubicBezTo>
                  <a:cubicBezTo>
                    <a:pt x="1119" y="1165"/>
                    <a:pt x="1096" y="1188"/>
                    <a:pt x="1073" y="1211"/>
                  </a:cubicBezTo>
                  <a:cubicBezTo>
                    <a:pt x="1027" y="1256"/>
                    <a:pt x="982" y="1279"/>
                    <a:pt x="959" y="1325"/>
                  </a:cubicBezTo>
                  <a:lnTo>
                    <a:pt x="913" y="1371"/>
                  </a:lnTo>
                  <a:cubicBezTo>
                    <a:pt x="890" y="1393"/>
                    <a:pt x="868" y="1416"/>
                    <a:pt x="845" y="1439"/>
                  </a:cubicBezTo>
                  <a:lnTo>
                    <a:pt x="822" y="1462"/>
                  </a:lnTo>
                  <a:cubicBezTo>
                    <a:pt x="776" y="1485"/>
                    <a:pt x="753" y="1530"/>
                    <a:pt x="708" y="1553"/>
                  </a:cubicBezTo>
                  <a:cubicBezTo>
                    <a:pt x="685" y="1576"/>
                    <a:pt x="662" y="1599"/>
                    <a:pt x="639" y="1622"/>
                  </a:cubicBezTo>
                  <a:cubicBezTo>
                    <a:pt x="594" y="1667"/>
                    <a:pt x="548" y="1690"/>
                    <a:pt x="502" y="1736"/>
                  </a:cubicBezTo>
                  <a:cubicBezTo>
                    <a:pt x="480" y="1781"/>
                    <a:pt x="434" y="1804"/>
                    <a:pt x="411" y="1850"/>
                  </a:cubicBezTo>
                  <a:cubicBezTo>
                    <a:pt x="388" y="1873"/>
                    <a:pt x="365" y="1895"/>
                    <a:pt x="343" y="1918"/>
                  </a:cubicBezTo>
                  <a:cubicBezTo>
                    <a:pt x="274" y="2010"/>
                    <a:pt x="206" y="2078"/>
                    <a:pt x="114" y="2124"/>
                  </a:cubicBezTo>
                  <a:cubicBezTo>
                    <a:pt x="91" y="2169"/>
                    <a:pt x="69" y="2215"/>
                    <a:pt x="91" y="2261"/>
                  </a:cubicBezTo>
                  <a:cubicBezTo>
                    <a:pt x="46" y="2284"/>
                    <a:pt x="23" y="2329"/>
                    <a:pt x="23" y="2352"/>
                  </a:cubicBezTo>
                  <a:cubicBezTo>
                    <a:pt x="0" y="2398"/>
                    <a:pt x="23" y="2443"/>
                    <a:pt x="46" y="2466"/>
                  </a:cubicBezTo>
                  <a:cubicBezTo>
                    <a:pt x="46" y="2512"/>
                    <a:pt x="91" y="2535"/>
                    <a:pt x="137" y="2557"/>
                  </a:cubicBezTo>
                  <a:cubicBezTo>
                    <a:pt x="206" y="2557"/>
                    <a:pt x="274" y="2557"/>
                    <a:pt x="365" y="2580"/>
                  </a:cubicBezTo>
                  <a:cubicBezTo>
                    <a:pt x="753" y="2626"/>
                    <a:pt x="1073" y="2694"/>
                    <a:pt x="1370" y="2809"/>
                  </a:cubicBezTo>
                  <a:lnTo>
                    <a:pt x="1415" y="2809"/>
                  </a:lnTo>
                  <a:cubicBezTo>
                    <a:pt x="1438" y="2831"/>
                    <a:pt x="1461" y="2831"/>
                    <a:pt x="1484" y="2831"/>
                  </a:cubicBezTo>
                  <a:lnTo>
                    <a:pt x="1552" y="2831"/>
                  </a:lnTo>
                  <a:cubicBezTo>
                    <a:pt x="1621" y="2809"/>
                    <a:pt x="1666" y="2763"/>
                    <a:pt x="1689" y="2740"/>
                  </a:cubicBezTo>
                  <a:cubicBezTo>
                    <a:pt x="1712" y="2694"/>
                    <a:pt x="1758" y="2672"/>
                    <a:pt x="1781" y="2626"/>
                  </a:cubicBezTo>
                  <a:lnTo>
                    <a:pt x="1826" y="2580"/>
                  </a:lnTo>
                  <a:cubicBezTo>
                    <a:pt x="1872" y="2512"/>
                    <a:pt x="1940" y="2466"/>
                    <a:pt x="2009" y="2398"/>
                  </a:cubicBezTo>
                  <a:lnTo>
                    <a:pt x="2054" y="2352"/>
                  </a:lnTo>
                  <a:cubicBezTo>
                    <a:pt x="2077" y="2329"/>
                    <a:pt x="2100" y="2306"/>
                    <a:pt x="2123" y="2284"/>
                  </a:cubicBezTo>
                  <a:lnTo>
                    <a:pt x="2214" y="2238"/>
                  </a:lnTo>
                  <a:cubicBezTo>
                    <a:pt x="2260" y="2192"/>
                    <a:pt x="2306" y="2169"/>
                    <a:pt x="2328" y="2147"/>
                  </a:cubicBezTo>
                  <a:lnTo>
                    <a:pt x="2306" y="2147"/>
                  </a:lnTo>
                  <a:cubicBezTo>
                    <a:pt x="2442" y="2055"/>
                    <a:pt x="2602" y="1964"/>
                    <a:pt x="2739" y="1895"/>
                  </a:cubicBezTo>
                  <a:lnTo>
                    <a:pt x="2785" y="1873"/>
                  </a:lnTo>
                  <a:cubicBezTo>
                    <a:pt x="2853" y="1804"/>
                    <a:pt x="2945" y="1781"/>
                    <a:pt x="3013" y="1736"/>
                  </a:cubicBezTo>
                  <a:cubicBezTo>
                    <a:pt x="3104" y="1690"/>
                    <a:pt x="3196" y="1644"/>
                    <a:pt x="3264" y="1599"/>
                  </a:cubicBezTo>
                  <a:cubicBezTo>
                    <a:pt x="3310" y="1599"/>
                    <a:pt x="3356" y="1576"/>
                    <a:pt x="3378" y="1553"/>
                  </a:cubicBezTo>
                  <a:cubicBezTo>
                    <a:pt x="3424" y="1553"/>
                    <a:pt x="3470" y="1530"/>
                    <a:pt x="3515" y="1507"/>
                  </a:cubicBezTo>
                  <a:lnTo>
                    <a:pt x="3561" y="1485"/>
                  </a:lnTo>
                  <a:cubicBezTo>
                    <a:pt x="3629" y="1462"/>
                    <a:pt x="3721" y="1439"/>
                    <a:pt x="3789" y="1416"/>
                  </a:cubicBezTo>
                  <a:cubicBezTo>
                    <a:pt x="3903" y="1371"/>
                    <a:pt x="4017" y="1348"/>
                    <a:pt x="4132" y="1325"/>
                  </a:cubicBezTo>
                  <a:cubicBezTo>
                    <a:pt x="4223" y="1279"/>
                    <a:pt x="4337" y="1256"/>
                    <a:pt x="4451" y="1256"/>
                  </a:cubicBezTo>
                  <a:cubicBezTo>
                    <a:pt x="4542" y="1234"/>
                    <a:pt x="4657" y="1234"/>
                    <a:pt x="4748" y="1234"/>
                  </a:cubicBezTo>
                  <a:lnTo>
                    <a:pt x="4885" y="1234"/>
                  </a:lnTo>
                  <a:cubicBezTo>
                    <a:pt x="5022" y="1234"/>
                    <a:pt x="5182" y="1256"/>
                    <a:pt x="5318" y="1279"/>
                  </a:cubicBezTo>
                  <a:cubicBezTo>
                    <a:pt x="5433" y="1279"/>
                    <a:pt x="5524" y="1302"/>
                    <a:pt x="5615" y="1325"/>
                  </a:cubicBezTo>
                  <a:lnTo>
                    <a:pt x="5775" y="1325"/>
                  </a:lnTo>
                  <a:cubicBezTo>
                    <a:pt x="5821" y="1348"/>
                    <a:pt x="5866" y="1348"/>
                    <a:pt x="5912" y="1348"/>
                  </a:cubicBezTo>
                  <a:cubicBezTo>
                    <a:pt x="6003" y="1371"/>
                    <a:pt x="6117" y="1393"/>
                    <a:pt x="6209" y="1416"/>
                  </a:cubicBezTo>
                  <a:cubicBezTo>
                    <a:pt x="6300" y="1439"/>
                    <a:pt x="6391" y="1462"/>
                    <a:pt x="6483" y="1485"/>
                  </a:cubicBezTo>
                  <a:cubicBezTo>
                    <a:pt x="6620" y="1553"/>
                    <a:pt x="6756" y="1622"/>
                    <a:pt x="6871" y="1690"/>
                  </a:cubicBezTo>
                  <a:cubicBezTo>
                    <a:pt x="6985" y="1759"/>
                    <a:pt x="7099" y="1850"/>
                    <a:pt x="7236" y="1941"/>
                  </a:cubicBezTo>
                  <a:lnTo>
                    <a:pt x="7259" y="1941"/>
                  </a:lnTo>
                  <a:lnTo>
                    <a:pt x="7396" y="2055"/>
                  </a:lnTo>
                  <a:lnTo>
                    <a:pt x="7533" y="2169"/>
                  </a:lnTo>
                  <a:cubicBezTo>
                    <a:pt x="7601" y="2215"/>
                    <a:pt x="7692" y="2284"/>
                    <a:pt x="7784" y="2352"/>
                  </a:cubicBezTo>
                  <a:cubicBezTo>
                    <a:pt x="7875" y="2420"/>
                    <a:pt x="7943" y="2512"/>
                    <a:pt x="8035" y="2580"/>
                  </a:cubicBezTo>
                  <a:cubicBezTo>
                    <a:pt x="8058" y="2603"/>
                    <a:pt x="8103" y="2649"/>
                    <a:pt x="8126" y="2672"/>
                  </a:cubicBezTo>
                  <a:cubicBezTo>
                    <a:pt x="8172" y="2717"/>
                    <a:pt x="8217" y="2763"/>
                    <a:pt x="8263" y="2809"/>
                  </a:cubicBezTo>
                  <a:cubicBezTo>
                    <a:pt x="8331" y="2900"/>
                    <a:pt x="8400" y="2968"/>
                    <a:pt x="8446" y="3014"/>
                  </a:cubicBezTo>
                  <a:cubicBezTo>
                    <a:pt x="8605" y="3219"/>
                    <a:pt x="8742" y="3402"/>
                    <a:pt x="8834" y="3607"/>
                  </a:cubicBezTo>
                  <a:lnTo>
                    <a:pt x="8879" y="3699"/>
                  </a:lnTo>
                  <a:cubicBezTo>
                    <a:pt x="8902" y="3767"/>
                    <a:pt x="8925" y="3836"/>
                    <a:pt x="8971" y="3904"/>
                  </a:cubicBezTo>
                  <a:lnTo>
                    <a:pt x="8971" y="3927"/>
                  </a:lnTo>
                  <a:cubicBezTo>
                    <a:pt x="8993" y="3973"/>
                    <a:pt x="8993" y="3995"/>
                    <a:pt x="9016" y="4041"/>
                  </a:cubicBezTo>
                  <a:cubicBezTo>
                    <a:pt x="9016" y="4087"/>
                    <a:pt x="9039" y="4132"/>
                    <a:pt x="9039" y="4178"/>
                  </a:cubicBezTo>
                  <a:cubicBezTo>
                    <a:pt x="9062" y="4246"/>
                    <a:pt x="9062" y="4292"/>
                    <a:pt x="9085" y="4361"/>
                  </a:cubicBezTo>
                  <a:cubicBezTo>
                    <a:pt x="9085" y="4429"/>
                    <a:pt x="9107" y="4498"/>
                    <a:pt x="9107" y="4566"/>
                  </a:cubicBezTo>
                  <a:cubicBezTo>
                    <a:pt x="9107" y="4612"/>
                    <a:pt x="9107" y="4680"/>
                    <a:pt x="9130" y="4749"/>
                  </a:cubicBezTo>
                  <a:lnTo>
                    <a:pt x="9130" y="4817"/>
                  </a:lnTo>
                  <a:lnTo>
                    <a:pt x="9130" y="4908"/>
                  </a:lnTo>
                  <a:cubicBezTo>
                    <a:pt x="9153" y="5023"/>
                    <a:pt x="9153" y="5160"/>
                    <a:pt x="9153" y="5274"/>
                  </a:cubicBezTo>
                  <a:cubicBezTo>
                    <a:pt x="9130" y="5365"/>
                    <a:pt x="9107" y="5433"/>
                    <a:pt x="9085" y="5525"/>
                  </a:cubicBezTo>
                  <a:cubicBezTo>
                    <a:pt x="9039" y="5616"/>
                    <a:pt x="9016" y="5707"/>
                    <a:pt x="8993" y="5799"/>
                  </a:cubicBezTo>
                  <a:cubicBezTo>
                    <a:pt x="8971" y="5913"/>
                    <a:pt x="8948" y="6004"/>
                    <a:pt x="8925" y="6095"/>
                  </a:cubicBezTo>
                  <a:cubicBezTo>
                    <a:pt x="8902" y="6164"/>
                    <a:pt x="8879" y="6255"/>
                    <a:pt x="8834" y="6346"/>
                  </a:cubicBezTo>
                  <a:cubicBezTo>
                    <a:pt x="8788" y="6461"/>
                    <a:pt x="8719" y="6597"/>
                    <a:pt x="8628" y="6780"/>
                  </a:cubicBezTo>
                  <a:cubicBezTo>
                    <a:pt x="8605" y="6803"/>
                    <a:pt x="8605" y="6849"/>
                    <a:pt x="8582" y="6894"/>
                  </a:cubicBezTo>
                  <a:cubicBezTo>
                    <a:pt x="8560" y="6917"/>
                    <a:pt x="8537" y="6963"/>
                    <a:pt x="8514" y="6986"/>
                  </a:cubicBezTo>
                  <a:cubicBezTo>
                    <a:pt x="8491" y="7054"/>
                    <a:pt x="8468" y="7100"/>
                    <a:pt x="8423" y="7145"/>
                  </a:cubicBezTo>
                  <a:cubicBezTo>
                    <a:pt x="8400" y="7191"/>
                    <a:pt x="8377" y="7214"/>
                    <a:pt x="8354" y="7259"/>
                  </a:cubicBezTo>
                  <a:cubicBezTo>
                    <a:pt x="8309" y="7328"/>
                    <a:pt x="8263" y="7396"/>
                    <a:pt x="8263" y="7488"/>
                  </a:cubicBezTo>
                  <a:cubicBezTo>
                    <a:pt x="8286" y="7533"/>
                    <a:pt x="8286" y="7602"/>
                    <a:pt x="8331" y="7670"/>
                  </a:cubicBezTo>
                  <a:cubicBezTo>
                    <a:pt x="8354" y="7693"/>
                    <a:pt x="8377" y="7716"/>
                    <a:pt x="8400" y="7739"/>
                  </a:cubicBezTo>
                  <a:lnTo>
                    <a:pt x="8423" y="7762"/>
                  </a:lnTo>
                  <a:lnTo>
                    <a:pt x="8446" y="7807"/>
                  </a:lnTo>
                  <a:lnTo>
                    <a:pt x="8468" y="7830"/>
                  </a:lnTo>
                  <a:cubicBezTo>
                    <a:pt x="8491" y="7853"/>
                    <a:pt x="8514" y="7899"/>
                    <a:pt x="8560" y="7944"/>
                  </a:cubicBezTo>
                  <a:cubicBezTo>
                    <a:pt x="8582" y="7967"/>
                    <a:pt x="8582" y="7990"/>
                    <a:pt x="8605" y="8013"/>
                  </a:cubicBezTo>
                  <a:cubicBezTo>
                    <a:pt x="8605" y="8035"/>
                    <a:pt x="8628" y="8035"/>
                    <a:pt x="8628" y="8058"/>
                  </a:cubicBezTo>
                  <a:lnTo>
                    <a:pt x="8651" y="8081"/>
                  </a:lnTo>
                  <a:cubicBezTo>
                    <a:pt x="8674" y="8127"/>
                    <a:pt x="8697" y="8172"/>
                    <a:pt x="8742" y="8218"/>
                  </a:cubicBezTo>
                  <a:lnTo>
                    <a:pt x="8765" y="8241"/>
                  </a:lnTo>
                  <a:cubicBezTo>
                    <a:pt x="8765" y="8264"/>
                    <a:pt x="8788" y="8287"/>
                    <a:pt x="8788" y="8309"/>
                  </a:cubicBezTo>
                  <a:cubicBezTo>
                    <a:pt x="8811" y="8332"/>
                    <a:pt x="8834" y="8378"/>
                    <a:pt x="8856" y="8424"/>
                  </a:cubicBezTo>
                  <a:lnTo>
                    <a:pt x="8879" y="8469"/>
                  </a:lnTo>
                  <a:cubicBezTo>
                    <a:pt x="8902" y="8515"/>
                    <a:pt x="8925" y="8583"/>
                    <a:pt x="8971" y="8652"/>
                  </a:cubicBezTo>
                  <a:cubicBezTo>
                    <a:pt x="8971" y="8675"/>
                    <a:pt x="8993" y="8697"/>
                    <a:pt x="8993" y="8697"/>
                  </a:cubicBezTo>
                  <a:cubicBezTo>
                    <a:pt x="8993" y="8720"/>
                    <a:pt x="9016" y="8720"/>
                    <a:pt x="9016" y="8743"/>
                  </a:cubicBezTo>
                  <a:cubicBezTo>
                    <a:pt x="9062" y="8789"/>
                    <a:pt x="9130" y="8812"/>
                    <a:pt x="9176" y="8812"/>
                  </a:cubicBezTo>
                  <a:cubicBezTo>
                    <a:pt x="9199" y="8812"/>
                    <a:pt x="9222" y="8812"/>
                    <a:pt x="9244" y="8789"/>
                  </a:cubicBezTo>
                  <a:lnTo>
                    <a:pt x="9153" y="8789"/>
                  </a:lnTo>
                  <a:cubicBezTo>
                    <a:pt x="9153" y="8789"/>
                    <a:pt x="9130" y="8766"/>
                    <a:pt x="9130" y="8766"/>
                  </a:cubicBezTo>
                  <a:cubicBezTo>
                    <a:pt x="9130" y="8743"/>
                    <a:pt x="9130" y="8743"/>
                    <a:pt x="9130" y="8720"/>
                  </a:cubicBezTo>
                  <a:cubicBezTo>
                    <a:pt x="9153" y="8697"/>
                    <a:pt x="9176" y="8675"/>
                    <a:pt x="9176" y="8652"/>
                  </a:cubicBezTo>
                  <a:lnTo>
                    <a:pt x="9199" y="8629"/>
                  </a:lnTo>
                  <a:cubicBezTo>
                    <a:pt x="9222" y="8583"/>
                    <a:pt x="9244" y="8560"/>
                    <a:pt x="9267" y="8538"/>
                  </a:cubicBezTo>
                  <a:cubicBezTo>
                    <a:pt x="9290" y="8492"/>
                    <a:pt x="9336" y="8446"/>
                    <a:pt x="9359" y="8424"/>
                  </a:cubicBezTo>
                  <a:cubicBezTo>
                    <a:pt x="9359" y="8378"/>
                    <a:pt x="9336" y="8332"/>
                    <a:pt x="9336" y="8287"/>
                  </a:cubicBezTo>
                  <a:cubicBezTo>
                    <a:pt x="9336" y="8264"/>
                    <a:pt x="9313" y="8264"/>
                    <a:pt x="9313" y="8241"/>
                  </a:cubicBezTo>
                  <a:lnTo>
                    <a:pt x="9336" y="8195"/>
                  </a:lnTo>
                  <a:cubicBezTo>
                    <a:pt x="9359" y="8150"/>
                    <a:pt x="9404" y="8104"/>
                    <a:pt x="9427" y="8058"/>
                  </a:cubicBezTo>
                  <a:cubicBezTo>
                    <a:pt x="9450" y="8035"/>
                    <a:pt x="9473" y="7990"/>
                    <a:pt x="9496" y="7967"/>
                  </a:cubicBezTo>
                  <a:cubicBezTo>
                    <a:pt x="9564" y="7853"/>
                    <a:pt x="9632" y="7739"/>
                    <a:pt x="9701" y="7647"/>
                  </a:cubicBezTo>
                  <a:cubicBezTo>
                    <a:pt x="9769" y="7511"/>
                    <a:pt x="9838" y="7374"/>
                    <a:pt x="9906" y="7282"/>
                  </a:cubicBezTo>
                  <a:cubicBezTo>
                    <a:pt x="9952" y="7168"/>
                    <a:pt x="9998" y="7031"/>
                    <a:pt x="10066" y="6894"/>
                  </a:cubicBezTo>
                  <a:cubicBezTo>
                    <a:pt x="10089" y="6849"/>
                    <a:pt x="10112" y="6803"/>
                    <a:pt x="10135" y="6757"/>
                  </a:cubicBezTo>
                  <a:cubicBezTo>
                    <a:pt x="10135" y="6734"/>
                    <a:pt x="10135" y="6712"/>
                    <a:pt x="10135" y="6689"/>
                  </a:cubicBezTo>
                  <a:cubicBezTo>
                    <a:pt x="10157" y="6666"/>
                    <a:pt x="10157" y="6643"/>
                    <a:pt x="10157" y="6620"/>
                  </a:cubicBezTo>
                  <a:lnTo>
                    <a:pt x="10203" y="6552"/>
                  </a:lnTo>
                  <a:cubicBezTo>
                    <a:pt x="10226" y="6461"/>
                    <a:pt x="10272" y="6369"/>
                    <a:pt x="10294" y="6255"/>
                  </a:cubicBezTo>
                  <a:cubicBezTo>
                    <a:pt x="10340" y="6141"/>
                    <a:pt x="10363" y="6027"/>
                    <a:pt x="10363" y="5867"/>
                  </a:cubicBezTo>
                  <a:lnTo>
                    <a:pt x="10363" y="5890"/>
                  </a:lnTo>
                  <a:cubicBezTo>
                    <a:pt x="10386" y="5799"/>
                    <a:pt x="10409" y="5684"/>
                    <a:pt x="10431" y="5593"/>
                  </a:cubicBezTo>
                  <a:cubicBezTo>
                    <a:pt x="10454" y="5525"/>
                    <a:pt x="10454" y="5456"/>
                    <a:pt x="10477" y="5388"/>
                  </a:cubicBezTo>
                  <a:lnTo>
                    <a:pt x="10523" y="5251"/>
                  </a:lnTo>
                  <a:lnTo>
                    <a:pt x="10523" y="5205"/>
                  </a:lnTo>
                  <a:cubicBezTo>
                    <a:pt x="10568" y="5091"/>
                    <a:pt x="10591" y="4977"/>
                    <a:pt x="10591" y="4863"/>
                  </a:cubicBezTo>
                  <a:cubicBezTo>
                    <a:pt x="10614" y="4771"/>
                    <a:pt x="10591" y="4657"/>
                    <a:pt x="10591" y="4566"/>
                  </a:cubicBezTo>
                  <a:cubicBezTo>
                    <a:pt x="10614" y="4543"/>
                    <a:pt x="10614" y="4498"/>
                    <a:pt x="10591" y="4452"/>
                  </a:cubicBezTo>
                  <a:cubicBezTo>
                    <a:pt x="10591" y="4429"/>
                    <a:pt x="10591" y="4429"/>
                    <a:pt x="10591" y="4406"/>
                  </a:cubicBezTo>
                  <a:cubicBezTo>
                    <a:pt x="10568" y="4315"/>
                    <a:pt x="10568" y="4246"/>
                    <a:pt x="10568" y="4178"/>
                  </a:cubicBezTo>
                  <a:lnTo>
                    <a:pt x="10568" y="4087"/>
                  </a:lnTo>
                  <a:cubicBezTo>
                    <a:pt x="10568" y="3950"/>
                    <a:pt x="10523" y="3836"/>
                    <a:pt x="10477" y="3722"/>
                  </a:cubicBezTo>
                  <a:cubicBezTo>
                    <a:pt x="10477" y="3676"/>
                    <a:pt x="10454" y="3630"/>
                    <a:pt x="10454" y="3607"/>
                  </a:cubicBezTo>
                  <a:lnTo>
                    <a:pt x="10431" y="3539"/>
                  </a:lnTo>
                  <a:cubicBezTo>
                    <a:pt x="10409" y="3448"/>
                    <a:pt x="10363" y="3379"/>
                    <a:pt x="10340" y="3288"/>
                  </a:cubicBezTo>
                  <a:lnTo>
                    <a:pt x="10317" y="3265"/>
                  </a:lnTo>
                  <a:cubicBezTo>
                    <a:pt x="10272" y="3174"/>
                    <a:pt x="10226" y="3082"/>
                    <a:pt x="10180" y="2991"/>
                  </a:cubicBezTo>
                  <a:cubicBezTo>
                    <a:pt x="10180" y="2991"/>
                    <a:pt x="10157" y="2968"/>
                    <a:pt x="10157" y="2968"/>
                  </a:cubicBezTo>
                  <a:cubicBezTo>
                    <a:pt x="10135" y="2877"/>
                    <a:pt x="10089" y="2809"/>
                    <a:pt x="10043" y="2717"/>
                  </a:cubicBezTo>
                  <a:cubicBezTo>
                    <a:pt x="9998" y="2649"/>
                    <a:pt x="9952" y="2580"/>
                    <a:pt x="9884" y="2512"/>
                  </a:cubicBezTo>
                  <a:cubicBezTo>
                    <a:pt x="9838" y="2420"/>
                    <a:pt x="9769" y="2329"/>
                    <a:pt x="9701" y="2261"/>
                  </a:cubicBezTo>
                  <a:cubicBezTo>
                    <a:pt x="9632" y="2192"/>
                    <a:pt x="9564" y="2147"/>
                    <a:pt x="9518" y="2078"/>
                  </a:cubicBezTo>
                  <a:cubicBezTo>
                    <a:pt x="9427" y="2010"/>
                    <a:pt x="9359" y="1941"/>
                    <a:pt x="9290" y="1873"/>
                  </a:cubicBezTo>
                  <a:cubicBezTo>
                    <a:pt x="9199" y="1804"/>
                    <a:pt x="9107" y="1759"/>
                    <a:pt x="9016" y="1713"/>
                  </a:cubicBezTo>
                  <a:cubicBezTo>
                    <a:pt x="8971" y="1667"/>
                    <a:pt x="8902" y="1622"/>
                    <a:pt x="8834" y="1599"/>
                  </a:cubicBezTo>
                  <a:cubicBezTo>
                    <a:pt x="8742" y="1530"/>
                    <a:pt x="8651" y="1485"/>
                    <a:pt x="8560" y="1439"/>
                  </a:cubicBezTo>
                  <a:cubicBezTo>
                    <a:pt x="8468" y="1393"/>
                    <a:pt x="8400" y="1348"/>
                    <a:pt x="8331" y="1279"/>
                  </a:cubicBezTo>
                  <a:cubicBezTo>
                    <a:pt x="8240" y="1234"/>
                    <a:pt x="8172" y="1188"/>
                    <a:pt x="8080" y="1119"/>
                  </a:cubicBezTo>
                  <a:cubicBezTo>
                    <a:pt x="7943" y="1051"/>
                    <a:pt x="7806" y="982"/>
                    <a:pt x="7601" y="891"/>
                  </a:cubicBezTo>
                  <a:cubicBezTo>
                    <a:pt x="7510" y="846"/>
                    <a:pt x="7418" y="800"/>
                    <a:pt x="7304" y="777"/>
                  </a:cubicBezTo>
                  <a:cubicBezTo>
                    <a:pt x="7281" y="709"/>
                    <a:pt x="7236" y="663"/>
                    <a:pt x="7145" y="640"/>
                  </a:cubicBezTo>
                  <a:cubicBezTo>
                    <a:pt x="7099" y="594"/>
                    <a:pt x="7053" y="572"/>
                    <a:pt x="7008" y="572"/>
                  </a:cubicBezTo>
                  <a:cubicBezTo>
                    <a:pt x="6893" y="526"/>
                    <a:pt x="6779" y="480"/>
                    <a:pt x="6665" y="435"/>
                  </a:cubicBezTo>
                  <a:cubicBezTo>
                    <a:pt x="6505" y="366"/>
                    <a:pt x="6323" y="321"/>
                    <a:pt x="6163" y="275"/>
                  </a:cubicBezTo>
                  <a:lnTo>
                    <a:pt x="6095" y="252"/>
                  </a:lnTo>
                  <a:cubicBezTo>
                    <a:pt x="5866" y="206"/>
                    <a:pt x="5684" y="161"/>
                    <a:pt x="5501" y="138"/>
                  </a:cubicBezTo>
                  <a:cubicBezTo>
                    <a:pt x="5318" y="92"/>
                    <a:pt x="5136" y="69"/>
                    <a:pt x="4953" y="47"/>
                  </a:cubicBezTo>
                  <a:lnTo>
                    <a:pt x="4885" y="24"/>
                  </a:lnTo>
                  <a:cubicBezTo>
                    <a:pt x="4748" y="24"/>
                    <a:pt x="4611" y="1"/>
                    <a:pt x="4474" y="1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5"/>
            <p:cNvSpPr/>
            <p:nvPr/>
          </p:nvSpPr>
          <p:spPr>
            <a:xfrm>
              <a:off x="6947600" y="1952750"/>
              <a:ext cx="121000" cy="432225"/>
            </a:xfrm>
            <a:custGeom>
              <a:avLst/>
              <a:gdLst/>
              <a:ahLst/>
              <a:cxnLst/>
              <a:rect l="l" t="t" r="r" b="b"/>
              <a:pathLst>
                <a:path w="4840" h="17289" extrusionOk="0">
                  <a:moveTo>
                    <a:pt x="3448" y="1"/>
                  </a:moveTo>
                  <a:cubicBezTo>
                    <a:pt x="3448" y="1"/>
                    <a:pt x="3425" y="23"/>
                    <a:pt x="3425" y="23"/>
                  </a:cubicBezTo>
                  <a:cubicBezTo>
                    <a:pt x="3402" y="23"/>
                    <a:pt x="3379" y="46"/>
                    <a:pt x="3379" y="92"/>
                  </a:cubicBezTo>
                  <a:cubicBezTo>
                    <a:pt x="3379" y="160"/>
                    <a:pt x="3402" y="229"/>
                    <a:pt x="3425" y="297"/>
                  </a:cubicBezTo>
                  <a:cubicBezTo>
                    <a:pt x="3448" y="366"/>
                    <a:pt x="3470" y="411"/>
                    <a:pt x="3470" y="480"/>
                  </a:cubicBezTo>
                  <a:cubicBezTo>
                    <a:pt x="3493" y="548"/>
                    <a:pt x="3516" y="594"/>
                    <a:pt x="3539" y="662"/>
                  </a:cubicBezTo>
                  <a:cubicBezTo>
                    <a:pt x="3585" y="799"/>
                    <a:pt x="3630" y="936"/>
                    <a:pt x="3676" y="1073"/>
                  </a:cubicBezTo>
                  <a:cubicBezTo>
                    <a:pt x="3656" y="1053"/>
                    <a:pt x="3653" y="1051"/>
                    <a:pt x="3653" y="1051"/>
                  </a:cubicBezTo>
                  <a:lnTo>
                    <a:pt x="3653" y="1051"/>
                  </a:lnTo>
                  <a:cubicBezTo>
                    <a:pt x="3676" y="1073"/>
                    <a:pt x="3676" y="1096"/>
                    <a:pt x="3676" y="1119"/>
                  </a:cubicBezTo>
                  <a:cubicBezTo>
                    <a:pt x="3699" y="1142"/>
                    <a:pt x="3699" y="1165"/>
                    <a:pt x="3699" y="1165"/>
                  </a:cubicBezTo>
                  <a:cubicBezTo>
                    <a:pt x="3699" y="1210"/>
                    <a:pt x="3699" y="1233"/>
                    <a:pt x="3699" y="1279"/>
                  </a:cubicBezTo>
                  <a:cubicBezTo>
                    <a:pt x="3721" y="1324"/>
                    <a:pt x="3721" y="1347"/>
                    <a:pt x="3721" y="1393"/>
                  </a:cubicBezTo>
                  <a:cubicBezTo>
                    <a:pt x="3744" y="1461"/>
                    <a:pt x="3744" y="1530"/>
                    <a:pt x="3767" y="1598"/>
                  </a:cubicBezTo>
                  <a:cubicBezTo>
                    <a:pt x="3790" y="1758"/>
                    <a:pt x="3813" y="1895"/>
                    <a:pt x="3836" y="2055"/>
                  </a:cubicBezTo>
                  <a:cubicBezTo>
                    <a:pt x="3858" y="2192"/>
                    <a:pt x="3904" y="2352"/>
                    <a:pt x="3927" y="2489"/>
                  </a:cubicBezTo>
                  <a:cubicBezTo>
                    <a:pt x="3950" y="2580"/>
                    <a:pt x="3973" y="2648"/>
                    <a:pt x="3995" y="2740"/>
                  </a:cubicBezTo>
                  <a:cubicBezTo>
                    <a:pt x="3995" y="2762"/>
                    <a:pt x="3995" y="2785"/>
                    <a:pt x="3995" y="2831"/>
                  </a:cubicBezTo>
                  <a:cubicBezTo>
                    <a:pt x="3950" y="2854"/>
                    <a:pt x="3927" y="2899"/>
                    <a:pt x="3927" y="2968"/>
                  </a:cubicBezTo>
                  <a:cubicBezTo>
                    <a:pt x="3904" y="3036"/>
                    <a:pt x="3927" y="3105"/>
                    <a:pt x="3927" y="3173"/>
                  </a:cubicBezTo>
                  <a:lnTo>
                    <a:pt x="3927" y="3356"/>
                  </a:lnTo>
                  <a:cubicBezTo>
                    <a:pt x="3950" y="3447"/>
                    <a:pt x="3950" y="3516"/>
                    <a:pt x="3973" y="3607"/>
                  </a:cubicBezTo>
                  <a:cubicBezTo>
                    <a:pt x="3973" y="3698"/>
                    <a:pt x="3973" y="3790"/>
                    <a:pt x="3973" y="3881"/>
                  </a:cubicBezTo>
                  <a:cubicBezTo>
                    <a:pt x="3973" y="3949"/>
                    <a:pt x="3973" y="3995"/>
                    <a:pt x="3973" y="4063"/>
                  </a:cubicBezTo>
                  <a:cubicBezTo>
                    <a:pt x="3973" y="4132"/>
                    <a:pt x="3973" y="4178"/>
                    <a:pt x="3973" y="4246"/>
                  </a:cubicBezTo>
                  <a:cubicBezTo>
                    <a:pt x="3973" y="4360"/>
                    <a:pt x="3973" y="4474"/>
                    <a:pt x="3973" y="4588"/>
                  </a:cubicBezTo>
                  <a:cubicBezTo>
                    <a:pt x="3950" y="4794"/>
                    <a:pt x="3950" y="4999"/>
                    <a:pt x="3950" y="5205"/>
                  </a:cubicBezTo>
                  <a:cubicBezTo>
                    <a:pt x="3927" y="5410"/>
                    <a:pt x="3927" y="5616"/>
                    <a:pt x="3904" y="5798"/>
                  </a:cubicBezTo>
                  <a:cubicBezTo>
                    <a:pt x="3904" y="5889"/>
                    <a:pt x="3904" y="5981"/>
                    <a:pt x="3904" y="6072"/>
                  </a:cubicBezTo>
                  <a:cubicBezTo>
                    <a:pt x="3904" y="6118"/>
                    <a:pt x="3904" y="6141"/>
                    <a:pt x="3881" y="6186"/>
                  </a:cubicBezTo>
                  <a:cubicBezTo>
                    <a:pt x="3881" y="6232"/>
                    <a:pt x="3881" y="6300"/>
                    <a:pt x="3881" y="6369"/>
                  </a:cubicBezTo>
                  <a:cubicBezTo>
                    <a:pt x="3881" y="6392"/>
                    <a:pt x="3881" y="6392"/>
                    <a:pt x="3881" y="6414"/>
                  </a:cubicBezTo>
                  <a:cubicBezTo>
                    <a:pt x="3836" y="6620"/>
                    <a:pt x="3813" y="6825"/>
                    <a:pt x="3767" y="7031"/>
                  </a:cubicBezTo>
                  <a:cubicBezTo>
                    <a:pt x="3744" y="7213"/>
                    <a:pt x="3699" y="7396"/>
                    <a:pt x="3676" y="7579"/>
                  </a:cubicBezTo>
                  <a:cubicBezTo>
                    <a:pt x="3653" y="7693"/>
                    <a:pt x="3607" y="7807"/>
                    <a:pt x="3585" y="7898"/>
                  </a:cubicBezTo>
                  <a:cubicBezTo>
                    <a:pt x="3585" y="7944"/>
                    <a:pt x="3585" y="7989"/>
                    <a:pt x="3562" y="8035"/>
                  </a:cubicBezTo>
                  <a:cubicBezTo>
                    <a:pt x="3539" y="8126"/>
                    <a:pt x="3516" y="8218"/>
                    <a:pt x="3493" y="8309"/>
                  </a:cubicBezTo>
                  <a:cubicBezTo>
                    <a:pt x="3493" y="8355"/>
                    <a:pt x="3493" y="8377"/>
                    <a:pt x="3470" y="8423"/>
                  </a:cubicBezTo>
                  <a:cubicBezTo>
                    <a:pt x="3470" y="8492"/>
                    <a:pt x="3448" y="8583"/>
                    <a:pt x="3425" y="8651"/>
                  </a:cubicBezTo>
                  <a:cubicBezTo>
                    <a:pt x="3402" y="8674"/>
                    <a:pt x="3402" y="8697"/>
                    <a:pt x="3379" y="8720"/>
                  </a:cubicBezTo>
                  <a:cubicBezTo>
                    <a:pt x="3356" y="8788"/>
                    <a:pt x="3333" y="8834"/>
                    <a:pt x="3311" y="8902"/>
                  </a:cubicBezTo>
                  <a:cubicBezTo>
                    <a:pt x="3265" y="8971"/>
                    <a:pt x="3242" y="9039"/>
                    <a:pt x="3219" y="9108"/>
                  </a:cubicBezTo>
                  <a:cubicBezTo>
                    <a:pt x="3219" y="9153"/>
                    <a:pt x="3197" y="9199"/>
                    <a:pt x="3174" y="9268"/>
                  </a:cubicBezTo>
                  <a:cubicBezTo>
                    <a:pt x="3151" y="9359"/>
                    <a:pt x="3105" y="9450"/>
                    <a:pt x="3082" y="9542"/>
                  </a:cubicBezTo>
                  <a:cubicBezTo>
                    <a:pt x="3014" y="9770"/>
                    <a:pt x="2945" y="9998"/>
                    <a:pt x="2877" y="10226"/>
                  </a:cubicBezTo>
                  <a:cubicBezTo>
                    <a:pt x="2854" y="10318"/>
                    <a:pt x="2831" y="10409"/>
                    <a:pt x="2786" y="10500"/>
                  </a:cubicBezTo>
                  <a:cubicBezTo>
                    <a:pt x="2740" y="10591"/>
                    <a:pt x="2694" y="10683"/>
                    <a:pt x="2649" y="10751"/>
                  </a:cubicBezTo>
                  <a:cubicBezTo>
                    <a:pt x="2603" y="10843"/>
                    <a:pt x="2557" y="10934"/>
                    <a:pt x="2512" y="11048"/>
                  </a:cubicBezTo>
                  <a:cubicBezTo>
                    <a:pt x="2398" y="11253"/>
                    <a:pt x="2306" y="11459"/>
                    <a:pt x="2215" y="11687"/>
                  </a:cubicBezTo>
                  <a:cubicBezTo>
                    <a:pt x="2032" y="12052"/>
                    <a:pt x="1873" y="12417"/>
                    <a:pt x="1736" y="12806"/>
                  </a:cubicBezTo>
                  <a:cubicBezTo>
                    <a:pt x="1690" y="12920"/>
                    <a:pt x="1644" y="13034"/>
                    <a:pt x="1599" y="13148"/>
                  </a:cubicBezTo>
                  <a:cubicBezTo>
                    <a:pt x="1576" y="13216"/>
                    <a:pt x="1553" y="13262"/>
                    <a:pt x="1553" y="13308"/>
                  </a:cubicBezTo>
                  <a:cubicBezTo>
                    <a:pt x="1530" y="13353"/>
                    <a:pt x="1530" y="13376"/>
                    <a:pt x="1530" y="13399"/>
                  </a:cubicBezTo>
                  <a:lnTo>
                    <a:pt x="1507" y="13467"/>
                  </a:lnTo>
                  <a:cubicBezTo>
                    <a:pt x="1485" y="13490"/>
                    <a:pt x="1485" y="13536"/>
                    <a:pt x="1462" y="13582"/>
                  </a:cubicBezTo>
                  <a:cubicBezTo>
                    <a:pt x="1462" y="13604"/>
                    <a:pt x="1462" y="13627"/>
                    <a:pt x="1485" y="13650"/>
                  </a:cubicBezTo>
                  <a:cubicBezTo>
                    <a:pt x="1462" y="13719"/>
                    <a:pt x="1439" y="13764"/>
                    <a:pt x="1393" y="13810"/>
                  </a:cubicBezTo>
                  <a:cubicBezTo>
                    <a:pt x="1348" y="13901"/>
                    <a:pt x="1302" y="13970"/>
                    <a:pt x="1279" y="14038"/>
                  </a:cubicBezTo>
                  <a:cubicBezTo>
                    <a:pt x="1234" y="14084"/>
                    <a:pt x="1211" y="14129"/>
                    <a:pt x="1188" y="14198"/>
                  </a:cubicBezTo>
                  <a:cubicBezTo>
                    <a:pt x="1165" y="14266"/>
                    <a:pt x="1119" y="14312"/>
                    <a:pt x="1097" y="14380"/>
                  </a:cubicBezTo>
                  <a:cubicBezTo>
                    <a:pt x="1051" y="14472"/>
                    <a:pt x="1005" y="14563"/>
                    <a:pt x="960" y="14654"/>
                  </a:cubicBezTo>
                  <a:cubicBezTo>
                    <a:pt x="914" y="14746"/>
                    <a:pt x="891" y="14837"/>
                    <a:pt x="845" y="14928"/>
                  </a:cubicBezTo>
                  <a:cubicBezTo>
                    <a:pt x="845" y="14928"/>
                    <a:pt x="845" y="14951"/>
                    <a:pt x="845" y="14951"/>
                  </a:cubicBezTo>
                  <a:cubicBezTo>
                    <a:pt x="754" y="15088"/>
                    <a:pt x="709" y="15248"/>
                    <a:pt x="640" y="15385"/>
                  </a:cubicBezTo>
                  <a:cubicBezTo>
                    <a:pt x="572" y="15499"/>
                    <a:pt x="503" y="15613"/>
                    <a:pt x="435" y="15727"/>
                  </a:cubicBezTo>
                  <a:cubicBezTo>
                    <a:pt x="389" y="15841"/>
                    <a:pt x="321" y="15978"/>
                    <a:pt x="252" y="16092"/>
                  </a:cubicBezTo>
                  <a:cubicBezTo>
                    <a:pt x="206" y="16138"/>
                    <a:pt x="184" y="16206"/>
                    <a:pt x="138" y="16275"/>
                  </a:cubicBezTo>
                  <a:cubicBezTo>
                    <a:pt x="138" y="16298"/>
                    <a:pt x="115" y="16321"/>
                    <a:pt x="92" y="16343"/>
                  </a:cubicBezTo>
                  <a:cubicBezTo>
                    <a:pt x="92" y="16366"/>
                    <a:pt x="92" y="16366"/>
                    <a:pt x="69" y="16389"/>
                  </a:cubicBezTo>
                  <a:cubicBezTo>
                    <a:pt x="69" y="16412"/>
                    <a:pt x="47" y="16435"/>
                    <a:pt x="47" y="16458"/>
                  </a:cubicBezTo>
                  <a:cubicBezTo>
                    <a:pt x="24" y="16458"/>
                    <a:pt x="24" y="16480"/>
                    <a:pt x="24" y="16480"/>
                  </a:cubicBezTo>
                  <a:cubicBezTo>
                    <a:pt x="24" y="16503"/>
                    <a:pt x="1" y="16526"/>
                    <a:pt x="1" y="16549"/>
                  </a:cubicBezTo>
                  <a:cubicBezTo>
                    <a:pt x="1" y="16572"/>
                    <a:pt x="1" y="16617"/>
                    <a:pt x="24" y="16640"/>
                  </a:cubicBezTo>
                  <a:cubicBezTo>
                    <a:pt x="47" y="16686"/>
                    <a:pt x="92" y="16709"/>
                    <a:pt x="138" y="16731"/>
                  </a:cubicBezTo>
                  <a:cubicBezTo>
                    <a:pt x="138" y="16754"/>
                    <a:pt x="115" y="16777"/>
                    <a:pt x="115" y="16800"/>
                  </a:cubicBezTo>
                  <a:cubicBezTo>
                    <a:pt x="115" y="16846"/>
                    <a:pt x="92" y="16891"/>
                    <a:pt x="115" y="16914"/>
                  </a:cubicBezTo>
                  <a:cubicBezTo>
                    <a:pt x="115" y="16960"/>
                    <a:pt x="138" y="16983"/>
                    <a:pt x="161" y="17005"/>
                  </a:cubicBezTo>
                  <a:cubicBezTo>
                    <a:pt x="161" y="17028"/>
                    <a:pt x="184" y="17051"/>
                    <a:pt x="206" y="17051"/>
                  </a:cubicBezTo>
                  <a:cubicBezTo>
                    <a:pt x="229" y="17074"/>
                    <a:pt x="275" y="17097"/>
                    <a:pt x="298" y="17097"/>
                  </a:cubicBezTo>
                  <a:cubicBezTo>
                    <a:pt x="343" y="17097"/>
                    <a:pt x="389" y="17074"/>
                    <a:pt x="435" y="17074"/>
                  </a:cubicBezTo>
                  <a:cubicBezTo>
                    <a:pt x="457" y="17051"/>
                    <a:pt x="480" y="17028"/>
                    <a:pt x="503" y="17005"/>
                  </a:cubicBezTo>
                  <a:cubicBezTo>
                    <a:pt x="526" y="17028"/>
                    <a:pt x="572" y="17051"/>
                    <a:pt x="594" y="17051"/>
                  </a:cubicBezTo>
                  <a:cubicBezTo>
                    <a:pt x="594" y="17074"/>
                    <a:pt x="594" y="17097"/>
                    <a:pt x="617" y="17119"/>
                  </a:cubicBezTo>
                  <a:cubicBezTo>
                    <a:pt x="617" y="17165"/>
                    <a:pt x="617" y="17188"/>
                    <a:pt x="640" y="17211"/>
                  </a:cubicBezTo>
                  <a:cubicBezTo>
                    <a:pt x="663" y="17234"/>
                    <a:pt x="709" y="17256"/>
                    <a:pt x="731" y="17279"/>
                  </a:cubicBezTo>
                  <a:cubicBezTo>
                    <a:pt x="750" y="17285"/>
                    <a:pt x="768" y="17288"/>
                    <a:pt x="786" y="17288"/>
                  </a:cubicBezTo>
                  <a:cubicBezTo>
                    <a:pt x="835" y="17288"/>
                    <a:pt x="881" y="17267"/>
                    <a:pt x="914" y="17234"/>
                  </a:cubicBezTo>
                  <a:cubicBezTo>
                    <a:pt x="982" y="17188"/>
                    <a:pt x="1028" y="17119"/>
                    <a:pt x="1074" y="17051"/>
                  </a:cubicBezTo>
                  <a:cubicBezTo>
                    <a:pt x="1097" y="17005"/>
                    <a:pt x="1119" y="16983"/>
                    <a:pt x="1142" y="16937"/>
                  </a:cubicBezTo>
                  <a:cubicBezTo>
                    <a:pt x="1165" y="16914"/>
                    <a:pt x="1188" y="16891"/>
                    <a:pt x="1188" y="16868"/>
                  </a:cubicBezTo>
                  <a:cubicBezTo>
                    <a:pt x="1211" y="16846"/>
                    <a:pt x="1234" y="16846"/>
                    <a:pt x="1256" y="16823"/>
                  </a:cubicBezTo>
                  <a:cubicBezTo>
                    <a:pt x="1279" y="16800"/>
                    <a:pt x="1302" y="16754"/>
                    <a:pt x="1325" y="16731"/>
                  </a:cubicBezTo>
                  <a:cubicBezTo>
                    <a:pt x="1348" y="16686"/>
                    <a:pt x="1370" y="16640"/>
                    <a:pt x="1416" y="16617"/>
                  </a:cubicBezTo>
                  <a:cubicBezTo>
                    <a:pt x="1439" y="16549"/>
                    <a:pt x="1462" y="16503"/>
                    <a:pt x="1507" y="16458"/>
                  </a:cubicBezTo>
                  <a:cubicBezTo>
                    <a:pt x="1553" y="16366"/>
                    <a:pt x="1622" y="16275"/>
                    <a:pt x="1667" y="16184"/>
                  </a:cubicBezTo>
                  <a:cubicBezTo>
                    <a:pt x="1781" y="16001"/>
                    <a:pt x="1873" y="15841"/>
                    <a:pt x="1964" y="15659"/>
                  </a:cubicBezTo>
                  <a:cubicBezTo>
                    <a:pt x="2078" y="15476"/>
                    <a:pt x="2192" y="15293"/>
                    <a:pt x="2283" y="15111"/>
                  </a:cubicBezTo>
                  <a:cubicBezTo>
                    <a:pt x="2398" y="14905"/>
                    <a:pt x="2512" y="14723"/>
                    <a:pt x="2603" y="14517"/>
                  </a:cubicBezTo>
                  <a:cubicBezTo>
                    <a:pt x="2649" y="14426"/>
                    <a:pt x="2694" y="14312"/>
                    <a:pt x="2740" y="14221"/>
                  </a:cubicBezTo>
                  <a:cubicBezTo>
                    <a:pt x="2786" y="14107"/>
                    <a:pt x="2831" y="14015"/>
                    <a:pt x="2877" y="13924"/>
                  </a:cubicBezTo>
                  <a:cubicBezTo>
                    <a:pt x="2923" y="13833"/>
                    <a:pt x="2968" y="13741"/>
                    <a:pt x="3014" y="13650"/>
                  </a:cubicBezTo>
                  <a:cubicBezTo>
                    <a:pt x="3037" y="13627"/>
                    <a:pt x="3082" y="13604"/>
                    <a:pt x="3105" y="13536"/>
                  </a:cubicBezTo>
                  <a:cubicBezTo>
                    <a:pt x="3174" y="13353"/>
                    <a:pt x="3265" y="13125"/>
                    <a:pt x="3333" y="12920"/>
                  </a:cubicBezTo>
                  <a:cubicBezTo>
                    <a:pt x="3402" y="12737"/>
                    <a:pt x="3470" y="12532"/>
                    <a:pt x="3516" y="12349"/>
                  </a:cubicBezTo>
                  <a:cubicBezTo>
                    <a:pt x="3585" y="12166"/>
                    <a:pt x="3653" y="11984"/>
                    <a:pt x="3699" y="11824"/>
                  </a:cubicBezTo>
                  <a:cubicBezTo>
                    <a:pt x="3721" y="11756"/>
                    <a:pt x="3767" y="11687"/>
                    <a:pt x="3790" y="11596"/>
                  </a:cubicBezTo>
                  <a:cubicBezTo>
                    <a:pt x="3790" y="11550"/>
                    <a:pt x="3813" y="11527"/>
                    <a:pt x="3836" y="11482"/>
                  </a:cubicBezTo>
                  <a:cubicBezTo>
                    <a:pt x="3858" y="11413"/>
                    <a:pt x="3881" y="11345"/>
                    <a:pt x="3881" y="11276"/>
                  </a:cubicBezTo>
                  <a:cubicBezTo>
                    <a:pt x="3904" y="11253"/>
                    <a:pt x="3904" y="11208"/>
                    <a:pt x="3904" y="11185"/>
                  </a:cubicBezTo>
                  <a:cubicBezTo>
                    <a:pt x="3927" y="11116"/>
                    <a:pt x="3950" y="11048"/>
                    <a:pt x="3973" y="10980"/>
                  </a:cubicBezTo>
                  <a:cubicBezTo>
                    <a:pt x="3995" y="10957"/>
                    <a:pt x="4018" y="10934"/>
                    <a:pt x="4018" y="10911"/>
                  </a:cubicBezTo>
                  <a:cubicBezTo>
                    <a:pt x="4041" y="10865"/>
                    <a:pt x="4064" y="10820"/>
                    <a:pt x="4064" y="10774"/>
                  </a:cubicBezTo>
                  <a:cubicBezTo>
                    <a:pt x="4087" y="10706"/>
                    <a:pt x="4087" y="10660"/>
                    <a:pt x="4110" y="10614"/>
                  </a:cubicBezTo>
                  <a:cubicBezTo>
                    <a:pt x="4132" y="10500"/>
                    <a:pt x="4155" y="10409"/>
                    <a:pt x="4178" y="10318"/>
                  </a:cubicBezTo>
                  <a:cubicBezTo>
                    <a:pt x="4246" y="10112"/>
                    <a:pt x="4292" y="9884"/>
                    <a:pt x="4338" y="9656"/>
                  </a:cubicBezTo>
                  <a:cubicBezTo>
                    <a:pt x="4383" y="9450"/>
                    <a:pt x="4429" y="9222"/>
                    <a:pt x="4475" y="9017"/>
                  </a:cubicBezTo>
                  <a:cubicBezTo>
                    <a:pt x="4520" y="8788"/>
                    <a:pt x="4543" y="8583"/>
                    <a:pt x="4589" y="8377"/>
                  </a:cubicBezTo>
                  <a:cubicBezTo>
                    <a:pt x="4589" y="8309"/>
                    <a:pt x="4612" y="8240"/>
                    <a:pt x="4612" y="8172"/>
                  </a:cubicBezTo>
                  <a:cubicBezTo>
                    <a:pt x="4612" y="8126"/>
                    <a:pt x="4634" y="8081"/>
                    <a:pt x="4634" y="8035"/>
                  </a:cubicBezTo>
                  <a:cubicBezTo>
                    <a:pt x="4634" y="7967"/>
                    <a:pt x="4657" y="7898"/>
                    <a:pt x="4657" y="7830"/>
                  </a:cubicBezTo>
                  <a:cubicBezTo>
                    <a:pt x="4657" y="7784"/>
                    <a:pt x="4657" y="7761"/>
                    <a:pt x="4634" y="7738"/>
                  </a:cubicBezTo>
                  <a:cubicBezTo>
                    <a:pt x="4657" y="7693"/>
                    <a:pt x="4657" y="7670"/>
                    <a:pt x="4657" y="7624"/>
                  </a:cubicBezTo>
                  <a:cubicBezTo>
                    <a:pt x="4657" y="7579"/>
                    <a:pt x="4657" y="7533"/>
                    <a:pt x="4680" y="7464"/>
                  </a:cubicBezTo>
                  <a:cubicBezTo>
                    <a:pt x="4680" y="7373"/>
                    <a:pt x="4703" y="7282"/>
                    <a:pt x="4703" y="7168"/>
                  </a:cubicBezTo>
                  <a:cubicBezTo>
                    <a:pt x="4726" y="7076"/>
                    <a:pt x="4726" y="6985"/>
                    <a:pt x="4726" y="6894"/>
                  </a:cubicBezTo>
                  <a:cubicBezTo>
                    <a:pt x="4794" y="6871"/>
                    <a:pt x="4817" y="6802"/>
                    <a:pt x="4817" y="6734"/>
                  </a:cubicBezTo>
                  <a:cubicBezTo>
                    <a:pt x="4840" y="6597"/>
                    <a:pt x="4840" y="6460"/>
                    <a:pt x="4840" y="6323"/>
                  </a:cubicBezTo>
                  <a:cubicBezTo>
                    <a:pt x="4840" y="6186"/>
                    <a:pt x="4840" y="6049"/>
                    <a:pt x="4840" y="5912"/>
                  </a:cubicBezTo>
                  <a:cubicBezTo>
                    <a:pt x="4840" y="5798"/>
                    <a:pt x="4840" y="5661"/>
                    <a:pt x="4817" y="5547"/>
                  </a:cubicBezTo>
                  <a:cubicBezTo>
                    <a:pt x="4817" y="5456"/>
                    <a:pt x="4817" y="5364"/>
                    <a:pt x="4817" y="5273"/>
                  </a:cubicBezTo>
                  <a:cubicBezTo>
                    <a:pt x="4817" y="5273"/>
                    <a:pt x="4817" y="5250"/>
                    <a:pt x="4817" y="5250"/>
                  </a:cubicBezTo>
                  <a:cubicBezTo>
                    <a:pt x="4817" y="5136"/>
                    <a:pt x="4817" y="4999"/>
                    <a:pt x="4840" y="4885"/>
                  </a:cubicBezTo>
                  <a:cubicBezTo>
                    <a:pt x="4840" y="4817"/>
                    <a:pt x="4840" y="4725"/>
                    <a:pt x="4840" y="4657"/>
                  </a:cubicBezTo>
                  <a:cubicBezTo>
                    <a:pt x="4840" y="4634"/>
                    <a:pt x="4840" y="4611"/>
                    <a:pt x="4840" y="4566"/>
                  </a:cubicBezTo>
                  <a:cubicBezTo>
                    <a:pt x="4840" y="4543"/>
                    <a:pt x="4840" y="4520"/>
                    <a:pt x="4840" y="4497"/>
                  </a:cubicBezTo>
                  <a:cubicBezTo>
                    <a:pt x="4840" y="4474"/>
                    <a:pt x="4840" y="4429"/>
                    <a:pt x="4840" y="4406"/>
                  </a:cubicBezTo>
                  <a:cubicBezTo>
                    <a:pt x="4840" y="4360"/>
                    <a:pt x="4817" y="4337"/>
                    <a:pt x="4794" y="4315"/>
                  </a:cubicBezTo>
                  <a:cubicBezTo>
                    <a:pt x="4794" y="4292"/>
                    <a:pt x="4771" y="4292"/>
                    <a:pt x="4749" y="4269"/>
                  </a:cubicBezTo>
                  <a:cubicBezTo>
                    <a:pt x="4749" y="4246"/>
                    <a:pt x="4749" y="4200"/>
                    <a:pt x="4726" y="4178"/>
                  </a:cubicBezTo>
                  <a:cubicBezTo>
                    <a:pt x="4726" y="4155"/>
                    <a:pt x="4726" y="4132"/>
                    <a:pt x="4726" y="4109"/>
                  </a:cubicBezTo>
                  <a:cubicBezTo>
                    <a:pt x="4726" y="4041"/>
                    <a:pt x="4726" y="3949"/>
                    <a:pt x="4703" y="3881"/>
                  </a:cubicBezTo>
                  <a:cubicBezTo>
                    <a:pt x="4703" y="3835"/>
                    <a:pt x="4703" y="3790"/>
                    <a:pt x="4703" y="3744"/>
                  </a:cubicBezTo>
                  <a:cubicBezTo>
                    <a:pt x="4703" y="3653"/>
                    <a:pt x="4680" y="3538"/>
                    <a:pt x="4680" y="3447"/>
                  </a:cubicBezTo>
                  <a:cubicBezTo>
                    <a:pt x="4657" y="3242"/>
                    <a:pt x="4612" y="3059"/>
                    <a:pt x="4566" y="2854"/>
                  </a:cubicBezTo>
                  <a:cubicBezTo>
                    <a:pt x="4543" y="2762"/>
                    <a:pt x="4520" y="2694"/>
                    <a:pt x="4498" y="2603"/>
                  </a:cubicBezTo>
                  <a:cubicBezTo>
                    <a:pt x="4475" y="2511"/>
                    <a:pt x="4452" y="2397"/>
                    <a:pt x="4429" y="2283"/>
                  </a:cubicBezTo>
                  <a:cubicBezTo>
                    <a:pt x="4406" y="2192"/>
                    <a:pt x="4383" y="2100"/>
                    <a:pt x="4361" y="1986"/>
                  </a:cubicBezTo>
                  <a:cubicBezTo>
                    <a:pt x="4315" y="1849"/>
                    <a:pt x="4292" y="1712"/>
                    <a:pt x="4224" y="1575"/>
                  </a:cubicBezTo>
                  <a:cubicBezTo>
                    <a:pt x="4201" y="1530"/>
                    <a:pt x="4178" y="1484"/>
                    <a:pt x="4132" y="1484"/>
                  </a:cubicBezTo>
                  <a:cubicBezTo>
                    <a:pt x="4132" y="1484"/>
                    <a:pt x="4132" y="1461"/>
                    <a:pt x="4110" y="1461"/>
                  </a:cubicBezTo>
                  <a:cubicBezTo>
                    <a:pt x="4087" y="1416"/>
                    <a:pt x="4041" y="1370"/>
                    <a:pt x="3995" y="1370"/>
                  </a:cubicBezTo>
                  <a:cubicBezTo>
                    <a:pt x="3995" y="1370"/>
                    <a:pt x="3995" y="1347"/>
                    <a:pt x="3995" y="1347"/>
                  </a:cubicBezTo>
                  <a:cubicBezTo>
                    <a:pt x="3973" y="1256"/>
                    <a:pt x="3950" y="1187"/>
                    <a:pt x="3927" y="1096"/>
                  </a:cubicBezTo>
                  <a:cubicBezTo>
                    <a:pt x="3927" y="1096"/>
                    <a:pt x="3927" y="1073"/>
                    <a:pt x="3904" y="1051"/>
                  </a:cubicBezTo>
                  <a:cubicBezTo>
                    <a:pt x="3904" y="1051"/>
                    <a:pt x="3904" y="1028"/>
                    <a:pt x="3881" y="1028"/>
                  </a:cubicBezTo>
                  <a:cubicBezTo>
                    <a:pt x="3858" y="936"/>
                    <a:pt x="3836" y="845"/>
                    <a:pt x="3813" y="754"/>
                  </a:cubicBezTo>
                  <a:cubicBezTo>
                    <a:pt x="3767" y="662"/>
                    <a:pt x="3721" y="548"/>
                    <a:pt x="3699" y="434"/>
                  </a:cubicBezTo>
                  <a:cubicBezTo>
                    <a:pt x="3676" y="366"/>
                    <a:pt x="3653" y="297"/>
                    <a:pt x="3630" y="229"/>
                  </a:cubicBezTo>
                  <a:cubicBezTo>
                    <a:pt x="3607" y="206"/>
                    <a:pt x="3585" y="183"/>
                    <a:pt x="3539" y="183"/>
                  </a:cubicBezTo>
                  <a:cubicBezTo>
                    <a:pt x="3539" y="138"/>
                    <a:pt x="3516" y="92"/>
                    <a:pt x="3493" y="46"/>
                  </a:cubicBezTo>
                  <a:cubicBezTo>
                    <a:pt x="3493" y="23"/>
                    <a:pt x="3470" y="1"/>
                    <a:pt x="3448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5"/>
            <p:cNvSpPr/>
            <p:nvPr/>
          </p:nvSpPr>
          <p:spPr>
            <a:xfrm>
              <a:off x="6888825" y="2347625"/>
              <a:ext cx="86775" cy="121000"/>
            </a:xfrm>
            <a:custGeom>
              <a:avLst/>
              <a:gdLst/>
              <a:ahLst/>
              <a:cxnLst/>
              <a:rect l="l" t="t" r="r" b="b"/>
              <a:pathLst>
                <a:path w="3471" h="4840" extrusionOk="0">
                  <a:moveTo>
                    <a:pt x="2900" y="1"/>
                  </a:moveTo>
                  <a:cubicBezTo>
                    <a:pt x="2877" y="1"/>
                    <a:pt x="2831" y="23"/>
                    <a:pt x="2808" y="23"/>
                  </a:cubicBezTo>
                  <a:cubicBezTo>
                    <a:pt x="2808" y="46"/>
                    <a:pt x="2808" y="46"/>
                    <a:pt x="2808" y="46"/>
                  </a:cubicBezTo>
                  <a:lnTo>
                    <a:pt x="2763" y="46"/>
                  </a:lnTo>
                  <a:cubicBezTo>
                    <a:pt x="2740" y="69"/>
                    <a:pt x="2740" y="92"/>
                    <a:pt x="2717" y="115"/>
                  </a:cubicBezTo>
                  <a:cubicBezTo>
                    <a:pt x="2694" y="138"/>
                    <a:pt x="2672" y="160"/>
                    <a:pt x="2672" y="183"/>
                  </a:cubicBezTo>
                  <a:cubicBezTo>
                    <a:pt x="2626" y="252"/>
                    <a:pt x="2580" y="297"/>
                    <a:pt x="2535" y="366"/>
                  </a:cubicBezTo>
                  <a:cubicBezTo>
                    <a:pt x="2466" y="457"/>
                    <a:pt x="2420" y="548"/>
                    <a:pt x="2352" y="640"/>
                  </a:cubicBezTo>
                  <a:cubicBezTo>
                    <a:pt x="2283" y="754"/>
                    <a:pt x="2192" y="891"/>
                    <a:pt x="2124" y="1005"/>
                  </a:cubicBezTo>
                  <a:cubicBezTo>
                    <a:pt x="2101" y="1051"/>
                    <a:pt x="2055" y="1096"/>
                    <a:pt x="2032" y="1142"/>
                  </a:cubicBezTo>
                  <a:cubicBezTo>
                    <a:pt x="1964" y="1256"/>
                    <a:pt x="1895" y="1370"/>
                    <a:pt x="1827" y="1484"/>
                  </a:cubicBezTo>
                  <a:cubicBezTo>
                    <a:pt x="1759" y="1576"/>
                    <a:pt x="1713" y="1667"/>
                    <a:pt x="1667" y="1735"/>
                  </a:cubicBezTo>
                  <a:cubicBezTo>
                    <a:pt x="1576" y="1918"/>
                    <a:pt x="1462" y="2078"/>
                    <a:pt x="1370" y="2238"/>
                  </a:cubicBezTo>
                  <a:cubicBezTo>
                    <a:pt x="1348" y="2283"/>
                    <a:pt x="1325" y="2329"/>
                    <a:pt x="1302" y="2374"/>
                  </a:cubicBezTo>
                  <a:lnTo>
                    <a:pt x="1279" y="2374"/>
                  </a:lnTo>
                  <a:cubicBezTo>
                    <a:pt x="1256" y="2397"/>
                    <a:pt x="1234" y="2420"/>
                    <a:pt x="1234" y="2443"/>
                  </a:cubicBezTo>
                  <a:cubicBezTo>
                    <a:pt x="1211" y="2443"/>
                    <a:pt x="1211" y="2466"/>
                    <a:pt x="1188" y="2489"/>
                  </a:cubicBezTo>
                  <a:cubicBezTo>
                    <a:pt x="1165" y="2511"/>
                    <a:pt x="1142" y="2557"/>
                    <a:pt x="1119" y="2580"/>
                  </a:cubicBezTo>
                  <a:cubicBezTo>
                    <a:pt x="1074" y="2626"/>
                    <a:pt x="1051" y="2671"/>
                    <a:pt x="1005" y="2717"/>
                  </a:cubicBezTo>
                  <a:cubicBezTo>
                    <a:pt x="982" y="2762"/>
                    <a:pt x="937" y="2785"/>
                    <a:pt x="914" y="2831"/>
                  </a:cubicBezTo>
                  <a:cubicBezTo>
                    <a:pt x="868" y="2899"/>
                    <a:pt x="845" y="2945"/>
                    <a:pt x="800" y="2991"/>
                  </a:cubicBezTo>
                  <a:cubicBezTo>
                    <a:pt x="686" y="3151"/>
                    <a:pt x="572" y="3310"/>
                    <a:pt x="480" y="3470"/>
                  </a:cubicBezTo>
                  <a:cubicBezTo>
                    <a:pt x="435" y="3516"/>
                    <a:pt x="412" y="3584"/>
                    <a:pt x="389" y="3630"/>
                  </a:cubicBezTo>
                  <a:cubicBezTo>
                    <a:pt x="343" y="3676"/>
                    <a:pt x="321" y="3721"/>
                    <a:pt x="298" y="3744"/>
                  </a:cubicBezTo>
                  <a:cubicBezTo>
                    <a:pt x="229" y="3835"/>
                    <a:pt x="184" y="3904"/>
                    <a:pt x="115" y="3972"/>
                  </a:cubicBezTo>
                  <a:cubicBezTo>
                    <a:pt x="115" y="3995"/>
                    <a:pt x="115" y="3995"/>
                    <a:pt x="115" y="3995"/>
                  </a:cubicBezTo>
                  <a:cubicBezTo>
                    <a:pt x="92" y="4018"/>
                    <a:pt x="47" y="4041"/>
                    <a:pt x="47" y="4064"/>
                  </a:cubicBezTo>
                  <a:cubicBezTo>
                    <a:pt x="24" y="4086"/>
                    <a:pt x="1" y="4132"/>
                    <a:pt x="1" y="4155"/>
                  </a:cubicBezTo>
                  <a:cubicBezTo>
                    <a:pt x="1" y="4200"/>
                    <a:pt x="24" y="4223"/>
                    <a:pt x="24" y="4246"/>
                  </a:cubicBezTo>
                  <a:cubicBezTo>
                    <a:pt x="24" y="4269"/>
                    <a:pt x="47" y="4292"/>
                    <a:pt x="47" y="4315"/>
                  </a:cubicBezTo>
                  <a:cubicBezTo>
                    <a:pt x="69" y="4315"/>
                    <a:pt x="69" y="4337"/>
                    <a:pt x="92" y="4337"/>
                  </a:cubicBezTo>
                  <a:cubicBezTo>
                    <a:pt x="115" y="4360"/>
                    <a:pt x="138" y="4406"/>
                    <a:pt x="184" y="4406"/>
                  </a:cubicBezTo>
                  <a:cubicBezTo>
                    <a:pt x="206" y="4429"/>
                    <a:pt x="206" y="4429"/>
                    <a:pt x="229" y="4452"/>
                  </a:cubicBezTo>
                  <a:cubicBezTo>
                    <a:pt x="275" y="4474"/>
                    <a:pt x="298" y="4474"/>
                    <a:pt x="343" y="4497"/>
                  </a:cubicBezTo>
                  <a:cubicBezTo>
                    <a:pt x="366" y="4566"/>
                    <a:pt x="412" y="4611"/>
                    <a:pt x="457" y="4657"/>
                  </a:cubicBezTo>
                  <a:cubicBezTo>
                    <a:pt x="480" y="4680"/>
                    <a:pt x="503" y="4703"/>
                    <a:pt x="526" y="4703"/>
                  </a:cubicBezTo>
                  <a:cubicBezTo>
                    <a:pt x="549" y="4725"/>
                    <a:pt x="572" y="4748"/>
                    <a:pt x="594" y="4771"/>
                  </a:cubicBezTo>
                  <a:cubicBezTo>
                    <a:pt x="640" y="4771"/>
                    <a:pt x="663" y="4794"/>
                    <a:pt x="709" y="4794"/>
                  </a:cubicBezTo>
                  <a:cubicBezTo>
                    <a:pt x="731" y="4817"/>
                    <a:pt x="777" y="4817"/>
                    <a:pt x="823" y="4840"/>
                  </a:cubicBezTo>
                  <a:cubicBezTo>
                    <a:pt x="868" y="4840"/>
                    <a:pt x="891" y="4840"/>
                    <a:pt x="937" y="4817"/>
                  </a:cubicBezTo>
                  <a:cubicBezTo>
                    <a:pt x="982" y="4817"/>
                    <a:pt x="1028" y="4794"/>
                    <a:pt x="1074" y="4771"/>
                  </a:cubicBezTo>
                  <a:cubicBezTo>
                    <a:pt x="1074" y="4748"/>
                    <a:pt x="1097" y="4748"/>
                    <a:pt x="1097" y="4725"/>
                  </a:cubicBezTo>
                  <a:cubicBezTo>
                    <a:pt x="1119" y="4725"/>
                    <a:pt x="1142" y="4703"/>
                    <a:pt x="1165" y="4680"/>
                  </a:cubicBezTo>
                  <a:cubicBezTo>
                    <a:pt x="1188" y="4634"/>
                    <a:pt x="1211" y="4611"/>
                    <a:pt x="1234" y="4589"/>
                  </a:cubicBezTo>
                  <a:cubicBezTo>
                    <a:pt x="1256" y="4566"/>
                    <a:pt x="1279" y="4543"/>
                    <a:pt x="1302" y="4497"/>
                  </a:cubicBezTo>
                  <a:cubicBezTo>
                    <a:pt x="1325" y="4474"/>
                    <a:pt x="1348" y="4429"/>
                    <a:pt x="1370" y="4406"/>
                  </a:cubicBezTo>
                  <a:cubicBezTo>
                    <a:pt x="1393" y="4360"/>
                    <a:pt x="1416" y="4315"/>
                    <a:pt x="1462" y="4269"/>
                  </a:cubicBezTo>
                  <a:cubicBezTo>
                    <a:pt x="1507" y="4200"/>
                    <a:pt x="1553" y="4155"/>
                    <a:pt x="1599" y="4086"/>
                  </a:cubicBezTo>
                  <a:cubicBezTo>
                    <a:pt x="1644" y="3995"/>
                    <a:pt x="1713" y="3927"/>
                    <a:pt x="1781" y="3835"/>
                  </a:cubicBezTo>
                  <a:cubicBezTo>
                    <a:pt x="1781" y="3835"/>
                    <a:pt x="1781" y="3812"/>
                    <a:pt x="1804" y="3812"/>
                  </a:cubicBezTo>
                  <a:cubicBezTo>
                    <a:pt x="1827" y="3812"/>
                    <a:pt x="1873" y="3812"/>
                    <a:pt x="1895" y="3790"/>
                  </a:cubicBezTo>
                  <a:cubicBezTo>
                    <a:pt x="1918" y="3790"/>
                    <a:pt x="1964" y="3767"/>
                    <a:pt x="1987" y="3721"/>
                  </a:cubicBezTo>
                  <a:lnTo>
                    <a:pt x="2010" y="3698"/>
                  </a:lnTo>
                  <a:cubicBezTo>
                    <a:pt x="2010" y="3676"/>
                    <a:pt x="2032" y="3653"/>
                    <a:pt x="2032" y="3630"/>
                  </a:cubicBezTo>
                  <a:cubicBezTo>
                    <a:pt x="2055" y="3584"/>
                    <a:pt x="2078" y="3539"/>
                    <a:pt x="2124" y="3493"/>
                  </a:cubicBezTo>
                  <a:cubicBezTo>
                    <a:pt x="2169" y="3402"/>
                    <a:pt x="2215" y="3310"/>
                    <a:pt x="2283" y="3219"/>
                  </a:cubicBezTo>
                  <a:cubicBezTo>
                    <a:pt x="2375" y="3036"/>
                    <a:pt x="2489" y="2854"/>
                    <a:pt x="2603" y="2671"/>
                  </a:cubicBezTo>
                  <a:cubicBezTo>
                    <a:pt x="2649" y="2603"/>
                    <a:pt x="2694" y="2534"/>
                    <a:pt x="2740" y="2443"/>
                  </a:cubicBezTo>
                  <a:cubicBezTo>
                    <a:pt x="2740" y="2443"/>
                    <a:pt x="2763" y="2420"/>
                    <a:pt x="2763" y="2397"/>
                  </a:cubicBezTo>
                  <a:cubicBezTo>
                    <a:pt x="2900" y="2215"/>
                    <a:pt x="3014" y="2032"/>
                    <a:pt x="3128" y="1827"/>
                  </a:cubicBezTo>
                  <a:cubicBezTo>
                    <a:pt x="3196" y="1758"/>
                    <a:pt x="3242" y="1667"/>
                    <a:pt x="3311" y="1576"/>
                  </a:cubicBezTo>
                  <a:cubicBezTo>
                    <a:pt x="3333" y="1553"/>
                    <a:pt x="3356" y="1507"/>
                    <a:pt x="3379" y="1461"/>
                  </a:cubicBezTo>
                  <a:cubicBezTo>
                    <a:pt x="3379" y="1439"/>
                    <a:pt x="3402" y="1416"/>
                    <a:pt x="3425" y="1393"/>
                  </a:cubicBezTo>
                  <a:cubicBezTo>
                    <a:pt x="3425" y="1370"/>
                    <a:pt x="3448" y="1370"/>
                    <a:pt x="3448" y="1324"/>
                  </a:cubicBezTo>
                  <a:cubicBezTo>
                    <a:pt x="3470" y="1302"/>
                    <a:pt x="3470" y="1256"/>
                    <a:pt x="3470" y="1210"/>
                  </a:cubicBezTo>
                  <a:cubicBezTo>
                    <a:pt x="3448" y="1142"/>
                    <a:pt x="3425" y="1096"/>
                    <a:pt x="3356" y="1073"/>
                  </a:cubicBezTo>
                  <a:cubicBezTo>
                    <a:pt x="3333" y="1028"/>
                    <a:pt x="3288" y="1005"/>
                    <a:pt x="3242" y="1005"/>
                  </a:cubicBezTo>
                  <a:lnTo>
                    <a:pt x="3219" y="1005"/>
                  </a:lnTo>
                  <a:cubicBezTo>
                    <a:pt x="3219" y="959"/>
                    <a:pt x="3196" y="936"/>
                    <a:pt x="3174" y="914"/>
                  </a:cubicBezTo>
                  <a:cubicBezTo>
                    <a:pt x="3151" y="891"/>
                    <a:pt x="3151" y="868"/>
                    <a:pt x="3128" y="868"/>
                  </a:cubicBezTo>
                  <a:cubicBezTo>
                    <a:pt x="3128" y="868"/>
                    <a:pt x="3128" y="845"/>
                    <a:pt x="3128" y="845"/>
                  </a:cubicBezTo>
                  <a:cubicBezTo>
                    <a:pt x="3128" y="800"/>
                    <a:pt x="3105" y="777"/>
                    <a:pt x="3082" y="754"/>
                  </a:cubicBezTo>
                  <a:cubicBezTo>
                    <a:pt x="3060" y="731"/>
                    <a:pt x="3037" y="708"/>
                    <a:pt x="3014" y="708"/>
                  </a:cubicBezTo>
                  <a:cubicBezTo>
                    <a:pt x="2991" y="708"/>
                    <a:pt x="2991" y="708"/>
                    <a:pt x="2968" y="685"/>
                  </a:cubicBezTo>
                  <a:cubicBezTo>
                    <a:pt x="2991" y="685"/>
                    <a:pt x="2991" y="663"/>
                    <a:pt x="2991" y="663"/>
                  </a:cubicBezTo>
                  <a:cubicBezTo>
                    <a:pt x="3014" y="640"/>
                    <a:pt x="3014" y="617"/>
                    <a:pt x="3014" y="571"/>
                  </a:cubicBezTo>
                  <a:cubicBezTo>
                    <a:pt x="2991" y="548"/>
                    <a:pt x="2968" y="503"/>
                    <a:pt x="2945" y="480"/>
                  </a:cubicBezTo>
                  <a:cubicBezTo>
                    <a:pt x="2927" y="471"/>
                    <a:pt x="2900" y="465"/>
                    <a:pt x="2872" y="465"/>
                  </a:cubicBezTo>
                  <a:cubicBezTo>
                    <a:pt x="2832" y="465"/>
                    <a:pt x="2790" y="476"/>
                    <a:pt x="2763" y="503"/>
                  </a:cubicBezTo>
                  <a:cubicBezTo>
                    <a:pt x="2831" y="411"/>
                    <a:pt x="2900" y="320"/>
                    <a:pt x="2968" y="229"/>
                  </a:cubicBezTo>
                  <a:cubicBezTo>
                    <a:pt x="2968" y="206"/>
                    <a:pt x="2991" y="206"/>
                    <a:pt x="2991" y="183"/>
                  </a:cubicBezTo>
                  <a:cubicBezTo>
                    <a:pt x="3037" y="138"/>
                    <a:pt x="3014" y="69"/>
                    <a:pt x="2968" y="23"/>
                  </a:cubicBezTo>
                  <a:cubicBezTo>
                    <a:pt x="2945" y="1"/>
                    <a:pt x="2923" y="1"/>
                    <a:pt x="2900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5"/>
            <p:cNvSpPr/>
            <p:nvPr/>
          </p:nvSpPr>
          <p:spPr>
            <a:xfrm>
              <a:off x="6555575" y="1972150"/>
              <a:ext cx="101600" cy="216300"/>
            </a:xfrm>
            <a:custGeom>
              <a:avLst/>
              <a:gdLst/>
              <a:ahLst/>
              <a:cxnLst/>
              <a:rect l="l" t="t" r="r" b="b"/>
              <a:pathLst>
                <a:path w="4064" h="8652" extrusionOk="0">
                  <a:moveTo>
                    <a:pt x="1827" y="1"/>
                  </a:moveTo>
                  <a:cubicBezTo>
                    <a:pt x="1804" y="23"/>
                    <a:pt x="1759" y="23"/>
                    <a:pt x="1736" y="46"/>
                  </a:cubicBezTo>
                  <a:cubicBezTo>
                    <a:pt x="1736" y="23"/>
                    <a:pt x="1690" y="23"/>
                    <a:pt x="1667" y="23"/>
                  </a:cubicBezTo>
                  <a:lnTo>
                    <a:pt x="1622" y="23"/>
                  </a:lnTo>
                  <a:cubicBezTo>
                    <a:pt x="1462" y="23"/>
                    <a:pt x="1302" y="46"/>
                    <a:pt x="1188" y="46"/>
                  </a:cubicBezTo>
                  <a:cubicBezTo>
                    <a:pt x="1097" y="69"/>
                    <a:pt x="1005" y="69"/>
                    <a:pt x="960" y="115"/>
                  </a:cubicBezTo>
                  <a:cubicBezTo>
                    <a:pt x="846" y="183"/>
                    <a:pt x="800" y="320"/>
                    <a:pt x="754" y="411"/>
                  </a:cubicBezTo>
                  <a:cubicBezTo>
                    <a:pt x="709" y="594"/>
                    <a:pt x="663" y="754"/>
                    <a:pt x="640" y="914"/>
                  </a:cubicBezTo>
                  <a:lnTo>
                    <a:pt x="617" y="982"/>
                  </a:lnTo>
                  <a:cubicBezTo>
                    <a:pt x="594" y="1096"/>
                    <a:pt x="572" y="1210"/>
                    <a:pt x="549" y="1324"/>
                  </a:cubicBezTo>
                  <a:cubicBezTo>
                    <a:pt x="549" y="1393"/>
                    <a:pt x="549" y="1439"/>
                    <a:pt x="526" y="1507"/>
                  </a:cubicBezTo>
                  <a:cubicBezTo>
                    <a:pt x="503" y="1644"/>
                    <a:pt x="503" y="1781"/>
                    <a:pt x="480" y="1918"/>
                  </a:cubicBezTo>
                  <a:lnTo>
                    <a:pt x="480" y="1964"/>
                  </a:lnTo>
                  <a:cubicBezTo>
                    <a:pt x="457" y="2078"/>
                    <a:pt x="457" y="2169"/>
                    <a:pt x="435" y="2260"/>
                  </a:cubicBezTo>
                  <a:cubicBezTo>
                    <a:pt x="435" y="2352"/>
                    <a:pt x="412" y="2420"/>
                    <a:pt x="412" y="2489"/>
                  </a:cubicBezTo>
                  <a:cubicBezTo>
                    <a:pt x="389" y="2671"/>
                    <a:pt x="389" y="2831"/>
                    <a:pt x="366" y="3014"/>
                  </a:cubicBezTo>
                  <a:lnTo>
                    <a:pt x="366" y="3059"/>
                  </a:lnTo>
                  <a:cubicBezTo>
                    <a:pt x="343" y="3196"/>
                    <a:pt x="343" y="3333"/>
                    <a:pt x="343" y="3493"/>
                  </a:cubicBezTo>
                  <a:cubicBezTo>
                    <a:pt x="321" y="3561"/>
                    <a:pt x="321" y="3630"/>
                    <a:pt x="298" y="3698"/>
                  </a:cubicBezTo>
                  <a:lnTo>
                    <a:pt x="298" y="3767"/>
                  </a:lnTo>
                  <a:cubicBezTo>
                    <a:pt x="275" y="3858"/>
                    <a:pt x="275" y="3927"/>
                    <a:pt x="252" y="4018"/>
                  </a:cubicBezTo>
                  <a:cubicBezTo>
                    <a:pt x="229" y="4178"/>
                    <a:pt x="184" y="4406"/>
                    <a:pt x="161" y="4611"/>
                  </a:cubicBezTo>
                  <a:cubicBezTo>
                    <a:pt x="138" y="4840"/>
                    <a:pt x="138" y="5045"/>
                    <a:pt x="115" y="5250"/>
                  </a:cubicBezTo>
                  <a:lnTo>
                    <a:pt x="115" y="5296"/>
                  </a:lnTo>
                  <a:lnTo>
                    <a:pt x="92" y="5342"/>
                  </a:lnTo>
                  <a:cubicBezTo>
                    <a:pt x="92" y="5433"/>
                    <a:pt x="69" y="5524"/>
                    <a:pt x="69" y="5638"/>
                  </a:cubicBezTo>
                  <a:lnTo>
                    <a:pt x="47" y="5753"/>
                  </a:lnTo>
                  <a:cubicBezTo>
                    <a:pt x="47" y="5844"/>
                    <a:pt x="24" y="5958"/>
                    <a:pt x="24" y="6072"/>
                  </a:cubicBezTo>
                  <a:cubicBezTo>
                    <a:pt x="1" y="6141"/>
                    <a:pt x="1" y="6186"/>
                    <a:pt x="1" y="6232"/>
                  </a:cubicBezTo>
                  <a:cubicBezTo>
                    <a:pt x="1" y="6300"/>
                    <a:pt x="47" y="6369"/>
                    <a:pt x="115" y="6415"/>
                  </a:cubicBezTo>
                  <a:cubicBezTo>
                    <a:pt x="115" y="6437"/>
                    <a:pt x="138" y="6437"/>
                    <a:pt x="161" y="6460"/>
                  </a:cubicBezTo>
                  <a:lnTo>
                    <a:pt x="184" y="6483"/>
                  </a:lnTo>
                  <a:lnTo>
                    <a:pt x="252" y="6529"/>
                  </a:lnTo>
                  <a:cubicBezTo>
                    <a:pt x="298" y="6551"/>
                    <a:pt x="321" y="6574"/>
                    <a:pt x="366" y="6620"/>
                  </a:cubicBezTo>
                  <a:cubicBezTo>
                    <a:pt x="412" y="6643"/>
                    <a:pt x="435" y="6666"/>
                    <a:pt x="480" y="6711"/>
                  </a:cubicBezTo>
                  <a:cubicBezTo>
                    <a:pt x="503" y="6734"/>
                    <a:pt x="549" y="6757"/>
                    <a:pt x="572" y="6780"/>
                  </a:cubicBezTo>
                  <a:cubicBezTo>
                    <a:pt x="617" y="6825"/>
                    <a:pt x="663" y="6848"/>
                    <a:pt x="709" y="6894"/>
                  </a:cubicBezTo>
                  <a:cubicBezTo>
                    <a:pt x="731" y="6894"/>
                    <a:pt x="777" y="6917"/>
                    <a:pt x="800" y="6939"/>
                  </a:cubicBezTo>
                  <a:cubicBezTo>
                    <a:pt x="868" y="6985"/>
                    <a:pt x="937" y="7054"/>
                    <a:pt x="1005" y="7099"/>
                  </a:cubicBezTo>
                  <a:cubicBezTo>
                    <a:pt x="1256" y="7328"/>
                    <a:pt x="1530" y="7556"/>
                    <a:pt x="1827" y="7761"/>
                  </a:cubicBezTo>
                  <a:cubicBezTo>
                    <a:pt x="1964" y="7853"/>
                    <a:pt x="2124" y="7967"/>
                    <a:pt x="2261" y="8081"/>
                  </a:cubicBezTo>
                  <a:cubicBezTo>
                    <a:pt x="2329" y="8126"/>
                    <a:pt x="2398" y="8172"/>
                    <a:pt x="2466" y="8218"/>
                  </a:cubicBezTo>
                  <a:cubicBezTo>
                    <a:pt x="2512" y="8241"/>
                    <a:pt x="2557" y="8286"/>
                    <a:pt x="2603" y="8332"/>
                  </a:cubicBezTo>
                  <a:cubicBezTo>
                    <a:pt x="2626" y="8332"/>
                    <a:pt x="2626" y="8332"/>
                    <a:pt x="2626" y="8355"/>
                  </a:cubicBezTo>
                  <a:cubicBezTo>
                    <a:pt x="2672" y="8377"/>
                    <a:pt x="2694" y="8400"/>
                    <a:pt x="2717" y="8446"/>
                  </a:cubicBezTo>
                  <a:cubicBezTo>
                    <a:pt x="2740" y="8469"/>
                    <a:pt x="2740" y="8492"/>
                    <a:pt x="2763" y="8514"/>
                  </a:cubicBezTo>
                  <a:cubicBezTo>
                    <a:pt x="2786" y="8560"/>
                    <a:pt x="2808" y="8606"/>
                    <a:pt x="2877" y="8629"/>
                  </a:cubicBezTo>
                  <a:cubicBezTo>
                    <a:pt x="2900" y="8629"/>
                    <a:pt x="2923" y="8651"/>
                    <a:pt x="2968" y="8651"/>
                  </a:cubicBezTo>
                  <a:cubicBezTo>
                    <a:pt x="2991" y="8651"/>
                    <a:pt x="3014" y="8651"/>
                    <a:pt x="3037" y="8629"/>
                  </a:cubicBezTo>
                  <a:cubicBezTo>
                    <a:pt x="3105" y="8606"/>
                    <a:pt x="3151" y="8560"/>
                    <a:pt x="3174" y="8492"/>
                  </a:cubicBezTo>
                  <a:cubicBezTo>
                    <a:pt x="3197" y="8423"/>
                    <a:pt x="3197" y="8355"/>
                    <a:pt x="3197" y="8263"/>
                  </a:cubicBezTo>
                  <a:cubicBezTo>
                    <a:pt x="3197" y="8241"/>
                    <a:pt x="3219" y="8195"/>
                    <a:pt x="3219" y="8149"/>
                  </a:cubicBezTo>
                  <a:cubicBezTo>
                    <a:pt x="3219" y="8081"/>
                    <a:pt x="3219" y="8035"/>
                    <a:pt x="3219" y="7967"/>
                  </a:cubicBezTo>
                  <a:lnTo>
                    <a:pt x="3219" y="7898"/>
                  </a:lnTo>
                  <a:cubicBezTo>
                    <a:pt x="3219" y="7830"/>
                    <a:pt x="3242" y="7761"/>
                    <a:pt x="3242" y="7670"/>
                  </a:cubicBezTo>
                  <a:cubicBezTo>
                    <a:pt x="3242" y="7579"/>
                    <a:pt x="3265" y="7464"/>
                    <a:pt x="3288" y="7373"/>
                  </a:cubicBezTo>
                  <a:cubicBezTo>
                    <a:pt x="3288" y="7282"/>
                    <a:pt x="3311" y="7168"/>
                    <a:pt x="3333" y="7076"/>
                  </a:cubicBezTo>
                  <a:cubicBezTo>
                    <a:pt x="3356" y="6985"/>
                    <a:pt x="3379" y="6894"/>
                    <a:pt x="3379" y="6803"/>
                  </a:cubicBezTo>
                  <a:lnTo>
                    <a:pt x="3402" y="6666"/>
                  </a:lnTo>
                  <a:cubicBezTo>
                    <a:pt x="3402" y="6597"/>
                    <a:pt x="3379" y="6529"/>
                    <a:pt x="3333" y="6483"/>
                  </a:cubicBezTo>
                  <a:cubicBezTo>
                    <a:pt x="3356" y="6437"/>
                    <a:pt x="3356" y="6369"/>
                    <a:pt x="3356" y="6323"/>
                  </a:cubicBezTo>
                  <a:lnTo>
                    <a:pt x="3379" y="6300"/>
                  </a:lnTo>
                  <a:cubicBezTo>
                    <a:pt x="3379" y="6186"/>
                    <a:pt x="3402" y="6095"/>
                    <a:pt x="3402" y="6004"/>
                  </a:cubicBezTo>
                  <a:cubicBezTo>
                    <a:pt x="3425" y="5958"/>
                    <a:pt x="3425" y="5890"/>
                    <a:pt x="3425" y="5844"/>
                  </a:cubicBezTo>
                  <a:lnTo>
                    <a:pt x="3448" y="5730"/>
                  </a:lnTo>
                  <a:lnTo>
                    <a:pt x="3470" y="5638"/>
                  </a:lnTo>
                  <a:cubicBezTo>
                    <a:pt x="3470" y="5593"/>
                    <a:pt x="3493" y="5524"/>
                    <a:pt x="3493" y="5479"/>
                  </a:cubicBezTo>
                  <a:cubicBezTo>
                    <a:pt x="3493" y="5410"/>
                    <a:pt x="3516" y="5342"/>
                    <a:pt x="3516" y="5273"/>
                  </a:cubicBezTo>
                  <a:lnTo>
                    <a:pt x="3516" y="5205"/>
                  </a:lnTo>
                  <a:cubicBezTo>
                    <a:pt x="3539" y="5136"/>
                    <a:pt x="3539" y="5068"/>
                    <a:pt x="3539" y="4999"/>
                  </a:cubicBezTo>
                  <a:lnTo>
                    <a:pt x="3539" y="4931"/>
                  </a:lnTo>
                  <a:cubicBezTo>
                    <a:pt x="3562" y="4862"/>
                    <a:pt x="3562" y="4817"/>
                    <a:pt x="3562" y="4771"/>
                  </a:cubicBezTo>
                  <a:lnTo>
                    <a:pt x="3585" y="4657"/>
                  </a:lnTo>
                  <a:lnTo>
                    <a:pt x="3585" y="4611"/>
                  </a:lnTo>
                  <a:cubicBezTo>
                    <a:pt x="3585" y="4543"/>
                    <a:pt x="3607" y="4474"/>
                    <a:pt x="3607" y="4406"/>
                  </a:cubicBezTo>
                  <a:lnTo>
                    <a:pt x="3630" y="4315"/>
                  </a:lnTo>
                  <a:cubicBezTo>
                    <a:pt x="3630" y="4246"/>
                    <a:pt x="3630" y="4200"/>
                    <a:pt x="3653" y="4132"/>
                  </a:cubicBezTo>
                  <a:cubicBezTo>
                    <a:pt x="3653" y="4041"/>
                    <a:pt x="3676" y="3927"/>
                    <a:pt x="3699" y="3835"/>
                  </a:cubicBezTo>
                  <a:cubicBezTo>
                    <a:pt x="3699" y="3767"/>
                    <a:pt x="3699" y="3698"/>
                    <a:pt x="3721" y="3607"/>
                  </a:cubicBezTo>
                  <a:cubicBezTo>
                    <a:pt x="3744" y="3493"/>
                    <a:pt x="3744" y="3379"/>
                    <a:pt x="3767" y="3265"/>
                  </a:cubicBezTo>
                  <a:lnTo>
                    <a:pt x="3813" y="3082"/>
                  </a:lnTo>
                  <a:lnTo>
                    <a:pt x="3836" y="2945"/>
                  </a:lnTo>
                  <a:cubicBezTo>
                    <a:pt x="3858" y="2808"/>
                    <a:pt x="3858" y="2671"/>
                    <a:pt x="3904" y="2534"/>
                  </a:cubicBezTo>
                  <a:cubicBezTo>
                    <a:pt x="3927" y="2352"/>
                    <a:pt x="3950" y="2192"/>
                    <a:pt x="3973" y="2032"/>
                  </a:cubicBezTo>
                  <a:cubicBezTo>
                    <a:pt x="3995" y="1849"/>
                    <a:pt x="4018" y="1690"/>
                    <a:pt x="4018" y="1530"/>
                  </a:cubicBezTo>
                  <a:cubicBezTo>
                    <a:pt x="4041" y="1439"/>
                    <a:pt x="4041" y="1324"/>
                    <a:pt x="4041" y="1210"/>
                  </a:cubicBezTo>
                  <a:cubicBezTo>
                    <a:pt x="4064" y="1119"/>
                    <a:pt x="4064" y="1028"/>
                    <a:pt x="4064" y="914"/>
                  </a:cubicBezTo>
                  <a:cubicBezTo>
                    <a:pt x="4064" y="845"/>
                    <a:pt x="4064" y="754"/>
                    <a:pt x="4018" y="663"/>
                  </a:cubicBezTo>
                  <a:cubicBezTo>
                    <a:pt x="3995" y="617"/>
                    <a:pt x="3973" y="594"/>
                    <a:pt x="3927" y="548"/>
                  </a:cubicBezTo>
                  <a:cubicBezTo>
                    <a:pt x="3904" y="503"/>
                    <a:pt x="3858" y="480"/>
                    <a:pt x="3813" y="480"/>
                  </a:cubicBezTo>
                  <a:cubicBezTo>
                    <a:pt x="3813" y="457"/>
                    <a:pt x="3790" y="457"/>
                    <a:pt x="3767" y="434"/>
                  </a:cubicBezTo>
                  <a:cubicBezTo>
                    <a:pt x="3744" y="411"/>
                    <a:pt x="3699" y="389"/>
                    <a:pt x="3676" y="389"/>
                  </a:cubicBezTo>
                  <a:cubicBezTo>
                    <a:pt x="3630" y="366"/>
                    <a:pt x="3562" y="320"/>
                    <a:pt x="3516" y="320"/>
                  </a:cubicBezTo>
                  <a:lnTo>
                    <a:pt x="3493" y="320"/>
                  </a:lnTo>
                  <a:cubicBezTo>
                    <a:pt x="3448" y="320"/>
                    <a:pt x="3402" y="343"/>
                    <a:pt x="3379" y="366"/>
                  </a:cubicBezTo>
                  <a:lnTo>
                    <a:pt x="3311" y="343"/>
                  </a:lnTo>
                  <a:lnTo>
                    <a:pt x="3174" y="275"/>
                  </a:lnTo>
                  <a:cubicBezTo>
                    <a:pt x="3082" y="252"/>
                    <a:pt x="3014" y="206"/>
                    <a:pt x="2923" y="183"/>
                  </a:cubicBezTo>
                  <a:lnTo>
                    <a:pt x="2900" y="160"/>
                  </a:lnTo>
                  <a:cubicBezTo>
                    <a:pt x="2808" y="138"/>
                    <a:pt x="2740" y="92"/>
                    <a:pt x="2649" y="92"/>
                  </a:cubicBezTo>
                  <a:cubicBezTo>
                    <a:pt x="2603" y="69"/>
                    <a:pt x="2535" y="69"/>
                    <a:pt x="2489" y="69"/>
                  </a:cubicBezTo>
                  <a:lnTo>
                    <a:pt x="2420" y="69"/>
                  </a:lnTo>
                  <a:cubicBezTo>
                    <a:pt x="2352" y="46"/>
                    <a:pt x="2284" y="46"/>
                    <a:pt x="2215" y="23"/>
                  </a:cubicBezTo>
                  <a:cubicBezTo>
                    <a:pt x="2169" y="1"/>
                    <a:pt x="2124" y="1"/>
                    <a:pt x="2101" y="1"/>
                  </a:cubicBez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5"/>
            <p:cNvSpPr/>
            <p:nvPr/>
          </p:nvSpPr>
          <p:spPr>
            <a:xfrm>
              <a:off x="6670275" y="2141625"/>
              <a:ext cx="81075" cy="99900"/>
            </a:xfrm>
            <a:custGeom>
              <a:avLst/>
              <a:gdLst/>
              <a:ahLst/>
              <a:cxnLst/>
              <a:rect l="l" t="t" r="r" b="b"/>
              <a:pathLst>
                <a:path w="3243" h="3996" extrusionOk="0">
                  <a:moveTo>
                    <a:pt x="2991" y="1"/>
                  </a:moveTo>
                  <a:cubicBezTo>
                    <a:pt x="2922" y="24"/>
                    <a:pt x="2877" y="24"/>
                    <a:pt x="2831" y="24"/>
                  </a:cubicBezTo>
                  <a:cubicBezTo>
                    <a:pt x="2763" y="46"/>
                    <a:pt x="2717" y="69"/>
                    <a:pt x="2649" y="92"/>
                  </a:cubicBezTo>
                  <a:cubicBezTo>
                    <a:pt x="2557" y="138"/>
                    <a:pt x="2466" y="160"/>
                    <a:pt x="2375" y="229"/>
                  </a:cubicBezTo>
                  <a:cubicBezTo>
                    <a:pt x="2283" y="275"/>
                    <a:pt x="2215" y="320"/>
                    <a:pt x="2124" y="389"/>
                  </a:cubicBezTo>
                  <a:cubicBezTo>
                    <a:pt x="2078" y="412"/>
                    <a:pt x="2055" y="434"/>
                    <a:pt x="2032" y="457"/>
                  </a:cubicBezTo>
                  <a:cubicBezTo>
                    <a:pt x="1987" y="480"/>
                    <a:pt x="1964" y="526"/>
                    <a:pt x="1918" y="549"/>
                  </a:cubicBezTo>
                  <a:cubicBezTo>
                    <a:pt x="1850" y="594"/>
                    <a:pt x="1804" y="617"/>
                    <a:pt x="1781" y="640"/>
                  </a:cubicBezTo>
                  <a:cubicBezTo>
                    <a:pt x="1736" y="663"/>
                    <a:pt x="1713" y="685"/>
                    <a:pt x="1667" y="708"/>
                  </a:cubicBezTo>
                  <a:cubicBezTo>
                    <a:pt x="1621" y="731"/>
                    <a:pt x="1576" y="754"/>
                    <a:pt x="1530" y="800"/>
                  </a:cubicBezTo>
                  <a:cubicBezTo>
                    <a:pt x="1462" y="845"/>
                    <a:pt x="1416" y="891"/>
                    <a:pt x="1393" y="959"/>
                  </a:cubicBezTo>
                  <a:lnTo>
                    <a:pt x="1348" y="982"/>
                  </a:lnTo>
                  <a:lnTo>
                    <a:pt x="1302" y="1074"/>
                  </a:lnTo>
                  <a:cubicBezTo>
                    <a:pt x="1256" y="1096"/>
                    <a:pt x="1233" y="1142"/>
                    <a:pt x="1188" y="1188"/>
                  </a:cubicBezTo>
                  <a:cubicBezTo>
                    <a:pt x="1142" y="1256"/>
                    <a:pt x="1096" y="1347"/>
                    <a:pt x="1051" y="1416"/>
                  </a:cubicBezTo>
                  <a:lnTo>
                    <a:pt x="1028" y="1439"/>
                  </a:lnTo>
                  <a:cubicBezTo>
                    <a:pt x="982" y="1530"/>
                    <a:pt x="937" y="1598"/>
                    <a:pt x="891" y="1667"/>
                  </a:cubicBezTo>
                  <a:cubicBezTo>
                    <a:pt x="845" y="1713"/>
                    <a:pt x="823" y="1758"/>
                    <a:pt x="800" y="1804"/>
                  </a:cubicBezTo>
                  <a:lnTo>
                    <a:pt x="731" y="1895"/>
                  </a:lnTo>
                  <a:cubicBezTo>
                    <a:pt x="708" y="1941"/>
                    <a:pt x="663" y="1987"/>
                    <a:pt x="640" y="2055"/>
                  </a:cubicBezTo>
                  <a:cubicBezTo>
                    <a:pt x="617" y="2078"/>
                    <a:pt x="594" y="2123"/>
                    <a:pt x="571" y="2169"/>
                  </a:cubicBezTo>
                  <a:lnTo>
                    <a:pt x="503" y="2260"/>
                  </a:lnTo>
                  <a:cubicBezTo>
                    <a:pt x="457" y="2306"/>
                    <a:pt x="435" y="2375"/>
                    <a:pt x="389" y="2420"/>
                  </a:cubicBezTo>
                  <a:lnTo>
                    <a:pt x="366" y="2443"/>
                  </a:lnTo>
                  <a:cubicBezTo>
                    <a:pt x="320" y="2534"/>
                    <a:pt x="252" y="2603"/>
                    <a:pt x="206" y="2694"/>
                  </a:cubicBezTo>
                  <a:lnTo>
                    <a:pt x="183" y="2717"/>
                  </a:lnTo>
                  <a:cubicBezTo>
                    <a:pt x="161" y="2763"/>
                    <a:pt x="138" y="2808"/>
                    <a:pt x="115" y="2854"/>
                  </a:cubicBezTo>
                  <a:cubicBezTo>
                    <a:pt x="92" y="2854"/>
                    <a:pt x="69" y="2854"/>
                    <a:pt x="69" y="2877"/>
                  </a:cubicBezTo>
                  <a:cubicBezTo>
                    <a:pt x="1" y="2945"/>
                    <a:pt x="1" y="3059"/>
                    <a:pt x="47" y="3128"/>
                  </a:cubicBezTo>
                  <a:lnTo>
                    <a:pt x="69" y="3151"/>
                  </a:lnTo>
                  <a:cubicBezTo>
                    <a:pt x="115" y="3173"/>
                    <a:pt x="161" y="3219"/>
                    <a:pt x="206" y="3265"/>
                  </a:cubicBezTo>
                  <a:cubicBezTo>
                    <a:pt x="252" y="3310"/>
                    <a:pt x="320" y="3356"/>
                    <a:pt x="389" y="3425"/>
                  </a:cubicBezTo>
                  <a:cubicBezTo>
                    <a:pt x="503" y="3493"/>
                    <a:pt x="594" y="3584"/>
                    <a:pt x="708" y="3653"/>
                  </a:cubicBezTo>
                  <a:lnTo>
                    <a:pt x="777" y="3698"/>
                  </a:lnTo>
                  <a:cubicBezTo>
                    <a:pt x="868" y="3744"/>
                    <a:pt x="937" y="3790"/>
                    <a:pt x="1028" y="3858"/>
                  </a:cubicBezTo>
                  <a:cubicBezTo>
                    <a:pt x="1074" y="3881"/>
                    <a:pt x="1096" y="3904"/>
                    <a:pt x="1142" y="3927"/>
                  </a:cubicBezTo>
                  <a:cubicBezTo>
                    <a:pt x="1188" y="3972"/>
                    <a:pt x="1233" y="3995"/>
                    <a:pt x="1279" y="3995"/>
                  </a:cubicBezTo>
                  <a:lnTo>
                    <a:pt x="1325" y="3995"/>
                  </a:lnTo>
                  <a:cubicBezTo>
                    <a:pt x="1370" y="3995"/>
                    <a:pt x="1416" y="3995"/>
                    <a:pt x="1462" y="3949"/>
                  </a:cubicBezTo>
                  <a:cubicBezTo>
                    <a:pt x="1462" y="3949"/>
                    <a:pt x="1462" y="3927"/>
                    <a:pt x="1462" y="3927"/>
                  </a:cubicBezTo>
                  <a:cubicBezTo>
                    <a:pt x="1485" y="3904"/>
                    <a:pt x="1485" y="3904"/>
                    <a:pt x="1507" y="3904"/>
                  </a:cubicBezTo>
                  <a:cubicBezTo>
                    <a:pt x="1507" y="3881"/>
                    <a:pt x="1507" y="3881"/>
                    <a:pt x="1507" y="3858"/>
                  </a:cubicBezTo>
                  <a:cubicBezTo>
                    <a:pt x="1553" y="3835"/>
                    <a:pt x="1576" y="3813"/>
                    <a:pt x="1599" y="3790"/>
                  </a:cubicBezTo>
                  <a:lnTo>
                    <a:pt x="1599" y="3767"/>
                  </a:lnTo>
                  <a:cubicBezTo>
                    <a:pt x="1621" y="3744"/>
                    <a:pt x="1644" y="3721"/>
                    <a:pt x="1667" y="3698"/>
                  </a:cubicBezTo>
                  <a:lnTo>
                    <a:pt x="1690" y="3653"/>
                  </a:lnTo>
                  <a:lnTo>
                    <a:pt x="1758" y="3561"/>
                  </a:lnTo>
                  <a:cubicBezTo>
                    <a:pt x="1781" y="3516"/>
                    <a:pt x="1804" y="3470"/>
                    <a:pt x="1827" y="3425"/>
                  </a:cubicBezTo>
                  <a:cubicBezTo>
                    <a:pt x="1873" y="3379"/>
                    <a:pt x="1895" y="3333"/>
                    <a:pt x="1918" y="3288"/>
                  </a:cubicBezTo>
                  <a:lnTo>
                    <a:pt x="1964" y="3196"/>
                  </a:lnTo>
                  <a:cubicBezTo>
                    <a:pt x="2032" y="3128"/>
                    <a:pt x="2078" y="3036"/>
                    <a:pt x="2124" y="2968"/>
                  </a:cubicBezTo>
                  <a:cubicBezTo>
                    <a:pt x="2215" y="2854"/>
                    <a:pt x="2283" y="2740"/>
                    <a:pt x="2375" y="2626"/>
                  </a:cubicBezTo>
                  <a:lnTo>
                    <a:pt x="2443" y="2489"/>
                  </a:lnTo>
                  <a:cubicBezTo>
                    <a:pt x="2489" y="2443"/>
                    <a:pt x="2512" y="2375"/>
                    <a:pt x="2557" y="2306"/>
                  </a:cubicBezTo>
                  <a:lnTo>
                    <a:pt x="2580" y="2260"/>
                  </a:lnTo>
                  <a:cubicBezTo>
                    <a:pt x="2649" y="2192"/>
                    <a:pt x="2694" y="2101"/>
                    <a:pt x="2740" y="2032"/>
                  </a:cubicBezTo>
                  <a:cubicBezTo>
                    <a:pt x="2763" y="1964"/>
                    <a:pt x="2808" y="1872"/>
                    <a:pt x="2831" y="1781"/>
                  </a:cubicBezTo>
                  <a:cubicBezTo>
                    <a:pt x="2854" y="1735"/>
                    <a:pt x="2854" y="1667"/>
                    <a:pt x="2877" y="1621"/>
                  </a:cubicBezTo>
                  <a:cubicBezTo>
                    <a:pt x="2900" y="1553"/>
                    <a:pt x="2922" y="1507"/>
                    <a:pt x="2945" y="1439"/>
                  </a:cubicBezTo>
                  <a:cubicBezTo>
                    <a:pt x="2945" y="1370"/>
                    <a:pt x="2968" y="1279"/>
                    <a:pt x="2991" y="1210"/>
                  </a:cubicBezTo>
                  <a:cubicBezTo>
                    <a:pt x="3014" y="1165"/>
                    <a:pt x="3037" y="1119"/>
                    <a:pt x="3059" y="1051"/>
                  </a:cubicBezTo>
                  <a:lnTo>
                    <a:pt x="3105" y="959"/>
                  </a:lnTo>
                  <a:cubicBezTo>
                    <a:pt x="3128" y="868"/>
                    <a:pt x="3151" y="800"/>
                    <a:pt x="3174" y="708"/>
                  </a:cubicBezTo>
                  <a:cubicBezTo>
                    <a:pt x="3196" y="640"/>
                    <a:pt x="3219" y="571"/>
                    <a:pt x="3242" y="480"/>
                  </a:cubicBezTo>
                  <a:cubicBezTo>
                    <a:pt x="3242" y="434"/>
                    <a:pt x="3242" y="389"/>
                    <a:pt x="3242" y="343"/>
                  </a:cubicBezTo>
                  <a:cubicBezTo>
                    <a:pt x="3242" y="320"/>
                    <a:pt x="3242" y="297"/>
                    <a:pt x="3242" y="275"/>
                  </a:cubicBezTo>
                  <a:cubicBezTo>
                    <a:pt x="3242" y="252"/>
                    <a:pt x="3242" y="252"/>
                    <a:pt x="3242" y="229"/>
                  </a:cubicBezTo>
                  <a:cubicBezTo>
                    <a:pt x="3219" y="183"/>
                    <a:pt x="3219" y="160"/>
                    <a:pt x="3196" y="138"/>
                  </a:cubicBezTo>
                  <a:cubicBezTo>
                    <a:pt x="3174" y="115"/>
                    <a:pt x="3128" y="92"/>
                    <a:pt x="3082" y="69"/>
                  </a:cubicBezTo>
                  <a:cubicBezTo>
                    <a:pt x="3059" y="46"/>
                    <a:pt x="3037" y="1"/>
                    <a:pt x="2991" y="1"/>
                  </a:cubicBezTo>
                  <a:close/>
                </a:path>
              </a:pathLst>
            </a:custGeom>
            <a:solidFill>
              <a:srgbClr val="C133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5"/>
            <p:cNvSpPr/>
            <p:nvPr/>
          </p:nvSpPr>
          <p:spPr>
            <a:xfrm>
              <a:off x="6701100" y="2168450"/>
              <a:ext cx="37675" cy="26275"/>
            </a:xfrm>
            <a:custGeom>
              <a:avLst/>
              <a:gdLst/>
              <a:ahLst/>
              <a:cxnLst/>
              <a:rect l="l" t="t" r="r" b="b"/>
              <a:pathLst>
                <a:path w="1507" h="1051" extrusionOk="0">
                  <a:moveTo>
                    <a:pt x="69" y="1"/>
                  </a:moveTo>
                  <a:cubicBezTo>
                    <a:pt x="46" y="1"/>
                    <a:pt x="23" y="23"/>
                    <a:pt x="0" y="46"/>
                  </a:cubicBezTo>
                  <a:cubicBezTo>
                    <a:pt x="0" y="69"/>
                    <a:pt x="0" y="92"/>
                    <a:pt x="0" y="115"/>
                  </a:cubicBezTo>
                  <a:cubicBezTo>
                    <a:pt x="0" y="137"/>
                    <a:pt x="23" y="160"/>
                    <a:pt x="46" y="183"/>
                  </a:cubicBezTo>
                  <a:cubicBezTo>
                    <a:pt x="92" y="206"/>
                    <a:pt x="115" y="206"/>
                    <a:pt x="160" y="229"/>
                  </a:cubicBezTo>
                  <a:cubicBezTo>
                    <a:pt x="274" y="274"/>
                    <a:pt x="411" y="320"/>
                    <a:pt x="525" y="389"/>
                  </a:cubicBezTo>
                  <a:cubicBezTo>
                    <a:pt x="571" y="434"/>
                    <a:pt x="640" y="480"/>
                    <a:pt x="685" y="503"/>
                  </a:cubicBezTo>
                  <a:cubicBezTo>
                    <a:pt x="754" y="548"/>
                    <a:pt x="799" y="594"/>
                    <a:pt x="868" y="640"/>
                  </a:cubicBezTo>
                  <a:cubicBezTo>
                    <a:pt x="891" y="662"/>
                    <a:pt x="913" y="685"/>
                    <a:pt x="936" y="685"/>
                  </a:cubicBezTo>
                  <a:cubicBezTo>
                    <a:pt x="1028" y="754"/>
                    <a:pt x="1096" y="799"/>
                    <a:pt x="1165" y="868"/>
                  </a:cubicBezTo>
                  <a:cubicBezTo>
                    <a:pt x="1233" y="914"/>
                    <a:pt x="1301" y="982"/>
                    <a:pt x="1370" y="1050"/>
                  </a:cubicBezTo>
                  <a:lnTo>
                    <a:pt x="1438" y="1050"/>
                  </a:lnTo>
                  <a:cubicBezTo>
                    <a:pt x="1461" y="1050"/>
                    <a:pt x="1484" y="1028"/>
                    <a:pt x="1507" y="1005"/>
                  </a:cubicBezTo>
                  <a:cubicBezTo>
                    <a:pt x="1507" y="982"/>
                    <a:pt x="1507" y="959"/>
                    <a:pt x="1507" y="936"/>
                  </a:cubicBezTo>
                  <a:cubicBezTo>
                    <a:pt x="1507" y="920"/>
                    <a:pt x="1496" y="905"/>
                    <a:pt x="1481" y="889"/>
                  </a:cubicBezTo>
                  <a:lnTo>
                    <a:pt x="1481" y="889"/>
                  </a:lnTo>
                  <a:cubicBezTo>
                    <a:pt x="1482" y="889"/>
                    <a:pt x="1483" y="890"/>
                    <a:pt x="1484" y="891"/>
                  </a:cubicBezTo>
                  <a:cubicBezTo>
                    <a:pt x="1468" y="875"/>
                    <a:pt x="1464" y="870"/>
                    <a:pt x="1462" y="869"/>
                  </a:cubicBezTo>
                  <a:lnTo>
                    <a:pt x="1462" y="869"/>
                  </a:lnTo>
                  <a:cubicBezTo>
                    <a:pt x="1469" y="875"/>
                    <a:pt x="1475" y="882"/>
                    <a:pt x="1481" y="889"/>
                  </a:cubicBezTo>
                  <a:lnTo>
                    <a:pt x="1481" y="889"/>
                  </a:lnTo>
                  <a:cubicBezTo>
                    <a:pt x="1391" y="821"/>
                    <a:pt x="1324" y="753"/>
                    <a:pt x="1256" y="685"/>
                  </a:cubicBezTo>
                  <a:cubicBezTo>
                    <a:pt x="1165" y="617"/>
                    <a:pt x="1096" y="571"/>
                    <a:pt x="1005" y="503"/>
                  </a:cubicBezTo>
                  <a:cubicBezTo>
                    <a:pt x="982" y="480"/>
                    <a:pt x="982" y="480"/>
                    <a:pt x="959" y="480"/>
                  </a:cubicBezTo>
                  <a:lnTo>
                    <a:pt x="982" y="480"/>
                  </a:lnTo>
                  <a:cubicBezTo>
                    <a:pt x="913" y="434"/>
                    <a:pt x="845" y="389"/>
                    <a:pt x="776" y="343"/>
                  </a:cubicBezTo>
                  <a:cubicBezTo>
                    <a:pt x="731" y="297"/>
                    <a:pt x="662" y="252"/>
                    <a:pt x="594" y="206"/>
                  </a:cubicBezTo>
                  <a:cubicBezTo>
                    <a:pt x="457" y="137"/>
                    <a:pt x="320" y="92"/>
                    <a:pt x="183" y="23"/>
                  </a:cubicBezTo>
                  <a:cubicBezTo>
                    <a:pt x="183" y="23"/>
                    <a:pt x="160" y="23"/>
                    <a:pt x="137" y="1"/>
                  </a:cubicBezTo>
                  <a:close/>
                </a:path>
              </a:pathLst>
            </a:custGeom>
            <a:solidFill>
              <a:srgbClr val="F5E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5"/>
            <p:cNvSpPr/>
            <p:nvPr/>
          </p:nvSpPr>
          <p:spPr>
            <a:xfrm>
              <a:off x="6706225" y="2205550"/>
              <a:ext cx="111875" cy="62775"/>
            </a:xfrm>
            <a:custGeom>
              <a:avLst/>
              <a:gdLst/>
              <a:ahLst/>
              <a:cxnLst/>
              <a:rect l="l" t="t" r="r" b="b"/>
              <a:pathLst>
                <a:path w="4475" h="2511" extrusionOk="0">
                  <a:moveTo>
                    <a:pt x="3744" y="0"/>
                  </a:moveTo>
                  <a:cubicBezTo>
                    <a:pt x="3630" y="0"/>
                    <a:pt x="3516" y="0"/>
                    <a:pt x="3425" y="23"/>
                  </a:cubicBezTo>
                  <a:cubicBezTo>
                    <a:pt x="3356" y="23"/>
                    <a:pt x="3265" y="46"/>
                    <a:pt x="3174" y="69"/>
                  </a:cubicBezTo>
                  <a:cubicBezTo>
                    <a:pt x="3105" y="69"/>
                    <a:pt x="3037" y="91"/>
                    <a:pt x="2945" y="91"/>
                  </a:cubicBezTo>
                  <a:cubicBezTo>
                    <a:pt x="2900" y="114"/>
                    <a:pt x="2831" y="114"/>
                    <a:pt x="2786" y="137"/>
                  </a:cubicBezTo>
                  <a:cubicBezTo>
                    <a:pt x="2763" y="137"/>
                    <a:pt x="2763" y="137"/>
                    <a:pt x="2740" y="114"/>
                  </a:cubicBezTo>
                  <a:lnTo>
                    <a:pt x="2603" y="114"/>
                  </a:lnTo>
                  <a:cubicBezTo>
                    <a:pt x="2534" y="137"/>
                    <a:pt x="2489" y="160"/>
                    <a:pt x="2443" y="183"/>
                  </a:cubicBezTo>
                  <a:cubicBezTo>
                    <a:pt x="2329" y="228"/>
                    <a:pt x="2192" y="297"/>
                    <a:pt x="2078" y="365"/>
                  </a:cubicBezTo>
                  <a:cubicBezTo>
                    <a:pt x="1964" y="411"/>
                    <a:pt x="1850" y="479"/>
                    <a:pt x="1736" y="525"/>
                  </a:cubicBezTo>
                  <a:lnTo>
                    <a:pt x="1644" y="571"/>
                  </a:lnTo>
                  <a:cubicBezTo>
                    <a:pt x="1530" y="639"/>
                    <a:pt x="1439" y="685"/>
                    <a:pt x="1348" y="753"/>
                  </a:cubicBezTo>
                  <a:cubicBezTo>
                    <a:pt x="1279" y="776"/>
                    <a:pt x="1233" y="799"/>
                    <a:pt x="1188" y="822"/>
                  </a:cubicBezTo>
                  <a:cubicBezTo>
                    <a:pt x="1119" y="868"/>
                    <a:pt x="1028" y="913"/>
                    <a:pt x="937" y="959"/>
                  </a:cubicBezTo>
                  <a:lnTo>
                    <a:pt x="845" y="1004"/>
                  </a:lnTo>
                  <a:cubicBezTo>
                    <a:pt x="777" y="1027"/>
                    <a:pt x="731" y="1050"/>
                    <a:pt x="686" y="1073"/>
                  </a:cubicBezTo>
                  <a:cubicBezTo>
                    <a:pt x="617" y="1119"/>
                    <a:pt x="526" y="1141"/>
                    <a:pt x="457" y="1164"/>
                  </a:cubicBezTo>
                  <a:cubicBezTo>
                    <a:pt x="412" y="1187"/>
                    <a:pt x="366" y="1210"/>
                    <a:pt x="320" y="1233"/>
                  </a:cubicBezTo>
                  <a:cubicBezTo>
                    <a:pt x="275" y="1256"/>
                    <a:pt x="252" y="1301"/>
                    <a:pt x="229" y="1324"/>
                  </a:cubicBezTo>
                  <a:cubicBezTo>
                    <a:pt x="206" y="1301"/>
                    <a:pt x="183" y="1301"/>
                    <a:pt x="161" y="1301"/>
                  </a:cubicBezTo>
                  <a:cubicBezTo>
                    <a:pt x="115" y="1301"/>
                    <a:pt x="69" y="1324"/>
                    <a:pt x="24" y="1370"/>
                  </a:cubicBezTo>
                  <a:cubicBezTo>
                    <a:pt x="24" y="1415"/>
                    <a:pt x="1" y="1461"/>
                    <a:pt x="24" y="1484"/>
                  </a:cubicBezTo>
                  <a:cubicBezTo>
                    <a:pt x="24" y="1529"/>
                    <a:pt x="47" y="1552"/>
                    <a:pt x="69" y="1575"/>
                  </a:cubicBezTo>
                  <a:cubicBezTo>
                    <a:pt x="161" y="1621"/>
                    <a:pt x="252" y="1689"/>
                    <a:pt x="320" y="1758"/>
                  </a:cubicBezTo>
                  <a:cubicBezTo>
                    <a:pt x="389" y="1803"/>
                    <a:pt x="457" y="1849"/>
                    <a:pt x="526" y="1895"/>
                  </a:cubicBezTo>
                  <a:cubicBezTo>
                    <a:pt x="617" y="1963"/>
                    <a:pt x="708" y="2009"/>
                    <a:pt x="823" y="2077"/>
                  </a:cubicBezTo>
                  <a:cubicBezTo>
                    <a:pt x="845" y="2100"/>
                    <a:pt x="868" y="2100"/>
                    <a:pt x="891" y="2123"/>
                  </a:cubicBezTo>
                  <a:cubicBezTo>
                    <a:pt x="914" y="2146"/>
                    <a:pt x="937" y="2146"/>
                    <a:pt x="960" y="2169"/>
                  </a:cubicBezTo>
                  <a:lnTo>
                    <a:pt x="1142" y="2283"/>
                  </a:lnTo>
                  <a:lnTo>
                    <a:pt x="1233" y="2328"/>
                  </a:lnTo>
                  <a:cubicBezTo>
                    <a:pt x="1256" y="2351"/>
                    <a:pt x="1302" y="2351"/>
                    <a:pt x="1348" y="2374"/>
                  </a:cubicBezTo>
                  <a:cubicBezTo>
                    <a:pt x="1370" y="2397"/>
                    <a:pt x="1370" y="2397"/>
                    <a:pt x="1393" y="2420"/>
                  </a:cubicBezTo>
                  <a:cubicBezTo>
                    <a:pt x="1416" y="2442"/>
                    <a:pt x="1462" y="2465"/>
                    <a:pt x="1484" y="2465"/>
                  </a:cubicBezTo>
                  <a:cubicBezTo>
                    <a:pt x="1530" y="2511"/>
                    <a:pt x="1576" y="2511"/>
                    <a:pt x="1621" y="2511"/>
                  </a:cubicBezTo>
                  <a:lnTo>
                    <a:pt x="1667" y="2511"/>
                  </a:lnTo>
                  <a:cubicBezTo>
                    <a:pt x="1713" y="2511"/>
                    <a:pt x="1736" y="2488"/>
                    <a:pt x="1781" y="2465"/>
                  </a:cubicBezTo>
                  <a:lnTo>
                    <a:pt x="1850" y="2420"/>
                  </a:lnTo>
                  <a:lnTo>
                    <a:pt x="1895" y="2397"/>
                  </a:lnTo>
                  <a:cubicBezTo>
                    <a:pt x="1941" y="2374"/>
                    <a:pt x="1987" y="2351"/>
                    <a:pt x="2032" y="2328"/>
                  </a:cubicBezTo>
                  <a:lnTo>
                    <a:pt x="2078" y="2305"/>
                  </a:lnTo>
                  <a:cubicBezTo>
                    <a:pt x="2146" y="2283"/>
                    <a:pt x="2192" y="2237"/>
                    <a:pt x="2238" y="2214"/>
                  </a:cubicBezTo>
                  <a:lnTo>
                    <a:pt x="2283" y="2191"/>
                  </a:lnTo>
                  <a:lnTo>
                    <a:pt x="2306" y="2169"/>
                  </a:lnTo>
                  <a:cubicBezTo>
                    <a:pt x="2352" y="2146"/>
                    <a:pt x="2420" y="2100"/>
                    <a:pt x="2466" y="2077"/>
                  </a:cubicBezTo>
                  <a:lnTo>
                    <a:pt x="2557" y="2032"/>
                  </a:lnTo>
                  <a:cubicBezTo>
                    <a:pt x="2603" y="2009"/>
                    <a:pt x="2649" y="1986"/>
                    <a:pt x="2694" y="1963"/>
                  </a:cubicBezTo>
                  <a:cubicBezTo>
                    <a:pt x="2740" y="1940"/>
                    <a:pt x="2786" y="1917"/>
                    <a:pt x="2831" y="1895"/>
                  </a:cubicBezTo>
                  <a:cubicBezTo>
                    <a:pt x="2877" y="1872"/>
                    <a:pt x="2922" y="1849"/>
                    <a:pt x="2968" y="1826"/>
                  </a:cubicBezTo>
                  <a:cubicBezTo>
                    <a:pt x="3014" y="1826"/>
                    <a:pt x="3037" y="1803"/>
                    <a:pt x="3082" y="1781"/>
                  </a:cubicBezTo>
                  <a:cubicBezTo>
                    <a:pt x="3105" y="1781"/>
                    <a:pt x="3128" y="1758"/>
                    <a:pt x="3151" y="1758"/>
                  </a:cubicBezTo>
                  <a:cubicBezTo>
                    <a:pt x="3242" y="1712"/>
                    <a:pt x="3333" y="1666"/>
                    <a:pt x="3379" y="1621"/>
                  </a:cubicBezTo>
                  <a:cubicBezTo>
                    <a:pt x="3447" y="1575"/>
                    <a:pt x="3470" y="1529"/>
                    <a:pt x="3516" y="1461"/>
                  </a:cubicBezTo>
                  <a:cubicBezTo>
                    <a:pt x="3562" y="1415"/>
                    <a:pt x="3584" y="1370"/>
                    <a:pt x="3607" y="1324"/>
                  </a:cubicBezTo>
                  <a:lnTo>
                    <a:pt x="3630" y="1301"/>
                  </a:lnTo>
                  <a:cubicBezTo>
                    <a:pt x="3653" y="1256"/>
                    <a:pt x="3676" y="1233"/>
                    <a:pt x="3699" y="1187"/>
                  </a:cubicBezTo>
                  <a:cubicBezTo>
                    <a:pt x="3744" y="1187"/>
                    <a:pt x="3767" y="1164"/>
                    <a:pt x="3813" y="1141"/>
                  </a:cubicBezTo>
                  <a:cubicBezTo>
                    <a:pt x="3858" y="1096"/>
                    <a:pt x="3927" y="1050"/>
                    <a:pt x="3972" y="1027"/>
                  </a:cubicBezTo>
                  <a:cubicBezTo>
                    <a:pt x="3995" y="982"/>
                    <a:pt x="4041" y="936"/>
                    <a:pt x="4064" y="913"/>
                  </a:cubicBezTo>
                  <a:lnTo>
                    <a:pt x="4087" y="868"/>
                  </a:lnTo>
                  <a:cubicBezTo>
                    <a:pt x="4132" y="845"/>
                    <a:pt x="4155" y="822"/>
                    <a:pt x="4201" y="799"/>
                  </a:cubicBezTo>
                  <a:cubicBezTo>
                    <a:pt x="4246" y="753"/>
                    <a:pt x="4269" y="731"/>
                    <a:pt x="4315" y="708"/>
                  </a:cubicBezTo>
                  <a:cubicBezTo>
                    <a:pt x="4338" y="685"/>
                    <a:pt x="4360" y="662"/>
                    <a:pt x="4360" y="639"/>
                  </a:cubicBezTo>
                  <a:cubicBezTo>
                    <a:pt x="4383" y="616"/>
                    <a:pt x="4406" y="594"/>
                    <a:pt x="4406" y="571"/>
                  </a:cubicBezTo>
                  <a:lnTo>
                    <a:pt x="4406" y="548"/>
                  </a:lnTo>
                  <a:cubicBezTo>
                    <a:pt x="4452" y="457"/>
                    <a:pt x="4475" y="343"/>
                    <a:pt x="4429" y="274"/>
                  </a:cubicBezTo>
                  <a:cubicBezTo>
                    <a:pt x="4383" y="160"/>
                    <a:pt x="4292" y="91"/>
                    <a:pt x="4178" y="46"/>
                  </a:cubicBezTo>
                  <a:cubicBezTo>
                    <a:pt x="4109" y="23"/>
                    <a:pt x="4041" y="23"/>
                    <a:pt x="3995" y="0"/>
                  </a:cubicBezTo>
                  <a:close/>
                </a:path>
              </a:pathLst>
            </a:custGeom>
            <a:solidFill>
              <a:srgbClr val="55C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5"/>
            <p:cNvSpPr/>
            <p:nvPr/>
          </p:nvSpPr>
          <p:spPr>
            <a:xfrm>
              <a:off x="6760450" y="2211825"/>
              <a:ext cx="22275" cy="40125"/>
            </a:xfrm>
            <a:custGeom>
              <a:avLst/>
              <a:gdLst/>
              <a:ahLst/>
              <a:cxnLst/>
              <a:rect l="l" t="t" r="r" b="b"/>
              <a:pathLst>
                <a:path w="891" h="1605" extrusionOk="0">
                  <a:moveTo>
                    <a:pt x="92" y="0"/>
                  </a:moveTo>
                  <a:cubicBezTo>
                    <a:pt x="69" y="0"/>
                    <a:pt x="46" y="0"/>
                    <a:pt x="23" y="23"/>
                  </a:cubicBezTo>
                  <a:cubicBezTo>
                    <a:pt x="0" y="46"/>
                    <a:pt x="0" y="69"/>
                    <a:pt x="0" y="92"/>
                  </a:cubicBezTo>
                  <a:cubicBezTo>
                    <a:pt x="0" y="114"/>
                    <a:pt x="0" y="137"/>
                    <a:pt x="23" y="160"/>
                  </a:cubicBezTo>
                  <a:cubicBezTo>
                    <a:pt x="23" y="160"/>
                    <a:pt x="46" y="183"/>
                    <a:pt x="46" y="183"/>
                  </a:cubicBezTo>
                  <a:cubicBezTo>
                    <a:pt x="137" y="297"/>
                    <a:pt x="206" y="434"/>
                    <a:pt x="274" y="571"/>
                  </a:cubicBezTo>
                  <a:cubicBezTo>
                    <a:pt x="297" y="617"/>
                    <a:pt x="320" y="662"/>
                    <a:pt x="343" y="708"/>
                  </a:cubicBezTo>
                  <a:cubicBezTo>
                    <a:pt x="365" y="753"/>
                    <a:pt x="388" y="776"/>
                    <a:pt x="411" y="822"/>
                  </a:cubicBezTo>
                  <a:cubicBezTo>
                    <a:pt x="434" y="868"/>
                    <a:pt x="457" y="913"/>
                    <a:pt x="480" y="936"/>
                  </a:cubicBezTo>
                  <a:cubicBezTo>
                    <a:pt x="502" y="1005"/>
                    <a:pt x="525" y="1050"/>
                    <a:pt x="548" y="1119"/>
                  </a:cubicBezTo>
                  <a:cubicBezTo>
                    <a:pt x="594" y="1187"/>
                    <a:pt x="617" y="1278"/>
                    <a:pt x="639" y="1370"/>
                  </a:cubicBezTo>
                  <a:cubicBezTo>
                    <a:pt x="662" y="1393"/>
                    <a:pt x="662" y="1415"/>
                    <a:pt x="662" y="1438"/>
                  </a:cubicBezTo>
                  <a:cubicBezTo>
                    <a:pt x="685" y="1461"/>
                    <a:pt x="685" y="1507"/>
                    <a:pt x="685" y="1530"/>
                  </a:cubicBezTo>
                  <a:cubicBezTo>
                    <a:pt x="704" y="1567"/>
                    <a:pt x="738" y="1604"/>
                    <a:pt x="774" y="1604"/>
                  </a:cubicBezTo>
                  <a:cubicBezTo>
                    <a:pt x="782" y="1604"/>
                    <a:pt x="791" y="1602"/>
                    <a:pt x="799" y="1598"/>
                  </a:cubicBezTo>
                  <a:cubicBezTo>
                    <a:pt x="868" y="1598"/>
                    <a:pt x="890" y="1530"/>
                    <a:pt x="890" y="1484"/>
                  </a:cubicBezTo>
                  <a:cubicBezTo>
                    <a:pt x="890" y="1461"/>
                    <a:pt x="868" y="1461"/>
                    <a:pt x="868" y="1438"/>
                  </a:cubicBezTo>
                  <a:cubicBezTo>
                    <a:pt x="868" y="1415"/>
                    <a:pt x="868" y="1393"/>
                    <a:pt x="845" y="1370"/>
                  </a:cubicBezTo>
                  <a:cubicBezTo>
                    <a:pt x="845" y="1324"/>
                    <a:pt x="822" y="1278"/>
                    <a:pt x="799" y="1233"/>
                  </a:cubicBezTo>
                  <a:cubicBezTo>
                    <a:pt x="753" y="1119"/>
                    <a:pt x="731" y="1027"/>
                    <a:pt x="685" y="913"/>
                  </a:cubicBezTo>
                  <a:cubicBezTo>
                    <a:pt x="639" y="822"/>
                    <a:pt x="594" y="731"/>
                    <a:pt x="548" y="639"/>
                  </a:cubicBezTo>
                  <a:cubicBezTo>
                    <a:pt x="525" y="617"/>
                    <a:pt x="502" y="571"/>
                    <a:pt x="480" y="525"/>
                  </a:cubicBezTo>
                  <a:cubicBezTo>
                    <a:pt x="457" y="480"/>
                    <a:pt x="434" y="457"/>
                    <a:pt x="411" y="411"/>
                  </a:cubicBezTo>
                  <a:cubicBezTo>
                    <a:pt x="365" y="343"/>
                    <a:pt x="343" y="274"/>
                    <a:pt x="297" y="206"/>
                  </a:cubicBezTo>
                  <a:cubicBezTo>
                    <a:pt x="274" y="183"/>
                    <a:pt x="251" y="160"/>
                    <a:pt x="229" y="114"/>
                  </a:cubicBezTo>
                  <a:cubicBezTo>
                    <a:pt x="206" y="92"/>
                    <a:pt x="206" y="46"/>
                    <a:pt x="160" y="23"/>
                  </a:cubicBezTo>
                  <a:cubicBezTo>
                    <a:pt x="137" y="0"/>
                    <a:pt x="114" y="0"/>
                    <a:pt x="92" y="0"/>
                  </a:cubicBezTo>
                  <a:close/>
                </a:path>
              </a:pathLst>
            </a:custGeom>
            <a:solidFill>
              <a:srgbClr val="F5E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5"/>
            <p:cNvSpPr/>
            <p:nvPr/>
          </p:nvSpPr>
          <p:spPr>
            <a:xfrm>
              <a:off x="6340450" y="1829500"/>
              <a:ext cx="583800" cy="629425"/>
            </a:xfrm>
            <a:custGeom>
              <a:avLst/>
              <a:gdLst/>
              <a:ahLst/>
              <a:cxnLst/>
              <a:rect l="l" t="t" r="r" b="b"/>
              <a:pathLst>
                <a:path w="23352" h="25177" extrusionOk="0">
                  <a:moveTo>
                    <a:pt x="21000" y="343"/>
                  </a:moveTo>
                  <a:lnTo>
                    <a:pt x="21023" y="350"/>
                  </a:lnTo>
                  <a:lnTo>
                    <a:pt x="21023" y="350"/>
                  </a:lnTo>
                  <a:cubicBezTo>
                    <a:pt x="21023" y="346"/>
                    <a:pt x="21023" y="343"/>
                    <a:pt x="21023" y="343"/>
                  </a:cubicBezTo>
                  <a:close/>
                  <a:moveTo>
                    <a:pt x="17827" y="0"/>
                  </a:moveTo>
                  <a:cubicBezTo>
                    <a:pt x="17759" y="23"/>
                    <a:pt x="17668" y="23"/>
                    <a:pt x="17599" y="23"/>
                  </a:cubicBezTo>
                  <a:lnTo>
                    <a:pt x="17508" y="46"/>
                  </a:lnTo>
                  <a:cubicBezTo>
                    <a:pt x="17394" y="46"/>
                    <a:pt x="17302" y="46"/>
                    <a:pt x="17188" y="69"/>
                  </a:cubicBezTo>
                  <a:cubicBezTo>
                    <a:pt x="16823" y="114"/>
                    <a:pt x="16481" y="206"/>
                    <a:pt x="16138" y="297"/>
                  </a:cubicBezTo>
                  <a:lnTo>
                    <a:pt x="16024" y="343"/>
                  </a:lnTo>
                  <a:cubicBezTo>
                    <a:pt x="15910" y="366"/>
                    <a:pt x="15819" y="411"/>
                    <a:pt x="15705" y="434"/>
                  </a:cubicBezTo>
                  <a:cubicBezTo>
                    <a:pt x="15636" y="457"/>
                    <a:pt x="15591" y="480"/>
                    <a:pt x="15522" y="502"/>
                  </a:cubicBezTo>
                  <a:lnTo>
                    <a:pt x="15408" y="525"/>
                  </a:lnTo>
                  <a:cubicBezTo>
                    <a:pt x="15317" y="548"/>
                    <a:pt x="15225" y="571"/>
                    <a:pt x="15134" y="594"/>
                  </a:cubicBezTo>
                  <a:cubicBezTo>
                    <a:pt x="15043" y="639"/>
                    <a:pt x="14951" y="662"/>
                    <a:pt x="14860" y="685"/>
                  </a:cubicBezTo>
                  <a:cubicBezTo>
                    <a:pt x="14814" y="708"/>
                    <a:pt x="14746" y="731"/>
                    <a:pt x="14700" y="754"/>
                  </a:cubicBezTo>
                  <a:lnTo>
                    <a:pt x="14586" y="776"/>
                  </a:lnTo>
                  <a:lnTo>
                    <a:pt x="14518" y="799"/>
                  </a:lnTo>
                  <a:cubicBezTo>
                    <a:pt x="14449" y="822"/>
                    <a:pt x="14381" y="868"/>
                    <a:pt x="14312" y="890"/>
                  </a:cubicBezTo>
                  <a:cubicBezTo>
                    <a:pt x="14198" y="936"/>
                    <a:pt x="14061" y="982"/>
                    <a:pt x="13947" y="1005"/>
                  </a:cubicBezTo>
                  <a:cubicBezTo>
                    <a:pt x="13879" y="1027"/>
                    <a:pt x="13833" y="1050"/>
                    <a:pt x="13764" y="1073"/>
                  </a:cubicBezTo>
                  <a:lnTo>
                    <a:pt x="13673" y="1096"/>
                  </a:lnTo>
                  <a:cubicBezTo>
                    <a:pt x="13605" y="1119"/>
                    <a:pt x="13536" y="1142"/>
                    <a:pt x="13468" y="1187"/>
                  </a:cubicBezTo>
                  <a:cubicBezTo>
                    <a:pt x="13376" y="1210"/>
                    <a:pt x="13262" y="1256"/>
                    <a:pt x="13171" y="1301"/>
                  </a:cubicBezTo>
                  <a:cubicBezTo>
                    <a:pt x="13080" y="1347"/>
                    <a:pt x="12966" y="1415"/>
                    <a:pt x="12829" y="1484"/>
                  </a:cubicBezTo>
                  <a:cubicBezTo>
                    <a:pt x="12806" y="1507"/>
                    <a:pt x="12760" y="1530"/>
                    <a:pt x="12715" y="1552"/>
                  </a:cubicBezTo>
                  <a:cubicBezTo>
                    <a:pt x="12669" y="1575"/>
                    <a:pt x="12600" y="1598"/>
                    <a:pt x="12555" y="1621"/>
                  </a:cubicBezTo>
                  <a:cubicBezTo>
                    <a:pt x="12372" y="1735"/>
                    <a:pt x="12190" y="1849"/>
                    <a:pt x="12007" y="1963"/>
                  </a:cubicBezTo>
                  <a:cubicBezTo>
                    <a:pt x="11893" y="2009"/>
                    <a:pt x="11802" y="2077"/>
                    <a:pt x="11687" y="2146"/>
                  </a:cubicBezTo>
                  <a:cubicBezTo>
                    <a:pt x="11596" y="2192"/>
                    <a:pt x="11505" y="2237"/>
                    <a:pt x="11436" y="2283"/>
                  </a:cubicBezTo>
                  <a:cubicBezTo>
                    <a:pt x="11117" y="2488"/>
                    <a:pt x="10797" y="2694"/>
                    <a:pt x="10478" y="2945"/>
                  </a:cubicBezTo>
                  <a:cubicBezTo>
                    <a:pt x="10409" y="2990"/>
                    <a:pt x="10318" y="3059"/>
                    <a:pt x="10249" y="3105"/>
                  </a:cubicBezTo>
                  <a:cubicBezTo>
                    <a:pt x="10204" y="3150"/>
                    <a:pt x="10158" y="3196"/>
                    <a:pt x="10112" y="3219"/>
                  </a:cubicBezTo>
                  <a:lnTo>
                    <a:pt x="10044" y="3287"/>
                  </a:lnTo>
                  <a:lnTo>
                    <a:pt x="9953" y="3356"/>
                  </a:lnTo>
                  <a:cubicBezTo>
                    <a:pt x="9816" y="3470"/>
                    <a:pt x="9679" y="3584"/>
                    <a:pt x="9565" y="3698"/>
                  </a:cubicBezTo>
                  <a:lnTo>
                    <a:pt x="9542" y="3721"/>
                  </a:lnTo>
                  <a:lnTo>
                    <a:pt x="9496" y="3744"/>
                  </a:lnTo>
                  <a:lnTo>
                    <a:pt x="9451" y="3789"/>
                  </a:lnTo>
                  <a:cubicBezTo>
                    <a:pt x="9405" y="3835"/>
                    <a:pt x="9359" y="3881"/>
                    <a:pt x="9314" y="3903"/>
                  </a:cubicBezTo>
                  <a:lnTo>
                    <a:pt x="9131" y="4063"/>
                  </a:lnTo>
                  <a:cubicBezTo>
                    <a:pt x="9040" y="4154"/>
                    <a:pt x="8926" y="4246"/>
                    <a:pt x="8834" y="4337"/>
                  </a:cubicBezTo>
                  <a:lnTo>
                    <a:pt x="8811" y="4360"/>
                  </a:lnTo>
                  <a:cubicBezTo>
                    <a:pt x="8789" y="4383"/>
                    <a:pt x="8766" y="4383"/>
                    <a:pt x="8743" y="4406"/>
                  </a:cubicBezTo>
                  <a:lnTo>
                    <a:pt x="8720" y="4428"/>
                  </a:lnTo>
                  <a:lnTo>
                    <a:pt x="8720" y="4451"/>
                  </a:lnTo>
                  <a:cubicBezTo>
                    <a:pt x="8674" y="4474"/>
                    <a:pt x="8652" y="4497"/>
                    <a:pt x="8606" y="4543"/>
                  </a:cubicBezTo>
                  <a:cubicBezTo>
                    <a:pt x="8446" y="4679"/>
                    <a:pt x="8286" y="4816"/>
                    <a:pt x="8149" y="4976"/>
                  </a:cubicBezTo>
                  <a:lnTo>
                    <a:pt x="8081" y="5045"/>
                  </a:lnTo>
                  <a:cubicBezTo>
                    <a:pt x="8013" y="5090"/>
                    <a:pt x="7967" y="5136"/>
                    <a:pt x="7921" y="5204"/>
                  </a:cubicBezTo>
                  <a:lnTo>
                    <a:pt x="7830" y="5296"/>
                  </a:lnTo>
                  <a:cubicBezTo>
                    <a:pt x="7784" y="5319"/>
                    <a:pt x="7739" y="5364"/>
                    <a:pt x="7693" y="5410"/>
                  </a:cubicBezTo>
                  <a:cubicBezTo>
                    <a:pt x="7556" y="5547"/>
                    <a:pt x="7442" y="5707"/>
                    <a:pt x="7305" y="5866"/>
                  </a:cubicBezTo>
                  <a:lnTo>
                    <a:pt x="7282" y="5889"/>
                  </a:lnTo>
                  <a:lnTo>
                    <a:pt x="7008" y="6209"/>
                  </a:lnTo>
                  <a:lnTo>
                    <a:pt x="6848" y="6391"/>
                  </a:lnTo>
                  <a:lnTo>
                    <a:pt x="6460" y="6848"/>
                  </a:lnTo>
                  <a:lnTo>
                    <a:pt x="6072" y="7327"/>
                  </a:lnTo>
                  <a:lnTo>
                    <a:pt x="6050" y="7350"/>
                  </a:lnTo>
                  <a:cubicBezTo>
                    <a:pt x="5981" y="7419"/>
                    <a:pt x="5935" y="7487"/>
                    <a:pt x="5867" y="7555"/>
                  </a:cubicBezTo>
                  <a:cubicBezTo>
                    <a:pt x="5844" y="7601"/>
                    <a:pt x="5798" y="7647"/>
                    <a:pt x="5776" y="7692"/>
                  </a:cubicBezTo>
                  <a:cubicBezTo>
                    <a:pt x="5730" y="7738"/>
                    <a:pt x="5684" y="7784"/>
                    <a:pt x="5662" y="7852"/>
                  </a:cubicBezTo>
                  <a:lnTo>
                    <a:pt x="5593" y="7943"/>
                  </a:lnTo>
                  <a:cubicBezTo>
                    <a:pt x="5479" y="8080"/>
                    <a:pt x="5388" y="8217"/>
                    <a:pt x="5296" y="8354"/>
                  </a:cubicBezTo>
                  <a:cubicBezTo>
                    <a:pt x="5205" y="8491"/>
                    <a:pt x="5114" y="8651"/>
                    <a:pt x="5000" y="8788"/>
                  </a:cubicBezTo>
                  <a:lnTo>
                    <a:pt x="4840" y="9039"/>
                  </a:lnTo>
                  <a:cubicBezTo>
                    <a:pt x="4657" y="9290"/>
                    <a:pt x="4497" y="9541"/>
                    <a:pt x="4360" y="9792"/>
                  </a:cubicBezTo>
                  <a:lnTo>
                    <a:pt x="4338" y="9815"/>
                  </a:lnTo>
                  <a:lnTo>
                    <a:pt x="4246" y="9929"/>
                  </a:lnTo>
                  <a:lnTo>
                    <a:pt x="4178" y="10066"/>
                  </a:lnTo>
                  <a:lnTo>
                    <a:pt x="4132" y="10112"/>
                  </a:lnTo>
                  <a:lnTo>
                    <a:pt x="4087" y="10203"/>
                  </a:lnTo>
                  <a:lnTo>
                    <a:pt x="4018" y="10317"/>
                  </a:lnTo>
                  <a:lnTo>
                    <a:pt x="3995" y="10340"/>
                  </a:lnTo>
                  <a:lnTo>
                    <a:pt x="3858" y="10568"/>
                  </a:lnTo>
                  <a:lnTo>
                    <a:pt x="3767" y="10705"/>
                  </a:lnTo>
                  <a:cubicBezTo>
                    <a:pt x="3653" y="10888"/>
                    <a:pt x="3539" y="11071"/>
                    <a:pt x="3447" y="11253"/>
                  </a:cubicBezTo>
                  <a:cubicBezTo>
                    <a:pt x="3333" y="11459"/>
                    <a:pt x="3242" y="11641"/>
                    <a:pt x="3151" y="11824"/>
                  </a:cubicBezTo>
                  <a:lnTo>
                    <a:pt x="3082" y="11938"/>
                  </a:lnTo>
                  <a:cubicBezTo>
                    <a:pt x="3014" y="12075"/>
                    <a:pt x="2968" y="12189"/>
                    <a:pt x="2900" y="12326"/>
                  </a:cubicBezTo>
                  <a:cubicBezTo>
                    <a:pt x="2854" y="12394"/>
                    <a:pt x="2831" y="12486"/>
                    <a:pt x="2786" y="12577"/>
                  </a:cubicBezTo>
                  <a:cubicBezTo>
                    <a:pt x="2740" y="12668"/>
                    <a:pt x="2717" y="12760"/>
                    <a:pt x="2671" y="12851"/>
                  </a:cubicBezTo>
                  <a:cubicBezTo>
                    <a:pt x="2603" y="12965"/>
                    <a:pt x="2557" y="13079"/>
                    <a:pt x="2512" y="13216"/>
                  </a:cubicBezTo>
                  <a:lnTo>
                    <a:pt x="2443" y="13376"/>
                  </a:lnTo>
                  <a:cubicBezTo>
                    <a:pt x="2420" y="13422"/>
                    <a:pt x="2397" y="13467"/>
                    <a:pt x="2375" y="13513"/>
                  </a:cubicBezTo>
                  <a:cubicBezTo>
                    <a:pt x="2352" y="13559"/>
                    <a:pt x="2329" y="13604"/>
                    <a:pt x="2306" y="13673"/>
                  </a:cubicBezTo>
                  <a:lnTo>
                    <a:pt x="2261" y="13741"/>
                  </a:lnTo>
                  <a:cubicBezTo>
                    <a:pt x="2238" y="13810"/>
                    <a:pt x="2215" y="13878"/>
                    <a:pt x="2169" y="13947"/>
                  </a:cubicBezTo>
                  <a:cubicBezTo>
                    <a:pt x="1987" y="14357"/>
                    <a:pt x="1827" y="14723"/>
                    <a:pt x="1690" y="15088"/>
                  </a:cubicBezTo>
                  <a:cubicBezTo>
                    <a:pt x="1644" y="15225"/>
                    <a:pt x="1599" y="15339"/>
                    <a:pt x="1553" y="15476"/>
                  </a:cubicBezTo>
                  <a:lnTo>
                    <a:pt x="1507" y="15567"/>
                  </a:lnTo>
                  <a:cubicBezTo>
                    <a:pt x="1462" y="15681"/>
                    <a:pt x="1439" y="15773"/>
                    <a:pt x="1393" y="15864"/>
                  </a:cubicBezTo>
                  <a:cubicBezTo>
                    <a:pt x="1370" y="15955"/>
                    <a:pt x="1348" y="16024"/>
                    <a:pt x="1325" y="16092"/>
                  </a:cubicBezTo>
                  <a:lnTo>
                    <a:pt x="1279" y="16183"/>
                  </a:lnTo>
                  <a:cubicBezTo>
                    <a:pt x="1233" y="16320"/>
                    <a:pt x="1188" y="16457"/>
                    <a:pt x="1142" y="16594"/>
                  </a:cubicBezTo>
                  <a:cubicBezTo>
                    <a:pt x="1119" y="16640"/>
                    <a:pt x="1096" y="16708"/>
                    <a:pt x="1074" y="16754"/>
                  </a:cubicBezTo>
                  <a:lnTo>
                    <a:pt x="1051" y="16845"/>
                  </a:lnTo>
                  <a:cubicBezTo>
                    <a:pt x="1005" y="16937"/>
                    <a:pt x="982" y="17051"/>
                    <a:pt x="959" y="17142"/>
                  </a:cubicBezTo>
                  <a:lnTo>
                    <a:pt x="959" y="17119"/>
                  </a:lnTo>
                  <a:cubicBezTo>
                    <a:pt x="914" y="17279"/>
                    <a:pt x="868" y="17439"/>
                    <a:pt x="823" y="17599"/>
                  </a:cubicBezTo>
                  <a:lnTo>
                    <a:pt x="754" y="17804"/>
                  </a:lnTo>
                  <a:lnTo>
                    <a:pt x="708" y="18032"/>
                  </a:lnTo>
                  <a:cubicBezTo>
                    <a:pt x="663" y="18192"/>
                    <a:pt x="617" y="18375"/>
                    <a:pt x="549" y="18534"/>
                  </a:cubicBezTo>
                  <a:lnTo>
                    <a:pt x="571" y="18512"/>
                  </a:lnTo>
                  <a:lnTo>
                    <a:pt x="571" y="18512"/>
                  </a:lnTo>
                  <a:cubicBezTo>
                    <a:pt x="526" y="18603"/>
                    <a:pt x="503" y="18694"/>
                    <a:pt x="480" y="18808"/>
                  </a:cubicBezTo>
                  <a:cubicBezTo>
                    <a:pt x="457" y="18854"/>
                    <a:pt x="435" y="18922"/>
                    <a:pt x="435" y="18968"/>
                  </a:cubicBezTo>
                  <a:lnTo>
                    <a:pt x="389" y="19105"/>
                  </a:lnTo>
                  <a:lnTo>
                    <a:pt x="366" y="19151"/>
                  </a:lnTo>
                  <a:cubicBezTo>
                    <a:pt x="343" y="19242"/>
                    <a:pt x="320" y="19310"/>
                    <a:pt x="298" y="19402"/>
                  </a:cubicBezTo>
                  <a:cubicBezTo>
                    <a:pt x="275" y="19493"/>
                    <a:pt x="252" y="19607"/>
                    <a:pt x="229" y="19698"/>
                  </a:cubicBezTo>
                  <a:cubicBezTo>
                    <a:pt x="183" y="19904"/>
                    <a:pt x="161" y="20087"/>
                    <a:pt x="115" y="20269"/>
                  </a:cubicBezTo>
                  <a:lnTo>
                    <a:pt x="115" y="20315"/>
                  </a:lnTo>
                  <a:cubicBezTo>
                    <a:pt x="92" y="20406"/>
                    <a:pt x="69" y="20475"/>
                    <a:pt x="46" y="20566"/>
                  </a:cubicBezTo>
                  <a:cubicBezTo>
                    <a:pt x="46" y="20612"/>
                    <a:pt x="24" y="20680"/>
                    <a:pt x="24" y="20726"/>
                  </a:cubicBezTo>
                  <a:cubicBezTo>
                    <a:pt x="24" y="20748"/>
                    <a:pt x="24" y="20794"/>
                    <a:pt x="24" y="20817"/>
                  </a:cubicBezTo>
                  <a:cubicBezTo>
                    <a:pt x="1" y="20863"/>
                    <a:pt x="1" y="20885"/>
                    <a:pt x="1" y="20908"/>
                  </a:cubicBezTo>
                  <a:cubicBezTo>
                    <a:pt x="1" y="20954"/>
                    <a:pt x="1" y="21000"/>
                    <a:pt x="46" y="21045"/>
                  </a:cubicBezTo>
                  <a:lnTo>
                    <a:pt x="69" y="21136"/>
                  </a:lnTo>
                  <a:lnTo>
                    <a:pt x="115" y="21228"/>
                  </a:lnTo>
                  <a:cubicBezTo>
                    <a:pt x="138" y="21319"/>
                    <a:pt x="183" y="21388"/>
                    <a:pt x="229" y="21479"/>
                  </a:cubicBezTo>
                  <a:lnTo>
                    <a:pt x="275" y="21525"/>
                  </a:lnTo>
                  <a:lnTo>
                    <a:pt x="298" y="21593"/>
                  </a:lnTo>
                  <a:cubicBezTo>
                    <a:pt x="320" y="21616"/>
                    <a:pt x="320" y="21639"/>
                    <a:pt x="343" y="21661"/>
                  </a:cubicBezTo>
                  <a:lnTo>
                    <a:pt x="366" y="21707"/>
                  </a:lnTo>
                  <a:cubicBezTo>
                    <a:pt x="412" y="21798"/>
                    <a:pt x="457" y="21867"/>
                    <a:pt x="503" y="21935"/>
                  </a:cubicBezTo>
                  <a:lnTo>
                    <a:pt x="571" y="22049"/>
                  </a:lnTo>
                  <a:lnTo>
                    <a:pt x="640" y="22141"/>
                  </a:lnTo>
                  <a:lnTo>
                    <a:pt x="686" y="22209"/>
                  </a:lnTo>
                  <a:cubicBezTo>
                    <a:pt x="731" y="22255"/>
                    <a:pt x="754" y="22323"/>
                    <a:pt x="800" y="22369"/>
                  </a:cubicBezTo>
                  <a:cubicBezTo>
                    <a:pt x="914" y="22529"/>
                    <a:pt x="1051" y="22666"/>
                    <a:pt x="1188" y="22803"/>
                  </a:cubicBezTo>
                  <a:lnTo>
                    <a:pt x="1165" y="22780"/>
                  </a:lnTo>
                  <a:lnTo>
                    <a:pt x="1165" y="22780"/>
                  </a:lnTo>
                  <a:cubicBezTo>
                    <a:pt x="1211" y="22826"/>
                    <a:pt x="1256" y="22894"/>
                    <a:pt x="1302" y="22940"/>
                  </a:cubicBezTo>
                  <a:lnTo>
                    <a:pt x="1370" y="23031"/>
                  </a:lnTo>
                  <a:cubicBezTo>
                    <a:pt x="1439" y="23099"/>
                    <a:pt x="1530" y="23191"/>
                    <a:pt x="1599" y="23259"/>
                  </a:cubicBezTo>
                  <a:lnTo>
                    <a:pt x="1667" y="23328"/>
                  </a:lnTo>
                  <a:cubicBezTo>
                    <a:pt x="1736" y="23396"/>
                    <a:pt x="1781" y="23465"/>
                    <a:pt x="1850" y="23510"/>
                  </a:cubicBezTo>
                  <a:cubicBezTo>
                    <a:pt x="1918" y="23579"/>
                    <a:pt x="1964" y="23647"/>
                    <a:pt x="2032" y="23716"/>
                  </a:cubicBezTo>
                  <a:cubicBezTo>
                    <a:pt x="2101" y="23761"/>
                    <a:pt x="2146" y="23830"/>
                    <a:pt x="2192" y="23876"/>
                  </a:cubicBezTo>
                  <a:cubicBezTo>
                    <a:pt x="2238" y="23921"/>
                    <a:pt x="2283" y="23967"/>
                    <a:pt x="2329" y="24012"/>
                  </a:cubicBezTo>
                  <a:lnTo>
                    <a:pt x="2397" y="24081"/>
                  </a:lnTo>
                  <a:cubicBezTo>
                    <a:pt x="2489" y="24172"/>
                    <a:pt x="2603" y="24286"/>
                    <a:pt x="2717" y="24378"/>
                  </a:cubicBezTo>
                  <a:lnTo>
                    <a:pt x="2763" y="24401"/>
                  </a:lnTo>
                  <a:cubicBezTo>
                    <a:pt x="2831" y="24469"/>
                    <a:pt x="2900" y="24537"/>
                    <a:pt x="2968" y="24606"/>
                  </a:cubicBezTo>
                  <a:cubicBezTo>
                    <a:pt x="3037" y="24652"/>
                    <a:pt x="3082" y="24697"/>
                    <a:pt x="3128" y="24743"/>
                  </a:cubicBezTo>
                  <a:cubicBezTo>
                    <a:pt x="3196" y="24789"/>
                    <a:pt x="3242" y="24834"/>
                    <a:pt x="3288" y="24880"/>
                  </a:cubicBezTo>
                  <a:lnTo>
                    <a:pt x="3310" y="24903"/>
                  </a:lnTo>
                  <a:cubicBezTo>
                    <a:pt x="3333" y="24925"/>
                    <a:pt x="3356" y="24948"/>
                    <a:pt x="3402" y="24971"/>
                  </a:cubicBezTo>
                  <a:lnTo>
                    <a:pt x="3425" y="25017"/>
                  </a:lnTo>
                  <a:cubicBezTo>
                    <a:pt x="3425" y="25040"/>
                    <a:pt x="3447" y="25062"/>
                    <a:pt x="3447" y="25085"/>
                  </a:cubicBezTo>
                  <a:cubicBezTo>
                    <a:pt x="3470" y="25131"/>
                    <a:pt x="3539" y="25177"/>
                    <a:pt x="3584" y="25177"/>
                  </a:cubicBezTo>
                  <a:lnTo>
                    <a:pt x="3630" y="25177"/>
                  </a:lnTo>
                  <a:cubicBezTo>
                    <a:pt x="3699" y="25154"/>
                    <a:pt x="3744" y="25085"/>
                    <a:pt x="3744" y="25017"/>
                  </a:cubicBezTo>
                  <a:cubicBezTo>
                    <a:pt x="3744" y="24971"/>
                    <a:pt x="3767" y="24925"/>
                    <a:pt x="3767" y="24880"/>
                  </a:cubicBezTo>
                  <a:cubicBezTo>
                    <a:pt x="3790" y="24834"/>
                    <a:pt x="3790" y="24766"/>
                    <a:pt x="3813" y="24720"/>
                  </a:cubicBezTo>
                  <a:cubicBezTo>
                    <a:pt x="3858" y="24560"/>
                    <a:pt x="3904" y="24401"/>
                    <a:pt x="3950" y="24241"/>
                  </a:cubicBezTo>
                  <a:cubicBezTo>
                    <a:pt x="3995" y="24081"/>
                    <a:pt x="4041" y="23898"/>
                    <a:pt x="4109" y="23739"/>
                  </a:cubicBezTo>
                  <a:cubicBezTo>
                    <a:pt x="4132" y="23602"/>
                    <a:pt x="4201" y="23465"/>
                    <a:pt x="4246" y="23328"/>
                  </a:cubicBezTo>
                  <a:lnTo>
                    <a:pt x="4269" y="23259"/>
                  </a:lnTo>
                  <a:lnTo>
                    <a:pt x="4292" y="23168"/>
                  </a:lnTo>
                  <a:cubicBezTo>
                    <a:pt x="4360" y="23031"/>
                    <a:pt x="4406" y="22871"/>
                    <a:pt x="4475" y="22734"/>
                  </a:cubicBezTo>
                  <a:cubicBezTo>
                    <a:pt x="4497" y="22689"/>
                    <a:pt x="4520" y="22643"/>
                    <a:pt x="4543" y="22597"/>
                  </a:cubicBezTo>
                  <a:cubicBezTo>
                    <a:pt x="4566" y="22552"/>
                    <a:pt x="4566" y="22506"/>
                    <a:pt x="4520" y="22483"/>
                  </a:cubicBezTo>
                  <a:cubicBezTo>
                    <a:pt x="4497" y="22460"/>
                    <a:pt x="4497" y="22460"/>
                    <a:pt x="4475" y="22460"/>
                  </a:cubicBezTo>
                  <a:cubicBezTo>
                    <a:pt x="4429" y="22460"/>
                    <a:pt x="4406" y="22483"/>
                    <a:pt x="4406" y="22506"/>
                  </a:cubicBezTo>
                  <a:cubicBezTo>
                    <a:pt x="4360" y="22460"/>
                    <a:pt x="4315" y="22438"/>
                    <a:pt x="4269" y="22392"/>
                  </a:cubicBezTo>
                  <a:cubicBezTo>
                    <a:pt x="4246" y="22369"/>
                    <a:pt x="4224" y="22346"/>
                    <a:pt x="4201" y="22346"/>
                  </a:cubicBezTo>
                  <a:lnTo>
                    <a:pt x="4132" y="22301"/>
                  </a:lnTo>
                  <a:cubicBezTo>
                    <a:pt x="4087" y="22255"/>
                    <a:pt x="4041" y="22209"/>
                    <a:pt x="3995" y="22186"/>
                  </a:cubicBezTo>
                  <a:lnTo>
                    <a:pt x="3950" y="22141"/>
                  </a:lnTo>
                  <a:cubicBezTo>
                    <a:pt x="3904" y="22118"/>
                    <a:pt x="3881" y="22095"/>
                    <a:pt x="3858" y="22072"/>
                  </a:cubicBezTo>
                  <a:cubicBezTo>
                    <a:pt x="3813" y="22027"/>
                    <a:pt x="3767" y="22004"/>
                    <a:pt x="3744" y="21981"/>
                  </a:cubicBezTo>
                  <a:cubicBezTo>
                    <a:pt x="3699" y="21935"/>
                    <a:pt x="3653" y="21890"/>
                    <a:pt x="3607" y="21844"/>
                  </a:cubicBezTo>
                  <a:lnTo>
                    <a:pt x="3562" y="21798"/>
                  </a:lnTo>
                  <a:cubicBezTo>
                    <a:pt x="3516" y="21753"/>
                    <a:pt x="3447" y="21707"/>
                    <a:pt x="3402" y="21661"/>
                  </a:cubicBezTo>
                  <a:lnTo>
                    <a:pt x="3333" y="21616"/>
                  </a:lnTo>
                  <a:cubicBezTo>
                    <a:pt x="3196" y="21502"/>
                    <a:pt x="3059" y="21365"/>
                    <a:pt x="2900" y="21251"/>
                  </a:cubicBezTo>
                  <a:lnTo>
                    <a:pt x="2854" y="21228"/>
                  </a:lnTo>
                  <a:cubicBezTo>
                    <a:pt x="2808" y="21182"/>
                    <a:pt x="2740" y="21136"/>
                    <a:pt x="2671" y="21068"/>
                  </a:cubicBezTo>
                  <a:cubicBezTo>
                    <a:pt x="2603" y="21022"/>
                    <a:pt x="2512" y="20954"/>
                    <a:pt x="2443" y="20908"/>
                  </a:cubicBezTo>
                  <a:cubicBezTo>
                    <a:pt x="2397" y="20863"/>
                    <a:pt x="2352" y="20840"/>
                    <a:pt x="2306" y="20794"/>
                  </a:cubicBezTo>
                  <a:cubicBezTo>
                    <a:pt x="2283" y="20771"/>
                    <a:pt x="2238" y="20726"/>
                    <a:pt x="2215" y="20703"/>
                  </a:cubicBezTo>
                  <a:lnTo>
                    <a:pt x="2146" y="20657"/>
                  </a:lnTo>
                  <a:cubicBezTo>
                    <a:pt x="2101" y="20612"/>
                    <a:pt x="2055" y="20566"/>
                    <a:pt x="2009" y="20543"/>
                  </a:cubicBezTo>
                  <a:cubicBezTo>
                    <a:pt x="2009" y="20520"/>
                    <a:pt x="2009" y="20497"/>
                    <a:pt x="2009" y="20475"/>
                  </a:cubicBezTo>
                  <a:cubicBezTo>
                    <a:pt x="2009" y="20452"/>
                    <a:pt x="2009" y="20452"/>
                    <a:pt x="2009" y="20429"/>
                  </a:cubicBezTo>
                  <a:cubicBezTo>
                    <a:pt x="2009" y="20406"/>
                    <a:pt x="2009" y="20406"/>
                    <a:pt x="2009" y="20383"/>
                  </a:cubicBezTo>
                  <a:cubicBezTo>
                    <a:pt x="1987" y="20338"/>
                    <a:pt x="1964" y="20269"/>
                    <a:pt x="1987" y="20201"/>
                  </a:cubicBezTo>
                  <a:cubicBezTo>
                    <a:pt x="1987" y="20155"/>
                    <a:pt x="2009" y="20087"/>
                    <a:pt x="2009" y="20018"/>
                  </a:cubicBezTo>
                  <a:cubicBezTo>
                    <a:pt x="2032" y="19972"/>
                    <a:pt x="2032" y="19950"/>
                    <a:pt x="2032" y="19904"/>
                  </a:cubicBezTo>
                  <a:cubicBezTo>
                    <a:pt x="2032" y="19790"/>
                    <a:pt x="2055" y="19653"/>
                    <a:pt x="2078" y="19539"/>
                  </a:cubicBezTo>
                  <a:cubicBezTo>
                    <a:pt x="2101" y="19379"/>
                    <a:pt x="2146" y="19242"/>
                    <a:pt x="2192" y="19082"/>
                  </a:cubicBezTo>
                  <a:cubicBezTo>
                    <a:pt x="2238" y="18922"/>
                    <a:pt x="2283" y="18740"/>
                    <a:pt x="2352" y="18580"/>
                  </a:cubicBezTo>
                  <a:lnTo>
                    <a:pt x="2352" y="18534"/>
                  </a:lnTo>
                  <a:cubicBezTo>
                    <a:pt x="2466" y="18215"/>
                    <a:pt x="2580" y="17872"/>
                    <a:pt x="2694" y="17553"/>
                  </a:cubicBezTo>
                  <a:cubicBezTo>
                    <a:pt x="2763" y="17393"/>
                    <a:pt x="2831" y="17211"/>
                    <a:pt x="2922" y="17028"/>
                  </a:cubicBezTo>
                  <a:lnTo>
                    <a:pt x="2991" y="16868"/>
                  </a:lnTo>
                  <a:cubicBezTo>
                    <a:pt x="3054" y="16763"/>
                    <a:pt x="3098" y="16658"/>
                    <a:pt x="3140" y="16553"/>
                  </a:cubicBezTo>
                  <a:lnTo>
                    <a:pt x="3140" y="16553"/>
                  </a:lnTo>
                  <a:cubicBezTo>
                    <a:pt x="3181" y="16487"/>
                    <a:pt x="3221" y="16404"/>
                    <a:pt x="3242" y="16320"/>
                  </a:cubicBezTo>
                  <a:lnTo>
                    <a:pt x="3310" y="16206"/>
                  </a:lnTo>
                  <a:cubicBezTo>
                    <a:pt x="3310" y="16183"/>
                    <a:pt x="3333" y="16161"/>
                    <a:pt x="3333" y="16115"/>
                  </a:cubicBezTo>
                  <a:lnTo>
                    <a:pt x="3356" y="16092"/>
                  </a:lnTo>
                  <a:lnTo>
                    <a:pt x="3425" y="15955"/>
                  </a:lnTo>
                  <a:cubicBezTo>
                    <a:pt x="3493" y="15795"/>
                    <a:pt x="3562" y="15658"/>
                    <a:pt x="3653" y="15521"/>
                  </a:cubicBezTo>
                  <a:cubicBezTo>
                    <a:pt x="3676" y="15430"/>
                    <a:pt x="3721" y="15339"/>
                    <a:pt x="3767" y="15248"/>
                  </a:cubicBezTo>
                  <a:cubicBezTo>
                    <a:pt x="3835" y="15133"/>
                    <a:pt x="3904" y="14996"/>
                    <a:pt x="3972" y="14882"/>
                  </a:cubicBezTo>
                  <a:lnTo>
                    <a:pt x="4018" y="14768"/>
                  </a:lnTo>
                  <a:lnTo>
                    <a:pt x="4041" y="14700"/>
                  </a:lnTo>
                  <a:cubicBezTo>
                    <a:pt x="4246" y="14289"/>
                    <a:pt x="4429" y="13992"/>
                    <a:pt x="4612" y="13695"/>
                  </a:cubicBezTo>
                  <a:cubicBezTo>
                    <a:pt x="4612" y="13673"/>
                    <a:pt x="4634" y="13650"/>
                    <a:pt x="4657" y="13604"/>
                  </a:cubicBezTo>
                  <a:cubicBezTo>
                    <a:pt x="4703" y="13536"/>
                    <a:pt x="4748" y="13467"/>
                    <a:pt x="4794" y="13399"/>
                  </a:cubicBezTo>
                  <a:cubicBezTo>
                    <a:pt x="4863" y="13262"/>
                    <a:pt x="4954" y="13125"/>
                    <a:pt x="5091" y="12942"/>
                  </a:cubicBezTo>
                  <a:cubicBezTo>
                    <a:pt x="5205" y="12782"/>
                    <a:pt x="5319" y="12623"/>
                    <a:pt x="5433" y="12486"/>
                  </a:cubicBezTo>
                  <a:lnTo>
                    <a:pt x="5456" y="12440"/>
                  </a:lnTo>
                  <a:cubicBezTo>
                    <a:pt x="5479" y="12394"/>
                    <a:pt x="5502" y="12372"/>
                    <a:pt x="5525" y="12326"/>
                  </a:cubicBezTo>
                  <a:cubicBezTo>
                    <a:pt x="5639" y="12189"/>
                    <a:pt x="5753" y="12029"/>
                    <a:pt x="5867" y="11869"/>
                  </a:cubicBezTo>
                  <a:lnTo>
                    <a:pt x="5935" y="11801"/>
                  </a:lnTo>
                  <a:cubicBezTo>
                    <a:pt x="5958" y="11778"/>
                    <a:pt x="5981" y="11755"/>
                    <a:pt x="6004" y="11732"/>
                  </a:cubicBezTo>
                  <a:cubicBezTo>
                    <a:pt x="6072" y="11641"/>
                    <a:pt x="6141" y="11527"/>
                    <a:pt x="6209" y="11436"/>
                  </a:cubicBezTo>
                  <a:lnTo>
                    <a:pt x="6255" y="11390"/>
                  </a:lnTo>
                  <a:lnTo>
                    <a:pt x="6278" y="11367"/>
                  </a:lnTo>
                  <a:cubicBezTo>
                    <a:pt x="6369" y="11230"/>
                    <a:pt x="6460" y="11116"/>
                    <a:pt x="6575" y="10979"/>
                  </a:cubicBezTo>
                  <a:cubicBezTo>
                    <a:pt x="6666" y="10888"/>
                    <a:pt x="6757" y="10797"/>
                    <a:pt x="6848" y="10705"/>
                  </a:cubicBezTo>
                  <a:cubicBezTo>
                    <a:pt x="6871" y="10683"/>
                    <a:pt x="6871" y="10683"/>
                    <a:pt x="6894" y="10683"/>
                  </a:cubicBezTo>
                  <a:cubicBezTo>
                    <a:pt x="6917" y="10637"/>
                    <a:pt x="6940" y="10614"/>
                    <a:pt x="6963" y="10591"/>
                  </a:cubicBezTo>
                  <a:cubicBezTo>
                    <a:pt x="6963" y="10614"/>
                    <a:pt x="6985" y="10614"/>
                    <a:pt x="6985" y="10637"/>
                  </a:cubicBezTo>
                  <a:lnTo>
                    <a:pt x="7031" y="10660"/>
                  </a:lnTo>
                  <a:cubicBezTo>
                    <a:pt x="7054" y="10660"/>
                    <a:pt x="7077" y="10683"/>
                    <a:pt x="7122" y="10705"/>
                  </a:cubicBezTo>
                  <a:cubicBezTo>
                    <a:pt x="7145" y="10705"/>
                    <a:pt x="7191" y="10705"/>
                    <a:pt x="7214" y="10728"/>
                  </a:cubicBezTo>
                  <a:cubicBezTo>
                    <a:pt x="7259" y="10774"/>
                    <a:pt x="7328" y="10819"/>
                    <a:pt x="7373" y="10865"/>
                  </a:cubicBezTo>
                  <a:cubicBezTo>
                    <a:pt x="7465" y="10934"/>
                    <a:pt x="7556" y="11025"/>
                    <a:pt x="7647" y="11093"/>
                  </a:cubicBezTo>
                  <a:cubicBezTo>
                    <a:pt x="7716" y="11139"/>
                    <a:pt x="7784" y="11208"/>
                    <a:pt x="7853" y="11253"/>
                  </a:cubicBezTo>
                  <a:cubicBezTo>
                    <a:pt x="7876" y="11276"/>
                    <a:pt x="7898" y="11299"/>
                    <a:pt x="7921" y="11322"/>
                  </a:cubicBezTo>
                  <a:cubicBezTo>
                    <a:pt x="7967" y="11367"/>
                    <a:pt x="8013" y="11390"/>
                    <a:pt x="8058" y="11436"/>
                  </a:cubicBezTo>
                  <a:cubicBezTo>
                    <a:pt x="8104" y="11481"/>
                    <a:pt x="8172" y="11527"/>
                    <a:pt x="8241" y="11596"/>
                  </a:cubicBezTo>
                  <a:cubicBezTo>
                    <a:pt x="8309" y="11664"/>
                    <a:pt x="8401" y="11732"/>
                    <a:pt x="8492" y="11801"/>
                  </a:cubicBezTo>
                  <a:lnTo>
                    <a:pt x="8515" y="11824"/>
                  </a:lnTo>
                  <a:cubicBezTo>
                    <a:pt x="8537" y="11801"/>
                    <a:pt x="8560" y="11801"/>
                    <a:pt x="8583" y="11778"/>
                  </a:cubicBezTo>
                  <a:cubicBezTo>
                    <a:pt x="8606" y="11732"/>
                    <a:pt x="8606" y="11664"/>
                    <a:pt x="8629" y="11618"/>
                  </a:cubicBezTo>
                  <a:cubicBezTo>
                    <a:pt x="8629" y="11573"/>
                    <a:pt x="8629" y="11550"/>
                    <a:pt x="8629" y="11527"/>
                  </a:cubicBezTo>
                  <a:cubicBezTo>
                    <a:pt x="8674" y="11390"/>
                    <a:pt x="8697" y="11276"/>
                    <a:pt x="8720" y="11139"/>
                  </a:cubicBezTo>
                  <a:lnTo>
                    <a:pt x="8720" y="11071"/>
                  </a:lnTo>
                  <a:cubicBezTo>
                    <a:pt x="8743" y="11002"/>
                    <a:pt x="8743" y="10934"/>
                    <a:pt x="8743" y="10865"/>
                  </a:cubicBezTo>
                  <a:cubicBezTo>
                    <a:pt x="8743" y="10797"/>
                    <a:pt x="8743" y="10728"/>
                    <a:pt x="8766" y="10660"/>
                  </a:cubicBezTo>
                  <a:cubicBezTo>
                    <a:pt x="8766" y="10591"/>
                    <a:pt x="8766" y="10546"/>
                    <a:pt x="8766" y="10477"/>
                  </a:cubicBezTo>
                  <a:cubicBezTo>
                    <a:pt x="8789" y="10363"/>
                    <a:pt x="8789" y="10226"/>
                    <a:pt x="8811" y="10112"/>
                  </a:cubicBezTo>
                  <a:lnTo>
                    <a:pt x="8834" y="9952"/>
                  </a:lnTo>
                  <a:cubicBezTo>
                    <a:pt x="8857" y="9838"/>
                    <a:pt x="8857" y="9724"/>
                    <a:pt x="8880" y="9610"/>
                  </a:cubicBezTo>
                  <a:cubicBezTo>
                    <a:pt x="8880" y="9564"/>
                    <a:pt x="8880" y="9541"/>
                    <a:pt x="8903" y="9496"/>
                  </a:cubicBezTo>
                  <a:cubicBezTo>
                    <a:pt x="8903" y="9450"/>
                    <a:pt x="8903" y="9404"/>
                    <a:pt x="8903" y="9336"/>
                  </a:cubicBezTo>
                  <a:lnTo>
                    <a:pt x="8926" y="9290"/>
                  </a:lnTo>
                  <a:cubicBezTo>
                    <a:pt x="8926" y="9222"/>
                    <a:pt x="8926" y="9153"/>
                    <a:pt x="8948" y="9108"/>
                  </a:cubicBezTo>
                  <a:cubicBezTo>
                    <a:pt x="8948" y="8948"/>
                    <a:pt x="8971" y="8765"/>
                    <a:pt x="8994" y="8605"/>
                  </a:cubicBezTo>
                  <a:cubicBezTo>
                    <a:pt x="8994" y="8560"/>
                    <a:pt x="8994" y="8514"/>
                    <a:pt x="8994" y="8468"/>
                  </a:cubicBezTo>
                  <a:cubicBezTo>
                    <a:pt x="8994" y="8423"/>
                    <a:pt x="8994" y="8377"/>
                    <a:pt x="8994" y="8332"/>
                  </a:cubicBezTo>
                  <a:cubicBezTo>
                    <a:pt x="8994" y="8263"/>
                    <a:pt x="8994" y="8217"/>
                    <a:pt x="9017" y="8172"/>
                  </a:cubicBezTo>
                  <a:lnTo>
                    <a:pt x="9017" y="8103"/>
                  </a:lnTo>
                  <a:cubicBezTo>
                    <a:pt x="9017" y="8058"/>
                    <a:pt x="9017" y="7989"/>
                    <a:pt x="9040" y="7943"/>
                  </a:cubicBezTo>
                  <a:cubicBezTo>
                    <a:pt x="9040" y="7875"/>
                    <a:pt x="9040" y="7807"/>
                    <a:pt x="9062" y="7738"/>
                  </a:cubicBezTo>
                  <a:cubicBezTo>
                    <a:pt x="9062" y="7670"/>
                    <a:pt x="9085" y="7601"/>
                    <a:pt x="9085" y="7555"/>
                  </a:cubicBezTo>
                  <a:cubicBezTo>
                    <a:pt x="9108" y="7487"/>
                    <a:pt x="9108" y="7419"/>
                    <a:pt x="9131" y="7350"/>
                  </a:cubicBezTo>
                  <a:cubicBezTo>
                    <a:pt x="9131" y="7282"/>
                    <a:pt x="9154" y="7213"/>
                    <a:pt x="9154" y="7145"/>
                  </a:cubicBezTo>
                  <a:cubicBezTo>
                    <a:pt x="9154" y="7076"/>
                    <a:pt x="9154" y="7030"/>
                    <a:pt x="9177" y="6962"/>
                  </a:cubicBezTo>
                  <a:lnTo>
                    <a:pt x="9177" y="6939"/>
                  </a:lnTo>
                  <a:cubicBezTo>
                    <a:pt x="9199" y="6802"/>
                    <a:pt x="9222" y="6665"/>
                    <a:pt x="9245" y="6528"/>
                  </a:cubicBezTo>
                  <a:cubicBezTo>
                    <a:pt x="9245" y="6528"/>
                    <a:pt x="9245" y="6505"/>
                    <a:pt x="9245" y="6505"/>
                  </a:cubicBezTo>
                  <a:lnTo>
                    <a:pt x="9245" y="6483"/>
                  </a:lnTo>
                  <a:lnTo>
                    <a:pt x="9268" y="6483"/>
                  </a:lnTo>
                  <a:cubicBezTo>
                    <a:pt x="9291" y="6369"/>
                    <a:pt x="9314" y="6254"/>
                    <a:pt x="9359" y="6163"/>
                  </a:cubicBezTo>
                  <a:cubicBezTo>
                    <a:pt x="9382" y="6117"/>
                    <a:pt x="9405" y="6095"/>
                    <a:pt x="9405" y="6072"/>
                  </a:cubicBezTo>
                  <a:cubicBezTo>
                    <a:pt x="9451" y="6049"/>
                    <a:pt x="9496" y="6003"/>
                    <a:pt x="9542" y="5981"/>
                  </a:cubicBezTo>
                  <a:cubicBezTo>
                    <a:pt x="9656" y="5912"/>
                    <a:pt x="9770" y="5866"/>
                    <a:pt x="9861" y="5844"/>
                  </a:cubicBezTo>
                  <a:cubicBezTo>
                    <a:pt x="9975" y="5821"/>
                    <a:pt x="10090" y="5798"/>
                    <a:pt x="10227" y="5775"/>
                  </a:cubicBezTo>
                  <a:lnTo>
                    <a:pt x="10341" y="5775"/>
                  </a:lnTo>
                  <a:cubicBezTo>
                    <a:pt x="10409" y="5752"/>
                    <a:pt x="10500" y="5752"/>
                    <a:pt x="10569" y="5752"/>
                  </a:cubicBezTo>
                  <a:lnTo>
                    <a:pt x="10569" y="5729"/>
                  </a:lnTo>
                  <a:lnTo>
                    <a:pt x="10592" y="5752"/>
                  </a:lnTo>
                  <a:lnTo>
                    <a:pt x="10866" y="5752"/>
                  </a:lnTo>
                  <a:cubicBezTo>
                    <a:pt x="10957" y="5775"/>
                    <a:pt x="11048" y="5775"/>
                    <a:pt x="11117" y="5798"/>
                  </a:cubicBezTo>
                  <a:lnTo>
                    <a:pt x="11140" y="5798"/>
                  </a:lnTo>
                  <a:cubicBezTo>
                    <a:pt x="11208" y="5821"/>
                    <a:pt x="11277" y="5844"/>
                    <a:pt x="11345" y="5866"/>
                  </a:cubicBezTo>
                  <a:lnTo>
                    <a:pt x="11436" y="5866"/>
                  </a:lnTo>
                  <a:cubicBezTo>
                    <a:pt x="11459" y="5889"/>
                    <a:pt x="11505" y="5889"/>
                    <a:pt x="11550" y="5889"/>
                  </a:cubicBezTo>
                  <a:cubicBezTo>
                    <a:pt x="11619" y="5912"/>
                    <a:pt x="11665" y="5912"/>
                    <a:pt x="11710" y="5912"/>
                  </a:cubicBezTo>
                  <a:cubicBezTo>
                    <a:pt x="11802" y="5935"/>
                    <a:pt x="11870" y="5935"/>
                    <a:pt x="11938" y="5958"/>
                  </a:cubicBezTo>
                  <a:cubicBezTo>
                    <a:pt x="11961" y="5958"/>
                    <a:pt x="11961" y="5981"/>
                    <a:pt x="11984" y="5981"/>
                  </a:cubicBezTo>
                  <a:cubicBezTo>
                    <a:pt x="12007" y="6003"/>
                    <a:pt x="12053" y="6026"/>
                    <a:pt x="12098" y="6026"/>
                  </a:cubicBezTo>
                  <a:lnTo>
                    <a:pt x="12121" y="6026"/>
                  </a:lnTo>
                  <a:cubicBezTo>
                    <a:pt x="12167" y="6026"/>
                    <a:pt x="12235" y="5981"/>
                    <a:pt x="12258" y="5935"/>
                  </a:cubicBezTo>
                  <a:cubicBezTo>
                    <a:pt x="12281" y="5912"/>
                    <a:pt x="12304" y="5866"/>
                    <a:pt x="12326" y="5821"/>
                  </a:cubicBezTo>
                  <a:cubicBezTo>
                    <a:pt x="12349" y="5775"/>
                    <a:pt x="12372" y="5752"/>
                    <a:pt x="12418" y="5707"/>
                  </a:cubicBezTo>
                  <a:lnTo>
                    <a:pt x="12418" y="5684"/>
                  </a:lnTo>
                  <a:cubicBezTo>
                    <a:pt x="12486" y="5592"/>
                    <a:pt x="12578" y="5501"/>
                    <a:pt x="12623" y="5410"/>
                  </a:cubicBezTo>
                  <a:lnTo>
                    <a:pt x="12669" y="5364"/>
                  </a:lnTo>
                  <a:cubicBezTo>
                    <a:pt x="12806" y="5204"/>
                    <a:pt x="12943" y="5022"/>
                    <a:pt x="13103" y="4862"/>
                  </a:cubicBezTo>
                  <a:cubicBezTo>
                    <a:pt x="13217" y="4748"/>
                    <a:pt x="13354" y="4611"/>
                    <a:pt x="13468" y="4497"/>
                  </a:cubicBezTo>
                  <a:lnTo>
                    <a:pt x="13491" y="4474"/>
                  </a:lnTo>
                  <a:cubicBezTo>
                    <a:pt x="13628" y="4337"/>
                    <a:pt x="13764" y="4223"/>
                    <a:pt x="13901" y="4086"/>
                  </a:cubicBezTo>
                  <a:lnTo>
                    <a:pt x="13970" y="4018"/>
                  </a:lnTo>
                  <a:cubicBezTo>
                    <a:pt x="14038" y="3972"/>
                    <a:pt x="14084" y="3926"/>
                    <a:pt x="14130" y="3903"/>
                  </a:cubicBezTo>
                  <a:cubicBezTo>
                    <a:pt x="14198" y="3835"/>
                    <a:pt x="14244" y="3789"/>
                    <a:pt x="14312" y="3744"/>
                  </a:cubicBezTo>
                  <a:lnTo>
                    <a:pt x="14358" y="3721"/>
                  </a:lnTo>
                  <a:cubicBezTo>
                    <a:pt x="14495" y="3607"/>
                    <a:pt x="14609" y="3538"/>
                    <a:pt x="14746" y="3447"/>
                  </a:cubicBezTo>
                  <a:lnTo>
                    <a:pt x="14837" y="3378"/>
                  </a:lnTo>
                  <a:cubicBezTo>
                    <a:pt x="14974" y="3264"/>
                    <a:pt x="15134" y="3173"/>
                    <a:pt x="15294" y="3059"/>
                  </a:cubicBezTo>
                  <a:lnTo>
                    <a:pt x="15408" y="2990"/>
                  </a:lnTo>
                  <a:lnTo>
                    <a:pt x="15591" y="2876"/>
                  </a:lnTo>
                  <a:cubicBezTo>
                    <a:pt x="15705" y="2785"/>
                    <a:pt x="15842" y="2694"/>
                    <a:pt x="15979" y="2602"/>
                  </a:cubicBezTo>
                  <a:cubicBezTo>
                    <a:pt x="16321" y="2420"/>
                    <a:pt x="16663" y="2237"/>
                    <a:pt x="17006" y="2077"/>
                  </a:cubicBezTo>
                  <a:cubicBezTo>
                    <a:pt x="17165" y="2009"/>
                    <a:pt x="17325" y="1940"/>
                    <a:pt x="17485" y="1872"/>
                  </a:cubicBezTo>
                  <a:lnTo>
                    <a:pt x="17576" y="1849"/>
                  </a:lnTo>
                  <a:lnTo>
                    <a:pt x="17622" y="1826"/>
                  </a:lnTo>
                  <a:cubicBezTo>
                    <a:pt x="17690" y="1803"/>
                    <a:pt x="17759" y="1781"/>
                    <a:pt x="17827" y="1758"/>
                  </a:cubicBezTo>
                  <a:cubicBezTo>
                    <a:pt x="17919" y="1712"/>
                    <a:pt x="18033" y="1689"/>
                    <a:pt x="18124" y="1667"/>
                  </a:cubicBezTo>
                  <a:lnTo>
                    <a:pt x="18307" y="1598"/>
                  </a:lnTo>
                  <a:cubicBezTo>
                    <a:pt x="18489" y="1530"/>
                    <a:pt x="18672" y="1484"/>
                    <a:pt x="18855" y="1415"/>
                  </a:cubicBezTo>
                  <a:cubicBezTo>
                    <a:pt x="19220" y="1324"/>
                    <a:pt x="19585" y="1279"/>
                    <a:pt x="19904" y="1210"/>
                  </a:cubicBezTo>
                  <a:cubicBezTo>
                    <a:pt x="20064" y="1187"/>
                    <a:pt x="20247" y="1164"/>
                    <a:pt x="20407" y="1142"/>
                  </a:cubicBezTo>
                  <a:cubicBezTo>
                    <a:pt x="20589" y="1119"/>
                    <a:pt x="20749" y="1096"/>
                    <a:pt x="20954" y="1096"/>
                  </a:cubicBezTo>
                  <a:lnTo>
                    <a:pt x="21434" y="1096"/>
                  </a:lnTo>
                  <a:cubicBezTo>
                    <a:pt x="21594" y="1096"/>
                    <a:pt x="21753" y="1096"/>
                    <a:pt x="21890" y="1119"/>
                  </a:cubicBezTo>
                  <a:cubicBezTo>
                    <a:pt x="22004" y="1142"/>
                    <a:pt x="22141" y="1164"/>
                    <a:pt x="22256" y="1187"/>
                  </a:cubicBezTo>
                  <a:lnTo>
                    <a:pt x="22347" y="1187"/>
                  </a:lnTo>
                  <a:cubicBezTo>
                    <a:pt x="22415" y="1210"/>
                    <a:pt x="22461" y="1210"/>
                    <a:pt x="22529" y="1233"/>
                  </a:cubicBezTo>
                  <a:cubicBezTo>
                    <a:pt x="22621" y="1233"/>
                    <a:pt x="22712" y="1256"/>
                    <a:pt x="22803" y="1279"/>
                  </a:cubicBezTo>
                  <a:cubicBezTo>
                    <a:pt x="22872" y="1279"/>
                    <a:pt x="22917" y="1301"/>
                    <a:pt x="22986" y="1324"/>
                  </a:cubicBezTo>
                  <a:lnTo>
                    <a:pt x="23032" y="1347"/>
                  </a:lnTo>
                  <a:cubicBezTo>
                    <a:pt x="23100" y="1370"/>
                    <a:pt x="23146" y="1393"/>
                    <a:pt x="23191" y="1393"/>
                  </a:cubicBezTo>
                  <a:cubicBezTo>
                    <a:pt x="23214" y="1415"/>
                    <a:pt x="23214" y="1415"/>
                    <a:pt x="23237" y="1415"/>
                  </a:cubicBezTo>
                  <a:cubicBezTo>
                    <a:pt x="23283" y="1415"/>
                    <a:pt x="23328" y="1370"/>
                    <a:pt x="23351" y="1347"/>
                  </a:cubicBezTo>
                  <a:cubicBezTo>
                    <a:pt x="23351" y="1301"/>
                    <a:pt x="23351" y="1279"/>
                    <a:pt x="23351" y="1256"/>
                  </a:cubicBezTo>
                  <a:cubicBezTo>
                    <a:pt x="23328" y="1210"/>
                    <a:pt x="23305" y="1210"/>
                    <a:pt x="23283" y="1187"/>
                  </a:cubicBezTo>
                  <a:cubicBezTo>
                    <a:pt x="23191" y="1164"/>
                    <a:pt x="23123" y="1142"/>
                    <a:pt x="23054" y="1096"/>
                  </a:cubicBezTo>
                  <a:lnTo>
                    <a:pt x="23009" y="1096"/>
                  </a:lnTo>
                  <a:cubicBezTo>
                    <a:pt x="22940" y="1050"/>
                    <a:pt x="22849" y="1027"/>
                    <a:pt x="22735" y="1005"/>
                  </a:cubicBezTo>
                  <a:cubicBezTo>
                    <a:pt x="22621" y="982"/>
                    <a:pt x="22507" y="936"/>
                    <a:pt x="22392" y="913"/>
                  </a:cubicBezTo>
                  <a:lnTo>
                    <a:pt x="22370" y="913"/>
                  </a:lnTo>
                  <a:cubicBezTo>
                    <a:pt x="22392" y="890"/>
                    <a:pt x="22392" y="868"/>
                    <a:pt x="22370" y="845"/>
                  </a:cubicBezTo>
                  <a:cubicBezTo>
                    <a:pt x="22370" y="822"/>
                    <a:pt x="22347" y="799"/>
                    <a:pt x="22324" y="799"/>
                  </a:cubicBezTo>
                  <a:cubicBezTo>
                    <a:pt x="22256" y="754"/>
                    <a:pt x="22164" y="731"/>
                    <a:pt x="22096" y="685"/>
                  </a:cubicBezTo>
                  <a:cubicBezTo>
                    <a:pt x="22027" y="662"/>
                    <a:pt x="21982" y="662"/>
                    <a:pt x="21913" y="639"/>
                  </a:cubicBezTo>
                  <a:lnTo>
                    <a:pt x="21845" y="617"/>
                  </a:lnTo>
                  <a:cubicBezTo>
                    <a:pt x="21776" y="594"/>
                    <a:pt x="21731" y="571"/>
                    <a:pt x="21662" y="548"/>
                  </a:cubicBezTo>
                  <a:cubicBezTo>
                    <a:pt x="21594" y="525"/>
                    <a:pt x="21525" y="502"/>
                    <a:pt x="21457" y="480"/>
                  </a:cubicBezTo>
                  <a:cubicBezTo>
                    <a:pt x="21342" y="457"/>
                    <a:pt x="21251" y="411"/>
                    <a:pt x="21137" y="388"/>
                  </a:cubicBezTo>
                  <a:lnTo>
                    <a:pt x="21023" y="350"/>
                  </a:lnTo>
                  <a:lnTo>
                    <a:pt x="21023" y="350"/>
                  </a:lnTo>
                  <a:cubicBezTo>
                    <a:pt x="21023" y="357"/>
                    <a:pt x="21023" y="366"/>
                    <a:pt x="21023" y="366"/>
                  </a:cubicBezTo>
                  <a:cubicBezTo>
                    <a:pt x="20818" y="297"/>
                    <a:pt x="20658" y="251"/>
                    <a:pt x="20498" y="206"/>
                  </a:cubicBezTo>
                  <a:cubicBezTo>
                    <a:pt x="20407" y="183"/>
                    <a:pt x="20315" y="183"/>
                    <a:pt x="20224" y="160"/>
                  </a:cubicBezTo>
                  <a:cubicBezTo>
                    <a:pt x="20156" y="137"/>
                    <a:pt x="20064" y="114"/>
                    <a:pt x="19996" y="92"/>
                  </a:cubicBezTo>
                  <a:lnTo>
                    <a:pt x="19950" y="92"/>
                  </a:lnTo>
                  <a:cubicBezTo>
                    <a:pt x="19882" y="69"/>
                    <a:pt x="19813" y="46"/>
                    <a:pt x="19745" y="46"/>
                  </a:cubicBezTo>
                  <a:cubicBezTo>
                    <a:pt x="19631" y="46"/>
                    <a:pt x="19539" y="23"/>
                    <a:pt x="19425" y="23"/>
                  </a:cubicBezTo>
                  <a:lnTo>
                    <a:pt x="18718" y="23"/>
                  </a:lnTo>
                  <a:lnTo>
                    <a:pt x="18603" y="0"/>
                  </a:lnTo>
                  <a:lnTo>
                    <a:pt x="18649" y="23"/>
                  </a:lnTo>
                  <a:lnTo>
                    <a:pt x="18535" y="0"/>
                  </a:ln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5"/>
            <p:cNvSpPr/>
            <p:nvPr/>
          </p:nvSpPr>
          <p:spPr>
            <a:xfrm>
              <a:off x="6816375" y="1851750"/>
              <a:ext cx="116425" cy="17725"/>
            </a:xfrm>
            <a:custGeom>
              <a:avLst/>
              <a:gdLst/>
              <a:ahLst/>
              <a:cxnLst/>
              <a:rect l="l" t="t" r="r" b="b"/>
              <a:pathLst>
                <a:path w="4657" h="709" extrusionOk="0">
                  <a:moveTo>
                    <a:pt x="1575" y="0"/>
                  </a:moveTo>
                  <a:cubicBezTo>
                    <a:pt x="1370" y="0"/>
                    <a:pt x="1164" y="23"/>
                    <a:pt x="959" y="46"/>
                  </a:cubicBezTo>
                  <a:cubicBezTo>
                    <a:pt x="753" y="69"/>
                    <a:pt x="548" y="92"/>
                    <a:pt x="343" y="137"/>
                  </a:cubicBezTo>
                  <a:cubicBezTo>
                    <a:pt x="274" y="160"/>
                    <a:pt x="183" y="160"/>
                    <a:pt x="91" y="183"/>
                  </a:cubicBezTo>
                  <a:cubicBezTo>
                    <a:pt x="23" y="206"/>
                    <a:pt x="0" y="252"/>
                    <a:pt x="0" y="320"/>
                  </a:cubicBezTo>
                  <a:cubicBezTo>
                    <a:pt x="19" y="357"/>
                    <a:pt x="53" y="395"/>
                    <a:pt x="102" y="395"/>
                  </a:cubicBezTo>
                  <a:cubicBezTo>
                    <a:pt x="113" y="395"/>
                    <a:pt x="125" y="393"/>
                    <a:pt x="137" y="389"/>
                  </a:cubicBezTo>
                  <a:cubicBezTo>
                    <a:pt x="251" y="366"/>
                    <a:pt x="388" y="343"/>
                    <a:pt x="525" y="320"/>
                  </a:cubicBezTo>
                  <a:cubicBezTo>
                    <a:pt x="639" y="320"/>
                    <a:pt x="753" y="297"/>
                    <a:pt x="867" y="297"/>
                  </a:cubicBezTo>
                  <a:cubicBezTo>
                    <a:pt x="982" y="274"/>
                    <a:pt x="1096" y="274"/>
                    <a:pt x="1210" y="252"/>
                  </a:cubicBezTo>
                  <a:cubicBezTo>
                    <a:pt x="1278" y="252"/>
                    <a:pt x="1324" y="252"/>
                    <a:pt x="1392" y="229"/>
                  </a:cubicBezTo>
                  <a:lnTo>
                    <a:pt x="1529" y="229"/>
                  </a:lnTo>
                  <a:cubicBezTo>
                    <a:pt x="1651" y="229"/>
                    <a:pt x="1773" y="219"/>
                    <a:pt x="1888" y="219"/>
                  </a:cubicBezTo>
                  <a:cubicBezTo>
                    <a:pt x="1945" y="219"/>
                    <a:pt x="2001" y="221"/>
                    <a:pt x="2054" y="229"/>
                  </a:cubicBezTo>
                  <a:lnTo>
                    <a:pt x="2328" y="229"/>
                  </a:lnTo>
                  <a:cubicBezTo>
                    <a:pt x="2420" y="252"/>
                    <a:pt x="2511" y="252"/>
                    <a:pt x="2602" y="252"/>
                  </a:cubicBezTo>
                  <a:cubicBezTo>
                    <a:pt x="2648" y="274"/>
                    <a:pt x="2694" y="274"/>
                    <a:pt x="2716" y="274"/>
                  </a:cubicBezTo>
                  <a:cubicBezTo>
                    <a:pt x="2785" y="274"/>
                    <a:pt x="2830" y="274"/>
                    <a:pt x="2876" y="297"/>
                  </a:cubicBezTo>
                  <a:cubicBezTo>
                    <a:pt x="2967" y="297"/>
                    <a:pt x="3059" y="320"/>
                    <a:pt x="3150" y="320"/>
                  </a:cubicBezTo>
                  <a:cubicBezTo>
                    <a:pt x="3310" y="366"/>
                    <a:pt x="3470" y="389"/>
                    <a:pt x="3652" y="411"/>
                  </a:cubicBezTo>
                  <a:cubicBezTo>
                    <a:pt x="3675" y="411"/>
                    <a:pt x="3698" y="434"/>
                    <a:pt x="3721" y="434"/>
                  </a:cubicBezTo>
                  <a:cubicBezTo>
                    <a:pt x="3789" y="457"/>
                    <a:pt x="3858" y="457"/>
                    <a:pt x="3949" y="480"/>
                  </a:cubicBezTo>
                  <a:cubicBezTo>
                    <a:pt x="4017" y="503"/>
                    <a:pt x="4109" y="525"/>
                    <a:pt x="4177" y="548"/>
                  </a:cubicBezTo>
                  <a:cubicBezTo>
                    <a:pt x="4268" y="571"/>
                    <a:pt x="4337" y="594"/>
                    <a:pt x="4405" y="640"/>
                  </a:cubicBezTo>
                  <a:cubicBezTo>
                    <a:pt x="4451" y="662"/>
                    <a:pt x="4520" y="685"/>
                    <a:pt x="4588" y="708"/>
                  </a:cubicBezTo>
                  <a:cubicBezTo>
                    <a:pt x="4611" y="708"/>
                    <a:pt x="4634" y="708"/>
                    <a:pt x="4657" y="685"/>
                  </a:cubicBezTo>
                  <a:cubicBezTo>
                    <a:pt x="4657" y="662"/>
                    <a:pt x="4657" y="617"/>
                    <a:pt x="4611" y="617"/>
                  </a:cubicBezTo>
                  <a:cubicBezTo>
                    <a:pt x="4565" y="594"/>
                    <a:pt x="4497" y="571"/>
                    <a:pt x="4428" y="525"/>
                  </a:cubicBezTo>
                  <a:cubicBezTo>
                    <a:pt x="4337" y="503"/>
                    <a:pt x="4268" y="480"/>
                    <a:pt x="4200" y="434"/>
                  </a:cubicBezTo>
                  <a:cubicBezTo>
                    <a:pt x="4109" y="411"/>
                    <a:pt x="4017" y="389"/>
                    <a:pt x="3926" y="343"/>
                  </a:cubicBezTo>
                  <a:cubicBezTo>
                    <a:pt x="3858" y="320"/>
                    <a:pt x="3789" y="297"/>
                    <a:pt x="3698" y="274"/>
                  </a:cubicBezTo>
                  <a:cubicBezTo>
                    <a:pt x="3538" y="229"/>
                    <a:pt x="3355" y="183"/>
                    <a:pt x="3196" y="160"/>
                  </a:cubicBezTo>
                  <a:cubicBezTo>
                    <a:pt x="3104" y="137"/>
                    <a:pt x="3013" y="115"/>
                    <a:pt x="2922" y="115"/>
                  </a:cubicBezTo>
                  <a:cubicBezTo>
                    <a:pt x="2830" y="92"/>
                    <a:pt x="2739" y="69"/>
                    <a:pt x="2648" y="69"/>
                  </a:cubicBezTo>
                  <a:cubicBezTo>
                    <a:pt x="2465" y="46"/>
                    <a:pt x="2283" y="23"/>
                    <a:pt x="2100" y="0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5"/>
            <p:cNvSpPr/>
            <p:nvPr/>
          </p:nvSpPr>
          <p:spPr>
            <a:xfrm>
              <a:off x="6751325" y="1871725"/>
              <a:ext cx="170625" cy="36225"/>
            </a:xfrm>
            <a:custGeom>
              <a:avLst/>
              <a:gdLst/>
              <a:ahLst/>
              <a:cxnLst/>
              <a:rect l="l" t="t" r="r" b="b"/>
              <a:pathLst>
                <a:path w="6825" h="1449" extrusionOk="0">
                  <a:moveTo>
                    <a:pt x="1803" y="828"/>
                  </a:moveTo>
                  <a:cubicBezTo>
                    <a:pt x="1788" y="832"/>
                    <a:pt x="1773" y="837"/>
                    <a:pt x="1758" y="845"/>
                  </a:cubicBezTo>
                  <a:cubicBezTo>
                    <a:pt x="1778" y="845"/>
                    <a:pt x="1799" y="845"/>
                    <a:pt x="1803" y="828"/>
                  </a:cubicBezTo>
                  <a:close/>
                  <a:moveTo>
                    <a:pt x="4246" y="0"/>
                  </a:moveTo>
                  <a:cubicBezTo>
                    <a:pt x="4154" y="0"/>
                    <a:pt x="4040" y="23"/>
                    <a:pt x="3926" y="23"/>
                  </a:cubicBezTo>
                  <a:cubicBezTo>
                    <a:pt x="3835" y="23"/>
                    <a:pt x="3743" y="46"/>
                    <a:pt x="3629" y="46"/>
                  </a:cubicBezTo>
                  <a:cubicBezTo>
                    <a:pt x="3447" y="69"/>
                    <a:pt x="3241" y="114"/>
                    <a:pt x="3059" y="137"/>
                  </a:cubicBezTo>
                  <a:cubicBezTo>
                    <a:pt x="2876" y="183"/>
                    <a:pt x="2671" y="229"/>
                    <a:pt x="2488" y="274"/>
                  </a:cubicBezTo>
                  <a:cubicBezTo>
                    <a:pt x="2283" y="297"/>
                    <a:pt x="2100" y="343"/>
                    <a:pt x="1917" y="388"/>
                  </a:cubicBezTo>
                  <a:cubicBezTo>
                    <a:pt x="1854" y="410"/>
                    <a:pt x="1810" y="431"/>
                    <a:pt x="1750" y="452"/>
                  </a:cubicBezTo>
                  <a:lnTo>
                    <a:pt x="1750" y="452"/>
                  </a:lnTo>
                  <a:cubicBezTo>
                    <a:pt x="1754" y="448"/>
                    <a:pt x="1758" y="443"/>
                    <a:pt x="1758" y="434"/>
                  </a:cubicBezTo>
                  <a:lnTo>
                    <a:pt x="1758" y="434"/>
                  </a:lnTo>
                  <a:cubicBezTo>
                    <a:pt x="1689" y="457"/>
                    <a:pt x="1621" y="480"/>
                    <a:pt x="1552" y="503"/>
                  </a:cubicBezTo>
                  <a:lnTo>
                    <a:pt x="1598" y="503"/>
                  </a:lnTo>
                  <a:cubicBezTo>
                    <a:pt x="1461" y="548"/>
                    <a:pt x="1324" y="594"/>
                    <a:pt x="1164" y="639"/>
                  </a:cubicBezTo>
                  <a:cubicBezTo>
                    <a:pt x="1050" y="685"/>
                    <a:pt x="913" y="731"/>
                    <a:pt x="799" y="776"/>
                  </a:cubicBezTo>
                  <a:cubicBezTo>
                    <a:pt x="662" y="822"/>
                    <a:pt x="548" y="891"/>
                    <a:pt x="411" y="936"/>
                  </a:cubicBezTo>
                  <a:cubicBezTo>
                    <a:pt x="365" y="959"/>
                    <a:pt x="297" y="982"/>
                    <a:pt x="228" y="1028"/>
                  </a:cubicBezTo>
                  <a:cubicBezTo>
                    <a:pt x="205" y="1050"/>
                    <a:pt x="160" y="1050"/>
                    <a:pt x="114" y="1073"/>
                  </a:cubicBezTo>
                  <a:cubicBezTo>
                    <a:pt x="69" y="1096"/>
                    <a:pt x="46" y="1142"/>
                    <a:pt x="23" y="1187"/>
                  </a:cubicBezTo>
                  <a:cubicBezTo>
                    <a:pt x="0" y="1233"/>
                    <a:pt x="0" y="1279"/>
                    <a:pt x="23" y="1347"/>
                  </a:cubicBezTo>
                  <a:cubicBezTo>
                    <a:pt x="53" y="1408"/>
                    <a:pt x="114" y="1449"/>
                    <a:pt x="178" y="1449"/>
                  </a:cubicBezTo>
                  <a:cubicBezTo>
                    <a:pt x="211" y="1449"/>
                    <a:pt x="244" y="1438"/>
                    <a:pt x="274" y="1416"/>
                  </a:cubicBezTo>
                  <a:cubicBezTo>
                    <a:pt x="320" y="1416"/>
                    <a:pt x="342" y="1393"/>
                    <a:pt x="365" y="1393"/>
                  </a:cubicBezTo>
                  <a:cubicBezTo>
                    <a:pt x="434" y="1370"/>
                    <a:pt x="479" y="1347"/>
                    <a:pt x="525" y="1324"/>
                  </a:cubicBezTo>
                  <a:cubicBezTo>
                    <a:pt x="639" y="1256"/>
                    <a:pt x="753" y="1210"/>
                    <a:pt x="867" y="1164"/>
                  </a:cubicBezTo>
                  <a:cubicBezTo>
                    <a:pt x="959" y="1119"/>
                    <a:pt x="1073" y="1096"/>
                    <a:pt x="1164" y="1050"/>
                  </a:cubicBezTo>
                  <a:cubicBezTo>
                    <a:pt x="1278" y="1005"/>
                    <a:pt x="1392" y="959"/>
                    <a:pt x="1507" y="936"/>
                  </a:cubicBezTo>
                  <a:lnTo>
                    <a:pt x="1484" y="936"/>
                  </a:lnTo>
                  <a:cubicBezTo>
                    <a:pt x="1598" y="891"/>
                    <a:pt x="1712" y="868"/>
                    <a:pt x="1803" y="822"/>
                  </a:cubicBezTo>
                  <a:lnTo>
                    <a:pt x="1803" y="822"/>
                  </a:lnTo>
                  <a:cubicBezTo>
                    <a:pt x="1803" y="824"/>
                    <a:pt x="1803" y="826"/>
                    <a:pt x="1803" y="828"/>
                  </a:cubicBezTo>
                  <a:lnTo>
                    <a:pt x="1803" y="828"/>
                  </a:lnTo>
                  <a:cubicBezTo>
                    <a:pt x="1833" y="820"/>
                    <a:pt x="1864" y="815"/>
                    <a:pt x="1895" y="799"/>
                  </a:cubicBezTo>
                  <a:cubicBezTo>
                    <a:pt x="1986" y="776"/>
                    <a:pt x="2054" y="754"/>
                    <a:pt x="2146" y="731"/>
                  </a:cubicBezTo>
                  <a:cubicBezTo>
                    <a:pt x="2237" y="708"/>
                    <a:pt x="2328" y="685"/>
                    <a:pt x="2442" y="662"/>
                  </a:cubicBezTo>
                  <a:cubicBezTo>
                    <a:pt x="2534" y="639"/>
                    <a:pt x="2625" y="617"/>
                    <a:pt x="2716" y="594"/>
                  </a:cubicBezTo>
                  <a:cubicBezTo>
                    <a:pt x="2808" y="571"/>
                    <a:pt x="2922" y="548"/>
                    <a:pt x="3013" y="548"/>
                  </a:cubicBezTo>
                  <a:cubicBezTo>
                    <a:pt x="3104" y="525"/>
                    <a:pt x="3196" y="503"/>
                    <a:pt x="3287" y="480"/>
                  </a:cubicBezTo>
                  <a:cubicBezTo>
                    <a:pt x="3378" y="457"/>
                    <a:pt x="3469" y="457"/>
                    <a:pt x="3561" y="434"/>
                  </a:cubicBezTo>
                  <a:cubicBezTo>
                    <a:pt x="3766" y="411"/>
                    <a:pt x="3949" y="366"/>
                    <a:pt x="4154" y="366"/>
                  </a:cubicBezTo>
                  <a:cubicBezTo>
                    <a:pt x="4268" y="343"/>
                    <a:pt x="4383" y="343"/>
                    <a:pt x="4497" y="320"/>
                  </a:cubicBezTo>
                  <a:cubicBezTo>
                    <a:pt x="4611" y="320"/>
                    <a:pt x="4725" y="297"/>
                    <a:pt x="4862" y="297"/>
                  </a:cubicBezTo>
                  <a:lnTo>
                    <a:pt x="4999" y="297"/>
                  </a:lnTo>
                  <a:cubicBezTo>
                    <a:pt x="5090" y="274"/>
                    <a:pt x="5204" y="274"/>
                    <a:pt x="5296" y="274"/>
                  </a:cubicBezTo>
                  <a:lnTo>
                    <a:pt x="6003" y="274"/>
                  </a:lnTo>
                  <a:cubicBezTo>
                    <a:pt x="6072" y="274"/>
                    <a:pt x="6140" y="274"/>
                    <a:pt x="6209" y="297"/>
                  </a:cubicBezTo>
                  <a:lnTo>
                    <a:pt x="6391" y="297"/>
                  </a:lnTo>
                  <a:cubicBezTo>
                    <a:pt x="6505" y="320"/>
                    <a:pt x="6642" y="320"/>
                    <a:pt x="6756" y="343"/>
                  </a:cubicBezTo>
                  <a:cubicBezTo>
                    <a:pt x="6779" y="343"/>
                    <a:pt x="6802" y="320"/>
                    <a:pt x="6802" y="297"/>
                  </a:cubicBezTo>
                  <a:cubicBezTo>
                    <a:pt x="6825" y="274"/>
                    <a:pt x="6802" y="251"/>
                    <a:pt x="6756" y="229"/>
                  </a:cubicBezTo>
                  <a:cubicBezTo>
                    <a:pt x="6665" y="229"/>
                    <a:pt x="6574" y="229"/>
                    <a:pt x="6482" y="206"/>
                  </a:cubicBezTo>
                  <a:cubicBezTo>
                    <a:pt x="6391" y="183"/>
                    <a:pt x="6300" y="160"/>
                    <a:pt x="6231" y="160"/>
                  </a:cubicBezTo>
                  <a:cubicBezTo>
                    <a:pt x="6026" y="114"/>
                    <a:pt x="5843" y="92"/>
                    <a:pt x="5638" y="69"/>
                  </a:cubicBezTo>
                  <a:cubicBezTo>
                    <a:pt x="5547" y="46"/>
                    <a:pt x="5455" y="46"/>
                    <a:pt x="5364" y="23"/>
                  </a:cubicBezTo>
                  <a:cubicBezTo>
                    <a:pt x="5273" y="23"/>
                    <a:pt x="5159" y="0"/>
                    <a:pt x="5067" y="0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5"/>
            <p:cNvSpPr/>
            <p:nvPr/>
          </p:nvSpPr>
          <p:spPr>
            <a:xfrm>
              <a:off x="6750175" y="1900825"/>
              <a:ext cx="99300" cy="36700"/>
            </a:xfrm>
            <a:custGeom>
              <a:avLst/>
              <a:gdLst/>
              <a:ahLst/>
              <a:cxnLst/>
              <a:rect l="l" t="t" r="r" b="b"/>
              <a:pathLst>
                <a:path w="3972" h="1468" extrusionOk="0">
                  <a:moveTo>
                    <a:pt x="3904" y="0"/>
                  </a:moveTo>
                  <a:cubicBezTo>
                    <a:pt x="3812" y="23"/>
                    <a:pt x="3721" y="23"/>
                    <a:pt x="3630" y="46"/>
                  </a:cubicBezTo>
                  <a:cubicBezTo>
                    <a:pt x="3561" y="69"/>
                    <a:pt x="3470" y="69"/>
                    <a:pt x="3379" y="92"/>
                  </a:cubicBezTo>
                  <a:cubicBezTo>
                    <a:pt x="3196" y="115"/>
                    <a:pt x="3013" y="160"/>
                    <a:pt x="2831" y="183"/>
                  </a:cubicBezTo>
                  <a:cubicBezTo>
                    <a:pt x="2739" y="206"/>
                    <a:pt x="2648" y="229"/>
                    <a:pt x="2534" y="252"/>
                  </a:cubicBezTo>
                  <a:cubicBezTo>
                    <a:pt x="2443" y="274"/>
                    <a:pt x="2351" y="274"/>
                    <a:pt x="2260" y="297"/>
                  </a:cubicBezTo>
                  <a:cubicBezTo>
                    <a:pt x="2146" y="320"/>
                    <a:pt x="2055" y="343"/>
                    <a:pt x="1963" y="366"/>
                  </a:cubicBezTo>
                  <a:cubicBezTo>
                    <a:pt x="1872" y="388"/>
                    <a:pt x="1781" y="434"/>
                    <a:pt x="1667" y="457"/>
                  </a:cubicBezTo>
                  <a:cubicBezTo>
                    <a:pt x="1598" y="480"/>
                    <a:pt x="1507" y="525"/>
                    <a:pt x="1438" y="548"/>
                  </a:cubicBezTo>
                  <a:lnTo>
                    <a:pt x="1416" y="548"/>
                  </a:lnTo>
                  <a:cubicBezTo>
                    <a:pt x="1279" y="594"/>
                    <a:pt x="1164" y="640"/>
                    <a:pt x="1050" y="685"/>
                  </a:cubicBezTo>
                  <a:cubicBezTo>
                    <a:pt x="936" y="708"/>
                    <a:pt x="822" y="754"/>
                    <a:pt x="708" y="822"/>
                  </a:cubicBezTo>
                  <a:cubicBezTo>
                    <a:pt x="594" y="868"/>
                    <a:pt x="503" y="936"/>
                    <a:pt x="388" y="982"/>
                  </a:cubicBezTo>
                  <a:cubicBezTo>
                    <a:pt x="320" y="1028"/>
                    <a:pt x="274" y="1050"/>
                    <a:pt x="229" y="1073"/>
                  </a:cubicBezTo>
                  <a:cubicBezTo>
                    <a:pt x="183" y="1096"/>
                    <a:pt x="115" y="1119"/>
                    <a:pt x="69" y="1165"/>
                  </a:cubicBezTo>
                  <a:cubicBezTo>
                    <a:pt x="23" y="1233"/>
                    <a:pt x="0" y="1301"/>
                    <a:pt x="23" y="1370"/>
                  </a:cubicBezTo>
                  <a:cubicBezTo>
                    <a:pt x="61" y="1426"/>
                    <a:pt x="114" y="1467"/>
                    <a:pt x="170" y="1467"/>
                  </a:cubicBezTo>
                  <a:cubicBezTo>
                    <a:pt x="182" y="1467"/>
                    <a:pt x="194" y="1465"/>
                    <a:pt x="206" y="1461"/>
                  </a:cubicBezTo>
                  <a:cubicBezTo>
                    <a:pt x="251" y="1461"/>
                    <a:pt x="297" y="1438"/>
                    <a:pt x="343" y="1416"/>
                  </a:cubicBezTo>
                  <a:cubicBezTo>
                    <a:pt x="388" y="1416"/>
                    <a:pt x="434" y="1393"/>
                    <a:pt x="457" y="1370"/>
                  </a:cubicBezTo>
                  <a:cubicBezTo>
                    <a:pt x="548" y="1324"/>
                    <a:pt x="640" y="1279"/>
                    <a:pt x="708" y="1233"/>
                  </a:cubicBezTo>
                  <a:cubicBezTo>
                    <a:pt x="799" y="1187"/>
                    <a:pt x="891" y="1119"/>
                    <a:pt x="982" y="1096"/>
                  </a:cubicBezTo>
                  <a:cubicBezTo>
                    <a:pt x="1050" y="1050"/>
                    <a:pt x="1142" y="1005"/>
                    <a:pt x="1233" y="982"/>
                  </a:cubicBezTo>
                  <a:cubicBezTo>
                    <a:pt x="1324" y="936"/>
                    <a:pt x="1393" y="891"/>
                    <a:pt x="1484" y="868"/>
                  </a:cubicBezTo>
                  <a:cubicBezTo>
                    <a:pt x="1575" y="822"/>
                    <a:pt x="1667" y="799"/>
                    <a:pt x="1758" y="754"/>
                  </a:cubicBezTo>
                  <a:cubicBezTo>
                    <a:pt x="1849" y="708"/>
                    <a:pt x="1941" y="662"/>
                    <a:pt x="2032" y="640"/>
                  </a:cubicBezTo>
                  <a:cubicBezTo>
                    <a:pt x="2123" y="594"/>
                    <a:pt x="2214" y="571"/>
                    <a:pt x="2306" y="548"/>
                  </a:cubicBezTo>
                  <a:cubicBezTo>
                    <a:pt x="2329" y="548"/>
                    <a:pt x="2329" y="548"/>
                    <a:pt x="2329" y="525"/>
                  </a:cubicBezTo>
                  <a:cubicBezTo>
                    <a:pt x="2466" y="503"/>
                    <a:pt x="2602" y="457"/>
                    <a:pt x="2739" y="411"/>
                  </a:cubicBezTo>
                  <a:cubicBezTo>
                    <a:pt x="2876" y="366"/>
                    <a:pt x="3013" y="343"/>
                    <a:pt x="3150" y="297"/>
                  </a:cubicBezTo>
                  <a:cubicBezTo>
                    <a:pt x="3287" y="274"/>
                    <a:pt x="3401" y="229"/>
                    <a:pt x="3538" y="206"/>
                  </a:cubicBezTo>
                  <a:cubicBezTo>
                    <a:pt x="3607" y="183"/>
                    <a:pt x="3652" y="183"/>
                    <a:pt x="3721" y="160"/>
                  </a:cubicBezTo>
                  <a:cubicBezTo>
                    <a:pt x="3789" y="137"/>
                    <a:pt x="3858" y="137"/>
                    <a:pt x="3926" y="137"/>
                  </a:cubicBezTo>
                  <a:cubicBezTo>
                    <a:pt x="3949" y="115"/>
                    <a:pt x="3972" y="92"/>
                    <a:pt x="3972" y="46"/>
                  </a:cubicBezTo>
                  <a:cubicBezTo>
                    <a:pt x="3972" y="23"/>
                    <a:pt x="3949" y="0"/>
                    <a:pt x="3904" y="0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5"/>
            <p:cNvSpPr/>
            <p:nvPr/>
          </p:nvSpPr>
          <p:spPr>
            <a:xfrm>
              <a:off x="6857450" y="189967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69" y="1"/>
                  </a:moveTo>
                  <a:cubicBezTo>
                    <a:pt x="46" y="1"/>
                    <a:pt x="23" y="24"/>
                    <a:pt x="1" y="46"/>
                  </a:cubicBezTo>
                  <a:cubicBezTo>
                    <a:pt x="1" y="69"/>
                    <a:pt x="23" y="115"/>
                    <a:pt x="46" y="115"/>
                  </a:cubicBezTo>
                  <a:cubicBezTo>
                    <a:pt x="92" y="115"/>
                    <a:pt x="115" y="92"/>
                    <a:pt x="115" y="69"/>
                  </a:cubicBezTo>
                  <a:cubicBezTo>
                    <a:pt x="115" y="46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5"/>
            <p:cNvSpPr/>
            <p:nvPr/>
          </p:nvSpPr>
          <p:spPr>
            <a:xfrm>
              <a:off x="6446025" y="2407550"/>
              <a:ext cx="30850" cy="71925"/>
            </a:xfrm>
            <a:custGeom>
              <a:avLst/>
              <a:gdLst/>
              <a:ahLst/>
              <a:cxnLst/>
              <a:rect l="l" t="t" r="r" b="b"/>
              <a:pathLst>
                <a:path w="1234" h="2877" extrusionOk="0">
                  <a:moveTo>
                    <a:pt x="1073" y="0"/>
                  </a:moveTo>
                  <a:cubicBezTo>
                    <a:pt x="1028" y="0"/>
                    <a:pt x="982" y="23"/>
                    <a:pt x="959" y="46"/>
                  </a:cubicBezTo>
                  <a:cubicBezTo>
                    <a:pt x="868" y="206"/>
                    <a:pt x="799" y="365"/>
                    <a:pt x="708" y="548"/>
                  </a:cubicBezTo>
                  <a:cubicBezTo>
                    <a:pt x="662" y="685"/>
                    <a:pt x="594" y="845"/>
                    <a:pt x="525" y="1005"/>
                  </a:cubicBezTo>
                  <a:cubicBezTo>
                    <a:pt x="411" y="1324"/>
                    <a:pt x="274" y="1644"/>
                    <a:pt x="183" y="1963"/>
                  </a:cubicBezTo>
                  <a:cubicBezTo>
                    <a:pt x="137" y="2077"/>
                    <a:pt x="115" y="2192"/>
                    <a:pt x="92" y="2306"/>
                  </a:cubicBezTo>
                  <a:cubicBezTo>
                    <a:pt x="69" y="2374"/>
                    <a:pt x="46" y="2443"/>
                    <a:pt x="46" y="2534"/>
                  </a:cubicBezTo>
                  <a:cubicBezTo>
                    <a:pt x="23" y="2602"/>
                    <a:pt x="1" y="2671"/>
                    <a:pt x="23" y="2739"/>
                  </a:cubicBezTo>
                  <a:cubicBezTo>
                    <a:pt x="46" y="2808"/>
                    <a:pt x="115" y="2876"/>
                    <a:pt x="183" y="2876"/>
                  </a:cubicBezTo>
                  <a:cubicBezTo>
                    <a:pt x="252" y="2876"/>
                    <a:pt x="297" y="2876"/>
                    <a:pt x="320" y="2853"/>
                  </a:cubicBezTo>
                  <a:cubicBezTo>
                    <a:pt x="366" y="2808"/>
                    <a:pt x="366" y="2785"/>
                    <a:pt x="389" y="2739"/>
                  </a:cubicBezTo>
                  <a:cubicBezTo>
                    <a:pt x="411" y="2694"/>
                    <a:pt x="411" y="2625"/>
                    <a:pt x="434" y="2580"/>
                  </a:cubicBezTo>
                  <a:cubicBezTo>
                    <a:pt x="434" y="2511"/>
                    <a:pt x="434" y="2465"/>
                    <a:pt x="457" y="2420"/>
                  </a:cubicBezTo>
                  <a:cubicBezTo>
                    <a:pt x="525" y="2077"/>
                    <a:pt x="640" y="1758"/>
                    <a:pt x="754" y="1438"/>
                  </a:cubicBezTo>
                  <a:cubicBezTo>
                    <a:pt x="822" y="1279"/>
                    <a:pt x="868" y="1119"/>
                    <a:pt x="936" y="959"/>
                  </a:cubicBezTo>
                  <a:cubicBezTo>
                    <a:pt x="959" y="868"/>
                    <a:pt x="982" y="799"/>
                    <a:pt x="1005" y="708"/>
                  </a:cubicBezTo>
                  <a:cubicBezTo>
                    <a:pt x="1028" y="639"/>
                    <a:pt x="1050" y="571"/>
                    <a:pt x="1073" y="480"/>
                  </a:cubicBezTo>
                  <a:cubicBezTo>
                    <a:pt x="1096" y="411"/>
                    <a:pt x="1119" y="365"/>
                    <a:pt x="1165" y="297"/>
                  </a:cubicBezTo>
                  <a:cubicBezTo>
                    <a:pt x="1165" y="274"/>
                    <a:pt x="1187" y="251"/>
                    <a:pt x="1187" y="229"/>
                  </a:cubicBezTo>
                  <a:cubicBezTo>
                    <a:pt x="1210" y="206"/>
                    <a:pt x="1233" y="160"/>
                    <a:pt x="1233" y="114"/>
                  </a:cubicBezTo>
                  <a:cubicBezTo>
                    <a:pt x="1210" y="114"/>
                    <a:pt x="1210" y="114"/>
                    <a:pt x="1210" y="92"/>
                  </a:cubicBezTo>
                  <a:cubicBezTo>
                    <a:pt x="1210" y="92"/>
                    <a:pt x="1187" y="69"/>
                    <a:pt x="1187" y="69"/>
                  </a:cubicBezTo>
                  <a:cubicBezTo>
                    <a:pt x="1142" y="46"/>
                    <a:pt x="1119" y="23"/>
                    <a:pt x="1096" y="0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5"/>
            <p:cNvSpPr/>
            <p:nvPr/>
          </p:nvSpPr>
          <p:spPr>
            <a:xfrm>
              <a:off x="6389525" y="2095400"/>
              <a:ext cx="196325" cy="316725"/>
            </a:xfrm>
            <a:custGeom>
              <a:avLst/>
              <a:gdLst/>
              <a:ahLst/>
              <a:cxnLst/>
              <a:rect l="l" t="t" r="r" b="b"/>
              <a:pathLst>
                <a:path w="7853" h="12669" extrusionOk="0">
                  <a:moveTo>
                    <a:pt x="5022" y="1"/>
                  </a:moveTo>
                  <a:cubicBezTo>
                    <a:pt x="4977" y="1"/>
                    <a:pt x="4931" y="24"/>
                    <a:pt x="4885" y="69"/>
                  </a:cubicBezTo>
                  <a:cubicBezTo>
                    <a:pt x="4794" y="161"/>
                    <a:pt x="4703" y="252"/>
                    <a:pt x="4612" y="343"/>
                  </a:cubicBezTo>
                  <a:cubicBezTo>
                    <a:pt x="4497" y="480"/>
                    <a:pt x="4406" y="594"/>
                    <a:pt x="4315" y="731"/>
                  </a:cubicBezTo>
                  <a:lnTo>
                    <a:pt x="4292" y="754"/>
                  </a:lnTo>
                  <a:lnTo>
                    <a:pt x="4246" y="800"/>
                  </a:lnTo>
                  <a:cubicBezTo>
                    <a:pt x="4178" y="891"/>
                    <a:pt x="4109" y="1005"/>
                    <a:pt x="4018" y="1096"/>
                  </a:cubicBezTo>
                  <a:cubicBezTo>
                    <a:pt x="3972" y="1188"/>
                    <a:pt x="3904" y="1256"/>
                    <a:pt x="3858" y="1348"/>
                  </a:cubicBezTo>
                  <a:lnTo>
                    <a:pt x="3721" y="1507"/>
                  </a:lnTo>
                  <a:lnTo>
                    <a:pt x="3721" y="1530"/>
                  </a:lnTo>
                  <a:cubicBezTo>
                    <a:pt x="3653" y="1599"/>
                    <a:pt x="3584" y="1667"/>
                    <a:pt x="3539" y="1758"/>
                  </a:cubicBezTo>
                  <a:lnTo>
                    <a:pt x="3493" y="1804"/>
                  </a:lnTo>
                  <a:lnTo>
                    <a:pt x="3470" y="1850"/>
                  </a:lnTo>
                  <a:cubicBezTo>
                    <a:pt x="3356" y="1987"/>
                    <a:pt x="3242" y="2146"/>
                    <a:pt x="3128" y="2306"/>
                  </a:cubicBezTo>
                  <a:cubicBezTo>
                    <a:pt x="2991" y="2489"/>
                    <a:pt x="2900" y="2626"/>
                    <a:pt x="2831" y="2763"/>
                  </a:cubicBezTo>
                  <a:cubicBezTo>
                    <a:pt x="2785" y="2831"/>
                    <a:pt x="2740" y="2923"/>
                    <a:pt x="2671" y="3014"/>
                  </a:cubicBezTo>
                  <a:cubicBezTo>
                    <a:pt x="2626" y="3082"/>
                    <a:pt x="2580" y="3174"/>
                    <a:pt x="2534" y="3242"/>
                  </a:cubicBezTo>
                  <a:cubicBezTo>
                    <a:pt x="2512" y="3311"/>
                    <a:pt x="2466" y="3356"/>
                    <a:pt x="2443" y="3425"/>
                  </a:cubicBezTo>
                  <a:lnTo>
                    <a:pt x="2420" y="3447"/>
                  </a:lnTo>
                  <a:cubicBezTo>
                    <a:pt x="2397" y="3516"/>
                    <a:pt x="2352" y="3607"/>
                    <a:pt x="2306" y="3699"/>
                  </a:cubicBezTo>
                  <a:cubicBezTo>
                    <a:pt x="2283" y="3744"/>
                    <a:pt x="2283" y="3790"/>
                    <a:pt x="2261" y="3813"/>
                  </a:cubicBezTo>
                  <a:lnTo>
                    <a:pt x="2238" y="3858"/>
                  </a:lnTo>
                  <a:cubicBezTo>
                    <a:pt x="2146" y="4064"/>
                    <a:pt x="2055" y="4246"/>
                    <a:pt x="1941" y="4406"/>
                  </a:cubicBezTo>
                  <a:cubicBezTo>
                    <a:pt x="1850" y="4589"/>
                    <a:pt x="1758" y="4771"/>
                    <a:pt x="1667" y="4931"/>
                  </a:cubicBezTo>
                  <a:cubicBezTo>
                    <a:pt x="1576" y="5114"/>
                    <a:pt x="1507" y="5274"/>
                    <a:pt x="1416" y="5456"/>
                  </a:cubicBezTo>
                  <a:cubicBezTo>
                    <a:pt x="1325" y="5639"/>
                    <a:pt x="1256" y="5821"/>
                    <a:pt x="1142" y="6095"/>
                  </a:cubicBezTo>
                  <a:lnTo>
                    <a:pt x="1051" y="6323"/>
                  </a:lnTo>
                  <a:cubicBezTo>
                    <a:pt x="982" y="6438"/>
                    <a:pt x="937" y="6575"/>
                    <a:pt x="891" y="6711"/>
                  </a:cubicBezTo>
                  <a:lnTo>
                    <a:pt x="823" y="6826"/>
                  </a:lnTo>
                  <a:cubicBezTo>
                    <a:pt x="777" y="6963"/>
                    <a:pt x="708" y="7100"/>
                    <a:pt x="663" y="7259"/>
                  </a:cubicBezTo>
                  <a:lnTo>
                    <a:pt x="617" y="7373"/>
                  </a:lnTo>
                  <a:cubicBezTo>
                    <a:pt x="571" y="7510"/>
                    <a:pt x="526" y="7647"/>
                    <a:pt x="480" y="7807"/>
                  </a:cubicBezTo>
                  <a:cubicBezTo>
                    <a:pt x="412" y="7967"/>
                    <a:pt x="366" y="8149"/>
                    <a:pt x="298" y="8309"/>
                  </a:cubicBezTo>
                  <a:cubicBezTo>
                    <a:pt x="275" y="8423"/>
                    <a:pt x="229" y="8560"/>
                    <a:pt x="206" y="8652"/>
                  </a:cubicBezTo>
                  <a:cubicBezTo>
                    <a:pt x="206" y="8720"/>
                    <a:pt x="183" y="8789"/>
                    <a:pt x="161" y="8857"/>
                  </a:cubicBezTo>
                  <a:cubicBezTo>
                    <a:pt x="138" y="8971"/>
                    <a:pt x="115" y="9108"/>
                    <a:pt x="92" y="9222"/>
                  </a:cubicBezTo>
                  <a:cubicBezTo>
                    <a:pt x="69" y="9268"/>
                    <a:pt x="69" y="9336"/>
                    <a:pt x="46" y="9382"/>
                  </a:cubicBezTo>
                  <a:cubicBezTo>
                    <a:pt x="46" y="9451"/>
                    <a:pt x="24" y="9519"/>
                    <a:pt x="24" y="9565"/>
                  </a:cubicBezTo>
                  <a:cubicBezTo>
                    <a:pt x="1" y="9679"/>
                    <a:pt x="46" y="9793"/>
                    <a:pt x="161" y="9816"/>
                  </a:cubicBezTo>
                  <a:lnTo>
                    <a:pt x="206" y="9816"/>
                  </a:lnTo>
                  <a:cubicBezTo>
                    <a:pt x="206" y="9839"/>
                    <a:pt x="229" y="9861"/>
                    <a:pt x="275" y="9884"/>
                  </a:cubicBezTo>
                  <a:cubicBezTo>
                    <a:pt x="343" y="9930"/>
                    <a:pt x="412" y="9976"/>
                    <a:pt x="480" y="10021"/>
                  </a:cubicBezTo>
                  <a:cubicBezTo>
                    <a:pt x="526" y="10067"/>
                    <a:pt x="594" y="10090"/>
                    <a:pt x="640" y="10135"/>
                  </a:cubicBezTo>
                  <a:cubicBezTo>
                    <a:pt x="686" y="10181"/>
                    <a:pt x="754" y="10227"/>
                    <a:pt x="800" y="10272"/>
                  </a:cubicBezTo>
                  <a:lnTo>
                    <a:pt x="845" y="10295"/>
                  </a:lnTo>
                  <a:lnTo>
                    <a:pt x="959" y="10386"/>
                  </a:lnTo>
                  <a:lnTo>
                    <a:pt x="1051" y="10500"/>
                  </a:lnTo>
                  <a:lnTo>
                    <a:pt x="1165" y="10569"/>
                  </a:lnTo>
                  <a:cubicBezTo>
                    <a:pt x="1279" y="10660"/>
                    <a:pt x="1370" y="10752"/>
                    <a:pt x="1484" y="10866"/>
                  </a:cubicBezTo>
                  <a:lnTo>
                    <a:pt x="1530" y="10911"/>
                  </a:lnTo>
                  <a:cubicBezTo>
                    <a:pt x="1576" y="10957"/>
                    <a:pt x="1644" y="11003"/>
                    <a:pt x="1690" y="11048"/>
                  </a:cubicBezTo>
                  <a:cubicBezTo>
                    <a:pt x="1758" y="11117"/>
                    <a:pt x="1827" y="11185"/>
                    <a:pt x="1895" y="11231"/>
                  </a:cubicBezTo>
                  <a:cubicBezTo>
                    <a:pt x="2009" y="11322"/>
                    <a:pt x="2101" y="11413"/>
                    <a:pt x="2215" y="11482"/>
                  </a:cubicBezTo>
                  <a:lnTo>
                    <a:pt x="2306" y="11573"/>
                  </a:lnTo>
                  <a:cubicBezTo>
                    <a:pt x="2466" y="11687"/>
                    <a:pt x="2603" y="11802"/>
                    <a:pt x="2740" y="11916"/>
                  </a:cubicBezTo>
                  <a:cubicBezTo>
                    <a:pt x="2763" y="11938"/>
                    <a:pt x="2808" y="11961"/>
                    <a:pt x="2831" y="11984"/>
                  </a:cubicBezTo>
                  <a:cubicBezTo>
                    <a:pt x="2854" y="12007"/>
                    <a:pt x="2900" y="12053"/>
                    <a:pt x="2922" y="12075"/>
                  </a:cubicBezTo>
                  <a:cubicBezTo>
                    <a:pt x="2968" y="12121"/>
                    <a:pt x="3037" y="12167"/>
                    <a:pt x="3082" y="12212"/>
                  </a:cubicBezTo>
                  <a:lnTo>
                    <a:pt x="3151" y="12281"/>
                  </a:lnTo>
                  <a:cubicBezTo>
                    <a:pt x="3242" y="12372"/>
                    <a:pt x="3333" y="12463"/>
                    <a:pt x="3447" y="12555"/>
                  </a:cubicBezTo>
                  <a:cubicBezTo>
                    <a:pt x="3539" y="12646"/>
                    <a:pt x="3630" y="12669"/>
                    <a:pt x="3699" y="12669"/>
                  </a:cubicBezTo>
                  <a:cubicBezTo>
                    <a:pt x="3744" y="12669"/>
                    <a:pt x="3790" y="12669"/>
                    <a:pt x="3813" y="12646"/>
                  </a:cubicBezTo>
                  <a:cubicBezTo>
                    <a:pt x="3881" y="12600"/>
                    <a:pt x="3904" y="12532"/>
                    <a:pt x="3950" y="12486"/>
                  </a:cubicBezTo>
                  <a:lnTo>
                    <a:pt x="3972" y="12418"/>
                  </a:lnTo>
                  <a:cubicBezTo>
                    <a:pt x="4018" y="12372"/>
                    <a:pt x="4064" y="12304"/>
                    <a:pt x="4087" y="12235"/>
                  </a:cubicBezTo>
                  <a:lnTo>
                    <a:pt x="4109" y="12212"/>
                  </a:lnTo>
                  <a:cubicBezTo>
                    <a:pt x="4155" y="12121"/>
                    <a:pt x="4201" y="12053"/>
                    <a:pt x="4246" y="11961"/>
                  </a:cubicBezTo>
                  <a:cubicBezTo>
                    <a:pt x="4292" y="11893"/>
                    <a:pt x="4315" y="11802"/>
                    <a:pt x="4360" y="11733"/>
                  </a:cubicBezTo>
                  <a:lnTo>
                    <a:pt x="4406" y="11665"/>
                  </a:lnTo>
                  <a:cubicBezTo>
                    <a:pt x="4429" y="11596"/>
                    <a:pt x="4475" y="11550"/>
                    <a:pt x="4497" y="11505"/>
                  </a:cubicBezTo>
                  <a:lnTo>
                    <a:pt x="4589" y="11322"/>
                  </a:lnTo>
                  <a:cubicBezTo>
                    <a:pt x="4634" y="11231"/>
                    <a:pt x="4680" y="11117"/>
                    <a:pt x="4726" y="11025"/>
                  </a:cubicBezTo>
                  <a:lnTo>
                    <a:pt x="4863" y="10774"/>
                  </a:lnTo>
                  <a:lnTo>
                    <a:pt x="4977" y="10523"/>
                  </a:lnTo>
                  <a:cubicBezTo>
                    <a:pt x="5045" y="10409"/>
                    <a:pt x="5091" y="10295"/>
                    <a:pt x="5136" y="10181"/>
                  </a:cubicBezTo>
                  <a:cubicBezTo>
                    <a:pt x="5182" y="10067"/>
                    <a:pt x="5228" y="9976"/>
                    <a:pt x="5273" y="9861"/>
                  </a:cubicBezTo>
                  <a:lnTo>
                    <a:pt x="5296" y="9839"/>
                  </a:lnTo>
                  <a:lnTo>
                    <a:pt x="5296" y="9816"/>
                  </a:lnTo>
                  <a:cubicBezTo>
                    <a:pt x="5319" y="9747"/>
                    <a:pt x="5365" y="9679"/>
                    <a:pt x="5388" y="9587"/>
                  </a:cubicBezTo>
                  <a:lnTo>
                    <a:pt x="5433" y="9473"/>
                  </a:lnTo>
                  <a:cubicBezTo>
                    <a:pt x="5502" y="9314"/>
                    <a:pt x="5570" y="9131"/>
                    <a:pt x="5639" y="8948"/>
                  </a:cubicBezTo>
                  <a:cubicBezTo>
                    <a:pt x="5707" y="8743"/>
                    <a:pt x="5776" y="8560"/>
                    <a:pt x="5821" y="8355"/>
                  </a:cubicBezTo>
                  <a:cubicBezTo>
                    <a:pt x="5867" y="8195"/>
                    <a:pt x="5913" y="7990"/>
                    <a:pt x="5958" y="7784"/>
                  </a:cubicBezTo>
                  <a:cubicBezTo>
                    <a:pt x="5958" y="7739"/>
                    <a:pt x="5958" y="7693"/>
                    <a:pt x="5958" y="7625"/>
                  </a:cubicBezTo>
                  <a:cubicBezTo>
                    <a:pt x="5958" y="7579"/>
                    <a:pt x="5958" y="7533"/>
                    <a:pt x="5958" y="7510"/>
                  </a:cubicBezTo>
                  <a:cubicBezTo>
                    <a:pt x="5958" y="7396"/>
                    <a:pt x="5935" y="7305"/>
                    <a:pt x="5913" y="7214"/>
                  </a:cubicBezTo>
                  <a:cubicBezTo>
                    <a:pt x="5890" y="7168"/>
                    <a:pt x="5890" y="7122"/>
                    <a:pt x="5867" y="7077"/>
                  </a:cubicBezTo>
                  <a:lnTo>
                    <a:pt x="5844" y="7054"/>
                  </a:lnTo>
                  <a:cubicBezTo>
                    <a:pt x="5821" y="7008"/>
                    <a:pt x="5798" y="6985"/>
                    <a:pt x="5776" y="6940"/>
                  </a:cubicBezTo>
                  <a:cubicBezTo>
                    <a:pt x="5753" y="6894"/>
                    <a:pt x="5730" y="6871"/>
                    <a:pt x="5707" y="6848"/>
                  </a:cubicBezTo>
                  <a:cubicBezTo>
                    <a:pt x="5684" y="6826"/>
                    <a:pt x="5661" y="6826"/>
                    <a:pt x="5639" y="6803"/>
                  </a:cubicBezTo>
                  <a:lnTo>
                    <a:pt x="5639" y="6780"/>
                  </a:lnTo>
                  <a:cubicBezTo>
                    <a:pt x="5593" y="6757"/>
                    <a:pt x="5525" y="6734"/>
                    <a:pt x="5479" y="6711"/>
                  </a:cubicBezTo>
                  <a:cubicBezTo>
                    <a:pt x="5410" y="6689"/>
                    <a:pt x="5365" y="6666"/>
                    <a:pt x="5296" y="6666"/>
                  </a:cubicBezTo>
                  <a:cubicBezTo>
                    <a:pt x="5228" y="6666"/>
                    <a:pt x="5182" y="6689"/>
                    <a:pt x="5136" y="6689"/>
                  </a:cubicBezTo>
                  <a:cubicBezTo>
                    <a:pt x="5022" y="6711"/>
                    <a:pt x="4931" y="6757"/>
                    <a:pt x="4840" y="6803"/>
                  </a:cubicBezTo>
                  <a:cubicBezTo>
                    <a:pt x="4771" y="6826"/>
                    <a:pt x="4703" y="6871"/>
                    <a:pt x="4634" y="6917"/>
                  </a:cubicBezTo>
                  <a:cubicBezTo>
                    <a:pt x="4657" y="6894"/>
                    <a:pt x="4680" y="6848"/>
                    <a:pt x="4703" y="6803"/>
                  </a:cubicBezTo>
                  <a:lnTo>
                    <a:pt x="4794" y="6620"/>
                  </a:lnTo>
                  <a:cubicBezTo>
                    <a:pt x="4863" y="6506"/>
                    <a:pt x="4931" y="6392"/>
                    <a:pt x="4977" y="6301"/>
                  </a:cubicBezTo>
                  <a:cubicBezTo>
                    <a:pt x="5091" y="6118"/>
                    <a:pt x="5182" y="5935"/>
                    <a:pt x="5296" y="5776"/>
                  </a:cubicBezTo>
                  <a:cubicBezTo>
                    <a:pt x="5753" y="5091"/>
                    <a:pt x="6232" y="4429"/>
                    <a:pt x="6689" y="3813"/>
                  </a:cubicBezTo>
                  <a:lnTo>
                    <a:pt x="6757" y="3721"/>
                  </a:lnTo>
                  <a:lnTo>
                    <a:pt x="6826" y="3653"/>
                  </a:lnTo>
                  <a:cubicBezTo>
                    <a:pt x="6871" y="3562"/>
                    <a:pt x="6940" y="3493"/>
                    <a:pt x="6985" y="3402"/>
                  </a:cubicBezTo>
                  <a:lnTo>
                    <a:pt x="7099" y="3265"/>
                  </a:lnTo>
                  <a:cubicBezTo>
                    <a:pt x="7214" y="3128"/>
                    <a:pt x="7305" y="2991"/>
                    <a:pt x="7442" y="2854"/>
                  </a:cubicBezTo>
                  <a:cubicBezTo>
                    <a:pt x="7488" y="2786"/>
                    <a:pt x="7556" y="2717"/>
                    <a:pt x="7602" y="2649"/>
                  </a:cubicBezTo>
                  <a:cubicBezTo>
                    <a:pt x="7670" y="2580"/>
                    <a:pt x="7739" y="2512"/>
                    <a:pt x="7807" y="2420"/>
                  </a:cubicBezTo>
                  <a:cubicBezTo>
                    <a:pt x="7853" y="2375"/>
                    <a:pt x="7853" y="2306"/>
                    <a:pt x="7807" y="2261"/>
                  </a:cubicBezTo>
                  <a:cubicBezTo>
                    <a:pt x="7784" y="2238"/>
                    <a:pt x="7761" y="2238"/>
                    <a:pt x="7716" y="2238"/>
                  </a:cubicBezTo>
                  <a:cubicBezTo>
                    <a:pt x="7693" y="2192"/>
                    <a:pt x="7670" y="2169"/>
                    <a:pt x="7624" y="2146"/>
                  </a:cubicBezTo>
                  <a:lnTo>
                    <a:pt x="7533" y="2078"/>
                  </a:lnTo>
                  <a:cubicBezTo>
                    <a:pt x="7465" y="2009"/>
                    <a:pt x="7396" y="1941"/>
                    <a:pt x="7328" y="1873"/>
                  </a:cubicBezTo>
                  <a:cubicBezTo>
                    <a:pt x="7236" y="1781"/>
                    <a:pt x="7122" y="1690"/>
                    <a:pt x="7031" y="1599"/>
                  </a:cubicBezTo>
                  <a:lnTo>
                    <a:pt x="6940" y="1530"/>
                  </a:lnTo>
                  <a:cubicBezTo>
                    <a:pt x="6848" y="1462"/>
                    <a:pt x="6780" y="1393"/>
                    <a:pt x="6734" y="1348"/>
                  </a:cubicBezTo>
                  <a:cubicBezTo>
                    <a:pt x="6689" y="1302"/>
                    <a:pt x="6643" y="1256"/>
                    <a:pt x="6597" y="1211"/>
                  </a:cubicBezTo>
                  <a:lnTo>
                    <a:pt x="6529" y="1165"/>
                  </a:lnTo>
                  <a:cubicBezTo>
                    <a:pt x="6438" y="1096"/>
                    <a:pt x="6346" y="1028"/>
                    <a:pt x="6278" y="960"/>
                  </a:cubicBezTo>
                  <a:cubicBezTo>
                    <a:pt x="6209" y="891"/>
                    <a:pt x="6141" y="845"/>
                    <a:pt x="6095" y="800"/>
                  </a:cubicBezTo>
                  <a:cubicBezTo>
                    <a:pt x="6050" y="754"/>
                    <a:pt x="6004" y="731"/>
                    <a:pt x="5958" y="686"/>
                  </a:cubicBezTo>
                  <a:cubicBezTo>
                    <a:pt x="5935" y="663"/>
                    <a:pt x="5913" y="640"/>
                    <a:pt x="5890" y="617"/>
                  </a:cubicBezTo>
                  <a:cubicBezTo>
                    <a:pt x="5821" y="572"/>
                    <a:pt x="5753" y="503"/>
                    <a:pt x="5684" y="457"/>
                  </a:cubicBezTo>
                  <a:cubicBezTo>
                    <a:pt x="5593" y="389"/>
                    <a:pt x="5502" y="298"/>
                    <a:pt x="5410" y="229"/>
                  </a:cubicBezTo>
                  <a:cubicBezTo>
                    <a:pt x="5365" y="183"/>
                    <a:pt x="5296" y="138"/>
                    <a:pt x="5251" y="92"/>
                  </a:cubicBezTo>
                  <a:cubicBezTo>
                    <a:pt x="5228" y="69"/>
                    <a:pt x="5182" y="69"/>
                    <a:pt x="5159" y="69"/>
                  </a:cubicBezTo>
                  <a:cubicBezTo>
                    <a:pt x="5114" y="24"/>
                    <a:pt x="5068" y="1"/>
                    <a:pt x="5022" y="1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5"/>
            <p:cNvSpPr/>
            <p:nvPr/>
          </p:nvSpPr>
          <p:spPr>
            <a:xfrm>
              <a:off x="6536175" y="2175300"/>
              <a:ext cx="53675" cy="69300"/>
            </a:xfrm>
            <a:custGeom>
              <a:avLst/>
              <a:gdLst/>
              <a:ahLst/>
              <a:cxnLst/>
              <a:rect l="l" t="t" r="r" b="b"/>
              <a:pathLst>
                <a:path w="2147" h="2772" extrusionOk="0">
                  <a:moveTo>
                    <a:pt x="2055" y="0"/>
                  </a:moveTo>
                  <a:cubicBezTo>
                    <a:pt x="2032" y="0"/>
                    <a:pt x="2010" y="0"/>
                    <a:pt x="1987" y="23"/>
                  </a:cubicBezTo>
                  <a:cubicBezTo>
                    <a:pt x="1918" y="115"/>
                    <a:pt x="1850" y="183"/>
                    <a:pt x="1781" y="251"/>
                  </a:cubicBezTo>
                  <a:cubicBezTo>
                    <a:pt x="1713" y="343"/>
                    <a:pt x="1644" y="411"/>
                    <a:pt x="1576" y="480"/>
                  </a:cubicBezTo>
                  <a:cubicBezTo>
                    <a:pt x="1439" y="640"/>
                    <a:pt x="1325" y="776"/>
                    <a:pt x="1188" y="936"/>
                  </a:cubicBezTo>
                  <a:cubicBezTo>
                    <a:pt x="1051" y="1096"/>
                    <a:pt x="937" y="1256"/>
                    <a:pt x="823" y="1393"/>
                  </a:cubicBezTo>
                  <a:cubicBezTo>
                    <a:pt x="686" y="1553"/>
                    <a:pt x="572" y="1712"/>
                    <a:pt x="457" y="1872"/>
                  </a:cubicBezTo>
                  <a:cubicBezTo>
                    <a:pt x="389" y="1963"/>
                    <a:pt x="320" y="2078"/>
                    <a:pt x="229" y="2169"/>
                  </a:cubicBezTo>
                  <a:cubicBezTo>
                    <a:pt x="206" y="2214"/>
                    <a:pt x="184" y="2260"/>
                    <a:pt x="161" y="2306"/>
                  </a:cubicBezTo>
                  <a:cubicBezTo>
                    <a:pt x="138" y="2329"/>
                    <a:pt x="115" y="2374"/>
                    <a:pt x="92" y="2397"/>
                  </a:cubicBezTo>
                  <a:cubicBezTo>
                    <a:pt x="69" y="2443"/>
                    <a:pt x="47" y="2511"/>
                    <a:pt x="24" y="2580"/>
                  </a:cubicBezTo>
                  <a:cubicBezTo>
                    <a:pt x="1" y="2648"/>
                    <a:pt x="69" y="2762"/>
                    <a:pt x="161" y="2762"/>
                  </a:cubicBezTo>
                  <a:cubicBezTo>
                    <a:pt x="174" y="2769"/>
                    <a:pt x="187" y="2772"/>
                    <a:pt x="200" y="2772"/>
                  </a:cubicBezTo>
                  <a:cubicBezTo>
                    <a:pt x="231" y="2772"/>
                    <a:pt x="259" y="2756"/>
                    <a:pt x="275" y="2739"/>
                  </a:cubicBezTo>
                  <a:cubicBezTo>
                    <a:pt x="320" y="2717"/>
                    <a:pt x="343" y="2694"/>
                    <a:pt x="366" y="2648"/>
                  </a:cubicBezTo>
                  <a:cubicBezTo>
                    <a:pt x="389" y="2557"/>
                    <a:pt x="435" y="2488"/>
                    <a:pt x="480" y="2420"/>
                  </a:cubicBezTo>
                  <a:cubicBezTo>
                    <a:pt x="526" y="2351"/>
                    <a:pt x="572" y="2283"/>
                    <a:pt x="617" y="2214"/>
                  </a:cubicBezTo>
                  <a:cubicBezTo>
                    <a:pt x="708" y="2078"/>
                    <a:pt x="800" y="1941"/>
                    <a:pt x="891" y="1804"/>
                  </a:cubicBezTo>
                  <a:cubicBezTo>
                    <a:pt x="982" y="1667"/>
                    <a:pt x="1074" y="1530"/>
                    <a:pt x="1165" y="1393"/>
                  </a:cubicBezTo>
                  <a:cubicBezTo>
                    <a:pt x="1256" y="1256"/>
                    <a:pt x="1348" y="1119"/>
                    <a:pt x="1439" y="1005"/>
                  </a:cubicBezTo>
                  <a:cubicBezTo>
                    <a:pt x="1530" y="845"/>
                    <a:pt x="1644" y="708"/>
                    <a:pt x="1758" y="571"/>
                  </a:cubicBezTo>
                  <a:cubicBezTo>
                    <a:pt x="1804" y="503"/>
                    <a:pt x="1850" y="434"/>
                    <a:pt x="1918" y="366"/>
                  </a:cubicBezTo>
                  <a:cubicBezTo>
                    <a:pt x="1964" y="274"/>
                    <a:pt x="2032" y="206"/>
                    <a:pt x="2101" y="137"/>
                  </a:cubicBezTo>
                  <a:cubicBezTo>
                    <a:pt x="2146" y="115"/>
                    <a:pt x="2124" y="46"/>
                    <a:pt x="2101" y="23"/>
                  </a:cubicBezTo>
                  <a:cubicBezTo>
                    <a:pt x="2078" y="0"/>
                    <a:pt x="2078" y="0"/>
                    <a:pt x="2055" y="0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5"/>
            <p:cNvSpPr/>
            <p:nvPr/>
          </p:nvSpPr>
          <p:spPr>
            <a:xfrm>
              <a:off x="6541900" y="2210100"/>
              <a:ext cx="43950" cy="56200"/>
            </a:xfrm>
            <a:custGeom>
              <a:avLst/>
              <a:gdLst/>
              <a:ahLst/>
              <a:cxnLst/>
              <a:rect l="l" t="t" r="r" b="b"/>
              <a:pathLst>
                <a:path w="1758" h="2248" extrusionOk="0">
                  <a:moveTo>
                    <a:pt x="1164" y="845"/>
                  </a:moveTo>
                  <a:cubicBezTo>
                    <a:pt x="1158" y="853"/>
                    <a:pt x="1153" y="860"/>
                    <a:pt x="1147" y="868"/>
                  </a:cubicBezTo>
                  <a:lnTo>
                    <a:pt x="1147" y="868"/>
                  </a:lnTo>
                  <a:cubicBezTo>
                    <a:pt x="1164" y="864"/>
                    <a:pt x="1164" y="845"/>
                    <a:pt x="1164" y="845"/>
                  </a:cubicBezTo>
                  <a:close/>
                  <a:moveTo>
                    <a:pt x="1644" y="1"/>
                  </a:moveTo>
                  <a:cubicBezTo>
                    <a:pt x="1621" y="1"/>
                    <a:pt x="1598" y="1"/>
                    <a:pt x="1575" y="24"/>
                  </a:cubicBezTo>
                  <a:cubicBezTo>
                    <a:pt x="1461" y="138"/>
                    <a:pt x="1347" y="275"/>
                    <a:pt x="1233" y="412"/>
                  </a:cubicBezTo>
                  <a:cubicBezTo>
                    <a:pt x="1141" y="526"/>
                    <a:pt x="1027" y="663"/>
                    <a:pt x="936" y="777"/>
                  </a:cubicBezTo>
                  <a:cubicBezTo>
                    <a:pt x="731" y="1028"/>
                    <a:pt x="525" y="1279"/>
                    <a:pt x="343" y="1530"/>
                  </a:cubicBezTo>
                  <a:cubicBezTo>
                    <a:pt x="343" y="1530"/>
                    <a:pt x="343" y="1530"/>
                    <a:pt x="343" y="1553"/>
                  </a:cubicBezTo>
                  <a:lnTo>
                    <a:pt x="320" y="1553"/>
                  </a:lnTo>
                  <a:cubicBezTo>
                    <a:pt x="297" y="1621"/>
                    <a:pt x="251" y="1667"/>
                    <a:pt x="206" y="1735"/>
                  </a:cubicBezTo>
                  <a:cubicBezTo>
                    <a:pt x="206" y="1735"/>
                    <a:pt x="227" y="1714"/>
                    <a:pt x="228" y="1713"/>
                  </a:cubicBezTo>
                  <a:lnTo>
                    <a:pt x="228" y="1713"/>
                  </a:lnTo>
                  <a:cubicBezTo>
                    <a:pt x="183" y="1758"/>
                    <a:pt x="160" y="1804"/>
                    <a:pt x="114" y="1850"/>
                  </a:cubicBezTo>
                  <a:cubicBezTo>
                    <a:pt x="91" y="1895"/>
                    <a:pt x="46" y="1941"/>
                    <a:pt x="23" y="2009"/>
                  </a:cubicBezTo>
                  <a:cubicBezTo>
                    <a:pt x="0" y="2055"/>
                    <a:pt x="0" y="2078"/>
                    <a:pt x="23" y="2123"/>
                  </a:cubicBezTo>
                  <a:cubicBezTo>
                    <a:pt x="23" y="2169"/>
                    <a:pt x="69" y="2215"/>
                    <a:pt x="91" y="2238"/>
                  </a:cubicBezTo>
                  <a:cubicBezTo>
                    <a:pt x="122" y="2238"/>
                    <a:pt x="152" y="2248"/>
                    <a:pt x="183" y="2248"/>
                  </a:cubicBezTo>
                  <a:cubicBezTo>
                    <a:pt x="198" y="2248"/>
                    <a:pt x="213" y="2245"/>
                    <a:pt x="228" y="2238"/>
                  </a:cubicBezTo>
                  <a:cubicBezTo>
                    <a:pt x="274" y="2215"/>
                    <a:pt x="297" y="2192"/>
                    <a:pt x="320" y="2146"/>
                  </a:cubicBezTo>
                  <a:cubicBezTo>
                    <a:pt x="343" y="2123"/>
                    <a:pt x="365" y="2101"/>
                    <a:pt x="388" y="2055"/>
                  </a:cubicBezTo>
                  <a:cubicBezTo>
                    <a:pt x="388" y="2032"/>
                    <a:pt x="411" y="2009"/>
                    <a:pt x="434" y="1987"/>
                  </a:cubicBezTo>
                  <a:cubicBezTo>
                    <a:pt x="457" y="1918"/>
                    <a:pt x="502" y="1872"/>
                    <a:pt x="525" y="1827"/>
                  </a:cubicBezTo>
                  <a:cubicBezTo>
                    <a:pt x="594" y="1713"/>
                    <a:pt x="662" y="1599"/>
                    <a:pt x="731" y="1507"/>
                  </a:cubicBezTo>
                  <a:cubicBezTo>
                    <a:pt x="863" y="1287"/>
                    <a:pt x="995" y="1067"/>
                    <a:pt x="1147" y="868"/>
                  </a:cubicBezTo>
                  <a:lnTo>
                    <a:pt x="1147" y="868"/>
                  </a:lnTo>
                  <a:cubicBezTo>
                    <a:pt x="1145" y="868"/>
                    <a:pt x="1143" y="868"/>
                    <a:pt x="1141" y="868"/>
                  </a:cubicBezTo>
                  <a:cubicBezTo>
                    <a:pt x="1233" y="754"/>
                    <a:pt x="1324" y="617"/>
                    <a:pt x="1415" y="503"/>
                  </a:cubicBezTo>
                  <a:cubicBezTo>
                    <a:pt x="1461" y="457"/>
                    <a:pt x="1507" y="389"/>
                    <a:pt x="1552" y="343"/>
                  </a:cubicBezTo>
                  <a:cubicBezTo>
                    <a:pt x="1598" y="275"/>
                    <a:pt x="1666" y="206"/>
                    <a:pt x="1712" y="161"/>
                  </a:cubicBezTo>
                  <a:cubicBezTo>
                    <a:pt x="1758" y="115"/>
                    <a:pt x="1758" y="46"/>
                    <a:pt x="1712" y="24"/>
                  </a:cubicBezTo>
                  <a:cubicBezTo>
                    <a:pt x="1689" y="1"/>
                    <a:pt x="1666" y="1"/>
                    <a:pt x="1644" y="1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5"/>
            <p:cNvSpPr/>
            <p:nvPr/>
          </p:nvSpPr>
          <p:spPr>
            <a:xfrm>
              <a:off x="6850025" y="1767875"/>
              <a:ext cx="178075" cy="66775"/>
            </a:xfrm>
            <a:custGeom>
              <a:avLst/>
              <a:gdLst/>
              <a:ahLst/>
              <a:cxnLst/>
              <a:rect l="l" t="t" r="r" b="b"/>
              <a:pathLst>
                <a:path w="7123" h="2671" extrusionOk="0">
                  <a:moveTo>
                    <a:pt x="2740" y="776"/>
                  </a:moveTo>
                  <a:cubicBezTo>
                    <a:pt x="2649" y="822"/>
                    <a:pt x="2557" y="845"/>
                    <a:pt x="2466" y="890"/>
                  </a:cubicBezTo>
                  <a:cubicBezTo>
                    <a:pt x="2466" y="890"/>
                    <a:pt x="2466" y="890"/>
                    <a:pt x="2466" y="868"/>
                  </a:cubicBezTo>
                  <a:cubicBezTo>
                    <a:pt x="2534" y="845"/>
                    <a:pt x="2626" y="799"/>
                    <a:pt x="2717" y="776"/>
                  </a:cubicBezTo>
                  <a:close/>
                  <a:moveTo>
                    <a:pt x="4497" y="0"/>
                  </a:moveTo>
                  <a:cubicBezTo>
                    <a:pt x="4406" y="0"/>
                    <a:pt x="4315" y="23"/>
                    <a:pt x="4224" y="23"/>
                  </a:cubicBezTo>
                  <a:cubicBezTo>
                    <a:pt x="4109" y="46"/>
                    <a:pt x="4018" y="69"/>
                    <a:pt x="3927" y="91"/>
                  </a:cubicBezTo>
                  <a:cubicBezTo>
                    <a:pt x="3881" y="91"/>
                    <a:pt x="3835" y="114"/>
                    <a:pt x="3790" y="114"/>
                  </a:cubicBezTo>
                  <a:cubicBezTo>
                    <a:pt x="3767" y="103"/>
                    <a:pt x="3738" y="97"/>
                    <a:pt x="3710" y="97"/>
                  </a:cubicBezTo>
                  <a:cubicBezTo>
                    <a:pt x="3681" y="97"/>
                    <a:pt x="3653" y="103"/>
                    <a:pt x="3630" y="114"/>
                  </a:cubicBezTo>
                  <a:lnTo>
                    <a:pt x="3539" y="114"/>
                  </a:lnTo>
                  <a:cubicBezTo>
                    <a:pt x="3470" y="137"/>
                    <a:pt x="3402" y="137"/>
                    <a:pt x="3333" y="160"/>
                  </a:cubicBezTo>
                  <a:cubicBezTo>
                    <a:pt x="3174" y="183"/>
                    <a:pt x="3014" y="206"/>
                    <a:pt x="2877" y="251"/>
                  </a:cubicBezTo>
                  <a:cubicBezTo>
                    <a:pt x="2786" y="274"/>
                    <a:pt x="2717" y="320"/>
                    <a:pt x="2649" y="343"/>
                  </a:cubicBezTo>
                  <a:cubicBezTo>
                    <a:pt x="2603" y="365"/>
                    <a:pt x="2580" y="365"/>
                    <a:pt x="2557" y="388"/>
                  </a:cubicBezTo>
                  <a:cubicBezTo>
                    <a:pt x="2489" y="411"/>
                    <a:pt x="2420" y="434"/>
                    <a:pt x="2375" y="457"/>
                  </a:cubicBezTo>
                  <a:cubicBezTo>
                    <a:pt x="2215" y="502"/>
                    <a:pt x="2078" y="571"/>
                    <a:pt x="1918" y="662"/>
                  </a:cubicBezTo>
                  <a:cubicBezTo>
                    <a:pt x="1850" y="685"/>
                    <a:pt x="1781" y="731"/>
                    <a:pt x="1713" y="776"/>
                  </a:cubicBezTo>
                  <a:cubicBezTo>
                    <a:pt x="1667" y="799"/>
                    <a:pt x="1644" y="822"/>
                    <a:pt x="1599" y="845"/>
                  </a:cubicBezTo>
                  <a:cubicBezTo>
                    <a:pt x="1599" y="845"/>
                    <a:pt x="1576" y="868"/>
                    <a:pt x="1553" y="868"/>
                  </a:cubicBezTo>
                  <a:cubicBezTo>
                    <a:pt x="1530" y="890"/>
                    <a:pt x="1507" y="913"/>
                    <a:pt x="1484" y="959"/>
                  </a:cubicBezTo>
                  <a:cubicBezTo>
                    <a:pt x="1462" y="1004"/>
                    <a:pt x="1462" y="1027"/>
                    <a:pt x="1484" y="1073"/>
                  </a:cubicBezTo>
                  <a:cubicBezTo>
                    <a:pt x="1416" y="1096"/>
                    <a:pt x="1370" y="1141"/>
                    <a:pt x="1302" y="1164"/>
                  </a:cubicBezTo>
                  <a:cubicBezTo>
                    <a:pt x="1119" y="1278"/>
                    <a:pt x="937" y="1393"/>
                    <a:pt x="777" y="1529"/>
                  </a:cubicBezTo>
                  <a:cubicBezTo>
                    <a:pt x="686" y="1598"/>
                    <a:pt x="617" y="1666"/>
                    <a:pt x="526" y="1735"/>
                  </a:cubicBezTo>
                  <a:cubicBezTo>
                    <a:pt x="457" y="1803"/>
                    <a:pt x="389" y="1872"/>
                    <a:pt x="320" y="1963"/>
                  </a:cubicBezTo>
                  <a:cubicBezTo>
                    <a:pt x="252" y="2032"/>
                    <a:pt x="183" y="2123"/>
                    <a:pt x="115" y="2191"/>
                  </a:cubicBezTo>
                  <a:cubicBezTo>
                    <a:pt x="92" y="2237"/>
                    <a:pt x="46" y="2283"/>
                    <a:pt x="24" y="2328"/>
                  </a:cubicBezTo>
                  <a:cubicBezTo>
                    <a:pt x="1" y="2374"/>
                    <a:pt x="1" y="2420"/>
                    <a:pt x="1" y="2442"/>
                  </a:cubicBezTo>
                  <a:cubicBezTo>
                    <a:pt x="1" y="2488"/>
                    <a:pt x="24" y="2534"/>
                    <a:pt x="46" y="2557"/>
                  </a:cubicBezTo>
                  <a:cubicBezTo>
                    <a:pt x="69" y="2579"/>
                    <a:pt x="92" y="2602"/>
                    <a:pt x="115" y="2625"/>
                  </a:cubicBezTo>
                  <a:cubicBezTo>
                    <a:pt x="161" y="2625"/>
                    <a:pt x="183" y="2648"/>
                    <a:pt x="206" y="2648"/>
                  </a:cubicBezTo>
                  <a:lnTo>
                    <a:pt x="275" y="2648"/>
                  </a:lnTo>
                  <a:cubicBezTo>
                    <a:pt x="320" y="2671"/>
                    <a:pt x="366" y="2671"/>
                    <a:pt x="412" y="2671"/>
                  </a:cubicBezTo>
                  <a:lnTo>
                    <a:pt x="571" y="2671"/>
                  </a:lnTo>
                  <a:cubicBezTo>
                    <a:pt x="617" y="2671"/>
                    <a:pt x="663" y="2671"/>
                    <a:pt x="708" y="2648"/>
                  </a:cubicBezTo>
                  <a:cubicBezTo>
                    <a:pt x="754" y="2648"/>
                    <a:pt x="800" y="2602"/>
                    <a:pt x="845" y="2557"/>
                  </a:cubicBezTo>
                  <a:cubicBezTo>
                    <a:pt x="908" y="2494"/>
                    <a:pt x="971" y="2412"/>
                    <a:pt x="1034" y="2328"/>
                  </a:cubicBezTo>
                  <a:lnTo>
                    <a:pt x="1034" y="2328"/>
                  </a:lnTo>
                  <a:cubicBezTo>
                    <a:pt x="1032" y="2328"/>
                    <a:pt x="1030" y="2328"/>
                    <a:pt x="1028" y="2328"/>
                  </a:cubicBezTo>
                  <a:cubicBezTo>
                    <a:pt x="1031" y="2327"/>
                    <a:pt x="1034" y="2325"/>
                    <a:pt x="1037" y="2324"/>
                  </a:cubicBezTo>
                  <a:lnTo>
                    <a:pt x="1037" y="2324"/>
                  </a:lnTo>
                  <a:cubicBezTo>
                    <a:pt x="1036" y="2325"/>
                    <a:pt x="1035" y="2327"/>
                    <a:pt x="1034" y="2328"/>
                  </a:cubicBezTo>
                  <a:lnTo>
                    <a:pt x="1034" y="2328"/>
                  </a:lnTo>
                  <a:cubicBezTo>
                    <a:pt x="1047" y="2328"/>
                    <a:pt x="1050" y="2327"/>
                    <a:pt x="1051" y="2316"/>
                  </a:cubicBezTo>
                  <a:lnTo>
                    <a:pt x="1051" y="2316"/>
                  </a:lnTo>
                  <a:cubicBezTo>
                    <a:pt x="1046" y="2318"/>
                    <a:pt x="1042" y="2321"/>
                    <a:pt x="1037" y="2324"/>
                  </a:cubicBezTo>
                  <a:lnTo>
                    <a:pt x="1037" y="2324"/>
                  </a:lnTo>
                  <a:cubicBezTo>
                    <a:pt x="1042" y="2318"/>
                    <a:pt x="1046" y="2312"/>
                    <a:pt x="1051" y="2306"/>
                  </a:cubicBezTo>
                  <a:lnTo>
                    <a:pt x="1051" y="2306"/>
                  </a:lnTo>
                  <a:cubicBezTo>
                    <a:pt x="1051" y="2310"/>
                    <a:pt x="1051" y="2313"/>
                    <a:pt x="1051" y="2316"/>
                  </a:cubicBezTo>
                  <a:lnTo>
                    <a:pt x="1051" y="2316"/>
                  </a:lnTo>
                  <a:cubicBezTo>
                    <a:pt x="1082" y="2297"/>
                    <a:pt x="1101" y="2279"/>
                    <a:pt x="1119" y="2260"/>
                  </a:cubicBezTo>
                  <a:cubicBezTo>
                    <a:pt x="1142" y="2237"/>
                    <a:pt x="1188" y="2191"/>
                    <a:pt x="1233" y="2169"/>
                  </a:cubicBezTo>
                  <a:cubicBezTo>
                    <a:pt x="1279" y="2123"/>
                    <a:pt x="1325" y="2077"/>
                    <a:pt x="1370" y="2032"/>
                  </a:cubicBezTo>
                  <a:cubicBezTo>
                    <a:pt x="1462" y="1963"/>
                    <a:pt x="1553" y="1895"/>
                    <a:pt x="1644" y="1849"/>
                  </a:cubicBezTo>
                  <a:cubicBezTo>
                    <a:pt x="1736" y="1758"/>
                    <a:pt x="1850" y="1689"/>
                    <a:pt x="1941" y="1621"/>
                  </a:cubicBezTo>
                  <a:cubicBezTo>
                    <a:pt x="2009" y="1598"/>
                    <a:pt x="2055" y="1552"/>
                    <a:pt x="2101" y="1529"/>
                  </a:cubicBezTo>
                  <a:cubicBezTo>
                    <a:pt x="2146" y="1484"/>
                    <a:pt x="2192" y="1461"/>
                    <a:pt x="2238" y="1438"/>
                  </a:cubicBezTo>
                  <a:cubicBezTo>
                    <a:pt x="2375" y="1347"/>
                    <a:pt x="2534" y="1278"/>
                    <a:pt x="2694" y="1210"/>
                  </a:cubicBezTo>
                  <a:cubicBezTo>
                    <a:pt x="2877" y="1119"/>
                    <a:pt x="3037" y="1050"/>
                    <a:pt x="3219" y="982"/>
                  </a:cubicBezTo>
                  <a:cubicBezTo>
                    <a:pt x="3402" y="913"/>
                    <a:pt x="3562" y="845"/>
                    <a:pt x="3744" y="799"/>
                  </a:cubicBezTo>
                  <a:cubicBezTo>
                    <a:pt x="3904" y="731"/>
                    <a:pt x="4087" y="685"/>
                    <a:pt x="4246" y="639"/>
                  </a:cubicBezTo>
                  <a:cubicBezTo>
                    <a:pt x="4452" y="594"/>
                    <a:pt x="4634" y="548"/>
                    <a:pt x="4817" y="525"/>
                  </a:cubicBezTo>
                  <a:cubicBezTo>
                    <a:pt x="4931" y="525"/>
                    <a:pt x="5022" y="502"/>
                    <a:pt x="5114" y="502"/>
                  </a:cubicBezTo>
                  <a:cubicBezTo>
                    <a:pt x="5205" y="480"/>
                    <a:pt x="5319" y="480"/>
                    <a:pt x="5410" y="480"/>
                  </a:cubicBezTo>
                  <a:cubicBezTo>
                    <a:pt x="5479" y="480"/>
                    <a:pt x="5547" y="480"/>
                    <a:pt x="5616" y="502"/>
                  </a:cubicBezTo>
                  <a:cubicBezTo>
                    <a:pt x="5684" y="502"/>
                    <a:pt x="5753" y="502"/>
                    <a:pt x="5821" y="525"/>
                  </a:cubicBezTo>
                  <a:cubicBezTo>
                    <a:pt x="5958" y="548"/>
                    <a:pt x="6095" y="548"/>
                    <a:pt x="6255" y="571"/>
                  </a:cubicBezTo>
                  <a:cubicBezTo>
                    <a:pt x="6369" y="594"/>
                    <a:pt x="6506" y="594"/>
                    <a:pt x="6643" y="616"/>
                  </a:cubicBezTo>
                  <a:cubicBezTo>
                    <a:pt x="6780" y="639"/>
                    <a:pt x="6894" y="685"/>
                    <a:pt x="7031" y="708"/>
                  </a:cubicBezTo>
                  <a:cubicBezTo>
                    <a:pt x="7077" y="708"/>
                    <a:pt x="7100" y="685"/>
                    <a:pt x="7122" y="639"/>
                  </a:cubicBezTo>
                  <a:cubicBezTo>
                    <a:pt x="7122" y="616"/>
                    <a:pt x="7100" y="571"/>
                    <a:pt x="7054" y="571"/>
                  </a:cubicBezTo>
                  <a:cubicBezTo>
                    <a:pt x="6963" y="548"/>
                    <a:pt x="6871" y="525"/>
                    <a:pt x="6803" y="502"/>
                  </a:cubicBezTo>
                  <a:cubicBezTo>
                    <a:pt x="6711" y="480"/>
                    <a:pt x="6620" y="457"/>
                    <a:pt x="6529" y="434"/>
                  </a:cubicBezTo>
                  <a:cubicBezTo>
                    <a:pt x="6438" y="411"/>
                    <a:pt x="6369" y="411"/>
                    <a:pt x="6278" y="388"/>
                  </a:cubicBezTo>
                  <a:cubicBezTo>
                    <a:pt x="6186" y="365"/>
                    <a:pt x="6072" y="365"/>
                    <a:pt x="5981" y="343"/>
                  </a:cubicBezTo>
                  <a:cubicBezTo>
                    <a:pt x="5890" y="320"/>
                    <a:pt x="5821" y="297"/>
                    <a:pt x="5730" y="274"/>
                  </a:cubicBezTo>
                  <a:cubicBezTo>
                    <a:pt x="5639" y="251"/>
                    <a:pt x="5525" y="251"/>
                    <a:pt x="5433" y="228"/>
                  </a:cubicBezTo>
                  <a:lnTo>
                    <a:pt x="5319" y="228"/>
                  </a:lnTo>
                  <a:cubicBezTo>
                    <a:pt x="5365" y="183"/>
                    <a:pt x="5365" y="137"/>
                    <a:pt x="5342" y="114"/>
                  </a:cubicBezTo>
                  <a:cubicBezTo>
                    <a:pt x="5319" y="69"/>
                    <a:pt x="5296" y="46"/>
                    <a:pt x="5251" y="23"/>
                  </a:cubicBezTo>
                  <a:lnTo>
                    <a:pt x="4840" y="23"/>
                  </a:lnTo>
                  <a:cubicBezTo>
                    <a:pt x="4840" y="23"/>
                    <a:pt x="4817" y="0"/>
                    <a:pt x="4794" y="0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5"/>
            <p:cNvSpPr/>
            <p:nvPr/>
          </p:nvSpPr>
          <p:spPr>
            <a:xfrm>
              <a:off x="6873425" y="2455475"/>
              <a:ext cx="20575" cy="37700"/>
            </a:xfrm>
            <a:custGeom>
              <a:avLst/>
              <a:gdLst/>
              <a:ahLst/>
              <a:cxnLst/>
              <a:rect l="l" t="t" r="r" b="b"/>
              <a:pathLst>
                <a:path w="823" h="1508" extrusionOk="0">
                  <a:moveTo>
                    <a:pt x="389" y="1"/>
                  </a:moveTo>
                  <a:cubicBezTo>
                    <a:pt x="343" y="1"/>
                    <a:pt x="320" y="23"/>
                    <a:pt x="275" y="69"/>
                  </a:cubicBezTo>
                  <a:cubicBezTo>
                    <a:pt x="275" y="69"/>
                    <a:pt x="252" y="92"/>
                    <a:pt x="229" y="115"/>
                  </a:cubicBezTo>
                  <a:cubicBezTo>
                    <a:pt x="183" y="183"/>
                    <a:pt x="138" y="252"/>
                    <a:pt x="92" y="320"/>
                  </a:cubicBezTo>
                  <a:cubicBezTo>
                    <a:pt x="46" y="457"/>
                    <a:pt x="1" y="617"/>
                    <a:pt x="1" y="754"/>
                  </a:cubicBezTo>
                  <a:cubicBezTo>
                    <a:pt x="1" y="799"/>
                    <a:pt x="1" y="845"/>
                    <a:pt x="1" y="891"/>
                  </a:cubicBezTo>
                  <a:cubicBezTo>
                    <a:pt x="1" y="982"/>
                    <a:pt x="23" y="1051"/>
                    <a:pt x="46" y="1119"/>
                  </a:cubicBezTo>
                  <a:cubicBezTo>
                    <a:pt x="69" y="1188"/>
                    <a:pt x="115" y="1279"/>
                    <a:pt x="160" y="1347"/>
                  </a:cubicBezTo>
                  <a:cubicBezTo>
                    <a:pt x="160" y="1370"/>
                    <a:pt x="183" y="1393"/>
                    <a:pt x="206" y="1416"/>
                  </a:cubicBezTo>
                  <a:cubicBezTo>
                    <a:pt x="229" y="1439"/>
                    <a:pt x="229" y="1461"/>
                    <a:pt x="252" y="1484"/>
                  </a:cubicBezTo>
                  <a:cubicBezTo>
                    <a:pt x="275" y="1484"/>
                    <a:pt x="297" y="1507"/>
                    <a:pt x="320" y="1507"/>
                  </a:cubicBezTo>
                  <a:lnTo>
                    <a:pt x="389" y="1507"/>
                  </a:lnTo>
                  <a:cubicBezTo>
                    <a:pt x="457" y="1484"/>
                    <a:pt x="503" y="1416"/>
                    <a:pt x="480" y="1347"/>
                  </a:cubicBezTo>
                  <a:cubicBezTo>
                    <a:pt x="480" y="1324"/>
                    <a:pt x="480" y="1302"/>
                    <a:pt x="480" y="1302"/>
                  </a:cubicBezTo>
                  <a:cubicBezTo>
                    <a:pt x="457" y="1256"/>
                    <a:pt x="457" y="1210"/>
                    <a:pt x="457" y="1142"/>
                  </a:cubicBezTo>
                  <a:cubicBezTo>
                    <a:pt x="457" y="1057"/>
                    <a:pt x="477" y="951"/>
                    <a:pt x="517" y="845"/>
                  </a:cubicBezTo>
                  <a:lnTo>
                    <a:pt x="517" y="845"/>
                  </a:lnTo>
                  <a:cubicBezTo>
                    <a:pt x="514" y="845"/>
                    <a:pt x="509" y="845"/>
                    <a:pt x="503" y="845"/>
                  </a:cubicBezTo>
                  <a:cubicBezTo>
                    <a:pt x="511" y="845"/>
                    <a:pt x="516" y="842"/>
                    <a:pt x="519" y="839"/>
                  </a:cubicBezTo>
                  <a:lnTo>
                    <a:pt x="519" y="839"/>
                  </a:lnTo>
                  <a:cubicBezTo>
                    <a:pt x="518" y="841"/>
                    <a:pt x="518" y="843"/>
                    <a:pt x="517" y="845"/>
                  </a:cubicBezTo>
                  <a:lnTo>
                    <a:pt x="517" y="845"/>
                  </a:lnTo>
                  <a:cubicBezTo>
                    <a:pt x="526" y="843"/>
                    <a:pt x="526" y="839"/>
                    <a:pt x="526" y="822"/>
                  </a:cubicBezTo>
                  <a:lnTo>
                    <a:pt x="526" y="822"/>
                  </a:lnTo>
                  <a:cubicBezTo>
                    <a:pt x="526" y="823"/>
                    <a:pt x="526" y="832"/>
                    <a:pt x="519" y="839"/>
                  </a:cubicBezTo>
                  <a:lnTo>
                    <a:pt x="519" y="839"/>
                  </a:lnTo>
                  <a:cubicBezTo>
                    <a:pt x="521" y="833"/>
                    <a:pt x="523" y="828"/>
                    <a:pt x="526" y="822"/>
                  </a:cubicBezTo>
                  <a:cubicBezTo>
                    <a:pt x="548" y="754"/>
                    <a:pt x="571" y="685"/>
                    <a:pt x="594" y="640"/>
                  </a:cubicBezTo>
                  <a:cubicBezTo>
                    <a:pt x="617" y="571"/>
                    <a:pt x="640" y="526"/>
                    <a:pt x="685" y="457"/>
                  </a:cubicBezTo>
                  <a:cubicBezTo>
                    <a:pt x="685" y="457"/>
                    <a:pt x="708" y="434"/>
                    <a:pt x="708" y="411"/>
                  </a:cubicBezTo>
                  <a:cubicBezTo>
                    <a:pt x="731" y="411"/>
                    <a:pt x="731" y="389"/>
                    <a:pt x="754" y="389"/>
                  </a:cubicBezTo>
                  <a:cubicBezTo>
                    <a:pt x="800" y="343"/>
                    <a:pt x="822" y="275"/>
                    <a:pt x="777" y="206"/>
                  </a:cubicBezTo>
                  <a:cubicBezTo>
                    <a:pt x="763" y="179"/>
                    <a:pt x="734" y="168"/>
                    <a:pt x="703" y="168"/>
                  </a:cubicBezTo>
                  <a:cubicBezTo>
                    <a:pt x="682" y="168"/>
                    <a:pt x="659" y="174"/>
                    <a:pt x="640" y="183"/>
                  </a:cubicBezTo>
                  <a:cubicBezTo>
                    <a:pt x="640" y="160"/>
                    <a:pt x="617" y="160"/>
                    <a:pt x="617" y="138"/>
                  </a:cubicBezTo>
                  <a:cubicBezTo>
                    <a:pt x="594" y="115"/>
                    <a:pt x="548" y="92"/>
                    <a:pt x="526" y="69"/>
                  </a:cubicBezTo>
                  <a:cubicBezTo>
                    <a:pt x="526" y="69"/>
                    <a:pt x="526" y="46"/>
                    <a:pt x="526" y="46"/>
                  </a:cubicBezTo>
                  <a:cubicBezTo>
                    <a:pt x="503" y="46"/>
                    <a:pt x="503" y="23"/>
                    <a:pt x="480" y="23"/>
                  </a:cubicBezTo>
                  <a:cubicBezTo>
                    <a:pt x="457" y="1"/>
                    <a:pt x="434" y="1"/>
                    <a:pt x="412" y="1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5"/>
            <p:cNvSpPr/>
            <p:nvPr/>
          </p:nvSpPr>
          <p:spPr>
            <a:xfrm>
              <a:off x="6565300" y="1972725"/>
              <a:ext cx="28550" cy="167225"/>
            </a:xfrm>
            <a:custGeom>
              <a:avLst/>
              <a:gdLst/>
              <a:ahLst/>
              <a:cxnLst/>
              <a:rect l="l" t="t" r="r" b="b"/>
              <a:pathLst>
                <a:path w="1142" h="6689" extrusionOk="0">
                  <a:moveTo>
                    <a:pt x="1050" y="0"/>
                  </a:moveTo>
                  <a:cubicBezTo>
                    <a:pt x="1027" y="0"/>
                    <a:pt x="1004" y="0"/>
                    <a:pt x="981" y="23"/>
                  </a:cubicBezTo>
                  <a:cubicBezTo>
                    <a:pt x="981" y="46"/>
                    <a:pt x="959" y="69"/>
                    <a:pt x="959" y="92"/>
                  </a:cubicBezTo>
                  <a:cubicBezTo>
                    <a:pt x="959" y="115"/>
                    <a:pt x="959" y="137"/>
                    <a:pt x="959" y="160"/>
                  </a:cubicBezTo>
                  <a:cubicBezTo>
                    <a:pt x="913" y="388"/>
                    <a:pt x="867" y="617"/>
                    <a:pt x="822" y="845"/>
                  </a:cubicBezTo>
                  <a:cubicBezTo>
                    <a:pt x="799" y="1073"/>
                    <a:pt x="753" y="1301"/>
                    <a:pt x="708" y="1553"/>
                  </a:cubicBezTo>
                  <a:cubicBezTo>
                    <a:pt x="616" y="2078"/>
                    <a:pt x="548" y="2580"/>
                    <a:pt x="479" y="3105"/>
                  </a:cubicBezTo>
                  <a:cubicBezTo>
                    <a:pt x="342" y="4109"/>
                    <a:pt x="205" y="5090"/>
                    <a:pt x="68" y="6072"/>
                  </a:cubicBezTo>
                  <a:cubicBezTo>
                    <a:pt x="46" y="6186"/>
                    <a:pt x="46" y="6300"/>
                    <a:pt x="23" y="6414"/>
                  </a:cubicBezTo>
                  <a:cubicBezTo>
                    <a:pt x="23" y="6437"/>
                    <a:pt x="23" y="6460"/>
                    <a:pt x="23" y="6483"/>
                  </a:cubicBezTo>
                  <a:cubicBezTo>
                    <a:pt x="23" y="6506"/>
                    <a:pt x="23" y="6506"/>
                    <a:pt x="23" y="6528"/>
                  </a:cubicBezTo>
                  <a:cubicBezTo>
                    <a:pt x="0" y="6528"/>
                    <a:pt x="23" y="6551"/>
                    <a:pt x="23" y="6574"/>
                  </a:cubicBezTo>
                  <a:cubicBezTo>
                    <a:pt x="23" y="6620"/>
                    <a:pt x="68" y="6665"/>
                    <a:pt x="114" y="6688"/>
                  </a:cubicBezTo>
                  <a:lnTo>
                    <a:pt x="205" y="6688"/>
                  </a:lnTo>
                  <a:cubicBezTo>
                    <a:pt x="228" y="6665"/>
                    <a:pt x="274" y="6643"/>
                    <a:pt x="297" y="6620"/>
                  </a:cubicBezTo>
                  <a:cubicBezTo>
                    <a:pt x="320" y="6574"/>
                    <a:pt x="320" y="6574"/>
                    <a:pt x="320" y="6551"/>
                  </a:cubicBezTo>
                  <a:cubicBezTo>
                    <a:pt x="320" y="6540"/>
                    <a:pt x="320" y="6534"/>
                    <a:pt x="320" y="6528"/>
                  </a:cubicBezTo>
                  <a:cubicBezTo>
                    <a:pt x="342" y="6392"/>
                    <a:pt x="365" y="6277"/>
                    <a:pt x="388" y="6140"/>
                  </a:cubicBezTo>
                  <a:cubicBezTo>
                    <a:pt x="388" y="6118"/>
                    <a:pt x="388" y="6118"/>
                    <a:pt x="388" y="6118"/>
                  </a:cubicBezTo>
                  <a:cubicBezTo>
                    <a:pt x="388" y="6095"/>
                    <a:pt x="388" y="6072"/>
                    <a:pt x="388" y="6072"/>
                  </a:cubicBezTo>
                  <a:cubicBezTo>
                    <a:pt x="525" y="5068"/>
                    <a:pt x="662" y="4086"/>
                    <a:pt x="799" y="3082"/>
                  </a:cubicBezTo>
                  <a:cubicBezTo>
                    <a:pt x="867" y="2557"/>
                    <a:pt x="936" y="2055"/>
                    <a:pt x="981" y="1530"/>
                  </a:cubicBezTo>
                  <a:cubicBezTo>
                    <a:pt x="1004" y="1301"/>
                    <a:pt x="1027" y="1050"/>
                    <a:pt x="1050" y="822"/>
                  </a:cubicBezTo>
                  <a:cubicBezTo>
                    <a:pt x="1073" y="594"/>
                    <a:pt x="1096" y="343"/>
                    <a:pt x="1118" y="115"/>
                  </a:cubicBezTo>
                  <a:lnTo>
                    <a:pt x="1141" y="92"/>
                  </a:lnTo>
                  <a:cubicBezTo>
                    <a:pt x="1141" y="46"/>
                    <a:pt x="1096" y="0"/>
                    <a:pt x="105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5"/>
            <p:cNvSpPr/>
            <p:nvPr/>
          </p:nvSpPr>
          <p:spPr>
            <a:xfrm>
              <a:off x="6556725" y="1976725"/>
              <a:ext cx="34825" cy="159650"/>
            </a:xfrm>
            <a:custGeom>
              <a:avLst/>
              <a:gdLst/>
              <a:ahLst/>
              <a:cxnLst/>
              <a:rect l="l" t="t" r="r" b="b"/>
              <a:pathLst>
                <a:path w="1393" h="6386" extrusionOk="0">
                  <a:moveTo>
                    <a:pt x="1279" y="0"/>
                  </a:moveTo>
                  <a:cubicBezTo>
                    <a:pt x="1188" y="0"/>
                    <a:pt x="1096" y="0"/>
                    <a:pt x="1028" y="23"/>
                  </a:cubicBezTo>
                  <a:cubicBezTo>
                    <a:pt x="959" y="46"/>
                    <a:pt x="914" y="69"/>
                    <a:pt x="868" y="114"/>
                  </a:cubicBezTo>
                  <a:cubicBezTo>
                    <a:pt x="845" y="137"/>
                    <a:pt x="822" y="160"/>
                    <a:pt x="822" y="183"/>
                  </a:cubicBezTo>
                  <a:cubicBezTo>
                    <a:pt x="800" y="206"/>
                    <a:pt x="777" y="251"/>
                    <a:pt x="777" y="274"/>
                  </a:cubicBezTo>
                  <a:cubicBezTo>
                    <a:pt x="731" y="343"/>
                    <a:pt x="708" y="411"/>
                    <a:pt x="708" y="480"/>
                  </a:cubicBezTo>
                  <a:cubicBezTo>
                    <a:pt x="685" y="571"/>
                    <a:pt x="663" y="685"/>
                    <a:pt x="640" y="799"/>
                  </a:cubicBezTo>
                  <a:cubicBezTo>
                    <a:pt x="640" y="845"/>
                    <a:pt x="640" y="913"/>
                    <a:pt x="617" y="959"/>
                  </a:cubicBezTo>
                  <a:cubicBezTo>
                    <a:pt x="617" y="1005"/>
                    <a:pt x="617" y="1027"/>
                    <a:pt x="617" y="1050"/>
                  </a:cubicBezTo>
                  <a:cubicBezTo>
                    <a:pt x="617" y="1073"/>
                    <a:pt x="617" y="1119"/>
                    <a:pt x="617" y="1141"/>
                  </a:cubicBezTo>
                  <a:cubicBezTo>
                    <a:pt x="617" y="1164"/>
                    <a:pt x="617" y="1187"/>
                    <a:pt x="640" y="1210"/>
                  </a:cubicBezTo>
                  <a:cubicBezTo>
                    <a:pt x="640" y="1210"/>
                    <a:pt x="640" y="1210"/>
                    <a:pt x="640" y="1233"/>
                  </a:cubicBezTo>
                  <a:cubicBezTo>
                    <a:pt x="640" y="1324"/>
                    <a:pt x="617" y="1393"/>
                    <a:pt x="617" y="1484"/>
                  </a:cubicBezTo>
                  <a:cubicBezTo>
                    <a:pt x="571" y="1666"/>
                    <a:pt x="548" y="1849"/>
                    <a:pt x="526" y="2032"/>
                  </a:cubicBezTo>
                  <a:cubicBezTo>
                    <a:pt x="480" y="2260"/>
                    <a:pt x="457" y="2488"/>
                    <a:pt x="434" y="2716"/>
                  </a:cubicBezTo>
                  <a:cubicBezTo>
                    <a:pt x="411" y="2762"/>
                    <a:pt x="411" y="2808"/>
                    <a:pt x="411" y="2831"/>
                  </a:cubicBezTo>
                  <a:cubicBezTo>
                    <a:pt x="389" y="2922"/>
                    <a:pt x="389" y="2990"/>
                    <a:pt x="366" y="3082"/>
                  </a:cubicBezTo>
                  <a:cubicBezTo>
                    <a:pt x="343" y="3196"/>
                    <a:pt x="343" y="3287"/>
                    <a:pt x="320" y="3401"/>
                  </a:cubicBezTo>
                  <a:cubicBezTo>
                    <a:pt x="297" y="3492"/>
                    <a:pt x="297" y="3607"/>
                    <a:pt x="275" y="3721"/>
                  </a:cubicBezTo>
                  <a:cubicBezTo>
                    <a:pt x="252" y="3812"/>
                    <a:pt x="252" y="3926"/>
                    <a:pt x="229" y="4040"/>
                  </a:cubicBezTo>
                  <a:cubicBezTo>
                    <a:pt x="229" y="4132"/>
                    <a:pt x="206" y="4246"/>
                    <a:pt x="206" y="4360"/>
                  </a:cubicBezTo>
                  <a:cubicBezTo>
                    <a:pt x="206" y="4428"/>
                    <a:pt x="206" y="4474"/>
                    <a:pt x="183" y="4542"/>
                  </a:cubicBezTo>
                  <a:cubicBezTo>
                    <a:pt x="183" y="4588"/>
                    <a:pt x="160" y="4657"/>
                    <a:pt x="160" y="4725"/>
                  </a:cubicBezTo>
                  <a:cubicBezTo>
                    <a:pt x="138" y="4771"/>
                    <a:pt x="138" y="4839"/>
                    <a:pt x="115" y="4908"/>
                  </a:cubicBezTo>
                  <a:cubicBezTo>
                    <a:pt x="92" y="5045"/>
                    <a:pt x="69" y="5182"/>
                    <a:pt x="69" y="5319"/>
                  </a:cubicBezTo>
                  <a:cubicBezTo>
                    <a:pt x="46" y="5433"/>
                    <a:pt x="46" y="5547"/>
                    <a:pt x="23" y="5661"/>
                  </a:cubicBezTo>
                  <a:cubicBezTo>
                    <a:pt x="23" y="5775"/>
                    <a:pt x="1" y="5889"/>
                    <a:pt x="1" y="6003"/>
                  </a:cubicBezTo>
                  <a:cubicBezTo>
                    <a:pt x="1" y="6049"/>
                    <a:pt x="23" y="6117"/>
                    <a:pt x="69" y="6140"/>
                  </a:cubicBezTo>
                  <a:cubicBezTo>
                    <a:pt x="92" y="6163"/>
                    <a:pt x="115" y="6163"/>
                    <a:pt x="138" y="6186"/>
                  </a:cubicBezTo>
                  <a:cubicBezTo>
                    <a:pt x="138" y="6232"/>
                    <a:pt x="138" y="6277"/>
                    <a:pt x="160" y="6300"/>
                  </a:cubicBezTo>
                  <a:cubicBezTo>
                    <a:pt x="206" y="6346"/>
                    <a:pt x="229" y="6368"/>
                    <a:pt x="275" y="6368"/>
                  </a:cubicBezTo>
                  <a:cubicBezTo>
                    <a:pt x="286" y="6380"/>
                    <a:pt x="297" y="6386"/>
                    <a:pt x="312" y="6386"/>
                  </a:cubicBezTo>
                  <a:cubicBezTo>
                    <a:pt x="326" y="6386"/>
                    <a:pt x="343" y="6380"/>
                    <a:pt x="366" y="6368"/>
                  </a:cubicBezTo>
                  <a:cubicBezTo>
                    <a:pt x="389" y="6368"/>
                    <a:pt x="411" y="6346"/>
                    <a:pt x="434" y="6346"/>
                  </a:cubicBezTo>
                  <a:cubicBezTo>
                    <a:pt x="457" y="6323"/>
                    <a:pt x="503" y="6300"/>
                    <a:pt x="503" y="6277"/>
                  </a:cubicBezTo>
                  <a:cubicBezTo>
                    <a:pt x="548" y="6232"/>
                    <a:pt x="526" y="6186"/>
                    <a:pt x="526" y="6140"/>
                  </a:cubicBezTo>
                  <a:lnTo>
                    <a:pt x="526" y="6140"/>
                  </a:lnTo>
                  <a:cubicBezTo>
                    <a:pt x="526" y="6110"/>
                    <a:pt x="526" y="6079"/>
                    <a:pt x="526" y="6049"/>
                  </a:cubicBezTo>
                  <a:cubicBezTo>
                    <a:pt x="526" y="6003"/>
                    <a:pt x="548" y="5935"/>
                    <a:pt x="526" y="5889"/>
                  </a:cubicBezTo>
                  <a:cubicBezTo>
                    <a:pt x="503" y="5866"/>
                    <a:pt x="503" y="5843"/>
                    <a:pt x="480" y="5821"/>
                  </a:cubicBezTo>
                  <a:cubicBezTo>
                    <a:pt x="480" y="5798"/>
                    <a:pt x="480" y="5775"/>
                    <a:pt x="503" y="5752"/>
                  </a:cubicBezTo>
                  <a:cubicBezTo>
                    <a:pt x="503" y="5707"/>
                    <a:pt x="503" y="5661"/>
                    <a:pt x="503" y="5615"/>
                  </a:cubicBezTo>
                  <a:cubicBezTo>
                    <a:pt x="503" y="5592"/>
                    <a:pt x="503" y="5592"/>
                    <a:pt x="503" y="5570"/>
                  </a:cubicBezTo>
                  <a:cubicBezTo>
                    <a:pt x="526" y="5501"/>
                    <a:pt x="526" y="5433"/>
                    <a:pt x="526" y="5364"/>
                  </a:cubicBezTo>
                  <a:cubicBezTo>
                    <a:pt x="548" y="5250"/>
                    <a:pt x="571" y="5136"/>
                    <a:pt x="594" y="5022"/>
                  </a:cubicBezTo>
                  <a:cubicBezTo>
                    <a:pt x="617" y="4999"/>
                    <a:pt x="617" y="4953"/>
                    <a:pt x="640" y="4930"/>
                  </a:cubicBezTo>
                  <a:cubicBezTo>
                    <a:pt x="663" y="4771"/>
                    <a:pt x="685" y="4611"/>
                    <a:pt x="708" y="4428"/>
                  </a:cubicBezTo>
                  <a:cubicBezTo>
                    <a:pt x="731" y="4291"/>
                    <a:pt x="731" y="4132"/>
                    <a:pt x="754" y="3995"/>
                  </a:cubicBezTo>
                  <a:cubicBezTo>
                    <a:pt x="754" y="3972"/>
                    <a:pt x="754" y="3972"/>
                    <a:pt x="754" y="3972"/>
                  </a:cubicBezTo>
                  <a:cubicBezTo>
                    <a:pt x="800" y="3789"/>
                    <a:pt x="822" y="3607"/>
                    <a:pt x="845" y="3424"/>
                  </a:cubicBezTo>
                  <a:cubicBezTo>
                    <a:pt x="868" y="3333"/>
                    <a:pt x="868" y="3241"/>
                    <a:pt x="891" y="3150"/>
                  </a:cubicBezTo>
                  <a:cubicBezTo>
                    <a:pt x="914" y="3104"/>
                    <a:pt x="914" y="3059"/>
                    <a:pt x="936" y="3013"/>
                  </a:cubicBezTo>
                  <a:cubicBezTo>
                    <a:pt x="936" y="2990"/>
                    <a:pt x="936" y="2967"/>
                    <a:pt x="936" y="2945"/>
                  </a:cubicBezTo>
                  <a:cubicBezTo>
                    <a:pt x="936" y="2899"/>
                    <a:pt x="959" y="2876"/>
                    <a:pt x="959" y="2853"/>
                  </a:cubicBezTo>
                  <a:cubicBezTo>
                    <a:pt x="959" y="2808"/>
                    <a:pt x="936" y="2762"/>
                    <a:pt x="891" y="2716"/>
                  </a:cubicBezTo>
                  <a:cubicBezTo>
                    <a:pt x="914" y="2625"/>
                    <a:pt x="914" y="2534"/>
                    <a:pt x="936" y="2443"/>
                  </a:cubicBezTo>
                  <a:cubicBezTo>
                    <a:pt x="936" y="2397"/>
                    <a:pt x="936" y="2351"/>
                    <a:pt x="959" y="2306"/>
                  </a:cubicBezTo>
                  <a:cubicBezTo>
                    <a:pt x="959" y="2306"/>
                    <a:pt x="982" y="2306"/>
                    <a:pt x="982" y="2283"/>
                  </a:cubicBezTo>
                  <a:cubicBezTo>
                    <a:pt x="1028" y="2260"/>
                    <a:pt x="1051" y="2237"/>
                    <a:pt x="1073" y="2191"/>
                  </a:cubicBezTo>
                  <a:cubicBezTo>
                    <a:pt x="1073" y="2146"/>
                    <a:pt x="1073" y="2100"/>
                    <a:pt x="1073" y="2077"/>
                  </a:cubicBezTo>
                  <a:cubicBezTo>
                    <a:pt x="1096" y="2032"/>
                    <a:pt x="1096" y="2009"/>
                    <a:pt x="1096" y="1986"/>
                  </a:cubicBezTo>
                  <a:cubicBezTo>
                    <a:pt x="1096" y="1918"/>
                    <a:pt x="1096" y="1849"/>
                    <a:pt x="1119" y="1781"/>
                  </a:cubicBezTo>
                  <a:cubicBezTo>
                    <a:pt x="1119" y="1758"/>
                    <a:pt x="1119" y="1735"/>
                    <a:pt x="1119" y="1712"/>
                  </a:cubicBezTo>
                  <a:cubicBezTo>
                    <a:pt x="1142" y="1552"/>
                    <a:pt x="1142" y="1415"/>
                    <a:pt x="1165" y="1278"/>
                  </a:cubicBezTo>
                  <a:cubicBezTo>
                    <a:pt x="1165" y="1278"/>
                    <a:pt x="1165" y="1278"/>
                    <a:pt x="1165" y="1256"/>
                  </a:cubicBezTo>
                  <a:lnTo>
                    <a:pt x="1165" y="1210"/>
                  </a:lnTo>
                  <a:cubicBezTo>
                    <a:pt x="1165" y="1210"/>
                    <a:pt x="1188" y="1187"/>
                    <a:pt x="1188" y="1187"/>
                  </a:cubicBezTo>
                  <a:cubicBezTo>
                    <a:pt x="1188" y="1187"/>
                    <a:pt x="1188" y="1187"/>
                    <a:pt x="1188" y="1164"/>
                  </a:cubicBezTo>
                  <a:lnTo>
                    <a:pt x="1188" y="1141"/>
                  </a:lnTo>
                  <a:cubicBezTo>
                    <a:pt x="1210" y="1005"/>
                    <a:pt x="1210" y="890"/>
                    <a:pt x="1233" y="776"/>
                  </a:cubicBezTo>
                  <a:cubicBezTo>
                    <a:pt x="1256" y="639"/>
                    <a:pt x="1279" y="525"/>
                    <a:pt x="1279" y="388"/>
                  </a:cubicBezTo>
                  <a:cubicBezTo>
                    <a:pt x="1302" y="365"/>
                    <a:pt x="1302" y="320"/>
                    <a:pt x="1302" y="274"/>
                  </a:cubicBezTo>
                  <a:cubicBezTo>
                    <a:pt x="1279" y="251"/>
                    <a:pt x="1279" y="251"/>
                    <a:pt x="1256" y="228"/>
                  </a:cubicBezTo>
                  <a:lnTo>
                    <a:pt x="1279" y="228"/>
                  </a:lnTo>
                  <a:cubicBezTo>
                    <a:pt x="1347" y="228"/>
                    <a:pt x="1393" y="183"/>
                    <a:pt x="1393" y="114"/>
                  </a:cubicBezTo>
                  <a:cubicBezTo>
                    <a:pt x="1393" y="46"/>
                    <a:pt x="1347" y="0"/>
                    <a:pt x="127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5"/>
            <p:cNvSpPr/>
            <p:nvPr/>
          </p:nvSpPr>
          <p:spPr>
            <a:xfrm>
              <a:off x="6579550" y="2013250"/>
              <a:ext cx="21700" cy="119425"/>
            </a:xfrm>
            <a:custGeom>
              <a:avLst/>
              <a:gdLst/>
              <a:ahLst/>
              <a:cxnLst/>
              <a:rect l="l" t="t" r="r" b="b"/>
              <a:pathLst>
                <a:path w="868" h="4777" extrusionOk="0">
                  <a:moveTo>
                    <a:pt x="777" y="0"/>
                  </a:moveTo>
                  <a:cubicBezTo>
                    <a:pt x="754" y="0"/>
                    <a:pt x="731" y="23"/>
                    <a:pt x="708" y="69"/>
                  </a:cubicBezTo>
                  <a:cubicBezTo>
                    <a:pt x="708" y="88"/>
                    <a:pt x="708" y="122"/>
                    <a:pt x="708" y="160"/>
                  </a:cubicBezTo>
                  <a:cubicBezTo>
                    <a:pt x="685" y="365"/>
                    <a:pt x="640" y="548"/>
                    <a:pt x="617" y="753"/>
                  </a:cubicBezTo>
                  <a:cubicBezTo>
                    <a:pt x="571" y="936"/>
                    <a:pt x="548" y="1141"/>
                    <a:pt x="503" y="1324"/>
                  </a:cubicBezTo>
                  <a:cubicBezTo>
                    <a:pt x="457" y="1643"/>
                    <a:pt x="411" y="1986"/>
                    <a:pt x="343" y="2305"/>
                  </a:cubicBezTo>
                  <a:cubicBezTo>
                    <a:pt x="275" y="2762"/>
                    <a:pt x="206" y="3196"/>
                    <a:pt x="138" y="3652"/>
                  </a:cubicBezTo>
                  <a:cubicBezTo>
                    <a:pt x="115" y="3835"/>
                    <a:pt x="92" y="4017"/>
                    <a:pt x="46" y="4177"/>
                  </a:cubicBezTo>
                  <a:cubicBezTo>
                    <a:pt x="46" y="4268"/>
                    <a:pt x="23" y="4360"/>
                    <a:pt x="23" y="4451"/>
                  </a:cubicBezTo>
                  <a:cubicBezTo>
                    <a:pt x="23" y="4474"/>
                    <a:pt x="1" y="4497"/>
                    <a:pt x="1" y="4519"/>
                  </a:cubicBezTo>
                  <a:cubicBezTo>
                    <a:pt x="1" y="4542"/>
                    <a:pt x="1" y="4588"/>
                    <a:pt x="1" y="4611"/>
                  </a:cubicBezTo>
                  <a:cubicBezTo>
                    <a:pt x="1" y="4679"/>
                    <a:pt x="46" y="4748"/>
                    <a:pt x="115" y="4771"/>
                  </a:cubicBezTo>
                  <a:cubicBezTo>
                    <a:pt x="130" y="4774"/>
                    <a:pt x="146" y="4776"/>
                    <a:pt x="161" y="4776"/>
                  </a:cubicBezTo>
                  <a:cubicBezTo>
                    <a:pt x="235" y="4776"/>
                    <a:pt x="301" y="4732"/>
                    <a:pt x="320" y="4656"/>
                  </a:cubicBezTo>
                  <a:cubicBezTo>
                    <a:pt x="343" y="4611"/>
                    <a:pt x="343" y="4565"/>
                    <a:pt x="343" y="4519"/>
                  </a:cubicBezTo>
                  <a:cubicBezTo>
                    <a:pt x="366" y="4428"/>
                    <a:pt x="366" y="4337"/>
                    <a:pt x="389" y="4268"/>
                  </a:cubicBezTo>
                  <a:cubicBezTo>
                    <a:pt x="411" y="4063"/>
                    <a:pt x="411" y="3880"/>
                    <a:pt x="434" y="3698"/>
                  </a:cubicBezTo>
                  <a:cubicBezTo>
                    <a:pt x="503" y="3241"/>
                    <a:pt x="548" y="2785"/>
                    <a:pt x="617" y="2328"/>
                  </a:cubicBezTo>
                  <a:cubicBezTo>
                    <a:pt x="640" y="1986"/>
                    <a:pt x="685" y="1643"/>
                    <a:pt x="708" y="1324"/>
                  </a:cubicBezTo>
                  <a:cubicBezTo>
                    <a:pt x="731" y="1118"/>
                    <a:pt x="754" y="913"/>
                    <a:pt x="777" y="708"/>
                  </a:cubicBezTo>
                  <a:cubicBezTo>
                    <a:pt x="800" y="502"/>
                    <a:pt x="822" y="274"/>
                    <a:pt x="845" y="69"/>
                  </a:cubicBezTo>
                  <a:cubicBezTo>
                    <a:pt x="868" y="23"/>
                    <a:pt x="822" y="0"/>
                    <a:pt x="77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5"/>
            <p:cNvSpPr/>
            <p:nvPr/>
          </p:nvSpPr>
          <p:spPr>
            <a:xfrm>
              <a:off x="6578975" y="2137075"/>
              <a:ext cx="6300" cy="5725"/>
            </a:xfrm>
            <a:custGeom>
              <a:avLst/>
              <a:gdLst/>
              <a:ahLst/>
              <a:cxnLst/>
              <a:rect l="l" t="t" r="r" b="b"/>
              <a:pathLst>
                <a:path w="252" h="229" extrusionOk="0">
                  <a:moveTo>
                    <a:pt x="115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83"/>
                    <a:pt x="46" y="228"/>
                    <a:pt x="115" y="228"/>
                  </a:cubicBezTo>
                  <a:cubicBezTo>
                    <a:pt x="183" y="228"/>
                    <a:pt x="252" y="183"/>
                    <a:pt x="252" y="114"/>
                  </a:cubicBezTo>
                  <a:cubicBezTo>
                    <a:pt x="252" y="46"/>
                    <a:pt x="183" y="0"/>
                    <a:pt x="11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5"/>
            <p:cNvSpPr/>
            <p:nvPr/>
          </p:nvSpPr>
          <p:spPr>
            <a:xfrm>
              <a:off x="7062300" y="1838625"/>
              <a:ext cx="49100" cy="144400"/>
            </a:xfrm>
            <a:custGeom>
              <a:avLst/>
              <a:gdLst/>
              <a:ahLst/>
              <a:cxnLst/>
              <a:rect l="l" t="t" r="r" b="b"/>
              <a:pathLst>
                <a:path w="1964" h="5776" extrusionOk="0">
                  <a:moveTo>
                    <a:pt x="823" y="3470"/>
                  </a:moveTo>
                  <a:lnTo>
                    <a:pt x="823" y="3470"/>
                  </a:lnTo>
                  <a:cubicBezTo>
                    <a:pt x="820" y="3476"/>
                    <a:pt x="818" y="3482"/>
                    <a:pt x="816" y="3488"/>
                  </a:cubicBezTo>
                  <a:lnTo>
                    <a:pt x="816" y="3488"/>
                  </a:lnTo>
                  <a:cubicBezTo>
                    <a:pt x="820" y="3483"/>
                    <a:pt x="823" y="3478"/>
                    <a:pt x="823" y="3470"/>
                  </a:cubicBezTo>
                  <a:close/>
                  <a:moveTo>
                    <a:pt x="1462" y="1"/>
                  </a:moveTo>
                  <a:cubicBezTo>
                    <a:pt x="1393" y="1"/>
                    <a:pt x="1370" y="69"/>
                    <a:pt x="1393" y="115"/>
                  </a:cubicBezTo>
                  <a:cubicBezTo>
                    <a:pt x="1393" y="206"/>
                    <a:pt x="1416" y="274"/>
                    <a:pt x="1439" y="366"/>
                  </a:cubicBezTo>
                  <a:cubicBezTo>
                    <a:pt x="1439" y="525"/>
                    <a:pt x="1439" y="685"/>
                    <a:pt x="1439" y="845"/>
                  </a:cubicBezTo>
                  <a:cubicBezTo>
                    <a:pt x="1439" y="936"/>
                    <a:pt x="1439" y="1005"/>
                    <a:pt x="1439" y="1096"/>
                  </a:cubicBezTo>
                  <a:cubicBezTo>
                    <a:pt x="1439" y="1165"/>
                    <a:pt x="1416" y="1256"/>
                    <a:pt x="1416" y="1347"/>
                  </a:cubicBezTo>
                  <a:cubicBezTo>
                    <a:pt x="1393" y="1507"/>
                    <a:pt x="1348" y="1667"/>
                    <a:pt x="1325" y="1827"/>
                  </a:cubicBezTo>
                  <a:cubicBezTo>
                    <a:pt x="1302" y="1918"/>
                    <a:pt x="1279" y="2009"/>
                    <a:pt x="1256" y="2100"/>
                  </a:cubicBezTo>
                  <a:lnTo>
                    <a:pt x="1188" y="2352"/>
                  </a:lnTo>
                  <a:cubicBezTo>
                    <a:pt x="1142" y="2534"/>
                    <a:pt x="1096" y="2694"/>
                    <a:pt x="1051" y="2876"/>
                  </a:cubicBezTo>
                  <a:cubicBezTo>
                    <a:pt x="1005" y="3036"/>
                    <a:pt x="937" y="3219"/>
                    <a:pt x="868" y="3379"/>
                  </a:cubicBezTo>
                  <a:cubicBezTo>
                    <a:pt x="845" y="3401"/>
                    <a:pt x="845" y="3424"/>
                    <a:pt x="823" y="3447"/>
                  </a:cubicBezTo>
                  <a:cubicBezTo>
                    <a:pt x="828" y="3447"/>
                    <a:pt x="832" y="3447"/>
                    <a:pt x="835" y="3447"/>
                  </a:cubicBezTo>
                  <a:lnTo>
                    <a:pt x="835" y="3447"/>
                  </a:lnTo>
                  <a:cubicBezTo>
                    <a:pt x="825" y="3472"/>
                    <a:pt x="820" y="3489"/>
                    <a:pt x="810" y="3504"/>
                  </a:cubicBezTo>
                  <a:lnTo>
                    <a:pt x="810" y="3504"/>
                  </a:lnTo>
                  <a:cubicBezTo>
                    <a:pt x="812" y="3499"/>
                    <a:pt x="814" y="3493"/>
                    <a:pt x="816" y="3488"/>
                  </a:cubicBezTo>
                  <a:lnTo>
                    <a:pt x="816" y="3488"/>
                  </a:lnTo>
                  <a:cubicBezTo>
                    <a:pt x="809" y="3496"/>
                    <a:pt x="800" y="3501"/>
                    <a:pt x="800" y="3516"/>
                  </a:cubicBezTo>
                  <a:cubicBezTo>
                    <a:pt x="804" y="3512"/>
                    <a:pt x="807" y="3508"/>
                    <a:pt x="810" y="3504"/>
                  </a:cubicBezTo>
                  <a:lnTo>
                    <a:pt x="810" y="3504"/>
                  </a:lnTo>
                  <a:cubicBezTo>
                    <a:pt x="743" y="3675"/>
                    <a:pt x="659" y="3846"/>
                    <a:pt x="594" y="4018"/>
                  </a:cubicBezTo>
                  <a:cubicBezTo>
                    <a:pt x="549" y="4086"/>
                    <a:pt x="503" y="4178"/>
                    <a:pt x="457" y="4269"/>
                  </a:cubicBezTo>
                  <a:cubicBezTo>
                    <a:pt x="412" y="4360"/>
                    <a:pt x="366" y="4429"/>
                    <a:pt x="320" y="4497"/>
                  </a:cubicBezTo>
                  <a:cubicBezTo>
                    <a:pt x="298" y="4543"/>
                    <a:pt x="275" y="4588"/>
                    <a:pt x="252" y="4634"/>
                  </a:cubicBezTo>
                  <a:cubicBezTo>
                    <a:pt x="229" y="4680"/>
                    <a:pt x="206" y="4703"/>
                    <a:pt x="183" y="4748"/>
                  </a:cubicBezTo>
                  <a:cubicBezTo>
                    <a:pt x="138" y="4794"/>
                    <a:pt x="92" y="4839"/>
                    <a:pt x="69" y="4908"/>
                  </a:cubicBezTo>
                  <a:cubicBezTo>
                    <a:pt x="46" y="4908"/>
                    <a:pt x="46" y="4908"/>
                    <a:pt x="46" y="4931"/>
                  </a:cubicBezTo>
                  <a:cubicBezTo>
                    <a:pt x="1" y="4976"/>
                    <a:pt x="1" y="5045"/>
                    <a:pt x="24" y="5091"/>
                  </a:cubicBezTo>
                  <a:cubicBezTo>
                    <a:pt x="24" y="5136"/>
                    <a:pt x="69" y="5182"/>
                    <a:pt x="92" y="5227"/>
                  </a:cubicBezTo>
                  <a:cubicBezTo>
                    <a:pt x="138" y="5296"/>
                    <a:pt x="183" y="5364"/>
                    <a:pt x="229" y="5456"/>
                  </a:cubicBezTo>
                  <a:cubicBezTo>
                    <a:pt x="252" y="5479"/>
                    <a:pt x="252" y="5501"/>
                    <a:pt x="275" y="5547"/>
                  </a:cubicBezTo>
                  <a:cubicBezTo>
                    <a:pt x="275" y="5547"/>
                    <a:pt x="275" y="5547"/>
                    <a:pt x="275" y="5570"/>
                  </a:cubicBezTo>
                  <a:cubicBezTo>
                    <a:pt x="275" y="5638"/>
                    <a:pt x="320" y="5707"/>
                    <a:pt x="366" y="5752"/>
                  </a:cubicBezTo>
                  <a:cubicBezTo>
                    <a:pt x="396" y="5768"/>
                    <a:pt x="432" y="5775"/>
                    <a:pt x="467" y="5775"/>
                  </a:cubicBezTo>
                  <a:cubicBezTo>
                    <a:pt x="539" y="5775"/>
                    <a:pt x="610" y="5745"/>
                    <a:pt x="640" y="5684"/>
                  </a:cubicBezTo>
                  <a:cubicBezTo>
                    <a:pt x="640" y="5661"/>
                    <a:pt x="663" y="5638"/>
                    <a:pt x="663" y="5616"/>
                  </a:cubicBezTo>
                  <a:cubicBezTo>
                    <a:pt x="708" y="5616"/>
                    <a:pt x="754" y="5593"/>
                    <a:pt x="777" y="5570"/>
                  </a:cubicBezTo>
                  <a:cubicBezTo>
                    <a:pt x="845" y="5479"/>
                    <a:pt x="891" y="5387"/>
                    <a:pt x="960" y="5296"/>
                  </a:cubicBezTo>
                  <a:cubicBezTo>
                    <a:pt x="1005" y="5205"/>
                    <a:pt x="1051" y="5113"/>
                    <a:pt x="1096" y="5045"/>
                  </a:cubicBezTo>
                  <a:cubicBezTo>
                    <a:pt x="1142" y="4954"/>
                    <a:pt x="1188" y="4862"/>
                    <a:pt x="1233" y="4794"/>
                  </a:cubicBezTo>
                  <a:cubicBezTo>
                    <a:pt x="1279" y="4680"/>
                    <a:pt x="1325" y="4588"/>
                    <a:pt x="1370" y="4474"/>
                  </a:cubicBezTo>
                  <a:cubicBezTo>
                    <a:pt x="1439" y="4314"/>
                    <a:pt x="1484" y="4132"/>
                    <a:pt x="1553" y="3972"/>
                  </a:cubicBezTo>
                  <a:cubicBezTo>
                    <a:pt x="1599" y="3789"/>
                    <a:pt x="1667" y="3630"/>
                    <a:pt x="1713" y="3447"/>
                  </a:cubicBezTo>
                  <a:cubicBezTo>
                    <a:pt x="1758" y="3265"/>
                    <a:pt x="1804" y="3059"/>
                    <a:pt x="1850" y="2876"/>
                  </a:cubicBezTo>
                  <a:cubicBezTo>
                    <a:pt x="1873" y="2785"/>
                    <a:pt x="1895" y="2671"/>
                    <a:pt x="1895" y="2557"/>
                  </a:cubicBezTo>
                  <a:cubicBezTo>
                    <a:pt x="1918" y="2466"/>
                    <a:pt x="1918" y="2374"/>
                    <a:pt x="1918" y="2260"/>
                  </a:cubicBezTo>
                  <a:cubicBezTo>
                    <a:pt x="1941" y="2100"/>
                    <a:pt x="1941" y="1941"/>
                    <a:pt x="1941" y="1781"/>
                  </a:cubicBezTo>
                  <a:cubicBezTo>
                    <a:pt x="1941" y="1598"/>
                    <a:pt x="1964" y="1416"/>
                    <a:pt x="1941" y="1233"/>
                  </a:cubicBezTo>
                  <a:cubicBezTo>
                    <a:pt x="1941" y="1165"/>
                    <a:pt x="1941" y="1119"/>
                    <a:pt x="1918" y="1073"/>
                  </a:cubicBezTo>
                  <a:cubicBezTo>
                    <a:pt x="1918" y="982"/>
                    <a:pt x="1918" y="914"/>
                    <a:pt x="1895" y="822"/>
                  </a:cubicBezTo>
                  <a:cubicBezTo>
                    <a:pt x="1895" y="754"/>
                    <a:pt x="1873" y="662"/>
                    <a:pt x="1804" y="640"/>
                  </a:cubicBezTo>
                  <a:cubicBezTo>
                    <a:pt x="1781" y="617"/>
                    <a:pt x="1736" y="617"/>
                    <a:pt x="1713" y="617"/>
                  </a:cubicBezTo>
                  <a:cubicBezTo>
                    <a:pt x="1713" y="617"/>
                    <a:pt x="1690" y="640"/>
                    <a:pt x="1690" y="640"/>
                  </a:cubicBezTo>
                  <a:cubicBezTo>
                    <a:pt x="1667" y="594"/>
                    <a:pt x="1667" y="525"/>
                    <a:pt x="1667" y="480"/>
                  </a:cubicBezTo>
                  <a:cubicBezTo>
                    <a:pt x="1644" y="343"/>
                    <a:pt x="1599" y="206"/>
                    <a:pt x="1576" y="69"/>
                  </a:cubicBezTo>
                  <a:cubicBezTo>
                    <a:pt x="1553" y="23"/>
                    <a:pt x="1507" y="1"/>
                    <a:pt x="1484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25"/>
            <p:cNvSpPr/>
            <p:nvPr/>
          </p:nvSpPr>
          <p:spPr>
            <a:xfrm>
              <a:off x="7033200" y="1994975"/>
              <a:ext cx="107300" cy="521575"/>
            </a:xfrm>
            <a:custGeom>
              <a:avLst/>
              <a:gdLst/>
              <a:ahLst/>
              <a:cxnLst/>
              <a:rect l="l" t="t" r="r" b="b"/>
              <a:pathLst>
                <a:path w="4292" h="20863" extrusionOk="0">
                  <a:moveTo>
                    <a:pt x="2877" y="1941"/>
                  </a:moveTo>
                  <a:cubicBezTo>
                    <a:pt x="2877" y="1941"/>
                    <a:pt x="2877" y="1951"/>
                    <a:pt x="2883" y="1958"/>
                  </a:cubicBezTo>
                  <a:lnTo>
                    <a:pt x="2883" y="1958"/>
                  </a:lnTo>
                  <a:cubicBezTo>
                    <a:pt x="2881" y="1952"/>
                    <a:pt x="2879" y="1946"/>
                    <a:pt x="2877" y="1941"/>
                  </a:cubicBezTo>
                  <a:close/>
                  <a:moveTo>
                    <a:pt x="1918" y="1"/>
                  </a:moveTo>
                  <a:cubicBezTo>
                    <a:pt x="1895" y="1"/>
                    <a:pt x="1872" y="1"/>
                    <a:pt x="1850" y="23"/>
                  </a:cubicBezTo>
                  <a:cubicBezTo>
                    <a:pt x="1804" y="69"/>
                    <a:pt x="1804" y="160"/>
                    <a:pt x="1850" y="183"/>
                  </a:cubicBezTo>
                  <a:cubicBezTo>
                    <a:pt x="1918" y="252"/>
                    <a:pt x="1987" y="320"/>
                    <a:pt x="2055" y="411"/>
                  </a:cubicBezTo>
                  <a:cubicBezTo>
                    <a:pt x="2146" y="526"/>
                    <a:pt x="2215" y="640"/>
                    <a:pt x="2283" y="754"/>
                  </a:cubicBezTo>
                  <a:cubicBezTo>
                    <a:pt x="2375" y="891"/>
                    <a:pt x="2443" y="1028"/>
                    <a:pt x="2512" y="1165"/>
                  </a:cubicBezTo>
                  <a:cubicBezTo>
                    <a:pt x="2580" y="1279"/>
                    <a:pt x="2648" y="1416"/>
                    <a:pt x="2717" y="1553"/>
                  </a:cubicBezTo>
                  <a:cubicBezTo>
                    <a:pt x="2763" y="1690"/>
                    <a:pt x="2831" y="1827"/>
                    <a:pt x="2900" y="1964"/>
                  </a:cubicBezTo>
                  <a:cubicBezTo>
                    <a:pt x="2892" y="1964"/>
                    <a:pt x="2887" y="1961"/>
                    <a:pt x="2883" y="1958"/>
                  </a:cubicBezTo>
                  <a:lnTo>
                    <a:pt x="2883" y="1958"/>
                  </a:lnTo>
                  <a:cubicBezTo>
                    <a:pt x="3017" y="2295"/>
                    <a:pt x="3130" y="2655"/>
                    <a:pt x="3242" y="3036"/>
                  </a:cubicBezTo>
                  <a:cubicBezTo>
                    <a:pt x="3288" y="3128"/>
                    <a:pt x="3310" y="3219"/>
                    <a:pt x="3333" y="3310"/>
                  </a:cubicBezTo>
                  <a:cubicBezTo>
                    <a:pt x="3356" y="3402"/>
                    <a:pt x="3379" y="3493"/>
                    <a:pt x="3402" y="3584"/>
                  </a:cubicBezTo>
                  <a:cubicBezTo>
                    <a:pt x="3447" y="3790"/>
                    <a:pt x="3516" y="3972"/>
                    <a:pt x="3562" y="4178"/>
                  </a:cubicBezTo>
                  <a:cubicBezTo>
                    <a:pt x="3584" y="4315"/>
                    <a:pt x="3630" y="4474"/>
                    <a:pt x="3653" y="4611"/>
                  </a:cubicBezTo>
                  <a:cubicBezTo>
                    <a:pt x="3676" y="4748"/>
                    <a:pt x="3698" y="4885"/>
                    <a:pt x="3721" y="5022"/>
                  </a:cubicBezTo>
                  <a:cubicBezTo>
                    <a:pt x="3744" y="5228"/>
                    <a:pt x="3767" y="5410"/>
                    <a:pt x="3790" y="5593"/>
                  </a:cubicBezTo>
                  <a:cubicBezTo>
                    <a:pt x="3790" y="5684"/>
                    <a:pt x="3790" y="5775"/>
                    <a:pt x="3813" y="5867"/>
                  </a:cubicBezTo>
                  <a:cubicBezTo>
                    <a:pt x="3813" y="5958"/>
                    <a:pt x="3813" y="6072"/>
                    <a:pt x="3835" y="6163"/>
                  </a:cubicBezTo>
                  <a:cubicBezTo>
                    <a:pt x="3835" y="6278"/>
                    <a:pt x="3835" y="6369"/>
                    <a:pt x="3835" y="6483"/>
                  </a:cubicBezTo>
                  <a:cubicBezTo>
                    <a:pt x="3858" y="6574"/>
                    <a:pt x="3858" y="6688"/>
                    <a:pt x="3858" y="6780"/>
                  </a:cubicBezTo>
                  <a:cubicBezTo>
                    <a:pt x="3858" y="6985"/>
                    <a:pt x="3881" y="7191"/>
                    <a:pt x="3881" y="7373"/>
                  </a:cubicBezTo>
                  <a:cubicBezTo>
                    <a:pt x="3881" y="7487"/>
                    <a:pt x="3881" y="7579"/>
                    <a:pt x="3881" y="7693"/>
                  </a:cubicBezTo>
                  <a:cubicBezTo>
                    <a:pt x="3881" y="7784"/>
                    <a:pt x="3904" y="7898"/>
                    <a:pt x="3904" y="7989"/>
                  </a:cubicBezTo>
                  <a:cubicBezTo>
                    <a:pt x="3904" y="8195"/>
                    <a:pt x="3904" y="8400"/>
                    <a:pt x="3904" y="8606"/>
                  </a:cubicBezTo>
                  <a:cubicBezTo>
                    <a:pt x="3904" y="8697"/>
                    <a:pt x="3904" y="8811"/>
                    <a:pt x="3904" y="8902"/>
                  </a:cubicBezTo>
                  <a:cubicBezTo>
                    <a:pt x="3881" y="9017"/>
                    <a:pt x="3881" y="9108"/>
                    <a:pt x="3881" y="9222"/>
                  </a:cubicBezTo>
                  <a:cubicBezTo>
                    <a:pt x="3881" y="9427"/>
                    <a:pt x="3858" y="9633"/>
                    <a:pt x="3858" y="9838"/>
                  </a:cubicBezTo>
                  <a:cubicBezTo>
                    <a:pt x="3835" y="10067"/>
                    <a:pt x="3813" y="10295"/>
                    <a:pt x="3790" y="10523"/>
                  </a:cubicBezTo>
                  <a:cubicBezTo>
                    <a:pt x="3790" y="10546"/>
                    <a:pt x="3790" y="10569"/>
                    <a:pt x="3790" y="10592"/>
                  </a:cubicBezTo>
                  <a:cubicBezTo>
                    <a:pt x="3767" y="10683"/>
                    <a:pt x="3744" y="10797"/>
                    <a:pt x="3744" y="10888"/>
                  </a:cubicBezTo>
                  <a:cubicBezTo>
                    <a:pt x="3721" y="10957"/>
                    <a:pt x="3721" y="11025"/>
                    <a:pt x="3721" y="11094"/>
                  </a:cubicBezTo>
                  <a:cubicBezTo>
                    <a:pt x="3653" y="11482"/>
                    <a:pt x="3607" y="11870"/>
                    <a:pt x="3516" y="12258"/>
                  </a:cubicBezTo>
                  <a:cubicBezTo>
                    <a:pt x="3493" y="12463"/>
                    <a:pt x="3447" y="12646"/>
                    <a:pt x="3402" y="12851"/>
                  </a:cubicBezTo>
                  <a:cubicBezTo>
                    <a:pt x="3379" y="13034"/>
                    <a:pt x="3333" y="13216"/>
                    <a:pt x="3288" y="13399"/>
                  </a:cubicBezTo>
                  <a:cubicBezTo>
                    <a:pt x="3242" y="13582"/>
                    <a:pt x="3196" y="13741"/>
                    <a:pt x="3151" y="13924"/>
                  </a:cubicBezTo>
                  <a:cubicBezTo>
                    <a:pt x="3105" y="14107"/>
                    <a:pt x="3059" y="14289"/>
                    <a:pt x="3014" y="14449"/>
                  </a:cubicBezTo>
                  <a:cubicBezTo>
                    <a:pt x="2945" y="14632"/>
                    <a:pt x="2900" y="14814"/>
                    <a:pt x="2831" y="14974"/>
                  </a:cubicBezTo>
                  <a:cubicBezTo>
                    <a:pt x="2785" y="15157"/>
                    <a:pt x="2717" y="15316"/>
                    <a:pt x="2648" y="15476"/>
                  </a:cubicBezTo>
                  <a:cubicBezTo>
                    <a:pt x="2603" y="15590"/>
                    <a:pt x="2580" y="15704"/>
                    <a:pt x="2534" y="15796"/>
                  </a:cubicBezTo>
                  <a:cubicBezTo>
                    <a:pt x="2489" y="15910"/>
                    <a:pt x="2466" y="16024"/>
                    <a:pt x="2420" y="16138"/>
                  </a:cubicBezTo>
                  <a:cubicBezTo>
                    <a:pt x="2375" y="16275"/>
                    <a:pt x="2329" y="16389"/>
                    <a:pt x="2283" y="16503"/>
                  </a:cubicBezTo>
                  <a:cubicBezTo>
                    <a:pt x="2238" y="16617"/>
                    <a:pt x="2192" y="16709"/>
                    <a:pt x="2169" y="16823"/>
                  </a:cubicBezTo>
                  <a:cubicBezTo>
                    <a:pt x="2146" y="16823"/>
                    <a:pt x="2146" y="16823"/>
                    <a:pt x="2146" y="16846"/>
                  </a:cubicBezTo>
                  <a:cubicBezTo>
                    <a:pt x="2124" y="16891"/>
                    <a:pt x="2101" y="16937"/>
                    <a:pt x="2101" y="16960"/>
                  </a:cubicBezTo>
                  <a:lnTo>
                    <a:pt x="2101" y="16960"/>
                  </a:lnTo>
                  <a:cubicBezTo>
                    <a:pt x="2101" y="16960"/>
                    <a:pt x="2101" y="16937"/>
                    <a:pt x="2124" y="16914"/>
                  </a:cubicBezTo>
                  <a:lnTo>
                    <a:pt x="2124" y="16914"/>
                  </a:lnTo>
                  <a:cubicBezTo>
                    <a:pt x="2055" y="17074"/>
                    <a:pt x="1987" y="17211"/>
                    <a:pt x="1918" y="17371"/>
                  </a:cubicBezTo>
                  <a:cubicBezTo>
                    <a:pt x="1850" y="17530"/>
                    <a:pt x="1758" y="17690"/>
                    <a:pt x="1690" y="17850"/>
                  </a:cubicBezTo>
                  <a:cubicBezTo>
                    <a:pt x="1621" y="18010"/>
                    <a:pt x="1553" y="18170"/>
                    <a:pt x="1484" y="18329"/>
                  </a:cubicBezTo>
                  <a:cubicBezTo>
                    <a:pt x="1393" y="18489"/>
                    <a:pt x="1302" y="18649"/>
                    <a:pt x="1210" y="18809"/>
                  </a:cubicBezTo>
                  <a:cubicBezTo>
                    <a:pt x="1142" y="18900"/>
                    <a:pt x="1096" y="18991"/>
                    <a:pt x="1051" y="19060"/>
                  </a:cubicBezTo>
                  <a:cubicBezTo>
                    <a:pt x="1005" y="19151"/>
                    <a:pt x="959" y="19242"/>
                    <a:pt x="914" y="19311"/>
                  </a:cubicBezTo>
                  <a:cubicBezTo>
                    <a:pt x="822" y="19471"/>
                    <a:pt x="731" y="19630"/>
                    <a:pt x="640" y="19790"/>
                  </a:cubicBezTo>
                  <a:cubicBezTo>
                    <a:pt x="594" y="19859"/>
                    <a:pt x="549" y="19927"/>
                    <a:pt x="480" y="19996"/>
                  </a:cubicBezTo>
                  <a:cubicBezTo>
                    <a:pt x="434" y="20064"/>
                    <a:pt x="389" y="20155"/>
                    <a:pt x="343" y="20224"/>
                  </a:cubicBezTo>
                  <a:cubicBezTo>
                    <a:pt x="252" y="20361"/>
                    <a:pt x="138" y="20521"/>
                    <a:pt x="46" y="20657"/>
                  </a:cubicBezTo>
                  <a:cubicBezTo>
                    <a:pt x="1" y="20726"/>
                    <a:pt x="24" y="20794"/>
                    <a:pt x="69" y="20840"/>
                  </a:cubicBezTo>
                  <a:cubicBezTo>
                    <a:pt x="69" y="20863"/>
                    <a:pt x="92" y="20863"/>
                    <a:pt x="92" y="20863"/>
                  </a:cubicBezTo>
                  <a:cubicBezTo>
                    <a:pt x="115" y="20840"/>
                    <a:pt x="138" y="20817"/>
                    <a:pt x="161" y="20794"/>
                  </a:cubicBezTo>
                  <a:lnTo>
                    <a:pt x="297" y="20635"/>
                  </a:lnTo>
                  <a:lnTo>
                    <a:pt x="343" y="20566"/>
                  </a:lnTo>
                  <a:cubicBezTo>
                    <a:pt x="366" y="20543"/>
                    <a:pt x="389" y="20521"/>
                    <a:pt x="412" y="20498"/>
                  </a:cubicBezTo>
                  <a:cubicBezTo>
                    <a:pt x="457" y="20452"/>
                    <a:pt x="503" y="20406"/>
                    <a:pt x="549" y="20384"/>
                  </a:cubicBezTo>
                  <a:cubicBezTo>
                    <a:pt x="549" y="20361"/>
                    <a:pt x="549" y="20361"/>
                    <a:pt x="571" y="20361"/>
                  </a:cubicBezTo>
                  <a:cubicBezTo>
                    <a:pt x="640" y="20269"/>
                    <a:pt x="708" y="20178"/>
                    <a:pt x="777" y="20087"/>
                  </a:cubicBezTo>
                  <a:cubicBezTo>
                    <a:pt x="822" y="20041"/>
                    <a:pt x="845" y="19996"/>
                    <a:pt x="891" y="19950"/>
                  </a:cubicBezTo>
                  <a:cubicBezTo>
                    <a:pt x="937" y="19881"/>
                    <a:pt x="982" y="19836"/>
                    <a:pt x="1028" y="19767"/>
                  </a:cubicBezTo>
                  <a:cubicBezTo>
                    <a:pt x="1051" y="19744"/>
                    <a:pt x="1074" y="19699"/>
                    <a:pt x="1096" y="19676"/>
                  </a:cubicBezTo>
                  <a:cubicBezTo>
                    <a:pt x="1165" y="19585"/>
                    <a:pt x="1210" y="19516"/>
                    <a:pt x="1256" y="19425"/>
                  </a:cubicBezTo>
                  <a:cubicBezTo>
                    <a:pt x="1302" y="19334"/>
                    <a:pt x="1347" y="19265"/>
                    <a:pt x="1393" y="19174"/>
                  </a:cubicBezTo>
                  <a:cubicBezTo>
                    <a:pt x="1439" y="19083"/>
                    <a:pt x="1507" y="18991"/>
                    <a:pt x="1553" y="18923"/>
                  </a:cubicBezTo>
                  <a:cubicBezTo>
                    <a:pt x="1599" y="18831"/>
                    <a:pt x="1644" y="18763"/>
                    <a:pt x="1690" y="18672"/>
                  </a:cubicBezTo>
                  <a:cubicBezTo>
                    <a:pt x="1735" y="18603"/>
                    <a:pt x="1781" y="18512"/>
                    <a:pt x="1827" y="18443"/>
                  </a:cubicBezTo>
                  <a:cubicBezTo>
                    <a:pt x="1895" y="18261"/>
                    <a:pt x="1987" y="18101"/>
                    <a:pt x="2055" y="17941"/>
                  </a:cubicBezTo>
                  <a:cubicBezTo>
                    <a:pt x="2101" y="17850"/>
                    <a:pt x="2146" y="17759"/>
                    <a:pt x="2192" y="17667"/>
                  </a:cubicBezTo>
                  <a:cubicBezTo>
                    <a:pt x="2215" y="17599"/>
                    <a:pt x="2260" y="17508"/>
                    <a:pt x="2306" y="17416"/>
                  </a:cubicBezTo>
                  <a:cubicBezTo>
                    <a:pt x="2397" y="17234"/>
                    <a:pt x="2489" y="17051"/>
                    <a:pt x="2557" y="16868"/>
                  </a:cubicBezTo>
                  <a:cubicBezTo>
                    <a:pt x="2557" y="16823"/>
                    <a:pt x="2580" y="16800"/>
                    <a:pt x="2580" y="16777"/>
                  </a:cubicBezTo>
                  <a:cubicBezTo>
                    <a:pt x="2580" y="16777"/>
                    <a:pt x="2580" y="16800"/>
                    <a:pt x="2580" y="16823"/>
                  </a:cubicBezTo>
                  <a:cubicBezTo>
                    <a:pt x="2648" y="16617"/>
                    <a:pt x="2740" y="16412"/>
                    <a:pt x="2808" y="16207"/>
                  </a:cubicBezTo>
                  <a:cubicBezTo>
                    <a:pt x="2877" y="16024"/>
                    <a:pt x="2922" y="15864"/>
                    <a:pt x="2991" y="15682"/>
                  </a:cubicBezTo>
                  <a:cubicBezTo>
                    <a:pt x="3128" y="15339"/>
                    <a:pt x="3242" y="14997"/>
                    <a:pt x="3356" y="14654"/>
                  </a:cubicBezTo>
                  <a:cubicBezTo>
                    <a:pt x="3470" y="14312"/>
                    <a:pt x="3562" y="13947"/>
                    <a:pt x="3653" y="13582"/>
                  </a:cubicBezTo>
                  <a:cubicBezTo>
                    <a:pt x="3721" y="13216"/>
                    <a:pt x="3813" y="12828"/>
                    <a:pt x="3881" y="12463"/>
                  </a:cubicBezTo>
                  <a:cubicBezTo>
                    <a:pt x="3972" y="11984"/>
                    <a:pt x="4041" y="11527"/>
                    <a:pt x="4109" y="11048"/>
                  </a:cubicBezTo>
                  <a:cubicBezTo>
                    <a:pt x="4132" y="10934"/>
                    <a:pt x="4132" y="10843"/>
                    <a:pt x="4155" y="10728"/>
                  </a:cubicBezTo>
                  <a:cubicBezTo>
                    <a:pt x="4155" y="10706"/>
                    <a:pt x="4155" y="10660"/>
                    <a:pt x="4155" y="10637"/>
                  </a:cubicBezTo>
                  <a:cubicBezTo>
                    <a:pt x="4155" y="10637"/>
                    <a:pt x="4155" y="10614"/>
                    <a:pt x="4178" y="10614"/>
                  </a:cubicBezTo>
                  <a:cubicBezTo>
                    <a:pt x="4223" y="10204"/>
                    <a:pt x="4246" y="9815"/>
                    <a:pt x="4269" y="9405"/>
                  </a:cubicBezTo>
                  <a:cubicBezTo>
                    <a:pt x="4269" y="9313"/>
                    <a:pt x="4269" y="9199"/>
                    <a:pt x="4269" y="9085"/>
                  </a:cubicBezTo>
                  <a:cubicBezTo>
                    <a:pt x="4292" y="8994"/>
                    <a:pt x="4292" y="8902"/>
                    <a:pt x="4292" y="8788"/>
                  </a:cubicBezTo>
                  <a:cubicBezTo>
                    <a:pt x="4292" y="8583"/>
                    <a:pt x="4292" y="8377"/>
                    <a:pt x="4292" y="8172"/>
                  </a:cubicBezTo>
                  <a:cubicBezTo>
                    <a:pt x="4292" y="8081"/>
                    <a:pt x="4292" y="7967"/>
                    <a:pt x="4292" y="7875"/>
                  </a:cubicBezTo>
                  <a:cubicBezTo>
                    <a:pt x="4269" y="7761"/>
                    <a:pt x="4269" y="7670"/>
                    <a:pt x="4269" y="7556"/>
                  </a:cubicBezTo>
                  <a:cubicBezTo>
                    <a:pt x="4269" y="7373"/>
                    <a:pt x="4269" y="7168"/>
                    <a:pt x="4246" y="6962"/>
                  </a:cubicBezTo>
                  <a:cubicBezTo>
                    <a:pt x="4246" y="6871"/>
                    <a:pt x="4246" y="6757"/>
                    <a:pt x="4246" y="6666"/>
                  </a:cubicBezTo>
                  <a:cubicBezTo>
                    <a:pt x="4246" y="6551"/>
                    <a:pt x="4223" y="6460"/>
                    <a:pt x="4223" y="6369"/>
                  </a:cubicBezTo>
                  <a:cubicBezTo>
                    <a:pt x="4223" y="6163"/>
                    <a:pt x="4201" y="5958"/>
                    <a:pt x="4178" y="5753"/>
                  </a:cubicBezTo>
                  <a:cubicBezTo>
                    <a:pt x="4155" y="5342"/>
                    <a:pt x="4109" y="4954"/>
                    <a:pt x="4041" y="4566"/>
                  </a:cubicBezTo>
                  <a:cubicBezTo>
                    <a:pt x="3995" y="4360"/>
                    <a:pt x="3950" y="4178"/>
                    <a:pt x="3904" y="3995"/>
                  </a:cubicBezTo>
                  <a:cubicBezTo>
                    <a:pt x="3858" y="3790"/>
                    <a:pt x="3813" y="3607"/>
                    <a:pt x="3767" y="3402"/>
                  </a:cubicBezTo>
                  <a:cubicBezTo>
                    <a:pt x="3653" y="3036"/>
                    <a:pt x="3539" y="2671"/>
                    <a:pt x="3425" y="2306"/>
                  </a:cubicBezTo>
                  <a:cubicBezTo>
                    <a:pt x="3379" y="2215"/>
                    <a:pt x="3356" y="2123"/>
                    <a:pt x="3310" y="2032"/>
                  </a:cubicBezTo>
                  <a:cubicBezTo>
                    <a:pt x="3288" y="1918"/>
                    <a:pt x="3219" y="1827"/>
                    <a:pt x="3173" y="1735"/>
                  </a:cubicBezTo>
                  <a:cubicBezTo>
                    <a:pt x="3105" y="1553"/>
                    <a:pt x="3014" y="1370"/>
                    <a:pt x="2922" y="1210"/>
                  </a:cubicBezTo>
                  <a:cubicBezTo>
                    <a:pt x="2877" y="1119"/>
                    <a:pt x="2831" y="1028"/>
                    <a:pt x="2763" y="936"/>
                  </a:cubicBezTo>
                  <a:cubicBezTo>
                    <a:pt x="2694" y="822"/>
                    <a:pt x="2603" y="708"/>
                    <a:pt x="2534" y="594"/>
                  </a:cubicBezTo>
                  <a:cubicBezTo>
                    <a:pt x="2443" y="480"/>
                    <a:pt x="2375" y="389"/>
                    <a:pt x="2283" y="297"/>
                  </a:cubicBezTo>
                  <a:cubicBezTo>
                    <a:pt x="2192" y="206"/>
                    <a:pt x="2101" y="115"/>
                    <a:pt x="2009" y="23"/>
                  </a:cubicBezTo>
                  <a:cubicBezTo>
                    <a:pt x="1987" y="1"/>
                    <a:pt x="1941" y="1"/>
                    <a:pt x="1918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25"/>
            <p:cNvSpPr/>
            <p:nvPr/>
          </p:nvSpPr>
          <p:spPr>
            <a:xfrm>
              <a:off x="7137625" y="2260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25"/>
            <p:cNvSpPr/>
            <p:nvPr/>
          </p:nvSpPr>
          <p:spPr>
            <a:xfrm>
              <a:off x="7137050" y="226032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1" y="0"/>
                  </a:moveTo>
                  <a:cubicBezTo>
                    <a:pt x="24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25"/>
            <p:cNvSpPr/>
            <p:nvPr/>
          </p:nvSpPr>
          <p:spPr>
            <a:xfrm>
              <a:off x="7137050" y="22603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23"/>
                    <a:pt x="1" y="0"/>
                  </a:cubicBezTo>
                  <a:cubicBezTo>
                    <a:pt x="1" y="23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25"/>
            <p:cNvSpPr/>
            <p:nvPr/>
          </p:nvSpPr>
          <p:spPr>
            <a:xfrm>
              <a:off x="7137050" y="2260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25"/>
            <p:cNvSpPr/>
            <p:nvPr/>
          </p:nvSpPr>
          <p:spPr>
            <a:xfrm>
              <a:off x="7087425" y="2415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25"/>
            <p:cNvSpPr/>
            <p:nvPr/>
          </p:nvSpPr>
          <p:spPr>
            <a:xfrm>
              <a:off x="7075425" y="244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25"/>
            <p:cNvSpPr/>
            <p:nvPr/>
          </p:nvSpPr>
          <p:spPr>
            <a:xfrm>
              <a:off x="7077725" y="1990975"/>
              <a:ext cx="72475" cy="440825"/>
            </a:xfrm>
            <a:custGeom>
              <a:avLst/>
              <a:gdLst/>
              <a:ahLst/>
              <a:cxnLst/>
              <a:rect l="l" t="t" r="r" b="b"/>
              <a:pathLst>
                <a:path w="2899" h="17633" extrusionOk="0">
                  <a:moveTo>
                    <a:pt x="114" y="1"/>
                  </a:moveTo>
                  <a:cubicBezTo>
                    <a:pt x="91" y="1"/>
                    <a:pt x="46" y="24"/>
                    <a:pt x="46" y="69"/>
                  </a:cubicBezTo>
                  <a:cubicBezTo>
                    <a:pt x="0" y="115"/>
                    <a:pt x="23" y="183"/>
                    <a:pt x="69" y="229"/>
                  </a:cubicBezTo>
                  <a:cubicBezTo>
                    <a:pt x="137" y="298"/>
                    <a:pt x="228" y="366"/>
                    <a:pt x="297" y="435"/>
                  </a:cubicBezTo>
                  <a:cubicBezTo>
                    <a:pt x="343" y="480"/>
                    <a:pt x="388" y="503"/>
                    <a:pt x="434" y="549"/>
                  </a:cubicBezTo>
                  <a:cubicBezTo>
                    <a:pt x="457" y="571"/>
                    <a:pt x="479" y="594"/>
                    <a:pt x="502" y="594"/>
                  </a:cubicBezTo>
                  <a:cubicBezTo>
                    <a:pt x="525" y="617"/>
                    <a:pt x="548" y="640"/>
                    <a:pt x="571" y="640"/>
                  </a:cubicBezTo>
                  <a:cubicBezTo>
                    <a:pt x="594" y="686"/>
                    <a:pt x="639" y="754"/>
                    <a:pt x="685" y="800"/>
                  </a:cubicBezTo>
                  <a:cubicBezTo>
                    <a:pt x="753" y="868"/>
                    <a:pt x="822" y="960"/>
                    <a:pt x="867" y="1028"/>
                  </a:cubicBezTo>
                  <a:cubicBezTo>
                    <a:pt x="890" y="1051"/>
                    <a:pt x="890" y="1096"/>
                    <a:pt x="913" y="1119"/>
                  </a:cubicBezTo>
                  <a:lnTo>
                    <a:pt x="959" y="1233"/>
                  </a:lnTo>
                  <a:cubicBezTo>
                    <a:pt x="982" y="1302"/>
                    <a:pt x="1027" y="1370"/>
                    <a:pt x="1050" y="1439"/>
                  </a:cubicBezTo>
                  <a:cubicBezTo>
                    <a:pt x="1119" y="1553"/>
                    <a:pt x="1187" y="1690"/>
                    <a:pt x="1233" y="1804"/>
                  </a:cubicBezTo>
                  <a:cubicBezTo>
                    <a:pt x="1301" y="1941"/>
                    <a:pt x="1370" y="2078"/>
                    <a:pt x="1438" y="2215"/>
                  </a:cubicBezTo>
                  <a:cubicBezTo>
                    <a:pt x="1438" y="2261"/>
                    <a:pt x="1461" y="2283"/>
                    <a:pt x="1484" y="2329"/>
                  </a:cubicBezTo>
                  <a:cubicBezTo>
                    <a:pt x="1461" y="2352"/>
                    <a:pt x="1461" y="2397"/>
                    <a:pt x="1461" y="2420"/>
                  </a:cubicBezTo>
                  <a:cubicBezTo>
                    <a:pt x="1484" y="2443"/>
                    <a:pt x="1484" y="2466"/>
                    <a:pt x="1484" y="2489"/>
                  </a:cubicBezTo>
                  <a:lnTo>
                    <a:pt x="1507" y="2534"/>
                  </a:lnTo>
                  <a:cubicBezTo>
                    <a:pt x="1507" y="2580"/>
                    <a:pt x="1529" y="2626"/>
                    <a:pt x="1529" y="2671"/>
                  </a:cubicBezTo>
                  <a:cubicBezTo>
                    <a:pt x="1552" y="2763"/>
                    <a:pt x="1598" y="2854"/>
                    <a:pt x="1621" y="2922"/>
                  </a:cubicBezTo>
                  <a:cubicBezTo>
                    <a:pt x="1666" y="3105"/>
                    <a:pt x="1712" y="3265"/>
                    <a:pt x="1758" y="3425"/>
                  </a:cubicBezTo>
                  <a:cubicBezTo>
                    <a:pt x="1803" y="3607"/>
                    <a:pt x="1849" y="3790"/>
                    <a:pt x="1895" y="3972"/>
                  </a:cubicBezTo>
                  <a:cubicBezTo>
                    <a:pt x="1917" y="4041"/>
                    <a:pt x="1940" y="4109"/>
                    <a:pt x="1963" y="4178"/>
                  </a:cubicBezTo>
                  <a:cubicBezTo>
                    <a:pt x="1963" y="4224"/>
                    <a:pt x="1986" y="4269"/>
                    <a:pt x="1986" y="4315"/>
                  </a:cubicBezTo>
                  <a:cubicBezTo>
                    <a:pt x="2009" y="4429"/>
                    <a:pt x="2032" y="4520"/>
                    <a:pt x="2054" y="4634"/>
                  </a:cubicBezTo>
                  <a:cubicBezTo>
                    <a:pt x="2054" y="4657"/>
                    <a:pt x="2054" y="4680"/>
                    <a:pt x="2054" y="4703"/>
                  </a:cubicBezTo>
                  <a:cubicBezTo>
                    <a:pt x="2077" y="4726"/>
                    <a:pt x="2077" y="4771"/>
                    <a:pt x="2077" y="4817"/>
                  </a:cubicBezTo>
                  <a:cubicBezTo>
                    <a:pt x="2077" y="4908"/>
                    <a:pt x="2100" y="5022"/>
                    <a:pt x="2100" y="5137"/>
                  </a:cubicBezTo>
                  <a:lnTo>
                    <a:pt x="2169" y="5776"/>
                  </a:lnTo>
                  <a:cubicBezTo>
                    <a:pt x="2214" y="6186"/>
                    <a:pt x="2237" y="6597"/>
                    <a:pt x="2260" y="7008"/>
                  </a:cubicBezTo>
                  <a:cubicBezTo>
                    <a:pt x="2283" y="7054"/>
                    <a:pt x="2283" y="7100"/>
                    <a:pt x="2283" y="7168"/>
                  </a:cubicBezTo>
                  <a:lnTo>
                    <a:pt x="2283" y="7236"/>
                  </a:lnTo>
                  <a:cubicBezTo>
                    <a:pt x="2283" y="7259"/>
                    <a:pt x="2283" y="7305"/>
                    <a:pt x="2305" y="7351"/>
                  </a:cubicBezTo>
                  <a:cubicBezTo>
                    <a:pt x="2305" y="7373"/>
                    <a:pt x="2328" y="7396"/>
                    <a:pt x="2351" y="7419"/>
                  </a:cubicBezTo>
                  <a:cubicBezTo>
                    <a:pt x="2351" y="7465"/>
                    <a:pt x="2351" y="7488"/>
                    <a:pt x="2351" y="7510"/>
                  </a:cubicBezTo>
                  <a:cubicBezTo>
                    <a:pt x="2351" y="7716"/>
                    <a:pt x="2328" y="7921"/>
                    <a:pt x="2328" y="8127"/>
                  </a:cubicBezTo>
                  <a:cubicBezTo>
                    <a:pt x="2328" y="8355"/>
                    <a:pt x="2328" y="8560"/>
                    <a:pt x="2328" y="8789"/>
                  </a:cubicBezTo>
                  <a:cubicBezTo>
                    <a:pt x="2328" y="8880"/>
                    <a:pt x="2328" y="8971"/>
                    <a:pt x="2328" y="9085"/>
                  </a:cubicBezTo>
                  <a:cubicBezTo>
                    <a:pt x="2328" y="9177"/>
                    <a:pt x="2328" y="9291"/>
                    <a:pt x="2328" y="9382"/>
                  </a:cubicBezTo>
                  <a:cubicBezTo>
                    <a:pt x="2328" y="9428"/>
                    <a:pt x="2351" y="9473"/>
                    <a:pt x="2374" y="9496"/>
                  </a:cubicBezTo>
                  <a:cubicBezTo>
                    <a:pt x="2374" y="9519"/>
                    <a:pt x="2374" y="9542"/>
                    <a:pt x="2374" y="9565"/>
                  </a:cubicBezTo>
                  <a:cubicBezTo>
                    <a:pt x="2351" y="9587"/>
                    <a:pt x="2351" y="9633"/>
                    <a:pt x="2351" y="9679"/>
                  </a:cubicBezTo>
                  <a:cubicBezTo>
                    <a:pt x="2351" y="9747"/>
                    <a:pt x="2328" y="9793"/>
                    <a:pt x="2328" y="9861"/>
                  </a:cubicBezTo>
                  <a:cubicBezTo>
                    <a:pt x="2305" y="9975"/>
                    <a:pt x="2305" y="10112"/>
                    <a:pt x="2283" y="10227"/>
                  </a:cubicBezTo>
                  <a:cubicBezTo>
                    <a:pt x="2260" y="10341"/>
                    <a:pt x="2260" y="10478"/>
                    <a:pt x="2237" y="10592"/>
                  </a:cubicBezTo>
                  <a:cubicBezTo>
                    <a:pt x="2237" y="10660"/>
                    <a:pt x="2237" y="10729"/>
                    <a:pt x="2237" y="10797"/>
                  </a:cubicBezTo>
                  <a:cubicBezTo>
                    <a:pt x="2237" y="10820"/>
                    <a:pt x="2237" y="10820"/>
                    <a:pt x="2237" y="10843"/>
                  </a:cubicBezTo>
                  <a:cubicBezTo>
                    <a:pt x="2214" y="10934"/>
                    <a:pt x="2191" y="11003"/>
                    <a:pt x="2191" y="11094"/>
                  </a:cubicBezTo>
                  <a:cubicBezTo>
                    <a:pt x="2169" y="11208"/>
                    <a:pt x="2146" y="11322"/>
                    <a:pt x="2123" y="11436"/>
                  </a:cubicBezTo>
                  <a:cubicBezTo>
                    <a:pt x="2123" y="11482"/>
                    <a:pt x="2100" y="11528"/>
                    <a:pt x="2100" y="11596"/>
                  </a:cubicBezTo>
                  <a:cubicBezTo>
                    <a:pt x="2077" y="11687"/>
                    <a:pt x="2054" y="11779"/>
                    <a:pt x="2054" y="11870"/>
                  </a:cubicBezTo>
                  <a:cubicBezTo>
                    <a:pt x="2054" y="11916"/>
                    <a:pt x="2077" y="11938"/>
                    <a:pt x="2077" y="11961"/>
                  </a:cubicBezTo>
                  <a:cubicBezTo>
                    <a:pt x="2077" y="12030"/>
                    <a:pt x="2054" y="12075"/>
                    <a:pt x="2054" y="12121"/>
                  </a:cubicBezTo>
                  <a:cubicBezTo>
                    <a:pt x="2032" y="12212"/>
                    <a:pt x="2009" y="12304"/>
                    <a:pt x="1986" y="12395"/>
                  </a:cubicBezTo>
                  <a:cubicBezTo>
                    <a:pt x="1986" y="12463"/>
                    <a:pt x="1963" y="12509"/>
                    <a:pt x="1940" y="12555"/>
                  </a:cubicBezTo>
                  <a:cubicBezTo>
                    <a:pt x="1940" y="12600"/>
                    <a:pt x="1940" y="12646"/>
                    <a:pt x="1917" y="12669"/>
                  </a:cubicBezTo>
                  <a:cubicBezTo>
                    <a:pt x="1917" y="12692"/>
                    <a:pt x="1917" y="12715"/>
                    <a:pt x="1917" y="12737"/>
                  </a:cubicBezTo>
                  <a:cubicBezTo>
                    <a:pt x="1917" y="12760"/>
                    <a:pt x="1917" y="12783"/>
                    <a:pt x="1917" y="12806"/>
                  </a:cubicBezTo>
                  <a:cubicBezTo>
                    <a:pt x="1872" y="12966"/>
                    <a:pt x="1826" y="13125"/>
                    <a:pt x="1781" y="13285"/>
                  </a:cubicBezTo>
                  <a:cubicBezTo>
                    <a:pt x="1758" y="13376"/>
                    <a:pt x="1735" y="13445"/>
                    <a:pt x="1712" y="13536"/>
                  </a:cubicBezTo>
                  <a:cubicBezTo>
                    <a:pt x="1689" y="13582"/>
                    <a:pt x="1689" y="13628"/>
                    <a:pt x="1666" y="13673"/>
                  </a:cubicBezTo>
                  <a:cubicBezTo>
                    <a:pt x="1666" y="13696"/>
                    <a:pt x="1666" y="13696"/>
                    <a:pt x="1666" y="13719"/>
                  </a:cubicBezTo>
                  <a:cubicBezTo>
                    <a:pt x="1666" y="13742"/>
                    <a:pt x="1666" y="13742"/>
                    <a:pt x="1666" y="13764"/>
                  </a:cubicBezTo>
                  <a:cubicBezTo>
                    <a:pt x="1644" y="13764"/>
                    <a:pt x="1644" y="13787"/>
                    <a:pt x="1644" y="13810"/>
                  </a:cubicBezTo>
                  <a:cubicBezTo>
                    <a:pt x="1644" y="13810"/>
                    <a:pt x="1644" y="13833"/>
                    <a:pt x="1666" y="13856"/>
                  </a:cubicBezTo>
                  <a:cubicBezTo>
                    <a:pt x="1666" y="13879"/>
                    <a:pt x="1666" y="13901"/>
                    <a:pt x="1689" y="13901"/>
                  </a:cubicBezTo>
                  <a:cubicBezTo>
                    <a:pt x="1666" y="13924"/>
                    <a:pt x="1666" y="13947"/>
                    <a:pt x="1666" y="13970"/>
                  </a:cubicBezTo>
                  <a:cubicBezTo>
                    <a:pt x="1666" y="13993"/>
                    <a:pt x="1644" y="13993"/>
                    <a:pt x="1644" y="13993"/>
                  </a:cubicBezTo>
                  <a:cubicBezTo>
                    <a:pt x="1621" y="14016"/>
                    <a:pt x="1621" y="14061"/>
                    <a:pt x="1598" y="14084"/>
                  </a:cubicBezTo>
                  <a:cubicBezTo>
                    <a:pt x="1598" y="14107"/>
                    <a:pt x="1598" y="14130"/>
                    <a:pt x="1575" y="14153"/>
                  </a:cubicBezTo>
                  <a:cubicBezTo>
                    <a:pt x="1575" y="14175"/>
                    <a:pt x="1552" y="14221"/>
                    <a:pt x="1552" y="14267"/>
                  </a:cubicBezTo>
                  <a:cubicBezTo>
                    <a:pt x="1507" y="14358"/>
                    <a:pt x="1484" y="14426"/>
                    <a:pt x="1461" y="14518"/>
                  </a:cubicBezTo>
                  <a:cubicBezTo>
                    <a:pt x="1415" y="14609"/>
                    <a:pt x="1392" y="14700"/>
                    <a:pt x="1370" y="14769"/>
                  </a:cubicBezTo>
                  <a:cubicBezTo>
                    <a:pt x="1370" y="14814"/>
                    <a:pt x="1347" y="14860"/>
                    <a:pt x="1347" y="14906"/>
                  </a:cubicBezTo>
                  <a:cubicBezTo>
                    <a:pt x="1324" y="14951"/>
                    <a:pt x="1301" y="15020"/>
                    <a:pt x="1301" y="15066"/>
                  </a:cubicBezTo>
                  <a:cubicBezTo>
                    <a:pt x="1301" y="15111"/>
                    <a:pt x="1301" y="15134"/>
                    <a:pt x="1301" y="15157"/>
                  </a:cubicBezTo>
                  <a:cubicBezTo>
                    <a:pt x="1301" y="15157"/>
                    <a:pt x="1301" y="15180"/>
                    <a:pt x="1301" y="15180"/>
                  </a:cubicBezTo>
                  <a:cubicBezTo>
                    <a:pt x="1278" y="15248"/>
                    <a:pt x="1256" y="15294"/>
                    <a:pt x="1233" y="15362"/>
                  </a:cubicBezTo>
                  <a:cubicBezTo>
                    <a:pt x="1164" y="15522"/>
                    <a:pt x="1096" y="15682"/>
                    <a:pt x="1004" y="15842"/>
                  </a:cubicBezTo>
                  <a:cubicBezTo>
                    <a:pt x="1004" y="15864"/>
                    <a:pt x="1004" y="15864"/>
                    <a:pt x="982" y="15864"/>
                  </a:cubicBezTo>
                  <a:cubicBezTo>
                    <a:pt x="959" y="15910"/>
                    <a:pt x="936" y="15956"/>
                    <a:pt x="936" y="16001"/>
                  </a:cubicBezTo>
                  <a:cubicBezTo>
                    <a:pt x="890" y="16070"/>
                    <a:pt x="867" y="16138"/>
                    <a:pt x="822" y="16230"/>
                  </a:cubicBezTo>
                  <a:cubicBezTo>
                    <a:pt x="822" y="16252"/>
                    <a:pt x="799" y="16298"/>
                    <a:pt x="776" y="16344"/>
                  </a:cubicBezTo>
                  <a:cubicBezTo>
                    <a:pt x="776" y="16367"/>
                    <a:pt x="776" y="16389"/>
                    <a:pt x="776" y="16435"/>
                  </a:cubicBezTo>
                  <a:cubicBezTo>
                    <a:pt x="799" y="16458"/>
                    <a:pt x="822" y="16504"/>
                    <a:pt x="845" y="16504"/>
                  </a:cubicBezTo>
                  <a:cubicBezTo>
                    <a:pt x="822" y="16572"/>
                    <a:pt x="799" y="16618"/>
                    <a:pt x="799" y="16663"/>
                  </a:cubicBezTo>
                  <a:cubicBezTo>
                    <a:pt x="731" y="16777"/>
                    <a:pt x="685" y="16914"/>
                    <a:pt x="616" y="17028"/>
                  </a:cubicBezTo>
                  <a:cubicBezTo>
                    <a:pt x="594" y="17097"/>
                    <a:pt x="571" y="17165"/>
                    <a:pt x="525" y="17234"/>
                  </a:cubicBezTo>
                  <a:cubicBezTo>
                    <a:pt x="525" y="17280"/>
                    <a:pt x="502" y="17325"/>
                    <a:pt x="479" y="17348"/>
                  </a:cubicBezTo>
                  <a:cubicBezTo>
                    <a:pt x="457" y="17394"/>
                    <a:pt x="457" y="17417"/>
                    <a:pt x="457" y="17462"/>
                  </a:cubicBezTo>
                  <a:cubicBezTo>
                    <a:pt x="457" y="17485"/>
                    <a:pt x="434" y="17531"/>
                    <a:pt x="434" y="17553"/>
                  </a:cubicBezTo>
                  <a:cubicBezTo>
                    <a:pt x="419" y="17598"/>
                    <a:pt x="462" y="17633"/>
                    <a:pt x="500" y="17633"/>
                  </a:cubicBezTo>
                  <a:cubicBezTo>
                    <a:pt x="521" y="17633"/>
                    <a:pt x="540" y="17623"/>
                    <a:pt x="548" y="17599"/>
                  </a:cubicBezTo>
                  <a:cubicBezTo>
                    <a:pt x="548" y="17576"/>
                    <a:pt x="571" y="17553"/>
                    <a:pt x="571" y="17553"/>
                  </a:cubicBezTo>
                  <a:cubicBezTo>
                    <a:pt x="594" y="17553"/>
                    <a:pt x="616" y="17531"/>
                    <a:pt x="616" y="17531"/>
                  </a:cubicBezTo>
                  <a:cubicBezTo>
                    <a:pt x="662" y="17508"/>
                    <a:pt x="685" y="17439"/>
                    <a:pt x="708" y="17394"/>
                  </a:cubicBezTo>
                  <a:cubicBezTo>
                    <a:pt x="731" y="17348"/>
                    <a:pt x="731" y="17302"/>
                    <a:pt x="753" y="17257"/>
                  </a:cubicBezTo>
                  <a:cubicBezTo>
                    <a:pt x="799" y="17165"/>
                    <a:pt x="822" y="17074"/>
                    <a:pt x="867" y="16983"/>
                  </a:cubicBezTo>
                  <a:cubicBezTo>
                    <a:pt x="936" y="16800"/>
                    <a:pt x="1004" y="16595"/>
                    <a:pt x="1073" y="16412"/>
                  </a:cubicBezTo>
                  <a:cubicBezTo>
                    <a:pt x="1096" y="16344"/>
                    <a:pt x="1119" y="16275"/>
                    <a:pt x="1141" y="16184"/>
                  </a:cubicBezTo>
                  <a:lnTo>
                    <a:pt x="1164" y="16184"/>
                  </a:lnTo>
                  <a:cubicBezTo>
                    <a:pt x="1187" y="16093"/>
                    <a:pt x="1233" y="16001"/>
                    <a:pt x="1278" y="15933"/>
                  </a:cubicBezTo>
                  <a:cubicBezTo>
                    <a:pt x="1370" y="15727"/>
                    <a:pt x="1461" y="15522"/>
                    <a:pt x="1552" y="15317"/>
                  </a:cubicBezTo>
                  <a:cubicBezTo>
                    <a:pt x="1552" y="15271"/>
                    <a:pt x="1575" y="15248"/>
                    <a:pt x="1575" y="15202"/>
                  </a:cubicBezTo>
                  <a:cubicBezTo>
                    <a:pt x="1598" y="15180"/>
                    <a:pt x="1598" y="15180"/>
                    <a:pt x="1621" y="15157"/>
                  </a:cubicBezTo>
                  <a:cubicBezTo>
                    <a:pt x="1621" y="15134"/>
                    <a:pt x="1644" y="15111"/>
                    <a:pt x="1644" y="15066"/>
                  </a:cubicBezTo>
                  <a:cubicBezTo>
                    <a:pt x="1666" y="15043"/>
                    <a:pt x="1666" y="14997"/>
                    <a:pt x="1689" y="14951"/>
                  </a:cubicBezTo>
                  <a:cubicBezTo>
                    <a:pt x="1712" y="14883"/>
                    <a:pt x="1735" y="14792"/>
                    <a:pt x="1781" y="14723"/>
                  </a:cubicBezTo>
                  <a:cubicBezTo>
                    <a:pt x="1826" y="14541"/>
                    <a:pt x="1872" y="14358"/>
                    <a:pt x="1917" y="14175"/>
                  </a:cubicBezTo>
                  <a:cubicBezTo>
                    <a:pt x="1940" y="14084"/>
                    <a:pt x="1963" y="13993"/>
                    <a:pt x="1986" y="13901"/>
                  </a:cubicBezTo>
                  <a:cubicBezTo>
                    <a:pt x="2009" y="13810"/>
                    <a:pt x="2032" y="13719"/>
                    <a:pt x="2054" y="13605"/>
                  </a:cubicBezTo>
                  <a:cubicBezTo>
                    <a:pt x="2054" y="13536"/>
                    <a:pt x="2077" y="13445"/>
                    <a:pt x="2100" y="13376"/>
                  </a:cubicBezTo>
                  <a:cubicBezTo>
                    <a:pt x="2100" y="13331"/>
                    <a:pt x="2100" y="13285"/>
                    <a:pt x="2123" y="13239"/>
                  </a:cubicBezTo>
                  <a:cubicBezTo>
                    <a:pt x="2146" y="13103"/>
                    <a:pt x="2191" y="12988"/>
                    <a:pt x="2214" y="12874"/>
                  </a:cubicBezTo>
                  <a:cubicBezTo>
                    <a:pt x="2237" y="12851"/>
                    <a:pt x="2237" y="12851"/>
                    <a:pt x="2237" y="12829"/>
                  </a:cubicBezTo>
                  <a:cubicBezTo>
                    <a:pt x="2260" y="12783"/>
                    <a:pt x="2283" y="12737"/>
                    <a:pt x="2305" y="12669"/>
                  </a:cubicBezTo>
                  <a:cubicBezTo>
                    <a:pt x="2305" y="12646"/>
                    <a:pt x="2328" y="12600"/>
                    <a:pt x="2328" y="12555"/>
                  </a:cubicBezTo>
                  <a:cubicBezTo>
                    <a:pt x="2351" y="12463"/>
                    <a:pt x="2374" y="12395"/>
                    <a:pt x="2397" y="12304"/>
                  </a:cubicBezTo>
                  <a:cubicBezTo>
                    <a:pt x="2420" y="12212"/>
                    <a:pt x="2442" y="12098"/>
                    <a:pt x="2442" y="12007"/>
                  </a:cubicBezTo>
                  <a:cubicBezTo>
                    <a:pt x="2465" y="11916"/>
                    <a:pt x="2488" y="11824"/>
                    <a:pt x="2488" y="11756"/>
                  </a:cubicBezTo>
                  <a:cubicBezTo>
                    <a:pt x="2534" y="11573"/>
                    <a:pt x="2557" y="11391"/>
                    <a:pt x="2579" y="11185"/>
                  </a:cubicBezTo>
                  <a:cubicBezTo>
                    <a:pt x="2579" y="11162"/>
                    <a:pt x="2579" y="11117"/>
                    <a:pt x="2579" y="11071"/>
                  </a:cubicBezTo>
                  <a:cubicBezTo>
                    <a:pt x="2625" y="11025"/>
                    <a:pt x="2625" y="10957"/>
                    <a:pt x="2625" y="10888"/>
                  </a:cubicBezTo>
                  <a:cubicBezTo>
                    <a:pt x="2648" y="10866"/>
                    <a:pt x="2648" y="10820"/>
                    <a:pt x="2648" y="10774"/>
                  </a:cubicBezTo>
                  <a:cubicBezTo>
                    <a:pt x="2671" y="10660"/>
                    <a:pt x="2671" y="10569"/>
                    <a:pt x="2694" y="10455"/>
                  </a:cubicBezTo>
                  <a:cubicBezTo>
                    <a:pt x="2716" y="10318"/>
                    <a:pt x="2739" y="10181"/>
                    <a:pt x="2739" y="10021"/>
                  </a:cubicBezTo>
                  <a:cubicBezTo>
                    <a:pt x="2762" y="9975"/>
                    <a:pt x="2762" y="9930"/>
                    <a:pt x="2762" y="9884"/>
                  </a:cubicBezTo>
                  <a:cubicBezTo>
                    <a:pt x="2762" y="9861"/>
                    <a:pt x="2762" y="9839"/>
                    <a:pt x="2785" y="9816"/>
                  </a:cubicBezTo>
                  <a:cubicBezTo>
                    <a:pt x="2785" y="9770"/>
                    <a:pt x="2785" y="9724"/>
                    <a:pt x="2785" y="9679"/>
                  </a:cubicBezTo>
                  <a:cubicBezTo>
                    <a:pt x="2808" y="9565"/>
                    <a:pt x="2808" y="9451"/>
                    <a:pt x="2830" y="9359"/>
                  </a:cubicBezTo>
                  <a:cubicBezTo>
                    <a:pt x="2830" y="9154"/>
                    <a:pt x="2853" y="8971"/>
                    <a:pt x="2853" y="8766"/>
                  </a:cubicBezTo>
                  <a:cubicBezTo>
                    <a:pt x="2876" y="8560"/>
                    <a:pt x="2876" y="8332"/>
                    <a:pt x="2899" y="8127"/>
                  </a:cubicBezTo>
                  <a:cubicBezTo>
                    <a:pt x="2899" y="8035"/>
                    <a:pt x="2899" y="7944"/>
                    <a:pt x="2899" y="7853"/>
                  </a:cubicBezTo>
                  <a:cubicBezTo>
                    <a:pt x="2899" y="7739"/>
                    <a:pt x="2899" y="7624"/>
                    <a:pt x="2899" y="7533"/>
                  </a:cubicBezTo>
                  <a:cubicBezTo>
                    <a:pt x="2899" y="7510"/>
                    <a:pt x="2876" y="7488"/>
                    <a:pt x="2876" y="7465"/>
                  </a:cubicBezTo>
                  <a:cubicBezTo>
                    <a:pt x="2876" y="7259"/>
                    <a:pt x="2876" y="7077"/>
                    <a:pt x="2876" y="6871"/>
                  </a:cubicBezTo>
                  <a:cubicBezTo>
                    <a:pt x="2876" y="6666"/>
                    <a:pt x="2876" y="6460"/>
                    <a:pt x="2876" y="6232"/>
                  </a:cubicBezTo>
                  <a:cubicBezTo>
                    <a:pt x="2876" y="6050"/>
                    <a:pt x="2853" y="5890"/>
                    <a:pt x="2853" y="5707"/>
                  </a:cubicBezTo>
                  <a:cubicBezTo>
                    <a:pt x="2853" y="5547"/>
                    <a:pt x="2830" y="5388"/>
                    <a:pt x="2830" y="5205"/>
                  </a:cubicBezTo>
                  <a:cubicBezTo>
                    <a:pt x="2830" y="5205"/>
                    <a:pt x="2808" y="5182"/>
                    <a:pt x="2808" y="5159"/>
                  </a:cubicBezTo>
                  <a:cubicBezTo>
                    <a:pt x="2808" y="5137"/>
                    <a:pt x="2808" y="5114"/>
                    <a:pt x="2785" y="5091"/>
                  </a:cubicBezTo>
                  <a:cubicBezTo>
                    <a:pt x="2785" y="5068"/>
                    <a:pt x="2762" y="5022"/>
                    <a:pt x="2762" y="4977"/>
                  </a:cubicBezTo>
                  <a:cubicBezTo>
                    <a:pt x="2762" y="4908"/>
                    <a:pt x="2739" y="4863"/>
                    <a:pt x="2739" y="4794"/>
                  </a:cubicBezTo>
                  <a:cubicBezTo>
                    <a:pt x="2716" y="4749"/>
                    <a:pt x="2716" y="4726"/>
                    <a:pt x="2716" y="4680"/>
                  </a:cubicBezTo>
                  <a:lnTo>
                    <a:pt x="2694" y="4657"/>
                  </a:lnTo>
                  <a:cubicBezTo>
                    <a:pt x="2671" y="4452"/>
                    <a:pt x="2648" y="4246"/>
                    <a:pt x="2648" y="4041"/>
                  </a:cubicBezTo>
                  <a:cubicBezTo>
                    <a:pt x="2648" y="4041"/>
                    <a:pt x="2648" y="4018"/>
                    <a:pt x="2625" y="3995"/>
                  </a:cubicBezTo>
                  <a:cubicBezTo>
                    <a:pt x="2625" y="3972"/>
                    <a:pt x="2625" y="3950"/>
                    <a:pt x="2625" y="3927"/>
                  </a:cubicBezTo>
                  <a:cubicBezTo>
                    <a:pt x="2602" y="3744"/>
                    <a:pt x="2602" y="3562"/>
                    <a:pt x="2579" y="3379"/>
                  </a:cubicBezTo>
                  <a:cubicBezTo>
                    <a:pt x="2557" y="3288"/>
                    <a:pt x="2534" y="3174"/>
                    <a:pt x="2534" y="3082"/>
                  </a:cubicBezTo>
                  <a:cubicBezTo>
                    <a:pt x="2511" y="3014"/>
                    <a:pt x="2511" y="2922"/>
                    <a:pt x="2488" y="2831"/>
                  </a:cubicBezTo>
                  <a:cubicBezTo>
                    <a:pt x="2465" y="2786"/>
                    <a:pt x="2442" y="2740"/>
                    <a:pt x="2374" y="2717"/>
                  </a:cubicBezTo>
                  <a:cubicBezTo>
                    <a:pt x="2374" y="2694"/>
                    <a:pt x="2374" y="2649"/>
                    <a:pt x="2351" y="2626"/>
                  </a:cubicBezTo>
                  <a:cubicBezTo>
                    <a:pt x="2351" y="2603"/>
                    <a:pt x="2328" y="2557"/>
                    <a:pt x="2305" y="2534"/>
                  </a:cubicBezTo>
                  <a:cubicBezTo>
                    <a:pt x="2305" y="2512"/>
                    <a:pt x="2283" y="2489"/>
                    <a:pt x="2260" y="2466"/>
                  </a:cubicBezTo>
                  <a:cubicBezTo>
                    <a:pt x="2260" y="2443"/>
                    <a:pt x="2237" y="2443"/>
                    <a:pt x="2214" y="2443"/>
                  </a:cubicBezTo>
                  <a:cubicBezTo>
                    <a:pt x="2214" y="2352"/>
                    <a:pt x="2191" y="2283"/>
                    <a:pt x="2169" y="2215"/>
                  </a:cubicBezTo>
                  <a:cubicBezTo>
                    <a:pt x="2146" y="2124"/>
                    <a:pt x="2100" y="2009"/>
                    <a:pt x="2054" y="1918"/>
                  </a:cubicBezTo>
                  <a:cubicBezTo>
                    <a:pt x="2009" y="1827"/>
                    <a:pt x="1986" y="1736"/>
                    <a:pt x="1940" y="1667"/>
                  </a:cubicBezTo>
                  <a:cubicBezTo>
                    <a:pt x="1895" y="1621"/>
                    <a:pt x="1872" y="1576"/>
                    <a:pt x="1849" y="1530"/>
                  </a:cubicBezTo>
                  <a:cubicBezTo>
                    <a:pt x="1826" y="1507"/>
                    <a:pt x="1803" y="1462"/>
                    <a:pt x="1781" y="1416"/>
                  </a:cubicBezTo>
                  <a:cubicBezTo>
                    <a:pt x="1735" y="1370"/>
                    <a:pt x="1689" y="1325"/>
                    <a:pt x="1644" y="1256"/>
                  </a:cubicBezTo>
                  <a:cubicBezTo>
                    <a:pt x="1575" y="1142"/>
                    <a:pt x="1507" y="1028"/>
                    <a:pt x="1438" y="914"/>
                  </a:cubicBezTo>
                  <a:cubicBezTo>
                    <a:pt x="1392" y="845"/>
                    <a:pt x="1324" y="823"/>
                    <a:pt x="1256" y="823"/>
                  </a:cubicBezTo>
                  <a:cubicBezTo>
                    <a:pt x="1233" y="823"/>
                    <a:pt x="1210" y="800"/>
                    <a:pt x="1164" y="777"/>
                  </a:cubicBezTo>
                  <a:cubicBezTo>
                    <a:pt x="1141" y="754"/>
                    <a:pt x="1096" y="731"/>
                    <a:pt x="1073" y="731"/>
                  </a:cubicBezTo>
                  <a:lnTo>
                    <a:pt x="1050" y="731"/>
                  </a:lnTo>
                  <a:cubicBezTo>
                    <a:pt x="1027" y="708"/>
                    <a:pt x="1004" y="686"/>
                    <a:pt x="982" y="663"/>
                  </a:cubicBezTo>
                  <a:lnTo>
                    <a:pt x="982" y="663"/>
                  </a:lnTo>
                  <a:lnTo>
                    <a:pt x="1027" y="686"/>
                  </a:lnTo>
                  <a:cubicBezTo>
                    <a:pt x="959" y="594"/>
                    <a:pt x="890" y="526"/>
                    <a:pt x="822" y="435"/>
                  </a:cubicBezTo>
                  <a:cubicBezTo>
                    <a:pt x="776" y="366"/>
                    <a:pt x="708" y="320"/>
                    <a:pt x="662" y="252"/>
                  </a:cubicBezTo>
                  <a:cubicBezTo>
                    <a:pt x="616" y="229"/>
                    <a:pt x="594" y="183"/>
                    <a:pt x="548" y="161"/>
                  </a:cubicBezTo>
                  <a:cubicBezTo>
                    <a:pt x="525" y="138"/>
                    <a:pt x="502" y="115"/>
                    <a:pt x="457" y="92"/>
                  </a:cubicBezTo>
                  <a:cubicBezTo>
                    <a:pt x="434" y="69"/>
                    <a:pt x="411" y="46"/>
                    <a:pt x="388" y="46"/>
                  </a:cubicBezTo>
                  <a:lnTo>
                    <a:pt x="320" y="46"/>
                  </a:lnTo>
                  <a:cubicBezTo>
                    <a:pt x="274" y="24"/>
                    <a:pt x="228" y="1"/>
                    <a:pt x="206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25"/>
            <p:cNvSpPr/>
            <p:nvPr/>
          </p:nvSpPr>
          <p:spPr>
            <a:xfrm>
              <a:off x="7077150" y="2396125"/>
              <a:ext cx="26850" cy="54800"/>
            </a:xfrm>
            <a:custGeom>
              <a:avLst/>
              <a:gdLst/>
              <a:ahLst/>
              <a:cxnLst/>
              <a:rect l="l" t="t" r="r" b="b"/>
              <a:pathLst>
                <a:path w="1074" h="2192" extrusionOk="0">
                  <a:moveTo>
                    <a:pt x="1005" y="1"/>
                  </a:moveTo>
                  <a:cubicBezTo>
                    <a:pt x="982" y="1"/>
                    <a:pt x="959" y="24"/>
                    <a:pt x="959" y="46"/>
                  </a:cubicBezTo>
                  <a:cubicBezTo>
                    <a:pt x="936" y="138"/>
                    <a:pt x="913" y="229"/>
                    <a:pt x="890" y="320"/>
                  </a:cubicBezTo>
                  <a:cubicBezTo>
                    <a:pt x="868" y="343"/>
                    <a:pt x="868" y="389"/>
                    <a:pt x="845" y="434"/>
                  </a:cubicBezTo>
                  <a:cubicBezTo>
                    <a:pt x="822" y="480"/>
                    <a:pt x="822" y="526"/>
                    <a:pt x="799" y="571"/>
                  </a:cubicBezTo>
                  <a:cubicBezTo>
                    <a:pt x="776" y="640"/>
                    <a:pt x="731" y="708"/>
                    <a:pt x="708" y="777"/>
                  </a:cubicBezTo>
                  <a:cubicBezTo>
                    <a:pt x="708" y="800"/>
                    <a:pt x="685" y="822"/>
                    <a:pt x="685" y="845"/>
                  </a:cubicBezTo>
                  <a:lnTo>
                    <a:pt x="617" y="959"/>
                  </a:lnTo>
                  <a:cubicBezTo>
                    <a:pt x="594" y="1005"/>
                    <a:pt x="594" y="1028"/>
                    <a:pt x="571" y="1051"/>
                  </a:cubicBezTo>
                  <a:cubicBezTo>
                    <a:pt x="548" y="1074"/>
                    <a:pt x="548" y="1119"/>
                    <a:pt x="525" y="1142"/>
                  </a:cubicBezTo>
                  <a:cubicBezTo>
                    <a:pt x="502" y="1211"/>
                    <a:pt x="457" y="1256"/>
                    <a:pt x="434" y="1325"/>
                  </a:cubicBezTo>
                  <a:cubicBezTo>
                    <a:pt x="388" y="1393"/>
                    <a:pt x="366" y="1462"/>
                    <a:pt x="320" y="1507"/>
                  </a:cubicBezTo>
                  <a:cubicBezTo>
                    <a:pt x="274" y="1576"/>
                    <a:pt x="251" y="1644"/>
                    <a:pt x="206" y="1713"/>
                  </a:cubicBezTo>
                  <a:cubicBezTo>
                    <a:pt x="137" y="1850"/>
                    <a:pt x="69" y="1987"/>
                    <a:pt x="0" y="2124"/>
                  </a:cubicBezTo>
                  <a:cubicBezTo>
                    <a:pt x="0" y="2146"/>
                    <a:pt x="0" y="2169"/>
                    <a:pt x="23" y="2192"/>
                  </a:cubicBezTo>
                  <a:cubicBezTo>
                    <a:pt x="46" y="2192"/>
                    <a:pt x="69" y="2192"/>
                    <a:pt x="92" y="2169"/>
                  </a:cubicBezTo>
                  <a:cubicBezTo>
                    <a:pt x="183" y="1987"/>
                    <a:pt x="274" y="1804"/>
                    <a:pt x="366" y="1644"/>
                  </a:cubicBezTo>
                  <a:cubicBezTo>
                    <a:pt x="411" y="1553"/>
                    <a:pt x="457" y="1462"/>
                    <a:pt x="502" y="1393"/>
                  </a:cubicBezTo>
                  <a:cubicBezTo>
                    <a:pt x="548" y="1325"/>
                    <a:pt x="594" y="1233"/>
                    <a:pt x="617" y="1165"/>
                  </a:cubicBezTo>
                  <a:cubicBezTo>
                    <a:pt x="639" y="1119"/>
                    <a:pt x="685" y="1074"/>
                    <a:pt x="708" y="1028"/>
                  </a:cubicBezTo>
                  <a:cubicBezTo>
                    <a:pt x="708" y="1005"/>
                    <a:pt x="708" y="982"/>
                    <a:pt x="708" y="982"/>
                  </a:cubicBezTo>
                  <a:cubicBezTo>
                    <a:pt x="731" y="937"/>
                    <a:pt x="754" y="914"/>
                    <a:pt x="776" y="868"/>
                  </a:cubicBezTo>
                  <a:cubicBezTo>
                    <a:pt x="776" y="845"/>
                    <a:pt x="799" y="822"/>
                    <a:pt x="822" y="777"/>
                  </a:cubicBezTo>
                  <a:cubicBezTo>
                    <a:pt x="845" y="731"/>
                    <a:pt x="868" y="686"/>
                    <a:pt x="890" y="617"/>
                  </a:cubicBezTo>
                  <a:cubicBezTo>
                    <a:pt x="890" y="571"/>
                    <a:pt x="913" y="526"/>
                    <a:pt x="936" y="480"/>
                  </a:cubicBezTo>
                  <a:cubicBezTo>
                    <a:pt x="959" y="434"/>
                    <a:pt x="959" y="389"/>
                    <a:pt x="982" y="366"/>
                  </a:cubicBezTo>
                  <a:cubicBezTo>
                    <a:pt x="1005" y="252"/>
                    <a:pt x="1027" y="161"/>
                    <a:pt x="1050" y="69"/>
                  </a:cubicBezTo>
                  <a:cubicBezTo>
                    <a:pt x="1073" y="46"/>
                    <a:pt x="1050" y="24"/>
                    <a:pt x="1027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25"/>
            <p:cNvSpPr/>
            <p:nvPr/>
          </p:nvSpPr>
          <p:spPr>
            <a:xfrm>
              <a:off x="6894550" y="2446925"/>
              <a:ext cx="126125" cy="131275"/>
            </a:xfrm>
            <a:custGeom>
              <a:avLst/>
              <a:gdLst/>
              <a:ahLst/>
              <a:cxnLst/>
              <a:rect l="l" t="t" r="r" b="b"/>
              <a:pathLst>
                <a:path w="5045" h="5251" extrusionOk="0">
                  <a:moveTo>
                    <a:pt x="2488" y="2808"/>
                  </a:moveTo>
                  <a:cubicBezTo>
                    <a:pt x="2488" y="2808"/>
                    <a:pt x="2488" y="2831"/>
                    <a:pt x="2488" y="2831"/>
                  </a:cubicBezTo>
                  <a:cubicBezTo>
                    <a:pt x="2465" y="2831"/>
                    <a:pt x="2465" y="2853"/>
                    <a:pt x="2443" y="2853"/>
                  </a:cubicBezTo>
                  <a:lnTo>
                    <a:pt x="2465" y="2853"/>
                  </a:lnTo>
                  <a:cubicBezTo>
                    <a:pt x="2397" y="2899"/>
                    <a:pt x="2351" y="2945"/>
                    <a:pt x="2306" y="3013"/>
                  </a:cubicBezTo>
                  <a:cubicBezTo>
                    <a:pt x="2306" y="3013"/>
                    <a:pt x="2306" y="3013"/>
                    <a:pt x="2306" y="2990"/>
                  </a:cubicBezTo>
                  <a:cubicBezTo>
                    <a:pt x="2328" y="2968"/>
                    <a:pt x="2351" y="2945"/>
                    <a:pt x="2351" y="2922"/>
                  </a:cubicBezTo>
                  <a:cubicBezTo>
                    <a:pt x="2374" y="2922"/>
                    <a:pt x="2374" y="2899"/>
                    <a:pt x="2397" y="2899"/>
                  </a:cubicBezTo>
                  <a:cubicBezTo>
                    <a:pt x="2397" y="2876"/>
                    <a:pt x="2397" y="2876"/>
                    <a:pt x="2397" y="2876"/>
                  </a:cubicBezTo>
                  <a:cubicBezTo>
                    <a:pt x="2443" y="2853"/>
                    <a:pt x="2465" y="2831"/>
                    <a:pt x="2488" y="2808"/>
                  </a:cubicBezTo>
                  <a:close/>
                  <a:moveTo>
                    <a:pt x="4953" y="0"/>
                  </a:moveTo>
                  <a:cubicBezTo>
                    <a:pt x="4930" y="0"/>
                    <a:pt x="4908" y="23"/>
                    <a:pt x="4908" y="46"/>
                  </a:cubicBezTo>
                  <a:cubicBezTo>
                    <a:pt x="4794" y="206"/>
                    <a:pt x="4679" y="343"/>
                    <a:pt x="4565" y="502"/>
                  </a:cubicBezTo>
                  <a:cubicBezTo>
                    <a:pt x="4520" y="571"/>
                    <a:pt x="4474" y="639"/>
                    <a:pt x="4405" y="708"/>
                  </a:cubicBezTo>
                  <a:cubicBezTo>
                    <a:pt x="4360" y="776"/>
                    <a:pt x="4291" y="845"/>
                    <a:pt x="4246" y="913"/>
                  </a:cubicBezTo>
                  <a:cubicBezTo>
                    <a:pt x="4177" y="982"/>
                    <a:pt x="4109" y="1050"/>
                    <a:pt x="4063" y="1119"/>
                  </a:cubicBezTo>
                  <a:cubicBezTo>
                    <a:pt x="3995" y="1187"/>
                    <a:pt x="3949" y="1278"/>
                    <a:pt x="3881" y="1347"/>
                  </a:cubicBezTo>
                  <a:cubicBezTo>
                    <a:pt x="3858" y="1393"/>
                    <a:pt x="3812" y="1415"/>
                    <a:pt x="3789" y="1461"/>
                  </a:cubicBezTo>
                  <a:cubicBezTo>
                    <a:pt x="3766" y="1438"/>
                    <a:pt x="3721" y="1438"/>
                    <a:pt x="3698" y="1438"/>
                  </a:cubicBezTo>
                  <a:cubicBezTo>
                    <a:pt x="3675" y="1461"/>
                    <a:pt x="3652" y="1461"/>
                    <a:pt x="3629" y="1484"/>
                  </a:cubicBezTo>
                  <a:cubicBezTo>
                    <a:pt x="3607" y="1484"/>
                    <a:pt x="3607" y="1507"/>
                    <a:pt x="3584" y="1507"/>
                  </a:cubicBezTo>
                  <a:cubicBezTo>
                    <a:pt x="3561" y="1530"/>
                    <a:pt x="3538" y="1552"/>
                    <a:pt x="3515" y="1575"/>
                  </a:cubicBezTo>
                  <a:lnTo>
                    <a:pt x="3356" y="1758"/>
                  </a:lnTo>
                  <a:cubicBezTo>
                    <a:pt x="3356" y="1758"/>
                    <a:pt x="3333" y="1781"/>
                    <a:pt x="3333" y="1781"/>
                  </a:cubicBezTo>
                  <a:lnTo>
                    <a:pt x="3310" y="1781"/>
                  </a:lnTo>
                  <a:cubicBezTo>
                    <a:pt x="3287" y="1781"/>
                    <a:pt x="3241" y="1803"/>
                    <a:pt x="3219" y="1803"/>
                  </a:cubicBezTo>
                  <a:cubicBezTo>
                    <a:pt x="3196" y="1826"/>
                    <a:pt x="3173" y="1849"/>
                    <a:pt x="3150" y="1872"/>
                  </a:cubicBezTo>
                  <a:cubicBezTo>
                    <a:pt x="3127" y="1895"/>
                    <a:pt x="3104" y="1918"/>
                    <a:pt x="3082" y="1940"/>
                  </a:cubicBezTo>
                  <a:cubicBezTo>
                    <a:pt x="3036" y="1986"/>
                    <a:pt x="2990" y="2032"/>
                    <a:pt x="2922" y="2077"/>
                  </a:cubicBezTo>
                  <a:cubicBezTo>
                    <a:pt x="2831" y="2169"/>
                    <a:pt x="2739" y="2237"/>
                    <a:pt x="2625" y="2328"/>
                  </a:cubicBezTo>
                  <a:cubicBezTo>
                    <a:pt x="2625" y="2328"/>
                    <a:pt x="2602" y="2351"/>
                    <a:pt x="2602" y="2351"/>
                  </a:cubicBezTo>
                  <a:cubicBezTo>
                    <a:pt x="2590" y="2348"/>
                    <a:pt x="2577" y="2347"/>
                    <a:pt x="2565" y="2347"/>
                  </a:cubicBezTo>
                  <a:cubicBezTo>
                    <a:pt x="2486" y="2347"/>
                    <a:pt x="2410" y="2403"/>
                    <a:pt x="2351" y="2443"/>
                  </a:cubicBezTo>
                  <a:cubicBezTo>
                    <a:pt x="2306" y="2465"/>
                    <a:pt x="2260" y="2488"/>
                    <a:pt x="2214" y="2534"/>
                  </a:cubicBezTo>
                  <a:cubicBezTo>
                    <a:pt x="2169" y="2557"/>
                    <a:pt x="2146" y="2579"/>
                    <a:pt x="2100" y="2602"/>
                  </a:cubicBezTo>
                  <a:cubicBezTo>
                    <a:pt x="2100" y="2602"/>
                    <a:pt x="2077" y="2625"/>
                    <a:pt x="2054" y="2625"/>
                  </a:cubicBezTo>
                  <a:cubicBezTo>
                    <a:pt x="2032" y="2648"/>
                    <a:pt x="2009" y="2671"/>
                    <a:pt x="1963" y="2694"/>
                  </a:cubicBezTo>
                  <a:cubicBezTo>
                    <a:pt x="1918" y="2716"/>
                    <a:pt x="1872" y="2739"/>
                    <a:pt x="1826" y="2785"/>
                  </a:cubicBezTo>
                  <a:cubicBezTo>
                    <a:pt x="1803" y="2785"/>
                    <a:pt x="1781" y="2785"/>
                    <a:pt x="1781" y="2808"/>
                  </a:cubicBezTo>
                  <a:cubicBezTo>
                    <a:pt x="1758" y="2762"/>
                    <a:pt x="1712" y="2739"/>
                    <a:pt x="1689" y="2739"/>
                  </a:cubicBezTo>
                  <a:cubicBezTo>
                    <a:pt x="1674" y="2739"/>
                    <a:pt x="1659" y="2729"/>
                    <a:pt x="1637" y="2729"/>
                  </a:cubicBezTo>
                  <a:cubicBezTo>
                    <a:pt x="1626" y="2729"/>
                    <a:pt x="1613" y="2732"/>
                    <a:pt x="1598" y="2739"/>
                  </a:cubicBezTo>
                  <a:cubicBezTo>
                    <a:pt x="1575" y="2739"/>
                    <a:pt x="1552" y="2739"/>
                    <a:pt x="1530" y="2762"/>
                  </a:cubicBezTo>
                  <a:cubicBezTo>
                    <a:pt x="1461" y="2808"/>
                    <a:pt x="1438" y="2853"/>
                    <a:pt x="1393" y="2899"/>
                  </a:cubicBezTo>
                  <a:cubicBezTo>
                    <a:pt x="1370" y="2945"/>
                    <a:pt x="1347" y="2990"/>
                    <a:pt x="1301" y="3036"/>
                  </a:cubicBezTo>
                  <a:cubicBezTo>
                    <a:pt x="1256" y="3127"/>
                    <a:pt x="1210" y="3196"/>
                    <a:pt x="1164" y="3264"/>
                  </a:cubicBezTo>
                  <a:cubicBezTo>
                    <a:pt x="1096" y="3356"/>
                    <a:pt x="1050" y="3424"/>
                    <a:pt x="1005" y="3515"/>
                  </a:cubicBezTo>
                  <a:cubicBezTo>
                    <a:pt x="959" y="3607"/>
                    <a:pt x="913" y="3675"/>
                    <a:pt x="868" y="3766"/>
                  </a:cubicBezTo>
                  <a:cubicBezTo>
                    <a:pt x="799" y="3835"/>
                    <a:pt x="753" y="3926"/>
                    <a:pt x="685" y="4017"/>
                  </a:cubicBezTo>
                  <a:cubicBezTo>
                    <a:pt x="639" y="4109"/>
                    <a:pt x="594" y="4177"/>
                    <a:pt x="525" y="4269"/>
                  </a:cubicBezTo>
                  <a:cubicBezTo>
                    <a:pt x="411" y="4428"/>
                    <a:pt x="297" y="4588"/>
                    <a:pt x="183" y="4748"/>
                  </a:cubicBezTo>
                  <a:cubicBezTo>
                    <a:pt x="137" y="4794"/>
                    <a:pt x="114" y="4816"/>
                    <a:pt x="92" y="4862"/>
                  </a:cubicBezTo>
                  <a:cubicBezTo>
                    <a:pt x="46" y="4908"/>
                    <a:pt x="23" y="4953"/>
                    <a:pt x="0" y="5022"/>
                  </a:cubicBezTo>
                  <a:cubicBezTo>
                    <a:pt x="0" y="5090"/>
                    <a:pt x="46" y="5182"/>
                    <a:pt x="137" y="5204"/>
                  </a:cubicBezTo>
                  <a:cubicBezTo>
                    <a:pt x="160" y="5227"/>
                    <a:pt x="206" y="5227"/>
                    <a:pt x="251" y="5227"/>
                  </a:cubicBezTo>
                  <a:cubicBezTo>
                    <a:pt x="297" y="5227"/>
                    <a:pt x="320" y="5250"/>
                    <a:pt x="365" y="5250"/>
                  </a:cubicBezTo>
                  <a:cubicBezTo>
                    <a:pt x="457" y="5250"/>
                    <a:pt x="571" y="5227"/>
                    <a:pt x="662" y="5227"/>
                  </a:cubicBezTo>
                  <a:cubicBezTo>
                    <a:pt x="753" y="5204"/>
                    <a:pt x="845" y="5182"/>
                    <a:pt x="936" y="5182"/>
                  </a:cubicBezTo>
                  <a:cubicBezTo>
                    <a:pt x="1005" y="5182"/>
                    <a:pt x="1050" y="5159"/>
                    <a:pt x="1119" y="5136"/>
                  </a:cubicBezTo>
                  <a:cubicBezTo>
                    <a:pt x="1187" y="5113"/>
                    <a:pt x="1256" y="5067"/>
                    <a:pt x="1301" y="5022"/>
                  </a:cubicBezTo>
                  <a:cubicBezTo>
                    <a:pt x="1370" y="4976"/>
                    <a:pt x="1415" y="4930"/>
                    <a:pt x="1438" y="4862"/>
                  </a:cubicBezTo>
                  <a:cubicBezTo>
                    <a:pt x="1484" y="4771"/>
                    <a:pt x="1530" y="4702"/>
                    <a:pt x="1552" y="4634"/>
                  </a:cubicBezTo>
                  <a:cubicBezTo>
                    <a:pt x="1644" y="4497"/>
                    <a:pt x="1712" y="4360"/>
                    <a:pt x="1803" y="4246"/>
                  </a:cubicBezTo>
                  <a:cubicBezTo>
                    <a:pt x="1918" y="4086"/>
                    <a:pt x="2032" y="3949"/>
                    <a:pt x="2146" y="3812"/>
                  </a:cubicBezTo>
                  <a:cubicBezTo>
                    <a:pt x="2237" y="3652"/>
                    <a:pt x="2351" y="3515"/>
                    <a:pt x="2465" y="3401"/>
                  </a:cubicBezTo>
                  <a:cubicBezTo>
                    <a:pt x="2579" y="3264"/>
                    <a:pt x="2694" y="3150"/>
                    <a:pt x="2808" y="3013"/>
                  </a:cubicBezTo>
                  <a:cubicBezTo>
                    <a:pt x="2831" y="3013"/>
                    <a:pt x="2831" y="2990"/>
                    <a:pt x="2853" y="2968"/>
                  </a:cubicBezTo>
                  <a:cubicBezTo>
                    <a:pt x="2990" y="2831"/>
                    <a:pt x="3127" y="2694"/>
                    <a:pt x="3264" y="2534"/>
                  </a:cubicBezTo>
                  <a:cubicBezTo>
                    <a:pt x="3378" y="2420"/>
                    <a:pt x="3515" y="2283"/>
                    <a:pt x="3629" y="2146"/>
                  </a:cubicBezTo>
                  <a:cubicBezTo>
                    <a:pt x="3744" y="2009"/>
                    <a:pt x="3858" y="1849"/>
                    <a:pt x="3972" y="1712"/>
                  </a:cubicBezTo>
                  <a:cubicBezTo>
                    <a:pt x="4086" y="1575"/>
                    <a:pt x="4177" y="1415"/>
                    <a:pt x="4269" y="1278"/>
                  </a:cubicBezTo>
                  <a:cubicBezTo>
                    <a:pt x="4337" y="1164"/>
                    <a:pt x="4405" y="1096"/>
                    <a:pt x="4451" y="982"/>
                  </a:cubicBezTo>
                  <a:cubicBezTo>
                    <a:pt x="4520" y="890"/>
                    <a:pt x="4588" y="799"/>
                    <a:pt x="4634" y="708"/>
                  </a:cubicBezTo>
                  <a:cubicBezTo>
                    <a:pt x="4771" y="502"/>
                    <a:pt x="4908" y="320"/>
                    <a:pt x="5022" y="114"/>
                  </a:cubicBezTo>
                  <a:cubicBezTo>
                    <a:pt x="5045" y="92"/>
                    <a:pt x="5045" y="46"/>
                    <a:pt x="4999" y="23"/>
                  </a:cubicBezTo>
                  <a:cubicBezTo>
                    <a:pt x="4999" y="23"/>
                    <a:pt x="4976" y="0"/>
                    <a:pt x="4953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25"/>
            <p:cNvSpPr/>
            <p:nvPr/>
          </p:nvSpPr>
          <p:spPr>
            <a:xfrm>
              <a:off x="6677700" y="2313950"/>
              <a:ext cx="152375" cy="234150"/>
            </a:xfrm>
            <a:custGeom>
              <a:avLst/>
              <a:gdLst/>
              <a:ahLst/>
              <a:cxnLst/>
              <a:rect l="l" t="t" r="r" b="b"/>
              <a:pathLst>
                <a:path w="6095" h="9366" extrusionOk="0">
                  <a:moveTo>
                    <a:pt x="199" y="8744"/>
                  </a:moveTo>
                  <a:cubicBezTo>
                    <a:pt x="193" y="8746"/>
                    <a:pt x="184" y="8751"/>
                    <a:pt x="183" y="8764"/>
                  </a:cubicBezTo>
                  <a:lnTo>
                    <a:pt x="183" y="8764"/>
                  </a:lnTo>
                  <a:cubicBezTo>
                    <a:pt x="189" y="8757"/>
                    <a:pt x="194" y="8751"/>
                    <a:pt x="199" y="8744"/>
                  </a:cubicBezTo>
                  <a:close/>
                  <a:moveTo>
                    <a:pt x="5981" y="1"/>
                  </a:moveTo>
                  <a:cubicBezTo>
                    <a:pt x="5935" y="1"/>
                    <a:pt x="5890" y="24"/>
                    <a:pt x="5890" y="69"/>
                  </a:cubicBezTo>
                  <a:cubicBezTo>
                    <a:pt x="5844" y="184"/>
                    <a:pt x="5798" y="320"/>
                    <a:pt x="5753" y="435"/>
                  </a:cubicBezTo>
                  <a:cubicBezTo>
                    <a:pt x="5684" y="572"/>
                    <a:pt x="5638" y="709"/>
                    <a:pt x="5570" y="845"/>
                  </a:cubicBezTo>
                  <a:cubicBezTo>
                    <a:pt x="5433" y="1119"/>
                    <a:pt x="5296" y="1370"/>
                    <a:pt x="5136" y="1644"/>
                  </a:cubicBezTo>
                  <a:cubicBezTo>
                    <a:pt x="5098" y="1720"/>
                    <a:pt x="5060" y="1797"/>
                    <a:pt x="5022" y="1873"/>
                  </a:cubicBezTo>
                  <a:cubicBezTo>
                    <a:pt x="4931" y="2032"/>
                    <a:pt x="4840" y="2169"/>
                    <a:pt x="4748" y="2329"/>
                  </a:cubicBezTo>
                  <a:cubicBezTo>
                    <a:pt x="4634" y="2489"/>
                    <a:pt x="4543" y="2649"/>
                    <a:pt x="4452" y="2808"/>
                  </a:cubicBezTo>
                  <a:cubicBezTo>
                    <a:pt x="4246" y="3151"/>
                    <a:pt x="4041" y="3470"/>
                    <a:pt x="3812" y="3790"/>
                  </a:cubicBezTo>
                  <a:cubicBezTo>
                    <a:pt x="3767" y="3881"/>
                    <a:pt x="3698" y="3950"/>
                    <a:pt x="3653" y="4041"/>
                  </a:cubicBezTo>
                  <a:cubicBezTo>
                    <a:pt x="3607" y="4132"/>
                    <a:pt x="3539" y="4201"/>
                    <a:pt x="3470" y="4292"/>
                  </a:cubicBezTo>
                  <a:cubicBezTo>
                    <a:pt x="3424" y="4361"/>
                    <a:pt x="3379" y="4452"/>
                    <a:pt x="3310" y="4543"/>
                  </a:cubicBezTo>
                  <a:cubicBezTo>
                    <a:pt x="3265" y="4612"/>
                    <a:pt x="3196" y="4680"/>
                    <a:pt x="3150" y="4771"/>
                  </a:cubicBezTo>
                  <a:cubicBezTo>
                    <a:pt x="3082" y="4840"/>
                    <a:pt x="3036" y="4931"/>
                    <a:pt x="2991" y="5000"/>
                  </a:cubicBezTo>
                  <a:cubicBezTo>
                    <a:pt x="2922" y="5091"/>
                    <a:pt x="2877" y="5159"/>
                    <a:pt x="2808" y="5228"/>
                  </a:cubicBezTo>
                  <a:cubicBezTo>
                    <a:pt x="2717" y="5388"/>
                    <a:pt x="2603" y="5547"/>
                    <a:pt x="2489" y="5684"/>
                  </a:cubicBezTo>
                  <a:cubicBezTo>
                    <a:pt x="2374" y="5844"/>
                    <a:pt x="2260" y="6004"/>
                    <a:pt x="2146" y="6164"/>
                  </a:cubicBezTo>
                  <a:cubicBezTo>
                    <a:pt x="2032" y="6324"/>
                    <a:pt x="1918" y="6460"/>
                    <a:pt x="1804" y="6620"/>
                  </a:cubicBezTo>
                  <a:cubicBezTo>
                    <a:pt x="1735" y="6689"/>
                    <a:pt x="1667" y="6780"/>
                    <a:pt x="1621" y="6871"/>
                  </a:cubicBezTo>
                  <a:cubicBezTo>
                    <a:pt x="1553" y="6940"/>
                    <a:pt x="1507" y="7031"/>
                    <a:pt x="1439" y="7100"/>
                  </a:cubicBezTo>
                  <a:cubicBezTo>
                    <a:pt x="1324" y="7259"/>
                    <a:pt x="1210" y="7419"/>
                    <a:pt x="1096" y="7556"/>
                  </a:cubicBezTo>
                  <a:lnTo>
                    <a:pt x="617" y="8195"/>
                  </a:lnTo>
                  <a:lnTo>
                    <a:pt x="389" y="8469"/>
                  </a:lnTo>
                  <a:cubicBezTo>
                    <a:pt x="366" y="8538"/>
                    <a:pt x="320" y="8583"/>
                    <a:pt x="274" y="8652"/>
                  </a:cubicBezTo>
                  <a:cubicBezTo>
                    <a:pt x="244" y="8683"/>
                    <a:pt x="223" y="8713"/>
                    <a:pt x="199" y="8744"/>
                  </a:cubicBezTo>
                  <a:lnTo>
                    <a:pt x="199" y="8744"/>
                  </a:lnTo>
                  <a:cubicBezTo>
                    <a:pt x="203" y="8743"/>
                    <a:pt x="206" y="8743"/>
                    <a:pt x="206" y="8743"/>
                  </a:cubicBezTo>
                  <a:lnTo>
                    <a:pt x="206" y="8743"/>
                  </a:lnTo>
                  <a:lnTo>
                    <a:pt x="183" y="8766"/>
                  </a:lnTo>
                  <a:cubicBezTo>
                    <a:pt x="183" y="8765"/>
                    <a:pt x="183" y="8764"/>
                    <a:pt x="183" y="8764"/>
                  </a:cubicBezTo>
                  <a:lnTo>
                    <a:pt x="183" y="8764"/>
                  </a:lnTo>
                  <a:cubicBezTo>
                    <a:pt x="176" y="8772"/>
                    <a:pt x="169" y="8780"/>
                    <a:pt x="160" y="8789"/>
                  </a:cubicBezTo>
                  <a:cubicBezTo>
                    <a:pt x="138" y="8811"/>
                    <a:pt x="138" y="8811"/>
                    <a:pt x="115" y="8857"/>
                  </a:cubicBezTo>
                  <a:cubicBezTo>
                    <a:pt x="92" y="8880"/>
                    <a:pt x="92" y="8880"/>
                    <a:pt x="69" y="8880"/>
                  </a:cubicBezTo>
                  <a:cubicBezTo>
                    <a:pt x="69" y="8903"/>
                    <a:pt x="46" y="8903"/>
                    <a:pt x="46" y="8926"/>
                  </a:cubicBezTo>
                  <a:cubicBezTo>
                    <a:pt x="23" y="8948"/>
                    <a:pt x="1" y="8994"/>
                    <a:pt x="1" y="9017"/>
                  </a:cubicBezTo>
                  <a:cubicBezTo>
                    <a:pt x="1" y="9085"/>
                    <a:pt x="46" y="9108"/>
                    <a:pt x="92" y="9131"/>
                  </a:cubicBezTo>
                  <a:cubicBezTo>
                    <a:pt x="115" y="9154"/>
                    <a:pt x="138" y="9154"/>
                    <a:pt x="160" y="9154"/>
                  </a:cubicBezTo>
                  <a:cubicBezTo>
                    <a:pt x="183" y="9154"/>
                    <a:pt x="229" y="9177"/>
                    <a:pt x="252" y="9177"/>
                  </a:cubicBezTo>
                  <a:cubicBezTo>
                    <a:pt x="343" y="9222"/>
                    <a:pt x="411" y="9245"/>
                    <a:pt x="480" y="9291"/>
                  </a:cubicBezTo>
                  <a:cubicBezTo>
                    <a:pt x="526" y="9314"/>
                    <a:pt x="548" y="9314"/>
                    <a:pt x="594" y="9314"/>
                  </a:cubicBezTo>
                  <a:cubicBezTo>
                    <a:pt x="617" y="9336"/>
                    <a:pt x="663" y="9359"/>
                    <a:pt x="708" y="9359"/>
                  </a:cubicBezTo>
                  <a:cubicBezTo>
                    <a:pt x="724" y="9363"/>
                    <a:pt x="740" y="9365"/>
                    <a:pt x="755" y="9365"/>
                  </a:cubicBezTo>
                  <a:cubicBezTo>
                    <a:pt x="829" y="9365"/>
                    <a:pt x="899" y="9321"/>
                    <a:pt x="936" y="9245"/>
                  </a:cubicBezTo>
                  <a:cubicBezTo>
                    <a:pt x="982" y="9200"/>
                    <a:pt x="1005" y="9131"/>
                    <a:pt x="1051" y="9085"/>
                  </a:cubicBezTo>
                  <a:cubicBezTo>
                    <a:pt x="1096" y="9017"/>
                    <a:pt x="1142" y="8971"/>
                    <a:pt x="1188" y="8903"/>
                  </a:cubicBezTo>
                  <a:cubicBezTo>
                    <a:pt x="1233" y="8811"/>
                    <a:pt x="1302" y="8720"/>
                    <a:pt x="1370" y="8629"/>
                  </a:cubicBezTo>
                  <a:cubicBezTo>
                    <a:pt x="1393" y="8652"/>
                    <a:pt x="1416" y="8652"/>
                    <a:pt x="1439" y="8652"/>
                  </a:cubicBezTo>
                  <a:cubicBezTo>
                    <a:pt x="1461" y="8652"/>
                    <a:pt x="1484" y="8629"/>
                    <a:pt x="1484" y="8629"/>
                  </a:cubicBezTo>
                  <a:cubicBezTo>
                    <a:pt x="1530" y="8629"/>
                    <a:pt x="1553" y="8606"/>
                    <a:pt x="1576" y="8583"/>
                  </a:cubicBezTo>
                  <a:cubicBezTo>
                    <a:pt x="1621" y="8515"/>
                    <a:pt x="1667" y="8469"/>
                    <a:pt x="1712" y="8401"/>
                  </a:cubicBezTo>
                  <a:cubicBezTo>
                    <a:pt x="1735" y="8355"/>
                    <a:pt x="1758" y="8332"/>
                    <a:pt x="1804" y="8287"/>
                  </a:cubicBezTo>
                  <a:cubicBezTo>
                    <a:pt x="1849" y="8218"/>
                    <a:pt x="1918" y="8127"/>
                    <a:pt x="1964" y="8058"/>
                  </a:cubicBezTo>
                  <a:cubicBezTo>
                    <a:pt x="2032" y="7967"/>
                    <a:pt x="2101" y="7853"/>
                    <a:pt x="2169" y="7762"/>
                  </a:cubicBezTo>
                  <a:cubicBezTo>
                    <a:pt x="2237" y="7670"/>
                    <a:pt x="2283" y="7579"/>
                    <a:pt x="2352" y="7488"/>
                  </a:cubicBezTo>
                  <a:cubicBezTo>
                    <a:pt x="2397" y="7396"/>
                    <a:pt x="2466" y="7305"/>
                    <a:pt x="2511" y="7214"/>
                  </a:cubicBezTo>
                  <a:cubicBezTo>
                    <a:pt x="2557" y="7145"/>
                    <a:pt x="2625" y="7054"/>
                    <a:pt x="2671" y="6985"/>
                  </a:cubicBezTo>
                  <a:cubicBezTo>
                    <a:pt x="2785" y="6780"/>
                    <a:pt x="2899" y="6597"/>
                    <a:pt x="2991" y="6392"/>
                  </a:cubicBezTo>
                  <a:cubicBezTo>
                    <a:pt x="3036" y="6324"/>
                    <a:pt x="3082" y="6232"/>
                    <a:pt x="3128" y="6164"/>
                  </a:cubicBezTo>
                  <a:cubicBezTo>
                    <a:pt x="3173" y="6095"/>
                    <a:pt x="3219" y="6027"/>
                    <a:pt x="3265" y="5958"/>
                  </a:cubicBezTo>
                  <a:cubicBezTo>
                    <a:pt x="3333" y="5844"/>
                    <a:pt x="3402" y="5753"/>
                    <a:pt x="3470" y="5662"/>
                  </a:cubicBezTo>
                  <a:cubicBezTo>
                    <a:pt x="3539" y="5570"/>
                    <a:pt x="3516" y="5456"/>
                    <a:pt x="3447" y="5411"/>
                  </a:cubicBezTo>
                  <a:cubicBezTo>
                    <a:pt x="3409" y="5382"/>
                    <a:pt x="3367" y="5369"/>
                    <a:pt x="3327" y="5369"/>
                  </a:cubicBezTo>
                  <a:cubicBezTo>
                    <a:pt x="3272" y="5369"/>
                    <a:pt x="3223" y="5394"/>
                    <a:pt x="3196" y="5433"/>
                  </a:cubicBezTo>
                  <a:cubicBezTo>
                    <a:pt x="3105" y="5525"/>
                    <a:pt x="3036" y="5616"/>
                    <a:pt x="2968" y="5730"/>
                  </a:cubicBezTo>
                  <a:cubicBezTo>
                    <a:pt x="2945" y="5753"/>
                    <a:pt x="2922" y="5776"/>
                    <a:pt x="2899" y="5821"/>
                  </a:cubicBezTo>
                  <a:lnTo>
                    <a:pt x="2877" y="5821"/>
                  </a:lnTo>
                  <a:cubicBezTo>
                    <a:pt x="2968" y="5684"/>
                    <a:pt x="3059" y="5547"/>
                    <a:pt x="3150" y="5411"/>
                  </a:cubicBezTo>
                  <a:cubicBezTo>
                    <a:pt x="3219" y="5342"/>
                    <a:pt x="3265" y="5274"/>
                    <a:pt x="3310" y="5205"/>
                  </a:cubicBezTo>
                  <a:cubicBezTo>
                    <a:pt x="3379" y="5114"/>
                    <a:pt x="3424" y="5045"/>
                    <a:pt x="3493" y="4954"/>
                  </a:cubicBezTo>
                  <a:cubicBezTo>
                    <a:pt x="3539" y="4886"/>
                    <a:pt x="3607" y="4794"/>
                    <a:pt x="3653" y="4726"/>
                  </a:cubicBezTo>
                  <a:cubicBezTo>
                    <a:pt x="3721" y="4634"/>
                    <a:pt x="3767" y="4566"/>
                    <a:pt x="3835" y="4475"/>
                  </a:cubicBezTo>
                  <a:cubicBezTo>
                    <a:pt x="3949" y="4315"/>
                    <a:pt x="4041" y="4132"/>
                    <a:pt x="4155" y="3973"/>
                  </a:cubicBezTo>
                  <a:cubicBezTo>
                    <a:pt x="4269" y="3813"/>
                    <a:pt x="4383" y="3653"/>
                    <a:pt x="4474" y="3493"/>
                  </a:cubicBezTo>
                  <a:cubicBezTo>
                    <a:pt x="4604" y="3299"/>
                    <a:pt x="4713" y="3105"/>
                    <a:pt x="4840" y="2892"/>
                  </a:cubicBezTo>
                  <a:lnTo>
                    <a:pt x="4840" y="2892"/>
                  </a:lnTo>
                  <a:cubicBezTo>
                    <a:pt x="4840" y="2894"/>
                    <a:pt x="4840" y="2897"/>
                    <a:pt x="4840" y="2900"/>
                  </a:cubicBezTo>
                  <a:cubicBezTo>
                    <a:pt x="4931" y="2717"/>
                    <a:pt x="5045" y="2557"/>
                    <a:pt x="5136" y="2375"/>
                  </a:cubicBezTo>
                  <a:cubicBezTo>
                    <a:pt x="5228" y="2215"/>
                    <a:pt x="5319" y="2032"/>
                    <a:pt x="5410" y="1873"/>
                  </a:cubicBezTo>
                  <a:cubicBezTo>
                    <a:pt x="5501" y="1713"/>
                    <a:pt x="5570" y="1553"/>
                    <a:pt x="5661" y="1370"/>
                  </a:cubicBezTo>
                  <a:cubicBezTo>
                    <a:pt x="5730" y="1211"/>
                    <a:pt x="5798" y="1028"/>
                    <a:pt x="5867" y="845"/>
                  </a:cubicBezTo>
                  <a:cubicBezTo>
                    <a:pt x="5890" y="777"/>
                    <a:pt x="5912" y="709"/>
                    <a:pt x="5935" y="640"/>
                  </a:cubicBezTo>
                  <a:cubicBezTo>
                    <a:pt x="5958" y="572"/>
                    <a:pt x="5958" y="503"/>
                    <a:pt x="5981" y="435"/>
                  </a:cubicBezTo>
                  <a:cubicBezTo>
                    <a:pt x="5981" y="435"/>
                    <a:pt x="5981" y="435"/>
                    <a:pt x="5981" y="457"/>
                  </a:cubicBezTo>
                  <a:cubicBezTo>
                    <a:pt x="6004" y="412"/>
                    <a:pt x="6004" y="366"/>
                    <a:pt x="6004" y="320"/>
                  </a:cubicBezTo>
                  <a:lnTo>
                    <a:pt x="6004" y="366"/>
                  </a:lnTo>
                  <a:cubicBezTo>
                    <a:pt x="6026" y="275"/>
                    <a:pt x="6049" y="206"/>
                    <a:pt x="6072" y="138"/>
                  </a:cubicBezTo>
                  <a:cubicBezTo>
                    <a:pt x="6095" y="92"/>
                    <a:pt x="6072" y="24"/>
                    <a:pt x="6026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25"/>
            <p:cNvSpPr/>
            <p:nvPr/>
          </p:nvSpPr>
          <p:spPr>
            <a:xfrm>
              <a:off x="6751875" y="2319100"/>
              <a:ext cx="84475" cy="144625"/>
            </a:xfrm>
            <a:custGeom>
              <a:avLst/>
              <a:gdLst/>
              <a:ahLst/>
              <a:cxnLst/>
              <a:rect l="l" t="t" r="r" b="b"/>
              <a:pathLst>
                <a:path w="3379" h="5785" extrusionOk="0">
                  <a:moveTo>
                    <a:pt x="3128" y="0"/>
                  </a:moveTo>
                  <a:lnTo>
                    <a:pt x="3082" y="23"/>
                  </a:lnTo>
                  <a:cubicBezTo>
                    <a:pt x="3059" y="23"/>
                    <a:pt x="3059" y="46"/>
                    <a:pt x="3037" y="69"/>
                  </a:cubicBezTo>
                  <a:cubicBezTo>
                    <a:pt x="3037" y="69"/>
                    <a:pt x="3037" y="69"/>
                    <a:pt x="3037" y="92"/>
                  </a:cubicBezTo>
                  <a:lnTo>
                    <a:pt x="3014" y="92"/>
                  </a:lnTo>
                  <a:cubicBezTo>
                    <a:pt x="3014" y="114"/>
                    <a:pt x="2991" y="137"/>
                    <a:pt x="2991" y="137"/>
                  </a:cubicBezTo>
                  <a:cubicBezTo>
                    <a:pt x="2991" y="160"/>
                    <a:pt x="2968" y="183"/>
                    <a:pt x="2968" y="229"/>
                  </a:cubicBezTo>
                  <a:cubicBezTo>
                    <a:pt x="2945" y="274"/>
                    <a:pt x="2923" y="320"/>
                    <a:pt x="2900" y="366"/>
                  </a:cubicBezTo>
                  <a:cubicBezTo>
                    <a:pt x="2900" y="388"/>
                    <a:pt x="2900" y="411"/>
                    <a:pt x="2877" y="434"/>
                  </a:cubicBezTo>
                  <a:cubicBezTo>
                    <a:pt x="2877" y="480"/>
                    <a:pt x="2854" y="503"/>
                    <a:pt x="2854" y="548"/>
                  </a:cubicBezTo>
                  <a:cubicBezTo>
                    <a:pt x="2854" y="571"/>
                    <a:pt x="2854" y="594"/>
                    <a:pt x="2877" y="594"/>
                  </a:cubicBezTo>
                  <a:cubicBezTo>
                    <a:pt x="2877" y="617"/>
                    <a:pt x="2877" y="617"/>
                    <a:pt x="2900" y="617"/>
                  </a:cubicBezTo>
                  <a:cubicBezTo>
                    <a:pt x="2877" y="639"/>
                    <a:pt x="2877" y="685"/>
                    <a:pt x="2854" y="708"/>
                  </a:cubicBezTo>
                  <a:cubicBezTo>
                    <a:pt x="2854" y="708"/>
                    <a:pt x="2854" y="731"/>
                    <a:pt x="2854" y="731"/>
                  </a:cubicBezTo>
                  <a:cubicBezTo>
                    <a:pt x="2786" y="822"/>
                    <a:pt x="2740" y="936"/>
                    <a:pt x="2694" y="1028"/>
                  </a:cubicBezTo>
                  <a:cubicBezTo>
                    <a:pt x="2649" y="1096"/>
                    <a:pt x="2603" y="1187"/>
                    <a:pt x="2557" y="1256"/>
                  </a:cubicBezTo>
                  <a:cubicBezTo>
                    <a:pt x="2466" y="1438"/>
                    <a:pt x="2375" y="1598"/>
                    <a:pt x="2283" y="1781"/>
                  </a:cubicBezTo>
                  <a:cubicBezTo>
                    <a:pt x="2283" y="1781"/>
                    <a:pt x="2283" y="1758"/>
                    <a:pt x="2283" y="1758"/>
                  </a:cubicBezTo>
                  <a:cubicBezTo>
                    <a:pt x="2261" y="1804"/>
                    <a:pt x="2238" y="1849"/>
                    <a:pt x="2215" y="1895"/>
                  </a:cubicBezTo>
                  <a:cubicBezTo>
                    <a:pt x="2192" y="1941"/>
                    <a:pt x="2146" y="1986"/>
                    <a:pt x="2124" y="2055"/>
                  </a:cubicBezTo>
                  <a:cubicBezTo>
                    <a:pt x="2124" y="2055"/>
                    <a:pt x="2101" y="2055"/>
                    <a:pt x="2101" y="2077"/>
                  </a:cubicBezTo>
                  <a:cubicBezTo>
                    <a:pt x="2078" y="2123"/>
                    <a:pt x="2032" y="2192"/>
                    <a:pt x="1987" y="2260"/>
                  </a:cubicBezTo>
                  <a:cubicBezTo>
                    <a:pt x="1987" y="2260"/>
                    <a:pt x="1987" y="2283"/>
                    <a:pt x="1964" y="2306"/>
                  </a:cubicBezTo>
                  <a:cubicBezTo>
                    <a:pt x="1964" y="2329"/>
                    <a:pt x="1941" y="2329"/>
                    <a:pt x="1941" y="2351"/>
                  </a:cubicBezTo>
                  <a:cubicBezTo>
                    <a:pt x="1827" y="2557"/>
                    <a:pt x="1690" y="2739"/>
                    <a:pt x="1576" y="2945"/>
                  </a:cubicBezTo>
                  <a:cubicBezTo>
                    <a:pt x="1462" y="3105"/>
                    <a:pt x="1348" y="3287"/>
                    <a:pt x="1233" y="3447"/>
                  </a:cubicBezTo>
                  <a:cubicBezTo>
                    <a:pt x="1119" y="3607"/>
                    <a:pt x="1005" y="3789"/>
                    <a:pt x="891" y="3949"/>
                  </a:cubicBezTo>
                  <a:cubicBezTo>
                    <a:pt x="754" y="4177"/>
                    <a:pt x="594" y="4383"/>
                    <a:pt x="435" y="4588"/>
                  </a:cubicBezTo>
                  <a:cubicBezTo>
                    <a:pt x="298" y="4794"/>
                    <a:pt x="161" y="4999"/>
                    <a:pt x="24" y="5205"/>
                  </a:cubicBezTo>
                  <a:cubicBezTo>
                    <a:pt x="24" y="5227"/>
                    <a:pt x="1" y="5273"/>
                    <a:pt x="1" y="5296"/>
                  </a:cubicBezTo>
                  <a:cubicBezTo>
                    <a:pt x="1" y="5319"/>
                    <a:pt x="1" y="5364"/>
                    <a:pt x="1" y="5387"/>
                  </a:cubicBezTo>
                  <a:cubicBezTo>
                    <a:pt x="24" y="5410"/>
                    <a:pt x="47" y="5433"/>
                    <a:pt x="69" y="5456"/>
                  </a:cubicBezTo>
                  <a:cubicBezTo>
                    <a:pt x="92" y="5478"/>
                    <a:pt x="115" y="5478"/>
                    <a:pt x="138" y="5478"/>
                  </a:cubicBezTo>
                  <a:cubicBezTo>
                    <a:pt x="115" y="5524"/>
                    <a:pt x="115" y="5547"/>
                    <a:pt x="92" y="5570"/>
                  </a:cubicBezTo>
                  <a:cubicBezTo>
                    <a:pt x="69" y="5593"/>
                    <a:pt x="69" y="5615"/>
                    <a:pt x="69" y="5638"/>
                  </a:cubicBezTo>
                  <a:cubicBezTo>
                    <a:pt x="92" y="5684"/>
                    <a:pt x="115" y="5730"/>
                    <a:pt x="138" y="5752"/>
                  </a:cubicBezTo>
                  <a:cubicBezTo>
                    <a:pt x="170" y="5768"/>
                    <a:pt x="191" y="5785"/>
                    <a:pt x="217" y="5785"/>
                  </a:cubicBezTo>
                  <a:cubicBezTo>
                    <a:pt x="227" y="5785"/>
                    <a:pt x="239" y="5782"/>
                    <a:pt x="252" y="5775"/>
                  </a:cubicBezTo>
                  <a:cubicBezTo>
                    <a:pt x="298" y="5775"/>
                    <a:pt x="343" y="5752"/>
                    <a:pt x="366" y="5730"/>
                  </a:cubicBezTo>
                  <a:cubicBezTo>
                    <a:pt x="412" y="5638"/>
                    <a:pt x="457" y="5570"/>
                    <a:pt x="503" y="5501"/>
                  </a:cubicBezTo>
                  <a:cubicBezTo>
                    <a:pt x="503" y="5478"/>
                    <a:pt x="526" y="5478"/>
                    <a:pt x="549" y="5456"/>
                  </a:cubicBezTo>
                  <a:cubicBezTo>
                    <a:pt x="617" y="5364"/>
                    <a:pt x="686" y="5273"/>
                    <a:pt x="754" y="5182"/>
                  </a:cubicBezTo>
                  <a:cubicBezTo>
                    <a:pt x="823" y="5090"/>
                    <a:pt x="868" y="4999"/>
                    <a:pt x="937" y="4931"/>
                  </a:cubicBezTo>
                  <a:cubicBezTo>
                    <a:pt x="1005" y="4839"/>
                    <a:pt x="1051" y="4748"/>
                    <a:pt x="1119" y="4657"/>
                  </a:cubicBezTo>
                  <a:cubicBezTo>
                    <a:pt x="1188" y="4565"/>
                    <a:pt x="1233" y="4474"/>
                    <a:pt x="1302" y="4406"/>
                  </a:cubicBezTo>
                  <a:cubicBezTo>
                    <a:pt x="1416" y="4223"/>
                    <a:pt x="1530" y="4040"/>
                    <a:pt x="1644" y="3858"/>
                  </a:cubicBezTo>
                  <a:lnTo>
                    <a:pt x="1690" y="3767"/>
                  </a:lnTo>
                  <a:cubicBezTo>
                    <a:pt x="1713" y="3744"/>
                    <a:pt x="1713" y="3721"/>
                    <a:pt x="1713" y="3721"/>
                  </a:cubicBezTo>
                  <a:cubicBezTo>
                    <a:pt x="1736" y="3675"/>
                    <a:pt x="1758" y="3652"/>
                    <a:pt x="1758" y="3630"/>
                  </a:cubicBezTo>
                  <a:cubicBezTo>
                    <a:pt x="1827" y="3515"/>
                    <a:pt x="1895" y="3401"/>
                    <a:pt x="1964" y="3287"/>
                  </a:cubicBezTo>
                  <a:cubicBezTo>
                    <a:pt x="1987" y="3219"/>
                    <a:pt x="2010" y="3173"/>
                    <a:pt x="2055" y="3127"/>
                  </a:cubicBezTo>
                  <a:cubicBezTo>
                    <a:pt x="2101" y="3013"/>
                    <a:pt x="2169" y="2922"/>
                    <a:pt x="2215" y="2831"/>
                  </a:cubicBezTo>
                  <a:cubicBezTo>
                    <a:pt x="2238" y="2808"/>
                    <a:pt x="2238" y="2785"/>
                    <a:pt x="2238" y="2762"/>
                  </a:cubicBezTo>
                  <a:cubicBezTo>
                    <a:pt x="2306" y="2671"/>
                    <a:pt x="2352" y="2557"/>
                    <a:pt x="2420" y="2465"/>
                  </a:cubicBezTo>
                  <a:cubicBezTo>
                    <a:pt x="2466" y="2374"/>
                    <a:pt x="2534" y="2260"/>
                    <a:pt x="2580" y="2169"/>
                  </a:cubicBezTo>
                  <a:cubicBezTo>
                    <a:pt x="2671" y="1986"/>
                    <a:pt x="2786" y="1804"/>
                    <a:pt x="2877" y="1621"/>
                  </a:cubicBezTo>
                  <a:cubicBezTo>
                    <a:pt x="2923" y="1575"/>
                    <a:pt x="2945" y="1507"/>
                    <a:pt x="2968" y="1461"/>
                  </a:cubicBezTo>
                  <a:cubicBezTo>
                    <a:pt x="2991" y="1416"/>
                    <a:pt x="3014" y="1370"/>
                    <a:pt x="3037" y="1301"/>
                  </a:cubicBezTo>
                  <a:cubicBezTo>
                    <a:pt x="3082" y="1210"/>
                    <a:pt x="3128" y="1119"/>
                    <a:pt x="3174" y="1028"/>
                  </a:cubicBezTo>
                  <a:cubicBezTo>
                    <a:pt x="3219" y="936"/>
                    <a:pt x="3242" y="845"/>
                    <a:pt x="3288" y="754"/>
                  </a:cubicBezTo>
                  <a:cubicBezTo>
                    <a:pt x="3311" y="662"/>
                    <a:pt x="3333" y="594"/>
                    <a:pt x="3356" y="503"/>
                  </a:cubicBezTo>
                  <a:cubicBezTo>
                    <a:pt x="3379" y="434"/>
                    <a:pt x="3379" y="388"/>
                    <a:pt x="3379" y="320"/>
                  </a:cubicBezTo>
                  <a:cubicBezTo>
                    <a:pt x="3379" y="274"/>
                    <a:pt x="3356" y="206"/>
                    <a:pt x="3311" y="160"/>
                  </a:cubicBezTo>
                  <a:cubicBezTo>
                    <a:pt x="3311" y="137"/>
                    <a:pt x="3311" y="114"/>
                    <a:pt x="3288" y="69"/>
                  </a:cubicBezTo>
                  <a:cubicBezTo>
                    <a:pt x="3288" y="23"/>
                    <a:pt x="3242" y="0"/>
                    <a:pt x="3196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25"/>
            <p:cNvSpPr/>
            <p:nvPr/>
          </p:nvSpPr>
          <p:spPr>
            <a:xfrm>
              <a:off x="6739900" y="2313400"/>
              <a:ext cx="87900" cy="151300"/>
            </a:xfrm>
            <a:custGeom>
              <a:avLst/>
              <a:gdLst/>
              <a:ahLst/>
              <a:cxnLst/>
              <a:rect l="l" t="t" r="r" b="b"/>
              <a:pathLst>
                <a:path w="3516" h="6052" extrusionOk="0">
                  <a:moveTo>
                    <a:pt x="3379" y="0"/>
                  </a:moveTo>
                  <a:cubicBezTo>
                    <a:pt x="3310" y="0"/>
                    <a:pt x="3265" y="23"/>
                    <a:pt x="3242" y="69"/>
                  </a:cubicBezTo>
                  <a:cubicBezTo>
                    <a:pt x="3150" y="251"/>
                    <a:pt x="3082" y="434"/>
                    <a:pt x="2991" y="616"/>
                  </a:cubicBezTo>
                  <a:cubicBezTo>
                    <a:pt x="2922" y="776"/>
                    <a:pt x="2854" y="913"/>
                    <a:pt x="2785" y="1073"/>
                  </a:cubicBezTo>
                  <a:cubicBezTo>
                    <a:pt x="2717" y="1256"/>
                    <a:pt x="2625" y="1415"/>
                    <a:pt x="2534" y="1575"/>
                  </a:cubicBezTo>
                  <a:cubicBezTo>
                    <a:pt x="2443" y="1758"/>
                    <a:pt x="2352" y="1917"/>
                    <a:pt x="2260" y="2100"/>
                  </a:cubicBezTo>
                  <a:cubicBezTo>
                    <a:pt x="2078" y="2420"/>
                    <a:pt x="1872" y="2739"/>
                    <a:pt x="1690" y="3082"/>
                  </a:cubicBezTo>
                  <a:cubicBezTo>
                    <a:pt x="1598" y="3241"/>
                    <a:pt x="1484" y="3401"/>
                    <a:pt x="1393" y="3561"/>
                  </a:cubicBezTo>
                  <a:cubicBezTo>
                    <a:pt x="1302" y="3721"/>
                    <a:pt x="1187" y="3880"/>
                    <a:pt x="1096" y="4040"/>
                  </a:cubicBezTo>
                  <a:cubicBezTo>
                    <a:pt x="1005" y="4177"/>
                    <a:pt x="914" y="4314"/>
                    <a:pt x="845" y="4451"/>
                  </a:cubicBezTo>
                  <a:cubicBezTo>
                    <a:pt x="754" y="4611"/>
                    <a:pt x="662" y="4748"/>
                    <a:pt x="571" y="4885"/>
                  </a:cubicBezTo>
                  <a:cubicBezTo>
                    <a:pt x="411" y="5159"/>
                    <a:pt x="274" y="5433"/>
                    <a:pt x="92" y="5684"/>
                  </a:cubicBezTo>
                  <a:cubicBezTo>
                    <a:pt x="69" y="5706"/>
                    <a:pt x="46" y="5729"/>
                    <a:pt x="46" y="5752"/>
                  </a:cubicBezTo>
                  <a:cubicBezTo>
                    <a:pt x="1" y="5775"/>
                    <a:pt x="1" y="5821"/>
                    <a:pt x="1" y="5866"/>
                  </a:cubicBezTo>
                  <a:cubicBezTo>
                    <a:pt x="1" y="5912"/>
                    <a:pt x="23" y="5958"/>
                    <a:pt x="46" y="6003"/>
                  </a:cubicBezTo>
                  <a:cubicBezTo>
                    <a:pt x="78" y="6035"/>
                    <a:pt x="120" y="6052"/>
                    <a:pt x="162" y="6052"/>
                  </a:cubicBezTo>
                  <a:cubicBezTo>
                    <a:pt x="211" y="6052"/>
                    <a:pt x="261" y="6029"/>
                    <a:pt x="297" y="5980"/>
                  </a:cubicBezTo>
                  <a:cubicBezTo>
                    <a:pt x="389" y="5889"/>
                    <a:pt x="480" y="5775"/>
                    <a:pt x="548" y="5661"/>
                  </a:cubicBezTo>
                  <a:cubicBezTo>
                    <a:pt x="617" y="5592"/>
                    <a:pt x="662" y="5501"/>
                    <a:pt x="708" y="5433"/>
                  </a:cubicBezTo>
                  <a:cubicBezTo>
                    <a:pt x="799" y="5250"/>
                    <a:pt x="914" y="5090"/>
                    <a:pt x="1005" y="4930"/>
                  </a:cubicBezTo>
                  <a:cubicBezTo>
                    <a:pt x="1096" y="4771"/>
                    <a:pt x="1210" y="4588"/>
                    <a:pt x="1324" y="4428"/>
                  </a:cubicBezTo>
                  <a:cubicBezTo>
                    <a:pt x="1416" y="4268"/>
                    <a:pt x="1530" y="4086"/>
                    <a:pt x="1621" y="3926"/>
                  </a:cubicBezTo>
                  <a:cubicBezTo>
                    <a:pt x="1735" y="3766"/>
                    <a:pt x="1827" y="3607"/>
                    <a:pt x="1918" y="3447"/>
                  </a:cubicBezTo>
                  <a:cubicBezTo>
                    <a:pt x="2009" y="3287"/>
                    <a:pt x="2100" y="3104"/>
                    <a:pt x="2192" y="2945"/>
                  </a:cubicBezTo>
                  <a:cubicBezTo>
                    <a:pt x="2283" y="2785"/>
                    <a:pt x="2374" y="2625"/>
                    <a:pt x="2466" y="2465"/>
                  </a:cubicBezTo>
                  <a:cubicBezTo>
                    <a:pt x="2580" y="2283"/>
                    <a:pt x="2648" y="2123"/>
                    <a:pt x="2740" y="1963"/>
                  </a:cubicBezTo>
                  <a:cubicBezTo>
                    <a:pt x="2808" y="1826"/>
                    <a:pt x="2877" y="1712"/>
                    <a:pt x="2922" y="1598"/>
                  </a:cubicBezTo>
                  <a:cubicBezTo>
                    <a:pt x="2991" y="1461"/>
                    <a:pt x="3036" y="1324"/>
                    <a:pt x="3082" y="1187"/>
                  </a:cubicBezTo>
                  <a:cubicBezTo>
                    <a:pt x="3173" y="982"/>
                    <a:pt x="3265" y="753"/>
                    <a:pt x="3333" y="525"/>
                  </a:cubicBezTo>
                  <a:cubicBezTo>
                    <a:pt x="3379" y="411"/>
                    <a:pt x="3424" y="297"/>
                    <a:pt x="3493" y="206"/>
                  </a:cubicBezTo>
                  <a:cubicBezTo>
                    <a:pt x="3516" y="137"/>
                    <a:pt x="3493" y="46"/>
                    <a:pt x="3424" y="23"/>
                  </a:cubicBezTo>
                  <a:cubicBezTo>
                    <a:pt x="3424" y="0"/>
                    <a:pt x="3402" y="0"/>
                    <a:pt x="3379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25"/>
            <p:cNvSpPr/>
            <p:nvPr/>
          </p:nvSpPr>
          <p:spPr>
            <a:xfrm>
              <a:off x="6744475" y="2312825"/>
              <a:ext cx="81625" cy="151825"/>
            </a:xfrm>
            <a:custGeom>
              <a:avLst/>
              <a:gdLst/>
              <a:ahLst/>
              <a:cxnLst/>
              <a:rect l="l" t="t" r="r" b="b"/>
              <a:pathLst>
                <a:path w="3265" h="6073" extrusionOk="0">
                  <a:moveTo>
                    <a:pt x="3150" y="0"/>
                  </a:moveTo>
                  <a:cubicBezTo>
                    <a:pt x="3127" y="0"/>
                    <a:pt x="3082" y="23"/>
                    <a:pt x="3059" y="69"/>
                  </a:cubicBezTo>
                  <a:cubicBezTo>
                    <a:pt x="2990" y="251"/>
                    <a:pt x="2922" y="411"/>
                    <a:pt x="2830" y="594"/>
                  </a:cubicBezTo>
                  <a:cubicBezTo>
                    <a:pt x="2739" y="754"/>
                    <a:pt x="2648" y="913"/>
                    <a:pt x="2579" y="1073"/>
                  </a:cubicBezTo>
                  <a:cubicBezTo>
                    <a:pt x="2511" y="1233"/>
                    <a:pt x="2420" y="1393"/>
                    <a:pt x="2351" y="1552"/>
                  </a:cubicBezTo>
                  <a:cubicBezTo>
                    <a:pt x="2260" y="1712"/>
                    <a:pt x="2191" y="1849"/>
                    <a:pt x="2100" y="2009"/>
                  </a:cubicBezTo>
                  <a:cubicBezTo>
                    <a:pt x="2032" y="2169"/>
                    <a:pt x="1940" y="2351"/>
                    <a:pt x="1849" y="2511"/>
                  </a:cubicBezTo>
                  <a:cubicBezTo>
                    <a:pt x="1758" y="2671"/>
                    <a:pt x="1666" y="2853"/>
                    <a:pt x="1575" y="3013"/>
                  </a:cubicBezTo>
                  <a:cubicBezTo>
                    <a:pt x="1484" y="3196"/>
                    <a:pt x="1392" y="3356"/>
                    <a:pt x="1301" y="3538"/>
                  </a:cubicBezTo>
                  <a:cubicBezTo>
                    <a:pt x="1210" y="3698"/>
                    <a:pt x="1119" y="3858"/>
                    <a:pt x="1050" y="4018"/>
                  </a:cubicBezTo>
                  <a:cubicBezTo>
                    <a:pt x="890" y="4314"/>
                    <a:pt x="753" y="4611"/>
                    <a:pt x="571" y="4885"/>
                  </a:cubicBezTo>
                  <a:cubicBezTo>
                    <a:pt x="479" y="5045"/>
                    <a:pt x="388" y="5182"/>
                    <a:pt x="297" y="5341"/>
                  </a:cubicBezTo>
                  <a:cubicBezTo>
                    <a:pt x="206" y="5501"/>
                    <a:pt x="114" y="5684"/>
                    <a:pt x="46" y="5844"/>
                  </a:cubicBezTo>
                  <a:cubicBezTo>
                    <a:pt x="0" y="5935"/>
                    <a:pt x="23" y="6026"/>
                    <a:pt x="91" y="6049"/>
                  </a:cubicBezTo>
                  <a:cubicBezTo>
                    <a:pt x="124" y="6065"/>
                    <a:pt x="156" y="6073"/>
                    <a:pt x="186" y="6073"/>
                  </a:cubicBezTo>
                  <a:cubicBezTo>
                    <a:pt x="242" y="6073"/>
                    <a:pt x="290" y="6048"/>
                    <a:pt x="320" y="6003"/>
                  </a:cubicBezTo>
                  <a:cubicBezTo>
                    <a:pt x="365" y="5889"/>
                    <a:pt x="434" y="5775"/>
                    <a:pt x="502" y="5661"/>
                  </a:cubicBezTo>
                  <a:cubicBezTo>
                    <a:pt x="525" y="5615"/>
                    <a:pt x="548" y="5570"/>
                    <a:pt x="571" y="5547"/>
                  </a:cubicBezTo>
                  <a:cubicBezTo>
                    <a:pt x="594" y="5501"/>
                    <a:pt x="639" y="5456"/>
                    <a:pt x="662" y="5410"/>
                  </a:cubicBezTo>
                  <a:cubicBezTo>
                    <a:pt x="776" y="5227"/>
                    <a:pt x="890" y="5068"/>
                    <a:pt x="982" y="4885"/>
                  </a:cubicBezTo>
                  <a:cubicBezTo>
                    <a:pt x="1187" y="4543"/>
                    <a:pt x="1347" y="4200"/>
                    <a:pt x="1529" y="3858"/>
                  </a:cubicBezTo>
                  <a:cubicBezTo>
                    <a:pt x="1621" y="3675"/>
                    <a:pt x="1712" y="3515"/>
                    <a:pt x="1781" y="3356"/>
                  </a:cubicBezTo>
                  <a:cubicBezTo>
                    <a:pt x="1895" y="3173"/>
                    <a:pt x="1963" y="2990"/>
                    <a:pt x="2054" y="2831"/>
                  </a:cubicBezTo>
                  <a:cubicBezTo>
                    <a:pt x="2146" y="2648"/>
                    <a:pt x="2237" y="2488"/>
                    <a:pt x="2306" y="2306"/>
                  </a:cubicBezTo>
                  <a:cubicBezTo>
                    <a:pt x="2397" y="2169"/>
                    <a:pt x="2465" y="1986"/>
                    <a:pt x="2534" y="1826"/>
                  </a:cubicBezTo>
                  <a:cubicBezTo>
                    <a:pt x="2648" y="1575"/>
                    <a:pt x="2762" y="1301"/>
                    <a:pt x="2876" y="1027"/>
                  </a:cubicBezTo>
                  <a:cubicBezTo>
                    <a:pt x="2945" y="890"/>
                    <a:pt x="3013" y="754"/>
                    <a:pt x="3059" y="617"/>
                  </a:cubicBezTo>
                  <a:cubicBezTo>
                    <a:pt x="3127" y="457"/>
                    <a:pt x="3196" y="320"/>
                    <a:pt x="3241" y="160"/>
                  </a:cubicBezTo>
                  <a:cubicBezTo>
                    <a:pt x="3264" y="137"/>
                    <a:pt x="3264" y="114"/>
                    <a:pt x="3264" y="69"/>
                  </a:cubicBezTo>
                  <a:cubicBezTo>
                    <a:pt x="3241" y="46"/>
                    <a:pt x="3241" y="23"/>
                    <a:pt x="3196" y="23"/>
                  </a:cubicBezTo>
                  <a:cubicBezTo>
                    <a:pt x="3196" y="0"/>
                    <a:pt x="3173" y="0"/>
                    <a:pt x="3150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25"/>
            <p:cNvSpPr/>
            <p:nvPr/>
          </p:nvSpPr>
          <p:spPr>
            <a:xfrm>
              <a:off x="6697100" y="2341925"/>
              <a:ext cx="95900" cy="144950"/>
            </a:xfrm>
            <a:custGeom>
              <a:avLst/>
              <a:gdLst/>
              <a:ahLst/>
              <a:cxnLst/>
              <a:rect l="l" t="t" r="r" b="b"/>
              <a:pathLst>
                <a:path w="3836" h="5798" extrusionOk="0">
                  <a:moveTo>
                    <a:pt x="1393" y="3630"/>
                  </a:moveTo>
                  <a:cubicBezTo>
                    <a:pt x="1389" y="3637"/>
                    <a:pt x="1385" y="3646"/>
                    <a:pt x="1380" y="3654"/>
                  </a:cubicBezTo>
                  <a:lnTo>
                    <a:pt x="1380" y="3654"/>
                  </a:lnTo>
                  <a:cubicBezTo>
                    <a:pt x="1386" y="3648"/>
                    <a:pt x="1393" y="3642"/>
                    <a:pt x="1393" y="3630"/>
                  </a:cubicBezTo>
                  <a:close/>
                  <a:moveTo>
                    <a:pt x="1380" y="3654"/>
                  </a:moveTo>
                  <a:cubicBezTo>
                    <a:pt x="1376" y="3658"/>
                    <a:pt x="1372" y="3663"/>
                    <a:pt x="1371" y="3669"/>
                  </a:cubicBezTo>
                  <a:lnTo>
                    <a:pt x="1371" y="3669"/>
                  </a:lnTo>
                  <a:cubicBezTo>
                    <a:pt x="1374" y="3664"/>
                    <a:pt x="1377" y="3659"/>
                    <a:pt x="1380" y="3654"/>
                  </a:cubicBezTo>
                  <a:close/>
                  <a:moveTo>
                    <a:pt x="1552" y="4055"/>
                  </a:moveTo>
                  <a:cubicBezTo>
                    <a:pt x="1545" y="4065"/>
                    <a:pt x="1537" y="4076"/>
                    <a:pt x="1530" y="4086"/>
                  </a:cubicBezTo>
                  <a:cubicBezTo>
                    <a:pt x="1547" y="4069"/>
                    <a:pt x="1551" y="4065"/>
                    <a:pt x="1552" y="4055"/>
                  </a:cubicBezTo>
                  <a:close/>
                  <a:moveTo>
                    <a:pt x="1022" y="4153"/>
                  </a:moveTo>
                  <a:cubicBezTo>
                    <a:pt x="1018" y="4160"/>
                    <a:pt x="1014" y="4166"/>
                    <a:pt x="1008" y="4173"/>
                  </a:cubicBezTo>
                  <a:lnTo>
                    <a:pt x="1008" y="4173"/>
                  </a:lnTo>
                  <a:cubicBezTo>
                    <a:pt x="1013" y="4166"/>
                    <a:pt x="1017" y="4159"/>
                    <a:pt x="1022" y="4153"/>
                  </a:cubicBezTo>
                  <a:close/>
                  <a:moveTo>
                    <a:pt x="868" y="4337"/>
                  </a:moveTo>
                  <a:cubicBezTo>
                    <a:pt x="863" y="4351"/>
                    <a:pt x="858" y="4364"/>
                    <a:pt x="852" y="4376"/>
                  </a:cubicBezTo>
                  <a:lnTo>
                    <a:pt x="852" y="4376"/>
                  </a:lnTo>
                  <a:cubicBezTo>
                    <a:pt x="868" y="4360"/>
                    <a:pt x="868" y="4358"/>
                    <a:pt x="868" y="4337"/>
                  </a:cubicBezTo>
                  <a:close/>
                  <a:moveTo>
                    <a:pt x="3767" y="0"/>
                  </a:moveTo>
                  <a:cubicBezTo>
                    <a:pt x="3744" y="0"/>
                    <a:pt x="3744" y="0"/>
                    <a:pt x="3721" y="23"/>
                  </a:cubicBezTo>
                  <a:cubicBezTo>
                    <a:pt x="3676" y="115"/>
                    <a:pt x="3630" y="206"/>
                    <a:pt x="3584" y="297"/>
                  </a:cubicBezTo>
                  <a:cubicBezTo>
                    <a:pt x="3561" y="366"/>
                    <a:pt x="3516" y="457"/>
                    <a:pt x="3470" y="525"/>
                  </a:cubicBezTo>
                  <a:cubicBezTo>
                    <a:pt x="3424" y="617"/>
                    <a:pt x="3379" y="685"/>
                    <a:pt x="3333" y="776"/>
                  </a:cubicBezTo>
                  <a:cubicBezTo>
                    <a:pt x="3287" y="845"/>
                    <a:pt x="3242" y="936"/>
                    <a:pt x="3196" y="1005"/>
                  </a:cubicBezTo>
                  <a:cubicBezTo>
                    <a:pt x="3105" y="1164"/>
                    <a:pt x="2991" y="1324"/>
                    <a:pt x="2877" y="1461"/>
                  </a:cubicBezTo>
                  <a:cubicBezTo>
                    <a:pt x="2785" y="1621"/>
                    <a:pt x="2694" y="1781"/>
                    <a:pt x="2580" y="1918"/>
                  </a:cubicBezTo>
                  <a:cubicBezTo>
                    <a:pt x="2489" y="2055"/>
                    <a:pt x="2397" y="2214"/>
                    <a:pt x="2283" y="2351"/>
                  </a:cubicBezTo>
                  <a:cubicBezTo>
                    <a:pt x="2192" y="2488"/>
                    <a:pt x="2101" y="2625"/>
                    <a:pt x="2009" y="2762"/>
                  </a:cubicBezTo>
                  <a:cubicBezTo>
                    <a:pt x="1918" y="2899"/>
                    <a:pt x="1827" y="3036"/>
                    <a:pt x="1735" y="3173"/>
                  </a:cubicBezTo>
                  <a:cubicBezTo>
                    <a:pt x="1621" y="3310"/>
                    <a:pt x="1530" y="3447"/>
                    <a:pt x="1439" y="3584"/>
                  </a:cubicBezTo>
                  <a:cubicBezTo>
                    <a:pt x="1416" y="3607"/>
                    <a:pt x="1393" y="3652"/>
                    <a:pt x="1370" y="3675"/>
                  </a:cubicBezTo>
                  <a:cubicBezTo>
                    <a:pt x="1370" y="3673"/>
                    <a:pt x="1370" y="3671"/>
                    <a:pt x="1371" y="3669"/>
                  </a:cubicBezTo>
                  <a:lnTo>
                    <a:pt x="1371" y="3669"/>
                  </a:lnTo>
                  <a:cubicBezTo>
                    <a:pt x="1346" y="3710"/>
                    <a:pt x="1313" y="3756"/>
                    <a:pt x="1279" y="3789"/>
                  </a:cubicBezTo>
                  <a:cubicBezTo>
                    <a:pt x="1233" y="3881"/>
                    <a:pt x="1165" y="3949"/>
                    <a:pt x="1096" y="4040"/>
                  </a:cubicBezTo>
                  <a:cubicBezTo>
                    <a:pt x="1119" y="4018"/>
                    <a:pt x="1119" y="4018"/>
                    <a:pt x="1142" y="3995"/>
                  </a:cubicBezTo>
                  <a:lnTo>
                    <a:pt x="1142" y="3995"/>
                  </a:lnTo>
                  <a:cubicBezTo>
                    <a:pt x="1102" y="4055"/>
                    <a:pt x="1062" y="4097"/>
                    <a:pt x="1022" y="4153"/>
                  </a:cubicBezTo>
                  <a:lnTo>
                    <a:pt x="1022" y="4153"/>
                  </a:lnTo>
                  <a:cubicBezTo>
                    <a:pt x="1026" y="4146"/>
                    <a:pt x="1028" y="4139"/>
                    <a:pt x="1028" y="4132"/>
                  </a:cubicBezTo>
                  <a:lnTo>
                    <a:pt x="1028" y="4132"/>
                  </a:lnTo>
                  <a:lnTo>
                    <a:pt x="1006" y="4175"/>
                  </a:lnTo>
                  <a:lnTo>
                    <a:pt x="1006" y="4175"/>
                  </a:lnTo>
                  <a:cubicBezTo>
                    <a:pt x="1007" y="4174"/>
                    <a:pt x="1007" y="4174"/>
                    <a:pt x="1008" y="4173"/>
                  </a:cubicBezTo>
                  <a:lnTo>
                    <a:pt x="1008" y="4173"/>
                  </a:lnTo>
                  <a:cubicBezTo>
                    <a:pt x="1007" y="4175"/>
                    <a:pt x="1006" y="4176"/>
                    <a:pt x="1005" y="4177"/>
                  </a:cubicBezTo>
                  <a:lnTo>
                    <a:pt x="1006" y="4175"/>
                  </a:lnTo>
                  <a:lnTo>
                    <a:pt x="1006" y="4175"/>
                  </a:lnTo>
                  <a:cubicBezTo>
                    <a:pt x="999" y="4184"/>
                    <a:pt x="990" y="4192"/>
                    <a:pt x="982" y="4200"/>
                  </a:cubicBezTo>
                  <a:cubicBezTo>
                    <a:pt x="959" y="4223"/>
                    <a:pt x="936" y="4269"/>
                    <a:pt x="914" y="4292"/>
                  </a:cubicBezTo>
                  <a:cubicBezTo>
                    <a:pt x="908" y="4297"/>
                    <a:pt x="902" y="4303"/>
                    <a:pt x="891" y="4314"/>
                  </a:cubicBezTo>
                  <a:cubicBezTo>
                    <a:pt x="891" y="4335"/>
                    <a:pt x="872" y="4356"/>
                    <a:pt x="852" y="4376"/>
                  </a:cubicBezTo>
                  <a:lnTo>
                    <a:pt x="852" y="4376"/>
                  </a:lnTo>
                  <a:cubicBezTo>
                    <a:pt x="852" y="4376"/>
                    <a:pt x="852" y="4376"/>
                    <a:pt x="852" y="4376"/>
                  </a:cubicBezTo>
                  <a:lnTo>
                    <a:pt x="852" y="4376"/>
                  </a:lnTo>
                  <a:cubicBezTo>
                    <a:pt x="850" y="4378"/>
                    <a:pt x="848" y="4380"/>
                    <a:pt x="846" y="4382"/>
                  </a:cubicBezTo>
                  <a:lnTo>
                    <a:pt x="846" y="4382"/>
                  </a:lnTo>
                  <a:cubicBezTo>
                    <a:pt x="848" y="4380"/>
                    <a:pt x="850" y="4378"/>
                    <a:pt x="852" y="4376"/>
                  </a:cubicBezTo>
                  <a:lnTo>
                    <a:pt x="852" y="4376"/>
                  </a:lnTo>
                  <a:cubicBezTo>
                    <a:pt x="828" y="4424"/>
                    <a:pt x="795" y="4461"/>
                    <a:pt x="777" y="4497"/>
                  </a:cubicBezTo>
                  <a:cubicBezTo>
                    <a:pt x="754" y="4543"/>
                    <a:pt x="708" y="4565"/>
                    <a:pt x="685" y="4611"/>
                  </a:cubicBezTo>
                  <a:cubicBezTo>
                    <a:pt x="663" y="4657"/>
                    <a:pt x="640" y="4680"/>
                    <a:pt x="617" y="4702"/>
                  </a:cubicBezTo>
                  <a:cubicBezTo>
                    <a:pt x="594" y="4725"/>
                    <a:pt x="594" y="4725"/>
                    <a:pt x="594" y="4748"/>
                  </a:cubicBezTo>
                  <a:cubicBezTo>
                    <a:pt x="575" y="4767"/>
                    <a:pt x="557" y="4785"/>
                    <a:pt x="538" y="4817"/>
                  </a:cubicBezTo>
                  <a:lnTo>
                    <a:pt x="538" y="4817"/>
                  </a:lnTo>
                  <a:cubicBezTo>
                    <a:pt x="526" y="4817"/>
                    <a:pt x="526" y="4821"/>
                    <a:pt x="526" y="4839"/>
                  </a:cubicBezTo>
                  <a:cubicBezTo>
                    <a:pt x="526" y="4829"/>
                    <a:pt x="531" y="4823"/>
                    <a:pt x="536" y="4820"/>
                  </a:cubicBezTo>
                  <a:lnTo>
                    <a:pt x="536" y="4820"/>
                  </a:lnTo>
                  <a:cubicBezTo>
                    <a:pt x="533" y="4826"/>
                    <a:pt x="529" y="4832"/>
                    <a:pt x="526" y="4839"/>
                  </a:cubicBezTo>
                  <a:cubicBezTo>
                    <a:pt x="480" y="4885"/>
                    <a:pt x="457" y="4931"/>
                    <a:pt x="412" y="4976"/>
                  </a:cubicBezTo>
                  <a:cubicBezTo>
                    <a:pt x="389" y="4999"/>
                    <a:pt x="366" y="5045"/>
                    <a:pt x="343" y="5090"/>
                  </a:cubicBezTo>
                  <a:cubicBezTo>
                    <a:pt x="320" y="5113"/>
                    <a:pt x="297" y="5159"/>
                    <a:pt x="275" y="5182"/>
                  </a:cubicBezTo>
                  <a:cubicBezTo>
                    <a:pt x="183" y="5296"/>
                    <a:pt x="115" y="5410"/>
                    <a:pt x="46" y="5524"/>
                  </a:cubicBezTo>
                  <a:cubicBezTo>
                    <a:pt x="1" y="5593"/>
                    <a:pt x="23" y="5684"/>
                    <a:pt x="69" y="5730"/>
                  </a:cubicBezTo>
                  <a:cubicBezTo>
                    <a:pt x="115" y="5775"/>
                    <a:pt x="160" y="5798"/>
                    <a:pt x="206" y="5798"/>
                  </a:cubicBezTo>
                  <a:cubicBezTo>
                    <a:pt x="252" y="5798"/>
                    <a:pt x="297" y="5775"/>
                    <a:pt x="320" y="5730"/>
                  </a:cubicBezTo>
                  <a:cubicBezTo>
                    <a:pt x="366" y="5707"/>
                    <a:pt x="389" y="5661"/>
                    <a:pt x="412" y="5638"/>
                  </a:cubicBezTo>
                  <a:cubicBezTo>
                    <a:pt x="434" y="5615"/>
                    <a:pt x="457" y="5570"/>
                    <a:pt x="480" y="5547"/>
                  </a:cubicBezTo>
                  <a:cubicBezTo>
                    <a:pt x="548" y="5478"/>
                    <a:pt x="594" y="5387"/>
                    <a:pt x="640" y="5319"/>
                  </a:cubicBezTo>
                  <a:cubicBezTo>
                    <a:pt x="640" y="5319"/>
                    <a:pt x="640" y="5341"/>
                    <a:pt x="640" y="5341"/>
                  </a:cubicBezTo>
                  <a:cubicBezTo>
                    <a:pt x="644" y="5332"/>
                    <a:pt x="649" y="5323"/>
                    <a:pt x="654" y="5314"/>
                  </a:cubicBezTo>
                  <a:lnTo>
                    <a:pt x="654" y="5314"/>
                  </a:lnTo>
                  <a:cubicBezTo>
                    <a:pt x="659" y="5310"/>
                    <a:pt x="661" y="5304"/>
                    <a:pt x="662" y="5300"/>
                  </a:cubicBezTo>
                  <a:lnTo>
                    <a:pt x="662" y="5300"/>
                  </a:lnTo>
                  <a:cubicBezTo>
                    <a:pt x="706" y="5222"/>
                    <a:pt x="764" y="5145"/>
                    <a:pt x="822" y="5068"/>
                  </a:cubicBezTo>
                  <a:cubicBezTo>
                    <a:pt x="914" y="4953"/>
                    <a:pt x="982" y="4839"/>
                    <a:pt x="1073" y="4748"/>
                  </a:cubicBezTo>
                  <a:cubicBezTo>
                    <a:pt x="1051" y="4748"/>
                    <a:pt x="1051" y="4771"/>
                    <a:pt x="1028" y="4771"/>
                  </a:cubicBezTo>
                  <a:cubicBezTo>
                    <a:pt x="1210" y="4543"/>
                    <a:pt x="1393" y="4292"/>
                    <a:pt x="1553" y="4040"/>
                  </a:cubicBezTo>
                  <a:lnTo>
                    <a:pt x="1553" y="4040"/>
                  </a:lnTo>
                  <a:cubicBezTo>
                    <a:pt x="1553" y="4047"/>
                    <a:pt x="1553" y="4051"/>
                    <a:pt x="1552" y="4055"/>
                  </a:cubicBezTo>
                  <a:lnTo>
                    <a:pt x="1552" y="4055"/>
                  </a:lnTo>
                  <a:cubicBezTo>
                    <a:pt x="1662" y="3903"/>
                    <a:pt x="1788" y="3733"/>
                    <a:pt x="1895" y="3584"/>
                  </a:cubicBezTo>
                  <a:cubicBezTo>
                    <a:pt x="1986" y="3424"/>
                    <a:pt x="2078" y="3264"/>
                    <a:pt x="2192" y="3105"/>
                  </a:cubicBezTo>
                  <a:cubicBezTo>
                    <a:pt x="2283" y="2945"/>
                    <a:pt x="2374" y="2808"/>
                    <a:pt x="2466" y="2648"/>
                  </a:cubicBezTo>
                  <a:cubicBezTo>
                    <a:pt x="2511" y="2557"/>
                    <a:pt x="2557" y="2488"/>
                    <a:pt x="2603" y="2397"/>
                  </a:cubicBezTo>
                  <a:cubicBezTo>
                    <a:pt x="2648" y="2329"/>
                    <a:pt x="2694" y="2237"/>
                    <a:pt x="2763" y="2146"/>
                  </a:cubicBezTo>
                  <a:cubicBezTo>
                    <a:pt x="2808" y="2077"/>
                    <a:pt x="2854" y="1986"/>
                    <a:pt x="2899" y="1895"/>
                  </a:cubicBezTo>
                  <a:cubicBezTo>
                    <a:pt x="2922" y="1826"/>
                    <a:pt x="2968" y="1735"/>
                    <a:pt x="3014" y="1667"/>
                  </a:cubicBezTo>
                  <a:cubicBezTo>
                    <a:pt x="3059" y="1575"/>
                    <a:pt x="3105" y="1507"/>
                    <a:pt x="3151" y="1416"/>
                  </a:cubicBezTo>
                  <a:cubicBezTo>
                    <a:pt x="3196" y="1347"/>
                    <a:pt x="3219" y="1256"/>
                    <a:pt x="3265" y="1164"/>
                  </a:cubicBezTo>
                  <a:cubicBezTo>
                    <a:pt x="3356" y="1005"/>
                    <a:pt x="3424" y="845"/>
                    <a:pt x="3516" y="662"/>
                  </a:cubicBezTo>
                  <a:cubicBezTo>
                    <a:pt x="3561" y="594"/>
                    <a:pt x="3607" y="525"/>
                    <a:pt x="3630" y="434"/>
                  </a:cubicBezTo>
                  <a:cubicBezTo>
                    <a:pt x="3676" y="366"/>
                    <a:pt x="3721" y="274"/>
                    <a:pt x="3744" y="183"/>
                  </a:cubicBezTo>
                  <a:cubicBezTo>
                    <a:pt x="3767" y="160"/>
                    <a:pt x="3790" y="115"/>
                    <a:pt x="3812" y="69"/>
                  </a:cubicBezTo>
                  <a:cubicBezTo>
                    <a:pt x="3835" y="46"/>
                    <a:pt x="3812" y="23"/>
                    <a:pt x="3790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25"/>
            <p:cNvSpPr/>
            <p:nvPr/>
          </p:nvSpPr>
          <p:spPr>
            <a:xfrm>
              <a:off x="6689675" y="24925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15" y="0"/>
                  </a:moveTo>
                  <a:cubicBezTo>
                    <a:pt x="47" y="0"/>
                    <a:pt x="1" y="46"/>
                    <a:pt x="1" y="114"/>
                  </a:cubicBezTo>
                  <a:cubicBezTo>
                    <a:pt x="1" y="183"/>
                    <a:pt x="47" y="251"/>
                    <a:pt x="115" y="251"/>
                  </a:cubicBezTo>
                  <a:cubicBezTo>
                    <a:pt x="184" y="251"/>
                    <a:pt x="252" y="183"/>
                    <a:pt x="252" y="114"/>
                  </a:cubicBezTo>
                  <a:cubicBezTo>
                    <a:pt x="252" y="46"/>
                    <a:pt x="184" y="0"/>
                    <a:pt x="115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25"/>
            <p:cNvSpPr/>
            <p:nvPr/>
          </p:nvSpPr>
          <p:spPr>
            <a:xfrm>
              <a:off x="6713075" y="2141050"/>
              <a:ext cx="34850" cy="25000"/>
            </a:xfrm>
            <a:custGeom>
              <a:avLst/>
              <a:gdLst/>
              <a:ahLst/>
              <a:cxnLst/>
              <a:rect l="l" t="t" r="r" b="b"/>
              <a:pathLst>
                <a:path w="1394" h="1000" extrusionOk="0">
                  <a:moveTo>
                    <a:pt x="1279" y="1"/>
                  </a:moveTo>
                  <a:cubicBezTo>
                    <a:pt x="1210" y="24"/>
                    <a:pt x="1165" y="69"/>
                    <a:pt x="1096" y="92"/>
                  </a:cubicBezTo>
                  <a:cubicBezTo>
                    <a:pt x="1085" y="81"/>
                    <a:pt x="1068" y="75"/>
                    <a:pt x="1051" y="75"/>
                  </a:cubicBezTo>
                  <a:cubicBezTo>
                    <a:pt x="1034" y="75"/>
                    <a:pt x="1016" y="81"/>
                    <a:pt x="1005" y="92"/>
                  </a:cubicBezTo>
                  <a:cubicBezTo>
                    <a:pt x="914" y="115"/>
                    <a:pt x="845" y="161"/>
                    <a:pt x="754" y="206"/>
                  </a:cubicBezTo>
                  <a:cubicBezTo>
                    <a:pt x="686" y="252"/>
                    <a:pt x="617" y="298"/>
                    <a:pt x="526" y="343"/>
                  </a:cubicBezTo>
                  <a:cubicBezTo>
                    <a:pt x="457" y="412"/>
                    <a:pt x="366" y="457"/>
                    <a:pt x="275" y="526"/>
                  </a:cubicBezTo>
                  <a:cubicBezTo>
                    <a:pt x="252" y="572"/>
                    <a:pt x="206" y="594"/>
                    <a:pt x="183" y="617"/>
                  </a:cubicBezTo>
                  <a:cubicBezTo>
                    <a:pt x="161" y="640"/>
                    <a:pt x="138" y="640"/>
                    <a:pt x="115" y="663"/>
                  </a:cubicBezTo>
                  <a:cubicBezTo>
                    <a:pt x="92" y="686"/>
                    <a:pt x="69" y="708"/>
                    <a:pt x="46" y="731"/>
                  </a:cubicBezTo>
                  <a:cubicBezTo>
                    <a:pt x="46" y="754"/>
                    <a:pt x="24" y="754"/>
                    <a:pt x="24" y="777"/>
                  </a:cubicBezTo>
                  <a:cubicBezTo>
                    <a:pt x="1" y="823"/>
                    <a:pt x="24" y="868"/>
                    <a:pt x="46" y="914"/>
                  </a:cubicBezTo>
                  <a:cubicBezTo>
                    <a:pt x="92" y="937"/>
                    <a:pt x="115" y="960"/>
                    <a:pt x="161" y="960"/>
                  </a:cubicBezTo>
                  <a:lnTo>
                    <a:pt x="138" y="960"/>
                  </a:lnTo>
                  <a:cubicBezTo>
                    <a:pt x="183" y="960"/>
                    <a:pt x="206" y="982"/>
                    <a:pt x="252" y="982"/>
                  </a:cubicBezTo>
                  <a:lnTo>
                    <a:pt x="343" y="982"/>
                  </a:lnTo>
                  <a:cubicBezTo>
                    <a:pt x="355" y="994"/>
                    <a:pt x="372" y="999"/>
                    <a:pt x="389" y="999"/>
                  </a:cubicBezTo>
                  <a:cubicBezTo>
                    <a:pt x="406" y="999"/>
                    <a:pt x="423" y="994"/>
                    <a:pt x="434" y="982"/>
                  </a:cubicBezTo>
                  <a:cubicBezTo>
                    <a:pt x="457" y="960"/>
                    <a:pt x="457" y="960"/>
                    <a:pt x="480" y="960"/>
                  </a:cubicBezTo>
                  <a:cubicBezTo>
                    <a:pt x="503" y="937"/>
                    <a:pt x="503" y="914"/>
                    <a:pt x="503" y="914"/>
                  </a:cubicBezTo>
                  <a:cubicBezTo>
                    <a:pt x="503" y="891"/>
                    <a:pt x="526" y="891"/>
                    <a:pt x="526" y="868"/>
                  </a:cubicBezTo>
                  <a:cubicBezTo>
                    <a:pt x="549" y="868"/>
                    <a:pt x="549" y="845"/>
                    <a:pt x="549" y="845"/>
                  </a:cubicBezTo>
                  <a:cubicBezTo>
                    <a:pt x="556" y="838"/>
                    <a:pt x="564" y="831"/>
                    <a:pt x="571" y="823"/>
                  </a:cubicBezTo>
                  <a:lnTo>
                    <a:pt x="571" y="823"/>
                  </a:lnTo>
                  <a:cubicBezTo>
                    <a:pt x="571" y="826"/>
                    <a:pt x="570" y="845"/>
                    <a:pt x="549" y="845"/>
                  </a:cubicBezTo>
                  <a:cubicBezTo>
                    <a:pt x="571" y="845"/>
                    <a:pt x="571" y="845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658" y="739"/>
                    <a:pt x="761" y="653"/>
                    <a:pt x="845" y="549"/>
                  </a:cubicBezTo>
                  <a:cubicBezTo>
                    <a:pt x="891" y="503"/>
                    <a:pt x="959" y="435"/>
                    <a:pt x="1005" y="389"/>
                  </a:cubicBezTo>
                  <a:cubicBezTo>
                    <a:pt x="1074" y="320"/>
                    <a:pt x="1142" y="252"/>
                    <a:pt x="1233" y="206"/>
                  </a:cubicBezTo>
                  <a:cubicBezTo>
                    <a:pt x="1256" y="183"/>
                    <a:pt x="1302" y="161"/>
                    <a:pt x="1347" y="138"/>
                  </a:cubicBezTo>
                  <a:cubicBezTo>
                    <a:pt x="1370" y="115"/>
                    <a:pt x="1393" y="69"/>
                    <a:pt x="1370" y="24"/>
                  </a:cubicBezTo>
                  <a:cubicBezTo>
                    <a:pt x="1370" y="1"/>
                    <a:pt x="1325" y="1"/>
                    <a:pt x="1302" y="1"/>
                  </a:cubicBezTo>
                  <a:close/>
                </a:path>
              </a:pathLst>
            </a:custGeom>
            <a:solidFill>
              <a:srgbClr val="D43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25"/>
            <p:cNvSpPr/>
            <p:nvPr/>
          </p:nvSpPr>
          <p:spPr>
            <a:xfrm>
              <a:off x="6681125" y="2178725"/>
              <a:ext cx="26275" cy="36550"/>
            </a:xfrm>
            <a:custGeom>
              <a:avLst/>
              <a:gdLst/>
              <a:ahLst/>
              <a:cxnLst/>
              <a:rect l="l" t="t" r="r" b="b"/>
              <a:pathLst>
                <a:path w="1051" h="1462" extrusionOk="0">
                  <a:moveTo>
                    <a:pt x="982" y="0"/>
                  </a:moveTo>
                  <a:cubicBezTo>
                    <a:pt x="982" y="0"/>
                    <a:pt x="959" y="23"/>
                    <a:pt x="959" y="23"/>
                  </a:cubicBezTo>
                  <a:cubicBezTo>
                    <a:pt x="936" y="46"/>
                    <a:pt x="914" y="69"/>
                    <a:pt x="891" y="114"/>
                  </a:cubicBezTo>
                  <a:cubicBezTo>
                    <a:pt x="868" y="114"/>
                    <a:pt x="845" y="137"/>
                    <a:pt x="845" y="160"/>
                  </a:cubicBezTo>
                  <a:cubicBezTo>
                    <a:pt x="822" y="206"/>
                    <a:pt x="799" y="229"/>
                    <a:pt x="777" y="251"/>
                  </a:cubicBezTo>
                  <a:cubicBezTo>
                    <a:pt x="754" y="274"/>
                    <a:pt x="731" y="297"/>
                    <a:pt x="708" y="343"/>
                  </a:cubicBezTo>
                  <a:cubicBezTo>
                    <a:pt x="617" y="457"/>
                    <a:pt x="526" y="571"/>
                    <a:pt x="434" y="708"/>
                  </a:cubicBezTo>
                  <a:cubicBezTo>
                    <a:pt x="389" y="754"/>
                    <a:pt x="343" y="822"/>
                    <a:pt x="297" y="891"/>
                  </a:cubicBezTo>
                  <a:cubicBezTo>
                    <a:pt x="274" y="936"/>
                    <a:pt x="229" y="982"/>
                    <a:pt x="206" y="1027"/>
                  </a:cubicBezTo>
                  <a:cubicBezTo>
                    <a:pt x="183" y="1073"/>
                    <a:pt x="137" y="1119"/>
                    <a:pt x="115" y="1164"/>
                  </a:cubicBezTo>
                  <a:cubicBezTo>
                    <a:pt x="115" y="1187"/>
                    <a:pt x="92" y="1210"/>
                    <a:pt x="69" y="1233"/>
                  </a:cubicBezTo>
                  <a:cubicBezTo>
                    <a:pt x="46" y="1256"/>
                    <a:pt x="23" y="1279"/>
                    <a:pt x="23" y="1301"/>
                  </a:cubicBezTo>
                  <a:cubicBezTo>
                    <a:pt x="1" y="1347"/>
                    <a:pt x="1" y="1393"/>
                    <a:pt x="23" y="1438"/>
                  </a:cubicBezTo>
                  <a:cubicBezTo>
                    <a:pt x="46" y="1461"/>
                    <a:pt x="69" y="1461"/>
                    <a:pt x="92" y="1461"/>
                  </a:cubicBezTo>
                  <a:cubicBezTo>
                    <a:pt x="115" y="1461"/>
                    <a:pt x="137" y="1461"/>
                    <a:pt x="160" y="1438"/>
                  </a:cubicBezTo>
                  <a:cubicBezTo>
                    <a:pt x="206" y="1393"/>
                    <a:pt x="252" y="1347"/>
                    <a:pt x="274" y="1301"/>
                  </a:cubicBezTo>
                  <a:cubicBezTo>
                    <a:pt x="320" y="1256"/>
                    <a:pt x="343" y="1210"/>
                    <a:pt x="366" y="1164"/>
                  </a:cubicBezTo>
                  <a:cubicBezTo>
                    <a:pt x="389" y="1119"/>
                    <a:pt x="411" y="1050"/>
                    <a:pt x="434" y="1005"/>
                  </a:cubicBezTo>
                  <a:cubicBezTo>
                    <a:pt x="480" y="959"/>
                    <a:pt x="503" y="891"/>
                    <a:pt x="548" y="822"/>
                  </a:cubicBezTo>
                  <a:cubicBezTo>
                    <a:pt x="594" y="754"/>
                    <a:pt x="617" y="708"/>
                    <a:pt x="662" y="639"/>
                  </a:cubicBezTo>
                  <a:cubicBezTo>
                    <a:pt x="708" y="571"/>
                    <a:pt x="731" y="503"/>
                    <a:pt x="777" y="434"/>
                  </a:cubicBezTo>
                  <a:cubicBezTo>
                    <a:pt x="845" y="343"/>
                    <a:pt x="914" y="229"/>
                    <a:pt x="982" y="137"/>
                  </a:cubicBezTo>
                  <a:cubicBezTo>
                    <a:pt x="1005" y="114"/>
                    <a:pt x="1005" y="114"/>
                    <a:pt x="1028" y="92"/>
                  </a:cubicBezTo>
                  <a:cubicBezTo>
                    <a:pt x="1028" y="69"/>
                    <a:pt x="1051" y="46"/>
                    <a:pt x="1028" y="23"/>
                  </a:cubicBezTo>
                  <a:cubicBezTo>
                    <a:pt x="1005" y="23"/>
                    <a:pt x="1005" y="0"/>
                    <a:pt x="982" y="0"/>
                  </a:cubicBezTo>
                  <a:close/>
                </a:path>
              </a:pathLst>
            </a:custGeom>
            <a:solidFill>
              <a:srgbClr val="D43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25"/>
            <p:cNvSpPr/>
            <p:nvPr/>
          </p:nvSpPr>
          <p:spPr>
            <a:xfrm>
              <a:off x="6777000" y="2206100"/>
              <a:ext cx="38825" cy="12600"/>
            </a:xfrm>
            <a:custGeom>
              <a:avLst/>
              <a:gdLst/>
              <a:ahLst/>
              <a:cxnLst/>
              <a:rect l="l" t="t" r="r" b="b"/>
              <a:pathLst>
                <a:path w="1553" h="504" extrusionOk="0">
                  <a:moveTo>
                    <a:pt x="890" y="1"/>
                  </a:moveTo>
                  <a:cubicBezTo>
                    <a:pt x="776" y="24"/>
                    <a:pt x="662" y="24"/>
                    <a:pt x="571" y="47"/>
                  </a:cubicBezTo>
                  <a:cubicBezTo>
                    <a:pt x="457" y="69"/>
                    <a:pt x="343" y="69"/>
                    <a:pt x="251" y="92"/>
                  </a:cubicBezTo>
                  <a:cubicBezTo>
                    <a:pt x="228" y="92"/>
                    <a:pt x="183" y="115"/>
                    <a:pt x="160" y="115"/>
                  </a:cubicBezTo>
                  <a:cubicBezTo>
                    <a:pt x="91" y="138"/>
                    <a:pt x="23" y="138"/>
                    <a:pt x="0" y="206"/>
                  </a:cubicBezTo>
                  <a:cubicBezTo>
                    <a:pt x="0" y="229"/>
                    <a:pt x="0" y="252"/>
                    <a:pt x="0" y="275"/>
                  </a:cubicBezTo>
                  <a:cubicBezTo>
                    <a:pt x="0" y="298"/>
                    <a:pt x="23" y="298"/>
                    <a:pt x="23" y="321"/>
                  </a:cubicBezTo>
                  <a:cubicBezTo>
                    <a:pt x="23" y="343"/>
                    <a:pt x="46" y="343"/>
                    <a:pt x="69" y="366"/>
                  </a:cubicBezTo>
                  <a:cubicBezTo>
                    <a:pt x="91" y="389"/>
                    <a:pt x="114" y="412"/>
                    <a:pt x="137" y="435"/>
                  </a:cubicBezTo>
                  <a:cubicBezTo>
                    <a:pt x="160" y="457"/>
                    <a:pt x="183" y="480"/>
                    <a:pt x="228" y="503"/>
                  </a:cubicBezTo>
                  <a:lnTo>
                    <a:pt x="320" y="503"/>
                  </a:lnTo>
                  <a:cubicBezTo>
                    <a:pt x="343" y="503"/>
                    <a:pt x="343" y="480"/>
                    <a:pt x="365" y="480"/>
                  </a:cubicBezTo>
                  <a:cubicBezTo>
                    <a:pt x="434" y="435"/>
                    <a:pt x="525" y="412"/>
                    <a:pt x="594" y="389"/>
                  </a:cubicBezTo>
                  <a:cubicBezTo>
                    <a:pt x="616" y="366"/>
                    <a:pt x="662" y="366"/>
                    <a:pt x="708" y="343"/>
                  </a:cubicBezTo>
                  <a:cubicBezTo>
                    <a:pt x="753" y="343"/>
                    <a:pt x="822" y="321"/>
                    <a:pt x="868" y="321"/>
                  </a:cubicBezTo>
                  <a:cubicBezTo>
                    <a:pt x="936" y="298"/>
                    <a:pt x="982" y="275"/>
                    <a:pt x="1050" y="275"/>
                  </a:cubicBezTo>
                  <a:cubicBezTo>
                    <a:pt x="1119" y="252"/>
                    <a:pt x="1187" y="252"/>
                    <a:pt x="1256" y="252"/>
                  </a:cubicBezTo>
                  <a:lnTo>
                    <a:pt x="1461" y="252"/>
                  </a:lnTo>
                  <a:cubicBezTo>
                    <a:pt x="1467" y="255"/>
                    <a:pt x="1474" y="257"/>
                    <a:pt x="1480" y="257"/>
                  </a:cubicBezTo>
                  <a:cubicBezTo>
                    <a:pt x="1519" y="257"/>
                    <a:pt x="1552" y="203"/>
                    <a:pt x="1552" y="184"/>
                  </a:cubicBezTo>
                  <a:cubicBezTo>
                    <a:pt x="1552" y="161"/>
                    <a:pt x="1529" y="138"/>
                    <a:pt x="1529" y="115"/>
                  </a:cubicBezTo>
                  <a:cubicBezTo>
                    <a:pt x="1507" y="92"/>
                    <a:pt x="1484" y="92"/>
                    <a:pt x="1461" y="92"/>
                  </a:cubicBezTo>
                  <a:cubicBezTo>
                    <a:pt x="1438" y="69"/>
                    <a:pt x="1415" y="69"/>
                    <a:pt x="1393" y="69"/>
                  </a:cubicBezTo>
                  <a:lnTo>
                    <a:pt x="1301" y="69"/>
                  </a:lnTo>
                  <a:cubicBezTo>
                    <a:pt x="1278" y="69"/>
                    <a:pt x="1278" y="47"/>
                    <a:pt x="1278" y="47"/>
                  </a:cubicBezTo>
                  <a:cubicBezTo>
                    <a:pt x="1256" y="24"/>
                    <a:pt x="1233" y="24"/>
                    <a:pt x="1210" y="1"/>
                  </a:cubicBezTo>
                  <a:close/>
                </a:path>
              </a:pathLst>
            </a:custGeom>
            <a:solidFill>
              <a:srgbClr val="61D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25"/>
            <p:cNvSpPr/>
            <p:nvPr/>
          </p:nvSpPr>
          <p:spPr>
            <a:xfrm>
              <a:off x="6721075" y="2223800"/>
              <a:ext cx="41675" cy="21700"/>
            </a:xfrm>
            <a:custGeom>
              <a:avLst/>
              <a:gdLst/>
              <a:ahLst/>
              <a:cxnLst/>
              <a:rect l="l" t="t" r="r" b="b"/>
              <a:pathLst>
                <a:path w="1667" h="868" extrusionOk="0">
                  <a:moveTo>
                    <a:pt x="1598" y="1"/>
                  </a:moveTo>
                  <a:cubicBezTo>
                    <a:pt x="1507" y="46"/>
                    <a:pt x="1415" y="92"/>
                    <a:pt x="1324" y="115"/>
                  </a:cubicBezTo>
                  <a:cubicBezTo>
                    <a:pt x="1233" y="160"/>
                    <a:pt x="1142" y="206"/>
                    <a:pt x="1027" y="252"/>
                  </a:cubicBezTo>
                  <a:cubicBezTo>
                    <a:pt x="959" y="297"/>
                    <a:pt x="868" y="320"/>
                    <a:pt x="776" y="366"/>
                  </a:cubicBezTo>
                  <a:cubicBezTo>
                    <a:pt x="685" y="389"/>
                    <a:pt x="594" y="434"/>
                    <a:pt x="480" y="457"/>
                  </a:cubicBezTo>
                  <a:cubicBezTo>
                    <a:pt x="457" y="480"/>
                    <a:pt x="411" y="503"/>
                    <a:pt x="366" y="503"/>
                  </a:cubicBezTo>
                  <a:cubicBezTo>
                    <a:pt x="297" y="526"/>
                    <a:pt x="251" y="548"/>
                    <a:pt x="206" y="571"/>
                  </a:cubicBezTo>
                  <a:cubicBezTo>
                    <a:pt x="137" y="594"/>
                    <a:pt x="92" y="617"/>
                    <a:pt x="46" y="662"/>
                  </a:cubicBezTo>
                  <a:cubicBezTo>
                    <a:pt x="0" y="708"/>
                    <a:pt x="0" y="754"/>
                    <a:pt x="23" y="799"/>
                  </a:cubicBezTo>
                  <a:cubicBezTo>
                    <a:pt x="23" y="845"/>
                    <a:pt x="46" y="868"/>
                    <a:pt x="92" y="868"/>
                  </a:cubicBezTo>
                  <a:lnTo>
                    <a:pt x="183" y="868"/>
                  </a:lnTo>
                  <a:cubicBezTo>
                    <a:pt x="183" y="845"/>
                    <a:pt x="206" y="845"/>
                    <a:pt x="229" y="845"/>
                  </a:cubicBezTo>
                  <a:cubicBezTo>
                    <a:pt x="251" y="822"/>
                    <a:pt x="297" y="799"/>
                    <a:pt x="320" y="799"/>
                  </a:cubicBezTo>
                  <a:cubicBezTo>
                    <a:pt x="366" y="777"/>
                    <a:pt x="434" y="754"/>
                    <a:pt x="480" y="708"/>
                  </a:cubicBezTo>
                  <a:cubicBezTo>
                    <a:pt x="525" y="685"/>
                    <a:pt x="594" y="662"/>
                    <a:pt x="639" y="640"/>
                  </a:cubicBezTo>
                  <a:cubicBezTo>
                    <a:pt x="731" y="617"/>
                    <a:pt x="799" y="571"/>
                    <a:pt x="868" y="526"/>
                  </a:cubicBezTo>
                  <a:cubicBezTo>
                    <a:pt x="936" y="503"/>
                    <a:pt x="982" y="480"/>
                    <a:pt x="1050" y="434"/>
                  </a:cubicBezTo>
                  <a:cubicBezTo>
                    <a:pt x="1119" y="389"/>
                    <a:pt x="1187" y="343"/>
                    <a:pt x="1256" y="320"/>
                  </a:cubicBezTo>
                  <a:cubicBezTo>
                    <a:pt x="1324" y="274"/>
                    <a:pt x="1370" y="229"/>
                    <a:pt x="1438" y="206"/>
                  </a:cubicBezTo>
                  <a:cubicBezTo>
                    <a:pt x="1507" y="160"/>
                    <a:pt x="1575" y="138"/>
                    <a:pt x="1644" y="92"/>
                  </a:cubicBezTo>
                  <a:cubicBezTo>
                    <a:pt x="1667" y="69"/>
                    <a:pt x="1667" y="46"/>
                    <a:pt x="1667" y="23"/>
                  </a:cubicBezTo>
                  <a:cubicBezTo>
                    <a:pt x="1644" y="1"/>
                    <a:pt x="1644" y="1"/>
                    <a:pt x="1621" y="1"/>
                  </a:cubicBezTo>
                  <a:close/>
                </a:path>
              </a:pathLst>
            </a:custGeom>
            <a:solidFill>
              <a:srgbClr val="61D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25"/>
            <p:cNvSpPr/>
            <p:nvPr/>
          </p:nvSpPr>
          <p:spPr>
            <a:xfrm>
              <a:off x="6717075" y="2243200"/>
              <a:ext cx="2300" cy="2875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46" y="1"/>
                  </a:moveTo>
                  <a:cubicBezTo>
                    <a:pt x="23" y="1"/>
                    <a:pt x="1" y="23"/>
                    <a:pt x="1" y="46"/>
                  </a:cubicBezTo>
                  <a:cubicBezTo>
                    <a:pt x="1" y="92"/>
                    <a:pt x="23" y="115"/>
                    <a:pt x="46" y="115"/>
                  </a:cubicBezTo>
                  <a:cubicBezTo>
                    <a:pt x="69" y="115"/>
                    <a:pt x="92" y="92"/>
                    <a:pt x="92" y="69"/>
                  </a:cubicBezTo>
                  <a:cubicBezTo>
                    <a:pt x="92" y="46"/>
                    <a:pt x="92" y="1"/>
                    <a:pt x="46" y="1"/>
                  </a:cubicBezTo>
                  <a:close/>
                </a:path>
              </a:pathLst>
            </a:custGeom>
            <a:solidFill>
              <a:srgbClr val="61D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25"/>
            <p:cNvSpPr/>
            <p:nvPr/>
          </p:nvSpPr>
          <p:spPr>
            <a:xfrm>
              <a:off x="6702800" y="2203250"/>
              <a:ext cx="116450" cy="67375"/>
            </a:xfrm>
            <a:custGeom>
              <a:avLst/>
              <a:gdLst/>
              <a:ahLst/>
              <a:cxnLst/>
              <a:rect l="l" t="t" r="r" b="b"/>
              <a:pathLst>
                <a:path w="4658" h="2695" extrusionOk="0">
                  <a:moveTo>
                    <a:pt x="4041" y="206"/>
                  </a:moveTo>
                  <a:cubicBezTo>
                    <a:pt x="4132" y="206"/>
                    <a:pt x="4201" y="229"/>
                    <a:pt x="4269" y="252"/>
                  </a:cubicBezTo>
                  <a:cubicBezTo>
                    <a:pt x="4292" y="252"/>
                    <a:pt x="4338" y="275"/>
                    <a:pt x="4361" y="275"/>
                  </a:cubicBezTo>
                  <a:cubicBezTo>
                    <a:pt x="4383" y="298"/>
                    <a:pt x="4383" y="298"/>
                    <a:pt x="4406" y="320"/>
                  </a:cubicBezTo>
                  <a:lnTo>
                    <a:pt x="4429" y="343"/>
                  </a:lnTo>
                  <a:cubicBezTo>
                    <a:pt x="4429" y="366"/>
                    <a:pt x="4429" y="389"/>
                    <a:pt x="4452" y="389"/>
                  </a:cubicBezTo>
                  <a:cubicBezTo>
                    <a:pt x="4452" y="412"/>
                    <a:pt x="4452" y="435"/>
                    <a:pt x="4452" y="457"/>
                  </a:cubicBezTo>
                  <a:cubicBezTo>
                    <a:pt x="4452" y="480"/>
                    <a:pt x="4429" y="503"/>
                    <a:pt x="4429" y="526"/>
                  </a:cubicBezTo>
                  <a:cubicBezTo>
                    <a:pt x="4406" y="571"/>
                    <a:pt x="4383" y="617"/>
                    <a:pt x="4361" y="663"/>
                  </a:cubicBezTo>
                  <a:cubicBezTo>
                    <a:pt x="4292" y="777"/>
                    <a:pt x="4201" y="891"/>
                    <a:pt x="4087" y="1005"/>
                  </a:cubicBezTo>
                  <a:cubicBezTo>
                    <a:pt x="3995" y="1074"/>
                    <a:pt x="3904" y="1142"/>
                    <a:pt x="3813" y="1233"/>
                  </a:cubicBezTo>
                  <a:cubicBezTo>
                    <a:pt x="3721" y="1302"/>
                    <a:pt x="3653" y="1370"/>
                    <a:pt x="3562" y="1439"/>
                  </a:cubicBezTo>
                  <a:cubicBezTo>
                    <a:pt x="3516" y="1233"/>
                    <a:pt x="3448" y="1028"/>
                    <a:pt x="3356" y="845"/>
                  </a:cubicBezTo>
                  <a:cubicBezTo>
                    <a:pt x="3265" y="640"/>
                    <a:pt x="3151" y="480"/>
                    <a:pt x="3037" y="320"/>
                  </a:cubicBezTo>
                  <a:lnTo>
                    <a:pt x="3082" y="320"/>
                  </a:lnTo>
                  <a:cubicBezTo>
                    <a:pt x="3174" y="298"/>
                    <a:pt x="3265" y="275"/>
                    <a:pt x="3356" y="252"/>
                  </a:cubicBezTo>
                  <a:cubicBezTo>
                    <a:pt x="3516" y="229"/>
                    <a:pt x="3744" y="206"/>
                    <a:pt x="3950" y="206"/>
                  </a:cubicBezTo>
                  <a:close/>
                  <a:moveTo>
                    <a:pt x="3950" y="1"/>
                  </a:moveTo>
                  <a:cubicBezTo>
                    <a:pt x="3858" y="1"/>
                    <a:pt x="3790" y="1"/>
                    <a:pt x="3699" y="24"/>
                  </a:cubicBezTo>
                  <a:cubicBezTo>
                    <a:pt x="3539" y="24"/>
                    <a:pt x="3356" y="46"/>
                    <a:pt x="3219" y="69"/>
                  </a:cubicBezTo>
                  <a:lnTo>
                    <a:pt x="3037" y="115"/>
                  </a:lnTo>
                  <a:cubicBezTo>
                    <a:pt x="2991" y="115"/>
                    <a:pt x="2923" y="138"/>
                    <a:pt x="2877" y="138"/>
                  </a:cubicBezTo>
                  <a:lnTo>
                    <a:pt x="2854" y="115"/>
                  </a:lnTo>
                  <a:lnTo>
                    <a:pt x="2831" y="115"/>
                  </a:lnTo>
                  <a:cubicBezTo>
                    <a:pt x="2831" y="115"/>
                    <a:pt x="2808" y="92"/>
                    <a:pt x="2786" y="92"/>
                  </a:cubicBezTo>
                  <a:lnTo>
                    <a:pt x="2740" y="92"/>
                  </a:lnTo>
                  <a:cubicBezTo>
                    <a:pt x="2740" y="92"/>
                    <a:pt x="2717" y="115"/>
                    <a:pt x="2694" y="115"/>
                  </a:cubicBezTo>
                  <a:cubicBezTo>
                    <a:pt x="1827" y="549"/>
                    <a:pt x="960" y="982"/>
                    <a:pt x="92" y="1416"/>
                  </a:cubicBezTo>
                  <a:cubicBezTo>
                    <a:pt x="47" y="1462"/>
                    <a:pt x="24" y="1507"/>
                    <a:pt x="1" y="1553"/>
                  </a:cubicBezTo>
                  <a:cubicBezTo>
                    <a:pt x="24" y="1576"/>
                    <a:pt x="69" y="1599"/>
                    <a:pt x="115" y="1621"/>
                  </a:cubicBezTo>
                  <a:cubicBezTo>
                    <a:pt x="823" y="1279"/>
                    <a:pt x="1530" y="937"/>
                    <a:pt x="2238" y="571"/>
                  </a:cubicBezTo>
                  <a:lnTo>
                    <a:pt x="2763" y="320"/>
                  </a:lnTo>
                  <a:lnTo>
                    <a:pt x="2786" y="343"/>
                  </a:lnTo>
                  <a:cubicBezTo>
                    <a:pt x="2923" y="480"/>
                    <a:pt x="3014" y="640"/>
                    <a:pt x="3128" y="800"/>
                  </a:cubicBezTo>
                  <a:cubicBezTo>
                    <a:pt x="3219" y="1005"/>
                    <a:pt x="3311" y="1211"/>
                    <a:pt x="3356" y="1439"/>
                  </a:cubicBezTo>
                  <a:cubicBezTo>
                    <a:pt x="3379" y="1507"/>
                    <a:pt x="3402" y="1576"/>
                    <a:pt x="3402" y="1644"/>
                  </a:cubicBezTo>
                  <a:lnTo>
                    <a:pt x="2968" y="1873"/>
                  </a:lnTo>
                  <a:lnTo>
                    <a:pt x="1553" y="2557"/>
                  </a:lnTo>
                  <a:cubicBezTo>
                    <a:pt x="1621" y="2603"/>
                    <a:pt x="1690" y="2649"/>
                    <a:pt x="1758" y="2694"/>
                  </a:cubicBezTo>
                  <a:lnTo>
                    <a:pt x="2649" y="2261"/>
                  </a:lnTo>
                  <a:lnTo>
                    <a:pt x="3516" y="1804"/>
                  </a:lnTo>
                  <a:cubicBezTo>
                    <a:pt x="3539" y="1804"/>
                    <a:pt x="3562" y="1781"/>
                    <a:pt x="3562" y="1758"/>
                  </a:cubicBezTo>
                  <a:cubicBezTo>
                    <a:pt x="3607" y="1736"/>
                    <a:pt x="3607" y="1713"/>
                    <a:pt x="3607" y="1667"/>
                  </a:cubicBezTo>
                  <a:cubicBezTo>
                    <a:pt x="3744" y="1553"/>
                    <a:pt x="3881" y="1439"/>
                    <a:pt x="4018" y="1325"/>
                  </a:cubicBezTo>
                  <a:cubicBezTo>
                    <a:pt x="4155" y="1211"/>
                    <a:pt x="4269" y="1096"/>
                    <a:pt x="4383" y="982"/>
                  </a:cubicBezTo>
                  <a:cubicBezTo>
                    <a:pt x="4429" y="914"/>
                    <a:pt x="4497" y="845"/>
                    <a:pt x="4520" y="777"/>
                  </a:cubicBezTo>
                  <a:cubicBezTo>
                    <a:pt x="4589" y="708"/>
                    <a:pt x="4612" y="640"/>
                    <a:pt x="4634" y="571"/>
                  </a:cubicBezTo>
                  <a:cubicBezTo>
                    <a:pt x="4657" y="503"/>
                    <a:pt x="4657" y="435"/>
                    <a:pt x="4634" y="366"/>
                  </a:cubicBezTo>
                  <a:cubicBezTo>
                    <a:pt x="4634" y="298"/>
                    <a:pt x="4589" y="229"/>
                    <a:pt x="4543" y="161"/>
                  </a:cubicBezTo>
                  <a:cubicBezTo>
                    <a:pt x="4520" y="138"/>
                    <a:pt x="4497" y="115"/>
                    <a:pt x="4452" y="115"/>
                  </a:cubicBezTo>
                  <a:cubicBezTo>
                    <a:pt x="4383" y="69"/>
                    <a:pt x="4292" y="46"/>
                    <a:pt x="4201" y="24"/>
                  </a:cubicBezTo>
                  <a:cubicBezTo>
                    <a:pt x="4132" y="1"/>
                    <a:pt x="4041" y="1"/>
                    <a:pt x="3973" y="1"/>
                  </a:cubicBezTo>
                  <a:close/>
                </a:path>
              </a:pathLst>
            </a:custGeom>
            <a:solidFill>
              <a:srgbClr val="469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25"/>
            <p:cNvSpPr/>
            <p:nvPr/>
          </p:nvSpPr>
          <p:spPr>
            <a:xfrm>
              <a:off x="6552725" y="1979000"/>
              <a:ext cx="24575" cy="151825"/>
            </a:xfrm>
            <a:custGeom>
              <a:avLst/>
              <a:gdLst/>
              <a:ahLst/>
              <a:cxnLst/>
              <a:rect l="l" t="t" r="r" b="b"/>
              <a:pathLst>
                <a:path w="983" h="6073" extrusionOk="0">
                  <a:moveTo>
                    <a:pt x="868" y="1"/>
                  </a:moveTo>
                  <a:cubicBezTo>
                    <a:pt x="845" y="1"/>
                    <a:pt x="823" y="23"/>
                    <a:pt x="800" y="46"/>
                  </a:cubicBezTo>
                  <a:cubicBezTo>
                    <a:pt x="800" y="46"/>
                    <a:pt x="777" y="69"/>
                    <a:pt x="777" y="115"/>
                  </a:cubicBezTo>
                  <a:cubicBezTo>
                    <a:pt x="526" y="2032"/>
                    <a:pt x="252" y="3972"/>
                    <a:pt x="1" y="5912"/>
                  </a:cubicBezTo>
                  <a:cubicBezTo>
                    <a:pt x="46" y="5958"/>
                    <a:pt x="115" y="6026"/>
                    <a:pt x="161" y="6072"/>
                  </a:cubicBezTo>
                  <a:cubicBezTo>
                    <a:pt x="412" y="4360"/>
                    <a:pt x="640" y="2625"/>
                    <a:pt x="868" y="914"/>
                  </a:cubicBezTo>
                  <a:cubicBezTo>
                    <a:pt x="891" y="640"/>
                    <a:pt x="937" y="366"/>
                    <a:pt x="982" y="115"/>
                  </a:cubicBezTo>
                  <a:cubicBezTo>
                    <a:pt x="982" y="92"/>
                    <a:pt x="960" y="69"/>
                    <a:pt x="937" y="46"/>
                  </a:cubicBezTo>
                  <a:cubicBezTo>
                    <a:pt x="937" y="23"/>
                    <a:pt x="914" y="23"/>
                    <a:pt x="868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25"/>
            <p:cNvSpPr/>
            <p:nvPr/>
          </p:nvSpPr>
          <p:spPr>
            <a:xfrm>
              <a:off x="6630900" y="1985275"/>
              <a:ext cx="30275" cy="208875"/>
            </a:xfrm>
            <a:custGeom>
              <a:avLst/>
              <a:gdLst/>
              <a:ahLst/>
              <a:cxnLst/>
              <a:rect l="l" t="t" r="r" b="b"/>
              <a:pathLst>
                <a:path w="1211" h="8355" extrusionOk="0">
                  <a:moveTo>
                    <a:pt x="1097" y="1"/>
                  </a:moveTo>
                  <a:cubicBezTo>
                    <a:pt x="1051" y="1"/>
                    <a:pt x="1005" y="46"/>
                    <a:pt x="1005" y="92"/>
                  </a:cubicBezTo>
                  <a:cubicBezTo>
                    <a:pt x="754" y="2078"/>
                    <a:pt x="503" y="4086"/>
                    <a:pt x="252" y="6095"/>
                  </a:cubicBezTo>
                  <a:cubicBezTo>
                    <a:pt x="161" y="6803"/>
                    <a:pt x="92" y="7510"/>
                    <a:pt x="1" y="8218"/>
                  </a:cubicBezTo>
                  <a:cubicBezTo>
                    <a:pt x="1" y="8218"/>
                    <a:pt x="24" y="8218"/>
                    <a:pt x="24" y="8241"/>
                  </a:cubicBezTo>
                  <a:cubicBezTo>
                    <a:pt x="69" y="8263"/>
                    <a:pt x="115" y="8309"/>
                    <a:pt x="184" y="8355"/>
                  </a:cubicBezTo>
                  <a:cubicBezTo>
                    <a:pt x="412" y="6414"/>
                    <a:pt x="663" y="4497"/>
                    <a:pt x="891" y="2557"/>
                  </a:cubicBezTo>
                  <a:cubicBezTo>
                    <a:pt x="1005" y="1735"/>
                    <a:pt x="1097" y="936"/>
                    <a:pt x="1188" y="115"/>
                  </a:cubicBezTo>
                  <a:cubicBezTo>
                    <a:pt x="1211" y="69"/>
                    <a:pt x="1165" y="23"/>
                    <a:pt x="1119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25"/>
            <p:cNvSpPr/>
            <p:nvPr/>
          </p:nvSpPr>
          <p:spPr>
            <a:xfrm>
              <a:off x="6572125" y="1970450"/>
              <a:ext cx="87900" cy="19225"/>
            </a:xfrm>
            <a:custGeom>
              <a:avLst/>
              <a:gdLst/>
              <a:ahLst/>
              <a:cxnLst/>
              <a:rect l="l" t="t" r="r" b="b"/>
              <a:pathLst>
                <a:path w="3516" h="769" extrusionOk="0">
                  <a:moveTo>
                    <a:pt x="1211" y="0"/>
                  </a:moveTo>
                  <a:cubicBezTo>
                    <a:pt x="1051" y="0"/>
                    <a:pt x="914" y="0"/>
                    <a:pt x="777" y="23"/>
                  </a:cubicBezTo>
                  <a:cubicBezTo>
                    <a:pt x="503" y="69"/>
                    <a:pt x="252" y="160"/>
                    <a:pt x="47" y="365"/>
                  </a:cubicBezTo>
                  <a:cubicBezTo>
                    <a:pt x="24" y="388"/>
                    <a:pt x="1" y="457"/>
                    <a:pt x="47" y="502"/>
                  </a:cubicBezTo>
                  <a:cubicBezTo>
                    <a:pt x="60" y="515"/>
                    <a:pt x="88" y="529"/>
                    <a:pt x="119" y="529"/>
                  </a:cubicBezTo>
                  <a:cubicBezTo>
                    <a:pt x="141" y="529"/>
                    <a:pt x="164" y="522"/>
                    <a:pt x="184" y="502"/>
                  </a:cubicBezTo>
                  <a:cubicBezTo>
                    <a:pt x="229" y="457"/>
                    <a:pt x="252" y="434"/>
                    <a:pt x="298" y="388"/>
                  </a:cubicBezTo>
                  <a:cubicBezTo>
                    <a:pt x="389" y="343"/>
                    <a:pt x="457" y="320"/>
                    <a:pt x="549" y="274"/>
                  </a:cubicBezTo>
                  <a:cubicBezTo>
                    <a:pt x="686" y="228"/>
                    <a:pt x="845" y="206"/>
                    <a:pt x="982" y="206"/>
                  </a:cubicBezTo>
                  <a:cubicBezTo>
                    <a:pt x="1068" y="200"/>
                    <a:pt x="1152" y="197"/>
                    <a:pt x="1236" y="197"/>
                  </a:cubicBezTo>
                  <a:cubicBezTo>
                    <a:pt x="1486" y="197"/>
                    <a:pt x="1730" y="223"/>
                    <a:pt x="1987" y="274"/>
                  </a:cubicBezTo>
                  <a:cubicBezTo>
                    <a:pt x="2352" y="343"/>
                    <a:pt x="2717" y="434"/>
                    <a:pt x="3059" y="594"/>
                  </a:cubicBezTo>
                  <a:cubicBezTo>
                    <a:pt x="3174" y="639"/>
                    <a:pt x="3265" y="708"/>
                    <a:pt x="3356" y="753"/>
                  </a:cubicBezTo>
                  <a:cubicBezTo>
                    <a:pt x="3375" y="763"/>
                    <a:pt x="3398" y="768"/>
                    <a:pt x="3420" y="768"/>
                  </a:cubicBezTo>
                  <a:cubicBezTo>
                    <a:pt x="3451" y="768"/>
                    <a:pt x="3480" y="757"/>
                    <a:pt x="3493" y="731"/>
                  </a:cubicBezTo>
                  <a:cubicBezTo>
                    <a:pt x="3516" y="685"/>
                    <a:pt x="3516" y="616"/>
                    <a:pt x="3470" y="594"/>
                  </a:cubicBezTo>
                  <a:cubicBezTo>
                    <a:pt x="3311" y="502"/>
                    <a:pt x="3128" y="411"/>
                    <a:pt x="2945" y="343"/>
                  </a:cubicBezTo>
                  <a:cubicBezTo>
                    <a:pt x="2808" y="274"/>
                    <a:pt x="2671" y="228"/>
                    <a:pt x="2535" y="206"/>
                  </a:cubicBezTo>
                  <a:cubicBezTo>
                    <a:pt x="2238" y="114"/>
                    <a:pt x="1941" y="69"/>
                    <a:pt x="1667" y="23"/>
                  </a:cubicBezTo>
                  <a:cubicBezTo>
                    <a:pt x="1507" y="0"/>
                    <a:pt x="1370" y="0"/>
                    <a:pt x="121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25"/>
            <p:cNvSpPr/>
            <p:nvPr/>
          </p:nvSpPr>
          <p:spPr>
            <a:xfrm>
              <a:off x="6618925" y="1992700"/>
              <a:ext cx="37700" cy="9725"/>
            </a:xfrm>
            <a:custGeom>
              <a:avLst/>
              <a:gdLst/>
              <a:ahLst/>
              <a:cxnLst/>
              <a:rect l="l" t="t" r="r" b="b"/>
              <a:pathLst>
                <a:path w="1508" h="389" extrusionOk="0">
                  <a:moveTo>
                    <a:pt x="92" y="0"/>
                  </a:moveTo>
                  <a:cubicBezTo>
                    <a:pt x="46" y="0"/>
                    <a:pt x="23" y="46"/>
                    <a:pt x="1" y="92"/>
                  </a:cubicBezTo>
                  <a:cubicBezTo>
                    <a:pt x="1" y="137"/>
                    <a:pt x="23" y="183"/>
                    <a:pt x="69" y="206"/>
                  </a:cubicBezTo>
                  <a:cubicBezTo>
                    <a:pt x="503" y="251"/>
                    <a:pt x="936" y="320"/>
                    <a:pt x="1393" y="388"/>
                  </a:cubicBezTo>
                  <a:cubicBezTo>
                    <a:pt x="1439" y="388"/>
                    <a:pt x="1484" y="366"/>
                    <a:pt x="1507" y="320"/>
                  </a:cubicBezTo>
                  <a:cubicBezTo>
                    <a:pt x="1507" y="251"/>
                    <a:pt x="1484" y="206"/>
                    <a:pt x="1416" y="183"/>
                  </a:cubicBezTo>
                  <a:cubicBezTo>
                    <a:pt x="982" y="137"/>
                    <a:pt x="548" y="69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25"/>
            <p:cNvSpPr/>
            <p:nvPr/>
          </p:nvSpPr>
          <p:spPr>
            <a:xfrm>
              <a:off x="6630350" y="2005825"/>
              <a:ext cx="26275" cy="7450"/>
            </a:xfrm>
            <a:custGeom>
              <a:avLst/>
              <a:gdLst/>
              <a:ahLst/>
              <a:cxnLst/>
              <a:rect l="l" t="t" r="r" b="b"/>
              <a:pathLst>
                <a:path w="1051" h="298" extrusionOk="0">
                  <a:moveTo>
                    <a:pt x="114" y="0"/>
                  </a:moveTo>
                  <a:cubicBezTo>
                    <a:pt x="69" y="0"/>
                    <a:pt x="23" y="23"/>
                    <a:pt x="23" y="69"/>
                  </a:cubicBezTo>
                  <a:cubicBezTo>
                    <a:pt x="0" y="114"/>
                    <a:pt x="46" y="183"/>
                    <a:pt x="91" y="183"/>
                  </a:cubicBezTo>
                  <a:cubicBezTo>
                    <a:pt x="365" y="229"/>
                    <a:pt x="639" y="251"/>
                    <a:pt x="913" y="297"/>
                  </a:cubicBezTo>
                  <a:cubicBezTo>
                    <a:pt x="982" y="297"/>
                    <a:pt x="1027" y="274"/>
                    <a:pt x="1027" y="229"/>
                  </a:cubicBezTo>
                  <a:cubicBezTo>
                    <a:pt x="1050" y="183"/>
                    <a:pt x="1004" y="114"/>
                    <a:pt x="959" y="114"/>
                  </a:cubicBezTo>
                  <a:lnTo>
                    <a:pt x="936" y="114"/>
                  </a:lnTo>
                  <a:cubicBezTo>
                    <a:pt x="936" y="92"/>
                    <a:pt x="936" y="92"/>
                    <a:pt x="936" y="92"/>
                  </a:cubicBezTo>
                  <a:cubicBezTo>
                    <a:pt x="662" y="69"/>
                    <a:pt x="388" y="23"/>
                    <a:pt x="137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25"/>
            <p:cNvSpPr/>
            <p:nvPr/>
          </p:nvSpPr>
          <p:spPr>
            <a:xfrm>
              <a:off x="6630900" y="2016100"/>
              <a:ext cx="22850" cy="7025"/>
            </a:xfrm>
            <a:custGeom>
              <a:avLst/>
              <a:gdLst/>
              <a:ahLst/>
              <a:cxnLst/>
              <a:rect l="l" t="t" r="r" b="b"/>
              <a:pathLst>
                <a:path w="914" h="281" extrusionOk="0">
                  <a:moveTo>
                    <a:pt x="115" y="0"/>
                  </a:moveTo>
                  <a:cubicBezTo>
                    <a:pt x="69" y="0"/>
                    <a:pt x="24" y="23"/>
                    <a:pt x="1" y="69"/>
                  </a:cubicBezTo>
                  <a:cubicBezTo>
                    <a:pt x="1" y="114"/>
                    <a:pt x="24" y="183"/>
                    <a:pt x="69" y="183"/>
                  </a:cubicBezTo>
                  <a:cubicBezTo>
                    <a:pt x="320" y="206"/>
                    <a:pt x="549" y="251"/>
                    <a:pt x="800" y="274"/>
                  </a:cubicBezTo>
                  <a:cubicBezTo>
                    <a:pt x="808" y="278"/>
                    <a:pt x="817" y="280"/>
                    <a:pt x="825" y="280"/>
                  </a:cubicBezTo>
                  <a:cubicBezTo>
                    <a:pt x="861" y="280"/>
                    <a:pt x="895" y="243"/>
                    <a:pt x="914" y="206"/>
                  </a:cubicBezTo>
                  <a:cubicBezTo>
                    <a:pt x="914" y="160"/>
                    <a:pt x="891" y="91"/>
                    <a:pt x="823" y="91"/>
                  </a:cubicBezTo>
                  <a:cubicBezTo>
                    <a:pt x="594" y="69"/>
                    <a:pt x="366" y="23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25"/>
            <p:cNvSpPr/>
            <p:nvPr/>
          </p:nvSpPr>
          <p:spPr>
            <a:xfrm>
              <a:off x="6629200" y="2026375"/>
              <a:ext cx="24000" cy="7425"/>
            </a:xfrm>
            <a:custGeom>
              <a:avLst/>
              <a:gdLst/>
              <a:ahLst/>
              <a:cxnLst/>
              <a:rect l="l" t="t" r="r" b="b"/>
              <a:pathLst>
                <a:path w="960" h="297" extrusionOk="0">
                  <a:moveTo>
                    <a:pt x="115" y="0"/>
                  </a:moveTo>
                  <a:cubicBezTo>
                    <a:pt x="69" y="0"/>
                    <a:pt x="23" y="23"/>
                    <a:pt x="23" y="68"/>
                  </a:cubicBezTo>
                  <a:cubicBezTo>
                    <a:pt x="0" y="114"/>
                    <a:pt x="23" y="183"/>
                    <a:pt x="92" y="183"/>
                  </a:cubicBezTo>
                  <a:lnTo>
                    <a:pt x="822" y="297"/>
                  </a:lnTo>
                  <a:cubicBezTo>
                    <a:pt x="891" y="297"/>
                    <a:pt x="936" y="274"/>
                    <a:pt x="936" y="228"/>
                  </a:cubicBezTo>
                  <a:cubicBezTo>
                    <a:pt x="959" y="160"/>
                    <a:pt x="913" y="114"/>
                    <a:pt x="868" y="114"/>
                  </a:cubicBezTo>
                  <a:cubicBezTo>
                    <a:pt x="868" y="114"/>
                    <a:pt x="868" y="91"/>
                    <a:pt x="868" y="91"/>
                  </a:cubicBezTo>
                  <a:cubicBezTo>
                    <a:pt x="617" y="68"/>
                    <a:pt x="366" y="23"/>
                    <a:pt x="137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25"/>
            <p:cNvSpPr/>
            <p:nvPr/>
          </p:nvSpPr>
          <p:spPr>
            <a:xfrm>
              <a:off x="6626925" y="2036075"/>
              <a:ext cx="23975" cy="7650"/>
            </a:xfrm>
            <a:custGeom>
              <a:avLst/>
              <a:gdLst/>
              <a:ahLst/>
              <a:cxnLst/>
              <a:rect l="l" t="t" r="r" b="b"/>
              <a:pathLst>
                <a:path w="959" h="306" extrusionOk="0">
                  <a:moveTo>
                    <a:pt x="114" y="0"/>
                  </a:moveTo>
                  <a:cubicBezTo>
                    <a:pt x="69" y="0"/>
                    <a:pt x="23" y="46"/>
                    <a:pt x="23" y="91"/>
                  </a:cubicBezTo>
                  <a:cubicBezTo>
                    <a:pt x="0" y="137"/>
                    <a:pt x="46" y="205"/>
                    <a:pt x="91" y="205"/>
                  </a:cubicBezTo>
                  <a:cubicBezTo>
                    <a:pt x="343" y="228"/>
                    <a:pt x="571" y="274"/>
                    <a:pt x="822" y="297"/>
                  </a:cubicBezTo>
                  <a:cubicBezTo>
                    <a:pt x="833" y="302"/>
                    <a:pt x="846" y="305"/>
                    <a:pt x="859" y="305"/>
                  </a:cubicBezTo>
                  <a:cubicBezTo>
                    <a:pt x="897" y="305"/>
                    <a:pt x="936" y="280"/>
                    <a:pt x="936" y="228"/>
                  </a:cubicBezTo>
                  <a:cubicBezTo>
                    <a:pt x="959" y="183"/>
                    <a:pt x="913" y="114"/>
                    <a:pt x="867" y="114"/>
                  </a:cubicBezTo>
                  <a:lnTo>
                    <a:pt x="845" y="114"/>
                  </a:lnTo>
                  <a:cubicBezTo>
                    <a:pt x="616" y="69"/>
                    <a:pt x="365" y="46"/>
                    <a:pt x="137" y="23"/>
                  </a:cubicBezTo>
                  <a:cubicBezTo>
                    <a:pt x="114" y="0"/>
                    <a:pt x="114" y="0"/>
                    <a:pt x="114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25"/>
            <p:cNvSpPr/>
            <p:nvPr/>
          </p:nvSpPr>
          <p:spPr>
            <a:xfrm>
              <a:off x="6613800" y="2048625"/>
              <a:ext cx="36525" cy="9350"/>
            </a:xfrm>
            <a:custGeom>
              <a:avLst/>
              <a:gdLst/>
              <a:ahLst/>
              <a:cxnLst/>
              <a:rect l="l" t="t" r="r" b="b"/>
              <a:pathLst>
                <a:path w="1461" h="374" extrusionOk="0">
                  <a:moveTo>
                    <a:pt x="114" y="0"/>
                  </a:moveTo>
                  <a:cubicBezTo>
                    <a:pt x="69" y="0"/>
                    <a:pt x="23" y="46"/>
                    <a:pt x="23" y="91"/>
                  </a:cubicBezTo>
                  <a:cubicBezTo>
                    <a:pt x="0" y="137"/>
                    <a:pt x="46" y="183"/>
                    <a:pt x="91" y="206"/>
                  </a:cubicBezTo>
                  <a:cubicBezTo>
                    <a:pt x="502" y="251"/>
                    <a:pt x="913" y="320"/>
                    <a:pt x="1324" y="365"/>
                  </a:cubicBezTo>
                  <a:cubicBezTo>
                    <a:pt x="1341" y="371"/>
                    <a:pt x="1357" y="374"/>
                    <a:pt x="1371" y="374"/>
                  </a:cubicBezTo>
                  <a:cubicBezTo>
                    <a:pt x="1412" y="374"/>
                    <a:pt x="1438" y="348"/>
                    <a:pt x="1438" y="297"/>
                  </a:cubicBezTo>
                  <a:cubicBezTo>
                    <a:pt x="1461" y="251"/>
                    <a:pt x="1415" y="183"/>
                    <a:pt x="1370" y="183"/>
                  </a:cubicBezTo>
                  <a:lnTo>
                    <a:pt x="1347" y="183"/>
                  </a:lnTo>
                  <a:cubicBezTo>
                    <a:pt x="936" y="137"/>
                    <a:pt x="525" y="69"/>
                    <a:pt x="137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25"/>
            <p:cNvSpPr/>
            <p:nvPr/>
          </p:nvSpPr>
          <p:spPr>
            <a:xfrm>
              <a:off x="6624075" y="2060025"/>
              <a:ext cx="24550" cy="7600"/>
            </a:xfrm>
            <a:custGeom>
              <a:avLst/>
              <a:gdLst/>
              <a:ahLst/>
              <a:cxnLst/>
              <a:rect l="l" t="t" r="r" b="b"/>
              <a:pathLst>
                <a:path w="982" h="304" extrusionOk="0">
                  <a:moveTo>
                    <a:pt x="114" y="1"/>
                  </a:moveTo>
                  <a:cubicBezTo>
                    <a:pt x="68" y="1"/>
                    <a:pt x="23" y="24"/>
                    <a:pt x="23" y="69"/>
                  </a:cubicBezTo>
                  <a:cubicBezTo>
                    <a:pt x="0" y="138"/>
                    <a:pt x="46" y="183"/>
                    <a:pt x="91" y="206"/>
                  </a:cubicBezTo>
                  <a:cubicBezTo>
                    <a:pt x="342" y="229"/>
                    <a:pt x="616" y="275"/>
                    <a:pt x="867" y="297"/>
                  </a:cubicBezTo>
                  <a:cubicBezTo>
                    <a:pt x="876" y="302"/>
                    <a:pt x="884" y="304"/>
                    <a:pt x="892" y="304"/>
                  </a:cubicBezTo>
                  <a:cubicBezTo>
                    <a:pt x="929" y="304"/>
                    <a:pt x="963" y="266"/>
                    <a:pt x="981" y="229"/>
                  </a:cubicBezTo>
                  <a:cubicBezTo>
                    <a:pt x="981" y="183"/>
                    <a:pt x="959" y="115"/>
                    <a:pt x="913" y="115"/>
                  </a:cubicBezTo>
                  <a:cubicBezTo>
                    <a:pt x="639" y="69"/>
                    <a:pt x="388" y="46"/>
                    <a:pt x="137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25"/>
            <p:cNvSpPr/>
            <p:nvPr/>
          </p:nvSpPr>
          <p:spPr>
            <a:xfrm>
              <a:off x="6624625" y="2072025"/>
              <a:ext cx="22275" cy="7425"/>
            </a:xfrm>
            <a:custGeom>
              <a:avLst/>
              <a:gdLst/>
              <a:ahLst/>
              <a:cxnLst/>
              <a:rect l="l" t="t" r="r" b="b"/>
              <a:pathLst>
                <a:path w="891" h="297" extrusionOk="0">
                  <a:moveTo>
                    <a:pt x="92" y="0"/>
                  </a:moveTo>
                  <a:cubicBezTo>
                    <a:pt x="46" y="0"/>
                    <a:pt x="24" y="23"/>
                    <a:pt x="1" y="69"/>
                  </a:cubicBezTo>
                  <a:cubicBezTo>
                    <a:pt x="1" y="114"/>
                    <a:pt x="24" y="183"/>
                    <a:pt x="69" y="183"/>
                  </a:cubicBezTo>
                  <a:cubicBezTo>
                    <a:pt x="298" y="228"/>
                    <a:pt x="526" y="251"/>
                    <a:pt x="754" y="297"/>
                  </a:cubicBezTo>
                  <a:cubicBezTo>
                    <a:pt x="823" y="297"/>
                    <a:pt x="868" y="274"/>
                    <a:pt x="868" y="205"/>
                  </a:cubicBezTo>
                  <a:cubicBezTo>
                    <a:pt x="891" y="160"/>
                    <a:pt x="845" y="114"/>
                    <a:pt x="800" y="91"/>
                  </a:cubicBezTo>
                  <a:cubicBezTo>
                    <a:pt x="571" y="69"/>
                    <a:pt x="343" y="23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25"/>
            <p:cNvSpPr/>
            <p:nvPr/>
          </p:nvSpPr>
          <p:spPr>
            <a:xfrm>
              <a:off x="6624075" y="2083425"/>
              <a:ext cx="21125" cy="7075"/>
            </a:xfrm>
            <a:custGeom>
              <a:avLst/>
              <a:gdLst/>
              <a:ahLst/>
              <a:cxnLst/>
              <a:rect l="l" t="t" r="r" b="b"/>
              <a:pathLst>
                <a:path w="845" h="283" extrusionOk="0">
                  <a:moveTo>
                    <a:pt x="114" y="1"/>
                  </a:moveTo>
                  <a:cubicBezTo>
                    <a:pt x="68" y="1"/>
                    <a:pt x="23" y="23"/>
                    <a:pt x="23" y="92"/>
                  </a:cubicBezTo>
                  <a:cubicBezTo>
                    <a:pt x="0" y="137"/>
                    <a:pt x="46" y="183"/>
                    <a:pt x="91" y="206"/>
                  </a:cubicBezTo>
                  <a:cubicBezTo>
                    <a:pt x="297" y="229"/>
                    <a:pt x="502" y="252"/>
                    <a:pt x="708" y="274"/>
                  </a:cubicBezTo>
                  <a:cubicBezTo>
                    <a:pt x="719" y="280"/>
                    <a:pt x="732" y="283"/>
                    <a:pt x="745" y="283"/>
                  </a:cubicBezTo>
                  <a:cubicBezTo>
                    <a:pt x="783" y="283"/>
                    <a:pt x="822" y="257"/>
                    <a:pt x="822" y="206"/>
                  </a:cubicBezTo>
                  <a:cubicBezTo>
                    <a:pt x="845" y="160"/>
                    <a:pt x="799" y="92"/>
                    <a:pt x="753" y="92"/>
                  </a:cubicBezTo>
                  <a:cubicBezTo>
                    <a:pt x="548" y="69"/>
                    <a:pt x="342" y="46"/>
                    <a:pt x="137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25"/>
            <p:cNvSpPr/>
            <p:nvPr/>
          </p:nvSpPr>
          <p:spPr>
            <a:xfrm>
              <a:off x="6621775" y="2093700"/>
              <a:ext cx="21725" cy="7450"/>
            </a:xfrm>
            <a:custGeom>
              <a:avLst/>
              <a:gdLst/>
              <a:ahLst/>
              <a:cxnLst/>
              <a:rect l="l" t="t" r="r" b="b"/>
              <a:pathLst>
                <a:path w="869" h="298" extrusionOk="0">
                  <a:moveTo>
                    <a:pt x="115" y="0"/>
                  </a:moveTo>
                  <a:cubicBezTo>
                    <a:pt x="69" y="0"/>
                    <a:pt x="24" y="46"/>
                    <a:pt x="1" y="92"/>
                  </a:cubicBezTo>
                  <a:cubicBezTo>
                    <a:pt x="1" y="137"/>
                    <a:pt x="24" y="183"/>
                    <a:pt x="92" y="206"/>
                  </a:cubicBezTo>
                  <a:cubicBezTo>
                    <a:pt x="297" y="229"/>
                    <a:pt x="526" y="251"/>
                    <a:pt x="731" y="297"/>
                  </a:cubicBezTo>
                  <a:cubicBezTo>
                    <a:pt x="800" y="297"/>
                    <a:pt x="845" y="274"/>
                    <a:pt x="868" y="229"/>
                  </a:cubicBezTo>
                  <a:cubicBezTo>
                    <a:pt x="868" y="160"/>
                    <a:pt x="845" y="115"/>
                    <a:pt x="777" y="115"/>
                  </a:cubicBezTo>
                  <a:cubicBezTo>
                    <a:pt x="571" y="69"/>
                    <a:pt x="343" y="46"/>
                    <a:pt x="138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25"/>
            <p:cNvSpPr/>
            <p:nvPr/>
          </p:nvSpPr>
          <p:spPr>
            <a:xfrm>
              <a:off x="6606950" y="2106250"/>
              <a:ext cx="36550" cy="9150"/>
            </a:xfrm>
            <a:custGeom>
              <a:avLst/>
              <a:gdLst/>
              <a:ahLst/>
              <a:cxnLst/>
              <a:rect l="l" t="t" r="r" b="b"/>
              <a:pathLst>
                <a:path w="1462" h="366" extrusionOk="0">
                  <a:moveTo>
                    <a:pt x="114" y="1"/>
                  </a:moveTo>
                  <a:cubicBezTo>
                    <a:pt x="69" y="1"/>
                    <a:pt x="23" y="23"/>
                    <a:pt x="0" y="69"/>
                  </a:cubicBezTo>
                  <a:cubicBezTo>
                    <a:pt x="0" y="115"/>
                    <a:pt x="23" y="183"/>
                    <a:pt x="92" y="183"/>
                  </a:cubicBezTo>
                  <a:cubicBezTo>
                    <a:pt x="502" y="252"/>
                    <a:pt x="913" y="320"/>
                    <a:pt x="1347" y="366"/>
                  </a:cubicBezTo>
                  <a:cubicBezTo>
                    <a:pt x="1393" y="366"/>
                    <a:pt x="1438" y="343"/>
                    <a:pt x="1461" y="297"/>
                  </a:cubicBezTo>
                  <a:cubicBezTo>
                    <a:pt x="1461" y="252"/>
                    <a:pt x="1438" y="183"/>
                    <a:pt x="1393" y="183"/>
                  </a:cubicBezTo>
                  <a:cubicBezTo>
                    <a:pt x="959" y="115"/>
                    <a:pt x="548" y="69"/>
                    <a:pt x="137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25"/>
            <p:cNvSpPr/>
            <p:nvPr/>
          </p:nvSpPr>
          <p:spPr>
            <a:xfrm>
              <a:off x="6617775" y="2118800"/>
              <a:ext cx="23425" cy="7450"/>
            </a:xfrm>
            <a:custGeom>
              <a:avLst/>
              <a:gdLst/>
              <a:ahLst/>
              <a:cxnLst/>
              <a:rect l="l" t="t" r="r" b="b"/>
              <a:pathLst>
                <a:path w="937" h="298" extrusionOk="0">
                  <a:moveTo>
                    <a:pt x="115" y="1"/>
                  </a:moveTo>
                  <a:cubicBezTo>
                    <a:pt x="69" y="1"/>
                    <a:pt x="24" y="24"/>
                    <a:pt x="1" y="69"/>
                  </a:cubicBezTo>
                  <a:cubicBezTo>
                    <a:pt x="1" y="138"/>
                    <a:pt x="24" y="183"/>
                    <a:pt x="92" y="183"/>
                  </a:cubicBezTo>
                  <a:cubicBezTo>
                    <a:pt x="320" y="229"/>
                    <a:pt x="549" y="252"/>
                    <a:pt x="777" y="297"/>
                  </a:cubicBezTo>
                  <a:lnTo>
                    <a:pt x="800" y="297"/>
                  </a:lnTo>
                  <a:cubicBezTo>
                    <a:pt x="845" y="297"/>
                    <a:pt x="914" y="275"/>
                    <a:pt x="914" y="229"/>
                  </a:cubicBezTo>
                  <a:cubicBezTo>
                    <a:pt x="937" y="160"/>
                    <a:pt x="891" y="115"/>
                    <a:pt x="845" y="115"/>
                  </a:cubicBezTo>
                  <a:cubicBezTo>
                    <a:pt x="594" y="69"/>
                    <a:pt x="366" y="46"/>
                    <a:pt x="115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25"/>
            <p:cNvSpPr/>
            <p:nvPr/>
          </p:nvSpPr>
          <p:spPr>
            <a:xfrm>
              <a:off x="6616650" y="2129650"/>
              <a:ext cx="23425" cy="7450"/>
            </a:xfrm>
            <a:custGeom>
              <a:avLst/>
              <a:gdLst/>
              <a:ahLst/>
              <a:cxnLst/>
              <a:rect l="l" t="t" r="r" b="b"/>
              <a:pathLst>
                <a:path w="937" h="298" extrusionOk="0">
                  <a:moveTo>
                    <a:pt x="114" y="0"/>
                  </a:moveTo>
                  <a:cubicBezTo>
                    <a:pt x="69" y="0"/>
                    <a:pt x="23" y="23"/>
                    <a:pt x="0" y="92"/>
                  </a:cubicBezTo>
                  <a:cubicBezTo>
                    <a:pt x="0" y="137"/>
                    <a:pt x="23" y="183"/>
                    <a:pt x="92" y="206"/>
                  </a:cubicBezTo>
                  <a:cubicBezTo>
                    <a:pt x="320" y="229"/>
                    <a:pt x="571" y="274"/>
                    <a:pt x="799" y="297"/>
                  </a:cubicBezTo>
                  <a:cubicBezTo>
                    <a:pt x="868" y="297"/>
                    <a:pt x="913" y="274"/>
                    <a:pt x="913" y="229"/>
                  </a:cubicBezTo>
                  <a:cubicBezTo>
                    <a:pt x="936" y="183"/>
                    <a:pt x="913" y="115"/>
                    <a:pt x="845" y="115"/>
                  </a:cubicBezTo>
                  <a:cubicBezTo>
                    <a:pt x="617" y="69"/>
                    <a:pt x="365" y="46"/>
                    <a:pt x="137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25"/>
            <p:cNvSpPr/>
            <p:nvPr/>
          </p:nvSpPr>
          <p:spPr>
            <a:xfrm>
              <a:off x="6614925" y="2141625"/>
              <a:ext cx="24000" cy="7450"/>
            </a:xfrm>
            <a:custGeom>
              <a:avLst/>
              <a:gdLst/>
              <a:ahLst/>
              <a:cxnLst/>
              <a:rect l="l" t="t" r="r" b="b"/>
              <a:pathLst>
                <a:path w="960" h="298" extrusionOk="0">
                  <a:moveTo>
                    <a:pt x="115" y="1"/>
                  </a:moveTo>
                  <a:cubicBezTo>
                    <a:pt x="69" y="1"/>
                    <a:pt x="24" y="24"/>
                    <a:pt x="24" y="69"/>
                  </a:cubicBezTo>
                  <a:cubicBezTo>
                    <a:pt x="1" y="115"/>
                    <a:pt x="46" y="183"/>
                    <a:pt x="92" y="183"/>
                  </a:cubicBezTo>
                  <a:cubicBezTo>
                    <a:pt x="343" y="229"/>
                    <a:pt x="594" y="252"/>
                    <a:pt x="845" y="297"/>
                  </a:cubicBezTo>
                  <a:cubicBezTo>
                    <a:pt x="891" y="297"/>
                    <a:pt x="937" y="275"/>
                    <a:pt x="959" y="229"/>
                  </a:cubicBezTo>
                  <a:cubicBezTo>
                    <a:pt x="959" y="160"/>
                    <a:pt x="937" y="115"/>
                    <a:pt x="868" y="92"/>
                  </a:cubicBezTo>
                  <a:cubicBezTo>
                    <a:pt x="640" y="69"/>
                    <a:pt x="389" y="24"/>
                    <a:pt x="138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25"/>
            <p:cNvSpPr/>
            <p:nvPr/>
          </p:nvSpPr>
          <p:spPr>
            <a:xfrm>
              <a:off x="6614350" y="2152475"/>
              <a:ext cx="22850" cy="7450"/>
            </a:xfrm>
            <a:custGeom>
              <a:avLst/>
              <a:gdLst/>
              <a:ahLst/>
              <a:cxnLst/>
              <a:rect l="l" t="t" r="r" b="b"/>
              <a:pathLst>
                <a:path w="914" h="298" extrusionOk="0">
                  <a:moveTo>
                    <a:pt x="115" y="0"/>
                  </a:moveTo>
                  <a:cubicBezTo>
                    <a:pt x="69" y="0"/>
                    <a:pt x="24" y="23"/>
                    <a:pt x="1" y="69"/>
                  </a:cubicBezTo>
                  <a:cubicBezTo>
                    <a:pt x="1" y="115"/>
                    <a:pt x="24" y="183"/>
                    <a:pt x="92" y="183"/>
                  </a:cubicBezTo>
                  <a:cubicBezTo>
                    <a:pt x="321" y="229"/>
                    <a:pt x="549" y="251"/>
                    <a:pt x="800" y="297"/>
                  </a:cubicBezTo>
                  <a:cubicBezTo>
                    <a:pt x="846" y="297"/>
                    <a:pt x="891" y="274"/>
                    <a:pt x="914" y="206"/>
                  </a:cubicBezTo>
                  <a:cubicBezTo>
                    <a:pt x="914" y="160"/>
                    <a:pt x="891" y="115"/>
                    <a:pt x="846" y="92"/>
                  </a:cubicBezTo>
                  <a:cubicBezTo>
                    <a:pt x="594" y="69"/>
                    <a:pt x="366" y="23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25"/>
            <p:cNvSpPr/>
            <p:nvPr/>
          </p:nvSpPr>
          <p:spPr>
            <a:xfrm>
              <a:off x="6597825" y="2162175"/>
              <a:ext cx="37100" cy="9150"/>
            </a:xfrm>
            <a:custGeom>
              <a:avLst/>
              <a:gdLst/>
              <a:ahLst/>
              <a:cxnLst/>
              <a:rect l="l" t="t" r="r" b="b"/>
              <a:pathLst>
                <a:path w="1484" h="366" extrusionOk="0">
                  <a:moveTo>
                    <a:pt x="114" y="0"/>
                  </a:moveTo>
                  <a:cubicBezTo>
                    <a:pt x="69" y="0"/>
                    <a:pt x="23" y="23"/>
                    <a:pt x="23" y="69"/>
                  </a:cubicBezTo>
                  <a:cubicBezTo>
                    <a:pt x="0" y="115"/>
                    <a:pt x="46" y="183"/>
                    <a:pt x="91" y="183"/>
                  </a:cubicBezTo>
                  <a:cubicBezTo>
                    <a:pt x="525" y="252"/>
                    <a:pt x="936" y="297"/>
                    <a:pt x="1370" y="366"/>
                  </a:cubicBezTo>
                  <a:cubicBezTo>
                    <a:pt x="1415" y="366"/>
                    <a:pt x="1461" y="343"/>
                    <a:pt x="1484" y="297"/>
                  </a:cubicBezTo>
                  <a:cubicBezTo>
                    <a:pt x="1484" y="252"/>
                    <a:pt x="1461" y="183"/>
                    <a:pt x="1415" y="183"/>
                  </a:cubicBezTo>
                  <a:cubicBezTo>
                    <a:pt x="982" y="115"/>
                    <a:pt x="548" y="46"/>
                    <a:pt x="137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25"/>
            <p:cNvSpPr/>
            <p:nvPr/>
          </p:nvSpPr>
          <p:spPr>
            <a:xfrm>
              <a:off x="6668575" y="2159900"/>
              <a:ext cx="42250" cy="59925"/>
            </a:xfrm>
            <a:custGeom>
              <a:avLst/>
              <a:gdLst/>
              <a:ahLst/>
              <a:cxnLst/>
              <a:rect l="l" t="t" r="r" b="b"/>
              <a:pathLst>
                <a:path w="1690" h="2397" extrusionOk="0">
                  <a:moveTo>
                    <a:pt x="1575" y="0"/>
                  </a:moveTo>
                  <a:cubicBezTo>
                    <a:pt x="1530" y="0"/>
                    <a:pt x="1507" y="23"/>
                    <a:pt x="1484" y="46"/>
                  </a:cubicBezTo>
                  <a:cubicBezTo>
                    <a:pt x="982" y="799"/>
                    <a:pt x="503" y="1552"/>
                    <a:pt x="0" y="2283"/>
                  </a:cubicBezTo>
                  <a:cubicBezTo>
                    <a:pt x="0" y="2283"/>
                    <a:pt x="0" y="2305"/>
                    <a:pt x="0" y="2305"/>
                  </a:cubicBezTo>
                  <a:cubicBezTo>
                    <a:pt x="69" y="2328"/>
                    <a:pt x="115" y="2374"/>
                    <a:pt x="160" y="2397"/>
                  </a:cubicBezTo>
                  <a:cubicBezTo>
                    <a:pt x="662" y="1644"/>
                    <a:pt x="1164" y="913"/>
                    <a:pt x="1644" y="160"/>
                  </a:cubicBezTo>
                  <a:cubicBezTo>
                    <a:pt x="1689" y="114"/>
                    <a:pt x="1667" y="46"/>
                    <a:pt x="1621" y="23"/>
                  </a:cubicBezTo>
                  <a:cubicBezTo>
                    <a:pt x="1598" y="0"/>
                    <a:pt x="1598" y="0"/>
                    <a:pt x="1575" y="0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25"/>
            <p:cNvSpPr/>
            <p:nvPr/>
          </p:nvSpPr>
          <p:spPr>
            <a:xfrm>
              <a:off x="6702800" y="2183850"/>
              <a:ext cx="42250" cy="60525"/>
            </a:xfrm>
            <a:custGeom>
              <a:avLst/>
              <a:gdLst/>
              <a:ahLst/>
              <a:cxnLst/>
              <a:rect l="l" t="t" r="r" b="b"/>
              <a:pathLst>
                <a:path w="1690" h="2421" extrusionOk="0">
                  <a:moveTo>
                    <a:pt x="1599" y="1"/>
                  </a:moveTo>
                  <a:cubicBezTo>
                    <a:pt x="1553" y="1"/>
                    <a:pt x="1530" y="24"/>
                    <a:pt x="1507" y="46"/>
                  </a:cubicBezTo>
                  <a:cubicBezTo>
                    <a:pt x="1005" y="800"/>
                    <a:pt x="503" y="1553"/>
                    <a:pt x="1" y="2306"/>
                  </a:cubicBezTo>
                  <a:cubicBezTo>
                    <a:pt x="47" y="2329"/>
                    <a:pt x="92" y="2352"/>
                    <a:pt x="115" y="2375"/>
                  </a:cubicBezTo>
                  <a:lnTo>
                    <a:pt x="161" y="2420"/>
                  </a:lnTo>
                  <a:cubicBezTo>
                    <a:pt x="663" y="1667"/>
                    <a:pt x="1165" y="914"/>
                    <a:pt x="1667" y="161"/>
                  </a:cubicBezTo>
                  <a:cubicBezTo>
                    <a:pt x="1690" y="115"/>
                    <a:pt x="1690" y="46"/>
                    <a:pt x="1644" y="24"/>
                  </a:cubicBezTo>
                  <a:cubicBezTo>
                    <a:pt x="1621" y="1"/>
                    <a:pt x="1599" y="1"/>
                    <a:pt x="1599" y="1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25"/>
            <p:cNvSpPr/>
            <p:nvPr/>
          </p:nvSpPr>
          <p:spPr>
            <a:xfrm>
              <a:off x="6706225" y="2159325"/>
              <a:ext cx="39400" cy="28025"/>
            </a:xfrm>
            <a:custGeom>
              <a:avLst/>
              <a:gdLst/>
              <a:ahLst/>
              <a:cxnLst/>
              <a:rect l="l" t="t" r="r" b="b"/>
              <a:pathLst>
                <a:path w="1576" h="1121" extrusionOk="0">
                  <a:moveTo>
                    <a:pt x="92" y="0"/>
                  </a:moveTo>
                  <a:cubicBezTo>
                    <a:pt x="47" y="0"/>
                    <a:pt x="1" y="46"/>
                    <a:pt x="1" y="92"/>
                  </a:cubicBezTo>
                  <a:cubicBezTo>
                    <a:pt x="1" y="114"/>
                    <a:pt x="1" y="137"/>
                    <a:pt x="24" y="160"/>
                  </a:cubicBezTo>
                  <a:cubicBezTo>
                    <a:pt x="47" y="183"/>
                    <a:pt x="47" y="183"/>
                    <a:pt x="92" y="206"/>
                  </a:cubicBezTo>
                  <a:cubicBezTo>
                    <a:pt x="115" y="206"/>
                    <a:pt x="161" y="229"/>
                    <a:pt x="206" y="229"/>
                  </a:cubicBezTo>
                  <a:lnTo>
                    <a:pt x="183" y="229"/>
                  </a:lnTo>
                  <a:cubicBezTo>
                    <a:pt x="366" y="274"/>
                    <a:pt x="526" y="366"/>
                    <a:pt x="686" y="457"/>
                  </a:cubicBezTo>
                  <a:cubicBezTo>
                    <a:pt x="868" y="571"/>
                    <a:pt x="1051" y="731"/>
                    <a:pt x="1211" y="890"/>
                  </a:cubicBezTo>
                  <a:cubicBezTo>
                    <a:pt x="1279" y="959"/>
                    <a:pt x="1325" y="1005"/>
                    <a:pt x="1370" y="1073"/>
                  </a:cubicBezTo>
                  <a:cubicBezTo>
                    <a:pt x="1399" y="1101"/>
                    <a:pt x="1427" y="1121"/>
                    <a:pt x="1455" y="1121"/>
                  </a:cubicBezTo>
                  <a:cubicBezTo>
                    <a:pt x="1472" y="1121"/>
                    <a:pt x="1490" y="1113"/>
                    <a:pt x="1507" y="1096"/>
                  </a:cubicBezTo>
                  <a:cubicBezTo>
                    <a:pt x="1553" y="1073"/>
                    <a:pt x="1576" y="1005"/>
                    <a:pt x="1530" y="959"/>
                  </a:cubicBezTo>
                  <a:cubicBezTo>
                    <a:pt x="1370" y="731"/>
                    <a:pt x="1142" y="548"/>
                    <a:pt x="914" y="366"/>
                  </a:cubicBezTo>
                  <a:cubicBezTo>
                    <a:pt x="663" y="206"/>
                    <a:pt x="412" y="69"/>
                    <a:pt x="115" y="0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25"/>
            <p:cNvSpPr/>
            <p:nvPr/>
          </p:nvSpPr>
          <p:spPr>
            <a:xfrm>
              <a:off x="6707950" y="2138775"/>
              <a:ext cx="45675" cy="46825"/>
            </a:xfrm>
            <a:custGeom>
              <a:avLst/>
              <a:gdLst/>
              <a:ahLst/>
              <a:cxnLst/>
              <a:rect l="l" t="t" r="r" b="b"/>
              <a:pathLst>
                <a:path w="1827" h="1873" extrusionOk="0">
                  <a:moveTo>
                    <a:pt x="1415" y="1"/>
                  </a:moveTo>
                  <a:cubicBezTo>
                    <a:pt x="1347" y="1"/>
                    <a:pt x="1256" y="46"/>
                    <a:pt x="1164" y="69"/>
                  </a:cubicBezTo>
                  <a:cubicBezTo>
                    <a:pt x="1096" y="92"/>
                    <a:pt x="1027" y="138"/>
                    <a:pt x="959" y="160"/>
                  </a:cubicBezTo>
                  <a:cubicBezTo>
                    <a:pt x="891" y="206"/>
                    <a:pt x="799" y="252"/>
                    <a:pt x="731" y="320"/>
                  </a:cubicBezTo>
                  <a:cubicBezTo>
                    <a:pt x="594" y="411"/>
                    <a:pt x="457" y="503"/>
                    <a:pt x="343" y="617"/>
                  </a:cubicBezTo>
                  <a:cubicBezTo>
                    <a:pt x="229" y="685"/>
                    <a:pt x="137" y="777"/>
                    <a:pt x="46" y="845"/>
                  </a:cubicBezTo>
                  <a:cubicBezTo>
                    <a:pt x="0" y="891"/>
                    <a:pt x="0" y="936"/>
                    <a:pt x="23" y="982"/>
                  </a:cubicBezTo>
                  <a:cubicBezTo>
                    <a:pt x="37" y="1010"/>
                    <a:pt x="69" y="1030"/>
                    <a:pt x="102" y="1030"/>
                  </a:cubicBezTo>
                  <a:cubicBezTo>
                    <a:pt x="122" y="1030"/>
                    <a:pt x="143" y="1022"/>
                    <a:pt x="160" y="1005"/>
                  </a:cubicBezTo>
                  <a:cubicBezTo>
                    <a:pt x="297" y="914"/>
                    <a:pt x="411" y="799"/>
                    <a:pt x="548" y="685"/>
                  </a:cubicBezTo>
                  <a:cubicBezTo>
                    <a:pt x="731" y="548"/>
                    <a:pt x="891" y="411"/>
                    <a:pt x="1096" y="320"/>
                  </a:cubicBezTo>
                  <a:cubicBezTo>
                    <a:pt x="1187" y="274"/>
                    <a:pt x="1256" y="229"/>
                    <a:pt x="1324" y="229"/>
                  </a:cubicBezTo>
                  <a:cubicBezTo>
                    <a:pt x="1370" y="206"/>
                    <a:pt x="1393" y="206"/>
                    <a:pt x="1438" y="206"/>
                  </a:cubicBezTo>
                  <a:lnTo>
                    <a:pt x="1484" y="206"/>
                  </a:lnTo>
                  <a:cubicBezTo>
                    <a:pt x="1507" y="229"/>
                    <a:pt x="1507" y="229"/>
                    <a:pt x="1530" y="229"/>
                  </a:cubicBezTo>
                  <a:cubicBezTo>
                    <a:pt x="1530" y="229"/>
                    <a:pt x="1552" y="252"/>
                    <a:pt x="1552" y="274"/>
                  </a:cubicBezTo>
                  <a:cubicBezTo>
                    <a:pt x="1575" y="274"/>
                    <a:pt x="1575" y="297"/>
                    <a:pt x="1598" y="320"/>
                  </a:cubicBezTo>
                  <a:cubicBezTo>
                    <a:pt x="1598" y="343"/>
                    <a:pt x="1621" y="366"/>
                    <a:pt x="1621" y="389"/>
                  </a:cubicBezTo>
                  <a:cubicBezTo>
                    <a:pt x="1621" y="434"/>
                    <a:pt x="1644" y="503"/>
                    <a:pt x="1644" y="548"/>
                  </a:cubicBezTo>
                  <a:cubicBezTo>
                    <a:pt x="1621" y="685"/>
                    <a:pt x="1598" y="845"/>
                    <a:pt x="1552" y="982"/>
                  </a:cubicBezTo>
                  <a:cubicBezTo>
                    <a:pt x="1552" y="982"/>
                    <a:pt x="1552" y="959"/>
                    <a:pt x="1552" y="959"/>
                  </a:cubicBezTo>
                  <a:cubicBezTo>
                    <a:pt x="1507" y="1073"/>
                    <a:pt x="1484" y="1188"/>
                    <a:pt x="1438" y="1302"/>
                  </a:cubicBezTo>
                  <a:cubicBezTo>
                    <a:pt x="1393" y="1439"/>
                    <a:pt x="1324" y="1598"/>
                    <a:pt x="1279" y="1735"/>
                  </a:cubicBezTo>
                  <a:cubicBezTo>
                    <a:pt x="1279" y="1758"/>
                    <a:pt x="1279" y="1781"/>
                    <a:pt x="1279" y="1804"/>
                  </a:cubicBezTo>
                  <a:cubicBezTo>
                    <a:pt x="1301" y="1827"/>
                    <a:pt x="1301" y="1849"/>
                    <a:pt x="1347" y="1872"/>
                  </a:cubicBezTo>
                  <a:lnTo>
                    <a:pt x="1415" y="1872"/>
                  </a:lnTo>
                  <a:cubicBezTo>
                    <a:pt x="1438" y="1872"/>
                    <a:pt x="1461" y="1849"/>
                    <a:pt x="1461" y="1827"/>
                  </a:cubicBezTo>
                  <a:cubicBezTo>
                    <a:pt x="1530" y="1644"/>
                    <a:pt x="1575" y="1461"/>
                    <a:pt x="1644" y="1302"/>
                  </a:cubicBezTo>
                  <a:cubicBezTo>
                    <a:pt x="1712" y="1142"/>
                    <a:pt x="1758" y="982"/>
                    <a:pt x="1804" y="799"/>
                  </a:cubicBezTo>
                  <a:cubicBezTo>
                    <a:pt x="1804" y="731"/>
                    <a:pt x="1826" y="640"/>
                    <a:pt x="1826" y="571"/>
                  </a:cubicBezTo>
                  <a:cubicBezTo>
                    <a:pt x="1826" y="480"/>
                    <a:pt x="1826" y="411"/>
                    <a:pt x="1804" y="320"/>
                  </a:cubicBezTo>
                  <a:cubicBezTo>
                    <a:pt x="1781" y="252"/>
                    <a:pt x="1758" y="206"/>
                    <a:pt x="1712" y="138"/>
                  </a:cubicBezTo>
                  <a:cubicBezTo>
                    <a:pt x="1667" y="92"/>
                    <a:pt x="1598" y="46"/>
                    <a:pt x="1530" y="23"/>
                  </a:cubicBezTo>
                  <a:cubicBezTo>
                    <a:pt x="1507" y="23"/>
                    <a:pt x="1461" y="1"/>
                    <a:pt x="1415" y="1"/>
                  </a:cubicBezTo>
                  <a:close/>
                </a:path>
              </a:pathLst>
            </a:custGeom>
            <a:solidFill>
              <a:srgbClr val="8E26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25"/>
            <p:cNvSpPr/>
            <p:nvPr/>
          </p:nvSpPr>
          <p:spPr>
            <a:xfrm>
              <a:off x="6665725" y="1895425"/>
              <a:ext cx="78775" cy="69600"/>
            </a:xfrm>
            <a:custGeom>
              <a:avLst/>
              <a:gdLst/>
              <a:ahLst/>
              <a:cxnLst/>
              <a:rect l="l" t="t" r="r" b="b"/>
              <a:pathLst>
                <a:path w="3151" h="2784" extrusionOk="0">
                  <a:moveTo>
                    <a:pt x="1593" y="1"/>
                  </a:moveTo>
                  <a:cubicBezTo>
                    <a:pt x="1061" y="1"/>
                    <a:pt x="555" y="307"/>
                    <a:pt x="320" y="810"/>
                  </a:cubicBezTo>
                  <a:cubicBezTo>
                    <a:pt x="0" y="1495"/>
                    <a:pt x="297" y="2339"/>
                    <a:pt x="1005" y="2659"/>
                  </a:cubicBezTo>
                  <a:cubicBezTo>
                    <a:pt x="1186" y="2743"/>
                    <a:pt x="1377" y="2783"/>
                    <a:pt x="1566" y="2783"/>
                  </a:cubicBezTo>
                  <a:cubicBezTo>
                    <a:pt x="2090" y="2783"/>
                    <a:pt x="2596" y="2477"/>
                    <a:pt x="2831" y="1974"/>
                  </a:cubicBezTo>
                  <a:cubicBezTo>
                    <a:pt x="3150" y="1289"/>
                    <a:pt x="2853" y="468"/>
                    <a:pt x="2169" y="125"/>
                  </a:cubicBezTo>
                  <a:cubicBezTo>
                    <a:pt x="1981" y="40"/>
                    <a:pt x="1786" y="1"/>
                    <a:pt x="1593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25"/>
            <p:cNvSpPr/>
            <p:nvPr/>
          </p:nvSpPr>
          <p:spPr>
            <a:xfrm>
              <a:off x="6883700" y="2034000"/>
              <a:ext cx="78775" cy="69200"/>
            </a:xfrm>
            <a:custGeom>
              <a:avLst/>
              <a:gdLst/>
              <a:ahLst/>
              <a:cxnLst/>
              <a:rect l="l" t="t" r="r" b="b"/>
              <a:pathLst>
                <a:path w="3151" h="2768" extrusionOk="0">
                  <a:moveTo>
                    <a:pt x="1568" y="0"/>
                  </a:moveTo>
                  <a:cubicBezTo>
                    <a:pt x="1050" y="0"/>
                    <a:pt x="552" y="293"/>
                    <a:pt x="320" y="791"/>
                  </a:cubicBezTo>
                  <a:cubicBezTo>
                    <a:pt x="1" y="1498"/>
                    <a:pt x="297" y="2320"/>
                    <a:pt x="982" y="2639"/>
                  </a:cubicBezTo>
                  <a:cubicBezTo>
                    <a:pt x="1174" y="2726"/>
                    <a:pt x="1375" y="2768"/>
                    <a:pt x="1571" y="2768"/>
                  </a:cubicBezTo>
                  <a:cubicBezTo>
                    <a:pt x="2099" y="2768"/>
                    <a:pt x="2598" y="2470"/>
                    <a:pt x="2831" y="1955"/>
                  </a:cubicBezTo>
                  <a:cubicBezTo>
                    <a:pt x="3150" y="1270"/>
                    <a:pt x="2854" y="448"/>
                    <a:pt x="2146" y="129"/>
                  </a:cubicBezTo>
                  <a:cubicBezTo>
                    <a:pt x="1959" y="41"/>
                    <a:pt x="1762" y="0"/>
                    <a:pt x="1568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25"/>
            <p:cNvSpPr/>
            <p:nvPr/>
          </p:nvSpPr>
          <p:spPr>
            <a:xfrm>
              <a:off x="6388400" y="2337925"/>
              <a:ext cx="311000" cy="214800"/>
            </a:xfrm>
            <a:custGeom>
              <a:avLst/>
              <a:gdLst/>
              <a:ahLst/>
              <a:cxnLst/>
              <a:rect l="l" t="t" r="r" b="b"/>
              <a:pathLst>
                <a:path w="12440" h="8592" extrusionOk="0">
                  <a:moveTo>
                    <a:pt x="114" y="1"/>
                  </a:moveTo>
                  <a:cubicBezTo>
                    <a:pt x="69" y="1"/>
                    <a:pt x="46" y="1"/>
                    <a:pt x="23" y="23"/>
                  </a:cubicBezTo>
                  <a:cubicBezTo>
                    <a:pt x="0" y="69"/>
                    <a:pt x="0" y="138"/>
                    <a:pt x="46" y="160"/>
                  </a:cubicBezTo>
                  <a:cubicBezTo>
                    <a:pt x="228" y="343"/>
                    <a:pt x="434" y="503"/>
                    <a:pt x="616" y="685"/>
                  </a:cubicBezTo>
                  <a:lnTo>
                    <a:pt x="639" y="685"/>
                  </a:lnTo>
                  <a:cubicBezTo>
                    <a:pt x="708" y="731"/>
                    <a:pt x="776" y="799"/>
                    <a:pt x="822" y="845"/>
                  </a:cubicBezTo>
                  <a:cubicBezTo>
                    <a:pt x="845" y="845"/>
                    <a:pt x="845" y="868"/>
                    <a:pt x="845" y="868"/>
                  </a:cubicBezTo>
                  <a:cubicBezTo>
                    <a:pt x="1119" y="1096"/>
                    <a:pt x="1415" y="1347"/>
                    <a:pt x="1712" y="1576"/>
                  </a:cubicBezTo>
                  <a:cubicBezTo>
                    <a:pt x="1712" y="1576"/>
                    <a:pt x="1712" y="1576"/>
                    <a:pt x="1712" y="1598"/>
                  </a:cubicBezTo>
                  <a:cubicBezTo>
                    <a:pt x="2100" y="1918"/>
                    <a:pt x="2511" y="2237"/>
                    <a:pt x="2899" y="2534"/>
                  </a:cubicBezTo>
                  <a:cubicBezTo>
                    <a:pt x="2922" y="2557"/>
                    <a:pt x="2922" y="2557"/>
                    <a:pt x="2945" y="2557"/>
                  </a:cubicBezTo>
                  <a:cubicBezTo>
                    <a:pt x="3036" y="2648"/>
                    <a:pt x="3127" y="2717"/>
                    <a:pt x="3241" y="2785"/>
                  </a:cubicBezTo>
                  <a:cubicBezTo>
                    <a:pt x="3241" y="2785"/>
                    <a:pt x="3241" y="2808"/>
                    <a:pt x="3241" y="2808"/>
                  </a:cubicBezTo>
                  <a:cubicBezTo>
                    <a:pt x="3241" y="2808"/>
                    <a:pt x="3264" y="2831"/>
                    <a:pt x="3287" y="2831"/>
                  </a:cubicBezTo>
                  <a:cubicBezTo>
                    <a:pt x="3561" y="3059"/>
                    <a:pt x="3858" y="3265"/>
                    <a:pt x="4154" y="3493"/>
                  </a:cubicBezTo>
                  <a:cubicBezTo>
                    <a:pt x="4588" y="3812"/>
                    <a:pt x="5022" y="4132"/>
                    <a:pt x="5455" y="4429"/>
                  </a:cubicBezTo>
                  <a:cubicBezTo>
                    <a:pt x="5478" y="4452"/>
                    <a:pt x="5501" y="4452"/>
                    <a:pt x="5501" y="4474"/>
                  </a:cubicBezTo>
                  <a:cubicBezTo>
                    <a:pt x="5866" y="4725"/>
                    <a:pt x="6231" y="4977"/>
                    <a:pt x="6597" y="5228"/>
                  </a:cubicBezTo>
                  <a:lnTo>
                    <a:pt x="6619" y="5228"/>
                  </a:lnTo>
                  <a:cubicBezTo>
                    <a:pt x="7008" y="5501"/>
                    <a:pt x="7418" y="5753"/>
                    <a:pt x="7829" y="6026"/>
                  </a:cubicBezTo>
                  <a:cubicBezTo>
                    <a:pt x="8217" y="6278"/>
                    <a:pt x="8628" y="6529"/>
                    <a:pt x="9016" y="6757"/>
                  </a:cubicBezTo>
                  <a:cubicBezTo>
                    <a:pt x="9039" y="6780"/>
                    <a:pt x="9039" y="6780"/>
                    <a:pt x="9062" y="6780"/>
                  </a:cubicBezTo>
                  <a:cubicBezTo>
                    <a:pt x="9130" y="6825"/>
                    <a:pt x="9199" y="6871"/>
                    <a:pt x="9267" y="6917"/>
                  </a:cubicBezTo>
                  <a:lnTo>
                    <a:pt x="9290" y="6917"/>
                  </a:lnTo>
                  <a:cubicBezTo>
                    <a:pt x="9290" y="6917"/>
                    <a:pt x="9290" y="6939"/>
                    <a:pt x="9313" y="6939"/>
                  </a:cubicBezTo>
                  <a:cubicBezTo>
                    <a:pt x="9336" y="6939"/>
                    <a:pt x="9359" y="6962"/>
                    <a:pt x="9381" y="6985"/>
                  </a:cubicBezTo>
                  <a:cubicBezTo>
                    <a:pt x="9404" y="6985"/>
                    <a:pt x="9404" y="7008"/>
                    <a:pt x="9427" y="7008"/>
                  </a:cubicBezTo>
                  <a:cubicBezTo>
                    <a:pt x="9792" y="7236"/>
                    <a:pt x="10180" y="7442"/>
                    <a:pt x="10545" y="7647"/>
                  </a:cubicBezTo>
                  <a:cubicBezTo>
                    <a:pt x="10545" y="7647"/>
                    <a:pt x="10568" y="7670"/>
                    <a:pt x="10568" y="7670"/>
                  </a:cubicBezTo>
                  <a:cubicBezTo>
                    <a:pt x="10842" y="7830"/>
                    <a:pt x="11139" y="7967"/>
                    <a:pt x="11413" y="8126"/>
                  </a:cubicBezTo>
                  <a:cubicBezTo>
                    <a:pt x="11436" y="8126"/>
                    <a:pt x="11436" y="8149"/>
                    <a:pt x="11458" y="8149"/>
                  </a:cubicBezTo>
                  <a:cubicBezTo>
                    <a:pt x="11481" y="8149"/>
                    <a:pt x="11481" y="8149"/>
                    <a:pt x="11481" y="8172"/>
                  </a:cubicBezTo>
                  <a:cubicBezTo>
                    <a:pt x="11527" y="8195"/>
                    <a:pt x="11573" y="8195"/>
                    <a:pt x="11595" y="8218"/>
                  </a:cubicBezTo>
                  <a:cubicBezTo>
                    <a:pt x="11641" y="8241"/>
                    <a:pt x="11687" y="8263"/>
                    <a:pt x="11710" y="8286"/>
                  </a:cubicBezTo>
                  <a:cubicBezTo>
                    <a:pt x="11732" y="8286"/>
                    <a:pt x="11755" y="8309"/>
                    <a:pt x="11755" y="8309"/>
                  </a:cubicBezTo>
                  <a:cubicBezTo>
                    <a:pt x="11778" y="8309"/>
                    <a:pt x="11778" y="8332"/>
                    <a:pt x="11801" y="8332"/>
                  </a:cubicBezTo>
                  <a:cubicBezTo>
                    <a:pt x="11961" y="8423"/>
                    <a:pt x="12120" y="8492"/>
                    <a:pt x="12280" y="8583"/>
                  </a:cubicBezTo>
                  <a:cubicBezTo>
                    <a:pt x="12292" y="8589"/>
                    <a:pt x="12304" y="8591"/>
                    <a:pt x="12318" y="8591"/>
                  </a:cubicBezTo>
                  <a:cubicBezTo>
                    <a:pt x="12357" y="8591"/>
                    <a:pt x="12400" y="8566"/>
                    <a:pt x="12417" y="8514"/>
                  </a:cubicBezTo>
                  <a:cubicBezTo>
                    <a:pt x="12440" y="8469"/>
                    <a:pt x="12417" y="8423"/>
                    <a:pt x="12371" y="8400"/>
                  </a:cubicBezTo>
                  <a:cubicBezTo>
                    <a:pt x="12212" y="8309"/>
                    <a:pt x="12052" y="8241"/>
                    <a:pt x="11892" y="8149"/>
                  </a:cubicBezTo>
                  <a:cubicBezTo>
                    <a:pt x="11846" y="8126"/>
                    <a:pt x="11801" y="8104"/>
                    <a:pt x="11778" y="8104"/>
                  </a:cubicBezTo>
                  <a:cubicBezTo>
                    <a:pt x="11778" y="8104"/>
                    <a:pt x="11778" y="8104"/>
                    <a:pt x="11778" y="8081"/>
                  </a:cubicBezTo>
                  <a:cubicBezTo>
                    <a:pt x="11732" y="8081"/>
                    <a:pt x="11710" y="8058"/>
                    <a:pt x="11664" y="8035"/>
                  </a:cubicBezTo>
                  <a:lnTo>
                    <a:pt x="11641" y="8035"/>
                  </a:lnTo>
                  <a:cubicBezTo>
                    <a:pt x="11595" y="7989"/>
                    <a:pt x="11527" y="7967"/>
                    <a:pt x="11481" y="7944"/>
                  </a:cubicBezTo>
                  <a:cubicBezTo>
                    <a:pt x="11207" y="7807"/>
                    <a:pt x="10956" y="7647"/>
                    <a:pt x="10682" y="7510"/>
                  </a:cubicBezTo>
                  <a:cubicBezTo>
                    <a:pt x="10660" y="7487"/>
                    <a:pt x="10660" y="7487"/>
                    <a:pt x="10637" y="7487"/>
                  </a:cubicBezTo>
                  <a:cubicBezTo>
                    <a:pt x="10249" y="7259"/>
                    <a:pt x="9861" y="7031"/>
                    <a:pt x="9473" y="6803"/>
                  </a:cubicBezTo>
                  <a:lnTo>
                    <a:pt x="9450" y="6803"/>
                  </a:lnTo>
                  <a:lnTo>
                    <a:pt x="9404" y="6757"/>
                  </a:lnTo>
                  <a:lnTo>
                    <a:pt x="9381" y="6757"/>
                  </a:lnTo>
                  <a:cubicBezTo>
                    <a:pt x="9336" y="6711"/>
                    <a:pt x="9267" y="6688"/>
                    <a:pt x="9199" y="6643"/>
                  </a:cubicBezTo>
                  <a:cubicBezTo>
                    <a:pt x="8971" y="6506"/>
                    <a:pt x="8742" y="6369"/>
                    <a:pt x="8537" y="6232"/>
                  </a:cubicBezTo>
                  <a:cubicBezTo>
                    <a:pt x="8537" y="6232"/>
                    <a:pt x="8537" y="6255"/>
                    <a:pt x="8537" y="6255"/>
                  </a:cubicBezTo>
                  <a:cubicBezTo>
                    <a:pt x="8354" y="6118"/>
                    <a:pt x="8149" y="6004"/>
                    <a:pt x="7943" y="5867"/>
                  </a:cubicBezTo>
                  <a:cubicBezTo>
                    <a:pt x="7533" y="5593"/>
                    <a:pt x="7099" y="5319"/>
                    <a:pt x="6688" y="5045"/>
                  </a:cubicBezTo>
                  <a:cubicBezTo>
                    <a:pt x="6323" y="4794"/>
                    <a:pt x="5958" y="4566"/>
                    <a:pt x="5615" y="4315"/>
                  </a:cubicBezTo>
                  <a:cubicBezTo>
                    <a:pt x="5592" y="4292"/>
                    <a:pt x="5592" y="4292"/>
                    <a:pt x="5592" y="4292"/>
                  </a:cubicBezTo>
                  <a:cubicBezTo>
                    <a:pt x="5136" y="3972"/>
                    <a:pt x="4702" y="3653"/>
                    <a:pt x="4268" y="3333"/>
                  </a:cubicBezTo>
                  <a:cubicBezTo>
                    <a:pt x="3972" y="3105"/>
                    <a:pt x="3675" y="2877"/>
                    <a:pt x="3355" y="2648"/>
                  </a:cubicBezTo>
                  <a:cubicBezTo>
                    <a:pt x="3241" y="2557"/>
                    <a:pt x="3127" y="2466"/>
                    <a:pt x="2990" y="2374"/>
                  </a:cubicBezTo>
                  <a:cubicBezTo>
                    <a:pt x="2602" y="2055"/>
                    <a:pt x="2214" y="1758"/>
                    <a:pt x="1826" y="1439"/>
                  </a:cubicBezTo>
                  <a:cubicBezTo>
                    <a:pt x="1826" y="1439"/>
                    <a:pt x="1826" y="1439"/>
                    <a:pt x="1826" y="1416"/>
                  </a:cubicBezTo>
                  <a:cubicBezTo>
                    <a:pt x="1529" y="1188"/>
                    <a:pt x="1233" y="936"/>
                    <a:pt x="936" y="685"/>
                  </a:cubicBezTo>
                  <a:cubicBezTo>
                    <a:pt x="868" y="617"/>
                    <a:pt x="799" y="571"/>
                    <a:pt x="753" y="526"/>
                  </a:cubicBezTo>
                  <a:cubicBezTo>
                    <a:pt x="731" y="526"/>
                    <a:pt x="731" y="503"/>
                    <a:pt x="708" y="503"/>
                  </a:cubicBezTo>
                  <a:cubicBezTo>
                    <a:pt x="525" y="343"/>
                    <a:pt x="343" y="183"/>
                    <a:pt x="160" y="23"/>
                  </a:cubicBezTo>
                  <a:cubicBezTo>
                    <a:pt x="160" y="1"/>
                    <a:pt x="137" y="1"/>
                    <a:pt x="114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25"/>
            <p:cNvSpPr/>
            <p:nvPr/>
          </p:nvSpPr>
          <p:spPr>
            <a:xfrm>
              <a:off x="6514500" y="2091975"/>
              <a:ext cx="325850" cy="230800"/>
            </a:xfrm>
            <a:custGeom>
              <a:avLst/>
              <a:gdLst/>
              <a:ahLst/>
              <a:cxnLst/>
              <a:rect l="l" t="t" r="r" b="b"/>
              <a:pathLst>
                <a:path w="13034" h="9232" extrusionOk="0">
                  <a:moveTo>
                    <a:pt x="92" y="1"/>
                  </a:moveTo>
                  <a:cubicBezTo>
                    <a:pt x="69" y="1"/>
                    <a:pt x="46" y="24"/>
                    <a:pt x="23" y="47"/>
                  </a:cubicBezTo>
                  <a:cubicBezTo>
                    <a:pt x="1" y="92"/>
                    <a:pt x="1" y="138"/>
                    <a:pt x="46" y="184"/>
                  </a:cubicBezTo>
                  <a:cubicBezTo>
                    <a:pt x="1598" y="1599"/>
                    <a:pt x="3219" y="2945"/>
                    <a:pt x="4931" y="4201"/>
                  </a:cubicBezTo>
                  <a:cubicBezTo>
                    <a:pt x="4931" y="4201"/>
                    <a:pt x="4931" y="4224"/>
                    <a:pt x="4931" y="4224"/>
                  </a:cubicBezTo>
                  <a:cubicBezTo>
                    <a:pt x="6506" y="5388"/>
                    <a:pt x="8149" y="6506"/>
                    <a:pt x="9838" y="7510"/>
                  </a:cubicBezTo>
                  <a:cubicBezTo>
                    <a:pt x="9838" y="7533"/>
                    <a:pt x="9838" y="7533"/>
                    <a:pt x="9861" y="7533"/>
                  </a:cubicBezTo>
                  <a:cubicBezTo>
                    <a:pt x="9861" y="7533"/>
                    <a:pt x="9884" y="7533"/>
                    <a:pt x="9884" y="7556"/>
                  </a:cubicBezTo>
                  <a:cubicBezTo>
                    <a:pt x="10295" y="7784"/>
                    <a:pt x="10683" y="8013"/>
                    <a:pt x="11094" y="8264"/>
                  </a:cubicBezTo>
                  <a:lnTo>
                    <a:pt x="11116" y="8264"/>
                  </a:lnTo>
                  <a:cubicBezTo>
                    <a:pt x="11139" y="8264"/>
                    <a:pt x="11139" y="8286"/>
                    <a:pt x="11139" y="8286"/>
                  </a:cubicBezTo>
                  <a:lnTo>
                    <a:pt x="11162" y="8286"/>
                  </a:lnTo>
                  <a:cubicBezTo>
                    <a:pt x="11231" y="8332"/>
                    <a:pt x="11276" y="8355"/>
                    <a:pt x="11345" y="8401"/>
                  </a:cubicBezTo>
                  <a:cubicBezTo>
                    <a:pt x="11368" y="8401"/>
                    <a:pt x="11390" y="8423"/>
                    <a:pt x="11436" y="8446"/>
                  </a:cubicBezTo>
                  <a:cubicBezTo>
                    <a:pt x="11459" y="8446"/>
                    <a:pt x="11459" y="8469"/>
                    <a:pt x="11482" y="8469"/>
                  </a:cubicBezTo>
                  <a:cubicBezTo>
                    <a:pt x="11733" y="8606"/>
                    <a:pt x="11961" y="8743"/>
                    <a:pt x="12212" y="8857"/>
                  </a:cubicBezTo>
                  <a:cubicBezTo>
                    <a:pt x="12212" y="8857"/>
                    <a:pt x="12212" y="8857"/>
                    <a:pt x="12212" y="8880"/>
                  </a:cubicBezTo>
                  <a:cubicBezTo>
                    <a:pt x="12235" y="8880"/>
                    <a:pt x="12258" y="8880"/>
                    <a:pt x="12258" y="8903"/>
                  </a:cubicBezTo>
                  <a:cubicBezTo>
                    <a:pt x="12303" y="8926"/>
                    <a:pt x="12326" y="8926"/>
                    <a:pt x="12372" y="8948"/>
                  </a:cubicBezTo>
                  <a:lnTo>
                    <a:pt x="12418" y="8971"/>
                  </a:lnTo>
                  <a:cubicBezTo>
                    <a:pt x="12418" y="8994"/>
                    <a:pt x="12440" y="8994"/>
                    <a:pt x="12440" y="8994"/>
                  </a:cubicBezTo>
                  <a:lnTo>
                    <a:pt x="12486" y="9017"/>
                  </a:lnTo>
                  <a:cubicBezTo>
                    <a:pt x="12509" y="9017"/>
                    <a:pt x="12509" y="9040"/>
                    <a:pt x="12532" y="9040"/>
                  </a:cubicBezTo>
                  <a:cubicBezTo>
                    <a:pt x="12554" y="9040"/>
                    <a:pt x="12577" y="9063"/>
                    <a:pt x="12600" y="9085"/>
                  </a:cubicBezTo>
                  <a:lnTo>
                    <a:pt x="12623" y="9085"/>
                  </a:lnTo>
                  <a:cubicBezTo>
                    <a:pt x="12646" y="9085"/>
                    <a:pt x="12646" y="9085"/>
                    <a:pt x="12646" y="9108"/>
                  </a:cubicBezTo>
                  <a:cubicBezTo>
                    <a:pt x="12669" y="9108"/>
                    <a:pt x="12691" y="9131"/>
                    <a:pt x="12714" y="9131"/>
                  </a:cubicBezTo>
                  <a:cubicBezTo>
                    <a:pt x="12783" y="9154"/>
                    <a:pt x="12828" y="9199"/>
                    <a:pt x="12897" y="9222"/>
                  </a:cubicBezTo>
                  <a:cubicBezTo>
                    <a:pt x="12909" y="9228"/>
                    <a:pt x="12921" y="9231"/>
                    <a:pt x="12933" y="9231"/>
                  </a:cubicBezTo>
                  <a:cubicBezTo>
                    <a:pt x="12965" y="9231"/>
                    <a:pt x="12994" y="9210"/>
                    <a:pt x="13011" y="9177"/>
                  </a:cubicBezTo>
                  <a:cubicBezTo>
                    <a:pt x="13034" y="9131"/>
                    <a:pt x="13011" y="9063"/>
                    <a:pt x="12965" y="9040"/>
                  </a:cubicBezTo>
                  <a:cubicBezTo>
                    <a:pt x="12920" y="9017"/>
                    <a:pt x="12851" y="8994"/>
                    <a:pt x="12806" y="8971"/>
                  </a:cubicBezTo>
                  <a:cubicBezTo>
                    <a:pt x="12783" y="8948"/>
                    <a:pt x="12737" y="8926"/>
                    <a:pt x="12714" y="8926"/>
                  </a:cubicBezTo>
                  <a:cubicBezTo>
                    <a:pt x="12714" y="8903"/>
                    <a:pt x="12714" y="8903"/>
                    <a:pt x="12691" y="8903"/>
                  </a:cubicBezTo>
                  <a:cubicBezTo>
                    <a:pt x="12646" y="8880"/>
                    <a:pt x="12577" y="8857"/>
                    <a:pt x="12532" y="8811"/>
                  </a:cubicBezTo>
                  <a:lnTo>
                    <a:pt x="12509" y="8811"/>
                  </a:lnTo>
                  <a:cubicBezTo>
                    <a:pt x="12440" y="8766"/>
                    <a:pt x="12349" y="8720"/>
                    <a:pt x="12281" y="8675"/>
                  </a:cubicBezTo>
                  <a:cubicBezTo>
                    <a:pt x="12029" y="8560"/>
                    <a:pt x="11801" y="8423"/>
                    <a:pt x="11573" y="8309"/>
                  </a:cubicBezTo>
                  <a:cubicBezTo>
                    <a:pt x="11573" y="8309"/>
                    <a:pt x="11573" y="8309"/>
                    <a:pt x="11573" y="8286"/>
                  </a:cubicBezTo>
                  <a:cubicBezTo>
                    <a:pt x="11527" y="8264"/>
                    <a:pt x="11482" y="8241"/>
                    <a:pt x="11436" y="8218"/>
                  </a:cubicBezTo>
                  <a:cubicBezTo>
                    <a:pt x="11413" y="8218"/>
                    <a:pt x="11390" y="8195"/>
                    <a:pt x="11390" y="8195"/>
                  </a:cubicBezTo>
                  <a:cubicBezTo>
                    <a:pt x="11368" y="8172"/>
                    <a:pt x="11345" y="8172"/>
                    <a:pt x="11322" y="8150"/>
                  </a:cubicBezTo>
                  <a:lnTo>
                    <a:pt x="11276" y="8127"/>
                  </a:lnTo>
                  <a:cubicBezTo>
                    <a:pt x="11253" y="8127"/>
                    <a:pt x="11231" y="8104"/>
                    <a:pt x="11208" y="8081"/>
                  </a:cubicBezTo>
                  <a:lnTo>
                    <a:pt x="11185" y="8081"/>
                  </a:lnTo>
                  <a:cubicBezTo>
                    <a:pt x="10774" y="7853"/>
                    <a:pt x="10340" y="7602"/>
                    <a:pt x="9930" y="7351"/>
                  </a:cubicBezTo>
                  <a:cubicBezTo>
                    <a:pt x="9747" y="7237"/>
                    <a:pt x="9564" y="7122"/>
                    <a:pt x="9382" y="7008"/>
                  </a:cubicBezTo>
                  <a:cubicBezTo>
                    <a:pt x="7875" y="6095"/>
                    <a:pt x="6437" y="5091"/>
                    <a:pt x="5045" y="4064"/>
                  </a:cubicBezTo>
                  <a:cubicBezTo>
                    <a:pt x="5045" y="4041"/>
                    <a:pt x="5045" y="4041"/>
                    <a:pt x="5045" y="4041"/>
                  </a:cubicBezTo>
                  <a:cubicBezTo>
                    <a:pt x="3356" y="2786"/>
                    <a:pt x="1712" y="1462"/>
                    <a:pt x="160" y="24"/>
                  </a:cubicBezTo>
                  <a:cubicBezTo>
                    <a:pt x="137" y="1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25"/>
            <p:cNvSpPr/>
            <p:nvPr/>
          </p:nvSpPr>
          <p:spPr>
            <a:xfrm>
              <a:off x="6387825" y="2090850"/>
              <a:ext cx="130125" cy="250525"/>
            </a:xfrm>
            <a:custGeom>
              <a:avLst/>
              <a:gdLst/>
              <a:ahLst/>
              <a:cxnLst/>
              <a:rect l="l" t="t" r="r" b="b"/>
              <a:pathLst>
                <a:path w="5205" h="10021" extrusionOk="0">
                  <a:moveTo>
                    <a:pt x="5090" y="0"/>
                  </a:moveTo>
                  <a:cubicBezTo>
                    <a:pt x="5090" y="0"/>
                    <a:pt x="5045" y="23"/>
                    <a:pt x="5045" y="23"/>
                  </a:cubicBezTo>
                  <a:cubicBezTo>
                    <a:pt x="4246" y="822"/>
                    <a:pt x="3561" y="1712"/>
                    <a:pt x="2945" y="2648"/>
                  </a:cubicBezTo>
                  <a:cubicBezTo>
                    <a:pt x="2329" y="3584"/>
                    <a:pt x="1781" y="4588"/>
                    <a:pt x="1324" y="5615"/>
                  </a:cubicBezTo>
                  <a:cubicBezTo>
                    <a:pt x="1187" y="5958"/>
                    <a:pt x="1050" y="6300"/>
                    <a:pt x="913" y="6642"/>
                  </a:cubicBezTo>
                  <a:cubicBezTo>
                    <a:pt x="776" y="7008"/>
                    <a:pt x="639" y="7350"/>
                    <a:pt x="502" y="7692"/>
                  </a:cubicBezTo>
                  <a:cubicBezTo>
                    <a:pt x="366" y="8058"/>
                    <a:pt x="251" y="8446"/>
                    <a:pt x="160" y="8811"/>
                  </a:cubicBezTo>
                  <a:cubicBezTo>
                    <a:pt x="69" y="9176"/>
                    <a:pt x="0" y="9541"/>
                    <a:pt x="0" y="9906"/>
                  </a:cubicBezTo>
                  <a:cubicBezTo>
                    <a:pt x="0" y="9929"/>
                    <a:pt x="0" y="9952"/>
                    <a:pt x="23" y="9975"/>
                  </a:cubicBezTo>
                  <a:cubicBezTo>
                    <a:pt x="46" y="9998"/>
                    <a:pt x="69" y="10021"/>
                    <a:pt x="92" y="10021"/>
                  </a:cubicBezTo>
                  <a:cubicBezTo>
                    <a:pt x="114" y="10021"/>
                    <a:pt x="137" y="10021"/>
                    <a:pt x="160" y="9998"/>
                  </a:cubicBezTo>
                  <a:cubicBezTo>
                    <a:pt x="183" y="9975"/>
                    <a:pt x="206" y="9952"/>
                    <a:pt x="206" y="9929"/>
                  </a:cubicBezTo>
                  <a:cubicBezTo>
                    <a:pt x="206" y="9564"/>
                    <a:pt x="251" y="9199"/>
                    <a:pt x="343" y="8856"/>
                  </a:cubicBezTo>
                  <a:cubicBezTo>
                    <a:pt x="343" y="8856"/>
                    <a:pt x="343" y="8856"/>
                    <a:pt x="343" y="8834"/>
                  </a:cubicBezTo>
                  <a:cubicBezTo>
                    <a:pt x="457" y="8423"/>
                    <a:pt x="594" y="7989"/>
                    <a:pt x="754" y="7578"/>
                  </a:cubicBezTo>
                  <a:cubicBezTo>
                    <a:pt x="845" y="7373"/>
                    <a:pt x="913" y="7190"/>
                    <a:pt x="1005" y="6985"/>
                  </a:cubicBezTo>
                  <a:cubicBezTo>
                    <a:pt x="1073" y="6779"/>
                    <a:pt x="1142" y="6574"/>
                    <a:pt x="1233" y="6369"/>
                  </a:cubicBezTo>
                  <a:cubicBezTo>
                    <a:pt x="1575" y="5524"/>
                    <a:pt x="1963" y="4702"/>
                    <a:pt x="2397" y="3903"/>
                  </a:cubicBezTo>
                  <a:cubicBezTo>
                    <a:pt x="2397" y="3903"/>
                    <a:pt x="2397" y="3926"/>
                    <a:pt x="2397" y="3926"/>
                  </a:cubicBezTo>
                  <a:cubicBezTo>
                    <a:pt x="3127" y="2602"/>
                    <a:pt x="3995" y="1370"/>
                    <a:pt x="5045" y="297"/>
                  </a:cubicBezTo>
                  <a:cubicBezTo>
                    <a:pt x="5090" y="251"/>
                    <a:pt x="5113" y="229"/>
                    <a:pt x="5159" y="183"/>
                  </a:cubicBezTo>
                  <a:cubicBezTo>
                    <a:pt x="5182" y="160"/>
                    <a:pt x="5204" y="137"/>
                    <a:pt x="5204" y="114"/>
                  </a:cubicBezTo>
                  <a:cubicBezTo>
                    <a:pt x="5204" y="92"/>
                    <a:pt x="5182" y="69"/>
                    <a:pt x="5182" y="46"/>
                  </a:cubicBezTo>
                  <a:cubicBezTo>
                    <a:pt x="5159" y="23"/>
                    <a:pt x="5136" y="23"/>
                    <a:pt x="5113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25"/>
            <p:cNvSpPr/>
            <p:nvPr/>
          </p:nvSpPr>
          <p:spPr>
            <a:xfrm>
              <a:off x="6695400" y="2320250"/>
              <a:ext cx="144375" cy="232825"/>
            </a:xfrm>
            <a:custGeom>
              <a:avLst/>
              <a:gdLst/>
              <a:ahLst/>
              <a:cxnLst/>
              <a:rect l="l" t="t" r="r" b="b"/>
              <a:pathLst>
                <a:path w="5775" h="9313" extrusionOk="0">
                  <a:moveTo>
                    <a:pt x="4417" y="2833"/>
                  </a:moveTo>
                  <a:cubicBezTo>
                    <a:pt x="4405" y="2839"/>
                    <a:pt x="4405" y="2853"/>
                    <a:pt x="4405" y="2853"/>
                  </a:cubicBezTo>
                  <a:cubicBezTo>
                    <a:pt x="4409" y="2846"/>
                    <a:pt x="4413" y="2840"/>
                    <a:pt x="4417" y="2833"/>
                  </a:cubicBezTo>
                  <a:close/>
                  <a:moveTo>
                    <a:pt x="5684" y="0"/>
                  </a:moveTo>
                  <a:cubicBezTo>
                    <a:pt x="5661" y="0"/>
                    <a:pt x="5661" y="0"/>
                    <a:pt x="5638" y="23"/>
                  </a:cubicBezTo>
                  <a:cubicBezTo>
                    <a:pt x="5615" y="23"/>
                    <a:pt x="5592" y="46"/>
                    <a:pt x="5592" y="68"/>
                  </a:cubicBezTo>
                  <a:cubicBezTo>
                    <a:pt x="5321" y="1043"/>
                    <a:pt x="4914" y="1949"/>
                    <a:pt x="4417" y="2833"/>
                  </a:cubicBezTo>
                  <a:lnTo>
                    <a:pt x="4417" y="2833"/>
                  </a:lnTo>
                  <a:cubicBezTo>
                    <a:pt x="4420" y="2831"/>
                    <a:pt x="4424" y="2830"/>
                    <a:pt x="4428" y="2830"/>
                  </a:cubicBezTo>
                  <a:cubicBezTo>
                    <a:pt x="3858" y="3835"/>
                    <a:pt x="3196" y="4793"/>
                    <a:pt x="2557" y="5729"/>
                  </a:cubicBezTo>
                  <a:cubicBezTo>
                    <a:pt x="2237" y="6186"/>
                    <a:pt x="1895" y="6642"/>
                    <a:pt x="1598" y="7099"/>
                  </a:cubicBezTo>
                  <a:cubicBezTo>
                    <a:pt x="1256" y="7578"/>
                    <a:pt x="913" y="8057"/>
                    <a:pt x="548" y="8514"/>
                  </a:cubicBezTo>
                  <a:cubicBezTo>
                    <a:pt x="388" y="8742"/>
                    <a:pt x="206" y="8948"/>
                    <a:pt x="23" y="9153"/>
                  </a:cubicBezTo>
                  <a:cubicBezTo>
                    <a:pt x="0" y="9176"/>
                    <a:pt x="0" y="9199"/>
                    <a:pt x="0" y="9221"/>
                  </a:cubicBezTo>
                  <a:cubicBezTo>
                    <a:pt x="0" y="9244"/>
                    <a:pt x="23" y="9267"/>
                    <a:pt x="23" y="9290"/>
                  </a:cubicBezTo>
                  <a:cubicBezTo>
                    <a:pt x="46" y="9313"/>
                    <a:pt x="69" y="9313"/>
                    <a:pt x="114" y="9313"/>
                  </a:cubicBezTo>
                  <a:cubicBezTo>
                    <a:pt x="137" y="9313"/>
                    <a:pt x="160" y="9290"/>
                    <a:pt x="160" y="9267"/>
                  </a:cubicBezTo>
                  <a:cubicBezTo>
                    <a:pt x="571" y="8833"/>
                    <a:pt x="913" y="8377"/>
                    <a:pt x="1256" y="7898"/>
                  </a:cubicBezTo>
                  <a:cubicBezTo>
                    <a:pt x="1438" y="7669"/>
                    <a:pt x="1598" y="7418"/>
                    <a:pt x="1758" y="7190"/>
                  </a:cubicBezTo>
                  <a:cubicBezTo>
                    <a:pt x="1917" y="6962"/>
                    <a:pt x="2077" y="6733"/>
                    <a:pt x="2237" y="6505"/>
                  </a:cubicBezTo>
                  <a:cubicBezTo>
                    <a:pt x="2899" y="5569"/>
                    <a:pt x="3561" y="4634"/>
                    <a:pt x="4154" y="3675"/>
                  </a:cubicBezTo>
                  <a:cubicBezTo>
                    <a:pt x="4497" y="3104"/>
                    <a:pt x="4816" y="2534"/>
                    <a:pt x="5090" y="1940"/>
                  </a:cubicBezTo>
                  <a:cubicBezTo>
                    <a:pt x="5364" y="1370"/>
                    <a:pt x="5592" y="753"/>
                    <a:pt x="5775" y="137"/>
                  </a:cubicBezTo>
                  <a:cubicBezTo>
                    <a:pt x="5775" y="114"/>
                    <a:pt x="5775" y="91"/>
                    <a:pt x="5775" y="68"/>
                  </a:cubicBezTo>
                  <a:cubicBezTo>
                    <a:pt x="5752" y="46"/>
                    <a:pt x="5729" y="23"/>
                    <a:pt x="5706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25"/>
            <p:cNvSpPr/>
            <p:nvPr/>
          </p:nvSpPr>
          <p:spPr>
            <a:xfrm>
              <a:off x="6843175" y="1766150"/>
              <a:ext cx="271650" cy="227150"/>
            </a:xfrm>
            <a:custGeom>
              <a:avLst/>
              <a:gdLst/>
              <a:ahLst/>
              <a:cxnLst/>
              <a:rect l="l" t="t" r="r" b="b"/>
              <a:pathLst>
                <a:path w="10866" h="9086" extrusionOk="0">
                  <a:moveTo>
                    <a:pt x="4657" y="1"/>
                  </a:moveTo>
                  <a:cubicBezTo>
                    <a:pt x="4224" y="1"/>
                    <a:pt x="3790" y="46"/>
                    <a:pt x="3356" y="160"/>
                  </a:cubicBezTo>
                  <a:cubicBezTo>
                    <a:pt x="2968" y="252"/>
                    <a:pt x="2557" y="389"/>
                    <a:pt x="2192" y="594"/>
                  </a:cubicBezTo>
                  <a:cubicBezTo>
                    <a:pt x="1804" y="800"/>
                    <a:pt x="1462" y="1051"/>
                    <a:pt x="1142" y="1325"/>
                  </a:cubicBezTo>
                  <a:cubicBezTo>
                    <a:pt x="914" y="1553"/>
                    <a:pt x="686" y="1781"/>
                    <a:pt x="480" y="2032"/>
                  </a:cubicBezTo>
                  <a:cubicBezTo>
                    <a:pt x="298" y="2260"/>
                    <a:pt x="138" y="2511"/>
                    <a:pt x="1" y="2763"/>
                  </a:cubicBezTo>
                  <a:lnTo>
                    <a:pt x="115" y="2763"/>
                  </a:lnTo>
                  <a:cubicBezTo>
                    <a:pt x="115" y="2740"/>
                    <a:pt x="138" y="2740"/>
                    <a:pt x="138" y="2740"/>
                  </a:cubicBezTo>
                  <a:lnTo>
                    <a:pt x="229" y="2740"/>
                  </a:lnTo>
                  <a:cubicBezTo>
                    <a:pt x="480" y="2329"/>
                    <a:pt x="777" y="1941"/>
                    <a:pt x="1119" y="1598"/>
                  </a:cubicBezTo>
                  <a:lnTo>
                    <a:pt x="1142" y="1598"/>
                  </a:lnTo>
                  <a:cubicBezTo>
                    <a:pt x="1462" y="1302"/>
                    <a:pt x="1804" y="1028"/>
                    <a:pt x="2192" y="822"/>
                  </a:cubicBezTo>
                  <a:cubicBezTo>
                    <a:pt x="2557" y="617"/>
                    <a:pt x="2968" y="457"/>
                    <a:pt x="3379" y="343"/>
                  </a:cubicBezTo>
                  <a:cubicBezTo>
                    <a:pt x="3809" y="253"/>
                    <a:pt x="4261" y="207"/>
                    <a:pt x="4713" y="206"/>
                  </a:cubicBezTo>
                  <a:lnTo>
                    <a:pt x="4713" y="206"/>
                  </a:lnTo>
                  <a:cubicBezTo>
                    <a:pt x="5258" y="207"/>
                    <a:pt x="5802" y="298"/>
                    <a:pt x="6324" y="434"/>
                  </a:cubicBezTo>
                  <a:cubicBezTo>
                    <a:pt x="6689" y="526"/>
                    <a:pt x="7031" y="663"/>
                    <a:pt x="7374" y="800"/>
                  </a:cubicBezTo>
                  <a:cubicBezTo>
                    <a:pt x="7739" y="959"/>
                    <a:pt x="8081" y="1165"/>
                    <a:pt x="8423" y="1347"/>
                  </a:cubicBezTo>
                  <a:lnTo>
                    <a:pt x="8401" y="1347"/>
                  </a:lnTo>
                  <a:cubicBezTo>
                    <a:pt x="8880" y="1621"/>
                    <a:pt x="9314" y="1941"/>
                    <a:pt x="9702" y="2329"/>
                  </a:cubicBezTo>
                  <a:cubicBezTo>
                    <a:pt x="9930" y="2557"/>
                    <a:pt x="10113" y="2808"/>
                    <a:pt x="10272" y="3082"/>
                  </a:cubicBezTo>
                  <a:cubicBezTo>
                    <a:pt x="10272" y="3105"/>
                    <a:pt x="10272" y="3105"/>
                    <a:pt x="10272" y="3105"/>
                  </a:cubicBezTo>
                  <a:cubicBezTo>
                    <a:pt x="10386" y="3333"/>
                    <a:pt x="10501" y="3561"/>
                    <a:pt x="10546" y="3813"/>
                  </a:cubicBezTo>
                  <a:cubicBezTo>
                    <a:pt x="10636" y="4128"/>
                    <a:pt x="10660" y="4488"/>
                    <a:pt x="10660" y="4826"/>
                  </a:cubicBezTo>
                  <a:lnTo>
                    <a:pt x="10660" y="4826"/>
                  </a:lnTo>
                  <a:cubicBezTo>
                    <a:pt x="10659" y="5302"/>
                    <a:pt x="10568" y="5779"/>
                    <a:pt x="10455" y="6255"/>
                  </a:cubicBezTo>
                  <a:cubicBezTo>
                    <a:pt x="10364" y="6574"/>
                    <a:pt x="10227" y="6917"/>
                    <a:pt x="10090" y="7236"/>
                  </a:cubicBezTo>
                  <a:cubicBezTo>
                    <a:pt x="9953" y="7556"/>
                    <a:pt x="9770" y="7898"/>
                    <a:pt x="9588" y="8218"/>
                  </a:cubicBezTo>
                  <a:lnTo>
                    <a:pt x="9610" y="8195"/>
                  </a:lnTo>
                  <a:lnTo>
                    <a:pt x="9610" y="8195"/>
                  </a:lnTo>
                  <a:cubicBezTo>
                    <a:pt x="9451" y="8423"/>
                    <a:pt x="9314" y="8651"/>
                    <a:pt x="9154" y="8857"/>
                  </a:cubicBezTo>
                  <a:cubicBezTo>
                    <a:pt x="9200" y="8948"/>
                    <a:pt x="9222" y="9017"/>
                    <a:pt x="9245" y="9085"/>
                  </a:cubicBezTo>
                  <a:cubicBezTo>
                    <a:pt x="9519" y="8697"/>
                    <a:pt x="9770" y="8286"/>
                    <a:pt x="9998" y="7875"/>
                  </a:cubicBezTo>
                  <a:cubicBezTo>
                    <a:pt x="10272" y="7373"/>
                    <a:pt x="10478" y="6848"/>
                    <a:pt x="10638" y="6300"/>
                  </a:cubicBezTo>
                  <a:cubicBezTo>
                    <a:pt x="10706" y="6027"/>
                    <a:pt x="10774" y="5753"/>
                    <a:pt x="10797" y="5479"/>
                  </a:cubicBezTo>
                  <a:cubicBezTo>
                    <a:pt x="10843" y="5205"/>
                    <a:pt x="10866" y="4908"/>
                    <a:pt x="10843" y="4634"/>
                  </a:cubicBezTo>
                  <a:cubicBezTo>
                    <a:pt x="10843" y="4360"/>
                    <a:pt x="10820" y="4086"/>
                    <a:pt x="10752" y="3835"/>
                  </a:cubicBezTo>
                  <a:cubicBezTo>
                    <a:pt x="10706" y="3607"/>
                    <a:pt x="10615" y="3379"/>
                    <a:pt x="10523" y="3151"/>
                  </a:cubicBezTo>
                  <a:cubicBezTo>
                    <a:pt x="10113" y="2306"/>
                    <a:pt x="9359" y="1690"/>
                    <a:pt x="8560" y="1210"/>
                  </a:cubicBezTo>
                  <a:cubicBezTo>
                    <a:pt x="8127" y="959"/>
                    <a:pt x="7716" y="731"/>
                    <a:pt x="7259" y="549"/>
                  </a:cubicBezTo>
                  <a:cubicBezTo>
                    <a:pt x="6826" y="366"/>
                    <a:pt x="6392" y="229"/>
                    <a:pt x="5936" y="138"/>
                  </a:cubicBezTo>
                  <a:cubicBezTo>
                    <a:pt x="5525" y="46"/>
                    <a:pt x="5091" y="1"/>
                    <a:pt x="4657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25"/>
            <p:cNvSpPr/>
            <p:nvPr/>
          </p:nvSpPr>
          <p:spPr>
            <a:xfrm>
              <a:off x="6871150" y="18061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25"/>
            <p:cNvSpPr/>
            <p:nvPr/>
          </p:nvSpPr>
          <p:spPr>
            <a:xfrm>
              <a:off x="7099975" y="1843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25"/>
            <p:cNvSpPr/>
            <p:nvPr/>
          </p:nvSpPr>
          <p:spPr>
            <a:xfrm>
              <a:off x="6871150" y="180610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25"/>
            <p:cNvSpPr/>
            <p:nvPr/>
          </p:nvSpPr>
          <p:spPr>
            <a:xfrm>
              <a:off x="7099975" y="1843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25"/>
            <p:cNvSpPr/>
            <p:nvPr/>
          </p:nvSpPr>
          <p:spPr>
            <a:xfrm>
              <a:off x="6882550" y="1796975"/>
              <a:ext cx="196900" cy="162650"/>
            </a:xfrm>
            <a:custGeom>
              <a:avLst/>
              <a:gdLst/>
              <a:ahLst/>
              <a:cxnLst/>
              <a:rect l="l" t="t" r="r" b="b"/>
              <a:pathLst>
                <a:path w="7876" h="6506" extrusionOk="0">
                  <a:moveTo>
                    <a:pt x="7493" y="4863"/>
                  </a:moveTo>
                  <a:cubicBezTo>
                    <a:pt x="7488" y="4865"/>
                    <a:pt x="7488" y="4870"/>
                    <a:pt x="7488" y="4885"/>
                  </a:cubicBezTo>
                  <a:cubicBezTo>
                    <a:pt x="7489" y="4878"/>
                    <a:pt x="7491" y="4870"/>
                    <a:pt x="7493" y="4863"/>
                  </a:cubicBezTo>
                  <a:close/>
                  <a:moveTo>
                    <a:pt x="3653" y="0"/>
                  </a:moveTo>
                  <a:cubicBezTo>
                    <a:pt x="3333" y="0"/>
                    <a:pt x="3037" y="23"/>
                    <a:pt x="2740" y="92"/>
                  </a:cubicBezTo>
                  <a:cubicBezTo>
                    <a:pt x="2192" y="206"/>
                    <a:pt x="1644" y="434"/>
                    <a:pt x="1165" y="731"/>
                  </a:cubicBezTo>
                  <a:cubicBezTo>
                    <a:pt x="731" y="1027"/>
                    <a:pt x="343" y="1370"/>
                    <a:pt x="1" y="1781"/>
                  </a:cubicBezTo>
                  <a:cubicBezTo>
                    <a:pt x="47" y="1803"/>
                    <a:pt x="92" y="1803"/>
                    <a:pt x="138" y="1826"/>
                  </a:cubicBezTo>
                  <a:cubicBezTo>
                    <a:pt x="161" y="1826"/>
                    <a:pt x="183" y="1849"/>
                    <a:pt x="206" y="1849"/>
                  </a:cubicBezTo>
                  <a:cubicBezTo>
                    <a:pt x="320" y="1712"/>
                    <a:pt x="435" y="1598"/>
                    <a:pt x="572" y="1461"/>
                  </a:cubicBezTo>
                  <a:cubicBezTo>
                    <a:pt x="868" y="1164"/>
                    <a:pt x="1188" y="936"/>
                    <a:pt x="1553" y="731"/>
                  </a:cubicBezTo>
                  <a:lnTo>
                    <a:pt x="1576" y="731"/>
                  </a:lnTo>
                  <a:cubicBezTo>
                    <a:pt x="1895" y="548"/>
                    <a:pt x="2238" y="411"/>
                    <a:pt x="2603" y="320"/>
                  </a:cubicBezTo>
                  <a:cubicBezTo>
                    <a:pt x="2964" y="230"/>
                    <a:pt x="3325" y="184"/>
                    <a:pt x="3686" y="183"/>
                  </a:cubicBezTo>
                  <a:lnTo>
                    <a:pt x="3686" y="183"/>
                  </a:lnTo>
                  <a:cubicBezTo>
                    <a:pt x="4047" y="184"/>
                    <a:pt x="4387" y="252"/>
                    <a:pt x="4726" y="343"/>
                  </a:cubicBezTo>
                  <a:cubicBezTo>
                    <a:pt x="5091" y="434"/>
                    <a:pt x="5410" y="571"/>
                    <a:pt x="5730" y="753"/>
                  </a:cubicBezTo>
                  <a:cubicBezTo>
                    <a:pt x="6050" y="959"/>
                    <a:pt x="6369" y="1187"/>
                    <a:pt x="6620" y="1484"/>
                  </a:cubicBezTo>
                  <a:lnTo>
                    <a:pt x="6620" y="1461"/>
                  </a:lnTo>
                  <a:cubicBezTo>
                    <a:pt x="6871" y="1712"/>
                    <a:pt x="7077" y="1986"/>
                    <a:pt x="7259" y="2306"/>
                  </a:cubicBezTo>
                  <a:cubicBezTo>
                    <a:pt x="7396" y="2534"/>
                    <a:pt x="7488" y="2785"/>
                    <a:pt x="7556" y="3036"/>
                  </a:cubicBezTo>
                  <a:cubicBezTo>
                    <a:pt x="7556" y="3036"/>
                    <a:pt x="7556" y="3059"/>
                    <a:pt x="7556" y="3059"/>
                  </a:cubicBezTo>
                  <a:cubicBezTo>
                    <a:pt x="7623" y="3306"/>
                    <a:pt x="7647" y="3575"/>
                    <a:pt x="7647" y="3844"/>
                  </a:cubicBezTo>
                  <a:lnTo>
                    <a:pt x="7647" y="3844"/>
                  </a:lnTo>
                  <a:cubicBezTo>
                    <a:pt x="7646" y="4177"/>
                    <a:pt x="7581" y="4530"/>
                    <a:pt x="7493" y="4863"/>
                  </a:cubicBezTo>
                  <a:lnTo>
                    <a:pt x="7493" y="4863"/>
                  </a:lnTo>
                  <a:cubicBezTo>
                    <a:pt x="7497" y="4862"/>
                    <a:pt x="7502" y="4862"/>
                    <a:pt x="7510" y="4862"/>
                  </a:cubicBezTo>
                  <a:cubicBezTo>
                    <a:pt x="7351" y="5364"/>
                    <a:pt x="7122" y="5866"/>
                    <a:pt x="6848" y="6323"/>
                  </a:cubicBezTo>
                  <a:cubicBezTo>
                    <a:pt x="6848" y="6323"/>
                    <a:pt x="6852" y="6323"/>
                    <a:pt x="6855" y="6322"/>
                  </a:cubicBezTo>
                  <a:lnTo>
                    <a:pt x="6855" y="6322"/>
                  </a:lnTo>
                  <a:cubicBezTo>
                    <a:pt x="6848" y="6335"/>
                    <a:pt x="6848" y="6346"/>
                    <a:pt x="6848" y="6346"/>
                  </a:cubicBezTo>
                  <a:cubicBezTo>
                    <a:pt x="6871" y="6391"/>
                    <a:pt x="6894" y="6414"/>
                    <a:pt x="6917" y="6460"/>
                  </a:cubicBezTo>
                  <a:cubicBezTo>
                    <a:pt x="6940" y="6483"/>
                    <a:pt x="6963" y="6483"/>
                    <a:pt x="6963" y="6505"/>
                  </a:cubicBezTo>
                  <a:cubicBezTo>
                    <a:pt x="7031" y="6391"/>
                    <a:pt x="7122" y="6254"/>
                    <a:pt x="7191" y="6140"/>
                  </a:cubicBezTo>
                  <a:cubicBezTo>
                    <a:pt x="7419" y="5684"/>
                    <a:pt x="7625" y="5227"/>
                    <a:pt x="7739" y="4725"/>
                  </a:cubicBezTo>
                  <a:cubicBezTo>
                    <a:pt x="7853" y="4246"/>
                    <a:pt x="7876" y="3766"/>
                    <a:pt x="7807" y="3287"/>
                  </a:cubicBezTo>
                  <a:cubicBezTo>
                    <a:pt x="7761" y="3036"/>
                    <a:pt x="7693" y="2785"/>
                    <a:pt x="7602" y="2557"/>
                  </a:cubicBezTo>
                  <a:cubicBezTo>
                    <a:pt x="7510" y="2328"/>
                    <a:pt x="7373" y="2100"/>
                    <a:pt x="7214" y="1872"/>
                  </a:cubicBezTo>
                  <a:cubicBezTo>
                    <a:pt x="7077" y="1667"/>
                    <a:pt x="6917" y="1484"/>
                    <a:pt x="6757" y="1324"/>
                  </a:cubicBezTo>
                  <a:cubicBezTo>
                    <a:pt x="6597" y="1164"/>
                    <a:pt x="6438" y="1005"/>
                    <a:pt x="6255" y="868"/>
                  </a:cubicBezTo>
                  <a:cubicBezTo>
                    <a:pt x="5913" y="617"/>
                    <a:pt x="5547" y="411"/>
                    <a:pt x="5137" y="274"/>
                  </a:cubicBezTo>
                  <a:cubicBezTo>
                    <a:pt x="4657" y="92"/>
                    <a:pt x="4155" y="0"/>
                    <a:pt x="3653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25"/>
            <p:cNvSpPr/>
            <p:nvPr/>
          </p:nvSpPr>
          <p:spPr>
            <a:xfrm>
              <a:off x="6921350" y="1815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25"/>
            <p:cNvSpPr/>
            <p:nvPr/>
          </p:nvSpPr>
          <p:spPr>
            <a:xfrm>
              <a:off x="6896825" y="183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25"/>
            <p:cNvSpPr/>
            <p:nvPr/>
          </p:nvSpPr>
          <p:spPr>
            <a:xfrm>
              <a:off x="6896250" y="183350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25"/>
            <p:cNvSpPr/>
            <p:nvPr/>
          </p:nvSpPr>
          <p:spPr>
            <a:xfrm>
              <a:off x="6888275" y="1987000"/>
              <a:ext cx="265350" cy="591750"/>
            </a:xfrm>
            <a:custGeom>
              <a:avLst/>
              <a:gdLst/>
              <a:ahLst/>
              <a:cxnLst/>
              <a:rect l="l" t="t" r="r" b="b"/>
              <a:pathLst>
                <a:path w="10614" h="23670" extrusionOk="0">
                  <a:moveTo>
                    <a:pt x="7601" y="0"/>
                  </a:moveTo>
                  <a:cubicBezTo>
                    <a:pt x="7555" y="0"/>
                    <a:pt x="7510" y="23"/>
                    <a:pt x="7510" y="69"/>
                  </a:cubicBezTo>
                  <a:cubicBezTo>
                    <a:pt x="7487" y="114"/>
                    <a:pt x="7510" y="160"/>
                    <a:pt x="7555" y="183"/>
                  </a:cubicBezTo>
                  <a:cubicBezTo>
                    <a:pt x="7669" y="228"/>
                    <a:pt x="7784" y="297"/>
                    <a:pt x="7898" y="342"/>
                  </a:cubicBezTo>
                  <a:cubicBezTo>
                    <a:pt x="8194" y="502"/>
                    <a:pt x="8445" y="685"/>
                    <a:pt x="8697" y="890"/>
                  </a:cubicBezTo>
                  <a:cubicBezTo>
                    <a:pt x="8925" y="1119"/>
                    <a:pt x="9153" y="1370"/>
                    <a:pt x="9336" y="1643"/>
                  </a:cubicBezTo>
                  <a:lnTo>
                    <a:pt x="9313" y="1643"/>
                  </a:lnTo>
                  <a:cubicBezTo>
                    <a:pt x="9336" y="1643"/>
                    <a:pt x="9336" y="1666"/>
                    <a:pt x="9336" y="1666"/>
                  </a:cubicBezTo>
                  <a:cubicBezTo>
                    <a:pt x="9564" y="2054"/>
                    <a:pt x="9747" y="2465"/>
                    <a:pt x="9883" y="2876"/>
                  </a:cubicBezTo>
                  <a:cubicBezTo>
                    <a:pt x="10043" y="3378"/>
                    <a:pt x="10135" y="3880"/>
                    <a:pt x="10226" y="4383"/>
                  </a:cubicBezTo>
                  <a:cubicBezTo>
                    <a:pt x="10272" y="4679"/>
                    <a:pt x="10294" y="4976"/>
                    <a:pt x="10317" y="5296"/>
                  </a:cubicBezTo>
                  <a:cubicBezTo>
                    <a:pt x="10340" y="5638"/>
                    <a:pt x="10386" y="6003"/>
                    <a:pt x="10386" y="6345"/>
                  </a:cubicBezTo>
                  <a:cubicBezTo>
                    <a:pt x="10386" y="6345"/>
                    <a:pt x="10386" y="6345"/>
                    <a:pt x="10386" y="6323"/>
                  </a:cubicBezTo>
                  <a:lnTo>
                    <a:pt x="10386" y="6323"/>
                  </a:lnTo>
                  <a:cubicBezTo>
                    <a:pt x="10500" y="8514"/>
                    <a:pt x="10317" y="10682"/>
                    <a:pt x="9838" y="12805"/>
                  </a:cubicBezTo>
                  <a:cubicBezTo>
                    <a:pt x="9838" y="12805"/>
                    <a:pt x="9838" y="12805"/>
                    <a:pt x="9838" y="12782"/>
                  </a:cubicBezTo>
                  <a:cubicBezTo>
                    <a:pt x="9610" y="13832"/>
                    <a:pt x="9290" y="14859"/>
                    <a:pt x="8925" y="15864"/>
                  </a:cubicBezTo>
                  <a:cubicBezTo>
                    <a:pt x="8628" y="16617"/>
                    <a:pt x="8286" y="17370"/>
                    <a:pt x="7921" y="18101"/>
                  </a:cubicBezTo>
                  <a:cubicBezTo>
                    <a:pt x="7373" y="19128"/>
                    <a:pt x="6711" y="20109"/>
                    <a:pt x="5935" y="20976"/>
                  </a:cubicBezTo>
                  <a:cubicBezTo>
                    <a:pt x="5935" y="20954"/>
                    <a:pt x="5935" y="20954"/>
                    <a:pt x="5935" y="20954"/>
                  </a:cubicBezTo>
                  <a:cubicBezTo>
                    <a:pt x="5433" y="21501"/>
                    <a:pt x="4862" y="22004"/>
                    <a:pt x="4223" y="22414"/>
                  </a:cubicBezTo>
                  <a:cubicBezTo>
                    <a:pt x="3721" y="22734"/>
                    <a:pt x="3196" y="22985"/>
                    <a:pt x="2625" y="23168"/>
                  </a:cubicBezTo>
                  <a:lnTo>
                    <a:pt x="2648" y="23168"/>
                  </a:lnTo>
                  <a:cubicBezTo>
                    <a:pt x="2123" y="23327"/>
                    <a:pt x="1552" y="23442"/>
                    <a:pt x="1004" y="23464"/>
                  </a:cubicBezTo>
                  <a:lnTo>
                    <a:pt x="1027" y="23464"/>
                  </a:lnTo>
                  <a:cubicBezTo>
                    <a:pt x="936" y="23464"/>
                    <a:pt x="835" y="23475"/>
                    <a:pt x="736" y="23475"/>
                  </a:cubicBezTo>
                  <a:cubicBezTo>
                    <a:pt x="687" y="23475"/>
                    <a:pt x="639" y="23472"/>
                    <a:pt x="594" y="23464"/>
                  </a:cubicBezTo>
                  <a:cubicBezTo>
                    <a:pt x="434" y="23464"/>
                    <a:pt x="274" y="23442"/>
                    <a:pt x="114" y="23396"/>
                  </a:cubicBezTo>
                  <a:cubicBezTo>
                    <a:pt x="69" y="23464"/>
                    <a:pt x="46" y="23510"/>
                    <a:pt x="0" y="23556"/>
                  </a:cubicBezTo>
                  <a:cubicBezTo>
                    <a:pt x="0" y="23556"/>
                    <a:pt x="0" y="23579"/>
                    <a:pt x="0" y="23579"/>
                  </a:cubicBezTo>
                  <a:cubicBezTo>
                    <a:pt x="114" y="23601"/>
                    <a:pt x="206" y="23624"/>
                    <a:pt x="320" y="23647"/>
                  </a:cubicBezTo>
                  <a:cubicBezTo>
                    <a:pt x="502" y="23670"/>
                    <a:pt x="685" y="23670"/>
                    <a:pt x="867" y="23670"/>
                  </a:cubicBezTo>
                  <a:cubicBezTo>
                    <a:pt x="1187" y="23670"/>
                    <a:pt x="1484" y="23624"/>
                    <a:pt x="1781" y="23579"/>
                  </a:cubicBezTo>
                  <a:cubicBezTo>
                    <a:pt x="2305" y="23487"/>
                    <a:pt x="2830" y="23327"/>
                    <a:pt x="3310" y="23122"/>
                  </a:cubicBezTo>
                  <a:cubicBezTo>
                    <a:pt x="4291" y="22688"/>
                    <a:pt x="5159" y="22049"/>
                    <a:pt x="5889" y="21296"/>
                  </a:cubicBezTo>
                  <a:cubicBezTo>
                    <a:pt x="6642" y="20520"/>
                    <a:pt x="7281" y="19607"/>
                    <a:pt x="7806" y="18671"/>
                  </a:cubicBezTo>
                  <a:cubicBezTo>
                    <a:pt x="8354" y="17735"/>
                    <a:pt x="8811" y="16731"/>
                    <a:pt x="9199" y="15681"/>
                  </a:cubicBezTo>
                  <a:cubicBezTo>
                    <a:pt x="9678" y="14357"/>
                    <a:pt x="10043" y="12965"/>
                    <a:pt x="10272" y="11572"/>
                  </a:cubicBezTo>
                  <a:cubicBezTo>
                    <a:pt x="10523" y="10157"/>
                    <a:pt x="10614" y="8719"/>
                    <a:pt x="10614" y="7281"/>
                  </a:cubicBezTo>
                  <a:cubicBezTo>
                    <a:pt x="10614" y="6574"/>
                    <a:pt x="10568" y="5866"/>
                    <a:pt x="10500" y="5159"/>
                  </a:cubicBezTo>
                  <a:cubicBezTo>
                    <a:pt x="10454" y="4588"/>
                    <a:pt x="10386" y="4017"/>
                    <a:pt x="10249" y="3447"/>
                  </a:cubicBezTo>
                  <a:cubicBezTo>
                    <a:pt x="10135" y="2922"/>
                    <a:pt x="9952" y="2420"/>
                    <a:pt x="9724" y="1963"/>
                  </a:cubicBezTo>
                  <a:cubicBezTo>
                    <a:pt x="9495" y="1507"/>
                    <a:pt x="9199" y="1096"/>
                    <a:pt x="8811" y="753"/>
                  </a:cubicBezTo>
                  <a:cubicBezTo>
                    <a:pt x="8651" y="594"/>
                    <a:pt x="8468" y="457"/>
                    <a:pt x="8286" y="342"/>
                  </a:cubicBezTo>
                  <a:cubicBezTo>
                    <a:pt x="8080" y="205"/>
                    <a:pt x="7852" y="91"/>
                    <a:pt x="7624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25"/>
            <p:cNvSpPr/>
            <p:nvPr/>
          </p:nvSpPr>
          <p:spPr>
            <a:xfrm>
              <a:off x="7121650" y="202807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0"/>
                    <a:pt x="1" y="0"/>
                  </a:cubicBezTo>
                  <a:cubicBezTo>
                    <a:pt x="1" y="0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25"/>
            <p:cNvSpPr/>
            <p:nvPr/>
          </p:nvSpPr>
          <p:spPr>
            <a:xfrm>
              <a:off x="7086275" y="243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25"/>
            <p:cNvSpPr/>
            <p:nvPr/>
          </p:nvSpPr>
          <p:spPr>
            <a:xfrm>
              <a:off x="7086275" y="24389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4"/>
                  </a:moveTo>
                  <a:cubicBezTo>
                    <a:pt x="1" y="24"/>
                    <a:pt x="1" y="1"/>
                    <a:pt x="1" y="1"/>
                  </a:cubicBez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25"/>
            <p:cNvSpPr/>
            <p:nvPr/>
          </p:nvSpPr>
          <p:spPr>
            <a:xfrm>
              <a:off x="6927075" y="2036075"/>
              <a:ext cx="187175" cy="486750"/>
            </a:xfrm>
            <a:custGeom>
              <a:avLst/>
              <a:gdLst/>
              <a:ahLst/>
              <a:cxnLst/>
              <a:rect l="l" t="t" r="r" b="b"/>
              <a:pathLst>
                <a:path w="7487" h="19470" extrusionOk="0">
                  <a:moveTo>
                    <a:pt x="6551" y="0"/>
                  </a:moveTo>
                  <a:cubicBezTo>
                    <a:pt x="6574" y="46"/>
                    <a:pt x="6574" y="91"/>
                    <a:pt x="6597" y="114"/>
                  </a:cubicBezTo>
                  <a:cubicBezTo>
                    <a:pt x="6597" y="183"/>
                    <a:pt x="6620" y="274"/>
                    <a:pt x="6620" y="342"/>
                  </a:cubicBezTo>
                  <a:cubicBezTo>
                    <a:pt x="6642" y="365"/>
                    <a:pt x="6642" y="388"/>
                    <a:pt x="6642" y="411"/>
                  </a:cubicBezTo>
                  <a:cubicBezTo>
                    <a:pt x="6779" y="616"/>
                    <a:pt x="6848" y="822"/>
                    <a:pt x="6916" y="1027"/>
                  </a:cubicBezTo>
                  <a:cubicBezTo>
                    <a:pt x="6939" y="1027"/>
                    <a:pt x="6939" y="1027"/>
                    <a:pt x="6939" y="1050"/>
                  </a:cubicBezTo>
                  <a:cubicBezTo>
                    <a:pt x="7076" y="1507"/>
                    <a:pt x="7145" y="1963"/>
                    <a:pt x="7167" y="2442"/>
                  </a:cubicBezTo>
                  <a:cubicBezTo>
                    <a:pt x="7190" y="2671"/>
                    <a:pt x="7213" y="2899"/>
                    <a:pt x="7213" y="3127"/>
                  </a:cubicBezTo>
                  <a:cubicBezTo>
                    <a:pt x="7236" y="3401"/>
                    <a:pt x="7259" y="3675"/>
                    <a:pt x="7282" y="3949"/>
                  </a:cubicBezTo>
                  <a:cubicBezTo>
                    <a:pt x="7350" y="5547"/>
                    <a:pt x="7145" y="7167"/>
                    <a:pt x="6802" y="8742"/>
                  </a:cubicBezTo>
                  <a:cubicBezTo>
                    <a:pt x="6802" y="8719"/>
                    <a:pt x="6802" y="8719"/>
                    <a:pt x="6802" y="8696"/>
                  </a:cubicBezTo>
                  <a:cubicBezTo>
                    <a:pt x="6688" y="9221"/>
                    <a:pt x="6574" y="9724"/>
                    <a:pt x="6414" y="10226"/>
                  </a:cubicBezTo>
                  <a:cubicBezTo>
                    <a:pt x="6300" y="10705"/>
                    <a:pt x="6140" y="11184"/>
                    <a:pt x="5980" y="11664"/>
                  </a:cubicBezTo>
                  <a:cubicBezTo>
                    <a:pt x="5661" y="12622"/>
                    <a:pt x="5273" y="13558"/>
                    <a:pt x="4794" y="14448"/>
                  </a:cubicBezTo>
                  <a:cubicBezTo>
                    <a:pt x="4269" y="15430"/>
                    <a:pt x="3652" y="16366"/>
                    <a:pt x="2899" y="17187"/>
                  </a:cubicBezTo>
                  <a:cubicBezTo>
                    <a:pt x="2625" y="17461"/>
                    <a:pt x="2374" y="17712"/>
                    <a:pt x="2077" y="17964"/>
                  </a:cubicBezTo>
                  <a:cubicBezTo>
                    <a:pt x="1803" y="18215"/>
                    <a:pt x="1507" y="18420"/>
                    <a:pt x="1187" y="18625"/>
                  </a:cubicBezTo>
                  <a:cubicBezTo>
                    <a:pt x="890" y="18831"/>
                    <a:pt x="571" y="18991"/>
                    <a:pt x="251" y="19150"/>
                  </a:cubicBezTo>
                  <a:cubicBezTo>
                    <a:pt x="229" y="19150"/>
                    <a:pt x="206" y="19173"/>
                    <a:pt x="183" y="19173"/>
                  </a:cubicBezTo>
                  <a:cubicBezTo>
                    <a:pt x="160" y="19219"/>
                    <a:pt x="137" y="19265"/>
                    <a:pt x="114" y="19310"/>
                  </a:cubicBezTo>
                  <a:cubicBezTo>
                    <a:pt x="69" y="19356"/>
                    <a:pt x="23" y="19424"/>
                    <a:pt x="0" y="19470"/>
                  </a:cubicBezTo>
                  <a:cubicBezTo>
                    <a:pt x="251" y="19379"/>
                    <a:pt x="480" y="19265"/>
                    <a:pt x="731" y="19128"/>
                  </a:cubicBezTo>
                  <a:cubicBezTo>
                    <a:pt x="1164" y="18877"/>
                    <a:pt x="1598" y="18603"/>
                    <a:pt x="1986" y="18283"/>
                  </a:cubicBezTo>
                  <a:cubicBezTo>
                    <a:pt x="2397" y="17964"/>
                    <a:pt x="2785" y="17598"/>
                    <a:pt x="3127" y="17210"/>
                  </a:cubicBezTo>
                  <a:cubicBezTo>
                    <a:pt x="3493" y="16799"/>
                    <a:pt x="3835" y="16366"/>
                    <a:pt x="4132" y="15909"/>
                  </a:cubicBezTo>
                  <a:cubicBezTo>
                    <a:pt x="4748" y="15019"/>
                    <a:pt x="5250" y="14038"/>
                    <a:pt x="5684" y="13033"/>
                  </a:cubicBezTo>
                  <a:cubicBezTo>
                    <a:pt x="6095" y="12006"/>
                    <a:pt x="6437" y="10979"/>
                    <a:pt x="6711" y="9906"/>
                  </a:cubicBezTo>
                  <a:cubicBezTo>
                    <a:pt x="6871" y="9336"/>
                    <a:pt x="7008" y="8788"/>
                    <a:pt x="7122" y="8194"/>
                  </a:cubicBezTo>
                  <a:cubicBezTo>
                    <a:pt x="7236" y="7601"/>
                    <a:pt x="7327" y="6985"/>
                    <a:pt x="7396" y="6368"/>
                  </a:cubicBezTo>
                  <a:cubicBezTo>
                    <a:pt x="7464" y="5729"/>
                    <a:pt x="7487" y="5113"/>
                    <a:pt x="7487" y="4497"/>
                  </a:cubicBezTo>
                  <a:cubicBezTo>
                    <a:pt x="7487" y="4200"/>
                    <a:pt x="7464" y="3880"/>
                    <a:pt x="7441" y="3584"/>
                  </a:cubicBezTo>
                  <a:cubicBezTo>
                    <a:pt x="7441" y="3469"/>
                    <a:pt x="7441" y="3355"/>
                    <a:pt x="7418" y="3241"/>
                  </a:cubicBezTo>
                  <a:cubicBezTo>
                    <a:pt x="7418" y="3127"/>
                    <a:pt x="7418" y="3013"/>
                    <a:pt x="7396" y="2922"/>
                  </a:cubicBezTo>
                  <a:cubicBezTo>
                    <a:pt x="7373" y="2397"/>
                    <a:pt x="7327" y="1872"/>
                    <a:pt x="7213" y="1347"/>
                  </a:cubicBezTo>
                  <a:cubicBezTo>
                    <a:pt x="7099" y="867"/>
                    <a:pt x="6916" y="365"/>
                    <a:pt x="6551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25"/>
            <p:cNvSpPr/>
            <p:nvPr/>
          </p:nvSpPr>
          <p:spPr>
            <a:xfrm>
              <a:off x="7100550" y="2062325"/>
              <a:ext cx="25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25"/>
            <p:cNvSpPr/>
            <p:nvPr/>
          </p:nvSpPr>
          <p:spPr>
            <a:xfrm>
              <a:off x="7109100" y="213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25"/>
            <p:cNvSpPr/>
            <p:nvPr/>
          </p:nvSpPr>
          <p:spPr>
            <a:xfrm>
              <a:off x="7109100" y="2134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25"/>
            <p:cNvSpPr/>
            <p:nvPr/>
          </p:nvSpPr>
          <p:spPr>
            <a:xfrm>
              <a:off x="6998975" y="246575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0"/>
                  </a:moveTo>
                  <a:cubicBezTo>
                    <a:pt x="0" y="0"/>
                    <a:pt x="0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25"/>
            <p:cNvSpPr/>
            <p:nvPr/>
          </p:nvSpPr>
          <p:spPr>
            <a:xfrm>
              <a:off x="6976150" y="1871150"/>
              <a:ext cx="2300" cy="1750"/>
            </a:xfrm>
            <a:custGeom>
              <a:avLst/>
              <a:gdLst/>
              <a:ahLst/>
              <a:cxnLst/>
              <a:rect l="l" t="t" r="r" b="b"/>
              <a:pathLst>
                <a:path w="92" h="70" extrusionOk="0">
                  <a:moveTo>
                    <a:pt x="0" y="1"/>
                  </a:moveTo>
                  <a:cubicBezTo>
                    <a:pt x="23" y="23"/>
                    <a:pt x="69" y="46"/>
                    <a:pt x="92" y="69"/>
                  </a:cubicBezTo>
                  <a:cubicBezTo>
                    <a:pt x="92" y="46"/>
                    <a:pt x="69" y="23"/>
                    <a:pt x="46" y="23"/>
                  </a:cubicBezTo>
                  <a:cubicBezTo>
                    <a:pt x="23" y="1"/>
                    <a:pt x="23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25"/>
            <p:cNvSpPr/>
            <p:nvPr/>
          </p:nvSpPr>
          <p:spPr>
            <a:xfrm>
              <a:off x="6992125" y="1890550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0" y="1"/>
                  </a:moveTo>
                  <a:cubicBezTo>
                    <a:pt x="23" y="46"/>
                    <a:pt x="69" y="69"/>
                    <a:pt x="114" y="115"/>
                  </a:cubicBezTo>
                  <a:cubicBezTo>
                    <a:pt x="92" y="69"/>
                    <a:pt x="69" y="46"/>
                    <a:pt x="23" y="23"/>
                  </a:cubicBezTo>
                  <a:cubicBezTo>
                    <a:pt x="23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25"/>
            <p:cNvSpPr/>
            <p:nvPr/>
          </p:nvSpPr>
          <p:spPr>
            <a:xfrm>
              <a:off x="7009250" y="1904250"/>
              <a:ext cx="6850" cy="7450"/>
            </a:xfrm>
            <a:custGeom>
              <a:avLst/>
              <a:gdLst/>
              <a:ahLst/>
              <a:cxnLst/>
              <a:rect l="l" t="t" r="r" b="b"/>
              <a:pathLst>
                <a:path w="274" h="298" extrusionOk="0">
                  <a:moveTo>
                    <a:pt x="0" y="0"/>
                  </a:moveTo>
                  <a:cubicBezTo>
                    <a:pt x="46" y="46"/>
                    <a:pt x="91" y="69"/>
                    <a:pt x="137" y="115"/>
                  </a:cubicBezTo>
                  <a:cubicBezTo>
                    <a:pt x="183" y="183"/>
                    <a:pt x="228" y="229"/>
                    <a:pt x="274" y="297"/>
                  </a:cubicBezTo>
                  <a:cubicBezTo>
                    <a:pt x="228" y="206"/>
                    <a:pt x="160" y="137"/>
                    <a:pt x="91" y="46"/>
                  </a:cubicBezTo>
                  <a:cubicBezTo>
                    <a:pt x="69" y="46"/>
                    <a:pt x="23" y="23"/>
                    <a:pt x="0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25"/>
            <p:cNvSpPr/>
            <p:nvPr/>
          </p:nvSpPr>
          <p:spPr>
            <a:xfrm>
              <a:off x="6911650" y="1920800"/>
              <a:ext cx="159250" cy="552675"/>
            </a:xfrm>
            <a:custGeom>
              <a:avLst/>
              <a:gdLst/>
              <a:ahLst/>
              <a:cxnLst/>
              <a:rect l="l" t="t" r="r" b="b"/>
              <a:pathLst>
                <a:path w="6370" h="22107" extrusionOk="0">
                  <a:moveTo>
                    <a:pt x="4201" y="0"/>
                  </a:moveTo>
                  <a:cubicBezTo>
                    <a:pt x="4612" y="594"/>
                    <a:pt x="4931" y="1233"/>
                    <a:pt x="5228" y="1895"/>
                  </a:cubicBezTo>
                  <a:cubicBezTo>
                    <a:pt x="5639" y="2876"/>
                    <a:pt x="5890" y="3881"/>
                    <a:pt x="6027" y="4931"/>
                  </a:cubicBezTo>
                  <a:cubicBezTo>
                    <a:pt x="6027" y="4908"/>
                    <a:pt x="6027" y="4908"/>
                    <a:pt x="6027" y="4908"/>
                  </a:cubicBezTo>
                  <a:lnTo>
                    <a:pt x="6027" y="4908"/>
                  </a:lnTo>
                  <a:cubicBezTo>
                    <a:pt x="6232" y="6369"/>
                    <a:pt x="6187" y="7852"/>
                    <a:pt x="5981" y="9313"/>
                  </a:cubicBezTo>
                  <a:cubicBezTo>
                    <a:pt x="5992" y="9302"/>
                    <a:pt x="5998" y="9297"/>
                    <a:pt x="6001" y="9291"/>
                  </a:cubicBezTo>
                  <a:lnTo>
                    <a:pt x="6001" y="9291"/>
                  </a:lnTo>
                  <a:cubicBezTo>
                    <a:pt x="5748" y="11063"/>
                    <a:pt x="5225" y="12790"/>
                    <a:pt x="4520" y="14426"/>
                  </a:cubicBezTo>
                  <a:cubicBezTo>
                    <a:pt x="4269" y="15042"/>
                    <a:pt x="3973" y="15658"/>
                    <a:pt x="3676" y="16252"/>
                  </a:cubicBezTo>
                  <a:cubicBezTo>
                    <a:pt x="3516" y="16549"/>
                    <a:pt x="3379" y="16823"/>
                    <a:pt x="3197" y="17119"/>
                  </a:cubicBezTo>
                  <a:cubicBezTo>
                    <a:pt x="3037" y="17416"/>
                    <a:pt x="2877" y="17690"/>
                    <a:pt x="2717" y="17987"/>
                  </a:cubicBezTo>
                  <a:cubicBezTo>
                    <a:pt x="2010" y="19128"/>
                    <a:pt x="1302" y="20292"/>
                    <a:pt x="480" y="21365"/>
                  </a:cubicBezTo>
                  <a:cubicBezTo>
                    <a:pt x="480" y="21365"/>
                    <a:pt x="480" y="21388"/>
                    <a:pt x="480" y="21388"/>
                  </a:cubicBezTo>
                  <a:cubicBezTo>
                    <a:pt x="321" y="21570"/>
                    <a:pt x="184" y="21753"/>
                    <a:pt x="24" y="21935"/>
                  </a:cubicBezTo>
                  <a:cubicBezTo>
                    <a:pt x="1" y="21958"/>
                    <a:pt x="1" y="21981"/>
                    <a:pt x="1" y="22004"/>
                  </a:cubicBezTo>
                  <a:cubicBezTo>
                    <a:pt x="1" y="22027"/>
                    <a:pt x="1" y="22050"/>
                    <a:pt x="24" y="22072"/>
                  </a:cubicBezTo>
                  <a:cubicBezTo>
                    <a:pt x="47" y="22095"/>
                    <a:pt x="75" y="22107"/>
                    <a:pt x="101" y="22107"/>
                  </a:cubicBezTo>
                  <a:cubicBezTo>
                    <a:pt x="127" y="22107"/>
                    <a:pt x="149" y="22095"/>
                    <a:pt x="161" y="22072"/>
                  </a:cubicBezTo>
                  <a:cubicBezTo>
                    <a:pt x="1097" y="20954"/>
                    <a:pt x="1895" y="19721"/>
                    <a:pt x="2649" y="18443"/>
                  </a:cubicBezTo>
                  <a:cubicBezTo>
                    <a:pt x="2831" y="18146"/>
                    <a:pt x="3014" y="17827"/>
                    <a:pt x="3197" y="17507"/>
                  </a:cubicBezTo>
                  <a:cubicBezTo>
                    <a:pt x="3379" y="17211"/>
                    <a:pt x="3562" y="16891"/>
                    <a:pt x="3721" y="16571"/>
                  </a:cubicBezTo>
                  <a:cubicBezTo>
                    <a:pt x="4064" y="15932"/>
                    <a:pt x="4383" y="15270"/>
                    <a:pt x="4680" y="14586"/>
                  </a:cubicBezTo>
                  <a:cubicBezTo>
                    <a:pt x="5251" y="13262"/>
                    <a:pt x="5707" y="11869"/>
                    <a:pt x="6004" y="10431"/>
                  </a:cubicBezTo>
                  <a:cubicBezTo>
                    <a:pt x="6141" y="9724"/>
                    <a:pt x="6232" y="9016"/>
                    <a:pt x="6301" y="8309"/>
                  </a:cubicBezTo>
                  <a:cubicBezTo>
                    <a:pt x="6346" y="7578"/>
                    <a:pt x="6369" y="6848"/>
                    <a:pt x="6324" y="6118"/>
                  </a:cubicBezTo>
                  <a:cubicBezTo>
                    <a:pt x="6255" y="4680"/>
                    <a:pt x="5981" y="3242"/>
                    <a:pt x="5433" y="1918"/>
                  </a:cubicBezTo>
                  <a:cubicBezTo>
                    <a:pt x="5411" y="1872"/>
                    <a:pt x="5388" y="1826"/>
                    <a:pt x="5365" y="1758"/>
                  </a:cubicBezTo>
                  <a:cubicBezTo>
                    <a:pt x="5342" y="1689"/>
                    <a:pt x="5296" y="1621"/>
                    <a:pt x="5251" y="1552"/>
                  </a:cubicBezTo>
                  <a:cubicBezTo>
                    <a:pt x="5159" y="1393"/>
                    <a:pt x="5068" y="1233"/>
                    <a:pt x="4954" y="1073"/>
                  </a:cubicBezTo>
                  <a:cubicBezTo>
                    <a:pt x="4863" y="891"/>
                    <a:pt x="4749" y="708"/>
                    <a:pt x="4612" y="548"/>
                  </a:cubicBezTo>
                  <a:cubicBezTo>
                    <a:pt x="4589" y="502"/>
                    <a:pt x="4566" y="457"/>
                    <a:pt x="4520" y="411"/>
                  </a:cubicBezTo>
                  <a:cubicBezTo>
                    <a:pt x="4429" y="274"/>
                    <a:pt x="4315" y="137"/>
                    <a:pt x="420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25"/>
            <p:cNvSpPr/>
            <p:nvPr/>
          </p:nvSpPr>
          <p:spPr>
            <a:xfrm>
              <a:off x="7016650" y="1912800"/>
              <a:ext cx="2325" cy="2875"/>
            </a:xfrm>
            <a:custGeom>
              <a:avLst/>
              <a:gdLst/>
              <a:ahLst/>
              <a:cxnLst/>
              <a:rect l="l" t="t" r="r" b="b"/>
              <a:pathLst>
                <a:path w="93" h="115" extrusionOk="0">
                  <a:moveTo>
                    <a:pt x="1" y="1"/>
                  </a:moveTo>
                  <a:cubicBezTo>
                    <a:pt x="6" y="6"/>
                    <a:pt x="12" y="12"/>
                    <a:pt x="17" y="17"/>
                  </a:cubicBezTo>
                  <a:lnTo>
                    <a:pt x="17" y="17"/>
                  </a:lnTo>
                  <a:cubicBezTo>
                    <a:pt x="21" y="10"/>
                    <a:pt x="15" y="1"/>
                    <a:pt x="1" y="1"/>
                  </a:cubicBezTo>
                  <a:close/>
                  <a:moveTo>
                    <a:pt x="17" y="17"/>
                  </a:moveTo>
                  <a:cubicBezTo>
                    <a:pt x="14" y="21"/>
                    <a:pt x="9" y="24"/>
                    <a:pt x="1" y="24"/>
                  </a:cubicBezTo>
                  <a:cubicBezTo>
                    <a:pt x="46" y="46"/>
                    <a:pt x="69" y="92"/>
                    <a:pt x="92" y="115"/>
                  </a:cubicBezTo>
                  <a:cubicBezTo>
                    <a:pt x="72" y="75"/>
                    <a:pt x="52" y="52"/>
                    <a:pt x="17" y="17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25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25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25"/>
            <p:cNvSpPr/>
            <p:nvPr/>
          </p:nvSpPr>
          <p:spPr>
            <a:xfrm>
              <a:off x="7024650" y="22814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4"/>
                  </a:moveTo>
                  <a:cubicBezTo>
                    <a:pt x="0" y="24"/>
                    <a:pt x="0" y="24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25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25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25"/>
            <p:cNvSpPr/>
            <p:nvPr/>
          </p:nvSpPr>
          <p:spPr>
            <a:xfrm>
              <a:off x="6923650" y="24549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4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25"/>
            <p:cNvSpPr/>
            <p:nvPr/>
          </p:nvSpPr>
          <p:spPr>
            <a:xfrm>
              <a:off x="6884275" y="1907675"/>
              <a:ext cx="167775" cy="547875"/>
            </a:xfrm>
            <a:custGeom>
              <a:avLst/>
              <a:gdLst/>
              <a:ahLst/>
              <a:cxnLst/>
              <a:rect l="l" t="t" r="r" b="b"/>
              <a:pathLst>
                <a:path w="6711" h="21915" extrusionOk="0">
                  <a:moveTo>
                    <a:pt x="4839" y="0"/>
                  </a:moveTo>
                  <a:lnTo>
                    <a:pt x="4839" y="0"/>
                  </a:lnTo>
                  <a:cubicBezTo>
                    <a:pt x="5205" y="571"/>
                    <a:pt x="5501" y="1187"/>
                    <a:pt x="5730" y="1849"/>
                  </a:cubicBezTo>
                  <a:cubicBezTo>
                    <a:pt x="6095" y="2876"/>
                    <a:pt x="6346" y="3949"/>
                    <a:pt x="6437" y="5045"/>
                  </a:cubicBezTo>
                  <a:cubicBezTo>
                    <a:pt x="6483" y="5593"/>
                    <a:pt x="6506" y="6163"/>
                    <a:pt x="6483" y="6711"/>
                  </a:cubicBezTo>
                  <a:cubicBezTo>
                    <a:pt x="6460" y="7327"/>
                    <a:pt x="6369" y="7944"/>
                    <a:pt x="6277" y="8537"/>
                  </a:cubicBezTo>
                  <a:cubicBezTo>
                    <a:pt x="6072" y="9678"/>
                    <a:pt x="5752" y="10820"/>
                    <a:pt x="5341" y="11915"/>
                  </a:cubicBezTo>
                  <a:cubicBezTo>
                    <a:pt x="5159" y="12463"/>
                    <a:pt x="4931" y="12988"/>
                    <a:pt x="4725" y="13536"/>
                  </a:cubicBezTo>
                  <a:cubicBezTo>
                    <a:pt x="4497" y="14061"/>
                    <a:pt x="4246" y="14609"/>
                    <a:pt x="3995" y="15134"/>
                  </a:cubicBezTo>
                  <a:lnTo>
                    <a:pt x="4018" y="15134"/>
                  </a:lnTo>
                  <a:cubicBezTo>
                    <a:pt x="3470" y="16298"/>
                    <a:pt x="2854" y="17416"/>
                    <a:pt x="2192" y="18512"/>
                  </a:cubicBezTo>
                  <a:cubicBezTo>
                    <a:pt x="1849" y="19059"/>
                    <a:pt x="1507" y="19607"/>
                    <a:pt x="1164" y="20155"/>
                  </a:cubicBezTo>
                  <a:cubicBezTo>
                    <a:pt x="982" y="20429"/>
                    <a:pt x="799" y="20680"/>
                    <a:pt x="617" y="20954"/>
                  </a:cubicBezTo>
                  <a:cubicBezTo>
                    <a:pt x="525" y="21091"/>
                    <a:pt x="411" y="21228"/>
                    <a:pt x="320" y="21365"/>
                  </a:cubicBezTo>
                  <a:cubicBezTo>
                    <a:pt x="229" y="21502"/>
                    <a:pt x="137" y="21639"/>
                    <a:pt x="23" y="21776"/>
                  </a:cubicBezTo>
                  <a:cubicBezTo>
                    <a:pt x="0" y="21798"/>
                    <a:pt x="23" y="21867"/>
                    <a:pt x="69" y="21890"/>
                  </a:cubicBezTo>
                  <a:cubicBezTo>
                    <a:pt x="86" y="21907"/>
                    <a:pt x="104" y="21915"/>
                    <a:pt x="121" y="21915"/>
                  </a:cubicBezTo>
                  <a:cubicBezTo>
                    <a:pt x="149" y="21915"/>
                    <a:pt x="178" y="21895"/>
                    <a:pt x="206" y="21867"/>
                  </a:cubicBezTo>
                  <a:cubicBezTo>
                    <a:pt x="297" y="21730"/>
                    <a:pt x="388" y="21593"/>
                    <a:pt x="480" y="21479"/>
                  </a:cubicBezTo>
                  <a:cubicBezTo>
                    <a:pt x="594" y="21319"/>
                    <a:pt x="685" y="21182"/>
                    <a:pt x="799" y="21022"/>
                  </a:cubicBezTo>
                  <a:cubicBezTo>
                    <a:pt x="1005" y="20726"/>
                    <a:pt x="1187" y="20452"/>
                    <a:pt x="1393" y="20155"/>
                  </a:cubicBezTo>
                  <a:cubicBezTo>
                    <a:pt x="1781" y="19562"/>
                    <a:pt x="2146" y="18968"/>
                    <a:pt x="2511" y="18375"/>
                  </a:cubicBezTo>
                  <a:cubicBezTo>
                    <a:pt x="3219" y="17165"/>
                    <a:pt x="3858" y="15932"/>
                    <a:pt x="4428" y="14654"/>
                  </a:cubicBezTo>
                  <a:cubicBezTo>
                    <a:pt x="5022" y="13376"/>
                    <a:pt x="5547" y="12075"/>
                    <a:pt x="5958" y="10728"/>
                  </a:cubicBezTo>
                  <a:cubicBezTo>
                    <a:pt x="6346" y="9382"/>
                    <a:pt x="6620" y="7989"/>
                    <a:pt x="6665" y="6597"/>
                  </a:cubicBezTo>
                  <a:cubicBezTo>
                    <a:pt x="6711" y="5387"/>
                    <a:pt x="6574" y="4155"/>
                    <a:pt x="6277" y="2990"/>
                  </a:cubicBezTo>
                  <a:cubicBezTo>
                    <a:pt x="6140" y="2397"/>
                    <a:pt x="5958" y="1826"/>
                    <a:pt x="5730" y="1279"/>
                  </a:cubicBezTo>
                  <a:cubicBezTo>
                    <a:pt x="5661" y="1119"/>
                    <a:pt x="5570" y="959"/>
                    <a:pt x="5501" y="799"/>
                  </a:cubicBezTo>
                  <a:cubicBezTo>
                    <a:pt x="5341" y="571"/>
                    <a:pt x="5159" y="366"/>
                    <a:pt x="4999" y="160"/>
                  </a:cubicBezTo>
                  <a:cubicBezTo>
                    <a:pt x="4953" y="114"/>
                    <a:pt x="4885" y="46"/>
                    <a:pt x="4839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25"/>
            <p:cNvSpPr/>
            <p:nvPr/>
          </p:nvSpPr>
          <p:spPr>
            <a:xfrm>
              <a:off x="7027500" y="1953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25"/>
            <p:cNvSpPr/>
            <p:nvPr/>
          </p:nvSpPr>
          <p:spPr>
            <a:xfrm>
              <a:off x="6893400" y="1930500"/>
              <a:ext cx="165500" cy="533550"/>
            </a:xfrm>
            <a:custGeom>
              <a:avLst/>
              <a:gdLst/>
              <a:ahLst/>
              <a:cxnLst/>
              <a:rect l="l" t="t" r="r" b="b"/>
              <a:pathLst>
                <a:path w="6620" h="21342" extrusionOk="0">
                  <a:moveTo>
                    <a:pt x="5182" y="0"/>
                  </a:moveTo>
                  <a:cubicBezTo>
                    <a:pt x="5136" y="46"/>
                    <a:pt x="5113" y="92"/>
                    <a:pt x="5159" y="137"/>
                  </a:cubicBezTo>
                  <a:cubicBezTo>
                    <a:pt x="5273" y="297"/>
                    <a:pt x="5365" y="480"/>
                    <a:pt x="5456" y="662"/>
                  </a:cubicBezTo>
                  <a:cubicBezTo>
                    <a:pt x="5775" y="1256"/>
                    <a:pt x="5981" y="1895"/>
                    <a:pt x="6141" y="2557"/>
                  </a:cubicBezTo>
                  <a:cubicBezTo>
                    <a:pt x="6255" y="3150"/>
                    <a:pt x="6346" y="3744"/>
                    <a:pt x="6392" y="4360"/>
                  </a:cubicBezTo>
                  <a:cubicBezTo>
                    <a:pt x="6414" y="4680"/>
                    <a:pt x="6414" y="4976"/>
                    <a:pt x="6437" y="5273"/>
                  </a:cubicBezTo>
                  <a:cubicBezTo>
                    <a:pt x="6437" y="5615"/>
                    <a:pt x="6437" y="5935"/>
                    <a:pt x="6414" y="6277"/>
                  </a:cubicBezTo>
                  <a:cubicBezTo>
                    <a:pt x="6414" y="6254"/>
                    <a:pt x="6414" y="6254"/>
                    <a:pt x="6414" y="6254"/>
                  </a:cubicBezTo>
                  <a:cubicBezTo>
                    <a:pt x="6346" y="7852"/>
                    <a:pt x="6004" y="9427"/>
                    <a:pt x="5524" y="10934"/>
                  </a:cubicBezTo>
                  <a:cubicBezTo>
                    <a:pt x="5524" y="10934"/>
                    <a:pt x="5524" y="10934"/>
                    <a:pt x="5524" y="10911"/>
                  </a:cubicBezTo>
                  <a:cubicBezTo>
                    <a:pt x="5319" y="11550"/>
                    <a:pt x="5091" y="12166"/>
                    <a:pt x="4862" y="12805"/>
                  </a:cubicBezTo>
                  <a:cubicBezTo>
                    <a:pt x="4611" y="13399"/>
                    <a:pt x="4360" y="13992"/>
                    <a:pt x="4086" y="14586"/>
                  </a:cubicBezTo>
                  <a:cubicBezTo>
                    <a:pt x="3538" y="15750"/>
                    <a:pt x="2922" y="16891"/>
                    <a:pt x="2260" y="17987"/>
                  </a:cubicBezTo>
                  <a:cubicBezTo>
                    <a:pt x="2100" y="18261"/>
                    <a:pt x="1918" y="18534"/>
                    <a:pt x="1758" y="18786"/>
                  </a:cubicBezTo>
                  <a:lnTo>
                    <a:pt x="1781" y="18763"/>
                  </a:lnTo>
                  <a:lnTo>
                    <a:pt x="1781" y="18763"/>
                  </a:lnTo>
                  <a:cubicBezTo>
                    <a:pt x="1210" y="19607"/>
                    <a:pt x="640" y="20429"/>
                    <a:pt x="1" y="21228"/>
                  </a:cubicBezTo>
                  <a:cubicBezTo>
                    <a:pt x="46" y="21251"/>
                    <a:pt x="92" y="21274"/>
                    <a:pt x="138" y="21296"/>
                  </a:cubicBezTo>
                  <a:cubicBezTo>
                    <a:pt x="138" y="21319"/>
                    <a:pt x="160" y="21319"/>
                    <a:pt x="183" y="21342"/>
                  </a:cubicBezTo>
                  <a:cubicBezTo>
                    <a:pt x="1690" y="19379"/>
                    <a:pt x="3013" y="17279"/>
                    <a:pt x="4086" y="15042"/>
                  </a:cubicBezTo>
                  <a:cubicBezTo>
                    <a:pt x="4360" y="14472"/>
                    <a:pt x="4611" y="13878"/>
                    <a:pt x="4862" y="13285"/>
                  </a:cubicBezTo>
                  <a:cubicBezTo>
                    <a:pt x="5113" y="12668"/>
                    <a:pt x="5365" y="12052"/>
                    <a:pt x="5570" y="11413"/>
                  </a:cubicBezTo>
                  <a:cubicBezTo>
                    <a:pt x="6004" y="10158"/>
                    <a:pt x="6323" y="8879"/>
                    <a:pt x="6506" y="7556"/>
                  </a:cubicBezTo>
                  <a:cubicBezTo>
                    <a:pt x="6597" y="6894"/>
                    <a:pt x="6620" y="6254"/>
                    <a:pt x="6620" y="5593"/>
                  </a:cubicBezTo>
                  <a:cubicBezTo>
                    <a:pt x="6620" y="5022"/>
                    <a:pt x="6597" y="4451"/>
                    <a:pt x="6551" y="3903"/>
                  </a:cubicBezTo>
                  <a:cubicBezTo>
                    <a:pt x="6483" y="3310"/>
                    <a:pt x="6392" y="2739"/>
                    <a:pt x="6232" y="2192"/>
                  </a:cubicBezTo>
                  <a:cubicBezTo>
                    <a:pt x="6095" y="1644"/>
                    <a:pt x="5912" y="1119"/>
                    <a:pt x="5661" y="617"/>
                  </a:cubicBezTo>
                  <a:cubicBezTo>
                    <a:pt x="5547" y="457"/>
                    <a:pt x="5456" y="320"/>
                    <a:pt x="5365" y="160"/>
                  </a:cubicBezTo>
                  <a:cubicBezTo>
                    <a:pt x="5319" y="114"/>
                    <a:pt x="5296" y="69"/>
                    <a:pt x="5250" y="23"/>
                  </a:cubicBezTo>
                  <a:cubicBezTo>
                    <a:pt x="5250" y="23"/>
                    <a:pt x="5228" y="0"/>
                    <a:pt x="5228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25"/>
            <p:cNvSpPr/>
            <p:nvPr/>
          </p:nvSpPr>
          <p:spPr>
            <a:xfrm>
              <a:off x="7029775" y="1947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25"/>
            <p:cNvSpPr/>
            <p:nvPr/>
          </p:nvSpPr>
          <p:spPr>
            <a:xfrm>
              <a:off x="6970425" y="1878000"/>
              <a:ext cx="63950" cy="73850"/>
            </a:xfrm>
            <a:custGeom>
              <a:avLst/>
              <a:gdLst/>
              <a:ahLst/>
              <a:cxnLst/>
              <a:rect l="l" t="t" r="r" b="b"/>
              <a:pathLst>
                <a:path w="2558" h="2954" extrusionOk="0">
                  <a:moveTo>
                    <a:pt x="1" y="0"/>
                  </a:moveTo>
                  <a:cubicBezTo>
                    <a:pt x="1" y="23"/>
                    <a:pt x="24" y="46"/>
                    <a:pt x="47" y="69"/>
                  </a:cubicBezTo>
                  <a:cubicBezTo>
                    <a:pt x="298" y="274"/>
                    <a:pt x="549" y="480"/>
                    <a:pt x="777" y="708"/>
                  </a:cubicBezTo>
                  <a:cubicBezTo>
                    <a:pt x="1256" y="1165"/>
                    <a:pt x="1690" y="1690"/>
                    <a:pt x="2055" y="2283"/>
                  </a:cubicBezTo>
                  <a:cubicBezTo>
                    <a:pt x="2055" y="2283"/>
                    <a:pt x="2032" y="2260"/>
                    <a:pt x="2032" y="2260"/>
                  </a:cubicBezTo>
                  <a:lnTo>
                    <a:pt x="2032" y="2260"/>
                  </a:lnTo>
                  <a:cubicBezTo>
                    <a:pt x="2169" y="2466"/>
                    <a:pt x="2261" y="2671"/>
                    <a:pt x="2375" y="2899"/>
                  </a:cubicBezTo>
                  <a:cubicBezTo>
                    <a:pt x="2392" y="2933"/>
                    <a:pt x="2420" y="2954"/>
                    <a:pt x="2453" y="2954"/>
                  </a:cubicBezTo>
                  <a:cubicBezTo>
                    <a:pt x="2464" y="2954"/>
                    <a:pt x="2477" y="2951"/>
                    <a:pt x="2489" y="2945"/>
                  </a:cubicBezTo>
                  <a:cubicBezTo>
                    <a:pt x="2535" y="2922"/>
                    <a:pt x="2557" y="2876"/>
                    <a:pt x="2535" y="2831"/>
                  </a:cubicBezTo>
                  <a:cubicBezTo>
                    <a:pt x="2284" y="2237"/>
                    <a:pt x="1941" y="1712"/>
                    <a:pt x="1553" y="1233"/>
                  </a:cubicBezTo>
                  <a:cubicBezTo>
                    <a:pt x="1348" y="982"/>
                    <a:pt x="1119" y="754"/>
                    <a:pt x="891" y="525"/>
                  </a:cubicBezTo>
                  <a:cubicBezTo>
                    <a:pt x="846" y="480"/>
                    <a:pt x="777" y="434"/>
                    <a:pt x="731" y="388"/>
                  </a:cubicBezTo>
                  <a:cubicBezTo>
                    <a:pt x="457" y="297"/>
                    <a:pt x="229" y="160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25"/>
            <p:cNvSpPr/>
            <p:nvPr/>
          </p:nvSpPr>
          <p:spPr>
            <a:xfrm>
              <a:off x="6982425" y="1882000"/>
              <a:ext cx="600" cy="60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0" y="0"/>
                  </a:moveTo>
                  <a:cubicBezTo>
                    <a:pt x="0" y="0"/>
                    <a:pt x="0" y="0"/>
                    <a:pt x="0" y="23"/>
                  </a:cubicBezTo>
                  <a:lnTo>
                    <a:pt x="23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25"/>
            <p:cNvSpPr/>
            <p:nvPr/>
          </p:nvSpPr>
          <p:spPr>
            <a:xfrm>
              <a:off x="6989850" y="1895700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3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25"/>
            <p:cNvSpPr/>
            <p:nvPr/>
          </p:nvSpPr>
          <p:spPr>
            <a:xfrm>
              <a:off x="6972725" y="1879150"/>
              <a:ext cx="60500" cy="66200"/>
            </a:xfrm>
            <a:custGeom>
              <a:avLst/>
              <a:gdLst/>
              <a:ahLst/>
              <a:cxnLst/>
              <a:rect l="l" t="t" r="r" b="b"/>
              <a:pathLst>
                <a:path w="2420" h="2648" extrusionOk="0">
                  <a:moveTo>
                    <a:pt x="0" y="0"/>
                  </a:moveTo>
                  <a:cubicBezTo>
                    <a:pt x="0" y="46"/>
                    <a:pt x="23" y="69"/>
                    <a:pt x="46" y="91"/>
                  </a:cubicBezTo>
                  <a:cubicBezTo>
                    <a:pt x="274" y="297"/>
                    <a:pt x="502" y="502"/>
                    <a:pt x="731" y="708"/>
                  </a:cubicBezTo>
                  <a:lnTo>
                    <a:pt x="708" y="708"/>
                  </a:lnTo>
                  <a:cubicBezTo>
                    <a:pt x="982" y="982"/>
                    <a:pt x="1256" y="1255"/>
                    <a:pt x="1484" y="1552"/>
                  </a:cubicBezTo>
                  <a:cubicBezTo>
                    <a:pt x="1735" y="1849"/>
                    <a:pt x="1986" y="2191"/>
                    <a:pt x="2169" y="2534"/>
                  </a:cubicBezTo>
                  <a:cubicBezTo>
                    <a:pt x="2192" y="2557"/>
                    <a:pt x="2214" y="2579"/>
                    <a:pt x="2214" y="2602"/>
                  </a:cubicBezTo>
                  <a:cubicBezTo>
                    <a:pt x="2237" y="2625"/>
                    <a:pt x="2237" y="2625"/>
                    <a:pt x="2260" y="2648"/>
                  </a:cubicBezTo>
                  <a:lnTo>
                    <a:pt x="2351" y="2648"/>
                  </a:lnTo>
                  <a:cubicBezTo>
                    <a:pt x="2374" y="2625"/>
                    <a:pt x="2397" y="2602"/>
                    <a:pt x="2397" y="2579"/>
                  </a:cubicBezTo>
                  <a:cubicBezTo>
                    <a:pt x="2397" y="2579"/>
                    <a:pt x="2420" y="2534"/>
                    <a:pt x="2397" y="2511"/>
                  </a:cubicBezTo>
                  <a:cubicBezTo>
                    <a:pt x="2260" y="2260"/>
                    <a:pt x="2100" y="2032"/>
                    <a:pt x="1940" y="1803"/>
                  </a:cubicBezTo>
                  <a:cubicBezTo>
                    <a:pt x="1758" y="1575"/>
                    <a:pt x="1575" y="1347"/>
                    <a:pt x="1393" y="1119"/>
                  </a:cubicBezTo>
                  <a:cubicBezTo>
                    <a:pt x="1142" y="845"/>
                    <a:pt x="868" y="571"/>
                    <a:pt x="594" y="320"/>
                  </a:cubicBezTo>
                  <a:cubicBezTo>
                    <a:pt x="388" y="228"/>
                    <a:pt x="183" y="137"/>
                    <a:pt x="0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25"/>
            <p:cNvSpPr/>
            <p:nvPr/>
          </p:nvSpPr>
          <p:spPr>
            <a:xfrm>
              <a:off x="6997250" y="1901400"/>
              <a:ext cx="30850" cy="36625"/>
            </a:xfrm>
            <a:custGeom>
              <a:avLst/>
              <a:gdLst/>
              <a:ahLst/>
              <a:cxnLst/>
              <a:rect l="l" t="t" r="r" b="b"/>
              <a:pathLst>
                <a:path w="1234" h="1465" extrusionOk="0">
                  <a:moveTo>
                    <a:pt x="115" y="0"/>
                  </a:moveTo>
                  <a:cubicBezTo>
                    <a:pt x="92" y="0"/>
                    <a:pt x="69" y="0"/>
                    <a:pt x="46" y="23"/>
                  </a:cubicBezTo>
                  <a:cubicBezTo>
                    <a:pt x="1" y="46"/>
                    <a:pt x="1" y="114"/>
                    <a:pt x="24" y="160"/>
                  </a:cubicBezTo>
                  <a:cubicBezTo>
                    <a:pt x="389" y="548"/>
                    <a:pt x="708" y="982"/>
                    <a:pt x="1051" y="1438"/>
                  </a:cubicBezTo>
                  <a:cubicBezTo>
                    <a:pt x="1064" y="1451"/>
                    <a:pt x="1092" y="1465"/>
                    <a:pt x="1123" y="1465"/>
                  </a:cubicBezTo>
                  <a:cubicBezTo>
                    <a:pt x="1145" y="1465"/>
                    <a:pt x="1168" y="1458"/>
                    <a:pt x="1188" y="1438"/>
                  </a:cubicBezTo>
                  <a:cubicBezTo>
                    <a:pt x="1211" y="1415"/>
                    <a:pt x="1233" y="1347"/>
                    <a:pt x="1188" y="1301"/>
                  </a:cubicBezTo>
                  <a:cubicBezTo>
                    <a:pt x="868" y="868"/>
                    <a:pt x="549" y="434"/>
                    <a:pt x="183" y="23"/>
                  </a:cubicBezTo>
                  <a:cubicBezTo>
                    <a:pt x="161" y="0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25"/>
            <p:cNvSpPr/>
            <p:nvPr/>
          </p:nvSpPr>
          <p:spPr>
            <a:xfrm>
              <a:off x="6999550" y="1902525"/>
              <a:ext cx="30250" cy="41125"/>
            </a:xfrm>
            <a:custGeom>
              <a:avLst/>
              <a:gdLst/>
              <a:ahLst/>
              <a:cxnLst/>
              <a:rect l="l" t="t" r="r" b="b"/>
              <a:pathLst>
                <a:path w="1210" h="1645" extrusionOk="0">
                  <a:moveTo>
                    <a:pt x="91" y="1"/>
                  </a:moveTo>
                  <a:cubicBezTo>
                    <a:pt x="69" y="1"/>
                    <a:pt x="46" y="24"/>
                    <a:pt x="46" y="24"/>
                  </a:cubicBezTo>
                  <a:cubicBezTo>
                    <a:pt x="0" y="69"/>
                    <a:pt x="0" y="115"/>
                    <a:pt x="23" y="161"/>
                  </a:cubicBezTo>
                  <a:cubicBezTo>
                    <a:pt x="388" y="617"/>
                    <a:pt x="730" y="1097"/>
                    <a:pt x="1027" y="1599"/>
                  </a:cubicBezTo>
                  <a:cubicBezTo>
                    <a:pt x="1050" y="1622"/>
                    <a:pt x="1073" y="1622"/>
                    <a:pt x="1096" y="1644"/>
                  </a:cubicBezTo>
                  <a:cubicBezTo>
                    <a:pt x="1119" y="1644"/>
                    <a:pt x="1141" y="1622"/>
                    <a:pt x="1164" y="1622"/>
                  </a:cubicBezTo>
                  <a:cubicBezTo>
                    <a:pt x="1187" y="1599"/>
                    <a:pt x="1210" y="1576"/>
                    <a:pt x="1210" y="1553"/>
                  </a:cubicBezTo>
                  <a:cubicBezTo>
                    <a:pt x="1210" y="1530"/>
                    <a:pt x="1210" y="1507"/>
                    <a:pt x="1187" y="1485"/>
                  </a:cubicBezTo>
                  <a:cubicBezTo>
                    <a:pt x="867" y="982"/>
                    <a:pt x="548" y="503"/>
                    <a:pt x="183" y="47"/>
                  </a:cubicBezTo>
                  <a:cubicBezTo>
                    <a:pt x="160" y="24"/>
                    <a:pt x="137" y="1"/>
                    <a:pt x="91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25"/>
            <p:cNvSpPr/>
            <p:nvPr/>
          </p:nvSpPr>
          <p:spPr>
            <a:xfrm>
              <a:off x="7003525" y="1907675"/>
              <a:ext cx="28575" cy="41675"/>
            </a:xfrm>
            <a:custGeom>
              <a:avLst/>
              <a:gdLst/>
              <a:ahLst/>
              <a:cxnLst/>
              <a:rect l="l" t="t" r="r" b="b"/>
              <a:pathLst>
                <a:path w="1143" h="1667" extrusionOk="0">
                  <a:moveTo>
                    <a:pt x="92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1" y="69"/>
                    <a:pt x="1" y="114"/>
                    <a:pt x="24" y="160"/>
                  </a:cubicBezTo>
                  <a:cubicBezTo>
                    <a:pt x="252" y="480"/>
                    <a:pt x="480" y="799"/>
                    <a:pt x="663" y="1119"/>
                  </a:cubicBezTo>
                  <a:cubicBezTo>
                    <a:pt x="754" y="1279"/>
                    <a:pt x="845" y="1438"/>
                    <a:pt x="937" y="1598"/>
                  </a:cubicBezTo>
                  <a:cubicBezTo>
                    <a:pt x="960" y="1621"/>
                    <a:pt x="960" y="1644"/>
                    <a:pt x="1005" y="1667"/>
                  </a:cubicBezTo>
                  <a:lnTo>
                    <a:pt x="1074" y="1667"/>
                  </a:lnTo>
                  <a:cubicBezTo>
                    <a:pt x="1119" y="1644"/>
                    <a:pt x="1142" y="1575"/>
                    <a:pt x="1119" y="1530"/>
                  </a:cubicBezTo>
                  <a:cubicBezTo>
                    <a:pt x="845" y="1005"/>
                    <a:pt x="526" y="503"/>
                    <a:pt x="183" y="46"/>
                  </a:cubicBezTo>
                  <a:cubicBezTo>
                    <a:pt x="161" y="23"/>
                    <a:pt x="138" y="0"/>
                    <a:pt x="92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25"/>
            <p:cNvSpPr/>
            <p:nvPr/>
          </p:nvSpPr>
          <p:spPr>
            <a:xfrm>
              <a:off x="7004100" y="1904825"/>
              <a:ext cx="33125" cy="45675"/>
            </a:xfrm>
            <a:custGeom>
              <a:avLst/>
              <a:gdLst/>
              <a:ahLst/>
              <a:cxnLst/>
              <a:rect l="l" t="t" r="r" b="b"/>
              <a:pathLst>
                <a:path w="1325" h="1827" extrusionOk="0">
                  <a:moveTo>
                    <a:pt x="115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1" y="69"/>
                    <a:pt x="1" y="114"/>
                    <a:pt x="23" y="160"/>
                  </a:cubicBezTo>
                  <a:cubicBezTo>
                    <a:pt x="457" y="685"/>
                    <a:pt x="822" y="1233"/>
                    <a:pt x="1142" y="1803"/>
                  </a:cubicBezTo>
                  <a:cubicBezTo>
                    <a:pt x="1165" y="1826"/>
                    <a:pt x="1188" y="1826"/>
                    <a:pt x="1210" y="1826"/>
                  </a:cubicBezTo>
                  <a:cubicBezTo>
                    <a:pt x="1233" y="1826"/>
                    <a:pt x="1279" y="1826"/>
                    <a:pt x="1279" y="1803"/>
                  </a:cubicBezTo>
                  <a:cubicBezTo>
                    <a:pt x="1302" y="1803"/>
                    <a:pt x="1325" y="1781"/>
                    <a:pt x="1325" y="1735"/>
                  </a:cubicBezTo>
                  <a:cubicBezTo>
                    <a:pt x="1325" y="1712"/>
                    <a:pt x="1325" y="1689"/>
                    <a:pt x="1302" y="1666"/>
                  </a:cubicBezTo>
                  <a:cubicBezTo>
                    <a:pt x="959" y="1119"/>
                    <a:pt x="594" y="548"/>
                    <a:pt x="183" y="46"/>
                  </a:cubicBezTo>
                  <a:cubicBezTo>
                    <a:pt x="160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25"/>
            <p:cNvSpPr/>
            <p:nvPr/>
          </p:nvSpPr>
          <p:spPr>
            <a:xfrm>
              <a:off x="7010375" y="1914525"/>
              <a:ext cx="32550" cy="46250"/>
            </a:xfrm>
            <a:custGeom>
              <a:avLst/>
              <a:gdLst/>
              <a:ahLst/>
              <a:cxnLst/>
              <a:rect l="l" t="t" r="r" b="b"/>
              <a:pathLst>
                <a:path w="1302" h="1850" extrusionOk="0">
                  <a:moveTo>
                    <a:pt x="46" y="0"/>
                  </a:moveTo>
                  <a:cubicBezTo>
                    <a:pt x="24" y="46"/>
                    <a:pt x="1" y="114"/>
                    <a:pt x="46" y="137"/>
                  </a:cubicBezTo>
                  <a:cubicBezTo>
                    <a:pt x="292" y="450"/>
                    <a:pt x="495" y="764"/>
                    <a:pt x="696" y="1098"/>
                  </a:cubicBezTo>
                  <a:lnTo>
                    <a:pt x="696" y="1098"/>
                  </a:lnTo>
                  <a:cubicBezTo>
                    <a:pt x="691" y="1096"/>
                    <a:pt x="686" y="1096"/>
                    <a:pt x="686" y="1096"/>
                  </a:cubicBezTo>
                  <a:lnTo>
                    <a:pt x="686" y="1096"/>
                  </a:lnTo>
                  <a:cubicBezTo>
                    <a:pt x="822" y="1324"/>
                    <a:pt x="959" y="1552"/>
                    <a:pt x="1096" y="1803"/>
                  </a:cubicBezTo>
                  <a:cubicBezTo>
                    <a:pt x="1096" y="1826"/>
                    <a:pt x="1119" y="1849"/>
                    <a:pt x="1142" y="1849"/>
                  </a:cubicBezTo>
                  <a:lnTo>
                    <a:pt x="1210" y="1849"/>
                  </a:lnTo>
                  <a:cubicBezTo>
                    <a:pt x="1256" y="1826"/>
                    <a:pt x="1302" y="1758"/>
                    <a:pt x="1279" y="1712"/>
                  </a:cubicBezTo>
                  <a:cubicBezTo>
                    <a:pt x="959" y="1142"/>
                    <a:pt x="617" y="548"/>
                    <a:pt x="183" y="23"/>
                  </a:cubicBezTo>
                  <a:cubicBezTo>
                    <a:pt x="183" y="0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25"/>
            <p:cNvSpPr/>
            <p:nvPr/>
          </p:nvSpPr>
          <p:spPr>
            <a:xfrm>
              <a:off x="7021800" y="1931075"/>
              <a:ext cx="24550" cy="37900"/>
            </a:xfrm>
            <a:custGeom>
              <a:avLst/>
              <a:gdLst/>
              <a:ahLst/>
              <a:cxnLst/>
              <a:rect l="l" t="t" r="r" b="b"/>
              <a:pathLst>
                <a:path w="982" h="1516" extrusionOk="0">
                  <a:moveTo>
                    <a:pt x="114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0" y="69"/>
                    <a:pt x="0" y="114"/>
                    <a:pt x="46" y="160"/>
                  </a:cubicBezTo>
                  <a:cubicBezTo>
                    <a:pt x="137" y="320"/>
                    <a:pt x="251" y="457"/>
                    <a:pt x="343" y="616"/>
                  </a:cubicBezTo>
                  <a:cubicBezTo>
                    <a:pt x="502" y="890"/>
                    <a:pt x="639" y="1164"/>
                    <a:pt x="776" y="1461"/>
                  </a:cubicBezTo>
                  <a:cubicBezTo>
                    <a:pt x="793" y="1494"/>
                    <a:pt x="822" y="1516"/>
                    <a:pt x="854" y="1516"/>
                  </a:cubicBezTo>
                  <a:cubicBezTo>
                    <a:pt x="866" y="1516"/>
                    <a:pt x="878" y="1513"/>
                    <a:pt x="890" y="1507"/>
                  </a:cubicBezTo>
                  <a:cubicBezTo>
                    <a:pt x="959" y="1484"/>
                    <a:pt x="982" y="1438"/>
                    <a:pt x="959" y="1370"/>
                  </a:cubicBezTo>
                  <a:cubicBezTo>
                    <a:pt x="731" y="913"/>
                    <a:pt x="502" y="457"/>
                    <a:pt x="183" y="46"/>
                  </a:cubicBezTo>
                  <a:cubicBezTo>
                    <a:pt x="160" y="23"/>
                    <a:pt x="137" y="0"/>
                    <a:pt x="114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25"/>
            <p:cNvSpPr/>
            <p:nvPr/>
          </p:nvSpPr>
          <p:spPr>
            <a:xfrm>
              <a:off x="7025225" y="1937350"/>
              <a:ext cx="22850" cy="34475"/>
            </a:xfrm>
            <a:custGeom>
              <a:avLst/>
              <a:gdLst/>
              <a:ahLst/>
              <a:cxnLst/>
              <a:rect l="l" t="t" r="r" b="b"/>
              <a:pathLst>
                <a:path w="914" h="1379" extrusionOk="0">
                  <a:moveTo>
                    <a:pt x="114" y="0"/>
                  </a:moveTo>
                  <a:cubicBezTo>
                    <a:pt x="92" y="0"/>
                    <a:pt x="69" y="0"/>
                    <a:pt x="69" y="23"/>
                  </a:cubicBezTo>
                  <a:cubicBezTo>
                    <a:pt x="23" y="46"/>
                    <a:pt x="0" y="114"/>
                    <a:pt x="46" y="160"/>
                  </a:cubicBezTo>
                  <a:cubicBezTo>
                    <a:pt x="132" y="268"/>
                    <a:pt x="219" y="397"/>
                    <a:pt x="305" y="527"/>
                  </a:cubicBezTo>
                  <a:lnTo>
                    <a:pt x="305" y="527"/>
                  </a:lnTo>
                  <a:cubicBezTo>
                    <a:pt x="303" y="526"/>
                    <a:pt x="300" y="525"/>
                    <a:pt x="297" y="525"/>
                  </a:cubicBezTo>
                  <a:cubicBezTo>
                    <a:pt x="457" y="776"/>
                    <a:pt x="594" y="1050"/>
                    <a:pt x="708" y="1324"/>
                  </a:cubicBezTo>
                  <a:cubicBezTo>
                    <a:pt x="724" y="1358"/>
                    <a:pt x="766" y="1379"/>
                    <a:pt x="804" y="1379"/>
                  </a:cubicBezTo>
                  <a:cubicBezTo>
                    <a:pt x="819" y="1379"/>
                    <a:pt x="833" y="1376"/>
                    <a:pt x="845" y="1370"/>
                  </a:cubicBezTo>
                  <a:cubicBezTo>
                    <a:pt x="890" y="1370"/>
                    <a:pt x="913" y="1301"/>
                    <a:pt x="890" y="1256"/>
                  </a:cubicBezTo>
                  <a:cubicBezTo>
                    <a:pt x="685" y="822"/>
                    <a:pt x="480" y="411"/>
                    <a:pt x="206" y="23"/>
                  </a:cubicBezTo>
                  <a:cubicBezTo>
                    <a:pt x="183" y="0"/>
                    <a:pt x="137" y="0"/>
                    <a:pt x="114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25"/>
            <p:cNvSpPr/>
            <p:nvPr/>
          </p:nvSpPr>
          <p:spPr>
            <a:xfrm>
              <a:off x="7026925" y="1937925"/>
              <a:ext cx="21150" cy="33325"/>
            </a:xfrm>
            <a:custGeom>
              <a:avLst/>
              <a:gdLst/>
              <a:ahLst/>
              <a:cxnLst/>
              <a:rect l="l" t="t" r="r" b="b"/>
              <a:pathLst>
                <a:path w="846" h="1333" extrusionOk="0">
                  <a:moveTo>
                    <a:pt x="115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1" y="69"/>
                    <a:pt x="1" y="114"/>
                    <a:pt x="46" y="160"/>
                  </a:cubicBezTo>
                  <a:cubicBezTo>
                    <a:pt x="92" y="251"/>
                    <a:pt x="138" y="320"/>
                    <a:pt x="183" y="411"/>
                  </a:cubicBezTo>
                  <a:cubicBezTo>
                    <a:pt x="183" y="411"/>
                    <a:pt x="183" y="388"/>
                    <a:pt x="183" y="388"/>
                  </a:cubicBezTo>
                  <a:cubicBezTo>
                    <a:pt x="343" y="685"/>
                    <a:pt x="503" y="982"/>
                    <a:pt x="640" y="1278"/>
                  </a:cubicBezTo>
                  <a:cubicBezTo>
                    <a:pt x="673" y="1312"/>
                    <a:pt x="707" y="1333"/>
                    <a:pt x="740" y="1333"/>
                  </a:cubicBezTo>
                  <a:cubicBezTo>
                    <a:pt x="752" y="1333"/>
                    <a:pt x="765" y="1330"/>
                    <a:pt x="777" y="1324"/>
                  </a:cubicBezTo>
                  <a:cubicBezTo>
                    <a:pt x="822" y="1324"/>
                    <a:pt x="845" y="1255"/>
                    <a:pt x="822" y="1210"/>
                  </a:cubicBezTo>
                  <a:cubicBezTo>
                    <a:pt x="640" y="822"/>
                    <a:pt x="434" y="411"/>
                    <a:pt x="183" y="46"/>
                  </a:cubicBezTo>
                  <a:cubicBezTo>
                    <a:pt x="183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5"/>
            <p:cNvSpPr/>
            <p:nvPr/>
          </p:nvSpPr>
          <p:spPr>
            <a:xfrm>
              <a:off x="6974425" y="1880850"/>
              <a:ext cx="26275" cy="19525"/>
            </a:xfrm>
            <a:custGeom>
              <a:avLst/>
              <a:gdLst/>
              <a:ahLst/>
              <a:cxnLst/>
              <a:rect l="l" t="t" r="r" b="b"/>
              <a:pathLst>
                <a:path w="1051" h="781" extrusionOk="0">
                  <a:moveTo>
                    <a:pt x="1" y="1"/>
                  </a:moveTo>
                  <a:cubicBezTo>
                    <a:pt x="297" y="252"/>
                    <a:pt x="594" y="503"/>
                    <a:pt x="891" y="754"/>
                  </a:cubicBezTo>
                  <a:cubicBezTo>
                    <a:pt x="910" y="773"/>
                    <a:pt x="934" y="780"/>
                    <a:pt x="956" y="780"/>
                  </a:cubicBezTo>
                  <a:cubicBezTo>
                    <a:pt x="986" y="780"/>
                    <a:pt x="1015" y="767"/>
                    <a:pt x="1028" y="754"/>
                  </a:cubicBezTo>
                  <a:cubicBezTo>
                    <a:pt x="1028" y="731"/>
                    <a:pt x="1051" y="685"/>
                    <a:pt x="1051" y="663"/>
                  </a:cubicBezTo>
                  <a:cubicBezTo>
                    <a:pt x="1028" y="640"/>
                    <a:pt x="1028" y="617"/>
                    <a:pt x="1005" y="617"/>
                  </a:cubicBezTo>
                  <a:cubicBezTo>
                    <a:pt x="868" y="480"/>
                    <a:pt x="731" y="366"/>
                    <a:pt x="617" y="252"/>
                  </a:cubicBezTo>
                  <a:cubicBezTo>
                    <a:pt x="594" y="274"/>
                    <a:pt x="571" y="274"/>
                    <a:pt x="571" y="274"/>
                  </a:cubicBezTo>
                  <a:cubicBezTo>
                    <a:pt x="366" y="206"/>
                    <a:pt x="183" y="92"/>
                    <a:pt x="1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5"/>
            <p:cNvSpPr/>
            <p:nvPr/>
          </p:nvSpPr>
          <p:spPr>
            <a:xfrm>
              <a:off x="6982425" y="1882000"/>
              <a:ext cx="3450" cy="1725"/>
            </a:xfrm>
            <a:custGeom>
              <a:avLst/>
              <a:gdLst/>
              <a:ahLst/>
              <a:cxnLst/>
              <a:rect l="l" t="t" r="r" b="b"/>
              <a:pathLst>
                <a:path w="138" h="69" extrusionOk="0">
                  <a:moveTo>
                    <a:pt x="0" y="0"/>
                  </a:moveTo>
                  <a:cubicBezTo>
                    <a:pt x="0" y="0"/>
                    <a:pt x="0" y="0"/>
                    <a:pt x="0" y="23"/>
                  </a:cubicBezTo>
                  <a:cubicBezTo>
                    <a:pt x="21" y="23"/>
                    <a:pt x="59" y="41"/>
                    <a:pt x="84" y="45"/>
                  </a:cubicBezTo>
                  <a:lnTo>
                    <a:pt x="84" y="45"/>
                  </a:lnTo>
                  <a:cubicBezTo>
                    <a:pt x="60" y="30"/>
                    <a:pt x="30" y="15"/>
                    <a:pt x="0" y="0"/>
                  </a:cubicBezTo>
                  <a:close/>
                  <a:moveTo>
                    <a:pt x="84" y="45"/>
                  </a:moveTo>
                  <a:lnTo>
                    <a:pt x="84" y="45"/>
                  </a:lnTo>
                  <a:cubicBezTo>
                    <a:pt x="96" y="53"/>
                    <a:pt x="107" y="61"/>
                    <a:pt x="114" y="69"/>
                  </a:cubicBezTo>
                  <a:lnTo>
                    <a:pt x="137" y="69"/>
                  </a:lnTo>
                  <a:cubicBezTo>
                    <a:pt x="114" y="69"/>
                    <a:pt x="114" y="69"/>
                    <a:pt x="92" y="46"/>
                  </a:cubicBezTo>
                  <a:cubicBezTo>
                    <a:pt x="89" y="46"/>
                    <a:pt x="87" y="46"/>
                    <a:pt x="84" y="45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5"/>
            <p:cNvSpPr/>
            <p:nvPr/>
          </p:nvSpPr>
          <p:spPr>
            <a:xfrm>
              <a:off x="6972150" y="1879150"/>
              <a:ext cx="35400" cy="32625"/>
            </a:xfrm>
            <a:custGeom>
              <a:avLst/>
              <a:gdLst/>
              <a:ahLst/>
              <a:cxnLst/>
              <a:rect l="l" t="t" r="r" b="b"/>
              <a:pathLst>
                <a:path w="1416" h="1305" extrusionOk="0">
                  <a:moveTo>
                    <a:pt x="0" y="0"/>
                  </a:moveTo>
                  <a:cubicBezTo>
                    <a:pt x="411" y="411"/>
                    <a:pt x="845" y="822"/>
                    <a:pt x="1233" y="1278"/>
                  </a:cubicBezTo>
                  <a:cubicBezTo>
                    <a:pt x="1246" y="1291"/>
                    <a:pt x="1275" y="1305"/>
                    <a:pt x="1301" y="1305"/>
                  </a:cubicBezTo>
                  <a:cubicBezTo>
                    <a:pt x="1320" y="1305"/>
                    <a:pt x="1337" y="1298"/>
                    <a:pt x="1347" y="1278"/>
                  </a:cubicBezTo>
                  <a:cubicBezTo>
                    <a:pt x="1393" y="1255"/>
                    <a:pt x="1416" y="1187"/>
                    <a:pt x="1370" y="1141"/>
                  </a:cubicBezTo>
                  <a:cubicBezTo>
                    <a:pt x="1119" y="845"/>
                    <a:pt x="845" y="571"/>
                    <a:pt x="571" y="297"/>
                  </a:cubicBezTo>
                  <a:cubicBezTo>
                    <a:pt x="366" y="228"/>
                    <a:pt x="183" y="114"/>
                    <a:pt x="0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5"/>
            <p:cNvSpPr/>
            <p:nvPr/>
          </p:nvSpPr>
          <p:spPr>
            <a:xfrm>
              <a:off x="6977275" y="1882575"/>
              <a:ext cx="35425" cy="35200"/>
            </a:xfrm>
            <a:custGeom>
              <a:avLst/>
              <a:gdLst/>
              <a:ahLst/>
              <a:cxnLst/>
              <a:rect l="l" t="t" r="r" b="b"/>
              <a:pathLst>
                <a:path w="1417" h="1408" extrusionOk="0">
                  <a:moveTo>
                    <a:pt x="1" y="0"/>
                  </a:moveTo>
                  <a:cubicBezTo>
                    <a:pt x="1" y="0"/>
                    <a:pt x="1" y="23"/>
                    <a:pt x="1" y="46"/>
                  </a:cubicBezTo>
                  <a:cubicBezTo>
                    <a:pt x="1" y="69"/>
                    <a:pt x="24" y="91"/>
                    <a:pt x="47" y="114"/>
                  </a:cubicBezTo>
                  <a:cubicBezTo>
                    <a:pt x="115" y="183"/>
                    <a:pt x="206" y="251"/>
                    <a:pt x="298" y="342"/>
                  </a:cubicBezTo>
                  <a:cubicBezTo>
                    <a:pt x="617" y="662"/>
                    <a:pt x="937" y="1004"/>
                    <a:pt x="1233" y="1370"/>
                  </a:cubicBezTo>
                  <a:cubicBezTo>
                    <a:pt x="1247" y="1396"/>
                    <a:pt x="1276" y="1407"/>
                    <a:pt x="1307" y="1407"/>
                  </a:cubicBezTo>
                  <a:cubicBezTo>
                    <a:pt x="1329" y="1407"/>
                    <a:pt x="1351" y="1402"/>
                    <a:pt x="1370" y="1392"/>
                  </a:cubicBezTo>
                  <a:cubicBezTo>
                    <a:pt x="1393" y="1370"/>
                    <a:pt x="1416" y="1301"/>
                    <a:pt x="1370" y="1255"/>
                  </a:cubicBezTo>
                  <a:cubicBezTo>
                    <a:pt x="1188" y="1027"/>
                    <a:pt x="1005" y="799"/>
                    <a:pt x="800" y="594"/>
                  </a:cubicBezTo>
                  <a:cubicBezTo>
                    <a:pt x="686" y="457"/>
                    <a:pt x="549" y="320"/>
                    <a:pt x="412" y="183"/>
                  </a:cubicBezTo>
                  <a:cubicBezTo>
                    <a:pt x="275" y="137"/>
                    <a:pt x="138" y="69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5"/>
            <p:cNvSpPr/>
            <p:nvPr/>
          </p:nvSpPr>
          <p:spPr>
            <a:xfrm>
              <a:off x="7004675" y="1909375"/>
              <a:ext cx="22275" cy="29700"/>
            </a:xfrm>
            <a:custGeom>
              <a:avLst/>
              <a:gdLst/>
              <a:ahLst/>
              <a:cxnLst/>
              <a:rect l="l" t="t" r="r" b="b"/>
              <a:pathLst>
                <a:path w="891" h="1188" extrusionOk="0">
                  <a:moveTo>
                    <a:pt x="92" y="1"/>
                  </a:moveTo>
                  <a:cubicBezTo>
                    <a:pt x="69" y="1"/>
                    <a:pt x="46" y="1"/>
                    <a:pt x="46" y="24"/>
                  </a:cubicBezTo>
                  <a:cubicBezTo>
                    <a:pt x="0" y="46"/>
                    <a:pt x="0" y="115"/>
                    <a:pt x="23" y="161"/>
                  </a:cubicBezTo>
                  <a:cubicBezTo>
                    <a:pt x="252" y="480"/>
                    <a:pt x="503" y="800"/>
                    <a:pt x="708" y="1142"/>
                  </a:cubicBezTo>
                  <a:cubicBezTo>
                    <a:pt x="731" y="1165"/>
                    <a:pt x="754" y="1188"/>
                    <a:pt x="777" y="1188"/>
                  </a:cubicBezTo>
                  <a:cubicBezTo>
                    <a:pt x="799" y="1188"/>
                    <a:pt x="822" y="1188"/>
                    <a:pt x="845" y="1165"/>
                  </a:cubicBezTo>
                  <a:cubicBezTo>
                    <a:pt x="868" y="1142"/>
                    <a:pt x="891" y="1119"/>
                    <a:pt x="891" y="1096"/>
                  </a:cubicBezTo>
                  <a:cubicBezTo>
                    <a:pt x="891" y="1074"/>
                    <a:pt x="868" y="1051"/>
                    <a:pt x="868" y="1028"/>
                  </a:cubicBezTo>
                  <a:cubicBezTo>
                    <a:pt x="640" y="686"/>
                    <a:pt x="411" y="366"/>
                    <a:pt x="183" y="24"/>
                  </a:cubicBezTo>
                  <a:cubicBezTo>
                    <a:pt x="160" y="1"/>
                    <a:pt x="137" y="1"/>
                    <a:pt x="92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5"/>
            <p:cNvSpPr/>
            <p:nvPr/>
          </p:nvSpPr>
          <p:spPr>
            <a:xfrm>
              <a:off x="7008100" y="1912225"/>
              <a:ext cx="22275" cy="33700"/>
            </a:xfrm>
            <a:custGeom>
              <a:avLst/>
              <a:gdLst/>
              <a:ahLst/>
              <a:cxnLst/>
              <a:rect l="l" t="t" r="r" b="b"/>
              <a:pathLst>
                <a:path w="891" h="1348" extrusionOk="0">
                  <a:moveTo>
                    <a:pt x="46" y="1"/>
                  </a:moveTo>
                  <a:cubicBezTo>
                    <a:pt x="23" y="24"/>
                    <a:pt x="23" y="47"/>
                    <a:pt x="0" y="69"/>
                  </a:cubicBezTo>
                  <a:cubicBezTo>
                    <a:pt x="0" y="92"/>
                    <a:pt x="0" y="115"/>
                    <a:pt x="0" y="138"/>
                  </a:cubicBezTo>
                  <a:cubicBezTo>
                    <a:pt x="206" y="503"/>
                    <a:pt x="457" y="868"/>
                    <a:pt x="662" y="1234"/>
                  </a:cubicBezTo>
                  <a:cubicBezTo>
                    <a:pt x="685" y="1256"/>
                    <a:pt x="685" y="1279"/>
                    <a:pt x="708" y="1302"/>
                  </a:cubicBezTo>
                  <a:cubicBezTo>
                    <a:pt x="708" y="1325"/>
                    <a:pt x="731" y="1348"/>
                    <a:pt x="754" y="1348"/>
                  </a:cubicBezTo>
                  <a:lnTo>
                    <a:pt x="822" y="1348"/>
                  </a:lnTo>
                  <a:cubicBezTo>
                    <a:pt x="868" y="1325"/>
                    <a:pt x="868" y="1325"/>
                    <a:pt x="891" y="1302"/>
                  </a:cubicBezTo>
                  <a:cubicBezTo>
                    <a:pt x="891" y="1279"/>
                    <a:pt x="891" y="1234"/>
                    <a:pt x="891" y="1211"/>
                  </a:cubicBezTo>
                  <a:cubicBezTo>
                    <a:pt x="708" y="914"/>
                    <a:pt x="525" y="617"/>
                    <a:pt x="343" y="321"/>
                  </a:cubicBezTo>
                  <a:cubicBezTo>
                    <a:pt x="343" y="321"/>
                    <a:pt x="343" y="343"/>
                    <a:pt x="343" y="343"/>
                  </a:cubicBezTo>
                  <a:cubicBezTo>
                    <a:pt x="297" y="252"/>
                    <a:pt x="229" y="161"/>
                    <a:pt x="183" y="69"/>
                  </a:cubicBezTo>
                  <a:cubicBezTo>
                    <a:pt x="160" y="47"/>
                    <a:pt x="160" y="24"/>
                    <a:pt x="137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5"/>
            <p:cNvSpPr/>
            <p:nvPr/>
          </p:nvSpPr>
          <p:spPr>
            <a:xfrm>
              <a:off x="7008675" y="1915100"/>
              <a:ext cx="22275" cy="33100"/>
            </a:xfrm>
            <a:custGeom>
              <a:avLst/>
              <a:gdLst/>
              <a:ahLst/>
              <a:cxnLst/>
              <a:rect l="l" t="t" r="r" b="b"/>
              <a:pathLst>
                <a:path w="891" h="1324" extrusionOk="0">
                  <a:moveTo>
                    <a:pt x="92" y="0"/>
                  </a:moveTo>
                  <a:cubicBezTo>
                    <a:pt x="46" y="23"/>
                    <a:pt x="0" y="91"/>
                    <a:pt x="23" y="137"/>
                  </a:cubicBezTo>
                  <a:cubicBezTo>
                    <a:pt x="229" y="502"/>
                    <a:pt x="480" y="890"/>
                    <a:pt x="685" y="1255"/>
                  </a:cubicBezTo>
                  <a:cubicBezTo>
                    <a:pt x="708" y="1278"/>
                    <a:pt x="708" y="1301"/>
                    <a:pt x="731" y="1324"/>
                  </a:cubicBezTo>
                  <a:lnTo>
                    <a:pt x="822" y="1324"/>
                  </a:lnTo>
                  <a:cubicBezTo>
                    <a:pt x="868" y="1301"/>
                    <a:pt x="890" y="1233"/>
                    <a:pt x="868" y="1187"/>
                  </a:cubicBezTo>
                  <a:cubicBezTo>
                    <a:pt x="662" y="799"/>
                    <a:pt x="411" y="434"/>
                    <a:pt x="206" y="46"/>
                  </a:cubicBezTo>
                  <a:cubicBezTo>
                    <a:pt x="206" y="23"/>
                    <a:pt x="183" y="0"/>
                    <a:pt x="160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5"/>
            <p:cNvSpPr/>
            <p:nvPr/>
          </p:nvSpPr>
          <p:spPr>
            <a:xfrm>
              <a:off x="7000675" y="1904250"/>
              <a:ext cx="26275" cy="36050"/>
            </a:xfrm>
            <a:custGeom>
              <a:avLst/>
              <a:gdLst/>
              <a:ahLst/>
              <a:cxnLst/>
              <a:rect l="l" t="t" r="r" b="b"/>
              <a:pathLst>
                <a:path w="1051" h="1442" extrusionOk="0">
                  <a:moveTo>
                    <a:pt x="115" y="0"/>
                  </a:moveTo>
                  <a:cubicBezTo>
                    <a:pt x="92" y="0"/>
                    <a:pt x="69" y="0"/>
                    <a:pt x="46" y="23"/>
                  </a:cubicBezTo>
                  <a:cubicBezTo>
                    <a:pt x="1" y="46"/>
                    <a:pt x="1" y="115"/>
                    <a:pt x="24" y="160"/>
                  </a:cubicBezTo>
                  <a:cubicBezTo>
                    <a:pt x="320" y="571"/>
                    <a:pt x="594" y="982"/>
                    <a:pt x="868" y="1416"/>
                  </a:cubicBezTo>
                  <a:cubicBezTo>
                    <a:pt x="894" y="1429"/>
                    <a:pt x="928" y="1442"/>
                    <a:pt x="957" y="1442"/>
                  </a:cubicBezTo>
                  <a:cubicBezTo>
                    <a:pt x="978" y="1442"/>
                    <a:pt x="995" y="1435"/>
                    <a:pt x="1005" y="1416"/>
                  </a:cubicBezTo>
                  <a:cubicBezTo>
                    <a:pt x="1028" y="1393"/>
                    <a:pt x="1051" y="1370"/>
                    <a:pt x="1051" y="1347"/>
                  </a:cubicBezTo>
                  <a:cubicBezTo>
                    <a:pt x="1051" y="1324"/>
                    <a:pt x="1051" y="1301"/>
                    <a:pt x="1028" y="1279"/>
                  </a:cubicBezTo>
                  <a:cubicBezTo>
                    <a:pt x="754" y="868"/>
                    <a:pt x="457" y="457"/>
                    <a:pt x="183" y="46"/>
                  </a:cubicBezTo>
                  <a:cubicBezTo>
                    <a:pt x="160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5"/>
            <p:cNvSpPr/>
            <p:nvPr/>
          </p:nvSpPr>
          <p:spPr>
            <a:xfrm>
              <a:off x="7008675" y="1915100"/>
              <a:ext cx="23425" cy="37325"/>
            </a:xfrm>
            <a:custGeom>
              <a:avLst/>
              <a:gdLst/>
              <a:ahLst/>
              <a:cxnLst/>
              <a:rect l="l" t="t" r="r" b="b"/>
              <a:pathLst>
                <a:path w="937" h="1493" extrusionOk="0">
                  <a:moveTo>
                    <a:pt x="69" y="0"/>
                  </a:moveTo>
                  <a:cubicBezTo>
                    <a:pt x="23" y="23"/>
                    <a:pt x="0" y="69"/>
                    <a:pt x="23" y="137"/>
                  </a:cubicBezTo>
                  <a:cubicBezTo>
                    <a:pt x="229" y="571"/>
                    <a:pt x="502" y="1004"/>
                    <a:pt x="731" y="1438"/>
                  </a:cubicBezTo>
                  <a:cubicBezTo>
                    <a:pt x="747" y="1471"/>
                    <a:pt x="776" y="1493"/>
                    <a:pt x="809" y="1493"/>
                  </a:cubicBezTo>
                  <a:cubicBezTo>
                    <a:pt x="820" y="1493"/>
                    <a:pt x="833" y="1490"/>
                    <a:pt x="845" y="1484"/>
                  </a:cubicBezTo>
                  <a:cubicBezTo>
                    <a:pt x="890" y="1461"/>
                    <a:pt x="936" y="1415"/>
                    <a:pt x="913" y="1370"/>
                  </a:cubicBezTo>
                  <a:cubicBezTo>
                    <a:pt x="685" y="913"/>
                    <a:pt x="411" y="502"/>
                    <a:pt x="206" y="46"/>
                  </a:cubicBezTo>
                  <a:cubicBezTo>
                    <a:pt x="183" y="23"/>
                    <a:pt x="137" y="0"/>
                    <a:pt x="114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5"/>
            <p:cNvSpPr/>
            <p:nvPr/>
          </p:nvSpPr>
          <p:spPr>
            <a:xfrm>
              <a:off x="7016075" y="1927075"/>
              <a:ext cx="18875" cy="31625"/>
            </a:xfrm>
            <a:custGeom>
              <a:avLst/>
              <a:gdLst/>
              <a:ahLst/>
              <a:cxnLst/>
              <a:rect l="l" t="t" r="r" b="b"/>
              <a:pathLst>
                <a:path w="755" h="1265" extrusionOk="0">
                  <a:moveTo>
                    <a:pt x="69" y="0"/>
                  </a:moveTo>
                  <a:cubicBezTo>
                    <a:pt x="24" y="23"/>
                    <a:pt x="1" y="92"/>
                    <a:pt x="1" y="137"/>
                  </a:cubicBezTo>
                  <a:cubicBezTo>
                    <a:pt x="184" y="503"/>
                    <a:pt x="366" y="845"/>
                    <a:pt x="549" y="1210"/>
                  </a:cubicBezTo>
                  <a:cubicBezTo>
                    <a:pt x="566" y="1244"/>
                    <a:pt x="594" y="1265"/>
                    <a:pt x="627" y="1265"/>
                  </a:cubicBezTo>
                  <a:cubicBezTo>
                    <a:pt x="638" y="1265"/>
                    <a:pt x="651" y="1262"/>
                    <a:pt x="663" y="1256"/>
                  </a:cubicBezTo>
                  <a:cubicBezTo>
                    <a:pt x="709" y="1233"/>
                    <a:pt x="754" y="1187"/>
                    <a:pt x="731" y="1142"/>
                  </a:cubicBezTo>
                  <a:cubicBezTo>
                    <a:pt x="549" y="776"/>
                    <a:pt x="366" y="411"/>
                    <a:pt x="184" y="46"/>
                  </a:cubicBezTo>
                  <a:cubicBezTo>
                    <a:pt x="184" y="23"/>
                    <a:pt x="138" y="0"/>
                    <a:pt x="92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7004100" y="1908825"/>
              <a:ext cx="21700" cy="30250"/>
            </a:xfrm>
            <a:custGeom>
              <a:avLst/>
              <a:gdLst/>
              <a:ahLst/>
              <a:cxnLst/>
              <a:rect l="l" t="t" r="r" b="b"/>
              <a:pathLst>
                <a:path w="868" h="1210" extrusionOk="0">
                  <a:moveTo>
                    <a:pt x="92" y="0"/>
                  </a:moveTo>
                  <a:cubicBezTo>
                    <a:pt x="69" y="0"/>
                    <a:pt x="46" y="23"/>
                    <a:pt x="23" y="23"/>
                  </a:cubicBezTo>
                  <a:cubicBezTo>
                    <a:pt x="1" y="46"/>
                    <a:pt x="1" y="68"/>
                    <a:pt x="1" y="91"/>
                  </a:cubicBezTo>
                  <a:cubicBezTo>
                    <a:pt x="1" y="114"/>
                    <a:pt x="1" y="137"/>
                    <a:pt x="23" y="160"/>
                  </a:cubicBezTo>
                  <a:cubicBezTo>
                    <a:pt x="206" y="457"/>
                    <a:pt x="412" y="730"/>
                    <a:pt x="571" y="1027"/>
                  </a:cubicBezTo>
                  <a:cubicBezTo>
                    <a:pt x="571" y="1004"/>
                    <a:pt x="571" y="1004"/>
                    <a:pt x="571" y="1004"/>
                  </a:cubicBezTo>
                  <a:cubicBezTo>
                    <a:pt x="594" y="1050"/>
                    <a:pt x="617" y="1096"/>
                    <a:pt x="663" y="1164"/>
                  </a:cubicBezTo>
                  <a:cubicBezTo>
                    <a:pt x="663" y="1187"/>
                    <a:pt x="685" y="1187"/>
                    <a:pt x="708" y="1210"/>
                  </a:cubicBezTo>
                  <a:lnTo>
                    <a:pt x="777" y="1210"/>
                  </a:lnTo>
                  <a:cubicBezTo>
                    <a:pt x="822" y="1187"/>
                    <a:pt x="868" y="1118"/>
                    <a:pt x="822" y="1073"/>
                  </a:cubicBezTo>
                  <a:cubicBezTo>
                    <a:pt x="640" y="730"/>
                    <a:pt x="389" y="388"/>
                    <a:pt x="160" y="46"/>
                  </a:cubicBezTo>
                  <a:cubicBezTo>
                    <a:pt x="160" y="23"/>
                    <a:pt x="115" y="0"/>
                    <a:pt x="92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6998400" y="1902525"/>
              <a:ext cx="25125" cy="33700"/>
            </a:xfrm>
            <a:custGeom>
              <a:avLst/>
              <a:gdLst/>
              <a:ahLst/>
              <a:cxnLst/>
              <a:rect l="l" t="t" r="r" b="b"/>
              <a:pathLst>
                <a:path w="1005" h="1348" extrusionOk="0">
                  <a:moveTo>
                    <a:pt x="115" y="1"/>
                  </a:moveTo>
                  <a:cubicBezTo>
                    <a:pt x="92" y="1"/>
                    <a:pt x="69" y="1"/>
                    <a:pt x="46" y="24"/>
                  </a:cubicBezTo>
                  <a:cubicBezTo>
                    <a:pt x="23" y="47"/>
                    <a:pt x="0" y="115"/>
                    <a:pt x="46" y="161"/>
                  </a:cubicBezTo>
                  <a:cubicBezTo>
                    <a:pt x="297" y="526"/>
                    <a:pt x="571" y="914"/>
                    <a:pt x="822" y="1302"/>
                  </a:cubicBezTo>
                  <a:cubicBezTo>
                    <a:pt x="822" y="1325"/>
                    <a:pt x="868" y="1348"/>
                    <a:pt x="891" y="1348"/>
                  </a:cubicBezTo>
                  <a:cubicBezTo>
                    <a:pt x="913" y="1348"/>
                    <a:pt x="936" y="1348"/>
                    <a:pt x="959" y="1325"/>
                  </a:cubicBezTo>
                  <a:cubicBezTo>
                    <a:pt x="982" y="1302"/>
                    <a:pt x="982" y="1279"/>
                    <a:pt x="982" y="1256"/>
                  </a:cubicBezTo>
                  <a:cubicBezTo>
                    <a:pt x="1005" y="1233"/>
                    <a:pt x="982" y="1211"/>
                    <a:pt x="982" y="1188"/>
                  </a:cubicBezTo>
                  <a:cubicBezTo>
                    <a:pt x="731" y="800"/>
                    <a:pt x="457" y="412"/>
                    <a:pt x="183" y="47"/>
                  </a:cubicBezTo>
                  <a:cubicBezTo>
                    <a:pt x="183" y="1"/>
                    <a:pt x="137" y="1"/>
                    <a:pt x="115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6997825" y="1900250"/>
              <a:ext cx="18275" cy="25125"/>
            </a:xfrm>
            <a:custGeom>
              <a:avLst/>
              <a:gdLst/>
              <a:ahLst/>
              <a:cxnLst/>
              <a:rect l="l" t="t" r="r" b="b"/>
              <a:pathLst>
                <a:path w="731" h="1005" extrusionOk="0">
                  <a:moveTo>
                    <a:pt x="92" y="1"/>
                  </a:moveTo>
                  <a:cubicBezTo>
                    <a:pt x="69" y="1"/>
                    <a:pt x="46" y="1"/>
                    <a:pt x="23" y="23"/>
                  </a:cubicBezTo>
                  <a:cubicBezTo>
                    <a:pt x="1" y="23"/>
                    <a:pt x="1" y="46"/>
                    <a:pt x="1" y="92"/>
                  </a:cubicBezTo>
                  <a:cubicBezTo>
                    <a:pt x="1" y="115"/>
                    <a:pt x="1" y="138"/>
                    <a:pt x="23" y="160"/>
                  </a:cubicBezTo>
                  <a:cubicBezTo>
                    <a:pt x="183" y="434"/>
                    <a:pt x="389" y="685"/>
                    <a:pt x="548" y="982"/>
                  </a:cubicBezTo>
                  <a:cubicBezTo>
                    <a:pt x="571" y="982"/>
                    <a:pt x="594" y="1005"/>
                    <a:pt x="617" y="1005"/>
                  </a:cubicBezTo>
                  <a:cubicBezTo>
                    <a:pt x="640" y="1005"/>
                    <a:pt x="685" y="1005"/>
                    <a:pt x="685" y="982"/>
                  </a:cubicBezTo>
                  <a:cubicBezTo>
                    <a:pt x="708" y="959"/>
                    <a:pt x="731" y="936"/>
                    <a:pt x="731" y="914"/>
                  </a:cubicBezTo>
                  <a:cubicBezTo>
                    <a:pt x="731" y="891"/>
                    <a:pt x="731" y="868"/>
                    <a:pt x="708" y="845"/>
                  </a:cubicBezTo>
                  <a:cubicBezTo>
                    <a:pt x="526" y="571"/>
                    <a:pt x="343" y="297"/>
                    <a:pt x="160" y="23"/>
                  </a:cubicBezTo>
                  <a:cubicBezTo>
                    <a:pt x="160" y="23"/>
                    <a:pt x="115" y="1"/>
                    <a:pt x="92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6880275" y="2449200"/>
              <a:ext cx="41100" cy="25850"/>
            </a:xfrm>
            <a:custGeom>
              <a:avLst/>
              <a:gdLst/>
              <a:ahLst/>
              <a:cxnLst/>
              <a:rect l="l" t="t" r="r" b="b"/>
              <a:pathLst>
                <a:path w="1644" h="1034" extrusionOk="0">
                  <a:moveTo>
                    <a:pt x="115" y="1"/>
                  </a:moveTo>
                  <a:cubicBezTo>
                    <a:pt x="92" y="1"/>
                    <a:pt x="69" y="23"/>
                    <a:pt x="46" y="23"/>
                  </a:cubicBezTo>
                  <a:cubicBezTo>
                    <a:pt x="1" y="69"/>
                    <a:pt x="1" y="137"/>
                    <a:pt x="46" y="160"/>
                  </a:cubicBezTo>
                  <a:cubicBezTo>
                    <a:pt x="457" y="571"/>
                    <a:pt x="959" y="868"/>
                    <a:pt x="1507" y="1028"/>
                  </a:cubicBezTo>
                  <a:cubicBezTo>
                    <a:pt x="1515" y="1032"/>
                    <a:pt x="1525" y="1034"/>
                    <a:pt x="1534" y="1034"/>
                  </a:cubicBezTo>
                  <a:cubicBezTo>
                    <a:pt x="1576" y="1034"/>
                    <a:pt x="1621" y="996"/>
                    <a:pt x="1621" y="959"/>
                  </a:cubicBezTo>
                  <a:cubicBezTo>
                    <a:pt x="1644" y="914"/>
                    <a:pt x="1598" y="845"/>
                    <a:pt x="1553" y="845"/>
                  </a:cubicBezTo>
                  <a:cubicBezTo>
                    <a:pt x="1461" y="822"/>
                    <a:pt x="1393" y="777"/>
                    <a:pt x="1302" y="754"/>
                  </a:cubicBezTo>
                  <a:cubicBezTo>
                    <a:pt x="1005" y="617"/>
                    <a:pt x="708" y="457"/>
                    <a:pt x="457" y="274"/>
                  </a:cubicBezTo>
                  <a:cubicBezTo>
                    <a:pt x="366" y="206"/>
                    <a:pt x="274" y="115"/>
                    <a:pt x="183" y="23"/>
                  </a:cubicBezTo>
                  <a:cubicBezTo>
                    <a:pt x="160" y="23"/>
                    <a:pt x="138" y="1"/>
                    <a:pt x="115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6869425" y="2449200"/>
              <a:ext cx="53100" cy="48325"/>
            </a:xfrm>
            <a:custGeom>
              <a:avLst/>
              <a:gdLst/>
              <a:ahLst/>
              <a:cxnLst/>
              <a:rect l="l" t="t" r="r" b="b"/>
              <a:pathLst>
                <a:path w="2124" h="1933" extrusionOk="0">
                  <a:moveTo>
                    <a:pt x="457" y="1"/>
                  </a:moveTo>
                  <a:cubicBezTo>
                    <a:pt x="435" y="1"/>
                    <a:pt x="412" y="23"/>
                    <a:pt x="389" y="46"/>
                  </a:cubicBezTo>
                  <a:cubicBezTo>
                    <a:pt x="252" y="183"/>
                    <a:pt x="161" y="343"/>
                    <a:pt x="69" y="526"/>
                  </a:cubicBezTo>
                  <a:cubicBezTo>
                    <a:pt x="47" y="617"/>
                    <a:pt x="24" y="685"/>
                    <a:pt x="24" y="754"/>
                  </a:cubicBezTo>
                  <a:cubicBezTo>
                    <a:pt x="1" y="845"/>
                    <a:pt x="1" y="914"/>
                    <a:pt x="1" y="1005"/>
                  </a:cubicBezTo>
                  <a:cubicBezTo>
                    <a:pt x="1" y="1142"/>
                    <a:pt x="47" y="1279"/>
                    <a:pt x="92" y="1393"/>
                  </a:cubicBezTo>
                  <a:cubicBezTo>
                    <a:pt x="161" y="1530"/>
                    <a:pt x="252" y="1621"/>
                    <a:pt x="366" y="1712"/>
                  </a:cubicBezTo>
                  <a:cubicBezTo>
                    <a:pt x="457" y="1804"/>
                    <a:pt x="572" y="1849"/>
                    <a:pt x="708" y="1895"/>
                  </a:cubicBezTo>
                  <a:cubicBezTo>
                    <a:pt x="775" y="1922"/>
                    <a:pt x="858" y="1933"/>
                    <a:pt x="942" y="1933"/>
                  </a:cubicBezTo>
                  <a:cubicBezTo>
                    <a:pt x="1002" y="1933"/>
                    <a:pt x="1063" y="1927"/>
                    <a:pt x="1119" y="1918"/>
                  </a:cubicBezTo>
                  <a:cubicBezTo>
                    <a:pt x="1256" y="1895"/>
                    <a:pt x="1393" y="1849"/>
                    <a:pt x="1530" y="1781"/>
                  </a:cubicBezTo>
                  <a:cubicBezTo>
                    <a:pt x="1667" y="1690"/>
                    <a:pt x="1781" y="1553"/>
                    <a:pt x="1895" y="1416"/>
                  </a:cubicBezTo>
                  <a:cubicBezTo>
                    <a:pt x="1987" y="1302"/>
                    <a:pt x="2055" y="1165"/>
                    <a:pt x="2101" y="1028"/>
                  </a:cubicBezTo>
                  <a:cubicBezTo>
                    <a:pt x="2124" y="982"/>
                    <a:pt x="2101" y="914"/>
                    <a:pt x="2055" y="891"/>
                  </a:cubicBezTo>
                  <a:cubicBezTo>
                    <a:pt x="2010" y="891"/>
                    <a:pt x="1941" y="914"/>
                    <a:pt x="1918" y="959"/>
                  </a:cubicBezTo>
                  <a:cubicBezTo>
                    <a:pt x="1895" y="1028"/>
                    <a:pt x="1873" y="1096"/>
                    <a:pt x="1827" y="1165"/>
                  </a:cubicBezTo>
                  <a:cubicBezTo>
                    <a:pt x="1827" y="1165"/>
                    <a:pt x="1827" y="1142"/>
                    <a:pt x="1827" y="1142"/>
                  </a:cubicBezTo>
                  <a:cubicBezTo>
                    <a:pt x="1781" y="1256"/>
                    <a:pt x="1690" y="1347"/>
                    <a:pt x="1621" y="1461"/>
                  </a:cubicBezTo>
                  <a:cubicBezTo>
                    <a:pt x="1553" y="1507"/>
                    <a:pt x="1485" y="1575"/>
                    <a:pt x="1393" y="1621"/>
                  </a:cubicBezTo>
                  <a:cubicBezTo>
                    <a:pt x="1325" y="1667"/>
                    <a:pt x="1256" y="1690"/>
                    <a:pt x="1188" y="1712"/>
                  </a:cubicBezTo>
                  <a:cubicBezTo>
                    <a:pt x="1119" y="1735"/>
                    <a:pt x="1051" y="1735"/>
                    <a:pt x="982" y="1735"/>
                  </a:cubicBezTo>
                  <a:cubicBezTo>
                    <a:pt x="914" y="1735"/>
                    <a:pt x="845" y="1735"/>
                    <a:pt x="777" y="1712"/>
                  </a:cubicBezTo>
                  <a:cubicBezTo>
                    <a:pt x="708" y="1690"/>
                    <a:pt x="663" y="1667"/>
                    <a:pt x="594" y="1644"/>
                  </a:cubicBezTo>
                  <a:cubicBezTo>
                    <a:pt x="526" y="1598"/>
                    <a:pt x="480" y="1553"/>
                    <a:pt x="435" y="1507"/>
                  </a:cubicBezTo>
                  <a:cubicBezTo>
                    <a:pt x="389" y="1461"/>
                    <a:pt x="343" y="1416"/>
                    <a:pt x="298" y="1347"/>
                  </a:cubicBezTo>
                  <a:cubicBezTo>
                    <a:pt x="275" y="1302"/>
                    <a:pt x="252" y="1233"/>
                    <a:pt x="229" y="1165"/>
                  </a:cubicBezTo>
                  <a:cubicBezTo>
                    <a:pt x="206" y="1096"/>
                    <a:pt x="183" y="1028"/>
                    <a:pt x="183" y="959"/>
                  </a:cubicBezTo>
                  <a:cubicBezTo>
                    <a:pt x="183" y="891"/>
                    <a:pt x="206" y="799"/>
                    <a:pt x="229" y="731"/>
                  </a:cubicBezTo>
                  <a:cubicBezTo>
                    <a:pt x="252" y="617"/>
                    <a:pt x="298" y="526"/>
                    <a:pt x="343" y="434"/>
                  </a:cubicBezTo>
                  <a:cubicBezTo>
                    <a:pt x="389" y="343"/>
                    <a:pt x="457" y="252"/>
                    <a:pt x="549" y="160"/>
                  </a:cubicBezTo>
                  <a:cubicBezTo>
                    <a:pt x="572" y="115"/>
                    <a:pt x="572" y="46"/>
                    <a:pt x="526" y="23"/>
                  </a:cubicBezTo>
                  <a:cubicBezTo>
                    <a:pt x="503" y="1"/>
                    <a:pt x="480" y="1"/>
                    <a:pt x="457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6779275" y="1827200"/>
              <a:ext cx="324725" cy="759350"/>
            </a:xfrm>
            <a:custGeom>
              <a:avLst/>
              <a:gdLst/>
              <a:ahLst/>
              <a:cxnLst/>
              <a:rect l="l" t="t" r="r" b="b"/>
              <a:pathLst>
                <a:path w="12989" h="30374" extrusionOk="0">
                  <a:moveTo>
                    <a:pt x="32" y="175"/>
                  </a:moveTo>
                  <a:cubicBezTo>
                    <a:pt x="21" y="177"/>
                    <a:pt x="11" y="180"/>
                    <a:pt x="0" y="184"/>
                  </a:cubicBezTo>
                  <a:cubicBezTo>
                    <a:pt x="11" y="181"/>
                    <a:pt x="22" y="178"/>
                    <a:pt x="32" y="175"/>
                  </a:cubicBezTo>
                  <a:close/>
                  <a:moveTo>
                    <a:pt x="1804" y="1"/>
                  </a:moveTo>
                  <a:cubicBezTo>
                    <a:pt x="1598" y="1"/>
                    <a:pt x="1370" y="1"/>
                    <a:pt x="1165" y="24"/>
                  </a:cubicBezTo>
                  <a:cubicBezTo>
                    <a:pt x="959" y="47"/>
                    <a:pt x="731" y="69"/>
                    <a:pt x="525" y="92"/>
                  </a:cubicBezTo>
                  <a:cubicBezTo>
                    <a:pt x="355" y="114"/>
                    <a:pt x="184" y="135"/>
                    <a:pt x="32" y="175"/>
                  </a:cubicBezTo>
                  <a:lnTo>
                    <a:pt x="32" y="175"/>
                  </a:lnTo>
                  <a:cubicBezTo>
                    <a:pt x="96" y="161"/>
                    <a:pt x="170" y="161"/>
                    <a:pt x="229" y="161"/>
                  </a:cubicBezTo>
                  <a:cubicBezTo>
                    <a:pt x="457" y="138"/>
                    <a:pt x="685" y="138"/>
                    <a:pt x="914" y="138"/>
                  </a:cubicBezTo>
                  <a:cubicBezTo>
                    <a:pt x="1142" y="138"/>
                    <a:pt x="1393" y="161"/>
                    <a:pt x="1644" y="184"/>
                  </a:cubicBezTo>
                  <a:cubicBezTo>
                    <a:pt x="1758" y="184"/>
                    <a:pt x="1872" y="206"/>
                    <a:pt x="1986" y="206"/>
                  </a:cubicBezTo>
                  <a:cubicBezTo>
                    <a:pt x="2100" y="229"/>
                    <a:pt x="2215" y="229"/>
                    <a:pt x="2329" y="229"/>
                  </a:cubicBezTo>
                  <a:cubicBezTo>
                    <a:pt x="3036" y="275"/>
                    <a:pt x="3767" y="389"/>
                    <a:pt x="4451" y="617"/>
                  </a:cubicBezTo>
                  <a:cubicBezTo>
                    <a:pt x="4451" y="594"/>
                    <a:pt x="4451" y="594"/>
                    <a:pt x="4451" y="594"/>
                  </a:cubicBezTo>
                  <a:cubicBezTo>
                    <a:pt x="4748" y="686"/>
                    <a:pt x="5022" y="800"/>
                    <a:pt x="5319" y="914"/>
                  </a:cubicBezTo>
                  <a:cubicBezTo>
                    <a:pt x="5593" y="1028"/>
                    <a:pt x="5889" y="1165"/>
                    <a:pt x="6163" y="1302"/>
                  </a:cubicBezTo>
                  <a:cubicBezTo>
                    <a:pt x="6711" y="1576"/>
                    <a:pt x="7236" y="1850"/>
                    <a:pt x="7761" y="2169"/>
                  </a:cubicBezTo>
                  <a:cubicBezTo>
                    <a:pt x="8172" y="2443"/>
                    <a:pt x="8583" y="2717"/>
                    <a:pt x="8948" y="3037"/>
                  </a:cubicBezTo>
                  <a:cubicBezTo>
                    <a:pt x="9359" y="3333"/>
                    <a:pt x="9724" y="3699"/>
                    <a:pt x="10066" y="4064"/>
                  </a:cubicBezTo>
                  <a:cubicBezTo>
                    <a:pt x="10066" y="4064"/>
                    <a:pt x="10066" y="4064"/>
                    <a:pt x="10044" y="4041"/>
                  </a:cubicBezTo>
                  <a:lnTo>
                    <a:pt x="10044" y="4041"/>
                  </a:lnTo>
                  <a:cubicBezTo>
                    <a:pt x="10660" y="4703"/>
                    <a:pt x="11185" y="5433"/>
                    <a:pt x="11596" y="6232"/>
                  </a:cubicBezTo>
                  <a:cubicBezTo>
                    <a:pt x="11596" y="6209"/>
                    <a:pt x="11596" y="6209"/>
                    <a:pt x="11596" y="6209"/>
                  </a:cubicBezTo>
                  <a:cubicBezTo>
                    <a:pt x="11778" y="6597"/>
                    <a:pt x="11961" y="6986"/>
                    <a:pt x="12121" y="7396"/>
                  </a:cubicBezTo>
                  <a:cubicBezTo>
                    <a:pt x="12258" y="7784"/>
                    <a:pt x="12395" y="8195"/>
                    <a:pt x="12486" y="8629"/>
                  </a:cubicBezTo>
                  <a:cubicBezTo>
                    <a:pt x="12486" y="8606"/>
                    <a:pt x="12486" y="8606"/>
                    <a:pt x="12486" y="8606"/>
                  </a:cubicBezTo>
                  <a:cubicBezTo>
                    <a:pt x="12600" y="9085"/>
                    <a:pt x="12669" y="9588"/>
                    <a:pt x="12737" y="10090"/>
                  </a:cubicBezTo>
                  <a:cubicBezTo>
                    <a:pt x="12783" y="10592"/>
                    <a:pt x="12783" y="11117"/>
                    <a:pt x="12783" y="11619"/>
                  </a:cubicBezTo>
                  <a:cubicBezTo>
                    <a:pt x="12737" y="13103"/>
                    <a:pt x="12463" y="14586"/>
                    <a:pt x="12029" y="16024"/>
                  </a:cubicBezTo>
                  <a:cubicBezTo>
                    <a:pt x="12029" y="16024"/>
                    <a:pt x="12029" y="16047"/>
                    <a:pt x="12029" y="16047"/>
                  </a:cubicBezTo>
                  <a:cubicBezTo>
                    <a:pt x="11756" y="16915"/>
                    <a:pt x="11436" y="17782"/>
                    <a:pt x="11071" y="18626"/>
                  </a:cubicBezTo>
                  <a:cubicBezTo>
                    <a:pt x="10683" y="19471"/>
                    <a:pt x="10272" y="20293"/>
                    <a:pt x="9838" y="21114"/>
                  </a:cubicBezTo>
                  <a:cubicBezTo>
                    <a:pt x="9405" y="21913"/>
                    <a:pt x="8925" y="22712"/>
                    <a:pt x="8469" y="23511"/>
                  </a:cubicBezTo>
                  <a:cubicBezTo>
                    <a:pt x="8218" y="23899"/>
                    <a:pt x="7989" y="24310"/>
                    <a:pt x="7738" y="24698"/>
                  </a:cubicBezTo>
                  <a:cubicBezTo>
                    <a:pt x="7510" y="25063"/>
                    <a:pt x="7282" y="25451"/>
                    <a:pt x="7054" y="25839"/>
                  </a:cubicBezTo>
                  <a:cubicBezTo>
                    <a:pt x="6757" y="26364"/>
                    <a:pt x="6437" y="26889"/>
                    <a:pt x="6095" y="27414"/>
                  </a:cubicBezTo>
                  <a:cubicBezTo>
                    <a:pt x="6095" y="27437"/>
                    <a:pt x="6095" y="27437"/>
                    <a:pt x="6095" y="27437"/>
                  </a:cubicBezTo>
                  <a:cubicBezTo>
                    <a:pt x="5479" y="28418"/>
                    <a:pt x="4839" y="29354"/>
                    <a:pt x="4041" y="30222"/>
                  </a:cubicBezTo>
                  <a:cubicBezTo>
                    <a:pt x="4018" y="30244"/>
                    <a:pt x="4018" y="30313"/>
                    <a:pt x="4063" y="30359"/>
                  </a:cubicBezTo>
                  <a:cubicBezTo>
                    <a:pt x="4082" y="30368"/>
                    <a:pt x="4101" y="30374"/>
                    <a:pt x="4120" y="30374"/>
                  </a:cubicBezTo>
                  <a:cubicBezTo>
                    <a:pt x="4147" y="30374"/>
                    <a:pt x="4174" y="30363"/>
                    <a:pt x="4200" y="30336"/>
                  </a:cubicBezTo>
                  <a:cubicBezTo>
                    <a:pt x="5410" y="29035"/>
                    <a:pt x="6323" y="27483"/>
                    <a:pt x="7213" y="25953"/>
                  </a:cubicBezTo>
                  <a:cubicBezTo>
                    <a:pt x="7442" y="25588"/>
                    <a:pt x="7670" y="25200"/>
                    <a:pt x="7898" y="24812"/>
                  </a:cubicBezTo>
                  <a:cubicBezTo>
                    <a:pt x="8126" y="24424"/>
                    <a:pt x="8377" y="24036"/>
                    <a:pt x="8606" y="23648"/>
                  </a:cubicBezTo>
                  <a:cubicBezTo>
                    <a:pt x="9085" y="22849"/>
                    <a:pt x="9541" y="22050"/>
                    <a:pt x="9998" y="21228"/>
                  </a:cubicBezTo>
                  <a:cubicBezTo>
                    <a:pt x="10865" y="19608"/>
                    <a:pt x="11641" y="17919"/>
                    <a:pt x="12189" y="16161"/>
                  </a:cubicBezTo>
                  <a:cubicBezTo>
                    <a:pt x="12440" y="15362"/>
                    <a:pt x="12623" y="14541"/>
                    <a:pt x="12760" y="13719"/>
                  </a:cubicBezTo>
                  <a:cubicBezTo>
                    <a:pt x="12897" y="12920"/>
                    <a:pt x="12965" y="12121"/>
                    <a:pt x="12988" y="11300"/>
                  </a:cubicBezTo>
                  <a:cubicBezTo>
                    <a:pt x="12988" y="10523"/>
                    <a:pt x="12920" y="9725"/>
                    <a:pt x="12760" y="8948"/>
                  </a:cubicBezTo>
                  <a:cubicBezTo>
                    <a:pt x="12600" y="8172"/>
                    <a:pt x="12372" y="7419"/>
                    <a:pt x="12052" y="6712"/>
                  </a:cubicBezTo>
                  <a:cubicBezTo>
                    <a:pt x="11710" y="5958"/>
                    <a:pt x="11276" y="5251"/>
                    <a:pt x="10774" y="4612"/>
                  </a:cubicBezTo>
                  <a:cubicBezTo>
                    <a:pt x="10523" y="4269"/>
                    <a:pt x="10249" y="3950"/>
                    <a:pt x="9952" y="3653"/>
                  </a:cubicBezTo>
                  <a:cubicBezTo>
                    <a:pt x="9656" y="3356"/>
                    <a:pt x="9336" y="3082"/>
                    <a:pt x="8994" y="2809"/>
                  </a:cubicBezTo>
                  <a:cubicBezTo>
                    <a:pt x="8332" y="2284"/>
                    <a:pt x="7624" y="1850"/>
                    <a:pt x="6871" y="1439"/>
                  </a:cubicBezTo>
                  <a:cubicBezTo>
                    <a:pt x="6506" y="1256"/>
                    <a:pt x="6118" y="1074"/>
                    <a:pt x="5730" y="891"/>
                  </a:cubicBezTo>
                  <a:cubicBezTo>
                    <a:pt x="5547" y="800"/>
                    <a:pt x="5342" y="709"/>
                    <a:pt x="5136" y="640"/>
                  </a:cubicBezTo>
                  <a:cubicBezTo>
                    <a:pt x="4931" y="549"/>
                    <a:pt x="4703" y="480"/>
                    <a:pt x="4497" y="412"/>
                  </a:cubicBezTo>
                  <a:cubicBezTo>
                    <a:pt x="4063" y="275"/>
                    <a:pt x="3630" y="184"/>
                    <a:pt x="3173" y="115"/>
                  </a:cubicBezTo>
                  <a:cubicBezTo>
                    <a:pt x="2968" y="92"/>
                    <a:pt x="2740" y="69"/>
                    <a:pt x="2511" y="47"/>
                  </a:cubicBezTo>
                  <a:cubicBezTo>
                    <a:pt x="2351" y="47"/>
                    <a:pt x="2192" y="24"/>
                    <a:pt x="2009" y="24"/>
                  </a:cubicBezTo>
                  <a:cubicBezTo>
                    <a:pt x="1963" y="24"/>
                    <a:pt x="1895" y="1"/>
                    <a:pt x="1849" y="1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7080000" y="2227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7080000" y="2228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6766725" y="1830075"/>
              <a:ext cx="8000" cy="1725"/>
            </a:xfrm>
            <a:custGeom>
              <a:avLst/>
              <a:gdLst/>
              <a:ahLst/>
              <a:cxnLst/>
              <a:rect l="l" t="t" r="r" b="b"/>
              <a:pathLst>
                <a:path w="320" h="69" extrusionOk="0">
                  <a:moveTo>
                    <a:pt x="206" y="0"/>
                  </a:moveTo>
                  <a:cubicBezTo>
                    <a:pt x="160" y="23"/>
                    <a:pt x="114" y="23"/>
                    <a:pt x="69" y="46"/>
                  </a:cubicBezTo>
                  <a:cubicBezTo>
                    <a:pt x="53" y="46"/>
                    <a:pt x="37" y="57"/>
                    <a:pt x="22" y="63"/>
                  </a:cubicBezTo>
                  <a:lnTo>
                    <a:pt x="22" y="63"/>
                  </a:lnTo>
                  <a:cubicBezTo>
                    <a:pt x="109" y="42"/>
                    <a:pt x="214" y="21"/>
                    <a:pt x="320" y="0"/>
                  </a:cubicBezTo>
                  <a:close/>
                  <a:moveTo>
                    <a:pt x="22" y="63"/>
                  </a:moveTo>
                  <a:cubicBezTo>
                    <a:pt x="14" y="65"/>
                    <a:pt x="7" y="67"/>
                    <a:pt x="0" y="69"/>
                  </a:cubicBezTo>
                  <a:cubicBezTo>
                    <a:pt x="7" y="69"/>
                    <a:pt x="14" y="66"/>
                    <a:pt x="22" y="6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6764450" y="1835200"/>
              <a:ext cx="6300" cy="1175"/>
            </a:xfrm>
            <a:custGeom>
              <a:avLst/>
              <a:gdLst/>
              <a:ahLst/>
              <a:cxnLst/>
              <a:rect l="l" t="t" r="r" b="b"/>
              <a:pathLst>
                <a:path w="252" h="47" extrusionOk="0">
                  <a:moveTo>
                    <a:pt x="251" y="1"/>
                  </a:moveTo>
                  <a:cubicBezTo>
                    <a:pt x="192" y="1"/>
                    <a:pt x="142" y="10"/>
                    <a:pt x="89" y="23"/>
                  </a:cubicBezTo>
                  <a:lnTo>
                    <a:pt x="89" y="23"/>
                  </a:lnTo>
                  <a:cubicBezTo>
                    <a:pt x="90" y="23"/>
                    <a:pt x="90" y="23"/>
                    <a:pt x="91" y="23"/>
                  </a:cubicBezTo>
                  <a:cubicBezTo>
                    <a:pt x="137" y="23"/>
                    <a:pt x="183" y="1"/>
                    <a:pt x="251" y="1"/>
                  </a:cubicBezTo>
                  <a:close/>
                  <a:moveTo>
                    <a:pt x="89" y="23"/>
                  </a:moveTo>
                  <a:lnTo>
                    <a:pt x="89" y="23"/>
                  </a:lnTo>
                  <a:cubicBezTo>
                    <a:pt x="67" y="23"/>
                    <a:pt x="44" y="24"/>
                    <a:pt x="0" y="46"/>
                  </a:cubicBezTo>
                  <a:cubicBezTo>
                    <a:pt x="32" y="38"/>
                    <a:pt x="61" y="30"/>
                    <a:pt x="89" y="2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6890550" y="184262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3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7069150" y="1983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7080000" y="2227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7080000" y="22278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3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0"/>
                    <a:pt x="0" y="0"/>
                  </a:cubicBezTo>
                  <a:cubicBezTo>
                    <a:pt x="0" y="0"/>
                    <a:pt x="0" y="23"/>
                    <a:pt x="0" y="2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7080000" y="2228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6932200" y="251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6338175" y="1827775"/>
              <a:ext cx="685925" cy="792075"/>
            </a:xfrm>
            <a:custGeom>
              <a:avLst/>
              <a:gdLst/>
              <a:ahLst/>
              <a:cxnLst/>
              <a:rect l="l" t="t" r="r" b="b"/>
              <a:pathLst>
                <a:path w="27437" h="31683" extrusionOk="0">
                  <a:moveTo>
                    <a:pt x="4634" y="9861"/>
                  </a:moveTo>
                  <a:lnTo>
                    <a:pt x="4611" y="9884"/>
                  </a:lnTo>
                  <a:lnTo>
                    <a:pt x="4611" y="9884"/>
                  </a:lnTo>
                  <a:cubicBezTo>
                    <a:pt x="4611" y="9884"/>
                    <a:pt x="4634" y="9884"/>
                    <a:pt x="4634" y="9861"/>
                  </a:cubicBezTo>
                  <a:close/>
                  <a:moveTo>
                    <a:pt x="18809" y="1"/>
                  </a:moveTo>
                  <a:cubicBezTo>
                    <a:pt x="18306" y="1"/>
                    <a:pt x="17827" y="46"/>
                    <a:pt x="17325" y="115"/>
                  </a:cubicBezTo>
                  <a:cubicBezTo>
                    <a:pt x="16640" y="206"/>
                    <a:pt x="15978" y="343"/>
                    <a:pt x="15316" y="549"/>
                  </a:cubicBezTo>
                  <a:cubicBezTo>
                    <a:pt x="14632" y="754"/>
                    <a:pt x="13970" y="1005"/>
                    <a:pt x="13331" y="1302"/>
                  </a:cubicBezTo>
                  <a:cubicBezTo>
                    <a:pt x="12691" y="1621"/>
                    <a:pt x="12075" y="1964"/>
                    <a:pt x="11482" y="2352"/>
                  </a:cubicBezTo>
                  <a:cubicBezTo>
                    <a:pt x="10843" y="2763"/>
                    <a:pt x="10203" y="3242"/>
                    <a:pt x="9610" y="3767"/>
                  </a:cubicBezTo>
                  <a:cubicBezTo>
                    <a:pt x="8332" y="4840"/>
                    <a:pt x="7168" y="6072"/>
                    <a:pt x="6141" y="7396"/>
                  </a:cubicBezTo>
                  <a:cubicBezTo>
                    <a:pt x="5068" y="8743"/>
                    <a:pt x="4132" y="10204"/>
                    <a:pt x="3310" y="11733"/>
                  </a:cubicBezTo>
                  <a:cubicBezTo>
                    <a:pt x="2511" y="13217"/>
                    <a:pt x="1804" y="14769"/>
                    <a:pt x="1256" y="16389"/>
                  </a:cubicBezTo>
                  <a:cubicBezTo>
                    <a:pt x="708" y="17896"/>
                    <a:pt x="297" y="19471"/>
                    <a:pt x="23" y="21069"/>
                  </a:cubicBezTo>
                  <a:cubicBezTo>
                    <a:pt x="1" y="21114"/>
                    <a:pt x="46" y="21183"/>
                    <a:pt x="92" y="21183"/>
                  </a:cubicBezTo>
                  <a:cubicBezTo>
                    <a:pt x="160" y="21183"/>
                    <a:pt x="206" y="21160"/>
                    <a:pt x="206" y="21091"/>
                  </a:cubicBezTo>
                  <a:cubicBezTo>
                    <a:pt x="411" y="19882"/>
                    <a:pt x="708" y="18695"/>
                    <a:pt x="1073" y="17508"/>
                  </a:cubicBezTo>
                  <a:cubicBezTo>
                    <a:pt x="1918" y="14837"/>
                    <a:pt x="3105" y="12258"/>
                    <a:pt x="4611" y="9884"/>
                  </a:cubicBezTo>
                  <a:cubicBezTo>
                    <a:pt x="5889" y="7876"/>
                    <a:pt x="7419" y="6004"/>
                    <a:pt x="9176" y="4383"/>
                  </a:cubicBezTo>
                  <a:cubicBezTo>
                    <a:pt x="9793" y="3835"/>
                    <a:pt x="10432" y="3310"/>
                    <a:pt x="11094" y="2831"/>
                  </a:cubicBezTo>
                  <a:cubicBezTo>
                    <a:pt x="11710" y="2420"/>
                    <a:pt x="12349" y="2032"/>
                    <a:pt x="13011" y="1690"/>
                  </a:cubicBezTo>
                  <a:lnTo>
                    <a:pt x="13011" y="1690"/>
                  </a:lnTo>
                  <a:lnTo>
                    <a:pt x="12988" y="1713"/>
                  </a:lnTo>
                  <a:cubicBezTo>
                    <a:pt x="14061" y="1142"/>
                    <a:pt x="15225" y="731"/>
                    <a:pt x="16412" y="457"/>
                  </a:cubicBezTo>
                  <a:cubicBezTo>
                    <a:pt x="17208" y="302"/>
                    <a:pt x="18004" y="196"/>
                    <a:pt x="18815" y="196"/>
                  </a:cubicBezTo>
                  <a:cubicBezTo>
                    <a:pt x="18957" y="196"/>
                    <a:pt x="19099" y="199"/>
                    <a:pt x="19242" y="206"/>
                  </a:cubicBezTo>
                  <a:lnTo>
                    <a:pt x="19219" y="206"/>
                  </a:lnTo>
                  <a:cubicBezTo>
                    <a:pt x="19607" y="229"/>
                    <a:pt x="19995" y="252"/>
                    <a:pt x="20361" y="320"/>
                  </a:cubicBezTo>
                  <a:cubicBezTo>
                    <a:pt x="20749" y="389"/>
                    <a:pt x="21137" y="480"/>
                    <a:pt x="21502" y="594"/>
                  </a:cubicBezTo>
                  <a:lnTo>
                    <a:pt x="21525" y="594"/>
                  </a:lnTo>
                  <a:cubicBezTo>
                    <a:pt x="21844" y="708"/>
                    <a:pt x="22141" y="823"/>
                    <a:pt x="22461" y="959"/>
                  </a:cubicBezTo>
                  <a:cubicBezTo>
                    <a:pt x="22780" y="1096"/>
                    <a:pt x="23077" y="1279"/>
                    <a:pt x="23396" y="1462"/>
                  </a:cubicBezTo>
                  <a:lnTo>
                    <a:pt x="23374" y="1462"/>
                  </a:lnTo>
                  <a:cubicBezTo>
                    <a:pt x="23670" y="1644"/>
                    <a:pt x="23944" y="1850"/>
                    <a:pt x="24195" y="2078"/>
                  </a:cubicBezTo>
                  <a:cubicBezTo>
                    <a:pt x="24492" y="2306"/>
                    <a:pt x="24743" y="2557"/>
                    <a:pt x="24994" y="2831"/>
                  </a:cubicBezTo>
                  <a:cubicBezTo>
                    <a:pt x="25245" y="3105"/>
                    <a:pt x="25496" y="3402"/>
                    <a:pt x="25725" y="3721"/>
                  </a:cubicBezTo>
                  <a:cubicBezTo>
                    <a:pt x="25953" y="4087"/>
                    <a:pt x="26181" y="4452"/>
                    <a:pt x="26364" y="4817"/>
                  </a:cubicBezTo>
                  <a:cubicBezTo>
                    <a:pt x="26524" y="5114"/>
                    <a:pt x="26660" y="5433"/>
                    <a:pt x="26775" y="5753"/>
                  </a:cubicBezTo>
                  <a:cubicBezTo>
                    <a:pt x="26866" y="6050"/>
                    <a:pt x="26957" y="6369"/>
                    <a:pt x="27026" y="6689"/>
                  </a:cubicBezTo>
                  <a:cubicBezTo>
                    <a:pt x="27117" y="7122"/>
                    <a:pt x="27163" y="7556"/>
                    <a:pt x="27208" y="7990"/>
                  </a:cubicBezTo>
                  <a:cubicBezTo>
                    <a:pt x="27231" y="8416"/>
                    <a:pt x="27231" y="8864"/>
                    <a:pt x="27231" y="9291"/>
                  </a:cubicBezTo>
                  <a:lnTo>
                    <a:pt x="27231" y="9291"/>
                  </a:lnTo>
                  <a:cubicBezTo>
                    <a:pt x="27185" y="10090"/>
                    <a:pt x="27071" y="10888"/>
                    <a:pt x="26934" y="11687"/>
                  </a:cubicBezTo>
                  <a:cubicBezTo>
                    <a:pt x="26866" y="12075"/>
                    <a:pt x="26797" y="12441"/>
                    <a:pt x="26706" y="12829"/>
                  </a:cubicBezTo>
                  <a:cubicBezTo>
                    <a:pt x="26615" y="13239"/>
                    <a:pt x="26501" y="13650"/>
                    <a:pt x="26364" y="14038"/>
                  </a:cubicBezTo>
                  <a:cubicBezTo>
                    <a:pt x="26364" y="14038"/>
                    <a:pt x="26364" y="14061"/>
                    <a:pt x="26364" y="14061"/>
                  </a:cubicBezTo>
                  <a:cubicBezTo>
                    <a:pt x="25588" y="16503"/>
                    <a:pt x="24378" y="18786"/>
                    <a:pt x="23008" y="20954"/>
                  </a:cubicBezTo>
                  <a:cubicBezTo>
                    <a:pt x="23008" y="20932"/>
                    <a:pt x="23008" y="20932"/>
                    <a:pt x="23008" y="20932"/>
                  </a:cubicBezTo>
                  <a:cubicBezTo>
                    <a:pt x="22483" y="21753"/>
                    <a:pt x="21936" y="22575"/>
                    <a:pt x="21365" y="23374"/>
                  </a:cubicBezTo>
                  <a:cubicBezTo>
                    <a:pt x="20794" y="24173"/>
                    <a:pt x="20201" y="24994"/>
                    <a:pt x="19585" y="25771"/>
                  </a:cubicBezTo>
                  <a:cubicBezTo>
                    <a:pt x="18352" y="27345"/>
                    <a:pt x="17051" y="28852"/>
                    <a:pt x="15659" y="30267"/>
                  </a:cubicBezTo>
                  <a:cubicBezTo>
                    <a:pt x="15225" y="30701"/>
                    <a:pt x="14791" y="31112"/>
                    <a:pt x="14358" y="31523"/>
                  </a:cubicBezTo>
                  <a:cubicBezTo>
                    <a:pt x="14358" y="31545"/>
                    <a:pt x="14335" y="31568"/>
                    <a:pt x="14335" y="31591"/>
                  </a:cubicBezTo>
                  <a:cubicBezTo>
                    <a:pt x="14335" y="31637"/>
                    <a:pt x="14358" y="31659"/>
                    <a:pt x="14380" y="31659"/>
                  </a:cubicBezTo>
                  <a:cubicBezTo>
                    <a:pt x="14403" y="31682"/>
                    <a:pt x="14426" y="31682"/>
                    <a:pt x="14449" y="31682"/>
                  </a:cubicBezTo>
                  <a:cubicBezTo>
                    <a:pt x="14472" y="31682"/>
                    <a:pt x="14495" y="31682"/>
                    <a:pt x="14517" y="31659"/>
                  </a:cubicBezTo>
                  <a:cubicBezTo>
                    <a:pt x="15955" y="30290"/>
                    <a:pt x="17325" y="28829"/>
                    <a:pt x="18603" y="27300"/>
                  </a:cubicBezTo>
                  <a:cubicBezTo>
                    <a:pt x="19881" y="25771"/>
                    <a:pt x="21068" y="24173"/>
                    <a:pt x="22187" y="22552"/>
                  </a:cubicBezTo>
                  <a:cubicBezTo>
                    <a:pt x="23305" y="20909"/>
                    <a:pt x="24332" y="19220"/>
                    <a:pt x="25222" y="17439"/>
                  </a:cubicBezTo>
                  <a:cubicBezTo>
                    <a:pt x="25656" y="16526"/>
                    <a:pt x="26044" y="15613"/>
                    <a:pt x="26364" y="14677"/>
                  </a:cubicBezTo>
                  <a:cubicBezTo>
                    <a:pt x="26524" y="14221"/>
                    <a:pt x="26660" y="13764"/>
                    <a:pt x="26775" y="13308"/>
                  </a:cubicBezTo>
                  <a:cubicBezTo>
                    <a:pt x="26889" y="12851"/>
                    <a:pt x="27003" y="12395"/>
                    <a:pt x="27094" y="11938"/>
                  </a:cubicBezTo>
                  <a:cubicBezTo>
                    <a:pt x="27277" y="11025"/>
                    <a:pt x="27391" y="10112"/>
                    <a:pt x="27414" y="9199"/>
                  </a:cubicBezTo>
                  <a:cubicBezTo>
                    <a:pt x="27437" y="8743"/>
                    <a:pt x="27437" y="8264"/>
                    <a:pt x="27391" y="7807"/>
                  </a:cubicBezTo>
                  <a:cubicBezTo>
                    <a:pt x="27345" y="7351"/>
                    <a:pt x="27277" y="6917"/>
                    <a:pt x="27185" y="6483"/>
                  </a:cubicBezTo>
                  <a:cubicBezTo>
                    <a:pt x="27071" y="6027"/>
                    <a:pt x="26934" y="5593"/>
                    <a:pt x="26752" y="5159"/>
                  </a:cubicBezTo>
                  <a:cubicBezTo>
                    <a:pt x="26569" y="4748"/>
                    <a:pt x="26364" y="4383"/>
                    <a:pt x="26136" y="4018"/>
                  </a:cubicBezTo>
                  <a:cubicBezTo>
                    <a:pt x="25747" y="3379"/>
                    <a:pt x="25268" y="2808"/>
                    <a:pt x="24743" y="2283"/>
                  </a:cubicBezTo>
                  <a:cubicBezTo>
                    <a:pt x="24241" y="1804"/>
                    <a:pt x="23693" y="1416"/>
                    <a:pt x="23100" y="1074"/>
                  </a:cubicBezTo>
                  <a:cubicBezTo>
                    <a:pt x="22529" y="754"/>
                    <a:pt x="21913" y="503"/>
                    <a:pt x="21297" y="320"/>
                  </a:cubicBezTo>
                  <a:cubicBezTo>
                    <a:pt x="20475" y="115"/>
                    <a:pt x="19653" y="1"/>
                    <a:pt x="18809" y="1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6338750" y="2353325"/>
              <a:ext cx="545550" cy="270725"/>
            </a:xfrm>
            <a:custGeom>
              <a:avLst/>
              <a:gdLst/>
              <a:ahLst/>
              <a:cxnLst/>
              <a:rect l="l" t="t" r="r" b="b"/>
              <a:pathLst>
                <a:path w="21822" h="10829" extrusionOk="0">
                  <a:moveTo>
                    <a:pt x="114" y="1"/>
                  </a:moveTo>
                  <a:cubicBezTo>
                    <a:pt x="92" y="1"/>
                    <a:pt x="92" y="1"/>
                    <a:pt x="69" y="24"/>
                  </a:cubicBezTo>
                  <a:cubicBezTo>
                    <a:pt x="23" y="47"/>
                    <a:pt x="0" y="92"/>
                    <a:pt x="23" y="138"/>
                  </a:cubicBezTo>
                  <a:cubicBezTo>
                    <a:pt x="548" y="1165"/>
                    <a:pt x="1279" y="2078"/>
                    <a:pt x="2055" y="2900"/>
                  </a:cubicBezTo>
                  <a:cubicBezTo>
                    <a:pt x="2465" y="3333"/>
                    <a:pt x="2922" y="3744"/>
                    <a:pt x="3356" y="4155"/>
                  </a:cubicBezTo>
                  <a:cubicBezTo>
                    <a:pt x="3812" y="4543"/>
                    <a:pt x="4269" y="4931"/>
                    <a:pt x="4725" y="5296"/>
                  </a:cubicBezTo>
                  <a:cubicBezTo>
                    <a:pt x="5684" y="6050"/>
                    <a:pt x="6688" y="6780"/>
                    <a:pt x="7715" y="7442"/>
                  </a:cubicBezTo>
                  <a:cubicBezTo>
                    <a:pt x="8857" y="8150"/>
                    <a:pt x="9998" y="8811"/>
                    <a:pt x="11185" y="9405"/>
                  </a:cubicBezTo>
                  <a:cubicBezTo>
                    <a:pt x="11481" y="9565"/>
                    <a:pt x="11801" y="9702"/>
                    <a:pt x="12098" y="9839"/>
                  </a:cubicBezTo>
                  <a:cubicBezTo>
                    <a:pt x="12394" y="9998"/>
                    <a:pt x="12691" y="10135"/>
                    <a:pt x="12988" y="10249"/>
                  </a:cubicBezTo>
                  <a:cubicBezTo>
                    <a:pt x="13559" y="10478"/>
                    <a:pt x="14175" y="10637"/>
                    <a:pt x="14768" y="10729"/>
                  </a:cubicBezTo>
                  <a:cubicBezTo>
                    <a:pt x="15239" y="10799"/>
                    <a:pt x="15710" y="10828"/>
                    <a:pt x="16191" y="10828"/>
                  </a:cubicBezTo>
                  <a:cubicBezTo>
                    <a:pt x="16340" y="10828"/>
                    <a:pt x="16489" y="10825"/>
                    <a:pt x="16640" y="10820"/>
                  </a:cubicBezTo>
                  <a:cubicBezTo>
                    <a:pt x="17256" y="10797"/>
                    <a:pt x="17895" y="10706"/>
                    <a:pt x="18535" y="10592"/>
                  </a:cubicBezTo>
                  <a:cubicBezTo>
                    <a:pt x="19653" y="10341"/>
                    <a:pt x="20771" y="9930"/>
                    <a:pt x="21753" y="9314"/>
                  </a:cubicBezTo>
                  <a:cubicBezTo>
                    <a:pt x="21776" y="9314"/>
                    <a:pt x="21799" y="9291"/>
                    <a:pt x="21799" y="9268"/>
                  </a:cubicBezTo>
                  <a:cubicBezTo>
                    <a:pt x="21821" y="9245"/>
                    <a:pt x="21821" y="9222"/>
                    <a:pt x="21799" y="9199"/>
                  </a:cubicBezTo>
                  <a:cubicBezTo>
                    <a:pt x="21799" y="9177"/>
                    <a:pt x="21776" y="9154"/>
                    <a:pt x="21753" y="9131"/>
                  </a:cubicBezTo>
                  <a:cubicBezTo>
                    <a:pt x="21730" y="9131"/>
                    <a:pt x="21684" y="9131"/>
                    <a:pt x="21662" y="9154"/>
                  </a:cubicBezTo>
                  <a:cubicBezTo>
                    <a:pt x="20977" y="9565"/>
                    <a:pt x="20246" y="9884"/>
                    <a:pt x="19470" y="10135"/>
                  </a:cubicBezTo>
                  <a:cubicBezTo>
                    <a:pt x="19014" y="10272"/>
                    <a:pt x="18557" y="10386"/>
                    <a:pt x="18078" y="10478"/>
                  </a:cubicBezTo>
                  <a:cubicBezTo>
                    <a:pt x="17576" y="10569"/>
                    <a:pt x="17074" y="10615"/>
                    <a:pt x="16572" y="10637"/>
                  </a:cubicBezTo>
                  <a:lnTo>
                    <a:pt x="16572" y="10637"/>
                  </a:lnTo>
                  <a:cubicBezTo>
                    <a:pt x="16200" y="10637"/>
                    <a:pt x="15849" y="10637"/>
                    <a:pt x="15476" y="10615"/>
                  </a:cubicBezTo>
                  <a:cubicBezTo>
                    <a:pt x="15111" y="10592"/>
                    <a:pt x="14746" y="10546"/>
                    <a:pt x="14380" y="10455"/>
                  </a:cubicBezTo>
                  <a:cubicBezTo>
                    <a:pt x="13832" y="10341"/>
                    <a:pt x="13308" y="10181"/>
                    <a:pt x="12805" y="9953"/>
                  </a:cubicBezTo>
                  <a:cubicBezTo>
                    <a:pt x="12531" y="9839"/>
                    <a:pt x="12280" y="9724"/>
                    <a:pt x="12006" y="9587"/>
                  </a:cubicBezTo>
                  <a:cubicBezTo>
                    <a:pt x="11733" y="9473"/>
                    <a:pt x="11459" y="9336"/>
                    <a:pt x="11185" y="9199"/>
                  </a:cubicBezTo>
                  <a:lnTo>
                    <a:pt x="11208" y="9199"/>
                  </a:lnTo>
                  <a:cubicBezTo>
                    <a:pt x="10021" y="8606"/>
                    <a:pt x="8857" y="7921"/>
                    <a:pt x="7738" y="7214"/>
                  </a:cubicBezTo>
                  <a:cubicBezTo>
                    <a:pt x="7190" y="6848"/>
                    <a:pt x="6643" y="6483"/>
                    <a:pt x="6118" y="6095"/>
                  </a:cubicBezTo>
                  <a:cubicBezTo>
                    <a:pt x="5661" y="5776"/>
                    <a:pt x="5205" y="5433"/>
                    <a:pt x="4748" y="5068"/>
                  </a:cubicBezTo>
                  <a:cubicBezTo>
                    <a:pt x="4269" y="4680"/>
                    <a:pt x="3789" y="4292"/>
                    <a:pt x="3333" y="3881"/>
                  </a:cubicBezTo>
                  <a:cubicBezTo>
                    <a:pt x="2808" y="3402"/>
                    <a:pt x="2306" y="2900"/>
                    <a:pt x="1849" y="2375"/>
                  </a:cubicBezTo>
                  <a:cubicBezTo>
                    <a:pt x="1393" y="1873"/>
                    <a:pt x="959" y="1325"/>
                    <a:pt x="594" y="754"/>
                  </a:cubicBezTo>
                  <a:lnTo>
                    <a:pt x="594" y="754"/>
                  </a:lnTo>
                  <a:cubicBezTo>
                    <a:pt x="617" y="777"/>
                    <a:pt x="617" y="777"/>
                    <a:pt x="617" y="777"/>
                  </a:cubicBezTo>
                  <a:cubicBezTo>
                    <a:pt x="457" y="549"/>
                    <a:pt x="320" y="320"/>
                    <a:pt x="206" y="69"/>
                  </a:cubicBezTo>
                  <a:cubicBezTo>
                    <a:pt x="183" y="24"/>
                    <a:pt x="137" y="1"/>
                    <a:pt x="114" y="1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5"/>
            <p:cNvSpPr/>
            <p:nvPr/>
          </p:nvSpPr>
          <p:spPr>
            <a:xfrm>
              <a:off x="6760450" y="1965275"/>
              <a:ext cx="101025" cy="92925"/>
            </a:xfrm>
            <a:custGeom>
              <a:avLst/>
              <a:gdLst/>
              <a:ahLst/>
              <a:cxnLst/>
              <a:rect l="l" t="t" r="r" b="b"/>
              <a:pathLst>
                <a:path w="4041" h="3717" extrusionOk="0">
                  <a:moveTo>
                    <a:pt x="890" y="1965"/>
                  </a:moveTo>
                  <a:cubicBezTo>
                    <a:pt x="1027" y="1988"/>
                    <a:pt x="1164" y="2033"/>
                    <a:pt x="1301" y="2079"/>
                  </a:cubicBezTo>
                  <a:cubicBezTo>
                    <a:pt x="1461" y="2147"/>
                    <a:pt x="1621" y="2239"/>
                    <a:pt x="1758" y="2353"/>
                  </a:cubicBezTo>
                  <a:cubicBezTo>
                    <a:pt x="1895" y="2444"/>
                    <a:pt x="2009" y="2558"/>
                    <a:pt x="2100" y="2672"/>
                  </a:cubicBezTo>
                  <a:cubicBezTo>
                    <a:pt x="2169" y="2786"/>
                    <a:pt x="2237" y="2878"/>
                    <a:pt x="2283" y="2992"/>
                  </a:cubicBezTo>
                  <a:cubicBezTo>
                    <a:pt x="2306" y="3060"/>
                    <a:pt x="2328" y="3129"/>
                    <a:pt x="2351" y="3220"/>
                  </a:cubicBezTo>
                  <a:cubicBezTo>
                    <a:pt x="2351" y="3289"/>
                    <a:pt x="2351" y="3357"/>
                    <a:pt x="2351" y="3448"/>
                  </a:cubicBezTo>
                  <a:cubicBezTo>
                    <a:pt x="2351" y="3471"/>
                    <a:pt x="2351" y="3471"/>
                    <a:pt x="2351" y="3494"/>
                  </a:cubicBezTo>
                  <a:cubicBezTo>
                    <a:pt x="2351" y="3517"/>
                    <a:pt x="2351" y="3517"/>
                    <a:pt x="2351" y="3517"/>
                  </a:cubicBezTo>
                  <a:cubicBezTo>
                    <a:pt x="2294" y="3528"/>
                    <a:pt x="2231" y="3534"/>
                    <a:pt x="2166" y="3534"/>
                  </a:cubicBezTo>
                  <a:cubicBezTo>
                    <a:pt x="2100" y="3534"/>
                    <a:pt x="2032" y="3528"/>
                    <a:pt x="1963" y="3517"/>
                  </a:cubicBezTo>
                  <a:lnTo>
                    <a:pt x="1940" y="3517"/>
                  </a:lnTo>
                  <a:cubicBezTo>
                    <a:pt x="1781" y="3494"/>
                    <a:pt x="1621" y="3448"/>
                    <a:pt x="1484" y="3403"/>
                  </a:cubicBezTo>
                  <a:cubicBezTo>
                    <a:pt x="1324" y="3334"/>
                    <a:pt x="1164" y="3243"/>
                    <a:pt x="1027" y="3129"/>
                  </a:cubicBezTo>
                  <a:cubicBezTo>
                    <a:pt x="890" y="3015"/>
                    <a:pt x="753" y="2901"/>
                    <a:pt x="639" y="2764"/>
                  </a:cubicBezTo>
                  <a:cubicBezTo>
                    <a:pt x="525" y="2627"/>
                    <a:pt x="434" y="2467"/>
                    <a:pt x="365" y="2307"/>
                  </a:cubicBezTo>
                  <a:cubicBezTo>
                    <a:pt x="343" y="2216"/>
                    <a:pt x="297" y="2147"/>
                    <a:pt x="274" y="2056"/>
                  </a:cubicBezTo>
                  <a:cubicBezTo>
                    <a:pt x="297" y="2056"/>
                    <a:pt x="320" y="2056"/>
                    <a:pt x="343" y="2033"/>
                  </a:cubicBezTo>
                  <a:cubicBezTo>
                    <a:pt x="411" y="2010"/>
                    <a:pt x="480" y="1988"/>
                    <a:pt x="548" y="1988"/>
                  </a:cubicBezTo>
                  <a:cubicBezTo>
                    <a:pt x="662" y="1965"/>
                    <a:pt x="753" y="1965"/>
                    <a:pt x="868" y="1965"/>
                  </a:cubicBezTo>
                  <a:close/>
                  <a:moveTo>
                    <a:pt x="1195" y="1"/>
                  </a:moveTo>
                  <a:cubicBezTo>
                    <a:pt x="689" y="1"/>
                    <a:pt x="315" y="445"/>
                    <a:pt x="137" y="846"/>
                  </a:cubicBezTo>
                  <a:cubicBezTo>
                    <a:pt x="69" y="1029"/>
                    <a:pt x="23" y="1189"/>
                    <a:pt x="0" y="1348"/>
                  </a:cubicBezTo>
                  <a:cubicBezTo>
                    <a:pt x="0" y="1440"/>
                    <a:pt x="0" y="1554"/>
                    <a:pt x="23" y="1645"/>
                  </a:cubicBezTo>
                  <a:cubicBezTo>
                    <a:pt x="23" y="1759"/>
                    <a:pt x="46" y="1873"/>
                    <a:pt x="69" y="1942"/>
                  </a:cubicBezTo>
                  <a:cubicBezTo>
                    <a:pt x="160" y="2376"/>
                    <a:pt x="365" y="2741"/>
                    <a:pt x="639" y="3037"/>
                  </a:cubicBezTo>
                  <a:cubicBezTo>
                    <a:pt x="799" y="3197"/>
                    <a:pt x="959" y="3334"/>
                    <a:pt x="1142" y="3425"/>
                  </a:cubicBezTo>
                  <a:cubicBezTo>
                    <a:pt x="1324" y="3540"/>
                    <a:pt x="1507" y="3608"/>
                    <a:pt x="1712" y="3654"/>
                  </a:cubicBezTo>
                  <a:cubicBezTo>
                    <a:pt x="1758" y="3677"/>
                    <a:pt x="1826" y="3677"/>
                    <a:pt x="1895" y="3699"/>
                  </a:cubicBezTo>
                  <a:cubicBezTo>
                    <a:pt x="1975" y="3711"/>
                    <a:pt x="2049" y="3717"/>
                    <a:pt x="2123" y="3717"/>
                  </a:cubicBezTo>
                  <a:cubicBezTo>
                    <a:pt x="2197" y="3717"/>
                    <a:pt x="2271" y="3711"/>
                    <a:pt x="2351" y="3699"/>
                  </a:cubicBezTo>
                  <a:cubicBezTo>
                    <a:pt x="2511" y="3699"/>
                    <a:pt x="2671" y="3654"/>
                    <a:pt x="2831" y="3585"/>
                  </a:cubicBezTo>
                  <a:cubicBezTo>
                    <a:pt x="2990" y="3517"/>
                    <a:pt x="3150" y="3425"/>
                    <a:pt x="3287" y="3289"/>
                  </a:cubicBezTo>
                  <a:cubicBezTo>
                    <a:pt x="3447" y="3174"/>
                    <a:pt x="3584" y="3060"/>
                    <a:pt x="3675" y="2901"/>
                  </a:cubicBezTo>
                  <a:cubicBezTo>
                    <a:pt x="3926" y="2604"/>
                    <a:pt x="4040" y="2261"/>
                    <a:pt x="3995" y="1965"/>
                  </a:cubicBezTo>
                  <a:cubicBezTo>
                    <a:pt x="3972" y="1782"/>
                    <a:pt x="3903" y="1622"/>
                    <a:pt x="3789" y="1485"/>
                  </a:cubicBezTo>
                  <a:cubicBezTo>
                    <a:pt x="3652" y="1303"/>
                    <a:pt x="3493" y="1189"/>
                    <a:pt x="3333" y="1143"/>
                  </a:cubicBezTo>
                  <a:lnTo>
                    <a:pt x="3241" y="1143"/>
                  </a:lnTo>
                  <a:cubicBezTo>
                    <a:pt x="3173" y="1132"/>
                    <a:pt x="3099" y="1126"/>
                    <a:pt x="3025" y="1126"/>
                  </a:cubicBezTo>
                  <a:cubicBezTo>
                    <a:pt x="2950" y="1126"/>
                    <a:pt x="2876" y="1132"/>
                    <a:pt x="2808" y="1143"/>
                  </a:cubicBezTo>
                  <a:lnTo>
                    <a:pt x="2716" y="1166"/>
                  </a:lnTo>
                  <a:cubicBezTo>
                    <a:pt x="2620" y="1182"/>
                    <a:pt x="2534" y="1198"/>
                    <a:pt x="2444" y="1198"/>
                  </a:cubicBezTo>
                  <a:cubicBezTo>
                    <a:pt x="2407" y="1198"/>
                    <a:pt x="2369" y="1195"/>
                    <a:pt x="2328" y="1189"/>
                  </a:cubicBezTo>
                  <a:cubicBezTo>
                    <a:pt x="2283" y="1189"/>
                    <a:pt x="2260" y="1166"/>
                    <a:pt x="2214" y="1166"/>
                  </a:cubicBezTo>
                  <a:lnTo>
                    <a:pt x="2191" y="1143"/>
                  </a:lnTo>
                  <a:cubicBezTo>
                    <a:pt x="2146" y="1074"/>
                    <a:pt x="2123" y="1029"/>
                    <a:pt x="2100" y="960"/>
                  </a:cubicBezTo>
                  <a:cubicBezTo>
                    <a:pt x="2055" y="892"/>
                    <a:pt x="2032" y="823"/>
                    <a:pt x="2009" y="755"/>
                  </a:cubicBezTo>
                  <a:lnTo>
                    <a:pt x="1986" y="641"/>
                  </a:lnTo>
                  <a:cubicBezTo>
                    <a:pt x="1963" y="550"/>
                    <a:pt x="1918" y="435"/>
                    <a:pt x="1849" y="344"/>
                  </a:cubicBezTo>
                  <a:cubicBezTo>
                    <a:pt x="1781" y="230"/>
                    <a:pt x="1689" y="161"/>
                    <a:pt x="1598" y="93"/>
                  </a:cubicBezTo>
                  <a:cubicBezTo>
                    <a:pt x="1507" y="47"/>
                    <a:pt x="1415" y="25"/>
                    <a:pt x="1324" y="2"/>
                  </a:cubicBezTo>
                  <a:lnTo>
                    <a:pt x="1233" y="2"/>
                  </a:lnTo>
                  <a:cubicBezTo>
                    <a:pt x="1220" y="1"/>
                    <a:pt x="1208" y="1"/>
                    <a:pt x="1195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5"/>
            <p:cNvSpPr/>
            <p:nvPr/>
          </p:nvSpPr>
          <p:spPr>
            <a:xfrm>
              <a:off x="6703950" y="1910525"/>
              <a:ext cx="29125" cy="29125"/>
            </a:xfrm>
            <a:custGeom>
              <a:avLst/>
              <a:gdLst/>
              <a:ahLst/>
              <a:cxnLst/>
              <a:rect l="l" t="t" r="r" b="b"/>
              <a:pathLst>
                <a:path w="1165" h="1165" extrusionOk="0">
                  <a:moveTo>
                    <a:pt x="594" y="0"/>
                  </a:moveTo>
                  <a:cubicBezTo>
                    <a:pt x="274" y="0"/>
                    <a:pt x="1" y="252"/>
                    <a:pt x="1" y="571"/>
                  </a:cubicBezTo>
                  <a:cubicBezTo>
                    <a:pt x="1" y="891"/>
                    <a:pt x="274" y="1165"/>
                    <a:pt x="594" y="1165"/>
                  </a:cubicBezTo>
                  <a:cubicBezTo>
                    <a:pt x="914" y="1165"/>
                    <a:pt x="1165" y="891"/>
                    <a:pt x="1165" y="571"/>
                  </a:cubicBezTo>
                  <a:cubicBezTo>
                    <a:pt x="1165" y="252"/>
                    <a:pt x="914" y="0"/>
                    <a:pt x="59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5"/>
            <p:cNvSpPr/>
            <p:nvPr/>
          </p:nvSpPr>
          <p:spPr>
            <a:xfrm>
              <a:off x="6923075" y="2048050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74" y="0"/>
                    <a:pt x="0" y="274"/>
                    <a:pt x="0" y="594"/>
                  </a:cubicBezTo>
                  <a:cubicBezTo>
                    <a:pt x="0" y="913"/>
                    <a:pt x="274" y="1187"/>
                    <a:pt x="594" y="1187"/>
                  </a:cubicBezTo>
                  <a:cubicBezTo>
                    <a:pt x="913" y="1187"/>
                    <a:pt x="1165" y="913"/>
                    <a:pt x="1165" y="594"/>
                  </a:cubicBezTo>
                  <a:cubicBezTo>
                    <a:pt x="1165" y="274"/>
                    <a:pt x="913" y="0"/>
                    <a:pt x="59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5"/>
            <p:cNvSpPr/>
            <p:nvPr/>
          </p:nvSpPr>
          <p:spPr>
            <a:xfrm>
              <a:off x="6935625" y="2081725"/>
              <a:ext cx="5175" cy="5150"/>
            </a:xfrm>
            <a:custGeom>
              <a:avLst/>
              <a:gdLst/>
              <a:ahLst/>
              <a:cxnLst/>
              <a:rect l="l" t="t" r="r" b="b"/>
              <a:pathLst>
                <a:path w="207" h="206" extrusionOk="0">
                  <a:moveTo>
                    <a:pt x="115" y="0"/>
                  </a:moveTo>
                  <a:cubicBezTo>
                    <a:pt x="46" y="0"/>
                    <a:pt x="1" y="46"/>
                    <a:pt x="1" y="91"/>
                  </a:cubicBezTo>
                  <a:cubicBezTo>
                    <a:pt x="1" y="160"/>
                    <a:pt x="46" y="205"/>
                    <a:pt x="115" y="205"/>
                  </a:cubicBezTo>
                  <a:cubicBezTo>
                    <a:pt x="160" y="205"/>
                    <a:pt x="206" y="160"/>
                    <a:pt x="206" y="91"/>
                  </a:cubicBezTo>
                  <a:cubicBezTo>
                    <a:pt x="206" y="46"/>
                    <a:pt x="160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5"/>
            <p:cNvSpPr/>
            <p:nvPr/>
          </p:nvSpPr>
          <p:spPr>
            <a:xfrm>
              <a:off x="6719350" y="1944775"/>
              <a:ext cx="5175" cy="5725"/>
            </a:xfrm>
            <a:custGeom>
              <a:avLst/>
              <a:gdLst/>
              <a:ahLst/>
              <a:cxnLst/>
              <a:rect l="l" t="t" r="r" b="b"/>
              <a:pathLst>
                <a:path w="207" h="229" extrusionOk="0">
                  <a:moveTo>
                    <a:pt x="115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60"/>
                    <a:pt x="46" y="228"/>
                    <a:pt x="115" y="228"/>
                  </a:cubicBezTo>
                  <a:cubicBezTo>
                    <a:pt x="161" y="228"/>
                    <a:pt x="206" y="160"/>
                    <a:pt x="206" y="114"/>
                  </a:cubicBezTo>
                  <a:cubicBezTo>
                    <a:pt x="206" y="46"/>
                    <a:pt x="161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5"/>
            <p:cNvSpPr/>
            <p:nvPr/>
          </p:nvSpPr>
          <p:spPr>
            <a:xfrm>
              <a:off x="6630350" y="1936550"/>
              <a:ext cx="33100" cy="25300"/>
            </a:xfrm>
            <a:custGeom>
              <a:avLst/>
              <a:gdLst/>
              <a:ahLst/>
              <a:cxnLst/>
              <a:rect l="l" t="t" r="r" b="b"/>
              <a:pathLst>
                <a:path w="1324" h="1012" extrusionOk="0">
                  <a:moveTo>
                    <a:pt x="430" y="1"/>
                  </a:moveTo>
                  <a:cubicBezTo>
                    <a:pt x="296" y="1"/>
                    <a:pt x="181" y="47"/>
                    <a:pt x="114" y="146"/>
                  </a:cubicBezTo>
                  <a:cubicBezTo>
                    <a:pt x="0" y="329"/>
                    <a:pt x="114" y="649"/>
                    <a:pt x="411" y="854"/>
                  </a:cubicBezTo>
                  <a:cubicBezTo>
                    <a:pt x="564" y="960"/>
                    <a:pt x="729" y="1011"/>
                    <a:pt x="871" y="1011"/>
                  </a:cubicBezTo>
                  <a:cubicBezTo>
                    <a:pt x="1006" y="1011"/>
                    <a:pt x="1121" y="965"/>
                    <a:pt x="1187" y="877"/>
                  </a:cubicBezTo>
                  <a:cubicBezTo>
                    <a:pt x="1324" y="671"/>
                    <a:pt x="1187" y="352"/>
                    <a:pt x="890" y="146"/>
                  </a:cubicBezTo>
                  <a:cubicBezTo>
                    <a:pt x="738" y="52"/>
                    <a:pt x="573" y="1"/>
                    <a:pt x="430" y="1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5"/>
            <p:cNvSpPr/>
            <p:nvPr/>
          </p:nvSpPr>
          <p:spPr>
            <a:xfrm>
              <a:off x="6910525" y="2113750"/>
              <a:ext cx="33125" cy="24975"/>
            </a:xfrm>
            <a:custGeom>
              <a:avLst/>
              <a:gdLst/>
              <a:ahLst/>
              <a:cxnLst/>
              <a:rect l="l" t="t" r="r" b="b"/>
              <a:pathLst>
                <a:path w="1325" h="999" extrusionOk="0">
                  <a:moveTo>
                    <a:pt x="433" y="0"/>
                  </a:moveTo>
                  <a:cubicBezTo>
                    <a:pt x="302" y="0"/>
                    <a:pt x="193" y="46"/>
                    <a:pt x="137" y="134"/>
                  </a:cubicBezTo>
                  <a:cubicBezTo>
                    <a:pt x="0" y="340"/>
                    <a:pt x="114" y="659"/>
                    <a:pt x="411" y="842"/>
                  </a:cubicBezTo>
                  <a:cubicBezTo>
                    <a:pt x="564" y="948"/>
                    <a:pt x="729" y="999"/>
                    <a:pt x="871" y="999"/>
                  </a:cubicBezTo>
                  <a:cubicBezTo>
                    <a:pt x="1006" y="999"/>
                    <a:pt x="1121" y="953"/>
                    <a:pt x="1187" y="865"/>
                  </a:cubicBezTo>
                  <a:cubicBezTo>
                    <a:pt x="1324" y="659"/>
                    <a:pt x="1187" y="340"/>
                    <a:pt x="891" y="157"/>
                  </a:cubicBezTo>
                  <a:cubicBezTo>
                    <a:pt x="738" y="51"/>
                    <a:pt x="573" y="0"/>
                    <a:pt x="433" y="0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25"/>
            <p:cNvSpPr/>
            <p:nvPr/>
          </p:nvSpPr>
          <p:spPr>
            <a:xfrm>
              <a:off x="6765575" y="2011525"/>
              <a:ext cx="57100" cy="44525"/>
            </a:xfrm>
            <a:custGeom>
              <a:avLst/>
              <a:gdLst/>
              <a:ahLst/>
              <a:cxnLst/>
              <a:rect l="l" t="t" r="r" b="b"/>
              <a:pathLst>
                <a:path w="2284" h="1781" extrusionOk="0">
                  <a:moveTo>
                    <a:pt x="526" y="1"/>
                  </a:moveTo>
                  <a:cubicBezTo>
                    <a:pt x="526" y="1"/>
                    <a:pt x="503" y="23"/>
                    <a:pt x="480" y="23"/>
                  </a:cubicBezTo>
                  <a:lnTo>
                    <a:pt x="343" y="23"/>
                  </a:lnTo>
                  <a:cubicBezTo>
                    <a:pt x="320" y="23"/>
                    <a:pt x="275" y="23"/>
                    <a:pt x="229" y="46"/>
                  </a:cubicBezTo>
                  <a:cubicBezTo>
                    <a:pt x="206" y="46"/>
                    <a:pt x="183" y="46"/>
                    <a:pt x="160" y="69"/>
                  </a:cubicBezTo>
                  <a:lnTo>
                    <a:pt x="115" y="69"/>
                  </a:lnTo>
                  <a:cubicBezTo>
                    <a:pt x="46" y="92"/>
                    <a:pt x="1" y="138"/>
                    <a:pt x="1" y="206"/>
                  </a:cubicBezTo>
                  <a:cubicBezTo>
                    <a:pt x="1" y="297"/>
                    <a:pt x="46" y="389"/>
                    <a:pt x="69" y="457"/>
                  </a:cubicBezTo>
                  <a:lnTo>
                    <a:pt x="92" y="503"/>
                  </a:lnTo>
                  <a:cubicBezTo>
                    <a:pt x="138" y="594"/>
                    <a:pt x="160" y="662"/>
                    <a:pt x="206" y="731"/>
                  </a:cubicBezTo>
                  <a:cubicBezTo>
                    <a:pt x="252" y="799"/>
                    <a:pt x="320" y="891"/>
                    <a:pt x="389" y="959"/>
                  </a:cubicBezTo>
                  <a:cubicBezTo>
                    <a:pt x="412" y="982"/>
                    <a:pt x="434" y="1005"/>
                    <a:pt x="457" y="1028"/>
                  </a:cubicBezTo>
                  <a:lnTo>
                    <a:pt x="480" y="1051"/>
                  </a:lnTo>
                  <a:lnTo>
                    <a:pt x="503" y="1073"/>
                  </a:lnTo>
                  <a:lnTo>
                    <a:pt x="548" y="1142"/>
                  </a:lnTo>
                  <a:cubicBezTo>
                    <a:pt x="617" y="1187"/>
                    <a:pt x="663" y="1256"/>
                    <a:pt x="754" y="1302"/>
                  </a:cubicBezTo>
                  <a:cubicBezTo>
                    <a:pt x="845" y="1370"/>
                    <a:pt x="937" y="1416"/>
                    <a:pt x="1005" y="1461"/>
                  </a:cubicBezTo>
                  <a:cubicBezTo>
                    <a:pt x="1188" y="1553"/>
                    <a:pt x="1347" y="1644"/>
                    <a:pt x="1507" y="1690"/>
                  </a:cubicBezTo>
                  <a:cubicBezTo>
                    <a:pt x="1621" y="1735"/>
                    <a:pt x="1735" y="1758"/>
                    <a:pt x="1872" y="1758"/>
                  </a:cubicBezTo>
                  <a:lnTo>
                    <a:pt x="1918" y="1781"/>
                  </a:lnTo>
                  <a:lnTo>
                    <a:pt x="2101" y="1781"/>
                  </a:lnTo>
                  <a:cubicBezTo>
                    <a:pt x="2146" y="1758"/>
                    <a:pt x="2169" y="1735"/>
                    <a:pt x="2215" y="1690"/>
                  </a:cubicBezTo>
                  <a:cubicBezTo>
                    <a:pt x="2283" y="1621"/>
                    <a:pt x="2283" y="1530"/>
                    <a:pt x="2283" y="1439"/>
                  </a:cubicBezTo>
                  <a:cubicBezTo>
                    <a:pt x="2283" y="1370"/>
                    <a:pt x="2260" y="1279"/>
                    <a:pt x="2238" y="1210"/>
                  </a:cubicBezTo>
                  <a:cubicBezTo>
                    <a:pt x="2146" y="1005"/>
                    <a:pt x="1986" y="822"/>
                    <a:pt x="1850" y="685"/>
                  </a:cubicBezTo>
                  <a:cubicBezTo>
                    <a:pt x="1735" y="548"/>
                    <a:pt x="1576" y="411"/>
                    <a:pt x="1370" y="274"/>
                  </a:cubicBezTo>
                  <a:cubicBezTo>
                    <a:pt x="1188" y="183"/>
                    <a:pt x="1005" y="92"/>
                    <a:pt x="800" y="46"/>
                  </a:cubicBezTo>
                  <a:cubicBezTo>
                    <a:pt x="731" y="23"/>
                    <a:pt x="685" y="23"/>
                    <a:pt x="617" y="23"/>
                  </a:cubicBezTo>
                  <a:cubicBezTo>
                    <a:pt x="594" y="23"/>
                    <a:pt x="571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25"/>
            <p:cNvSpPr/>
            <p:nvPr/>
          </p:nvSpPr>
          <p:spPr>
            <a:xfrm>
              <a:off x="6339325" y="1831200"/>
              <a:ext cx="681925" cy="786925"/>
            </a:xfrm>
            <a:custGeom>
              <a:avLst/>
              <a:gdLst/>
              <a:ahLst/>
              <a:cxnLst/>
              <a:rect l="l" t="t" r="r" b="b"/>
              <a:pathLst>
                <a:path w="27277" h="31477" extrusionOk="0">
                  <a:moveTo>
                    <a:pt x="17576" y="7214"/>
                  </a:moveTo>
                  <a:cubicBezTo>
                    <a:pt x="17621" y="7214"/>
                    <a:pt x="17644" y="7236"/>
                    <a:pt x="17667" y="7236"/>
                  </a:cubicBezTo>
                  <a:cubicBezTo>
                    <a:pt x="17735" y="7236"/>
                    <a:pt x="17781" y="7236"/>
                    <a:pt x="17850" y="7259"/>
                  </a:cubicBezTo>
                  <a:cubicBezTo>
                    <a:pt x="18055" y="7305"/>
                    <a:pt x="18238" y="7396"/>
                    <a:pt x="18420" y="7487"/>
                  </a:cubicBezTo>
                  <a:cubicBezTo>
                    <a:pt x="18626" y="7624"/>
                    <a:pt x="18785" y="7761"/>
                    <a:pt x="18900" y="7898"/>
                  </a:cubicBezTo>
                  <a:cubicBezTo>
                    <a:pt x="19036" y="8035"/>
                    <a:pt x="19196" y="8218"/>
                    <a:pt x="19288" y="8423"/>
                  </a:cubicBezTo>
                  <a:cubicBezTo>
                    <a:pt x="19310" y="8492"/>
                    <a:pt x="19333" y="8583"/>
                    <a:pt x="19333" y="8652"/>
                  </a:cubicBezTo>
                  <a:cubicBezTo>
                    <a:pt x="19333" y="8743"/>
                    <a:pt x="19333" y="8834"/>
                    <a:pt x="19265" y="8903"/>
                  </a:cubicBezTo>
                  <a:cubicBezTo>
                    <a:pt x="19219" y="8948"/>
                    <a:pt x="19196" y="8971"/>
                    <a:pt x="19151" y="8994"/>
                  </a:cubicBezTo>
                  <a:lnTo>
                    <a:pt x="18968" y="8994"/>
                  </a:lnTo>
                  <a:lnTo>
                    <a:pt x="18922" y="8971"/>
                  </a:lnTo>
                  <a:cubicBezTo>
                    <a:pt x="18785" y="8971"/>
                    <a:pt x="18671" y="8948"/>
                    <a:pt x="18557" y="8903"/>
                  </a:cubicBezTo>
                  <a:cubicBezTo>
                    <a:pt x="18397" y="8857"/>
                    <a:pt x="18238" y="8766"/>
                    <a:pt x="18055" y="8674"/>
                  </a:cubicBezTo>
                  <a:cubicBezTo>
                    <a:pt x="17987" y="8629"/>
                    <a:pt x="17895" y="8583"/>
                    <a:pt x="17804" y="8515"/>
                  </a:cubicBezTo>
                  <a:cubicBezTo>
                    <a:pt x="17713" y="8469"/>
                    <a:pt x="17667" y="8400"/>
                    <a:pt x="17598" y="8355"/>
                  </a:cubicBezTo>
                  <a:lnTo>
                    <a:pt x="17553" y="8286"/>
                  </a:lnTo>
                  <a:lnTo>
                    <a:pt x="17530" y="8264"/>
                  </a:lnTo>
                  <a:lnTo>
                    <a:pt x="17507" y="8241"/>
                  </a:lnTo>
                  <a:cubicBezTo>
                    <a:pt x="17484" y="8218"/>
                    <a:pt x="17462" y="8195"/>
                    <a:pt x="17439" y="8172"/>
                  </a:cubicBezTo>
                  <a:cubicBezTo>
                    <a:pt x="17370" y="8104"/>
                    <a:pt x="17302" y="8012"/>
                    <a:pt x="17256" y="7944"/>
                  </a:cubicBezTo>
                  <a:cubicBezTo>
                    <a:pt x="17210" y="7875"/>
                    <a:pt x="17188" y="7807"/>
                    <a:pt x="17142" y="7716"/>
                  </a:cubicBezTo>
                  <a:lnTo>
                    <a:pt x="17119" y="7670"/>
                  </a:lnTo>
                  <a:cubicBezTo>
                    <a:pt x="17096" y="7602"/>
                    <a:pt x="17051" y="7510"/>
                    <a:pt x="17051" y="7419"/>
                  </a:cubicBezTo>
                  <a:cubicBezTo>
                    <a:pt x="17051" y="7351"/>
                    <a:pt x="17096" y="7305"/>
                    <a:pt x="17165" y="7282"/>
                  </a:cubicBezTo>
                  <a:lnTo>
                    <a:pt x="17210" y="7282"/>
                  </a:lnTo>
                  <a:cubicBezTo>
                    <a:pt x="17233" y="7259"/>
                    <a:pt x="17256" y="7259"/>
                    <a:pt x="17279" y="7259"/>
                  </a:cubicBezTo>
                  <a:cubicBezTo>
                    <a:pt x="17325" y="7236"/>
                    <a:pt x="17370" y="7236"/>
                    <a:pt x="17393" y="7236"/>
                  </a:cubicBezTo>
                  <a:lnTo>
                    <a:pt x="17530" y="7236"/>
                  </a:lnTo>
                  <a:cubicBezTo>
                    <a:pt x="17553" y="7236"/>
                    <a:pt x="17576" y="7214"/>
                    <a:pt x="17576" y="7214"/>
                  </a:cubicBezTo>
                  <a:close/>
                  <a:moveTo>
                    <a:pt x="10614" y="5616"/>
                  </a:moveTo>
                  <a:cubicBezTo>
                    <a:pt x="10660" y="5616"/>
                    <a:pt x="10705" y="5639"/>
                    <a:pt x="10751" y="5639"/>
                  </a:cubicBezTo>
                  <a:cubicBezTo>
                    <a:pt x="10774" y="5639"/>
                    <a:pt x="10819" y="5639"/>
                    <a:pt x="10865" y="5661"/>
                  </a:cubicBezTo>
                  <a:cubicBezTo>
                    <a:pt x="10934" y="5684"/>
                    <a:pt x="11002" y="5684"/>
                    <a:pt x="11070" y="5707"/>
                  </a:cubicBezTo>
                  <a:lnTo>
                    <a:pt x="11139" y="5707"/>
                  </a:lnTo>
                  <a:cubicBezTo>
                    <a:pt x="11207" y="5707"/>
                    <a:pt x="11253" y="5707"/>
                    <a:pt x="11299" y="5730"/>
                  </a:cubicBezTo>
                  <a:cubicBezTo>
                    <a:pt x="11390" y="5753"/>
                    <a:pt x="11458" y="5776"/>
                    <a:pt x="11550" y="5798"/>
                  </a:cubicBezTo>
                  <a:lnTo>
                    <a:pt x="11573" y="5821"/>
                  </a:lnTo>
                  <a:cubicBezTo>
                    <a:pt x="11664" y="5844"/>
                    <a:pt x="11732" y="5890"/>
                    <a:pt x="11824" y="5913"/>
                  </a:cubicBezTo>
                  <a:lnTo>
                    <a:pt x="11961" y="5981"/>
                  </a:lnTo>
                  <a:lnTo>
                    <a:pt x="12029" y="6004"/>
                  </a:lnTo>
                  <a:cubicBezTo>
                    <a:pt x="12052" y="5981"/>
                    <a:pt x="12098" y="5958"/>
                    <a:pt x="12143" y="5958"/>
                  </a:cubicBezTo>
                  <a:lnTo>
                    <a:pt x="12166" y="5958"/>
                  </a:lnTo>
                  <a:cubicBezTo>
                    <a:pt x="12212" y="5958"/>
                    <a:pt x="12280" y="6004"/>
                    <a:pt x="12303" y="6027"/>
                  </a:cubicBezTo>
                  <a:cubicBezTo>
                    <a:pt x="12349" y="6049"/>
                    <a:pt x="12394" y="6049"/>
                    <a:pt x="12417" y="6072"/>
                  </a:cubicBezTo>
                  <a:cubicBezTo>
                    <a:pt x="12440" y="6095"/>
                    <a:pt x="12463" y="6095"/>
                    <a:pt x="12463" y="6118"/>
                  </a:cubicBezTo>
                  <a:cubicBezTo>
                    <a:pt x="12508" y="6118"/>
                    <a:pt x="12554" y="6141"/>
                    <a:pt x="12577" y="6186"/>
                  </a:cubicBezTo>
                  <a:cubicBezTo>
                    <a:pt x="12623" y="6232"/>
                    <a:pt x="12645" y="6255"/>
                    <a:pt x="12668" y="6301"/>
                  </a:cubicBezTo>
                  <a:cubicBezTo>
                    <a:pt x="12714" y="6392"/>
                    <a:pt x="12714" y="6483"/>
                    <a:pt x="12714" y="6552"/>
                  </a:cubicBezTo>
                  <a:cubicBezTo>
                    <a:pt x="12714" y="6666"/>
                    <a:pt x="12714" y="6757"/>
                    <a:pt x="12691" y="6848"/>
                  </a:cubicBezTo>
                  <a:cubicBezTo>
                    <a:pt x="12691" y="6962"/>
                    <a:pt x="12691" y="7077"/>
                    <a:pt x="12668" y="7168"/>
                  </a:cubicBezTo>
                  <a:cubicBezTo>
                    <a:pt x="12668" y="7328"/>
                    <a:pt x="12645" y="7487"/>
                    <a:pt x="12623" y="7670"/>
                  </a:cubicBezTo>
                  <a:cubicBezTo>
                    <a:pt x="12600" y="7830"/>
                    <a:pt x="12577" y="7990"/>
                    <a:pt x="12554" y="8172"/>
                  </a:cubicBezTo>
                  <a:cubicBezTo>
                    <a:pt x="12508" y="8309"/>
                    <a:pt x="12486" y="8446"/>
                    <a:pt x="12486" y="8583"/>
                  </a:cubicBezTo>
                  <a:lnTo>
                    <a:pt x="12463" y="8720"/>
                  </a:lnTo>
                  <a:lnTo>
                    <a:pt x="12417" y="8903"/>
                  </a:lnTo>
                  <a:cubicBezTo>
                    <a:pt x="12394" y="9017"/>
                    <a:pt x="12394" y="9131"/>
                    <a:pt x="12371" y="9245"/>
                  </a:cubicBezTo>
                  <a:cubicBezTo>
                    <a:pt x="12349" y="9336"/>
                    <a:pt x="12349" y="9405"/>
                    <a:pt x="12349" y="9473"/>
                  </a:cubicBezTo>
                  <a:cubicBezTo>
                    <a:pt x="12326" y="9565"/>
                    <a:pt x="12303" y="9679"/>
                    <a:pt x="12303" y="9770"/>
                  </a:cubicBezTo>
                  <a:cubicBezTo>
                    <a:pt x="12280" y="9838"/>
                    <a:pt x="12280" y="9884"/>
                    <a:pt x="12280" y="9953"/>
                  </a:cubicBezTo>
                  <a:lnTo>
                    <a:pt x="12257" y="10044"/>
                  </a:lnTo>
                  <a:cubicBezTo>
                    <a:pt x="12257" y="10112"/>
                    <a:pt x="12235" y="10181"/>
                    <a:pt x="12235" y="10249"/>
                  </a:cubicBezTo>
                  <a:lnTo>
                    <a:pt x="12235" y="10295"/>
                  </a:lnTo>
                  <a:lnTo>
                    <a:pt x="12212" y="10409"/>
                  </a:lnTo>
                  <a:cubicBezTo>
                    <a:pt x="12212" y="10455"/>
                    <a:pt x="12212" y="10500"/>
                    <a:pt x="12189" y="10569"/>
                  </a:cubicBezTo>
                  <a:lnTo>
                    <a:pt x="12189" y="10637"/>
                  </a:lnTo>
                  <a:cubicBezTo>
                    <a:pt x="12189" y="10706"/>
                    <a:pt x="12189" y="10774"/>
                    <a:pt x="12166" y="10843"/>
                  </a:cubicBezTo>
                  <a:lnTo>
                    <a:pt x="12166" y="10911"/>
                  </a:lnTo>
                  <a:cubicBezTo>
                    <a:pt x="12166" y="10980"/>
                    <a:pt x="12143" y="11048"/>
                    <a:pt x="12143" y="11117"/>
                  </a:cubicBezTo>
                  <a:cubicBezTo>
                    <a:pt x="12143" y="11185"/>
                    <a:pt x="12120" y="11231"/>
                    <a:pt x="12120" y="11276"/>
                  </a:cubicBezTo>
                  <a:lnTo>
                    <a:pt x="12098" y="11368"/>
                  </a:lnTo>
                  <a:lnTo>
                    <a:pt x="12075" y="11482"/>
                  </a:lnTo>
                  <a:cubicBezTo>
                    <a:pt x="12075" y="11528"/>
                    <a:pt x="12075" y="11596"/>
                    <a:pt x="12052" y="11642"/>
                  </a:cubicBezTo>
                  <a:cubicBezTo>
                    <a:pt x="12052" y="11733"/>
                    <a:pt x="12029" y="11824"/>
                    <a:pt x="12029" y="11938"/>
                  </a:cubicBezTo>
                  <a:lnTo>
                    <a:pt x="12006" y="11961"/>
                  </a:lnTo>
                  <a:cubicBezTo>
                    <a:pt x="12006" y="12007"/>
                    <a:pt x="12006" y="12075"/>
                    <a:pt x="11983" y="12121"/>
                  </a:cubicBezTo>
                  <a:cubicBezTo>
                    <a:pt x="12029" y="12167"/>
                    <a:pt x="12052" y="12235"/>
                    <a:pt x="12052" y="12304"/>
                  </a:cubicBezTo>
                  <a:lnTo>
                    <a:pt x="12029" y="12441"/>
                  </a:lnTo>
                  <a:cubicBezTo>
                    <a:pt x="12029" y="12532"/>
                    <a:pt x="12006" y="12623"/>
                    <a:pt x="11983" y="12714"/>
                  </a:cubicBezTo>
                  <a:cubicBezTo>
                    <a:pt x="11961" y="12806"/>
                    <a:pt x="11938" y="12920"/>
                    <a:pt x="11938" y="13011"/>
                  </a:cubicBezTo>
                  <a:cubicBezTo>
                    <a:pt x="11915" y="13102"/>
                    <a:pt x="11892" y="13217"/>
                    <a:pt x="11892" y="13308"/>
                  </a:cubicBezTo>
                  <a:cubicBezTo>
                    <a:pt x="11892" y="13399"/>
                    <a:pt x="11869" y="13468"/>
                    <a:pt x="11869" y="13536"/>
                  </a:cubicBezTo>
                  <a:lnTo>
                    <a:pt x="11869" y="13605"/>
                  </a:lnTo>
                  <a:cubicBezTo>
                    <a:pt x="11869" y="13673"/>
                    <a:pt x="11869" y="13719"/>
                    <a:pt x="11869" y="13787"/>
                  </a:cubicBezTo>
                  <a:cubicBezTo>
                    <a:pt x="11847" y="13833"/>
                    <a:pt x="11847" y="13879"/>
                    <a:pt x="11847" y="13924"/>
                  </a:cubicBezTo>
                  <a:cubicBezTo>
                    <a:pt x="11847" y="13993"/>
                    <a:pt x="11847" y="14061"/>
                    <a:pt x="11824" y="14130"/>
                  </a:cubicBezTo>
                  <a:cubicBezTo>
                    <a:pt x="11801" y="14198"/>
                    <a:pt x="11755" y="14244"/>
                    <a:pt x="11687" y="14267"/>
                  </a:cubicBezTo>
                  <a:lnTo>
                    <a:pt x="11892" y="14426"/>
                  </a:lnTo>
                  <a:cubicBezTo>
                    <a:pt x="12212" y="14677"/>
                    <a:pt x="12486" y="14883"/>
                    <a:pt x="12737" y="15065"/>
                  </a:cubicBezTo>
                  <a:cubicBezTo>
                    <a:pt x="12919" y="15202"/>
                    <a:pt x="13079" y="15317"/>
                    <a:pt x="13239" y="15431"/>
                  </a:cubicBezTo>
                  <a:cubicBezTo>
                    <a:pt x="13239" y="15385"/>
                    <a:pt x="13262" y="15339"/>
                    <a:pt x="13307" y="15294"/>
                  </a:cubicBezTo>
                  <a:cubicBezTo>
                    <a:pt x="13307" y="15271"/>
                    <a:pt x="13330" y="15271"/>
                    <a:pt x="13353" y="15271"/>
                  </a:cubicBezTo>
                  <a:cubicBezTo>
                    <a:pt x="13376" y="15225"/>
                    <a:pt x="13399" y="15180"/>
                    <a:pt x="13421" y="15134"/>
                  </a:cubicBezTo>
                  <a:lnTo>
                    <a:pt x="13444" y="15111"/>
                  </a:lnTo>
                  <a:cubicBezTo>
                    <a:pt x="13490" y="15020"/>
                    <a:pt x="13558" y="14951"/>
                    <a:pt x="13604" y="14860"/>
                  </a:cubicBezTo>
                  <a:lnTo>
                    <a:pt x="13627" y="14837"/>
                  </a:lnTo>
                  <a:cubicBezTo>
                    <a:pt x="13673" y="14792"/>
                    <a:pt x="13695" y="14723"/>
                    <a:pt x="13741" y="14677"/>
                  </a:cubicBezTo>
                  <a:lnTo>
                    <a:pt x="13809" y="14586"/>
                  </a:lnTo>
                  <a:cubicBezTo>
                    <a:pt x="13832" y="14540"/>
                    <a:pt x="13855" y="14495"/>
                    <a:pt x="13878" y="14472"/>
                  </a:cubicBezTo>
                  <a:cubicBezTo>
                    <a:pt x="13901" y="14404"/>
                    <a:pt x="13946" y="14358"/>
                    <a:pt x="13969" y="14312"/>
                  </a:cubicBezTo>
                  <a:lnTo>
                    <a:pt x="14038" y="14221"/>
                  </a:lnTo>
                  <a:cubicBezTo>
                    <a:pt x="14061" y="14175"/>
                    <a:pt x="14083" y="14130"/>
                    <a:pt x="14129" y="14084"/>
                  </a:cubicBezTo>
                  <a:cubicBezTo>
                    <a:pt x="14175" y="14015"/>
                    <a:pt x="14220" y="13947"/>
                    <a:pt x="14266" y="13856"/>
                  </a:cubicBezTo>
                  <a:lnTo>
                    <a:pt x="14289" y="13833"/>
                  </a:lnTo>
                  <a:cubicBezTo>
                    <a:pt x="14334" y="13764"/>
                    <a:pt x="14380" y="13673"/>
                    <a:pt x="14426" y="13605"/>
                  </a:cubicBezTo>
                  <a:cubicBezTo>
                    <a:pt x="14471" y="13559"/>
                    <a:pt x="14494" y="13513"/>
                    <a:pt x="14540" y="13491"/>
                  </a:cubicBezTo>
                  <a:lnTo>
                    <a:pt x="14586" y="13399"/>
                  </a:lnTo>
                  <a:lnTo>
                    <a:pt x="14631" y="13376"/>
                  </a:lnTo>
                  <a:cubicBezTo>
                    <a:pt x="14654" y="13308"/>
                    <a:pt x="14700" y="13262"/>
                    <a:pt x="14768" y="13217"/>
                  </a:cubicBezTo>
                  <a:cubicBezTo>
                    <a:pt x="14814" y="13171"/>
                    <a:pt x="14859" y="13148"/>
                    <a:pt x="14905" y="13125"/>
                  </a:cubicBezTo>
                  <a:cubicBezTo>
                    <a:pt x="14951" y="13102"/>
                    <a:pt x="14974" y="13080"/>
                    <a:pt x="15019" y="13057"/>
                  </a:cubicBezTo>
                  <a:cubicBezTo>
                    <a:pt x="15042" y="13034"/>
                    <a:pt x="15088" y="13011"/>
                    <a:pt x="15156" y="12966"/>
                  </a:cubicBezTo>
                  <a:cubicBezTo>
                    <a:pt x="15202" y="12943"/>
                    <a:pt x="15225" y="12897"/>
                    <a:pt x="15270" y="12874"/>
                  </a:cubicBezTo>
                  <a:cubicBezTo>
                    <a:pt x="15293" y="12851"/>
                    <a:pt x="15316" y="12829"/>
                    <a:pt x="15362" y="12806"/>
                  </a:cubicBezTo>
                  <a:cubicBezTo>
                    <a:pt x="15453" y="12737"/>
                    <a:pt x="15521" y="12692"/>
                    <a:pt x="15613" y="12646"/>
                  </a:cubicBezTo>
                  <a:cubicBezTo>
                    <a:pt x="15704" y="12577"/>
                    <a:pt x="15795" y="12555"/>
                    <a:pt x="15887" y="12509"/>
                  </a:cubicBezTo>
                  <a:cubicBezTo>
                    <a:pt x="15955" y="12486"/>
                    <a:pt x="16001" y="12463"/>
                    <a:pt x="16069" y="12441"/>
                  </a:cubicBezTo>
                  <a:cubicBezTo>
                    <a:pt x="16115" y="12441"/>
                    <a:pt x="16160" y="12441"/>
                    <a:pt x="16229" y="12418"/>
                  </a:cubicBezTo>
                  <a:cubicBezTo>
                    <a:pt x="16275" y="12418"/>
                    <a:pt x="16297" y="12463"/>
                    <a:pt x="16320" y="12486"/>
                  </a:cubicBezTo>
                  <a:cubicBezTo>
                    <a:pt x="16366" y="12509"/>
                    <a:pt x="16412" y="12532"/>
                    <a:pt x="16434" y="12555"/>
                  </a:cubicBezTo>
                  <a:cubicBezTo>
                    <a:pt x="16457" y="12577"/>
                    <a:pt x="16457" y="12600"/>
                    <a:pt x="16480" y="12646"/>
                  </a:cubicBezTo>
                  <a:cubicBezTo>
                    <a:pt x="16480" y="12669"/>
                    <a:pt x="16480" y="12669"/>
                    <a:pt x="16480" y="12692"/>
                  </a:cubicBezTo>
                  <a:cubicBezTo>
                    <a:pt x="16480" y="12714"/>
                    <a:pt x="16480" y="12737"/>
                    <a:pt x="16480" y="12760"/>
                  </a:cubicBezTo>
                  <a:cubicBezTo>
                    <a:pt x="16480" y="12806"/>
                    <a:pt x="16480" y="12851"/>
                    <a:pt x="16480" y="12897"/>
                  </a:cubicBezTo>
                  <a:cubicBezTo>
                    <a:pt x="16457" y="12988"/>
                    <a:pt x="16434" y="13057"/>
                    <a:pt x="16412" y="13125"/>
                  </a:cubicBezTo>
                  <a:cubicBezTo>
                    <a:pt x="16389" y="13217"/>
                    <a:pt x="16366" y="13285"/>
                    <a:pt x="16343" y="13376"/>
                  </a:cubicBezTo>
                  <a:lnTo>
                    <a:pt x="16297" y="13468"/>
                  </a:lnTo>
                  <a:cubicBezTo>
                    <a:pt x="16275" y="13536"/>
                    <a:pt x="16252" y="13582"/>
                    <a:pt x="16229" y="13627"/>
                  </a:cubicBezTo>
                  <a:cubicBezTo>
                    <a:pt x="16206" y="13696"/>
                    <a:pt x="16183" y="13787"/>
                    <a:pt x="16183" y="13856"/>
                  </a:cubicBezTo>
                  <a:cubicBezTo>
                    <a:pt x="16160" y="13924"/>
                    <a:pt x="16138" y="13970"/>
                    <a:pt x="16115" y="14038"/>
                  </a:cubicBezTo>
                  <a:cubicBezTo>
                    <a:pt x="16092" y="14084"/>
                    <a:pt x="16092" y="14152"/>
                    <a:pt x="16069" y="14198"/>
                  </a:cubicBezTo>
                  <a:cubicBezTo>
                    <a:pt x="16046" y="14289"/>
                    <a:pt x="16001" y="14381"/>
                    <a:pt x="15978" y="14449"/>
                  </a:cubicBezTo>
                  <a:cubicBezTo>
                    <a:pt x="15932" y="14518"/>
                    <a:pt x="15887" y="14609"/>
                    <a:pt x="15818" y="14677"/>
                  </a:cubicBezTo>
                  <a:lnTo>
                    <a:pt x="15795" y="14723"/>
                  </a:lnTo>
                  <a:cubicBezTo>
                    <a:pt x="15750" y="14792"/>
                    <a:pt x="15727" y="14860"/>
                    <a:pt x="15681" y="14906"/>
                  </a:cubicBezTo>
                  <a:lnTo>
                    <a:pt x="15613" y="15043"/>
                  </a:lnTo>
                  <a:cubicBezTo>
                    <a:pt x="15521" y="15157"/>
                    <a:pt x="15453" y="15271"/>
                    <a:pt x="15362" y="15385"/>
                  </a:cubicBezTo>
                  <a:cubicBezTo>
                    <a:pt x="15316" y="15453"/>
                    <a:pt x="15270" y="15545"/>
                    <a:pt x="15202" y="15613"/>
                  </a:cubicBezTo>
                  <a:lnTo>
                    <a:pt x="15156" y="15705"/>
                  </a:lnTo>
                  <a:cubicBezTo>
                    <a:pt x="15133" y="15750"/>
                    <a:pt x="15111" y="15796"/>
                    <a:pt x="15065" y="15842"/>
                  </a:cubicBezTo>
                  <a:cubicBezTo>
                    <a:pt x="15042" y="15887"/>
                    <a:pt x="15019" y="15933"/>
                    <a:pt x="14996" y="15978"/>
                  </a:cubicBezTo>
                  <a:lnTo>
                    <a:pt x="14928" y="16070"/>
                  </a:lnTo>
                  <a:lnTo>
                    <a:pt x="14905" y="16115"/>
                  </a:lnTo>
                  <a:cubicBezTo>
                    <a:pt x="14882" y="16138"/>
                    <a:pt x="14859" y="16161"/>
                    <a:pt x="14837" y="16184"/>
                  </a:cubicBezTo>
                  <a:lnTo>
                    <a:pt x="14837" y="16207"/>
                  </a:lnTo>
                  <a:cubicBezTo>
                    <a:pt x="14814" y="16230"/>
                    <a:pt x="14791" y="16252"/>
                    <a:pt x="14745" y="16275"/>
                  </a:cubicBezTo>
                  <a:cubicBezTo>
                    <a:pt x="14745" y="16298"/>
                    <a:pt x="14745" y="16298"/>
                    <a:pt x="14745" y="16321"/>
                  </a:cubicBezTo>
                  <a:cubicBezTo>
                    <a:pt x="14768" y="16298"/>
                    <a:pt x="14791" y="16275"/>
                    <a:pt x="14837" y="16275"/>
                  </a:cubicBezTo>
                  <a:cubicBezTo>
                    <a:pt x="14859" y="16275"/>
                    <a:pt x="14882" y="16298"/>
                    <a:pt x="14905" y="16298"/>
                  </a:cubicBezTo>
                  <a:cubicBezTo>
                    <a:pt x="14928" y="16275"/>
                    <a:pt x="14951" y="16230"/>
                    <a:pt x="14996" y="16207"/>
                  </a:cubicBezTo>
                  <a:cubicBezTo>
                    <a:pt x="15042" y="16184"/>
                    <a:pt x="15088" y="16161"/>
                    <a:pt x="15133" y="16138"/>
                  </a:cubicBezTo>
                  <a:cubicBezTo>
                    <a:pt x="15202" y="16115"/>
                    <a:pt x="15293" y="16093"/>
                    <a:pt x="15362" y="16047"/>
                  </a:cubicBezTo>
                  <a:cubicBezTo>
                    <a:pt x="15407" y="16024"/>
                    <a:pt x="15453" y="16001"/>
                    <a:pt x="15521" y="15978"/>
                  </a:cubicBezTo>
                  <a:lnTo>
                    <a:pt x="15613" y="15933"/>
                  </a:lnTo>
                  <a:cubicBezTo>
                    <a:pt x="15704" y="15887"/>
                    <a:pt x="15795" y="15842"/>
                    <a:pt x="15864" y="15796"/>
                  </a:cubicBezTo>
                  <a:cubicBezTo>
                    <a:pt x="15909" y="15773"/>
                    <a:pt x="15955" y="15750"/>
                    <a:pt x="16024" y="15727"/>
                  </a:cubicBezTo>
                  <a:cubicBezTo>
                    <a:pt x="16115" y="15659"/>
                    <a:pt x="16206" y="15613"/>
                    <a:pt x="16320" y="15545"/>
                  </a:cubicBezTo>
                  <a:lnTo>
                    <a:pt x="16412" y="15499"/>
                  </a:lnTo>
                  <a:cubicBezTo>
                    <a:pt x="16526" y="15453"/>
                    <a:pt x="16640" y="15385"/>
                    <a:pt x="16754" y="15339"/>
                  </a:cubicBezTo>
                  <a:cubicBezTo>
                    <a:pt x="16868" y="15271"/>
                    <a:pt x="17005" y="15202"/>
                    <a:pt x="17119" y="15157"/>
                  </a:cubicBezTo>
                  <a:cubicBezTo>
                    <a:pt x="17165" y="15134"/>
                    <a:pt x="17210" y="15111"/>
                    <a:pt x="17279" y="15088"/>
                  </a:cubicBezTo>
                  <a:lnTo>
                    <a:pt x="17416" y="15088"/>
                  </a:lnTo>
                  <a:cubicBezTo>
                    <a:pt x="17439" y="15111"/>
                    <a:pt x="17439" y="15111"/>
                    <a:pt x="17462" y="15111"/>
                  </a:cubicBezTo>
                  <a:cubicBezTo>
                    <a:pt x="17507" y="15088"/>
                    <a:pt x="17576" y="15088"/>
                    <a:pt x="17621" y="15088"/>
                  </a:cubicBezTo>
                  <a:cubicBezTo>
                    <a:pt x="17713" y="15065"/>
                    <a:pt x="17781" y="15043"/>
                    <a:pt x="17850" y="15043"/>
                  </a:cubicBezTo>
                  <a:cubicBezTo>
                    <a:pt x="17941" y="15020"/>
                    <a:pt x="18032" y="14997"/>
                    <a:pt x="18101" y="14997"/>
                  </a:cubicBezTo>
                  <a:cubicBezTo>
                    <a:pt x="18192" y="14974"/>
                    <a:pt x="18306" y="14974"/>
                    <a:pt x="18420" y="14974"/>
                  </a:cubicBezTo>
                  <a:lnTo>
                    <a:pt x="18671" y="14974"/>
                  </a:lnTo>
                  <a:cubicBezTo>
                    <a:pt x="18717" y="14997"/>
                    <a:pt x="18785" y="14997"/>
                    <a:pt x="18854" y="15020"/>
                  </a:cubicBezTo>
                  <a:cubicBezTo>
                    <a:pt x="18968" y="15065"/>
                    <a:pt x="19059" y="15134"/>
                    <a:pt x="19105" y="15248"/>
                  </a:cubicBezTo>
                  <a:cubicBezTo>
                    <a:pt x="19151" y="15317"/>
                    <a:pt x="19128" y="15431"/>
                    <a:pt x="19082" y="15522"/>
                  </a:cubicBezTo>
                  <a:lnTo>
                    <a:pt x="19082" y="15545"/>
                  </a:lnTo>
                  <a:cubicBezTo>
                    <a:pt x="19082" y="15568"/>
                    <a:pt x="19059" y="15590"/>
                    <a:pt x="19036" y="15613"/>
                  </a:cubicBezTo>
                  <a:cubicBezTo>
                    <a:pt x="19036" y="15636"/>
                    <a:pt x="19014" y="15659"/>
                    <a:pt x="18991" y="15682"/>
                  </a:cubicBezTo>
                  <a:cubicBezTo>
                    <a:pt x="18945" y="15705"/>
                    <a:pt x="18922" y="15727"/>
                    <a:pt x="18877" y="15773"/>
                  </a:cubicBezTo>
                  <a:cubicBezTo>
                    <a:pt x="18831" y="15796"/>
                    <a:pt x="18808" y="15819"/>
                    <a:pt x="18763" y="15842"/>
                  </a:cubicBezTo>
                  <a:lnTo>
                    <a:pt x="18740" y="15887"/>
                  </a:lnTo>
                  <a:cubicBezTo>
                    <a:pt x="18717" y="15910"/>
                    <a:pt x="18671" y="15956"/>
                    <a:pt x="18648" y="16001"/>
                  </a:cubicBezTo>
                  <a:cubicBezTo>
                    <a:pt x="18603" y="16024"/>
                    <a:pt x="18534" y="16070"/>
                    <a:pt x="18489" y="16115"/>
                  </a:cubicBezTo>
                  <a:cubicBezTo>
                    <a:pt x="18443" y="16138"/>
                    <a:pt x="18420" y="16161"/>
                    <a:pt x="18375" y="16161"/>
                  </a:cubicBezTo>
                  <a:cubicBezTo>
                    <a:pt x="18352" y="16207"/>
                    <a:pt x="18329" y="16230"/>
                    <a:pt x="18306" y="16275"/>
                  </a:cubicBezTo>
                  <a:lnTo>
                    <a:pt x="18283" y="16298"/>
                  </a:lnTo>
                  <a:cubicBezTo>
                    <a:pt x="18260" y="16344"/>
                    <a:pt x="18238" y="16389"/>
                    <a:pt x="18192" y="16435"/>
                  </a:cubicBezTo>
                  <a:cubicBezTo>
                    <a:pt x="18146" y="16503"/>
                    <a:pt x="18123" y="16549"/>
                    <a:pt x="18055" y="16595"/>
                  </a:cubicBezTo>
                  <a:cubicBezTo>
                    <a:pt x="18009" y="16640"/>
                    <a:pt x="17918" y="16686"/>
                    <a:pt x="17827" y="16732"/>
                  </a:cubicBezTo>
                  <a:cubicBezTo>
                    <a:pt x="17804" y="16732"/>
                    <a:pt x="17781" y="16755"/>
                    <a:pt x="17758" y="16755"/>
                  </a:cubicBezTo>
                  <a:cubicBezTo>
                    <a:pt x="17713" y="16777"/>
                    <a:pt x="17690" y="16800"/>
                    <a:pt x="17644" y="16800"/>
                  </a:cubicBezTo>
                  <a:cubicBezTo>
                    <a:pt x="17598" y="16823"/>
                    <a:pt x="17553" y="16846"/>
                    <a:pt x="17507" y="16869"/>
                  </a:cubicBezTo>
                  <a:cubicBezTo>
                    <a:pt x="17462" y="16891"/>
                    <a:pt x="17416" y="16914"/>
                    <a:pt x="17370" y="16937"/>
                  </a:cubicBezTo>
                  <a:cubicBezTo>
                    <a:pt x="17325" y="16960"/>
                    <a:pt x="17279" y="16983"/>
                    <a:pt x="17233" y="17006"/>
                  </a:cubicBezTo>
                  <a:lnTo>
                    <a:pt x="17142" y="17051"/>
                  </a:lnTo>
                  <a:cubicBezTo>
                    <a:pt x="17096" y="17074"/>
                    <a:pt x="17028" y="17120"/>
                    <a:pt x="16982" y="17143"/>
                  </a:cubicBezTo>
                  <a:lnTo>
                    <a:pt x="16959" y="17165"/>
                  </a:lnTo>
                  <a:lnTo>
                    <a:pt x="16914" y="17188"/>
                  </a:lnTo>
                  <a:cubicBezTo>
                    <a:pt x="16868" y="17211"/>
                    <a:pt x="16822" y="17257"/>
                    <a:pt x="16777" y="17279"/>
                  </a:cubicBezTo>
                  <a:lnTo>
                    <a:pt x="16708" y="17302"/>
                  </a:lnTo>
                  <a:cubicBezTo>
                    <a:pt x="16663" y="17325"/>
                    <a:pt x="16617" y="17348"/>
                    <a:pt x="16571" y="17371"/>
                  </a:cubicBezTo>
                  <a:lnTo>
                    <a:pt x="16526" y="17394"/>
                  </a:lnTo>
                  <a:lnTo>
                    <a:pt x="16457" y="17439"/>
                  </a:lnTo>
                  <a:cubicBezTo>
                    <a:pt x="16434" y="17462"/>
                    <a:pt x="16412" y="17462"/>
                    <a:pt x="16366" y="17485"/>
                  </a:cubicBezTo>
                  <a:lnTo>
                    <a:pt x="16389" y="17485"/>
                  </a:lnTo>
                  <a:cubicBezTo>
                    <a:pt x="16457" y="17531"/>
                    <a:pt x="16526" y="17553"/>
                    <a:pt x="16594" y="17599"/>
                  </a:cubicBezTo>
                  <a:cubicBezTo>
                    <a:pt x="16663" y="17668"/>
                    <a:pt x="16731" y="17713"/>
                    <a:pt x="16800" y="17759"/>
                  </a:cubicBezTo>
                  <a:cubicBezTo>
                    <a:pt x="16891" y="17804"/>
                    <a:pt x="16982" y="17873"/>
                    <a:pt x="17074" y="17919"/>
                  </a:cubicBezTo>
                  <a:cubicBezTo>
                    <a:pt x="17142" y="17964"/>
                    <a:pt x="17210" y="18010"/>
                    <a:pt x="17279" y="18056"/>
                  </a:cubicBezTo>
                  <a:cubicBezTo>
                    <a:pt x="17347" y="18101"/>
                    <a:pt x="17439" y="18147"/>
                    <a:pt x="17507" y="18193"/>
                  </a:cubicBezTo>
                  <a:cubicBezTo>
                    <a:pt x="17598" y="18238"/>
                    <a:pt x="17667" y="18284"/>
                    <a:pt x="17735" y="18329"/>
                  </a:cubicBezTo>
                  <a:cubicBezTo>
                    <a:pt x="17850" y="18375"/>
                    <a:pt x="17941" y="18444"/>
                    <a:pt x="18032" y="18512"/>
                  </a:cubicBezTo>
                  <a:lnTo>
                    <a:pt x="18192" y="18626"/>
                  </a:lnTo>
                  <a:cubicBezTo>
                    <a:pt x="18283" y="18672"/>
                    <a:pt x="18397" y="18740"/>
                    <a:pt x="18489" y="18809"/>
                  </a:cubicBezTo>
                  <a:lnTo>
                    <a:pt x="18603" y="18854"/>
                  </a:lnTo>
                  <a:cubicBezTo>
                    <a:pt x="18671" y="18900"/>
                    <a:pt x="18740" y="18946"/>
                    <a:pt x="18808" y="18991"/>
                  </a:cubicBezTo>
                  <a:cubicBezTo>
                    <a:pt x="18854" y="18991"/>
                    <a:pt x="18900" y="19014"/>
                    <a:pt x="18922" y="19037"/>
                  </a:cubicBezTo>
                  <a:cubicBezTo>
                    <a:pt x="18968" y="19060"/>
                    <a:pt x="18991" y="19060"/>
                    <a:pt x="19014" y="19083"/>
                  </a:cubicBezTo>
                  <a:cubicBezTo>
                    <a:pt x="19082" y="19128"/>
                    <a:pt x="19173" y="19151"/>
                    <a:pt x="19219" y="19174"/>
                  </a:cubicBezTo>
                  <a:lnTo>
                    <a:pt x="19196" y="19174"/>
                  </a:lnTo>
                  <a:cubicBezTo>
                    <a:pt x="19288" y="19220"/>
                    <a:pt x="19379" y="19265"/>
                    <a:pt x="19470" y="19334"/>
                  </a:cubicBezTo>
                  <a:cubicBezTo>
                    <a:pt x="19584" y="19379"/>
                    <a:pt x="19653" y="19425"/>
                    <a:pt x="19721" y="19494"/>
                  </a:cubicBezTo>
                  <a:cubicBezTo>
                    <a:pt x="19744" y="19471"/>
                    <a:pt x="19767" y="19471"/>
                    <a:pt x="19790" y="19471"/>
                  </a:cubicBezTo>
                  <a:cubicBezTo>
                    <a:pt x="19835" y="19471"/>
                    <a:pt x="19858" y="19494"/>
                    <a:pt x="19881" y="19494"/>
                  </a:cubicBezTo>
                  <a:cubicBezTo>
                    <a:pt x="19972" y="19562"/>
                    <a:pt x="19995" y="19676"/>
                    <a:pt x="19949" y="19767"/>
                  </a:cubicBezTo>
                  <a:cubicBezTo>
                    <a:pt x="19927" y="19790"/>
                    <a:pt x="19904" y="19836"/>
                    <a:pt x="19881" y="19882"/>
                  </a:cubicBezTo>
                  <a:cubicBezTo>
                    <a:pt x="19858" y="19950"/>
                    <a:pt x="19835" y="20041"/>
                    <a:pt x="19790" y="20110"/>
                  </a:cubicBezTo>
                  <a:lnTo>
                    <a:pt x="19790" y="20155"/>
                  </a:lnTo>
                  <a:lnTo>
                    <a:pt x="19767" y="20247"/>
                  </a:lnTo>
                  <a:cubicBezTo>
                    <a:pt x="19744" y="20315"/>
                    <a:pt x="19721" y="20384"/>
                    <a:pt x="19698" y="20475"/>
                  </a:cubicBezTo>
                  <a:cubicBezTo>
                    <a:pt x="19653" y="20680"/>
                    <a:pt x="19561" y="20909"/>
                    <a:pt x="19470" y="21068"/>
                  </a:cubicBezTo>
                  <a:cubicBezTo>
                    <a:pt x="19402" y="21205"/>
                    <a:pt x="19333" y="21342"/>
                    <a:pt x="19265" y="21479"/>
                  </a:cubicBezTo>
                  <a:lnTo>
                    <a:pt x="19196" y="21593"/>
                  </a:lnTo>
                  <a:cubicBezTo>
                    <a:pt x="19151" y="21685"/>
                    <a:pt x="19082" y="21776"/>
                    <a:pt x="19036" y="21890"/>
                  </a:cubicBezTo>
                  <a:cubicBezTo>
                    <a:pt x="19014" y="21913"/>
                    <a:pt x="18991" y="21959"/>
                    <a:pt x="18991" y="21981"/>
                  </a:cubicBezTo>
                  <a:cubicBezTo>
                    <a:pt x="18968" y="22027"/>
                    <a:pt x="18945" y="22050"/>
                    <a:pt x="18922" y="22096"/>
                  </a:cubicBezTo>
                  <a:lnTo>
                    <a:pt x="18900" y="22141"/>
                  </a:lnTo>
                  <a:lnTo>
                    <a:pt x="18831" y="22278"/>
                  </a:lnTo>
                  <a:cubicBezTo>
                    <a:pt x="18763" y="22392"/>
                    <a:pt x="18694" y="22506"/>
                    <a:pt x="18603" y="22666"/>
                  </a:cubicBezTo>
                  <a:cubicBezTo>
                    <a:pt x="18534" y="22803"/>
                    <a:pt x="18443" y="22940"/>
                    <a:pt x="18352" y="23077"/>
                  </a:cubicBezTo>
                  <a:lnTo>
                    <a:pt x="18283" y="23168"/>
                  </a:lnTo>
                  <a:lnTo>
                    <a:pt x="18215" y="23283"/>
                  </a:lnTo>
                  <a:cubicBezTo>
                    <a:pt x="18146" y="23397"/>
                    <a:pt x="18055" y="23511"/>
                    <a:pt x="17987" y="23625"/>
                  </a:cubicBezTo>
                  <a:cubicBezTo>
                    <a:pt x="17964" y="23693"/>
                    <a:pt x="17918" y="23762"/>
                    <a:pt x="17895" y="23808"/>
                  </a:cubicBezTo>
                  <a:cubicBezTo>
                    <a:pt x="17827" y="23899"/>
                    <a:pt x="17781" y="23990"/>
                    <a:pt x="17735" y="24081"/>
                  </a:cubicBezTo>
                  <a:cubicBezTo>
                    <a:pt x="17713" y="24127"/>
                    <a:pt x="17667" y="24173"/>
                    <a:pt x="17644" y="24218"/>
                  </a:cubicBezTo>
                  <a:cubicBezTo>
                    <a:pt x="17621" y="24264"/>
                    <a:pt x="17598" y="24287"/>
                    <a:pt x="17576" y="24333"/>
                  </a:cubicBezTo>
                  <a:cubicBezTo>
                    <a:pt x="17530" y="24424"/>
                    <a:pt x="17484" y="24492"/>
                    <a:pt x="17439" y="24584"/>
                  </a:cubicBezTo>
                  <a:lnTo>
                    <a:pt x="16982" y="25246"/>
                  </a:lnTo>
                  <a:lnTo>
                    <a:pt x="16822" y="25497"/>
                  </a:lnTo>
                  <a:cubicBezTo>
                    <a:pt x="16777" y="25542"/>
                    <a:pt x="16754" y="25611"/>
                    <a:pt x="16708" y="25656"/>
                  </a:cubicBezTo>
                  <a:lnTo>
                    <a:pt x="16663" y="25725"/>
                  </a:lnTo>
                  <a:cubicBezTo>
                    <a:pt x="16640" y="25770"/>
                    <a:pt x="16594" y="25816"/>
                    <a:pt x="16571" y="25862"/>
                  </a:cubicBezTo>
                  <a:lnTo>
                    <a:pt x="16503" y="25953"/>
                  </a:lnTo>
                  <a:cubicBezTo>
                    <a:pt x="16480" y="25999"/>
                    <a:pt x="16434" y="26067"/>
                    <a:pt x="16412" y="26113"/>
                  </a:cubicBezTo>
                  <a:lnTo>
                    <a:pt x="16343" y="26204"/>
                  </a:lnTo>
                  <a:lnTo>
                    <a:pt x="16297" y="26273"/>
                  </a:lnTo>
                  <a:cubicBezTo>
                    <a:pt x="16252" y="26318"/>
                    <a:pt x="16229" y="26364"/>
                    <a:pt x="16183" y="26410"/>
                  </a:cubicBezTo>
                  <a:lnTo>
                    <a:pt x="16069" y="26569"/>
                  </a:lnTo>
                  <a:cubicBezTo>
                    <a:pt x="16001" y="26661"/>
                    <a:pt x="15932" y="26775"/>
                    <a:pt x="15864" y="26866"/>
                  </a:cubicBezTo>
                  <a:cubicBezTo>
                    <a:pt x="15795" y="26935"/>
                    <a:pt x="15750" y="27003"/>
                    <a:pt x="15704" y="27072"/>
                  </a:cubicBezTo>
                  <a:cubicBezTo>
                    <a:pt x="15636" y="27163"/>
                    <a:pt x="15567" y="27231"/>
                    <a:pt x="15521" y="27300"/>
                  </a:cubicBezTo>
                  <a:cubicBezTo>
                    <a:pt x="15453" y="27391"/>
                    <a:pt x="15384" y="27460"/>
                    <a:pt x="15339" y="27551"/>
                  </a:cubicBezTo>
                  <a:cubicBezTo>
                    <a:pt x="15179" y="27756"/>
                    <a:pt x="15019" y="27962"/>
                    <a:pt x="14837" y="28167"/>
                  </a:cubicBezTo>
                  <a:lnTo>
                    <a:pt x="14814" y="28190"/>
                  </a:lnTo>
                  <a:cubicBezTo>
                    <a:pt x="14768" y="28236"/>
                    <a:pt x="14723" y="28281"/>
                    <a:pt x="14700" y="28350"/>
                  </a:cubicBezTo>
                  <a:cubicBezTo>
                    <a:pt x="14677" y="28373"/>
                    <a:pt x="14654" y="28395"/>
                    <a:pt x="14608" y="28441"/>
                  </a:cubicBezTo>
                  <a:cubicBezTo>
                    <a:pt x="14586" y="28464"/>
                    <a:pt x="14563" y="28487"/>
                    <a:pt x="14563" y="28510"/>
                  </a:cubicBezTo>
                  <a:cubicBezTo>
                    <a:pt x="14563" y="28532"/>
                    <a:pt x="14540" y="28532"/>
                    <a:pt x="14540" y="28555"/>
                  </a:cubicBezTo>
                  <a:cubicBezTo>
                    <a:pt x="14540" y="28601"/>
                    <a:pt x="14517" y="28624"/>
                    <a:pt x="14494" y="28646"/>
                  </a:cubicBezTo>
                  <a:cubicBezTo>
                    <a:pt x="14471" y="28692"/>
                    <a:pt x="14403" y="28715"/>
                    <a:pt x="14357" y="28715"/>
                  </a:cubicBezTo>
                  <a:lnTo>
                    <a:pt x="14312" y="28715"/>
                  </a:lnTo>
                  <a:cubicBezTo>
                    <a:pt x="14289" y="28692"/>
                    <a:pt x="14243" y="28692"/>
                    <a:pt x="14220" y="28669"/>
                  </a:cubicBezTo>
                  <a:lnTo>
                    <a:pt x="14175" y="28646"/>
                  </a:lnTo>
                  <a:cubicBezTo>
                    <a:pt x="14129" y="28624"/>
                    <a:pt x="14106" y="28601"/>
                    <a:pt x="14061" y="28601"/>
                  </a:cubicBezTo>
                  <a:cubicBezTo>
                    <a:pt x="14015" y="28578"/>
                    <a:pt x="13969" y="28555"/>
                    <a:pt x="13924" y="28532"/>
                  </a:cubicBezTo>
                  <a:lnTo>
                    <a:pt x="13832" y="28487"/>
                  </a:lnTo>
                  <a:lnTo>
                    <a:pt x="13809" y="28464"/>
                  </a:lnTo>
                  <a:cubicBezTo>
                    <a:pt x="13764" y="28441"/>
                    <a:pt x="13695" y="28418"/>
                    <a:pt x="13650" y="28395"/>
                  </a:cubicBezTo>
                  <a:cubicBezTo>
                    <a:pt x="13627" y="28373"/>
                    <a:pt x="13581" y="28373"/>
                    <a:pt x="13558" y="28350"/>
                  </a:cubicBezTo>
                  <a:cubicBezTo>
                    <a:pt x="13513" y="28327"/>
                    <a:pt x="13467" y="28304"/>
                    <a:pt x="13444" y="28281"/>
                  </a:cubicBezTo>
                  <a:lnTo>
                    <a:pt x="13262" y="28190"/>
                  </a:lnTo>
                  <a:cubicBezTo>
                    <a:pt x="13148" y="28144"/>
                    <a:pt x="13056" y="28099"/>
                    <a:pt x="12942" y="28030"/>
                  </a:cubicBezTo>
                  <a:cubicBezTo>
                    <a:pt x="12874" y="27985"/>
                    <a:pt x="12805" y="27962"/>
                    <a:pt x="12714" y="27916"/>
                  </a:cubicBezTo>
                  <a:cubicBezTo>
                    <a:pt x="12645" y="27870"/>
                    <a:pt x="12577" y="27825"/>
                    <a:pt x="12486" y="27779"/>
                  </a:cubicBezTo>
                  <a:cubicBezTo>
                    <a:pt x="12417" y="27756"/>
                    <a:pt x="12349" y="27711"/>
                    <a:pt x="12257" y="27665"/>
                  </a:cubicBezTo>
                  <a:cubicBezTo>
                    <a:pt x="12212" y="27642"/>
                    <a:pt x="12166" y="27619"/>
                    <a:pt x="12120" y="27574"/>
                  </a:cubicBezTo>
                  <a:cubicBezTo>
                    <a:pt x="12098" y="27574"/>
                    <a:pt x="12052" y="27551"/>
                    <a:pt x="12029" y="27528"/>
                  </a:cubicBezTo>
                  <a:cubicBezTo>
                    <a:pt x="11869" y="27437"/>
                    <a:pt x="11710" y="27345"/>
                    <a:pt x="11550" y="27254"/>
                  </a:cubicBezTo>
                  <a:cubicBezTo>
                    <a:pt x="11390" y="27163"/>
                    <a:pt x="11207" y="27072"/>
                    <a:pt x="11048" y="26980"/>
                  </a:cubicBezTo>
                  <a:cubicBezTo>
                    <a:pt x="10956" y="26912"/>
                    <a:pt x="10842" y="26843"/>
                    <a:pt x="10728" y="26775"/>
                  </a:cubicBezTo>
                  <a:lnTo>
                    <a:pt x="10614" y="26706"/>
                  </a:lnTo>
                  <a:cubicBezTo>
                    <a:pt x="10545" y="26661"/>
                    <a:pt x="10477" y="26615"/>
                    <a:pt x="10386" y="26569"/>
                  </a:cubicBezTo>
                  <a:cubicBezTo>
                    <a:pt x="10317" y="26524"/>
                    <a:pt x="10226" y="26455"/>
                    <a:pt x="10135" y="26410"/>
                  </a:cubicBezTo>
                  <a:lnTo>
                    <a:pt x="9952" y="26295"/>
                  </a:lnTo>
                  <a:lnTo>
                    <a:pt x="9678" y="26136"/>
                  </a:lnTo>
                  <a:cubicBezTo>
                    <a:pt x="9610" y="26090"/>
                    <a:pt x="9518" y="26022"/>
                    <a:pt x="9450" y="25976"/>
                  </a:cubicBezTo>
                  <a:cubicBezTo>
                    <a:pt x="9381" y="25930"/>
                    <a:pt x="9290" y="25885"/>
                    <a:pt x="9222" y="25839"/>
                  </a:cubicBezTo>
                  <a:cubicBezTo>
                    <a:pt x="8925" y="25656"/>
                    <a:pt x="8605" y="25451"/>
                    <a:pt x="8309" y="25246"/>
                  </a:cubicBezTo>
                  <a:cubicBezTo>
                    <a:pt x="8217" y="25177"/>
                    <a:pt x="8126" y="25109"/>
                    <a:pt x="8035" y="25063"/>
                  </a:cubicBezTo>
                  <a:cubicBezTo>
                    <a:pt x="7898" y="24949"/>
                    <a:pt x="7761" y="24857"/>
                    <a:pt x="7601" y="24743"/>
                  </a:cubicBezTo>
                  <a:cubicBezTo>
                    <a:pt x="7441" y="24629"/>
                    <a:pt x="7281" y="24515"/>
                    <a:pt x="7099" y="24378"/>
                  </a:cubicBezTo>
                  <a:cubicBezTo>
                    <a:pt x="6962" y="24287"/>
                    <a:pt x="6825" y="24173"/>
                    <a:pt x="6665" y="24059"/>
                  </a:cubicBezTo>
                  <a:cubicBezTo>
                    <a:pt x="6597" y="24013"/>
                    <a:pt x="6505" y="23967"/>
                    <a:pt x="6437" y="23899"/>
                  </a:cubicBezTo>
                  <a:cubicBezTo>
                    <a:pt x="6368" y="23853"/>
                    <a:pt x="6300" y="23808"/>
                    <a:pt x="6231" y="23762"/>
                  </a:cubicBezTo>
                  <a:cubicBezTo>
                    <a:pt x="6095" y="23671"/>
                    <a:pt x="5958" y="23556"/>
                    <a:pt x="5798" y="23419"/>
                  </a:cubicBezTo>
                  <a:cubicBezTo>
                    <a:pt x="5707" y="23374"/>
                    <a:pt x="5638" y="23305"/>
                    <a:pt x="5547" y="23260"/>
                  </a:cubicBezTo>
                  <a:cubicBezTo>
                    <a:pt x="5501" y="23214"/>
                    <a:pt x="5455" y="23191"/>
                    <a:pt x="5410" y="23146"/>
                  </a:cubicBezTo>
                  <a:lnTo>
                    <a:pt x="5318" y="23077"/>
                  </a:lnTo>
                  <a:cubicBezTo>
                    <a:pt x="5113" y="22940"/>
                    <a:pt x="4908" y="22780"/>
                    <a:pt x="4702" y="22621"/>
                  </a:cubicBezTo>
                  <a:cubicBezTo>
                    <a:pt x="4611" y="22552"/>
                    <a:pt x="4542" y="22484"/>
                    <a:pt x="4451" y="22415"/>
                  </a:cubicBezTo>
                  <a:cubicBezTo>
                    <a:pt x="4428" y="22392"/>
                    <a:pt x="4405" y="22370"/>
                    <a:pt x="4360" y="22347"/>
                  </a:cubicBezTo>
                  <a:cubicBezTo>
                    <a:pt x="4314" y="22324"/>
                    <a:pt x="4291" y="22278"/>
                    <a:pt x="4246" y="22255"/>
                  </a:cubicBezTo>
                  <a:cubicBezTo>
                    <a:pt x="4177" y="22210"/>
                    <a:pt x="4109" y="22164"/>
                    <a:pt x="4063" y="22096"/>
                  </a:cubicBezTo>
                  <a:cubicBezTo>
                    <a:pt x="4017" y="22073"/>
                    <a:pt x="3949" y="22027"/>
                    <a:pt x="3903" y="21981"/>
                  </a:cubicBezTo>
                  <a:lnTo>
                    <a:pt x="3835" y="21936"/>
                  </a:lnTo>
                  <a:lnTo>
                    <a:pt x="3766" y="21890"/>
                  </a:lnTo>
                  <a:lnTo>
                    <a:pt x="3629" y="21753"/>
                  </a:lnTo>
                  <a:cubicBezTo>
                    <a:pt x="3538" y="21685"/>
                    <a:pt x="3447" y="21616"/>
                    <a:pt x="3355" y="21548"/>
                  </a:cubicBezTo>
                  <a:cubicBezTo>
                    <a:pt x="3310" y="21502"/>
                    <a:pt x="3241" y="21457"/>
                    <a:pt x="3196" y="21411"/>
                  </a:cubicBezTo>
                  <a:lnTo>
                    <a:pt x="3173" y="21388"/>
                  </a:lnTo>
                  <a:lnTo>
                    <a:pt x="2990" y="21251"/>
                  </a:lnTo>
                  <a:cubicBezTo>
                    <a:pt x="2945" y="21205"/>
                    <a:pt x="2876" y="21137"/>
                    <a:pt x="2831" y="21091"/>
                  </a:cubicBezTo>
                  <a:lnTo>
                    <a:pt x="2808" y="21068"/>
                  </a:lnTo>
                  <a:lnTo>
                    <a:pt x="2716" y="21000"/>
                  </a:lnTo>
                  <a:lnTo>
                    <a:pt x="2602" y="20886"/>
                  </a:lnTo>
                  <a:lnTo>
                    <a:pt x="2579" y="20863"/>
                  </a:lnTo>
                  <a:cubicBezTo>
                    <a:pt x="2511" y="20817"/>
                    <a:pt x="2442" y="20749"/>
                    <a:pt x="2397" y="20680"/>
                  </a:cubicBezTo>
                  <a:cubicBezTo>
                    <a:pt x="2328" y="20635"/>
                    <a:pt x="2283" y="20566"/>
                    <a:pt x="2214" y="20498"/>
                  </a:cubicBezTo>
                  <a:cubicBezTo>
                    <a:pt x="2169" y="20429"/>
                    <a:pt x="2100" y="20361"/>
                    <a:pt x="2054" y="20247"/>
                  </a:cubicBezTo>
                  <a:cubicBezTo>
                    <a:pt x="2032" y="20178"/>
                    <a:pt x="2054" y="20087"/>
                    <a:pt x="2054" y="20019"/>
                  </a:cubicBezTo>
                  <a:cubicBezTo>
                    <a:pt x="2077" y="19996"/>
                    <a:pt x="2077" y="19950"/>
                    <a:pt x="2100" y="19927"/>
                  </a:cubicBezTo>
                  <a:cubicBezTo>
                    <a:pt x="2077" y="19904"/>
                    <a:pt x="2054" y="19882"/>
                    <a:pt x="2054" y="19836"/>
                  </a:cubicBezTo>
                  <a:cubicBezTo>
                    <a:pt x="2054" y="19813"/>
                    <a:pt x="2054" y="19790"/>
                    <a:pt x="2054" y="19767"/>
                  </a:cubicBezTo>
                  <a:cubicBezTo>
                    <a:pt x="2054" y="19722"/>
                    <a:pt x="2054" y="19676"/>
                    <a:pt x="2077" y="19608"/>
                  </a:cubicBezTo>
                  <a:cubicBezTo>
                    <a:pt x="2100" y="19585"/>
                    <a:pt x="2100" y="19539"/>
                    <a:pt x="2123" y="19494"/>
                  </a:cubicBezTo>
                  <a:lnTo>
                    <a:pt x="2146" y="19357"/>
                  </a:lnTo>
                  <a:lnTo>
                    <a:pt x="2191" y="19220"/>
                  </a:lnTo>
                  <a:cubicBezTo>
                    <a:pt x="2237" y="19060"/>
                    <a:pt x="2283" y="18900"/>
                    <a:pt x="2328" y="18740"/>
                  </a:cubicBezTo>
                  <a:lnTo>
                    <a:pt x="2328" y="18695"/>
                  </a:lnTo>
                  <a:cubicBezTo>
                    <a:pt x="2374" y="18535"/>
                    <a:pt x="2420" y="18375"/>
                    <a:pt x="2511" y="18170"/>
                  </a:cubicBezTo>
                  <a:cubicBezTo>
                    <a:pt x="2534" y="18101"/>
                    <a:pt x="2557" y="18010"/>
                    <a:pt x="2602" y="17919"/>
                  </a:cubicBezTo>
                  <a:cubicBezTo>
                    <a:pt x="2625" y="17827"/>
                    <a:pt x="2671" y="17713"/>
                    <a:pt x="2694" y="17622"/>
                  </a:cubicBezTo>
                  <a:cubicBezTo>
                    <a:pt x="2808" y="17302"/>
                    <a:pt x="2945" y="16983"/>
                    <a:pt x="3104" y="16595"/>
                  </a:cubicBezTo>
                  <a:cubicBezTo>
                    <a:pt x="3287" y="16184"/>
                    <a:pt x="3424" y="15887"/>
                    <a:pt x="3561" y="15613"/>
                  </a:cubicBezTo>
                  <a:cubicBezTo>
                    <a:pt x="3561" y="15590"/>
                    <a:pt x="3584" y="15568"/>
                    <a:pt x="3607" y="15545"/>
                  </a:cubicBezTo>
                  <a:lnTo>
                    <a:pt x="3584" y="15545"/>
                  </a:lnTo>
                  <a:lnTo>
                    <a:pt x="3607" y="15499"/>
                  </a:lnTo>
                  <a:lnTo>
                    <a:pt x="3629" y="15476"/>
                  </a:lnTo>
                  <a:lnTo>
                    <a:pt x="3629" y="15453"/>
                  </a:lnTo>
                  <a:cubicBezTo>
                    <a:pt x="3744" y="15248"/>
                    <a:pt x="3812" y="15065"/>
                    <a:pt x="3903" y="14928"/>
                  </a:cubicBezTo>
                  <a:lnTo>
                    <a:pt x="3949" y="14814"/>
                  </a:lnTo>
                  <a:cubicBezTo>
                    <a:pt x="4040" y="14700"/>
                    <a:pt x="4109" y="14563"/>
                    <a:pt x="4177" y="14426"/>
                  </a:cubicBezTo>
                  <a:lnTo>
                    <a:pt x="4200" y="14404"/>
                  </a:lnTo>
                  <a:cubicBezTo>
                    <a:pt x="4246" y="14335"/>
                    <a:pt x="4291" y="14267"/>
                    <a:pt x="4337" y="14198"/>
                  </a:cubicBezTo>
                  <a:cubicBezTo>
                    <a:pt x="4360" y="14152"/>
                    <a:pt x="4383" y="14107"/>
                    <a:pt x="4405" y="14061"/>
                  </a:cubicBezTo>
                  <a:cubicBezTo>
                    <a:pt x="4428" y="14038"/>
                    <a:pt x="4451" y="13993"/>
                    <a:pt x="4474" y="13947"/>
                  </a:cubicBezTo>
                  <a:cubicBezTo>
                    <a:pt x="4497" y="13901"/>
                    <a:pt x="4520" y="13879"/>
                    <a:pt x="4542" y="13833"/>
                  </a:cubicBezTo>
                  <a:cubicBezTo>
                    <a:pt x="4565" y="13787"/>
                    <a:pt x="4588" y="13742"/>
                    <a:pt x="4611" y="13696"/>
                  </a:cubicBezTo>
                  <a:lnTo>
                    <a:pt x="4634" y="13650"/>
                  </a:lnTo>
                  <a:cubicBezTo>
                    <a:pt x="4679" y="13605"/>
                    <a:pt x="4725" y="13536"/>
                    <a:pt x="4748" y="13468"/>
                  </a:cubicBezTo>
                  <a:cubicBezTo>
                    <a:pt x="4793" y="13422"/>
                    <a:pt x="4816" y="13376"/>
                    <a:pt x="4839" y="13331"/>
                  </a:cubicBezTo>
                  <a:lnTo>
                    <a:pt x="4885" y="13239"/>
                  </a:lnTo>
                  <a:lnTo>
                    <a:pt x="4953" y="13148"/>
                  </a:lnTo>
                  <a:cubicBezTo>
                    <a:pt x="4976" y="13102"/>
                    <a:pt x="4999" y="13034"/>
                    <a:pt x="5045" y="12988"/>
                  </a:cubicBezTo>
                  <a:cubicBezTo>
                    <a:pt x="5136" y="12829"/>
                    <a:pt x="5227" y="12669"/>
                    <a:pt x="5341" y="12509"/>
                  </a:cubicBezTo>
                  <a:lnTo>
                    <a:pt x="5387" y="12441"/>
                  </a:lnTo>
                  <a:cubicBezTo>
                    <a:pt x="5455" y="12326"/>
                    <a:pt x="5547" y="12189"/>
                    <a:pt x="5638" y="12075"/>
                  </a:cubicBezTo>
                  <a:cubicBezTo>
                    <a:pt x="5729" y="11916"/>
                    <a:pt x="5843" y="11779"/>
                    <a:pt x="5980" y="11619"/>
                  </a:cubicBezTo>
                  <a:lnTo>
                    <a:pt x="6072" y="11528"/>
                  </a:lnTo>
                  <a:cubicBezTo>
                    <a:pt x="6095" y="11482"/>
                    <a:pt x="6117" y="11459"/>
                    <a:pt x="6163" y="11413"/>
                  </a:cubicBezTo>
                  <a:lnTo>
                    <a:pt x="6140" y="11413"/>
                  </a:lnTo>
                  <a:cubicBezTo>
                    <a:pt x="6277" y="11254"/>
                    <a:pt x="6437" y="11117"/>
                    <a:pt x="6574" y="10980"/>
                  </a:cubicBezTo>
                  <a:cubicBezTo>
                    <a:pt x="6642" y="10911"/>
                    <a:pt x="6734" y="10820"/>
                    <a:pt x="6825" y="10729"/>
                  </a:cubicBezTo>
                  <a:lnTo>
                    <a:pt x="6871" y="10683"/>
                  </a:lnTo>
                  <a:cubicBezTo>
                    <a:pt x="6871" y="10660"/>
                    <a:pt x="6871" y="10637"/>
                    <a:pt x="6893" y="10615"/>
                  </a:cubicBezTo>
                  <a:cubicBezTo>
                    <a:pt x="6916" y="10592"/>
                    <a:pt x="6939" y="10569"/>
                    <a:pt x="6962" y="10546"/>
                  </a:cubicBezTo>
                  <a:cubicBezTo>
                    <a:pt x="6985" y="10523"/>
                    <a:pt x="7008" y="10523"/>
                    <a:pt x="7053" y="10523"/>
                  </a:cubicBezTo>
                  <a:cubicBezTo>
                    <a:pt x="7099" y="10523"/>
                    <a:pt x="7144" y="10546"/>
                    <a:pt x="7190" y="10569"/>
                  </a:cubicBezTo>
                  <a:cubicBezTo>
                    <a:pt x="7213" y="10592"/>
                    <a:pt x="7259" y="10615"/>
                    <a:pt x="7281" y="10660"/>
                  </a:cubicBezTo>
                  <a:lnTo>
                    <a:pt x="7304" y="10683"/>
                  </a:lnTo>
                  <a:cubicBezTo>
                    <a:pt x="7373" y="10729"/>
                    <a:pt x="7418" y="10797"/>
                    <a:pt x="7487" y="10843"/>
                  </a:cubicBezTo>
                  <a:lnTo>
                    <a:pt x="7624" y="10980"/>
                  </a:lnTo>
                  <a:lnTo>
                    <a:pt x="7692" y="11025"/>
                  </a:lnTo>
                  <a:lnTo>
                    <a:pt x="7806" y="11140"/>
                  </a:lnTo>
                  <a:cubicBezTo>
                    <a:pt x="7875" y="11185"/>
                    <a:pt x="7943" y="11231"/>
                    <a:pt x="7989" y="11299"/>
                  </a:cubicBezTo>
                  <a:cubicBezTo>
                    <a:pt x="8172" y="11436"/>
                    <a:pt x="8354" y="11596"/>
                    <a:pt x="8514" y="11733"/>
                  </a:cubicBezTo>
                  <a:lnTo>
                    <a:pt x="8605" y="11801"/>
                  </a:lnTo>
                  <a:cubicBezTo>
                    <a:pt x="8628" y="11824"/>
                    <a:pt x="8628" y="11847"/>
                    <a:pt x="8651" y="11847"/>
                  </a:cubicBezTo>
                  <a:cubicBezTo>
                    <a:pt x="8651" y="11801"/>
                    <a:pt x="8651" y="11756"/>
                    <a:pt x="8651" y="11710"/>
                  </a:cubicBezTo>
                  <a:cubicBezTo>
                    <a:pt x="8674" y="11596"/>
                    <a:pt x="8697" y="11482"/>
                    <a:pt x="8697" y="11391"/>
                  </a:cubicBezTo>
                  <a:lnTo>
                    <a:pt x="8719" y="11276"/>
                  </a:lnTo>
                  <a:cubicBezTo>
                    <a:pt x="8719" y="11162"/>
                    <a:pt x="8742" y="11071"/>
                    <a:pt x="8742" y="10980"/>
                  </a:cubicBezTo>
                  <a:lnTo>
                    <a:pt x="8765" y="10934"/>
                  </a:lnTo>
                  <a:lnTo>
                    <a:pt x="8765" y="10888"/>
                  </a:lnTo>
                  <a:cubicBezTo>
                    <a:pt x="8765" y="10683"/>
                    <a:pt x="8788" y="10478"/>
                    <a:pt x="8811" y="10249"/>
                  </a:cubicBezTo>
                  <a:cubicBezTo>
                    <a:pt x="8834" y="10044"/>
                    <a:pt x="8879" y="9816"/>
                    <a:pt x="8902" y="9656"/>
                  </a:cubicBezTo>
                  <a:cubicBezTo>
                    <a:pt x="8925" y="9565"/>
                    <a:pt x="8925" y="9496"/>
                    <a:pt x="8948" y="9405"/>
                  </a:cubicBezTo>
                  <a:lnTo>
                    <a:pt x="8948" y="9336"/>
                  </a:lnTo>
                  <a:cubicBezTo>
                    <a:pt x="8971" y="9268"/>
                    <a:pt x="8971" y="9199"/>
                    <a:pt x="8993" y="9131"/>
                  </a:cubicBezTo>
                  <a:cubicBezTo>
                    <a:pt x="8993" y="8971"/>
                    <a:pt x="8993" y="8834"/>
                    <a:pt x="9016" y="8697"/>
                  </a:cubicBezTo>
                  <a:lnTo>
                    <a:pt x="9016" y="8652"/>
                  </a:lnTo>
                  <a:cubicBezTo>
                    <a:pt x="9039" y="8469"/>
                    <a:pt x="9039" y="8309"/>
                    <a:pt x="9062" y="8127"/>
                  </a:cubicBezTo>
                  <a:cubicBezTo>
                    <a:pt x="9062" y="8058"/>
                    <a:pt x="9085" y="7990"/>
                    <a:pt x="9085" y="7898"/>
                  </a:cubicBezTo>
                  <a:cubicBezTo>
                    <a:pt x="9107" y="7807"/>
                    <a:pt x="9107" y="7716"/>
                    <a:pt x="9130" y="7624"/>
                  </a:cubicBezTo>
                  <a:lnTo>
                    <a:pt x="9130" y="7556"/>
                  </a:lnTo>
                  <a:cubicBezTo>
                    <a:pt x="9153" y="7419"/>
                    <a:pt x="9153" y="7282"/>
                    <a:pt x="9176" y="7145"/>
                  </a:cubicBezTo>
                  <a:cubicBezTo>
                    <a:pt x="9199" y="7077"/>
                    <a:pt x="9199" y="7031"/>
                    <a:pt x="9199" y="6962"/>
                  </a:cubicBezTo>
                  <a:cubicBezTo>
                    <a:pt x="9222" y="6848"/>
                    <a:pt x="9244" y="6734"/>
                    <a:pt x="9267" y="6597"/>
                  </a:cubicBezTo>
                  <a:lnTo>
                    <a:pt x="9290" y="6552"/>
                  </a:lnTo>
                  <a:cubicBezTo>
                    <a:pt x="9313" y="6392"/>
                    <a:pt x="9359" y="6232"/>
                    <a:pt x="9404" y="6072"/>
                  </a:cubicBezTo>
                  <a:cubicBezTo>
                    <a:pt x="9450" y="5958"/>
                    <a:pt x="9496" y="5821"/>
                    <a:pt x="9610" y="5753"/>
                  </a:cubicBezTo>
                  <a:cubicBezTo>
                    <a:pt x="9655" y="5730"/>
                    <a:pt x="9747" y="5707"/>
                    <a:pt x="9838" y="5684"/>
                  </a:cubicBezTo>
                  <a:cubicBezTo>
                    <a:pt x="9952" y="5684"/>
                    <a:pt x="10112" y="5661"/>
                    <a:pt x="10272" y="5661"/>
                  </a:cubicBezTo>
                  <a:lnTo>
                    <a:pt x="10317" y="5661"/>
                  </a:lnTo>
                  <a:cubicBezTo>
                    <a:pt x="10340" y="5661"/>
                    <a:pt x="10386" y="5661"/>
                    <a:pt x="10386" y="5684"/>
                  </a:cubicBezTo>
                  <a:cubicBezTo>
                    <a:pt x="10409" y="5661"/>
                    <a:pt x="10454" y="5661"/>
                    <a:pt x="10477" y="5639"/>
                  </a:cubicBezTo>
                  <a:cubicBezTo>
                    <a:pt x="10500" y="5639"/>
                    <a:pt x="10545" y="5616"/>
                    <a:pt x="10614" y="5616"/>
                  </a:cubicBezTo>
                  <a:close/>
                  <a:moveTo>
                    <a:pt x="18352" y="1"/>
                  </a:moveTo>
                  <a:cubicBezTo>
                    <a:pt x="18146" y="24"/>
                    <a:pt x="17964" y="24"/>
                    <a:pt x="17781" y="46"/>
                  </a:cubicBezTo>
                  <a:cubicBezTo>
                    <a:pt x="17690" y="46"/>
                    <a:pt x="17598" y="46"/>
                    <a:pt x="17530" y="69"/>
                  </a:cubicBezTo>
                  <a:lnTo>
                    <a:pt x="17416" y="69"/>
                  </a:lnTo>
                  <a:cubicBezTo>
                    <a:pt x="17393" y="46"/>
                    <a:pt x="17347" y="24"/>
                    <a:pt x="17279" y="24"/>
                  </a:cubicBezTo>
                  <a:lnTo>
                    <a:pt x="17233" y="24"/>
                  </a:lnTo>
                  <a:cubicBezTo>
                    <a:pt x="17165" y="46"/>
                    <a:pt x="17074" y="46"/>
                    <a:pt x="16982" y="69"/>
                  </a:cubicBezTo>
                  <a:cubicBezTo>
                    <a:pt x="16937" y="92"/>
                    <a:pt x="16868" y="92"/>
                    <a:pt x="16822" y="115"/>
                  </a:cubicBezTo>
                  <a:lnTo>
                    <a:pt x="16777" y="115"/>
                  </a:lnTo>
                  <a:cubicBezTo>
                    <a:pt x="16685" y="138"/>
                    <a:pt x="16617" y="161"/>
                    <a:pt x="16526" y="183"/>
                  </a:cubicBezTo>
                  <a:lnTo>
                    <a:pt x="16457" y="206"/>
                  </a:lnTo>
                  <a:lnTo>
                    <a:pt x="16366" y="229"/>
                  </a:lnTo>
                  <a:lnTo>
                    <a:pt x="16252" y="275"/>
                  </a:lnTo>
                  <a:lnTo>
                    <a:pt x="16115" y="275"/>
                  </a:lnTo>
                  <a:cubicBezTo>
                    <a:pt x="16024" y="298"/>
                    <a:pt x="15932" y="320"/>
                    <a:pt x="15841" y="343"/>
                  </a:cubicBezTo>
                  <a:cubicBezTo>
                    <a:pt x="15772" y="343"/>
                    <a:pt x="15681" y="366"/>
                    <a:pt x="15567" y="412"/>
                  </a:cubicBezTo>
                  <a:cubicBezTo>
                    <a:pt x="15544" y="434"/>
                    <a:pt x="15499" y="434"/>
                    <a:pt x="15476" y="457"/>
                  </a:cubicBezTo>
                  <a:lnTo>
                    <a:pt x="15430" y="457"/>
                  </a:lnTo>
                  <a:lnTo>
                    <a:pt x="15407" y="480"/>
                  </a:lnTo>
                  <a:lnTo>
                    <a:pt x="15339" y="503"/>
                  </a:lnTo>
                  <a:lnTo>
                    <a:pt x="15202" y="549"/>
                  </a:lnTo>
                  <a:cubicBezTo>
                    <a:pt x="15156" y="549"/>
                    <a:pt x="15111" y="571"/>
                    <a:pt x="15065" y="594"/>
                  </a:cubicBezTo>
                  <a:cubicBezTo>
                    <a:pt x="14996" y="617"/>
                    <a:pt x="14905" y="640"/>
                    <a:pt x="14814" y="686"/>
                  </a:cubicBezTo>
                  <a:lnTo>
                    <a:pt x="14745" y="708"/>
                  </a:lnTo>
                  <a:cubicBezTo>
                    <a:pt x="14677" y="731"/>
                    <a:pt x="14608" y="754"/>
                    <a:pt x="14540" y="777"/>
                  </a:cubicBezTo>
                  <a:lnTo>
                    <a:pt x="14471" y="800"/>
                  </a:lnTo>
                  <a:lnTo>
                    <a:pt x="14403" y="822"/>
                  </a:lnTo>
                  <a:cubicBezTo>
                    <a:pt x="14357" y="845"/>
                    <a:pt x="14312" y="868"/>
                    <a:pt x="14266" y="891"/>
                  </a:cubicBezTo>
                  <a:cubicBezTo>
                    <a:pt x="14061" y="959"/>
                    <a:pt x="13878" y="1051"/>
                    <a:pt x="13718" y="1119"/>
                  </a:cubicBezTo>
                  <a:cubicBezTo>
                    <a:pt x="13558" y="1211"/>
                    <a:pt x="13376" y="1302"/>
                    <a:pt x="13216" y="1370"/>
                  </a:cubicBezTo>
                  <a:cubicBezTo>
                    <a:pt x="13102" y="1416"/>
                    <a:pt x="13011" y="1462"/>
                    <a:pt x="12896" y="1530"/>
                  </a:cubicBezTo>
                  <a:lnTo>
                    <a:pt x="12737" y="1599"/>
                  </a:lnTo>
                  <a:cubicBezTo>
                    <a:pt x="12645" y="1644"/>
                    <a:pt x="12577" y="1690"/>
                    <a:pt x="12486" y="1735"/>
                  </a:cubicBezTo>
                  <a:lnTo>
                    <a:pt x="12417" y="1781"/>
                  </a:lnTo>
                  <a:lnTo>
                    <a:pt x="12371" y="1827"/>
                  </a:lnTo>
                  <a:lnTo>
                    <a:pt x="12349" y="1827"/>
                  </a:lnTo>
                  <a:cubicBezTo>
                    <a:pt x="12326" y="1827"/>
                    <a:pt x="12303" y="1850"/>
                    <a:pt x="12257" y="1850"/>
                  </a:cubicBezTo>
                  <a:cubicBezTo>
                    <a:pt x="12189" y="1895"/>
                    <a:pt x="12120" y="1918"/>
                    <a:pt x="12075" y="1941"/>
                  </a:cubicBezTo>
                  <a:cubicBezTo>
                    <a:pt x="11983" y="1987"/>
                    <a:pt x="11915" y="2032"/>
                    <a:pt x="11847" y="2078"/>
                  </a:cubicBezTo>
                  <a:lnTo>
                    <a:pt x="11801" y="2101"/>
                  </a:lnTo>
                  <a:cubicBezTo>
                    <a:pt x="11664" y="2192"/>
                    <a:pt x="11504" y="2306"/>
                    <a:pt x="11367" y="2397"/>
                  </a:cubicBezTo>
                  <a:lnTo>
                    <a:pt x="11276" y="2443"/>
                  </a:lnTo>
                  <a:cubicBezTo>
                    <a:pt x="11139" y="2534"/>
                    <a:pt x="11002" y="2649"/>
                    <a:pt x="10819" y="2785"/>
                  </a:cubicBezTo>
                  <a:lnTo>
                    <a:pt x="10751" y="2831"/>
                  </a:lnTo>
                  <a:cubicBezTo>
                    <a:pt x="10682" y="2877"/>
                    <a:pt x="10614" y="2922"/>
                    <a:pt x="10545" y="2968"/>
                  </a:cubicBezTo>
                  <a:cubicBezTo>
                    <a:pt x="10454" y="3059"/>
                    <a:pt x="10363" y="3128"/>
                    <a:pt x="10249" y="3219"/>
                  </a:cubicBezTo>
                  <a:cubicBezTo>
                    <a:pt x="10226" y="3242"/>
                    <a:pt x="10203" y="3265"/>
                    <a:pt x="10180" y="3288"/>
                  </a:cubicBezTo>
                  <a:lnTo>
                    <a:pt x="10157" y="3310"/>
                  </a:lnTo>
                  <a:lnTo>
                    <a:pt x="10135" y="3333"/>
                  </a:lnTo>
                  <a:lnTo>
                    <a:pt x="10089" y="3379"/>
                  </a:lnTo>
                  <a:cubicBezTo>
                    <a:pt x="10020" y="3425"/>
                    <a:pt x="9975" y="3470"/>
                    <a:pt x="9906" y="3516"/>
                  </a:cubicBezTo>
                  <a:cubicBezTo>
                    <a:pt x="9815" y="3584"/>
                    <a:pt x="9747" y="3630"/>
                    <a:pt x="9678" y="3698"/>
                  </a:cubicBezTo>
                  <a:lnTo>
                    <a:pt x="9632" y="3721"/>
                  </a:lnTo>
                  <a:lnTo>
                    <a:pt x="9587" y="3767"/>
                  </a:lnTo>
                  <a:cubicBezTo>
                    <a:pt x="9541" y="3813"/>
                    <a:pt x="9496" y="3835"/>
                    <a:pt x="9450" y="3858"/>
                  </a:cubicBezTo>
                  <a:cubicBezTo>
                    <a:pt x="9313" y="3972"/>
                    <a:pt x="9176" y="4086"/>
                    <a:pt x="9062" y="4201"/>
                  </a:cubicBezTo>
                  <a:lnTo>
                    <a:pt x="8993" y="4269"/>
                  </a:lnTo>
                  <a:cubicBezTo>
                    <a:pt x="8856" y="4383"/>
                    <a:pt x="8742" y="4475"/>
                    <a:pt x="8628" y="4589"/>
                  </a:cubicBezTo>
                  <a:lnTo>
                    <a:pt x="8605" y="4611"/>
                  </a:lnTo>
                  <a:lnTo>
                    <a:pt x="8537" y="4680"/>
                  </a:lnTo>
                  <a:cubicBezTo>
                    <a:pt x="8377" y="4817"/>
                    <a:pt x="8240" y="4977"/>
                    <a:pt x="8149" y="5091"/>
                  </a:cubicBezTo>
                  <a:cubicBezTo>
                    <a:pt x="8080" y="5136"/>
                    <a:pt x="8035" y="5205"/>
                    <a:pt x="7989" y="5251"/>
                  </a:cubicBezTo>
                  <a:lnTo>
                    <a:pt x="7966" y="5273"/>
                  </a:lnTo>
                  <a:cubicBezTo>
                    <a:pt x="7898" y="5319"/>
                    <a:pt x="7852" y="5388"/>
                    <a:pt x="7806" y="5433"/>
                  </a:cubicBezTo>
                  <a:lnTo>
                    <a:pt x="7647" y="5616"/>
                  </a:lnTo>
                  <a:lnTo>
                    <a:pt x="7555" y="5684"/>
                  </a:lnTo>
                  <a:lnTo>
                    <a:pt x="7510" y="5753"/>
                  </a:lnTo>
                  <a:lnTo>
                    <a:pt x="7441" y="5821"/>
                  </a:lnTo>
                  <a:lnTo>
                    <a:pt x="7418" y="5844"/>
                  </a:lnTo>
                  <a:cubicBezTo>
                    <a:pt x="7396" y="5867"/>
                    <a:pt x="7373" y="5890"/>
                    <a:pt x="7350" y="5913"/>
                  </a:cubicBezTo>
                  <a:cubicBezTo>
                    <a:pt x="7327" y="5935"/>
                    <a:pt x="7327" y="5958"/>
                    <a:pt x="7304" y="5981"/>
                  </a:cubicBezTo>
                  <a:lnTo>
                    <a:pt x="7259" y="6027"/>
                  </a:lnTo>
                  <a:cubicBezTo>
                    <a:pt x="7190" y="6118"/>
                    <a:pt x="7122" y="6186"/>
                    <a:pt x="7076" y="6255"/>
                  </a:cubicBezTo>
                  <a:cubicBezTo>
                    <a:pt x="6985" y="6369"/>
                    <a:pt x="6893" y="6460"/>
                    <a:pt x="6802" y="6574"/>
                  </a:cubicBezTo>
                  <a:lnTo>
                    <a:pt x="6756" y="6620"/>
                  </a:lnTo>
                  <a:lnTo>
                    <a:pt x="6756" y="6643"/>
                  </a:lnTo>
                  <a:lnTo>
                    <a:pt x="6688" y="6711"/>
                  </a:lnTo>
                  <a:cubicBezTo>
                    <a:pt x="6665" y="6734"/>
                    <a:pt x="6642" y="6757"/>
                    <a:pt x="6620" y="6780"/>
                  </a:cubicBezTo>
                  <a:lnTo>
                    <a:pt x="6620" y="6803"/>
                  </a:lnTo>
                  <a:cubicBezTo>
                    <a:pt x="6574" y="6848"/>
                    <a:pt x="6551" y="6871"/>
                    <a:pt x="6528" y="6917"/>
                  </a:cubicBezTo>
                  <a:lnTo>
                    <a:pt x="6460" y="6985"/>
                  </a:lnTo>
                  <a:lnTo>
                    <a:pt x="6437" y="7008"/>
                  </a:lnTo>
                  <a:cubicBezTo>
                    <a:pt x="6391" y="7054"/>
                    <a:pt x="6368" y="7099"/>
                    <a:pt x="6346" y="7145"/>
                  </a:cubicBezTo>
                  <a:cubicBezTo>
                    <a:pt x="6277" y="7191"/>
                    <a:pt x="6231" y="7259"/>
                    <a:pt x="6186" y="7328"/>
                  </a:cubicBezTo>
                  <a:lnTo>
                    <a:pt x="6140" y="7373"/>
                  </a:lnTo>
                  <a:lnTo>
                    <a:pt x="6095" y="7419"/>
                  </a:lnTo>
                  <a:cubicBezTo>
                    <a:pt x="5935" y="7624"/>
                    <a:pt x="5798" y="7807"/>
                    <a:pt x="5638" y="8012"/>
                  </a:cubicBezTo>
                  <a:cubicBezTo>
                    <a:pt x="5615" y="8058"/>
                    <a:pt x="5570" y="8104"/>
                    <a:pt x="5524" y="8172"/>
                  </a:cubicBezTo>
                  <a:lnTo>
                    <a:pt x="5524" y="8195"/>
                  </a:lnTo>
                  <a:lnTo>
                    <a:pt x="5455" y="8286"/>
                  </a:lnTo>
                  <a:lnTo>
                    <a:pt x="5410" y="8332"/>
                  </a:lnTo>
                  <a:lnTo>
                    <a:pt x="5387" y="8378"/>
                  </a:lnTo>
                  <a:lnTo>
                    <a:pt x="5364" y="8423"/>
                  </a:lnTo>
                  <a:cubicBezTo>
                    <a:pt x="5273" y="8537"/>
                    <a:pt x="5204" y="8652"/>
                    <a:pt x="5113" y="8766"/>
                  </a:cubicBezTo>
                  <a:cubicBezTo>
                    <a:pt x="5022" y="8925"/>
                    <a:pt x="4908" y="9085"/>
                    <a:pt x="4816" y="9245"/>
                  </a:cubicBezTo>
                  <a:lnTo>
                    <a:pt x="4611" y="9542"/>
                  </a:lnTo>
                  <a:lnTo>
                    <a:pt x="4497" y="9724"/>
                  </a:lnTo>
                  <a:cubicBezTo>
                    <a:pt x="4405" y="9884"/>
                    <a:pt x="4291" y="10067"/>
                    <a:pt x="4200" y="10226"/>
                  </a:cubicBezTo>
                  <a:cubicBezTo>
                    <a:pt x="4154" y="10272"/>
                    <a:pt x="4132" y="10341"/>
                    <a:pt x="4086" y="10386"/>
                  </a:cubicBezTo>
                  <a:lnTo>
                    <a:pt x="4063" y="10409"/>
                  </a:lnTo>
                  <a:lnTo>
                    <a:pt x="4063" y="10432"/>
                  </a:lnTo>
                  <a:cubicBezTo>
                    <a:pt x="3995" y="10523"/>
                    <a:pt x="3949" y="10615"/>
                    <a:pt x="3880" y="10706"/>
                  </a:cubicBezTo>
                  <a:cubicBezTo>
                    <a:pt x="3812" y="10843"/>
                    <a:pt x="3721" y="11003"/>
                    <a:pt x="3629" y="11162"/>
                  </a:cubicBezTo>
                  <a:cubicBezTo>
                    <a:pt x="3447" y="11482"/>
                    <a:pt x="3264" y="11779"/>
                    <a:pt x="3104" y="12098"/>
                  </a:cubicBezTo>
                  <a:cubicBezTo>
                    <a:pt x="3013" y="12304"/>
                    <a:pt x="2922" y="12463"/>
                    <a:pt x="2853" y="12623"/>
                  </a:cubicBezTo>
                  <a:cubicBezTo>
                    <a:pt x="2808" y="12692"/>
                    <a:pt x="2785" y="12760"/>
                    <a:pt x="2762" y="12806"/>
                  </a:cubicBezTo>
                  <a:lnTo>
                    <a:pt x="2694" y="12920"/>
                  </a:lnTo>
                  <a:lnTo>
                    <a:pt x="2648" y="13011"/>
                  </a:lnTo>
                  <a:lnTo>
                    <a:pt x="2602" y="13102"/>
                  </a:lnTo>
                  <a:lnTo>
                    <a:pt x="2579" y="13171"/>
                  </a:lnTo>
                  <a:lnTo>
                    <a:pt x="2488" y="13331"/>
                  </a:lnTo>
                  <a:lnTo>
                    <a:pt x="2488" y="13354"/>
                  </a:lnTo>
                  <a:cubicBezTo>
                    <a:pt x="2420" y="13491"/>
                    <a:pt x="2374" y="13605"/>
                    <a:pt x="2306" y="13719"/>
                  </a:cubicBezTo>
                  <a:lnTo>
                    <a:pt x="2191" y="13993"/>
                  </a:lnTo>
                  <a:lnTo>
                    <a:pt x="2100" y="14175"/>
                  </a:lnTo>
                  <a:lnTo>
                    <a:pt x="2100" y="14221"/>
                  </a:lnTo>
                  <a:cubicBezTo>
                    <a:pt x="2054" y="14289"/>
                    <a:pt x="2032" y="14358"/>
                    <a:pt x="1986" y="14449"/>
                  </a:cubicBezTo>
                  <a:lnTo>
                    <a:pt x="1940" y="14563"/>
                  </a:lnTo>
                  <a:lnTo>
                    <a:pt x="1940" y="14586"/>
                  </a:lnTo>
                  <a:cubicBezTo>
                    <a:pt x="1918" y="14632"/>
                    <a:pt x="1895" y="14677"/>
                    <a:pt x="1872" y="14723"/>
                  </a:cubicBezTo>
                  <a:cubicBezTo>
                    <a:pt x="1803" y="14906"/>
                    <a:pt x="1735" y="15088"/>
                    <a:pt x="1666" y="15317"/>
                  </a:cubicBezTo>
                  <a:cubicBezTo>
                    <a:pt x="1644" y="15339"/>
                    <a:pt x="1644" y="15385"/>
                    <a:pt x="1621" y="15408"/>
                  </a:cubicBezTo>
                  <a:lnTo>
                    <a:pt x="1598" y="15453"/>
                  </a:lnTo>
                  <a:lnTo>
                    <a:pt x="1598" y="15476"/>
                  </a:lnTo>
                  <a:cubicBezTo>
                    <a:pt x="1552" y="15613"/>
                    <a:pt x="1507" y="15750"/>
                    <a:pt x="1461" y="15887"/>
                  </a:cubicBezTo>
                  <a:cubicBezTo>
                    <a:pt x="1415" y="16024"/>
                    <a:pt x="1370" y="16161"/>
                    <a:pt x="1324" y="16275"/>
                  </a:cubicBezTo>
                  <a:lnTo>
                    <a:pt x="1301" y="16344"/>
                  </a:lnTo>
                  <a:lnTo>
                    <a:pt x="1278" y="16389"/>
                  </a:lnTo>
                  <a:lnTo>
                    <a:pt x="1278" y="16412"/>
                  </a:lnTo>
                  <a:lnTo>
                    <a:pt x="1233" y="16549"/>
                  </a:lnTo>
                  <a:cubicBezTo>
                    <a:pt x="1187" y="16640"/>
                    <a:pt x="1164" y="16709"/>
                    <a:pt x="1141" y="16777"/>
                  </a:cubicBezTo>
                  <a:lnTo>
                    <a:pt x="1164" y="16755"/>
                  </a:lnTo>
                  <a:lnTo>
                    <a:pt x="1119" y="16823"/>
                  </a:lnTo>
                  <a:lnTo>
                    <a:pt x="1096" y="16914"/>
                  </a:lnTo>
                  <a:lnTo>
                    <a:pt x="1073" y="16960"/>
                  </a:lnTo>
                  <a:cubicBezTo>
                    <a:pt x="1073" y="16983"/>
                    <a:pt x="1073" y="16983"/>
                    <a:pt x="1073" y="16983"/>
                  </a:cubicBezTo>
                  <a:cubicBezTo>
                    <a:pt x="1004" y="17143"/>
                    <a:pt x="959" y="17279"/>
                    <a:pt x="913" y="17416"/>
                  </a:cubicBezTo>
                  <a:lnTo>
                    <a:pt x="890" y="17508"/>
                  </a:lnTo>
                  <a:cubicBezTo>
                    <a:pt x="845" y="17645"/>
                    <a:pt x="822" y="17759"/>
                    <a:pt x="776" y="17873"/>
                  </a:cubicBezTo>
                  <a:lnTo>
                    <a:pt x="731" y="18033"/>
                  </a:lnTo>
                  <a:cubicBezTo>
                    <a:pt x="685" y="18215"/>
                    <a:pt x="639" y="18398"/>
                    <a:pt x="594" y="18581"/>
                  </a:cubicBezTo>
                  <a:lnTo>
                    <a:pt x="571" y="18649"/>
                  </a:lnTo>
                  <a:lnTo>
                    <a:pt x="548" y="18672"/>
                  </a:lnTo>
                  <a:cubicBezTo>
                    <a:pt x="502" y="18809"/>
                    <a:pt x="457" y="18969"/>
                    <a:pt x="411" y="19128"/>
                  </a:cubicBezTo>
                  <a:cubicBezTo>
                    <a:pt x="388" y="19242"/>
                    <a:pt x="365" y="19379"/>
                    <a:pt x="320" y="19516"/>
                  </a:cubicBezTo>
                  <a:lnTo>
                    <a:pt x="297" y="19653"/>
                  </a:lnTo>
                  <a:lnTo>
                    <a:pt x="274" y="19745"/>
                  </a:lnTo>
                  <a:lnTo>
                    <a:pt x="274" y="19790"/>
                  </a:lnTo>
                  <a:cubicBezTo>
                    <a:pt x="274" y="19836"/>
                    <a:pt x="251" y="19859"/>
                    <a:pt x="251" y="19904"/>
                  </a:cubicBezTo>
                  <a:lnTo>
                    <a:pt x="228" y="19950"/>
                  </a:lnTo>
                  <a:lnTo>
                    <a:pt x="228" y="19996"/>
                  </a:lnTo>
                  <a:lnTo>
                    <a:pt x="228" y="20019"/>
                  </a:lnTo>
                  <a:cubicBezTo>
                    <a:pt x="183" y="20110"/>
                    <a:pt x="160" y="20178"/>
                    <a:pt x="137" y="20270"/>
                  </a:cubicBezTo>
                  <a:lnTo>
                    <a:pt x="114" y="20338"/>
                  </a:lnTo>
                  <a:cubicBezTo>
                    <a:pt x="114" y="20384"/>
                    <a:pt x="91" y="20407"/>
                    <a:pt x="91" y="20452"/>
                  </a:cubicBezTo>
                  <a:cubicBezTo>
                    <a:pt x="69" y="20475"/>
                    <a:pt x="69" y="20498"/>
                    <a:pt x="69" y="20521"/>
                  </a:cubicBezTo>
                  <a:lnTo>
                    <a:pt x="69" y="20544"/>
                  </a:lnTo>
                  <a:cubicBezTo>
                    <a:pt x="46" y="20566"/>
                    <a:pt x="46" y="20589"/>
                    <a:pt x="23" y="20612"/>
                  </a:cubicBezTo>
                  <a:cubicBezTo>
                    <a:pt x="0" y="20726"/>
                    <a:pt x="0" y="20840"/>
                    <a:pt x="46" y="20977"/>
                  </a:cubicBezTo>
                  <a:cubicBezTo>
                    <a:pt x="69" y="21068"/>
                    <a:pt x="114" y="21160"/>
                    <a:pt x="137" y="21205"/>
                  </a:cubicBezTo>
                  <a:cubicBezTo>
                    <a:pt x="160" y="21274"/>
                    <a:pt x="206" y="21342"/>
                    <a:pt x="228" y="21388"/>
                  </a:cubicBezTo>
                  <a:lnTo>
                    <a:pt x="251" y="21411"/>
                  </a:lnTo>
                  <a:cubicBezTo>
                    <a:pt x="320" y="21502"/>
                    <a:pt x="365" y="21593"/>
                    <a:pt x="434" y="21662"/>
                  </a:cubicBezTo>
                  <a:lnTo>
                    <a:pt x="457" y="21708"/>
                  </a:lnTo>
                  <a:cubicBezTo>
                    <a:pt x="457" y="21708"/>
                    <a:pt x="480" y="21730"/>
                    <a:pt x="480" y="21730"/>
                  </a:cubicBezTo>
                  <a:lnTo>
                    <a:pt x="502" y="21753"/>
                  </a:lnTo>
                  <a:lnTo>
                    <a:pt x="548" y="21822"/>
                  </a:lnTo>
                  <a:cubicBezTo>
                    <a:pt x="571" y="21867"/>
                    <a:pt x="616" y="21936"/>
                    <a:pt x="639" y="21981"/>
                  </a:cubicBezTo>
                  <a:lnTo>
                    <a:pt x="639" y="21959"/>
                  </a:lnTo>
                  <a:lnTo>
                    <a:pt x="731" y="22096"/>
                  </a:lnTo>
                  <a:lnTo>
                    <a:pt x="708" y="22050"/>
                  </a:lnTo>
                  <a:lnTo>
                    <a:pt x="708" y="22050"/>
                  </a:lnTo>
                  <a:cubicBezTo>
                    <a:pt x="753" y="22141"/>
                    <a:pt x="799" y="22210"/>
                    <a:pt x="868" y="22255"/>
                  </a:cubicBezTo>
                  <a:cubicBezTo>
                    <a:pt x="890" y="22301"/>
                    <a:pt x="913" y="22347"/>
                    <a:pt x="959" y="22370"/>
                  </a:cubicBezTo>
                  <a:cubicBezTo>
                    <a:pt x="982" y="22415"/>
                    <a:pt x="1004" y="22438"/>
                    <a:pt x="1027" y="22461"/>
                  </a:cubicBezTo>
                  <a:lnTo>
                    <a:pt x="1119" y="22598"/>
                  </a:lnTo>
                  <a:lnTo>
                    <a:pt x="1141" y="22621"/>
                  </a:lnTo>
                  <a:lnTo>
                    <a:pt x="1164" y="22666"/>
                  </a:lnTo>
                  <a:cubicBezTo>
                    <a:pt x="1233" y="22735"/>
                    <a:pt x="1301" y="22826"/>
                    <a:pt x="1370" y="22895"/>
                  </a:cubicBezTo>
                  <a:cubicBezTo>
                    <a:pt x="1415" y="22963"/>
                    <a:pt x="1484" y="23031"/>
                    <a:pt x="1552" y="23100"/>
                  </a:cubicBezTo>
                  <a:cubicBezTo>
                    <a:pt x="1598" y="23146"/>
                    <a:pt x="1644" y="23191"/>
                    <a:pt x="1689" y="23260"/>
                  </a:cubicBezTo>
                  <a:lnTo>
                    <a:pt x="1712" y="23305"/>
                  </a:lnTo>
                  <a:cubicBezTo>
                    <a:pt x="1826" y="23419"/>
                    <a:pt x="1918" y="23534"/>
                    <a:pt x="2032" y="23648"/>
                  </a:cubicBezTo>
                  <a:lnTo>
                    <a:pt x="2100" y="23716"/>
                  </a:lnTo>
                  <a:lnTo>
                    <a:pt x="2214" y="23853"/>
                  </a:lnTo>
                  <a:cubicBezTo>
                    <a:pt x="2306" y="23944"/>
                    <a:pt x="2397" y="24059"/>
                    <a:pt x="2511" y="24150"/>
                  </a:cubicBezTo>
                  <a:cubicBezTo>
                    <a:pt x="2625" y="24264"/>
                    <a:pt x="2762" y="24401"/>
                    <a:pt x="2899" y="24515"/>
                  </a:cubicBezTo>
                  <a:cubicBezTo>
                    <a:pt x="2990" y="24584"/>
                    <a:pt x="3082" y="24675"/>
                    <a:pt x="3173" y="24766"/>
                  </a:cubicBezTo>
                  <a:lnTo>
                    <a:pt x="3310" y="24880"/>
                  </a:lnTo>
                  <a:lnTo>
                    <a:pt x="3355" y="24926"/>
                  </a:lnTo>
                  <a:cubicBezTo>
                    <a:pt x="3470" y="25040"/>
                    <a:pt x="3584" y="25131"/>
                    <a:pt x="3721" y="25246"/>
                  </a:cubicBezTo>
                  <a:cubicBezTo>
                    <a:pt x="3858" y="25360"/>
                    <a:pt x="4017" y="25497"/>
                    <a:pt x="4154" y="25611"/>
                  </a:cubicBezTo>
                  <a:lnTo>
                    <a:pt x="4269" y="25679"/>
                  </a:lnTo>
                  <a:lnTo>
                    <a:pt x="4360" y="25770"/>
                  </a:lnTo>
                  <a:cubicBezTo>
                    <a:pt x="4428" y="25816"/>
                    <a:pt x="4497" y="25862"/>
                    <a:pt x="4565" y="25930"/>
                  </a:cubicBezTo>
                  <a:cubicBezTo>
                    <a:pt x="4634" y="25976"/>
                    <a:pt x="4702" y="26044"/>
                    <a:pt x="4771" y="26090"/>
                  </a:cubicBezTo>
                  <a:lnTo>
                    <a:pt x="4999" y="26250"/>
                  </a:lnTo>
                  <a:cubicBezTo>
                    <a:pt x="5113" y="26364"/>
                    <a:pt x="5250" y="26478"/>
                    <a:pt x="5410" y="26569"/>
                  </a:cubicBezTo>
                  <a:lnTo>
                    <a:pt x="5455" y="26615"/>
                  </a:lnTo>
                  <a:cubicBezTo>
                    <a:pt x="5707" y="26798"/>
                    <a:pt x="5980" y="26980"/>
                    <a:pt x="6231" y="27163"/>
                  </a:cubicBezTo>
                  <a:lnTo>
                    <a:pt x="6437" y="27323"/>
                  </a:lnTo>
                  <a:cubicBezTo>
                    <a:pt x="6688" y="27482"/>
                    <a:pt x="6916" y="27642"/>
                    <a:pt x="7144" y="27779"/>
                  </a:cubicBezTo>
                  <a:cubicBezTo>
                    <a:pt x="7213" y="27825"/>
                    <a:pt x="7281" y="27870"/>
                    <a:pt x="7350" y="27916"/>
                  </a:cubicBezTo>
                  <a:lnTo>
                    <a:pt x="7418" y="27962"/>
                  </a:lnTo>
                  <a:lnTo>
                    <a:pt x="7464" y="27985"/>
                  </a:lnTo>
                  <a:lnTo>
                    <a:pt x="7601" y="28076"/>
                  </a:lnTo>
                  <a:cubicBezTo>
                    <a:pt x="7669" y="28121"/>
                    <a:pt x="7738" y="28167"/>
                    <a:pt x="7806" y="28190"/>
                  </a:cubicBezTo>
                  <a:lnTo>
                    <a:pt x="7829" y="28213"/>
                  </a:lnTo>
                  <a:lnTo>
                    <a:pt x="7875" y="28236"/>
                  </a:lnTo>
                  <a:cubicBezTo>
                    <a:pt x="7943" y="28281"/>
                    <a:pt x="8012" y="28327"/>
                    <a:pt x="8103" y="28373"/>
                  </a:cubicBezTo>
                  <a:cubicBezTo>
                    <a:pt x="8400" y="28578"/>
                    <a:pt x="8719" y="28761"/>
                    <a:pt x="9039" y="28966"/>
                  </a:cubicBezTo>
                  <a:cubicBezTo>
                    <a:pt x="9359" y="29171"/>
                    <a:pt x="9655" y="29331"/>
                    <a:pt x="9952" y="29491"/>
                  </a:cubicBezTo>
                  <a:cubicBezTo>
                    <a:pt x="10089" y="29559"/>
                    <a:pt x="10249" y="29651"/>
                    <a:pt x="10386" y="29719"/>
                  </a:cubicBezTo>
                  <a:cubicBezTo>
                    <a:pt x="10545" y="29788"/>
                    <a:pt x="10705" y="29879"/>
                    <a:pt x="10865" y="29970"/>
                  </a:cubicBezTo>
                  <a:lnTo>
                    <a:pt x="11116" y="30084"/>
                  </a:lnTo>
                  <a:lnTo>
                    <a:pt x="11139" y="30107"/>
                  </a:lnTo>
                  <a:cubicBezTo>
                    <a:pt x="11322" y="30199"/>
                    <a:pt x="11527" y="30290"/>
                    <a:pt x="11710" y="30404"/>
                  </a:cubicBezTo>
                  <a:cubicBezTo>
                    <a:pt x="11847" y="30450"/>
                    <a:pt x="12006" y="30518"/>
                    <a:pt x="12143" y="30564"/>
                  </a:cubicBezTo>
                  <a:lnTo>
                    <a:pt x="12166" y="30587"/>
                  </a:lnTo>
                  <a:lnTo>
                    <a:pt x="12212" y="30609"/>
                  </a:lnTo>
                  <a:cubicBezTo>
                    <a:pt x="12326" y="30655"/>
                    <a:pt x="12440" y="30701"/>
                    <a:pt x="12577" y="30746"/>
                  </a:cubicBezTo>
                  <a:lnTo>
                    <a:pt x="12668" y="30792"/>
                  </a:lnTo>
                  <a:lnTo>
                    <a:pt x="12760" y="30838"/>
                  </a:lnTo>
                  <a:cubicBezTo>
                    <a:pt x="12805" y="30861"/>
                    <a:pt x="12874" y="30906"/>
                    <a:pt x="12919" y="30929"/>
                  </a:cubicBezTo>
                  <a:lnTo>
                    <a:pt x="12965" y="30929"/>
                  </a:lnTo>
                  <a:cubicBezTo>
                    <a:pt x="13033" y="30975"/>
                    <a:pt x="13102" y="30997"/>
                    <a:pt x="13170" y="31043"/>
                  </a:cubicBezTo>
                  <a:lnTo>
                    <a:pt x="13353" y="31112"/>
                  </a:lnTo>
                  <a:cubicBezTo>
                    <a:pt x="13490" y="31180"/>
                    <a:pt x="13627" y="31226"/>
                    <a:pt x="13764" y="31271"/>
                  </a:cubicBezTo>
                  <a:lnTo>
                    <a:pt x="13855" y="31317"/>
                  </a:lnTo>
                  <a:lnTo>
                    <a:pt x="13878" y="31317"/>
                  </a:lnTo>
                  <a:cubicBezTo>
                    <a:pt x="13969" y="31363"/>
                    <a:pt x="14038" y="31386"/>
                    <a:pt x="14129" y="31408"/>
                  </a:cubicBezTo>
                  <a:cubicBezTo>
                    <a:pt x="14175" y="31431"/>
                    <a:pt x="14220" y="31431"/>
                    <a:pt x="14243" y="31454"/>
                  </a:cubicBezTo>
                  <a:lnTo>
                    <a:pt x="14289" y="31454"/>
                  </a:lnTo>
                  <a:cubicBezTo>
                    <a:pt x="14312" y="31454"/>
                    <a:pt x="14357" y="31477"/>
                    <a:pt x="14380" y="31477"/>
                  </a:cubicBezTo>
                  <a:cubicBezTo>
                    <a:pt x="14426" y="31477"/>
                    <a:pt x="14449" y="31454"/>
                    <a:pt x="14494" y="31431"/>
                  </a:cubicBezTo>
                  <a:cubicBezTo>
                    <a:pt x="14494" y="31431"/>
                    <a:pt x="14517" y="31408"/>
                    <a:pt x="14540" y="31408"/>
                  </a:cubicBezTo>
                  <a:cubicBezTo>
                    <a:pt x="14540" y="31363"/>
                    <a:pt x="14540" y="31317"/>
                    <a:pt x="14586" y="31294"/>
                  </a:cubicBezTo>
                  <a:cubicBezTo>
                    <a:pt x="14586" y="31294"/>
                    <a:pt x="14586" y="31294"/>
                    <a:pt x="14586" y="31271"/>
                  </a:cubicBezTo>
                  <a:cubicBezTo>
                    <a:pt x="14586" y="31249"/>
                    <a:pt x="14586" y="31226"/>
                    <a:pt x="14586" y="31226"/>
                  </a:cubicBezTo>
                  <a:cubicBezTo>
                    <a:pt x="14654" y="31180"/>
                    <a:pt x="14723" y="31134"/>
                    <a:pt x="14791" y="31089"/>
                  </a:cubicBezTo>
                  <a:cubicBezTo>
                    <a:pt x="14814" y="31089"/>
                    <a:pt x="14837" y="31066"/>
                    <a:pt x="14837" y="31066"/>
                  </a:cubicBezTo>
                  <a:cubicBezTo>
                    <a:pt x="14859" y="31043"/>
                    <a:pt x="14882" y="31020"/>
                    <a:pt x="14905" y="30997"/>
                  </a:cubicBezTo>
                  <a:cubicBezTo>
                    <a:pt x="14974" y="30929"/>
                    <a:pt x="15019" y="30883"/>
                    <a:pt x="15088" y="30838"/>
                  </a:cubicBezTo>
                  <a:cubicBezTo>
                    <a:pt x="15202" y="30746"/>
                    <a:pt x="15316" y="30655"/>
                    <a:pt x="15384" y="30564"/>
                  </a:cubicBezTo>
                  <a:cubicBezTo>
                    <a:pt x="15430" y="30541"/>
                    <a:pt x="15476" y="30495"/>
                    <a:pt x="15499" y="30472"/>
                  </a:cubicBezTo>
                  <a:lnTo>
                    <a:pt x="15521" y="30450"/>
                  </a:lnTo>
                  <a:cubicBezTo>
                    <a:pt x="15567" y="30404"/>
                    <a:pt x="15590" y="30358"/>
                    <a:pt x="15636" y="30336"/>
                  </a:cubicBezTo>
                  <a:lnTo>
                    <a:pt x="15750" y="30199"/>
                  </a:lnTo>
                  <a:lnTo>
                    <a:pt x="15864" y="30107"/>
                  </a:lnTo>
                  <a:cubicBezTo>
                    <a:pt x="15887" y="30062"/>
                    <a:pt x="15932" y="30039"/>
                    <a:pt x="15978" y="29993"/>
                  </a:cubicBezTo>
                  <a:lnTo>
                    <a:pt x="16001" y="29970"/>
                  </a:lnTo>
                  <a:cubicBezTo>
                    <a:pt x="16024" y="29948"/>
                    <a:pt x="16046" y="29902"/>
                    <a:pt x="16092" y="29879"/>
                  </a:cubicBezTo>
                  <a:cubicBezTo>
                    <a:pt x="16160" y="29788"/>
                    <a:pt x="16252" y="29719"/>
                    <a:pt x="16320" y="29628"/>
                  </a:cubicBezTo>
                  <a:cubicBezTo>
                    <a:pt x="16366" y="29582"/>
                    <a:pt x="16412" y="29537"/>
                    <a:pt x="16457" y="29491"/>
                  </a:cubicBezTo>
                  <a:lnTo>
                    <a:pt x="16549" y="29377"/>
                  </a:lnTo>
                  <a:cubicBezTo>
                    <a:pt x="16571" y="29354"/>
                    <a:pt x="16594" y="29331"/>
                    <a:pt x="16617" y="29286"/>
                  </a:cubicBezTo>
                  <a:lnTo>
                    <a:pt x="16663" y="29240"/>
                  </a:lnTo>
                  <a:lnTo>
                    <a:pt x="16731" y="29194"/>
                  </a:lnTo>
                  <a:lnTo>
                    <a:pt x="16754" y="29149"/>
                  </a:lnTo>
                  <a:lnTo>
                    <a:pt x="16800" y="29126"/>
                  </a:lnTo>
                  <a:cubicBezTo>
                    <a:pt x="16822" y="29080"/>
                    <a:pt x="16845" y="29057"/>
                    <a:pt x="16868" y="29035"/>
                  </a:cubicBezTo>
                  <a:lnTo>
                    <a:pt x="16914" y="28989"/>
                  </a:lnTo>
                  <a:lnTo>
                    <a:pt x="16937" y="28966"/>
                  </a:lnTo>
                  <a:lnTo>
                    <a:pt x="16959" y="28943"/>
                  </a:lnTo>
                  <a:lnTo>
                    <a:pt x="17051" y="28829"/>
                  </a:lnTo>
                  <a:cubicBezTo>
                    <a:pt x="17165" y="28669"/>
                    <a:pt x="17302" y="28510"/>
                    <a:pt x="17439" y="28373"/>
                  </a:cubicBezTo>
                  <a:cubicBezTo>
                    <a:pt x="17690" y="28099"/>
                    <a:pt x="17941" y="27825"/>
                    <a:pt x="18169" y="27551"/>
                  </a:cubicBezTo>
                  <a:cubicBezTo>
                    <a:pt x="18306" y="27391"/>
                    <a:pt x="18420" y="27254"/>
                    <a:pt x="18534" y="27094"/>
                  </a:cubicBezTo>
                  <a:cubicBezTo>
                    <a:pt x="18671" y="26935"/>
                    <a:pt x="18785" y="26798"/>
                    <a:pt x="18922" y="26638"/>
                  </a:cubicBezTo>
                  <a:lnTo>
                    <a:pt x="18991" y="26547"/>
                  </a:lnTo>
                  <a:cubicBezTo>
                    <a:pt x="19014" y="26501"/>
                    <a:pt x="19059" y="26455"/>
                    <a:pt x="19105" y="26410"/>
                  </a:cubicBezTo>
                  <a:lnTo>
                    <a:pt x="19173" y="26318"/>
                  </a:lnTo>
                  <a:cubicBezTo>
                    <a:pt x="19196" y="26273"/>
                    <a:pt x="19219" y="26250"/>
                    <a:pt x="19265" y="26204"/>
                  </a:cubicBezTo>
                  <a:cubicBezTo>
                    <a:pt x="19310" y="26136"/>
                    <a:pt x="19356" y="26090"/>
                    <a:pt x="19402" y="26044"/>
                  </a:cubicBezTo>
                  <a:cubicBezTo>
                    <a:pt x="19470" y="25953"/>
                    <a:pt x="19539" y="25862"/>
                    <a:pt x="19607" y="25770"/>
                  </a:cubicBezTo>
                  <a:cubicBezTo>
                    <a:pt x="19653" y="25702"/>
                    <a:pt x="19698" y="25634"/>
                    <a:pt x="19744" y="25565"/>
                  </a:cubicBezTo>
                  <a:cubicBezTo>
                    <a:pt x="19881" y="25382"/>
                    <a:pt x="19995" y="25200"/>
                    <a:pt x="20132" y="25040"/>
                  </a:cubicBezTo>
                  <a:cubicBezTo>
                    <a:pt x="20246" y="24880"/>
                    <a:pt x="20360" y="24698"/>
                    <a:pt x="20497" y="24538"/>
                  </a:cubicBezTo>
                  <a:lnTo>
                    <a:pt x="20657" y="24310"/>
                  </a:lnTo>
                  <a:cubicBezTo>
                    <a:pt x="20840" y="24036"/>
                    <a:pt x="21045" y="23785"/>
                    <a:pt x="21228" y="23511"/>
                  </a:cubicBezTo>
                  <a:cubicBezTo>
                    <a:pt x="21456" y="23168"/>
                    <a:pt x="21707" y="22803"/>
                    <a:pt x="21958" y="22415"/>
                  </a:cubicBezTo>
                  <a:lnTo>
                    <a:pt x="21958" y="22415"/>
                  </a:lnTo>
                  <a:lnTo>
                    <a:pt x="21935" y="22438"/>
                  </a:lnTo>
                  <a:lnTo>
                    <a:pt x="22004" y="22324"/>
                  </a:lnTo>
                  <a:lnTo>
                    <a:pt x="22118" y="22187"/>
                  </a:lnTo>
                  <a:lnTo>
                    <a:pt x="22095" y="22187"/>
                  </a:lnTo>
                  <a:cubicBezTo>
                    <a:pt x="22186" y="22050"/>
                    <a:pt x="22278" y="21913"/>
                    <a:pt x="22392" y="21753"/>
                  </a:cubicBezTo>
                  <a:lnTo>
                    <a:pt x="22415" y="21730"/>
                  </a:lnTo>
                  <a:lnTo>
                    <a:pt x="22437" y="21708"/>
                  </a:lnTo>
                  <a:cubicBezTo>
                    <a:pt x="22552" y="21525"/>
                    <a:pt x="22643" y="21365"/>
                    <a:pt x="22757" y="21205"/>
                  </a:cubicBezTo>
                  <a:cubicBezTo>
                    <a:pt x="22871" y="21023"/>
                    <a:pt x="22985" y="20840"/>
                    <a:pt x="23099" y="20658"/>
                  </a:cubicBezTo>
                  <a:lnTo>
                    <a:pt x="23145" y="20589"/>
                  </a:lnTo>
                  <a:lnTo>
                    <a:pt x="23168" y="20544"/>
                  </a:lnTo>
                  <a:cubicBezTo>
                    <a:pt x="23259" y="20407"/>
                    <a:pt x="23328" y="20247"/>
                    <a:pt x="23419" y="20110"/>
                  </a:cubicBezTo>
                  <a:lnTo>
                    <a:pt x="23465" y="20064"/>
                  </a:lnTo>
                  <a:lnTo>
                    <a:pt x="23487" y="20019"/>
                  </a:lnTo>
                  <a:lnTo>
                    <a:pt x="23465" y="20019"/>
                  </a:lnTo>
                  <a:lnTo>
                    <a:pt x="23487" y="19996"/>
                  </a:lnTo>
                  <a:cubicBezTo>
                    <a:pt x="23716" y="19676"/>
                    <a:pt x="23921" y="19334"/>
                    <a:pt x="24172" y="18923"/>
                  </a:cubicBezTo>
                  <a:lnTo>
                    <a:pt x="24263" y="18763"/>
                  </a:lnTo>
                  <a:lnTo>
                    <a:pt x="24286" y="18740"/>
                  </a:lnTo>
                  <a:lnTo>
                    <a:pt x="24309" y="18695"/>
                  </a:lnTo>
                  <a:cubicBezTo>
                    <a:pt x="24378" y="18558"/>
                    <a:pt x="24446" y="18444"/>
                    <a:pt x="24515" y="18307"/>
                  </a:cubicBezTo>
                  <a:lnTo>
                    <a:pt x="24583" y="18215"/>
                  </a:lnTo>
                  <a:lnTo>
                    <a:pt x="24629" y="18101"/>
                  </a:lnTo>
                  <a:cubicBezTo>
                    <a:pt x="24697" y="17964"/>
                    <a:pt x="24788" y="17850"/>
                    <a:pt x="24857" y="17713"/>
                  </a:cubicBezTo>
                  <a:lnTo>
                    <a:pt x="24857" y="17690"/>
                  </a:lnTo>
                  <a:cubicBezTo>
                    <a:pt x="24857" y="17690"/>
                    <a:pt x="24857" y="17690"/>
                    <a:pt x="24857" y="17668"/>
                  </a:cubicBezTo>
                  <a:lnTo>
                    <a:pt x="24903" y="17599"/>
                  </a:lnTo>
                  <a:cubicBezTo>
                    <a:pt x="24925" y="17531"/>
                    <a:pt x="24948" y="17462"/>
                    <a:pt x="24994" y="17416"/>
                  </a:cubicBezTo>
                  <a:lnTo>
                    <a:pt x="25040" y="17302"/>
                  </a:lnTo>
                  <a:cubicBezTo>
                    <a:pt x="25040" y="17257"/>
                    <a:pt x="25062" y="17211"/>
                    <a:pt x="25085" y="17165"/>
                  </a:cubicBezTo>
                  <a:cubicBezTo>
                    <a:pt x="25154" y="17006"/>
                    <a:pt x="25222" y="16846"/>
                    <a:pt x="25291" y="16686"/>
                  </a:cubicBezTo>
                  <a:lnTo>
                    <a:pt x="25291" y="16640"/>
                  </a:lnTo>
                  <a:cubicBezTo>
                    <a:pt x="25382" y="16458"/>
                    <a:pt x="25450" y="16298"/>
                    <a:pt x="25519" y="16115"/>
                  </a:cubicBezTo>
                  <a:cubicBezTo>
                    <a:pt x="25587" y="15978"/>
                    <a:pt x="25633" y="15842"/>
                    <a:pt x="25701" y="15705"/>
                  </a:cubicBezTo>
                  <a:lnTo>
                    <a:pt x="25770" y="15568"/>
                  </a:lnTo>
                  <a:cubicBezTo>
                    <a:pt x="25770" y="15522"/>
                    <a:pt x="25793" y="15499"/>
                    <a:pt x="25816" y="15453"/>
                  </a:cubicBezTo>
                  <a:cubicBezTo>
                    <a:pt x="25838" y="15408"/>
                    <a:pt x="25861" y="15362"/>
                    <a:pt x="25884" y="15317"/>
                  </a:cubicBezTo>
                  <a:lnTo>
                    <a:pt x="25907" y="15248"/>
                  </a:lnTo>
                  <a:lnTo>
                    <a:pt x="25953" y="15180"/>
                  </a:lnTo>
                  <a:cubicBezTo>
                    <a:pt x="25953" y="15157"/>
                    <a:pt x="25975" y="15134"/>
                    <a:pt x="25975" y="15111"/>
                  </a:cubicBezTo>
                  <a:lnTo>
                    <a:pt x="25998" y="15065"/>
                  </a:lnTo>
                  <a:cubicBezTo>
                    <a:pt x="26090" y="14906"/>
                    <a:pt x="26135" y="14746"/>
                    <a:pt x="26204" y="14586"/>
                  </a:cubicBezTo>
                  <a:cubicBezTo>
                    <a:pt x="26249" y="14495"/>
                    <a:pt x="26272" y="14404"/>
                    <a:pt x="26295" y="14312"/>
                  </a:cubicBezTo>
                  <a:lnTo>
                    <a:pt x="26341" y="14175"/>
                  </a:lnTo>
                  <a:cubicBezTo>
                    <a:pt x="26455" y="13833"/>
                    <a:pt x="26546" y="13513"/>
                    <a:pt x="26637" y="13217"/>
                  </a:cubicBezTo>
                  <a:lnTo>
                    <a:pt x="26637" y="13171"/>
                  </a:lnTo>
                  <a:cubicBezTo>
                    <a:pt x="26660" y="13102"/>
                    <a:pt x="26683" y="13057"/>
                    <a:pt x="26683" y="12988"/>
                  </a:cubicBezTo>
                  <a:lnTo>
                    <a:pt x="26706" y="12897"/>
                  </a:lnTo>
                  <a:cubicBezTo>
                    <a:pt x="26729" y="12851"/>
                    <a:pt x="26729" y="12806"/>
                    <a:pt x="26751" y="12737"/>
                  </a:cubicBezTo>
                  <a:lnTo>
                    <a:pt x="26751" y="12692"/>
                  </a:lnTo>
                  <a:cubicBezTo>
                    <a:pt x="26774" y="12623"/>
                    <a:pt x="26797" y="12555"/>
                    <a:pt x="26797" y="12509"/>
                  </a:cubicBezTo>
                  <a:cubicBezTo>
                    <a:pt x="26820" y="12418"/>
                    <a:pt x="26843" y="12349"/>
                    <a:pt x="26843" y="12258"/>
                  </a:cubicBezTo>
                  <a:cubicBezTo>
                    <a:pt x="26866" y="12167"/>
                    <a:pt x="26888" y="12098"/>
                    <a:pt x="26888" y="12007"/>
                  </a:cubicBezTo>
                  <a:cubicBezTo>
                    <a:pt x="26911" y="11916"/>
                    <a:pt x="26934" y="11824"/>
                    <a:pt x="26957" y="11733"/>
                  </a:cubicBezTo>
                  <a:cubicBezTo>
                    <a:pt x="26980" y="11573"/>
                    <a:pt x="27003" y="11391"/>
                    <a:pt x="27025" y="11231"/>
                  </a:cubicBezTo>
                  <a:cubicBezTo>
                    <a:pt x="27025" y="11140"/>
                    <a:pt x="27048" y="11048"/>
                    <a:pt x="27071" y="10957"/>
                  </a:cubicBezTo>
                  <a:cubicBezTo>
                    <a:pt x="27071" y="10866"/>
                    <a:pt x="27094" y="10774"/>
                    <a:pt x="27117" y="10683"/>
                  </a:cubicBezTo>
                  <a:cubicBezTo>
                    <a:pt x="27117" y="10637"/>
                    <a:pt x="27117" y="10592"/>
                    <a:pt x="27117" y="10546"/>
                  </a:cubicBezTo>
                  <a:lnTo>
                    <a:pt x="27139" y="10455"/>
                  </a:lnTo>
                  <a:cubicBezTo>
                    <a:pt x="27139" y="10386"/>
                    <a:pt x="27162" y="10318"/>
                    <a:pt x="27162" y="10272"/>
                  </a:cubicBezTo>
                  <a:lnTo>
                    <a:pt x="27162" y="10204"/>
                  </a:lnTo>
                  <a:cubicBezTo>
                    <a:pt x="27185" y="10112"/>
                    <a:pt x="27185" y="10021"/>
                    <a:pt x="27185" y="9907"/>
                  </a:cubicBezTo>
                  <a:cubicBezTo>
                    <a:pt x="27185" y="9838"/>
                    <a:pt x="27185" y="9747"/>
                    <a:pt x="27208" y="9679"/>
                  </a:cubicBezTo>
                  <a:lnTo>
                    <a:pt x="27208" y="9587"/>
                  </a:lnTo>
                  <a:cubicBezTo>
                    <a:pt x="27208" y="9496"/>
                    <a:pt x="27231" y="9405"/>
                    <a:pt x="27231" y="9313"/>
                  </a:cubicBezTo>
                  <a:lnTo>
                    <a:pt x="27231" y="9268"/>
                  </a:lnTo>
                  <a:cubicBezTo>
                    <a:pt x="27254" y="9177"/>
                    <a:pt x="27254" y="9085"/>
                    <a:pt x="27276" y="8994"/>
                  </a:cubicBezTo>
                  <a:cubicBezTo>
                    <a:pt x="27276" y="8971"/>
                    <a:pt x="27276" y="8925"/>
                    <a:pt x="27276" y="8903"/>
                  </a:cubicBezTo>
                  <a:lnTo>
                    <a:pt x="27276" y="8834"/>
                  </a:lnTo>
                  <a:cubicBezTo>
                    <a:pt x="27276" y="8743"/>
                    <a:pt x="27276" y="8629"/>
                    <a:pt x="27276" y="8515"/>
                  </a:cubicBezTo>
                  <a:cubicBezTo>
                    <a:pt x="27254" y="8400"/>
                    <a:pt x="27254" y="8286"/>
                    <a:pt x="27254" y="8172"/>
                  </a:cubicBezTo>
                  <a:cubicBezTo>
                    <a:pt x="27254" y="8104"/>
                    <a:pt x="27254" y="8035"/>
                    <a:pt x="27254" y="7967"/>
                  </a:cubicBezTo>
                  <a:cubicBezTo>
                    <a:pt x="27231" y="7875"/>
                    <a:pt x="27231" y="7807"/>
                    <a:pt x="27231" y="7716"/>
                  </a:cubicBezTo>
                  <a:cubicBezTo>
                    <a:pt x="27208" y="7647"/>
                    <a:pt x="27208" y="7579"/>
                    <a:pt x="27185" y="7487"/>
                  </a:cubicBezTo>
                  <a:lnTo>
                    <a:pt x="27185" y="7465"/>
                  </a:lnTo>
                  <a:cubicBezTo>
                    <a:pt x="27162" y="7396"/>
                    <a:pt x="27162" y="7351"/>
                    <a:pt x="27162" y="7282"/>
                  </a:cubicBezTo>
                  <a:cubicBezTo>
                    <a:pt x="27162" y="7259"/>
                    <a:pt x="27162" y="7236"/>
                    <a:pt x="27162" y="7191"/>
                  </a:cubicBezTo>
                  <a:lnTo>
                    <a:pt x="27162" y="7122"/>
                  </a:lnTo>
                  <a:cubicBezTo>
                    <a:pt x="27139" y="7008"/>
                    <a:pt x="27139" y="6894"/>
                    <a:pt x="27117" y="6803"/>
                  </a:cubicBezTo>
                  <a:cubicBezTo>
                    <a:pt x="27117" y="6711"/>
                    <a:pt x="27094" y="6643"/>
                    <a:pt x="27071" y="6552"/>
                  </a:cubicBezTo>
                  <a:cubicBezTo>
                    <a:pt x="27071" y="6552"/>
                    <a:pt x="27071" y="6529"/>
                    <a:pt x="27048" y="6506"/>
                  </a:cubicBezTo>
                  <a:cubicBezTo>
                    <a:pt x="27048" y="6460"/>
                    <a:pt x="27025" y="6437"/>
                    <a:pt x="27025" y="6415"/>
                  </a:cubicBezTo>
                  <a:lnTo>
                    <a:pt x="27003" y="6346"/>
                  </a:lnTo>
                  <a:cubicBezTo>
                    <a:pt x="27003" y="6323"/>
                    <a:pt x="27003" y="6301"/>
                    <a:pt x="27003" y="6278"/>
                  </a:cubicBezTo>
                  <a:cubicBezTo>
                    <a:pt x="26980" y="6255"/>
                    <a:pt x="26957" y="6232"/>
                    <a:pt x="26934" y="6209"/>
                  </a:cubicBezTo>
                  <a:cubicBezTo>
                    <a:pt x="26911" y="6164"/>
                    <a:pt x="26888" y="6072"/>
                    <a:pt x="26866" y="6004"/>
                  </a:cubicBezTo>
                  <a:lnTo>
                    <a:pt x="26843" y="5958"/>
                  </a:lnTo>
                  <a:cubicBezTo>
                    <a:pt x="26820" y="5890"/>
                    <a:pt x="26797" y="5821"/>
                    <a:pt x="26774" y="5753"/>
                  </a:cubicBezTo>
                  <a:cubicBezTo>
                    <a:pt x="26729" y="5593"/>
                    <a:pt x="26683" y="5433"/>
                    <a:pt x="26637" y="5273"/>
                  </a:cubicBezTo>
                  <a:cubicBezTo>
                    <a:pt x="26614" y="5228"/>
                    <a:pt x="26592" y="5159"/>
                    <a:pt x="26569" y="5091"/>
                  </a:cubicBezTo>
                  <a:cubicBezTo>
                    <a:pt x="26546" y="5000"/>
                    <a:pt x="26500" y="4931"/>
                    <a:pt x="26478" y="4840"/>
                  </a:cubicBezTo>
                  <a:cubicBezTo>
                    <a:pt x="26432" y="4703"/>
                    <a:pt x="26386" y="4566"/>
                    <a:pt x="26341" y="4452"/>
                  </a:cubicBezTo>
                  <a:cubicBezTo>
                    <a:pt x="26341" y="4429"/>
                    <a:pt x="26318" y="4406"/>
                    <a:pt x="26318" y="4406"/>
                  </a:cubicBezTo>
                  <a:lnTo>
                    <a:pt x="26318" y="4383"/>
                  </a:lnTo>
                  <a:cubicBezTo>
                    <a:pt x="26318" y="4383"/>
                    <a:pt x="26295" y="4360"/>
                    <a:pt x="26295" y="4360"/>
                  </a:cubicBezTo>
                  <a:cubicBezTo>
                    <a:pt x="26249" y="4246"/>
                    <a:pt x="26181" y="4132"/>
                    <a:pt x="26135" y="4018"/>
                  </a:cubicBezTo>
                  <a:cubicBezTo>
                    <a:pt x="26112" y="3972"/>
                    <a:pt x="26090" y="3927"/>
                    <a:pt x="26044" y="3881"/>
                  </a:cubicBezTo>
                  <a:cubicBezTo>
                    <a:pt x="25998" y="3790"/>
                    <a:pt x="25930" y="3721"/>
                    <a:pt x="25884" y="3630"/>
                  </a:cubicBezTo>
                  <a:lnTo>
                    <a:pt x="25816" y="3562"/>
                  </a:lnTo>
                  <a:lnTo>
                    <a:pt x="25793" y="3516"/>
                  </a:lnTo>
                  <a:cubicBezTo>
                    <a:pt x="25701" y="3425"/>
                    <a:pt x="25633" y="3333"/>
                    <a:pt x="25542" y="3242"/>
                  </a:cubicBezTo>
                  <a:cubicBezTo>
                    <a:pt x="25473" y="3173"/>
                    <a:pt x="25405" y="3082"/>
                    <a:pt x="25336" y="3014"/>
                  </a:cubicBezTo>
                  <a:lnTo>
                    <a:pt x="25268" y="2922"/>
                  </a:lnTo>
                  <a:lnTo>
                    <a:pt x="25222" y="2877"/>
                  </a:lnTo>
                  <a:cubicBezTo>
                    <a:pt x="25176" y="2831"/>
                    <a:pt x="25131" y="2785"/>
                    <a:pt x="25085" y="2740"/>
                  </a:cubicBezTo>
                  <a:cubicBezTo>
                    <a:pt x="25040" y="2671"/>
                    <a:pt x="24971" y="2626"/>
                    <a:pt x="24903" y="2557"/>
                  </a:cubicBezTo>
                  <a:cubicBezTo>
                    <a:pt x="24834" y="2489"/>
                    <a:pt x="24766" y="2420"/>
                    <a:pt x="24697" y="2375"/>
                  </a:cubicBezTo>
                  <a:lnTo>
                    <a:pt x="24629" y="2306"/>
                  </a:lnTo>
                  <a:lnTo>
                    <a:pt x="24537" y="2238"/>
                  </a:lnTo>
                  <a:lnTo>
                    <a:pt x="24446" y="2146"/>
                  </a:lnTo>
                  <a:lnTo>
                    <a:pt x="24400" y="2124"/>
                  </a:lnTo>
                  <a:lnTo>
                    <a:pt x="24355" y="2055"/>
                  </a:lnTo>
                  <a:lnTo>
                    <a:pt x="24309" y="2032"/>
                  </a:lnTo>
                  <a:cubicBezTo>
                    <a:pt x="24286" y="2009"/>
                    <a:pt x="24263" y="1987"/>
                    <a:pt x="24218" y="1941"/>
                  </a:cubicBezTo>
                  <a:cubicBezTo>
                    <a:pt x="24172" y="1895"/>
                    <a:pt x="24104" y="1850"/>
                    <a:pt x="24035" y="1804"/>
                  </a:cubicBezTo>
                  <a:lnTo>
                    <a:pt x="24035" y="1781"/>
                  </a:lnTo>
                  <a:lnTo>
                    <a:pt x="23967" y="1735"/>
                  </a:lnTo>
                  <a:cubicBezTo>
                    <a:pt x="23898" y="1667"/>
                    <a:pt x="23830" y="1621"/>
                    <a:pt x="23761" y="1553"/>
                  </a:cubicBezTo>
                  <a:lnTo>
                    <a:pt x="23716" y="1530"/>
                  </a:lnTo>
                  <a:lnTo>
                    <a:pt x="23670" y="1484"/>
                  </a:lnTo>
                  <a:lnTo>
                    <a:pt x="23647" y="1484"/>
                  </a:lnTo>
                  <a:cubicBezTo>
                    <a:pt x="23602" y="1439"/>
                    <a:pt x="23533" y="1370"/>
                    <a:pt x="23487" y="1325"/>
                  </a:cubicBezTo>
                  <a:cubicBezTo>
                    <a:pt x="23373" y="1256"/>
                    <a:pt x="23259" y="1188"/>
                    <a:pt x="23145" y="1119"/>
                  </a:cubicBezTo>
                  <a:cubicBezTo>
                    <a:pt x="23054" y="1074"/>
                    <a:pt x="22962" y="1028"/>
                    <a:pt x="22871" y="982"/>
                  </a:cubicBezTo>
                  <a:cubicBezTo>
                    <a:pt x="22803" y="937"/>
                    <a:pt x="22757" y="891"/>
                    <a:pt x="22689" y="868"/>
                  </a:cubicBezTo>
                  <a:cubicBezTo>
                    <a:pt x="22666" y="845"/>
                    <a:pt x="22620" y="845"/>
                    <a:pt x="22597" y="822"/>
                  </a:cubicBezTo>
                  <a:lnTo>
                    <a:pt x="22415" y="754"/>
                  </a:lnTo>
                  <a:lnTo>
                    <a:pt x="22369" y="708"/>
                  </a:lnTo>
                  <a:lnTo>
                    <a:pt x="22323" y="708"/>
                  </a:lnTo>
                  <a:cubicBezTo>
                    <a:pt x="22278" y="686"/>
                    <a:pt x="22232" y="663"/>
                    <a:pt x="22186" y="640"/>
                  </a:cubicBezTo>
                  <a:cubicBezTo>
                    <a:pt x="22164" y="640"/>
                    <a:pt x="22141" y="617"/>
                    <a:pt x="22095" y="617"/>
                  </a:cubicBezTo>
                  <a:lnTo>
                    <a:pt x="22049" y="617"/>
                  </a:lnTo>
                  <a:lnTo>
                    <a:pt x="22049" y="594"/>
                  </a:lnTo>
                  <a:cubicBezTo>
                    <a:pt x="22004" y="594"/>
                    <a:pt x="21935" y="571"/>
                    <a:pt x="21912" y="549"/>
                  </a:cubicBezTo>
                  <a:cubicBezTo>
                    <a:pt x="21912" y="526"/>
                    <a:pt x="21912" y="526"/>
                    <a:pt x="21912" y="503"/>
                  </a:cubicBezTo>
                  <a:cubicBezTo>
                    <a:pt x="21798" y="457"/>
                    <a:pt x="21707" y="434"/>
                    <a:pt x="21570" y="389"/>
                  </a:cubicBezTo>
                  <a:cubicBezTo>
                    <a:pt x="21410" y="343"/>
                    <a:pt x="21228" y="275"/>
                    <a:pt x="21045" y="252"/>
                  </a:cubicBezTo>
                  <a:cubicBezTo>
                    <a:pt x="20954" y="206"/>
                    <a:pt x="20840" y="206"/>
                    <a:pt x="20726" y="183"/>
                  </a:cubicBezTo>
                  <a:cubicBezTo>
                    <a:pt x="20680" y="183"/>
                    <a:pt x="20611" y="161"/>
                    <a:pt x="20566" y="161"/>
                  </a:cubicBezTo>
                  <a:lnTo>
                    <a:pt x="20474" y="138"/>
                  </a:lnTo>
                  <a:cubicBezTo>
                    <a:pt x="20292" y="115"/>
                    <a:pt x="20109" y="92"/>
                    <a:pt x="19927" y="69"/>
                  </a:cubicBezTo>
                  <a:cubicBezTo>
                    <a:pt x="19721" y="46"/>
                    <a:pt x="19539" y="46"/>
                    <a:pt x="19356" y="24"/>
                  </a:cubicBezTo>
                  <a:lnTo>
                    <a:pt x="19151" y="24"/>
                  </a:lnTo>
                  <a:cubicBezTo>
                    <a:pt x="19059" y="1"/>
                    <a:pt x="18945" y="1"/>
                    <a:pt x="188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25"/>
            <p:cNvSpPr/>
            <p:nvPr/>
          </p:nvSpPr>
          <p:spPr>
            <a:xfrm>
              <a:off x="6702250" y="1840900"/>
              <a:ext cx="397750" cy="781800"/>
            </a:xfrm>
            <a:custGeom>
              <a:avLst/>
              <a:gdLst/>
              <a:ahLst/>
              <a:cxnLst/>
              <a:rect l="l" t="t" r="r" b="b"/>
              <a:pathLst>
                <a:path w="15910" h="31272" extrusionOk="0">
                  <a:moveTo>
                    <a:pt x="13421" y="4497"/>
                  </a:moveTo>
                  <a:cubicBezTo>
                    <a:pt x="13444" y="4520"/>
                    <a:pt x="13444" y="4543"/>
                    <a:pt x="13467" y="4566"/>
                  </a:cubicBezTo>
                  <a:cubicBezTo>
                    <a:pt x="13513" y="4634"/>
                    <a:pt x="13535" y="4680"/>
                    <a:pt x="13558" y="4726"/>
                  </a:cubicBezTo>
                  <a:lnTo>
                    <a:pt x="13421" y="4497"/>
                  </a:lnTo>
                  <a:close/>
                  <a:moveTo>
                    <a:pt x="7487" y="1"/>
                  </a:moveTo>
                  <a:cubicBezTo>
                    <a:pt x="7441" y="1"/>
                    <a:pt x="7418" y="24"/>
                    <a:pt x="7395" y="46"/>
                  </a:cubicBezTo>
                  <a:cubicBezTo>
                    <a:pt x="7373" y="69"/>
                    <a:pt x="7373" y="115"/>
                    <a:pt x="7395" y="161"/>
                  </a:cubicBezTo>
                  <a:cubicBezTo>
                    <a:pt x="7418" y="183"/>
                    <a:pt x="7487" y="206"/>
                    <a:pt x="7532" y="206"/>
                  </a:cubicBezTo>
                  <a:lnTo>
                    <a:pt x="7532" y="229"/>
                  </a:lnTo>
                  <a:lnTo>
                    <a:pt x="7578" y="229"/>
                  </a:lnTo>
                  <a:cubicBezTo>
                    <a:pt x="7624" y="229"/>
                    <a:pt x="7647" y="252"/>
                    <a:pt x="7669" y="252"/>
                  </a:cubicBezTo>
                  <a:cubicBezTo>
                    <a:pt x="7715" y="275"/>
                    <a:pt x="7761" y="298"/>
                    <a:pt x="7806" y="320"/>
                  </a:cubicBezTo>
                  <a:lnTo>
                    <a:pt x="7852" y="320"/>
                  </a:lnTo>
                  <a:lnTo>
                    <a:pt x="7898" y="366"/>
                  </a:lnTo>
                  <a:lnTo>
                    <a:pt x="8080" y="434"/>
                  </a:lnTo>
                  <a:cubicBezTo>
                    <a:pt x="8149" y="480"/>
                    <a:pt x="8194" y="503"/>
                    <a:pt x="8263" y="526"/>
                  </a:cubicBezTo>
                  <a:lnTo>
                    <a:pt x="8331" y="549"/>
                  </a:lnTo>
                  <a:cubicBezTo>
                    <a:pt x="8423" y="594"/>
                    <a:pt x="8491" y="640"/>
                    <a:pt x="8560" y="686"/>
                  </a:cubicBezTo>
                  <a:cubicBezTo>
                    <a:pt x="8628" y="708"/>
                    <a:pt x="8674" y="754"/>
                    <a:pt x="8719" y="777"/>
                  </a:cubicBezTo>
                  <a:cubicBezTo>
                    <a:pt x="8788" y="823"/>
                    <a:pt x="8856" y="868"/>
                    <a:pt x="8925" y="914"/>
                  </a:cubicBezTo>
                  <a:lnTo>
                    <a:pt x="9016" y="959"/>
                  </a:lnTo>
                  <a:cubicBezTo>
                    <a:pt x="9062" y="982"/>
                    <a:pt x="9085" y="1005"/>
                    <a:pt x="9130" y="1028"/>
                  </a:cubicBezTo>
                  <a:cubicBezTo>
                    <a:pt x="9176" y="1051"/>
                    <a:pt x="9244" y="1096"/>
                    <a:pt x="9290" y="1142"/>
                  </a:cubicBezTo>
                  <a:cubicBezTo>
                    <a:pt x="9358" y="1165"/>
                    <a:pt x="9404" y="1211"/>
                    <a:pt x="9450" y="1256"/>
                  </a:cubicBezTo>
                  <a:lnTo>
                    <a:pt x="9495" y="1279"/>
                  </a:lnTo>
                  <a:cubicBezTo>
                    <a:pt x="9610" y="1393"/>
                    <a:pt x="9746" y="1484"/>
                    <a:pt x="9861" y="1599"/>
                  </a:cubicBezTo>
                  <a:cubicBezTo>
                    <a:pt x="9952" y="1644"/>
                    <a:pt x="10020" y="1713"/>
                    <a:pt x="10089" y="1781"/>
                  </a:cubicBezTo>
                  <a:cubicBezTo>
                    <a:pt x="10203" y="1850"/>
                    <a:pt x="10294" y="1941"/>
                    <a:pt x="10386" y="2032"/>
                  </a:cubicBezTo>
                  <a:lnTo>
                    <a:pt x="10477" y="2101"/>
                  </a:lnTo>
                  <a:lnTo>
                    <a:pt x="10523" y="2146"/>
                  </a:lnTo>
                  <a:lnTo>
                    <a:pt x="10568" y="2192"/>
                  </a:lnTo>
                  <a:cubicBezTo>
                    <a:pt x="10568" y="2192"/>
                    <a:pt x="10568" y="2215"/>
                    <a:pt x="10545" y="2215"/>
                  </a:cubicBezTo>
                  <a:cubicBezTo>
                    <a:pt x="10545" y="2261"/>
                    <a:pt x="10545" y="2306"/>
                    <a:pt x="10568" y="2352"/>
                  </a:cubicBezTo>
                  <a:cubicBezTo>
                    <a:pt x="10614" y="2397"/>
                    <a:pt x="10659" y="2443"/>
                    <a:pt x="10705" y="2489"/>
                  </a:cubicBezTo>
                  <a:lnTo>
                    <a:pt x="10751" y="2534"/>
                  </a:lnTo>
                  <a:lnTo>
                    <a:pt x="10819" y="2626"/>
                  </a:lnTo>
                  <a:cubicBezTo>
                    <a:pt x="10888" y="2694"/>
                    <a:pt x="10956" y="2785"/>
                    <a:pt x="11025" y="2854"/>
                  </a:cubicBezTo>
                  <a:cubicBezTo>
                    <a:pt x="11139" y="2991"/>
                    <a:pt x="11253" y="3105"/>
                    <a:pt x="11367" y="3242"/>
                  </a:cubicBezTo>
                  <a:cubicBezTo>
                    <a:pt x="11458" y="3379"/>
                    <a:pt x="11550" y="3493"/>
                    <a:pt x="11618" y="3630"/>
                  </a:cubicBezTo>
                  <a:cubicBezTo>
                    <a:pt x="11664" y="3744"/>
                    <a:pt x="11732" y="3858"/>
                    <a:pt x="11778" y="3972"/>
                  </a:cubicBezTo>
                  <a:cubicBezTo>
                    <a:pt x="11778" y="3972"/>
                    <a:pt x="11801" y="3995"/>
                    <a:pt x="11801" y="3995"/>
                  </a:cubicBezTo>
                  <a:lnTo>
                    <a:pt x="11801" y="4018"/>
                  </a:lnTo>
                  <a:cubicBezTo>
                    <a:pt x="11801" y="4018"/>
                    <a:pt x="11824" y="4041"/>
                    <a:pt x="11824" y="4064"/>
                  </a:cubicBezTo>
                  <a:cubicBezTo>
                    <a:pt x="11869" y="4178"/>
                    <a:pt x="11915" y="4315"/>
                    <a:pt x="11961" y="4452"/>
                  </a:cubicBezTo>
                  <a:cubicBezTo>
                    <a:pt x="11983" y="4543"/>
                    <a:pt x="12029" y="4612"/>
                    <a:pt x="12052" y="4703"/>
                  </a:cubicBezTo>
                  <a:cubicBezTo>
                    <a:pt x="12075" y="4771"/>
                    <a:pt x="12097" y="4817"/>
                    <a:pt x="12120" y="4885"/>
                  </a:cubicBezTo>
                  <a:cubicBezTo>
                    <a:pt x="12166" y="5045"/>
                    <a:pt x="12212" y="5205"/>
                    <a:pt x="12257" y="5365"/>
                  </a:cubicBezTo>
                  <a:cubicBezTo>
                    <a:pt x="12280" y="5433"/>
                    <a:pt x="12303" y="5502"/>
                    <a:pt x="12326" y="5570"/>
                  </a:cubicBezTo>
                  <a:lnTo>
                    <a:pt x="12349" y="5616"/>
                  </a:lnTo>
                  <a:cubicBezTo>
                    <a:pt x="12371" y="5684"/>
                    <a:pt x="12394" y="5776"/>
                    <a:pt x="12417" y="5821"/>
                  </a:cubicBezTo>
                  <a:cubicBezTo>
                    <a:pt x="12440" y="5867"/>
                    <a:pt x="12486" y="5890"/>
                    <a:pt x="12531" y="5913"/>
                  </a:cubicBezTo>
                  <a:cubicBezTo>
                    <a:pt x="12531" y="5935"/>
                    <a:pt x="12531" y="5981"/>
                    <a:pt x="12531" y="6004"/>
                  </a:cubicBezTo>
                  <a:cubicBezTo>
                    <a:pt x="12554" y="6141"/>
                    <a:pt x="12577" y="6278"/>
                    <a:pt x="12600" y="6415"/>
                  </a:cubicBezTo>
                  <a:cubicBezTo>
                    <a:pt x="12622" y="6506"/>
                    <a:pt x="12622" y="6620"/>
                    <a:pt x="12645" y="6734"/>
                  </a:cubicBezTo>
                  <a:lnTo>
                    <a:pt x="12645" y="6803"/>
                  </a:lnTo>
                  <a:cubicBezTo>
                    <a:pt x="12645" y="6848"/>
                    <a:pt x="12645" y="6871"/>
                    <a:pt x="12645" y="6894"/>
                  </a:cubicBezTo>
                  <a:cubicBezTo>
                    <a:pt x="12645" y="6963"/>
                    <a:pt x="12668" y="7008"/>
                    <a:pt x="12668" y="7077"/>
                  </a:cubicBezTo>
                  <a:lnTo>
                    <a:pt x="12668" y="7099"/>
                  </a:lnTo>
                  <a:cubicBezTo>
                    <a:pt x="12691" y="7191"/>
                    <a:pt x="12691" y="7259"/>
                    <a:pt x="12714" y="7328"/>
                  </a:cubicBezTo>
                  <a:cubicBezTo>
                    <a:pt x="12714" y="7442"/>
                    <a:pt x="12737" y="7556"/>
                    <a:pt x="12737" y="7670"/>
                  </a:cubicBezTo>
                  <a:cubicBezTo>
                    <a:pt x="12759" y="7807"/>
                    <a:pt x="12759" y="7921"/>
                    <a:pt x="12759" y="8035"/>
                  </a:cubicBezTo>
                  <a:cubicBezTo>
                    <a:pt x="12782" y="8172"/>
                    <a:pt x="12782" y="8286"/>
                    <a:pt x="12759" y="8378"/>
                  </a:cubicBezTo>
                  <a:cubicBezTo>
                    <a:pt x="12759" y="8400"/>
                    <a:pt x="12759" y="8446"/>
                    <a:pt x="12759" y="8469"/>
                  </a:cubicBezTo>
                  <a:cubicBezTo>
                    <a:pt x="12759" y="8515"/>
                    <a:pt x="12759" y="8560"/>
                    <a:pt x="12759" y="8606"/>
                  </a:cubicBezTo>
                  <a:cubicBezTo>
                    <a:pt x="12737" y="8697"/>
                    <a:pt x="12737" y="8789"/>
                    <a:pt x="12714" y="8880"/>
                  </a:cubicBezTo>
                  <a:lnTo>
                    <a:pt x="12714" y="8925"/>
                  </a:lnTo>
                  <a:cubicBezTo>
                    <a:pt x="12714" y="9017"/>
                    <a:pt x="12691" y="9108"/>
                    <a:pt x="12691" y="9199"/>
                  </a:cubicBezTo>
                  <a:lnTo>
                    <a:pt x="12691" y="9291"/>
                  </a:lnTo>
                  <a:cubicBezTo>
                    <a:pt x="12668" y="9359"/>
                    <a:pt x="12668" y="9450"/>
                    <a:pt x="12668" y="9519"/>
                  </a:cubicBezTo>
                  <a:cubicBezTo>
                    <a:pt x="12668" y="9633"/>
                    <a:pt x="12668" y="9724"/>
                    <a:pt x="12645" y="9816"/>
                  </a:cubicBezTo>
                  <a:lnTo>
                    <a:pt x="12645" y="9884"/>
                  </a:lnTo>
                  <a:cubicBezTo>
                    <a:pt x="12645" y="9930"/>
                    <a:pt x="12622" y="9998"/>
                    <a:pt x="12622" y="10067"/>
                  </a:cubicBezTo>
                  <a:lnTo>
                    <a:pt x="12600" y="10158"/>
                  </a:lnTo>
                  <a:cubicBezTo>
                    <a:pt x="12600" y="10204"/>
                    <a:pt x="12600" y="10249"/>
                    <a:pt x="12600" y="10295"/>
                  </a:cubicBezTo>
                  <a:cubicBezTo>
                    <a:pt x="12577" y="10386"/>
                    <a:pt x="12554" y="10478"/>
                    <a:pt x="12554" y="10569"/>
                  </a:cubicBezTo>
                  <a:cubicBezTo>
                    <a:pt x="12531" y="10660"/>
                    <a:pt x="12508" y="10752"/>
                    <a:pt x="12508" y="10843"/>
                  </a:cubicBezTo>
                  <a:cubicBezTo>
                    <a:pt x="12486" y="11003"/>
                    <a:pt x="12463" y="11185"/>
                    <a:pt x="12440" y="11345"/>
                  </a:cubicBezTo>
                  <a:cubicBezTo>
                    <a:pt x="12417" y="11436"/>
                    <a:pt x="12394" y="11528"/>
                    <a:pt x="12371" y="11619"/>
                  </a:cubicBezTo>
                  <a:cubicBezTo>
                    <a:pt x="12349" y="11710"/>
                    <a:pt x="12349" y="11779"/>
                    <a:pt x="12326" y="11870"/>
                  </a:cubicBezTo>
                  <a:cubicBezTo>
                    <a:pt x="12326" y="11961"/>
                    <a:pt x="12303" y="12030"/>
                    <a:pt x="12280" y="12098"/>
                  </a:cubicBezTo>
                  <a:cubicBezTo>
                    <a:pt x="12280" y="12167"/>
                    <a:pt x="12257" y="12235"/>
                    <a:pt x="12234" y="12304"/>
                  </a:cubicBezTo>
                  <a:lnTo>
                    <a:pt x="12234" y="12349"/>
                  </a:lnTo>
                  <a:cubicBezTo>
                    <a:pt x="12212" y="12418"/>
                    <a:pt x="12212" y="12463"/>
                    <a:pt x="12189" y="12509"/>
                  </a:cubicBezTo>
                  <a:lnTo>
                    <a:pt x="12166" y="12600"/>
                  </a:lnTo>
                  <a:cubicBezTo>
                    <a:pt x="12166" y="12669"/>
                    <a:pt x="12143" y="12714"/>
                    <a:pt x="12120" y="12783"/>
                  </a:cubicBezTo>
                  <a:lnTo>
                    <a:pt x="12120" y="12829"/>
                  </a:lnTo>
                  <a:cubicBezTo>
                    <a:pt x="12029" y="13125"/>
                    <a:pt x="11938" y="13445"/>
                    <a:pt x="11824" y="13787"/>
                  </a:cubicBezTo>
                  <a:lnTo>
                    <a:pt x="11778" y="13924"/>
                  </a:lnTo>
                  <a:cubicBezTo>
                    <a:pt x="11755" y="14016"/>
                    <a:pt x="11732" y="14107"/>
                    <a:pt x="11687" y="14198"/>
                  </a:cubicBezTo>
                  <a:cubicBezTo>
                    <a:pt x="11641" y="14358"/>
                    <a:pt x="11573" y="14518"/>
                    <a:pt x="11481" y="14677"/>
                  </a:cubicBezTo>
                  <a:lnTo>
                    <a:pt x="11458" y="14723"/>
                  </a:lnTo>
                  <a:cubicBezTo>
                    <a:pt x="11458" y="14746"/>
                    <a:pt x="11436" y="14769"/>
                    <a:pt x="11436" y="14792"/>
                  </a:cubicBezTo>
                  <a:lnTo>
                    <a:pt x="11390" y="14860"/>
                  </a:lnTo>
                  <a:lnTo>
                    <a:pt x="11367" y="14929"/>
                  </a:lnTo>
                  <a:cubicBezTo>
                    <a:pt x="11344" y="14974"/>
                    <a:pt x="11321" y="15020"/>
                    <a:pt x="11299" y="15065"/>
                  </a:cubicBezTo>
                  <a:cubicBezTo>
                    <a:pt x="11276" y="15111"/>
                    <a:pt x="11253" y="15134"/>
                    <a:pt x="11253" y="15180"/>
                  </a:cubicBezTo>
                  <a:lnTo>
                    <a:pt x="11184" y="15317"/>
                  </a:lnTo>
                  <a:cubicBezTo>
                    <a:pt x="11116" y="15454"/>
                    <a:pt x="11070" y="15590"/>
                    <a:pt x="11002" y="15727"/>
                  </a:cubicBezTo>
                  <a:cubicBezTo>
                    <a:pt x="10933" y="15910"/>
                    <a:pt x="10865" y="16070"/>
                    <a:pt x="10774" y="16252"/>
                  </a:cubicBezTo>
                  <a:lnTo>
                    <a:pt x="10774" y="16298"/>
                  </a:lnTo>
                  <a:cubicBezTo>
                    <a:pt x="10705" y="16458"/>
                    <a:pt x="10637" y="16618"/>
                    <a:pt x="10568" y="16777"/>
                  </a:cubicBezTo>
                  <a:cubicBezTo>
                    <a:pt x="10545" y="16823"/>
                    <a:pt x="10523" y="16869"/>
                    <a:pt x="10523" y="16891"/>
                  </a:cubicBezTo>
                  <a:lnTo>
                    <a:pt x="10477" y="17028"/>
                  </a:lnTo>
                  <a:cubicBezTo>
                    <a:pt x="10431" y="17074"/>
                    <a:pt x="10408" y="17143"/>
                    <a:pt x="10386" y="17211"/>
                  </a:cubicBezTo>
                  <a:lnTo>
                    <a:pt x="10340" y="17280"/>
                  </a:lnTo>
                  <a:cubicBezTo>
                    <a:pt x="10271" y="17462"/>
                    <a:pt x="10180" y="17645"/>
                    <a:pt x="10112" y="17805"/>
                  </a:cubicBezTo>
                  <a:cubicBezTo>
                    <a:pt x="10066" y="17850"/>
                    <a:pt x="10043" y="17919"/>
                    <a:pt x="10020" y="17987"/>
                  </a:cubicBezTo>
                  <a:lnTo>
                    <a:pt x="9975" y="18056"/>
                  </a:lnTo>
                  <a:cubicBezTo>
                    <a:pt x="9952" y="18124"/>
                    <a:pt x="9906" y="18193"/>
                    <a:pt x="9861" y="18284"/>
                  </a:cubicBezTo>
                  <a:lnTo>
                    <a:pt x="9861" y="18307"/>
                  </a:lnTo>
                  <a:lnTo>
                    <a:pt x="9792" y="18398"/>
                  </a:lnTo>
                  <a:lnTo>
                    <a:pt x="9792" y="18421"/>
                  </a:lnTo>
                  <a:lnTo>
                    <a:pt x="9769" y="18466"/>
                  </a:lnTo>
                  <a:cubicBezTo>
                    <a:pt x="9769" y="18489"/>
                    <a:pt x="9746" y="18512"/>
                    <a:pt x="9724" y="18535"/>
                  </a:cubicBezTo>
                  <a:lnTo>
                    <a:pt x="9701" y="18603"/>
                  </a:lnTo>
                  <a:lnTo>
                    <a:pt x="9655" y="18672"/>
                  </a:lnTo>
                  <a:cubicBezTo>
                    <a:pt x="9587" y="18763"/>
                    <a:pt x="9541" y="18854"/>
                    <a:pt x="9473" y="18969"/>
                  </a:cubicBezTo>
                  <a:cubicBezTo>
                    <a:pt x="9450" y="19037"/>
                    <a:pt x="9404" y="19106"/>
                    <a:pt x="9381" y="19151"/>
                  </a:cubicBezTo>
                  <a:lnTo>
                    <a:pt x="9336" y="19242"/>
                  </a:lnTo>
                  <a:lnTo>
                    <a:pt x="9222" y="19402"/>
                  </a:lnTo>
                  <a:cubicBezTo>
                    <a:pt x="9107" y="19562"/>
                    <a:pt x="9016" y="19722"/>
                    <a:pt x="8902" y="19882"/>
                  </a:cubicBezTo>
                  <a:cubicBezTo>
                    <a:pt x="8833" y="19973"/>
                    <a:pt x="8765" y="20064"/>
                    <a:pt x="8719" y="20133"/>
                  </a:cubicBezTo>
                  <a:cubicBezTo>
                    <a:pt x="8651" y="20224"/>
                    <a:pt x="8605" y="20292"/>
                    <a:pt x="8560" y="20384"/>
                  </a:cubicBezTo>
                  <a:cubicBezTo>
                    <a:pt x="8491" y="20452"/>
                    <a:pt x="8445" y="20544"/>
                    <a:pt x="8400" y="20612"/>
                  </a:cubicBezTo>
                  <a:cubicBezTo>
                    <a:pt x="8331" y="20703"/>
                    <a:pt x="8286" y="20795"/>
                    <a:pt x="8217" y="20886"/>
                  </a:cubicBezTo>
                  <a:cubicBezTo>
                    <a:pt x="8126" y="21046"/>
                    <a:pt x="8035" y="21205"/>
                    <a:pt x="7920" y="21365"/>
                  </a:cubicBezTo>
                  <a:cubicBezTo>
                    <a:pt x="7875" y="21457"/>
                    <a:pt x="7806" y="21548"/>
                    <a:pt x="7761" y="21639"/>
                  </a:cubicBezTo>
                  <a:cubicBezTo>
                    <a:pt x="7715" y="21708"/>
                    <a:pt x="7669" y="21776"/>
                    <a:pt x="7624" y="21845"/>
                  </a:cubicBezTo>
                  <a:cubicBezTo>
                    <a:pt x="7510" y="22050"/>
                    <a:pt x="7350" y="22255"/>
                    <a:pt x="7236" y="22438"/>
                  </a:cubicBezTo>
                  <a:cubicBezTo>
                    <a:pt x="7167" y="22529"/>
                    <a:pt x="7099" y="22621"/>
                    <a:pt x="7053" y="22689"/>
                  </a:cubicBezTo>
                  <a:cubicBezTo>
                    <a:pt x="7030" y="22735"/>
                    <a:pt x="6985" y="22780"/>
                    <a:pt x="6962" y="22803"/>
                  </a:cubicBezTo>
                  <a:lnTo>
                    <a:pt x="6939" y="22849"/>
                  </a:lnTo>
                  <a:lnTo>
                    <a:pt x="6916" y="22895"/>
                  </a:lnTo>
                  <a:lnTo>
                    <a:pt x="6893" y="22917"/>
                  </a:lnTo>
                  <a:cubicBezTo>
                    <a:pt x="6802" y="23054"/>
                    <a:pt x="6711" y="23168"/>
                    <a:pt x="6619" y="23305"/>
                  </a:cubicBezTo>
                  <a:cubicBezTo>
                    <a:pt x="6528" y="23420"/>
                    <a:pt x="6460" y="23556"/>
                    <a:pt x="6368" y="23671"/>
                  </a:cubicBezTo>
                  <a:lnTo>
                    <a:pt x="6300" y="23762"/>
                  </a:lnTo>
                  <a:lnTo>
                    <a:pt x="6323" y="23762"/>
                  </a:lnTo>
                  <a:cubicBezTo>
                    <a:pt x="6277" y="23808"/>
                    <a:pt x="6254" y="23830"/>
                    <a:pt x="6231" y="23876"/>
                  </a:cubicBezTo>
                  <a:cubicBezTo>
                    <a:pt x="6163" y="23945"/>
                    <a:pt x="6140" y="24013"/>
                    <a:pt x="6094" y="24081"/>
                  </a:cubicBezTo>
                  <a:lnTo>
                    <a:pt x="6003" y="24196"/>
                  </a:lnTo>
                  <a:lnTo>
                    <a:pt x="5957" y="24264"/>
                  </a:lnTo>
                  <a:lnTo>
                    <a:pt x="5843" y="24401"/>
                  </a:lnTo>
                  <a:lnTo>
                    <a:pt x="5798" y="24469"/>
                  </a:lnTo>
                  <a:cubicBezTo>
                    <a:pt x="5798" y="24469"/>
                    <a:pt x="5798" y="24492"/>
                    <a:pt x="5798" y="24492"/>
                  </a:cubicBezTo>
                  <a:lnTo>
                    <a:pt x="5775" y="24492"/>
                  </a:lnTo>
                  <a:cubicBezTo>
                    <a:pt x="5775" y="24492"/>
                    <a:pt x="5775" y="24515"/>
                    <a:pt x="5775" y="24515"/>
                  </a:cubicBezTo>
                  <a:cubicBezTo>
                    <a:pt x="5638" y="24675"/>
                    <a:pt x="5501" y="24858"/>
                    <a:pt x="5387" y="25017"/>
                  </a:cubicBezTo>
                  <a:cubicBezTo>
                    <a:pt x="5273" y="25131"/>
                    <a:pt x="5181" y="25268"/>
                    <a:pt x="5090" y="25382"/>
                  </a:cubicBezTo>
                  <a:cubicBezTo>
                    <a:pt x="5022" y="25474"/>
                    <a:pt x="4953" y="25565"/>
                    <a:pt x="4885" y="25656"/>
                  </a:cubicBezTo>
                  <a:cubicBezTo>
                    <a:pt x="4839" y="25702"/>
                    <a:pt x="4793" y="25748"/>
                    <a:pt x="4748" y="25816"/>
                  </a:cubicBezTo>
                  <a:cubicBezTo>
                    <a:pt x="4702" y="25862"/>
                    <a:pt x="4679" y="25885"/>
                    <a:pt x="4656" y="25930"/>
                  </a:cubicBezTo>
                  <a:lnTo>
                    <a:pt x="4588" y="26022"/>
                  </a:lnTo>
                  <a:cubicBezTo>
                    <a:pt x="4542" y="26067"/>
                    <a:pt x="4497" y="26113"/>
                    <a:pt x="4474" y="26159"/>
                  </a:cubicBezTo>
                  <a:lnTo>
                    <a:pt x="4405" y="26250"/>
                  </a:lnTo>
                  <a:cubicBezTo>
                    <a:pt x="4268" y="26410"/>
                    <a:pt x="4154" y="26547"/>
                    <a:pt x="4017" y="26706"/>
                  </a:cubicBezTo>
                  <a:cubicBezTo>
                    <a:pt x="3903" y="26866"/>
                    <a:pt x="3789" y="27003"/>
                    <a:pt x="3652" y="27163"/>
                  </a:cubicBezTo>
                  <a:cubicBezTo>
                    <a:pt x="3424" y="27437"/>
                    <a:pt x="3173" y="27711"/>
                    <a:pt x="2922" y="27985"/>
                  </a:cubicBezTo>
                  <a:cubicBezTo>
                    <a:pt x="2785" y="28122"/>
                    <a:pt x="2648" y="28281"/>
                    <a:pt x="2534" y="28441"/>
                  </a:cubicBezTo>
                  <a:cubicBezTo>
                    <a:pt x="2420" y="28578"/>
                    <a:pt x="2305" y="28715"/>
                    <a:pt x="2191" y="28829"/>
                  </a:cubicBezTo>
                  <a:cubicBezTo>
                    <a:pt x="2123" y="28920"/>
                    <a:pt x="2054" y="28989"/>
                    <a:pt x="1963" y="29080"/>
                  </a:cubicBezTo>
                  <a:cubicBezTo>
                    <a:pt x="1917" y="29126"/>
                    <a:pt x="1872" y="29171"/>
                    <a:pt x="1826" y="29217"/>
                  </a:cubicBezTo>
                  <a:cubicBezTo>
                    <a:pt x="1735" y="29331"/>
                    <a:pt x="1621" y="29445"/>
                    <a:pt x="1507" y="29560"/>
                  </a:cubicBezTo>
                  <a:lnTo>
                    <a:pt x="1370" y="29719"/>
                  </a:lnTo>
                  <a:lnTo>
                    <a:pt x="1233" y="29856"/>
                  </a:lnTo>
                  <a:cubicBezTo>
                    <a:pt x="1141" y="29925"/>
                    <a:pt x="1073" y="29993"/>
                    <a:pt x="1004" y="30062"/>
                  </a:cubicBezTo>
                  <a:lnTo>
                    <a:pt x="913" y="30153"/>
                  </a:lnTo>
                  <a:cubicBezTo>
                    <a:pt x="822" y="30244"/>
                    <a:pt x="708" y="30336"/>
                    <a:pt x="571" y="30450"/>
                  </a:cubicBezTo>
                  <a:cubicBezTo>
                    <a:pt x="525" y="30495"/>
                    <a:pt x="457" y="30541"/>
                    <a:pt x="388" y="30609"/>
                  </a:cubicBezTo>
                  <a:cubicBezTo>
                    <a:pt x="365" y="30632"/>
                    <a:pt x="342" y="30655"/>
                    <a:pt x="320" y="30678"/>
                  </a:cubicBezTo>
                  <a:cubicBezTo>
                    <a:pt x="297" y="30701"/>
                    <a:pt x="251" y="30746"/>
                    <a:pt x="228" y="30769"/>
                  </a:cubicBezTo>
                  <a:cubicBezTo>
                    <a:pt x="206" y="30769"/>
                    <a:pt x="206" y="30792"/>
                    <a:pt x="183" y="30792"/>
                  </a:cubicBezTo>
                  <a:cubicBezTo>
                    <a:pt x="160" y="30815"/>
                    <a:pt x="114" y="30861"/>
                    <a:pt x="114" y="30906"/>
                  </a:cubicBezTo>
                  <a:lnTo>
                    <a:pt x="69" y="30906"/>
                  </a:lnTo>
                  <a:cubicBezTo>
                    <a:pt x="23" y="30929"/>
                    <a:pt x="0" y="30998"/>
                    <a:pt x="23" y="31043"/>
                  </a:cubicBezTo>
                  <a:cubicBezTo>
                    <a:pt x="46" y="31089"/>
                    <a:pt x="91" y="31112"/>
                    <a:pt x="160" y="31134"/>
                  </a:cubicBezTo>
                  <a:lnTo>
                    <a:pt x="228" y="31134"/>
                  </a:lnTo>
                  <a:cubicBezTo>
                    <a:pt x="251" y="31157"/>
                    <a:pt x="274" y="31157"/>
                    <a:pt x="297" y="31157"/>
                  </a:cubicBezTo>
                  <a:cubicBezTo>
                    <a:pt x="320" y="31157"/>
                    <a:pt x="365" y="31157"/>
                    <a:pt x="388" y="31180"/>
                  </a:cubicBezTo>
                  <a:lnTo>
                    <a:pt x="525" y="31180"/>
                  </a:lnTo>
                  <a:cubicBezTo>
                    <a:pt x="685" y="31226"/>
                    <a:pt x="867" y="31249"/>
                    <a:pt x="1073" y="31249"/>
                  </a:cubicBezTo>
                  <a:cubicBezTo>
                    <a:pt x="1233" y="31271"/>
                    <a:pt x="1370" y="31271"/>
                    <a:pt x="1529" y="31271"/>
                  </a:cubicBezTo>
                  <a:lnTo>
                    <a:pt x="1621" y="31271"/>
                  </a:lnTo>
                  <a:cubicBezTo>
                    <a:pt x="1803" y="31271"/>
                    <a:pt x="1986" y="31271"/>
                    <a:pt x="2191" y="31249"/>
                  </a:cubicBezTo>
                  <a:cubicBezTo>
                    <a:pt x="2283" y="31249"/>
                    <a:pt x="2374" y="31226"/>
                    <a:pt x="2465" y="31226"/>
                  </a:cubicBezTo>
                  <a:cubicBezTo>
                    <a:pt x="2534" y="31203"/>
                    <a:pt x="2602" y="31203"/>
                    <a:pt x="2671" y="31203"/>
                  </a:cubicBezTo>
                  <a:cubicBezTo>
                    <a:pt x="2853" y="31180"/>
                    <a:pt x="3013" y="31157"/>
                    <a:pt x="3173" y="31134"/>
                  </a:cubicBezTo>
                  <a:cubicBezTo>
                    <a:pt x="3333" y="31089"/>
                    <a:pt x="3492" y="31066"/>
                    <a:pt x="3652" y="31020"/>
                  </a:cubicBezTo>
                  <a:cubicBezTo>
                    <a:pt x="3835" y="30998"/>
                    <a:pt x="3995" y="30952"/>
                    <a:pt x="4154" y="30929"/>
                  </a:cubicBezTo>
                  <a:lnTo>
                    <a:pt x="4223" y="30906"/>
                  </a:lnTo>
                  <a:lnTo>
                    <a:pt x="4246" y="30906"/>
                  </a:lnTo>
                  <a:cubicBezTo>
                    <a:pt x="4611" y="30815"/>
                    <a:pt x="4953" y="30701"/>
                    <a:pt x="5273" y="30609"/>
                  </a:cubicBezTo>
                  <a:lnTo>
                    <a:pt x="5364" y="30564"/>
                  </a:lnTo>
                  <a:cubicBezTo>
                    <a:pt x="5410" y="30564"/>
                    <a:pt x="5455" y="30541"/>
                    <a:pt x="5501" y="30541"/>
                  </a:cubicBezTo>
                  <a:cubicBezTo>
                    <a:pt x="5547" y="30518"/>
                    <a:pt x="5592" y="30518"/>
                    <a:pt x="5638" y="30495"/>
                  </a:cubicBezTo>
                  <a:cubicBezTo>
                    <a:pt x="5729" y="30473"/>
                    <a:pt x="5798" y="30427"/>
                    <a:pt x="5889" y="30404"/>
                  </a:cubicBezTo>
                  <a:cubicBezTo>
                    <a:pt x="5935" y="30358"/>
                    <a:pt x="6003" y="30336"/>
                    <a:pt x="6049" y="30313"/>
                  </a:cubicBezTo>
                  <a:lnTo>
                    <a:pt x="6117" y="30290"/>
                  </a:lnTo>
                  <a:cubicBezTo>
                    <a:pt x="6163" y="30267"/>
                    <a:pt x="6209" y="30244"/>
                    <a:pt x="6254" y="30221"/>
                  </a:cubicBezTo>
                  <a:lnTo>
                    <a:pt x="6346" y="30176"/>
                  </a:lnTo>
                  <a:cubicBezTo>
                    <a:pt x="6414" y="30153"/>
                    <a:pt x="6460" y="30107"/>
                    <a:pt x="6528" y="30084"/>
                  </a:cubicBezTo>
                  <a:lnTo>
                    <a:pt x="6551" y="30062"/>
                  </a:lnTo>
                  <a:cubicBezTo>
                    <a:pt x="6642" y="30016"/>
                    <a:pt x="6711" y="29970"/>
                    <a:pt x="6779" y="29925"/>
                  </a:cubicBezTo>
                  <a:lnTo>
                    <a:pt x="6825" y="29902"/>
                  </a:lnTo>
                  <a:cubicBezTo>
                    <a:pt x="6939" y="29833"/>
                    <a:pt x="7053" y="29788"/>
                    <a:pt x="7144" y="29719"/>
                  </a:cubicBezTo>
                  <a:lnTo>
                    <a:pt x="7167" y="29719"/>
                  </a:lnTo>
                  <a:cubicBezTo>
                    <a:pt x="7167" y="29719"/>
                    <a:pt x="7190" y="29696"/>
                    <a:pt x="7190" y="29696"/>
                  </a:cubicBezTo>
                  <a:cubicBezTo>
                    <a:pt x="7236" y="29674"/>
                    <a:pt x="7259" y="29651"/>
                    <a:pt x="7281" y="29628"/>
                  </a:cubicBezTo>
                  <a:cubicBezTo>
                    <a:pt x="7304" y="29605"/>
                    <a:pt x="7304" y="29582"/>
                    <a:pt x="7327" y="29582"/>
                  </a:cubicBezTo>
                  <a:cubicBezTo>
                    <a:pt x="7350" y="29560"/>
                    <a:pt x="7350" y="29537"/>
                    <a:pt x="7373" y="29514"/>
                  </a:cubicBezTo>
                  <a:lnTo>
                    <a:pt x="7395" y="29491"/>
                  </a:lnTo>
                  <a:cubicBezTo>
                    <a:pt x="7418" y="29468"/>
                    <a:pt x="7441" y="29445"/>
                    <a:pt x="7487" y="29423"/>
                  </a:cubicBezTo>
                  <a:cubicBezTo>
                    <a:pt x="7487" y="29400"/>
                    <a:pt x="7487" y="29400"/>
                    <a:pt x="7487" y="29400"/>
                  </a:cubicBezTo>
                  <a:cubicBezTo>
                    <a:pt x="7532" y="29354"/>
                    <a:pt x="7578" y="29286"/>
                    <a:pt x="7624" y="29240"/>
                  </a:cubicBezTo>
                  <a:cubicBezTo>
                    <a:pt x="7624" y="29171"/>
                    <a:pt x="7647" y="29126"/>
                    <a:pt x="7669" y="29080"/>
                  </a:cubicBezTo>
                  <a:cubicBezTo>
                    <a:pt x="7692" y="29057"/>
                    <a:pt x="7715" y="29035"/>
                    <a:pt x="7715" y="29035"/>
                  </a:cubicBezTo>
                  <a:cubicBezTo>
                    <a:pt x="7738" y="29012"/>
                    <a:pt x="7761" y="28989"/>
                    <a:pt x="7784" y="28966"/>
                  </a:cubicBezTo>
                  <a:lnTo>
                    <a:pt x="7875" y="28875"/>
                  </a:lnTo>
                  <a:lnTo>
                    <a:pt x="7920" y="28806"/>
                  </a:lnTo>
                  <a:cubicBezTo>
                    <a:pt x="7989" y="28738"/>
                    <a:pt x="8035" y="28669"/>
                    <a:pt x="8103" y="28601"/>
                  </a:cubicBezTo>
                  <a:lnTo>
                    <a:pt x="8194" y="28464"/>
                  </a:lnTo>
                  <a:cubicBezTo>
                    <a:pt x="8331" y="28281"/>
                    <a:pt x="8445" y="28122"/>
                    <a:pt x="8537" y="27962"/>
                  </a:cubicBezTo>
                  <a:cubicBezTo>
                    <a:pt x="8605" y="27893"/>
                    <a:pt x="8651" y="27802"/>
                    <a:pt x="8719" y="27711"/>
                  </a:cubicBezTo>
                  <a:cubicBezTo>
                    <a:pt x="8742" y="27642"/>
                    <a:pt x="8788" y="27597"/>
                    <a:pt x="8833" y="27551"/>
                  </a:cubicBezTo>
                  <a:lnTo>
                    <a:pt x="8902" y="27437"/>
                  </a:lnTo>
                  <a:cubicBezTo>
                    <a:pt x="8970" y="27345"/>
                    <a:pt x="9016" y="27254"/>
                    <a:pt x="9085" y="27163"/>
                  </a:cubicBezTo>
                  <a:cubicBezTo>
                    <a:pt x="9153" y="27049"/>
                    <a:pt x="9222" y="26957"/>
                    <a:pt x="9290" y="26843"/>
                  </a:cubicBezTo>
                  <a:cubicBezTo>
                    <a:pt x="9427" y="26661"/>
                    <a:pt x="9564" y="26455"/>
                    <a:pt x="9678" y="26250"/>
                  </a:cubicBezTo>
                  <a:cubicBezTo>
                    <a:pt x="9746" y="26159"/>
                    <a:pt x="9792" y="26067"/>
                    <a:pt x="9861" y="25953"/>
                  </a:cubicBezTo>
                  <a:cubicBezTo>
                    <a:pt x="9883" y="25907"/>
                    <a:pt x="9929" y="25862"/>
                    <a:pt x="9952" y="25793"/>
                  </a:cubicBezTo>
                  <a:cubicBezTo>
                    <a:pt x="9975" y="25748"/>
                    <a:pt x="9998" y="25725"/>
                    <a:pt x="10020" y="25679"/>
                  </a:cubicBezTo>
                  <a:cubicBezTo>
                    <a:pt x="10066" y="25634"/>
                    <a:pt x="10089" y="25588"/>
                    <a:pt x="10112" y="25519"/>
                  </a:cubicBezTo>
                  <a:cubicBezTo>
                    <a:pt x="10135" y="25474"/>
                    <a:pt x="10157" y="25451"/>
                    <a:pt x="10180" y="25405"/>
                  </a:cubicBezTo>
                  <a:cubicBezTo>
                    <a:pt x="10249" y="25314"/>
                    <a:pt x="10294" y="25200"/>
                    <a:pt x="10363" y="25109"/>
                  </a:cubicBezTo>
                  <a:cubicBezTo>
                    <a:pt x="10477" y="24926"/>
                    <a:pt x="10614" y="24698"/>
                    <a:pt x="10705" y="24515"/>
                  </a:cubicBezTo>
                  <a:cubicBezTo>
                    <a:pt x="10774" y="24424"/>
                    <a:pt x="10819" y="24333"/>
                    <a:pt x="10888" y="24241"/>
                  </a:cubicBezTo>
                  <a:cubicBezTo>
                    <a:pt x="10933" y="24150"/>
                    <a:pt x="11002" y="24036"/>
                    <a:pt x="11048" y="23945"/>
                  </a:cubicBezTo>
                  <a:cubicBezTo>
                    <a:pt x="11070" y="23876"/>
                    <a:pt x="11116" y="23830"/>
                    <a:pt x="11139" y="23785"/>
                  </a:cubicBezTo>
                  <a:cubicBezTo>
                    <a:pt x="11162" y="23739"/>
                    <a:pt x="11184" y="23716"/>
                    <a:pt x="11207" y="23671"/>
                  </a:cubicBezTo>
                  <a:cubicBezTo>
                    <a:pt x="11230" y="23602"/>
                    <a:pt x="11276" y="23534"/>
                    <a:pt x="11299" y="23488"/>
                  </a:cubicBezTo>
                  <a:lnTo>
                    <a:pt x="11367" y="23397"/>
                  </a:lnTo>
                  <a:cubicBezTo>
                    <a:pt x="11390" y="23328"/>
                    <a:pt x="11413" y="23283"/>
                    <a:pt x="11458" y="23214"/>
                  </a:cubicBezTo>
                  <a:cubicBezTo>
                    <a:pt x="11481" y="23191"/>
                    <a:pt x="11504" y="23146"/>
                    <a:pt x="11527" y="23100"/>
                  </a:cubicBezTo>
                  <a:lnTo>
                    <a:pt x="11550" y="23054"/>
                  </a:lnTo>
                  <a:cubicBezTo>
                    <a:pt x="11595" y="22986"/>
                    <a:pt x="11641" y="22895"/>
                    <a:pt x="11687" y="22803"/>
                  </a:cubicBezTo>
                  <a:cubicBezTo>
                    <a:pt x="11755" y="22712"/>
                    <a:pt x="11824" y="22621"/>
                    <a:pt x="11869" y="22507"/>
                  </a:cubicBezTo>
                  <a:cubicBezTo>
                    <a:pt x="11892" y="22461"/>
                    <a:pt x="11915" y="22415"/>
                    <a:pt x="11938" y="22392"/>
                  </a:cubicBezTo>
                  <a:cubicBezTo>
                    <a:pt x="11983" y="22324"/>
                    <a:pt x="12006" y="22278"/>
                    <a:pt x="12029" y="22233"/>
                  </a:cubicBezTo>
                  <a:lnTo>
                    <a:pt x="12097" y="22118"/>
                  </a:lnTo>
                  <a:cubicBezTo>
                    <a:pt x="12143" y="22073"/>
                    <a:pt x="12166" y="22004"/>
                    <a:pt x="12212" y="21936"/>
                  </a:cubicBezTo>
                  <a:cubicBezTo>
                    <a:pt x="12234" y="21890"/>
                    <a:pt x="12257" y="21845"/>
                    <a:pt x="12280" y="21799"/>
                  </a:cubicBezTo>
                  <a:cubicBezTo>
                    <a:pt x="12303" y="21753"/>
                    <a:pt x="12349" y="21708"/>
                    <a:pt x="12371" y="21639"/>
                  </a:cubicBezTo>
                  <a:cubicBezTo>
                    <a:pt x="12417" y="21548"/>
                    <a:pt x="12463" y="21457"/>
                    <a:pt x="12531" y="21388"/>
                  </a:cubicBezTo>
                  <a:cubicBezTo>
                    <a:pt x="12577" y="21274"/>
                    <a:pt x="12645" y="21183"/>
                    <a:pt x="12691" y="21069"/>
                  </a:cubicBezTo>
                  <a:cubicBezTo>
                    <a:pt x="12737" y="20977"/>
                    <a:pt x="12805" y="20886"/>
                    <a:pt x="12851" y="20795"/>
                  </a:cubicBezTo>
                  <a:lnTo>
                    <a:pt x="12896" y="20726"/>
                  </a:lnTo>
                  <a:lnTo>
                    <a:pt x="12919" y="20658"/>
                  </a:lnTo>
                  <a:cubicBezTo>
                    <a:pt x="12942" y="20612"/>
                    <a:pt x="12965" y="20589"/>
                    <a:pt x="12965" y="20566"/>
                  </a:cubicBezTo>
                  <a:lnTo>
                    <a:pt x="13011" y="20498"/>
                  </a:lnTo>
                  <a:cubicBezTo>
                    <a:pt x="13079" y="20361"/>
                    <a:pt x="13170" y="20201"/>
                    <a:pt x="13239" y="20064"/>
                  </a:cubicBezTo>
                  <a:lnTo>
                    <a:pt x="13307" y="19950"/>
                  </a:lnTo>
                  <a:cubicBezTo>
                    <a:pt x="13353" y="19836"/>
                    <a:pt x="13421" y="19722"/>
                    <a:pt x="13467" y="19608"/>
                  </a:cubicBezTo>
                  <a:cubicBezTo>
                    <a:pt x="13535" y="19516"/>
                    <a:pt x="13581" y="19402"/>
                    <a:pt x="13627" y="19311"/>
                  </a:cubicBezTo>
                  <a:cubicBezTo>
                    <a:pt x="13718" y="19128"/>
                    <a:pt x="13809" y="18946"/>
                    <a:pt x="13901" y="18763"/>
                  </a:cubicBezTo>
                  <a:lnTo>
                    <a:pt x="13901" y="18740"/>
                  </a:lnTo>
                  <a:lnTo>
                    <a:pt x="13901" y="18718"/>
                  </a:lnTo>
                  <a:lnTo>
                    <a:pt x="13924" y="18718"/>
                  </a:lnTo>
                  <a:cubicBezTo>
                    <a:pt x="13969" y="18603"/>
                    <a:pt x="14015" y="18466"/>
                    <a:pt x="14083" y="18352"/>
                  </a:cubicBezTo>
                  <a:lnTo>
                    <a:pt x="14175" y="18124"/>
                  </a:lnTo>
                  <a:cubicBezTo>
                    <a:pt x="14266" y="17941"/>
                    <a:pt x="14357" y="17736"/>
                    <a:pt x="14448" y="17531"/>
                  </a:cubicBezTo>
                  <a:cubicBezTo>
                    <a:pt x="14608" y="17120"/>
                    <a:pt x="14768" y="16777"/>
                    <a:pt x="14905" y="16435"/>
                  </a:cubicBezTo>
                  <a:cubicBezTo>
                    <a:pt x="14973" y="16252"/>
                    <a:pt x="15042" y="16047"/>
                    <a:pt x="15110" y="15842"/>
                  </a:cubicBezTo>
                  <a:cubicBezTo>
                    <a:pt x="15156" y="15705"/>
                    <a:pt x="15179" y="15568"/>
                    <a:pt x="15225" y="15408"/>
                  </a:cubicBezTo>
                  <a:lnTo>
                    <a:pt x="15270" y="15225"/>
                  </a:lnTo>
                  <a:cubicBezTo>
                    <a:pt x="15316" y="15111"/>
                    <a:pt x="15339" y="14997"/>
                    <a:pt x="15384" y="14883"/>
                  </a:cubicBezTo>
                  <a:cubicBezTo>
                    <a:pt x="15407" y="14792"/>
                    <a:pt x="15430" y="14700"/>
                    <a:pt x="15453" y="14609"/>
                  </a:cubicBezTo>
                  <a:cubicBezTo>
                    <a:pt x="15453" y="14540"/>
                    <a:pt x="15476" y="14472"/>
                    <a:pt x="15498" y="14404"/>
                  </a:cubicBezTo>
                  <a:lnTo>
                    <a:pt x="15521" y="14289"/>
                  </a:lnTo>
                  <a:lnTo>
                    <a:pt x="15521" y="14267"/>
                  </a:lnTo>
                  <a:cubicBezTo>
                    <a:pt x="15544" y="14175"/>
                    <a:pt x="15567" y="14061"/>
                    <a:pt x="15590" y="13970"/>
                  </a:cubicBezTo>
                  <a:lnTo>
                    <a:pt x="15613" y="13879"/>
                  </a:lnTo>
                  <a:cubicBezTo>
                    <a:pt x="15635" y="13787"/>
                    <a:pt x="15658" y="13696"/>
                    <a:pt x="15681" y="13605"/>
                  </a:cubicBezTo>
                  <a:cubicBezTo>
                    <a:pt x="15704" y="13422"/>
                    <a:pt x="15727" y="13217"/>
                    <a:pt x="15772" y="13034"/>
                  </a:cubicBezTo>
                  <a:cubicBezTo>
                    <a:pt x="15772" y="12920"/>
                    <a:pt x="15795" y="12806"/>
                    <a:pt x="15795" y="12669"/>
                  </a:cubicBezTo>
                  <a:lnTo>
                    <a:pt x="15818" y="12532"/>
                  </a:lnTo>
                  <a:cubicBezTo>
                    <a:pt x="15818" y="12418"/>
                    <a:pt x="15841" y="12281"/>
                    <a:pt x="15864" y="12167"/>
                  </a:cubicBezTo>
                  <a:lnTo>
                    <a:pt x="15886" y="11961"/>
                  </a:lnTo>
                  <a:cubicBezTo>
                    <a:pt x="15886" y="11847"/>
                    <a:pt x="15886" y="11733"/>
                    <a:pt x="15909" y="11619"/>
                  </a:cubicBezTo>
                  <a:cubicBezTo>
                    <a:pt x="15909" y="11505"/>
                    <a:pt x="15909" y="11413"/>
                    <a:pt x="15909" y="11299"/>
                  </a:cubicBezTo>
                  <a:cubicBezTo>
                    <a:pt x="15909" y="11231"/>
                    <a:pt x="15909" y="11162"/>
                    <a:pt x="15909" y="11094"/>
                  </a:cubicBezTo>
                  <a:cubicBezTo>
                    <a:pt x="15909" y="11025"/>
                    <a:pt x="15909" y="10957"/>
                    <a:pt x="15909" y="10911"/>
                  </a:cubicBezTo>
                  <a:cubicBezTo>
                    <a:pt x="15909" y="10820"/>
                    <a:pt x="15909" y="10752"/>
                    <a:pt x="15909" y="10660"/>
                  </a:cubicBezTo>
                  <a:lnTo>
                    <a:pt x="15909" y="10546"/>
                  </a:lnTo>
                  <a:cubicBezTo>
                    <a:pt x="15909" y="10432"/>
                    <a:pt x="15886" y="10295"/>
                    <a:pt x="15886" y="10181"/>
                  </a:cubicBezTo>
                  <a:lnTo>
                    <a:pt x="15886" y="10067"/>
                  </a:lnTo>
                  <a:cubicBezTo>
                    <a:pt x="15886" y="9975"/>
                    <a:pt x="15864" y="9907"/>
                    <a:pt x="15864" y="9838"/>
                  </a:cubicBezTo>
                  <a:lnTo>
                    <a:pt x="15864" y="9816"/>
                  </a:lnTo>
                  <a:cubicBezTo>
                    <a:pt x="15864" y="9747"/>
                    <a:pt x="15864" y="9702"/>
                    <a:pt x="15841" y="9656"/>
                  </a:cubicBezTo>
                  <a:cubicBezTo>
                    <a:pt x="15841" y="9610"/>
                    <a:pt x="15841" y="9565"/>
                    <a:pt x="15841" y="9519"/>
                  </a:cubicBezTo>
                  <a:cubicBezTo>
                    <a:pt x="15818" y="9382"/>
                    <a:pt x="15818" y="9268"/>
                    <a:pt x="15795" y="9154"/>
                  </a:cubicBezTo>
                  <a:cubicBezTo>
                    <a:pt x="15795" y="9040"/>
                    <a:pt x="15772" y="8925"/>
                    <a:pt x="15750" y="8811"/>
                  </a:cubicBezTo>
                  <a:cubicBezTo>
                    <a:pt x="15727" y="8697"/>
                    <a:pt x="15704" y="8606"/>
                    <a:pt x="15681" y="8492"/>
                  </a:cubicBezTo>
                  <a:cubicBezTo>
                    <a:pt x="15681" y="8423"/>
                    <a:pt x="15658" y="8378"/>
                    <a:pt x="15658" y="8332"/>
                  </a:cubicBezTo>
                  <a:cubicBezTo>
                    <a:pt x="15635" y="8264"/>
                    <a:pt x="15635" y="8218"/>
                    <a:pt x="15613" y="8149"/>
                  </a:cubicBezTo>
                  <a:cubicBezTo>
                    <a:pt x="15590" y="8035"/>
                    <a:pt x="15567" y="7921"/>
                    <a:pt x="15544" y="7830"/>
                  </a:cubicBezTo>
                  <a:cubicBezTo>
                    <a:pt x="15521" y="7739"/>
                    <a:pt x="15498" y="7670"/>
                    <a:pt x="15476" y="7602"/>
                  </a:cubicBezTo>
                  <a:lnTo>
                    <a:pt x="15453" y="7510"/>
                  </a:lnTo>
                  <a:cubicBezTo>
                    <a:pt x="15407" y="7419"/>
                    <a:pt x="15384" y="7328"/>
                    <a:pt x="15362" y="7236"/>
                  </a:cubicBezTo>
                  <a:cubicBezTo>
                    <a:pt x="15339" y="7214"/>
                    <a:pt x="15339" y="7168"/>
                    <a:pt x="15316" y="7145"/>
                  </a:cubicBezTo>
                  <a:lnTo>
                    <a:pt x="15339" y="7145"/>
                  </a:lnTo>
                  <a:cubicBezTo>
                    <a:pt x="15339" y="7122"/>
                    <a:pt x="15362" y="7122"/>
                    <a:pt x="15362" y="7122"/>
                  </a:cubicBezTo>
                  <a:cubicBezTo>
                    <a:pt x="15339" y="7054"/>
                    <a:pt x="15316" y="6985"/>
                    <a:pt x="15293" y="6917"/>
                  </a:cubicBezTo>
                  <a:lnTo>
                    <a:pt x="15247" y="6826"/>
                  </a:lnTo>
                  <a:cubicBezTo>
                    <a:pt x="15202" y="6711"/>
                    <a:pt x="15179" y="6597"/>
                    <a:pt x="15133" y="6483"/>
                  </a:cubicBezTo>
                  <a:cubicBezTo>
                    <a:pt x="15110" y="6415"/>
                    <a:pt x="15088" y="6369"/>
                    <a:pt x="15065" y="6323"/>
                  </a:cubicBezTo>
                  <a:lnTo>
                    <a:pt x="15065" y="6278"/>
                  </a:lnTo>
                  <a:cubicBezTo>
                    <a:pt x="15065" y="6278"/>
                    <a:pt x="15065" y="6255"/>
                    <a:pt x="15065" y="6232"/>
                  </a:cubicBezTo>
                  <a:lnTo>
                    <a:pt x="15042" y="6209"/>
                  </a:lnTo>
                  <a:lnTo>
                    <a:pt x="15019" y="6164"/>
                  </a:lnTo>
                  <a:lnTo>
                    <a:pt x="14996" y="6141"/>
                  </a:lnTo>
                  <a:cubicBezTo>
                    <a:pt x="14973" y="6118"/>
                    <a:pt x="14973" y="6095"/>
                    <a:pt x="14973" y="6072"/>
                  </a:cubicBezTo>
                  <a:lnTo>
                    <a:pt x="14928" y="6072"/>
                  </a:lnTo>
                  <a:cubicBezTo>
                    <a:pt x="14905" y="6049"/>
                    <a:pt x="14905" y="6049"/>
                    <a:pt x="14905" y="6027"/>
                  </a:cubicBezTo>
                  <a:lnTo>
                    <a:pt x="14882" y="6004"/>
                  </a:lnTo>
                  <a:cubicBezTo>
                    <a:pt x="14882" y="5935"/>
                    <a:pt x="14859" y="5890"/>
                    <a:pt x="14837" y="5821"/>
                  </a:cubicBezTo>
                  <a:cubicBezTo>
                    <a:pt x="14768" y="5707"/>
                    <a:pt x="14700" y="5570"/>
                    <a:pt x="14608" y="5410"/>
                  </a:cubicBezTo>
                  <a:cubicBezTo>
                    <a:pt x="14540" y="5296"/>
                    <a:pt x="14471" y="5159"/>
                    <a:pt x="14403" y="5022"/>
                  </a:cubicBezTo>
                  <a:lnTo>
                    <a:pt x="14357" y="4954"/>
                  </a:lnTo>
                  <a:cubicBezTo>
                    <a:pt x="14334" y="4931"/>
                    <a:pt x="14312" y="4908"/>
                    <a:pt x="14289" y="4863"/>
                  </a:cubicBezTo>
                  <a:lnTo>
                    <a:pt x="14266" y="4840"/>
                  </a:lnTo>
                  <a:cubicBezTo>
                    <a:pt x="14243" y="4817"/>
                    <a:pt x="14220" y="4794"/>
                    <a:pt x="14197" y="4771"/>
                  </a:cubicBezTo>
                  <a:cubicBezTo>
                    <a:pt x="14197" y="4748"/>
                    <a:pt x="14175" y="4748"/>
                    <a:pt x="14175" y="4726"/>
                  </a:cubicBezTo>
                  <a:cubicBezTo>
                    <a:pt x="14152" y="4703"/>
                    <a:pt x="14129" y="4703"/>
                    <a:pt x="14106" y="4703"/>
                  </a:cubicBezTo>
                  <a:cubicBezTo>
                    <a:pt x="14083" y="4634"/>
                    <a:pt x="14038" y="4612"/>
                    <a:pt x="14015" y="4566"/>
                  </a:cubicBezTo>
                  <a:cubicBezTo>
                    <a:pt x="13969" y="4497"/>
                    <a:pt x="13901" y="4406"/>
                    <a:pt x="13855" y="4338"/>
                  </a:cubicBezTo>
                  <a:cubicBezTo>
                    <a:pt x="13787" y="4246"/>
                    <a:pt x="13718" y="4132"/>
                    <a:pt x="13650" y="4041"/>
                  </a:cubicBezTo>
                  <a:cubicBezTo>
                    <a:pt x="13558" y="3904"/>
                    <a:pt x="13444" y="3790"/>
                    <a:pt x="13376" y="3698"/>
                  </a:cubicBezTo>
                  <a:cubicBezTo>
                    <a:pt x="13307" y="3630"/>
                    <a:pt x="13262" y="3562"/>
                    <a:pt x="13193" y="3493"/>
                  </a:cubicBezTo>
                  <a:cubicBezTo>
                    <a:pt x="13125" y="3425"/>
                    <a:pt x="13079" y="3379"/>
                    <a:pt x="13011" y="3310"/>
                  </a:cubicBezTo>
                  <a:lnTo>
                    <a:pt x="12919" y="3219"/>
                  </a:lnTo>
                  <a:cubicBezTo>
                    <a:pt x="12828" y="3128"/>
                    <a:pt x="12737" y="3037"/>
                    <a:pt x="12622" y="2945"/>
                  </a:cubicBezTo>
                  <a:cubicBezTo>
                    <a:pt x="12531" y="2854"/>
                    <a:pt x="12417" y="2763"/>
                    <a:pt x="12303" y="2671"/>
                  </a:cubicBezTo>
                  <a:lnTo>
                    <a:pt x="12280" y="2649"/>
                  </a:lnTo>
                  <a:cubicBezTo>
                    <a:pt x="12234" y="2603"/>
                    <a:pt x="12189" y="2580"/>
                    <a:pt x="12166" y="2534"/>
                  </a:cubicBezTo>
                  <a:lnTo>
                    <a:pt x="12143" y="2512"/>
                  </a:lnTo>
                  <a:cubicBezTo>
                    <a:pt x="12097" y="2489"/>
                    <a:pt x="12052" y="2443"/>
                    <a:pt x="12006" y="2397"/>
                  </a:cubicBezTo>
                  <a:cubicBezTo>
                    <a:pt x="11961" y="2375"/>
                    <a:pt x="11915" y="2329"/>
                    <a:pt x="11869" y="2283"/>
                  </a:cubicBezTo>
                  <a:cubicBezTo>
                    <a:pt x="11824" y="2238"/>
                    <a:pt x="11778" y="2215"/>
                    <a:pt x="11732" y="2169"/>
                  </a:cubicBezTo>
                  <a:lnTo>
                    <a:pt x="11664" y="2124"/>
                  </a:lnTo>
                  <a:lnTo>
                    <a:pt x="11573" y="2055"/>
                  </a:lnTo>
                  <a:cubicBezTo>
                    <a:pt x="11527" y="2009"/>
                    <a:pt x="11481" y="1987"/>
                    <a:pt x="11436" y="1941"/>
                  </a:cubicBezTo>
                  <a:cubicBezTo>
                    <a:pt x="11436" y="1918"/>
                    <a:pt x="11413" y="1895"/>
                    <a:pt x="11390" y="1872"/>
                  </a:cubicBezTo>
                  <a:cubicBezTo>
                    <a:pt x="11344" y="1827"/>
                    <a:pt x="11276" y="1781"/>
                    <a:pt x="11207" y="1758"/>
                  </a:cubicBezTo>
                  <a:lnTo>
                    <a:pt x="11207" y="1736"/>
                  </a:lnTo>
                  <a:cubicBezTo>
                    <a:pt x="11116" y="1690"/>
                    <a:pt x="11025" y="1621"/>
                    <a:pt x="10933" y="1553"/>
                  </a:cubicBezTo>
                  <a:cubicBezTo>
                    <a:pt x="10865" y="1507"/>
                    <a:pt x="10774" y="1462"/>
                    <a:pt x="10682" y="1393"/>
                  </a:cubicBezTo>
                  <a:lnTo>
                    <a:pt x="10500" y="1302"/>
                  </a:lnTo>
                  <a:cubicBezTo>
                    <a:pt x="10386" y="1211"/>
                    <a:pt x="10271" y="1142"/>
                    <a:pt x="10157" y="1074"/>
                  </a:cubicBezTo>
                  <a:cubicBezTo>
                    <a:pt x="10112" y="1051"/>
                    <a:pt x="10066" y="1028"/>
                    <a:pt x="10043" y="1005"/>
                  </a:cubicBezTo>
                  <a:lnTo>
                    <a:pt x="10020" y="1005"/>
                  </a:lnTo>
                  <a:lnTo>
                    <a:pt x="9975" y="982"/>
                  </a:lnTo>
                  <a:lnTo>
                    <a:pt x="9952" y="959"/>
                  </a:lnTo>
                  <a:cubicBezTo>
                    <a:pt x="9906" y="937"/>
                    <a:pt x="9861" y="914"/>
                    <a:pt x="9815" y="914"/>
                  </a:cubicBezTo>
                  <a:lnTo>
                    <a:pt x="9587" y="914"/>
                  </a:lnTo>
                  <a:cubicBezTo>
                    <a:pt x="9564" y="891"/>
                    <a:pt x="9518" y="845"/>
                    <a:pt x="9473" y="823"/>
                  </a:cubicBezTo>
                  <a:cubicBezTo>
                    <a:pt x="9450" y="800"/>
                    <a:pt x="9404" y="777"/>
                    <a:pt x="9381" y="754"/>
                  </a:cubicBezTo>
                  <a:cubicBezTo>
                    <a:pt x="9336" y="731"/>
                    <a:pt x="9290" y="708"/>
                    <a:pt x="9244" y="686"/>
                  </a:cubicBezTo>
                  <a:cubicBezTo>
                    <a:pt x="9176" y="663"/>
                    <a:pt x="9107" y="617"/>
                    <a:pt x="9039" y="571"/>
                  </a:cubicBezTo>
                  <a:lnTo>
                    <a:pt x="8993" y="549"/>
                  </a:lnTo>
                  <a:cubicBezTo>
                    <a:pt x="8925" y="526"/>
                    <a:pt x="8856" y="480"/>
                    <a:pt x="8788" y="457"/>
                  </a:cubicBezTo>
                  <a:cubicBezTo>
                    <a:pt x="8719" y="412"/>
                    <a:pt x="8628" y="389"/>
                    <a:pt x="8560" y="343"/>
                  </a:cubicBezTo>
                  <a:lnTo>
                    <a:pt x="8514" y="343"/>
                  </a:lnTo>
                  <a:lnTo>
                    <a:pt x="8400" y="298"/>
                  </a:lnTo>
                  <a:lnTo>
                    <a:pt x="8263" y="229"/>
                  </a:lnTo>
                  <a:cubicBezTo>
                    <a:pt x="8149" y="183"/>
                    <a:pt x="8035" y="138"/>
                    <a:pt x="7966" y="115"/>
                  </a:cubicBezTo>
                  <a:cubicBezTo>
                    <a:pt x="7875" y="92"/>
                    <a:pt x="7806" y="69"/>
                    <a:pt x="7738" y="46"/>
                  </a:cubicBezTo>
                  <a:cubicBezTo>
                    <a:pt x="7692" y="46"/>
                    <a:pt x="7669" y="24"/>
                    <a:pt x="7624" y="24"/>
                  </a:cubicBezTo>
                  <a:cubicBezTo>
                    <a:pt x="7578" y="1"/>
                    <a:pt x="7532" y="1"/>
                    <a:pt x="74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25"/>
            <p:cNvSpPr/>
            <p:nvPr/>
          </p:nvSpPr>
          <p:spPr>
            <a:xfrm>
              <a:off x="6390675" y="2094275"/>
              <a:ext cx="448550" cy="454800"/>
            </a:xfrm>
            <a:custGeom>
              <a:avLst/>
              <a:gdLst/>
              <a:ahLst/>
              <a:cxnLst/>
              <a:rect l="l" t="t" r="r" b="b"/>
              <a:pathLst>
                <a:path w="17942" h="18192" extrusionOk="0">
                  <a:moveTo>
                    <a:pt x="4999" y="0"/>
                  </a:moveTo>
                  <a:cubicBezTo>
                    <a:pt x="4976" y="0"/>
                    <a:pt x="4931" y="0"/>
                    <a:pt x="4908" y="23"/>
                  </a:cubicBezTo>
                  <a:cubicBezTo>
                    <a:pt x="4885" y="46"/>
                    <a:pt x="4862" y="69"/>
                    <a:pt x="4839" y="92"/>
                  </a:cubicBezTo>
                  <a:cubicBezTo>
                    <a:pt x="4817" y="114"/>
                    <a:pt x="4817" y="137"/>
                    <a:pt x="4817" y="160"/>
                  </a:cubicBezTo>
                  <a:lnTo>
                    <a:pt x="4771" y="206"/>
                  </a:lnTo>
                  <a:cubicBezTo>
                    <a:pt x="4680" y="297"/>
                    <a:pt x="4588" y="388"/>
                    <a:pt x="4520" y="457"/>
                  </a:cubicBezTo>
                  <a:cubicBezTo>
                    <a:pt x="4383" y="594"/>
                    <a:pt x="4223" y="731"/>
                    <a:pt x="4109" y="890"/>
                  </a:cubicBezTo>
                  <a:cubicBezTo>
                    <a:pt x="4063" y="936"/>
                    <a:pt x="4041" y="959"/>
                    <a:pt x="4018" y="1005"/>
                  </a:cubicBezTo>
                  <a:lnTo>
                    <a:pt x="3926" y="1096"/>
                  </a:lnTo>
                  <a:cubicBezTo>
                    <a:pt x="3789" y="1256"/>
                    <a:pt x="3675" y="1393"/>
                    <a:pt x="3584" y="1552"/>
                  </a:cubicBezTo>
                  <a:cubicBezTo>
                    <a:pt x="3493" y="1666"/>
                    <a:pt x="3424" y="1803"/>
                    <a:pt x="3333" y="1918"/>
                  </a:cubicBezTo>
                  <a:lnTo>
                    <a:pt x="3287" y="1986"/>
                  </a:lnTo>
                  <a:cubicBezTo>
                    <a:pt x="3173" y="2146"/>
                    <a:pt x="3082" y="2306"/>
                    <a:pt x="2991" y="2465"/>
                  </a:cubicBezTo>
                  <a:cubicBezTo>
                    <a:pt x="2945" y="2511"/>
                    <a:pt x="2922" y="2579"/>
                    <a:pt x="2899" y="2625"/>
                  </a:cubicBezTo>
                  <a:lnTo>
                    <a:pt x="2831" y="2716"/>
                  </a:lnTo>
                  <a:lnTo>
                    <a:pt x="2785" y="2808"/>
                  </a:lnTo>
                  <a:cubicBezTo>
                    <a:pt x="2762" y="2853"/>
                    <a:pt x="2739" y="2899"/>
                    <a:pt x="2694" y="2945"/>
                  </a:cubicBezTo>
                  <a:cubicBezTo>
                    <a:pt x="2671" y="3013"/>
                    <a:pt x="2625" y="3082"/>
                    <a:pt x="2580" y="3127"/>
                  </a:cubicBezTo>
                  <a:lnTo>
                    <a:pt x="2557" y="3173"/>
                  </a:lnTo>
                  <a:cubicBezTo>
                    <a:pt x="2534" y="3219"/>
                    <a:pt x="2511" y="3264"/>
                    <a:pt x="2488" y="3310"/>
                  </a:cubicBezTo>
                  <a:cubicBezTo>
                    <a:pt x="2466" y="3356"/>
                    <a:pt x="2443" y="3378"/>
                    <a:pt x="2420" y="3424"/>
                  </a:cubicBezTo>
                  <a:cubicBezTo>
                    <a:pt x="2397" y="3470"/>
                    <a:pt x="2374" y="3515"/>
                    <a:pt x="2351" y="3538"/>
                  </a:cubicBezTo>
                  <a:cubicBezTo>
                    <a:pt x="2329" y="3584"/>
                    <a:pt x="2306" y="3629"/>
                    <a:pt x="2283" y="3675"/>
                  </a:cubicBezTo>
                  <a:cubicBezTo>
                    <a:pt x="2237" y="3744"/>
                    <a:pt x="2192" y="3812"/>
                    <a:pt x="2146" y="3881"/>
                  </a:cubicBezTo>
                  <a:lnTo>
                    <a:pt x="2123" y="3903"/>
                  </a:lnTo>
                  <a:cubicBezTo>
                    <a:pt x="2055" y="4040"/>
                    <a:pt x="1986" y="4177"/>
                    <a:pt x="1895" y="4291"/>
                  </a:cubicBezTo>
                  <a:lnTo>
                    <a:pt x="1849" y="4405"/>
                  </a:lnTo>
                  <a:cubicBezTo>
                    <a:pt x="1758" y="4542"/>
                    <a:pt x="1690" y="4725"/>
                    <a:pt x="1575" y="4930"/>
                  </a:cubicBezTo>
                  <a:lnTo>
                    <a:pt x="1575" y="4953"/>
                  </a:lnTo>
                  <a:lnTo>
                    <a:pt x="1553" y="4976"/>
                  </a:lnTo>
                  <a:lnTo>
                    <a:pt x="1530" y="5022"/>
                  </a:lnTo>
                  <a:lnTo>
                    <a:pt x="1553" y="4999"/>
                  </a:lnTo>
                  <a:lnTo>
                    <a:pt x="1553" y="4999"/>
                  </a:lnTo>
                  <a:cubicBezTo>
                    <a:pt x="1530" y="5045"/>
                    <a:pt x="1507" y="5067"/>
                    <a:pt x="1507" y="5090"/>
                  </a:cubicBezTo>
                  <a:cubicBezTo>
                    <a:pt x="1370" y="5364"/>
                    <a:pt x="1233" y="5661"/>
                    <a:pt x="1050" y="6072"/>
                  </a:cubicBezTo>
                  <a:cubicBezTo>
                    <a:pt x="891" y="6460"/>
                    <a:pt x="754" y="6779"/>
                    <a:pt x="640" y="7099"/>
                  </a:cubicBezTo>
                  <a:cubicBezTo>
                    <a:pt x="617" y="7190"/>
                    <a:pt x="571" y="7304"/>
                    <a:pt x="548" y="7396"/>
                  </a:cubicBezTo>
                  <a:cubicBezTo>
                    <a:pt x="503" y="7487"/>
                    <a:pt x="480" y="7578"/>
                    <a:pt x="457" y="7647"/>
                  </a:cubicBezTo>
                  <a:cubicBezTo>
                    <a:pt x="366" y="7852"/>
                    <a:pt x="320" y="8012"/>
                    <a:pt x="274" y="8172"/>
                  </a:cubicBezTo>
                  <a:lnTo>
                    <a:pt x="274" y="8217"/>
                  </a:lnTo>
                  <a:cubicBezTo>
                    <a:pt x="229" y="8377"/>
                    <a:pt x="183" y="8537"/>
                    <a:pt x="137" y="8697"/>
                  </a:cubicBezTo>
                  <a:lnTo>
                    <a:pt x="92" y="8834"/>
                  </a:lnTo>
                  <a:lnTo>
                    <a:pt x="69" y="8971"/>
                  </a:lnTo>
                  <a:cubicBezTo>
                    <a:pt x="46" y="9016"/>
                    <a:pt x="46" y="9062"/>
                    <a:pt x="23" y="9085"/>
                  </a:cubicBezTo>
                  <a:cubicBezTo>
                    <a:pt x="0" y="9153"/>
                    <a:pt x="0" y="9199"/>
                    <a:pt x="0" y="9244"/>
                  </a:cubicBezTo>
                  <a:cubicBezTo>
                    <a:pt x="0" y="9267"/>
                    <a:pt x="0" y="9290"/>
                    <a:pt x="0" y="9313"/>
                  </a:cubicBezTo>
                  <a:cubicBezTo>
                    <a:pt x="0" y="9359"/>
                    <a:pt x="23" y="9381"/>
                    <a:pt x="46" y="9404"/>
                  </a:cubicBezTo>
                  <a:cubicBezTo>
                    <a:pt x="23" y="9427"/>
                    <a:pt x="23" y="9473"/>
                    <a:pt x="0" y="9496"/>
                  </a:cubicBezTo>
                  <a:cubicBezTo>
                    <a:pt x="0" y="9564"/>
                    <a:pt x="0" y="9655"/>
                    <a:pt x="0" y="9724"/>
                  </a:cubicBezTo>
                  <a:cubicBezTo>
                    <a:pt x="46" y="9838"/>
                    <a:pt x="115" y="9906"/>
                    <a:pt x="160" y="9975"/>
                  </a:cubicBezTo>
                  <a:cubicBezTo>
                    <a:pt x="229" y="10043"/>
                    <a:pt x="274" y="10112"/>
                    <a:pt x="343" y="10157"/>
                  </a:cubicBezTo>
                  <a:cubicBezTo>
                    <a:pt x="411" y="10226"/>
                    <a:pt x="457" y="10294"/>
                    <a:pt x="525" y="10340"/>
                  </a:cubicBezTo>
                  <a:lnTo>
                    <a:pt x="548" y="10363"/>
                  </a:lnTo>
                  <a:lnTo>
                    <a:pt x="662" y="10477"/>
                  </a:lnTo>
                  <a:lnTo>
                    <a:pt x="754" y="10545"/>
                  </a:lnTo>
                  <a:lnTo>
                    <a:pt x="777" y="10568"/>
                  </a:lnTo>
                  <a:cubicBezTo>
                    <a:pt x="822" y="10614"/>
                    <a:pt x="891" y="10682"/>
                    <a:pt x="936" y="10728"/>
                  </a:cubicBezTo>
                  <a:lnTo>
                    <a:pt x="1119" y="10865"/>
                  </a:lnTo>
                  <a:lnTo>
                    <a:pt x="1142" y="10888"/>
                  </a:lnTo>
                  <a:cubicBezTo>
                    <a:pt x="1210" y="10934"/>
                    <a:pt x="1256" y="10979"/>
                    <a:pt x="1301" y="11025"/>
                  </a:cubicBezTo>
                  <a:cubicBezTo>
                    <a:pt x="1393" y="11093"/>
                    <a:pt x="1484" y="11162"/>
                    <a:pt x="1575" y="11230"/>
                  </a:cubicBezTo>
                  <a:lnTo>
                    <a:pt x="1712" y="11367"/>
                  </a:lnTo>
                  <a:lnTo>
                    <a:pt x="1781" y="11413"/>
                  </a:lnTo>
                  <a:lnTo>
                    <a:pt x="1849" y="11458"/>
                  </a:lnTo>
                  <a:cubicBezTo>
                    <a:pt x="1895" y="11504"/>
                    <a:pt x="1963" y="11550"/>
                    <a:pt x="2009" y="11573"/>
                  </a:cubicBezTo>
                  <a:cubicBezTo>
                    <a:pt x="2055" y="11641"/>
                    <a:pt x="2123" y="11687"/>
                    <a:pt x="2192" y="11732"/>
                  </a:cubicBezTo>
                  <a:cubicBezTo>
                    <a:pt x="2237" y="11755"/>
                    <a:pt x="2260" y="11801"/>
                    <a:pt x="2306" y="11824"/>
                  </a:cubicBezTo>
                  <a:cubicBezTo>
                    <a:pt x="2351" y="11847"/>
                    <a:pt x="2374" y="11869"/>
                    <a:pt x="2397" y="11892"/>
                  </a:cubicBezTo>
                  <a:cubicBezTo>
                    <a:pt x="2488" y="11961"/>
                    <a:pt x="2557" y="12029"/>
                    <a:pt x="2648" y="12098"/>
                  </a:cubicBezTo>
                  <a:cubicBezTo>
                    <a:pt x="2854" y="12257"/>
                    <a:pt x="3059" y="12417"/>
                    <a:pt x="3264" y="12554"/>
                  </a:cubicBezTo>
                  <a:lnTo>
                    <a:pt x="3356" y="12623"/>
                  </a:lnTo>
                  <a:cubicBezTo>
                    <a:pt x="3401" y="12668"/>
                    <a:pt x="3447" y="12691"/>
                    <a:pt x="3516" y="12737"/>
                  </a:cubicBezTo>
                  <a:cubicBezTo>
                    <a:pt x="3584" y="12782"/>
                    <a:pt x="3653" y="12851"/>
                    <a:pt x="3744" y="12896"/>
                  </a:cubicBezTo>
                  <a:cubicBezTo>
                    <a:pt x="3904" y="13033"/>
                    <a:pt x="4041" y="13148"/>
                    <a:pt x="4177" y="13239"/>
                  </a:cubicBezTo>
                  <a:cubicBezTo>
                    <a:pt x="4246" y="13285"/>
                    <a:pt x="4314" y="13330"/>
                    <a:pt x="4383" y="13376"/>
                  </a:cubicBezTo>
                  <a:cubicBezTo>
                    <a:pt x="4451" y="13444"/>
                    <a:pt x="4543" y="13490"/>
                    <a:pt x="4611" y="13536"/>
                  </a:cubicBezTo>
                  <a:cubicBezTo>
                    <a:pt x="4771" y="13650"/>
                    <a:pt x="4908" y="13764"/>
                    <a:pt x="5045" y="13855"/>
                  </a:cubicBezTo>
                  <a:cubicBezTo>
                    <a:pt x="5227" y="13992"/>
                    <a:pt x="5387" y="14106"/>
                    <a:pt x="5547" y="14220"/>
                  </a:cubicBezTo>
                  <a:cubicBezTo>
                    <a:pt x="5707" y="14334"/>
                    <a:pt x="5844" y="14426"/>
                    <a:pt x="5981" y="14540"/>
                  </a:cubicBezTo>
                  <a:cubicBezTo>
                    <a:pt x="6072" y="14586"/>
                    <a:pt x="6163" y="14654"/>
                    <a:pt x="6255" y="14723"/>
                  </a:cubicBezTo>
                  <a:cubicBezTo>
                    <a:pt x="6551" y="14928"/>
                    <a:pt x="6871" y="15133"/>
                    <a:pt x="7168" y="15316"/>
                  </a:cubicBezTo>
                  <a:cubicBezTo>
                    <a:pt x="7236" y="15362"/>
                    <a:pt x="7327" y="15407"/>
                    <a:pt x="7396" y="15453"/>
                  </a:cubicBezTo>
                  <a:cubicBezTo>
                    <a:pt x="7464" y="15499"/>
                    <a:pt x="7556" y="15567"/>
                    <a:pt x="7624" y="15613"/>
                  </a:cubicBezTo>
                  <a:lnTo>
                    <a:pt x="7898" y="15772"/>
                  </a:lnTo>
                  <a:lnTo>
                    <a:pt x="8081" y="15887"/>
                  </a:lnTo>
                  <a:cubicBezTo>
                    <a:pt x="8172" y="15932"/>
                    <a:pt x="8263" y="16001"/>
                    <a:pt x="8332" y="16046"/>
                  </a:cubicBezTo>
                  <a:cubicBezTo>
                    <a:pt x="8423" y="16092"/>
                    <a:pt x="8491" y="16138"/>
                    <a:pt x="8560" y="16183"/>
                  </a:cubicBezTo>
                  <a:lnTo>
                    <a:pt x="8674" y="16252"/>
                  </a:lnTo>
                  <a:cubicBezTo>
                    <a:pt x="8788" y="16320"/>
                    <a:pt x="8902" y="16389"/>
                    <a:pt x="8994" y="16457"/>
                  </a:cubicBezTo>
                  <a:cubicBezTo>
                    <a:pt x="9153" y="16549"/>
                    <a:pt x="9336" y="16640"/>
                    <a:pt x="9496" y="16731"/>
                  </a:cubicBezTo>
                  <a:cubicBezTo>
                    <a:pt x="9656" y="16822"/>
                    <a:pt x="9815" y="16914"/>
                    <a:pt x="9975" y="17005"/>
                  </a:cubicBezTo>
                  <a:cubicBezTo>
                    <a:pt x="9998" y="17028"/>
                    <a:pt x="10044" y="17051"/>
                    <a:pt x="10066" y="17051"/>
                  </a:cubicBezTo>
                  <a:cubicBezTo>
                    <a:pt x="10112" y="17096"/>
                    <a:pt x="10158" y="17119"/>
                    <a:pt x="10203" y="17142"/>
                  </a:cubicBezTo>
                  <a:cubicBezTo>
                    <a:pt x="10295" y="17188"/>
                    <a:pt x="10363" y="17233"/>
                    <a:pt x="10432" y="17256"/>
                  </a:cubicBezTo>
                  <a:cubicBezTo>
                    <a:pt x="10523" y="17302"/>
                    <a:pt x="10591" y="17347"/>
                    <a:pt x="10660" y="17393"/>
                  </a:cubicBezTo>
                  <a:cubicBezTo>
                    <a:pt x="10751" y="17439"/>
                    <a:pt x="10820" y="17462"/>
                    <a:pt x="10888" y="17507"/>
                  </a:cubicBezTo>
                  <a:cubicBezTo>
                    <a:pt x="11002" y="17576"/>
                    <a:pt x="11094" y="17621"/>
                    <a:pt x="11208" y="17667"/>
                  </a:cubicBezTo>
                  <a:lnTo>
                    <a:pt x="11390" y="17758"/>
                  </a:lnTo>
                  <a:cubicBezTo>
                    <a:pt x="11413" y="17781"/>
                    <a:pt x="11459" y="17804"/>
                    <a:pt x="11504" y="17827"/>
                  </a:cubicBezTo>
                  <a:cubicBezTo>
                    <a:pt x="11527" y="17850"/>
                    <a:pt x="11573" y="17850"/>
                    <a:pt x="11596" y="17872"/>
                  </a:cubicBezTo>
                  <a:cubicBezTo>
                    <a:pt x="11641" y="17895"/>
                    <a:pt x="11710" y="17918"/>
                    <a:pt x="11755" y="17941"/>
                  </a:cubicBezTo>
                  <a:lnTo>
                    <a:pt x="11778" y="17964"/>
                  </a:lnTo>
                  <a:lnTo>
                    <a:pt x="11870" y="18009"/>
                  </a:lnTo>
                  <a:cubicBezTo>
                    <a:pt x="11915" y="18032"/>
                    <a:pt x="11961" y="18055"/>
                    <a:pt x="12007" y="18078"/>
                  </a:cubicBezTo>
                  <a:cubicBezTo>
                    <a:pt x="12052" y="18078"/>
                    <a:pt x="12075" y="18101"/>
                    <a:pt x="12121" y="18123"/>
                  </a:cubicBezTo>
                  <a:lnTo>
                    <a:pt x="12166" y="18146"/>
                  </a:lnTo>
                  <a:cubicBezTo>
                    <a:pt x="12189" y="18169"/>
                    <a:pt x="12235" y="18169"/>
                    <a:pt x="12258" y="18192"/>
                  </a:cubicBezTo>
                  <a:lnTo>
                    <a:pt x="12303" y="18192"/>
                  </a:lnTo>
                  <a:cubicBezTo>
                    <a:pt x="12349" y="18192"/>
                    <a:pt x="12417" y="18169"/>
                    <a:pt x="12440" y="18123"/>
                  </a:cubicBezTo>
                  <a:cubicBezTo>
                    <a:pt x="12463" y="18101"/>
                    <a:pt x="12486" y="18078"/>
                    <a:pt x="12486" y="18032"/>
                  </a:cubicBezTo>
                  <a:cubicBezTo>
                    <a:pt x="12486" y="18009"/>
                    <a:pt x="12509" y="18009"/>
                    <a:pt x="12509" y="17987"/>
                  </a:cubicBezTo>
                  <a:cubicBezTo>
                    <a:pt x="12509" y="17964"/>
                    <a:pt x="12532" y="17941"/>
                    <a:pt x="12554" y="17918"/>
                  </a:cubicBezTo>
                  <a:cubicBezTo>
                    <a:pt x="12600" y="17872"/>
                    <a:pt x="12623" y="17850"/>
                    <a:pt x="12646" y="17827"/>
                  </a:cubicBezTo>
                  <a:cubicBezTo>
                    <a:pt x="12669" y="17758"/>
                    <a:pt x="12714" y="17713"/>
                    <a:pt x="12760" y="17667"/>
                  </a:cubicBezTo>
                  <a:lnTo>
                    <a:pt x="12783" y="17644"/>
                  </a:lnTo>
                  <a:cubicBezTo>
                    <a:pt x="12965" y="17439"/>
                    <a:pt x="13125" y="17233"/>
                    <a:pt x="13285" y="17028"/>
                  </a:cubicBezTo>
                  <a:cubicBezTo>
                    <a:pt x="13330" y="16937"/>
                    <a:pt x="13399" y="16868"/>
                    <a:pt x="13467" y="16777"/>
                  </a:cubicBezTo>
                  <a:cubicBezTo>
                    <a:pt x="13513" y="16708"/>
                    <a:pt x="13582" y="16617"/>
                    <a:pt x="13650" y="16549"/>
                  </a:cubicBezTo>
                  <a:cubicBezTo>
                    <a:pt x="13696" y="16480"/>
                    <a:pt x="13741" y="16412"/>
                    <a:pt x="13810" y="16343"/>
                  </a:cubicBezTo>
                  <a:cubicBezTo>
                    <a:pt x="13878" y="16252"/>
                    <a:pt x="13947" y="16138"/>
                    <a:pt x="14015" y="16046"/>
                  </a:cubicBezTo>
                  <a:lnTo>
                    <a:pt x="14129" y="15887"/>
                  </a:lnTo>
                  <a:cubicBezTo>
                    <a:pt x="14175" y="15841"/>
                    <a:pt x="14198" y="15795"/>
                    <a:pt x="14243" y="15750"/>
                  </a:cubicBezTo>
                  <a:lnTo>
                    <a:pt x="14289" y="15681"/>
                  </a:lnTo>
                  <a:lnTo>
                    <a:pt x="14358" y="15590"/>
                  </a:lnTo>
                  <a:cubicBezTo>
                    <a:pt x="14380" y="15521"/>
                    <a:pt x="14426" y="15476"/>
                    <a:pt x="14449" y="15430"/>
                  </a:cubicBezTo>
                  <a:lnTo>
                    <a:pt x="14517" y="15339"/>
                  </a:lnTo>
                  <a:cubicBezTo>
                    <a:pt x="14540" y="15293"/>
                    <a:pt x="14586" y="15247"/>
                    <a:pt x="14609" y="15202"/>
                  </a:cubicBezTo>
                  <a:lnTo>
                    <a:pt x="14654" y="15133"/>
                  </a:lnTo>
                  <a:cubicBezTo>
                    <a:pt x="14700" y="15088"/>
                    <a:pt x="14723" y="15019"/>
                    <a:pt x="14768" y="14974"/>
                  </a:cubicBezTo>
                  <a:lnTo>
                    <a:pt x="14928" y="14723"/>
                  </a:lnTo>
                  <a:lnTo>
                    <a:pt x="15385" y="14061"/>
                  </a:lnTo>
                  <a:cubicBezTo>
                    <a:pt x="15430" y="13969"/>
                    <a:pt x="15476" y="13901"/>
                    <a:pt x="15522" y="13810"/>
                  </a:cubicBezTo>
                  <a:cubicBezTo>
                    <a:pt x="15544" y="13764"/>
                    <a:pt x="15567" y="13741"/>
                    <a:pt x="15590" y="13695"/>
                  </a:cubicBezTo>
                  <a:cubicBezTo>
                    <a:pt x="15613" y="13650"/>
                    <a:pt x="15659" y="13604"/>
                    <a:pt x="15681" y="13558"/>
                  </a:cubicBezTo>
                  <a:cubicBezTo>
                    <a:pt x="15727" y="13467"/>
                    <a:pt x="15773" y="13376"/>
                    <a:pt x="15841" y="13285"/>
                  </a:cubicBezTo>
                  <a:cubicBezTo>
                    <a:pt x="15864" y="13239"/>
                    <a:pt x="15910" y="13170"/>
                    <a:pt x="15933" y="13102"/>
                  </a:cubicBezTo>
                  <a:cubicBezTo>
                    <a:pt x="16001" y="12988"/>
                    <a:pt x="16092" y="12874"/>
                    <a:pt x="16161" y="12760"/>
                  </a:cubicBezTo>
                  <a:lnTo>
                    <a:pt x="16229" y="12645"/>
                  </a:lnTo>
                  <a:lnTo>
                    <a:pt x="16298" y="12554"/>
                  </a:lnTo>
                  <a:cubicBezTo>
                    <a:pt x="16389" y="12417"/>
                    <a:pt x="16480" y="12280"/>
                    <a:pt x="16549" y="12143"/>
                  </a:cubicBezTo>
                  <a:cubicBezTo>
                    <a:pt x="16640" y="11983"/>
                    <a:pt x="16709" y="11869"/>
                    <a:pt x="16777" y="11755"/>
                  </a:cubicBezTo>
                  <a:lnTo>
                    <a:pt x="16846" y="11618"/>
                  </a:lnTo>
                  <a:lnTo>
                    <a:pt x="16891" y="11573"/>
                  </a:lnTo>
                  <a:cubicBezTo>
                    <a:pt x="16891" y="11527"/>
                    <a:pt x="16914" y="11504"/>
                    <a:pt x="16937" y="11458"/>
                  </a:cubicBezTo>
                  <a:cubicBezTo>
                    <a:pt x="16937" y="11436"/>
                    <a:pt x="16960" y="11390"/>
                    <a:pt x="16982" y="11367"/>
                  </a:cubicBezTo>
                  <a:cubicBezTo>
                    <a:pt x="17028" y="11253"/>
                    <a:pt x="17097" y="11162"/>
                    <a:pt x="17142" y="11070"/>
                  </a:cubicBezTo>
                  <a:lnTo>
                    <a:pt x="17211" y="10956"/>
                  </a:lnTo>
                  <a:cubicBezTo>
                    <a:pt x="17279" y="10819"/>
                    <a:pt x="17348" y="10682"/>
                    <a:pt x="17416" y="10545"/>
                  </a:cubicBezTo>
                  <a:cubicBezTo>
                    <a:pt x="17507" y="10386"/>
                    <a:pt x="17599" y="10157"/>
                    <a:pt x="17644" y="9952"/>
                  </a:cubicBezTo>
                  <a:cubicBezTo>
                    <a:pt x="17667" y="9861"/>
                    <a:pt x="17690" y="9792"/>
                    <a:pt x="17713" y="9724"/>
                  </a:cubicBezTo>
                  <a:lnTo>
                    <a:pt x="17736" y="9632"/>
                  </a:lnTo>
                  <a:lnTo>
                    <a:pt x="17736" y="9587"/>
                  </a:lnTo>
                  <a:cubicBezTo>
                    <a:pt x="17781" y="9518"/>
                    <a:pt x="17804" y="9427"/>
                    <a:pt x="17827" y="9359"/>
                  </a:cubicBezTo>
                  <a:cubicBezTo>
                    <a:pt x="17850" y="9313"/>
                    <a:pt x="17873" y="9267"/>
                    <a:pt x="17895" y="9244"/>
                  </a:cubicBezTo>
                  <a:cubicBezTo>
                    <a:pt x="17941" y="9153"/>
                    <a:pt x="17918" y="9039"/>
                    <a:pt x="17827" y="8971"/>
                  </a:cubicBezTo>
                  <a:cubicBezTo>
                    <a:pt x="17804" y="8971"/>
                    <a:pt x="17781" y="8948"/>
                    <a:pt x="17736" y="8948"/>
                  </a:cubicBezTo>
                  <a:cubicBezTo>
                    <a:pt x="17713" y="8948"/>
                    <a:pt x="17690" y="8948"/>
                    <a:pt x="17667" y="8971"/>
                  </a:cubicBezTo>
                  <a:cubicBezTo>
                    <a:pt x="17599" y="8902"/>
                    <a:pt x="17530" y="8856"/>
                    <a:pt x="17439" y="8811"/>
                  </a:cubicBezTo>
                  <a:cubicBezTo>
                    <a:pt x="17325" y="8742"/>
                    <a:pt x="17234" y="8697"/>
                    <a:pt x="17142" y="8651"/>
                  </a:cubicBezTo>
                  <a:lnTo>
                    <a:pt x="17165" y="8651"/>
                  </a:lnTo>
                  <a:cubicBezTo>
                    <a:pt x="17119" y="8628"/>
                    <a:pt x="17051" y="8605"/>
                    <a:pt x="16960" y="8560"/>
                  </a:cubicBezTo>
                  <a:cubicBezTo>
                    <a:pt x="16937" y="8537"/>
                    <a:pt x="16914" y="8537"/>
                    <a:pt x="16868" y="8514"/>
                  </a:cubicBezTo>
                  <a:cubicBezTo>
                    <a:pt x="16846" y="8491"/>
                    <a:pt x="16800" y="8468"/>
                    <a:pt x="16754" y="8468"/>
                  </a:cubicBezTo>
                  <a:cubicBezTo>
                    <a:pt x="16686" y="8423"/>
                    <a:pt x="16617" y="8377"/>
                    <a:pt x="16549" y="8331"/>
                  </a:cubicBezTo>
                  <a:lnTo>
                    <a:pt x="16435" y="8286"/>
                  </a:lnTo>
                  <a:cubicBezTo>
                    <a:pt x="16343" y="8217"/>
                    <a:pt x="16229" y="8149"/>
                    <a:pt x="16138" y="8103"/>
                  </a:cubicBezTo>
                  <a:lnTo>
                    <a:pt x="15978" y="7989"/>
                  </a:lnTo>
                  <a:cubicBezTo>
                    <a:pt x="15887" y="7921"/>
                    <a:pt x="15796" y="7852"/>
                    <a:pt x="15681" y="7806"/>
                  </a:cubicBezTo>
                  <a:cubicBezTo>
                    <a:pt x="15613" y="7761"/>
                    <a:pt x="15544" y="7715"/>
                    <a:pt x="15453" y="7670"/>
                  </a:cubicBezTo>
                  <a:cubicBezTo>
                    <a:pt x="15385" y="7624"/>
                    <a:pt x="15293" y="7578"/>
                    <a:pt x="15225" y="7533"/>
                  </a:cubicBezTo>
                  <a:cubicBezTo>
                    <a:pt x="15156" y="7487"/>
                    <a:pt x="15088" y="7441"/>
                    <a:pt x="15020" y="7396"/>
                  </a:cubicBezTo>
                  <a:cubicBezTo>
                    <a:pt x="14928" y="7350"/>
                    <a:pt x="14837" y="7281"/>
                    <a:pt x="14746" y="7236"/>
                  </a:cubicBezTo>
                  <a:cubicBezTo>
                    <a:pt x="14677" y="7190"/>
                    <a:pt x="14609" y="7145"/>
                    <a:pt x="14540" y="7076"/>
                  </a:cubicBezTo>
                  <a:cubicBezTo>
                    <a:pt x="14472" y="7030"/>
                    <a:pt x="14403" y="7008"/>
                    <a:pt x="14335" y="6962"/>
                  </a:cubicBezTo>
                  <a:lnTo>
                    <a:pt x="14243" y="6962"/>
                  </a:lnTo>
                  <a:cubicBezTo>
                    <a:pt x="14198" y="6962"/>
                    <a:pt x="14152" y="6962"/>
                    <a:pt x="14106" y="6916"/>
                  </a:cubicBezTo>
                  <a:cubicBezTo>
                    <a:pt x="14084" y="6916"/>
                    <a:pt x="14038" y="6893"/>
                    <a:pt x="14015" y="6871"/>
                  </a:cubicBezTo>
                  <a:cubicBezTo>
                    <a:pt x="13992" y="6848"/>
                    <a:pt x="13992" y="6848"/>
                    <a:pt x="13970" y="6825"/>
                  </a:cubicBezTo>
                  <a:cubicBezTo>
                    <a:pt x="13924" y="6802"/>
                    <a:pt x="13878" y="6779"/>
                    <a:pt x="13855" y="6779"/>
                  </a:cubicBezTo>
                  <a:lnTo>
                    <a:pt x="13787" y="6734"/>
                  </a:lnTo>
                  <a:lnTo>
                    <a:pt x="13582" y="6620"/>
                  </a:lnTo>
                  <a:cubicBezTo>
                    <a:pt x="13559" y="6597"/>
                    <a:pt x="13536" y="6597"/>
                    <a:pt x="13513" y="6574"/>
                  </a:cubicBezTo>
                  <a:cubicBezTo>
                    <a:pt x="13490" y="6551"/>
                    <a:pt x="13467" y="6551"/>
                    <a:pt x="13445" y="6528"/>
                  </a:cubicBezTo>
                  <a:cubicBezTo>
                    <a:pt x="13330" y="6460"/>
                    <a:pt x="13239" y="6414"/>
                    <a:pt x="13148" y="6346"/>
                  </a:cubicBezTo>
                  <a:cubicBezTo>
                    <a:pt x="13079" y="6300"/>
                    <a:pt x="13011" y="6254"/>
                    <a:pt x="12942" y="6209"/>
                  </a:cubicBezTo>
                  <a:cubicBezTo>
                    <a:pt x="12874" y="6140"/>
                    <a:pt x="12783" y="6072"/>
                    <a:pt x="12691" y="6026"/>
                  </a:cubicBezTo>
                  <a:cubicBezTo>
                    <a:pt x="12669" y="6003"/>
                    <a:pt x="12646" y="5980"/>
                    <a:pt x="12646" y="5935"/>
                  </a:cubicBezTo>
                  <a:cubicBezTo>
                    <a:pt x="12623" y="5935"/>
                    <a:pt x="12623" y="5912"/>
                    <a:pt x="12623" y="5889"/>
                  </a:cubicBezTo>
                  <a:lnTo>
                    <a:pt x="12623" y="5866"/>
                  </a:lnTo>
                  <a:cubicBezTo>
                    <a:pt x="12577" y="5889"/>
                    <a:pt x="12554" y="5889"/>
                    <a:pt x="12509" y="5889"/>
                  </a:cubicBezTo>
                  <a:lnTo>
                    <a:pt x="12463" y="5889"/>
                  </a:lnTo>
                  <a:cubicBezTo>
                    <a:pt x="12417" y="5889"/>
                    <a:pt x="12372" y="5866"/>
                    <a:pt x="12326" y="5821"/>
                  </a:cubicBezTo>
                  <a:cubicBezTo>
                    <a:pt x="12280" y="5798"/>
                    <a:pt x="12258" y="5775"/>
                    <a:pt x="12212" y="5752"/>
                  </a:cubicBezTo>
                  <a:cubicBezTo>
                    <a:pt x="12121" y="5684"/>
                    <a:pt x="12052" y="5638"/>
                    <a:pt x="11961" y="5592"/>
                  </a:cubicBezTo>
                  <a:lnTo>
                    <a:pt x="11892" y="5547"/>
                  </a:lnTo>
                  <a:cubicBezTo>
                    <a:pt x="11778" y="5478"/>
                    <a:pt x="11687" y="5387"/>
                    <a:pt x="11573" y="5319"/>
                  </a:cubicBezTo>
                  <a:cubicBezTo>
                    <a:pt x="11504" y="5250"/>
                    <a:pt x="11436" y="5204"/>
                    <a:pt x="11390" y="5159"/>
                  </a:cubicBezTo>
                  <a:cubicBezTo>
                    <a:pt x="11345" y="5113"/>
                    <a:pt x="11299" y="5067"/>
                    <a:pt x="11253" y="5045"/>
                  </a:cubicBezTo>
                  <a:lnTo>
                    <a:pt x="11231" y="5022"/>
                  </a:lnTo>
                  <a:cubicBezTo>
                    <a:pt x="11208" y="4976"/>
                    <a:pt x="11208" y="4953"/>
                    <a:pt x="11185" y="4908"/>
                  </a:cubicBezTo>
                  <a:cubicBezTo>
                    <a:pt x="11025" y="4794"/>
                    <a:pt x="10865" y="4679"/>
                    <a:pt x="10683" y="4542"/>
                  </a:cubicBezTo>
                  <a:cubicBezTo>
                    <a:pt x="10432" y="4360"/>
                    <a:pt x="10158" y="4154"/>
                    <a:pt x="9838" y="3903"/>
                  </a:cubicBezTo>
                  <a:lnTo>
                    <a:pt x="9633" y="3744"/>
                  </a:lnTo>
                  <a:cubicBezTo>
                    <a:pt x="9610" y="3766"/>
                    <a:pt x="9587" y="3766"/>
                    <a:pt x="9564" y="3766"/>
                  </a:cubicBezTo>
                  <a:cubicBezTo>
                    <a:pt x="9519" y="3766"/>
                    <a:pt x="9496" y="3744"/>
                    <a:pt x="9473" y="3744"/>
                  </a:cubicBezTo>
                  <a:cubicBezTo>
                    <a:pt x="9404" y="3721"/>
                    <a:pt x="9382" y="3675"/>
                    <a:pt x="9359" y="3629"/>
                  </a:cubicBezTo>
                  <a:cubicBezTo>
                    <a:pt x="9336" y="3607"/>
                    <a:pt x="9336" y="3584"/>
                    <a:pt x="9313" y="3561"/>
                  </a:cubicBezTo>
                  <a:cubicBezTo>
                    <a:pt x="9290" y="3538"/>
                    <a:pt x="9268" y="3492"/>
                    <a:pt x="9222" y="3470"/>
                  </a:cubicBezTo>
                  <a:cubicBezTo>
                    <a:pt x="9222" y="3447"/>
                    <a:pt x="9222" y="3447"/>
                    <a:pt x="9199" y="3447"/>
                  </a:cubicBezTo>
                  <a:cubicBezTo>
                    <a:pt x="9153" y="3401"/>
                    <a:pt x="9108" y="3356"/>
                    <a:pt x="9062" y="3333"/>
                  </a:cubicBezTo>
                  <a:cubicBezTo>
                    <a:pt x="8994" y="3287"/>
                    <a:pt x="8925" y="3241"/>
                    <a:pt x="8857" y="3196"/>
                  </a:cubicBezTo>
                  <a:cubicBezTo>
                    <a:pt x="8720" y="3082"/>
                    <a:pt x="8583" y="2968"/>
                    <a:pt x="8423" y="2876"/>
                  </a:cubicBezTo>
                  <a:cubicBezTo>
                    <a:pt x="8126" y="2671"/>
                    <a:pt x="7852" y="2443"/>
                    <a:pt x="7601" y="2214"/>
                  </a:cubicBezTo>
                  <a:cubicBezTo>
                    <a:pt x="7533" y="2169"/>
                    <a:pt x="7464" y="2100"/>
                    <a:pt x="7396" y="2054"/>
                  </a:cubicBezTo>
                  <a:cubicBezTo>
                    <a:pt x="7373" y="2032"/>
                    <a:pt x="7327" y="2009"/>
                    <a:pt x="7305" y="2009"/>
                  </a:cubicBezTo>
                  <a:cubicBezTo>
                    <a:pt x="7259" y="1963"/>
                    <a:pt x="7213" y="1940"/>
                    <a:pt x="7168" y="1895"/>
                  </a:cubicBezTo>
                  <a:cubicBezTo>
                    <a:pt x="7145" y="1872"/>
                    <a:pt x="7099" y="1849"/>
                    <a:pt x="7076" y="1826"/>
                  </a:cubicBezTo>
                  <a:cubicBezTo>
                    <a:pt x="7031" y="1781"/>
                    <a:pt x="7008" y="1758"/>
                    <a:pt x="6962" y="1735"/>
                  </a:cubicBezTo>
                  <a:cubicBezTo>
                    <a:pt x="6917" y="1689"/>
                    <a:pt x="6894" y="1666"/>
                    <a:pt x="6848" y="1644"/>
                  </a:cubicBezTo>
                  <a:lnTo>
                    <a:pt x="6780" y="1598"/>
                  </a:lnTo>
                  <a:lnTo>
                    <a:pt x="6757" y="1575"/>
                  </a:lnTo>
                  <a:cubicBezTo>
                    <a:pt x="6734" y="1552"/>
                    <a:pt x="6711" y="1552"/>
                    <a:pt x="6711" y="1530"/>
                  </a:cubicBezTo>
                  <a:cubicBezTo>
                    <a:pt x="6643" y="1484"/>
                    <a:pt x="6597" y="1415"/>
                    <a:pt x="6597" y="1347"/>
                  </a:cubicBezTo>
                  <a:cubicBezTo>
                    <a:pt x="6597" y="1347"/>
                    <a:pt x="6597" y="1347"/>
                    <a:pt x="6597" y="1324"/>
                  </a:cubicBezTo>
                  <a:cubicBezTo>
                    <a:pt x="6574" y="1324"/>
                    <a:pt x="6574" y="1301"/>
                    <a:pt x="6551" y="1278"/>
                  </a:cubicBezTo>
                  <a:lnTo>
                    <a:pt x="6460" y="1210"/>
                  </a:lnTo>
                  <a:cubicBezTo>
                    <a:pt x="6300" y="1073"/>
                    <a:pt x="6118" y="913"/>
                    <a:pt x="5935" y="776"/>
                  </a:cubicBezTo>
                  <a:cubicBezTo>
                    <a:pt x="5889" y="708"/>
                    <a:pt x="5821" y="662"/>
                    <a:pt x="5752" y="617"/>
                  </a:cubicBezTo>
                  <a:lnTo>
                    <a:pt x="5638" y="502"/>
                  </a:lnTo>
                  <a:lnTo>
                    <a:pt x="5570" y="457"/>
                  </a:lnTo>
                  <a:lnTo>
                    <a:pt x="5433" y="320"/>
                  </a:lnTo>
                  <a:cubicBezTo>
                    <a:pt x="5364" y="274"/>
                    <a:pt x="5319" y="206"/>
                    <a:pt x="5250" y="160"/>
                  </a:cubicBezTo>
                  <a:lnTo>
                    <a:pt x="5227" y="137"/>
                  </a:lnTo>
                  <a:cubicBezTo>
                    <a:pt x="5205" y="92"/>
                    <a:pt x="5159" y="69"/>
                    <a:pt x="5136" y="46"/>
                  </a:cubicBezTo>
                  <a:cubicBezTo>
                    <a:pt x="5090" y="23"/>
                    <a:pt x="5045" y="0"/>
                    <a:pt x="49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25"/>
            <p:cNvSpPr/>
            <p:nvPr/>
          </p:nvSpPr>
          <p:spPr>
            <a:xfrm>
              <a:off x="6872850" y="2453200"/>
              <a:ext cx="44550" cy="42250"/>
            </a:xfrm>
            <a:custGeom>
              <a:avLst/>
              <a:gdLst/>
              <a:ahLst/>
              <a:cxnLst/>
              <a:rect l="l" t="t" r="r" b="b"/>
              <a:pathLst>
                <a:path w="1782" h="1690" extrusionOk="0">
                  <a:moveTo>
                    <a:pt x="457" y="1531"/>
                  </a:moveTo>
                  <a:cubicBezTo>
                    <a:pt x="459" y="1552"/>
                    <a:pt x="480" y="1552"/>
                    <a:pt x="480" y="1552"/>
                  </a:cubicBezTo>
                  <a:cubicBezTo>
                    <a:pt x="473" y="1545"/>
                    <a:pt x="465" y="1538"/>
                    <a:pt x="457" y="1531"/>
                  </a:cubicBezTo>
                  <a:close/>
                  <a:moveTo>
                    <a:pt x="366" y="0"/>
                  </a:moveTo>
                  <a:cubicBezTo>
                    <a:pt x="320" y="0"/>
                    <a:pt x="298" y="23"/>
                    <a:pt x="275" y="46"/>
                  </a:cubicBezTo>
                  <a:cubicBezTo>
                    <a:pt x="252" y="69"/>
                    <a:pt x="229" y="92"/>
                    <a:pt x="229" y="137"/>
                  </a:cubicBezTo>
                  <a:cubicBezTo>
                    <a:pt x="183" y="160"/>
                    <a:pt x="161" y="206"/>
                    <a:pt x="138" y="251"/>
                  </a:cubicBezTo>
                  <a:cubicBezTo>
                    <a:pt x="92" y="320"/>
                    <a:pt x="69" y="411"/>
                    <a:pt x="46" y="480"/>
                  </a:cubicBezTo>
                  <a:cubicBezTo>
                    <a:pt x="24" y="548"/>
                    <a:pt x="1" y="617"/>
                    <a:pt x="1" y="708"/>
                  </a:cubicBezTo>
                  <a:cubicBezTo>
                    <a:pt x="1" y="776"/>
                    <a:pt x="24" y="845"/>
                    <a:pt x="24" y="913"/>
                  </a:cubicBezTo>
                  <a:cubicBezTo>
                    <a:pt x="46" y="982"/>
                    <a:pt x="92" y="1050"/>
                    <a:pt x="115" y="1096"/>
                  </a:cubicBezTo>
                  <a:cubicBezTo>
                    <a:pt x="138" y="1164"/>
                    <a:pt x="183" y="1210"/>
                    <a:pt x="206" y="1279"/>
                  </a:cubicBezTo>
                  <a:cubicBezTo>
                    <a:pt x="252" y="1324"/>
                    <a:pt x="298" y="1393"/>
                    <a:pt x="343" y="1438"/>
                  </a:cubicBezTo>
                  <a:cubicBezTo>
                    <a:pt x="381" y="1476"/>
                    <a:pt x="419" y="1499"/>
                    <a:pt x="457" y="1531"/>
                  </a:cubicBezTo>
                  <a:lnTo>
                    <a:pt x="457" y="1531"/>
                  </a:lnTo>
                  <a:cubicBezTo>
                    <a:pt x="457" y="1531"/>
                    <a:pt x="457" y="1530"/>
                    <a:pt x="457" y="1530"/>
                  </a:cubicBezTo>
                  <a:lnTo>
                    <a:pt x="457" y="1530"/>
                  </a:lnTo>
                  <a:lnTo>
                    <a:pt x="503" y="1575"/>
                  </a:lnTo>
                  <a:cubicBezTo>
                    <a:pt x="503" y="1573"/>
                    <a:pt x="503" y="1572"/>
                    <a:pt x="503" y="1570"/>
                  </a:cubicBezTo>
                  <a:lnTo>
                    <a:pt x="503" y="1570"/>
                  </a:lnTo>
                  <a:cubicBezTo>
                    <a:pt x="526" y="1586"/>
                    <a:pt x="555" y="1598"/>
                    <a:pt x="571" y="1598"/>
                  </a:cubicBezTo>
                  <a:cubicBezTo>
                    <a:pt x="617" y="1621"/>
                    <a:pt x="663" y="1644"/>
                    <a:pt x="708" y="1667"/>
                  </a:cubicBezTo>
                  <a:cubicBezTo>
                    <a:pt x="777" y="1689"/>
                    <a:pt x="868" y="1689"/>
                    <a:pt x="937" y="1689"/>
                  </a:cubicBezTo>
                  <a:cubicBezTo>
                    <a:pt x="982" y="1689"/>
                    <a:pt x="1051" y="1689"/>
                    <a:pt x="1096" y="1667"/>
                  </a:cubicBezTo>
                  <a:cubicBezTo>
                    <a:pt x="1119" y="1667"/>
                    <a:pt x="1142" y="1667"/>
                    <a:pt x="1188" y="1644"/>
                  </a:cubicBezTo>
                  <a:cubicBezTo>
                    <a:pt x="1256" y="1621"/>
                    <a:pt x="1325" y="1598"/>
                    <a:pt x="1370" y="1552"/>
                  </a:cubicBezTo>
                  <a:cubicBezTo>
                    <a:pt x="1439" y="1507"/>
                    <a:pt x="1484" y="1461"/>
                    <a:pt x="1530" y="1393"/>
                  </a:cubicBezTo>
                  <a:cubicBezTo>
                    <a:pt x="1576" y="1347"/>
                    <a:pt x="1621" y="1279"/>
                    <a:pt x="1644" y="1210"/>
                  </a:cubicBezTo>
                  <a:cubicBezTo>
                    <a:pt x="1667" y="1164"/>
                    <a:pt x="1690" y="1142"/>
                    <a:pt x="1713" y="1096"/>
                  </a:cubicBezTo>
                  <a:cubicBezTo>
                    <a:pt x="1736" y="1050"/>
                    <a:pt x="1736" y="1027"/>
                    <a:pt x="1736" y="982"/>
                  </a:cubicBezTo>
                  <a:cubicBezTo>
                    <a:pt x="1736" y="959"/>
                    <a:pt x="1736" y="959"/>
                    <a:pt x="1736" y="959"/>
                  </a:cubicBezTo>
                  <a:cubicBezTo>
                    <a:pt x="1758" y="936"/>
                    <a:pt x="1758" y="913"/>
                    <a:pt x="1758" y="890"/>
                  </a:cubicBezTo>
                  <a:cubicBezTo>
                    <a:pt x="1781" y="845"/>
                    <a:pt x="1758" y="776"/>
                    <a:pt x="1713" y="754"/>
                  </a:cubicBezTo>
                  <a:cubicBezTo>
                    <a:pt x="1690" y="731"/>
                    <a:pt x="1644" y="708"/>
                    <a:pt x="1621" y="708"/>
                  </a:cubicBezTo>
                  <a:lnTo>
                    <a:pt x="1507" y="708"/>
                  </a:lnTo>
                  <a:cubicBezTo>
                    <a:pt x="1416" y="639"/>
                    <a:pt x="1348" y="594"/>
                    <a:pt x="1256" y="548"/>
                  </a:cubicBezTo>
                  <a:cubicBezTo>
                    <a:pt x="1188" y="525"/>
                    <a:pt x="1142" y="502"/>
                    <a:pt x="1096" y="457"/>
                  </a:cubicBezTo>
                  <a:cubicBezTo>
                    <a:pt x="1028" y="434"/>
                    <a:pt x="982" y="411"/>
                    <a:pt x="937" y="366"/>
                  </a:cubicBezTo>
                  <a:cubicBezTo>
                    <a:pt x="868" y="343"/>
                    <a:pt x="823" y="297"/>
                    <a:pt x="754" y="251"/>
                  </a:cubicBezTo>
                  <a:cubicBezTo>
                    <a:pt x="731" y="206"/>
                    <a:pt x="686" y="183"/>
                    <a:pt x="640" y="160"/>
                  </a:cubicBezTo>
                  <a:cubicBezTo>
                    <a:pt x="617" y="137"/>
                    <a:pt x="617" y="137"/>
                    <a:pt x="594" y="114"/>
                  </a:cubicBezTo>
                  <a:cubicBezTo>
                    <a:pt x="571" y="114"/>
                    <a:pt x="571" y="114"/>
                    <a:pt x="571" y="92"/>
                  </a:cubicBezTo>
                  <a:lnTo>
                    <a:pt x="480" y="92"/>
                  </a:lnTo>
                  <a:cubicBezTo>
                    <a:pt x="457" y="69"/>
                    <a:pt x="457" y="46"/>
                    <a:pt x="435" y="46"/>
                  </a:cubicBezTo>
                  <a:cubicBezTo>
                    <a:pt x="412" y="23"/>
                    <a:pt x="389" y="0"/>
                    <a:pt x="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25"/>
            <p:cNvSpPr/>
            <p:nvPr/>
          </p:nvSpPr>
          <p:spPr>
            <a:xfrm>
              <a:off x="6892250" y="2468600"/>
              <a:ext cx="17725" cy="11300"/>
            </a:xfrm>
            <a:custGeom>
              <a:avLst/>
              <a:gdLst/>
              <a:ahLst/>
              <a:cxnLst/>
              <a:rect l="l" t="t" r="r" b="b"/>
              <a:pathLst>
                <a:path w="709" h="452" extrusionOk="0">
                  <a:moveTo>
                    <a:pt x="47" y="1"/>
                  </a:moveTo>
                  <a:cubicBezTo>
                    <a:pt x="47" y="1"/>
                    <a:pt x="24" y="1"/>
                    <a:pt x="24" y="23"/>
                  </a:cubicBezTo>
                  <a:cubicBezTo>
                    <a:pt x="1" y="23"/>
                    <a:pt x="1" y="46"/>
                    <a:pt x="1" y="46"/>
                  </a:cubicBezTo>
                  <a:cubicBezTo>
                    <a:pt x="1" y="69"/>
                    <a:pt x="1" y="69"/>
                    <a:pt x="24" y="92"/>
                  </a:cubicBezTo>
                  <a:cubicBezTo>
                    <a:pt x="47" y="115"/>
                    <a:pt x="69" y="138"/>
                    <a:pt x="92" y="160"/>
                  </a:cubicBezTo>
                  <a:cubicBezTo>
                    <a:pt x="115" y="183"/>
                    <a:pt x="115" y="183"/>
                    <a:pt x="138" y="206"/>
                  </a:cubicBezTo>
                  <a:cubicBezTo>
                    <a:pt x="161" y="229"/>
                    <a:pt x="184" y="229"/>
                    <a:pt x="206" y="252"/>
                  </a:cubicBezTo>
                  <a:cubicBezTo>
                    <a:pt x="206" y="252"/>
                    <a:pt x="229" y="274"/>
                    <a:pt x="252" y="274"/>
                  </a:cubicBezTo>
                  <a:cubicBezTo>
                    <a:pt x="275" y="297"/>
                    <a:pt x="275" y="297"/>
                    <a:pt x="298" y="297"/>
                  </a:cubicBezTo>
                  <a:cubicBezTo>
                    <a:pt x="320" y="320"/>
                    <a:pt x="366" y="320"/>
                    <a:pt x="389" y="343"/>
                  </a:cubicBezTo>
                  <a:cubicBezTo>
                    <a:pt x="480" y="366"/>
                    <a:pt x="549" y="411"/>
                    <a:pt x="640" y="434"/>
                  </a:cubicBezTo>
                  <a:cubicBezTo>
                    <a:pt x="651" y="446"/>
                    <a:pt x="657" y="451"/>
                    <a:pt x="663" y="451"/>
                  </a:cubicBezTo>
                  <a:cubicBezTo>
                    <a:pt x="669" y="451"/>
                    <a:pt x="674" y="446"/>
                    <a:pt x="686" y="434"/>
                  </a:cubicBezTo>
                  <a:cubicBezTo>
                    <a:pt x="686" y="434"/>
                    <a:pt x="708" y="434"/>
                    <a:pt x="708" y="411"/>
                  </a:cubicBezTo>
                  <a:cubicBezTo>
                    <a:pt x="708" y="411"/>
                    <a:pt x="708" y="389"/>
                    <a:pt x="708" y="389"/>
                  </a:cubicBezTo>
                  <a:cubicBezTo>
                    <a:pt x="708" y="366"/>
                    <a:pt x="708" y="366"/>
                    <a:pt x="686" y="366"/>
                  </a:cubicBezTo>
                  <a:cubicBezTo>
                    <a:pt x="640" y="343"/>
                    <a:pt x="572" y="320"/>
                    <a:pt x="526" y="297"/>
                  </a:cubicBezTo>
                  <a:lnTo>
                    <a:pt x="412" y="252"/>
                  </a:lnTo>
                  <a:cubicBezTo>
                    <a:pt x="389" y="229"/>
                    <a:pt x="366" y="229"/>
                    <a:pt x="343" y="229"/>
                  </a:cubicBezTo>
                  <a:cubicBezTo>
                    <a:pt x="320" y="206"/>
                    <a:pt x="275" y="183"/>
                    <a:pt x="252" y="160"/>
                  </a:cubicBezTo>
                  <a:cubicBezTo>
                    <a:pt x="206" y="138"/>
                    <a:pt x="184" y="115"/>
                    <a:pt x="161" y="92"/>
                  </a:cubicBezTo>
                  <a:cubicBezTo>
                    <a:pt x="138" y="69"/>
                    <a:pt x="115" y="46"/>
                    <a:pt x="92" y="23"/>
                  </a:cubicBezTo>
                  <a:cubicBezTo>
                    <a:pt x="69" y="1"/>
                    <a:pt x="69" y="1"/>
                    <a:pt x="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5"/>
            <p:cNvSpPr/>
            <p:nvPr/>
          </p:nvSpPr>
          <p:spPr>
            <a:xfrm>
              <a:off x="6908800" y="2476600"/>
              <a:ext cx="7450" cy="9150"/>
            </a:xfrm>
            <a:custGeom>
              <a:avLst/>
              <a:gdLst/>
              <a:ahLst/>
              <a:cxnLst/>
              <a:rect l="l" t="t" r="r" b="b"/>
              <a:pathLst>
                <a:path w="298" h="366" extrusionOk="0">
                  <a:moveTo>
                    <a:pt x="206" y="0"/>
                  </a:moveTo>
                  <a:cubicBezTo>
                    <a:pt x="183" y="46"/>
                    <a:pt x="161" y="69"/>
                    <a:pt x="115" y="114"/>
                  </a:cubicBezTo>
                  <a:cubicBezTo>
                    <a:pt x="115" y="137"/>
                    <a:pt x="92" y="160"/>
                    <a:pt x="69" y="183"/>
                  </a:cubicBezTo>
                  <a:cubicBezTo>
                    <a:pt x="46" y="206"/>
                    <a:pt x="24" y="251"/>
                    <a:pt x="1" y="297"/>
                  </a:cubicBezTo>
                  <a:cubicBezTo>
                    <a:pt x="1" y="320"/>
                    <a:pt x="1" y="343"/>
                    <a:pt x="24" y="365"/>
                  </a:cubicBezTo>
                  <a:cubicBezTo>
                    <a:pt x="46" y="365"/>
                    <a:pt x="69" y="365"/>
                    <a:pt x="92" y="343"/>
                  </a:cubicBezTo>
                  <a:cubicBezTo>
                    <a:pt x="115" y="320"/>
                    <a:pt x="115" y="297"/>
                    <a:pt x="138" y="251"/>
                  </a:cubicBezTo>
                  <a:cubicBezTo>
                    <a:pt x="161" y="228"/>
                    <a:pt x="161" y="206"/>
                    <a:pt x="183" y="183"/>
                  </a:cubicBezTo>
                  <a:cubicBezTo>
                    <a:pt x="183" y="183"/>
                    <a:pt x="183" y="206"/>
                    <a:pt x="183" y="206"/>
                  </a:cubicBezTo>
                  <a:cubicBezTo>
                    <a:pt x="183" y="183"/>
                    <a:pt x="206" y="160"/>
                    <a:pt x="206" y="160"/>
                  </a:cubicBezTo>
                  <a:cubicBezTo>
                    <a:pt x="229" y="114"/>
                    <a:pt x="252" y="91"/>
                    <a:pt x="275" y="69"/>
                  </a:cubicBezTo>
                  <a:cubicBezTo>
                    <a:pt x="298" y="69"/>
                    <a:pt x="298" y="23"/>
                    <a:pt x="275" y="0"/>
                  </a:cubicBezTo>
                  <a:close/>
                </a:path>
              </a:pathLst>
            </a:custGeom>
            <a:solidFill>
              <a:srgbClr val="FEC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5"/>
            <p:cNvSpPr/>
            <p:nvPr/>
          </p:nvSpPr>
          <p:spPr>
            <a:xfrm>
              <a:off x="6892250" y="1988700"/>
              <a:ext cx="258525" cy="587775"/>
            </a:xfrm>
            <a:custGeom>
              <a:avLst/>
              <a:gdLst/>
              <a:ahLst/>
              <a:cxnLst/>
              <a:rect l="l" t="t" r="r" b="b"/>
              <a:pathLst>
                <a:path w="10341" h="23511" extrusionOk="0">
                  <a:moveTo>
                    <a:pt x="7510" y="1"/>
                  </a:moveTo>
                  <a:cubicBezTo>
                    <a:pt x="7488" y="1"/>
                    <a:pt x="7442" y="1"/>
                    <a:pt x="7419" y="23"/>
                  </a:cubicBezTo>
                  <a:cubicBezTo>
                    <a:pt x="7373" y="69"/>
                    <a:pt x="7351" y="160"/>
                    <a:pt x="7396" y="229"/>
                  </a:cubicBezTo>
                  <a:lnTo>
                    <a:pt x="7419" y="252"/>
                  </a:lnTo>
                  <a:lnTo>
                    <a:pt x="7442" y="297"/>
                  </a:lnTo>
                  <a:lnTo>
                    <a:pt x="7465" y="320"/>
                  </a:lnTo>
                  <a:cubicBezTo>
                    <a:pt x="7465" y="343"/>
                    <a:pt x="7465" y="366"/>
                    <a:pt x="7465" y="366"/>
                  </a:cubicBezTo>
                  <a:lnTo>
                    <a:pt x="7465" y="411"/>
                  </a:lnTo>
                  <a:cubicBezTo>
                    <a:pt x="7488" y="457"/>
                    <a:pt x="7510" y="503"/>
                    <a:pt x="7533" y="571"/>
                  </a:cubicBezTo>
                  <a:cubicBezTo>
                    <a:pt x="7579" y="685"/>
                    <a:pt x="7602" y="799"/>
                    <a:pt x="7647" y="914"/>
                  </a:cubicBezTo>
                  <a:lnTo>
                    <a:pt x="7693" y="1005"/>
                  </a:lnTo>
                  <a:cubicBezTo>
                    <a:pt x="7762" y="1187"/>
                    <a:pt x="7807" y="1370"/>
                    <a:pt x="7876" y="1530"/>
                  </a:cubicBezTo>
                  <a:cubicBezTo>
                    <a:pt x="7876" y="1598"/>
                    <a:pt x="7898" y="1690"/>
                    <a:pt x="7921" y="1758"/>
                  </a:cubicBezTo>
                  <a:lnTo>
                    <a:pt x="7944" y="1804"/>
                  </a:lnTo>
                  <a:lnTo>
                    <a:pt x="7944" y="1849"/>
                  </a:lnTo>
                  <a:cubicBezTo>
                    <a:pt x="7967" y="1918"/>
                    <a:pt x="7990" y="1986"/>
                    <a:pt x="8013" y="2055"/>
                  </a:cubicBezTo>
                  <a:cubicBezTo>
                    <a:pt x="8058" y="2123"/>
                    <a:pt x="8081" y="2192"/>
                    <a:pt x="8104" y="2260"/>
                  </a:cubicBezTo>
                  <a:cubicBezTo>
                    <a:pt x="8127" y="2306"/>
                    <a:pt x="8150" y="2352"/>
                    <a:pt x="8150" y="2397"/>
                  </a:cubicBezTo>
                  <a:cubicBezTo>
                    <a:pt x="8172" y="2443"/>
                    <a:pt x="8195" y="2488"/>
                    <a:pt x="8218" y="2534"/>
                  </a:cubicBezTo>
                  <a:lnTo>
                    <a:pt x="8218" y="2557"/>
                  </a:lnTo>
                  <a:lnTo>
                    <a:pt x="8286" y="2694"/>
                  </a:lnTo>
                  <a:lnTo>
                    <a:pt x="8286" y="2717"/>
                  </a:lnTo>
                  <a:cubicBezTo>
                    <a:pt x="8309" y="2762"/>
                    <a:pt x="8355" y="2831"/>
                    <a:pt x="8401" y="2877"/>
                  </a:cubicBezTo>
                  <a:cubicBezTo>
                    <a:pt x="8423" y="2899"/>
                    <a:pt x="8446" y="2899"/>
                    <a:pt x="8469" y="2899"/>
                  </a:cubicBezTo>
                  <a:cubicBezTo>
                    <a:pt x="8492" y="2991"/>
                    <a:pt x="8492" y="3082"/>
                    <a:pt x="8515" y="3150"/>
                  </a:cubicBezTo>
                  <a:lnTo>
                    <a:pt x="8515" y="3265"/>
                  </a:lnTo>
                  <a:cubicBezTo>
                    <a:pt x="8538" y="3402"/>
                    <a:pt x="8560" y="3561"/>
                    <a:pt x="8583" y="3698"/>
                  </a:cubicBezTo>
                  <a:cubicBezTo>
                    <a:pt x="8583" y="3767"/>
                    <a:pt x="8583" y="3812"/>
                    <a:pt x="8606" y="3881"/>
                  </a:cubicBezTo>
                  <a:lnTo>
                    <a:pt x="8606" y="3972"/>
                  </a:lnTo>
                  <a:cubicBezTo>
                    <a:pt x="8629" y="4063"/>
                    <a:pt x="8629" y="4155"/>
                    <a:pt x="8629" y="4246"/>
                  </a:cubicBezTo>
                  <a:lnTo>
                    <a:pt x="8652" y="4429"/>
                  </a:lnTo>
                  <a:cubicBezTo>
                    <a:pt x="8675" y="4566"/>
                    <a:pt x="8697" y="4703"/>
                    <a:pt x="8697" y="4840"/>
                  </a:cubicBezTo>
                  <a:cubicBezTo>
                    <a:pt x="8720" y="5205"/>
                    <a:pt x="8743" y="5547"/>
                    <a:pt x="8743" y="5844"/>
                  </a:cubicBezTo>
                  <a:lnTo>
                    <a:pt x="8743" y="5867"/>
                  </a:lnTo>
                  <a:lnTo>
                    <a:pt x="8743" y="5889"/>
                  </a:lnTo>
                  <a:cubicBezTo>
                    <a:pt x="8743" y="5958"/>
                    <a:pt x="8743" y="6049"/>
                    <a:pt x="8743" y="6141"/>
                  </a:cubicBezTo>
                  <a:lnTo>
                    <a:pt x="8743" y="6255"/>
                  </a:lnTo>
                  <a:cubicBezTo>
                    <a:pt x="8720" y="6346"/>
                    <a:pt x="8720" y="6437"/>
                    <a:pt x="8720" y="6506"/>
                  </a:cubicBezTo>
                  <a:cubicBezTo>
                    <a:pt x="8720" y="6574"/>
                    <a:pt x="8720" y="6666"/>
                    <a:pt x="8720" y="6734"/>
                  </a:cubicBezTo>
                  <a:lnTo>
                    <a:pt x="8720" y="6917"/>
                  </a:lnTo>
                  <a:lnTo>
                    <a:pt x="8720" y="6962"/>
                  </a:lnTo>
                  <a:lnTo>
                    <a:pt x="8720" y="7054"/>
                  </a:lnTo>
                  <a:cubicBezTo>
                    <a:pt x="8720" y="7145"/>
                    <a:pt x="8720" y="7236"/>
                    <a:pt x="8720" y="7327"/>
                  </a:cubicBezTo>
                  <a:cubicBezTo>
                    <a:pt x="8720" y="7442"/>
                    <a:pt x="8720" y="7579"/>
                    <a:pt x="8720" y="7693"/>
                  </a:cubicBezTo>
                  <a:cubicBezTo>
                    <a:pt x="8720" y="7830"/>
                    <a:pt x="8720" y="7967"/>
                    <a:pt x="8697" y="8104"/>
                  </a:cubicBezTo>
                  <a:lnTo>
                    <a:pt x="8697" y="8149"/>
                  </a:lnTo>
                  <a:cubicBezTo>
                    <a:pt x="8697" y="8218"/>
                    <a:pt x="8697" y="8286"/>
                    <a:pt x="8697" y="8355"/>
                  </a:cubicBezTo>
                  <a:cubicBezTo>
                    <a:pt x="8697" y="8423"/>
                    <a:pt x="8675" y="8492"/>
                    <a:pt x="8675" y="8537"/>
                  </a:cubicBezTo>
                  <a:lnTo>
                    <a:pt x="8675" y="8606"/>
                  </a:lnTo>
                  <a:lnTo>
                    <a:pt x="8652" y="8811"/>
                  </a:lnTo>
                  <a:cubicBezTo>
                    <a:pt x="8629" y="8902"/>
                    <a:pt x="8629" y="9017"/>
                    <a:pt x="8629" y="9108"/>
                  </a:cubicBezTo>
                  <a:cubicBezTo>
                    <a:pt x="8606" y="9176"/>
                    <a:pt x="8606" y="9268"/>
                    <a:pt x="8583" y="9336"/>
                  </a:cubicBezTo>
                  <a:cubicBezTo>
                    <a:pt x="8583" y="9405"/>
                    <a:pt x="8560" y="9450"/>
                    <a:pt x="8560" y="9519"/>
                  </a:cubicBezTo>
                  <a:cubicBezTo>
                    <a:pt x="8492" y="9633"/>
                    <a:pt x="8469" y="9747"/>
                    <a:pt x="8446" y="9861"/>
                  </a:cubicBezTo>
                  <a:lnTo>
                    <a:pt x="8446" y="9884"/>
                  </a:lnTo>
                  <a:cubicBezTo>
                    <a:pt x="8446" y="9930"/>
                    <a:pt x="8423" y="9975"/>
                    <a:pt x="8423" y="10021"/>
                  </a:cubicBezTo>
                  <a:cubicBezTo>
                    <a:pt x="8423" y="10066"/>
                    <a:pt x="8401" y="10112"/>
                    <a:pt x="8401" y="10181"/>
                  </a:cubicBezTo>
                  <a:cubicBezTo>
                    <a:pt x="8355" y="10340"/>
                    <a:pt x="8309" y="10523"/>
                    <a:pt x="8286" y="10706"/>
                  </a:cubicBezTo>
                  <a:cubicBezTo>
                    <a:pt x="8264" y="10774"/>
                    <a:pt x="8241" y="10843"/>
                    <a:pt x="8241" y="10888"/>
                  </a:cubicBezTo>
                  <a:cubicBezTo>
                    <a:pt x="8195" y="11025"/>
                    <a:pt x="8172" y="11162"/>
                    <a:pt x="8127" y="11276"/>
                  </a:cubicBezTo>
                  <a:lnTo>
                    <a:pt x="8104" y="11345"/>
                  </a:lnTo>
                  <a:cubicBezTo>
                    <a:pt x="8104" y="11413"/>
                    <a:pt x="8081" y="11482"/>
                    <a:pt x="8058" y="11550"/>
                  </a:cubicBezTo>
                  <a:cubicBezTo>
                    <a:pt x="8035" y="11596"/>
                    <a:pt x="8013" y="11664"/>
                    <a:pt x="8013" y="11710"/>
                  </a:cubicBezTo>
                  <a:cubicBezTo>
                    <a:pt x="7990" y="11733"/>
                    <a:pt x="7990" y="11778"/>
                    <a:pt x="7967" y="11801"/>
                  </a:cubicBezTo>
                  <a:cubicBezTo>
                    <a:pt x="7944" y="11870"/>
                    <a:pt x="7921" y="11938"/>
                    <a:pt x="7898" y="12007"/>
                  </a:cubicBezTo>
                  <a:cubicBezTo>
                    <a:pt x="7876" y="12098"/>
                    <a:pt x="7853" y="12189"/>
                    <a:pt x="7830" y="12281"/>
                  </a:cubicBezTo>
                  <a:cubicBezTo>
                    <a:pt x="7784" y="12372"/>
                    <a:pt x="7762" y="12463"/>
                    <a:pt x="7739" y="12554"/>
                  </a:cubicBezTo>
                  <a:cubicBezTo>
                    <a:pt x="7716" y="12623"/>
                    <a:pt x="7693" y="12714"/>
                    <a:pt x="7670" y="12783"/>
                  </a:cubicBezTo>
                  <a:lnTo>
                    <a:pt x="7647" y="12828"/>
                  </a:lnTo>
                  <a:cubicBezTo>
                    <a:pt x="7579" y="13148"/>
                    <a:pt x="7465" y="13513"/>
                    <a:pt x="7351" y="13878"/>
                  </a:cubicBezTo>
                  <a:cubicBezTo>
                    <a:pt x="7328" y="13970"/>
                    <a:pt x="7305" y="14038"/>
                    <a:pt x="7282" y="14107"/>
                  </a:cubicBezTo>
                  <a:lnTo>
                    <a:pt x="7259" y="14129"/>
                  </a:lnTo>
                  <a:lnTo>
                    <a:pt x="7237" y="14198"/>
                  </a:lnTo>
                  <a:lnTo>
                    <a:pt x="7191" y="14312"/>
                  </a:lnTo>
                  <a:lnTo>
                    <a:pt x="7168" y="14358"/>
                  </a:lnTo>
                  <a:lnTo>
                    <a:pt x="7191" y="14335"/>
                  </a:lnTo>
                  <a:lnTo>
                    <a:pt x="7191" y="14335"/>
                  </a:lnTo>
                  <a:cubicBezTo>
                    <a:pt x="7122" y="14495"/>
                    <a:pt x="7054" y="14654"/>
                    <a:pt x="7008" y="14814"/>
                  </a:cubicBezTo>
                  <a:lnTo>
                    <a:pt x="6917" y="14997"/>
                  </a:lnTo>
                  <a:cubicBezTo>
                    <a:pt x="6871" y="15111"/>
                    <a:pt x="6826" y="15248"/>
                    <a:pt x="6780" y="15362"/>
                  </a:cubicBezTo>
                  <a:cubicBezTo>
                    <a:pt x="6620" y="15704"/>
                    <a:pt x="6438" y="16070"/>
                    <a:pt x="6255" y="16412"/>
                  </a:cubicBezTo>
                  <a:lnTo>
                    <a:pt x="6187" y="16549"/>
                  </a:lnTo>
                  <a:cubicBezTo>
                    <a:pt x="6118" y="16686"/>
                    <a:pt x="6050" y="16846"/>
                    <a:pt x="5958" y="16983"/>
                  </a:cubicBezTo>
                  <a:lnTo>
                    <a:pt x="5935" y="17005"/>
                  </a:lnTo>
                  <a:cubicBezTo>
                    <a:pt x="5890" y="17097"/>
                    <a:pt x="5844" y="17165"/>
                    <a:pt x="5799" y="17234"/>
                  </a:cubicBezTo>
                  <a:cubicBezTo>
                    <a:pt x="5753" y="17325"/>
                    <a:pt x="5684" y="17416"/>
                    <a:pt x="5639" y="17485"/>
                  </a:cubicBezTo>
                  <a:lnTo>
                    <a:pt x="5570" y="17553"/>
                  </a:lnTo>
                  <a:cubicBezTo>
                    <a:pt x="5502" y="17644"/>
                    <a:pt x="5456" y="17736"/>
                    <a:pt x="5388" y="17827"/>
                  </a:cubicBezTo>
                  <a:cubicBezTo>
                    <a:pt x="5365" y="17873"/>
                    <a:pt x="5365" y="17918"/>
                    <a:pt x="5365" y="17964"/>
                  </a:cubicBezTo>
                  <a:cubicBezTo>
                    <a:pt x="5296" y="18055"/>
                    <a:pt x="5205" y="18147"/>
                    <a:pt x="5137" y="18238"/>
                  </a:cubicBezTo>
                  <a:cubicBezTo>
                    <a:pt x="5091" y="18284"/>
                    <a:pt x="5068" y="18306"/>
                    <a:pt x="5022" y="18352"/>
                  </a:cubicBezTo>
                  <a:cubicBezTo>
                    <a:pt x="4954" y="18443"/>
                    <a:pt x="4863" y="18535"/>
                    <a:pt x="4794" y="18626"/>
                  </a:cubicBezTo>
                  <a:cubicBezTo>
                    <a:pt x="4749" y="18694"/>
                    <a:pt x="4680" y="18763"/>
                    <a:pt x="4634" y="18831"/>
                  </a:cubicBezTo>
                  <a:cubicBezTo>
                    <a:pt x="4497" y="18968"/>
                    <a:pt x="4361" y="19105"/>
                    <a:pt x="4224" y="19242"/>
                  </a:cubicBezTo>
                  <a:cubicBezTo>
                    <a:pt x="4155" y="19311"/>
                    <a:pt x="4087" y="19379"/>
                    <a:pt x="4018" y="19448"/>
                  </a:cubicBezTo>
                  <a:cubicBezTo>
                    <a:pt x="3950" y="19516"/>
                    <a:pt x="3881" y="19585"/>
                    <a:pt x="3813" y="19653"/>
                  </a:cubicBezTo>
                  <a:cubicBezTo>
                    <a:pt x="3721" y="19744"/>
                    <a:pt x="3630" y="19836"/>
                    <a:pt x="3516" y="19927"/>
                  </a:cubicBezTo>
                  <a:lnTo>
                    <a:pt x="3470" y="19973"/>
                  </a:lnTo>
                  <a:lnTo>
                    <a:pt x="3379" y="20041"/>
                  </a:lnTo>
                  <a:lnTo>
                    <a:pt x="3311" y="20110"/>
                  </a:lnTo>
                  <a:lnTo>
                    <a:pt x="3242" y="20178"/>
                  </a:lnTo>
                  <a:cubicBezTo>
                    <a:pt x="3219" y="20201"/>
                    <a:pt x="3174" y="20224"/>
                    <a:pt x="3151" y="20247"/>
                  </a:cubicBezTo>
                  <a:cubicBezTo>
                    <a:pt x="3105" y="20269"/>
                    <a:pt x="3082" y="20315"/>
                    <a:pt x="3037" y="20338"/>
                  </a:cubicBezTo>
                  <a:cubicBezTo>
                    <a:pt x="3014" y="20361"/>
                    <a:pt x="2968" y="20384"/>
                    <a:pt x="2923" y="20406"/>
                  </a:cubicBezTo>
                  <a:cubicBezTo>
                    <a:pt x="2854" y="20452"/>
                    <a:pt x="2763" y="20520"/>
                    <a:pt x="2671" y="20589"/>
                  </a:cubicBezTo>
                  <a:cubicBezTo>
                    <a:pt x="2580" y="20657"/>
                    <a:pt x="2489" y="20726"/>
                    <a:pt x="2398" y="20772"/>
                  </a:cubicBezTo>
                  <a:cubicBezTo>
                    <a:pt x="2352" y="20794"/>
                    <a:pt x="2306" y="20817"/>
                    <a:pt x="2261" y="20840"/>
                  </a:cubicBezTo>
                  <a:lnTo>
                    <a:pt x="2238" y="20863"/>
                  </a:lnTo>
                  <a:lnTo>
                    <a:pt x="2192" y="20886"/>
                  </a:lnTo>
                  <a:lnTo>
                    <a:pt x="2101" y="20931"/>
                  </a:lnTo>
                  <a:lnTo>
                    <a:pt x="2055" y="20954"/>
                  </a:lnTo>
                  <a:cubicBezTo>
                    <a:pt x="1987" y="20977"/>
                    <a:pt x="1941" y="21000"/>
                    <a:pt x="1895" y="21023"/>
                  </a:cubicBezTo>
                  <a:lnTo>
                    <a:pt x="1827" y="21068"/>
                  </a:lnTo>
                  <a:lnTo>
                    <a:pt x="1781" y="21091"/>
                  </a:lnTo>
                  <a:cubicBezTo>
                    <a:pt x="1781" y="21091"/>
                    <a:pt x="1758" y="21068"/>
                    <a:pt x="1758" y="21068"/>
                  </a:cubicBezTo>
                  <a:lnTo>
                    <a:pt x="1690" y="21068"/>
                  </a:lnTo>
                  <a:cubicBezTo>
                    <a:pt x="1644" y="21068"/>
                    <a:pt x="1599" y="21091"/>
                    <a:pt x="1576" y="21114"/>
                  </a:cubicBezTo>
                  <a:cubicBezTo>
                    <a:pt x="1462" y="21342"/>
                    <a:pt x="1325" y="21570"/>
                    <a:pt x="1119" y="21867"/>
                  </a:cubicBezTo>
                  <a:cubicBezTo>
                    <a:pt x="1074" y="21913"/>
                    <a:pt x="1028" y="21981"/>
                    <a:pt x="1005" y="22027"/>
                  </a:cubicBezTo>
                  <a:cubicBezTo>
                    <a:pt x="960" y="22095"/>
                    <a:pt x="914" y="22141"/>
                    <a:pt x="868" y="22187"/>
                  </a:cubicBezTo>
                  <a:lnTo>
                    <a:pt x="845" y="22232"/>
                  </a:lnTo>
                  <a:cubicBezTo>
                    <a:pt x="777" y="22324"/>
                    <a:pt x="708" y="22438"/>
                    <a:pt x="617" y="22529"/>
                  </a:cubicBezTo>
                  <a:lnTo>
                    <a:pt x="503" y="22689"/>
                  </a:lnTo>
                  <a:cubicBezTo>
                    <a:pt x="435" y="22757"/>
                    <a:pt x="389" y="22826"/>
                    <a:pt x="320" y="22894"/>
                  </a:cubicBezTo>
                  <a:lnTo>
                    <a:pt x="275" y="22963"/>
                  </a:lnTo>
                  <a:lnTo>
                    <a:pt x="184" y="23054"/>
                  </a:lnTo>
                  <a:cubicBezTo>
                    <a:pt x="161" y="23077"/>
                    <a:pt x="138" y="23100"/>
                    <a:pt x="115" y="23123"/>
                  </a:cubicBezTo>
                  <a:cubicBezTo>
                    <a:pt x="115" y="23123"/>
                    <a:pt x="92" y="23145"/>
                    <a:pt x="69" y="23168"/>
                  </a:cubicBezTo>
                  <a:cubicBezTo>
                    <a:pt x="24" y="23237"/>
                    <a:pt x="1" y="23328"/>
                    <a:pt x="47" y="23396"/>
                  </a:cubicBezTo>
                  <a:cubicBezTo>
                    <a:pt x="92" y="23442"/>
                    <a:pt x="161" y="23488"/>
                    <a:pt x="229" y="23488"/>
                  </a:cubicBezTo>
                  <a:cubicBezTo>
                    <a:pt x="252" y="23488"/>
                    <a:pt x="275" y="23465"/>
                    <a:pt x="298" y="23465"/>
                  </a:cubicBezTo>
                  <a:cubicBezTo>
                    <a:pt x="343" y="23488"/>
                    <a:pt x="366" y="23511"/>
                    <a:pt x="389" y="23511"/>
                  </a:cubicBezTo>
                  <a:lnTo>
                    <a:pt x="549" y="23511"/>
                  </a:lnTo>
                  <a:lnTo>
                    <a:pt x="617" y="23488"/>
                  </a:lnTo>
                  <a:lnTo>
                    <a:pt x="800" y="23488"/>
                  </a:lnTo>
                  <a:lnTo>
                    <a:pt x="845" y="23465"/>
                  </a:lnTo>
                  <a:lnTo>
                    <a:pt x="1005" y="23465"/>
                  </a:lnTo>
                  <a:cubicBezTo>
                    <a:pt x="1119" y="23442"/>
                    <a:pt x="1233" y="23419"/>
                    <a:pt x="1348" y="23419"/>
                  </a:cubicBezTo>
                  <a:cubicBezTo>
                    <a:pt x="1462" y="23419"/>
                    <a:pt x="1576" y="23396"/>
                    <a:pt x="1690" y="23374"/>
                  </a:cubicBezTo>
                  <a:lnTo>
                    <a:pt x="1736" y="23351"/>
                  </a:lnTo>
                  <a:lnTo>
                    <a:pt x="1850" y="23351"/>
                  </a:lnTo>
                  <a:cubicBezTo>
                    <a:pt x="1918" y="23328"/>
                    <a:pt x="1987" y="23328"/>
                    <a:pt x="2032" y="23305"/>
                  </a:cubicBezTo>
                  <a:cubicBezTo>
                    <a:pt x="2101" y="23305"/>
                    <a:pt x="2169" y="23282"/>
                    <a:pt x="2238" y="23259"/>
                  </a:cubicBezTo>
                  <a:lnTo>
                    <a:pt x="2283" y="23237"/>
                  </a:lnTo>
                  <a:cubicBezTo>
                    <a:pt x="2306" y="23237"/>
                    <a:pt x="2352" y="23214"/>
                    <a:pt x="2375" y="23214"/>
                  </a:cubicBezTo>
                  <a:lnTo>
                    <a:pt x="2420" y="23191"/>
                  </a:lnTo>
                  <a:lnTo>
                    <a:pt x="2466" y="23168"/>
                  </a:lnTo>
                  <a:cubicBezTo>
                    <a:pt x="2512" y="23168"/>
                    <a:pt x="2535" y="23145"/>
                    <a:pt x="2557" y="23145"/>
                  </a:cubicBezTo>
                  <a:cubicBezTo>
                    <a:pt x="2671" y="23100"/>
                    <a:pt x="2808" y="23054"/>
                    <a:pt x="2900" y="22986"/>
                  </a:cubicBezTo>
                  <a:cubicBezTo>
                    <a:pt x="2991" y="22963"/>
                    <a:pt x="3059" y="22917"/>
                    <a:pt x="3128" y="22894"/>
                  </a:cubicBezTo>
                  <a:cubicBezTo>
                    <a:pt x="3196" y="22871"/>
                    <a:pt x="3288" y="22849"/>
                    <a:pt x="3356" y="22803"/>
                  </a:cubicBezTo>
                  <a:cubicBezTo>
                    <a:pt x="3448" y="22780"/>
                    <a:pt x="3539" y="22735"/>
                    <a:pt x="3630" y="22689"/>
                  </a:cubicBezTo>
                  <a:lnTo>
                    <a:pt x="3699" y="22643"/>
                  </a:lnTo>
                  <a:cubicBezTo>
                    <a:pt x="3767" y="22598"/>
                    <a:pt x="3813" y="22575"/>
                    <a:pt x="3858" y="22552"/>
                  </a:cubicBezTo>
                  <a:lnTo>
                    <a:pt x="3927" y="22529"/>
                  </a:lnTo>
                  <a:cubicBezTo>
                    <a:pt x="3995" y="22483"/>
                    <a:pt x="4041" y="22461"/>
                    <a:pt x="4109" y="22438"/>
                  </a:cubicBezTo>
                  <a:cubicBezTo>
                    <a:pt x="4201" y="22392"/>
                    <a:pt x="4269" y="22346"/>
                    <a:pt x="4361" y="22278"/>
                  </a:cubicBezTo>
                  <a:cubicBezTo>
                    <a:pt x="4497" y="22210"/>
                    <a:pt x="4634" y="22118"/>
                    <a:pt x="4749" y="22027"/>
                  </a:cubicBezTo>
                  <a:cubicBezTo>
                    <a:pt x="4886" y="21936"/>
                    <a:pt x="5000" y="21821"/>
                    <a:pt x="5114" y="21730"/>
                  </a:cubicBezTo>
                  <a:lnTo>
                    <a:pt x="5159" y="21662"/>
                  </a:lnTo>
                  <a:cubicBezTo>
                    <a:pt x="5205" y="21616"/>
                    <a:pt x="5251" y="21570"/>
                    <a:pt x="5274" y="21525"/>
                  </a:cubicBezTo>
                  <a:cubicBezTo>
                    <a:pt x="5342" y="21479"/>
                    <a:pt x="5388" y="21433"/>
                    <a:pt x="5433" y="21388"/>
                  </a:cubicBezTo>
                  <a:lnTo>
                    <a:pt x="5479" y="21342"/>
                  </a:lnTo>
                  <a:lnTo>
                    <a:pt x="5525" y="21297"/>
                  </a:lnTo>
                  <a:cubicBezTo>
                    <a:pt x="5570" y="21251"/>
                    <a:pt x="5616" y="21205"/>
                    <a:pt x="5662" y="21160"/>
                  </a:cubicBezTo>
                  <a:cubicBezTo>
                    <a:pt x="5730" y="21091"/>
                    <a:pt x="5799" y="21023"/>
                    <a:pt x="5867" y="20954"/>
                  </a:cubicBezTo>
                  <a:cubicBezTo>
                    <a:pt x="5890" y="20908"/>
                    <a:pt x="5935" y="20863"/>
                    <a:pt x="5981" y="20794"/>
                  </a:cubicBezTo>
                  <a:lnTo>
                    <a:pt x="6050" y="20726"/>
                  </a:lnTo>
                  <a:lnTo>
                    <a:pt x="6118" y="20635"/>
                  </a:lnTo>
                  <a:cubicBezTo>
                    <a:pt x="6141" y="20589"/>
                    <a:pt x="6187" y="20543"/>
                    <a:pt x="6209" y="20520"/>
                  </a:cubicBezTo>
                  <a:lnTo>
                    <a:pt x="6324" y="20384"/>
                  </a:lnTo>
                  <a:cubicBezTo>
                    <a:pt x="6392" y="20292"/>
                    <a:pt x="6460" y="20201"/>
                    <a:pt x="6529" y="20110"/>
                  </a:cubicBezTo>
                  <a:cubicBezTo>
                    <a:pt x="6643" y="19973"/>
                    <a:pt x="6734" y="19836"/>
                    <a:pt x="6826" y="19699"/>
                  </a:cubicBezTo>
                  <a:cubicBezTo>
                    <a:pt x="6871" y="19653"/>
                    <a:pt x="6894" y="19607"/>
                    <a:pt x="6940" y="19539"/>
                  </a:cubicBezTo>
                  <a:lnTo>
                    <a:pt x="6963" y="19516"/>
                  </a:lnTo>
                  <a:cubicBezTo>
                    <a:pt x="7054" y="19402"/>
                    <a:pt x="7145" y="19265"/>
                    <a:pt x="7237" y="19105"/>
                  </a:cubicBezTo>
                  <a:cubicBezTo>
                    <a:pt x="7328" y="18991"/>
                    <a:pt x="7396" y="18854"/>
                    <a:pt x="7465" y="18740"/>
                  </a:cubicBezTo>
                  <a:lnTo>
                    <a:pt x="7510" y="18649"/>
                  </a:lnTo>
                  <a:cubicBezTo>
                    <a:pt x="7579" y="18489"/>
                    <a:pt x="7670" y="18329"/>
                    <a:pt x="7739" y="18169"/>
                  </a:cubicBezTo>
                  <a:cubicBezTo>
                    <a:pt x="7784" y="18101"/>
                    <a:pt x="7830" y="18010"/>
                    <a:pt x="7876" y="17918"/>
                  </a:cubicBezTo>
                  <a:cubicBezTo>
                    <a:pt x="7898" y="17850"/>
                    <a:pt x="7944" y="17781"/>
                    <a:pt x="7967" y="17713"/>
                  </a:cubicBezTo>
                  <a:cubicBezTo>
                    <a:pt x="8013" y="17599"/>
                    <a:pt x="8081" y="17508"/>
                    <a:pt x="8127" y="17393"/>
                  </a:cubicBezTo>
                  <a:lnTo>
                    <a:pt x="8195" y="17234"/>
                  </a:lnTo>
                  <a:lnTo>
                    <a:pt x="8241" y="17119"/>
                  </a:lnTo>
                  <a:cubicBezTo>
                    <a:pt x="8309" y="17005"/>
                    <a:pt x="8378" y="16868"/>
                    <a:pt x="8423" y="16754"/>
                  </a:cubicBezTo>
                  <a:cubicBezTo>
                    <a:pt x="8492" y="16595"/>
                    <a:pt x="8560" y="16412"/>
                    <a:pt x="8629" y="16252"/>
                  </a:cubicBezTo>
                  <a:lnTo>
                    <a:pt x="8697" y="16115"/>
                  </a:lnTo>
                  <a:cubicBezTo>
                    <a:pt x="8743" y="16001"/>
                    <a:pt x="8789" y="15864"/>
                    <a:pt x="8834" y="15750"/>
                  </a:cubicBezTo>
                  <a:lnTo>
                    <a:pt x="8880" y="15636"/>
                  </a:lnTo>
                  <a:cubicBezTo>
                    <a:pt x="8903" y="15567"/>
                    <a:pt x="8926" y="15476"/>
                    <a:pt x="8971" y="15408"/>
                  </a:cubicBezTo>
                  <a:lnTo>
                    <a:pt x="9017" y="15271"/>
                  </a:lnTo>
                  <a:lnTo>
                    <a:pt x="9017" y="15225"/>
                  </a:lnTo>
                  <a:cubicBezTo>
                    <a:pt x="9040" y="15225"/>
                    <a:pt x="9040" y="15202"/>
                    <a:pt x="9040" y="15179"/>
                  </a:cubicBezTo>
                  <a:lnTo>
                    <a:pt x="9063" y="15157"/>
                  </a:lnTo>
                  <a:lnTo>
                    <a:pt x="9063" y="15111"/>
                  </a:lnTo>
                  <a:lnTo>
                    <a:pt x="9085" y="15111"/>
                  </a:lnTo>
                  <a:lnTo>
                    <a:pt x="9085" y="15088"/>
                  </a:lnTo>
                  <a:cubicBezTo>
                    <a:pt x="9154" y="14883"/>
                    <a:pt x="9222" y="14677"/>
                    <a:pt x="9291" y="14495"/>
                  </a:cubicBezTo>
                  <a:cubicBezTo>
                    <a:pt x="9336" y="14335"/>
                    <a:pt x="9405" y="14152"/>
                    <a:pt x="9473" y="13970"/>
                  </a:cubicBezTo>
                  <a:cubicBezTo>
                    <a:pt x="9496" y="13878"/>
                    <a:pt x="9519" y="13810"/>
                    <a:pt x="9542" y="13719"/>
                  </a:cubicBezTo>
                  <a:cubicBezTo>
                    <a:pt x="9565" y="13627"/>
                    <a:pt x="9588" y="13536"/>
                    <a:pt x="9610" y="13422"/>
                  </a:cubicBezTo>
                  <a:lnTo>
                    <a:pt x="9656" y="13285"/>
                  </a:lnTo>
                  <a:cubicBezTo>
                    <a:pt x="9702" y="13148"/>
                    <a:pt x="9747" y="12988"/>
                    <a:pt x="9770" y="12851"/>
                  </a:cubicBezTo>
                  <a:cubicBezTo>
                    <a:pt x="9793" y="12760"/>
                    <a:pt x="9816" y="12669"/>
                    <a:pt x="9816" y="12577"/>
                  </a:cubicBezTo>
                  <a:cubicBezTo>
                    <a:pt x="9861" y="12372"/>
                    <a:pt x="9907" y="12189"/>
                    <a:pt x="9930" y="12029"/>
                  </a:cubicBezTo>
                  <a:cubicBezTo>
                    <a:pt x="9953" y="11938"/>
                    <a:pt x="9953" y="11847"/>
                    <a:pt x="9976" y="11756"/>
                  </a:cubicBezTo>
                  <a:cubicBezTo>
                    <a:pt x="9976" y="11687"/>
                    <a:pt x="9976" y="11641"/>
                    <a:pt x="9976" y="11573"/>
                  </a:cubicBezTo>
                  <a:cubicBezTo>
                    <a:pt x="9976" y="11527"/>
                    <a:pt x="9976" y="11459"/>
                    <a:pt x="9976" y="11413"/>
                  </a:cubicBezTo>
                  <a:cubicBezTo>
                    <a:pt x="9976" y="11413"/>
                    <a:pt x="9976" y="11390"/>
                    <a:pt x="9953" y="11390"/>
                  </a:cubicBezTo>
                  <a:cubicBezTo>
                    <a:pt x="10021" y="11162"/>
                    <a:pt x="10067" y="10888"/>
                    <a:pt x="10090" y="10614"/>
                  </a:cubicBezTo>
                  <a:lnTo>
                    <a:pt x="10113" y="10523"/>
                  </a:lnTo>
                  <a:cubicBezTo>
                    <a:pt x="10113" y="10386"/>
                    <a:pt x="10135" y="10249"/>
                    <a:pt x="10158" y="10135"/>
                  </a:cubicBezTo>
                  <a:lnTo>
                    <a:pt x="10158" y="10089"/>
                  </a:lnTo>
                  <a:cubicBezTo>
                    <a:pt x="10158" y="10021"/>
                    <a:pt x="10181" y="9930"/>
                    <a:pt x="10181" y="9838"/>
                  </a:cubicBezTo>
                  <a:cubicBezTo>
                    <a:pt x="10181" y="9815"/>
                    <a:pt x="10181" y="9770"/>
                    <a:pt x="10181" y="9747"/>
                  </a:cubicBezTo>
                  <a:cubicBezTo>
                    <a:pt x="10181" y="9724"/>
                    <a:pt x="10204" y="9701"/>
                    <a:pt x="10204" y="9678"/>
                  </a:cubicBezTo>
                  <a:cubicBezTo>
                    <a:pt x="10227" y="9564"/>
                    <a:pt x="10227" y="9473"/>
                    <a:pt x="10249" y="9359"/>
                  </a:cubicBezTo>
                  <a:cubicBezTo>
                    <a:pt x="10249" y="9313"/>
                    <a:pt x="10249" y="9268"/>
                    <a:pt x="10249" y="9199"/>
                  </a:cubicBezTo>
                  <a:cubicBezTo>
                    <a:pt x="10272" y="9062"/>
                    <a:pt x="10295" y="8902"/>
                    <a:pt x="10295" y="8765"/>
                  </a:cubicBezTo>
                  <a:cubicBezTo>
                    <a:pt x="10295" y="8697"/>
                    <a:pt x="10295" y="8628"/>
                    <a:pt x="10318" y="8583"/>
                  </a:cubicBezTo>
                  <a:cubicBezTo>
                    <a:pt x="10318" y="8492"/>
                    <a:pt x="10318" y="8400"/>
                    <a:pt x="10318" y="8309"/>
                  </a:cubicBezTo>
                  <a:cubicBezTo>
                    <a:pt x="10341" y="8149"/>
                    <a:pt x="10341" y="7989"/>
                    <a:pt x="10341" y="7830"/>
                  </a:cubicBezTo>
                  <a:cubicBezTo>
                    <a:pt x="10341" y="7647"/>
                    <a:pt x="10341" y="7442"/>
                    <a:pt x="10341" y="7259"/>
                  </a:cubicBezTo>
                  <a:cubicBezTo>
                    <a:pt x="10341" y="7054"/>
                    <a:pt x="10341" y="6871"/>
                    <a:pt x="10341" y="6666"/>
                  </a:cubicBezTo>
                  <a:cubicBezTo>
                    <a:pt x="10318" y="6277"/>
                    <a:pt x="10318" y="5912"/>
                    <a:pt x="10295" y="5570"/>
                  </a:cubicBezTo>
                  <a:cubicBezTo>
                    <a:pt x="10295" y="5479"/>
                    <a:pt x="10272" y="5387"/>
                    <a:pt x="10272" y="5296"/>
                  </a:cubicBezTo>
                  <a:cubicBezTo>
                    <a:pt x="10272" y="5250"/>
                    <a:pt x="10272" y="5205"/>
                    <a:pt x="10272" y="5182"/>
                  </a:cubicBezTo>
                  <a:cubicBezTo>
                    <a:pt x="10249" y="5113"/>
                    <a:pt x="10249" y="5068"/>
                    <a:pt x="10249" y="4999"/>
                  </a:cubicBezTo>
                  <a:cubicBezTo>
                    <a:pt x="10227" y="4817"/>
                    <a:pt x="10204" y="4611"/>
                    <a:pt x="10158" y="4406"/>
                  </a:cubicBezTo>
                  <a:cubicBezTo>
                    <a:pt x="10158" y="4315"/>
                    <a:pt x="10135" y="4200"/>
                    <a:pt x="10113" y="4086"/>
                  </a:cubicBezTo>
                  <a:lnTo>
                    <a:pt x="10090" y="3904"/>
                  </a:lnTo>
                  <a:cubicBezTo>
                    <a:pt x="10090" y="3858"/>
                    <a:pt x="10067" y="3812"/>
                    <a:pt x="10067" y="3744"/>
                  </a:cubicBezTo>
                  <a:cubicBezTo>
                    <a:pt x="10067" y="3721"/>
                    <a:pt x="10044" y="3675"/>
                    <a:pt x="10044" y="3630"/>
                  </a:cubicBezTo>
                  <a:cubicBezTo>
                    <a:pt x="10044" y="3538"/>
                    <a:pt x="10021" y="3470"/>
                    <a:pt x="9998" y="3379"/>
                  </a:cubicBezTo>
                  <a:cubicBezTo>
                    <a:pt x="9976" y="3219"/>
                    <a:pt x="9930" y="3059"/>
                    <a:pt x="9884" y="2899"/>
                  </a:cubicBezTo>
                  <a:lnTo>
                    <a:pt x="9884" y="2922"/>
                  </a:lnTo>
                  <a:cubicBezTo>
                    <a:pt x="9861" y="2854"/>
                    <a:pt x="9839" y="2762"/>
                    <a:pt x="9816" y="2671"/>
                  </a:cubicBezTo>
                  <a:cubicBezTo>
                    <a:pt x="9793" y="2580"/>
                    <a:pt x="9770" y="2511"/>
                    <a:pt x="9724" y="2443"/>
                  </a:cubicBezTo>
                  <a:cubicBezTo>
                    <a:pt x="9702" y="2352"/>
                    <a:pt x="9656" y="2283"/>
                    <a:pt x="9633" y="2215"/>
                  </a:cubicBezTo>
                  <a:cubicBezTo>
                    <a:pt x="9588" y="2123"/>
                    <a:pt x="9542" y="2055"/>
                    <a:pt x="9496" y="1964"/>
                  </a:cubicBezTo>
                  <a:lnTo>
                    <a:pt x="9359" y="1781"/>
                  </a:lnTo>
                  <a:cubicBezTo>
                    <a:pt x="9336" y="1735"/>
                    <a:pt x="9314" y="1712"/>
                    <a:pt x="9291" y="1667"/>
                  </a:cubicBezTo>
                  <a:cubicBezTo>
                    <a:pt x="9268" y="1621"/>
                    <a:pt x="9245" y="1598"/>
                    <a:pt x="9222" y="1575"/>
                  </a:cubicBezTo>
                  <a:cubicBezTo>
                    <a:pt x="9177" y="1484"/>
                    <a:pt x="9131" y="1416"/>
                    <a:pt x="9085" y="1347"/>
                  </a:cubicBezTo>
                  <a:cubicBezTo>
                    <a:pt x="9017" y="1256"/>
                    <a:pt x="8948" y="1187"/>
                    <a:pt x="8880" y="1096"/>
                  </a:cubicBezTo>
                  <a:cubicBezTo>
                    <a:pt x="8857" y="1051"/>
                    <a:pt x="8811" y="1005"/>
                    <a:pt x="8789" y="982"/>
                  </a:cubicBezTo>
                  <a:lnTo>
                    <a:pt x="8766" y="936"/>
                  </a:lnTo>
                  <a:cubicBezTo>
                    <a:pt x="8720" y="891"/>
                    <a:pt x="8652" y="822"/>
                    <a:pt x="8606" y="777"/>
                  </a:cubicBezTo>
                  <a:lnTo>
                    <a:pt x="8583" y="754"/>
                  </a:lnTo>
                  <a:cubicBezTo>
                    <a:pt x="8492" y="640"/>
                    <a:pt x="8423" y="571"/>
                    <a:pt x="8332" y="503"/>
                  </a:cubicBezTo>
                  <a:cubicBezTo>
                    <a:pt x="8286" y="457"/>
                    <a:pt x="8241" y="434"/>
                    <a:pt x="8195" y="389"/>
                  </a:cubicBezTo>
                  <a:cubicBezTo>
                    <a:pt x="8172" y="366"/>
                    <a:pt x="8104" y="343"/>
                    <a:pt x="8058" y="320"/>
                  </a:cubicBezTo>
                  <a:lnTo>
                    <a:pt x="8035" y="297"/>
                  </a:lnTo>
                  <a:lnTo>
                    <a:pt x="7990" y="297"/>
                  </a:lnTo>
                  <a:cubicBezTo>
                    <a:pt x="7967" y="274"/>
                    <a:pt x="7944" y="274"/>
                    <a:pt x="7944" y="274"/>
                  </a:cubicBezTo>
                  <a:cubicBezTo>
                    <a:pt x="7898" y="297"/>
                    <a:pt x="7898" y="297"/>
                    <a:pt x="7876" y="297"/>
                  </a:cubicBezTo>
                  <a:lnTo>
                    <a:pt x="7762" y="297"/>
                  </a:lnTo>
                  <a:cubicBezTo>
                    <a:pt x="7716" y="206"/>
                    <a:pt x="7670" y="115"/>
                    <a:pt x="7625" y="46"/>
                  </a:cubicBezTo>
                  <a:cubicBezTo>
                    <a:pt x="7602" y="23"/>
                    <a:pt x="7556" y="1"/>
                    <a:pt x="7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5"/>
            <p:cNvSpPr/>
            <p:nvPr/>
          </p:nvSpPr>
          <p:spPr>
            <a:xfrm>
              <a:off x="6848900" y="1768425"/>
              <a:ext cx="265350" cy="220300"/>
            </a:xfrm>
            <a:custGeom>
              <a:avLst/>
              <a:gdLst/>
              <a:ahLst/>
              <a:cxnLst/>
              <a:rect l="l" t="t" r="r" b="b"/>
              <a:pathLst>
                <a:path w="10614" h="8812" extrusionOk="0">
                  <a:moveTo>
                    <a:pt x="4474" y="1"/>
                  </a:moveTo>
                  <a:cubicBezTo>
                    <a:pt x="4291" y="1"/>
                    <a:pt x="4086" y="24"/>
                    <a:pt x="3903" y="69"/>
                  </a:cubicBezTo>
                  <a:cubicBezTo>
                    <a:pt x="3858" y="69"/>
                    <a:pt x="3835" y="92"/>
                    <a:pt x="3812" y="138"/>
                  </a:cubicBezTo>
                  <a:cubicBezTo>
                    <a:pt x="3721" y="138"/>
                    <a:pt x="3652" y="138"/>
                    <a:pt x="3561" y="161"/>
                  </a:cubicBezTo>
                  <a:lnTo>
                    <a:pt x="3515" y="161"/>
                  </a:lnTo>
                  <a:cubicBezTo>
                    <a:pt x="3470" y="161"/>
                    <a:pt x="3424" y="184"/>
                    <a:pt x="3378" y="184"/>
                  </a:cubicBezTo>
                  <a:lnTo>
                    <a:pt x="3333" y="184"/>
                  </a:lnTo>
                  <a:cubicBezTo>
                    <a:pt x="3264" y="206"/>
                    <a:pt x="3196" y="206"/>
                    <a:pt x="3127" y="229"/>
                  </a:cubicBezTo>
                  <a:cubicBezTo>
                    <a:pt x="3059" y="252"/>
                    <a:pt x="2967" y="252"/>
                    <a:pt x="2876" y="298"/>
                  </a:cubicBezTo>
                  <a:cubicBezTo>
                    <a:pt x="2831" y="298"/>
                    <a:pt x="2785" y="321"/>
                    <a:pt x="2739" y="343"/>
                  </a:cubicBezTo>
                  <a:lnTo>
                    <a:pt x="2625" y="389"/>
                  </a:lnTo>
                  <a:cubicBezTo>
                    <a:pt x="2557" y="412"/>
                    <a:pt x="2465" y="435"/>
                    <a:pt x="2397" y="458"/>
                  </a:cubicBezTo>
                  <a:cubicBezTo>
                    <a:pt x="2260" y="503"/>
                    <a:pt x="2123" y="572"/>
                    <a:pt x="1986" y="640"/>
                  </a:cubicBezTo>
                  <a:lnTo>
                    <a:pt x="1895" y="686"/>
                  </a:lnTo>
                  <a:cubicBezTo>
                    <a:pt x="1803" y="709"/>
                    <a:pt x="1735" y="754"/>
                    <a:pt x="1666" y="777"/>
                  </a:cubicBezTo>
                  <a:lnTo>
                    <a:pt x="1644" y="800"/>
                  </a:lnTo>
                  <a:cubicBezTo>
                    <a:pt x="1552" y="846"/>
                    <a:pt x="1484" y="891"/>
                    <a:pt x="1393" y="937"/>
                  </a:cubicBezTo>
                  <a:cubicBezTo>
                    <a:pt x="1347" y="982"/>
                    <a:pt x="1301" y="1005"/>
                    <a:pt x="1278" y="1051"/>
                  </a:cubicBezTo>
                  <a:lnTo>
                    <a:pt x="1210" y="1097"/>
                  </a:lnTo>
                  <a:cubicBezTo>
                    <a:pt x="1187" y="1119"/>
                    <a:pt x="1164" y="1142"/>
                    <a:pt x="1141" y="1165"/>
                  </a:cubicBezTo>
                  <a:cubicBezTo>
                    <a:pt x="1119" y="1165"/>
                    <a:pt x="1096" y="1188"/>
                    <a:pt x="1073" y="1211"/>
                  </a:cubicBezTo>
                  <a:cubicBezTo>
                    <a:pt x="1027" y="1256"/>
                    <a:pt x="982" y="1279"/>
                    <a:pt x="959" y="1325"/>
                  </a:cubicBezTo>
                  <a:lnTo>
                    <a:pt x="913" y="1371"/>
                  </a:lnTo>
                  <a:cubicBezTo>
                    <a:pt x="890" y="1393"/>
                    <a:pt x="868" y="1416"/>
                    <a:pt x="845" y="1439"/>
                  </a:cubicBezTo>
                  <a:lnTo>
                    <a:pt x="822" y="1462"/>
                  </a:lnTo>
                  <a:cubicBezTo>
                    <a:pt x="776" y="1485"/>
                    <a:pt x="753" y="1530"/>
                    <a:pt x="708" y="1553"/>
                  </a:cubicBezTo>
                  <a:cubicBezTo>
                    <a:pt x="685" y="1576"/>
                    <a:pt x="662" y="1599"/>
                    <a:pt x="639" y="1622"/>
                  </a:cubicBezTo>
                  <a:cubicBezTo>
                    <a:pt x="594" y="1667"/>
                    <a:pt x="548" y="1690"/>
                    <a:pt x="502" y="1736"/>
                  </a:cubicBezTo>
                  <a:cubicBezTo>
                    <a:pt x="480" y="1781"/>
                    <a:pt x="434" y="1804"/>
                    <a:pt x="411" y="1850"/>
                  </a:cubicBezTo>
                  <a:cubicBezTo>
                    <a:pt x="388" y="1873"/>
                    <a:pt x="365" y="1895"/>
                    <a:pt x="343" y="1918"/>
                  </a:cubicBezTo>
                  <a:cubicBezTo>
                    <a:pt x="274" y="2010"/>
                    <a:pt x="206" y="2078"/>
                    <a:pt x="114" y="2124"/>
                  </a:cubicBezTo>
                  <a:cubicBezTo>
                    <a:pt x="91" y="2169"/>
                    <a:pt x="69" y="2215"/>
                    <a:pt x="91" y="2261"/>
                  </a:cubicBezTo>
                  <a:cubicBezTo>
                    <a:pt x="46" y="2284"/>
                    <a:pt x="23" y="2329"/>
                    <a:pt x="23" y="2352"/>
                  </a:cubicBezTo>
                  <a:cubicBezTo>
                    <a:pt x="0" y="2398"/>
                    <a:pt x="23" y="2443"/>
                    <a:pt x="46" y="2466"/>
                  </a:cubicBezTo>
                  <a:cubicBezTo>
                    <a:pt x="46" y="2512"/>
                    <a:pt x="91" y="2535"/>
                    <a:pt x="137" y="2557"/>
                  </a:cubicBezTo>
                  <a:cubicBezTo>
                    <a:pt x="206" y="2557"/>
                    <a:pt x="274" y="2557"/>
                    <a:pt x="365" y="2580"/>
                  </a:cubicBezTo>
                  <a:cubicBezTo>
                    <a:pt x="753" y="2626"/>
                    <a:pt x="1073" y="2694"/>
                    <a:pt x="1370" y="2809"/>
                  </a:cubicBezTo>
                  <a:lnTo>
                    <a:pt x="1415" y="2809"/>
                  </a:lnTo>
                  <a:cubicBezTo>
                    <a:pt x="1438" y="2831"/>
                    <a:pt x="1461" y="2831"/>
                    <a:pt x="1484" y="2831"/>
                  </a:cubicBezTo>
                  <a:lnTo>
                    <a:pt x="1552" y="2831"/>
                  </a:lnTo>
                  <a:cubicBezTo>
                    <a:pt x="1621" y="2809"/>
                    <a:pt x="1666" y="2763"/>
                    <a:pt x="1689" y="2740"/>
                  </a:cubicBezTo>
                  <a:cubicBezTo>
                    <a:pt x="1712" y="2694"/>
                    <a:pt x="1758" y="2672"/>
                    <a:pt x="1781" y="2626"/>
                  </a:cubicBezTo>
                  <a:lnTo>
                    <a:pt x="1826" y="2580"/>
                  </a:lnTo>
                  <a:cubicBezTo>
                    <a:pt x="1872" y="2512"/>
                    <a:pt x="1940" y="2466"/>
                    <a:pt x="2009" y="2398"/>
                  </a:cubicBezTo>
                  <a:lnTo>
                    <a:pt x="2054" y="2352"/>
                  </a:lnTo>
                  <a:cubicBezTo>
                    <a:pt x="2077" y="2329"/>
                    <a:pt x="2100" y="2306"/>
                    <a:pt x="2123" y="2284"/>
                  </a:cubicBezTo>
                  <a:lnTo>
                    <a:pt x="2214" y="2238"/>
                  </a:lnTo>
                  <a:cubicBezTo>
                    <a:pt x="2260" y="2192"/>
                    <a:pt x="2306" y="2169"/>
                    <a:pt x="2328" y="2147"/>
                  </a:cubicBezTo>
                  <a:lnTo>
                    <a:pt x="2306" y="2147"/>
                  </a:lnTo>
                  <a:cubicBezTo>
                    <a:pt x="2442" y="2055"/>
                    <a:pt x="2602" y="1964"/>
                    <a:pt x="2739" y="1895"/>
                  </a:cubicBezTo>
                  <a:lnTo>
                    <a:pt x="2785" y="1873"/>
                  </a:lnTo>
                  <a:cubicBezTo>
                    <a:pt x="2853" y="1804"/>
                    <a:pt x="2945" y="1781"/>
                    <a:pt x="3013" y="1736"/>
                  </a:cubicBezTo>
                  <a:cubicBezTo>
                    <a:pt x="3104" y="1690"/>
                    <a:pt x="3196" y="1644"/>
                    <a:pt x="3264" y="1599"/>
                  </a:cubicBezTo>
                  <a:cubicBezTo>
                    <a:pt x="3310" y="1599"/>
                    <a:pt x="3356" y="1576"/>
                    <a:pt x="3378" y="1553"/>
                  </a:cubicBezTo>
                  <a:cubicBezTo>
                    <a:pt x="3424" y="1553"/>
                    <a:pt x="3470" y="1530"/>
                    <a:pt x="3515" y="1507"/>
                  </a:cubicBezTo>
                  <a:lnTo>
                    <a:pt x="3561" y="1485"/>
                  </a:lnTo>
                  <a:cubicBezTo>
                    <a:pt x="3629" y="1462"/>
                    <a:pt x="3721" y="1439"/>
                    <a:pt x="3789" y="1416"/>
                  </a:cubicBezTo>
                  <a:cubicBezTo>
                    <a:pt x="3903" y="1371"/>
                    <a:pt x="4017" y="1348"/>
                    <a:pt x="4132" y="1325"/>
                  </a:cubicBezTo>
                  <a:cubicBezTo>
                    <a:pt x="4223" y="1279"/>
                    <a:pt x="4337" y="1256"/>
                    <a:pt x="4451" y="1256"/>
                  </a:cubicBezTo>
                  <a:cubicBezTo>
                    <a:pt x="4542" y="1234"/>
                    <a:pt x="4657" y="1234"/>
                    <a:pt x="4748" y="1234"/>
                  </a:cubicBezTo>
                  <a:lnTo>
                    <a:pt x="4885" y="1234"/>
                  </a:lnTo>
                  <a:cubicBezTo>
                    <a:pt x="5022" y="1234"/>
                    <a:pt x="5182" y="1256"/>
                    <a:pt x="5318" y="1279"/>
                  </a:cubicBezTo>
                  <a:cubicBezTo>
                    <a:pt x="5433" y="1279"/>
                    <a:pt x="5524" y="1302"/>
                    <a:pt x="5615" y="1325"/>
                  </a:cubicBezTo>
                  <a:lnTo>
                    <a:pt x="5775" y="1325"/>
                  </a:lnTo>
                  <a:cubicBezTo>
                    <a:pt x="5821" y="1348"/>
                    <a:pt x="5866" y="1348"/>
                    <a:pt x="5912" y="1348"/>
                  </a:cubicBezTo>
                  <a:cubicBezTo>
                    <a:pt x="6003" y="1371"/>
                    <a:pt x="6117" y="1393"/>
                    <a:pt x="6209" y="1416"/>
                  </a:cubicBezTo>
                  <a:cubicBezTo>
                    <a:pt x="6300" y="1439"/>
                    <a:pt x="6391" y="1462"/>
                    <a:pt x="6483" y="1485"/>
                  </a:cubicBezTo>
                  <a:cubicBezTo>
                    <a:pt x="6620" y="1553"/>
                    <a:pt x="6756" y="1622"/>
                    <a:pt x="6871" y="1690"/>
                  </a:cubicBezTo>
                  <a:cubicBezTo>
                    <a:pt x="6985" y="1759"/>
                    <a:pt x="7099" y="1850"/>
                    <a:pt x="7236" y="1941"/>
                  </a:cubicBezTo>
                  <a:lnTo>
                    <a:pt x="7259" y="1941"/>
                  </a:lnTo>
                  <a:lnTo>
                    <a:pt x="7396" y="2055"/>
                  </a:lnTo>
                  <a:lnTo>
                    <a:pt x="7533" y="2169"/>
                  </a:lnTo>
                  <a:cubicBezTo>
                    <a:pt x="7601" y="2215"/>
                    <a:pt x="7692" y="2284"/>
                    <a:pt x="7784" y="2352"/>
                  </a:cubicBezTo>
                  <a:cubicBezTo>
                    <a:pt x="7875" y="2420"/>
                    <a:pt x="7943" y="2512"/>
                    <a:pt x="8035" y="2580"/>
                  </a:cubicBezTo>
                  <a:cubicBezTo>
                    <a:pt x="8058" y="2603"/>
                    <a:pt x="8103" y="2649"/>
                    <a:pt x="8126" y="2672"/>
                  </a:cubicBezTo>
                  <a:cubicBezTo>
                    <a:pt x="8172" y="2717"/>
                    <a:pt x="8217" y="2763"/>
                    <a:pt x="8263" y="2809"/>
                  </a:cubicBezTo>
                  <a:cubicBezTo>
                    <a:pt x="8331" y="2900"/>
                    <a:pt x="8400" y="2968"/>
                    <a:pt x="8446" y="3014"/>
                  </a:cubicBezTo>
                  <a:cubicBezTo>
                    <a:pt x="8605" y="3219"/>
                    <a:pt x="8742" y="3402"/>
                    <a:pt x="8834" y="3607"/>
                  </a:cubicBezTo>
                  <a:lnTo>
                    <a:pt x="8879" y="3699"/>
                  </a:lnTo>
                  <a:cubicBezTo>
                    <a:pt x="8902" y="3767"/>
                    <a:pt x="8925" y="3836"/>
                    <a:pt x="8971" y="3904"/>
                  </a:cubicBezTo>
                  <a:lnTo>
                    <a:pt x="8971" y="3927"/>
                  </a:lnTo>
                  <a:cubicBezTo>
                    <a:pt x="8993" y="3973"/>
                    <a:pt x="8993" y="3995"/>
                    <a:pt x="9016" y="4041"/>
                  </a:cubicBezTo>
                  <a:cubicBezTo>
                    <a:pt x="9016" y="4087"/>
                    <a:pt x="9039" y="4132"/>
                    <a:pt x="9039" y="4178"/>
                  </a:cubicBezTo>
                  <a:cubicBezTo>
                    <a:pt x="9062" y="4246"/>
                    <a:pt x="9062" y="4292"/>
                    <a:pt x="9085" y="4361"/>
                  </a:cubicBezTo>
                  <a:cubicBezTo>
                    <a:pt x="9085" y="4429"/>
                    <a:pt x="9107" y="4498"/>
                    <a:pt x="9107" y="4566"/>
                  </a:cubicBezTo>
                  <a:cubicBezTo>
                    <a:pt x="9107" y="4612"/>
                    <a:pt x="9107" y="4680"/>
                    <a:pt x="9130" y="4749"/>
                  </a:cubicBezTo>
                  <a:lnTo>
                    <a:pt x="9130" y="4817"/>
                  </a:lnTo>
                  <a:lnTo>
                    <a:pt x="9130" y="4908"/>
                  </a:lnTo>
                  <a:cubicBezTo>
                    <a:pt x="9153" y="5023"/>
                    <a:pt x="9153" y="5160"/>
                    <a:pt x="9153" y="5274"/>
                  </a:cubicBezTo>
                  <a:cubicBezTo>
                    <a:pt x="9130" y="5365"/>
                    <a:pt x="9107" y="5433"/>
                    <a:pt x="9085" y="5525"/>
                  </a:cubicBezTo>
                  <a:cubicBezTo>
                    <a:pt x="9039" y="5616"/>
                    <a:pt x="9016" y="5707"/>
                    <a:pt x="8993" y="5799"/>
                  </a:cubicBezTo>
                  <a:cubicBezTo>
                    <a:pt x="8971" y="5913"/>
                    <a:pt x="8948" y="6004"/>
                    <a:pt x="8925" y="6095"/>
                  </a:cubicBezTo>
                  <a:cubicBezTo>
                    <a:pt x="8902" y="6164"/>
                    <a:pt x="8879" y="6255"/>
                    <a:pt x="8834" y="6346"/>
                  </a:cubicBezTo>
                  <a:cubicBezTo>
                    <a:pt x="8788" y="6461"/>
                    <a:pt x="8719" y="6597"/>
                    <a:pt x="8628" y="6780"/>
                  </a:cubicBezTo>
                  <a:cubicBezTo>
                    <a:pt x="8605" y="6803"/>
                    <a:pt x="8605" y="6849"/>
                    <a:pt x="8582" y="6894"/>
                  </a:cubicBezTo>
                  <a:cubicBezTo>
                    <a:pt x="8560" y="6917"/>
                    <a:pt x="8537" y="6963"/>
                    <a:pt x="8514" y="6986"/>
                  </a:cubicBezTo>
                  <a:cubicBezTo>
                    <a:pt x="8491" y="7054"/>
                    <a:pt x="8468" y="7100"/>
                    <a:pt x="8423" y="7145"/>
                  </a:cubicBezTo>
                  <a:cubicBezTo>
                    <a:pt x="8400" y="7191"/>
                    <a:pt x="8377" y="7214"/>
                    <a:pt x="8354" y="7259"/>
                  </a:cubicBezTo>
                  <a:cubicBezTo>
                    <a:pt x="8309" y="7328"/>
                    <a:pt x="8263" y="7396"/>
                    <a:pt x="8263" y="7488"/>
                  </a:cubicBezTo>
                  <a:cubicBezTo>
                    <a:pt x="8286" y="7533"/>
                    <a:pt x="8286" y="7602"/>
                    <a:pt x="8331" y="7670"/>
                  </a:cubicBezTo>
                  <a:cubicBezTo>
                    <a:pt x="8354" y="7693"/>
                    <a:pt x="8377" y="7716"/>
                    <a:pt x="8400" y="7739"/>
                  </a:cubicBezTo>
                  <a:lnTo>
                    <a:pt x="8423" y="7762"/>
                  </a:lnTo>
                  <a:lnTo>
                    <a:pt x="8446" y="7807"/>
                  </a:lnTo>
                  <a:lnTo>
                    <a:pt x="8468" y="7830"/>
                  </a:lnTo>
                  <a:cubicBezTo>
                    <a:pt x="8491" y="7853"/>
                    <a:pt x="8514" y="7899"/>
                    <a:pt x="8560" y="7944"/>
                  </a:cubicBezTo>
                  <a:cubicBezTo>
                    <a:pt x="8582" y="7967"/>
                    <a:pt x="8582" y="7990"/>
                    <a:pt x="8605" y="8013"/>
                  </a:cubicBezTo>
                  <a:cubicBezTo>
                    <a:pt x="8605" y="8035"/>
                    <a:pt x="8628" y="8035"/>
                    <a:pt x="8628" y="8058"/>
                  </a:cubicBezTo>
                  <a:lnTo>
                    <a:pt x="8651" y="8081"/>
                  </a:lnTo>
                  <a:cubicBezTo>
                    <a:pt x="8674" y="8127"/>
                    <a:pt x="8697" y="8172"/>
                    <a:pt x="8742" y="8218"/>
                  </a:cubicBezTo>
                  <a:lnTo>
                    <a:pt x="8765" y="8241"/>
                  </a:lnTo>
                  <a:cubicBezTo>
                    <a:pt x="8765" y="8264"/>
                    <a:pt x="8788" y="8287"/>
                    <a:pt x="8788" y="8309"/>
                  </a:cubicBezTo>
                  <a:cubicBezTo>
                    <a:pt x="8811" y="8332"/>
                    <a:pt x="8834" y="8378"/>
                    <a:pt x="8856" y="8424"/>
                  </a:cubicBezTo>
                  <a:lnTo>
                    <a:pt x="8879" y="8469"/>
                  </a:lnTo>
                  <a:cubicBezTo>
                    <a:pt x="8902" y="8515"/>
                    <a:pt x="8925" y="8583"/>
                    <a:pt x="8971" y="8652"/>
                  </a:cubicBezTo>
                  <a:cubicBezTo>
                    <a:pt x="8971" y="8675"/>
                    <a:pt x="8993" y="8697"/>
                    <a:pt x="8993" y="8697"/>
                  </a:cubicBezTo>
                  <a:cubicBezTo>
                    <a:pt x="8993" y="8720"/>
                    <a:pt x="9016" y="8720"/>
                    <a:pt x="9016" y="8743"/>
                  </a:cubicBezTo>
                  <a:cubicBezTo>
                    <a:pt x="9062" y="8789"/>
                    <a:pt x="9130" y="8812"/>
                    <a:pt x="9176" y="8812"/>
                  </a:cubicBezTo>
                  <a:cubicBezTo>
                    <a:pt x="9199" y="8812"/>
                    <a:pt x="9222" y="8812"/>
                    <a:pt x="9244" y="8789"/>
                  </a:cubicBezTo>
                  <a:lnTo>
                    <a:pt x="9153" y="8789"/>
                  </a:lnTo>
                  <a:cubicBezTo>
                    <a:pt x="9153" y="8789"/>
                    <a:pt x="9130" y="8766"/>
                    <a:pt x="9130" y="8766"/>
                  </a:cubicBezTo>
                  <a:cubicBezTo>
                    <a:pt x="9130" y="8743"/>
                    <a:pt x="9130" y="8743"/>
                    <a:pt x="9130" y="8720"/>
                  </a:cubicBezTo>
                  <a:cubicBezTo>
                    <a:pt x="9153" y="8697"/>
                    <a:pt x="9176" y="8675"/>
                    <a:pt x="9176" y="8652"/>
                  </a:cubicBezTo>
                  <a:lnTo>
                    <a:pt x="9199" y="8629"/>
                  </a:lnTo>
                  <a:cubicBezTo>
                    <a:pt x="9222" y="8583"/>
                    <a:pt x="9244" y="8560"/>
                    <a:pt x="9267" y="8538"/>
                  </a:cubicBezTo>
                  <a:cubicBezTo>
                    <a:pt x="9290" y="8492"/>
                    <a:pt x="9336" y="8446"/>
                    <a:pt x="9359" y="8424"/>
                  </a:cubicBezTo>
                  <a:cubicBezTo>
                    <a:pt x="9359" y="8378"/>
                    <a:pt x="9336" y="8332"/>
                    <a:pt x="9336" y="8287"/>
                  </a:cubicBezTo>
                  <a:cubicBezTo>
                    <a:pt x="9336" y="8264"/>
                    <a:pt x="9313" y="8264"/>
                    <a:pt x="9313" y="8241"/>
                  </a:cubicBezTo>
                  <a:lnTo>
                    <a:pt x="9336" y="8195"/>
                  </a:lnTo>
                  <a:cubicBezTo>
                    <a:pt x="9359" y="8150"/>
                    <a:pt x="9404" y="8104"/>
                    <a:pt x="9427" y="8058"/>
                  </a:cubicBezTo>
                  <a:cubicBezTo>
                    <a:pt x="9450" y="8035"/>
                    <a:pt x="9473" y="7990"/>
                    <a:pt x="9496" y="7967"/>
                  </a:cubicBezTo>
                  <a:cubicBezTo>
                    <a:pt x="9564" y="7853"/>
                    <a:pt x="9632" y="7739"/>
                    <a:pt x="9701" y="7647"/>
                  </a:cubicBezTo>
                  <a:cubicBezTo>
                    <a:pt x="9769" y="7511"/>
                    <a:pt x="9838" y="7374"/>
                    <a:pt x="9906" y="7282"/>
                  </a:cubicBezTo>
                  <a:cubicBezTo>
                    <a:pt x="9952" y="7168"/>
                    <a:pt x="9998" y="7031"/>
                    <a:pt x="10066" y="6894"/>
                  </a:cubicBezTo>
                  <a:cubicBezTo>
                    <a:pt x="10089" y="6849"/>
                    <a:pt x="10112" y="6803"/>
                    <a:pt x="10135" y="6757"/>
                  </a:cubicBezTo>
                  <a:cubicBezTo>
                    <a:pt x="10135" y="6734"/>
                    <a:pt x="10135" y="6712"/>
                    <a:pt x="10135" y="6689"/>
                  </a:cubicBezTo>
                  <a:cubicBezTo>
                    <a:pt x="10157" y="6666"/>
                    <a:pt x="10157" y="6643"/>
                    <a:pt x="10157" y="6620"/>
                  </a:cubicBezTo>
                  <a:lnTo>
                    <a:pt x="10203" y="6552"/>
                  </a:lnTo>
                  <a:cubicBezTo>
                    <a:pt x="10226" y="6461"/>
                    <a:pt x="10272" y="6369"/>
                    <a:pt x="10294" y="6255"/>
                  </a:cubicBezTo>
                  <a:cubicBezTo>
                    <a:pt x="10340" y="6141"/>
                    <a:pt x="10363" y="6027"/>
                    <a:pt x="10363" y="5867"/>
                  </a:cubicBezTo>
                  <a:lnTo>
                    <a:pt x="10363" y="5890"/>
                  </a:lnTo>
                  <a:cubicBezTo>
                    <a:pt x="10386" y="5799"/>
                    <a:pt x="10409" y="5684"/>
                    <a:pt x="10431" y="5593"/>
                  </a:cubicBezTo>
                  <a:cubicBezTo>
                    <a:pt x="10454" y="5525"/>
                    <a:pt x="10454" y="5456"/>
                    <a:pt x="10477" y="5388"/>
                  </a:cubicBezTo>
                  <a:lnTo>
                    <a:pt x="10523" y="5251"/>
                  </a:lnTo>
                  <a:lnTo>
                    <a:pt x="10523" y="5205"/>
                  </a:lnTo>
                  <a:cubicBezTo>
                    <a:pt x="10568" y="5091"/>
                    <a:pt x="10591" y="4977"/>
                    <a:pt x="10591" y="4863"/>
                  </a:cubicBezTo>
                  <a:cubicBezTo>
                    <a:pt x="10614" y="4771"/>
                    <a:pt x="10591" y="4657"/>
                    <a:pt x="10591" y="4566"/>
                  </a:cubicBezTo>
                  <a:cubicBezTo>
                    <a:pt x="10614" y="4543"/>
                    <a:pt x="10614" y="4498"/>
                    <a:pt x="10591" y="4452"/>
                  </a:cubicBezTo>
                  <a:cubicBezTo>
                    <a:pt x="10591" y="4429"/>
                    <a:pt x="10591" y="4429"/>
                    <a:pt x="10591" y="4406"/>
                  </a:cubicBezTo>
                  <a:cubicBezTo>
                    <a:pt x="10568" y="4315"/>
                    <a:pt x="10568" y="4246"/>
                    <a:pt x="10568" y="4178"/>
                  </a:cubicBezTo>
                  <a:lnTo>
                    <a:pt x="10568" y="4087"/>
                  </a:lnTo>
                  <a:cubicBezTo>
                    <a:pt x="10568" y="3950"/>
                    <a:pt x="10523" y="3836"/>
                    <a:pt x="10477" y="3722"/>
                  </a:cubicBezTo>
                  <a:cubicBezTo>
                    <a:pt x="10477" y="3676"/>
                    <a:pt x="10454" y="3630"/>
                    <a:pt x="10454" y="3607"/>
                  </a:cubicBezTo>
                  <a:lnTo>
                    <a:pt x="10431" y="3539"/>
                  </a:lnTo>
                  <a:cubicBezTo>
                    <a:pt x="10409" y="3448"/>
                    <a:pt x="10363" y="3379"/>
                    <a:pt x="10340" y="3288"/>
                  </a:cubicBezTo>
                  <a:lnTo>
                    <a:pt x="10317" y="3265"/>
                  </a:lnTo>
                  <a:cubicBezTo>
                    <a:pt x="10272" y="3174"/>
                    <a:pt x="10226" y="3082"/>
                    <a:pt x="10180" y="2991"/>
                  </a:cubicBezTo>
                  <a:cubicBezTo>
                    <a:pt x="10180" y="2991"/>
                    <a:pt x="10157" y="2968"/>
                    <a:pt x="10157" y="2968"/>
                  </a:cubicBezTo>
                  <a:cubicBezTo>
                    <a:pt x="10135" y="2877"/>
                    <a:pt x="10089" y="2809"/>
                    <a:pt x="10043" y="2717"/>
                  </a:cubicBezTo>
                  <a:cubicBezTo>
                    <a:pt x="9998" y="2649"/>
                    <a:pt x="9952" y="2580"/>
                    <a:pt x="9884" y="2512"/>
                  </a:cubicBezTo>
                  <a:cubicBezTo>
                    <a:pt x="9838" y="2420"/>
                    <a:pt x="9769" y="2329"/>
                    <a:pt x="9701" y="2261"/>
                  </a:cubicBezTo>
                  <a:cubicBezTo>
                    <a:pt x="9632" y="2192"/>
                    <a:pt x="9564" y="2147"/>
                    <a:pt x="9518" y="2078"/>
                  </a:cubicBezTo>
                  <a:cubicBezTo>
                    <a:pt x="9427" y="2010"/>
                    <a:pt x="9359" y="1941"/>
                    <a:pt x="9290" y="1873"/>
                  </a:cubicBezTo>
                  <a:cubicBezTo>
                    <a:pt x="9199" y="1804"/>
                    <a:pt x="9107" y="1759"/>
                    <a:pt x="9016" y="1713"/>
                  </a:cubicBezTo>
                  <a:cubicBezTo>
                    <a:pt x="8971" y="1667"/>
                    <a:pt x="8902" y="1622"/>
                    <a:pt x="8834" y="1599"/>
                  </a:cubicBezTo>
                  <a:cubicBezTo>
                    <a:pt x="8742" y="1530"/>
                    <a:pt x="8651" y="1485"/>
                    <a:pt x="8560" y="1439"/>
                  </a:cubicBezTo>
                  <a:cubicBezTo>
                    <a:pt x="8468" y="1393"/>
                    <a:pt x="8400" y="1348"/>
                    <a:pt x="8331" y="1279"/>
                  </a:cubicBezTo>
                  <a:cubicBezTo>
                    <a:pt x="8240" y="1234"/>
                    <a:pt x="8172" y="1188"/>
                    <a:pt x="8080" y="1119"/>
                  </a:cubicBezTo>
                  <a:cubicBezTo>
                    <a:pt x="7943" y="1051"/>
                    <a:pt x="7806" y="982"/>
                    <a:pt x="7601" y="891"/>
                  </a:cubicBezTo>
                  <a:cubicBezTo>
                    <a:pt x="7510" y="846"/>
                    <a:pt x="7418" y="800"/>
                    <a:pt x="7304" y="777"/>
                  </a:cubicBezTo>
                  <a:cubicBezTo>
                    <a:pt x="7281" y="709"/>
                    <a:pt x="7236" y="663"/>
                    <a:pt x="7145" y="640"/>
                  </a:cubicBezTo>
                  <a:cubicBezTo>
                    <a:pt x="7099" y="594"/>
                    <a:pt x="7053" y="572"/>
                    <a:pt x="7008" y="572"/>
                  </a:cubicBezTo>
                  <a:cubicBezTo>
                    <a:pt x="6893" y="526"/>
                    <a:pt x="6779" y="480"/>
                    <a:pt x="6665" y="435"/>
                  </a:cubicBezTo>
                  <a:cubicBezTo>
                    <a:pt x="6505" y="366"/>
                    <a:pt x="6323" y="321"/>
                    <a:pt x="6163" y="275"/>
                  </a:cubicBezTo>
                  <a:lnTo>
                    <a:pt x="6095" y="252"/>
                  </a:lnTo>
                  <a:cubicBezTo>
                    <a:pt x="5866" y="206"/>
                    <a:pt x="5684" y="161"/>
                    <a:pt x="5501" y="138"/>
                  </a:cubicBezTo>
                  <a:cubicBezTo>
                    <a:pt x="5318" y="92"/>
                    <a:pt x="5136" y="69"/>
                    <a:pt x="4953" y="47"/>
                  </a:cubicBezTo>
                  <a:lnTo>
                    <a:pt x="4885" y="24"/>
                  </a:lnTo>
                  <a:cubicBezTo>
                    <a:pt x="4748" y="24"/>
                    <a:pt x="4611" y="1"/>
                    <a:pt x="4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5"/>
            <p:cNvSpPr/>
            <p:nvPr/>
          </p:nvSpPr>
          <p:spPr>
            <a:xfrm>
              <a:off x="6947600" y="1952750"/>
              <a:ext cx="121000" cy="432225"/>
            </a:xfrm>
            <a:custGeom>
              <a:avLst/>
              <a:gdLst/>
              <a:ahLst/>
              <a:cxnLst/>
              <a:rect l="l" t="t" r="r" b="b"/>
              <a:pathLst>
                <a:path w="4840" h="17289" extrusionOk="0">
                  <a:moveTo>
                    <a:pt x="3448" y="1"/>
                  </a:moveTo>
                  <a:cubicBezTo>
                    <a:pt x="3448" y="1"/>
                    <a:pt x="3425" y="23"/>
                    <a:pt x="3425" y="23"/>
                  </a:cubicBezTo>
                  <a:cubicBezTo>
                    <a:pt x="3402" y="23"/>
                    <a:pt x="3379" y="46"/>
                    <a:pt x="3379" y="92"/>
                  </a:cubicBezTo>
                  <a:cubicBezTo>
                    <a:pt x="3379" y="160"/>
                    <a:pt x="3402" y="229"/>
                    <a:pt x="3425" y="297"/>
                  </a:cubicBezTo>
                  <a:cubicBezTo>
                    <a:pt x="3448" y="366"/>
                    <a:pt x="3470" y="411"/>
                    <a:pt x="3470" y="480"/>
                  </a:cubicBezTo>
                  <a:cubicBezTo>
                    <a:pt x="3493" y="548"/>
                    <a:pt x="3516" y="594"/>
                    <a:pt x="3539" y="662"/>
                  </a:cubicBezTo>
                  <a:cubicBezTo>
                    <a:pt x="3585" y="799"/>
                    <a:pt x="3630" y="936"/>
                    <a:pt x="3676" y="1073"/>
                  </a:cubicBezTo>
                  <a:cubicBezTo>
                    <a:pt x="3656" y="1053"/>
                    <a:pt x="3653" y="1051"/>
                    <a:pt x="3653" y="1051"/>
                  </a:cubicBezTo>
                  <a:lnTo>
                    <a:pt x="3653" y="1051"/>
                  </a:lnTo>
                  <a:cubicBezTo>
                    <a:pt x="3676" y="1073"/>
                    <a:pt x="3676" y="1096"/>
                    <a:pt x="3676" y="1119"/>
                  </a:cubicBezTo>
                  <a:cubicBezTo>
                    <a:pt x="3699" y="1142"/>
                    <a:pt x="3699" y="1165"/>
                    <a:pt x="3699" y="1165"/>
                  </a:cubicBezTo>
                  <a:cubicBezTo>
                    <a:pt x="3699" y="1210"/>
                    <a:pt x="3699" y="1233"/>
                    <a:pt x="3699" y="1279"/>
                  </a:cubicBezTo>
                  <a:cubicBezTo>
                    <a:pt x="3721" y="1324"/>
                    <a:pt x="3721" y="1347"/>
                    <a:pt x="3721" y="1393"/>
                  </a:cubicBezTo>
                  <a:cubicBezTo>
                    <a:pt x="3744" y="1461"/>
                    <a:pt x="3744" y="1530"/>
                    <a:pt x="3767" y="1598"/>
                  </a:cubicBezTo>
                  <a:cubicBezTo>
                    <a:pt x="3790" y="1758"/>
                    <a:pt x="3813" y="1895"/>
                    <a:pt x="3836" y="2055"/>
                  </a:cubicBezTo>
                  <a:cubicBezTo>
                    <a:pt x="3858" y="2192"/>
                    <a:pt x="3904" y="2352"/>
                    <a:pt x="3927" y="2489"/>
                  </a:cubicBezTo>
                  <a:cubicBezTo>
                    <a:pt x="3950" y="2580"/>
                    <a:pt x="3973" y="2648"/>
                    <a:pt x="3995" y="2740"/>
                  </a:cubicBezTo>
                  <a:cubicBezTo>
                    <a:pt x="3995" y="2762"/>
                    <a:pt x="3995" y="2785"/>
                    <a:pt x="3995" y="2831"/>
                  </a:cubicBezTo>
                  <a:cubicBezTo>
                    <a:pt x="3950" y="2854"/>
                    <a:pt x="3927" y="2899"/>
                    <a:pt x="3927" y="2968"/>
                  </a:cubicBezTo>
                  <a:cubicBezTo>
                    <a:pt x="3904" y="3036"/>
                    <a:pt x="3927" y="3105"/>
                    <a:pt x="3927" y="3173"/>
                  </a:cubicBezTo>
                  <a:lnTo>
                    <a:pt x="3927" y="3356"/>
                  </a:lnTo>
                  <a:cubicBezTo>
                    <a:pt x="3950" y="3447"/>
                    <a:pt x="3950" y="3516"/>
                    <a:pt x="3973" y="3607"/>
                  </a:cubicBezTo>
                  <a:cubicBezTo>
                    <a:pt x="3973" y="3698"/>
                    <a:pt x="3973" y="3790"/>
                    <a:pt x="3973" y="3881"/>
                  </a:cubicBezTo>
                  <a:cubicBezTo>
                    <a:pt x="3973" y="3949"/>
                    <a:pt x="3973" y="3995"/>
                    <a:pt x="3973" y="4063"/>
                  </a:cubicBezTo>
                  <a:cubicBezTo>
                    <a:pt x="3973" y="4132"/>
                    <a:pt x="3973" y="4178"/>
                    <a:pt x="3973" y="4246"/>
                  </a:cubicBezTo>
                  <a:cubicBezTo>
                    <a:pt x="3973" y="4360"/>
                    <a:pt x="3973" y="4474"/>
                    <a:pt x="3973" y="4588"/>
                  </a:cubicBezTo>
                  <a:cubicBezTo>
                    <a:pt x="3950" y="4794"/>
                    <a:pt x="3950" y="4999"/>
                    <a:pt x="3950" y="5205"/>
                  </a:cubicBezTo>
                  <a:cubicBezTo>
                    <a:pt x="3927" y="5410"/>
                    <a:pt x="3927" y="5616"/>
                    <a:pt x="3904" y="5798"/>
                  </a:cubicBezTo>
                  <a:cubicBezTo>
                    <a:pt x="3904" y="5889"/>
                    <a:pt x="3904" y="5981"/>
                    <a:pt x="3904" y="6072"/>
                  </a:cubicBezTo>
                  <a:cubicBezTo>
                    <a:pt x="3904" y="6118"/>
                    <a:pt x="3904" y="6141"/>
                    <a:pt x="3881" y="6186"/>
                  </a:cubicBezTo>
                  <a:cubicBezTo>
                    <a:pt x="3881" y="6232"/>
                    <a:pt x="3881" y="6300"/>
                    <a:pt x="3881" y="6369"/>
                  </a:cubicBezTo>
                  <a:cubicBezTo>
                    <a:pt x="3881" y="6392"/>
                    <a:pt x="3881" y="6392"/>
                    <a:pt x="3881" y="6414"/>
                  </a:cubicBezTo>
                  <a:cubicBezTo>
                    <a:pt x="3836" y="6620"/>
                    <a:pt x="3813" y="6825"/>
                    <a:pt x="3767" y="7031"/>
                  </a:cubicBezTo>
                  <a:cubicBezTo>
                    <a:pt x="3744" y="7213"/>
                    <a:pt x="3699" y="7396"/>
                    <a:pt x="3676" y="7579"/>
                  </a:cubicBezTo>
                  <a:cubicBezTo>
                    <a:pt x="3653" y="7693"/>
                    <a:pt x="3607" y="7807"/>
                    <a:pt x="3585" y="7898"/>
                  </a:cubicBezTo>
                  <a:cubicBezTo>
                    <a:pt x="3585" y="7944"/>
                    <a:pt x="3585" y="7989"/>
                    <a:pt x="3562" y="8035"/>
                  </a:cubicBezTo>
                  <a:cubicBezTo>
                    <a:pt x="3539" y="8126"/>
                    <a:pt x="3516" y="8218"/>
                    <a:pt x="3493" y="8309"/>
                  </a:cubicBezTo>
                  <a:cubicBezTo>
                    <a:pt x="3493" y="8355"/>
                    <a:pt x="3493" y="8377"/>
                    <a:pt x="3470" y="8423"/>
                  </a:cubicBezTo>
                  <a:cubicBezTo>
                    <a:pt x="3470" y="8492"/>
                    <a:pt x="3448" y="8583"/>
                    <a:pt x="3425" y="8651"/>
                  </a:cubicBezTo>
                  <a:cubicBezTo>
                    <a:pt x="3402" y="8674"/>
                    <a:pt x="3402" y="8697"/>
                    <a:pt x="3379" y="8720"/>
                  </a:cubicBezTo>
                  <a:cubicBezTo>
                    <a:pt x="3356" y="8788"/>
                    <a:pt x="3333" y="8834"/>
                    <a:pt x="3311" y="8902"/>
                  </a:cubicBezTo>
                  <a:cubicBezTo>
                    <a:pt x="3265" y="8971"/>
                    <a:pt x="3242" y="9039"/>
                    <a:pt x="3219" y="9108"/>
                  </a:cubicBezTo>
                  <a:cubicBezTo>
                    <a:pt x="3219" y="9153"/>
                    <a:pt x="3197" y="9199"/>
                    <a:pt x="3174" y="9268"/>
                  </a:cubicBezTo>
                  <a:cubicBezTo>
                    <a:pt x="3151" y="9359"/>
                    <a:pt x="3105" y="9450"/>
                    <a:pt x="3082" y="9542"/>
                  </a:cubicBezTo>
                  <a:cubicBezTo>
                    <a:pt x="3014" y="9770"/>
                    <a:pt x="2945" y="9998"/>
                    <a:pt x="2877" y="10226"/>
                  </a:cubicBezTo>
                  <a:cubicBezTo>
                    <a:pt x="2854" y="10318"/>
                    <a:pt x="2831" y="10409"/>
                    <a:pt x="2786" y="10500"/>
                  </a:cubicBezTo>
                  <a:cubicBezTo>
                    <a:pt x="2740" y="10591"/>
                    <a:pt x="2694" y="10683"/>
                    <a:pt x="2649" y="10751"/>
                  </a:cubicBezTo>
                  <a:cubicBezTo>
                    <a:pt x="2603" y="10843"/>
                    <a:pt x="2557" y="10934"/>
                    <a:pt x="2512" y="11048"/>
                  </a:cubicBezTo>
                  <a:cubicBezTo>
                    <a:pt x="2398" y="11253"/>
                    <a:pt x="2306" y="11459"/>
                    <a:pt x="2215" y="11687"/>
                  </a:cubicBezTo>
                  <a:cubicBezTo>
                    <a:pt x="2032" y="12052"/>
                    <a:pt x="1873" y="12417"/>
                    <a:pt x="1736" y="12806"/>
                  </a:cubicBezTo>
                  <a:cubicBezTo>
                    <a:pt x="1690" y="12920"/>
                    <a:pt x="1644" y="13034"/>
                    <a:pt x="1599" y="13148"/>
                  </a:cubicBezTo>
                  <a:cubicBezTo>
                    <a:pt x="1576" y="13216"/>
                    <a:pt x="1553" y="13262"/>
                    <a:pt x="1553" y="13308"/>
                  </a:cubicBezTo>
                  <a:cubicBezTo>
                    <a:pt x="1530" y="13353"/>
                    <a:pt x="1530" y="13376"/>
                    <a:pt x="1530" y="13399"/>
                  </a:cubicBezTo>
                  <a:lnTo>
                    <a:pt x="1507" y="13467"/>
                  </a:lnTo>
                  <a:cubicBezTo>
                    <a:pt x="1485" y="13490"/>
                    <a:pt x="1485" y="13536"/>
                    <a:pt x="1462" y="13582"/>
                  </a:cubicBezTo>
                  <a:cubicBezTo>
                    <a:pt x="1462" y="13604"/>
                    <a:pt x="1462" y="13627"/>
                    <a:pt x="1485" y="13650"/>
                  </a:cubicBezTo>
                  <a:cubicBezTo>
                    <a:pt x="1462" y="13719"/>
                    <a:pt x="1439" y="13764"/>
                    <a:pt x="1393" y="13810"/>
                  </a:cubicBezTo>
                  <a:cubicBezTo>
                    <a:pt x="1348" y="13901"/>
                    <a:pt x="1302" y="13970"/>
                    <a:pt x="1279" y="14038"/>
                  </a:cubicBezTo>
                  <a:cubicBezTo>
                    <a:pt x="1234" y="14084"/>
                    <a:pt x="1211" y="14129"/>
                    <a:pt x="1188" y="14198"/>
                  </a:cubicBezTo>
                  <a:cubicBezTo>
                    <a:pt x="1165" y="14266"/>
                    <a:pt x="1119" y="14312"/>
                    <a:pt x="1097" y="14380"/>
                  </a:cubicBezTo>
                  <a:cubicBezTo>
                    <a:pt x="1051" y="14472"/>
                    <a:pt x="1005" y="14563"/>
                    <a:pt x="960" y="14654"/>
                  </a:cubicBezTo>
                  <a:cubicBezTo>
                    <a:pt x="914" y="14746"/>
                    <a:pt x="891" y="14837"/>
                    <a:pt x="845" y="14928"/>
                  </a:cubicBezTo>
                  <a:cubicBezTo>
                    <a:pt x="845" y="14928"/>
                    <a:pt x="845" y="14951"/>
                    <a:pt x="845" y="14951"/>
                  </a:cubicBezTo>
                  <a:cubicBezTo>
                    <a:pt x="754" y="15088"/>
                    <a:pt x="709" y="15248"/>
                    <a:pt x="640" y="15385"/>
                  </a:cubicBezTo>
                  <a:cubicBezTo>
                    <a:pt x="572" y="15499"/>
                    <a:pt x="503" y="15613"/>
                    <a:pt x="435" y="15727"/>
                  </a:cubicBezTo>
                  <a:cubicBezTo>
                    <a:pt x="389" y="15841"/>
                    <a:pt x="321" y="15978"/>
                    <a:pt x="252" y="16092"/>
                  </a:cubicBezTo>
                  <a:cubicBezTo>
                    <a:pt x="206" y="16138"/>
                    <a:pt x="184" y="16206"/>
                    <a:pt x="138" y="16275"/>
                  </a:cubicBezTo>
                  <a:cubicBezTo>
                    <a:pt x="138" y="16298"/>
                    <a:pt x="115" y="16321"/>
                    <a:pt x="92" y="16343"/>
                  </a:cubicBezTo>
                  <a:cubicBezTo>
                    <a:pt x="92" y="16366"/>
                    <a:pt x="92" y="16366"/>
                    <a:pt x="69" y="16389"/>
                  </a:cubicBezTo>
                  <a:cubicBezTo>
                    <a:pt x="69" y="16412"/>
                    <a:pt x="47" y="16435"/>
                    <a:pt x="47" y="16458"/>
                  </a:cubicBezTo>
                  <a:cubicBezTo>
                    <a:pt x="24" y="16458"/>
                    <a:pt x="24" y="16480"/>
                    <a:pt x="24" y="16480"/>
                  </a:cubicBezTo>
                  <a:cubicBezTo>
                    <a:pt x="24" y="16503"/>
                    <a:pt x="1" y="16526"/>
                    <a:pt x="1" y="16549"/>
                  </a:cubicBezTo>
                  <a:cubicBezTo>
                    <a:pt x="1" y="16572"/>
                    <a:pt x="1" y="16617"/>
                    <a:pt x="24" y="16640"/>
                  </a:cubicBezTo>
                  <a:cubicBezTo>
                    <a:pt x="47" y="16686"/>
                    <a:pt x="92" y="16709"/>
                    <a:pt x="138" y="16731"/>
                  </a:cubicBezTo>
                  <a:cubicBezTo>
                    <a:pt x="138" y="16754"/>
                    <a:pt x="115" y="16777"/>
                    <a:pt x="115" y="16800"/>
                  </a:cubicBezTo>
                  <a:cubicBezTo>
                    <a:pt x="115" y="16846"/>
                    <a:pt x="92" y="16891"/>
                    <a:pt x="115" y="16914"/>
                  </a:cubicBezTo>
                  <a:cubicBezTo>
                    <a:pt x="115" y="16960"/>
                    <a:pt x="138" y="16983"/>
                    <a:pt x="161" y="17005"/>
                  </a:cubicBezTo>
                  <a:cubicBezTo>
                    <a:pt x="161" y="17028"/>
                    <a:pt x="184" y="17051"/>
                    <a:pt x="206" y="17051"/>
                  </a:cubicBezTo>
                  <a:cubicBezTo>
                    <a:pt x="229" y="17074"/>
                    <a:pt x="275" y="17097"/>
                    <a:pt x="298" y="17097"/>
                  </a:cubicBezTo>
                  <a:cubicBezTo>
                    <a:pt x="343" y="17097"/>
                    <a:pt x="389" y="17074"/>
                    <a:pt x="435" y="17074"/>
                  </a:cubicBezTo>
                  <a:cubicBezTo>
                    <a:pt x="457" y="17051"/>
                    <a:pt x="480" y="17028"/>
                    <a:pt x="503" y="17005"/>
                  </a:cubicBezTo>
                  <a:cubicBezTo>
                    <a:pt x="526" y="17028"/>
                    <a:pt x="572" y="17051"/>
                    <a:pt x="594" y="17051"/>
                  </a:cubicBezTo>
                  <a:cubicBezTo>
                    <a:pt x="594" y="17074"/>
                    <a:pt x="594" y="17097"/>
                    <a:pt x="617" y="17119"/>
                  </a:cubicBezTo>
                  <a:cubicBezTo>
                    <a:pt x="617" y="17165"/>
                    <a:pt x="617" y="17188"/>
                    <a:pt x="640" y="17211"/>
                  </a:cubicBezTo>
                  <a:cubicBezTo>
                    <a:pt x="663" y="17234"/>
                    <a:pt x="709" y="17256"/>
                    <a:pt x="731" y="17279"/>
                  </a:cubicBezTo>
                  <a:cubicBezTo>
                    <a:pt x="750" y="17285"/>
                    <a:pt x="768" y="17288"/>
                    <a:pt x="786" y="17288"/>
                  </a:cubicBezTo>
                  <a:cubicBezTo>
                    <a:pt x="835" y="17288"/>
                    <a:pt x="881" y="17267"/>
                    <a:pt x="914" y="17234"/>
                  </a:cubicBezTo>
                  <a:cubicBezTo>
                    <a:pt x="982" y="17188"/>
                    <a:pt x="1028" y="17119"/>
                    <a:pt x="1074" y="17051"/>
                  </a:cubicBezTo>
                  <a:cubicBezTo>
                    <a:pt x="1097" y="17005"/>
                    <a:pt x="1119" y="16983"/>
                    <a:pt x="1142" y="16937"/>
                  </a:cubicBezTo>
                  <a:cubicBezTo>
                    <a:pt x="1165" y="16914"/>
                    <a:pt x="1188" y="16891"/>
                    <a:pt x="1188" y="16868"/>
                  </a:cubicBezTo>
                  <a:cubicBezTo>
                    <a:pt x="1211" y="16846"/>
                    <a:pt x="1234" y="16846"/>
                    <a:pt x="1256" y="16823"/>
                  </a:cubicBezTo>
                  <a:cubicBezTo>
                    <a:pt x="1279" y="16800"/>
                    <a:pt x="1302" y="16754"/>
                    <a:pt x="1325" y="16731"/>
                  </a:cubicBezTo>
                  <a:cubicBezTo>
                    <a:pt x="1348" y="16686"/>
                    <a:pt x="1370" y="16640"/>
                    <a:pt x="1416" y="16617"/>
                  </a:cubicBezTo>
                  <a:cubicBezTo>
                    <a:pt x="1439" y="16549"/>
                    <a:pt x="1462" y="16503"/>
                    <a:pt x="1507" y="16458"/>
                  </a:cubicBezTo>
                  <a:cubicBezTo>
                    <a:pt x="1553" y="16366"/>
                    <a:pt x="1622" y="16275"/>
                    <a:pt x="1667" y="16184"/>
                  </a:cubicBezTo>
                  <a:cubicBezTo>
                    <a:pt x="1781" y="16001"/>
                    <a:pt x="1873" y="15841"/>
                    <a:pt x="1964" y="15659"/>
                  </a:cubicBezTo>
                  <a:cubicBezTo>
                    <a:pt x="2078" y="15476"/>
                    <a:pt x="2192" y="15293"/>
                    <a:pt x="2283" y="15111"/>
                  </a:cubicBezTo>
                  <a:cubicBezTo>
                    <a:pt x="2398" y="14905"/>
                    <a:pt x="2512" y="14723"/>
                    <a:pt x="2603" y="14517"/>
                  </a:cubicBezTo>
                  <a:cubicBezTo>
                    <a:pt x="2649" y="14426"/>
                    <a:pt x="2694" y="14312"/>
                    <a:pt x="2740" y="14221"/>
                  </a:cubicBezTo>
                  <a:cubicBezTo>
                    <a:pt x="2786" y="14107"/>
                    <a:pt x="2831" y="14015"/>
                    <a:pt x="2877" y="13924"/>
                  </a:cubicBezTo>
                  <a:cubicBezTo>
                    <a:pt x="2923" y="13833"/>
                    <a:pt x="2968" y="13741"/>
                    <a:pt x="3014" y="13650"/>
                  </a:cubicBezTo>
                  <a:cubicBezTo>
                    <a:pt x="3037" y="13627"/>
                    <a:pt x="3082" y="13604"/>
                    <a:pt x="3105" y="13536"/>
                  </a:cubicBezTo>
                  <a:cubicBezTo>
                    <a:pt x="3174" y="13353"/>
                    <a:pt x="3265" y="13125"/>
                    <a:pt x="3333" y="12920"/>
                  </a:cubicBezTo>
                  <a:cubicBezTo>
                    <a:pt x="3402" y="12737"/>
                    <a:pt x="3470" y="12532"/>
                    <a:pt x="3516" y="12349"/>
                  </a:cubicBezTo>
                  <a:cubicBezTo>
                    <a:pt x="3585" y="12166"/>
                    <a:pt x="3653" y="11984"/>
                    <a:pt x="3699" y="11824"/>
                  </a:cubicBezTo>
                  <a:cubicBezTo>
                    <a:pt x="3721" y="11756"/>
                    <a:pt x="3767" y="11687"/>
                    <a:pt x="3790" y="11596"/>
                  </a:cubicBezTo>
                  <a:cubicBezTo>
                    <a:pt x="3790" y="11550"/>
                    <a:pt x="3813" y="11527"/>
                    <a:pt x="3836" y="11482"/>
                  </a:cubicBezTo>
                  <a:cubicBezTo>
                    <a:pt x="3858" y="11413"/>
                    <a:pt x="3881" y="11345"/>
                    <a:pt x="3881" y="11276"/>
                  </a:cubicBezTo>
                  <a:cubicBezTo>
                    <a:pt x="3904" y="11253"/>
                    <a:pt x="3904" y="11208"/>
                    <a:pt x="3904" y="11185"/>
                  </a:cubicBezTo>
                  <a:cubicBezTo>
                    <a:pt x="3927" y="11116"/>
                    <a:pt x="3950" y="11048"/>
                    <a:pt x="3973" y="10980"/>
                  </a:cubicBezTo>
                  <a:cubicBezTo>
                    <a:pt x="3995" y="10957"/>
                    <a:pt x="4018" y="10934"/>
                    <a:pt x="4018" y="10911"/>
                  </a:cubicBezTo>
                  <a:cubicBezTo>
                    <a:pt x="4041" y="10865"/>
                    <a:pt x="4064" y="10820"/>
                    <a:pt x="4064" y="10774"/>
                  </a:cubicBezTo>
                  <a:cubicBezTo>
                    <a:pt x="4087" y="10706"/>
                    <a:pt x="4087" y="10660"/>
                    <a:pt x="4110" y="10614"/>
                  </a:cubicBezTo>
                  <a:cubicBezTo>
                    <a:pt x="4132" y="10500"/>
                    <a:pt x="4155" y="10409"/>
                    <a:pt x="4178" y="10318"/>
                  </a:cubicBezTo>
                  <a:cubicBezTo>
                    <a:pt x="4246" y="10112"/>
                    <a:pt x="4292" y="9884"/>
                    <a:pt x="4338" y="9656"/>
                  </a:cubicBezTo>
                  <a:cubicBezTo>
                    <a:pt x="4383" y="9450"/>
                    <a:pt x="4429" y="9222"/>
                    <a:pt x="4475" y="9017"/>
                  </a:cubicBezTo>
                  <a:cubicBezTo>
                    <a:pt x="4520" y="8788"/>
                    <a:pt x="4543" y="8583"/>
                    <a:pt x="4589" y="8377"/>
                  </a:cubicBezTo>
                  <a:cubicBezTo>
                    <a:pt x="4589" y="8309"/>
                    <a:pt x="4612" y="8240"/>
                    <a:pt x="4612" y="8172"/>
                  </a:cubicBezTo>
                  <a:cubicBezTo>
                    <a:pt x="4612" y="8126"/>
                    <a:pt x="4634" y="8081"/>
                    <a:pt x="4634" y="8035"/>
                  </a:cubicBezTo>
                  <a:cubicBezTo>
                    <a:pt x="4634" y="7967"/>
                    <a:pt x="4657" y="7898"/>
                    <a:pt x="4657" y="7830"/>
                  </a:cubicBezTo>
                  <a:cubicBezTo>
                    <a:pt x="4657" y="7784"/>
                    <a:pt x="4657" y="7761"/>
                    <a:pt x="4634" y="7738"/>
                  </a:cubicBezTo>
                  <a:cubicBezTo>
                    <a:pt x="4657" y="7693"/>
                    <a:pt x="4657" y="7670"/>
                    <a:pt x="4657" y="7624"/>
                  </a:cubicBezTo>
                  <a:cubicBezTo>
                    <a:pt x="4657" y="7579"/>
                    <a:pt x="4657" y="7533"/>
                    <a:pt x="4680" y="7464"/>
                  </a:cubicBezTo>
                  <a:cubicBezTo>
                    <a:pt x="4680" y="7373"/>
                    <a:pt x="4703" y="7282"/>
                    <a:pt x="4703" y="7168"/>
                  </a:cubicBezTo>
                  <a:cubicBezTo>
                    <a:pt x="4726" y="7076"/>
                    <a:pt x="4726" y="6985"/>
                    <a:pt x="4726" y="6894"/>
                  </a:cubicBezTo>
                  <a:cubicBezTo>
                    <a:pt x="4794" y="6871"/>
                    <a:pt x="4817" y="6802"/>
                    <a:pt x="4817" y="6734"/>
                  </a:cubicBezTo>
                  <a:cubicBezTo>
                    <a:pt x="4840" y="6597"/>
                    <a:pt x="4840" y="6460"/>
                    <a:pt x="4840" y="6323"/>
                  </a:cubicBezTo>
                  <a:cubicBezTo>
                    <a:pt x="4840" y="6186"/>
                    <a:pt x="4840" y="6049"/>
                    <a:pt x="4840" y="5912"/>
                  </a:cubicBezTo>
                  <a:cubicBezTo>
                    <a:pt x="4840" y="5798"/>
                    <a:pt x="4840" y="5661"/>
                    <a:pt x="4817" y="5547"/>
                  </a:cubicBezTo>
                  <a:cubicBezTo>
                    <a:pt x="4817" y="5456"/>
                    <a:pt x="4817" y="5364"/>
                    <a:pt x="4817" y="5273"/>
                  </a:cubicBezTo>
                  <a:cubicBezTo>
                    <a:pt x="4817" y="5273"/>
                    <a:pt x="4817" y="5250"/>
                    <a:pt x="4817" y="5250"/>
                  </a:cubicBezTo>
                  <a:cubicBezTo>
                    <a:pt x="4817" y="5136"/>
                    <a:pt x="4817" y="4999"/>
                    <a:pt x="4840" y="4885"/>
                  </a:cubicBezTo>
                  <a:cubicBezTo>
                    <a:pt x="4840" y="4817"/>
                    <a:pt x="4840" y="4725"/>
                    <a:pt x="4840" y="4657"/>
                  </a:cubicBezTo>
                  <a:cubicBezTo>
                    <a:pt x="4840" y="4634"/>
                    <a:pt x="4840" y="4611"/>
                    <a:pt x="4840" y="4566"/>
                  </a:cubicBezTo>
                  <a:cubicBezTo>
                    <a:pt x="4840" y="4543"/>
                    <a:pt x="4840" y="4520"/>
                    <a:pt x="4840" y="4497"/>
                  </a:cubicBezTo>
                  <a:cubicBezTo>
                    <a:pt x="4840" y="4474"/>
                    <a:pt x="4840" y="4429"/>
                    <a:pt x="4840" y="4406"/>
                  </a:cubicBezTo>
                  <a:cubicBezTo>
                    <a:pt x="4840" y="4360"/>
                    <a:pt x="4817" y="4337"/>
                    <a:pt x="4794" y="4315"/>
                  </a:cubicBezTo>
                  <a:cubicBezTo>
                    <a:pt x="4794" y="4292"/>
                    <a:pt x="4771" y="4292"/>
                    <a:pt x="4749" y="4269"/>
                  </a:cubicBezTo>
                  <a:cubicBezTo>
                    <a:pt x="4749" y="4246"/>
                    <a:pt x="4749" y="4200"/>
                    <a:pt x="4726" y="4178"/>
                  </a:cubicBezTo>
                  <a:cubicBezTo>
                    <a:pt x="4726" y="4155"/>
                    <a:pt x="4726" y="4132"/>
                    <a:pt x="4726" y="4109"/>
                  </a:cubicBezTo>
                  <a:cubicBezTo>
                    <a:pt x="4726" y="4041"/>
                    <a:pt x="4726" y="3949"/>
                    <a:pt x="4703" y="3881"/>
                  </a:cubicBezTo>
                  <a:cubicBezTo>
                    <a:pt x="4703" y="3835"/>
                    <a:pt x="4703" y="3790"/>
                    <a:pt x="4703" y="3744"/>
                  </a:cubicBezTo>
                  <a:cubicBezTo>
                    <a:pt x="4703" y="3653"/>
                    <a:pt x="4680" y="3538"/>
                    <a:pt x="4680" y="3447"/>
                  </a:cubicBezTo>
                  <a:cubicBezTo>
                    <a:pt x="4657" y="3242"/>
                    <a:pt x="4612" y="3059"/>
                    <a:pt x="4566" y="2854"/>
                  </a:cubicBezTo>
                  <a:cubicBezTo>
                    <a:pt x="4543" y="2762"/>
                    <a:pt x="4520" y="2694"/>
                    <a:pt x="4498" y="2603"/>
                  </a:cubicBezTo>
                  <a:cubicBezTo>
                    <a:pt x="4475" y="2511"/>
                    <a:pt x="4452" y="2397"/>
                    <a:pt x="4429" y="2283"/>
                  </a:cubicBezTo>
                  <a:cubicBezTo>
                    <a:pt x="4406" y="2192"/>
                    <a:pt x="4383" y="2100"/>
                    <a:pt x="4361" y="1986"/>
                  </a:cubicBezTo>
                  <a:cubicBezTo>
                    <a:pt x="4315" y="1849"/>
                    <a:pt x="4292" y="1712"/>
                    <a:pt x="4224" y="1575"/>
                  </a:cubicBezTo>
                  <a:cubicBezTo>
                    <a:pt x="4201" y="1530"/>
                    <a:pt x="4178" y="1484"/>
                    <a:pt x="4132" y="1484"/>
                  </a:cubicBezTo>
                  <a:cubicBezTo>
                    <a:pt x="4132" y="1484"/>
                    <a:pt x="4132" y="1461"/>
                    <a:pt x="4110" y="1461"/>
                  </a:cubicBezTo>
                  <a:cubicBezTo>
                    <a:pt x="4087" y="1416"/>
                    <a:pt x="4041" y="1370"/>
                    <a:pt x="3995" y="1370"/>
                  </a:cubicBezTo>
                  <a:cubicBezTo>
                    <a:pt x="3995" y="1370"/>
                    <a:pt x="3995" y="1347"/>
                    <a:pt x="3995" y="1347"/>
                  </a:cubicBezTo>
                  <a:cubicBezTo>
                    <a:pt x="3973" y="1256"/>
                    <a:pt x="3950" y="1187"/>
                    <a:pt x="3927" y="1096"/>
                  </a:cubicBezTo>
                  <a:cubicBezTo>
                    <a:pt x="3927" y="1096"/>
                    <a:pt x="3927" y="1073"/>
                    <a:pt x="3904" y="1051"/>
                  </a:cubicBezTo>
                  <a:cubicBezTo>
                    <a:pt x="3904" y="1051"/>
                    <a:pt x="3904" y="1028"/>
                    <a:pt x="3881" y="1028"/>
                  </a:cubicBezTo>
                  <a:cubicBezTo>
                    <a:pt x="3858" y="936"/>
                    <a:pt x="3836" y="845"/>
                    <a:pt x="3813" y="754"/>
                  </a:cubicBezTo>
                  <a:cubicBezTo>
                    <a:pt x="3767" y="662"/>
                    <a:pt x="3721" y="548"/>
                    <a:pt x="3699" y="434"/>
                  </a:cubicBezTo>
                  <a:cubicBezTo>
                    <a:pt x="3676" y="366"/>
                    <a:pt x="3653" y="297"/>
                    <a:pt x="3630" y="229"/>
                  </a:cubicBezTo>
                  <a:cubicBezTo>
                    <a:pt x="3607" y="206"/>
                    <a:pt x="3585" y="183"/>
                    <a:pt x="3539" y="183"/>
                  </a:cubicBezTo>
                  <a:cubicBezTo>
                    <a:pt x="3539" y="138"/>
                    <a:pt x="3516" y="92"/>
                    <a:pt x="3493" y="46"/>
                  </a:cubicBezTo>
                  <a:cubicBezTo>
                    <a:pt x="3493" y="23"/>
                    <a:pt x="3470" y="1"/>
                    <a:pt x="34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5"/>
            <p:cNvSpPr/>
            <p:nvPr/>
          </p:nvSpPr>
          <p:spPr>
            <a:xfrm>
              <a:off x="6888825" y="2347625"/>
              <a:ext cx="86775" cy="121000"/>
            </a:xfrm>
            <a:custGeom>
              <a:avLst/>
              <a:gdLst/>
              <a:ahLst/>
              <a:cxnLst/>
              <a:rect l="l" t="t" r="r" b="b"/>
              <a:pathLst>
                <a:path w="3471" h="4840" extrusionOk="0">
                  <a:moveTo>
                    <a:pt x="2900" y="1"/>
                  </a:moveTo>
                  <a:cubicBezTo>
                    <a:pt x="2877" y="1"/>
                    <a:pt x="2831" y="23"/>
                    <a:pt x="2808" y="23"/>
                  </a:cubicBezTo>
                  <a:cubicBezTo>
                    <a:pt x="2808" y="46"/>
                    <a:pt x="2808" y="46"/>
                    <a:pt x="2808" y="46"/>
                  </a:cubicBezTo>
                  <a:lnTo>
                    <a:pt x="2763" y="46"/>
                  </a:lnTo>
                  <a:cubicBezTo>
                    <a:pt x="2740" y="69"/>
                    <a:pt x="2740" y="92"/>
                    <a:pt x="2717" y="115"/>
                  </a:cubicBezTo>
                  <a:cubicBezTo>
                    <a:pt x="2694" y="138"/>
                    <a:pt x="2672" y="160"/>
                    <a:pt x="2672" y="183"/>
                  </a:cubicBezTo>
                  <a:cubicBezTo>
                    <a:pt x="2626" y="252"/>
                    <a:pt x="2580" y="297"/>
                    <a:pt x="2535" y="366"/>
                  </a:cubicBezTo>
                  <a:cubicBezTo>
                    <a:pt x="2466" y="457"/>
                    <a:pt x="2420" y="548"/>
                    <a:pt x="2352" y="640"/>
                  </a:cubicBezTo>
                  <a:cubicBezTo>
                    <a:pt x="2283" y="754"/>
                    <a:pt x="2192" y="891"/>
                    <a:pt x="2124" y="1005"/>
                  </a:cubicBezTo>
                  <a:cubicBezTo>
                    <a:pt x="2101" y="1051"/>
                    <a:pt x="2055" y="1096"/>
                    <a:pt x="2032" y="1142"/>
                  </a:cubicBezTo>
                  <a:cubicBezTo>
                    <a:pt x="1964" y="1256"/>
                    <a:pt x="1895" y="1370"/>
                    <a:pt x="1827" y="1484"/>
                  </a:cubicBezTo>
                  <a:cubicBezTo>
                    <a:pt x="1759" y="1576"/>
                    <a:pt x="1713" y="1667"/>
                    <a:pt x="1667" y="1735"/>
                  </a:cubicBezTo>
                  <a:cubicBezTo>
                    <a:pt x="1576" y="1918"/>
                    <a:pt x="1462" y="2078"/>
                    <a:pt x="1370" y="2238"/>
                  </a:cubicBezTo>
                  <a:cubicBezTo>
                    <a:pt x="1348" y="2283"/>
                    <a:pt x="1325" y="2329"/>
                    <a:pt x="1302" y="2374"/>
                  </a:cubicBezTo>
                  <a:lnTo>
                    <a:pt x="1279" y="2374"/>
                  </a:lnTo>
                  <a:cubicBezTo>
                    <a:pt x="1256" y="2397"/>
                    <a:pt x="1234" y="2420"/>
                    <a:pt x="1234" y="2443"/>
                  </a:cubicBezTo>
                  <a:cubicBezTo>
                    <a:pt x="1211" y="2443"/>
                    <a:pt x="1211" y="2466"/>
                    <a:pt x="1188" y="2489"/>
                  </a:cubicBezTo>
                  <a:cubicBezTo>
                    <a:pt x="1165" y="2511"/>
                    <a:pt x="1142" y="2557"/>
                    <a:pt x="1119" y="2580"/>
                  </a:cubicBezTo>
                  <a:cubicBezTo>
                    <a:pt x="1074" y="2626"/>
                    <a:pt x="1051" y="2671"/>
                    <a:pt x="1005" y="2717"/>
                  </a:cubicBezTo>
                  <a:cubicBezTo>
                    <a:pt x="982" y="2762"/>
                    <a:pt x="937" y="2785"/>
                    <a:pt x="914" y="2831"/>
                  </a:cubicBezTo>
                  <a:cubicBezTo>
                    <a:pt x="868" y="2899"/>
                    <a:pt x="845" y="2945"/>
                    <a:pt x="800" y="2991"/>
                  </a:cubicBezTo>
                  <a:cubicBezTo>
                    <a:pt x="686" y="3151"/>
                    <a:pt x="572" y="3310"/>
                    <a:pt x="480" y="3470"/>
                  </a:cubicBezTo>
                  <a:cubicBezTo>
                    <a:pt x="435" y="3516"/>
                    <a:pt x="412" y="3584"/>
                    <a:pt x="389" y="3630"/>
                  </a:cubicBezTo>
                  <a:cubicBezTo>
                    <a:pt x="343" y="3676"/>
                    <a:pt x="321" y="3721"/>
                    <a:pt x="298" y="3744"/>
                  </a:cubicBezTo>
                  <a:cubicBezTo>
                    <a:pt x="229" y="3835"/>
                    <a:pt x="184" y="3904"/>
                    <a:pt x="115" y="3972"/>
                  </a:cubicBezTo>
                  <a:cubicBezTo>
                    <a:pt x="115" y="3995"/>
                    <a:pt x="115" y="3995"/>
                    <a:pt x="115" y="3995"/>
                  </a:cubicBezTo>
                  <a:cubicBezTo>
                    <a:pt x="92" y="4018"/>
                    <a:pt x="47" y="4041"/>
                    <a:pt x="47" y="4064"/>
                  </a:cubicBezTo>
                  <a:cubicBezTo>
                    <a:pt x="24" y="4086"/>
                    <a:pt x="1" y="4132"/>
                    <a:pt x="1" y="4155"/>
                  </a:cubicBezTo>
                  <a:cubicBezTo>
                    <a:pt x="1" y="4200"/>
                    <a:pt x="24" y="4223"/>
                    <a:pt x="24" y="4246"/>
                  </a:cubicBezTo>
                  <a:cubicBezTo>
                    <a:pt x="24" y="4269"/>
                    <a:pt x="47" y="4292"/>
                    <a:pt x="47" y="4315"/>
                  </a:cubicBezTo>
                  <a:cubicBezTo>
                    <a:pt x="69" y="4315"/>
                    <a:pt x="69" y="4337"/>
                    <a:pt x="92" y="4337"/>
                  </a:cubicBezTo>
                  <a:cubicBezTo>
                    <a:pt x="115" y="4360"/>
                    <a:pt x="138" y="4406"/>
                    <a:pt x="184" y="4406"/>
                  </a:cubicBezTo>
                  <a:cubicBezTo>
                    <a:pt x="206" y="4429"/>
                    <a:pt x="206" y="4429"/>
                    <a:pt x="229" y="4452"/>
                  </a:cubicBezTo>
                  <a:cubicBezTo>
                    <a:pt x="275" y="4474"/>
                    <a:pt x="298" y="4474"/>
                    <a:pt x="343" y="4497"/>
                  </a:cubicBezTo>
                  <a:cubicBezTo>
                    <a:pt x="366" y="4566"/>
                    <a:pt x="412" y="4611"/>
                    <a:pt x="457" y="4657"/>
                  </a:cubicBezTo>
                  <a:cubicBezTo>
                    <a:pt x="480" y="4680"/>
                    <a:pt x="503" y="4703"/>
                    <a:pt x="526" y="4703"/>
                  </a:cubicBezTo>
                  <a:cubicBezTo>
                    <a:pt x="549" y="4725"/>
                    <a:pt x="572" y="4748"/>
                    <a:pt x="594" y="4771"/>
                  </a:cubicBezTo>
                  <a:cubicBezTo>
                    <a:pt x="640" y="4771"/>
                    <a:pt x="663" y="4794"/>
                    <a:pt x="709" y="4794"/>
                  </a:cubicBezTo>
                  <a:cubicBezTo>
                    <a:pt x="731" y="4817"/>
                    <a:pt x="777" y="4817"/>
                    <a:pt x="823" y="4840"/>
                  </a:cubicBezTo>
                  <a:cubicBezTo>
                    <a:pt x="868" y="4840"/>
                    <a:pt x="891" y="4840"/>
                    <a:pt x="937" y="4817"/>
                  </a:cubicBezTo>
                  <a:cubicBezTo>
                    <a:pt x="982" y="4817"/>
                    <a:pt x="1028" y="4794"/>
                    <a:pt x="1074" y="4771"/>
                  </a:cubicBezTo>
                  <a:cubicBezTo>
                    <a:pt x="1074" y="4748"/>
                    <a:pt x="1097" y="4748"/>
                    <a:pt x="1097" y="4725"/>
                  </a:cubicBezTo>
                  <a:cubicBezTo>
                    <a:pt x="1119" y="4725"/>
                    <a:pt x="1142" y="4703"/>
                    <a:pt x="1165" y="4680"/>
                  </a:cubicBezTo>
                  <a:cubicBezTo>
                    <a:pt x="1188" y="4634"/>
                    <a:pt x="1211" y="4611"/>
                    <a:pt x="1234" y="4589"/>
                  </a:cubicBezTo>
                  <a:cubicBezTo>
                    <a:pt x="1256" y="4566"/>
                    <a:pt x="1279" y="4543"/>
                    <a:pt x="1302" y="4497"/>
                  </a:cubicBezTo>
                  <a:cubicBezTo>
                    <a:pt x="1325" y="4474"/>
                    <a:pt x="1348" y="4429"/>
                    <a:pt x="1370" y="4406"/>
                  </a:cubicBezTo>
                  <a:cubicBezTo>
                    <a:pt x="1393" y="4360"/>
                    <a:pt x="1416" y="4315"/>
                    <a:pt x="1462" y="4269"/>
                  </a:cubicBezTo>
                  <a:cubicBezTo>
                    <a:pt x="1507" y="4200"/>
                    <a:pt x="1553" y="4155"/>
                    <a:pt x="1599" y="4086"/>
                  </a:cubicBezTo>
                  <a:cubicBezTo>
                    <a:pt x="1644" y="3995"/>
                    <a:pt x="1713" y="3927"/>
                    <a:pt x="1781" y="3835"/>
                  </a:cubicBezTo>
                  <a:cubicBezTo>
                    <a:pt x="1781" y="3835"/>
                    <a:pt x="1781" y="3812"/>
                    <a:pt x="1804" y="3812"/>
                  </a:cubicBezTo>
                  <a:cubicBezTo>
                    <a:pt x="1827" y="3812"/>
                    <a:pt x="1873" y="3812"/>
                    <a:pt x="1895" y="3790"/>
                  </a:cubicBezTo>
                  <a:cubicBezTo>
                    <a:pt x="1918" y="3790"/>
                    <a:pt x="1964" y="3767"/>
                    <a:pt x="1987" y="3721"/>
                  </a:cubicBezTo>
                  <a:lnTo>
                    <a:pt x="2010" y="3698"/>
                  </a:lnTo>
                  <a:cubicBezTo>
                    <a:pt x="2010" y="3676"/>
                    <a:pt x="2032" y="3653"/>
                    <a:pt x="2032" y="3630"/>
                  </a:cubicBezTo>
                  <a:cubicBezTo>
                    <a:pt x="2055" y="3584"/>
                    <a:pt x="2078" y="3539"/>
                    <a:pt x="2124" y="3493"/>
                  </a:cubicBezTo>
                  <a:cubicBezTo>
                    <a:pt x="2169" y="3402"/>
                    <a:pt x="2215" y="3310"/>
                    <a:pt x="2283" y="3219"/>
                  </a:cubicBezTo>
                  <a:cubicBezTo>
                    <a:pt x="2375" y="3036"/>
                    <a:pt x="2489" y="2854"/>
                    <a:pt x="2603" y="2671"/>
                  </a:cubicBezTo>
                  <a:cubicBezTo>
                    <a:pt x="2649" y="2603"/>
                    <a:pt x="2694" y="2534"/>
                    <a:pt x="2740" y="2443"/>
                  </a:cubicBezTo>
                  <a:cubicBezTo>
                    <a:pt x="2740" y="2443"/>
                    <a:pt x="2763" y="2420"/>
                    <a:pt x="2763" y="2397"/>
                  </a:cubicBezTo>
                  <a:cubicBezTo>
                    <a:pt x="2900" y="2215"/>
                    <a:pt x="3014" y="2032"/>
                    <a:pt x="3128" y="1827"/>
                  </a:cubicBezTo>
                  <a:cubicBezTo>
                    <a:pt x="3196" y="1758"/>
                    <a:pt x="3242" y="1667"/>
                    <a:pt x="3311" y="1576"/>
                  </a:cubicBezTo>
                  <a:cubicBezTo>
                    <a:pt x="3333" y="1553"/>
                    <a:pt x="3356" y="1507"/>
                    <a:pt x="3379" y="1461"/>
                  </a:cubicBezTo>
                  <a:cubicBezTo>
                    <a:pt x="3379" y="1439"/>
                    <a:pt x="3402" y="1416"/>
                    <a:pt x="3425" y="1393"/>
                  </a:cubicBezTo>
                  <a:cubicBezTo>
                    <a:pt x="3425" y="1370"/>
                    <a:pt x="3448" y="1370"/>
                    <a:pt x="3448" y="1324"/>
                  </a:cubicBezTo>
                  <a:cubicBezTo>
                    <a:pt x="3470" y="1302"/>
                    <a:pt x="3470" y="1256"/>
                    <a:pt x="3470" y="1210"/>
                  </a:cubicBezTo>
                  <a:cubicBezTo>
                    <a:pt x="3448" y="1142"/>
                    <a:pt x="3425" y="1096"/>
                    <a:pt x="3356" y="1073"/>
                  </a:cubicBezTo>
                  <a:cubicBezTo>
                    <a:pt x="3333" y="1028"/>
                    <a:pt x="3288" y="1005"/>
                    <a:pt x="3242" y="1005"/>
                  </a:cubicBezTo>
                  <a:lnTo>
                    <a:pt x="3219" y="1005"/>
                  </a:lnTo>
                  <a:cubicBezTo>
                    <a:pt x="3219" y="959"/>
                    <a:pt x="3196" y="936"/>
                    <a:pt x="3174" y="914"/>
                  </a:cubicBezTo>
                  <a:cubicBezTo>
                    <a:pt x="3151" y="891"/>
                    <a:pt x="3151" y="868"/>
                    <a:pt x="3128" y="868"/>
                  </a:cubicBezTo>
                  <a:cubicBezTo>
                    <a:pt x="3128" y="868"/>
                    <a:pt x="3128" y="845"/>
                    <a:pt x="3128" y="845"/>
                  </a:cubicBezTo>
                  <a:cubicBezTo>
                    <a:pt x="3128" y="800"/>
                    <a:pt x="3105" y="777"/>
                    <a:pt x="3082" y="754"/>
                  </a:cubicBezTo>
                  <a:cubicBezTo>
                    <a:pt x="3060" y="731"/>
                    <a:pt x="3037" y="708"/>
                    <a:pt x="3014" y="708"/>
                  </a:cubicBezTo>
                  <a:cubicBezTo>
                    <a:pt x="2991" y="708"/>
                    <a:pt x="2991" y="708"/>
                    <a:pt x="2968" y="685"/>
                  </a:cubicBezTo>
                  <a:cubicBezTo>
                    <a:pt x="2991" y="685"/>
                    <a:pt x="2991" y="663"/>
                    <a:pt x="2991" y="663"/>
                  </a:cubicBezTo>
                  <a:cubicBezTo>
                    <a:pt x="3014" y="640"/>
                    <a:pt x="3014" y="617"/>
                    <a:pt x="3014" y="571"/>
                  </a:cubicBezTo>
                  <a:cubicBezTo>
                    <a:pt x="2991" y="548"/>
                    <a:pt x="2968" y="503"/>
                    <a:pt x="2945" y="480"/>
                  </a:cubicBezTo>
                  <a:cubicBezTo>
                    <a:pt x="2927" y="471"/>
                    <a:pt x="2900" y="465"/>
                    <a:pt x="2872" y="465"/>
                  </a:cubicBezTo>
                  <a:cubicBezTo>
                    <a:pt x="2832" y="465"/>
                    <a:pt x="2790" y="476"/>
                    <a:pt x="2763" y="503"/>
                  </a:cubicBezTo>
                  <a:cubicBezTo>
                    <a:pt x="2831" y="411"/>
                    <a:pt x="2900" y="320"/>
                    <a:pt x="2968" y="229"/>
                  </a:cubicBezTo>
                  <a:cubicBezTo>
                    <a:pt x="2968" y="206"/>
                    <a:pt x="2991" y="206"/>
                    <a:pt x="2991" y="183"/>
                  </a:cubicBezTo>
                  <a:cubicBezTo>
                    <a:pt x="3037" y="138"/>
                    <a:pt x="3014" y="69"/>
                    <a:pt x="2968" y="23"/>
                  </a:cubicBezTo>
                  <a:cubicBezTo>
                    <a:pt x="2945" y="1"/>
                    <a:pt x="2923" y="1"/>
                    <a:pt x="29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5"/>
            <p:cNvSpPr/>
            <p:nvPr/>
          </p:nvSpPr>
          <p:spPr>
            <a:xfrm>
              <a:off x="6555575" y="1972150"/>
              <a:ext cx="101600" cy="216300"/>
            </a:xfrm>
            <a:custGeom>
              <a:avLst/>
              <a:gdLst/>
              <a:ahLst/>
              <a:cxnLst/>
              <a:rect l="l" t="t" r="r" b="b"/>
              <a:pathLst>
                <a:path w="4064" h="8652" extrusionOk="0">
                  <a:moveTo>
                    <a:pt x="1827" y="1"/>
                  </a:moveTo>
                  <a:cubicBezTo>
                    <a:pt x="1804" y="23"/>
                    <a:pt x="1759" y="23"/>
                    <a:pt x="1736" y="46"/>
                  </a:cubicBezTo>
                  <a:cubicBezTo>
                    <a:pt x="1736" y="23"/>
                    <a:pt x="1690" y="23"/>
                    <a:pt x="1667" y="23"/>
                  </a:cubicBezTo>
                  <a:lnTo>
                    <a:pt x="1622" y="23"/>
                  </a:lnTo>
                  <a:cubicBezTo>
                    <a:pt x="1462" y="23"/>
                    <a:pt x="1302" y="46"/>
                    <a:pt x="1188" y="46"/>
                  </a:cubicBezTo>
                  <a:cubicBezTo>
                    <a:pt x="1097" y="69"/>
                    <a:pt x="1005" y="69"/>
                    <a:pt x="960" y="115"/>
                  </a:cubicBezTo>
                  <a:cubicBezTo>
                    <a:pt x="846" y="183"/>
                    <a:pt x="800" y="320"/>
                    <a:pt x="754" y="411"/>
                  </a:cubicBezTo>
                  <a:cubicBezTo>
                    <a:pt x="709" y="594"/>
                    <a:pt x="663" y="754"/>
                    <a:pt x="640" y="914"/>
                  </a:cubicBezTo>
                  <a:lnTo>
                    <a:pt x="617" y="982"/>
                  </a:lnTo>
                  <a:cubicBezTo>
                    <a:pt x="594" y="1096"/>
                    <a:pt x="572" y="1210"/>
                    <a:pt x="549" y="1324"/>
                  </a:cubicBezTo>
                  <a:cubicBezTo>
                    <a:pt x="549" y="1393"/>
                    <a:pt x="549" y="1439"/>
                    <a:pt x="526" y="1507"/>
                  </a:cubicBezTo>
                  <a:cubicBezTo>
                    <a:pt x="503" y="1644"/>
                    <a:pt x="503" y="1781"/>
                    <a:pt x="480" y="1918"/>
                  </a:cubicBezTo>
                  <a:lnTo>
                    <a:pt x="480" y="1964"/>
                  </a:lnTo>
                  <a:cubicBezTo>
                    <a:pt x="457" y="2078"/>
                    <a:pt x="457" y="2169"/>
                    <a:pt x="435" y="2260"/>
                  </a:cubicBezTo>
                  <a:cubicBezTo>
                    <a:pt x="435" y="2352"/>
                    <a:pt x="412" y="2420"/>
                    <a:pt x="412" y="2489"/>
                  </a:cubicBezTo>
                  <a:cubicBezTo>
                    <a:pt x="389" y="2671"/>
                    <a:pt x="389" y="2831"/>
                    <a:pt x="366" y="3014"/>
                  </a:cubicBezTo>
                  <a:lnTo>
                    <a:pt x="366" y="3059"/>
                  </a:lnTo>
                  <a:cubicBezTo>
                    <a:pt x="343" y="3196"/>
                    <a:pt x="343" y="3333"/>
                    <a:pt x="343" y="3493"/>
                  </a:cubicBezTo>
                  <a:cubicBezTo>
                    <a:pt x="321" y="3561"/>
                    <a:pt x="321" y="3630"/>
                    <a:pt x="298" y="3698"/>
                  </a:cubicBezTo>
                  <a:lnTo>
                    <a:pt x="298" y="3767"/>
                  </a:lnTo>
                  <a:cubicBezTo>
                    <a:pt x="275" y="3858"/>
                    <a:pt x="275" y="3927"/>
                    <a:pt x="252" y="4018"/>
                  </a:cubicBezTo>
                  <a:cubicBezTo>
                    <a:pt x="229" y="4178"/>
                    <a:pt x="184" y="4406"/>
                    <a:pt x="161" y="4611"/>
                  </a:cubicBezTo>
                  <a:cubicBezTo>
                    <a:pt x="138" y="4840"/>
                    <a:pt x="138" y="5045"/>
                    <a:pt x="115" y="5250"/>
                  </a:cubicBezTo>
                  <a:lnTo>
                    <a:pt x="115" y="5296"/>
                  </a:lnTo>
                  <a:lnTo>
                    <a:pt x="92" y="5342"/>
                  </a:lnTo>
                  <a:cubicBezTo>
                    <a:pt x="92" y="5433"/>
                    <a:pt x="69" y="5524"/>
                    <a:pt x="69" y="5638"/>
                  </a:cubicBezTo>
                  <a:lnTo>
                    <a:pt x="47" y="5753"/>
                  </a:lnTo>
                  <a:cubicBezTo>
                    <a:pt x="47" y="5844"/>
                    <a:pt x="24" y="5958"/>
                    <a:pt x="24" y="6072"/>
                  </a:cubicBezTo>
                  <a:cubicBezTo>
                    <a:pt x="1" y="6141"/>
                    <a:pt x="1" y="6186"/>
                    <a:pt x="1" y="6232"/>
                  </a:cubicBezTo>
                  <a:cubicBezTo>
                    <a:pt x="1" y="6300"/>
                    <a:pt x="47" y="6369"/>
                    <a:pt x="115" y="6415"/>
                  </a:cubicBezTo>
                  <a:cubicBezTo>
                    <a:pt x="115" y="6437"/>
                    <a:pt x="138" y="6437"/>
                    <a:pt x="161" y="6460"/>
                  </a:cubicBezTo>
                  <a:lnTo>
                    <a:pt x="184" y="6483"/>
                  </a:lnTo>
                  <a:lnTo>
                    <a:pt x="252" y="6529"/>
                  </a:lnTo>
                  <a:cubicBezTo>
                    <a:pt x="298" y="6551"/>
                    <a:pt x="321" y="6574"/>
                    <a:pt x="366" y="6620"/>
                  </a:cubicBezTo>
                  <a:cubicBezTo>
                    <a:pt x="412" y="6643"/>
                    <a:pt x="435" y="6666"/>
                    <a:pt x="480" y="6711"/>
                  </a:cubicBezTo>
                  <a:cubicBezTo>
                    <a:pt x="503" y="6734"/>
                    <a:pt x="549" y="6757"/>
                    <a:pt x="572" y="6780"/>
                  </a:cubicBezTo>
                  <a:cubicBezTo>
                    <a:pt x="617" y="6825"/>
                    <a:pt x="663" y="6848"/>
                    <a:pt x="709" y="6894"/>
                  </a:cubicBezTo>
                  <a:cubicBezTo>
                    <a:pt x="731" y="6894"/>
                    <a:pt x="777" y="6917"/>
                    <a:pt x="800" y="6939"/>
                  </a:cubicBezTo>
                  <a:cubicBezTo>
                    <a:pt x="868" y="6985"/>
                    <a:pt x="937" y="7054"/>
                    <a:pt x="1005" y="7099"/>
                  </a:cubicBezTo>
                  <a:cubicBezTo>
                    <a:pt x="1256" y="7328"/>
                    <a:pt x="1530" y="7556"/>
                    <a:pt x="1827" y="7761"/>
                  </a:cubicBezTo>
                  <a:cubicBezTo>
                    <a:pt x="1964" y="7853"/>
                    <a:pt x="2124" y="7967"/>
                    <a:pt x="2261" y="8081"/>
                  </a:cubicBezTo>
                  <a:cubicBezTo>
                    <a:pt x="2329" y="8126"/>
                    <a:pt x="2398" y="8172"/>
                    <a:pt x="2466" y="8218"/>
                  </a:cubicBezTo>
                  <a:cubicBezTo>
                    <a:pt x="2512" y="8241"/>
                    <a:pt x="2557" y="8286"/>
                    <a:pt x="2603" y="8332"/>
                  </a:cubicBezTo>
                  <a:cubicBezTo>
                    <a:pt x="2626" y="8332"/>
                    <a:pt x="2626" y="8332"/>
                    <a:pt x="2626" y="8355"/>
                  </a:cubicBezTo>
                  <a:cubicBezTo>
                    <a:pt x="2672" y="8377"/>
                    <a:pt x="2694" y="8400"/>
                    <a:pt x="2717" y="8446"/>
                  </a:cubicBezTo>
                  <a:cubicBezTo>
                    <a:pt x="2740" y="8469"/>
                    <a:pt x="2740" y="8492"/>
                    <a:pt x="2763" y="8514"/>
                  </a:cubicBezTo>
                  <a:cubicBezTo>
                    <a:pt x="2786" y="8560"/>
                    <a:pt x="2808" y="8606"/>
                    <a:pt x="2877" y="8629"/>
                  </a:cubicBezTo>
                  <a:cubicBezTo>
                    <a:pt x="2900" y="8629"/>
                    <a:pt x="2923" y="8651"/>
                    <a:pt x="2968" y="8651"/>
                  </a:cubicBezTo>
                  <a:cubicBezTo>
                    <a:pt x="2991" y="8651"/>
                    <a:pt x="3014" y="8651"/>
                    <a:pt x="3037" y="8629"/>
                  </a:cubicBezTo>
                  <a:cubicBezTo>
                    <a:pt x="3105" y="8606"/>
                    <a:pt x="3151" y="8560"/>
                    <a:pt x="3174" y="8492"/>
                  </a:cubicBezTo>
                  <a:cubicBezTo>
                    <a:pt x="3197" y="8423"/>
                    <a:pt x="3197" y="8355"/>
                    <a:pt x="3197" y="8263"/>
                  </a:cubicBezTo>
                  <a:cubicBezTo>
                    <a:pt x="3197" y="8241"/>
                    <a:pt x="3219" y="8195"/>
                    <a:pt x="3219" y="8149"/>
                  </a:cubicBezTo>
                  <a:cubicBezTo>
                    <a:pt x="3219" y="8081"/>
                    <a:pt x="3219" y="8035"/>
                    <a:pt x="3219" y="7967"/>
                  </a:cubicBezTo>
                  <a:lnTo>
                    <a:pt x="3219" y="7898"/>
                  </a:lnTo>
                  <a:cubicBezTo>
                    <a:pt x="3219" y="7830"/>
                    <a:pt x="3242" y="7761"/>
                    <a:pt x="3242" y="7670"/>
                  </a:cubicBezTo>
                  <a:cubicBezTo>
                    <a:pt x="3242" y="7579"/>
                    <a:pt x="3265" y="7464"/>
                    <a:pt x="3288" y="7373"/>
                  </a:cubicBezTo>
                  <a:cubicBezTo>
                    <a:pt x="3288" y="7282"/>
                    <a:pt x="3311" y="7168"/>
                    <a:pt x="3333" y="7076"/>
                  </a:cubicBezTo>
                  <a:cubicBezTo>
                    <a:pt x="3356" y="6985"/>
                    <a:pt x="3379" y="6894"/>
                    <a:pt x="3379" y="6803"/>
                  </a:cubicBezTo>
                  <a:lnTo>
                    <a:pt x="3402" y="6666"/>
                  </a:lnTo>
                  <a:cubicBezTo>
                    <a:pt x="3402" y="6597"/>
                    <a:pt x="3379" y="6529"/>
                    <a:pt x="3333" y="6483"/>
                  </a:cubicBezTo>
                  <a:cubicBezTo>
                    <a:pt x="3356" y="6437"/>
                    <a:pt x="3356" y="6369"/>
                    <a:pt x="3356" y="6323"/>
                  </a:cubicBezTo>
                  <a:lnTo>
                    <a:pt x="3379" y="6300"/>
                  </a:lnTo>
                  <a:cubicBezTo>
                    <a:pt x="3379" y="6186"/>
                    <a:pt x="3402" y="6095"/>
                    <a:pt x="3402" y="6004"/>
                  </a:cubicBezTo>
                  <a:cubicBezTo>
                    <a:pt x="3425" y="5958"/>
                    <a:pt x="3425" y="5890"/>
                    <a:pt x="3425" y="5844"/>
                  </a:cubicBezTo>
                  <a:lnTo>
                    <a:pt x="3448" y="5730"/>
                  </a:lnTo>
                  <a:lnTo>
                    <a:pt x="3470" y="5638"/>
                  </a:lnTo>
                  <a:cubicBezTo>
                    <a:pt x="3470" y="5593"/>
                    <a:pt x="3493" y="5524"/>
                    <a:pt x="3493" y="5479"/>
                  </a:cubicBezTo>
                  <a:cubicBezTo>
                    <a:pt x="3493" y="5410"/>
                    <a:pt x="3516" y="5342"/>
                    <a:pt x="3516" y="5273"/>
                  </a:cubicBezTo>
                  <a:lnTo>
                    <a:pt x="3516" y="5205"/>
                  </a:lnTo>
                  <a:cubicBezTo>
                    <a:pt x="3539" y="5136"/>
                    <a:pt x="3539" y="5068"/>
                    <a:pt x="3539" y="4999"/>
                  </a:cubicBezTo>
                  <a:lnTo>
                    <a:pt x="3539" y="4931"/>
                  </a:lnTo>
                  <a:cubicBezTo>
                    <a:pt x="3562" y="4862"/>
                    <a:pt x="3562" y="4817"/>
                    <a:pt x="3562" y="4771"/>
                  </a:cubicBezTo>
                  <a:lnTo>
                    <a:pt x="3585" y="4657"/>
                  </a:lnTo>
                  <a:lnTo>
                    <a:pt x="3585" y="4611"/>
                  </a:lnTo>
                  <a:cubicBezTo>
                    <a:pt x="3585" y="4543"/>
                    <a:pt x="3607" y="4474"/>
                    <a:pt x="3607" y="4406"/>
                  </a:cubicBezTo>
                  <a:lnTo>
                    <a:pt x="3630" y="4315"/>
                  </a:lnTo>
                  <a:cubicBezTo>
                    <a:pt x="3630" y="4246"/>
                    <a:pt x="3630" y="4200"/>
                    <a:pt x="3653" y="4132"/>
                  </a:cubicBezTo>
                  <a:cubicBezTo>
                    <a:pt x="3653" y="4041"/>
                    <a:pt x="3676" y="3927"/>
                    <a:pt x="3699" y="3835"/>
                  </a:cubicBezTo>
                  <a:cubicBezTo>
                    <a:pt x="3699" y="3767"/>
                    <a:pt x="3699" y="3698"/>
                    <a:pt x="3721" y="3607"/>
                  </a:cubicBezTo>
                  <a:cubicBezTo>
                    <a:pt x="3744" y="3493"/>
                    <a:pt x="3744" y="3379"/>
                    <a:pt x="3767" y="3265"/>
                  </a:cubicBezTo>
                  <a:lnTo>
                    <a:pt x="3813" y="3082"/>
                  </a:lnTo>
                  <a:lnTo>
                    <a:pt x="3836" y="2945"/>
                  </a:lnTo>
                  <a:cubicBezTo>
                    <a:pt x="3858" y="2808"/>
                    <a:pt x="3858" y="2671"/>
                    <a:pt x="3904" y="2534"/>
                  </a:cubicBezTo>
                  <a:cubicBezTo>
                    <a:pt x="3927" y="2352"/>
                    <a:pt x="3950" y="2192"/>
                    <a:pt x="3973" y="2032"/>
                  </a:cubicBezTo>
                  <a:cubicBezTo>
                    <a:pt x="3995" y="1849"/>
                    <a:pt x="4018" y="1690"/>
                    <a:pt x="4018" y="1530"/>
                  </a:cubicBezTo>
                  <a:cubicBezTo>
                    <a:pt x="4041" y="1439"/>
                    <a:pt x="4041" y="1324"/>
                    <a:pt x="4041" y="1210"/>
                  </a:cubicBezTo>
                  <a:cubicBezTo>
                    <a:pt x="4064" y="1119"/>
                    <a:pt x="4064" y="1028"/>
                    <a:pt x="4064" y="914"/>
                  </a:cubicBezTo>
                  <a:cubicBezTo>
                    <a:pt x="4064" y="845"/>
                    <a:pt x="4064" y="754"/>
                    <a:pt x="4018" y="663"/>
                  </a:cubicBezTo>
                  <a:cubicBezTo>
                    <a:pt x="3995" y="617"/>
                    <a:pt x="3973" y="594"/>
                    <a:pt x="3927" y="548"/>
                  </a:cubicBezTo>
                  <a:cubicBezTo>
                    <a:pt x="3904" y="503"/>
                    <a:pt x="3858" y="480"/>
                    <a:pt x="3813" y="480"/>
                  </a:cubicBezTo>
                  <a:cubicBezTo>
                    <a:pt x="3813" y="457"/>
                    <a:pt x="3790" y="457"/>
                    <a:pt x="3767" y="434"/>
                  </a:cubicBezTo>
                  <a:cubicBezTo>
                    <a:pt x="3744" y="411"/>
                    <a:pt x="3699" y="389"/>
                    <a:pt x="3676" y="389"/>
                  </a:cubicBezTo>
                  <a:cubicBezTo>
                    <a:pt x="3630" y="366"/>
                    <a:pt x="3562" y="320"/>
                    <a:pt x="3516" y="320"/>
                  </a:cubicBezTo>
                  <a:lnTo>
                    <a:pt x="3493" y="320"/>
                  </a:lnTo>
                  <a:cubicBezTo>
                    <a:pt x="3448" y="320"/>
                    <a:pt x="3402" y="343"/>
                    <a:pt x="3379" y="366"/>
                  </a:cubicBezTo>
                  <a:lnTo>
                    <a:pt x="3311" y="343"/>
                  </a:lnTo>
                  <a:lnTo>
                    <a:pt x="3174" y="275"/>
                  </a:lnTo>
                  <a:cubicBezTo>
                    <a:pt x="3082" y="252"/>
                    <a:pt x="3014" y="206"/>
                    <a:pt x="2923" y="183"/>
                  </a:cubicBezTo>
                  <a:lnTo>
                    <a:pt x="2900" y="160"/>
                  </a:lnTo>
                  <a:cubicBezTo>
                    <a:pt x="2808" y="138"/>
                    <a:pt x="2740" y="92"/>
                    <a:pt x="2649" y="92"/>
                  </a:cubicBezTo>
                  <a:cubicBezTo>
                    <a:pt x="2603" y="69"/>
                    <a:pt x="2535" y="69"/>
                    <a:pt x="2489" y="69"/>
                  </a:cubicBezTo>
                  <a:lnTo>
                    <a:pt x="2420" y="69"/>
                  </a:lnTo>
                  <a:cubicBezTo>
                    <a:pt x="2352" y="46"/>
                    <a:pt x="2284" y="46"/>
                    <a:pt x="2215" y="23"/>
                  </a:cubicBezTo>
                  <a:cubicBezTo>
                    <a:pt x="2169" y="1"/>
                    <a:pt x="2124" y="1"/>
                    <a:pt x="21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5"/>
            <p:cNvSpPr/>
            <p:nvPr/>
          </p:nvSpPr>
          <p:spPr>
            <a:xfrm>
              <a:off x="6670275" y="2141625"/>
              <a:ext cx="81075" cy="99900"/>
            </a:xfrm>
            <a:custGeom>
              <a:avLst/>
              <a:gdLst/>
              <a:ahLst/>
              <a:cxnLst/>
              <a:rect l="l" t="t" r="r" b="b"/>
              <a:pathLst>
                <a:path w="3243" h="3996" extrusionOk="0">
                  <a:moveTo>
                    <a:pt x="2991" y="1"/>
                  </a:moveTo>
                  <a:cubicBezTo>
                    <a:pt x="2922" y="24"/>
                    <a:pt x="2877" y="24"/>
                    <a:pt x="2831" y="24"/>
                  </a:cubicBezTo>
                  <a:cubicBezTo>
                    <a:pt x="2763" y="46"/>
                    <a:pt x="2717" y="69"/>
                    <a:pt x="2649" y="92"/>
                  </a:cubicBezTo>
                  <a:cubicBezTo>
                    <a:pt x="2557" y="138"/>
                    <a:pt x="2466" y="160"/>
                    <a:pt x="2375" y="229"/>
                  </a:cubicBezTo>
                  <a:cubicBezTo>
                    <a:pt x="2283" y="275"/>
                    <a:pt x="2215" y="320"/>
                    <a:pt x="2124" y="389"/>
                  </a:cubicBezTo>
                  <a:cubicBezTo>
                    <a:pt x="2078" y="412"/>
                    <a:pt x="2055" y="434"/>
                    <a:pt x="2032" y="457"/>
                  </a:cubicBezTo>
                  <a:cubicBezTo>
                    <a:pt x="1987" y="480"/>
                    <a:pt x="1964" y="526"/>
                    <a:pt x="1918" y="549"/>
                  </a:cubicBezTo>
                  <a:cubicBezTo>
                    <a:pt x="1850" y="594"/>
                    <a:pt x="1804" y="617"/>
                    <a:pt x="1781" y="640"/>
                  </a:cubicBezTo>
                  <a:cubicBezTo>
                    <a:pt x="1736" y="663"/>
                    <a:pt x="1713" y="685"/>
                    <a:pt x="1667" y="708"/>
                  </a:cubicBezTo>
                  <a:cubicBezTo>
                    <a:pt x="1621" y="731"/>
                    <a:pt x="1576" y="754"/>
                    <a:pt x="1530" y="800"/>
                  </a:cubicBezTo>
                  <a:cubicBezTo>
                    <a:pt x="1462" y="845"/>
                    <a:pt x="1416" y="891"/>
                    <a:pt x="1393" y="959"/>
                  </a:cubicBezTo>
                  <a:lnTo>
                    <a:pt x="1348" y="982"/>
                  </a:lnTo>
                  <a:lnTo>
                    <a:pt x="1302" y="1074"/>
                  </a:lnTo>
                  <a:cubicBezTo>
                    <a:pt x="1256" y="1096"/>
                    <a:pt x="1233" y="1142"/>
                    <a:pt x="1188" y="1188"/>
                  </a:cubicBezTo>
                  <a:cubicBezTo>
                    <a:pt x="1142" y="1256"/>
                    <a:pt x="1096" y="1347"/>
                    <a:pt x="1051" y="1416"/>
                  </a:cubicBezTo>
                  <a:lnTo>
                    <a:pt x="1028" y="1439"/>
                  </a:lnTo>
                  <a:cubicBezTo>
                    <a:pt x="982" y="1530"/>
                    <a:pt x="937" y="1598"/>
                    <a:pt x="891" y="1667"/>
                  </a:cubicBezTo>
                  <a:cubicBezTo>
                    <a:pt x="845" y="1713"/>
                    <a:pt x="823" y="1758"/>
                    <a:pt x="800" y="1804"/>
                  </a:cubicBezTo>
                  <a:lnTo>
                    <a:pt x="731" y="1895"/>
                  </a:lnTo>
                  <a:cubicBezTo>
                    <a:pt x="708" y="1941"/>
                    <a:pt x="663" y="1987"/>
                    <a:pt x="640" y="2055"/>
                  </a:cubicBezTo>
                  <a:cubicBezTo>
                    <a:pt x="617" y="2078"/>
                    <a:pt x="594" y="2123"/>
                    <a:pt x="571" y="2169"/>
                  </a:cubicBezTo>
                  <a:lnTo>
                    <a:pt x="503" y="2260"/>
                  </a:lnTo>
                  <a:cubicBezTo>
                    <a:pt x="457" y="2306"/>
                    <a:pt x="435" y="2375"/>
                    <a:pt x="389" y="2420"/>
                  </a:cubicBezTo>
                  <a:lnTo>
                    <a:pt x="366" y="2443"/>
                  </a:lnTo>
                  <a:cubicBezTo>
                    <a:pt x="320" y="2534"/>
                    <a:pt x="252" y="2603"/>
                    <a:pt x="206" y="2694"/>
                  </a:cubicBezTo>
                  <a:lnTo>
                    <a:pt x="183" y="2717"/>
                  </a:lnTo>
                  <a:cubicBezTo>
                    <a:pt x="161" y="2763"/>
                    <a:pt x="138" y="2808"/>
                    <a:pt x="115" y="2854"/>
                  </a:cubicBezTo>
                  <a:cubicBezTo>
                    <a:pt x="92" y="2854"/>
                    <a:pt x="69" y="2854"/>
                    <a:pt x="69" y="2877"/>
                  </a:cubicBezTo>
                  <a:cubicBezTo>
                    <a:pt x="1" y="2945"/>
                    <a:pt x="1" y="3059"/>
                    <a:pt x="47" y="3128"/>
                  </a:cubicBezTo>
                  <a:lnTo>
                    <a:pt x="69" y="3151"/>
                  </a:lnTo>
                  <a:cubicBezTo>
                    <a:pt x="115" y="3173"/>
                    <a:pt x="161" y="3219"/>
                    <a:pt x="206" y="3265"/>
                  </a:cubicBezTo>
                  <a:cubicBezTo>
                    <a:pt x="252" y="3310"/>
                    <a:pt x="320" y="3356"/>
                    <a:pt x="389" y="3425"/>
                  </a:cubicBezTo>
                  <a:cubicBezTo>
                    <a:pt x="503" y="3493"/>
                    <a:pt x="594" y="3584"/>
                    <a:pt x="708" y="3653"/>
                  </a:cubicBezTo>
                  <a:lnTo>
                    <a:pt x="777" y="3698"/>
                  </a:lnTo>
                  <a:cubicBezTo>
                    <a:pt x="868" y="3744"/>
                    <a:pt x="937" y="3790"/>
                    <a:pt x="1028" y="3858"/>
                  </a:cubicBezTo>
                  <a:cubicBezTo>
                    <a:pt x="1074" y="3881"/>
                    <a:pt x="1096" y="3904"/>
                    <a:pt x="1142" y="3927"/>
                  </a:cubicBezTo>
                  <a:cubicBezTo>
                    <a:pt x="1188" y="3972"/>
                    <a:pt x="1233" y="3995"/>
                    <a:pt x="1279" y="3995"/>
                  </a:cubicBezTo>
                  <a:lnTo>
                    <a:pt x="1325" y="3995"/>
                  </a:lnTo>
                  <a:cubicBezTo>
                    <a:pt x="1370" y="3995"/>
                    <a:pt x="1416" y="3995"/>
                    <a:pt x="1462" y="3949"/>
                  </a:cubicBezTo>
                  <a:cubicBezTo>
                    <a:pt x="1462" y="3949"/>
                    <a:pt x="1462" y="3927"/>
                    <a:pt x="1462" y="3927"/>
                  </a:cubicBezTo>
                  <a:cubicBezTo>
                    <a:pt x="1485" y="3904"/>
                    <a:pt x="1485" y="3904"/>
                    <a:pt x="1507" y="3904"/>
                  </a:cubicBezTo>
                  <a:cubicBezTo>
                    <a:pt x="1507" y="3881"/>
                    <a:pt x="1507" y="3881"/>
                    <a:pt x="1507" y="3858"/>
                  </a:cubicBezTo>
                  <a:cubicBezTo>
                    <a:pt x="1553" y="3835"/>
                    <a:pt x="1576" y="3813"/>
                    <a:pt x="1599" y="3790"/>
                  </a:cubicBezTo>
                  <a:lnTo>
                    <a:pt x="1599" y="3767"/>
                  </a:lnTo>
                  <a:cubicBezTo>
                    <a:pt x="1621" y="3744"/>
                    <a:pt x="1644" y="3721"/>
                    <a:pt x="1667" y="3698"/>
                  </a:cubicBezTo>
                  <a:lnTo>
                    <a:pt x="1690" y="3653"/>
                  </a:lnTo>
                  <a:lnTo>
                    <a:pt x="1758" y="3561"/>
                  </a:lnTo>
                  <a:cubicBezTo>
                    <a:pt x="1781" y="3516"/>
                    <a:pt x="1804" y="3470"/>
                    <a:pt x="1827" y="3425"/>
                  </a:cubicBezTo>
                  <a:cubicBezTo>
                    <a:pt x="1873" y="3379"/>
                    <a:pt x="1895" y="3333"/>
                    <a:pt x="1918" y="3288"/>
                  </a:cubicBezTo>
                  <a:lnTo>
                    <a:pt x="1964" y="3196"/>
                  </a:lnTo>
                  <a:cubicBezTo>
                    <a:pt x="2032" y="3128"/>
                    <a:pt x="2078" y="3036"/>
                    <a:pt x="2124" y="2968"/>
                  </a:cubicBezTo>
                  <a:cubicBezTo>
                    <a:pt x="2215" y="2854"/>
                    <a:pt x="2283" y="2740"/>
                    <a:pt x="2375" y="2626"/>
                  </a:cubicBezTo>
                  <a:lnTo>
                    <a:pt x="2443" y="2489"/>
                  </a:lnTo>
                  <a:cubicBezTo>
                    <a:pt x="2489" y="2443"/>
                    <a:pt x="2512" y="2375"/>
                    <a:pt x="2557" y="2306"/>
                  </a:cubicBezTo>
                  <a:lnTo>
                    <a:pt x="2580" y="2260"/>
                  </a:lnTo>
                  <a:cubicBezTo>
                    <a:pt x="2649" y="2192"/>
                    <a:pt x="2694" y="2101"/>
                    <a:pt x="2740" y="2032"/>
                  </a:cubicBezTo>
                  <a:cubicBezTo>
                    <a:pt x="2763" y="1964"/>
                    <a:pt x="2808" y="1872"/>
                    <a:pt x="2831" y="1781"/>
                  </a:cubicBezTo>
                  <a:cubicBezTo>
                    <a:pt x="2854" y="1735"/>
                    <a:pt x="2854" y="1667"/>
                    <a:pt x="2877" y="1621"/>
                  </a:cubicBezTo>
                  <a:cubicBezTo>
                    <a:pt x="2900" y="1553"/>
                    <a:pt x="2922" y="1507"/>
                    <a:pt x="2945" y="1439"/>
                  </a:cubicBezTo>
                  <a:cubicBezTo>
                    <a:pt x="2945" y="1370"/>
                    <a:pt x="2968" y="1279"/>
                    <a:pt x="2991" y="1210"/>
                  </a:cubicBezTo>
                  <a:cubicBezTo>
                    <a:pt x="3014" y="1165"/>
                    <a:pt x="3037" y="1119"/>
                    <a:pt x="3059" y="1051"/>
                  </a:cubicBezTo>
                  <a:lnTo>
                    <a:pt x="3105" y="959"/>
                  </a:lnTo>
                  <a:cubicBezTo>
                    <a:pt x="3128" y="868"/>
                    <a:pt x="3151" y="800"/>
                    <a:pt x="3174" y="708"/>
                  </a:cubicBezTo>
                  <a:cubicBezTo>
                    <a:pt x="3196" y="640"/>
                    <a:pt x="3219" y="571"/>
                    <a:pt x="3242" y="480"/>
                  </a:cubicBezTo>
                  <a:cubicBezTo>
                    <a:pt x="3242" y="434"/>
                    <a:pt x="3242" y="389"/>
                    <a:pt x="3242" y="343"/>
                  </a:cubicBezTo>
                  <a:cubicBezTo>
                    <a:pt x="3242" y="320"/>
                    <a:pt x="3242" y="297"/>
                    <a:pt x="3242" y="275"/>
                  </a:cubicBezTo>
                  <a:cubicBezTo>
                    <a:pt x="3242" y="252"/>
                    <a:pt x="3242" y="252"/>
                    <a:pt x="3242" y="229"/>
                  </a:cubicBezTo>
                  <a:cubicBezTo>
                    <a:pt x="3219" y="183"/>
                    <a:pt x="3219" y="160"/>
                    <a:pt x="3196" y="138"/>
                  </a:cubicBezTo>
                  <a:cubicBezTo>
                    <a:pt x="3174" y="115"/>
                    <a:pt x="3128" y="92"/>
                    <a:pt x="3082" y="69"/>
                  </a:cubicBezTo>
                  <a:cubicBezTo>
                    <a:pt x="3059" y="46"/>
                    <a:pt x="3037" y="1"/>
                    <a:pt x="29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5"/>
            <p:cNvSpPr/>
            <p:nvPr/>
          </p:nvSpPr>
          <p:spPr>
            <a:xfrm>
              <a:off x="6701100" y="2168450"/>
              <a:ext cx="37675" cy="26275"/>
            </a:xfrm>
            <a:custGeom>
              <a:avLst/>
              <a:gdLst/>
              <a:ahLst/>
              <a:cxnLst/>
              <a:rect l="l" t="t" r="r" b="b"/>
              <a:pathLst>
                <a:path w="1507" h="1051" extrusionOk="0">
                  <a:moveTo>
                    <a:pt x="69" y="1"/>
                  </a:moveTo>
                  <a:cubicBezTo>
                    <a:pt x="46" y="1"/>
                    <a:pt x="23" y="23"/>
                    <a:pt x="0" y="46"/>
                  </a:cubicBezTo>
                  <a:cubicBezTo>
                    <a:pt x="0" y="69"/>
                    <a:pt x="0" y="92"/>
                    <a:pt x="0" y="115"/>
                  </a:cubicBezTo>
                  <a:cubicBezTo>
                    <a:pt x="0" y="137"/>
                    <a:pt x="23" y="160"/>
                    <a:pt x="46" y="183"/>
                  </a:cubicBezTo>
                  <a:cubicBezTo>
                    <a:pt x="92" y="206"/>
                    <a:pt x="115" y="206"/>
                    <a:pt x="160" y="229"/>
                  </a:cubicBezTo>
                  <a:cubicBezTo>
                    <a:pt x="274" y="274"/>
                    <a:pt x="411" y="320"/>
                    <a:pt x="525" y="389"/>
                  </a:cubicBezTo>
                  <a:cubicBezTo>
                    <a:pt x="571" y="434"/>
                    <a:pt x="640" y="480"/>
                    <a:pt x="685" y="503"/>
                  </a:cubicBezTo>
                  <a:cubicBezTo>
                    <a:pt x="754" y="548"/>
                    <a:pt x="799" y="594"/>
                    <a:pt x="868" y="640"/>
                  </a:cubicBezTo>
                  <a:cubicBezTo>
                    <a:pt x="891" y="662"/>
                    <a:pt x="913" y="685"/>
                    <a:pt x="936" y="685"/>
                  </a:cubicBezTo>
                  <a:cubicBezTo>
                    <a:pt x="1028" y="754"/>
                    <a:pt x="1096" y="799"/>
                    <a:pt x="1165" y="868"/>
                  </a:cubicBezTo>
                  <a:cubicBezTo>
                    <a:pt x="1233" y="914"/>
                    <a:pt x="1301" y="982"/>
                    <a:pt x="1370" y="1050"/>
                  </a:cubicBezTo>
                  <a:lnTo>
                    <a:pt x="1438" y="1050"/>
                  </a:lnTo>
                  <a:cubicBezTo>
                    <a:pt x="1461" y="1050"/>
                    <a:pt x="1484" y="1028"/>
                    <a:pt x="1507" y="1005"/>
                  </a:cubicBezTo>
                  <a:cubicBezTo>
                    <a:pt x="1507" y="982"/>
                    <a:pt x="1507" y="959"/>
                    <a:pt x="1507" y="936"/>
                  </a:cubicBezTo>
                  <a:cubicBezTo>
                    <a:pt x="1507" y="920"/>
                    <a:pt x="1496" y="905"/>
                    <a:pt x="1481" y="889"/>
                  </a:cubicBezTo>
                  <a:lnTo>
                    <a:pt x="1481" y="889"/>
                  </a:lnTo>
                  <a:cubicBezTo>
                    <a:pt x="1482" y="889"/>
                    <a:pt x="1483" y="890"/>
                    <a:pt x="1484" y="891"/>
                  </a:cubicBezTo>
                  <a:cubicBezTo>
                    <a:pt x="1468" y="875"/>
                    <a:pt x="1464" y="870"/>
                    <a:pt x="1462" y="869"/>
                  </a:cubicBezTo>
                  <a:lnTo>
                    <a:pt x="1462" y="869"/>
                  </a:lnTo>
                  <a:cubicBezTo>
                    <a:pt x="1469" y="875"/>
                    <a:pt x="1475" y="882"/>
                    <a:pt x="1481" y="889"/>
                  </a:cubicBezTo>
                  <a:lnTo>
                    <a:pt x="1481" y="889"/>
                  </a:lnTo>
                  <a:cubicBezTo>
                    <a:pt x="1391" y="821"/>
                    <a:pt x="1324" y="753"/>
                    <a:pt x="1256" y="685"/>
                  </a:cubicBezTo>
                  <a:cubicBezTo>
                    <a:pt x="1165" y="617"/>
                    <a:pt x="1096" y="571"/>
                    <a:pt x="1005" y="503"/>
                  </a:cubicBezTo>
                  <a:cubicBezTo>
                    <a:pt x="982" y="480"/>
                    <a:pt x="982" y="480"/>
                    <a:pt x="959" y="480"/>
                  </a:cubicBezTo>
                  <a:lnTo>
                    <a:pt x="982" y="480"/>
                  </a:lnTo>
                  <a:cubicBezTo>
                    <a:pt x="913" y="434"/>
                    <a:pt x="845" y="389"/>
                    <a:pt x="776" y="343"/>
                  </a:cubicBezTo>
                  <a:cubicBezTo>
                    <a:pt x="731" y="297"/>
                    <a:pt x="662" y="252"/>
                    <a:pt x="594" y="206"/>
                  </a:cubicBezTo>
                  <a:cubicBezTo>
                    <a:pt x="457" y="137"/>
                    <a:pt x="320" y="92"/>
                    <a:pt x="183" y="23"/>
                  </a:cubicBezTo>
                  <a:cubicBezTo>
                    <a:pt x="183" y="23"/>
                    <a:pt x="160" y="23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5"/>
            <p:cNvSpPr/>
            <p:nvPr/>
          </p:nvSpPr>
          <p:spPr>
            <a:xfrm>
              <a:off x="6706225" y="2205550"/>
              <a:ext cx="111875" cy="62775"/>
            </a:xfrm>
            <a:custGeom>
              <a:avLst/>
              <a:gdLst/>
              <a:ahLst/>
              <a:cxnLst/>
              <a:rect l="l" t="t" r="r" b="b"/>
              <a:pathLst>
                <a:path w="4475" h="2511" extrusionOk="0">
                  <a:moveTo>
                    <a:pt x="3744" y="0"/>
                  </a:moveTo>
                  <a:cubicBezTo>
                    <a:pt x="3630" y="0"/>
                    <a:pt x="3516" y="0"/>
                    <a:pt x="3425" y="23"/>
                  </a:cubicBezTo>
                  <a:cubicBezTo>
                    <a:pt x="3356" y="23"/>
                    <a:pt x="3265" y="46"/>
                    <a:pt x="3174" y="69"/>
                  </a:cubicBezTo>
                  <a:cubicBezTo>
                    <a:pt x="3105" y="69"/>
                    <a:pt x="3037" y="91"/>
                    <a:pt x="2945" y="91"/>
                  </a:cubicBezTo>
                  <a:cubicBezTo>
                    <a:pt x="2900" y="114"/>
                    <a:pt x="2831" y="114"/>
                    <a:pt x="2786" y="137"/>
                  </a:cubicBezTo>
                  <a:cubicBezTo>
                    <a:pt x="2763" y="137"/>
                    <a:pt x="2763" y="137"/>
                    <a:pt x="2740" y="114"/>
                  </a:cubicBezTo>
                  <a:lnTo>
                    <a:pt x="2603" y="114"/>
                  </a:lnTo>
                  <a:cubicBezTo>
                    <a:pt x="2534" y="137"/>
                    <a:pt x="2489" y="160"/>
                    <a:pt x="2443" y="183"/>
                  </a:cubicBezTo>
                  <a:cubicBezTo>
                    <a:pt x="2329" y="228"/>
                    <a:pt x="2192" y="297"/>
                    <a:pt x="2078" y="365"/>
                  </a:cubicBezTo>
                  <a:cubicBezTo>
                    <a:pt x="1964" y="411"/>
                    <a:pt x="1850" y="479"/>
                    <a:pt x="1736" y="525"/>
                  </a:cubicBezTo>
                  <a:lnTo>
                    <a:pt x="1644" y="571"/>
                  </a:lnTo>
                  <a:cubicBezTo>
                    <a:pt x="1530" y="639"/>
                    <a:pt x="1439" y="685"/>
                    <a:pt x="1348" y="753"/>
                  </a:cubicBezTo>
                  <a:cubicBezTo>
                    <a:pt x="1279" y="776"/>
                    <a:pt x="1233" y="799"/>
                    <a:pt x="1188" y="822"/>
                  </a:cubicBezTo>
                  <a:cubicBezTo>
                    <a:pt x="1119" y="868"/>
                    <a:pt x="1028" y="913"/>
                    <a:pt x="937" y="959"/>
                  </a:cubicBezTo>
                  <a:lnTo>
                    <a:pt x="845" y="1004"/>
                  </a:lnTo>
                  <a:cubicBezTo>
                    <a:pt x="777" y="1027"/>
                    <a:pt x="731" y="1050"/>
                    <a:pt x="686" y="1073"/>
                  </a:cubicBezTo>
                  <a:cubicBezTo>
                    <a:pt x="617" y="1119"/>
                    <a:pt x="526" y="1141"/>
                    <a:pt x="457" y="1164"/>
                  </a:cubicBezTo>
                  <a:cubicBezTo>
                    <a:pt x="412" y="1187"/>
                    <a:pt x="366" y="1210"/>
                    <a:pt x="320" y="1233"/>
                  </a:cubicBezTo>
                  <a:cubicBezTo>
                    <a:pt x="275" y="1256"/>
                    <a:pt x="252" y="1301"/>
                    <a:pt x="229" y="1324"/>
                  </a:cubicBezTo>
                  <a:cubicBezTo>
                    <a:pt x="206" y="1301"/>
                    <a:pt x="183" y="1301"/>
                    <a:pt x="161" y="1301"/>
                  </a:cubicBezTo>
                  <a:cubicBezTo>
                    <a:pt x="115" y="1301"/>
                    <a:pt x="69" y="1324"/>
                    <a:pt x="24" y="1370"/>
                  </a:cubicBezTo>
                  <a:cubicBezTo>
                    <a:pt x="24" y="1415"/>
                    <a:pt x="1" y="1461"/>
                    <a:pt x="24" y="1484"/>
                  </a:cubicBezTo>
                  <a:cubicBezTo>
                    <a:pt x="24" y="1529"/>
                    <a:pt x="47" y="1552"/>
                    <a:pt x="69" y="1575"/>
                  </a:cubicBezTo>
                  <a:cubicBezTo>
                    <a:pt x="161" y="1621"/>
                    <a:pt x="252" y="1689"/>
                    <a:pt x="320" y="1758"/>
                  </a:cubicBezTo>
                  <a:cubicBezTo>
                    <a:pt x="389" y="1803"/>
                    <a:pt x="457" y="1849"/>
                    <a:pt x="526" y="1895"/>
                  </a:cubicBezTo>
                  <a:cubicBezTo>
                    <a:pt x="617" y="1963"/>
                    <a:pt x="708" y="2009"/>
                    <a:pt x="823" y="2077"/>
                  </a:cubicBezTo>
                  <a:cubicBezTo>
                    <a:pt x="845" y="2100"/>
                    <a:pt x="868" y="2100"/>
                    <a:pt x="891" y="2123"/>
                  </a:cubicBezTo>
                  <a:cubicBezTo>
                    <a:pt x="914" y="2146"/>
                    <a:pt x="937" y="2146"/>
                    <a:pt x="960" y="2169"/>
                  </a:cubicBezTo>
                  <a:lnTo>
                    <a:pt x="1142" y="2283"/>
                  </a:lnTo>
                  <a:lnTo>
                    <a:pt x="1233" y="2328"/>
                  </a:lnTo>
                  <a:cubicBezTo>
                    <a:pt x="1256" y="2351"/>
                    <a:pt x="1302" y="2351"/>
                    <a:pt x="1348" y="2374"/>
                  </a:cubicBezTo>
                  <a:cubicBezTo>
                    <a:pt x="1370" y="2397"/>
                    <a:pt x="1370" y="2397"/>
                    <a:pt x="1393" y="2420"/>
                  </a:cubicBezTo>
                  <a:cubicBezTo>
                    <a:pt x="1416" y="2442"/>
                    <a:pt x="1462" y="2465"/>
                    <a:pt x="1484" y="2465"/>
                  </a:cubicBezTo>
                  <a:cubicBezTo>
                    <a:pt x="1530" y="2511"/>
                    <a:pt x="1576" y="2511"/>
                    <a:pt x="1621" y="2511"/>
                  </a:cubicBezTo>
                  <a:lnTo>
                    <a:pt x="1667" y="2511"/>
                  </a:lnTo>
                  <a:cubicBezTo>
                    <a:pt x="1713" y="2511"/>
                    <a:pt x="1736" y="2488"/>
                    <a:pt x="1781" y="2465"/>
                  </a:cubicBezTo>
                  <a:lnTo>
                    <a:pt x="1850" y="2420"/>
                  </a:lnTo>
                  <a:lnTo>
                    <a:pt x="1895" y="2397"/>
                  </a:lnTo>
                  <a:cubicBezTo>
                    <a:pt x="1941" y="2374"/>
                    <a:pt x="1987" y="2351"/>
                    <a:pt x="2032" y="2328"/>
                  </a:cubicBezTo>
                  <a:lnTo>
                    <a:pt x="2078" y="2305"/>
                  </a:lnTo>
                  <a:cubicBezTo>
                    <a:pt x="2146" y="2283"/>
                    <a:pt x="2192" y="2237"/>
                    <a:pt x="2238" y="2214"/>
                  </a:cubicBezTo>
                  <a:lnTo>
                    <a:pt x="2283" y="2191"/>
                  </a:lnTo>
                  <a:lnTo>
                    <a:pt x="2306" y="2169"/>
                  </a:lnTo>
                  <a:cubicBezTo>
                    <a:pt x="2352" y="2146"/>
                    <a:pt x="2420" y="2100"/>
                    <a:pt x="2466" y="2077"/>
                  </a:cubicBezTo>
                  <a:lnTo>
                    <a:pt x="2557" y="2032"/>
                  </a:lnTo>
                  <a:cubicBezTo>
                    <a:pt x="2603" y="2009"/>
                    <a:pt x="2649" y="1986"/>
                    <a:pt x="2694" y="1963"/>
                  </a:cubicBezTo>
                  <a:cubicBezTo>
                    <a:pt x="2740" y="1940"/>
                    <a:pt x="2786" y="1917"/>
                    <a:pt x="2831" y="1895"/>
                  </a:cubicBezTo>
                  <a:cubicBezTo>
                    <a:pt x="2877" y="1872"/>
                    <a:pt x="2922" y="1849"/>
                    <a:pt x="2968" y="1826"/>
                  </a:cubicBezTo>
                  <a:cubicBezTo>
                    <a:pt x="3014" y="1826"/>
                    <a:pt x="3037" y="1803"/>
                    <a:pt x="3082" y="1781"/>
                  </a:cubicBezTo>
                  <a:cubicBezTo>
                    <a:pt x="3105" y="1781"/>
                    <a:pt x="3128" y="1758"/>
                    <a:pt x="3151" y="1758"/>
                  </a:cubicBezTo>
                  <a:cubicBezTo>
                    <a:pt x="3242" y="1712"/>
                    <a:pt x="3333" y="1666"/>
                    <a:pt x="3379" y="1621"/>
                  </a:cubicBezTo>
                  <a:cubicBezTo>
                    <a:pt x="3447" y="1575"/>
                    <a:pt x="3470" y="1529"/>
                    <a:pt x="3516" y="1461"/>
                  </a:cubicBezTo>
                  <a:cubicBezTo>
                    <a:pt x="3562" y="1415"/>
                    <a:pt x="3584" y="1370"/>
                    <a:pt x="3607" y="1324"/>
                  </a:cubicBezTo>
                  <a:lnTo>
                    <a:pt x="3630" y="1301"/>
                  </a:lnTo>
                  <a:cubicBezTo>
                    <a:pt x="3653" y="1256"/>
                    <a:pt x="3676" y="1233"/>
                    <a:pt x="3699" y="1187"/>
                  </a:cubicBezTo>
                  <a:cubicBezTo>
                    <a:pt x="3744" y="1187"/>
                    <a:pt x="3767" y="1164"/>
                    <a:pt x="3813" y="1141"/>
                  </a:cubicBezTo>
                  <a:cubicBezTo>
                    <a:pt x="3858" y="1096"/>
                    <a:pt x="3927" y="1050"/>
                    <a:pt x="3972" y="1027"/>
                  </a:cubicBezTo>
                  <a:cubicBezTo>
                    <a:pt x="3995" y="982"/>
                    <a:pt x="4041" y="936"/>
                    <a:pt x="4064" y="913"/>
                  </a:cubicBezTo>
                  <a:lnTo>
                    <a:pt x="4087" y="868"/>
                  </a:lnTo>
                  <a:cubicBezTo>
                    <a:pt x="4132" y="845"/>
                    <a:pt x="4155" y="822"/>
                    <a:pt x="4201" y="799"/>
                  </a:cubicBezTo>
                  <a:cubicBezTo>
                    <a:pt x="4246" y="753"/>
                    <a:pt x="4269" y="731"/>
                    <a:pt x="4315" y="708"/>
                  </a:cubicBezTo>
                  <a:cubicBezTo>
                    <a:pt x="4338" y="685"/>
                    <a:pt x="4360" y="662"/>
                    <a:pt x="4360" y="639"/>
                  </a:cubicBezTo>
                  <a:cubicBezTo>
                    <a:pt x="4383" y="616"/>
                    <a:pt x="4406" y="594"/>
                    <a:pt x="4406" y="571"/>
                  </a:cubicBezTo>
                  <a:lnTo>
                    <a:pt x="4406" y="548"/>
                  </a:lnTo>
                  <a:cubicBezTo>
                    <a:pt x="4452" y="457"/>
                    <a:pt x="4475" y="343"/>
                    <a:pt x="4429" y="274"/>
                  </a:cubicBezTo>
                  <a:cubicBezTo>
                    <a:pt x="4383" y="160"/>
                    <a:pt x="4292" y="91"/>
                    <a:pt x="4178" y="46"/>
                  </a:cubicBezTo>
                  <a:cubicBezTo>
                    <a:pt x="4109" y="23"/>
                    <a:pt x="4041" y="23"/>
                    <a:pt x="3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5"/>
            <p:cNvSpPr/>
            <p:nvPr/>
          </p:nvSpPr>
          <p:spPr>
            <a:xfrm>
              <a:off x="6760450" y="2211825"/>
              <a:ext cx="22275" cy="40125"/>
            </a:xfrm>
            <a:custGeom>
              <a:avLst/>
              <a:gdLst/>
              <a:ahLst/>
              <a:cxnLst/>
              <a:rect l="l" t="t" r="r" b="b"/>
              <a:pathLst>
                <a:path w="891" h="1605" extrusionOk="0">
                  <a:moveTo>
                    <a:pt x="92" y="0"/>
                  </a:moveTo>
                  <a:cubicBezTo>
                    <a:pt x="69" y="0"/>
                    <a:pt x="46" y="0"/>
                    <a:pt x="23" y="23"/>
                  </a:cubicBezTo>
                  <a:cubicBezTo>
                    <a:pt x="0" y="46"/>
                    <a:pt x="0" y="69"/>
                    <a:pt x="0" y="92"/>
                  </a:cubicBezTo>
                  <a:cubicBezTo>
                    <a:pt x="0" y="114"/>
                    <a:pt x="0" y="137"/>
                    <a:pt x="23" y="160"/>
                  </a:cubicBezTo>
                  <a:cubicBezTo>
                    <a:pt x="23" y="160"/>
                    <a:pt x="46" y="183"/>
                    <a:pt x="46" y="183"/>
                  </a:cubicBezTo>
                  <a:cubicBezTo>
                    <a:pt x="137" y="297"/>
                    <a:pt x="206" y="434"/>
                    <a:pt x="274" y="571"/>
                  </a:cubicBezTo>
                  <a:cubicBezTo>
                    <a:pt x="297" y="617"/>
                    <a:pt x="320" y="662"/>
                    <a:pt x="343" y="708"/>
                  </a:cubicBezTo>
                  <a:cubicBezTo>
                    <a:pt x="365" y="753"/>
                    <a:pt x="388" y="776"/>
                    <a:pt x="411" y="822"/>
                  </a:cubicBezTo>
                  <a:cubicBezTo>
                    <a:pt x="434" y="868"/>
                    <a:pt x="457" y="913"/>
                    <a:pt x="480" y="936"/>
                  </a:cubicBezTo>
                  <a:cubicBezTo>
                    <a:pt x="502" y="1005"/>
                    <a:pt x="525" y="1050"/>
                    <a:pt x="548" y="1119"/>
                  </a:cubicBezTo>
                  <a:cubicBezTo>
                    <a:pt x="594" y="1187"/>
                    <a:pt x="617" y="1278"/>
                    <a:pt x="639" y="1370"/>
                  </a:cubicBezTo>
                  <a:cubicBezTo>
                    <a:pt x="662" y="1393"/>
                    <a:pt x="662" y="1415"/>
                    <a:pt x="662" y="1438"/>
                  </a:cubicBezTo>
                  <a:cubicBezTo>
                    <a:pt x="685" y="1461"/>
                    <a:pt x="685" y="1507"/>
                    <a:pt x="685" y="1530"/>
                  </a:cubicBezTo>
                  <a:cubicBezTo>
                    <a:pt x="704" y="1567"/>
                    <a:pt x="738" y="1604"/>
                    <a:pt x="774" y="1604"/>
                  </a:cubicBezTo>
                  <a:cubicBezTo>
                    <a:pt x="782" y="1604"/>
                    <a:pt x="791" y="1602"/>
                    <a:pt x="799" y="1598"/>
                  </a:cubicBezTo>
                  <a:cubicBezTo>
                    <a:pt x="868" y="1598"/>
                    <a:pt x="890" y="1530"/>
                    <a:pt x="890" y="1484"/>
                  </a:cubicBezTo>
                  <a:cubicBezTo>
                    <a:pt x="890" y="1461"/>
                    <a:pt x="868" y="1461"/>
                    <a:pt x="868" y="1438"/>
                  </a:cubicBezTo>
                  <a:cubicBezTo>
                    <a:pt x="868" y="1415"/>
                    <a:pt x="868" y="1393"/>
                    <a:pt x="845" y="1370"/>
                  </a:cubicBezTo>
                  <a:cubicBezTo>
                    <a:pt x="845" y="1324"/>
                    <a:pt x="822" y="1278"/>
                    <a:pt x="799" y="1233"/>
                  </a:cubicBezTo>
                  <a:cubicBezTo>
                    <a:pt x="753" y="1119"/>
                    <a:pt x="731" y="1027"/>
                    <a:pt x="685" y="913"/>
                  </a:cubicBezTo>
                  <a:cubicBezTo>
                    <a:pt x="639" y="822"/>
                    <a:pt x="594" y="731"/>
                    <a:pt x="548" y="639"/>
                  </a:cubicBezTo>
                  <a:cubicBezTo>
                    <a:pt x="525" y="617"/>
                    <a:pt x="502" y="571"/>
                    <a:pt x="480" y="525"/>
                  </a:cubicBezTo>
                  <a:cubicBezTo>
                    <a:pt x="457" y="480"/>
                    <a:pt x="434" y="457"/>
                    <a:pt x="411" y="411"/>
                  </a:cubicBezTo>
                  <a:cubicBezTo>
                    <a:pt x="365" y="343"/>
                    <a:pt x="343" y="274"/>
                    <a:pt x="297" y="206"/>
                  </a:cubicBezTo>
                  <a:cubicBezTo>
                    <a:pt x="274" y="183"/>
                    <a:pt x="251" y="160"/>
                    <a:pt x="229" y="114"/>
                  </a:cubicBezTo>
                  <a:cubicBezTo>
                    <a:pt x="206" y="92"/>
                    <a:pt x="206" y="46"/>
                    <a:pt x="160" y="23"/>
                  </a:cubicBezTo>
                  <a:cubicBezTo>
                    <a:pt x="137" y="0"/>
                    <a:pt x="114" y="0"/>
                    <a:pt x="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5"/>
            <p:cNvSpPr/>
            <p:nvPr/>
          </p:nvSpPr>
          <p:spPr>
            <a:xfrm>
              <a:off x="6340450" y="1829500"/>
              <a:ext cx="583800" cy="629425"/>
            </a:xfrm>
            <a:custGeom>
              <a:avLst/>
              <a:gdLst/>
              <a:ahLst/>
              <a:cxnLst/>
              <a:rect l="l" t="t" r="r" b="b"/>
              <a:pathLst>
                <a:path w="23352" h="25177" extrusionOk="0">
                  <a:moveTo>
                    <a:pt x="21000" y="343"/>
                  </a:moveTo>
                  <a:lnTo>
                    <a:pt x="21023" y="350"/>
                  </a:lnTo>
                  <a:lnTo>
                    <a:pt x="21023" y="350"/>
                  </a:lnTo>
                  <a:cubicBezTo>
                    <a:pt x="21023" y="346"/>
                    <a:pt x="21023" y="343"/>
                    <a:pt x="21023" y="343"/>
                  </a:cubicBezTo>
                  <a:close/>
                  <a:moveTo>
                    <a:pt x="17827" y="0"/>
                  </a:moveTo>
                  <a:cubicBezTo>
                    <a:pt x="17759" y="23"/>
                    <a:pt x="17668" y="23"/>
                    <a:pt x="17599" y="23"/>
                  </a:cubicBezTo>
                  <a:lnTo>
                    <a:pt x="17508" y="46"/>
                  </a:lnTo>
                  <a:cubicBezTo>
                    <a:pt x="17394" y="46"/>
                    <a:pt x="17302" y="46"/>
                    <a:pt x="17188" y="69"/>
                  </a:cubicBezTo>
                  <a:cubicBezTo>
                    <a:pt x="16823" y="114"/>
                    <a:pt x="16481" y="206"/>
                    <a:pt x="16138" y="297"/>
                  </a:cubicBezTo>
                  <a:lnTo>
                    <a:pt x="16024" y="343"/>
                  </a:lnTo>
                  <a:cubicBezTo>
                    <a:pt x="15910" y="366"/>
                    <a:pt x="15819" y="411"/>
                    <a:pt x="15705" y="434"/>
                  </a:cubicBezTo>
                  <a:cubicBezTo>
                    <a:pt x="15636" y="457"/>
                    <a:pt x="15591" y="480"/>
                    <a:pt x="15522" y="502"/>
                  </a:cubicBezTo>
                  <a:lnTo>
                    <a:pt x="15408" y="525"/>
                  </a:lnTo>
                  <a:cubicBezTo>
                    <a:pt x="15317" y="548"/>
                    <a:pt x="15225" y="571"/>
                    <a:pt x="15134" y="594"/>
                  </a:cubicBezTo>
                  <a:cubicBezTo>
                    <a:pt x="15043" y="639"/>
                    <a:pt x="14951" y="662"/>
                    <a:pt x="14860" y="685"/>
                  </a:cubicBezTo>
                  <a:cubicBezTo>
                    <a:pt x="14814" y="708"/>
                    <a:pt x="14746" y="731"/>
                    <a:pt x="14700" y="754"/>
                  </a:cubicBezTo>
                  <a:lnTo>
                    <a:pt x="14586" y="776"/>
                  </a:lnTo>
                  <a:lnTo>
                    <a:pt x="14518" y="799"/>
                  </a:lnTo>
                  <a:cubicBezTo>
                    <a:pt x="14449" y="822"/>
                    <a:pt x="14381" y="868"/>
                    <a:pt x="14312" y="890"/>
                  </a:cubicBezTo>
                  <a:cubicBezTo>
                    <a:pt x="14198" y="936"/>
                    <a:pt x="14061" y="982"/>
                    <a:pt x="13947" y="1005"/>
                  </a:cubicBezTo>
                  <a:cubicBezTo>
                    <a:pt x="13879" y="1027"/>
                    <a:pt x="13833" y="1050"/>
                    <a:pt x="13764" y="1073"/>
                  </a:cubicBezTo>
                  <a:lnTo>
                    <a:pt x="13673" y="1096"/>
                  </a:lnTo>
                  <a:cubicBezTo>
                    <a:pt x="13605" y="1119"/>
                    <a:pt x="13536" y="1142"/>
                    <a:pt x="13468" y="1187"/>
                  </a:cubicBezTo>
                  <a:cubicBezTo>
                    <a:pt x="13376" y="1210"/>
                    <a:pt x="13262" y="1256"/>
                    <a:pt x="13171" y="1301"/>
                  </a:cubicBezTo>
                  <a:cubicBezTo>
                    <a:pt x="13080" y="1347"/>
                    <a:pt x="12966" y="1415"/>
                    <a:pt x="12829" y="1484"/>
                  </a:cubicBezTo>
                  <a:cubicBezTo>
                    <a:pt x="12806" y="1507"/>
                    <a:pt x="12760" y="1530"/>
                    <a:pt x="12715" y="1552"/>
                  </a:cubicBezTo>
                  <a:cubicBezTo>
                    <a:pt x="12669" y="1575"/>
                    <a:pt x="12600" y="1598"/>
                    <a:pt x="12555" y="1621"/>
                  </a:cubicBezTo>
                  <a:cubicBezTo>
                    <a:pt x="12372" y="1735"/>
                    <a:pt x="12190" y="1849"/>
                    <a:pt x="12007" y="1963"/>
                  </a:cubicBezTo>
                  <a:cubicBezTo>
                    <a:pt x="11893" y="2009"/>
                    <a:pt x="11802" y="2077"/>
                    <a:pt x="11687" y="2146"/>
                  </a:cubicBezTo>
                  <a:cubicBezTo>
                    <a:pt x="11596" y="2192"/>
                    <a:pt x="11505" y="2237"/>
                    <a:pt x="11436" y="2283"/>
                  </a:cubicBezTo>
                  <a:cubicBezTo>
                    <a:pt x="11117" y="2488"/>
                    <a:pt x="10797" y="2694"/>
                    <a:pt x="10478" y="2945"/>
                  </a:cubicBezTo>
                  <a:cubicBezTo>
                    <a:pt x="10409" y="2990"/>
                    <a:pt x="10318" y="3059"/>
                    <a:pt x="10249" y="3105"/>
                  </a:cubicBezTo>
                  <a:cubicBezTo>
                    <a:pt x="10204" y="3150"/>
                    <a:pt x="10158" y="3196"/>
                    <a:pt x="10112" y="3219"/>
                  </a:cubicBezTo>
                  <a:lnTo>
                    <a:pt x="10044" y="3287"/>
                  </a:lnTo>
                  <a:lnTo>
                    <a:pt x="9953" y="3356"/>
                  </a:lnTo>
                  <a:cubicBezTo>
                    <a:pt x="9816" y="3470"/>
                    <a:pt x="9679" y="3584"/>
                    <a:pt x="9565" y="3698"/>
                  </a:cubicBezTo>
                  <a:lnTo>
                    <a:pt x="9542" y="3721"/>
                  </a:lnTo>
                  <a:lnTo>
                    <a:pt x="9496" y="3744"/>
                  </a:lnTo>
                  <a:lnTo>
                    <a:pt x="9451" y="3789"/>
                  </a:lnTo>
                  <a:cubicBezTo>
                    <a:pt x="9405" y="3835"/>
                    <a:pt x="9359" y="3881"/>
                    <a:pt x="9314" y="3903"/>
                  </a:cubicBezTo>
                  <a:lnTo>
                    <a:pt x="9131" y="4063"/>
                  </a:lnTo>
                  <a:cubicBezTo>
                    <a:pt x="9040" y="4154"/>
                    <a:pt x="8926" y="4246"/>
                    <a:pt x="8834" y="4337"/>
                  </a:cubicBezTo>
                  <a:lnTo>
                    <a:pt x="8811" y="4360"/>
                  </a:lnTo>
                  <a:cubicBezTo>
                    <a:pt x="8789" y="4383"/>
                    <a:pt x="8766" y="4383"/>
                    <a:pt x="8743" y="4406"/>
                  </a:cubicBezTo>
                  <a:lnTo>
                    <a:pt x="8720" y="4428"/>
                  </a:lnTo>
                  <a:lnTo>
                    <a:pt x="8720" y="4451"/>
                  </a:lnTo>
                  <a:cubicBezTo>
                    <a:pt x="8674" y="4474"/>
                    <a:pt x="8652" y="4497"/>
                    <a:pt x="8606" y="4543"/>
                  </a:cubicBezTo>
                  <a:cubicBezTo>
                    <a:pt x="8446" y="4679"/>
                    <a:pt x="8286" y="4816"/>
                    <a:pt x="8149" y="4976"/>
                  </a:cubicBezTo>
                  <a:lnTo>
                    <a:pt x="8081" y="5045"/>
                  </a:lnTo>
                  <a:cubicBezTo>
                    <a:pt x="8013" y="5090"/>
                    <a:pt x="7967" y="5136"/>
                    <a:pt x="7921" y="5204"/>
                  </a:cubicBezTo>
                  <a:lnTo>
                    <a:pt x="7830" y="5296"/>
                  </a:lnTo>
                  <a:cubicBezTo>
                    <a:pt x="7784" y="5319"/>
                    <a:pt x="7739" y="5364"/>
                    <a:pt x="7693" y="5410"/>
                  </a:cubicBezTo>
                  <a:cubicBezTo>
                    <a:pt x="7556" y="5547"/>
                    <a:pt x="7442" y="5707"/>
                    <a:pt x="7305" y="5866"/>
                  </a:cubicBezTo>
                  <a:lnTo>
                    <a:pt x="7282" y="5889"/>
                  </a:lnTo>
                  <a:lnTo>
                    <a:pt x="7008" y="6209"/>
                  </a:lnTo>
                  <a:lnTo>
                    <a:pt x="6848" y="6391"/>
                  </a:lnTo>
                  <a:lnTo>
                    <a:pt x="6460" y="6848"/>
                  </a:lnTo>
                  <a:lnTo>
                    <a:pt x="6072" y="7327"/>
                  </a:lnTo>
                  <a:lnTo>
                    <a:pt x="6050" y="7350"/>
                  </a:lnTo>
                  <a:cubicBezTo>
                    <a:pt x="5981" y="7419"/>
                    <a:pt x="5935" y="7487"/>
                    <a:pt x="5867" y="7555"/>
                  </a:cubicBezTo>
                  <a:cubicBezTo>
                    <a:pt x="5844" y="7601"/>
                    <a:pt x="5798" y="7647"/>
                    <a:pt x="5776" y="7692"/>
                  </a:cubicBezTo>
                  <a:cubicBezTo>
                    <a:pt x="5730" y="7738"/>
                    <a:pt x="5684" y="7784"/>
                    <a:pt x="5662" y="7852"/>
                  </a:cubicBezTo>
                  <a:lnTo>
                    <a:pt x="5593" y="7943"/>
                  </a:lnTo>
                  <a:cubicBezTo>
                    <a:pt x="5479" y="8080"/>
                    <a:pt x="5388" y="8217"/>
                    <a:pt x="5296" y="8354"/>
                  </a:cubicBezTo>
                  <a:cubicBezTo>
                    <a:pt x="5205" y="8491"/>
                    <a:pt x="5114" y="8651"/>
                    <a:pt x="5000" y="8788"/>
                  </a:cubicBezTo>
                  <a:lnTo>
                    <a:pt x="4840" y="9039"/>
                  </a:lnTo>
                  <a:cubicBezTo>
                    <a:pt x="4657" y="9290"/>
                    <a:pt x="4497" y="9541"/>
                    <a:pt x="4360" y="9792"/>
                  </a:cubicBezTo>
                  <a:lnTo>
                    <a:pt x="4338" y="9815"/>
                  </a:lnTo>
                  <a:lnTo>
                    <a:pt x="4246" y="9929"/>
                  </a:lnTo>
                  <a:lnTo>
                    <a:pt x="4178" y="10066"/>
                  </a:lnTo>
                  <a:lnTo>
                    <a:pt x="4132" y="10112"/>
                  </a:lnTo>
                  <a:lnTo>
                    <a:pt x="4087" y="10203"/>
                  </a:lnTo>
                  <a:lnTo>
                    <a:pt x="4018" y="10317"/>
                  </a:lnTo>
                  <a:lnTo>
                    <a:pt x="3995" y="10340"/>
                  </a:lnTo>
                  <a:lnTo>
                    <a:pt x="3858" y="10568"/>
                  </a:lnTo>
                  <a:lnTo>
                    <a:pt x="3767" y="10705"/>
                  </a:lnTo>
                  <a:cubicBezTo>
                    <a:pt x="3653" y="10888"/>
                    <a:pt x="3539" y="11071"/>
                    <a:pt x="3447" y="11253"/>
                  </a:cubicBezTo>
                  <a:cubicBezTo>
                    <a:pt x="3333" y="11459"/>
                    <a:pt x="3242" y="11641"/>
                    <a:pt x="3151" y="11824"/>
                  </a:cubicBezTo>
                  <a:lnTo>
                    <a:pt x="3082" y="11938"/>
                  </a:lnTo>
                  <a:cubicBezTo>
                    <a:pt x="3014" y="12075"/>
                    <a:pt x="2968" y="12189"/>
                    <a:pt x="2900" y="12326"/>
                  </a:cubicBezTo>
                  <a:cubicBezTo>
                    <a:pt x="2854" y="12394"/>
                    <a:pt x="2831" y="12486"/>
                    <a:pt x="2786" y="12577"/>
                  </a:cubicBezTo>
                  <a:cubicBezTo>
                    <a:pt x="2740" y="12668"/>
                    <a:pt x="2717" y="12760"/>
                    <a:pt x="2671" y="12851"/>
                  </a:cubicBezTo>
                  <a:cubicBezTo>
                    <a:pt x="2603" y="12965"/>
                    <a:pt x="2557" y="13079"/>
                    <a:pt x="2512" y="13216"/>
                  </a:cubicBezTo>
                  <a:lnTo>
                    <a:pt x="2443" y="13376"/>
                  </a:lnTo>
                  <a:cubicBezTo>
                    <a:pt x="2420" y="13422"/>
                    <a:pt x="2397" y="13467"/>
                    <a:pt x="2375" y="13513"/>
                  </a:cubicBezTo>
                  <a:cubicBezTo>
                    <a:pt x="2352" y="13559"/>
                    <a:pt x="2329" y="13604"/>
                    <a:pt x="2306" y="13673"/>
                  </a:cubicBezTo>
                  <a:lnTo>
                    <a:pt x="2261" y="13741"/>
                  </a:lnTo>
                  <a:cubicBezTo>
                    <a:pt x="2238" y="13810"/>
                    <a:pt x="2215" y="13878"/>
                    <a:pt x="2169" y="13947"/>
                  </a:cubicBezTo>
                  <a:cubicBezTo>
                    <a:pt x="1987" y="14357"/>
                    <a:pt x="1827" y="14723"/>
                    <a:pt x="1690" y="15088"/>
                  </a:cubicBezTo>
                  <a:cubicBezTo>
                    <a:pt x="1644" y="15225"/>
                    <a:pt x="1599" y="15339"/>
                    <a:pt x="1553" y="15476"/>
                  </a:cubicBezTo>
                  <a:lnTo>
                    <a:pt x="1507" y="15567"/>
                  </a:lnTo>
                  <a:cubicBezTo>
                    <a:pt x="1462" y="15681"/>
                    <a:pt x="1439" y="15773"/>
                    <a:pt x="1393" y="15864"/>
                  </a:cubicBezTo>
                  <a:cubicBezTo>
                    <a:pt x="1370" y="15955"/>
                    <a:pt x="1348" y="16024"/>
                    <a:pt x="1325" y="16092"/>
                  </a:cubicBezTo>
                  <a:lnTo>
                    <a:pt x="1279" y="16183"/>
                  </a:lnTo>
                  <a:cubicBezTo>
                    <a:pt x="1233" y="16320"/>
                    <a:pt x="1188" y="16457"/>
                    <a:pt x="1142" y="16594"/>
                  </a:cubicBezTo>
                  <a:cubicBezTo>
                    <a:pt x="1119" y="16640"/>
                    <a:pt x="1096" y="16708"/>
                    <a:pt x="1074" y="16754"/>
                  </a:cubicBezTo>
                  <a:lnTo>
                    <a:pt x="1051" y="16845"/>
                  </a:lnTo>
                  <a:cubicBezTo>
                    <a:pt x="1005" y="16937"/>
                    <a:pt x="982" y="17051"/>
                    <a:pt x="959" y="17142"/>
                  </a:cubicBezTo>
                  <a:lnTo>
                    <a:pt x="959" y="17119"/>
                  </a:lnTo>
                  <a:cubicBezTo>
                    <a:pt x="914" y="17279"/>
                    <a:pt x="868" y="17439"/>
                    <a:pt x="823" y="17599"/>
                  </a:cubicBezTo>
                  <a:lnTo>
                    <a:pt x="754" y="17804"/>
                  </a:lnTo>
                  <a:lnTo>
                    <a:pt x="708" y="18032"/>
                  </a:lnTo>
                  <a:cubicBezTo>
                    <a:pt x="663" y="18192"/>
                    <a:pt x="617" y="18375"/>
                    <a:pt x="549" y="18534"/>
                  </a:cubicBezTo>
                  <a:lnTo>
                    <a:pt x="571" y="18512"/>
                  </a:lnTo>
                  <a:lnTo>
                    <a:pt x="571" y="18512"/>
                  </a:lnTo>
                  <a:cubicBezTo>
                    <a:pt x="526" y="18603"/>
                    <a:pt x="503" y="18694"/>
                    <a:pt x="480" y="18808"/>
                  </a:cubicBezTo>
                  <a:cubicBezTo>
                    <a:pt x="457" y="18854"/>
                    <a:pt x="435" y="18922"/>
                    <a:pt x="435" y="18968"/>
                  </a:cubicBezTo>
                  <a:lnTo>
                    <a:pt x="389" y="19105"/>
                  </a:lnTo>
                  <a:lnTo>
                    <a:pt x="366" y="19151"/>
                  </a:lnTo>
                  <a:cubicBezTo>
                    <a:pt x="343" y="19242"/>
                    <a:pt x="320" y="19310"/>
                    <a:pt x="298" y="19402"/>
                  </a:cubicBezTo>
                  <a:cubicBezTo>
                    <a:pt x="275" y="19493"/>
                    <a:pt x="252" y="19607"/>
                    <a:pt x="229" y="19698"/>
                  </a:cubicBezTo>
                  <a:cubicBezTo>
                    <a:pt x="183" y="19904"/>
                    <a:pt x="161" y="20087"/>
                    <a:pt x="115" y="20269"/>
                  </a:cubicBezTo>
                  <a:lnTo>
                    <a:pt x="115" y="20315"/>
                  </a:lnTo>
                  <a:cubicBezTo>
                    <a:pt x="92" y="20406"/>
                    <a:pt x="69" y="20475"/>
                    <a:pt x="46" y="20566"/>
                  </a:cubicBezTo>
                  <a:cubicBezTo>
                    <a:pt x="46" y="20612"/>
                    <a:pt x="24" y="20680"/>
                    <a:pt x="24" y="20726"/>
                  </a:cubicBezTo>
                  <a:cubicBezTo>
                    <a:pt x="24" y="20748"/>
                    <a:pt x="24" y="20794"/>
                    <a:pt x="24" y="20817"/>
                  </a:cubicBezTo>
                  <a:cubicBezTo>
                    <a:pt x="1" y="20863"/>
                    <a:pt x="1" y="20885"/>
                    <a:pt x="1" y="20908"/>
                  </a:cubicBezTo>
                  <a:cubicBezTo>
                    <a:pt x="1" y="20954"/>
                    <a:pt x="1" y="21000"/>
                    <a:pt x="46" y="21045"/>
                  </a:cubicBezTo>
                  <a:lnTo>
                    <a:pt x="69" y="21136"/>
                  </a:lnTo>
                  <a:lnTo>
                    <a:pt x="115" y="21228"/>
                  </a:lnTo>
                  <a:cubicBezTo>
                    <a:pt x="138" y="21319"/>
                    <a:pt x="183" y="21388"/>
                    <a:pt x="229" y="21479"/>
                  </a:cubicBezTo>
                  <a:lnTo>
                    <a:pt x="275" y="21525"/>
                  </a:lnTo>
                  <a:lnTo>
                    <a:pt x="298" y="21593"/>
                  </a:lnTo>
                  <a:cubicBezTo>
                    <a:pt x="320" y="21616"/>
                    <a:pt x="320" y="21639"/>
                    <a:pt x="343" y="21661"/>
                  </a:cubicBezTo>
                  <a:lnTo>
                    <a:pt x="366" y="21707"/>
                  </a:lnTo>
                  <a:cubicBezTo>
                    <a:pt x="412" y="21798"/>
                    <a:pt x="457" y="21867"/>
                    <a:pt x="503" y="21935"/>
                  </a:cubicBezTo>
                  <a:lnTo>
                    <a:pt x="571" y="22049"/>
                  </a:lnTo>
                  <a:lnTo>
                    <a:pt x="640" y="22141"/>
                  </a:lnTo>
                  <a:lnTo>
                    <a:pt x="686" y="22209"/>
                  </a:lnTo>
                  <a:cubicBezTo>
                    <a:pt x="731" y="22255"/>
                    <a:pt x="754" y="22323"/>
                    <a:pt x="800" y="22369"/>
                  </a:cubicBezTo>
                  <a:cubicBezTo>
                    <a:pt x="914" y="22529"/>
                    <a:pt x="1051" y="22666"/>
                    <a:pt x="1188" y="22803"/>
                  </a:cubicBezTo>
                  <a:lnTo>
                    <a:pt x="1165" y="22780"/>
                  </a:lnTo>
                  <a:lnTo>
                    <a:pt x="1165" y="22780"/>
                  </a:lnTo>
                  <a:cubicBezTo>
                    <a:pt x="1211" y="22826"/>
                    <a:pt x="1256" y="22894"/>
                    <a:pt x="1302" y="22940"/>
                  </a:cubicBezTo>
                  <a:lnTo>
                    <a:pt x="1370" y="23031"/>
                  </a:lnTo>
                  <a:cubicBezTo>
                    <a:pt x="1439" y="23099"/>
                    <a:pt x="1530" y="23191"/>
                    <a:pt x="1599" y="23259"/>
                  </a:cubicBezTo>
                  <a:lnTo>
                    <a:pt x="1667" y="23328"/>
                  </a:lnTo>
                  <a:cubicBezTo>
                    <a:pt x="1736" y="23396"/>
                    <a:pt x="1781" y="23465"/>
                    <a:pt x="1850" y="23510"/>
                  </a:cubicBezTo>
                  <a:cubicBezTo>
                    <a:pt x="1918" y="23579"/>
                    <a:pt x="1964" y="23647"/>
                    <a:pt x="2032" y="23716"/>
                  </a:cubicBezTo>
                  <a:cubicBezTo>
                    <a:pt x="2101" y="23761"/>
                    <a:pt x="2146" y="23830"/>
                    <a:pt x="2192" y="23876"/>
                  </a:cubicBezTo>
                  <a:cubicBezTo>
                    <a:pt x="2238" y="23921"/>
                    <a:pt x="2283" y="23967"/>
                    <a:pt x="2329" y="24012"/>
                  </a:cubicBezTo>
                  <a:lnTo>
                    <a:pt x="2397" y="24081"/>
                  </a:lnTo>
                  <a:cubicBezTo>
                    <a:pt x="2489" y="24172"/>
                    <a:pt x="2603" y="24286"/>
                    <a:pt x="2717" y="24378"/>
                  </a:cubicBezTo>
                  <a:lnTo>
                    <a:pt x="2763" y="24401"/>
                  </a:lnTo>
                  <a:cubicBezTo>
                    <a:pt x="2831" y="24469"/>
                    <a:pt x="2900" y="24537"/>
                    <a:pt x="2968" y="24606"/>
                  </a:cubicBezTo>
                  <a:cubicBezTo>
                    <a:pt x="3037" y="24652"/>
                    <a:pt x="3082" y="24697"/>
                    <a:pt x="3128" y="24743"/>
                  </a:cubicBezTo>
                  <a:cubicBezTo>
                    <a:pt x="3196" y="24789"/>
                    <a:pt x="3242" y="24834"/>
                    <a:pt x="3288" y="24880"/>
                  </a:cubicBezTo>
                  <a:lnTo>
                    <a:pt x="3310" y="24903"/>
                  </a:lnTo>
                  <a:cubicBezTo>
                    <a:pt x="3333" y="24925"/>
                    <a:pt x="3356" y="24948"/>
                    <a:pt x="3402" y="24971"/>
                  </a:cubicBezTo>
                  <a:lnTo>
                    <a:pt x="3425" y="25017"/>
                  </a:lnTo>
                  <a:cubicBezTo>
                    <a:pt x="3425" y="25040"/>
                    <a:pt x="3447" y="25062"/>
                    <a:pt x="3447" y="25085"/>
                  </a:cubicBezTo>
                  <a:cubicBezTo>
                    <a:pt x="3470" y="25131"/>
                    <a:pt x="3539" y="25177"/>
                    <a:pt x="3584" y="25177"/>
                  </a:cubicBezTo>
                  <a:lnTo>
                    <a:pt x="3630" y="25177"/>
                  </a:lnTo>
                  <a:cubicBezTo>
                    <a:pt x="3699" y="25154"/>
                    <a:pt x="3744" y="25085"/>
                    <a:pt x="3744" y="25017"/>
                  </a:cubicBezTo>
                  <a:cubicBezTo>
                    <a:pt x="3744" y="24971"/>
                    <a:pt x="3767" y="24925"/>
                    <a:pt x="3767" y="24880"/>
                  </a:cubicBezTo>
                  <a:cubicBezTo>
                    <a:pt x="3790" y="24834"/>
                    <a:pt x="3790" y="24766"/>
                    <a:pt x="3813" y="24720"/>
                  </a:cubicBezTo>
                  <a:cubicBezTo>
                    <a:pt x="3858" y="24560"/>
                    <a:pt x="3904" y="24401"/>
                    <a:pt x="3950" y="24241"/>
                  </a:cubicBezTo>
                  <a:cubicBezTo>
                    <a:pt x="3995" y="24081"/>
                    <a:pt x="4041" y="23898"/>
                    <a:pt x="4109" y="23739"/>
                  </a:cubicBezTo>
                  <a:cubicBezTo>
                    <a:pt x="4132" y="23602"/>
                    <a:pt x="4201" y="23465"/>
                    <a:pt x="4246" y="23328"/>
                  </a:cubicBezTo>
                  <a:lnTo>
                    <a:pt x="4269" y="23259"/>
                  </a:lnTo>
                  <a:lnTo>
                    <a:pt x="4292" y="23168"/>
                  </a:lnTo>
                  <a:cubicBezTo>
                    <a:pt x="4360" y="23031"/>
                    <a:pt x="4406" y="22871"/>
                    <a:pt x="4475" y="22734"/>
                  </a:cubicBezTo>
                  <a:cubicBezTo>
                    <a:pt x="4497" y="22689"/>
                    <a:pt x="4520" y="22643"/>
                    <a:pt x="4543" y="22597"/>
                  </a:cubicBezTo>
                  <a:cubicBezTo>
                    <a:pt x="4566" y="22552"/>
                    <a:pt x="4566" y="22506"/>
                    <a:pt x="4520" y="22483"/>
                  </a:cubicBezTo>
                  <a:cubicBezTo>
                    <a:pt x="4497" y="22460"/>
                    <a:pt x="4497" y="22460"/>
                    <a:pt x="4475" y="22460"/>
                  </a:cubicBezTo>
                  <a:cubicBezTo>
                    <a:pt x="4429" y="22460"/>
                    <a:pt x="4406" y="22483"/>
                    <a:pt x="4406" y="22506"/>
                  </a:cubicBezTo>
                  <a:cubicBezTo>
                    <a:pt x="4360" y="22460"/>
                    <a:pt x="4315" y="22438"/>
                    <a:pt x="4269" y="22392"/>
                  </a:cubicBezTo>
                  <a:cubicBezTo>
                    <a:pt x="4246" y="22369"/>
                    <a:pt x="4224" y="22346"/>
                    <a:pt x="4201" y="22346"/>
                  </a:cubicBezTo>
                  <a:lnTo>
                    <a:pt x="4132" y="22301"/>
                  </a:lnTo>
                  <a:cubicBezTo>
                    <a:pt x="4087" y="22255"/>
                    <a:pt x="4041" y="22209"/>
                    <a:pt x="3995" y="22186"/>
                  </a:cubicBezTo>
                  <a:lnTo>
                    <a:pt x="3950" y="22141"/>
                  </a:lnTo>
                  <a:cubicBezTo>
                    <a:pt x="3904" y="22118"/>
                    <a:pt x="3881" y="22095"/>
                    <a:pt x="3858" y="22072"/>
                  </a:cubicBezTo>
                  <a:cubicBezTo>
                    <a:pt x="3813" y="22027"/>
                    <a:pt x="3767" y="22004"/>
                    <a:pt x="3744" y="21981"/>
                  </a:cubicBezTo>
                  <a:cubicBezTo>
                    <a:pt x="3699" y="21935"/>
                    <a:pt x="3653" y="21890"/>
                    <a:pt x="3607" y="21844"/>
                  </a:cubicBezTo>
                  <a:lnTo>
                    <a:pt x="3562" y="21798"/>
                  </a:lnTo>
                  <a:cubicBezTo>
                    <a:pt x="3516" y="21753"/>
                    <a:pt x="3447" y="21707"/>
                    <a:pt x="3402" y="21661"/>
                  </a:cubicBezTo>
                  <a:lnTo>
                    <a:pt x="3333" y="21616"/>
                  </a:lnTo>
                  <a:cubicBezTo>
                    <a:pt x="3196" y="21502"/>
                    <a:pt x="3059" y="21365"/>
                    <a:pt x="2900" y="21251"/>
                  </a:cubicBezTo>
                  <a:lnTo>
                    <a:pt x="2854" y="21228"/>
                  </a:lnTo>
                  <a:cubicBezTo>
                    <a:pt x="2808" y="21182"/>
                    <a:pt x="2740" y="21136"/>
                    <a:pt x="2671" y="21068"/>
                  </a:cubicBezTo>
                  <a:cubicBezTo>
                    <a:pt x="2603" y="21022"/>
                    <a:pt x="2512" y="20954"/>
                    <a:pt x="2443" y="20908"/>
                  </a:cubicBezTo>
                  <a:cubicBezTo>
                    <a:pt x="2397" y="20863"/>
                    <a:pt x="2352" y="20840"/>
                    <a:pt x="2306" y="20794"/>
                  </a:cubicBezTo>
                  <a:cubicBezTo>
                    <a:pt x="2283" y="20771"/>
                    <a:pt x="2238" y="20726"/>
                    <a:pt x="2215" y="20703"/>
                  </a:cubicBezTo>
                  <a:lnTo>
                    <a:pt x="2146" y="20657"/>
                  </a:lnTo>
                  <a:cubicBezTo>
                    <a:pt x="2101" y="20612"/>
                    <a:pt x="2055" y="20566"/>
                    <a:pt x="2009" y="20543"/>
                  </a:cubicBezTo>
                  <a:cubicBezTo>
                    <a:pt x="2009" y="20520"/>
                    <a:pt x="2009" y="20497"/>
                    <a:pt x="2009" y="20475"/>
                  </a:cubicBezTo>
                  <a:cubicBezTo>
                    <a:pt x="2009" y="20452"/>
                    <a:pt x="2009" y="20452"/>
                    <a:pt x="2009" y="20429"/>
                  </a:cubicBezTo>
                  <a:cubicBezTo>
                    <a:pt x="2009" y="20406"/>
                    <a:pt x="2009" y="20406"/>
                    <a:pt x="2009" y="20383"/>
                  </a:cubicBezTo>
                  <a:cubicBezTo>
                    <a:pt x="1987" y="20338"/>
                    <a:pt x="1964" y="20269"/>
                    <a:pt x="1987" y="20201"/>
                  </a:cubicBezTo>
                  <a:cubicBezTo>
                    <a:pt x="1987" y="20155"/>
                    <a:pt x="2009" y="20087"/>
                    <a:pt x="2009" y="20018"/>
                  </a:cubicBezTo>
                  <a:cubicBezTo>
                    <a:pt x="2032" y="19972"/>
                    <a:pt x="2032" y="19950"/>
                    <a:pt x="2032" y="19904"/>
                  </a:cubicBezTo>
                  <a:cubicBezTo>
                    <a:pt x="2032" y="19790"/>
                    <a:pt x="2055" y="19653"/>
                    <a:pt x="2078" y="19539"/>
                  </a:cubicBezTo>
                  <a:cubicBezTo>
                    <a:pt x="2101" y="19379"/>
                    <a:pt x="2146" y="19242"/>
                    <a:pt x="2192" y="19082"/>
                  </a:cubicBezTo>
                  <a:cubicBezTo>
                    <a:pt x="2238" y="18922"/>
                    <a:pt x="2283" y="18740"/>
                    <a:pt x="2352" y="18580"/>
                  </a:cubicBezTo>
                  <a:lnTo>
                    <a:pt x="2352" y="18534"/>
                  </a:lnTo>
                  <a:cubicBezTo>
                    <a:pt x="2466" y="18215"/>
                    <a:pt x="2580" y="17872"/>
                    <a:pt x="2694" y="17553"/>
                  </a:cubicBezTo>
                  <a:cubicBezTo>
                    <a:pt x="2763" y="17393"/>
                    <a:pt x="2831" y="17211"/>
                    <a:pt x="2922" y="17028"/>
                  </a:cubicBezTo>
                  <a:lnTo>
                    <a:pt x="2991" y="16868"/>
                  </a:lnTo>
                  <a:cubicBezTo>
                    <a:pt x="3054" y="16763"/>
                    <a:pt x="3098" y="16658"/>
                    <a:pt x="3140" y="16553"/>
                  </a:cubicBezTo>
                  <a:lnTo>
                    <a:pt x="3140" y="16553"/>
                  </a:lnTo>
                  <a:cubicBezTo>
                    <a:pt x="3181" y="16487"/>
                    <a:pt x="3221" y="16404"/>
                    <a:pt x="3242" y="16320"/>
                  </a:cubicBezTo>
                  <a:lnTo>
                    <a:pt x="3310" y="16206"/>
                  </a:lnTo>
                  <a:cubicBezTo>
                    <a:pt x="3310" y="16183"/>
                    <a:pt x="3333" y="16161"/>
                    <a:pt x="3333" y="16115"/>
                  </a:cubicBezTo>
                  <a:lnTo>
                    <a:pt x="3356" y="16092"/>
                  </a:lnTo>
                  <a:lnTo>
                    <a:pt x="3425" y="15955"/>
                  </a:lnTo>
                  <a:cubicBezTo>
                    <a:pt x="3493" y="15795"/>
                    <a:pt x="3562" y="15658"/>
                    <a:pt x="3653" y="15521"/>
                  </a:cubicBezTo>
                  <a:cubicBezTo>
                    <a:pt x="3676" y="15430"/>
                    <a:pt x="3721" y="15339"/>
                    <a:pt x="3767" y="15248"/>
                  </a:cubicBezTo>
                  <a:cubicBezTo>
                    <a:pt x="3835" y="15133"/>
                    <a:pt x="3904" y="14996"/>
                    <a:pt x="3972" y="14882"/>
                  </a:cubicBezTo>
                  <a:lnTo>
                    <a:pt x="4018" y="14768"/>
                  </a:lnTo>
                  <a:lnTo>
                    <a:pt x="4041" y="14700"/>
                  </a:lnTo>
                  <a:cubicBezTo>
                    <a:pt x="4246" y="14289"/>
                    <a:pt x="4429" y="13992"/>
                    <a:pt x="4612" y="13695"/>
                  </a:cubicBezTo>
                  <a:cubicBezTo>
                    <a:pt x="4612" y="13673"/>
                    <a:pt x="4634" y="13650"/>
                    <a:pt x="4657" y="13604"/>
                  </a:cubicBezTo>
                  <a:cubicBezTo>
                    <a:pt x="4703" y="13536"/>
                    <a:pt x="4748" y="13467"/>
                    <a:pt x="4794" y="13399"/>
                  </a:cubicBezTo>
                  <a:cubicBezTo>
                    <a:pt x="4863" y="13262"/>
                    <a:pt x="4954" y="13125"/>
                    <a:pt x="5091" y="12942"/>
                  </a:cubicBezTo>
                  <a:cubicBezTo>
                    <a:pt x="5205" y="12782"/>
                    <a:pt x="5319" y="12623"/>
                    <a:pt x="5433" y="12486"/>
                  </a:cubicBezTo>
                  <a:lnTo>
                    <a:pt x="5456" y="12440"/>
                  </a:lnTo>
                  <a:cubicBezTo>
                    <a:pt x="5479" y="12394"/>
                    <a:pt x="5502" y="12372"/>
                    <a:pt x="5525" y="12326"/>
                  </a:cubicBezTo>
                  <a:cubicBezTo>
                    <a:pt x="5639" y="12189"/>
                    <a:pt x="5753" y="12029"/>
                    <a:pt x="5867" y="11869"/>
                  </a:cubicBezTo>
                  <a:lnTo>
                    <a:pt x="5935" y="11801"/>
                  </a:lnTo>
                  <a:cubicBezTo>
                    <a:pt x="5958" y="11778"/>
                    <a:pt x="5981" y="11755"/>
                    <a:pt x="6004" y="11732"/>
                  </a:cubicBezTo>
                  <a:cubicBezTo>
                    <a:pt x="6072" y="11641"/>
                    <a:pt x="6141" y="11527"/>
                    <a:pt x="6209" y="11436"/>
                  </a:cubicBezTo>
                  <a:lnTo>
                    <a:pt x="6255" y="11390"/>
                  </a:lnTo>
                  <a:lnTo>
                    <a:pt x="6278" y="11367"/>
                  </a:lnTo>
                  <a:cubicBezTo>
                    <a:pt x="6369" y="11230"/>
                    <a:pt x="6460" y="11116"/>
                    <a:pt x="6575" y="10979"/>
                  </a:cubicBezTo>
                  <a:cubicBezTo>
                    <a:pt x="6666" y="10888"/>
                    <a:pt x="6757" y="10797"/>
                    <a:pt x="6848" y="10705"/>
                  </a:cubicBezTo>
                  <a:cubicBezTo>
                    <a:pt x="6871" y="10683"/>
                    <a:pt x="6871" y="10683"/>
                    <a:pt x="6894" y="10683"/>
                  </a:cubicBezTo>
                  <a:cubicBezTo>
                    <a:pt x="6917" y="10637"/>
                    <a:pt x="6940" y="10614"/>
                    <a:pt x="6963" y="10591"/>
                  </a:cubicBezTo>
                  <a:cubicBezTo>
                    <a:pt x="6963" y="10614"/>
                    <a:pt x="6985" y="10614"/>
                    <a:pt x="6985" y="10637"/>
                  </a:cubicBezTo>
                  <a:lnTo>
                    <a:pt x="7031" y="10660"/>
                  </a:lnTo>
                  <a:cubicBezTo>
                    <a:pt x="7054" y="10660"/>
                    <a:pt x="7077" y="10683"/>
                    <a:pt x="7122" y="10705"/>
                  </a:cubicBezTo>
                  <a:cubicBezTo>
                    <a:pt x="7145" y="10705"/>
                    <a:pt x="7191" y="10705"/>
                    <a:pt x="7214" y="10728"/>
                  </a:cubicBezTo>
                  <a:cubicBezTo>
                    <a:pt x="7259" y="10774"/>
                    <a:pt x="7328" y="10819"/>
                    <a:pt x="7373" y="10865"/>
                  </a:cubicBezTo>
                  <a:cubicBezTo>
                    <a:pt x="7465" y="10934"/>
                    <a:pt x="7556" y="11025"/>
                    <a:pt x="7647" y="11093"/>
                  </a:cubicBezTo>
                  <a:cubicBezTo>
                    <a:pt x="7716" y="11139"/>
                    <a:pt x="7784" y="11208"/>
                    <a:pt x="7853" y="11253"/>
                  </a:cubicBezTo>
                  <a:cubicBezTo>
                    <a:pt x="7876" y="11276"/>
                    <a:pt x="7898" y="11299"/>
                    <a:pt x="7921" y="11322"/>
                  </a:cubicBezTo>
                  <a:cubicBezTo>
                    <a:pt x="7967" y="11367"/>
                    <a:pt x="8013" y="11390"/>
                    <a:pt x="8058" y="11436"/>
                  </a:cubicBezTo>
                  <a:cubicBezTo>
                    <a:pt x="8104" y="11481"/>
                    <a:pt x="8172" y="11527"/>
                    <a:pt x="8241" y="11596"/>
                  </a:cubicBezTo>
                  <a:cubicBezTo>
                    <a:pt x="8309" y="11664"/>
                    <a:pt x="8401" y="11732"/>
                    <a:pt x="8492" y="11801"/>
                  </a:cubicBezTo>
                  <a:lnTo>
                    <a:pt x="8515" y="11824"/>
                  </a:lnTo>
                  <a:cubicBezTo>
                    <a:pt x="8537" y="11801"/>
                    <a:pt x="8560" y="11801"/>
                    <a:pt x="8583" y="11778"/>
                  </a:cubicBezTo>
                  <a:cubicBezTo>
                    <a:pt x="8606" y="11732"/>
                    <a:pt x="8606" y="11664"/>
                    <a:pt x="8629" y="11618"/>
                  </a:cubicBezTo>
                  <a:cubicBezTo>
                    <a:pt x="8629" y="11573"/>
                    <a:pt x="8629" y="11550"/>
                    <a:pt x="8629" y="11527"/>
                  </a:cubicBezTo>
                  <a:cubicBezTo>
                    <a:pt x="8674" y="11390"/>
                    <a:pt x="8697" y="11276"/>
                    <a:pt x="8720" y="11139"/>
                  </a:cubicBezTo>
                  <a:lnTo>
                    <a:pt x="8720" y="11071"/>
                  </a:lnTo>
                  <a:cubicBezTo>
                    <a:pt x="8743" y="11002"/>
                    <a:pt x="8743" y="10934"/>
                    <a:pt x="8743" y="10865"/>
                  </a:cubicBezTo>
                  <a:cubicBezTo>
                    <a:pt x="8743" y="10797"/>
                    <a:pt x="8743" y="10728"/>
                    <a:pt x="8766" y="10660"/>
                  </a:cubicBezTo>
                  <a:cubicBezTo>
                    <a:pt x="8766" y="10591"/>
                    <a:pt x="8766" y="10546"/>
                    <a:pt x="8766" y="10477"/>
                  </a:cubicBezTo>
                  <a:cubicBezTo>
                    <a:pt x="8789" y="10363"/>
                    <a:pt x="8789" y="10226"/>
                    <a:pt x="8811" y="10112"/>
                  </a:cubicBezTo>
                  <a:lnTo>
                    <a:pt x="8834" y="9952"/>
                  </a:lnTo>
                  <a:cubicBezTo>
                    <a:pt x="8857" y="9838"/>
                    <a:pt x="8857" y="9724"/>
                    <a:pt x="8880" y="9610"/>
                  </a:cubicBezTo>
                  <a:cubicBezTo>
                    <a:pt x="8880" y="9564"/>
                    <a:pt x="8880" y="9541"/>
                    <a:pt x="8903" y="9496"/>
                  </a:cubicBezTo>
                  <a:cubicBezTo>
                    <a:pt x="8903" y="9450"/>
                    <a:pt x="8903" y="9404"/>
                    <a:pt x="8903" y="9336"/>
                  </a:cubicBezTo>
                  <a:lnTo>
                    <a:pt x="8926" y="9290"/>
                  </a:lnTo>
                  <a:cubicBezTo>
                    <a:pt x="8926" y="9222"/>
                    <a:pt x="8926" y="9153"/>
                    <a:pt x="8948" y="9108"/>
                  </a:cubicBezTo>
                  <a:cubicBezTo>
                    <a:pt x="8948" y="8948"/>
                    <a:pt x="8971" y="8765"/>
                    <a:pt x="8994" y="8605"/>
                  </a:cubicBezTo>
                  <a:cubicBezTo>
                    <a:pt x="8994" y="8560"/>
                    <a:pt x="8994" y="8514"/>
                    <a:pt x="8994" y="8468"/>
                  </a:cubicBezTo>
                  <a:cubicBezTo>
                    <a:pt x="8994" y="8423"/>
                    <a:pt x="8994" y="8377"/>
                    <a:pt x="8994" y="8332"/>
                  </a:cubicBezTo>
                  <a:cubicBezTo>
                    <a:pt x="8994" y="8263"/>
                    <a:pt x="8994" y="8217"/>
                    <a:pt x="9017" y="8172"/>
                  </a:cubicBezTo>
                  <a:lnTo>
                    <a:pt x="9017" y="8103"/>
                  </a:lnTo>
                  <a:cubicBezTo>
                    <a:pt x="9017" y="8058"/>
                    <a:pt x="9017" y="7989"/>
                    <a:pt x="9040" y="7943"/>
                  </a:cubicBezTo>
                  <a:cubicBezTo>
                    <a:pt x="9040" y="7875"/>
                    <a:pt x="9040" y="7807"/>
                    <a:pt x="9062" y="7738"/>
                  </a:cubicBezTo>
                  <a:cubicBezTo>
                    <a:pt x="9062" y="7670"/>
                    <a:pt x="9085" y="7601"/>
                    <a:pt x="9085" y="7555"/>
                  </a:cubicBezTo>
                  <a:cubicBezTo>
                    <a:pt x="9108" y="7487"/>
                    <a:pt x="9108" y="7419"/>
                    <a:pt x="9131" y="7350"/>
                  </a:cubicBezTo>
                  <a:cubicBezTo>
                    <a:pt x="9131" y="7282"/>
                    <a:pt x="9154" y="7213"/>
                    <a:pt x="9154" y="7145"/>
                  </a:cubicBezTo>
                  <a:cubicBezTo>
                    <a:pt x="9154" y="7076"/>
                    <a:pt x="9154" y="7030"/>
                    <a:pt x="9177" y="6962"/>
                  </a:cubicBezTo>
                  <a:lnTo>
                    <a:pt x="9177" y="6939"/>
                  </a:lnTo>
                  <a:cubicBezTo>
                    <a:pt x="9199" y="6802"/>
                    <a:pt x="9222" y="6665"/>
                    <a:pt x="9245" y="6528"/>
                  </a:cubicBezTo>
                  <a:cubicBezTo>
                    <a:pt x="9245" y="6528"/>
                    <a:pt x="9245" y="6505"/>
                    <a:pt x="9245" y="6505"/>
                  </a:cubicBezTo>
                  <a:lnTo>
                    <a:pt x="9245" y="6483"/>
                  </a:lnTo>
                  <a:lnTo>
                    <a:pt x="9268" y="6483"/>
                  </a:lnTo>
                  <a:cubicBezTo>
                    <a:pt x="9291" y="6369"/>
                    <a:pt x="9314" y="6254"/>
                    <a:pt x="9359" y="6163"/>
                  </a:cubicBezTo>
                  <a:cubicBezTo>
                    <a:pt x="9382" y="6117"/>
                    <a:pt x="9405" y="6095"/>
                    <a:pt x="9405" y="6072"/>
                  </a:cubicBezTo>
                  <a:cubicBezTo>
                    <a:pt x="9451" y="6049"/>
                    <a:pt x="9496" y="6003"/>
                    <a:pt x="9542" y="5981"/>
                  </a:cubicBezTo>
                  <a:cubicBezTo>
                    <a:pt x="9656" y="5912"/>
                    <a:pt x="9770" y="5866"/>
                    <a:pt x="9861" y="5844"/>
                  </a:cubicBezTo>
                  <a:cubicBezTo>
                    <a:pt x="9975" y="5821"/>
                    <a:pt x="10090" y="5798"/>
                    <a:pt x="10227" y="5775"/>
                  </a:cubicBezTo>
                  <a:lnTo>
                    <a:pt x="10341" y="5775"/>
                  </a:lnTo>
                  <a:cubicBezTo>
                    <a:pt x="10409" y="5752"/>
                    <a:pt x="10500" y="5752"/>
                    <a:pt x="10569" y="5752"/>
                  </a:cubicBezTo>
                  <a:lnTo>
                    <a:pt x="10569" y="5729"/>
                  </a:lnTo>
                  <a:lnTo>
                    <a:pt x="10592" y="5752"/>
                  </a:lnTo>
                  <a:lnTo>
                    <a:pt x="10866" y="5752"/>
                  </a:lnTo>
                  <a:cubicBezTo>
                    <a:pt x="10957" y="5775"/>
                    <a:pt x="11048" y="5775"/>
                    <a:pt x="11117" y="5798"/>
                  </a:cubicBezTo>
                  <a:lnTo>
                    <a:pt x="11140" y="5798"/>
                  </a:lnTo>
                  <a:cubicBezTo>
                    <a:pt x="11208" y="5821"/>
                    <a:pt x="11277" y="5844"/>
                    <a:pt x="11345" y="5866"/>
                  </a:cubicBezTo>
                  <a:lnTo>
                    <a:pt x="11436" y="5866"/>
                  </a:lnTo>
                  <a:cubicBezTo>
                    <a:pt x="11459" y="5889"/>
                    <a:pt x="11505" y="5889"/>
                    <a:pt x="11550" y="5889"/>
                  </a:cubicBezTo>
                  <a:cubicBezTo>
                    <a:pt x="11619" y="5912"/>
                    <a:pt x="11665" y="5912"/>
                    <a:pt x="11710" y="5912"/>
                  </a:cubicBezTo>
                  <a:cubicBezTo>
                    <a:pt x="11802" y="5935"/>
                    <a:pt x="11870" y="5935"/>
                    <a:pt x="11938" y="5958"/>
                  </a:cubicBezTo>
                  <a:cubicBezTo>
                    <a:pt x="11961" y="5958"/>
                    <a:pt x="11961" y="5981"/>
                    <a:pt x="11984" y="5981"/>
                  </a:cubicBezTo>
                  <a:cubicBezTo>
                    <a:pt x="12007" y="6003"/>
                    <a:pt x="12053" y="6026"/>
                    <a:pt x="12098" y="6026"/>
                  </a:cubicBezTo>
                  <a:lnTo>
                    <a:pt x="12121" y="6026"/>
                  </a:lnTo>
                  <a:cubicBezTo>
                    <a:pt x="12167" y="6026"/>
                    <a:pt x="12235" y="5981"/>
                    <a:pt x="12258" y="5935"/>
                  </a:cubicBezTo>
                  <a:cubicBezTo>
                    <a:pt x="12281" y="5912"/>
                    <a:pt x="12304" y="5866"/>
                    <a:pt x="12326" y="5821"/>
                  </a:cubicBezTo>
                  <a:cubicBezTo>
                    <a:pt x="12349" y="5775"/>
                    <a:pt x="12372" y="5752"/>
                    <a:pt x="12418" y="5707"/>
                  </a:cubicBezTo>
                  <a:lnTo>
                    <a:pt x="12418" y="5684"/>
                  </a:lnTo>
                  <a:cubicBezTo>
                    <a:pt x="12486" y="5592"/>
                    <a:pt x="12578" y="5501"/>
                    <a:pt x="12623" y="5410"/>
                  </a:cubicBezTo>
                  <a:lnTo>
                    <a:pt x="12669" y="5364"/>
                  </a:lnTo>
                  <a:cubicBezTo>
                    <a:pt x="12806" y="5204"/>
                    <a:pt x="12943" y="5022"/>
                    <a:pt x="13103" y="4862"/>
                  </a:cubicBezTo>
                  <a:cubicBezTo>
                    <a:pt x="13217" y="4748"/>
                    <a:pt x="13354" y="4611"/>
                    <a:pt x="13468" y="4497"/>
                  </a:cubicBezTo>
                  <a:lnTo>
                    <a:pt x="13491" y="4474"/>
                  </a:lnTo>
                  <a:cubicBezTo>
                    <a:pt x="13628" y="4337"/>
                    <a:pt x="13764" y="4223"/>
                    <a:pt x="13901" y="4086"/>
                  </a:cubicBezTo>
                  <a:lnTo>
                    <a:pt x="13970" y="4018"/>
                  </a:lnTo>
                  <a:cubicBezTo>
                    <a:pt x="14038" y="3972"/>
                    <a:pt x="14084" y="3926"/>
                    <a:pt x="14130" y="3903"/>
                  </a:cubicBezTo>
                  <a:cubicBezTo>
                    <a:pt x="14198" y="3835"/>
                    <a:pt x="14244" y="3789"/>
                    <a:pt x="14312" y="3744"/>
                  </a:cubicBezTo>
                  <a:lnTo>
                    <a:pt x="14358" y="3721"/>
                  </a:lnTo>
                  <a:cubicBezTo>
                    <a:pt x="14495" y="3607"/>
                    <a:pt x="14609" y="3538"/>
                    <a:pt x="14746" y="3447"/>
                  </a:cubicBezTo>
                  <a:lnTo>
                    <a:pt x="14837" y="3378"/>
                  </a:lnTo>
                  <a:cubicBezTo>
                    <a:pt x="14974" y="3264"/>
                    <a:pt x="15134" y="3173"/>
                    <a:pt x="15294" y="3059"/>
                  </a:cubicBezTo>
                  <a:lnTo>
                    <a:pt x="15408" y="2990"/>
                  </a:lnTo>
                  <a:lnTo>
                    <a:pt x="15591" y="2876"/>
                  </a:lnTo>
                  <a:cubicBezTo>
                    <a:pt x="15705" y="2785"/>
                    <a:pt x="15842" y="2694"/>
                    <a:pt x="15979" y="2602"/>
                  </a:cubicBezTo>
                  <a:cubicBezTo>
                    <a:pt x="16321" y="2420"/>
                    <a:pt x="16663" y="2237"/>
                    <a:pt x="17006" y="2077"/>
                  </a:cubicBezTo>
                  <a:cubicBezTo>
                    <a:pt x="17165" y="2009"/>
                    <a:pt x="17325" y="1940"/>
                    <a:pt x="17485" y="1872"/>
                  </a:cubicBezTo>
                  <a:lnTo>
                    <a:pt x="17576" y="1849"/>
                  </a:lnTo>
                  <a:lnTo>
                    <a:pt x="17622" y="1826"/>
                  </a:lnTo>
                  <a:cubicBezTo>
                    <a:pt x="17690" y="1803"/>
                    <a:pt x="17759" y="1781"/>
                    <a:pt x="17827" y="1758"/>
                  </a:cubicBezTo>
                  <a:cubicBezTo>
                    <a:pt x="17919" y="1712"/>
                    <a:pt x="18033" y="1689"/>
                    <a:pt x="18124" y="1667"/>
                  </a:cubicBezTo>
                  <a:lnTo>
                    <a:pt x="18307" y="1598"/>
                  </a:lnTo>
                  <a:cubicBezTo>
                    <a:pt x="18489" y="1530"/>
                    <a:pt x="18672" y="1484"/>
                    <a:pt x="18855" y="1415"/>
                  </a:cubicBezTo>
                  <a:cubicBezTo>
                    <a:pt x="19220" y="1324"/>
                    <a:pt x="19585" y="1279"/>
                    <a:pt x="19904" y="1210"/>
                  </a:cubicBezTo>
                  <a:cubicBezTo>
                    <a:pt x="20064" y="1187"/>
                    <a:pt x="20247" y="1164"/>
                    <a:pt x="20407" y="1142"/>
                  </a:cubicBezTo>
                  <a:cubicBezTo>
                    <a:pt x="20589" y="1119"/>
                    <a:pt x="20749" y="1096"/>
                    <a:pt x="20954" y="1096"/>
                  </a:cubicBezTo>
                  <a:lnTo>
                    <a:pt x="21434" y="1096"/>
                  </a:lnTo>
                  <a:cubicBezTo>
                    <a:pt x="21594" y="1096"/>
                    <a:pt x="21753" y="1096"/>
                    <a:pt x="21890" y="1119"/>
                  </a:cubicBezTo>
                  <a:cubicBezTo>
                    <a:pt x="22004" y="1142"/>
                    <a:pt x="22141" y="1164"/>
                    <a:pt x="22256" y="1187"/>
                  </a:cubicBezTo>
                  <a:lnTo>
                    <a:pt x="22347" y="1187"/>
                  </a:lnTo>
                  <a:cubicBezTo>
                    <a:pt x="22415" y="1210"/>
                    <a:pt x="22461" y="1210"/>
                    <a:pt x="22529" y="1233"/>
                  </a:cubicBezTo>
                  <a:cubicBezTo>
                    <a:pt x="22621" y="1233"/>
                    <a:pt x="22712" y="1256"/>
                    <a:pt x="22803" y="1279"/>
                  </a:cubicBezTo>
                  <a:cubicBezTo>
                    <a:pt x="22872" y="1279"/>
                    <a:pt x="22917" y="1301"/>
                    <a:pt x="22986" y="1324"/>
                  </a:cubicBezTo>
                  <a:lnTo>
                    <a:pt x="23032" y="1347"/>
                  </a:lnTo>
                  <a:cubicBezTo>
                    <a:pt x="23100" y="1370"/>
                    <a:pt x="23146" y="1393"/>
                    <a:pt x="23191" y="1393"/>
                  </a:cubicBezTo>
                  <a:cubicBezTo>
                    <a:pt x="23214" y="1415"/>
                    <a:pt x="23214" y="1415"/>
                    <a:pt x="23237" y="1415"/>
                  </a:cubicBezTo>
                  <a:cubicBezTo>
                    <a:pt x="23283" y="1415"/>
                    <a:pt x="23328" y="1370"/>
                    <a:pt x="23351" y="1347"/>
                  </a:cubicBezTo>
                  <a:cubicBezTo>
                    <a:pt x="23351" y="1301"/>
                    <a:pt x="23351" y="1279"/>
                    <a:pt x="23351" y="1256"/>
                  </a:cubicBezTo>
                  <a:cubicBezTo>
                    <a:pt x="23328" y="1210"/>
                    <a:pt x="23305" y="1210"/>
                    <a:pt x="23283" y="1187"/>
                  </a:cubicBezTo>
                  <a:cubicBezTo>
                    <a:pt x="23191" y="1164"/>
                    <a:pt x="23123" y="1142"/>
                    <a:pt x="23054" y="1096"/>
                  </a:cubicBezTo>
                  <a:lnTo>
                    <a:pt x="23009" y="1096"/>
                  </a:lnTo>
                  <a:cubicBezTo>
                    <a:pt x="22940" y="1050"/>
                    <a:pt x="22849" y="1027"/>
                    <a:pt x="22735" y="1005"/>
                  </a:cubicBezTo>
                  <a:cubicBezTo>
                    <a:pt x="22621" y="982"/>
                    <a:pt x="22507" y="936"/>
                    <a:pt x="22392" y="913"/>
                  </a:cubicBezTo>
                  <a:lnTo>
                    <a:pt x="22370" y="913"/>
                  </a:lnTo>
                  <a:cubicBezTo>
                    <a:pt x="22392" y="890"/>
                    <a:pt x="22392" y="868"/>
                    <a:pt x="22370" y="845"/>
                  </a:cubicBezTo>
                  <a:cubicBezTo>
                    <a:pt x="22370" y="822"/>
                    <a:pt x="22347" y="799"/>
                    <a:pt x="22324" y="799"/>
                  </a:cubicBezTo>
                  <a:cubicBezTo>
                    <a:pt x="22256" y="754"/>
                    <a:pt x="22164" y="731"/>
                    <a:pt x="22096" y="685"/>
                  </a:cubicBezTo>
                  <a:cubicBezTo>
                    <a:pt x="22027" y="662"/>
                    <a:pt x="21982" y="662"/>
                    <a:pt x="21913" y="639"/>
                  </a:cubicBezTo>
                  <a:lnTo>
                    <a:pt x="21845" y="617"/>
                  </a:lnTo>
                  <a:cubicBezTo>
                    <a:pt x="21776" y="594"/>
                    <a:pt x="21731" y="571"/>
                    <a:pt x="21662" y="548"/>
                  </a:cubicBezTo>
                  <a:cubicBezTo>
                    <a:pt x="21594" y="525"/>
                    <a:pt x="21525" y="502"/>
                    <a:pt x="21457" y="480"/>
                  </a:cubicBezTo>
                  <a:cubicBezTo>
                    <a:pt x="21342" y="457"/>
                    <a:pt x="21251" y="411"/>
                    <a:pt x="21137" y="388"/>
                  </a:cubicBezTo>
                  <a:lnTo>
                    <a:pt x="21023" y="350"/>
                  </a:lnTo>
                  <a:lnTo>
                    <a:pt x="21023" y="350"/>
                  </a:lnTo>
                  <a:cubicBezTo>
                    <a:pt x="21023" y="357"/>
                    <a:pt x="21023" y="366"/>
                    <a:pt x="21023" y="366"/>
                  </a:cubicBezTo>
                  <a:cubicBezTo>
                    <a:pt x="20818" y="297"/>
                    <a:pt x="20658" y="251"/>
                    <a:pt x="20498" y="206"/>
                  </a:cubicBezTo>
                  <a:cubicBezTo>
                    <a:pt x="20407" y="183"/>
                    <a:pt x="20315" y="183"/>
                    <a:pt x="20224" y="160"/>
                  </a:cubicBezTo>
                  <a:cubicBezTo>
                    <a:pt x="20156" y="137"/>
                    <a:pt x="20064" y="114"/>
                    <a:pt x="19996" y="92"/>
                  </a:cubicBezTo>
                  <a:lnTo>
                    <a:pt x="19950" y="92"/>
                  </a:lnTo>
                  <a:cubicBezTo>
                    <a:pt x="19882" y="69"/>
                    <a:pt x="19813" y="46"/>
                    <a:pt x="19745" y="46"/>
                  </a:cubicBezTo>
                  <a:cubicBezTo>
                    <a:pt x="19631" y="46"/>
                    <a:pt x="19539" y="23"/>
                    <a:pt x="19425" y="23"/>
                  </a:cubicBezTo>
                  <a:lnTo>
                    <a:pt x="18718" y="23"/>
                  </a:lnTo>
                  <a:lnTo>
                    <a:pt x="18603" y="0"/>
                  </a:lnTo>
                  <a:lnTo>
                    <a:pt x="18649" y="23"/>
                  </a:lnTo>
                  <a:lnTo>
                    <a:pt x="18535" y="0"/>
                  </a:ln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5"/>
            <p:cNvSpPr/>
            <p:nvPr/>
          </p:nvSpPr>
          <p:spPr>
            <a:xfrm>
              <a:off x="6751325" y="1871725"/>
              <a:ext cx="170625" cy="36225"/>
            </a:xfrm>
            <a:custGeom>
              <a:avLst/>
              <a:gdLst/>
              <a:ahLst/>
              <a:cxnLst/>
              <a:rect l="l" t="t" r="r" b="b"/>
              <a:pathLst>
                <a:path w="6825" h="1449" extrusionOk="0">
                  <a:moveTo>
                    <a:pt x="1803" y="828"/>
                  </a:moveTo>
                  <a:cubicBezTo>
                    <a:pt x="1788" y="832"/>
                    <a:pt x="1773" y="837"/>
                    <a:pt x="1758" y="845"/>
                  </a:cubicBezTo>
                  <a:cubicBezTo>
                    <a:pt x="1778" y="845"/>
                    <a:pt x="1799" y="845"/>
                    <a:pt x="1803" y="828"/>
                  </a:cubicBezTo>
                  <a:close/>
                  <a:moveTo>
                    <a:pt x="4246" y="0"/>
                  </a:moveTo>
                  <a:cubicBezTo>
                    <a:pt x="4154" y="0"/>
                    <a:pt x="4040" y="23"/>
                    <a:pt x="3926" y="23"/>
                  </a:cubicBezTo>
                  <a:cubicBezTo>
                    <a:pt x="3835" y="23"/>
                    <a:pt x="3743" y="46"/>
                    <a:pt x="3629" y="46"/>
                  </a:cubicBezTo>
                  <a:cubicBezTo>
                    <a:pt x="3447" y="69"/>
                    <a:pt x="3241" y="114"/>
                    <a:pt x="3059" y="137"/>
                  </a:cubicBezTo>
                  <a:cubicBezTo>
                    <a:pt x="2876" y="183"/>
                    <a:pt x="2671" y="229"/>
                    <a:pt x="2488" y="274"/>
                  </a:cubicBezTo>
                  <a:cubicBezTo>
                    <a:pt x="2283" y="297"/>
                    <a:pt x="2100" y="343"/>
                    <a:pt x="1917" y="388"/>
                  </a:cubicBezTo>
                  <a:cubicBezTo>
                    <a:pt x="1854" y="410"/>
                    <a:pt x="1810" y="431"/>
                    <a:pt x="1750" y="452"/>
                  </a:cubicBezTo>
                  <a:lnTo>
                    <a:pt x="1750" y="452"/>
                  </a:lnTo>
                  <a:cubicBezTo>
                    <a:pt x="1754" y="448"/>
                    <a:pt x="1758" y="443"/>
                    <a:pt x="1758" y="434"/>
                  </a:cubicBezTo>
                  <a:lnTo>
                    <a:pt x="1758" y="434"/>
                  </a:lnTo>
                  <a:cubicBezTo>
                    <a:pt x="1689" y="457"/>
                    <a:pt x="1621" y="480"/>
                    <a:pt x="1552" y="503"/>
                  </a:cubicBezTo>
                  <a:lnTo>
                    <a:pt x="1598" y="503"/>
                  </a:lnTo>
                  <a:cubicBezTo>
                    <a:pt x="1461" y="548"/>
                    <a:pt x="1324" y="594"/>
                    <a:pt x="1164" y="639"/>
                  </a:cubicBezTo>
                  <a:cubicBezTo>
                    <a:pt x="1050" y="685"/>
                    <a:pt x="913" y="731"/>
                    <a:pt x="799" y="776"/>
                  </a:cubicBezTo>
                  <a:cubicBezTo>
                    <a:pt x="662" y="822"/>
                    <a:pt x="548" y="891"/>
                    <a:pt x="411" y="936"/>
                  </a:cubicBezTo>
                  <a:cubicBezTo>
                    <a:pt x="365" y="959"/>
                    <a:pt x="297" y="982"/>
                    <a:pt x="228" y="1028"/>
                  </a:cubicBezTo>
                  <a:cubicBezTo>
                    <a:pt x="205" y="1050"/>
                    <a:pt x="160" y="1050"/>
                    <a:pt x="114" y="1073"/>
                  </a:cubicBezTo>
                  <a:cubicBezTo>
                    <a:pt x="69" y="1096"/>
                    <a:pt x="46" y="1142"/>
                    <a:pt x="23" y="1187"/>
                  </a:cubicBezTo>
                  <a:cubicBezTo>
                    <a:pt x="0" y="1233"/>
                    <a:pt x="0" y="1279"/>
                    <a:pt x="23" y="1347"/>
                  </a:cubicBezTo>
                  <a:cubicBezTo>
                    <a:pt x="53" y="1408"/>
                    <a:pt x="114" y="1449"/>
                    <a:pt x="178" y="1449"/>
                  </a:cubicBezTo>
                  <a:cubicBezTo>
                    <a:pt x="211" y="1449"/>
                    <a:pt x="244" y="1438"/>
                    <a:pt x="274" y="1416"/>
                  </a:cubicBezTo>
                  <a:cubicBezTo>
                    <a:pt x="320" y="1416"/>
                    <a:pt x="342" y="1393"/>
                    <a:pt x="365" y="1393"/>
                  </a:cubicBezTo>
                  <a:cubicBezTo>
                    <a:pt x="434" y="1370"/>
                    <a:pt x="479" y="1347"/>
                    <a:pt x="525" y="1324"/>
                  </a:cubicBezTo>
                  <a:cubicBezTo>
                    <a:pt x="639" y="1256"/>
                    <a:pt x="753" y="1210"/>
                    <a:pt x="867" y="1164"/>
                  </a:cubicBezTo>
                  <a:cubicBezTo>
                    <a:pt x="959" y="1119"/>
                    <a:pt x="1073" y="1096"/>
                    <a:pt x="1164" y="1050"/>
                  </a:cubicBezTo>
                  <a:cubicBezTo>
                    <a:pt x="1278" y="1005"/>
                    <a:pt x="1392" y="959"/>
                    <a:pt x="1507" y="936"/>
                  </a:cubicBezTo>
                  <a:lnTo>
                    <a:pt x="1484" y="936"/>
                  </a:lnTo>
                  <a:cubicBezTo>
                    <a:pt x="1598" y="891"/>
                    <a:pt x="1712" y="868"/>
                    <a:pt x="1803" y="822"/>
                  </a:cubicBezTo>
                  <a:lnTo>
                    <a:pt x="1803" y="822"/>
                  </a:lnTo>
                  <a:cubicBezTo>
                    <a:pt x="1803" y="824"/>
                    <a:pt x="1803" y="826"/>
                    <a:pt x="1803" y="828"/>
                  </a:cubicBezTo>
                  <a:lnTo>
                    <a:pt x="1803" y="828"/>
                  </a:lnTo>
                  <a:cubicBezTo>
                    <a:pt x="1833" y="820"/>
                    <a:pt x="1864" y="815"/>
                    <a:pt x="1895" y="799"/>
                  </a:cubicBezTo>
                  <a:cubicBezTo>
                    <a:pt x="1986" y="776"/>
                    <a:pt x="2054" y="754"/>
                    <a:pt x="2146" y="731"/>
                  </a:cubicBezTo>
                  <a:cubicBezTo>
                    <a:pt x="2237" y="708"/>
                    <a:pt x="2328" y="685"/>
                    <a:pt x="2442" y="662"/>
                  </a:cubicBezTo>
                  <a:cubicBezTo>
                    <a:pt x="2534" y="639"/>
                    <a:pt x="2625" y="617"/>
                    <a:pt x="2716" y="594"/>
                  </a:cubicBezTo>
                  <a:cubicBezTo>
                    <a:pt x="2808" y="571"/>
                    <a:pt x="2922" y="548"/>
                    <a:pt x="3013" y="548"/>
                  </a:cubicBezTo>
                  <a:cubicBezTo>
                    <a:pt x="3104" y="525"/>
                    <a:pt x="3196" y="503"/>
                    <a:pt x="3287" y="480"/>
                  </a:cubicBezTo>
                  <a:cubicBezTo>
                    <a:pt x="3378" y="457"/>
                    <a:pt x="3469" y="457"/>
                    <a:pt x="3561" y="434"/>
                  </a:cubicBezTo>
                  <a:cubicBezTo>
                    <a:pt x="3766" y="411"/>
                    <a:pt x="3949" y="366"/>
                    <a:pt x="4154" y="366"/>
                  </a:cubicBezTo>
                  <a:cubicBezTo>
                    <a:pt x="4268" y="343"/>
                    <a:pt x="4383" y="343"/>
                    <a:pt x="4497" y="320"/>
                  </a:cubicBezTo>
                  <a:cubicBezTo>
                    <a:pt x="4611" y="320"/>
                    <a:pt x="4725" y="297"/>
                    <a:pt x="4862" y="297"/>
                  </a:cubicBezTo>
                  <a:lnTo>
                    <a:pt x="4999" y="297"/>
                  </a:lnTo>
                  <a:cubicBezTo>
                    <a:pt x="5090" y="274"/>
                    <a:pt x="5204" y="274"/>
                    <a:pt x="5296" y="274"/>
                  </a:cubicBezTo>
                  <a:lnTo>
                    <a:pt x="6003" y="274"/>
                  </a:lnTo>
                  <a:cubicBezTo>
                    <a:pt x="6072" y="274"/>
                    <a:pt x="6140" y="274"/>
                    <a:pt x="6209" y="297"/>
                  </a:cubicBezTo>
                  <a:lnTo>
                    <a:pt x="6391" y="297"/>
                  </a:lnTo>
                  <a:cubicBezTo>
                    <a:pt x="6505" y="320"/>
                    <a:pt x="6642" y="320"/>
                    <a:pt x="6756" y="343"/>
                  </a:cubicBezTo>
                  <a:cubicBezTo>
                    <a:pt x="6779" y="343"/>
                    <a:pt x="6802" y="320"/>
                    <a:pt x="6802" y="297"/>
                  </a:cubicBezTo>
                  <a:cubicBezTo>
                    <a:pt x="6825" y="274"/>
                    <a:pt x="6802" y="251"/>
                    <a:pt x="6756" y="229"/>
                  </a:cubicBezTo>
                  <a:cubicBezTo>
                    <a:pt x="6665" y="229"/>
                    <a:pt x="6574" y="229"/>
                    <a:pt x="6482" y="206"/>
                  </a:cubicBezTo>
                  <a:cubicBezTo>
                    <a:pt x="6391" y="183"/>
                    <a:pt x="6300" y="160"/>
                    <a:pt x="6231" y="160"/>
                  </a:cubicBezTo>
                  <a:cubicBezTo>
                    <a:pt x="6026" y="114"/>
                    <a:pt x="5843" y="92"/>
                    <a:pt x="5638" y="69"/>
                  </a:cubicBezTo>
                  <a:cubicBezTo>
                    <a:pt x="5547" y="46"/>
                    <a:pt x="5455" y="46"/>
                    <a:pt x="5364" y="23"/>
                  </a:cubicBezTo>
                  <a:cubicBezTo>
                    <a:pt x="5273" y="23"/>
                    <a:pt x="5159" y="0"/>
                    <a:pt x="5067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5"/>
            <p:cNvSpPr/>
            <p:nvPr/>
          </p:nvSpPr>
          <p:spPr>
            <a:xfrm>
              <a:off x="6750175" y="1900825"/>
              <a:ext cx="99300" cy="36700"/>
            </a:xfrm>
            <a:custGeom>
              <a:avLst/>
              <a:gdLst/>
              <a:ahLst/>
              <a:cxnLst/>
              <a:rect l="l" t="t" r="r" b="b"/>
              <a:pathLst>
                <a:path w="3972" h="1468" extrusionOk="0">
                  <a:moveTo>
                    <a:pt x="3904" y="0"/>
                  </a:moveTo>
                  <a:cubicBezTo>
                    <a:pt x="3812" y="23"/>
                    <a:pt x="3721" y="23"/>
                    <a:pt x="3630" y="46"/>
                  </a:cubicBezTo>
                  <a:cubicBezTo>
                    <a:pt x="3561" y="69"/>
                    <a:pt x="3470" y="69"/>
                    <a:pt x="3379" y="92"/>
                  </a:cubicBezTo>
                  <a:cubicBezTo>
                    <a:pt x="3196" y="115"/>
                    <a:pt x="3013" y="160"/>
                    <a:pt x="2831" y="183"/>
                  </a:cubicBezTo>
                  <a:cubicBezTo>
                    <a:pt x="2739" y="206"/>
                    <a:pt x="2648" y="229"/>
                    <a:pt x="2534" y="252"/>
                  </a:cubicBezTo>
                  <a:cubicBezTo>
                    <a:pt x="2443" y="274"/>
                    <a:pt x="2351" y="274"/>
                    <a:pt x="2260" y="297"/>
                  </a:cubicBezTo>
                  <a:cubicBezTo>
                    <a:pt x="2146" y="320"/>
                    <a:pt x="2055" y="343"/>
                    <a:pt x="1963" y="366"/>
                  </a:cubicBezTo>
                  <a:cubicBezTo>
                    <a:pt x="1872" y="388"/>
                    <a:pt x="1781" y="434"/>
                    <a:pt x="1667" y="457"/>
                  </a:cubicBezTo>
                  <a:cubicBezTo>
                    <a:pt x="1598" y="480"/>
                    <a:pt x="1507" y="525"/>
                    <a:pt x="1438" y="548"/>
                  </a:cubicBezTo>
                  <a:lnTo>
                    <a:pt x="1416" y="548"/>
                  </a:lnTo>
                  <a:cubicBezTo>
                    <a:pt x="1279" y="594"/>
                    <a:pt x="1164" y="640"/>
                    <a:pt x="1050" y="685"/>
                  </a:cubicBezTo>
                  <a:cubicBezTo>
                    <a:pt x="936" y="708"/>
                    <a:pt x="822" y="754"/>
                    <a:pt x="708" y="822"/>
                  </a:cubicBezTo>
                  <a:cubicBezTo>
                    <a:pt x="594" y="868"/>
                    <a:pt x="503" y="936"/>
                    <a:pt x="388" y="982"/>
                  </a:cubicBezTo>
                  <a:cubicBezTo>
                    <a:pt x="320" y="1028"/>
                    <a:pt x="274" y="1050"/>
                    <a:pt x="229" y="1073"/>
                  </a:cubicBezTo>
                  <a:cubicBezTo>
                    <a:pt x="183" y="1096"/>
                    <a:pt x="115" y="1119"/>
                    <a:pt x="69" y="1165"/>
                  </a:cubicBezTo>
                  <a:cubicBezTo>
                    <a:pt x="23" y="1233"/>
                    <a:pt x="0" y="1301"/>
                    <a:pt x="23" y="1370"/>
                  </a:cubicBezTo>
                  <a:cubicBezTo>
                    <a:pt x="61" y="1426"/>
                    <a:pt x="114" y="1467"/>
                    <a:pt x="170" y="1467"/>
                  </a:cubicBezTo>
                  <a:cubicBezTo>
                    <a:pt x="182" y="1467"/>
                    <a:pt x="194" y="1465"/>
                    <a:pt x="206" y="1461"/>
                  </a:cubicBezTo>
                  <a:cubicBezTo>
                    <a:pt x="251" y="1461"/>
                    <a:pt x="297" y="1438"/>
                    <a:pt x="343" y="1416"/>
                  </a:cubicBezTo>
                  <a:cubicBezTo>
                    <a:pt x="388" y="1416"/>
                    <a:pt x="434" y="1393"/>
                    <a:pt x="457" y="1370"/>
                  </a:cubicBezTo>
                  <a:cubicBezTo>
                    <a:pt x="548" y="1324"/>
                    <a:pt x="640" y="1279"/>
                    <a:pt x="708" y="1233"/>
                  </a:cubicBezTo>
                  <a:cubicBezTo>
                    <a:pt x="799" y="1187"/>
                    <a:pt x="891" y="1119"/>
                    <a:pt x="982" y="1096"/>
                  </a:cubicBezTo>
                  <a:cubicBezTo>
                    <a:pt x="1050" y="1050"/>
                    <a:pt x="1142" y="1005"/>
                    <a:pt x="1233" y="982"/>
                  </a:cubicBezTo>
                  <a:cubicBezTo>
                    <a:pt x="1324" y="936"/>
                    <a:pt x="1393" y="891"/>
                    <a:pt x="1484" y="868"/>
                  </a:cubicBezTo>
                  <a:cubicBezTo>
                    <a:pt x="1575" y="822"/>
                    <a:pt x="1667" y="799"/>
                    <a:pt x="1758" y="754"/>
                  </a:cubicBezTo>
                  <a:cubicBezTo>
                    <a:pt x="1849" y="708"/>
                    <a:pt x="1941" y="662"/>
                    <a:pt x="2032" y="640"/>
                  </a:cubicBezTo>
                  <a:cubicBezTo>
                    <a:pt x="2123" y="594"/>
                    <a:pt x="2214" y="571"/>
                    <a:pt x="2306" y="548"/>
                  </a:cubicBezTo>
                  <a:cubicBezTo>
                    <a:pt x="2329" y="548"/>
                    <a:pt x="2329" y="548"/>
                    <a:pt x="2329" y="525"/>
                  </a:cubicBezTo>
                  <a:cubicBezTo>
                    <a:pt x="2466" y="503"/>
                    <a:pt x="2602" y="457"/>
                    <a:pt x="2739" y="411"/>
                  </a:cubicBezTo>
                  <a:cubicBezTo>
                    <a:pt x="2876" y="366"/>
                    <a:pt x="3013" y="343"/>
                    <a:pt x="3150" y="297"/>
                  </a:cubicBezTo>
                  <a:cubicBezTo>
                    <a:pt x="3287" y="274"/>
                    <a:pt x="3401" y="229"/>
                    <a:pt x="3538" y="206"/>
                  </a:cubicBezTo>
                  <a:cubicBezTo>
                    <a:pt x="3607" y="183"/>
                    <a:pt x="3652" y="183"/>
                    <a:pt x="3721" y="160"/>
                  </a:cubicBezTo>
                  <a:cubicBezTo>
                    <a:pt x="3789" y="137"/>
                    <a:pt x="3858" y="137"/>
                    <a:pt x="3926" y="137"/>
                  </a:cubicBezTo>
                  <a:cubicBezTo>
                    <a:pt x="3949" y="115"/>
                    <a:pt x="3972" y="92"/>
                    <a:pt x="3972" y="46"/>
                  </a:cubicBezTo>
                  <a:cubicBezTo>
                    <a:pt x="3972" y="23"/>
                    <a:pt x="3949" y="0"/>
                    <a:pt x="3904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5"/>
            <p:cNvSpPr/>
            <p:nvPr/>
          </p:nvSpPr>
          <p:spPr>
            <a:xfrm>
              <a:off x="6857450" y="1899675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69" y="1"/>
                  </a:moveTo>
                  <a:cubicBezTo>
                    <a:pt x="46" y="1"/>
                    <a:pt x="23" y="24"/>
                    <a:pt x="1" y="46"/>
                  </a:cubicBezTo>
                  <a:cubicBezTo>
                    <a:pt x="1" y="69"/>
                    <a:pt x="23" y="115"/>
                    <a:pt x="46" y="115"/>
                  </a:cubicBezTo>
                  <a:cubicBezTo>
                    <a:pt x="92" y="115"/>
                    <a:pt x="115" y="92"/>
                    <a:pt x="115" y="69"/>
                  </a:cubicBezTo>
                  <a:cubicBezTo>
                    <a:pt x="115" y="46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56C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5"/>
            <p:cNvSpPr/>
            <p:nvPr/>
          </p:nvSpPr>
          <p:spPr>
            <a:xfrm>
              <a:off x="6446025" y="2407550"/>
              <a:ext cx="30850" cy="71925"/>
            </a:xfrm>
            <a:custGeom>
              <a:avLst/>
              <a:gdLst/>
              <a:ahLst/>
              <a:cxnLst/>
              <a:rect l="l" t="t" r="r" b="b"/>
              <a:pathLst>
                <a:path w="1234" h="2877" extrusionOk="0">
                  <a:moveTo>
                    <a:pt x="1073" y="0"/>
                  </a:moveTo>
                  <a:cubicBezTo>
                    <a:pt x="1028" y="0"/>
                    <a:pt x="982" y="23"/>
                    <a:pt x="959" y="46"/>
                  </a:cubicBezTo>
                  <a:cubicBezTo>
                    <a:pt x="868" y="206"/>
                    <a:pt x="799" y="365"/>
                    <a:pt x="708" y="548"/>
                  </a:cubicBezTo>
                  <a:cubicBezTo>
                    <a:pt x="662" y="685"/>
                    <a:pt x="594" y="845"/>
                    <a:pt x="525" y="1005"/>
                  </a:cubicBezTo>
                  <a:cubicBezTo>
                    <a:pt x="411" y="1324"/>
                    <a:pt x="274" y="1644"/>
                    <a:pt x="183" y="1963"/>
                  </a:cubicBezTo>
                  <a:cubicBezTo>
                    <a:pt x="137" y="2077"/>
                    <a:pt x="115" y="2192"/>
                    <a:pt x="92" y="2306"/>
                  </a:cubicBezTo>
                  <a:cubicBezTo>
                    <a:pt x="69" y="2374"/>
                    <a:pt x="46" y="2443"/>
                    <a:pt x="46" y="2534"/>
                  </a:cubicBezTo>
                  <a:cubicBezTo>
                    <a:pt x="23" y="2602"/>
                    <a:pt x="1" y="2671"/>
                    <a:pt x="23" y="2739"/>
                  </a:cubicBezTo>
                  <a:cubicBezTo>
                    <a:pt x="46" y="2808"/>
                    <a:pt x="115" y="2876"/>
                    <a:pt x="183" y="2876"/>
                  </a:cubicBezTo>
                  <a:cubicBezTo>
                    <a:pt x="252" y="2876"/>
                    <a:pt x="297" y="2876"/>
                    <a:pt x="320" y="2853"/>
                  </a:cubicBezTo>
                  <a:cubicBezTo>
                    <a:pt x="366" y="2808"/>
                    <a:pt x="366" y="2785"/>
                    <a:pt x="389" y="2739"/>
                  </a:cubicBezTo>
                  <a:cubicBezTo>
                    <a:pt x="411" y="2694"/>
                    <a:pt x="411" y="2625"/>
                    <a:pt x="434" y="2580"/>
                  </a:cubicBezTo>
                  <a:cubicBezTo>
                    <a:pt x="434" y="2511"/>
                    <a:pt x="434" y="2465"/>
                    <a:pt x="457" y="2420"/>
                  </a:cubicBezTo>
                  <a:cubicBezTo>
                    <a:pt x="525" y="2077"/>
                    <a:pt x="640" y="1758"/>
                    <a:pt x="754" y="1438"/>
                  </a:cubicBezTo>
                  <a:cubicBezTo>
                    <a:pt x="822" y="1279"/>
                    <a:pt x="868" y="1119"/>
                    <a:pt x="936" y="959"/>
                  </a:cubicBezTo>
                  <a:cubicBezTo>
                    <a:pt x="959" y="868"/>
                    <a:pt x="982" y="799"/>
                    <a:pt x="1005" y="708"/>
                  </a:cubicBezTo>
                  <a:cubicBezTo>
                    <a:pt x="1028" y="639"/>
                    <a:pt x="1050" y="571"/>
                    <a:pt x="1073" y="480"/>
                  </a:cubicBezTo>
                  <a:cubicBezTo>
                    <a:pt x="1096" y="411"/>
                    <a:pt x="1119" y="365"/>
                    <a:pt x="1165" y="297"/>
                  </a:cubicBezTo>
                  <a:cubicBezTo>
                    <a:pt x="1165" y="274"/>
                    <a:pt x="1187" y="251"/>
                    <a:pt x="1187" y="229"/>
                  </a:cubicBezTo>
                  <a:cubicBezTo>
                    <a:pt x="1210" y="206"/>
                    <a:pt x="1233" y="160"/>
                    <a:pt x="1233" y="114"/>
                  </a:cubicBezTo>
                  <a:cubicBezTo>
                    <a:pt x="1210" y="114"/>
                    <a:pt x="1210" y="114"/>
                    <a:pt x="1210" y="92"/>
                  </a:cubicBezTo>
                  <a:cubicBezTo>
                    <a:pt x="1210" y="92"/>
                    <a:pt x="1187" y="69"/>
                    <a:pt x="1187" y="69"/>
                  </a:cubicBezTo>
                  <a:cubicBezTo>
                    <a:pt x="1142" y="46"/>
                    <a:pt x="1119" y="23"/>
                    <a:pt x="109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5"/>
            <p:cNvSpPr/>
            <p:nvPr/>
          </p:nvSpPr>
          <p:spPr>
            <a:xfrm>
              <a:off x="6389525" y="2095400"/>
              <a:ext cx="196325" cy="316725"/>
            </a:xfrm>
            <a:custGeom>
              <a:avLst/>
              <a:gdLst/>
              <a:ahLst/>
              <a:cxnLst/>
              <a:rect l="l" t="t" r="r" b="b"/>
              <a:pathLst>
                <a:path w="7853" h="12669" extrusionOk="0">
                  <a:moveTo>
                    <a:pt x="5022" y="1"/>
                  </a:moveTo>
                  <a:cubicBezTo>
                    <a:pt x="4977" y="1"/>
                    <a:pt x="4931" y="24"/>
                    <a:pt x="4885" y="69"/>
                  </a:cubicBezTo>
                  <a:cubicBezTo>
                    <a:pt x="4794" y="161"/>
                    <a:pt x="4703" y="252"/>
                    <a:pt x="4612" y="343"/>
                  </a:cubicBezTo>
                  <a:cubicBezTo>
                    <a:pt x="4497" y="480"/>
                    <a:pt x="4406" y="594"/>
                    <a:pt x="4315" y="731"/>
                  </a:cubicBezTo>
                  <a:lnTo>
                    <a:pt x="4292" y="754"/>
                  </a:lnTo>
                  <a:lnTo>
                    <a:pt x="4246" y="800"/>
                  </a:lnTo>
                  <a:cubicBezTo>
                    <a:pt x="4178" y="891"/>
                    <a:pt x="4109" y="1005"/>
                    <a:pt x="4018" y="1096"/>
                  </a:cubicBezTo>
                  <a:cubicBezTo>
                    <a:pt x="3972" y="1188"/>
                    <a:pt x="3904" y="1256"/>
                    <a:pt x="3858" y="1348"/>
                  </a:cubicBezTo>
                  <a:lnTo>
                    <a:pt x="3721" y="1507"/>
                  </a:lnTo>
                  <a:lnTo>
                    <a:pt x="3721" y="1530"/>
                  </a:lnTo>
                  <a:cubicBezTo>
                    <a:pt x="3653" y="1599"/>
                    <a:pt x="3584" y="1667"/>
                    <a:pt x="3539" y="1758"/>
                  </a:cubicBezTo>
                  <a:lnTo>
                    <a:pt x="3493" y="1804"/>
                  </a:lnTo>
                  <a:lnTo>
                    <a:pt x="3470" y="1850"/>
                  </a:lnTo>
                  <a:cubicBezTo>
                    <a:pt x="3356" y="1987"/>
                    <a:pt x="3242" y="2146"/>
                    <a:pt x="3128" y="2306"/>
                  </a:cubicBezTo>
                  <a:cubicBezTo>
                    <a:pt x="2991" y="2489"/>
                    <a:pt x="2900" y="2626"/>
                    <a:pt x="2831" y="2763"/>
                  </a:cubicBezTo>
                  <a:cubicBezTo>
                    <a:pt x="2785" y="2831"/>
                    <a:pt x="2740" y="2923"/>
                    <a:pt x="2671" y="3014"/>
                  </a:cubicBezTo>
                  <a:cubicBezTo>
                    <a:pt x="2626" y="3082"/>
                    <a:pt x="2580" y="3174"/>
                    <a:pt x="2534" y="3242"/>
                  </a:cubicBezTo>
                  <a:cubicBezTo>
                    <a:pt x="2512" y="3311"/>
                    <a:pt x="2466" y="3356"/>
                    <a:pt x="2443" y="3425"/>
                  </a:cubicBezTo>
                  <a:lnTo>
                    <a:pt x="2420" y="3447"/>
                  </a:lnTo>
                  <a:cubicBezTo>
                    <a:pt x="2397" y="3516"/>
                    <a:pt x="2352" y="3607"/>
                    <a:pt x="2306" y="3699"/>
                  </a:cubicBezTo>
                  <a:cubicBezTo>
                    <a:pt x="2283" y="3744"/>
                    <a:pt x="2283" y="3790"/>
                    <a:pt x="2261" y="3813"/>
                  </a:cubicBezTo>
                  <a:lnTo>
                    <a:pt x="2238" y="3858"/>
                  </a:lnTo>
                  <a:cubicBezTo>
                    <a:pt x="2146" y="4064"/>
                    <a:pt x="2055" y="4246"/>
                    <a:pt x="1941" y="4406"/>
                  </a:cubicBezTo>
                  <a:cubicBezTo>
                    <a:pt x="1850" y="4589"/>
                    <a:pt x="1758" y="4771"/>
                    <a:pt x="1667" y="4931"/>
                  </a:cubicBezTo>
                  <a:cubicBezTo>
                    <a:pt x="1576" y="5114"/>
                    <a:pt x="1507" y="5274"/>
                    <a:pt x="1416" y="5456"/>
                  </a:cubicBezTo>
                  <a:cubicBezTo>
                    <a:pt x="1325" y="5639"/>
                    <a:pt x="1256" y="5821"/>
                    <a:pt x="1142" y="6095"/>
                  </a:cubicBezTo>
                  <a:lnTo>
                    <a:pt x="1051" y="6323"/>
                  </a:lnTo>
                  <a:cubicBezTo>
                    <a:pt x="982" y="6438"/>
                    <a:pt x="937" y="6575"/>
                    <a:pt x="891" y="6711"/>
                  </a:cubicBezTo>
                  <a:lnTo>
                    <a:pt x="823" y="6826"/>
                  </a:lnTo>
                  <a:cubicBezTo>
                    <a:pt x="777" y="6963"/>
                    <a:pt x="708" y="7100"/>
                    <a:pt x="663" y="7259"/>
                  </a:cubicBezTo>
                  <a:lnTo>
                    <a:pt x="617" y="7373"/>
                  </a:lnTo>
                  <a:cubicBezTo>
                    <a:pt x="571" y="7510"/>
                    <a:pt x="526" y="7647"/>
                    <a:pt x="480" y="7807"/>
                  </a:cubicBezTo>
                  <a:cubicBezTo>
                    <a:pt x="412" y="7967"/>
                    <a:pt x="366" y="8149"/>
                    <a:pt x="298" y="8309"/>
                  </a:cubicBezTo>
                  <a:cubicBezTo>
                    <a:pt x="275" y="8423"/>
                    <a:pt x="229" y="8560"/>
                    <a:pt x="206" y="8652"/>
                  </a:cubicBezTo>
                  <a:cubicBezTo>
                    <a:pt x="206" y="8720"/>
                    <a:pt x="183" y="8789"/>
                    <a:pt x="161" y="8857"/>
                  </a:cubicBezTo>
                  <a:cubicBezTo>
                    <a:pt x="138" y="8971"/>
                    <a:pt x="115" y="9108"/>
                    <a:pt x="92" y="9222"/>
                  </a:cubicBezTo>
                  <a:cubicBezTo>
                    <a:pt x="69" y="9268"/>
                    <a:pt x="69" y="9336"/>
                    <a:pt x="46" y="9382"/>
                  </a:cubicBezTo>
                  <a:cubicBezTo>
                    <a:pt x="46" y="9451"/>
                    <a:pt x="24" y="9519"/>
                    <a:pt x="24" y="9565"/>
                  </a:cubicBezTo>
                  <a:cubicBezTo>
                    <a:pt x="1" y="9679"/>
                    <a:pt x="46" y="9793"/>
                    <a:pt x="161" y="9816"/>
                  </a:cubicBezTo>
                  <a:lnTo>
                    <a:pt x="206" y="9816"/>
                  </a:lnTo>
                  <a:cubicBezTo>
                    <a:pt x="206" y="9839"/>
                    <a:pt x="229" y="9861"/>
                    <a:pt x="275" y="9884"/>
                  </a:cubicBezTo>
                  <a:cubicBezTo>
                    <a:pt x="343" y="9930"/>
                    <a:pt x="412" y="9976"/>
                    <a:pt x="480" y="10021"/>
                  </a:cubicBezTo>
                  <a:cubicBezTo>
                    <a:pt x="526" y="10067"/>
                    <a:pt x="594" y="10090"/>
                    <a:pt x="640" y="10135"/>
                  </a:cubicBezTo>
                  <a:cubicBezTo>
                    <a:pt x="686" y="10181"/>
                    <a:pt x="754" y="10227"/>
                    <a:pt x="800" y="10272"/>
                  </a:cubicBezTo>
                  <a:lnTo>
                    <a:pt x="845" y="10295"/>
                  </a:lnTo>
                  <a:lnTo>
                    <a:pt x="959" y="10386"/>
                  </a:lnTo>
                  <a:lnTo>
                    <a:pt x="1051" y="10500"/>
                  </a:lnTo>
                  <a:lnTo>
                    <a:pt x="1165" y="10569"/>
                  </a:lnTo>
                  <a:cubicBezTo>
                    <a:pt x="1279" y="10660"/>
                    <a:pt x="1370" y="10752"/>
                    <a:pt x="1484" y="10866"/>
                  </a:cubicBezTo>
                  <a:lnTo>
                    <a:pt x="1530" y="10911"/>
                  </a:lnTo>
                  <a:cubicBezTo>
                    <a:pt x="1576" y="10957"/>
                    <a:pt x="1644" y="11003"/>
                    <a:pt x="1690" y="11048"/>
                  </a:cubicBezTo>
                  <a:cubicBezTo>
                    <a:pt x="1758" y="11117"/>
                    <a:pt x="1827" y="11185"/>
                    <a:pt x="1895" y="11231"/>
                  </a:cubicBezTo>
                  <a:cubicBezTo>
                    <a:pt x="2009" y="11322"/>
                    <a:pt x="2101" y="11413"/>
                    <a:pt x="2215" y="11482"/>
                  </a:cubicBezTo>
                  <a:lnTo>
                    <a:pt x="2306" y="11573"/>
                  </a:lnTo>
                  <a:cubicBezTo>
                    <a:pt x="2466" y="11687"/>
                    <a:pt x="2603" y="11802"/>
                    <a:pt x="2740" y="11916"/>
                  </a:cubicBezTo>
                  <a:cubicBezTo>
                    <a:pt x="2763" y="11938"/>
                    <a:pt x="2808" y="11961"/>
                    <a:pt x="2831" y="11984"/>
                  </a:cubicBezTo>
                  <a:cubicBezTo>
                    <a:pt x="2854" y="12007"/>
                    <a:pt x="2900" y="12053"/>
                    <a:pt x="2922" y="12075"/>
                  </a:cubicBezTo>
                  <a:cubicBezTo>
                    <a:pt x="2968" y="12121"/>
                    <a:pt x="3037" y="12167"/>
                    <a:pt x="3082" y="12212"/>
                  </a:cubicBezTo>
                  <a:lnTo>
                    <a:pt x="3151" y="12281"/>
                  </a:lnTo>
                  <a:cubicBezTo>
                    <a:pt x="3242" y="12372"/>
                    <a:pt x="3333" y="12463"/>
                    <a:pt x="3447" y="12555"/>
                  </a:cubicBezTo>
                  <a:cubicBezTo>
                    <a:pt x="3539" y="12646"/>
                    <a:pt x="3630" y="12669"/>
                    <a:pt x="3699" y="12669"/>
                  </a:cubicBezTo>
                  <a:cubicBezTo>
                    <a:pt x="3744" y="12669"/>
                    <a:pt x="3790" y="12669"/>
                    <a:pt x="3813" y="12646"/>
                  </a:cubicBezTo>
                  <a:cubicBezTo>
                    <a:pt x="3881" y="12600"/>
                    <a:pt x="3904" y="12532"/>
                    <a:pt x="3950" y="12486"/>
                  </a:cubicBezTo>
                  <a:lnTo>
                    <a:pt x="3972" y="12418"/>
                  </a:lnTo>
                  <a:cubicBezTo>
                    <a:pt x="4018" y="12372"/>
                    <a:pt x="4064" y="12304"/>
                    <a:pt x="4087" y="12235"/>
                  </a:cubicBezTo>
                  <a:lnTo>
                    <a:pt x="4109" y="12212"/>
                  </a:lnTo>
                  <a:cubicBezTo>
                    <a:pt x="4155" y="12121"/>
                    <a:pt x="4201" y="12053"/>
                    <a:pt x="4246" y="11961"/>
                  </a:cubicBezTo>
                  <a:cubicBezTo>
                    <a:pt x="4292" y="11893"/>
                    <a:pt x="4315" y="11802"/>
                    <a:pt x="4360" y="11733"/>
                  </a:cubicBezTo>
                  <a:lnTo>
                    <a:pt x="4406" y="11665"/>
                  </a:lnTo>
                  <a:cubicBezTo>
                    <a:pt x="4429" y="11596"/>
                    <a:pt x="4475" y="11550"/>
                    <a:pt x="4497" y="11505"/>
                  </a:cubicBezTo>
                  <a:lnTo>
                    <a:pt x="4589" y="11322"/>
                  </a:lnTo>
                  <a:cubicBezTo>
                    <a:pt x="4634" y="11231"/>
                    <a:pt x="4680" y="11117"/>
                    <a:pt x="4726" y="11025"/>
                  </a:cubicBezTo>
                  <a:lnTo>
                    <a:pt x="4863" y="10774"/>
                  </a:lnTo>
                  <a:lnTo>
                    <a:pt x="4977" y="10523"/>
                  </a:lnTo>
                  <a:cubicBezTo>
                    <a:pt x="5045" y="10409"/>
                    <a:pt x="5091" y="10295"/>
                    <a:pt x="5136" y="10181"/>
                  </a:cubicBezTo>
                  <a:cubicBezTo>
                    <a:pt x="5182" y="10067"/>
                    <a:pt x="5228" y="9976"/>
                    <a:pt x="5273" y="9861"/>
                  </a:cubicBezTo>
                  <a:lnTo>
                    <a:pt x="5296" y="9839"/>
                  </a:lnTo>
                  <a:lnTo>
                    <a:pt x="5296" y="9816"/>
                  </a:lnTo>
                  <a:cubicBezTo>
                    <a:pt x="5319" y="9747"/>
                    <a:pt x="5365" y="9679"/>
                    <a:pt x="5388" y="9587"/>
                  </a:cubicBezTo>
                  <a:lnTo>
                    <a:pt x="5433" y="9473"/>
                  </a:lnTo>
                  <a:cubicBezTo>
                    <a:pt x="5502" y="9314"/>
                    <a:pt x="5570" y="9131"/>
                    <a:pt x="5639" y="8948"/>
                  </a:cubicBezTo>
                  <a:cubicBezTo>
                    <a:pt x="5707" y="8743"/>
                    <a:pt x="5776" y="8560"/>
                    <a:pt x="5821" y="8355"/>
                  </a:cubicBezTo>
                  <a:cubicBezTo>
                    <a:pt x="5867" y="8195"/>
                    <a:pt x="5913" y="7990"/>
                    <a:pt x="5958" y="7784"/>
                  </a:cubicBezTo>
                  <a:cubicBezTo>
                    <a:pt x="5958" y="7739"/>
                    <a:pt x="5958" y="7693"/>
                    <a:pt x="5958" y="7625"/>
                  </a:cubicBezTo>
                  <a:cubicBezTo>
                    <a:pt x="5958" y="7579"/>
                    <a:pt x="5958" y="7533"/>
                    <a:pt x="5958" y="7510"/>
                  </a:cubicBezTo>
                  <a:cubicBezTo>
                    <a:pt x="5958" y="7396"/>
                    <a:pt x="5935" y="7305"/>
                    <a:pt x="5913" y="7214"/>
                  </a:cubicBezTo>
                  <a:cubicBezTo>
                    <a:pt x="5890" y="7168"/>
                    <a:pt x="5890" y="7122"/>
                    <a:pt x="5867" y="7077"/>
                  </a:cubicBezTo>
                  <a:lnTo>
                    <a:pt x="5844" y="7054"/>
                  </a:lnTo>
                  <a:cubicBezTo>
                    <a:pt x="5821" y="7008"/>
                    <a:pt x="5798" y="6985"/>
                    <a:pt x="5776" y="6940"/>
                  </a:cubicBezTo>
                  <a:cubicBezTo>
                    <a:pt x="5753" y="6894"/>
                    <a:pt x="5730" y="6871"/>
                    <a:pt x="5707" y="6848"/>
                  </a:cubicBezTo>
                  <a:cubicBezTo>
                    <a:pt x="5684" y="6826"/>
                    <a:pt x="5661" y="6826"/>
                    <a:pt x="5639" y="6803"/>
                  </a:cubicBezTo>
                  <a:lnTo>
                    <a:pt x="5639" y="6780"/>
                  </a:lnTo>
                  <a:cubicBezTo>
                    <a:pt x="5593" y="6757"/>
                    <a:pt x="5525" y="6734"/>
                    <a:pt x="5479" y="6711"/>
                  </a:cubicBezTo>
                  <a:cubicBezTo>
                    <a:pt x="5410" y="6689"/>
                    <a:pt x="5365" y="6666"/>
                    <a:pt x="5296" y="6666"/>
                  </a:cubicBezTo>
                  <a:cubicBezTo>
                    <a:pt x="5228" y="6666"/>
                    <a:pt x="5182" y="6689"/>
                    <a:pt x="5136" y="6689"/>
                  </a:cubicBezTo>
                  <a:cubicBezTo>
                    <a:pt x="5022" y="6711"/>
                    <a:pt x="4931" y="6757"/>
                    <a:pt x="4840" y="6803"/>
                  </a:cubicBezTo>
                  <a:cubicBezTo>
                    <a:pt x="4771" y="6826"/>
                    <a:pt x="4703" y="6871"/>
                    <a:pt x="4634" y="6917"/>
                  </a:cubicBezTo>
                  <a:cubicBezTo>
                    <a:pt x="4657" y="6894"/>
                    <a:pt x="4680" y="6848"/>
                    <a:pt x="4703" y="6803"/>
                  </a:cubicBezTo>
                  <a:lnTo>
                    <a:pt x="4794" y="6620"/>
                  </a:lnTo>
                  <a:cubicBezTo>
                    <a:pt x="4863" y="6506"/>
                    <a:pt x="4931" y="6392"/>
                    <a:pt x="4977" y="6301"/>
                  </a:cubicBezTo>
                  <a:cubicBezTo>
                    <a:pt x="5091" y="6118"/>
                    <a:pt x="5182" y="5935"/>
                    <a:pt x="5296" y="5776"/>
                  </a:cubicBezTo>
                  <a:cubicBezTo>
                    <a:pt x="5753" y="5091"/>
                    <a:pt x="6232" y="4429"/>
                    <a:pt x="6689" y="3813"/>
                  </a:cubicBezTo>
                  <a:lnTo>
                    <a:pt x="6757" y="3721"/>
                  </a:lnTo>
                  <a:lnTo>
                    <a:pt x="6826" y="3653"/>
                  </a:lnTo>
                  <a:cubicBezTo>
                    <a:pt x="6871" y="3562"/>
                    <a:pt x="6940" y="3493"/>
                    <a:pt x="6985" y="3402"/>
                  </a:cubicBezTo>
                  <a:lnTo>
                    <a:pt x="7099" y="3265"/>
                  </a:lnTo>
                  <a:cubicBezTo>
                    <a:pt x="7214" y="3128"/>
                    <a:pt x="7305" y="2991"/>
                    <a:pt x="7442" y="2854"/>
                  </a:cubicBezTo>
                  <a:cubicBezTo>
                    <a:pt x="7488" y="2786"/>
                    <a:pt x="7556" y="2717"/>
                    <a:pt x="7602" y="2649"/>
                  </a:cubicBezTo>
                  <a:cubicBezTo>
                    <a:pt x="7670" y="2580"/>
                    <a:pt x="7739" y="2512"/>
                    <a:pt x="7807" y="2420"/>
                  </a:cubicBezTo>
                  <a:cubicBezTo>
                    <a:pt x="7853" y="2375"/>
                    <a:pt x="7853" y="2306"/>
                    <a:pt x="7807" y="2261"/>
                  </a:cubicBezTo>
                  <a:cubicBezTo>
                    <a:pt x="7784" y="2238"/>
                    <a:pt x="7761" y="2238"/>
                    <a:pt x="7716" y="2238"/>
                  </a:cubicBezTo>
                  <a:cubicBezTo>
                    <a:pt x="7693" y="2192"/>
                    <a:pt x="7670" y="2169"/>
                    <a:pt x="7624" y="2146"/>
                  </a:cubicBezTo>
                  <a:lnTo>
                    <a:pt x="7533" y="2078"/>
                  </a:lnTo>
                  <a:cubicBezTo>
                    <a:pt x="7465" y="2009"/>
                    <a:pt x="7396" y="1941"/>
                    <a:pt x="7328" y="1873"/>
                  </a:cubicBezTo>
                  <a:cubicBezTo>
                    <a:pt x="7236" y="1781"/>
                    <a:pt x="7122" y="1690"/>
                    <a:pt x="7031" y="1599"/>
                  </a:cubicBezTo>
                  <a:lnTo>
                    <a:pt x="6940" y="1530"/>
                  </a:lnTo>
                  <a:cubicBezTo>
                    <a:pt x="6848" y="1462"/>
                    <a:pt x="6780" y="1393"/>
                    <a:pt x="6734" y="1348"/>
                  </a:cubicBezTo>
                  <a:cubicBezTo>
                    <a:pt x="6689" y="1302"/>
                    <a:pt x="6643" y="1256"/>
                    <a:pt x="6597" y="1211"/>
                  </a:cubicBezTo>
                  <a:lnTo>
                    <a:pt x="6529" y="1165"/>
                  </a:lnTo>
                  <a:cubicBezTo>
                    <a:pt x="6438" y="1096"/>
                    <a:pt x="6346" y="1028"/>
                    <a:pt x="6278" y="960"/>
                  </a:cubicBezTo>
                  <a:cubicBezTo>
                    <a:pt x="6209" y="891"/>
                    <a:pt x="6141" y="845"/>
                    <a:pt x="6095" y="800"/>
                  </a:cubicBezTo>
                  <a:cubicBezTo>
                    <a:pt x="6050" y="754"/>
                    <a:pt x="6004" y="731"/>
                    <a:pt x="5958" y="686"/>
                  </a:cubicBezTo>
                  <a:cubicBezTo>
                    <a:pt x="5935" y="663"/>
                    <a:pt x="5913" y="640"/>
                    <a:pt x="5890" y="617"/>
                  </a:cubicBezTo>
                  <a:cubicBezTo>
                    <a:pt x="5821" y="572"/>
                    <a:pt x="5753" y="503"/>
                    <a:pt x="5684" y="457"/>
                  </a:cubicBezTo>
                  <a:cubicBezTo>
                    <a:pt x="5593" y="389"/>
                    <a:pt x="5502" y="298"/>
                    <a:pt x="5410" y="229"/>
                  </a:cubicBezTo>
                  <a:cubicBezTo>
                    <a:pt x="5365" y="183"/>
                    <a:pt x="5296" y="138"/>
                    <a:pt x="5251" y="92"/>
                  </a:cubicBezTo>
                  <a:cubicBezTo>
                    <a:pt x="5228" y="69"/>
                    <a:pt x="5182" y="69"/>
                    <a:pt x="5159" y="69"/>
                  </a:cubicBezTo>
                  <a:cubicBezTo>
                    <a:pt x="5114" y="24"/>
                    <a:pt x="5068" y="1"/>
                    <a:pt x="502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5"/>
            <p:cNvSpPr/>
            <p:nvPr/>
          </p:nvSpPr>
          <p:spPr>
            <a:xfrm>
              <a:off x="6536175" y="2175300"/>
              <a:ext cx="53675" cy="69300"/>
            </a:xfrm>
            <a:custGeom>
              <a:avLst/>
              <a:gdLst/>
              <a:ahLst/>
              <a:cxnLst/>
              <a:rect l="l" t="t" r="r" b="b"/>
              <a:pathLst>
                <a:path w="2147" h="2772" extrusionOk="0">
                  <a:moveTo>
                    <a:pt x="2055" y="0"/>
                  </a:moveTo>
                  <a:cubicBezTo>
                    <a:pt x="2032" y="0"/>
                    <a:pt x="2010" y="0"/>
                    <a:pt x="1987" y="23"/>
                  </a:cubicBezTo>
                  <a:cubicBezTo>
                    <a:pt x="1918" y="115"/>
                    <a:pt x="1850" y="183"/>
                    <a:pt x="1781" y="251"/>
                  </a:cubicBezTo>
                  <a:cubicBezTo>
                    <a:pt x="1713" y="343"/>
                    <a:pt x="1644" y="411"/>
                    <a:pt x="1576" y="480"/>
                  </a:cubicBezTo>
                  <a:cubicBezTo>
                    <a:pt x="1439" y="640"/>
                    <a:pt x="1325" y="776"/>
                    <a:pt x="1188" y="936"/>
                  </a:cubicBezTo>
                  <a:cubicBezTo>
                    <a:pt x="1051" y="1096"/>
                    <a:pt x="937" y="1256"/>
                    <a:pt x="823" y="1393"/>
                  </a:cubicBezTo>
                  <a:cubicBezTo>
                    <a:pt x="686" y="1553"/>
                    <a:pt x="572" y="1712"/>
                    <a:pt x="457" y="1872"/>
                  </a:cubicBezTo>
                  <a:cubicBezTo>
                    <a:pt x="389" y="1963"/>
                    <a:pt x="320" y="2078"/>
                    <a:pt x="229" y="2169"/>
                  </a:cubicBezTo>
                  <a:cubicBezTo>
                    <a:pt x="206" y="2214"/>
                    <a:pt x="184" y="2260"/>
                    <a:pt x="161" y="2306"/>
                  </a:cubicBezTo>
                  <a:cubicBezTo>
                    <a:pt x="138" y="2329"/>
                    <a:pt x="115" y="2374"/>
                    <a:pt x="92" y="2397"/>
                  </a:cubicBezTo>
                  <a:cubicBezTo>
                    <a:pt x="69" y="2443"/>
                    <a:pt x="47" y="2511"/>
                    <a:pt x="24" y="2580"/>
                  </a:cubicBezTo>
                  <a:cubicBezTo>
                    <a:pt x="1" y="2648"/>
                    <a:pt x="69" y="2762"/>
                    <a:pt x="161" y="2762"/>
                  </a:cubicBezTo>
                  <a:cubicBezTo>
                    <a:pt x="174" y="2769"/>
                    <a:pt x="187" y="2772"/>
                    <a:pt x="200" y="2772"/>
                  </a:cubicBezTo>
                  <a:cubicBezTo>
                    <a:pt x="231" y="2772"/>
                    <a:pt x="259" y="2756"/>
                    <a:pt x="275" y="2739"/>
                  </a:cubicBezTo>
                  <a:cubicBezTo>
                    <a:pt x="320" y="2717"/>
                    <a:pt x="343" y="2694"/>
                    <a:pt x="366" y="2648"/>
                  </a:cubicBezTo>
                  <a:cubicBezTo>
                    <a:pt x="389" y="2557"/>
                    <a:pt x="435" y="2488"/>
                    <a:pt x="480" y="2420"/>
                  </a:cubicBezTo>
                  <a:cubicBezTo>
                    <a:pt x="526" y="2351"/>
                    <a:pt x="572" y="2283"/>
                    <a:pt x="617" y="2214"/>
                  </a:cubicBezTo>
                  <a:cubicBezTo>
                    <a:pt x="708" y="2078"/>
                    <a:pt x="800" y="1941"/>
                    <a:pt x="891" y="1804"/>
                  </a:cubicBezTo>
                  <a:cubicBezTo>
                    <a:pt x="982" y="1667"/>
                    <a:pt x="1074" y="1530"/>
                    <a:pt x="1165" y="1393"/>
                  </a:cubicBezTo>
                  <a:cubicBezTo>
                    <a:pt x="1256" y="1256"/>
                    <a:pt x="1348" y="1119"/>
                    <a:pt x="1439" y="1005"/>
                  </a:cubicBezTo>
                  <a:cubicBezTo>
                    <a:pt x="1530" y="845"/>
                    <a:pt x="1644" y="708"/>
                    <a:pt x="1758" y="571"/>
                  </a:cubicBezTo>
                  <a:cubicBezTo>
                    <a:pt x="1804" y="503"/>
                    <a:pt x="1850" y="434"/>
                    <a:pt x="1918" y="366"/>
                  </a:cubicBezTo>
                  <a:cubicBezTo>
                    <a:pt x="1964" y="274"/>
                    <a:pt x="2032" y="206"/>
                    <a:pt x="2101" y="137"/>
                  </a:cubicBezTo>
                  <a:cubicBezTo>
                    <a:pt x="2146" y="115"/>
                    <a:pt x="2124" y="46"/>
                    <a:pt x="2101" y="23"/>
                  </a:cubicBezTo>
                  <a:cubicBezTo>
                    <a:pt x="2078" y="0"/>
                    <a:pt x="2078" y="0"/>
                    <a:pt x="2055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5"/>
            <p:cNvSpPr/>
            <p:nvPr/>
          </p:nvSpPr>
          <p:spPr>
            <a:xfrm>
              <a:off x="6541900" y="2210100"/>
              <a:ext cx="43950" cy="56200"/>
            </a:xfrm>
            <a:custGeom>
              <a:avLst/>
              <a:gdLst/>
              <a:ahLst/>
              <a:cxnLst/>
              <a:rect l="l" t="t" r="r" b="b"/>
              <a:pathLst>
                <a:path w="1758" h="2248" extrusionOk="0">
                  <a:moveTo>
                    <a:pt x="1164" y="845"/>
                  </a:moveTo>
                  <a:cubicBezTo>
                    <a:pt x="1158" y="853"/>
                    <a:pt x="1153" y="860"/>
                    <a:pt x="1147" y="868"/>
                  </a:cubicBezTo>
                  <a:lnTo>
                    <a:pt x="1147" y="868"/>
                  </a:lnTo>
                  <a:cubicBezTo>
                    <a:pt x="1164" y="864"/>
                    <a:pt x="1164" y="845"/>
                    <a:pt x="1164" y="845"/>
                  </a:cubicBezTo>
                  <a:close/>
                  <a:moveTo>
                    <a:pt x="1644" y="1"/>
                  </a:moveTo>
                  <a:cubicBezTo>
                    <a:pt x="1621" y="1"/>
                    <a:pt x="1598" y="1"/>
                    <a:pt x="1575" y="24"/>
                  </a:cubicBezTo>
                  <a:cubicBezTo>
                    <a:pt x="1461" y="138"/>
                    <a:pt x="1347" y="275"/>
                    <a:pt x="1233" y="412"/>
                  </a:cubicBezTo>
                  <a:cubicBezTo>
                    <a:pt x="1141" y="526"/>
                    <a:pt x="1027" y="663"/>
                    <a:pt x="936" y="777"/>
                  </a:cubicBezTo>
                  <a:cubicBezTo>
                    <a:pt x="731" y="1028"/>
                    <a:pt x="525" y="1279"/>
                    <a:pt x="343" y="1530"/>
                  </a:cubicBezTo>
                  <a:cubicBezTo>
                    <a:pt x="343" y="1530"/>
                    <a:pt x="343" y="1530"/>
                    <a:pt x="343" y="1553"/>
                  </a:cubicBezTo>
                  <a:lnTo>
                    <a:pt x="320" y="1553"/>
                  </a:lnTo>
                  <a:cubicBezTo>
                    <a:pt x="297" y="1621"/>
                    <a:pt x="251" y="1667"/>
                    <a:pt x="206" y="1735"/>
                  </a:cubicBezTo>
                  <a:cubicBezTo>
                    <a:pt x="206" y="1735"/>
                    <a:pt x="227" y="1714"/>
                    <a:pt x="228" y="1713"/>
                  </a:cubicBezTo>
                  <a:lnTo>
                    <a:pt x="228" y="1713"/>
                  </a:lnTo>
                  <a:cubicBezTo>
                    <a:pt x="183" y="1758"/>
                    <a:pt x="160" y="1804"/>
                    <a:pt x="114" y="1850"/>
                  </a:cubicBezTo>
                  <a:cubicBezTo>
                    <a:pt x="91" y="1895"/>
                    <a:pt x="46" y="1941"/>
                    <a:pt x="23" y="2009"/>
                  </a:cubicBezTo>
                  <a:cubicBezTo>
                    <a:pt x="0" y="2055"/>
                    <a:pt x="0" y="2078"/>
                    <a:pt x="23" y="2123"/>
                  </a:cubicBezTo>
                  <a:cubicBezTo>
                    <a:pt x="23" y="2169"/>
                    <a:pt x="69" y="2215"/>
                    <a:pt x="91" y="2238"/>
                  </a:cubicBezTo>
                  <a:cubicBezTo>
                    <a:pt x="122" y="2238"/>
                    <a:pt x="152" y="2248"/>
                    <a:pt x="183" y="2248"/>
                  </a:cubicBezTo>
                  <a:cubicBezTo>
                    <a:pt x="198" y="2248"/>
                    <a:pt x="213" y="2245"/>
                    <a:pt x="228" y="2238"/>
                  </a:cubicBezTo>
                  <a:cubicBezTo>
                    <a:pt x="274" y="2215"/>
                    <a:pt x="297" y="2192"/>
                    <a:pt x="320" y="2146"/>
                  </a:cubicBezTo>
                  <a:cubicBezTo>
                    <a:pt x="343" y="2123"/>
                    <a:pt x="365" y="2101"/>
                    <a:pt x="388" y="2055"/>
                  </a:cubicBezTo>
                  <a:cubicBezTo>
                    <a:pt x="388" y="2032"/>
                    <a:pt x="411" y="2009"/>
                    <a:pt x="434" y="1987"/>
                  </a:cubicBezTo>
                  <a:cubicBezTo>
                    <a:pt x="457" y="1918"/>
                    <a:pt x="502" y="1872"/>
                    <a:pt x="525" y="1827"/>
                  </a:cubicBezTo>
                  <a:cubicBezTo>
                    <a:pt x="594" y="1713"/>
                    <a:pt x="662" y="1599"/>
                    <a:pt x="731" y="1507"/>
                  </a:cubicBezTo>
                  <a:cubicBezTo>
                    <a:pt x="863" y="1287"/>
                    <a:pt x="995" y="1067"/>
                    <a:pt x="1147" y="868"/>
                  </a:cubicBezTo>
                  <a:lnTo>
                    <a:pt x="1147" y="868"/>
                  </a:lnTo>
                  <a:cubicBezTo>
                    <a:pt x="1145" y="868"/>
                    <a:pt x="1143" y="868"/>
                    <a:pt x="1141" y="868"/>
                  </a:cubicBezTo>
                  <a:cubicBezTo>
                    <a:pt x="1233" y="754"/>
                    <a:pt x="1324" y="617"/>
                    <a:pt x="1415" y="503"/>
                  </a:cubicBezTo>
                  <a:cubicBezTo>
                    <a:pt x="1461" y="457"/>
                    <a:pt x="1507" y="389"/>
                    <a:pt x="1552" y="343"/>
                  </a:cubicBezTo>
                  <a:cubicBezTo>
                    <a:pt x="1598" y="275"/>
                    <a:pt x="1666" y="206"/>
                    <a:pt x="1712" y="161"/>
                  </a:cubicBezTo>
                  <a:cubicBezTo>
                    <a:pt x="1758" y="115"/>
                    <a:pt x="1758" y="46"/>
                    <a:pt x="1712" y="24"/>
                  </a:cubicBezTo>
                  <a:cubicBezTo>
                    <a:pt x="1689" y="1"/>
                    <a:pt x="1666" y="1"/>
                    <a:pt x="1644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5"/>
            <p:cNvSpPr/>
            <p:nvPr/>
          </p:nvSpPr>
          <p:spPr>
            <a:xfrm>
              <a:off x="6850025" y="1767875"/>
              <a:ext cx="178075" cy="66775"/>
            </a:xfrm>
            <a:custGeom>
              <a:avLst/>
              <a:gdLst/>
              <a:ahLst/>
              <a:cxnLst/>
              <a:rect l="l" t="t" r="r" b="b"/>
              <a:pathLst>
                <a:path w="7123" h="2671" extrusionOk="0">
                  <a:moveTo>
                    <a:pt x="2740" y="776"/>
                  </a:moveTo>
                  <a:cubicBezTo>
                    <a:pt x="2649" y="822"/>
                    <a:pt x="2557" y="845"/>
                    <a:pt x="2466" y="890"/>
                  </a:cubicBezTo>
                  <a:cubicBezTo>
                    <a:pt x="2466" y="890"/>
                    <a:pt x="2466" y="890"/>
                    <a:pt x="2466" y="868"/>
                  </a:cubicBezTo>
                  <a:cubicBezTo>
                    <a:pt x="2534" y="845"/>
                    <a:pt x="2626" y="799"/>
                    <a:pt x="2717" y="776"/>
                  </a:cubicBezTo>
                  <a:close/>
                  <a:moveTo>
                    <a:pt x="4497" y="0"/>
                  </a:moveTo>
                  <a:cubicBezTo>
                    <a:pt x="4406" y="0"/>
                    <a:pt x="4315" y="23"/>
                    <a:pt x="4224" y="23"/>
                  </a:cubicBezTo>
                  <a:cubicBezTo>
                    <a:pt x="4109" y="46"/>
                    <a:pt x="4018" y="69"/>
                    <a:pt x="3927" y="91"/>
                  </a:cubicBezTo>
                  <a:cubicBezTo>
                    <a:pt x="3881" y="91"/>
                    <a:pt x="3835" y="114"/>
                    <a:pt x="3790" y="114"/>
                  </a:cubicBezTo>
                  <a:cubicBezTo>
                    <a:pt x="3767" y="103"/>
                    <a:pt x="3738" y="97"/>
                    <a:pt x="3710" y="97"/>
                  </a:cubicBezTo>
                  <a:cubicBezTo>
                    <a:pt x="3681" y="97"/>
                    <a:pt x="3653" y="103"/>
                    <a:pt x="3630" y="114"/>
                  </a:cubicBezTo>
                  <a:lnTo>
                    <a:pt x="3539" y="114"/>
                  </a:lnTo>
                  <a:cubicBezTo>
                    <a:pt x="3470" y="137"/>
                    <a:pt x="3402" y="137"/>
                    <a:pt x="3333" y="160"/>
                  </a:cubicBezTo>
                  <a:cubicBezTo>
                    <a:pt x="3174" y="183"/>
                    <a:pt x="3014" y="206"/>
                    <a:pt x="2877" y="251"/>
                  </a:cubicBezTo>
                  <a:cubicBezTo>
                    <a:pt x="2786" y="274"/>
                    <a:pt x="2717" y="320"/>
                    <a:pt x="2649" y="343"/>
                  </a:cubicBezTo>
                  <a:cubicBezTo>
                    <a:pt x="2603" y="365"/>
                    <a:pt x="2580" y="365"/>
                    <a:pt x="2557" y="388"/>
                  </a:cubicBezTo>
                  <a:cubicBezTo>
                    <a:pt x="2489" y="411"/>
                    <a:pt x="2420" y="434"/>
                    <a:pt x="2375" y="457"/>
                  </a:cubicBezTo>
                  <a:cubicBezTo>
                    <a:pt x="2215" y="502"/>
                    <a:pt x="2078" y="571"/>
                    <a:pt x="1918" y="662"/>
                  </a:cubicBezTo>
                  <a:cubicBezTo>
                    <a:pt x="1850" y="685"/>
                    <a:pt x="1781" y="731"/>
                    <a:pt x="1713" y="776"/>
                  </a:cubicBezTo>
                  <a:cubicBezTo>
                    <a:pt x="1667" y="799"/>
                    <a:pt x="1644" y="822"/>
                    <a:pt x="1599" y="845"/>
                  </a:cubicBezTo>
                  <a:cubicBezTo>
                    <a:pt x="1599" y="845"/>
                    <a:pt x="1576" y="868"/>
                    <a:pt x="1553" y="868"/>
                  </a:cubicBezTo>
                  <a:cubicBezTo>
                    <a:pt x="1530" y="890"/>
                    <a:pt x="1507" y="913"/>
                    <a:pt x="1484" y="959"/>
                  </a:cubicBezTo>
                  <a:cubicBezTo>
                    <a:pt x="1462" y="1004"/>
                    <a:pt x="1462" y="1027"/>
                    <a:pt x="1484" y="1073"/>
                  </a:cubicBezTo>
                  <a:cubicBezTo>
                    <a:pt x="1416" y="1096"/>
                    <a:pt x="1370" y="1141"/>
                    <a:pt x="1302" y="1164"/>
                  </a:cubicBezTo>
                  <a:cubicBezTo>
                    <a:pt x="1119" y="1278"/>
                    <a:pt x="937" y="1393"/>
                    <a:pt x="777" y="1529"/>
                  </a:cubicBezTo>
                  <a:cubicBezTo>
                    <a:pt x="686" y="1598"/>
                    <a:pt x="617" y="1666"/>
                    <a:pt x="526" y="1735"/>
                  </a:cubicBezTo>
                  <a:cubicBezTo>
                    <a:pt x="457" y="1803"/>
                    <a:pt x="389" y="1872"/>
                    <a:pt x="320" y="1963"/>
                  </a:cubicBezTo>
                  <a:cubicBezTo>
                    <a:pt x="252" y="2032"/>
                    <a:pt x="183" y="2123"/>
                    <a:pt x="115" y="2191"/>
                  </a:cubicBezTo>
                  <a:cubicBezTo>
                    <a:pt x="92" y="2237"/>
                    <a:pt x="46" y="2283"/>
                    <a:pt x="24" y="2328"/>
                  </a:cubicBezTo>
                  <a:cubicBezTo>
                    <a:pt x="1" y="2374"/>
                    <a:pt x="1" y="2420"/>
                    <a:pt x="1" y="2442"/>
                  </a:cubicBezTo>
                  <a:cubicBezTo>
                    <a:pt x="1" y="2488"/>
                    <a:pt x="24" y="2534"/>
                    <a:pt x="46" y="2557"/>
                  </a:cubicBezTo>
                  <a:cubicBezTo>
                    <a:pt x="69" y="2579"/>
                    <a:pt x="92" y="2602"/>
                    <a:pt x="115" y="2625"/>
                  </a:cubicBezTo>
                  <a:cubicBezTo>
                    <a:pt x="161" y="2625"/>
                    <a:pt x="183" y="2648"/>
                    <a:pt x="206" y="2648"/>
                  </a:cubicBezTo>
                  <a:lnTo>
                    <a:pt x="275" y="2648"/>
                  </a:lnTo>
                  <a:cubicBezTo>
                    <a:pt x="320" y="2671"/>
                    <a:pt x="366" y="2671"/>
                    <a:pt x="412" y="2671"/>
                  </a:cubicBezTo>
                  <a:lnTo>
                    <a:pt x="571" y="2671"/>
                  </a:lnTo>
                  <a:cubicBezTo>
                    <a:pt x="617" y="2671"/>
                    <a:pt x="663" y="2671"/>
                    <a:pt x="708" y="2648"/>
                  </a:cubicBezTo>
                  <a:cubicBezTo>
                    <a:pt x="754" y="2648"/>
                    <a:pt x="800" y="2602"/>
                    <a:pt x="845" y="2557"/>
                  </a:cubicBezTo>
                  <a:cubicBezTo>
                    <a:pt x="908" y="2494"/>
                    <a:pt x="971" y="2412"/>
                    <a:pt x="1034" y="2328"/>
                  </a:cubicBezTo>
                  <a:lnTo>
                    <a:pt x="1034" y="2328"/>
                  </a:lnTo>
                  <a:cubicBezTo>
                    <a:pt x="1032" y="2328"/>
                    <a:pt x="1030" y="2328"/>
                    <a:pt x="1028" y="2328"/>
                  </a:cubicBezTo>
                  <a:cubicBezTo>
                    <a:pt x="1031" y="2327"/>
                    <a:pt x="1034" y="2325"/>
                    <a:pt x="1037" y="2324"/>
                  </a:cubicBezTo>
                  <a:lnTo>
                    <a:pt x="1037" y="2324"/>
                  </a:lnTo>
                  <a:cubicBezTo>
                    <a:pt x="1036" y="2325"/>
                    <a:pt x="1035" y="2327"/>
                    <a:pt x="1034" y="2328"/>
                  </a:cubicBezTo>
                  <a:lnTo>
                    <a:pt x="1034" y="2328"/>
                  </a:lnTo>
                  <a:cubicBezTo>
                    <a:pt x="1047" y="2328"/>
                    <a:pt x="1050" y="2327"/>
                    <a:pt x="1051" y="2316"/>
                  </a:cubicBezTo>
                  <a:lnTo>
                    <a:pt x="1051" y="2316"/>
                  </a:lnTo>
                  <a:cubicBezTo>
                    <a:pt x="1046" y="2318"/>
                    <a:pt x="1042" y="2321"/>
                    <a:pt x="1037" y="2324"/>
                  </a:cubicBezTo>
                  <a:lnTo>
                    <a:pt x="1037" y="2324"/>
                  </a:lnTo>
                  <a:cubicBezTo>
                    <a:pt x="1042" y="2318"/>
                    <a:pt x="1046" y="2312"/>
                    <a:pt x="1051" y="2306"/>
                  </a:cubicBezTo>
                  <a:lnTo>
                    <a:pt x="1051" y="2306"/>
                  </a:lnTo>
                  <a:cubicBezTo>
                    <a:pt x="1051" y="2310"/>
                    <a:pt x="1051" y="2313"/>
                    <a:pt x="1051" y="2316"/>
                  </a:cubicBezTo>
                  <a:lnTo>
                    <a:pt x="1051" y="2316"/>
                  </a:lnTo>
                  <a:cubicBezTo>
                    <a:pt x="1082" y="2297"/>
                    <a:pt x="1101" y="2279"/>
                    <a:pt x="1119" y="2260"/>
                  </a:cubicBezTo>
                  <a:cubicBezTo>
                    <a:pt x="1142" y="2237"/>
                    <a:pt x="1188" y="2191"/>
                    <a:pt x="1233" y="2169"/>
                  </a:cubicBezTo>
                  <a:cubicBezTo>
                    <a:pt x="1279" y="2123"/>
                    <a:pt x="1325" y="2077"/>
                    <a:pt x="1370" y="2032"/>
                  </a:cubicBezTo>
                  <a:cubicBezTo>
                    <a:pt x="1462" y="1963"/>
                    <a:pt x="1553" y="1895"/>
                    <a:pt x="1644" y="1849"/>
                  </a:cubicBezTo>
                  <a:cubicBezTo>
                    <a:pt x="1736" y="1758"/>
                    <a:pt x="1850" y="1689"/>
                    <a:pt x="1941" y="1621"/>
                  </a:cubicBezTo>
                  <a:cubicBezTo>
                    <a:pt x="2009" y="1598"/>
                    <a:pt x="2055" y="1552"/>
                    <a:pt x="2101" y="1529"/>
                  </a:cubicBezTo>
                  <a:cubicBezTo>
                    <a:pt x="2146" y="1484"/>
                    <a:pt x="2192" y="1461"/>
                    <a:pt x="2238" y="1438"/>
                  </a:cubicBezTo>
                  <a:cubicBezTo>
                    <a:pt x="2375" y="1347"/>
                    <a:pt x="2534" y="1278"/>
                    <a:pt x="2694" y="1210"/>
                  </a:cubicBezTo>
                  <a:cubicBezTo>
                    <a:pt x="2877" y="1119"/>
                    <a:pt x="3037" y="1050"/>
                    <a:pt x="3219" y="982"/>
                  </a:cubicBezTo>
                  <a:cubicBezTo>
                    <a:pt x="3402" y="913"/>
                    <a:pt x="3562" y="845"/>
                    <a:pt x="3744" y="799"/>
                  </a:cubicBezTo>
                  <a:cubicBezTo>
                    <a:pt x="3904" y="731"/>
                    <a:pt x="4087" y="685"/>
                    <a:pt x="4246" y="639"/>
                  </a:cubicBezTo>
                  <a:cubicBezTo>
                    <a:pt x="4452" y="594"/>
                    <a:pt x="4634" y="548"/>
                    <a:pt x="4817" y="525"/>
                  </a:cubicBezTo>
                  <a:cubicBezTo>
                    <a:pt x="4931" y="525"/>
                    <a:pt x="5022" y="502"/>
                    <a:pt x="5114" y="502"/>
                  </a:cubicBezTo>
                  <a:cubicBezTo>
                    <a:pt x="5205" y="480"/>
                    <a:pt x="5319" y="480"/>
                    <a:pt x="5410" y="480"/>
                  </a:cubicBezTo>
                  <a:cubicBezTo>
                    <a:pt x="5479" y="480"/>
                    <a:pt x="5547" y="480"/>
                    <a:pt x="5616" y="502"/>
                  </a:cubicBezTo>
                  <a:cubicBezTo>
                    <a:pt x="5684" y="502"/>
                    <a:pt x="5753" y="502"/>
                    <a:pt x="5821" y="525"/>
                  </a:cubicBezTo>
                  <a:cubicBezTo>
                    <a:pt x="5958" y="548"/>
                    <a:pt x="6095" y="548"/>
                    <a:pt x="6255" y="571"/>
                  </a:cubicBezTo>
                  <a:cubicBezTo>
                    <a:pt x="6369" y="594"/>
                    <a:pt x="6506" y="594"/>
                    <a:pt x="6643" y="616"/>
                  </a:cubicBezTo>
                  <a:cubicBezTo>
                    <a:pt x="6780" y="639"/>
                    <a:pt x="6894" y="685"/>
                    <a:pt x="7031" y="708"/>
                  </a:cubicBezTo>
                  <a:cubicBezTo>
                    <a:pt x="7077" y="708"/>
                    <a:pt x="7100" y="685"/>
                    <a:pt x="7122" y="639"/>
                  </a:cubicBezTo>
                  <a:cubicBezTo>
                    <a:pt x="7122" y="616"/>
                    <a:pt x="7100" y="571"/>
                    <a:pt x="7054" y="571"/>
                  </a:cubicBezTo>
                  <a:cubicBezTo>
                    <a:pt x="6963" y="548"/>
                    <a:pt x="6871" y="525"/>
                    <a:pt x="6803" y="502"/>
                  </a:cubicBezTo>
                  <a:cubicBezTo>
                    <a:pt x="6711" y="480"/>
                    <a:pt x="6620" y="457"/>
                    <a:pt x="6529" y="434"/>
                  </a:cubicBezTo>
                  <a:cubicBezTo>
                    <a:pt x="6438" y="411"/>
                    <a:pt x="6369" y="411"/>
                    <a:pt x="6278" y="388"/>
                  </a:cubicBezTo>
                  <a:cubicBezTo>
                    <a:pt x="6186" y="365"/>
                    <a:pt x="6072" y="365"/>
                    <a:pt x="5981" y="343"/>
                  </a:cubicBezTo>
                  <a:cubicBezTo>
                    <a:pt x="5890" y="320"/>
                    <a:pt x="5821" y="297"/>
                    <a:pt x="5730" y="274"/>
                  </a:cubicBezTo>
                  <a:cubicBezTo>
                    <a:pt x="5639" y="251"/>
                    <a:pt x="5525" y="251"/>
                    <a:pt x="5433" y="228"/>
                  </a:cubicBezTo>
                  <a:lnTo>
                    <a:pt x="5319" y="228"/>
                  </a:lnTo>
                  <a:cubicBezTo>
                    <a:pt x="5365" y="183"/>
                    <a:pt x="5365" y="137"/>
                    <a:pt x="5342" y="114"/>
                  </a:cubicBezTo>
                  <a:cubicBezTo>
                    <a:pt x="5319" y="69"/>
                    <a:pt x="5296" y="46"/>
                    <a:pt x="5251" y="23"/>
                  </a:cubicBezTo>
                  <a:lnTo>
                    <a:pt x="4840" y="23"/>
                  </a:lnTo>
                  <a:cubicBezTo>
                    <a:pt x="4840" y="23"/>
                    <a:pt x="4817" y="0"/>
                    <a:pt x="4794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5"/>
            <p:cNvSpPr/>
            <p:nvPr/>
          </p:nvSpPr>
          <p:spPr>
            <a:xfrm>
              <a:off x="6873425" y="2455475"/>
              <a:ext cx="20575" cy="37700"/>
            </a:xfrm>
            <a:custGeom>
              <a:avLst/>
              <a:gdLst/>
              <a:ahLst/>
              <a:cxnLst/>
              <a:rect l="l" t="t" r="r" b="b"/>
              <a:pathLst>
                <a:path w="823" h="1508" extrusionOk="0">
                  <a:moveTo>
                    <a:pt x="389" y="1"/>
                  </a:moveTo>
                  <a:cubicBezTo>
                    <a:pt x="343" y="1"/>
                    <a:pt x="320" y="23"/>
                    <a:pt x="275" y="69"/>
                  </a:cubicBezTo>
                  <a:cubicBezTo>
                    <a:pt x="275" y="69"/>
                    <a:pt x="252" y="92"/>
                    <a:pt x="229" y="115"/>
                  </a:cubicBezTo>
                  <a:cubicBezTo>
                    <a:pt x="183" y="183"/>
                    <a:pt x="138" y="252"/>
                    <a:pt x="92" y="320"/>
                  </a:cubicBezTo>
                  <a:cubicBezTo>
                    <a:pt x="46" y="457"/>
                    <a:pt x="1" y="617"/>
                    <a:pt x="1" y="754"/>
                  </a:cubicBezTo>
                  <a:cubicBezTo>
                    <a:pt x="1" y="799"/>
                    <a:pt x="1" y="845"/>
                    <a:pt x="1" y="891"/>
                  </a:cubicBezTo>
                  <a:cubicBezTo>
                    <a:pt x="1" y="982"/>
                    <a:pt x="23" y="1051"/>
                    <a:pt x="46" y="1119"/>
                  </a:cubicBezTo>
                  <a:cubicBezTo>
                    <a:pt x="69" y="1188"/>
                    <a:pt x="115" y="1279"/>
                    <a:pt x="160" y="1347"/>
                  </a:cubicBezTo>
                  <a:cubicBezTo>
                    <a:pt x="160" y="1370"/>
                    <a:pt x="183" y="1393"/>
                    <a:pt x="206" y="1416"/>
                  </a:cubicBezTo>
                  <a:cubicBezTo>
                    <a:pt x="229" y="1439"/>
                    <a:pt x="229" y="1461"/>
                    <a:pt x="252" y="1484"/>
                  </a:cubicBezTo>
                  <a:cubicBezTo>
                    <a:pt x="275" y="1484"/>
                    <a:pt x="297" y="1507"/>
                    <a:pt x="320" y="1507"/>
                  </a:cubicBezTo>
                  <a:lnTo>
                    <a:pt x="389" y="1507"/>
                  </a:lnTo>
                  <a:cubicBezTo>
                    <a:pt x="457" y="1484"/>
                    <a:pt x="503" y="1416"/>
                    <a:pt x="480" y="1347"/>
                  </a:cubicBezTo>
                  <a:cubicBezTo>
                    <a:pt x="480" y="1324"/>
                    <a:pt x="480" y="1302"/>
                    <a:pt x="480" y="1302"/>
                  </a:cubicBezTo>
                  <a:cubicBezTo>
                    <a:pt x="457" y="1256"/>
                    <a:pt x="457" y="1210"/>
                    <a:pt x="457" y="1142"/>
                  </a:cubicBezTo>
                  <a:cubicBezTo>
                    <a:pt x="457" y="1057"/>
                    <a:pt x="477" y="951"/>
                    <a:pt x="517" y="845"/>
                  </a:cubicBezTo>
                  <a:lnTo>
                    <a:pt x="517" y="845"/>
                  </a:lnTo>
                  <a:cubicBezTo>
                    <a:pt x="514" y="845"/>
                    <a:pt x="509" y="845"/>
                    <a:pt x="503" y="845"/>
                  </a:cubicBezTo>
                  <a:cubicBezTo>
                    <a:pt x="511" y="845"/>
                    <a:pt x="516" y="842"/>
                    <a:pt x="519" y="839"/>
                  </a:cubicBezTo>
                  <a:lnTo>
                    <a:pt x="519" y="839"/>
                  </a:lnTo>
                  <a:cubicBezTo>
                    <a:pt x="518" y="841"/>
                    <a:pt x="518" y="843"/>
                    <a:pt x="517" y="845"/>
                  </a:cubicBezTo>
                  <a:lnTo>
                    <a:pt x="517" y="845"/>
                  </a:lnTo>
                  <a:cubicBezTo>
                    <a:pt x="526" y="843"/>
                    <a:pt x="526" y="839"/>
                    <a:pt x="526" y="822"/>
                  </a:cubicBezTo>
                  <a:lnTo>
                    <a:pt x="526" y="822"/>
                  </a:lnTo>
                  <a:cubicBezTo>
                    <a:pt x="526" y="823"/>
                    <a:pt x="526" y="832"/>
                    <a:pt x="519" y="839"/>
                  </a:cubicBezTo>
                  <a:lnTo>
                    <a:pt x="519" y="839"/>
                  </a:lnTo>
                  <a:cubicBezTo>
                    <a:pt x="521" y="833"/>
                    <a:pt x="523" y="828"/>
                    <a:pt x="526" y="822"/>
                  </a:cubicBezTo>
                  <a:cubicBezTo>
                    <a:pt x="548" y="754"/>
                    <a:pt x="571" y="685"/>
                    <a:pt x="594" y="640"/>
                  </a:cubicBezTo>
                  <a:cubicBezTo>
                    <a:pt x="617" y="571"/>
                    <a:pt x="640" y="526"/>
                    <a:pt x="685" y="457"/>
                  </a:cubicBezTo>
                  <a:cubicBezTo>
                    <a:pt x="685" y="457"/>
                    <a:pt x="708" y="434"/>
                    <a:pt x="708" y="411"/>
                  </a:cubicBezTo>
                  <a:cubicBezTo>
                    <a:pt x="731" y="411"/>
                    <a:pt x="731" y="389"/>
                    <a:pt x="754" y="389"/>
                  </a:cubicBezTo>
                  <a:cubicBezTo>
                    <a:pt x="800" y="343"/>
                    <a:pt x="822" y="275"/>
                    <a:pt x="777" y="206"/>
                  </a:cubicBezTo>
                  <a:cubicBezTo>
                    <a:pt x="763" y="179"/>
                    <a:pt x="734" y="168"/>
                    <a:pt x="703" y="168"/>
                  </a:cubicBezTo>
                  <a:cubicBezTo>
                    <a:pt x="682" y="168"/>
                    <a:pt x="659" y="174"/>
                    <a:pt x="640" y="183"/>
                  </a:cubicBezTo>
                  <a:cubicBezTo>
                    <a:pt x="640" y="160"/>
                    <a:pt x="617" y="160"/>
                    <a:pt x="617" y="138"/>
                  </a:cubicBezTo>
                  <a:cubicBezTo>
                    <a:pt x="594" y="115"/>
                    <a:pt x="548" y="92"/>
                    <a:pt x="526" y="69"/>
                  </a:cubicBezTo>
                  <a:cubicBezTo>
                    <a:pt x="526" y="69"/>
                    <a:pt x="526" y="46"/>
                    <a:pt x="526" y="46"/>
                  </a:cubicBezTo>
                  <a:cubicBezTo>
                    <a:pt x="503" y="46"/>
                    <a:pt x="503" y="23"/>
                    <a:pt x="480" y="23"/>
                  </a:cubicBezTo>
                  <a:cubicBezTo>
                    <a:pt x="457" y="1"/>
                    <a:pt x="434" y="1"/>
                    <a:pt x="412" y="1"/>
                  </a:cubicBezTo>
                  <a:close/>
                </a:path>
              </a:pathLst>
            </a:custGeom>
            <a:solidFill>
              <a:srgbClr val="FECE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5"/>
            <p:cNvSpPr/>
            <p:nvPr/>
          </p:nvSpPr>
          <p:spPr>
            <a:xfrm>
              <a:off x="6556725" y="1976725"/>
              <a:ext cx="34825" cy="159650"/>
            </a:xfrm>
            <a:custGeom>
              <a:avLst/>
              <a:gdLst/>
              <a:ahLst/>
              <a:cxnLst/>
              <a:rect l="l" t="t" r="r" b="b"/>
              <a:pathLst>
                <a:path w="1393" h="6386" extrusionOk="0">
                  <a:moveTo>
                    <a:pt x="1279" y="0"/>
                  </a:moveTo>
                  <a:cubicBezTo>
                    <a:pt x="1188" y="0"/>
                    <a:pt x="1096" y="0"/>
                    <a:pt x="1028" y="23"/>
                  </a:cubicBezTo>
                  <a:cubicBezTo>
                    <a:pt x="959" y="46"/>
                    <a:pt x="914" y="69"/>
                    <a:pt x="868" y="114"/>
                  </a:cubicBezTo>
                  <a:cubicBezTo>
                    <a:pt x="845" y="137"/>
                    <a:pt x="822" y="160"/>
                    <a:pt x="822" y="183"/>
                  </a:cubicBezTo>
                  <a:cubicBezTo>
                    <a:pt x="800" y="206"/>
                    <a:pt x="777" y="251"/>
                    <a:pt x="777" y="274"/>
                  </a:cubicBezTo>
                  <a:cubicBezTo>
                    <a:pt x="731" y="343"/>
                    <a:pt x="708" y="411"/>
                    <a:pt x="708" y="480"/>
                  </a:cubicBezTo>
                  <a:cubicBezTo>
                    <a:pt x="685" y="571"/>
                    <a:pt x="663" y="685"/>
                    <a:pt x="640" y="799"/>
                  </a:cubicBezTo>
                  <a:cubicBezTo>
                    <a:pt x="640" y="845"/>
                    <a:pt x="640" y="913"/>
                    <a:pt x="617" y="959"/>
                  </a:cubicBezTo>
                  <a:cubicBezTo>
                    <a:pt x="617" y="1005"/>
                    <a:pt x="617" y="1027"/>
                    <a:pt x="617" y="1050"/>
                  </a:cubicBezTo>
                  <a:cubicBezTo>
                    <a:pt x="617" y="1073"/>
                    <a:pt x="617" y="1119"/>
                    <a:pt x="617" y="1141"/>
                  </a:cubicBezTo>
                  <a:cubicBezTo>
                    <a:pt x="617" y="1164"/>
                    <a:pt x="617" y="1187"/>
                    <a:pt x="640" y="1210"/>
                  </a:cubicBezTo>
                  <a:cubicBezTo>
                    <a:pt x="640" y="1210"/>
                    <a:pt x="640" y="1210"/>
                    <a:pt x="640" y="1233"/>
                  </a:cubicBezTo>
                  <a:cubicBezTo>
                    <a:pt x="640" y="1324"/>
                    <a:pt x="617" y="1393"/>
                    <a:pt x="617" y="1484"/>
                  </a:cubicBezTo>
                  <a:cubicBezTo>
                    <a:pt x="571" y="1666"/>
                    <a:pt x="548" y="1849"/>
                    <a:pt x="526" y="2032"/>
                  </a:cubicBezTo>
                  <a:cubicBezTo>
                    <a:pt x="480" y="2260"/>
                    <a:pt x="457" y="2488"/>
                    <a:pt x="434" y="2716"/>
                  </a:cubicBezTo>
                  <a:cubicBezTo>
                    <a:pt x="411" y="2762"/>
                    <a:pt x="411" y="2808"/>
                    <a:pt x="411" y="2831"/>
                  </a:cubicBezTo>
                  <a:cubicBezTo>
                    <a:pt x="389" y="2922"/>
                    <a:pt x="389" y="2990"/>
                    <a:pt x="366" y="3082"/>
                  </a:cubicBezTo>
                  <a:cubicBezTo>
                    <a:pt x="343" y="3196"/>
                    <a:pt x="343" y="3287"/>
                    <a:pt x="320" y="3401"/>
                  </a:cubicBezTo>
                  <a:cubicBezTo>
                    <a:pt x="297" y="3492"/>
                    <a:pt x="297" y="3607"/>
                    <a:pt x="275" y="3721"/>
                  </a:cubicBezTo>
                  <a:cubicBezTo>
                    <a:pt x="252" y="3812"/>
                    <a:pt x="252" y="3926"/>
                    <a:pt x="229" y="4040"/>
                  </a:cubicBezTo>
                  <a:cubicBezTo>
                    <a:pt x="229" y="4132"/>
                    <a:pt x="206" y="4246"/>
                    <a:pt x="206" y="4360"/>
                  </a:cubicBezTo>
                  <a:cubicBezTo>
                    <a:pt x="206" y="4428"/>
                    <a:pt x="206" y="4474"/>
                    <a:pt x="183" y="4542"/>
                  </a:cubicBezTo>
                  <a:cubicBezTo>
                    <a:pt x="183" y="4588"/>
                    <a:pt x="160" y="4657"/>
                    <a:pt x="160" y="4725"/>
                  </a:cubicBezTo>
                  <a:cubicBezTo>
                    <a:pt x="138" y="4771"/>
                    <a:pt x="138" y="4839"/>
                    <a:pt x="115" y="4908"/>
                  </a:cubicBezTo>
                  <a:cubicBezTo>
                    <a:pt x="92" y="5045"/>
                    <a:pt x="69" y="5182"/>
                    <a:pt x="69" y="5319"/>
                  </a:cubicBezTo>
                  <a:cubicBezTo>
                    <a:pt x="46" y="5433"/>
                    <a:pt x="46" y="5547"/>
                    <a:pt x="23" y="5661"/>
                  </a:cubicBezTo>
                  <a:cubicBezTo>
                    <a:pt x="23" y="5775"/>
                    <a:pt x="1" y="5889"/>
                    <a:pt x="1" y="6003"/>
                  </a:cubicBezTo>
                  <a:cubicBezTo>
                    <a:pt x="1" y="6049"/>
                    <a:pt x="23" y="6117"/>
                    <a:pt x="69" y="6140"/>
                  </a:cubicBezTo>
                  <a:cubicBezTo>
                    <a:pt x="92" y="6163"/>
                    <a:pt x="115" y="6163"/>
                    <a:pt x="138" y="6186"/>
                  </a:cubicBezTo>
                  <a:cubicBezTo>
                    <a:pt x="138" y="6232"/>
                    <a:pt x="138" y="6277"/>
                    <a:pt x="160" y="6300"/>
                  </a:cubicBezTo>
                  <a:cubicBezTo>
                    <a:pt x="206" y="6346"/>
                    <a:pt x="229" y="6368"/>
                    <a:pt x="275" y="6368"/>
                  </a:cubicBezTo>
                  <a:cubicBezTo>
                    <a:pt x="286" y="6380"/>
                    <a:pt x="297" y="6386"/>
                    <a:pt x="312" y="6386"/>
                  </a:cubicBezTo>
                  <a:cubicBezTo>
                    <a:pt x="326" y="6386"/>
                    <a:pt x="343" y="6380"/>
                    <a:pt x="366" y="6368"/>
                  </a:cubicBezTo>
                  <a:cubicBezTo>
                    <a:pt x="389" y="6368"/>
                    <a:pt x="411" y="6346"/>
                    <a:pt x="434" y="6346"/>
                  </a:cubicBezTo>
                  <a:cubicBezTo>
                    <a:pt x="457" y="6323"/>
                    <a:pt x="503" y="6300"/>
                    <a:pt x="503" y="6277"/>
                  </a:cubicBezTo>
                  <a:cubicBezTo>
                    <a:pt x="548" y="6232"/>
                    <a:pt x="526" y="6186"/>
                    <a:pt x="526" y="6140"/>
                  </a:cubicBezTo>
                  <a:lnTo>
                    <a:pt x="526" y="6140"/>
                  </a:lnTo>
                  <a:cubicBezTo>
                    <a:pt x="526" y="6110"/>
                    <a:pt x="526" y="6079"/>
                    <a:pt x="526" y="6049"/>
                  </a:cubicBezTo>
                  <a:cubicBezTo>
                    <a:pt x="526" y="6003"/>
                    <a:pt x="548" y="5935"/>
                    <a:pt x="526" y="5889"/>
                  </a:cubicBezTo>
                  <a:cubicBezTo>
                    <a:pt x="503" y="5866"/>
                    <a:pt x="503" y="5843"/>
                    <a:pt x="480" y="5821"/>
                  </a:cubicBezTo>
                  <a:cubicBezTo>
                    <a:pt x="480" y="5798"/>
                    <a:pt x="480" y="5775"/>
                    <a:pt x="503" y="5752"/>
                  </a:cubicBezTo>
                  <a:cubicBezTo>
                    <a:pt x="503" y="5707"/>
                    <a:pt x="503" y="5661"/>
                    <a:pt x="503" y="5615"/>
                  </a:cubicBezTo>
                  <a:cubicBezTo>
                    <a:pt x="503" y="5592"/>
                    <a:pt x="503" y="5592"/>
                    <a:pt x="503" y="5570"/>
                  </a:cubicBezTo>
                  <a:cubicBezTo>
                    <a:pt x="526" y="5501"/>
                    <a:pt x="526" y="5433"/>
                    <a:pt x="526" y="5364"/>
                  </a:cubicBezTo>
                  <a:cubicBezTo>
                    <a:pt x="548" y="5250"/>
                    <a:pt x="571" y="5136"/>
                    <a:pt x="594" y="5022"/>
                  </a:cubicBezTo>
                  <a:cubicBezTo>
                    <a:pt x="617" y="4999"/>
                    <a:pt x="617" y="4953"/>
                    <a:pt x="640" y="4930"/>
                  </a:cubicBezTo>
                  <a:cubicBezTo>
                    <a:pt x="663" y="4771"/>
                    <a:pt x="685" y="4611"/>
                    <a:pt x="708" y="4428"/>
                  </a:cubicBezTo>
                  <a:cubicBezTo>
                    <a:pt x="731" y="4291"/>
                    <a:pt x="731" y="4132"/>
                    <a:pt x="754" y="3995"/>
                  </a:cubicBezTo>
                  <a:cubicBezTo>
                    <a:pt x="754" y="3972"/>
                    <a:pt x="754" y="3972"/>
                    <a:pt x="754" y="3972"/>
                  </a:cubicBezTo>
                  <a:cubicBezTo>
                    <a:pt x="800" y="3789"/>
                    <a:pt x="822" y="3607"/>
                    <a:pt x="845" y="3424"/>
                  </a:cubicBezTo>
                  <a:cubicBezTo>
                    <a:pt x="868" y="3333"/>
                    <a:pt x="868" y="3241"/>
                    <a:pt x="891" y="3150"/>
                  </a:cubicBezTo>
                  <a:cubicBezTo>
                    <a:pt x="914" y="3104"/>
                    <a:pt x="914" y="3059"/>
                    <a:pt x="936" y="3013"/>
                  </a:cubicBezTo>
                  <a:cubicBezTo>
                    <a:pt x="936" y="2990"/>
                    <a:pt x="936" y="2967"/>
                    <a:pt x="936" y="2945"/>
                  </a:cubicBezTo>
                  <a:cubicBezTo>
                    <a:pt x="936" y="2899"/>
                    <a:pt x="959" y="2876"/>
                    <a:pt x="959" y="2853"/>
                  </a:cubicBezTo>
                  <a:cubicBezTo>
                    <a:pt x="959" y="2808"/>
                    <a:pt x="936" y="2762"/>
                    <a:pt x="891" y="2716"/>
                  </a:cubicBezTo>
                  <a:cubicBezTo>
                    <a:pt x="914" y="2625"/>
                    <a:pt x="914" y="2534"/>
                    <a:pt x="936" y="2443"/>
                  </a:cubicBezTo>
                  <a:cubicBezTo>
                    <a:pt x="936" y="2397"/>
                    <a:pt x="936" y="2351"/>
                    <a:pt x="959" y="2306"/>
                  </a:cubicBezTo>
                  <a:cubicBezTo>
                    <a:pt x="959" y="2306"/>
                    <a:pt x="982" y="2306"/>
                    <a:pt x="982" y="2283"/>
                  </a:cubicBezTo>
                  <a:cubicBezTo>
                    <a:pt x="1028" y="2260"/>
                    <a:pt x="1051" y="2237"/>
                    <a:pt x="1073" y="2191"/>
                  </a:cubicBezTo>
                  <a:cubicBezTo>
                    <a:pt x="1073" y="2146"/>
                    <a:pt x="1073" y="2100"/>
                    <a:pt x="1073" y="2077"/>
                  </a:cubicBezTo>
                  <a:cubicBezTo>
                    <a:pt x="1096" y="2032"/>
                    <a:pt x="1096" y="2009"/>
                    <a:pt x="1096" y="1986"/>
                  </a:cubicBezTo>
                  <a:cubicBezTo>
                    <a:pt x="1096" y="1918"/>
                    <a:pt x="1096" y="1849"/>
                    <a:pt x="1119" y="1781"/>
                  </a:cubicBezTo>
                  <a:cubicBezTo>
                    <a:pt x="1119" y="1758"/>
                    <a:pt x="1119" y="1735"/>
                    <a:pt x="1119" y="1712"/>
                  </a:cubicBezTo>
                  <a:cubicBezTo>
                    <a:pt x="1142" y="1552"/>
                    <a:pt x="1142" y="1415"/>
                    <a:pt x="1165" y="1278"/>
                  </a:cubicBezTo>
                  <a:cubicBezTo>
                    <a:pt x="1165" y="1278"/>
                    <a:pt x="1165" y="1278"/>
                    <a:pt x="1165" y="1256"/>
                  </a:cubicBezTo>
                  <a:lnTo>
                    <a:pt x="1165" y="1210"/>
                  </a:lnTo>
                  <a:cubicBezTo>
                    <a:pt x="1165" y="1210"/>
                    <a:pt x="1188" y="1187"/>
                    <a:pt x="1188" y="1187"/>
                  </a:cubicBezTo>
                  <a:cubicBezTo>
                    <a:pt x="1188" y="1187"/>
                    <a:pt x="1188" y="1187"/>
                    <a:pt x="1188" y="1164"/>
                  </a:cubicBezTo>
                  <a:lnTo>
                    <a:pt x="1188" y="1141"/>
                  </a:lnTo>
                  <a:cubicBezTo>
                    <a:pt x="1210" y="1005"/>
                    <a:pt x="1210" y="890"/>
                    <a:pt x="1233" y="776"/>
                  </a:cubicBezTo>
                  <a:cubicBezTo>
                    <a:pt x="1256" y="639"/>
                    <a:pt x="1279" y="525"/>
                    <a:pt x="1279" y="388"/>
                  </a:cubicBezTo>
                  <a:cubicBezTo>
                    <a:pt x="1302" y="365"/>
                    <a:pt x="1302" y="320"/>
                    <a:pt x="1302" y="274"/>
                  </a:cubicBezTo>
                  <a:cubicBezTo>
                    <a:pt x="1279" y="251"/>
                    <a:pt x="1279" y="251"/>
                    <a:pt x="1256" y="228"/>
                  </a:cubicBezTo>
                  <a:lnTo>
                    <a:pt x="1279" y="228"/>
                  </a:lnTo>
                  <a:cubicBezTo>
                    <a:pt x="1347" y="228"/>
                    <a:pt x="1393" y="183"/>
                    <a:pt x="1393" y="114"/>
                  </a:cubicBezTo>
                  <a:cubicBezTo>
                    <a:pt x="1393" y="46"/>
                    <a:pt x="1347" y="0"/>
                    <a:pt x="1279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5"/>
            <p:cNvSpPr/>
            <p:nvPr/>
          </p:nvSpPr>
          <p:spPr>
            <a:xfrm>
              <a:off x="6579550" y="2013250"/>
              <a:ext cx="21700" cy="119425"/>
            </a:xfrm>
            <a:custGeom>
              <a:avLst/>
              <a:gdLst/>
              <a:ahLst/>
              <a:cxnLst/>
              <a:rect l="l" t="t" r="r" b="b"/>
              <a:pathLst>
                <a:path w="868" h="4777" extrusionOk="0">
                  <a:moveTo>
                    <a:pt x="777" y="0"/>
                  </a:moveTo>
                  <a:cubicBezTo>
                    <a:pt x="754" y="0"/>
                    <a:pt x="731" y="23"/>
                    <a:pt x="708" y="69"/>
                  </a:cubicBezTo>
                  <a:cubicBezTo>
                    <a:pt x="708" y="88"/>
                    <a:pt x="708" y="122"/>
                    <a:pt x="708" y="160"/>
                  </a:cubicBezTo>
                  <a:cubicBezTo>
                    <a:pt x="685" y="365"/>
                    <a:pt x="640" y="548"/>
                    <a:pt x="617" y="753"/>
                  </a:cubicBezTo>
                  <a:cubicBezTo>
                    <a:pt x="571" y="936"/>
                    <a:pt x="548" y="1141"/>
                    <a:pt x="503" y="1324"/>
                  </a:cubicBezTo>
                  <a:cubicBezTo>
                    <a:pt x="457" y="1643"/>
                    <a:pt x="411" y="1986"/>
                    <a:pt x="343" y="2305"/>
                  </a:cubicBezTo>
                  <a:cubicBezTo>
                    <a:pt x="275" y="2762"/>
                    <a:pt x="206" y="3196"/>
                    <a:pt x="138" y="3652"/>
                  </a:cubicBezTo>
                  <a:cubicBezTo>
                    <a:pt x="115" y="3835"/>
                    <a:pt x="92" y="4017"/>
                    <a:pt x="46" y="4177"/>
                  </a:cubicBezTo>
                  <a:cubicBezTo>
                    <a:pt x="46" y="4268"/>
                    <a:pt x="23" y="4360"/>
                    <a:pt x="23" y="4451"/>
                  </a:cubicBezTo>
                  <a:cubicBezTo>
                    <a:pt x="23" y="4474"/>
                    <a:pt x="1" y="4497"/>
                    <a:pt x="1" y="4519"/>
                  </a:cubicBezTo>
                  <a:cubicBezTo>
                    <a:pt x="1" y="4542"/>
                    <a:pt x="1" y="4588"/>
                    <a:pt x="1" y="4611"/>
                  </a:cubicBezTo>
                  <a:cubicBezTo>
                    <a:pt x="1" y="4679"/>
                    <a:pt x="46" y="4748"/>
                    <a:pt x="115" y="4771"/>
                  </a:cubicBezTo>
                  <a:cubicBezTo>
                    <a:pt x="130" y="4774"/>
                    <a:pt x="146" y="4776"/>
                    <a:pt x="161" y="4776"/>
                  </a:cubicBezTo>
                  <a:cubicBezTo>
                    <a:pt x="235" y="4776"/>
                    <a:pt x="301" y="4732"/>
                    <a:pt x="320" y="4656"/>
                  </a:cubicBezTo>
                  <a:cubicBezTo>
                    <a:pt x="343" y="4611"/>
                    <a:pt x="343" y="4565"/>
                    <a:pt x="343" y="4519"/>
                  </a:cubicBezTo>
                  <a:cubicBezTo>
                    <a:pt x="366" y="4428"/>
                    <a:pt x="366" y="4337"/>
                    <a:pt x="389" y="4268"/>
                  </a:cubicBezTo>
                  <a:cubicBezTo>
                    <a:pt x="411" y="4063"/>
                    <a:pt x="411" y="3880"/>
                    <a:pt x="434" y="3698"/>
                  </a:cubicBezTo>
                  <a:cubicBezTo>
                    <a:pt x="503" y="3241"/>
                    <a:pt x="548" y="2785"/>
                    <a:pt x="617" y="2328"/>
                  </a:cubicBezTo>
                  <a:cubicBezTo>
                    <a:pt x="640" y="1986"/>
                    <a:pt x="685" y="1643"/>
                    <a:pt x="708" y="1324"/>
                  </a:cubicBezTo>
                  <a:cubicBezTo>
                    <a:pt x="731" y="1118"/>
                    <a:pt x="754" y="913"/>
                    <a:pt x="777" y="708"/>
                  </a:cubicBezTo>
                  <a:cubicBezTo>
                    <a:pt x="800" y="502"/>
                    <a:pt x="822" y="274"/>
                    <a:pt x="845" y="69"/>
                  </a:cubicBezTo>
                  <a:cubicBezTo>
                    <a:pt x="868" y="23"/>
                    <a:pt x="822" y="0"/>
                    <a:pt x="777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5"/>
            <p:cNvSpPr/>
            <p:nvPr/>
          </p:nvSpPr>
          <p:spPr>
            <a:xfrm>
              <a:off x="6578975" y="2137075"/>
              <a:ext cx="6300" cy="5725"/>
            </a:xfrm>
            <a:custGeom>
              <a:avLst/>
              <a:gdLst/>
              <a:ahLst/>
              <a:cxnLst/>
              <a:rect l="l" t="t" r="r" b="b"/>
              <a:pathLst>
                <a:path w="252" h="229" extrusionOk="0">
                  <a:moveTo>
                    <a:pt x="115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83"/>
                    <a:pt x="46" y="228"/>
                    <a:pt x="115" y="228"/>
                  </a:cubicBezTo>
                  <a:cubicBezTo>
                    <a:pt x="183" y="228"/>
                    <a:pt x="252" y="183"/>
                    <a:pt x="252" y="114"/>
                  </a:cubicBezTo>
                  <a:cubicBezTo>
                    <a:pt x="252" y="46"/>
                    <a:pt x="183" y="0"/>
                    <a:pt x="11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5"/>
            <p:cNvSpPr/>
            <p:nvPr/>
          </p:nvSpPr>
          <p:spPr>
            <a:xfrm>
              <a:off x="7062300" y="1838625"/>
              <a:ext cx="49100" cy="144400"/>
            </a:xfrm>
            <a:custGeom>
              <a:avLst/>
              <a:gdLst/>
              <a:ahLst/>
              <a:cxnLst/>
              <a:rect l="l" t="t" r="r" b="b"/>
              <a:pathLst>
                <a:path w="1964" h="5776" extrusionOk="0">
                  <a:moveTo>
                    <a:pt x="823" y="3470"/>
                  </a:moveTo>
                  <a:lnTo>
                    <a:pt x="823" y="3470"/>
                  </a:lnTo>
                  <a:cubicBezTo>
                    <a:pt x="820" y="3476"/>
                    <a:pt x="818" y="3482"/>
                    <a:pt x="816" y="3488"/>
                  </a:cubicBezTo>
                  <a:lnTo>
                    <a:pt x="816" y="3488"/>
                  </a:lnTo>
                  <a:cubicBezTo>
                    <a:pt x="820" y="3483"/>
                    <a:pt x="823" y="3478"/>
                    <a:pt x="823" y="3470"/>
                  </a:cubicBezTo>
                  <a:close/>
                  <a:moveTo>
                    <a:pt x="1462" y="1"/>
                  </a:moveTo>
                  <a:cubicBezTo>
                    <a:pt x="1393" y="1"/>
                    <a:pt x="1370" y="69"/>
                    <a:pt x="1393" y="115"/>
                  </a:cubicBezTo>
                  <a:cubicBezTo>
                    <a:pt x="1393" y="206"/>
                    <a:pt x="1416" y="274"/>
                    <a:pt x="1439" y="366"/>
                  </a:cubicBezTo>
                  <a:cubicBezTo>
                    <a:pt x="1439" y="525"/>
                    <a:pt x="1439" y="685"/>
                    <a:pt x="1439" y="845"/>
                  </a:cubicBezTo>
                  <a:cubicBezTo>
                    <a:pt x="1439" y="936"/>
                    <a:pt x="1439" y="1005"/>
                    <a:pt x="1439" y="1096"/>
                  </a:cubicBezTo>
                  <a:cubicBezTo>
                    <a:pt x="1439" y="1165"/>
                    <a:pt x="1416" y="1256"/>
                    <a:pt x="1416" y="1347"/>
                  </a:cubicBezTo>
                  <a:cubicBezTo>
                    <a:pt x="1393" y="1507"/>
                    <a:pt x="1348" y="1667"/>
                    <a:pt x="1325" y="1827"/>
                  </a:cubicBezTo>
                  <a:cubicBezTo>
                    <a:pt x="1302" y="1918"/>
                    <a:pt x="1279" y="2009"/>
                    <a:pt x="1256" y="2100"/>
                  </a:cubicBezTo>
                  <a:lnTo>
                    <a:pt x="1188" y="2352"/>
                  </a:lnTo>
                  <a:cubicBezTo>
                    <a:pt x="1142" y="2534"/>
                    <a:pt x="1096" y="2694"/>
                    <a:pt x="1051" y="2876"/>
                  </a:cubicBezTo>
                  <a:cubicBezTo>
                    <a:pt x="1005" y="3036"/>
                    <a:pt x="937" y="3219"/>
                    <a:pt x="868" y="3379"/>
                  </a:cubicBezTo>
                  <a:cubicBezTo>
                    <a:pt x="845" y="3401"/>
                    <a:pt x="845" y="3424"/>
                    <a:pt x="823" y="3447"/>
                  </a:cubicBezTo>
                  <a:cubicBezTo>
                    <a:pt x="828" y="3447"/>
                    <a:pt x="832" y="3447"/>
                    <a:pt x="835" y="3447"/>
                  </a:cubicBezTo>
                  <a:lnTo>
                    <a:pt x="835" y="3447"/>
                  </a:lnTo>
                  <a:cubicBezTo>
                    <a:pt x="825" y="3472"/>
                    <a:pt x="820" y="3489"/>
                    <a:pt x="810" y="3504"/>
                  </a:cubicBezTo>
                  <a:lnTo>
                    <a:pt x="810" y="3504"/>
                  </a:lnTo>
                  <a:cubicBezTo>
                    <a:pt x="812" y="3499"/>
                    <a:pt x="814" y="3493"/>
                    <a:pt x="816" y="3488"/>
                  </a:cubicBezTo>
                  <a:lnTo>
                    <a:pt x="816" y="3488"/>
                  </a:lnTo>
                  <a:cubicBezTo>
                    <a:pt x="809" y="3496"/>
                    <a:pt x="800" y="3501"/>
                    <a:pt x="800" y="3516"/>
                  </a:cubicBezTo>
                  <a:cubicBezTo>
                    <a:pt x="804" y="3512"/>
                    <a:pt x="807" y="3508"/>
                    <a:pt x="810" y="3504"/>
                  </a:cubicBezTo>
                  <a:lnTo>
                    <a:pt x="810" y="3504"/>
                  </a:lnTo>
                  <a:cubicBezTo>
                    <a:pt x="743" y="3675"/>
                    <a:pt x="659" y="3846"/>
                    <a:pt x="594" y="4018"/>
                  </a:cubicBezTo>
                  <a:cubicBezTo>
                    <a:pt x="549" y="4086"/>
                    <a:pt x="503" y="4178"/>
                    <a:pt x="457" y="4269"/>
                  </a:cubicBezTo>
                  <a:cubicBezTo>
                    <a:pt x="412" y="4360"/>
                    <a:pt x="366" y="4429"/>
                    <a:pt x="320" y="4497"/>
                  </a:cubicBezTo>
                  <a:cubicBezTo>
                    <a:pt x="298" y="4543"/>
                    <a:pt x="275" y="4588"/>
                    <a:pt x="252" y="4634"/>
                  </a:cubicBezTo>
                  <a:cubicBezTo>
                    <a:pt x="229" y="4680"/>
                    <a:pt x="206" y="4703"/>
                    <a:pt x="183" y="4748"/>
                  </a:cubicBezTo>
                  <a:cubicBezTo>
                    <a:pt x="138" y="4794"/>
                    <a:pt x="92" y="4839"/>
                    <a:pt x="69" y="4908"/>
                  </a:cubicBezTo>
                  <a:cubicBezTo>
                    <a:pt x="46" y="4908"/>
                    <a:pt x="46" y="4908"/>
                    <a:pt x="46" y="4931"/>
                  </a:cubicBezTo>
                  <a:cubicBezTo>
                    <a:pt x="1" y="4976"/>
                    <a:pt x="1" y="5045"/>
                    <a:pt x="24" y="5091"/>
                  </a:cubicBezTo>
                  <a:cubicBezTo>
                    <a:pt x="24" y="5136"/>
                    <a:pt x="69" y="5182"/>
                    <a:pt x="92" y="5227"/>
                  </a:cubicBezTo>
                  <a:cubicBezTo>
                    <a:pt x="138" y="5296"/>
                    <a:pt x="183" y="5364"/>
                    <a:pt x="229" y="5456"/>
                  </a:cubicBezTo>
                  <a:cubicBezTo>
                    <a:pt x="252" y="5479"/>
                    <a:pt x="252" y="5501"/>
                    <a:pt x="275" y="5547"/>
                  </a:cubicBezTo>
                  <a:cubicBezTo>
                    <a:pt x="275" y="5547"/>
                    <a:pt x="275" y="5547"/>
                    <a:pt x="275" y="5570"/>
                  </a:cubicBezTo>
                  <a:cubicBezTo>
                    <a:pt x="275" y="5638"/>
                    <a:pt x="320" y="5707"/>
                    <a:pt x="366" y="5752"/>
                  </a:cubicBezTo>
                  <a:cubicBezTo>
                    <a:pt x="396" y="5768"/>
                    <a:pt x="432" y="5775"/>
                    <a:pt x="467" y="5775"/>
                  </a:cubicBezTo>
                  <a:cubicBezTo>
                    <a:pt x="539" y="5775"/>
                    <a:pt x="610" y="5745"/>
                    <a:pt x="640" y="5684"/>
                  </a:cubicBezTo>
                  <a:cubicBezTo>
                    <a:pt x="640" y="5661"/>
                    <a:pt x="663" y="5638"/>
                    <a:pt x="663" y="5616"/>
                  </a:cubicBezTo>
                  <a:cubicBezTo>
                    <a:pt x="708" y="5616"/>
                    <a:pt x="754" y="5593"/>
                    <a:pt x="777" y="5570"/>
                  </a:cubicBezTo>
                  <a:cubicBezTo>
                    <a:pt x="845" y="5479"/>
                    <a:pt x="891" y="5387"/>
                    <a:pt x="960" y="5296"/>
                  </a:cubicBezTo>
                  <a:cubicBezTo>
                    <a:pt x="1005" y="5205"/>
                    <a:pt x="1051" y="5113"/>
                    <a:pt x="1096" y="5045"/>
                  </a:cubicBezTo>
                  <a:cubicBezTo>
                    <a:pt x="1142" y="4954"/>
                    <a:pt x="1188" y="4862"/>
                    <a:pt x="1233" y="4794"/>
                  </a:cubicBezTo>
                  <a:cubicBezTo>
                    <a:pt x="1279" y="4680"/>
                    <a:pt x="1325" y="4588"/>
                    <a:pt x="1370" y="4474"/>
                  </a:cubicBezTo>
                  <a:cubicBezTo>
                    <a:pt x="1439" y="4314"/>
                    <a:pt x="1484" y="4132"/>
                    <a:pt x="1553" y="3972"/>
                  </a:cubicBezTo>
                  <a:cubicBezTo>
                    <a:pt x="1599" y="3789"/>
                    <a:pt x="1667" y="3630"/>
                    <a:pt x="1713" y="3447"/>
                  </a:cubicBezTo>
                  <a:cubicBezTo>
                    <a:pt x="1758" y="3265"/>
                    <a:pt x="1804" y="3059"/>
                    <a:pt x="1850" y="2876"/>
                  </a:cubicBezTo>
                  <a:cubicBezTo>
                    <a:pt x="1873" y="2785"/>
                    <a:pt x="1895" y="2671"/>
                    <a:pt x="1895" y="2557"/>
                  </a:cubicBezTo>
                  <a:cubicBezTo>
                    <a:pt x="1918" y="2466"/>
                    <a:pt x="1918" y="2374"/>
                    <a:pt x="1918" y="2260"/>
                  </a:cubicBezTo>
                  <a:cubicBezTo>
                    <a:pt x="1941" y="2100"/>
                    <a:pt x="1941" y="1941"/>
                    <a:pt x="1941" y="1781"/>
                  </a:cubicBezTo>
                  <a:cubicBezTo>
                    <a:pt x="1941" y="1598"/>
                    <a:pt x="1964" y="1416"/>
                    <a:pt x="1941" y="1233"/>
                  </a:cubicBezTo>
                  <a:cubicBezTo>
                    <a:pt x="1941" y="1165"/>
                    <a:pt x="1941" y="1119"/>
                    <a:pt x="1918" y="1073"/>
                  </a:cubicBezTo>
                  <a:cubicBezTo>
                    <a:pt x="1918" y="982"/>
                    <a:pt x="1918" y="914"/>
                    <a:pt x="1895" y="822"/>
                  </a:cubicBezTo>
                  <a:cubicBezTo>
                    <a:pt x="1895" y="754"/>
                    <a:pt x="1873" y="662"/>
                    <a:pt x="1804" y="640"/>
                  </a:cubicBezTo>
                  <a:cubicBezTo>
                    <a:pt x="1781" y="617"/>
                    <a:pt x="1736" y="617"/>
                    <a:pt x="1713" y="617"/>
                  </a:cubicBezTo>
                  <a:cubicBezTo>
                    <a:pt x="1713" y="617"/>
                    <a:pt x="1690" y="640"/>
                    <a:pt x="1690" y="640"/>
                  </a:cubicBezTo>
                  <a:cubicBezTo>
                    <a:pt x="1667" y="594"/>
                    <a:pt x="1667" y="525"/>
                    <a:pt x="1667" y="480"/>
                  </a:cubicBezTo>
                  <a:cubicBezTo>
                    <a:pt x="1644" y="343"/>
                    <a:pt x="1599" y="206"/>
                    <a:pt x="1576" y="69"/>
                  </a:cubicBezTo>
                  <a:cubicBezTo>
                    <a:pt x="1553" y="23"/>
                    <a:pt x="1507" y="1"/>
                    <a:pt x="1484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5"/>
            <p:cNvSpPr/>
            <p:nvPr/>
          </p:nvSpPr>
          <p:spPr>
            <a:xfrm>
              <a:off x="7033200" y="1994975"/>
              <a:ext cx="107300" cy="521575"/>
            </a:xfrm>
            <a:custGeom>
              <a:avLst/>
              <a:gdLst/>
              <a:ahLst/>
              <a:cxnLst/>
              <a:rect l="l" t="t" r="r" b="b"/>
              <a:pathLst>
                <a:path w="4292" h="20863" extrusionOk="0">
                  <a:moveTo>
                    <a:pt x="2877" y="1941"/>
                  </a:moveTo>
                  <a:cubicBezTo>
                    <a:pt x="2877" y="1941"/>
                    <a:pt x="2877" y="1951"/>
                    <a:pt x="2883" y="1958"/>
                  </a:cubicBezTo>
                  <a:lnTo>
                    <a:pt x="2883" y="1958"/>
                  </a:lnTo>
                  <a:cubicBezTo>
                    <a:pt x="2881" y="1952"/>
                    <a:pt x="2879" y="1946"/>
                    <a:pt x="2877" y="1941"/>
                  </a:cubicBezTo>
                  <a:close/>
                  <a:moveTo>
                    <a:pt x="1918" y="1"/>
                  </a:moveTo>
                  <a:cubicBezTo>
                    <a:pt x="1895" y="1"/>
                    <a:pt x="1872" y="1"/>
                    <a:pt x="1850" y="23"/>
                  </a:cubicBezTo>
                  <a:cubicBezTo>
                    <a:pt x="1804" y="69"/>
                    <a:pt x="1804" y="160"/>
                    <a:pt x="1850" y="183"/>
                  </a:cubicBezTo>
                  <a:cubicBezTo>
                    <a:pt x="1918" y="252"/>
                    <a:pt x="1987" y="320"/>
                    <a:pt x="2055" y="411"/>
                  </a:cubicBezTo>
                  <a:cubicBezTo>
                    <a:pt x="2146" y="526"/>
                    <a:pt x="2215" y="640"/>
                    <a:pt x="2283" y="754"/>
                  </a:cubicBezTo>
                  <a:cubicBezTo>
                    <a:pt x="2375" y="891"/>
                    <a:pt x="2443" y="1028"/>
                    <a:pt x="2512" y="1165"/>
                  </a:cubicBezTo>
                  <a:cubicBezTo>
                    <a:pt x="2580" y="1279"/>
                    <a:pt x="2648" y="1416"/>
                    <a:pt x="2717" y="1553"/>
                  </a:cubicBezTo>
                  <a:cubicBezTo>
                    <a:pt x="2763" y="1690"/>
                    <a:pt x="2831" y="1827"/>
                    <a:pt x="2900" y="1964"/>
                  </a:cubicBezTo>
                  <a:cubicBezTo>
                    <a:pt x="2892" y="1964"/>
                    <a:pt x="2887" y="1961"/>
                    <a:pt x="2883" y="1958"/>
                  </a:cubicBezTo>
                  <a:lnTo>
                    <a:pt x="2883" y="1958"/>
                  </a:lnTo>
                  <a:cubicBezTo>
                    <a:pt x="3017" y="2295"/>
                    <a:pt x="3130" y="2655"/>
                    <a:pt x="3242" y="3036"/>
                  </a:cubicBezTo>
                  <a:cubicBezTo>
                    <a:pt x="3288" y="3128"/>
                    <a:pt x="3310" y="3219"/>
                    <a:pt x="3333" y="3310"/>
                  </a:cubicBezTo>
                  <a:cubicBezTo>
                    <a:pt x="3356" y="3402"/>
                    <a:pt x="3379" y="3493"/>
                    <a:pt x="3402" y="3584"/>
                  </a:cubicBezTo>
                  <a:cubicBezTo>
                    <a:pt x="3447" y="3790"/>
                    <a:pt x="3516" y="3972"/>
                    <a:pt x="3562" y="4178"/>
                  </a:cubicBezTo>
                  <a:cubicBezTo>
                    <a:pt x="3584" y="4315"/>
                    <a:pt x="3630" y="4474"/>
                    <a:pt x="3653" y="4611"/>
                  </a:cubicBezTo>
                  <a:cubicBezTo>
                    <a:pt x="3676" y="4748"/>
                    <a:pt x="3698" y="4885"/>
                    <a:pt x="3721" y="5022"/>
                  </a:cubicBezTo>
                  <a:cubicBezTo>
                    <a:pt x="3744" y="5228"/>
                    <a:pt x="3767" y="5410"/>
                    <a:pt x="3790" y="5593"/>
                  </a:cubicBezTo>
                  <a:cubicBezTo>
                    <a:pt x="3790" y="5684"/>
                    <a:pt x="3790" y="5775"/>
                    <a:pt x="3813" y="5867"/>
                  </a:cubicBezTo>
                  <a:cubicBezTo>
                    <a:pt x="3813" y="5958"/>
                    <a:pt x="3813" y="6072"/>
                    <a:pt x="3835" y="6163"/>
                  </a:cubicBezTo>
                  <a:cubicBezTo>
                    <a:pt x="3835" y="6278"/>
                    <a:pt x="3835" y="6369"/>
                    <a:pt x="3835" y="6483"/>
                  </a:cubicBezTo>
                  <a:cubicBezTo>
                    <a:pt x="3858" y="6574"/>
                    <a:pt x="3858" y="6688"/>
                    <a:pt x="3858" y="6780"/>
                  </a:cubicBezTo>
                  <a:cubicBezTo>
                    <a:pt x="3858" y="6985"/>
                    <a:pt x="3881" y="7191"/>
                    <a:pt x="3881" y="7373"/>
                  </a:cubicBezTo>
                  <a:cubicBezTo>
                    <a:pt x="3881" y="7487"/>
                    <a:pt x="3881" y="7579"/>
                    <a:pt x="3881" y="7693"/>
                  </a:cubicBezTo>
                  <a:cubicBezTo>
                    <a:pt x="3881" y="7784"/>
                    <a:pt x="3904" y="7898"/>
                    <a:pt x="3904" y="7989"/>
                  </a:cubicBezTo>
                  <a:cubicBezTo>
                    <a:pt x="3904" y="8195"/>
                    <a:pt x="3904" y="8400"/>
                    <a:pt x="3904" y="8606"/>
                  </a:cubicBezTo>
                  <a:cubicBezTo>
                    <a:pt x="3904" y="8697"/>
                    <a:pt x="3904" y="8811"/>
                    <a:pt x="3904" y="8902"/>
                  </a:cubicBezTo>
                  <a:cubicBezTo>
                    <a:pt x="3881" y="9017"/>
                    <a:pt x="3881" y="9108"/>
                    <a:pt x="3881" y="9222"/>
                  </a:cubicBezTo>
                  <a:cubicBezTo>
                    <a:pt x="3881" y="9427"/>
                    <a:pt x="3858" y="9633"/>
                    <a:pt x="3858" y="9838"/>
                  </a:cubicBezTo>
                  <a:cubicBezTo>
                    <a:pt x="3835" y="10067"/>
                    <a:pt x="3813" y="10295"/>
                    <a:pt x="3790" y="10523"/>
                  </a:cubicBezTo>
                  <a:cubicBezTo>
                    <a:pt x="3790" y="10546"/>
                    <a:pt x="3790" y="10569"/>
                    <a:pt x="3790" y="10592"/>
                  </a:cubicBezTo>
                  <a:cubicBezTo>
                    <a:pt x="3767" y="10683"/>
                    <a:pt x="3744" y="10797"/>
                    <a:pt x="3744" y="10888"/>
                  </a:cubicBezTo>
                  <a:cubicBezTo>
                    <a:pt x="3721" y="10957"/>
                    <a:pt x="3721" y="11025"/>
                    <a:pt x="3721" y="11094"/>
                  </a:cubicBezTo>
                  <a:cubicBezTo>
                    <a:pt x="3653" y="11482"/>
                    <a:pt x="3607" y="11870"/>
                    <a:pt x="3516" y="12258"/>
                  </a:cubicBezTo>
                  <a:cubicBezTo>
                    <a:pt x="3493" y="12463"/>
                    <a:pt x="3447" y="12646"/>
                    <a:pt x="3402" y="12851"/>
                  </a:cubicBezTo>
                  <a:cubicBezTo>
                    <a:pt x="3379" y="13034"/>
                    <a:pt x="3333" y="13216"/>
                    <a:pt x="3288" y="13399"/>
                  </a:cubicBezTo>
                  <a:cubicBezTo>
                    <a:pt x="3242" y="13582"/>
                    <a:pt x="3196" y="13741"/>
                    <a:pt x="3151" y="13924"/>
                  </a:cubicBezTo>
                  <a:cubicBezTo>
                    <a:pt x="3105" y="14107"/>
                    <a:pt x="3059" y="14289"/>
                    <a:pt x="3014" y="14449"/>
                  </a:cubicBezTo>
                  <a:cubicBezTo>
                    <a:pt x="2945" y="14632"/>
                    <a:pt x="2900" y="14814"/>
                    <a:pt x="2831" y="14974"/>
                  </a:cubicBezTo>
                  <a:cubicBezTo>
                    <a:pt x="2785" y="15157"/>
                    <a:pt x="2717" y="15316"/>
                    <a:pt x="2648" y="15476"/>
                  </a:cubicBezTo>
                  <a:cubicBezTo>
                    <a:pt x="2603" y="15590"/>
                    <a:pt x="2580" y="15704"/>
                    <a:pt x="2534" y="15796"/>
                  </a:cubicBezTo>
                  <a:cubicBezTo>
                    <a:pt x="2489" y="15910"/>
                    <a:pt x="2466" y="16024"/>
                    <a:pt x="2420" y="16138"/>
                  </a:cubicBezTo>
                  <a:cubicBezTo>
                    <a:pt x="2375" y="16275"/>
                    <a:pt x="2329" y="16389"/>
                    <a:pt x="2283" y="16503"/>
                  </a:cubicBezTo>
                  <a:cubicBezTo>
                    <a:pt x="2238" y="16617"/>
                    <a:pt x="2192" y="16709"/>
                    <a:pt x="2169" y="16823"/>
                  </a:cubicBezTo>
                  <a:cubicBezTo>
                    <a:pt x="2146" y="16823"/>
                    <a:pt x="2146" y="16823"/>
                    <a:pt x="2146" y="16846"/>
                  </a:cubicBezTo>
                  <a:cubicBezTo>
                    <a:pt x="2124" y="16891"/>
                    <a:pt x="2101" y="16937"/>
                    <a:pt x="2101" y="16960"/>
                  </a:cubicBezTo>
                  <a:lnTo>
                    <a:pt x="2101" y="16960"/>
                  </a:lnTo>
                  <a:cubicBezTo>
                    <a:pt x="2101" y="16960"/>
                    <a:pt x="2101" y="16937"/>
                    <a:pt x="2124" y="16914"/>
                  </a:cubicBezTo>
                  <a:lnTo>
                    <a:pt x="2124" y="16914"/>
                  </a:lnTo>
                  <a:cubicBezTo>
                    <a:pt x="2055" y="17074"/>
                    <a:pt x="1987" y="17211"/>
                    <a:pt x="1918" y="17371"/>
                  </a:cubicBezTo>
                  <a:cubicBezTo>
                    <a:pt x="1850" y="17530"/>
                    <a:pt x="1758" y="17690"/>
                    <a:pt x="1690" y="17850"/>
                  </a:cubicBezTo>
                  <a:cubicBezTo>
                    <a:pt x="1621" y="18010"/>
                    <a:pt x="1553" y="18170"/>
                    <a:pt x="1484" y="18329"/>
                  </a:cubicBezTo>
                  <a:cubicBezTo>
                    <a:pt x="1393" y="18489"/>
                    <a:pt x="1302" y="18649"/>
                    <a:pt x="1210" y="18809"/>
                  </a:cubicBezTo>
                  <a:cubicBezTo>
                    <a:pt x="1142" y="18900"/>
                    <a:pt x="1096" y="18991"/>
                    <a:pt x="1051" y="19060"/>
                  </a:cubicBezTo>
                  <a:cubicBezTo>
                    <a:pt x="1005" y="19151"/>
                    <a:pt x="959" y="19242"/>
                    <a:pt x="914" y="19311"/>
                  </a:cubicBezTo>
                  <a:cubicBezTo>
                    <a:pt x="822" y="19471"/>
                    <a:pt x="731" y="19630"/>
                    <a:pt x="640" y="19790"/>
                  </a:cubicBezTo>
                  <a:cubicBezTo>
                    <a:pt x="594" y="19859"/>
                    <a:pt x="549" y="19927"/>
                    <a:pt x="480" y="19996"/>
                  </a:cubicBezTo>
                  <a:cubicBezTo>
                    <a:pt x="434" y="20064"/>
                    <a:pt x="389" y="20155"/>
                    <a:pt x="343" y="20224"/>
                  </a:cubicBezTo>
                  <a:cubicBezTo>
                    <a:pt x="252" y="20361"/>
                    <a:pt x="138" y="20521"/>
                    <a:pt x="46" y="20657"/>
                  </a:cubicBezTo>
                  <a:cubicBezTo>
                    <a:pt x="1" y="20726"/>
                    <a:pt x="24" y="20794"/>
                    <a:pt x="69" y="20840"/>
                  </a:cubicBezTo>
                  <a:cubicBezTo>
                    <a:pt x="69" y="20863"/>
                    <a:pt x="92" y="20863"/>
                    <a:pt x="92" y="20863"/>
                  </a:cubicBezTo>
                  <a:cubicBezTo>
                    <a:pt x="115" y="20840"/>
                    <a:pt x="138" y="20817"/>
                    <a:pt x="161" y="20794"/>
                  </a:cubicBezTo>
                  <a:lnTo>
                    <a:pt x="297" y="20635"/>
                  </a:lnTo>
                  <a:lnTo>
                    <a:pt x="343" y="20566"/>
                  </a:lnTo>
                  <a:cubicBezTo>
                    <a:pt x="366" y="20543"/>
                    <a:pt x="389" y="20521"/>
                    <a:pt x="412" y="20498"/>
                  </a:cubicBezTo>
                  <a:cubicBezTo>
                    <a:pt x="457" y="20452"/>
                    <a:pt x="503" y="20406"/>
                    <a:pt x="549" y="20384"/>
                  </a:cubicBezTo>
                  <a:cubicBezTo>
                    <a:pt x="549" y="20361"/>
                    <a:pt x="549" y="20361"/>
                    <a:pt x="571" y="20361"/>
                  </a:cubicBezTo>
                  <a:cubicBezTo>
                    <a:pt x="640" y="20269"/>
                    <a:pt x="708" y="20178"/>
                    <a:pt x="777" y="20087"/>
                  </a:cubicBezTo>
                  <a:cubicBezTo>
                    <a:pt x="822" y="20041"/>
                    <a:pt x="845" y="19996"/>
                    <a:pt x="891" y="19950"/>
                  </a:cubicBezTo>
                  <a:cubicBezTo>
                    <a:pt x="937" y="19881"/>
                    <a:pt x="982" y="19836"/>
                    <a:pt x="1028" y="19767"/>
                  </a:cubicBezTo>
                  <a:cubicBezTo>
                    <a:pt x="1051" y="19744"/>
                    <a:pt x="1074" y="19699"/>
                    <a:pt x="1096" y="19676"/>
                  </a:cubicBezTo>
                  <a:cubicBezTo>
                    <a:pt x="1165" y="19585"/>
                    <a:pt x="1210" y="19516"/>
                    <a:pt x="1256" y="19425"/>
                  </a:cubicBezTo>
                  <a:cubicBezTo>
                    <a:pt x="1302" y="19334"/>
                    <a:pt x="1347" y="19265"/>
                    <a:pt x="1393" y="19174"/>
                  </a:cubicBezTo>
                  <a:cubicBezTo>
                    <a:pt x="1439" y="19083"/>
                    <a:pt x="1507" y="18991"/>
                    <a:pt x="1553" y="18923"/>
                  </a:cubicBezTo>
                  <a:cubicBezTo>
                    <a:pt x="1599" y="18831"/>
                    <a:pt x="1644" y="18763"/>
                    <a:pt x="1690" y="18672"/>
                  </a:cubicBezTo>
                  <a:cubicBezTo>
                    <a:pt x="1735" y="18603"/>
                    <a:pt x="1781" y="18512"/>
                    <a:pt x="1827" y="18443"/>
                  </a:cubicBezTo>
                  <a:cubicBezTo>
                    <a:pt x="1895" y="18261"/>
                    <a:pt x="1987" y="18101"/>
                    <a:pt x="2055" y="17941"/>
                  </a:cubicBezTo>
                  <a:cubicBezTo>
                    <a:pt x="2101" y="17850"/>
                    <a:pt x="2146" y="17759"/>
                    <a:pt x="2192" y="17667"/>
                  </a:cubicBezTo>
                  <a:cubicBezTo>
                    <a:pt x="2215" y="17599"/>
                    <a:pt x="2260" y="17508"/>
                    <a:pt x="2306" y="17416"/>
                  </a:cubicBezTo>
                  <a:cubicBezTo>
                    <a:pt x="2397" y="17234"/>
                    <a:pt x="2489" y="17051"/>
                    <a:pt x="2557" y="16868"/>
                  </a:cubicBezTo>
                  <a:cubicBezTo>
                    <a:pt x="2557" y="16823"/>
                    <a:pt x="2580" y="16800"/>
                    <a:pt x="2580" y="16777"/>
                  </a:cubicBezTo>
                  <a:cubicBezTo>
                    <a:pt x="2580" y="16777"/>
                    <a:pt x="2580" y="16800"/>
                    <a:pt x="2580" y="16823"/>
                  </a:cubicBezTo>
                  <a:cubicBezTo>
                    <a:pt x="2648" y="16617"/>
                    <a:pt x="2740" y="16412"/>
                    <a:pt x="2808" y="16207"/>
                  </a:cubicBezTo>
                  <a:cubicBezTo>
                    <a:pt x="2877" y="16024"/>
                    <a:pt x="2922" y="15864"/>
                    <a:pt x="2991" y="15682"/>
                  </a:cubicBezTo>
                  <a:cubicBezTo>
                    <a:pt x="3128" y="15339"/>
                    <a:pt x="3242" y="14997"/>
                    <a:pt x="3356" y="14654"/>
                  </a:cubicBezTo>
                  <a:cubicBezTo>
                    <a:pt x="3470" y="14312"/>
                    <a:pt x="3562" y="13947"/>
                    <a:pt x="3653" y="13582"/>
                  </a:cubicBezTo>
                  <a:cubicBezTo>
                    <a:pt x="3721" y="13216"/>
                    <a:pt x="3813" y="12828"/>
                    <a:pt x="3881" y="12463"/>
                  </a:cubicBezTo>
                  <a:cubicBezTo>
                    <a:pt x="3972" y="11984"/>
                    <a:pt x="4041" y="11527"/>
                    <a:pt x="4109" y="11048"/>
                  </a:cubicBezTo>
                  <a:cubicBezTo>
                    <a:pt x="4132" y="10934"/>
                    <a:pt x="4132" y="10843"/>
                    <a:pt x="4155" y="10728"/>
                  </a:cubicBezTo>
                  <a:cubicBezTo>
                    <a:pt x="4155" y="10706"/>
                    <a:pt x="4155" y="10660"/>
                    <a:pt x="4155" y="10637"/>
                  </a:cubicBezTo>
                  <a:cubicBezTo>
                    <a:pt x="4155" y="10637"/>
                    <a:pt x="4155" y="10614"/>
                    <a:pt x="4178" y="10614"/>
                  </a:cubicBezTo>
                  <a:cubicBezTo>
                    <a:pt x="4223" y="10204"/>
                    <a:pt x="4246" y="9815"/>
                    <a:pt x="4269" y="9405"/>
                  </a:cubicBezTo>
                  <a:cubicBezTo>
                    <a:pt x="4269" y="9313"/>
                    <a:pt x="4269" y="9199"/>
                    <a:pt x="4269" y="9085"/>
                  </a:cubicBezTo>
                  <a:cubicBezTo>
                    <a:pt x="4292" y="8994"/>
                    <a:pt x="4292" y="8902"/>
                    <a:pt x="4292" y="8788"/>
                  </a:cubicBezTo>
                  <a:cubicBezTo>
                    <a:pt x="4292" y="8583"/>
                    <a:pt x="4292" y="8377"/>
                    <a:pt x="4292" y="8172"/>
                  </a:cubicBezTo>
                  <a:cubicBezTo>
                    <a:pt x="4292" y="8081"/>
                    <a:pt x="4292" y="7967"/>
                    <a:pt x="4292" y="7875"/>
                  </a:cubicBezTo>
                  <a:cubicBezTo>
                    <a:pt x="4269" y="7761"/>
                    <a:pt x="4269" y="7670"/>
                    <a:pt x="4269" y="7556"/>
                  </a:cubicBezTo>
                  <a:cubicBezTo>
                    <a:pt x="4269" y="7373"/>
                    <a:pt x="4269" y="7168"/>
                    <a:pt x="4246" y="6962"/>
                  </a:cubicBezTo>
                  <a:cubicBezTo>
                    <a:pt x="4246" y="6871"/>
                    <a:pt x="4246" y="6757"/>
                    <a:pt x="4246" y="6666"/>
                  </a:cubicBezTo>
                  <a:cubicBezTo>
                    <a:pt x="4246" y="6551"/>
                    <a:pt x="4223" y="6460"/>
                    <a:pt x="4223" y="6369"/>
                  </a:cubicBezTo>
                  <a:cubicBezTo>
                    <a:pt x="4223" y="6163"/>
                    <a:pt x="4201" y="5958"/>
                    <a:pt x="4178" y="5753"/>
                  </a:cubicBezTo>
                  <a:cubicBezTo>
                    <a:pt x="4155" y="5342"/>
                    <a:pt x="4109" y="4954"/>
                    <a:pt x="4041" y="4566"/>
                  </a:cubicBezTo>
                  <a:cubicBezTo>
                    <a:pt x="3995" y="4360"/>
                    <a:pt x="3950" y="4178"/>
                    <a:pt x="3904" y="3995"/>
                  </a:cubicBezTo>
                  <a:cubicBezTo>
                    <a:pt x="3858" y="3790"/>
                    <a:pt x="3813" y="3607"/>
                    <a:pt x="3767" y="3402"/>
                  </a:cubicBezTo>
                  <a:cubicBezTo>
                    <a:pt x="3653" y="3036"/>
                    <a:pt x="3539" y="2671"/>
                    <a:pt x="3425" y="2306"/>
                  </a:cubicBezTo>
                  <a:cubicBezTo>
                    <a:pt x="3379" y="2215"/>
                    <a:pt x="3356" y="2123"/>
                    <a:pt x="3310" y="2032"/>
                  </a:cubicBezTo>
                  <a:cubicBezTo>
                    <a:pt x="3288" y="1918"/>
                    <a:pt x="3219" y="1827"/>
                    <a:pt x="3173" y="1735"/>
                  </a:cubicBezTo>
                  <a:cubicBezTo>
                    <a:pt x="3105" y="1553"/>
                    <a:pt x="3014" y="1370"/>
                    <a:pt x="2922" y="1210"/>
                  </a:cubicBezTo>
                  <a:cubicBezTo>
                    <a:pt x="2877" y="1119"/>
                    <a:pt x="2831" y="1028"/>
                    <a:pt x="2763" y="936"/>
                  </a:cubicBezTo>
                  <a:cubicBezTo>
                    <a:pt x="2694" y="822"/>
                    <a:pt x="2603" y="708"/>
                    <a:pt x="2534" y="594"/>
                  </a:cubicBezTo>
                  <a:cubicBezTo>
                    <a:pt x="2443" y="480"/>
                    <a:pt x="2375" y="389"/>
                    <a:pt x="2283" y="297"/>
                  </a:cubicBezTo>
                  <a:cubicBezTo>
                    <a:pt x="2192" y="206"/>
                    <a:pt x="2101" y="115"/>
                    <a:pt x="2009" y="23"/>
                  </a:cubicBezTo>
                  <a:cubicBezTo>
                    <a:pt x="1987" y="1"/>
                    <a:pt x="1941" y="1"/>
                    <a:pt x="19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5"/>
            <p:cNvSpPr/>
            <p:nvPr/>
          </p:nvSpPr>
          <p:spPr>
            <a:xfrm>
              <a:off x="7137625" y="2260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5"/>
            <p:cNvSpPr/>
            <p:nvPr/>
          </p:nvSpPr>
          <p:spPr>
            <a:xfrm>
              <a:off x="7137050" y="226032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1" y="0"/>
                  </a:moveTo>
                  <a:cubicBezTo>
                    <a:pt x="24" y="0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5"/>
            <p:cNvSpPr/>
            <p:nvPr/>
          </p:nvSpPr>
          <p:spPr>
            <a:xfrm>
              <a:off x="7137050" y="22603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23"/>
                    <a:pt x="1" y="0"/>
                  </a:cubicBezTo>
                  <a:cubicBezTo>
                    <a:pt x="1" y="23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5"/>
            <p:cNvSpPr/>
            <p:nvPr/>
          </p:nvSpPr>
          <p:spPr>
            <a:xfrm>
              <a:off x="7137050" y="2260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5"/>
            <p:cNvSpPr/>
            <p:nvPr/>
          </p:nvSpPr>
          <p:spPr>
            <a:xfrm>
              <a:off x="7087425" y="2415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5"/>
            <p:cNvSpPr/>
            <p:nvPr/>
          </p:nvSpPr>
          <p:spPr>
            <a:xfrm>
              <a:off x="7075425" y="2441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FB8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5"/>
            <p:cNvSpPr/>
            <p:nvPr/>
          </p:nvSpPr>
          <p:spPr>
            <a:xfrm>
              <a:off x="7077725" y="1990975"/>
              <a:ext cx="72475" cy="440825"/>
            </a:xfrm>
            <a:custGeom>
              <a:avLst/>
              <a:gdLst/>
              <a:ahLst/>
              <a:cxnLst/>
              <a:rect l="l" t="t" r="r" b="b"/>
              <a:pathLst>
                <a:path w="2899" h="17633" extrusionOk="0">
                  <a:moveTo>
                    <a:pt x="114" y="1"/>
                  </a:moveTo>
                  <a:cubicBezTo>
                    <a:pt x="91" y="1"/>
                    <a:pt x="46" y="24"/>
                    <a:pt x="46" y="69"/>
                  </a:cubicBezTo>
                  <a:cubicBezTo>
                    <a:pt x="0" y="115"/>
                    <a:pt x="23" y="183"/>
                    <a:pt x="69" y="229"/>
                  </a:cubicBezTo>
                  <a:cubicBezTo>
                    <a:pt x="137" y="298"/>
                    <a:pt x="228" y="366"/>
                    <a:pt x="297" y="435"/>
                  </a:cubicBezTo>
                  <a:cubicBezTo>
                    <a:pt x="343" y="480"/>
                    <a:pt x="388" y="503"/>
                    <a:pt x="434" y="549"/>
                  </a:cubicBezTo>
                  <a:cubicBezTo>
                    <a:pt x="457" y="571"/>
                    <a:pt x="479" y="594"/>
                    <a:pt x="502" y="594"/>
                  </a:cubicBezTo>
                  <a:cubicBezTo>
                    <a:pt x="525" y="617"/>
                    <a:pt x="548" y="640"/>
                    <a:pt x="571" y="640"/>
                  </a:cubicBezTo>
                  <a:cubicBezTo>
                    <a:pt x="594" y="686"/>
                    <a:pt x="639" y="754"/>
                    <a:pt x="685" y="800"/>
                  </a:cubicBezTo>
                  <a:cubicBezTo>
                    <a:pt x="753" y="868"/>
                    <a:pt x="822" y="960"/>
                    <a:pt x="867" y="1028"/>
                  </a:cubicBezTo>
                  <a:cubicBezTo>
                    <a:pt x="890" y="1051"/>
                    <a:pt x="890" y="1096"/>
                    <a:pt x="913" y="1119"/>
                  </a:cubicBezTo>
                  <a:lnTo>
                    <a:pt x="959" y="1233"/>
                  </a:lnTo>
                  <a:cubicBezTo>
                    <a:pt x="982" y="1302"/>
                    <a:pt x="1027" y="1370"/>
                    <a:pt x="1050" y="1439"/>
                  </a:cubicBezTo>
                  <a:cubicBezTo>
                    <a:pt x="1119" y="1553"/>
                    <a:pt x="1187" y="1690"/>
                    <a:pt x="1233" y="1804"/>
                  </a:cubicBezTo>
                  <a:cubicBezTo>
                    <a:pt x="1301" y="1941"/>
                    <a:pt x="1370" y="2078"/>
                    <a:pt x="1438" y="2215"/>
                  </a:cubicBezTo>
                  <a:cubicBezTo>
                    <a:pt x="1438" y="2261"/>
                    <a:pt x="1461" y="2283"/>
                    <a:pt x="1484" y="2329"/>
                  </a:cubicBezTo>
                  <a:cubicBezTo>
                    <a:pt x="1461" y="2352"/>
                    <a:pt x="1461" y="2397"/>
                    <a:pt x="1461" y="2420"/>
                  </a:cubicBezTo>
                  <a:cubicBezTo>
                    <a:pt x="1484" y="2443"/>
                    <a:pt x="1484" y="2466"/>
                    <a:pt x="1484" y="2489"/>
                  </a:cubicBezTo>
                  <a:lnTo>
                    <a:pt x="1507" y="2534"/>
                  </a:lnTo>
                  <a:cubicBezTo>
                    <a:pt x="1507" y="2580"/>
                    <a:pt x="1529" y="2626"/>
                    <a:pt x="1529" y="2671"/>
                  </a:cubicBezTo>
                  <a:cubicBezTo>
                    <a:pt x="1552" y="2763"/>
                    <a:pt x="1598" y="2854"/>
                    <a:pt x="1621" y="2922"/>
                  </a:cubicBezTo>
                  <a:cubicBezTo>
                    <a:pt x="1666" y="3105"/>
                    <a:pt x="1712" y="3265"/>
                    <a:pt x="1758" y="3425"/>
                  </a:cubicBezTo>
                  <a:cubicBezTo>
                    <a:pt x="1803" y="3607"/>
                    <a:pt x="1849" y="3790"/>
                    <a:pt x="1895" y="3972"/>
                  </a:cubicBezTo>
                  <a:cubicBezTo>
                    <a:pt x="1917" y="4041"/>
                    <a:pt x="1940" y="4109"/>
                    <a:pt x="1963" y="4178"/>
                  </a:cubicBezTo>
                  <a:cubicBezTo>
                    <a:pt x="1963" y="4224"/>
                    <a:pt x="1986" y="4269"/>
                    <a:pt x="1986" y="4315"/>
                  </a:cubicBezTo>
                  <a:cubicBezTo>
                    <a:pt x="2009" y="4429"/>
                    <a:pt x="2032" y="4520"/>
                    <a:pt x="2054" y="4634"/>
                  </a:cubicBezTo>
                  <a:cubicBezTo>
                    <a:pt x="2054" y="4657"/>
                    <a:pt x="2054" y="4680"/>
                    <a:pt x="2054" y="4703"/>
                  </a:cubicBezTo>
                  <a:cubicBezTo>
                    <a:pt x="2077" y="4726"/>
                    <a:pt x="2077" y="4771"/>
                    <a:pt x="2077" y="4817"/>
                  </a:cubicBezTo>
                  <a:cubicBezTo>
                    <a:pt x="2077" y="4908"/>
                    <a:pt x="2100" y="5022"/>
                    <a:pt x="2100" y="5137"/>
                  </a:cubicBezTo>
                  <a:lnTo>
                    <a:pt x="2169" y="5776"/>
                  </a:lnTo>
                  <a:cubicBezTo>
                    <a:pt x="2214" y="6186"/>
                    <a:pt x="2237" y="6597"/>
                    <a:pt x="2260" y="7008"/>
                  </a:cubicBezTo>
                  <a:cubicBezTo>
                    <a:pt x="2283" y="7054"/>
                    <a:pt x="2283" y="7100"/>
                    <a:pt x="2283" y="7168"/>
                  </a:cubicBezTo>
                  <a:lnTo>
                    <a:pt x="2283" y="7236"/>
                  </a:lnTo>
                  <a:cubicBezTo>
                    <a:pt x="2283" y="7259"/>
                    <a:pt x="2283" y="7305"/>
                    <a:pt x="2305" y="7351"/>
                  </a:cubicBezTo>
                  <a:cubicBezTo>
                    <a:pt x="2305" y="7373"/>
                    <a:pt x="2328" y="7396"/>
                    <a:pt x="2351" y="7419"/>
                  </a:cubicBezTo>
                  <a:cubicBezTo>
                    <a:pt x="2351" y="7465"/>
                    <a:pt x="2351" y="7488"/>
                    <a:pt x="2351" y="7510"/>
                  </a:cubicBezTo>
                  <a:cubicBezTo>
                    <a:pt x="2351" y="7716"/>
                    <a:pt x="2328" y="7921"/>
                    <a:pt x="2328" y="8127"/>
                  </a:cubicBezTo>
                  <a:cubicBezTo>
                    <a:pt x="2328" y="8355"/>
                    <a:pt x="2328" y="8560"/>
                    <a:pt x="2328" y="8789"/>
                  </a:cubicBezTo>
                  <a:cubicBezTo>
                    <a:pt x="2328" y="8880"/>
                    <a:pt x="2328" y="8971"/>
                    <a:pt x="2328" y="9085"/>
                  </a:cubicBezTo>
                  <a:cubicBezTo>
                    <a:pt x="2328" y="9177"/>
                    <a:pt x="2328" y="9291"/>
                    <a:pt x="2328" y="9382"/>
                  </a:cubicBezTo>
                  <a:cubicBezTo>
                    <a:pt x="2328" y="9428"/>
                    <a:pt x="2351" y="9473"/>
                    <a:pt x="2374" y="9496"/>
                  </a:cubicBezTo>
                  <a:cubicBezTo>
                    <a:pt x="2374" y="9519"/>
                    <a:pt x="2374" y="9542"/>
                    <a:pt x="2374" y="9565"/>
                  </a:cubicBezTo>
                  <a:cubicBezTo>
                    <a:pt x="2351" y="9587"/>
                    <a:pt x="2351" y="9633"/>
                    <a:pt x="2351" y="9679"/>
                  </a:cubicBezTo>
                  <a:cubicBezTo>
                    <a:pt x="2351" y="9747"/>
                    <a:pt x="2328" y="9793"/>
                    <a:pt x="2328" y="9861"/>
                  </a:cubicBezTo>
                  <a:cubicBezTo>
                    <a:pt x="2305" y="9975"/>
                    <a:pt x="2305" y="10112"/>
                    <a:pt x="2283" y="10227"/>
                  </a:cubicBezTo>
                  <a:cubicBezTo>
                    <a:pt x="2260" y="10341"/>
                    <a:pt x="2260" y="10478"/>
                    <a:pt x="2237" y="10592"/>
                  </a:cubicBezTo>
                  <a:cubicBezTo>
                    <a:pt x="2237" y="10660"/>
                    <a:pt x="2237" y="10729"/>
                    <a:pt x="2237" y="10797"/>
                  </a:cubicBezTo>
                  <a:cubicBezTo>
                    <a:pt x="2237" y="10820"/>
                    <a:pt x="2237" y="10820"/>
                    <a:pt x="2237" y="10843"/>
                  </a:cubicBezTo>
                  <a:cubicBezTo>
                    <a:pt x="2214" y="10934"/>
                    <a:pt x="2191" y="11003"/>
                    <a:pt x="2191" y="11094"/>
                  </a:cubicBezTo>
                  <a:cubicBezTo>
                    <a:pt x="2169" y="11208"/>
                    <a:pt x="2146" y="11322"/>
                    <a:pt x="2123" y="11436"/>
                  </a:cubicBezTo>
                  <a:cubicBezTo>
                    <a:pt x="2123" y="11482"/>
                    <a:pt x="2100" y="11528"/>
                    <a:pt x="2100" y="11596"/>
                  </a:cubicBezTo>
                  <a:cubicBezTo>
                    <a:pt x="2077" y="11687"/>
                    <a:pt x="2054" y="11779"/>
                    <a:pt x="2054" y="11870"/>
                  </a:cubicBezTo>
                  <a:cubicBezTo>
                    <a:pt x="2054" y="11916"/>
                    <a:pt x="2077" y="11938"/>
                    <a:pt x="2077" y="11961"/>
                  </a:cubicBezTo>
                  <a:cubicBezTo>
                    <a:pt x="2077" y="12030"/>
                    <a:pt x="2054" y="12075"/>
                    <a:pt x="2054" y="12121"/>
                  </a:cubicBezTo>
                  <a:cubicBezTo>
                    <a:pt x="2032" y="12212"/>
                    <a:pt x="2009" y="12304"/>
                    <a:pt x="1986" y="12395"/>
                  </a:cubicBezTo>
                  <a:cubicBezTo>
                    <a:pt x="1986" y="12463"/>
                    <a:pt x="1963" y="12509"/>
                    <a:pt x="1940" y="12555"/>
                  </a:cubicBezTo>
                  <a:cubicBezTo>
                    <a:pt x="1940" y="12600"/>
                    <a:pt x="1940" y="12646"/>
                    <a:pt x="1917" y="12669"/>
                  </a:cubicBezTo>
                  <a:cubicBezTo>
                    <a:pt x="1917" y="12692"/>
                    <a:pt x="1917" y="12715"/>
                    <a:pt x="1917" y="12737"/>
                  </a:cubicBezTo>
                  <a:cubicBezTo>
                    <a:pt x="1917" y="12760"/>
                    <a:pt x="1917" y="12783"/>
                    <a:pt x="1917" y="12806"/>
                  </a:cubicBezTo>
                  <a:cubicBezTo>
                    <a:pt x="1872" y="12966"/>
                    <a:pt x="1826" y="13125"/>
                    <a:pt x="1781" y="13285"/>
                  </a:cubicBezTo>
                  <a:cubicBezTo>
                    <a:pt x="1758" y="13376"/>
                    <a:pt x="1735" y="13445"/>
                    <a:pt x="1712" y="13536"/>
                  </a:cubicBezTo>
                  <a:cubicBezTo>
                    <a:pt x="1689" y="13582"/>
                    <a:pt x="1689" y="13628"/>
                    <a:pt x="1666" y="13673"/>
                  </a:cubicBezTo>
                  <a:cubicBezTo>
                    <a:pt x="1666" y="13696"/>
                    <a:pt x="1666" y="13696"/>
                    <a:pt x="1666" y="13719"/>
                  </a:cubicBezTo>
                  <a:cubicBezTo>
                    <a:pt x="1666" y="13742"/>
                    <a:pt x="1666" y="13742"/>
                    <a:pt x="1666" y="13764"/>
                  </a:cubicBezTo>
                  <a:cubicBezTo>
                    <a:pt x="1644" y="13764"/>
                    <a:pt x="1644" y="13787"/>
                    <a:pt x="1644" y="13810"/>
                  </a:cubicBezTo>
                  <a:cubicBezTo>
                    <a:pt x="1644" y="13810"/>
                    <a:pt x="1644" y="13833"/>
                    <a:pt x="1666" y="13856"/>
                  </a:cubicBezTo>
                  <a:cubicBezTo>
                    <a:pt x="1666" y="13879"/>
                    <a:pt x="1666" y="13901"/>
                    <a:pt x="1689" y="13901"/>
                  </a:cubicBezTo>
                  <a:cubicBezTo>
                    <a:pt x="1666" y="13924"/>
                    <a:pt x="1666" y="13947"/>
                    <a:pt x="1666" y="13970"/>
                  </a:cubicBezTo>
                  <a:cubicBezTo>
                    <a:pt x="1666" y="13993"/>
                    <a:pt x="1644" y="13993"/>
                    <a:pt x="1644" y="13993"/>
                  </a:cubicBezTo>
                  <a:cubicBezTo>
                    <a:pt x="1621" y="14016"/>
                    <a:pt x="1621" y="14061"/>
                    <a:pt x="1598" y="14084"/>
                  </a:cubicBezTo>
                  <a:cubicBezTo>
                    <a:pt x="1598" y="14107"/>
                    <a:pt x="1598" y="14130"/>
                    <a:pt x="1575" y="14153"/>
                  </a:cubicBezTo>
                  <a:cubicBezTo>
                    <a:pt x="1575" y="14175"/>
                    <a:pt x="1552" y="14221"/>
                    <a:pt x="1552" y="14267"/>
                  </a:cubicBezTo>
                  <a:cubicBezTo>
                    <a:pt x="1507" y="14358"/>
                    <a:pt x="1484" y="14426"/>
                    <a:pt x="1461" y="14518"/>
                  </a:cubicBezTo>
                  <a:cubicBezTo>
                    <a:pt x="1415" y="14609"/>
                    <a:pt x="1392" y="14700"/>
                    <a:pt x="1370" y="14769"/>
                  </a:cubicBezTo>
                  <a:cubicBezTo>
                    <a:pt x="1370" y="14814"/>
                    <a:pt x="1347" y="14860"/>
                    <a:pt x="1347" y="14906"/>
                  </a:cubicBezTo>
                  <a:cubicBezTo>
                    <a:pt x="1324" y="14951"/>
                    <a:pt x="1301" y="15020"/>
                    <a:pt x="1301" y="15066"/>
                  </a:cubicBezTo>
                  <a:cubicBezTo>
                    <a:pt x="1301" y="15111"/>
                    <a:pt x="1301" y="15134"/>
                    <a:pt x="1301" y="15157"/>
                  </a:cubicBezTo>
                  <a:cubicBezTo>
                    <a:pt x="1301" y="15157"/>
                    <a:pt x="1301" y="15180"/>
                    <a:pt x="1301" y="15180"/>
                  </a:cubicBezTo>
                  <a:cubicBezTo>
                    <a:pt x="1278" y="15248"/>
                    <a:pt x="1256" y="15294"/>
                    <a:pt x="1233" y="15362"/>
                  </a:cubicBezTo>
                  <a:cubicBezTo>
                    <a:pt x="1164" y="15522"/>
                    <a:pt x="1096" y="15682"/>
                    <a:pt x="1004" y="15842"/>
                  </a:cubicBezTo>
                  <a:cubicBezTo>
                    <a:pt x="1004" y="15864"/>
                    <a:pt x="1004" y="15864"/>
                    <a:pt x="982" y="15864"/>
                  </a:cubicBezTo>
                  <a:cubicBezTo>
                    <a:pt x="959" y="15910"/>
                    <a:pt x="936" y="15956"/>
                    <a:pt x="936" y="16001"/>
                  </a:cubicBezTo>
                  <a:cubicBezTo>
                    <a:pt x="890" y="16070"/>
                    <a:pt x="867" y="16138"/>
                    <a:pt x="822" y="16230"/>
                  </a:cubicBezTo>
                  <a:cubicBezTo>
                    <a:pt x="822" y="16252"/>
                    <a:pt x="799" y="16298"/>
                    <a:pt x="776" y="16344"/>
                  </a:cubicBezTo>
                  <a:cubicBezTo>
                    <a:pt x="776" y="16367"/>
                    <a:pt x="776" y="16389"/>
                    <a:pt x="776" y="16435"/>
                  </a:cubicBezTo>
                  <a:cubicBezTo>
                    <a:pt x="799" y="16458"/>
                    <a:pt x="822" y="16504"/>
                    <a:pt x="845" y="16504"/>
                  </a:cubicBezTo>
                  <a:cubicBezTo>
                    <a:pt x="822" y="16572"/>
                    <a:pt x="799" y="16618"/>
                    <a:pt x="799" y="16663"/>
                  </a:cubicBezTo>
                  <a:cubicBezTo>
                    <a:pt x="731" y="16777"/>
                    <a:pt x="685" y="16914"/>
                    <a:pt x="616" y="17028"/>
                  </a:cubicBezTo>
                  <a:cubicBezTo>
                    <a:pt x="594" y="17097"/>
                    <a:pt x="571" y="17165"/>
                    <a:pt x="525" y="17234"/>
                  </a:cubicBezTo>
                  <a:cubicBezTo>
                    <a:pt x="525" y="17280"/>
                    <a:pt x="502" y="17325"/>
                    <a:pt x="479" y="17348"/>
                  </a:cubicBezTo>
                  <a:cubicBezTo>
                    <a:pt x="457" y="17394"/>
                    <a:pt x="457" y="17417"/>
                    <a:pt x="457" y="17462"/>
                  </a:cubicBezTo>
                  <a:cubicBezTo>
                    <a:pt x="457" y="17485"/>
                    <a:pt x="434" y="17531"/>
                    <a:pt x="434" y="17553"/>
                  </a:cubicBezTo>
                  <a:cubicBezTo>
                    <a:pt x="419" y="17598"/>
                    <a:pt x="462" y="17633"/>
                    <a:pt x="500" y="17633"/>
                  </a:cubicBezTo>
                  <a:cubicBezTo>
                    <a:pt x="521" y="17633"/>
                    <a:pt x="540" y="17623"/>
                    <a:pt x="548" y="17599"/>
                  </a:cubicBezTo>
                  <a:cubicBezTo>
                    <a:pt x="548" y="17576"/>
                    <a:pt x="571" y="17553"/>
                    <a:pt x="571" y="17553"/>
                  </a:cubicBezTo>
                  <a:cubicBezTo>
                    <a:pt x="594" y="17553"/>
                    <a:pt x="616" y="17531"/>
                    <a:pt x="616" y="17531"/>
                  </a:cubicBezTo>
                  <a:cubicBezTo>
                    <a:pt x="662" y="17508"/>
                    <a:pt x="685" y="17439"/>
                    <a:pt x="708" y="17394"/>
                  </a:cubicBezTo>
                  <a:cubicBezTo>
                    <a:pt x="731" y="17348"/>
                    <a:pt x="731" y="17302"/>
                    <a:pt x="753" y="17257"/>
                  </a:cubicBezTo>
                  <a:cubicBezTo>
                    <a:pt x="799" y="17165"/>
                    <a:pt x="822" y="17074"/>
                    <a:pt x="867" y="16983"/>
                  </a:cubicBezTo>
                  <a:cubicBezTo>
                    <a:pt x="936" y="16800"/>
                    <a:pt x="1004" y="16595"/>
                    <a:pt x="1073" y="16412"/>
                  </a:cubicBezTo>
                  <a:cubicBezTo>
                    <a:pt x="1096" y="16344"/>
                    <a:pt x="1119" y="16275"/>
                    <a:pt x="1141" y="16184"/>
                  </a:cubicBezTo>
                  <a:lnTo>
                    <a:pt x="1164" y="16184"/>
                  </a:lnTo>
                  <a:cubicBezTo>
                    <a:pt x="1187" y="16093"/>
                    <a:pt x="1233" y="16001"/>
                    <a:pt x="1278" y="15933"/>
                  </a:cubicBezTo>
                  <a:cubicBezTo>
                    <a:pt x="1370" y="15727"/>
                    <a:pt x="1461" y="15522"/>
                    <a:pt x="1552" y="15317"/>
                  </a:cubicBezTo>
                  <a:cubicBezTo>
                    <a:pt x="1552" y="15271"/>
                    <a:pt x="1575" y="15248"/>
                    <a:pt x="1575" y="15202"/>
                  </a:cubicBezTo>
                  <a:cubicBezTo>
                    <a:pt x="1598" y="15180"/>
                    <a:pt x="1598" y="15180"/>
                    <a:pt x="1621" y="15157"/>
                  </a:cubicBezTo>
                  <a:cubicBezTo>
                    <a:pt x="1621" y="15134"/>
                    <a:pt x="1644" y="15111"/>
                    <a:pt x="1644" y="15066"/>
                  </a:cubicBezTo>
                  <a:cubicBezTo>
                    <a:pt x="1666" y="15043"/>
                    <a:pt x="1666" y="14997"/>
                    <a:pt x="1689" y="14951"/>
                  </a:cubicBezTo>
                  <a:cubicBezTo>
                    <a:pt x="1712" y="14883"/>
                    <a:pt x="1735" y="14792"/>
                    <a:pt x="1781" y="14723"/>
                  </a:cubicBezTo>
                  <a:cubicBezTo>
                    <a:pt x="1826" y="14541"/>
                    <a:pt x="1872" y="14358"/>
                    <a:pt x="1917" y="14175"/>
                  </a:cubicBezTo>
                  <a:cubicBezTo>
                    <a:pt x="1940" y="14084"/>
                    <a:pt x="1963" y="13993"/>
                    <a:pt x="1986" y="13901"/>
                  </a:cubicBezTo>
                  <a:cubicBezTo>
                    <a:pt x="2009" y="13810"/>
                    <a:pt x="2032" y="13719"/>
                    <a:pt x="2054" y="13605"/>
                  </a:cubicBezTo>
                  <a:cubicBezTo>
                    <a:pt x="2054" y="13536"/>
                    <a:pt x="2077" y="13445"/>
                    <a:pt x="2100" y="13376"/>
                  </a:cubicBezTo>
                  <a:cubicBezTo>
                    <a:pt x="2100" y="13331"/>
                    <a:pt x="2100" y="13285"/>
                    <a:pt x="2123" y="13239"/>
                  </a:cubicBezTo>
                  <a:cubicBezTo>
                    <a:pt x="2146" y="13103"/>
                    <a:pt x="2191" y="12988"/>
                    <a:pt x="2214" y="12874"/>
                  </a:cubicBezTo>
                  <a:cubicBezTo>
                    <a:pt x="2237" y="12851"/>
                    <a:pt x="2237" y="12851"/>
                    <a:pt x="2237" y="12829"/>
                  </a:cubicBezTo>
                  <a:cubicBezTo>
                    <a:pt x="2260" y="12783"/>
                    <a:pt x="2283" y="12737"/>
                    <a:pt x="2305" y="12669"/>
                  </a:cubicBezTo>
                  <a:cubicBezTo>
                    <a:pt x="2305" y="12646"/>
                    <a:pt x="2328" y="12600"/>
                    <a:pt x="2328" y="12555"/>
                  </a:cubicBezTo>
                  <a:cubicBezTo>
                    <a:pt x="2351" y="12463"/>
                    <a:pt x="2374" y="12395"/>
                    <a:pt x="2397" y="12304"/>
                  </a:cubicBezTo>
                  <a:cubicBezTo>
                    <a:pt x="2420" y="12212"/>
                    <a:pt x="2442" y="12098"/>
                    <a:pt x="2442" y="12007"/>
                  </a:cubicBezTo>
                  <a:cubicBezTo>
                    <a:pt x="2465" y="11916"/>
                    <a:pt x="2488" y="11824"/>
                    <a:pt x="2488" y="11756"/>
                  </a:cubicBezTo>
                  <a:cubicBezTo>
                    <a:pt x="2534" y="11573"/>
                    <a:pt x="2557" y="11391"/>
                    <a:pt x="2579" y="11185"/>
                  </a:cubicBezTo>
                  <a:cubicBezTo>
                    <a:pt x="2579" y="11162"/>
                    <a:pt x="2579" y="11117"/>
                    <a:pt x="2579" y="11071"/>
                  </a:cubicBezTo>
                  <a:cubicBezTo>
                    <a:pt x="2625" y="11025"/>
                    <a:pt x="2625" y="10957"/>
                    <a:pt x="2625" y="10888"/>
                  </a:cubicBezTo>
                  <a:cubicBezTo>
                    <a:pt x="2648" y="10866"/>
                    <a:pt x="2648" y="10820"/>
                    <a:pt x="2648" y="10774"/>
                  </a:cubicBezTo>
                  <a:cubicBezTo>
                    <a:pt x="2671" y="10660"/>
                    <a:pt x="2671" y="10569"/>
                    <a:pt x="2694" y="10455"/>
                  </a:cubicBezTo>
                  <a:cubicBezTo>
                    <a:pt x="2716" y="10318"/>
                    <a:pt x="2739" y="10181"/>
                    <a:pt x="2739" y="10021"/>
                  </a:cubicBezTo>
                  <a:cubicBezTo>
                    <a:pt x="2762" y="9975"/>
                    <a:pt x="2762" y="9930"/>
                    <a:pt x="2762" y="9884"/>
                  </a:cubicBezTo>
                  <a:cubicBezTo>
                    <a:pt x="2762" y="9861"/>
                    <a:pt x="2762" y="9839"/>
                    <a:pt x="2785" y="9816"/>
                  </a:cubicBezTo>
                  <a:cubicBezTo>
                    <a:pt x="2785" y="9770"/>
                    <a:pt x="2785" y="9724"/>
                    <a:pt x="2785" y="9679"/>
                  </a:cubicBezTo>
                  <a:cubicBezTo>
                    <a:pt x="2808" y="9565"/>
                    <a:pt x="2808" y="9451"/>
                    <a:pt x="2830" y="9359"/>
                  </a:cubicBezTo>
                  <a:cubicBezTo>
                    <a:pt x="2830" y="9154"/>
                    <a:pt x="2853" y="8971"/>
                    <a:pt x="2853" y="8766"/>
                  </a:cubicBezTo>
                  <a:cubicBezTo>
                    <a:pt x="2876" y="8560"/>
                    <a:pt x="2876" y="8332"/>
                    <a:pt x="2899" y="8127"/>
                  </a:cubicBezTo>
                  <a:cubicBezTo>
                    <a:pt x="2899" y="8035"/>
                    <a:pt x="2899" y="7944"/>
                    <a:pt x="2899" y="7853"/>
                  </a:cubicBezTo>
                  <a:cubicBezTo>
                    <a:pt x="2899" y="7739"/>
                    <a:pt x="2899" y="7624"/>
                    <a:pt x="2899" y="7533"/>
                  </a:cubicBezTo>
                  <a:cubicBezTo>
                    <a:pt x="2899" y="7510"/>
                    <a:pt x="2876" y="7488"/>
                    <a:pt x="2876" y="7465"/>
                  </a:cubicBezTo>
                  <a:cubicBezTo>
                    <a:pt x="2876" y="7259"/>
                    <a:pt x="2876" y="7077"/>
                    <a:pt x="2876" y="6871"/>
                  </a:cubicBezTo>
                  <a:cubicBezTo>
                    <a:pt x="2876" y="6666"/>
                    <a:pt x="2876" y="6460"/>
                    <a:pt x="2876" y="6232"/>
                  </a:cubicBezTo>
                  <a:cubicBezTo>
                    <a:pt x="2876" y="6050"/>
                    <a:pt x="2853" y="5890"/>
                    <a:pt x="2853" y="5707"/>
                  </a:cubicBezTo>
                  <a:cubicBezTo>
                    <a:pt x="2853" y="5547"/>
                    <a:pt x="2830" y="5388"/>
                    <a:pt x="2830" y="5205"/>
                  </a:cubicBezTo>
                  <a:cubicBezTo>
                    <a:pt x="2830" y="5205"/>
                    <a:pt x="2808" y="5182"/>
                    <a:pt x="2808" y="5159"/>
                  </a:cubicBezTo>
                  <a:cubicBezTo>
                    <a:pt x="2808" y="5137"/>
                    <a:pt x="2808" y="5114"/>
                    <a:pt x="2785" y="5091"/>
                  </a:cubicBezTo>
                  <a:cubicBezTo>
                    <a:pt x="2785" y="5068"/>
                    <a:pt x="2762" y="5022"/>
                    <a:pt x="2762" y="4977"/>
                  </a:cubicBezTo>
                  <a:cubicBezTo>
                    <a:pt x="2762" y="4908"/>
                    <a:pt x="2739" y="4863"/>
                    <a:pt x="2739" y="4794"/>
                  </a:cubicBezTo>
                  <a:cubicBezTo>
                    <a:pt x="2716" y="4749"/>
                    <a:pt x="2716" y="4726"/>
                    <a:pt x="2716" y="4680"/>
                  </a:cubicBezTo>
                  <a:lnTo>
                    <a:pt x="2694" y="4657"/>
                  </a:lnTo>
                  <a:cubicBezTo>
                    <a:pt x="2671" y="4452"/>
                    <a:pt x="2648" y="4246"/>
                    <a:pt x="2648" y="4041"/>
                  </a:cubicBezTo>
                  <a:cubicBezTo>
                    <a:pt x="2648" y="4041"/>
                    <a:pt x="2648" y="4018"/>
                    <a:pt x="2625" y="3995"/>
                  </a:cubicBezTo>
                  <a:cubicBezTo>
                    <a:pt x="2625" y="3972"/>
                    <a:pt x="2625" y="3950"/>
                    <a:pt x="2625" y="3927"/>
                  </a:cubicBezTo>
                  <a:cubicBezTo>
                    <a:pt x="2602" y="3744"/>
                    <a:pt x="2602" y="3562"/>
                    <a:pt x="2579" y="3379"/>
                  </a:cubicBezTo>
                  <a:cubicBezTo>
                    <a:pt x="2557" y="3288"/>
                    <a:pt x="2534" y="3174"/>
                    <a:pt x="2534" y="3082"/>
                  </a:cubicBezTo>
                  <a:cubicBezTo>
                    <a:pt x="2511" y="3014"/>
                    <a:pt x="2511" y="2922"/>
                    <a:pt x="2488" y="2831"/>
                  </a:cubicBezTo>
                  <a:cubicBezTo>
                    <a:pt x="2465" y="2786"/>
                    <a:pt x="2442" y="2740"/>
                    <a:pt x="2374" y="2717"/>
                  </a:cubicBezTo>
                  <a:cubicBezTo>
                    <a:pt x="2374" y="2694"/>
                    <a:pt x="2374" y="2649"/>
                    <a:pt x="2351" y="2626"/>
                  </a:cubicBezTo>
                  <a:cubicBezTo>
                    <a:pt x="2351" y="2603"/>
                    <a:pt x="2328" y="2557"/>
                    <a:pt x="2305" y="2534"/>
                  </a:cubicBezTo>
                  <a:cubicBezTo>
                    <a:pt x="2305" y="2512"/>
                    <a:pt x="2283" y="2489"/>
                    <a:pt x="2260" y="2466"/>
                  </a:cubicBezTo>
                  <a:cubicBezTo>
                    <a:pt x="2260" y="2443"/>
                    <a:pt x="2237" y="2443"/>
                    <a:pt x="2214" y="2443"/>
                  </a:cubicBezTo>
                  <a:cubicBezTo>
                    <a:pt x="2214" y="2352"/>
                    <a:pt x="2191" y="2283"/>
                    <a:pt x="2169" y="2215"/>
                  </a:cubicBezTo>
                  <a:cubicBezTo>
                    <a:pt x="2146" y="2124"/>
                    <a:pt x="2100" y="2009"/>
                    <a:pt x="2054" y="1918"/>
                  </a:cubicBezTo>
                  <a:cubicBezTo>
                    <a:pt x="2009" y="1827"/>
                    <a:pt x="1986" y="1736"/>
                    <a:pt x="1940" y="1667"/>
                  </a:cubicBezTo>
                  <a:cubicBezTo>
                    <a:pt x="1895" y="1621"/>
                    <a:pt x="1872" y="1576"/>
                    <a:pt x="1849" y="1530"/>
                  </a:cubicBezTo>
                  <a:cubicBezTo>
                    <a:pt x="1826" y="1507"/>
                    <a:pt x="1803" y="1462"/>
                    <a:pt x="1781" y="1416"/>
                  </a:cubicBezTo>
                  <a:cubicBezTo>
                    <a:pt x="1735" y="1370"/>
                    <a:pt x="1689" y="1325"/>
                    <a:pt x="1644" y="1256"/>
                  </a:cubicBezTo>
                  <a:cubicBezTo>
                    <a:pt x="1575" y="1142"/>
                    <a:pt x="1507" y="1028"/>
                    <a:pt x="1438" y="914"/>
                  </a:cubicBezTo>
                  <a:cubicBezTo>
                    <a:pt x="1392" y="845"/>
                    <a:pt x="1324" y="823"/>
                    <a:pt x="1256" y="823"/>
                  </a:cubicBezTo>
                  <a:cubicBezTo>
                    <a:pt x="1233" y="823"/>
                    <a:pt x="1210" y="800"/>
                    <a:pt x="1164" y="777"/>
                  </a:cubicBezTo>
                  <a:cubicBezTo>
                    <a:pt x="1141" y="754"/>
                    <a:pt x="1096" y="731"/>
                    <a:pt x="1073" y="731"/>
                  </a:cubicBezTo>
                  <a:lnTo>
                    <a:pt x="1050" y="731"/>
                  </a:lnTo>
                  <a:cubicBezTo>
                    <a:pt x="1027" y="708"/>
                    <a:pt x="1004" y="686"/>
                    <a:pt x="982" y="663"/>
                  </a:cubicBezTo>
                  <a:lnTo>
                    <a:pt x="982" y="663"/>
                  </a:lnTo>
                  <a:lnTo>
                    <a:pt x="1027" y="686"/>
                  </a:lnTo>
                  <a:cubicBezTo>
                    <a:pt x="959" y="594"/>
                    <a:pt x="890" y="526"/>
                    <a:pt x="822" y="435"/>
                  </a:cubicBezTo>
                  <a:cubicBezTo>
                    <a:pt x="776" y="366"/>
                    <a:pt x="708" y="320"/>
                    <a:pt x="662" y="252"/>
                  </a:cubicBezTo>
                  <a:cubicBezTo>
                    <a:pt x="616" y="229"/>
                    <a:pt x="594" y="183"/>
                    <a:pt x="548" y="161"/>
                  </a:cubicBezTo>
                  <a:cubicBezTo>
                    <a:pt x="525" y="138"/>
                    <a:pt x="502" y="115"/>
                    <a:pt x="457" y="92"/>
                  </a:cubicBezTo>
                  <a:cubicBezTo>
                    <a:pt x="434" y="69"/>
                    <a:pt x="411" y="46"/>
                    <a:pt x="388" y="46"/>
                  </a:cubicBezTo>
                  <a:lnTo>
                    <a:pt x="320" y="46"/>
                  </a:lnTo>
                  <a:cubicBezTo>
                    <a:pt x="274" y="24"/>
                    <a:pt x="228" y="1"/>
                    <a:pt x="206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5"/>
            <p:cNvSpPr/>
            <p:nvPr/>
          </p:nvSpPr>
          <p:spPr>
            <a:xfrm>
              <a:off x="7077150" y="2396125"/>
              <a:ext cx="26850" cy="54800"/>
            </a:xfrm>
            <a:custGeom>
              <a:avLst/>
              <a:gdLst/>
              <a:ahLst/>
              <a:cxnLst/>
              <a:rect l="l" t="t" r="r" b="b"/>
              <a:pathLst>
                <a:path w="1074" h="2192" extrusionOk="0">
                  <a:moveTo>
                    <a:pt x="1005" y="1"/>
                  </a:moveTo>
                  <a:cubicBezTo>
                    <a:pt x="982" y="1"/>
                    <a:pt x="959" y="24"/>
                    <a:pt x="959" y="46"/>
                  </a:cubicBezTo>
                  <a:cubicBezTo>
                    <a:pt x="936" y="138"/>
                    <a:pt x="913" y="229"/>
                    <a:pt x="890" y="320"/>
                  </a:cubicBezTo>
                  <a:cubicBezTo>
                    <a:pt x="868" y="343"/>
                    <a:pt x="868" y="389"/>
                    <a:pt x="845" y="434"/>
                  </a:cubicBezTo>
                  <a:cubicBezTo>
                    <a:pt x="822" y="480"/>
                    <a:pt x="822" y="526"/>
                    <a:pt x="799" y="571"/>
                  </a:cubicBezTo>
                  <a:cubicBezTo>
                    <a:pt x="776" y="640"/>
                    <a:pt x="731" y="708"/>
                    <a:pt x="708" y="777"/>
                  </a:cubicBezTo>
                  <a:cubicBezTo>
                    <a:pt x="708" y="800"/>
                    <a:pt x="685" y="822"/>
                    <a:pt x="685" y="845"/>
                  </a:cubicBezTo>
                  <a:lnTo>
                    <a:pt x="617" y="959"/>
                  </a:lnTo>
                  <a:cubicBezTo>
                    <a:pt x="594" y="1005"/>
                    <a:pt x="594" y="1028"/>
                    <a:pt x="571" y="1051"/>
                  </a:cubicBezTo>
                  <a:cubicBezTo>
                    <a:pt x="548" y="1074"/>
                    <a:pt x="548" y="1119"/>
                    <a:pt x="525" y="1142"/>
                  </a:cubicBezTo>
                  <a:cubicBezTo>
                    <a:pt x="502" y="1211"/>
                    <a:pt x="457" y="1256"/>
                    <a:pt x="434" y="1325"/>
                  </a:cubicBezTo>
                  <a:cubicBezTo>
                    <a:pt x="388" y="1393"/>
                    <a:pt x="366" y="1462"/>
                    <a:pt x="320" y="1507"/>
                  </a:cubicBezTo>
                  <a:cubicBezTo>
                    <a:pt x="274" y="1576"/>
                    <a:pt x="251" y="1644"/>
                    <a:pt x="206" y="1713"/>
                  </a:cubicBezTo>
                  <a:cubicBezTo>
                    <a:pt x="137" y="1850"/>
                    <a:pt x="69" y="1987"/>
                    <a:pt x="0" y="2124"/>
                  </a:cubicBezTo>
                  <a:cubicBezTo>
                    <a:pt x="0" y="2146"/>
                    <a:pt x="0" y="2169"/>
                    <a:pt x="23" y="2192"/>
                  </a:cubicBezTo>
                  <a:cubicBezTo>
                    <a:pt x="46" y="2192"/>
                    <a:pt x="69" y="2192"/>
                    <a:pt x="92" y="2169"/>
                  </a:cubicBezTo>
                  <a:cubicBezTo>
                    <a:pt x="183" y="1987"/>
                    <a:pt x="274" y="1804"/>
                    <a:pt x="366" y="1644"/>
                  </a:cubicBezTo>
                  <a:cubicBezTo>
                    <a:pt x="411" y="1553"/>
                    <a:pt x="457" y="1462"/>
                    <a:pt x="502" y="1393"/>
                  </a:cubicBezTo>
                  <a:cubicBezTo>
                    <a:pt x="548" y="1325"/>
                    <a:pt x="594" y="1233"/>
                    <a:pt x="617" y="1165"/>
                  </a:cubicBezTo>
                  <a:cubicBezTo>
                    <a:pt x="639" y="1119"/>
                    <a:pt x="685" y="1074"/>
                    <a:pt x="708" y="1028"/>
                  </a:cubicBezTo>
                  <a:cubicBezTo>
                    <a:pt x="708" y="1005"/>
                    <a:pt x="708" y="982"/>
                    <a:pt x="708" y="982"/>
                  </a:cubicBezTo>
                  <a:cubicBezTo>
                    <a:pt x="731" y="937"/>
                    <a:pt x="754" y="914"/>
                    <a:pt x="776" y="868"/>
                  </a:cubicBezTo>
                  <a:cubicBezTo>
                    <a:pt x="776" y="845"/>
                    <a:pt x="799" y="822"/>
                    <a:pt x="822" y="777"/>
                  </a:cubicBezTo>
                  <a:cubicBezTo>
                    <a:pt x="845" y="731"/>
                    <a:pt x="868" y="686"/>
                    <a:pt x="890" y="617"/>
                  </a:cubicBezTo>
                  <a:cubicBezTo>
                    <a:pt x="890" y="571"/>
                    <a:pt x="913" y="526"/>
                    <a:pt x="936" y="480"/>
                  </a:cubicBezTo>
                  <a:cubicBezTo>
                    <a:pt x="959" y="434"/>
                    <a:pt x="959" y="389"/>
                    <a:pt x="982" y="366"/>
                  </a:cubicBezTo>
                  <a:cubicBezTo>
                    <a:pt x="1005" y="252"/>
                    <a:pt x="1027" y="161"/>
                    <a:pt x="1050" y="69"/>
                  </a:cubicBezTo>
                  <a:cubicBezTo>
                    <a:pt x="1073" y="46"/>
                    <a:pt x="1050" y="24"/>
                    <a:pt x="10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5"/>
            <p:cNvSpPr/>
            <p:nvPr/>
          </p:nvSpPr>
          <p:spPr>
            <a:xfrm>
              <a:off x="6894550" y="2446925"/>
              <a:ext cx="126125" cy="131275"/>
            </a:xfrm>
            <a:custGeom>
              <a:avLst/>
              <a:gdLst/>
              <a:ahLst/>
              <a:cxnLst/>
              <a:rect l="l" t="t" r="r" b="b"/>
              <a:pathLst>
                <a:path w="5045" h="5251" extrusionOk="0">
                  <a:moveTo>
                    <a:pt x="2488" y="2808"/>
                  </a:moveTo>
                  <a:cubicBezTo>
                    <a:pt x="2488" y="2808"/>
                    <a:pt x="2488" y="2831"/>
                    <a:pt x="2488" y="2831"/>
                  </a:cubicBezTo>
                  <a:cubicBezTo>
                    <a:pt x="2465" y="2831"/>
                    <a:pt x="2465" y="2853"/>
                    <a:pt x="2443" y="2853"/>
                  </a:cubicBezTo>
                  <a:lnTo>
                    <a:pt x="2465" y="2853"/>
                  </a:lnTo>
                  <a:cubicBezTo>
                    <a:pt x="2397" y="2899"/>
                    <a:pt x="2351" y="2945"/>
                    <a:pt x="2306" y="3013"/>
                  </a:cubicBezTo>
                  <a:cubicBezTo>
                    <a:pt x="2306" y="3013"/>
                    <a:pt x="2306" y="3013"/>
                    <a:pt x="2306" y="2990"/>
                  </a:cubicBezTo>
                  <a:cubicBezTo>
                    <a:pt x="2328" y="2968"/>
                    <a:pt x="2351" y="2945"/>
                    <a:pt x="2351" y="2922"/>
                  </a:cubicBezTo>
                  <a:cubicBezTo>
                    <a:pt x="2374" y="2922"/>
                    <a:pt x="2374" y="2899"/>
                    <a:pt x="2397" y="2899"/>
                  </a:cubicBezTo>
                  <a:cubicBezTo>
                    <a:pt x="2397" y="2876"/>
                    <a:pt x="2397" y="2876"/>
                    <a:pt x="2397" y="2876"/>
                  </a:cubicBezTo>
                  <a:cubicBezTo>
                    <a:pt x="2443" y="2853"/>
                    <a:pt x="2465" y="2831"/>
                    <a:pt x="2488" y="2808"/>
                  </a:cubicBezTo>
                  <a:close/>
                  <a:moveTo>
                    <a:pt x="4953" y="0"/>
                  </a:moveTo>
                  <a:cubicBezTo>
                    <a:pt x="4930" y="0"/>
                    <a:pt x="4908" y="23"/>
                    <a:pt x="4908" y="46"/>
                  </a:cubicBezTo>
                  <a:cubicBezTo>
                    <a:pt x="4794" y="206"/>
                    <a:pt x="4679" y="343"/>
                    <a:pt x="4565" y="502"/>
                  </a:cubicBezTo>
                  <a:cubicBezTo>
                    <a:pt x="4520" y="571"/>
                    <a:pt x="4474" y="639"/>
                    <a:pt x="4405" y="708"/>
                  </a:cubicBezTo>
                  <a:cubicBezTo>
                    <a:pt x="4360" y="776"/>
                    <a:pt x="4291" y="845"/>
                    <a:pt x="4246" y="913"/>
                  </a:cubicBezTo>
                  <a:cubicBezTo>
                    <a:pt x="4177" y="982"/>
                    <a:pt x="4109" y="1050"/>
                    <a:pt x="4063" y="1119"/>
                  </a:cubicBezTo>
                  <a:cubicBezTo>
                    <a:pt x="3995" y="1187"/>
                    <a:pt x="3949" y="1278"/>
                    <a:pt x="3881" y="1347"/>
                  </a:cubicBezTo>
                  <a:cubicBezTo>
                    <a:pt x="3858" y="1393"/>
                    <a:pt x="3812" y="1415"/>
                    <a:pt x="3789" y="1461"/>
                  </a:cubicBezTo>
                  <a:cubicBezTo>
                    <a:pt x="3766" y="1438"/>
                    <a:pt x="3721" y="1438"/>
                    <a:pt x="3698" y="1438"/>
                  </a:cubicBezTo>
                  <a:cubicBezTo>
                    <a:pt x="3675" y="1461"/>
                    <a:pt x="3652" y="1461"/>
                    <a:pt x="3629" y="1484"/>
                  </a:cubicBezTo>
                  <a:cubicBezTo>
                    <a:pt x="3607" y="1484"/>
                    <a:pt x="3607" y="1507"/>
                    <a:pt x="3584" y="1507"/>
                  </a:cubicBezTo>
                  <a:cubicBezTo>
                    <a:pt x="3561" y="1530"/>
                    <a:pt x="3538" y="1552"/>
                    <a:pt x="3515" y="1575"/>
                  </a:cubicBezTo>
                  <a:lnTo>
                    <a:pt x="3356" y="1758"/>
                  </a:lnTo>
                  <a:cubicBezTo>
                    <a:pt x="3356" y="1758"/>
                    <a:pt x="3333" y="1781"/>
                    <a:pt x="3333" y="1781"/>
                  </a:cubicBezTo>
                  <a:lnTo>
                    <a:pt x="3310" y="1781"/>
                  </a:lnTo>
                  <a:cubicBezTo>
                    <a:pt x="3287" y="1781"/>
                    <a:pt x="3241" y="1803"/>
                    <a:pt x="3219" y="1803"/>
                  </a:cubicBezTo>
                  <a:cubicBezTo>
                    <a:pt x="3196" y="1826"/>
                    <a:pt x="3173" y="1849"/>
                    <a:pt x="3150" y="1872"/>
                  </a:cubicBezTo>
                  <a:cubicBezTo>
                    <a:pt x="3127" y="1895"/>
                    <a:pt x="3104" y="1918"/>
                    <a:pt x="3082" y="1940"/>
                  </a:cubicBezTo>
                  <a:cubicBezTo>
                    <a:pt x="3036" y="1986"/>
                    <a:pt x="2990" y="2032"/>
                    <a:pt x="2922" y="2077"/>
                  </a:cubicBezTo>
                  <a:cubicBezTo>
                    <a:pt x="2831" y="2169"/>
                    <a:pt x="2739" y="2237"/>
                    <a:pt x="2625" y="2328"/>
                  </a:cubicBezTo>
                  <a:cubicBezTo>
                    <a:pt x="2625" y="2328"/>
                    <a:pt x="2602" y="2351"/>
                    <a:pt x="2602" y="2351"/>
                  </a:cubicBezTo>
                  <a:cubicBezTo>
                    <a:pt x="2590" y="2348"/>
                    <a:pt x="2577" y="2347"/>
                    <a:pt x="2565" y="2347"/>
                  </a:cubicBezTo>
                  <a:cubicBezTo>
                    <a:pt x="2486" y="2347"/>
                    <a:pt x="2410" y="2403"/>
                    <a:pt x="2351" y="2443"/>
                  </a:cubicBezTo>
                  <a:cubicBezTo>
                    <a:pt x="2306" y="2465"/>
                    <a:pt x="2260" y="2488"/>
                    <a:pt x="2214" y="2534"/>
                  </a:cubicBezTo>
                  <a:cubicBezTo>
                    <a:pt x="2169" y="2557"/>
                    <a:pt x="2146" y="2579"/>
                    <a:pt x="2100" y="2602"/>
                  </a:cubicBezTo>
                  <a:cubicBezTo>
                    <a:pt x="2100" y="2602"/>
                    <a:pt x="2077" y="2625"/>
                    <a:pt x="2054" y="2625"/>
                  </a:cubicBezTo>
                  <a:cubicBezTo>
                    <a:pt x="2032" y="2648"/>
                    <a:pt x="2009" y="2671"/>
                    <a:pt x="1963" y="2694"/>
                  </a:cubicBezTo>
                  <a:cubicBezTo>
                    <a:pt x="1918" y="2716"/>
                    <a:pt x="1872" y="2739"/>
                    <a:pt x="1826" y="2785"/>
                  </a:cubicBezTo>
                  <a:cubicBezTo>
                    <a:pt x="1803" y="2785"/>
                    <a:pt x="1781" y="2785"/>
                    <a:pt x="1781" y="2808"/>
                  </a:cubicBezTo>
                  <a:cubicBezTo>
                    <a:pt x="1758" y="2762"/>
                    <a:pt x="1712" y="2739"/>
                    <a:pt x="1689" y="2739"/>
                  </a:cubicBezTo>
                  <a:cubicBezTo>
                    <a:pt x="1674" y="2739"/>
                    <a:pt x="1659" y="2729"/>
                    <a:pt x="1637" y="2729"/>
                  </a:cubicBezTo>
                  <a:cubicBezTo>
                    <a:pt x="1626" y="2729"/>
                    <a:pt x="1613" y="2732"/>
                    <a:pt x="1598" y="2739"/>
                  </a:cubicBezTo>
                  <a:cubicBezTo>
                    <a:pt x="1575" y="2739"/>
                    <a:pt x="1552" y="2739"/>
                    <a:pt x="1530" y="2762"/>
                  </a:cubicBezTo>
                  <a:cubicBezTo>
                    <a:pt x="1461" y="2808"/>
                    <a:pt x="1438" y="2853"/>
                    <a:pt x="1393" y="2899"/>
                  </a:cubicBezTo>
                  <a:cubicBezTo>
                    <a:pt x="1370" y="2945"/>
                    <a:pt x="1347" y="2990"/>
                    <a:pt x="1301" y="3036"/>
                  </a:cubicBezTo>
                  <a:cubicBezTo>
                    <a:pt x="1256" y="3127"/>
                    <a:pt x="1210" y="3196"/>
                    <a:pt x="1164" y="3264"/>
                  </a:cubicBezTo>
                  <a:cubicBezTo>
                    <a:pt x="1096" y="3356"/>
                    <a:pt x="1050" y="3424"/>
                    <a:pt x="1005" y="3515"/>
                  </a:cubicBezTo>
                  <a:cubicBezTo>
                    <a:pt x="959" y="3607"/>
                    <a:pt x="913" y="3675"/>
                    <a:pt x="868" y="3766"/>
                  </a:cubicBezTo>
                  <a:cubicBezTo>
                    <a:pt x="799" y="3835"/>
                    <a:pt x="753" y="3926"/>
                    <a:pt x="685" y="4017"/>
                  </a:cubicBezTo>
                  <a:cubicBezTo>
                    <a:pt x="639" y="4109"/>
                    <a:pt x="594" y="4177"/>
                    <a:pt x="525" y="4269"/>
                  </a:cubicBezTo>
                  <a:cubicBezTo>
                    <a:pt x="411" y="4428"/>
                    <a:pt x="297" y="4588"/>
                    <a:pt x="183" y="4748"/>
                  </a:cubicBezTo>
                  <a:cubicBezTo>
                    <a:pt x="137" y="4794"/>
                    <a:pt x="114" y="4816"/>
                    <a:pt x="92" y="4862"/>
                  </a:cubicBezTo>
                  <a:cubicBezTo>
                    <a:pt x="46" y="4908"/>
                    <a:pt x="23" y="4953"/>
                    <a:pt x="0" y="5022"/>
                  </a:cubicBezTo>
                  <a:cubicBezTo>
                    <a:pt x="0" y="5090"/>
                    <a:pt x="46" y="5182"/>
                    <a:pt x="137" y="5204"/>
                  </a:cubicBezTo>
                  <a:cubicBezTo>
                    <a:pt x="160" y="5227"/>
                    <a:pt x="206" y="5227"/>
                    <a:pt x="251" y="5227"/>
                  </a:cubicBezTo>
                  <a:cubicBezTo>
                    <a:pt x="297" y="5227"/>
                    <a:pt x="320" y="5250"/>
                    <a:pt x="365" y="5250"/>
                  </a:cubicBezTo>
                  <a:cubicBezTo>
                    <a:pt x="457" y="5250"/>
                    <a:pt x="571" y="5227"/>
                    <a:pt x="662" y="5227"/>
                  </a:cubicBezTo>
                  <a:cubicBezTo>
                    <a:pt x="753" y="5204"/>
                    <a:pt x="845" y="5182"/>
                    <a:pt x="936" y="5182"/>
                  </a:cubicBezTo>
                  <a:cubicBezTo>
                    <a:pt x="1005" y="5182"/>
                    <a:pt x="1050" y="5159"/>
                    <a:pt x="1119" y="5136"/>
                  </a:cubicBezTo>
                  <a:cubicBezTo>
                    <a:pt x="1187" y="5113"/>
                    <a:pt x="1256" y="5067"/>
                    <a:pt x="1301" y="5022"/>
                  </a:cubicBezTo>
                  <a:cubicBezTo>
                    <a:pt x="1370" y="4976"/>
                    <a:pt x="1415" y="4930"/>
                    <a:pt x="1438" y="4862"/>
                  </a:cubicBezTo>
                  <a:cubicBezTo>
                    <a:pt x="1484" y="4771"/>
                    <a:pt x="1530" y="4702"/>
                    <a:pt x="1552" y="4634"/>
                  </a:cubicBezTo>
                  <a:cubicBezTo>
                    <a:pt x="1644" y="4497"/>
                    <a:pt x="1712" y="4360"/>
                    <a:pt x="1803" y="4246"/>
                  </a:cubicBezTo>
                  <a:cubicBezTo>
                    <a:pt x="1918" y="4086"/>
                    <a:pt x="2032" y="3949"/>
                    <a:pt x="2146" y="3812"/>
                  </a:cubicBezTo>
                  <a:cubicBezTo>
                    <a:pt x="2237" y="3652"/>
                    <a:pt x="2351" y="3515"/>
                    <a:pt x="2465" y="3401"/>
                  </a:cubicBezTo>
                  <a:cubicBezTo>
                    <a:pt x="2579" y="3264"/>
                    <a:pt x="2694" y="3150"/>
                    <a:pt x="2808" y="3013"/>
                  </a:cubicBezTo>
                  <a:cubicBezTo>
                    <a:pt x="2831" y="3013"/>
                    <a:pt x="2831" y="2990"/>
                    <a:pt x="2853" y="2968"/>
                  </a:cubicBezTo>
                  <a:cubicBezTo>
                    <a:pt x="2990" y="2831"/>
                    <a:pt x="3127" y="2694"/>
                    <a:pt x="3264" y="2534"/>
                  </a:cubicBezTo>
                  <a:cubicBezTo>
                    <a:pt x="3378" y="2420"/>
                    <a:pt x="3515" y="2283"/>
                    <a:pt x="3629" y="2146"/>
                  </a:cubicBezTo>
                  <a:cubicBezTo>
                    <a:pt x="3744" y="2009"/>
                    <a:pt x="3858" y="1849"/>
                    <a:pt x="3972" y="1712"/>
                  </a:cubicBezTo>
                  <a:cubicBezTo>
                    <a:pt x="4086" y="1575"/>
                    <a:pt x="4177" y="1415"/>
                    <a:pt x="4269" y="1278"/>
                  </a:cubicBezTo>
                  <a:cubicBezTo>
                    <a:pt x="4337" y="1164"/>
                    <a:pt x="4405" y="1096"/>
                    <a:pt x="4451" y="982"/>
                  </a:cubicBezTo>
                  <a:cubicBezTo>
                    <a:pt x="4520" y="890"/>
                    <a:pt x="4588" y="799"/>
                    <a:pt x="4634" y="708"/>
                  </a:cubicBezTo>
                  <a:cubicBezTo>
                    <a:pt x="4771" y="502"/>
                    <a:pt x="4908" y="320"/>
                    <a:pt x="5022" y="114"/>
                  </a:cubicBezTo>
                  <a:cubicBezTo>
                    <a:pt x="5045" y="92"/>
                    <a:pt x="5045" y="46"/>
                    <a:pt x="4999" y="23"/>
                  </a:cubicBezTo>
                  <a:cubicBezTo>
                    <a:pt x="4999" y="23"/>
                    <a:pt x="4976" y="0"/>
                    <a:pt x="4953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5"/>
            <p:cNvSpPr/>
            <p:nvPr/>
          </p:nvSpPr>
          <p:spPr>
            <a:xfrm>
              <a:off x="6677700" y="2313950"/>
              <a:ext cx="152375" cy="234150"/>
            </a:xfrm>
            <a:custGeom>
              <a:avLst/>
              <a:gdLst/>
              <a:ahLst/>
              <a:cxnLst/>
              <a:rect l="l" t="t" r="r" b="b"/>
              <a:pathLst>
                <a:path w="6095" h="9366" extrusionOk="0">
                  <a:moveTo>
                    <a:pt x="199" y="8744"/>
                  </a:moveTo>
                  <a:cubicBezTo>
                    <a:pt x="193" y="8746"/>
                    <a:pt x="184" y="8751"/>
                    <a:pt x="183" y="8764"/>
                  </a:cubicBezTo>
                  <a:lnTo>
                    <a:pt x="183" y="8764"/>
                  </a:lnTo>
                  <a:cubicBezTo>
                    <a:pt x="189" y="8757"/>
                    <a:pt x="194" y="8751"/>
                    <a:pt x="199" y="8744"/>
                  </a:cubicBezTo>
                  <a:close/>
                  <a:moveTo>
                    <a:pt x="5981" y="1"/>
                  </a:moveTo>
                  <a:cubicBezTo>
                    <a:pt x="5935" y="1"/>
                    <a:pt x="5890" y="24"/>
                    <a:pt x="5890" y="69"/>
                  </a:cubicBezTo>
                  <a:cubicBezTo>
                    <a:pt x="5844" y="184"/>
                    <a:pt x="5798" y="320"/>
                    <a:pt x="5753" y="435"/>
                  </a:cubicBezTo>
                  <a:cubicBezTo>
                    <a:pt x="5684" y="572"/>
                    <a:pt x="5638" y="709"/>
                    <a:pt x="5570" y="845"/>
                  </a:cubicBezTo>
                  <a:cubicBezTo>
                    <a:pt x="5433" y="1119"/>
                    <a:pt x="5296" y="1370"/>
                    <a:pt x="5136" y="1644"/>
                  </a:cubicBezTo>
                  <a:cubicBezTo>
                    <a:pt x="5098" y="1720"/>
                    <a:pt x="5060" y="1797"/>
                    <a:pt x="5022" y="1873"/>
                  </a:cubicBezTo>
                  <a:cubicBezTo>
                    <a:pt x="4931" y="2032"/>
                    <a:pt x="4840" y="2169"/>
                    <a:pt x="4748" y="2329"/>
                  </a:cubicBezTo>
                  <a:cubicBezTo>
                    <a:pt x="4634" y="2489"/>
                    <a:pt x="4543" y="2649"/>
                    <a:pt x="4452" y="2808"/>
                  </a:cubicBezTo>
                  <a:cubicBezTo>
                    <a:pt x="4246" y="3151"/>
                    <a:pt x="4041" y="3470"/>
                    <a:pt x="3812" y="3790"/>
                  </a:cubicBezTo>
                  <a:cubicBezTo>
                    <a:pt x="3767" y="3881"/>
                    <a:pt x="3698" y="3950"/>
                    <a:pt x="3653" y="4041"/>
                  </a:cubicBezTo>
                  <a:cubicBezTo>
                    <a:pt x="3607" y="4132"/>
                    <a:pt x="3539" y="4201"/>
                    <a:pt x="3470" y="4292"/>
                  </a:cubicBezTo>
                  <a:cubicBezTo>
                    <a:pt x="3424" y="4361"/>
                    <a:pt x="3379" y="4452"/>
                    <a:pt x="3310" y="4543"/>
                  </a:cubicBezTo>
                  <a:cubicBezTo>
                    <a:pt x="3265" y="4612"/>
                    <a:pt x="3196" y="4680"/>
                    <a:pt x="3150" y="4771"/>
                  </a:cubicBezTo>
                  <a:cubicBezTo>
                    <a:pt x="3082" y="4840"/>
                    <a:pt x="3036" y="4931"/>
                    <a:pt x="2991" y="5000"/>
                  </a:cubicBezTo>
                  <a:cubicBezTo>
                    <a:pt x="2922" y="5091"/>
                    <a:pt x="2877" y="5159"/>
                    <a:pt x="2808" y="5228"/>
                  </a:cubicBezTo>
                  <a:cubicBezTo>
                    <a:pt x="2717" y="5388"/>
                    <a:pt x="2603" y="5547"/>
                    <a:pt x="2489" y="5684"/>
                  </a:cubicBezTo>
                  <a:cubicBezTo>
                    <a:pt x="2374" y="5844"/>
                    <a:pt x="2260" y="6004"/>
                    <a:pt x="2146" y="6164"/>
                  </a:cubicBezTo>
                  <a:cubicBezTo>
                    <a:pt x="2032" y="6324"/>
                    <a:pt x="1918" y="6460"/>
                    <a:pt x="1804" y="6620"/>
                  </a:cubicBezTo>
                  <a:cubicBezTo>
                    <a:pt x="1735" y="6689"/>
                    <a:pt x="1667" y="6780"/>
                    <a:pt x="1621" y="6871"/>
                  </a:cubicBezTo>
                  <a:cubicBezTo>
                    <a:pt x="1553" y="6940"/>
                    <a:pt x="1507" y="7031"/>
                    <a:pt x="1439" y="7100"/>
                  </a:cubicBezTo>
                  <a:cubicBezTo>
                    <a:pt x="1324" y="7259"/>
                    <a:pt x="1210" y="7419"/>
                    <a:pt x="1096" y="7556"/>
                  </a:cubicBezTo>
                  <a:lnTo>
                    <a:pt x="617" y="8195"/>
                  </a:lnTo>
                  <a:lnTo>
                    <a:pt x="389" y="8469"/>
                  </a:lnTo>
                  <a:cubicBezTo>
                    <a:pt x="366" y="8538"/>
                    <a:pt x="320" y="8583"/>
                    <a:pt x="274" y="8652"/>
                  </a:cubicBezTo>
                  <a:cubicBezTo>
                    <a:pt x="244" y="8683"/>
                    <a:pt x="223" y="8713"/>
                    <a:pt x="199" y="8744"/>
                  </a:cubicBezTo>
                  <a:lnTo>
                    <a:pt x="199" y="8744"/>
                  </a:lnTo>
                  <a:cubicBezTo>
                    <a:pt x="203" y="8743"/>
                    <a:pt x="206" y="8743"/>
                    <a:pt x="206" y="8743"/>
                  </a:cubicBezTo>
                  <a:lnTo>
                    <a:pt x="206" y="8743"/>
                  </a:lnTo>
                  <a:lnTo>
                    <a:pt x="183" y="8766"/>
                  </a:lnTo>
                  <a:cubicBezTo>
                    <a:pt x="183" y="8765"/>
                    <a:pt x="183" y="8764"/>
                    <a:pt x="183" y="8764"/>
                  </a:cubicBezTo>
                  <a:lnTo>
                    <a:pt x="183" y="8764"/>
                  </a:lnTo>
                  <a:cubicBezTo>
                    <a:pt x="176" y="8772"/>
                    <a:pt x="169" y="8780"/>
                    <a:pt x="160" y="8789"/>
                  </a:cubicBezTo>
                  <a:cubicBezTo>
                    <a:pt x="138" y="8811"/>
                    <a:pt x="138" y="8811"/>
                    <a:pt x="115" y="8857"/>
                  </a:cubicBezTo>
                  <a:cubicBezTo>
                    <a:pt x="92" y="8880"/>
                    <a:pt x="92" y="8880"/>
                    <a:pt x="69" y="8880"/>
                  </a:cubicBezTo>
                  <a:cubicBezTo>
                    <a:pt x="69" y="8903"/>
                    <a:pt x="46" y="8903"/>
                    <a:pt x="46" y="8926"/>
                  </a:cubicBezTo>
                  <a:cubicBezTo>
                    <a:pt x="23" y="8948"/>
                    <a:pt x="1" y="8994"/>
                    <a:pt x="1" y="9017"/>
                  </a:cubicBezTo>
                  <a:cubicBezTo>
                    <a:pt x="1" y="9085"/>
                    <a:pt x="46" y="9108"/>
                    <a:pt x="92" y="9131"/>
                  </a:cubicBezTo>
                  <a:cubicBezTo>
                    <a:pt x="115" y="9154"/>
                    <a:pt x="138" y="9154"/>
                    <a:pt x="160" y="9154"/>
                  </a:cubicBezTo>
                  <a:cubicBezTo>
                    <a:pt x="183" y="9154"/>
                    <a:pt x="229" y="9177"/>
                    <a:pt x="252" y="9177"/>
                  </a:cubicBezTo>
                  <a:cubicBezTo>
                    <a:pt x="343" y="9222"/>
                    <a:pt x="411" y="9245"/>
                    <a:pt x="480" y="9291"/>
                  </a:cubicBezTo>
                  <a:cubicBezTo>
                    <a:pt x="526" y="9314"/>
                    <a:pt x="548" y="9314"/>
                    <a:pt x="594" y="9314"/>
                  </a:cubicBezTo>
                  <a:cubicBezTo>
                    <a:pt x="617" y="9336"/>
                    <a:pt x="663" y="9359"/>
                    <a:pt x="708" y="9359"/>
                  </a:cubicBezTo>
                  <a:cubicBezTo>
                    <a:pt x="724" y="9363"/>
                    <a:pt x="740" y="9365"/>
                    <a:pt x="755" y="9365"/>
                  </a:cubicBezTo>
                  <a:cubicBezTo>
                    <a:pt x="829" y="9365"/>
                    <a:pt x="899" y="9321"/>
                    <a:pt x="936" y="9245"/>
                  </a:cubicBezTo>
                  <a:cubicBezTo>
                    <a:pt x="982" y="9200"/>
                    <a:pt x="1005" y="9131"/>
                    <a:pt x="1051" y="9085"/>
                  </a:cubicBezTo>
                  <a:cubicBezTo>
                    <a:pt x="1096" y="9017"/>
                    <a:pt x="1142" y="8971"/>
                    <a:pt x="1188" y="8903"/>
                  </a:cubicBezTo>
                  <a:cubicBezTo>
                    <a:pt x="1233" y="8811"/>
                    <a:pt x="1302" y="8720"/>
                    <a:pt x="1370" y="8629"/>
                  </a:cubicBezTo>
                  <a:cubicBezTo>
                    <a:pt x="1393" y="8652"/>
                    <a:pt x="1416" y="8652"/>
                    <a:pt x="1439" y="8652"/>
                  </a:cubicBezTo>
                  <a:cubicBezTo>
                    <a:pt x="1461" y="8652"/>
                    <a:pt x="1484" y="8629"/>
                    <a:pt x="1484" y="8629"/>
                  </a:cubicBezTo>
                  <a:cubicBezTo>
                    <a:pt x="1530" y="8629"/>
                    <a:pt x="1553" y="8606"/>
                    <a:pt x="1576" y="8583"/>
                  </a:cubicBezTo>
                  <a:cubicBezTo>
                    <a:pt x="1621" y="8515"/>
                    <a:pt x="1667" y="8469"/>
                    <a:pt x="1712" y="8401"/>
                  </a:cubicBezTo>
                  <a:cubicBezTo>
                    <a:pt x="1735" y="8355"/>
                    <a:pt x="1758" y="8332"/>
                    <a:pt x="1804" y="8287"/>
                  </a:cubicBezTo>
                  <a:cubicBezTo>
                    <a:pt x="1849" y="8218"/>
                    <a:pt x="1918" y="8127"/>
                    <a:pt x="1964" y="8058"/>
                  </a:cubicBezTo>
                  <a:cubicBezTo>
                    <a:pt x="2032" y="7967"/>
                    <a:pt x="2101" y="7853"/>
                    <a:pt x="2169" y="7762"/>
                  </a:cubicBezTo>
                  <a:cubicBezTo>
                    <a:pt x="2237" y="7670"/>
                    <a:pt x="2283" y="7579"/>
                    <a:pt x="2352" y="7488"/>
                  </a:cubicBezTo>
                  <a:cubicBezTo>
                    <a:pt x="2397" y="7396"/>
                    <a:pt x="2466" y="7305"/>
                    <a:pt x="2511" y="7214"/>
                  </a:cubicBezTo>
                  <a:cubicBezTo>
                    <a:pt x="2557" y="7145"/>
                    <a:pt x="2625" y="7054"/>
                    <a:pt x="2671" y="6985"/>
                  </a:cubicBezTo>
                  <a:cubicBezTo>
                    <a:pt x="2785" y="6780"/>
                    <a:pt x="2899" y="6597"/>
                    <a:pt x="2991" y="6392"/>
                  </a:cubicBezTo>
                  <a:cubicBezTo>
                    <a:pt x="3036" y="6324"/>
                    <a:pt x="3082" y="6232"/>
                    <a:pt x="3128" y="6164"/>
                  </a:cubicBezTo>
                  <a:cubicBezTo>
                    <a:pt x="3173" y="6095"/>
                    <a:pt x="3219" y="6027"/>
                    <a:pt x="3265" y="5958"/>
                  </a:cubicBezTo>
                  <a:cubicBezTo>
                    <a:pt x="3333" y="5844"/>
                    <a:pt x="3402" y="5753"/>
                    <a:pt x="3470" y="5662"/>
                  </a:cubicBezTo>
                  <a:cubicBezTo>
                    <a:pt x="3539" y="5570"/>
                    <a:pt x="3516" y="5456"/>
                    <a:pt x="3447" y="5411"/>
                  </a:cubicBezTo>
                  <a:cubicBezTo>
                    <a:pt x="3409" y="5382"/>
                    <a:pt x="3367" y="5369"/>
                    <a:pt x="3327" y="5369"/>
                  </a:cubicBezTo>
                  <a:cubicBezTo>
                    <a:pt x="3272" y="5369"/>
                    <a:pt x="3223" y="5394"/>
                    <a:pt x="3196" y="5433"/>
                  </a:cubicBezTo>
                  <a:cubicBezTo>
                    <a:pt x="3105" y="5525"/>
                    <a:pt x="3036" y="5616"/>
                    <a:pt x="2968" y="5730"/>
                  </a:cubicBezTo>
                  <a:cubicBezTo>
                    <a:pt x="2945" y="5753"/>
                    <a:pt x="2922" y="5776"/>
                    <a:pt x="2899" y="5821"/>
                  </a:cubicBezTo>
                  <a:lnTo>
                    <a:pt x="2877" y="5821"/>
                  </a:lnTo>
                  <a:cubicBezTo>
                    <a:pt x="2968" y="5684"/>
                    <a:pt x="3059" y="5547"/>
                    <a:pt x="3150" y="5411"/>
                  </a:cubicBezTo>
                  <a:cubicBezTo>
                    <a:pt x="3219" y="5342"/>
                    <a:pt x="3265" y="5274"/>
                    <a:pt x="3310" y="5205"/>
                  </a:cubicBezTo>
                  <a:cubicBezTo>
                    <a:pt x="3379" y="5114"/>
                    <a:pt x="3424" y="5045"/>
                    <a:pt x="3493" y="4954"/>
                  </a:cubicBezTo>
                  <a:cubicBezTo>
                    <a:pt x="3539" y="4886"/>
                    <a:pt x="3607" y="4794"/>
                    <a:pt x="3653" y="4726"/>
                  </a:cubicBezTo>
                  <a:cubicBezTo>
                    <a:pt x="3721" y="4634"/>
                    <a:pt x="3767" y="4566"/>
                    <a:pt x="3835" y="4475"/>
                  </a:cubicBezTo>
                  <a:cubicBezTo>
                    <a:pt x="3949" y="4315"/>
                    <a:pt x="4041" y="4132"/>
                    <a:pt x="4155" y="3973"/>
                  </a:cubicBezTo>
                  <a:cubicBezTo>
                    <a:pt x="4269" y="3813"/>
                    <a:pt x="4383" y="3653"/>
                    <a:pt x="4474" y="3493"/>
                  </a:cubicBezTo>
                  <a:cubicBezTo>
                    <a:pt x="4604" y="3299"/>
                    <a:pt x="4713" y="3105"/>
                    <a:pt x="4840" y="2892"/>
                  </a:cubicBezTo>
                  <a:lnTo>
                    <a:pt x="4840" y="2892"/>
                  </a:lnTo>
                  <a:cubicBezTo>
                    <a:pt x="4840" y="2894"/>
                    <a:pt x="4840" y="2897"/>
                    <a:pt x="4840" y="2900"/>
                  </a:cubicBezTo>
                  <a:cubicBezTo>
                    <a:pt x="4931" y="2717"/>
                    <a:pt x="5045" y="2557"/>
                    <a:pt x="5136" y="2375"/>
                  </a:cubicBezTo>
                  <a:cubicBezTo>
                    <a:pt x="5228" y="2215"/>
                    <a:pt x="5319" y="2032"/>
                    <a:pt x="5410" y="1873"/>
                  </a:cubicBezTo>
                  <a:cubicBezTo>
                    <a:pt x="5501" y="1713"/>
                    <a:pt x="5570" y="1553"/>
                    <a:pt x="5661" y="1370"/>
                  </a:cubicBezTo>
                  <a:cubicBezTo>
                    <a:pt x="5730" y="1211"/>
                    <a:pt x="5798" y="1028"/>
                    <a:pt x="5867" y="845"/>
                  </a:cubicBezTo>
                  <a:cubicBezTo>
                    <a:pt x="5890" y="777"/>
                    <a:pt x="5912" y="709"/>
                    <a:pt x="5935" y="640"/>
                  </a:cubicBezTo>
                  <a:cubicBezTo>
                    <a:pt x="5958" y="572"/>
                    <a:pt x="5958" y="503"/>
                    <a:pt x="5981" y="435"/>
                  </a:cubicBezTo>
                  <a:cubicBezTo>
                    <a:pt x="5981" y="435"/>
                    <a:pt x="5981" y="435"/>
                    <a:pt x="5981" y="457"/>
                  </a:cubicBezTo>
                  <a:cubicBezTo>
                    <a:pt x="6004" y="412"/>
                    <a:pt x="6004" y="366"/>
                    <a:pt x="6004" y="320"/>
                  </a:cubicBezTo>
                  <a:lnTo>
                    <a:pt x="6004" y="366"/>
                  </a:lnTo>
                  <a:cubicBezTo>
                    <a:pt x="6026" y="275"/>
                    <a:pt x="6049" y="206"/>
                    <a:pt x="6072" y="138"/>
                  </a:cubicBezTo>
                  <a:cubicBezTo>
                    <a:pt x="6095" y="92"/>
                    <a:pt x="6072" y="24"/>
                    <a:pt x="6026" y="1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5"/>
            <p:cNvSpPr/>
            <p:nvPr/>
          </p:nvSpPr>
          <p:spPr>
            <a:xfrm>
              <a:off x="6739900" y="2313400"/>
              <a:ext cx="87900" cy="151300"/>
            </a:xfrm>
            <a:custGeom>
              <a:avLst/>
              <a:gdLst/>
              <a:ahLst/>
              <a:cxnLst/>
              <a:rect l="l" t="t" r="r" b="b"/>
              <a:pathLst>
                <a:path w="3516" h="6052" extrusionOk="0">
                  <a:moveTo>
                    <a:pt x="3379" y="0"/>
                  </a:moveTo>
                  <a:cubicBezTo>
                    <a:pt x="3310" y="0"/>
                    <a:pt x="3265" y="23"/>
                    <a:pt x="3242" y="69"/>
                  </a:cubicBezTo>
                  <a:cubicBezTo>
                    <a:pt x="3150" y="251"/>
                    <a:pt x="3082" y="434"/>
                    <a:pt x="2991" y="616"/>
                  </a:cubicBezTo>
                  <a:cubicBezTo>
                    <a:pt x="2922" y="776"/>
                    <a:pt x="2854" y="913"/>
                    <a:pt x="2785" y="1073"/>
                  </a:cubicBezTo>
                  <a:cubicBezTo>
                    <a:pt x="2717" y="1256"/>
                    <a:pt x="2625" y="1415"/>
                    <a:pt x="2534" y="1575"/>
                  </a:cubicBezTo>
                  <a:cubicBezTo>
                    <a:pt x="2443" y="1758"/>
                    <a:pt x="2352" y="1917"/>
                    <a:pt x="2260" y="2100"/>
                  </a:cubicBezTo>
                  <a:cubicBezTo>
                    <a:pt x="2078" y="2420"/>
                    <a:pt x="1872" y="2739"/>
                    <a:pt x="1690" y="3082"/>
                  </a:cubicBezTo>
                  <a:cubicBezTo>
                    <a:pt x="1598" y="3241"/>
                    <a:pt x="1484" y="3401"/>
                    <a:pt x="1393" y="3561"/>
                  </a:cubicBezTo>
                  <a:cubicBezTo>
                    <a:pt x="1302" y="3721"/>
                    <a:pt x="1187" y="3880"/>
                    <a:pt x="1096" y="4040"/>
                  </a:cubicBezTo>
                  <a:cubicBezTo>
                    <a:pt x="1005" y="4177"/>
                    <a:pt x="914" y="4314"/>
                    <a:pt x="845" y="4451"/>
                  </a:cubicBezTo>
                  <a:cubicBezTo>
                    <a:pt x="754" y="4611"/>
                    <a:pt x="662" y="4748"/>
                    <a:pt x="571" y="4885"/>
                  </a:cubicBezTo>
                  <a:cubicBezTo>
                    <a:pt x="411" y="5159"/>
                    <a:pt x="274" y="5433"/>
                    <a:pt x="92" y="5684"/>
                  </a:cubicBezTo>
                  <a:cubicBezTo>
                    <a:pt x="69" y="5706"/>
                    <a:pt x="46" y="5729"/>
                    <a:pt x="46" y="5752"/>
                  </a:cubicBezTo>
                  <a:cubicBezTo>
                    <a:pt x="1" y="5775"/>
                    <a:pt x="1" y="5821"/>
                    <a:pt x="1" y="5866"/>
                  </a:cubicBezTo>
                  <a:cubicBezTo>
                    <a:pt x="1" y="5912"/>
                    <a:pt x="23" y="5958"/>
                    <a:pt x="46" y="6003"/>
                  </a:cubicBezTo>
                  <a:cubicBezTo>
                    <a:pt x="78" y="6035"/>
                    <a:pt x="120" y="6052"/>
                    <a:pt x="162" y="6052"/>
                  </a:cubicBezTo>
                  <a:cubicBezTo>
                    <a:pt x="211" y="6052"/>
                    <a:pt x="261" y="6029"/>
                    <a:pt x="297" y="5980"/>
                  </a:cubicBezTo>
                  <a:cubicBezTo>
                    <a:pt x="389" y="5889"/>
                    <a:pt x="480" y="5775"/>
                    <a:pt x="548" y="5661"/>
                  </a:cubicBezTo>
                  <a:cubicBezTo>
                    <a:pt x="617" y="5592"/>
                    <a:pt x="662" y="5501"/>
                    <a:pt x="708" y="5433"/>
                  </a:cubicBezTo>
                  <a:cubicBezTo>
                    <a:pt x="799" y="5250"/>
                    <a:pt x="914" y="5090"/>
                    <a:pt x="1005" y="4930"/>
                  </a:cubicBezTo>
                  <a:cubicBezTo>
                    <a:pt x="1096" y="4771"/>
                    <a:pt x="1210" y="4588"/>
                    <a:pt x="1324" y="4428"/>
                  </a:cubicBezTo>
                  <a:cubicBezTo>
                    <a:pt x="1416" y="4268"/>
                    <a:pt x="1530" y="4086"/>
                    <a:pt x="1621" y="3926"/>
                  </a:cubicBezTo>
                  <a:cubicBezTo>
                    <a:pt x="1735" y="3766"/>
                    <a:pt x="1827" y="3607"/>
                    <a:pt x="1918" y="3447"/>
                  </a:cubicBezTo>
                  <a:cubicBezTo>
                    <a:pt x="2009" y="3287"/>
                    <a:pt x="2100" y="3104"/>
                    <a:pt x="2192" y="2945"/>
                  </a:cubicBezTo>
                  <a:cubicBezTo>
                    <a:pt x="2283" y="2785"/>
                    <a:pt x="2374" y="2625"/>
                    <a:pt x="2466" y="2465"/>
                  </a:cubicBezTo>
                  <a:cubicBezTo>
                    <a:pt x="2580" y="2283"/>
                    <a:pt x="2648" y="2123"/>
                    <a:pt x="2740" y="1963"/>
                  </a:cubicBezTo>
                  <a:cubicBezTo>
                    <a:pt x="2808" y="1826"/>
                    <a:pt x="2877" y="1712"/>
                    <a:pt x="2922" y="1598"/>
                  </a:cubicBezTo>
                  <a:cubicBezTo>
                    <a:pt x="2991" y="1461"/>
                    <a:pt x="3036" y="1324"/>
                    <a:pt x="3082" y="1187"/>
                  </a:cubicBezTo>
                  <a:cubicBezTo>
                    <a:pt x="3173" y="982"/>
                    <a:pt x="3265" y="753"/>
                    <a:pt x="3333" y="525"/>
                  </a:cubicBezTo>
                  <a:cubicBezTo>
                    <a:pt x="3379" y="411"/>
                    <a:pt x="3424" y="297"/>
                    <a:pt x="3493" y="206"/>
                  </a:cubicBezTo>
                  <a:cubicBezTo>
                    <a:pt x="3516" y="137"/>
                    <a:pt x="3493" y="46"/>
                    <a:pt x="3424" y="23"/>
                  </a:cubicBezTo>
                  <a:cubicBezTo>
                    <a:pt x="3424" y="0"/>
                    <a:pt x="3402" y="0"/>
                    <a:pt x="3379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5"/>
            <p:cNvSpPr/>
            <p:nvPr/>
          </p:nvSpPr>
          <p:spPr>
            <a:xfrm>
              <a:off x="6697100" y="2341925"/>
              <a:ext cx="95900" cy="144950"/>
            </a:xfrm>
            <a:custGeom>
              <a:avLst/>
              <a:gdLst/>
              <a:ahLst/>
              <a:cxnLst/>
              <a:rect l="l" t="t" r="r" b="b"/>
              <a:pathLst>
                <a:path w="3836" h="5798" extrusionOk="0">
                  <a:moveTo>
                    <a:pt x="1393" y="3630"/>
                  </a:moveTo>
                  <a:cubicBezTo>
                    <a:pt x="1389" y="3637"/>
                    <a:pt x="1385" y="3646"/>
                    <a:pt x="1380" y="3654"/>
                  </a:cubicBezTo>
                  <a:lnTo>
                    <a:pt x="1380" y="3654"/>
                  </a:lnTo>
                  <a:cubicBezTo>
                    <a:pt x="1386" y="3648"/>
                    <a:pt x="1393" y="3642"/>
                    <a:pt x="1393" y="3630"/>
                  </a:cubicBezTo>
                  <a:close/>
                  <a:moveTo>
                    <a:pt x="1380" y="3654"/>
                  </a:moveTo>
                  <a:cubicBezTo>
                    <a:pt x="1376" y="3658"/>
                    <a:pt x="1372" y="3663"/>
                    <a:pt x="1371" y="3669"/>
                  </a:cubicBezTo>
                  <a:lnTo>
                    <a:pt x="1371" y="3669"/>
                  </a:lnTo>
                  <a:cubicBezTo>
                    <a:pt x="1374" y="3664"/>
                    <a:pt x="1377" y="3659"/>
                    <a:pt x="1380" y="3654"/>
                  </a:cubicBezTo>
                  <a:close/>
                  <a:moveTo>
                    <a:pt x="1552" y="4055"/>
                  </a:moveTo>
                  <a:cubicBezTo>
                    <a:pt x="1545" y="4065"/>
                    <a:pt x="1537" y="4076"/>
                    <a:pt x="1530" y="4086"/>
                  </a:cubicBezTo>
                  <a:cubicBezTo>
                    <a:pt x="1547" y="4069"/>
                    <a:pt x="1551" y="4065"/>
                    <a:pt x="1552" y="4055"/>
                  </a:cubicBezTo>
                  <a:close/>
                  <a:moveTo>
                    <a:pt x="1022" y="4153"/>
                  </a:moveTo>
                  <a:cubicBezTo>
                    <a:pt x="1018" y="4160"/>
                    <a:pt x="1014" y="4166"/>
                    <a:pt x="1008" y="4173"/>
                  </a:cubicBezTo>
                  <a:lnTo>
                    <a:pt x="1008" y="4173"/>
                  </a:lnTo>
                  <a:cubicBezTo>
                    <a:pt x="1013" y="4166"/>
                    <a:pt x="1017" y="4159"/>
                    <a:pt x="1022" y="4153"/>
                  </a:cubicBezTo>
                  <a:close/>
                  <a:moveTo>
                    <a:pt x="868" y="4337"/>
                  </a:moveTo>
                  <a:cubicBezTo>
                    <a:pt x="863" y="4351"/>
                    <a:pt x="858" y="4364"/>
                    <a:pt x="852" y="4376"/>
                  </a:cubicBezTo>
                  <a:lnTo>
                    <a:pt x="852" y="4376"/>
                  </a:lnTo>
                  <a:cubicBezTo>
                    <a:pt x="868" y="4360"/>
                    <a:pt x="868" y="4358"/>
                    <a:pt x="868" y="4337"/>
                  </a:cubicBezTo>
                  <a:close/>
                  <a:moveTo>
                    <a:pt x="3767" y="0"/>
                  </a:moveTo>
                  <a:cubicBezTo>
                    <a:pt x="3744" y="0"/>
                    <a:pt x="3744" y="0"/>
                    <a:pt x="3721" y="23"/>
                  </a:cubicBezTo>
                  <a:cubicBezTo>
                    <a:pt x="3676" y="115"/>
                    <a:pt x="3630" y="206"/>
                    <a:pt x="3584" y="297"/>
                  </a:cubicBezTo>
                  <a:cubicBezTo>
                    <a:pt x="3561" y="366"/>
                    <a:pt x="3516" y="457"/>
                    <a:pt x="3470" y="525"/>
                  </a:cubicBezTo>
                  <a:cubicBezTo>
                    <a:pt x="3424" y="617"/>
                    <a:pt x="3379" y="685"/>
                    <a:pt x="3333" y="776"/>
                  </a:cubicBezTo>
                  <a:cubicBezTo>
                    <a:pt x="3287" y="845"/>
                    <a:pt x="3242" y="936"/>
                    <a:pt x="3196" y="1005"/>
                  </a:cubicBezTo>
                  <a:cubicBezTo>
                    <a:pt x="3105" y="1164"/>
                    <a:pt x="2991" y="1324"/>
                    <a:pt x="2877" y="1461"/>
                  </a:cubicBezTo>
                  <a:cubicBezTo>
                    <a:pt x="2785" y="1621"/>
                    <a:pt x="2694" y="1781"/>
                    <a:pt x="2580" y="1918"/>
                  </a:cubicBezTo>
                  <a:cubicBezTo>
                    <a:pt x="2489" y="2055"/>
                    <a:pt x="2397" y="2214"/>
                    <a:pt x="2283" y="2351"/>
                  </a:cubicBezTo>
                  <a:cubicBezTo>
                    <a:pt x="2192" y="2488"/>
                    <a:pt x="2101" y="2625"/>
                    <a:pt x="2009" y="2762"/>
                  </a:cubicBezTo>
                  <a:cubicBezTo>
                    <a:pt x="1918" y="2899"/>
                    <a:pt x="1827" y="3036"/>
                    <a:pt x="1735" y="3173"/>
                  </a:cubicBezTo>
                  <a:cubicBezTo>
                    <a:pt x="1621" y="3310"/>
                    <a:pt x="1530" y="3447"/>
                    <a:pt x="1439" y="3584"/>
                  </a:cubicBezTo>
                  <a:cubicBezTo>
                    <a:pt x="1416" y="3607"/>
                    <a:pt x="1393" y="3652"/>
                    <a:pt x="1370" y="3675"/>
                  </a:cubicBezTo>
                  <a:cubicBezTo>
                    <a:pt x="1370" y="3673"/>
                    <a:pt x="1370" y="3671"/>
                    <a:pt x="1371" y="3669"/>
                  </a:cubicBezTo>
                  <a:lnTo>
                    <a:pt x="1371" y="3669"/>
                  </a:lnTo>
                  <a:cubicBezTo>
                    <a:pt x="1346" y="3710"/>
                    <a:pt x="1313" y="3756"/>
                    <a:pt x="1279" y="3789"/>
                  </a:cubicBezTo>
                  <a:cubicBezTo>
                    <a:pt x="1233" y="3881"/>
                    <a:pt x="1165" y="3949"/>
                    <a:pt x="1096" y="4040"/>
                  </a:cubicBezTo>
                  <a:cubicBezTo>
                    <a:pt x="1119" y="4018"/>
                    <a:pt x="1119" y="4018"/>
                    <a:pt x="1142" y="3995"/>
                  </a:cubicBezTo>
                  <a:lnTo>
                    <a:pt x="1142" y="3995"/>
                  </a:lnTo>
                  <a:cubicBezTo>
                    <a:pt x="1102" y="4055"/>
                    <a:pt x="1062" y="4097"/>
                    <a:pt x="1022" y="4153"/>
                  </a:cubicBezTo>
                  <a:lnTo>
                    <a:pt x="1022" y="4153"/>
                  </a:lnTo>
                  <a:cubicBezTo>
                    <a:pt x="1026" y="4146"/>
                    <a:pt x="1028" y="4139"/>
                    <a:pt x="1028" y="4132"/>
                  </a:cubicBezTo>
                  <a:lnTo>
                    <a:pt x="1028" y="4132"/>
                  </a:lnTo>
                  <a:lnTo>
                    <a:pt x="1006" y="4175"/>
                  </a:lnTo>
                  <a:lnTo>
                    <a:pt x="1006" y="4175"/>
                  </a:lnTo>
                  <a:cubicBezTo>
                    <a:pt x="1007" y="4174"/>
                    <a:pt x="1007" y="4174"/>
                    <a:pt x="1008" y="4173"/>
                  </a:cubicBezTo>
                  <a:lnTo>
                    <a:pt x="1008" y="4173"/>
                  </a:lnTo>
                  <a:cubicBezTo>
                    <a:pt x="1007" y="4175"/>
                    <a:pt x="1006" y="4176"/>
                    <a:pt x="1005" y="4177"/>
                  </a:cubicBezTo>
                  <a:lnTo>
                    <a:pt x="1006" y="4175"/>
                  </a:lnTo>
                  <a:lnTo>
                    <a:pt x="1006" y="4175"/>
                  </a:lnTo>
                  <a:cubicBezTo>
                    <a:pt x="999" y="4184"/>
                    <a:pt x="990" y="4192"/>
                    <a:pt x="982" y="4200"/>
                  </a:cubicBezTo>
                  <a:cubicBezTo>
                    <a:pt x="959" y="4223"/>
                    <a:pt x="936" y="4269"/>
                    <a:pt x="914" y="4292"/>
                  </a:cubicBezTo>
                  <a:cubicBezTo>
                    <a:pt x="908" y="4297"/>
                    <a:pt x="902" y="4303"/>
                    <a:pt x="891" y="4314"/>
                  </a:cubicBezTo>
                  <a:cubicBezTo>
                    <a:pt x="891" y="4335"/>
                    <a:pt x="872" y="4356"/>
                    <a:pt x="852" y="4376"/>
                  </a:cubicBezTo>
                  <a:lnTo>
                    <a:pt x="852" y="4376"/>
                  </a:lnTo>
                  <a:cubicBezTo>
                    <a:pt x="852" y="4376"/>
                    <a:pt x="852" y="4376"/>
                    <a:pt x="852" y="4376"/>
                  </a:cubicBezTo>
                  <a:lnTo>
                    <a:pt x="852" y="4376"/>
                  </a:lnTo>
                  <a:cubicBezTo>
                    <a:pt x="850" y="4378"/>
                    <a:pt x="848" y="4380"/>
                    <a:pt x="846" y="4382"/>
                  </a:cubicBezTo>
                  <a:lnTo>
                    <a:pt x="846" y="4382"/>
                  </a:lnTo>
                  <a:cubicBezTo>
                    <a:pt x="848" y="4380"/>
                    <a:pt x="850" y="4378"/>
                    <a:pt x="852" y="4376"/>
                  </a:cubicBezTo>
                  <a:lnTo>
                    <a:pt x="852" y="4376"/>
                  </a:lnTo>
                  <a:cubicBezTo>
                    <a:pt x="828" y="4424"/>
                    <a:pt x="795" y="4461"/>
                    <a:pt x="777" y="4497"/>
                  </a:cubicBezTo>
                  <a:cubicBezTo>
                    <a:pt x="754" y="4543"/>
                    <a:pt x="708" y="4565"/>
                    <a:pt x="685" y="4611"/>
                  </a:cubicBezTo>
                  <a:cubicBezTo>
                    <a:pt x="663" y="4657"/>
                    <a:pt x="640" y="4680"/>
                    <a:pt x="617" y="4702"/>
                  </a:cubicBezTo>
                  <a:cubicBezTo>
                    <a:pt x="594" y="4725"/>
                    <a:pt x="594" y="4725"/>
                    <a:pt x="594" y="4748"/>
                  </a:cubicBezTo>
                  <a:cubicBezTo>
                    <a:pt x="575" y="4767"/>
                    <a:pt x="557" y="4785"/>
                    <a:pt x="538" y="4817"/>
                  </a:cubicBezTo>
                  <a:lnTo>
                    <a:pt x="538" y="4817"/>
                  </a:lnTo>
                  <a:cubicBezTo>
                    <a:pt x="526" y="4817"/>
                    <a:pt x="526" y="4821"/>
                    <a:pt x="526" y="4839"/>
                  </a:cubicBezTo>
                  <a:cubicBezTo>
                    <a:pt x="526" y="4829"/>
                    <a:pt x="531" y="4823"/>
                    <a:pt x="536" y="4820"/>
                  </a:cubicBezTo>
                  <a:lnTo>
                    <a:pt x="536" y="4820"/>
                  </a:lnTo>
                  <a:cubicBezTo>
                    <a:pt x="533" y="4826"/>
                    <a:pt x="529" y="4832"/>
                    <a:pt x="526" y="4839"/>
                  </a:cubicBezTo>
                  <a:cubicBezTo>
                    <a:pt x="480" y="4885"/>
                    <a:pt x="457" y="4931"/>
                    <a:pt x="412" y="4976"/>
                  </a:cubicBezTo>
                  <a:cubicBezTo>
                    <a:pt x="389" y="4999"/>
                    <a:pt x="366" y="5045"/>
                    <a:pt x="343" y="5090"/>
                  </a:cubicBezTo>
                  <a:cubicBezTo>
                    <a:pt x="320" y="5113"/>
                    <a:pt x="297" y="5159"/>
                    <a:pt x="275" y="5182"/>
                  </a:cubicBezTo>
                  <a:cubicBezTo>
                    <a:pt x="183" y="5296"/>
                    <a:pt x="115" y="5410"/>
                    <a:pt x="46" y="5524"/>
                  </a:cubicBezTo>
                  <a:cubicBezTo>
                    <a:pt x="1" y="5593"/>
                    <a:pt x="23" y="5684"/>
                    <a:pt x="69" y="5730"/>
                  </a:cubicBezTo>
                  <a:cubicBezTo>
                    <a:pt x="115" y="5775"/>
                    <a:pt x="160" y="5798"/>
                    <a:pt x="206" y="5798"/>
                  </a:cubicBezTo>
                  <a:cubicBezTo>
                    <a:pt x="252" y="5798"/>
                    <a:pt x="297" y="5775"/>
                    <a:pt x="320" y="5730"/>
                  </a:cubicBezTo>
                  <a:cubicBezTo>
                    <a:pt x="366" y="5707"/>
                    <a:pt x="389" y="5661"/>
                    <a:pt x="412" y="5638"/>
                  </a:cubicBezTo>
                  <a:cubicBezTo>
                    <a:pt x="434" y="5615"/>
                    <a:pt x="457" y="5570"/>
                    <a:pt x="480" y="5547"/>
                  </a:cubicBezTo>
                  <a:cubicBezTo>
                    <a:pt x="548" y="5478"/>
                    <a:pt x="594" y="5387"/>
                    <a:pt x="640" y="5319"/>
                  </a:cubicBezTo>
                  <a:cubicBezTo>
                    <a:pt x="640" y="5319"/>
                    <a:pt x="640" y="5341"/>
                    <a:pt x="640" y="5341"/>
                  </a:cubicBezTo>
                  <a:cubicBezTo>
                    <a:pt x="644" y="5332"/>
                    <a:pt x="649" y="5323"/>
                    <a:pt x="654" y="5314"/>
                  </a:cubicBezTo>
                  <a:lnTo>
                    <a:pt x="654" y="5314"/>
                  </a:lnTo>
                  <a:cubicBezTo>
                    <a:pt x="659" y="5310"/>
                    <a:pt x="661" y="5304"/>
                    <a:pt x="662" y="5300"/>
                  </a:cubicBezTo>
                  <a:lnTo>
                    <a:pt x="662" y="5300"/>
                  </a:lnTo>
                  <a:cubicBezTo>
                    <a:pt x="706" y="5222"/>
                    <a:pt x="764" y="5145"/>
                    <a:pt x="822" y="5068"/>
                  </a:cubicBezTo>
                  <a:cubicBezTo>
                    <a:pt x="914" y="4953"/>
                    <a:pt x="982" y="4839"/>
                    <a:pt x="1073" y="4748"/>
                  </a:cubicBezTo>
                  <a:cubicBezTo>
                    <a:pt x="1051" y="4748"/>
                    <a:pt x="1051" y="4771"/>
                    <a:pt x="1028" y="4771"/>
                  </a:cubicBezTo>
                  <a:cubicBezTo>
                    <a:pt x="1210" y="4543"/>
                    <a:pt x="1393" y="4292"/>
                    <a:pt x="1553" y="4040"/>
                  </a:cubicBezTo>
                  <a:lnTo>
                    <a:pt x="1553" y="4040"/>
                  </a:lnTo>
                  <a:cubicBezTo>
                    <a:pt x="1553" y="4047"/>
                    <a:pt x="1553" y="4051"/>
                    <a:pt x="1552" y="4055"/>
                  </a:cubicBezTo>
                  <a:lnTo>
                    <a:pt x="1552" y="4055"/>
                  </a:lnTo>
                  <a:cubicBezTo>
                    <a:pt x="1662" y="3903"/>
                    <a:pt x="1788" y="3733"/>
                    <a:pt x="1895" y="3584"/>
                  </a:cubicBezTo>
                  <a:cubicBezTo>
                    <a:pt x="1986" y="3424"/>
                    <a:pt x="2078" y="3264"/>
                    <a:pt x="2192" y="3105"/>
                  </a:cubicBezTo>
                  <a:cubicBezTo>
                    <a:pt x="2283" y="2945"/>
                    <a:pt x="2374" y="2808"/>
                    <a:pt x="2466" y="2648"/>
                  </a:cubicBezTo>
                  <a:cubicBezTo>
                    <a:pt x="2511" y="2557"/>
                    <a:pt x="2557" y="2488"/>
                    <a:pt x="2603" y="2397"/>
                  </a:cubicBezTo>
                  <a:cubicBezTo>
                    <a:pt x="2648" y="2329"/>
                    <a:pt x="2694" y="2237"/>
                    <a:pt x="2763" y="2146"/>
                  </a:cubicBezTo>
                  <a:cubicBezTo>
                    <a:pt x="2808" y="2077"/>
                    <a:pt x="2854" y="1986"/>
                    <a:pt x="2899" y="1895"/>
                  </a:cubicBezTo>
                  <a:cubicBezTo>
                    <a:pt x="2922" y="1826"/>
                    <a:pt x="2968" y="1735"/>
                    <a:pt x="3014" y="1667"/>
                  </a:cubicBezTo>
                  <a:cubicBezTo>
                    <a:pt x="3059" y="1575"/>
                    <a:pt x="3105" y="1507"/>
                    <a:pt x="3151" y="1416"/>
                  </a:cubicBezTo>
                  <a:cubicBezTo>
                    <a:pt x="3196" y="1347"/>
                    <a:pt x="3219" y="1256"/>
                    <a:pt x="3265" y="1164"/>
                  </a:cubicBezTo>
                  <a:cubicBezTo>
                    <a:pt x="3356" y="1005"/>
                    <a:pt x="3424" y="845"/>
                    <a:pt x="3516" y="662"/>
                  </a:cubicBezTo>
                  <a:cubicBezTo>
                    <a:pt x="3561" y="594"/>
                    <a:pt x="3607" y="525"/>
                    <a:pt x="3630" y="434"/>
                  </a:cubicBezTo>
                  <a:cubicBezTo>
                    <a:pt x="3676" y="366"/>
                    <a:pt x="3721" y="274"/>
                    <a:pt x="3744" y="183"/>
                  </a:cubicBezTo>
                  <a:cubicBezTo>
                    <a:pt x="3767" y="160"/>
                    <a:pt x="3790" y="115"/>
                    <a:pt x="3812" y="69"/>
                  </a:cubicBezTo>
                  <a:cubicBezTo>
                    <a:pt x="3835" y="46"/>
                    <a:pt x="3812" y="23"/>
                    <a:pt x="3790" y="0"/>
                  </a:cubicBezTo>
                  <a:close/>
                </a:path>
              </a:pathLst>
            </a:custGeom>
            <a:solidFill>
              <a:srgbClr val="000000">
                <a:alpha val="158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5"/>
            <p:cNvSpPr/>
            <p:nvPr/>
          </p:nvSpPr>
          <p:spPr>
            <a:xfrm>
              <a:off x="6689675" y="24925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115" y="0"/>
                  </a:moveTo>
                  <a:cubicBezTo>
                    <a:pt x="47" y="0"/>
                    <a:pt x="1" y="46"/>
                    <a:pt x="1" y="114"/>
                  </a:cubicBezTo>
                  <a:cubicBezTo>
                    <a:pt x="1" y="183"/>
                    <a:pt x="47" y="251"/>
                    <a:pt x="115" y="251"/>
                  </a:cubicBezTo>
                  <a:cubicBezTo>
                    <a:pt x="184" y="251"/>
                    <a:pt x="252" y="183"/>
                    <a:pt x="252" y="114"/>
                  </a:cubicBezTo>
                  <a:cubicBezTo>
                    <a:pt x="252" y="46"/>
                    <a:pt x="184" y="0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5"/>
            <p:cNvSpPr/>
            <p:nvPr/>
          </p:nvSpPr>
          <p:spPr>
            <a:xfrm>
              <a:off x="6713075" y="2141050"/>
              <a:ext cx="34850" cy="25000"/>
            </a:xfrm>
            <a:custGeom>
              <a:avLst/>
              <a:gdLst/>
              <a:ahLst/>
              <a:cxnLst/>
              <a:rect l="l" t="t" r="r" b="b"/>
              <a:pathLst>
                <a:path w="1394" h="1000" extrusionOk="0">
                  <a:moveTo>
                    <a:pt x="1279" y="1"/>
                  </a:moveTo>
                  <a:cubicBezTo>
                    <a:pt x="1210" y="24"/>
                    <a:pt x="1165" y="69"/>
                    <a:pt x="1096" y="92"/>
                  </a:cubicBezTo>
                  <a:cubicBezTo>
                    <a:pt x="1085" y="81"/>
                    <a:pt x="1068" y="75"/>
                    <a:pt x="1051" y="75"/>
                  </a:cubicBezTo>
                  <a:cubicBezTo>
                    <a:pt x="1034" y="75"/>
                    <a:pt x="1016" y="81"/>
                    <a:pt x="1005" y="92"/>
                  </a:cubicBezTo>
                  <a:cubicBezTo>
                    <a:pt x="914" y="115"/>
                    <a:pt x="845" y="161"/>
                    <a:pt x="754" y="206"/>
                  </a:cubicBezTo>
                  <a:cubicBezTo>
                    <a:pt x="686" y="252"/>
                    <a:pt x="617" y="298"/>
                    <a:pt x="526" y="343"/>
                  </a:cubicBezTo>
                  <a:cubicBezTo>
                    <a:pt x="457" y="412"/>
                    <a:pt x="366" y="457"/>
                    <a:pt x="275" y="526"/>
                  </a:cubicBezTo>
                  <a:cubicBezTo>
                    <a:pt x="252" y="572"/>
                    <a:pt x="206" y="594"/>
                    <a:pt x="183" y="617"/>
                  </a:cubicBezTo>
                  <a:cubicBezTo>
                    <a:pt x="161" y="640"/>
                    <a:pt x="138" y="640"/>
                    <a:pt x="115" y="663"/>
                  </a:cubicBezTo>
                  <a:cubicBezTo>
                    <a:pt x="92" y="686"/>
                    <a:pt x="69" y="708"/>
                    <a:pt x="46" y="731"/>
                  </a:cubicBezTo>
                  <a:cubicBezTo>
                    <a:pt x="46" y="754"/>
                    <a:pt x="24" y="754"/>
                    <a:pt x="24" y="777"/>
                  </a:cubicBezTo>
                  <a:cubicBezTo>
                    <a:pt x="1" y="823"/>
                    <a:pt x="24" y="868"/>
                    <a:pt x="46" y="914"/>
                  </a:cubicBezTo>
                  <a:cubicBezTo>
                    <a:pt x="92" y="937"/>
                    <a:pt x="115" y="960"/>
                    <a:pt x="161" y="960"/>
                  </a:cubicBezTo>
                  <a:lnTo>
                    <a:pt x="138" y="960"/>
                  </a:lnTo>
                  <a:cubicBezTo>
                    <a:pt x="183" y="960"/>
                    <a:pt x="206" y="982"/>
                    <a:pt x="252" y="982"/>
                  </a:cubicBezTo>
                  <a:lnTo>
                    <a:pt x="343" y="982"/>
                  </a:lnTo>
                  <a:cubicBezTo>
                    <a:pt x="355" y="994"/>
                    <a:pt x="372" y="999"/>
                    <a:pt x="389" y="999"/>
                  </a:cubicBezTo>
                  <a:cubicBezTo>
                    <a:pt x="406" y="999"/>
                    <a:pt x="423" y="994"/>
                    <a:pt x="434" y="982"/>
                  </a:cubicBezTo>
                  <a:cubicBezTo>
                    <a:pt x="457" y="960"/>
                    <a:pt x="457" y="960"/>
                    <a:pt x="480" y="960"/>
                  </a:cubicBezTo>
                  <a:cubicBezTo>
                    <a:pt x="503" y="937"/>
                    <a:pt x="503" y="914"/>
                    <a:pt x="503" y="914"/>
                  </a:cubicBezTo>
                  <a:cubicBezTo>
                    <a:pt x="503" y="891"/>
                    <a:pt x="526" y="891"/>
                    <a:pt x="526" y="868"/>
                  </a:cubicBezTo>
                  <a:cubicBezTo>
                    <a:pt x="549" y="868"/>
                    <a:pt x="549" y="845"/>
                    <a:pt x="549" y="845"/>
                  </a:cubicBezTo>
                  <a:cubicBezTo>
                    <a:pt x="556" y="838"/>
                    <a:pt x="564" y="831"/>
                    <a:pt x="571" y="823"/>
                  </a:cubicBezTo>
                  <a:lnTo>
                    <a:pt x="571" y="823"/>
                  </a:lnTo>
                  <a:cubicBezTo>
                    <a:pt x="571" y="826"/>
                    <a:pt x="570" y="845"/>
                    <a:pt x="549" y="845"/>
                  </a:cubicBezTo>
                  <a:cubicBezTo>
                    <a:pt x="571" y="845"/>
                    <a:pt x="571" y="845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571" y="823"/>
                    <a:pt x="571" y="823"/>
                    <a:pt x="571" y="823"/>
                  </a:cubicBezTo>
                  <a:lnTo>
                    <a:pt x="571" y="823"/>
                  </a:lnTo>
                  <a:cubicBezTo>
                    <a:pt x="658" y="739"/>
                    <a:pt x="761" y="653"/>
                    <a:pt x="845" y="549"/>
                  </a:cubicBezTo>
                  <a:cubicBezTo>
                    <a:pt x="891" y="503"/>
                    <a:pt x="959" y="435"/>
                    <a:pt x="1005" y="389"/>
                  </a:cubicBezTo>
                  <a:cubicBezTo>
                    <a:pt x="1074" y="320"/>
                    <a:pt x="1142" y="252"/>
                    <a:pt x="1233" y="206"/>
                  </a:cubicBezTo>
                  <a:cubicBezTo>
                    <a:pt x="1256" y="183"/>
                    <a:pt x="1302" y="161"/>
                    <a:pt x="1347" y="138"/>
                  </a:cubicBezTo>
                  <a:cubicBezTo>
                    <a:pt x="1370" y="115"/>
                    <a:pt x="1393" y="69"/>
                    <a:pt x="1370" y="24"/>
                  </a:cubicBezTo>
                  <a:cubicBezTo>
                    <a:pt x="1370" y="1"/>
                    <a:pt x="1325" y="1"/>
                    <a:pt x="1302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5"/>
            <p:cNvSpPr/>
            <p:nvPr/>
          </p:nvSpPr>
          <p:spPr>
            <a:xfrm>
              <a:off x="6681125" y="2178725"/>
              <a:ext cx="26275" cy="36550"/>
            </a:xfrm>
            <a:custGeom>
              <a:avLst/>
              <a:gdLst/>
              <a:ahLst/>
              <a:cxnLst/>
              <a:rect l="l" t="t" r="r" b="b"/>
              <a:pathLst>
                <a:path w="1051" h="1462" extrusionOk="0">
                  <a:moveTo>
                    <a:pt x="982" y="0"/>
                  </a:moveTo>
                  <a:cubicBezTo>
                    <a:pt x="982" y="0"/>
                    <a:pt x="959" y="23"/>
                    <a:pt x="959" y="23"/>
                  </a:cubicBezTo>
                  <a:cubicBezTo>
                    <a:pt x="936" y="46"/>
                    <a:pt x="914" y="69"/>
                    <a:pt x="891" y="114"/>
                  </a:cubicBezTo>
                  <a:cubicBezTo>
                    <a:pt x="868" y="114"/>
                    <a:pt x="845" y="137"/>
                    <a:pt x="845" y="160"/>
                  </a:cubicBezTo>
                  <a:cubicBezTo>
                    <a:pt x="822" y="206"/>
                    <a:pt x="799" y="229"/>
                    <a:pt x="777" y="251"/>
                  </a:cubicBezTo>
                  <a:cubicBezTo>
                    <a:pt x="754" y="274"/>
                    <a:pt x="731" y="297"/>
                    <a:pt x="708" y="343"/>
                  </a:cubicBezTo>
                  <a:cubicBezTo>
                    <a:pt x="617" y="457"/>
                    <a:pt x="526" y="571"/>
                    <a:pt x="434" y="708"/>
                  </a:cubicBezTo>
                  <a:cubicBezTo>
                    <a:pt x="389" y="754"/>
                    <a:pt x="343" y="822"/>
                    <a:pt x="297" y="891"/>
                  </a:cubicBezTo>
                  <a:cubicBezTo>
                    <a:pt x="274" y="936"/>
                    <a:pt x="229" y="982"/>
                    <a:pt x="206" y="1027"/>
                  </a:cubicBezTo>
                  <a:cubicBezTo>
                    <a:pt x="183" y="1073"/>
                    <a:pt x="137" y="1119"/>
                    <a:pt x="115" y="1164"/>
                  </a:cubicBezTo>
                  <a:cubicBezTo>
                    <a:pt x="115" y="1187"/>
                    <a:pt x="92" y="1210"/>
                    <a:pt x="69" y="1233"/>
                  </a:cubicBezTo>
                  <a:cubicBezTo>
                    <a:pt x="46" y="1256"/>
                    <a:pt x="23" y="1279"/>
                    <a:pt x="23" y="1301"/>
                  </a:cubicBezTo>
                  <a:cubicBezTo>
                    <a:pt x="1" y="1347"/>
                    <a:pt x="1" y="1393"/>
                    <a:pt x="23" y="1438"/>
                  </a:cubicBezTo>
                  <a:cubicBezTo>
                    <a:pt x="46" y="1461"/>
                    <a:pt x="69" y="1461"/>
                    <a:pt x="92" y="1461"/>
                  </a:cubicBezTo>
                  <a:cubicBezTo>
                    <a:pt x="115" y="1461"/>
                    <a:pt x="137" y="1461"/>
                    <a:pt x="160" y="1438"/>
                  </a:cubicBezTo>
                  <a:cubicBezTo>
                    <a:pt x="206" y="1393"/>
                    <a:pt x="252" y="1347"/>
                    <a:pt x="274" y="1301"/>
                  </a:cubicBezTo>
                  <a:cubicBezTo>
                    <a:pt x="320" y="1256"/>
                    <a:pt x="343" y="1210"/>
                    <a:pt x="366" y="1164"/>
                  </a:cubicBezTo>
                  <a:cubicBezTo>
                    <a:pt x="389" y="1119"/>
                    <a:pt x="411" y="1050"/>
                    <a:pt x="434" y="1005"/>
                  </a:cubicBezTo>
                  <a:cubicBezTo>
                    <a:pt x="480" y="959"/>
                    <a:pt x="503" y="891"/>
                    <a:pt x="548" y="822"/>
                  </a:cubicBezTo>
                  <a:cubicBezTo>
                    <a:pt x="594" y="754"/>
                    <a:pt x="617" y="708"/>
                    <a:pt x="662" y="639"/>
                  </a:cubicBezTo>
                  <a:cubicBezTo>
                    <a:pt x="708" y="571"/>
                    <a:pt x="731" y="503"/>
                    <a:pt x="777" y="434"/>
                  </a:cubicBezTo>
                  <a:cubicBezTo>
                    <a:pt x="845" y="343"/>
                    <a:pt x="914" y="229"/>
                    <a:pt x="982" y="137"/>
                  </a:cubicBezTo>
                  <a:cubicBezTo>
                    <a:pt x="1005" y="114"/>
                    <a:pt x="1005" y="114"/>
                    <a:pt x="1028" y="92"/>
                  </a:cubicBezTo>
                  <a:cubicBezTo>
                    <a:pt x="1028" y="69"/>
                    <a:pt x="1051" y="46"/>
                    <a:pt x="1028" y="23"/>
                  </a:cubicBezTo>
                  <a:cubicBezTo>
                    <a:pt x="1005" y="23"/>
                    <a:pt x="1005" y="0"/>
                    <a:pt x="982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5"/>
            <p:cNvSpPr/>
            <p:nvPr/>
          </p:nvSpPr>
          <p:spPr>
            <a:xfrm>
              <a:off x="6777000" y="2206100"/>
              <a:ext cx="38825" cy="12600"/>
            </a:xfrm>
            <a:custGeom>
              <a:avLst/>
              <a:gdLst/>
              <a:ahLst/>
              <a:cxnLst/>
              <a:rect l="l" t="t" r="r" b="b"/>
              <a:pathLst>
                <a:path w="1553" h="504" extrusionOk="0">
                  <a:moveTo>
                    <a:pt x="890" y="1"/>
                  </a:moveTo>
                  <a:cubicBezTo>
                    <a:pt x="776" y="24"/>
                    <a:pt x="662" y="24"/>
                    <a:pt x="571" y="47"/>
                  </a:cubicBezTo>
                  <a:cubicBezTo>
                    <a:pt x="457" y="69"/>
                    <a:pt x="343" y="69"/>
                    <a:pt x="251" y="92"/>
                  </a:cubicBezTo>
                  <a:cubicBezTo>
                    <a:pt x="228" y="92"/>
                    <a:pt x="183" y="115"/>
                    <a:pt x="160" y="115"/>
                  </a:cubicBezTo>
                  <a:cubicBezTo>
                    <a:pt x="91" y="138"/>
                    <a:pt x="23" y="138"/>
                    <a:pt x="0" y="206"/>
                  </a:cubicBezTo>
                  <a:cubicBezTo>
                    <a:pt x="0" y="229"/>
                    <a:pt x="0" y="252"/>
                    <a:pt x="0" y="275"/>
                  </a:cubicBezTo>
                  <a:cubicBezTo>
                    <a:pt x="0" y="298"/>
                    <a:pt x="23" y="298"/>
                    <a:pt x="23" y="321"/>
                  </a:cubicBezTo>
                  <a:cubicBezTo>
                    <a:pt x="23" y="343"/>
                    <a:pt x="46" y="343"/>
                    <a:pt x="69" y="366"/>
                  </a:cubicBezTo>
                  <a:cubicBezTo>
                    <a:pt x="91" y="389"/>
                    <a:pt x="114" y="412"/>
                    <a:pt x="137" y="435"/>
                  </a:cubicBezTo>
                  <a:cubicBezTo>
                    <a:pt x="160" y="457"/>
                    <a:pt x="183" y="480"/>
                    <a:pt x="228" y="503"/>
                  </a:cubicBezTo>
                  <a:lnTo>
                    <a:pt x="320" y="503"/>
                  </a:lnTo>
                  <a:cubicBezTo>
                    <a:pt x="343" y="503"/>
                    <a:pt x="343" y="480"/>
                    <a:pt x="365" y="480"/>
                  </a:cubicBezTo>
                  <a:cubicBezTo>
                    <a:pt x="434" y="435"/>
                    <a:pt x="525" y="412"/>
                    <a:pt x="594" y="389"/>
                  </a:cubicBezTo>
                  <a:cubicBezTo>
                    <a:pt x="616" y="366"/>
                    <a:pt x="662" y="366"/>
                    <a:pt x="708" y="343"/>
                  </a:cubicBezTo>
                  <a:cubicBezTo>
                    <a:pt x="753" y="343"/>
                    <a:pt x="822" y="321"/>
                    <a:pt x="868" y="321"/>
                  </a:cubicBezTo>
                  <a:cubicBezTo>
                    <a:pt x="936" y="298"/>
                    <a:pt x="982" y="275"/>
                    <a:pt x="1050" y="275"/>
                  </a:cubicBezTo>
                  <a:cubicBezTo>
                    <a:pt x="1119" y="252"/>
                    <a:pt x="1187" y="252"/>
                    <a:pt x="1256" y="252"/>
                  </a:cubicBezTo>
                  <a:lnTo>
                    <a:pt x="1461" y="252"/>
                  </a:lnTo>
                  <a:cubicBezTo>
                    <a:pt x="1467" y="255"/>
                    <a:pt x="1474" y="257"/>
                    <a:pt x="1480" y="257"/>
                  </a:cubicBezTo>
                  <a:cubicBezTo>
                    <a:pt x="1519" y="257"/>
                    <a:pt x="1552" y="203"/>
                    <a:pt x="1552" y="184"/>
                  </a:cubicBezTo>
                  <a:cubicBezTo>
                    <a:pt x="1552" y="161"/>
                    <a:pt x="1529" y="138"/>
                    <a:pt x="1529" y="115"/>
                  </a:cubicBezTo>
                  <a:cubicBezTo>
                    <a:pt x="1507" y="92"/>
                    <a:pt x="1484" y="92"/>
                    <a:pt x="1461" y="92"/>
                  </a:cubicBezTo>
                  <a:cubicBezTo>
                    <a:pt x="1438" y="69"/>
                    <a:pt x="1415" y="69"/>
                    <a:pt x="1393" y="69"/>
                  </a:cubicBezTo>
                  <a:lnTo>
                    <a:pt x="1301" y="69"/>
                  </a:lnTo>
                  <a:cubicBezTo>
                    <a:pt x="1278" y="69"/>
                    <a:pt x="1278" y="47"/>
                    <a:pt x="1278" y="47"/>
                  </a:cubicBezTo>
                  <a:cubicBezTo>
                    <a:pt x="1256" y="24"/>
                    <a:pt x="1233" y="24"/>
                    <a:pt x="1210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5"/>
            <p:cNvSpPr/>
            <p:nvPr/>
          </p:nvSpPr>
          <p:spPr>
            <a:xfrm>
              <a:off x="6721075" y="2223800"/>
              <a:ext cx="41675" cy="21700"/>
            </a:xfrm>
            <a:custGeom>
              <a:avLst/>
              <a:gdLst/>
              <a:ahLst/>
              <a:cxnLst/>
              <a:rect l="l" t="t" r="r" b="b"/>
              <a:pathLst>
                <a:path w="1667" h="868" extrusionOk="0">
                  <a:moveTo>
                    <a:pt x="1598" y="1"/>
                  </a:moveTo>
                  <a:cubicBezTo>
                    <a:pt x="1507" y="46"/>
                    <a:pt x="1415" y="92"/>
                    <a:pt x="1324" y="115"/>
                  </a:cubicBezTo>
                  <a:cubicBezTo>
                    <a:pt x="1233" y="160"/>
                    <a:pt x="1142" y="206"/>
                    <a:pt x="1027" y="252"/>
                  </a:cubicBezTo>
                  <a:cubicBezTo>
                    <a:pt x="959" y="297"/>
                    <a:pt x="868" y="320"/>
                    <a:pt x="776" y="366"/>
                  </a:cubicBezTo>
                  <a:cubicBezTo>
                    <a:pt x="685" y="389"/>
                    <a:pt x="594" y="434"/>
                    <a:pt x="480" y="457"/>
                  </a:cubicBezTo>
                  <a:cubicBezTo>
                    <a:pt x="457" y="480"/>
                    <a:pt x="411" y="503"/>
                    <a:pt x="366" y="503"/>
                  </a:cubicBezTo>
                  <a:cubicBezTo>
                    <a:pt x="297" y="526"/>
                    <a:pt x="251" y="548"/>
                    <a:pt x="206" y="571"/>
                  </a:cubicBezTo>
                  <a:cubicBezTo>
                    <a:pt x="137" y="594"/>
                    <a:pt x="92" y="617"/>
                    <a:pt x="46" y="662"/>
                  </a:cubicBezTo>
                  <a:cubicBezTo>
                    <a:pt x="0" y="708"/>
                    <a:pt x="0" y="754"/>
                    <a:pt x="23" y="799"/>
                  </a:cubicBezTo>
                  <a:cubicBezTo>
                    <a:pt x="23" y="845"/>
                    <a:pt x="46" y="868"/>
                    <a:pt x="92" y="868"/>
                  </a:cubicBezTo>
                  <a:lnTo>
                    <a:pt x="183" y="868"/>
                  </a:lnTo>
                  <a:cubicBezTo>
                    <a:pt x="183" y="845"/>
                    <a:pt x="206" y="845"/>
                    <a:pt x="229" y="845"/>
                  </a:cubicBezTo>
                  <a:cubicBezTo>
                    <a:pt x="251" y="822"/>
                    <a:pt x="297" y="799"/>
                    <a:pt x="320" y="799"/>
                  </a:cubicBezTo>
                  <a:cubicBezTo>
                    <a:pt x="366" y="777"/>
                    <a:pt x="434" y="754"/>
                    <a:pt x="480" y="708"/>
                  </a:cubicBezTo>
                  <a:cubicBezTo>
                    <a:pt x="525" y="685"/>
                    <a:pt x="594" y="662"/>
                    <a:pt x="639" y="640"/>
                  </a:cubicBezTo>
                  <a:cubicBezTo>
                    <a:pt x="731" y="617"/>
                    <a:pt x="799" y="571"/>
                    <a:pt x="868" y="526"/>
                  </a:cubicBezTo>
                  <a:cubicBezTo>
                    <a:pt x="936" y="503"/>
                    <a:pt x="982" y="480"/>
                    <a:pt x="1050" y="434"/>
                  </a:cubicBezTo>
                  <a:cubicBezTo>
                    <a:pt x="1119" y="389"/>
                    <a:pt x="1187" y="343"/>
                    <a:pt x="1256" y="320"/>
                  </a:cubicBezTo>
                  <a:cubicBezTo>
                    <a:pt x="1324" y="274"/>
                    <a:pt x="1370" y="229"/>
                    <a:pt x="1438" y="206"/>
                  </a:cubicBezTo>
                  <a:cubicBezTo>
                    <a:pt x="1507" y="160"/>
                    <a:pt x="1575" y="138"/>
                    <a:pt x="1644" y="92"/>
                  </a:cubicBezTo>
                  <a:cubicBezTo>
                    <a:pt x="1667" y="69"/>
                    <a:pt x="1667" y="46"/>
                    <a:pt x="1667" y="23"/>
                  </a:cubicBezTo>
                  <a:cubicBezTo>
                    <a:pt x="1644" y="1"/>
                    <a:pt x="1644" y="1"/>
                    <a:pt x="162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5"/>
            <p:cNvSpPr/>
            <p:nvPr/>
          </p:nvSpPr>
          <p:spPr>
            <a:xfrm>
              <a:off x="6717075" y="2243200"/>
              <a:ext cx="2300" cy="2875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46" y="1"/>
                  </a:moveTo>
                  <a:cubicBezTo>
                    <a:pt x="23" y="1"/>
                    <a:pt x="1" y="23"/>
                    <a:pt x="1" y="46"/>
                  </a:cubicBezTo>
                  <a:cubicBezTo>
                    <a:pt x="1" y="92"/>
                    <a:pt x="23" y="115"/>
                    <a:pt x="46" y="115"/>
                  </a:cubicBezTo>
                  <a:cubicBezTo>
                    <a:pt x="69" y="115"/>
                    <a:pt x="92" y="92"/>
                    <a:pt x="92" y="69"/>
                  </a:cubicBezTo>
                  <a:cubicBezTo>
                    <a:pt x="92" y="46"/>
                    <a:pt x="92" y="1"/>
                    <a:pt x="46" y="1"/>
                  </a:cubicBezTo>
                  <a:close/>
                </a:path>
              </a:pathLst>
            </a:custGeom>
            <a:solidFill>
              <a:srgbClr val="61D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5"/>
            <p:cNvSpPr/>
            <p:nvPr/>
          </p:nvSpPr>
          <p:spPr>
            <a:xfrm>
              <a:off x="6702800" y="2203250"/>
              <a:ext cx="116450" cy="67375"/>
            </a:xfrm>
            <a:custGeom>
              <a:avLst/>
              <a:gdLst/>
              <a:ahLst/>
              <a:cxnLst/>
              <a:rect l="l" t="t" r="r" b="b"/>
              <a:pathLst>
                <a:path w="4658" h="2695" extrusionOk="0">
                  <a:moveTo>
                    <a:pt x="4041" y="206"/>
                  </a:moveTo>
                  <a:cubicBezTo>
                    <a:pt x="4132" y="206"/>
                    <a:pt x="4201" y="229"/>
                    <a:pt x="4269" y="252"/>
                  </a:cubicBezTo>
                  <a:cubicBezTo>
                    <a:pt x="4292" y="252"/>
                    <a:pt x="4338" y="275"/>
                    <a:pt x="4361" y="275"/>
                  </a:cubicBezTo>
                  <a:cubicBezTo>
                    <a:pt x="4383" y="298"/>
                    <a:pt x="4383" y="298"/>
                    <a:pt x="4406" y="320"/>
                  </a:cubicBezTo>
                  <a:lnTo>
                    <a:pt x="4429" y="343"/>
                  </a:lnTo>
                  <a:cubicBezTo>
                    <a:pt x="4429" y="366"/>
                    <a:pt x="4429" y="389"/>
                    <a:pt x="4452" y="389"/>
                  </a:cubicBezTo>
                  <a:cubicBezTo>
                    <a:pt x="4452" y="412"/>
                    <a:pt x="4452" y="435"/>
                    <a:pt x="4452" y="457"/>
                  </a:cubicBezTo>
                  <a:cubicBezTo>
                    <a:pt x="4452" y="480"/>
                    <a:pt x="4429" y="503"/>
                    <a:pt x="4429" y="526"/>
                  </a:cubicBezTo>
                  <a:cubicBezTo>
                    <a:pt x="4406" y="571"/>
                    <a:pt x="4383" y="617"/>
                    <a:pt x="4361" y="663"/>
                  </a:cubicBezTo>
                  <a:cubicBezTo>
                    <a:pt x="4292" y="777"/>
                    <a:pt x="4201" y="891"/>
                    <a:pt x="4087" y="1005"/>
                  </a:cubicBezTo>
                  <a:cubicBezTo>
                    <a:pt x="3995" y="1074"/>
                    <a:pt x="3904" y="1142"/>
                    <a:pt x="3813" y="1233"/>
                  </a:cubicBezTo>
                  <a:cubicBezTo>
                    <a:pt x="3721" y="1302"/>
                    <a:pt x="3653" y="1370"/>
                    <a:pt x="3562" y="1439"/>
                  </a:cubicBezTo>
                  <a:cubicBezTo>
                    <a:pt x="3516" y="1233"/>
                    <a:pt x="3448" y="1028"/>
                    <a:pt x="3356" y="845"/>
                  </a:cubicBezTo>
                  <a:cubicBezTo>
                    <a:pt x="3265" y="640"/>
                    <a:pt x="3151" y="480"/>
                    <a:pt x="3037" y="320"/>
                  </a:cubicBezTo>
                  <a:lnTo>
                    <a:pt x="3082" y="320"/>
                  </a:lnTo>
                  <a:cubicBezTo>
                    <a:pt x="3174" y="298"/>
                    <a:pt x="3265" y="275"/>
                    <a:pt x="3356" y="252"/>
                  </a:cubicBezTo>
                  <a:cubicBezTo>
                    <a:pt x="3516" y="229"/>
                    <a:pt x="3744" y="206"/>
                    <a:pt x="3950" y="206"/>
                  </a:cubicBezTo>
                  <a:close/>
                  <a:moveTo>
                    <a:pt x="3950" y="1"/>
                  </a:moveTo>
                  <a:cubicBezTo>
                    <a:pt x="3858" y="1"/>
                    <a:pt x="3790" y="1"/>
                    <a:pt x="3699" y="24"/>
                  </a:cubicBezTo>
                  <a:cubicBezTo>
                    <a:pt x="3539" y="24"/>
                    <a:pt x="3356" y="46"/>
                    <a:pt x="3219" y="69"/>
                  </a:cubicBezTo>
                  <a:lnTo>
                    <a:pt x="3037" y="115"/>
                  </a:lnTo>
                  <a:cubicBezTo>
                    <a:pt x="2991" y="115"/>
                    <a:pt x="2923" y="138"/>
                    <a:pt x="2877" y="138"/>
                  </a:cubicBezTo>
                  <a:lnTo>
                    <a:pt x="2854" y="115"/>
                  </a:lnTo>
                  <a:lnTo>
                    <a:pt x="2831" y="115"/>
                  </a:lnTo>
                  <a:cubicBezTo>
                    <a:pt x="2831" y="115"/>
                    <a:pt x="2808" y="92"/>
                    <a:pt x="2786" y="92"/>
                  </a:cubicBezTo>
                  <a:lnTo>
                    <a:pt x="2740" y="92"/>
                  </a:lnTo>
                  <a:cubicBezTo>
                    <a:pt x="2740" y="92"/>
                    <a:pt x="2717" y="115"/>
                    <a:pt x="2694" y="115"/>
                  </a:cubicBezTo>
                  <a:cubicBezTo>
                    <a:pt x="1827" y="549"/>
                    <a:pt x="960" y="982"/>
                    <a:pt x="92" y="1416"/>
                  </a:cubicBezTo>
                  <a:cubicBezTo>
                    <a:pt x="47" y="1462"/>
                    <a:pt x="24" y="1507"/>
                    <a:pt x="1" y="1553"/>
                  </a:cubicBezTo>
                  <a:cubicBezTo>
                    <a:pt x="24" y="1576"/>
                    <a:pt x="69" y="1599"/>
                    <a:pt x="115" y="1621"/>
                  </a:cubicBezTo>
                  <a:cubicBezTo>
                    <a:pt x="823" y="1279"/>
                    <a:pt x="1530" y="937"/>
                    <a:pt x="2238" y="571"/>
                  </a:cubicBezTo>
                  <a:lnTo>
                    <a:pt x="2763" y="320"/>
                  </a:lnTo>
                  <a:lnTo>
                    <a:pt x="2786" y="343"/>
                  </a:lnTo>
                  <a:cubicBezTo>
                    <a:pt x="2923" y="480"/>
                    <a:pt x="3014" y="640"/>
                    <a:pt x="3128" y="800"/>
                  </a:cubicBezTo>
                  <a:cubicBezTo>
                    <a:pt x="3219" y="1005"/>
                    <a:pt x="3311" y="1211"/>
                    <a:pt x="3356" y="1439"/>
                  </a:cubicBezTo>
                  <a:cubicBezTo>
                    <a:pt x="3379" y="1507"/>
                    <a:pt x="3402" y="1576"/>
                    <a:pt x="3402" y="1644"/>
                  </a:cubicBezTo>
                  <a:lnTo>
                    <a:pt x="2968" y="1873"/>
                  </a:lnTo>
                  <a:lnTo>
                    <a:pt x="1553" y="2557"/>
                  </a:lnTo>
                  <a:cubicBezTo>
                    <a:pt x="1621" y="2603"/>
                    <a:pt x="1690" y="2649"/>
                    <a:pt x="1758" y="2694"/>
                  </a:cubicBezTo>
                  <a:lnTo>
                    <a:pt x="2649" y="2261"/>
                  </a:lnTo>
                  <a:lnTo>
                    <a:pt x="3516" y="1804"/>
                  </a:lnTo>
                  <a:cubicBezTo>
                    <a:pt x="3539" y="1804"/>
                    <a:pt x="3562" y="1781"/>
                    <a:pt x="3562" y="1758"/>
                  </a:cubicBezTo>
                  <a:cubicBezTo>
                    <a:pt x="3607" y="1736"/>
                    <a:pt x="3607" y="1713"/>
                    <a:pt x="3607" y="1667"/>
                  </a:cubicBezTo>
                  <a:cubicBezTo>
                    <a:pt x="3744" y="1553"/>
                    <a:pt x="3881" y="1439"/>
                    <a:pt x="4018" y="1325"/>
                  </a:cubicBezTo>
                  <a:cubicBezTo>
                    <a:pt x="4155" y="1211"/>
                    <a:pt x="4269" y="1096"/>
                    <a:pt x="4383" y="982"/>
                  </a:cubicBezTo>
                  <a:cubicBezTo>
                    <a:pt x="4429" y="914"/>
                    <a:pt x="4497" y="845"/>
                    <a:pt x="4520" y="777"/>
                  </a:cubicBezTo>
                  <a:cubicBezTo>
                    <a:pt x="4589" y="708"/>
                    <a:pt x="4612" y="640"/>
                    <a:pt x="4634" y="571"/>
                  </a:cubicBezTo>
                  <a:cubicBezTo>
                    <a:pt x="4657" y="503"/>
                    <a:pt x="4657" y="435"/>
                    <a:pt x="4634" y="366"/>
                  </a:cubicBezTo>
                  <a:cubicBezTo>
                    <a:pt x="4634" y="298"/>
                    <a:pt x="4589" y="229"/>
                    <a:pt x="4543" y="161"/>
                  </a:cubicBezTo>
                  <a:cubicBezTo>
                    <a:pt x="4520" y="138"/>
                    <a:pt x="4497" y="115"/>
                    <a:pt x="4452" y="115"/>
                  </a:cubicBezTo>
                  <a:cubicBezTo>
                    <a:pt x="4383" y="69"/>
                    <a:pt x="4292" y="46"/>
                    <a:pt x="4201" y="24"/>
                  </a:cubicBezTo>
                  <a:cubicBezTo>
                    <a:pt x="4132" y="1"/>
                    <a:pt x="4041" y="1"/>
                    <a:pt x="3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5"/>
            <p:cNvSpPr/>
            <p:nvPr/>
          </p:nvSpPr>
          <p:spPr>
            <a:xfrm>
              <a:off x="6552725" y="1979000"/>
              <a:ext cx="24575" cy="151825"/>
            </a:xfrm>
            <a:custGeom>
              <a:avLst/>
              <a:gdLst/>
              <a:ahLst/>
              <a:cxnLst/>
              <a:rect l="l" t="t" r="r" b="b"/>
              <a:pathLst>
                <a:path w="983" h="6073" extrusionOk="0">
                  <a:moveTo>
                    <a:pt x="868" y="1"/>
                  </a:moveTo>
                  <a:cubicBezTo>
                    <a:pt x="845" y="1"/>
                    <a:pt x="823" y="23"/>
                    <a:pt x="800" y="46"/>
                  </a:cubicBezTo>
                  <a:cubicBezTo>
                    <a:pt x="800" y="46"/>
                    <a:pt x="777" y="69"/>
                    <a:pt x="777" y="115"/>
                  </a:cubicBezTo>
                  <a:cubicBezTo>
                    <a:pt x="526" y="2032"/>
                    <a:pt x="252" y="3972"/>
                    <a:pt x="1" y="5912"/>
                  </a:cubicBezTo>
                  <a:cubicBezTo>
                    <a:pt x="46" y="5958"/>
                    <a:pt x="115" y="6026"/>
                    <a:pt x="161" y="6072"/>
                  </a:cubicBezTo>
                  <a:cubicBezTo>
                    <a:pt x="412" y="4360"/>
                    <a:pt x="640" y="2625"/>
                    <a:pt x="868" y="914"/>
                  </a:cubicBezTo>
                  <a:cubicBezTo>
                    <a:pt x="891" y="640"/>
                    <a:pt x="937" y="366"/>
                    <a:pt x="982" y="115"/>
                  </a:cubicBezTo>
                  <a:cubicBezTo>
                    <a:pt x="982" y="92"/>
                    <a:pt x="960" y="69"/>
                    <a:pt x="937" y="46"/>
                  </a:cubicBezTo>
                  <a:cubicBezTo>
                    <a:pt x="937" y="23"/>
                    <a:pt x="914" y="23"/>
                    <a:pt x="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5"/>
            <p:cNvSpPr/>
            <p:nvPr/>
          </p:nvSpPr>
          <p:spPr>
            <a:xfrm>
              <a:off x="6630900" y="1985275"/>
              <a:ext cx="30275" cy="208875"/>
            </a:xfrm>
            <a:custGeom>
              <a:avLst/>
              <a:gdLst/>
              <a:ahLst/>
              <a:cxnLst/>
              <a:rect l="l" t="t" r="r" b="b"/>
              <a:pathLst>
                <a:path w="1211" h="8355" extrusionOk="0">
                  <a:moveTo>
                    <a:pt x="1097" y="1"/>
                  </a:moveTo>
                  <a:cubicBezTo>
                    <a:pt x="1051" y="1"/>
                    <a:pt x="1005" y="46"/>
                    <a:pt x="1005" y="92"/>
                  </a:cubicBezTo>
                  <a:cubicBezTo>
                    <a:pt x="754" y="2078"/>
                    <a:pt x="503" y="4086"/>
                    <a:pt x="252" y="6095"/>
                  </a:cubicBezTo>
                  <a:cubicBezTo>
                    <a:pt x="161" y="6803"/>
                    <a:pt x="92" y="7510"/>
                    <a:pt x="1" y="8218"/>
                  </a:cubicBezTo>
                  <a:cubicBezTo>
                    <a:pt x="1" y="8218"/>
                    <a:pt x="24" y="8218"/>
                    <a:pt x="24" y="8241"/>
                  </a:cubicBezTo>
                  <a:cubicBezTo>
                    <a:pt x="69" y="8263"/>
                    <a:pt x="115" y="8309"/>
                    <a:pt x="184" y="8355"/>
                  </a:cubicBezTo>
                  <a:cubicBezTo>
                    <a:pt x="412" y="6414"/>
                    <a:pt x="663" y="4497"/>
                    <a:pt x="891" y="2557"/>
                  </a:cubicBezTo>
                  <a:cubicBezTo>
                    <a:pt x="1005" y="1735"/>
                    <a:pt x="1097" y="936"/>
                    <a:pt x="1188" y="115"/>
                  </a:cubicBezTo>
                  <a:cubicBezTo>
                    <a:pt x="1211" y="69"/>
                    <a:pt x="1165" y="23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5"/>
            <p:cNvSpPr/>
            <p:nvPr/>
          </p:nvSpPr>
          <p:spPr>
            <a:xfrm>
              <a:off x="6572125" y="1970450"/>
              <a:ext cx="87900" cy="19225"/>
            </a:xfrm>
            <a:custGeom>
              <a:avLst/>
              <a:gdLst/>
              <a:ahLst/>
              <a:cxnLst/>
              <a:rect l="l" t="t" r="r" b="b"/>
              <a:pathLst>
                <a:path w="3516" h="769" extrusionOk="0">
                  <a:moveTo>
                    <a:pt x="1211" y="0"/>
                  </a:moveTo>
                  <a:cubicBezTo>
                    <a:pt x="1051" y="0"/>
                    <a:pt x="914" y="0"/>
                    <a:pt x="777" y="23"/>
                  </a:cubicBezTo>
                  <a:cubicBezTo>
                    <a:pt x="503" y="69"/>
                    <a:pt x="252" y="160"/>
                    <a:pt x="47" y="365"/>
                  </a:cubicBezTo>
                  <a:cubicBezTo>
                    <a:pt x="24" y="388"/>
                    <a:pt x="1" y="457"/>
                    <a:pt x="47" y="502"/>
                  </a:cubicBezTo>
                  <a:cubicBezTo>
                    <a:pt x="60" y="515"/>
                    <a:pt x="88" y="529"/>
                    <a:pt x="119" y="529"/>
                  </a:cubicBezTo>
                  <a:cubicBezTo>
                    <a:pt x="141" y="529"/>
                    <a:pt x="164" y="522"/>
                    <a:pt x="184" y="502"/>
                  </a:cubicBezTo>
                  <a:cubicBezTo>
                    <a:pt x="229" y="457"/>
                    <a:pt x="252" y="434"/>
                    <a:pt x="298" y="388"/>
                  </a:cubicBezTo>
                  <a:cubicBezTo>
                    <a:pt x="389" y="343"/>
                    <a:pt x="457" y="320"/>
                    <a:pt x="549" y="274"/>
                  </a:cubicBezTo>
                  <a:cubicBezTo>
                    <a:pt x="686" y="228"/>
                    <a:pt x="845" y="206"/>
                    <a:pt x="982" y="206"/>
                  </a:cubicBezTo>
                  <a:cubicBezTo>
                    <a:pt x="1068" y="200"/>
                    <a:pt x="1152" y="197"/>
                    <a:pt x="1236" y="197"/>
                  </a:cubicBezTo>
                  <a:cubicBezTo>
                    <a:pt x="1486" y="197"/>
                    <a:pt x="1730" y="223"/>
                    <a:pt x="1987" y="274"/>
                  </a:cubicBezTo>
                  <a:cubicBezTo>
                    <a:pt x="2352" y="343"/>
                    <a:pt x="2717" y="434"/>
                    <a:pt x="3059" y="594"/>
                  </a:cubicBezTo>
                  <a:cubicBezTo>
                    <a:pt x="3174" y="639"/>
                    <a:pt x="3265" y="708"/>
                    <a:pt x="3356" y="753"/>
                  </a:cubicBezTo>
                  <a:cubicBezTo>
                    <a:pt x="3375" y="763"/>
                    <a:pt x="3398" y="768"/>
                    <a:pt x="3420" y="768"/>
                  </a:cubicBezTo>
                  <a:cubicBezTo>
                    <a:pt x="3451" y="768"/>
                    <a:pt x="3480" y="757"/>
                    <a:pt x="3493" y="731"/>
                  </a:cubicBezTo>
                  <a:cubicBezTo>
                    <a:pt x="3516" y="685"/>
                    <a:pt x="3516" y="616"/>
                    <a:pt x="3470" y="594"/>
                  </a:cubicBezTo>
                  <a:cubicBezTo>
                    <a:pt x="3311" y="502"/>
                    <a:pt x="3128" y="411"/>
                    <a:pt x="2945" y="343"/>
                  </a:cubicBezTo>
                  <a:cubicBezTo>
                    <a:pt x="2808" y="274"/>
                    <a:pt x="2671" y="228"/>
                    <a:pt x="2535" y="206"/>
                  </a:cubicBezTo>
                  <a:cubicBezTo>
                    <a:pt x="2238" y="114"/>
                    <a:pt x="1941" y="69"/>
                    <a:pt x="1667" y="23"/>
                  </a:cubicBezTo>
                  <a:cubicBezTo>
                    <a:pt x="1507" y="0"/>
                    <a:pt x="1370" y="0"/>
                    <a:pt x="1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5"/>
            <p:cNvSpPr/>
            <p:nvPr/>
          </p:nvSpPr>
          <p:spPr>
            <a:xfrm>
              <a:off x="6618925" y="1992700"/>
              <a:ext cx="37700" cy="9725"/>
            </a:xfrm>
            <a:custGeom>
              <a:avLst/>
              <a:gdLst/>
              <a:ahLst/>
              <a:cxnLst/>
              <a:rect l="l" t="t" r="r" b="b"/>
              <a:pathLst>
                <a:path w="1508" h="389" extrusionOk="0">
                  <a:moveTo>
                    <a:pt x="92" y="0"/>
                  </a:moveTo>
                  <a:cubicBezTo>
                    <a:pt x="46" y="0"/>
                    <a:pt x="23" y="46"/>
                    <a:pt x="1" y="92"/>
                  </a:cubicBezTo>
                  <a:cubicBezTo>
                    <a:pt x="1" y="137"/>
                    <a:pt x="23" y="183"/>
                    <a:pt x="69" y="206"/>
                  </a:cubicBezTo>
                  <a:cubicBezTo>
                    <a:pt x="503" y="251"/>
                    <a:pt x="936" y="320"/>
                    <a:pt x="1393" y="388"/>
                  </a:cubicBezTo>
                  <a:cubicBezTo>
                    <a:pt x="1439" y="388"/>
                    <a:pt x="1484" y="366"/>
                    <a:pt x="1507" y="320"/>
                  </a:cubicBezTo>
                  <a:cubicBezTo>
                    <a:pt x="1507" y="251"/>
                    <a:pt x="1484" y="206"/>
                    <a:pt x="1416" y="183"/>
                  </a:cubicBezTo>
                  <a:cubicBezTo>
                    <a:pt x="982" y="137"/>
                    <a:pt x="548" y="69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5"/>
            <p:cNvSpPr/>
            <p:nvPr/>
          </p:nvSpPr>
          <p:spPr>
            <a:xfrm>
              <a:off x="6630350" y="2005825"/>
              <a:ext cx="26275" cy="7450"/>
            </a:xfrm>
            <a:custGeom>
              <a:avLst/>
              <a:gdLst/>
              <a:ahLst/>
              <a:cxnLst/>
              <a:rect l="l" t="t" r="r" b="b"/>
              <a:pathLst>
                <a:path w="1051" h="298" extrusionOk="0">
                  <a:moveTo>
                    <a:pt x="114" y="0"/>
                  </a:moveTo>
                  <a:cubicBezTo>
                    <a:pt x="69" y="0"/>
                    <a:pt x="23" y="23"/>
                    <a:pt x="23" y="69"/>
                  </a:cubicBezTo>
                  <a:cubicBezTo>
                    <a:pt x="0" y="114"/>
                    <a:pt x="46" y="183"/>
                    <a:pt x="91" y="183"/>
                  </a:cubicBezTo>
                  <a:cubicBezTo>
                    <a:pt x="365" y="229"/>
                    <a:pt x="639" y="251"/>
                    <a:pt x="913" y="297"/>
                  </a:cubicBezTo>
                  <a:cubicBezTo>
                    <a:pt x="982" y="297"/>
                    <a:pt x="1027" y="274"/>
                    <a:pt x="1027" y="229"/>
                  </a:cubicBezTo>
                  <a:cubicBezTo>
                    <a:pt x="1050" y="183"/>
                    <a:pt x="1004" y="114"/>
                    <a:pt x="959" y="114"/>
                  </a:cubicBezTo>
                  <a:lnTo>
                    <a:pt x="936" y="114"/>
                  </a:lnTo>
                  <a:cubicBezTo>
                    <a:pt x="936" y="92"/>
                    <a:pt x="936" y="92"/>
                    <a:pt x="936" y="92"/>
                  </a:cubicBezTo>
                  <a:cubicBezTo>
                    <a:pt x="662" y="69"/>
                    <a:pt x="388" y="23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5"/>
            <p:cNvSpPr/>
            <p:nvPr/>
          </p:nvSpPr>
          <p:spPr>
            <a:xfrm>
              <a:off x="6630900" y="2016100"/>
              <a:ext cx="22850" cy="7025"/>
            </a:xfrm>
            <a:custGeom>
              <a:avLst/>
              <a:gdLst/>
              <a:ahLst/>
              <a:cxnLst/>
              <a:rect l="l" t="t" r="r" b="b"/>
              <a:pathLst>
                <a:path w="914" h="281" extrusionOk="0">
                  <a:moveTo>
                    <a:pt x="115" y="0"/>
                  </a:moveTo>
                  <a:cubicBezTo>
                    <a:pt x="69" y="0"/>
                    <a:pt x="24" y="23"/>
                    <a:pt x="1" y="69"/>
                  </a:cubicBezTo>
                  <a:cubicBezTo>
                    <a:pt x="1" y="114"/>
                    <a:pt x="24" y="183"/>
                    <a:pt x="69" y="183"/>
                  </a:cubicBezTo>
                  <a:cubicBezTo>
                    <a:pt x="320" y="206"/>
                    <a:pt x="549" y="251"/>
                    <a:pt x="800" y="274"/>
                  </a:cubicBezTo>
                  <a:cubicBezTo>
                    <a:pt x="808" y="278"/>
                    <a:pt x="817" y="280"/>
                    <a:pt x="825" y="280"/>
                  </a:cubicBezTo>
                  <a:cubicBezTo>
                    <a:pt x="861" y="280"/>
                    <a:pt x="895" y="243"/>
                    <a:pt x="914" y="206"/>
                  </a:cubicBezTo>
                  <a:cubicBezTo>
                    <a:pt x="914" y="160"/>
                    <a:pt x="891" y="91"/>
                    <a:pt x="823" y="91"/>
                  </a:cubicBezTo>
                  <a:cubicBezTo>
                    <a:pt x="594" y="69"/>
                    <a:pt x="366" y="23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5"/>
            <p:cNvSpPr/>
            <p:nvPr/>
          </p:nvSpPr>
          <p:spPr>
            <a:xfrm>
              <a:off x="6629200" y="2026375"/>
              <a:ext cx="24000" cy="7425"/>
            </a:xfrm>
            <a:custGeom>
              <a:avLst/>
              <a:gdLst/>
              <a:ahLst/>
              <a:cxnLst/>
              <a:rect l="l" t="t" r="r" b="b"/>
              <a:pathLst>
                <a:path w="960" h="297" extrusionOk="0">
                  <a:moveTo>
                    <a:pt x="115" y="0"/>
                  </a:moveTo>
                  <a:cubicBezTo>
                    <a:pt x="69" y="0"/>
                    <a:pt x="23" y="23"/>
                    <a:pt x="23" y="68"/>
                  </a:cubicBezTo>
                  <a:cubicBezTo>
                    <a:pt x="0" y="114"/>
                    <a:pt x="23" y="183"/>
                    <a:pt x="92" y="183"/>
                  </a:cubicBezTo>
                  <a:lnTo>
                    <a:pt x="822" y="297"/>
                  </a:lnTo>
                  <a:cubicBezTo>
                    <a:pt x="891" y="297"/>
                    <a:pt x="936" y="274"/>
                    <a:pt x="936" y="228"/>
                  </a:cubicBezTo>
                  <a:cubicBezTo>
                    <a:pt x="959" y="160"/>
                    <a:pt x="913" y="114"/>
                    <a:pt x="868" y="114"/>
                  </a:cubicBezTo>
                  <a:cubicBezTo>
                    <a:pt x="868" y="114"/>
                    <a:pt x="868" y="91"/>
                    <a:pt x="868" y="91"/>
                  </a:cubicBezTo>
                  <a:cubicBezTo>
                    <a:pt x="617" y="68"/>
                    <a:pt x="366" y="23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5"/>
            <p:cNvSpPr/>
            <p:nvPr/>
          </p:nvSpPr>
          <p:spPr>
            <a:xfrm>
              <a:off x="6626925" y="2036075"/>
              <a:ext cx="23975" cy="7650"/>
            </a:xfrm>
            <a:custGeom>
              <a:avLst/>
              <a:gdLst/>
              <a:ahLst/>
              <a:cxnLst/>
              <a:rect l="l" t="t" r="r" b="b"/>
              <a:pathLst>
                <a:path w="959" h="306" extrusionOk="0">
                  <a:moveTo>
                    <a:pt x="114" y="0"/>
                  </a:moveTo>
                  <a:cubicBezTo>
                    <a:pt x="69" y="0"/>
                    <a:pt x="23" y="46"/>
                    <a:pt x="23" y="91"/>
                  </a:cubicBezTo>
                  <a:cubicBezTo>
                    <a:pt x="0" y="137"/>
                    <a:pt x="46" y="205"/>
                    <a:pt x="91" y="205"/>
                  </a:cubicBezTo>
                  <a:cubicBezTo>
                    <a:pt x="343" y="228"/>
                    <a:pt x="571" y="274"/>
                    <a:pt x="822" y="297"/>
                  </a:cubicBezTo>
                  <a:cubicBezTo>
                    <a:pt x="833" y="302"/>
                    <a:pt x="846" y="305"/>
                    <a:pt x="859" y="305"/>
                  </a:cubicBezTo>
                  <a:cubicBezTo>
                    <a:pt x="897" y="305"/>
                    <a:pt x="936" y="280"/>
                    <a:pt x="936" y="228"/>
                  </a:cubicBezTo>
                  <a:cubicBezTo>
                    <a:pt x="959" y="183"/>
                    <a:pt x="913" y="114"/>
                    <a:pt x="867" y="114"/>
                  </a:cubicBezTo>
                  <a:lnTo>
                    <a:pt x="845" y="114"/>
                  </a:lnTo>
                  <a:cubicBezTo>
                    <a:pt x="616" y="69"/>
                    <a:pt x="365" y="46"/>
                    <a:pt x="137" y="23"/>
                  </a:cubicBezTo>
                  <a:cubicBezTo>
                    <a:pt x="114" y="0"/>
                    <a:pt x="114" y="0"/>
                    <a:pt x="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5"/>
            <p:cNvSpPr/>
            <p:nvPr/>
          </p:nvSpPr>
          <p:spPr>
            <a:xfrm>
              <a:off x="6613800" y="2048625"/>
              <a:ext cx="36525" cy="9350"/>
            </a:xfrm>
            <a:custGeom>
              <a:avLst/>
              <a:gdLst/>
              <a:ahLst/>
              <a:cxnLst/>
              <a:rect l="l" t="t" r="r" b="b"/>
              <a:pathLst>
                <a:path w="1461" h="374" extrusionOk="0">
                  <a:moveTo>
                    <a:pt x="114" y="0"/>
                  </a:moveTo>
                  <a:cubicBezTo>
                    <a:pt x="69" y="0"/>
                    <a:pt x="23" y="46"/>
                    <a:pt x="23" y="91"/>
                  </a:cubicBezTo>
                  <a:cubicBezTo>
                    <a:pt x="0" y="137"/>
                    <a:pt x="46" y="183"/>
                    <a:pt x="91" y="206"/>
                  </a:cubicBezTo>
                  <a:cubicBezTo>
                    <a:pt x="502" y="251"/>
                    <a:pt x="913" y="320"/>
                    <a:pt x="1324" y="365"/>
                  </a:cubicBezTo>
                  <a:cubicBezTo>
                    <a:pt x="1341" y="371"/>
                    <a:pt x="1357" y="374"/>
                    <a:pt x="1371" y="374"/>
                  </a:cubicBezTo>
                  <a:cubicBezTo>
                    <a:pt x="1412" y="374"/>
                    <a:pt x="1438" y="348"/>
                    <a:pt x="1438" y="297"/>
                  </a:cubicBezTo>
                  <a:cubicBezTo>
                    <a:pt x="1461" y="251"/>
                    <a:pt x="1415" y="183"/>
                    <a:pt x="1370" y="183"/>
                  </a:cubicBezTo>
                  <a:lnTo>
                    <a:pt x="1347" y="183"/>
                  </a:lnTo>
                  <a:cubicBezTo>
                    <a:pt x="936" y="137"/>
                    <a:pt x="525" y="69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5"/>
            <p:cNvSpPr/>
            <p:nvPr/>
          </p:nvSpPr>
          <p:spPr>
            <a:xfrm>
              <a:off x="6624075" y="2060025"/>
              <a:ext cx="24550" cy="7600"/>
            </a:xfrm>
            <a:custGeom>
              <a:avLst/>
              <a:gdLst/>
              <a:ahLst/>
              <a:cxnLst/>
              <a:rect l="l" t="t" r="r" b="b"/>
              <a:pathLst>
                <a:path w="982" h="304" extrusionOk="0">
                  <a:moveTo>
                    <a:pt x="114" y="1"/>
                  </a:moveTo>
                  <a:cubicBezTo>
                    <a:pt x="68" y="1"/>
                    <a:pt x="23" y="24"/>
                    <a:pt x="23" y="69"/>
                  </a:cubicBezTo>
                  <a:cubicBezTo>
                    <a:pt x="0" y="138"/>
                    <a:pt x="46" y="183"/>
                    <a:pt x="91" y="206"/>
                  </a:cubicBezTo>
                  <a:cubicBezTo>
                    <a:pt x="342" y="229"/>
                    <a:pt x="616" y="275"/>
                    <a:pt x="867" y="297"/>
                  </a:cubicBezTo>
                  <a:cubicBezTo>
                    <a:pt x="876" y="302"/>
                    <a:pt x="884" y="304"/>
                    <a:pt x="892" y="304"/>
                  </a:cubicBezTo>
                  <a:cubicBezTo>
                    <a:pt x="929" y="304"/>
                    <a:pt x="963" y="266"/>
                    <a:pt x="981" y="229"/>
                  </a:cubicBezTo>
                  <a:cubicBezTo>
                    <a:pt x="981" y="183"/>
                    <a:pt x="959" y="115"/>
                    <a:pt x="913" y="115"/>
                  </a:cubicBezTo>
                  <a:cubicBezTo>
                    <a:pt x="639" y="69"/>
                    <a:pt x="388" y="46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5"/>
            <p:cNvSpPr/>
            <p:nvPr/>
          </p:nvSpPr>
          <p:spPr>
            <a:xfrm>
              <a:off x="6624625" y="2072025"/>
              <a:ext cx="22275" cy="7425"/>
            </a:xfrm>
            <a:custGeom>
              <a:avLst/>
              <a:gdLst/>
              <a:ahLst/>
              <a:cxnLst/>
              <a:rect l="l" t="t" r="r" b="b"/>
              <a:pathLst>
                <a:path w="891" h="297" extrusionOk="0">
                  <a:moveTo>
                    <a:pt x="92" y="0"/>
                  </a:moveTo>
                  <a:cubicBezTo>
                    <a:pt x="46" y="0"/>
                    <a:pt x="24" y="23"/>
                    <a:pt x="1" y="69"/>
                  </a:cubicBezTo>
                  <a:cubicBezTo>
                    <a:pt x="1" y="114"/>
                    <a:pt x="24" y="183"/>
                    <a:pt x="69" y="183"/>
                  </a:cubicBezTo>
                  <a:cubicBezTo>
                    <a:pt x="298" y="228"/>
                    <a:pt x="526" y="251"/>
                    <a:pt x="754" y="297"/>
                  </a:cubicBezTo>
                  <a:cubicBezTo>
                    <a:pt x="823" y="297"/>
                    <a:pt x="868" y="274"/>
                    <a:pt x="868" y="205"/>
                  </a:cubicBezTo>
                  <a:cubicBezTo>
                    <a:pt x="891" y="160"/>
                    <a:pt x="845" y="114"/>
                    <a:pt x="800" y="91"/>
                  </a:cubicBezTo>
                  <a:cubicBezTo>
                    <a:pt x="571" y="69"/>
                    <a:pt x="343" y="23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5"/>
            <p:cNvSpPr/>
            <p:nvPr/>
          </p:nvSpPr>
          <p:spPr>
            <a:xfrm>
              <a:off x="6624075" y="2083425"/>
              <a:ext cx="21125" cy="7075"/>
            </a:xfrm>
            <a:custGeom>
              <a:avLst/>
              <a:gdLst/>
              <a:ahLst/>
              <a:cxnLst/>
              <a:rect l="l" t="t" r="r" b="b"/>
              <a:pathLst>
                <a:path w="845" h="283" extrusionOk="0">
                  <a:moveTo>
                    <a:pt x="114" y="1"/>
                  </a:moveTo>
                  <a:cubicBezTo>
                    <a:pt x="68" y="1"/>
                    <a:pt x="23" y="23"/>
                    <a:pt x="23" y="92"/>
                  </a:cubicBezTo>
                  <a:cubicBezTo>
                    <a:pt x="0" y="137"/>
                    <a:pt x="46" y="183"/>
                    <a:pt x="91" y="206"/>
                  </a:cubicBezTo>
                  <a:cubicBezTo>
                    <a:pt x="297" y="229"/>
                    <a:pt x="502" y="252"/>
                    <a:pt x="708" y="274"/>
                  </a:cubicBezTo>
                  <a:cubicBezTo>
                    <a:pt x="719" y="280"/>
                    <a:pt x="732" y="283"/>
                    <a:pt x="745" y="283"/>
                  </a:cubicBezTo>
                  <a:cubicBezTo>
                    <a:pt x="783" y="283"/>
                    <a:pt x="822" y="257"/>
                    <a:pt x="822" y="206"/>
                  </a:cubicBezTo>
                  <a:cubicBezTo>
                    <a:pt x="845" y="160"/>
                    <a:pt x="799" y="92"/>
                    <a:pt x="753" y="92"/>
                  </a:cubicBezTo>
                  <a:cubicBezTo>
                    <a:pt x="548" y="69"/>
                    <a:pt x="342" y="46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5"/>
            <p:cNvSpPr/>
            <p:nvPr/>
          </p:nvSpPr>
          <p:spPr>
            <a:xfrm>
              <a:off x="6621775" y="2093700"/>
              <a:ext cx="21725" cy="7450"/>
            </a:xfrm>
            <a:custGeom>
              <a:avLst/>
              <a:gdLst/>
              <a:ahLst/>
              <a:cxnLst/>
              <a:rect l="l" t="t" r="r" b="b"/>
              <a:pathLst>
                <a:path w="869" h="298" extrusionOk="0">
                  <a:moveTo>
                    <a:pt x="115" y="0"/>
                  </a:moveTo>
                  <a:cubicBezTo>
                    <a:pt x="69" y="0"/>
                    <a:pt x="24" y="46"/>
                    <a:pt x="1" y="92"/>
                  </a:cubicBezTo>
                  <a:cubicBezTo>
                    <a:pt x="1" y="137"/>
                    <a:pt x="24" y="183"/>
                    <a:pt x="92" y="206"/>
                  </a:cubicBezTo>
                  <a:cubicBezTo>
                    <a:pt x="297" y="229"/>
                    <a:pt x="526" y="251"/>
                    <a:pt x="731" y="297"/>
                  </a:cubicBezTo>
                  <a:cubicBezTo>
                    <a:pt x="800" y="297"/>
                    <a:pt x="845" y="274"/>
                    <a:pt x="868" y="229"/>
                  </a:cubicBezTo>
                  <a:cubicBezTo>
                    <a:pt x="868" y="160"/>
                    <a:pt x="845" y="115"/>
                    <a:pt x="777" y="115"/>
                  </a:cubicBezTo>
                  <a:cubicBezTo>
                    <a:pt x="571" y="69"/>
                    <a:pt x="343" y="46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5"/>
            <p:cNvSpPr/>
            <p:nvPr/>
          </p:nvSpPr>
          <p:spPr>
            <a:xfrm>
              <a:off x="6606950" y="2106250"/>
              <a:ext cx="36550" cy="9150"/>
            </a:xfrm>
            <a:custGeom>
              <a:avLst/>
              <a:gdLst/>
              <a:ahLst/>
              <a:cxnLst/>
              <a:rect l="l" t="t" r="r" b="b"/>
              <a:pathLst>
                <a:path w="1462" h="366" extrusionOk="0">
                  <a:moveTo>
                    <a:pt x="114" y="1"/>
                  </a:moveTo>
                  <a:cubicBezTo>
                    <a:pt x="69" y="1"/>
                    <a:pt x="23" y="23"/>
                    <a:pt x="0" y="69"/>
                  </a:cubicBezTo>
                  <a:cubicBezTo>
                    <a:pt x="0" y="115"/>
                    <a:pt x="23" y="183"/>
                    <a:pt x="92" y="183"/>
                  </a:cubicBezTo>
                  <a:cubicBezTo>
                    <a:pt x="502" y="252"/>
                    <a:pt x="913" y="320"/>
                    <a:pt x="1347" y="366"/>
                  </a:cubicBezTo>
                  <a:cubicBezTo>
                    <a:pt x="1393" y="366"/>
                    <a:pt x="1438" y="343"/>
                    <a:pt x="1461" y="297"/>
                  </a:cubicBezTo>
                  <a:cubicBezTo>
                    <a:pt x="1461" y="252"/>
                    <a:pt x="1438" y="183"/>
                    <a:pt x="1393" y="183"/>
                  </a:cubicBezTo>
                  <a:cubicBezTo>
                    <a:pt x="959" y="115"/>
                    <a:pt x="548" y="69"/>
                    <a:pt x="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5"/>
            <p:cNvSpPr/>
            <p:nvPr/>
          </p:nvSpPr>
          <p:spPr>
            <a:xfrm>
              <a:off x="6617775" y="2118800"/>
              <a:ext cx="23425" cy="7450"/>
            </a:xfrm>
            <a:custGeom>
              <a:avLst/>
              <a:gdLst/>
              <a:ahLst/>
              <a:cxnLst/>
              <a:rect l="l" t="t" r="r" b="b"/>
              <a:pathLst>
                <a:path w="937" h="298" extrusionOk="0">
                  <a:moveTo>
                    <a:pt x="115" y="1"/>
                  </a:moveTo>
                  <a:cubicBezTo>
                    <a:pt x="69" y="1"/>
                    <a:pt x="24" y="24"/>
                    <a:pt x="1" y="69"/>
                  </a:cubicBezTo>
                  <a:cubicBezTo>
                    <a:pt x="1" y="138"/>
                    <a:pt x="24" y="183"/>
                    <a:pt x="92" y="183"/>
                  </a:cubicBezTo>
                  <a:cubicBezTo>
                    <a:pt x="320" y="229"/>
                    <a:pt x="549" y="252"/>
                    <a:pt x="777" y="297"/>
                  </a:cubicBezTo>
                  <a:lnTo>
                    <a:pt x="800" y="297"/>
                  </a:lnTo>
                  <a:cubicBezTo>
                    <a:pt x="845" y="297"/>
                    <a:pt x="914" y="275"/>
                    <a:pt x="914" y="229"/>
                  </a:cubicBezTo>
                  <a:cubicBezTo>
                    <a:pt x="937" y="160"/>
                    <a:pt x="891" y="115"/>
                    <a:pt x="845" y="115"/>
                  </a:cubicBezTo>
                  <a:cubicBezTo>
                    <a:pt x="594" y="69"/>
                    <a:pt x="366" y="46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5"/>
            <p:cNvSpPr/>
            <p:nvPr/>
          </p:nvSpPr>
          <p:spPr>
            <a:xfrm>
              <a:off x="6616650" y="2129650"/>
              <a:ext cx="23425" cy="7450"/>
            </a:xfrm>
            <a:custGeom>
              <a:avLst/>
              <a:gdLst/>
              <a:ahLst/>
              <a:cxnLst/>
              <a:rect l="l" t="t" r="r" b="b"/>
              <a:pathLst>
                <a:path w="937" h="298" extrusionOk="0">
                  <a:moveTo>
                    <a:pt x="114" y="0"/>
                  </a:moveTo>
                  <a:cubicBezTo>
                    <a:pt x="69" y="0"/>
                    <a:pt x="23" y="23"/>
                    <a:pt x="0" y="92"/>
                  </a:cubicBezTo>
                  <a:cubicBezTo>
                    <a:pt x="0" y="137"/>
                    <a:pt x="23" y="183"/>
                    <a:pt x="92" y="206"/>
                  </a:cubicBezTo>
                  <a:cubicBezTo>
                    <a:pt x="320" y="229"/>
                    <a:pt x="571" y="274"/>
                    <a:pt x="799" y="297"/>
                  </a:cubicBezTo>
                  <a:cubicBezTo>
                    <a:pt x="868" y="297"/>
                    <a:pt x="913" y="274"/>
                    <a:pt x="913" y="229"/>
                  </a:cubicBezTo>
                  <a:cubicBezTo>
                    <a:pt x="936" y="183"/>
                    <a:pt x="913" y="115"/>
                    <a:pt x="845" y="115"/>
                  </a:cubicBezTo>
                  <a:cubicBezTo>
                    <a:pt x="617" y="69"/>
                    <a:pt x="365" y="46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5"/>
            <p:cNvSpPr/>
            <p:nvPr/>
          </p:nvSpPr>
          <p:spPr>
            <a:xfrm>
              <a:off x="6614925" y="2141625"/>
              <a:ext cx="24000" cy="7450"/>
            </a:xfrm>
            <a:custGeom>
              <a:avLst/>
              <a:gdLst/>
              <a:ahLst/>
              <a:cxnLst/>
              <a:rect l="l" t="t" r="r" b="b"/>
              <a:pathLst>
                <a:path w="960" h="298" extrusionOk="0">
                  <a:moveTo>
                    <a:pt x="115" y="1"/>
                  </a:moveTo>
                  <a:cubicBezTo>
                    <a:pt x="69" y="1"/>
                    <a:pt x="24" y="24"/>
                    <a:pt x="24" y="69"/>
                  </a:cubicBezTo>
                  <a:cubicBezTo>
                    <a:pt x="1" y="115"/>
                    <a:pt x="46" y="183"/>
                    <a:pt x="92" y="183"/>
                  </a:cubicBezTo>
                  <a:cubicBezTo>
                    <a:pt x="343" y="229"/>
                    <a:pt x="594" y="252"/>
                    <a:pt x="845" y="297"/>
                  </a:cubicBezTo>
                  <a:cubicBezTo>
                    <a:pt x="891" y="297"/>
                    <a:pt x="937" y="275"/>
                    <a:pt x="959" y="229"/>
                  </a:cubicBezTo>
                  <a:cubicBezTo>
                    <a:pt x="959" y="160"/>
                    <a:pt x="937" y="115"/>
                    <a:pt x="868" y="92"/>
                  </a:cubicBezTo>
                  <a:cubicBezTo>
                    <a:pt x="640" y="69"/>
                    <a:pt x="389" y="24"/>
                    <a:pt x="1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5"/>
            <p:cNvSpPr/>
            <p:nvPr/>
          </p:nvSpPr>
          <p:spPr>
            <a:xfrm>
              <a:off x="6614350" y="2152475"/>
              <a:ext cx="22850" cy="7450"/>
            </a:xfrm>
            <a:custGeom>
              <a:avLst/>
              <a:gdLst/>
              <a:ahLst/>
              <a:cxnLst/>
              <a:rect l="l" t="t" r="r" b="b"/>
              <a:pathLst>
                <a:path w="914" h="298" extrusionOk="0">
                  <a:moveTo>
                    <a:pt x="115" y="0"/>
                  </a:moveTo>
                  <a:cubicBezTo>
                    <a:pt x="69" y="0"/>
                    <a:pt x="24" y="23"/>
                    <a:pt x="1" y="69"/>
                  </a:cubicBezTo>
                  <a:cubicBezTo>
                    <a:pt x="1" y="115"/>
                    <a:pt x="24" y="183"/>
                    <a:pt x="92" y="183"/>
                  </a:cubicBezTo>
                  <a:cubicBezTo>
                    <a:pt x="321" y="229"/>
                    <a:pt x="549" y="251"/>
                    <a:pt x="800" y="297"/>
                  </a:cubicBezTo>
                  <a:cubicBezTo>
                    <a:pt x="846" y="297"/>
                    <a:pt x="891" y="274"/>
                    <a:pt x="914" y="206"/>
                  </a:cubicBezTo>
                  <a:cubicBezTo>
                    <a:pt x="914" y="160"/>
                    <a:pt x="891" y="115"/>
                    <a:pt x="846" y="92"/>
                  </a:cubicBezTo>
                  <a:cubicBezTo>
                    <a:pt x="594" y="69"/>
                    <a:pt x="366" y="23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5"/>
            <p:cNvSpPr/>
            <p:nvPr/>
          </p:nvSpPr>
          <p:spPr>
            <a:xfrm>
              <a:off x="6597825" y="2162175"/>
              <a:ext cx="37100" cy="9150"/>
            </a:xfrm>
            <a:custGeom>
              <a:avLst/>
              <a:gdLst/>
              <a:ahLst/>
              <a:cxnLst/>
              <a:rect l="l" t="t" r="r" b="b"/>
              <a:pathLst>
                <a:path w="1484" h="366" extrusionOk="0">
                  <a:moveTo>
                    <a:pt x="114" y="0"/>
                  </a:moveTo>
                  <a:cubicBezTo>
                    <a:pt x="69" y="0"/>
                    <a:pt x="23" y="23"/>
                    <a:pt x="23" y="69"/>
                  </a:cubicBezTo>
                  <a:cubicBezTo>
                    <a:pt x="0" y="115"/>
                    <a:pt x="46" y="183"/>
                    <a:pt x="91" y="183"/>
                  </a:cubicBezTo>
                  <a:cubicBezTo>
                    <a:pt x="525" y="252"/>
                    <a:pt x="936" y="297"/>
                    <a:pt x="1370" y="366"/>
                  </a:cubicBezTo>
                  <a:cubicBezTo>
                    <a:pt x="1415" y="366"/>
                    <a:pt x="1461" y="343"/>
                    <a:pt x="1484" y="297"/>
                  </a:cubicBezTo>
                  <a:cubicBezTo>
                    <a:pt x="1484" y="252"/>
                    <a:pt x="1461" y="183"/>
                    <a:pt x="1415" y="183"/>
                  </a:cubicBezTo>
                  <a:cubicBezTo>
                    <a:pt x="982" y="115"/>
                    <a:pt x="548" y="46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5"/>
            <p:cNvSpPr/>
            <p:nvPr/>
          </p:nvSpPr>
          <p:spPr>
            <a:xfrm>
              <a:off x="6668575" y="2159900"/>
              <a:ext cx="42250" cy="59925"/>
            </a:xfrm>
            <a:custGeom>
              <a:avLst/>
              <a:gdLst/>
              <a:ahLst/>
              <a:cxnLst/>
              <a:rect l="l" t="t" r="r" b="b"/>
              <a:pathLst>
                <a:path w="1690" h="2397" extrusionOk="0">
                  <a:moveTo>
                    <a:pt x="1575" y="0"/>
                  </a:moveTo>
                  <a:cubicBezTo>
                    <a:pt x="1530" y="0"/>
                    <a:pt x="1507" y="23"/>
                    <a:pt x="1484" y="46"/>
                  </a:cubicBezTo>
                  <a:cubicBezTo>
                    <a:pt x="982" y="799"/>
                    <a:pt x="503" y="1552"/>
                    <a:pt x="0" y="2283"/>
                  </a:cubicBezTo>
                  <a:cubicBezTo>
                    <a:pt x="0" y="2283"/>
                    <a:pt x="0" y="2305"/>
                    <a:pt x="0" y="2305"/>
                  </a:cubicBezTo>
                  <a:cubicBezTo>
                    <a:pt x="69" y="2328"/>
                    <a:pt x="115" y="2374"/>
                    <a:pt x="160" y="2397"/>
                  </a:cubicBezTo>
                  <a:cubicBezTo>
                    <a:pt x="662" y="1644"/>
                    <a:pt x="1164" y="913"/>
                    <a:pt x="1644" y="160"/>
                  </a:cubicBezTo>
                  <a:cubicBezTo>
                    <a:pt x="1689" y="114"/>
                    <a:pt x="1667" y="46"/>
                    <a:pt x="1621" y="23"/>
                  </a:cubicBezTo>
                  <a:cubicBezTo>
                    <a:pt x="1598" y="0"/>
                    <a:pt x="1598" y="0"/>
                    <a:pt x="15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5"/>
            <p:cNvSpPr/>
            <p:nvPr/>
          </p:nvSpPr>
          <p:spPr>
            <a:xfrm>
              <a:off x="6702800" y="2183850"/>
              <a:ext cx="42250" cy="60525"/>
            </a:xfrm>
            <a:custGeom>
              <a:avLst/>
              <a:gdLst/>
              <a:ahLst/>
              <a:cxnLst/>
              <a:rect l="l" t="t" r="r" b="b"/>
              <a:pathLst>
                <a:path w="1690" h="2421" extrusionOk="0">
                  <a:moveTo>
                    <a:pt x="1599" y="1"/>
                  </a:moveTo>
                  <a:cubicBezTo>
                    <a:pt x="1553" y="1"/>
                    <a:pt x="1530" y="24"/>
                    <a:pt x="1507" y="46"/>
                  </a:cubicBezTo>
                  <a:cubicBezTo>
                    <a:pt x="1005" y="800"/>
                    <a:pt x="503" y="1553"/>
                    <a:pt x="1" y="2306"/>
                  </a:cubicBezTo>
                  <a:cubicBezTo>
                    <a:pt x="47" y="2329"/>
                    <a:pt x="92" y="2352"/>
                    <a:pt x="115" y="2375"/>
                  </a:cubicBezTo>
                  <a:lnTo>
                    <a:pt x="161" y="2420"/>
                  </a:lnTo>
                  <a:cubicBezTo>
                    <a:pt x="663" y="1667"/>
                    <a:pt x="1165" y="914"/>
                    <a:pt x="1667" y="161"/>
                  </a:cubicBezTo>
                  <a:cubicBezTo>
                    <a:pt x="1690" y="115"/>
                    <a:pt x="1690" y="46"/>
                    <a:pt x="1644" y="24"/>
                  </a:cubicBezTo>
                  <a:cubicBezTo>
                    <a:pt x="1621" y="1"/>
                    <a:pt x="1599" y="1"/>
                    <a:pt x="15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5"/>
            <p:cNvSpPr/>
            <p:nvPr/>
          </p:nvSpPr>
          <p:spPr>
            <a:xfrm>
              <a:off x="6706225" y="2159325"/>
              <a:ext cx="39400" cy="28025"/>
            </a:xfrm>
            <a:custGeom>
              <a:avLst/>
              <a:gdLst/>
              <a:ahLst/>
              <a:cxnLst/>
              <a:rect l="l" t="t" r="r" b="b"/>
              <a:pathLst>
                <a:path w="1576" h="1121" extrusionOk="0">
                  <a:moveTo>
                    <a:pt x="92" y="0"/>
                  </a:moveTo>
                  <a:cubicBezTo>
                    <a:pt x="47" y="0"/>
                    <a:pt x="1" y="46"/>
                    <a:pt x="1" y="92"/>
                  </a:cubicBezTo>
                  <a:cubicBezTo>
                    <a:pt x="1" y="114"/>
                    <a:pt x="1" y="137"/>
                    <a:pt x="24" y="160"/>
                  </a:cubicBezTo>
                  <a:cubicBezTo>
                    <a:pt x="47" y="183"/>
                    <a:pt x="47" y="183"/>
                    <a:pt x="92" y="206"/>
                  </a:cubicBezTo>
                  <a:cubicBezTo>
                    <a:pt x="115" y="206"/>
                    <a:pt x="161" y="229"/>
                    <a:pt x="206" y="229"/>
                  </a:cubicBezTo>
                  <a:lnTo>
                    <a:pt x="183" y="229"/>
                  </a:lnTo>
                  <a:cubicBezTo>
                    <a:pt x="366" y="274"/>
                    <a:pt x="526" y="366"/>
                    <a:pt x="686" y="457"/>
                  </a:cubicBezTo>
                  <a:cubicBezTo>
                    <a:pt x="868" y="571"/>
                    <a:pt x="1051" y="731"/>
                    <a:pt x="1211" y="890"/>
                  </a:cubicBezTo>
                  <a:cubicBezTo>
                    <a:pt x="1279" y="959"/>
                    <a:pt x="1325" y="1005"/>
                    <a:pt x="1370" y="1073"/>
                  </a:cubicBezTo>
                  <a:cubicBezTo>
                    <a:pt x="1399" y="1101"/>
                    <a:pt x="1427" y="1121"/>
                    <a:pt x="1455" y="1121"/>
                  </a:cubicBezTo>
                  <a:cubicBezTo>
                    <a:pt x="1472" y="1121"/>
                    <a:pt x="1490" y="1113"/>
                    <a:pt x="1507" y="1096"/>
                  </a:cubicBezTo>
                  <a:cubicBezTo>
                    <a:pt x="1553" y="1073"/>
                    <a:pt x="1576" y="1005"/>
                    <a:pt x="1530" y="959"/>
                  </a:cubicBezTo>
                  <a:cubicBezTo>
                    <a:pt x="1370" y="731"/>
                    <a:pt x="1142" y="548"/>
                    <a:pt x="914" y="366"/>
                  </a:cubicBezTo>
                  <a:cubicBezTo>
                    <a:pt x="663" y="206"/>
                    <a:pt x="412" y="69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5"/>
            <p:cNvSpPr/>
            <p:nvPr/>
          </p:nvSpPr>
          <p:spPr>
            <a:xfrm>
              <a:off x="6707950" y="2138775"/>
              <a:ext cx="45675" cy="46825"/>
            </a:xfrm>
            <a:custGeom>
              <a:avLst/>
              <a:gdLst/>
              <a:ahLst/>
              <a:cxnLst/>
              <a:rect l="l" t="t" r="r" b="b"/>
              <a:pathLst>
                <a:path w="1827" h="1873" extrusionOk="0">
                  <a:moveTo>
                    <a:pt x="1415" y="1"/>
                  </a:moveTo>
                  <a:cubicBezTo>
                    <a:pt x="1347" y="1"/>
                    <a:pt x="1256" y="46"/>
                    <a:pt x="1164" y="69"/>
                  </a:cubicBezTo>
                  <a:cubicBezTo>
                    <a:pt x="1096" y="92"/>
                    <a:pt x="1027" y="138"/>
                    <a:pt x="959" y="160"/>
                  </a:cubicBezTo>
                  <a:cubicBezTo>
                    <a:pt x="891" y="206"/>
                    <a:pt x="799" y="252"/>
                    <a:pt x="731" y="320"/>
                  </a:cubicBezTo>
                  <a:cubicBezTo>
                    <a:pt x="594" y="411"/>
                    <a:pt x="457" y="503"/>
                    <a:pt x="343" y="617"/>
                  </a:cubicBezTo>
                  <a:cubicBezTo>
                    <a:pt x="229" y="685"/>
                    <a:pt x="137" y="777"/>
                    <a:pt x="46" y="845"/>
                  </a:cubicBezTo>
                  <a:cubicBezTo>
                    <a:pt x="0" y="891"/>
                    <a:pt x="0" y="936"/>
                    <a:pt x="23" y="982"/>
                  </a:cubicBezTo>
                  <a:cubicBezTo>
                    <a:pt x="37" y="1010"/>
                    <a:pt x="69" y="1030"/>
                    <a:pt x="102" y="1030"/>
                  </a:cubicBezTo>
                  <a:cubicBezTo>
                    <a:pt x="122" y="1030"/>
                    <a:pt x="143" y="1022"/>
                    <a:pt x="160" y="1005"/>
                  </a:cubicBezTo>
                  <a:cubicBezTo>
                    <a:pt x="297" y="914"/>
                    <a:pt x="411" y="799"/>
                    <a:pt x="548" y="685"/>
                  </a:cubicBezTo>
                  <a:cubicBezTo>
                    <a:pt x="731" y="548"/>
                    <a:pt x="891" y="411"/>
                    <a:pt x="1096" y="320"/>
                  </a:cubicBezTo>
                  <a:cubicBezTo>
                    <a:pt x="1187" y="274"/>
                    <a:pt x="1256" y="229"/>
                    <a:pt x="1324" y="229"/>
                  </a:cubicBezTo>
                  <a:cubicBezTo>
                    <a:pt x="1370" y="206"/>
                    <a:pt x="1393" y="206"/>
                    <a:pt x="1438" y="206"/>
                  </a:cubicBezTo>
                  <a:lnTo>
                    <a:pt x="1484" y="206"/>
                  </a:lnTo>
                  <a:cubicBezTo>
                    <a:pt x="1507" y="229"/>
                    <a:pt x="1507" y="229"/>
                    <a:pt x="1530" y="229"/>
                  </a:cubicBezTo>
                  <a:cubicBezTo>
                    <a:pt x="1530" y="229"/>
                    <a:pt x="1552" y="252"/>
                    <a:pt x="1552" y="274"/>
                  </a:cubicBezTo>
                  <a:cubicBezTo>
                    <a:pt x="1575" y="274"/>
                    <a:pt x="1575" y="297"/>
                    <a:pt x="1598" y="320"/>
                  </a:cubicBezTo>
                  <a:cubicBezTo>
                    <a:pt x="1598" y="343"/>
                    <a:pt x="1621" y="366"/>
                    <a:pt x="1621" y="389"/>
                  </a:cubicBezTo>
                  <a:cubicBezTo>
                    <a:pt x="1621" y="434"/>
                    <a:pt x="1644" y="503"/>
                    <a:pt x="1644" y="548"/>
                  </a:cubicBezTo>
                  <a:cubicBezTo>
                    <a:pt x="1621" y="685"/>
                    <a:pt x="1598" y="845"/>
                    <a:pt x="1552" y="982"/>
                  </a:cubicBezTo>
                  <a:cubicBezTo>
                    <a:pt x="1552" y="982"/>
                    <a:pt x="1552" y="959"/>
                    <a:pt x="1552" y="959"/>
                  </a:cubicBezTo>
                  <a:cubicBezTo>
                    <a:pt x="1507" y="1073"/>
                    <a:pt x="1484" y="1188"/>
                    <a:pt x="1438" y="1302"/>
                  </a:cubicBezTo>
                  <a:cubicBezTo>
                    <a:pt x="1393" y="1439"/>
                    <a:pt x="1324" y="1598"/>
                    <a:pt x="1279" y="1735"/>
                  </a:cubicBezTo>
                  <a:cubicBezTo>
                    <a:pt x="1279" y="1758"/>
                    <a:pt x="1279" y="1781"/>
                    <a:pt x="1279" y="1804"/>
                  </a:cubicBezTo>
                  <a:cubicBezTo>
                    <a:pt x="1301" y="1827"/>
                    <a:pt x="1301" y="1849"/>
                    <a:pt x="1347" y="1872"/>
                  </a:cubicBezTo>
                  <a:lnTo>
                    <a:pt x="1415" y="1872"/>
                  </a:lnTo>
                  <a:cubicBezTo>
                    <a:pt x="1438" y="1872"/>
                    <a:pt x="1461" y="1849"/>
                    <a:pt x="1461" y="1827"/>
                  </a:cubicBezTo>
                  <a:cubicBezTo>
                    <a:pt x="1530" y="1644"/>
                    <a:pt x="1575" y="1461"/>
                    <a:pt x="1644" y="1302"/>
                  </a:cubicBezTo>
                  <a:cubicBezTo>
                    <a:pt x="1712" y="1142"/>
                    <a:pt x="1758" y="982"/>
                    <a:pt x="1804" y="799"/>
                  </a:cubicBezTo>
                  <a:cubicBezTo>
                    <a:pt x="1804" y="731"/>
                    <a:pt x="1826" y="640"/>
                    <a:pt x="1826" y="571"/>
                  </a:cubicBezTo>
                  <a:cubicBezTo>
                    <a:pt x="1826" y="480"/>
                    <a:pt x="1826" y="411"/>
                    <a:pt x="1804" y="320"/>
                  </a:cubicBezTo>
                  <a:cubicBezTo>
                    <a:pt x="1781" y="252"/>
                    <a:pt x="1758" y="206"/>
                    <a:pt x="1712" y="138"/>
                  </a:cubicBezTo>
                  <a:cubicBezTo>
                    <a:pt x="1667" y="92"/>
                    <a:pt x="1598" y="46"/>
                    <a:pt x="1530" y="23"/>
                  </a:cubicBezTo>
                  <a:cubicBezTo>
                    <a:pt x="1507" y="23"/>
                    <a:pt x="1461" y="1"/>
                    <a:pt x="14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5"/>
            <p:cNvSpPr/>
            <p:nvPr/>
          </p:nvSpPr>
          <p:spPr>
            <a:xfrm>
              <a:off x="6665725" y="1895425"/>
              <a:ext cx="78775" cy="69600"/>
            </a:xfrm>
            <a:custGeom>
              <a:avLst/>
              <a:gdLst/>
              <a:ahLst/>
              <a:cxnLst/>
              <a:rect l="l" t="t" r="r" b="b"/>
              <a:pathLst>
                <a:path w="3151" h="2784" extrusionOk="0">
                  <a:moveTo>
                    <a:pt x="1593" y="1"/>
                  </a:moveTo>
                  <a:cubicBezTo>
                    <a:pt x="1061" y="1"/>
                    <a:pt x="555" y="307"/>
                    <a:pt x="320" y="810"/>
                  </a:cubicBezTo>
                  <a:cubicBezTo>
                    <a:pt x="0" y="1495"/>
                    <a:pt x="297" y="2339"/>
                    <a:pt x="1005" y="2659"/>
                  </a:cubicBezTo>
                  <a:cubicBezTo>
                    <a:pt x="1186" y="2743"/>
                    <a:pt x="1377" y="2783"/>
                    <a:pt x="1566" y="2783"/>
                  </a:cubicBezTo>
                  <a:cubicBezTo>
                    <a:pt x="2090" y="2783"/>
                    <a:pt x="2596" y="2477"/>
                    <a:pt x="2831" y="1974"/>
                  </a:cubicBezTo>
                  <a:cubicBezTo>
                    <a:pt x="3150" y="1289"/>
                    <a:pt x="2853" y="468"/>
                    <a:pt x="2169" y="125"/>
                  </a:cubicBezTo>
                  <a:cubicBezTo>
                    <a:pt x="1981" y="40"/>
                    <a:pt x="1786" y="1"/>
                    <a:pt x="15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5"/>
            <p:cNvSpPr/>
            <p:nvPr/>
          </p:nvSpPr>
          <p:spPr>
            <a:xfrm>
              <a:off x="6883700" y="2034000"/>
              <a:ext cx="78775" cy="69200"/>
            </a:xfrm>
            <a:custGeom>
              <a:avLst/>
              <a:gdLst/>
              <a:ahLst/>
              <a:cxnLst/>
              <a:rect l="l" t="t" r="r" b="b"/>
              <a:pathLst>
                <a:path w="3151" h="2768" extrusionOk="0">
                  <a:moveTo>
                    <a:pt x="1568" y="0"/>
                  </a:moveTo>
                  <a:cubicBezTo>
                    <a:pt x="1050" y="0"/>
                    <a:pt x="552" y="293"/>
                    <a:pt x="320" y="791"/>
                  </a:cubicBezTo>
                  <a:cubicBezTo>
                    <a:pt x="1" y="1498"/>
                    <a:pt x="297" y="2320"/>
                    <a:pt x="982" y="2639"/>
                  </a:cubicBezTo>
                  <a:cubicBezTo>
                    <a:pt x="1174" y="2726"/>
                    <a:pt x="1375" y="2768"/>
                    <a:pt x="1571" y="2768"/>
                  </a:cubicBezTo>
                  <a:cubicBezTo>
                    <a:pt x="2099" y="2768"/>
                    <a:pt x="2598" y="2470"/>
                    <a:pt x="2831" y="1955"/>
                  </a:cubicBezTo>
                  <a:cubicBezTo>
                    <a:pt x="3150" y="1270"/>
                    <a:pt x="2854" y="448"/>
                    <a:pt x="2146" y="129"/>
                  </a:cubicBezTo>
                  <a:cubicBezTo>
                    <a:pt x="1959" y="41"/>
                    <a:pt x="1762" y="0"/>
                    <a:pt x="1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5"/>
            <p:cNvSpPr/>
            <p:nvPr/>
          </p:nvSpPr>
          <p:spPr>
            <a:xfrm>
              <a:off x="6388400" y="2337925"/>
              <a:ext cx="311000" cy="214800"/>
            </a:xfrm>
            <a:custGeom>
              <a:avLst/>
              <a:gdLst/>
              <a:ahLst/>
              <a:cxnLst/>
              <a:rect l="l" t="t" r="r" b="b"/>
              <a:pathLst>
                <a:path w="12440" h="8592" extrusionOk="0">
                  <a:moveTo>
                    <a:pt x="114" y="1"/>
                  </a:moveTo>
                  <a:cubicBezTo>
                    <a:pt x="69" y="1"/>
                    <a:pt x="46" y="1"/>
                    <a:pt x="23" y="23"/>
                  </a:cubicBezTo>
                  <a:cubicBezTo>
                    <a:pt x="0" y="69"/>
                    <a:pt x="0" y="138"/>
                    <a:pt x="46" y="160"/>
                  </a:cubicBezTo>
                  <a:cubicBezTo>
                    <a:pt x="228" y="343"/>
                    <a:pt x="434" y="503"/>
                    <a:pt x="616" y="685"/>
                  </a:cubicBezTo>
                  <a:lnTo>
                    <a:pt x="639" y="685"/>
                  </a:lnTo>
                  <a:cubicBezTo>
                    <a:pt x="708" y="731"/>
                    <a:pt x="776" y="799"/>
                    <a:pt x="822" y="845"/>
                  </a:cubicBezTo>
                  <a:cubicBezTo>
                    <a:pt x="845" y="845"/>
                    <a:pt x="845" y="868"/>
                    <a:pt x="845" y="868"/>
                  </a:cubicBezTo>
                  <a:cubicBezTo>
                    <a:pt x="1119" y="1096"/>
                    <a:pt x="1415" y="1347"/>
                    <a:pt x="1712" y="1576"/>
                  </a:cubicBezTo>
                  <a:cubicBezTo>
                    <a:pt x="1712" y="1576"/>
                    <a:pt x="1712" y="1576"/>
                    <a:pt x="1712" y="1598"/>
                  </a:cubicBezTo>
                  <a:cubicBezTo>
                    <a:pt x="2100" y="1918"/>
                    <a:pt x="2511" y="2237"/>
                    <a:pt x="2899" y="2534"/>
                  </a:cubicBezTo>
                  <a:cubicBezTo>
                    <a:pt x="2922" y="2557"/>
                    <a:pt x="2922" y="2557"/>
                    <a:pt x="2945" y="2557"/>
                  </a:cubicBezTo>
                  <a:cubicBezTo>
                    <a:pt x="3036" y="2648"/>
                    <a:pt x="3127" y="2717"/>
                    <a:pt x="3241" y="2785"/>
                  </a:cubicBezTo>
                  <a:cubicBezTo>
                    <a:pt x="3241" y="2785"/>
                    <a:pt x="3241" y="2808"/>
                    <a:pt x="3241" y="2808"/>
                  </a:cubicBezTo>
                  <a:cubicBezTo>
                    <a:pt x="3241" y="2808"/>
                    <a:pt x="3264" y="2831"/>
                    <a:pt x="3287" y="2831"/>
                  </a:cubicBezTo>
                  <a:cubicBezTo>
                    <a:pt x="3561" y="3059"/>
                    <a:pt x="3858" y="3265"/>
                    <a:pt x="4154" y="3493"/>
                  </a:cubicBezTo>
                  <a:cubicBezTo>
                    <a:pt x="4588" y="3812"/>
                    <a:pt x="5022" y="4132"/>
                    <a:pt x="5455" y="4429"/>
                  </a:cubicBezTo>
                  <a:cubicBezTo>
                    <a:pt x="5478" y="4452"/>
                    <a:pt x="5501" y="4452"/>
                    <a:pt x="5501" y="4474"/>
                  </a:cubicBezTo>
                  <a:cubicBezTo>
                    <a:pt x="5866" y="4725"/>
                    <a:pt x="6231" y="4977"/>
                    <a:pt x="6597" y="5228"/>
                  </a:cubicBezTo>
                  <a:lnTo>
                    <a:pt x="6619" y="5228"/>
                  </a:lnTo>
                  <a:cubicBezTo>
                    <a:pt x="7008" y="5501"/>
                    <a:pt x="7418" y="5753"/>
                    <a:pt x="7829" y="6026"/>
                  </a:cubicBezTo>
                  <a:cubicBezTo>
                    <a:pt x="8217" y="6278"/>
                    <a:pt x="8628" y="6529"/>
                    <a:pt x="9016" y="6757"/>
                  </a:cubicBezTo>
                  <a:cubicBezTo>
                    <a:pt x="9039" y="6780"/>
                    <a:pt x="9039" y="6780"/>
                    <a:pt x="9062" y="6780"/>
                  </a:cubicBezTo>
                  <a:cubicBezTo>
                    <a:pt x="9130" y="6825"/>
                    <a:pt x="9199" y="6871"/>
                    <a:pt x="9267" y="6917"/>
                  </a:cubicBezTo>
                  <a:lnTo>
                    <a:pt x="9290" y="6917"/>
                  </a:lnTo>
                  <a:cubicBezTo>
                    <a:pt x="9290" y="6917"/>
                    <a:pt x="9290" y="6939"/>
                    <a:pt x="9313" y="6939"/>
                  </a:cubicBezTo>
                  <a:cubicBezTo>
                    <a:pt x="9336" y="6939"/>
                    <a:pt x="9359" y="6962"/>
                    <a:pt x="9381" y="6985"/>
                  </a:cubicBezTo>
                  <a:cubicBezTo>
                    <a:pt x="9404" y="6985"/>
                    <a:pt x="9404" y="7008"/>
                    <a:pt x="9427" y="7008"/>
                  </a:cubicBezTo>
                  <a:cubicBezTo>
                    <a:pt x="9792" y="7236"/>
                    <a:pt x="10180" y="7442"/>
                    <a:pt x="10545" y="7647"/>
                  </a:cubicBezTo>
                  <a:cubicBezTo>
                    <a:pt x="10545" y="7647"/>
                    <a:pt x="10568" y="7670"/>
                    <a:pt x="10568" y="7670"/>
                  </a:cubicBezTo>
                  <a:cubicBezTo>
                    <a:pt x="10842" y="7830"/>
                    <a:pt x="11139" y="7967"/>
                    <a:pt x="11413" y="8126"/>
                  </a:cubicBezTo>
                  <a:cubicBezTo>
                    <a:pt x="11436" y="8126"/>
                    <a:pt x="11436" y="8149"/>
                    <a:pt x="11458" y="8149"/>
                  </a:cubicBezTo>
                  <a:cubicBezTo>
                    <a:pt x="11481" y="8149"/>
                    <a:pt x="11481" y="8149"/>
                    <a:pt x="11481" y="8172"/>
                  </a:cubicBezTo>
                  <a:cubicBezTo>
                    <a:pt x="11527" y="8195"/>
                    <a:pt x="11573" y="8195"/>
                    <a:pt x="11595" y="8218"/>
                  </a:cubicBezTo>
                  <a:cubicBezTo>
                    <a:pt x="11641" y="8241"/>
                    <a:pt x="11687" y="8263"/>
                    <a:pt x="11710" y="8286"/>
                  </a:cubicBezTo>
                  <a:cubicBezTo>
                    <a:pt x="11732" y="8286"/>
                    <a:pt x="11755" y="8309"/>
                    <a:pt x="11755" y="8309"/>
                  </a:cubicBezTo>
                  <a:cubicBezTo>
                    <a:pt x="11778" y="8309"/>
                    <a:pt x="11778" y="8332"/>
                    <a:pt x="11801" y="8332"/>
                  </a:cubicBezTo>
                  <a:cubicBezTo>
                    <a:pt x="11961" y="8423"/>
                    <a:pt x="12120" y="8492"/>
                    <a:pt x="12280" y="8583"/>
                  </a:cubicBezTo>
                  <a:cubicBezTo>
                    <a:pt x="12292" y="8589"/>
                    <a:pt x="12304" y="8591"/>
                    <a:pt x="12318" y="8591"/>
                  </a:cubicBezTo>
                  <a:cubicBezTo>
                    <a:pt x="12357" y="8591"/>
                    <a:pt x="12400" y="8566"/>
                    <a:pt x="12417" y="8514"/>
                  </a:cubicBezTo>
                  <a:cubicBezTo>
                    <a:pt x="12440" y="8469"/>
                    <a:pt x="12417" y="8423"/>
                    <a:pt x="12371" y="8400"/>
                  </a:cubicBezTo>
                  <a:cubicBezTo>
                    <a:pt x="12212" y="8309"/>
                    <a:pt x="12052" y="8241"/>
                    <a:pt x="11892" y="8149"/>
                  </a:cubicBezTo>
                  <a:cubicBezTo>
                    <a:pt x="11846" y="8126"/>
                    <a:pt x="11801" y="8104"/>
                    <a:pt x="11778" y="8104"/>
                  </a:cubicBezTo>
                  <a:cubicBezTo>
                    <a:pt x="11778" y="8104"/>
                    <a:pt x="11778" y="8104"/>
                    <a:pt x="11778" y="8081"/>
                  </a:cubicBezTo>
                  <a:cubicBezTo>
                    <a:pt x="11732" y="8081"/>
                    <a:pt x="11710" y="8058"/>
                    <a:pt x="11664" y="8035"/>
                  </a:cubicBezTo>
                  <a:lnTo>
                    <a:pt x="11641" y="8035"/>
                  </a:lnTo>
                  <a:cubicBezTo>
                    <a:pt x="11595" y="7989"/>
                    <a:pt x="11527" y="7967"/>
                    <a:pt x="11481" y="7944"/>
                  </a:cubicBezTo>
                  <a:cubicBezTo>
                    <a:pt x="11207" y="7807"/>
                    <a:pt x="10956" y="7647"/>
                    <a:pt x="10682" y="7510"/>
                  </a:cubicBezTo>
                  <a:cubicBezTo>
                    <a:pt x="10660" y="7487"/>
                    <a:pt x="10660" y="7487"/>
                    <a:pt x="10637" y="7487"/>
                  </a:cubicBezTo>
                  <a:cubicBezTo>
                    <a:pt x="10249" y="7259"/>
                    <a:pt x="9861" y="7031"/>
                    <a:pt x="9473" y="6803"/>
                  </a:cubicBezTo>
                  <a:lnTo>
                    <a:pt x="9450" y="6803"/>
                  </a:lnTo>
                  <a:lnTo>
                    <a:pt x="9404" y="6757"/>
                  </a:lnTo>
                  <a:lnTo>
                    <a:pt x="9381" y="6757"/>
                  </a:lnTo>
                  <a:cubicBezTo>
                    <a:pt x="9336" y="6711"/>
                    <a:pt x="9267" y="6688"/>
                    <a:pt x="9199" y="6643"/>
                  </a:cubicBezTo>
                  <a:cubicBezTo>
                    <a:pt x="8971" y="6506"/>
                    <a:pt x="8742" y="6369"/>
                    <a:pt x="8537" y="6232"/>
                  </a:cubicBezTo>
                  <a:cubicBezTo>
                    <a:pt x="8537" y="6232"/>
                    <a:pt x="8537" y="6255"/>
                    <a:pt x="8537" y="6255"/>
                  </a:cubicBezTo>
                  <a:cubicBezTo>
                    <a:pt x="8354" y="6118"/>
                    <a:pt x="8149" y="6004"/>
                    <a:pt x="7943" y="5867"/>
                  </a:cubicBezTo>
                  <a:cubicBezTo>
                    <a:pt x="7533" y="5593"/>
                    <a:pt x="7099" y="5319"/>
                    <a:pt x="6688" y="5045"/>
                  </a:cubicBezTo>
                  <a:cubicBezTo>
                    <a:pt x="6323" y="4794"/>
                    <a:pt x="5958" y="4566"/>
                    <a:pt x="5615" y="4315"/>
                  </a:cubicBezTo>
                  <a:cubicBezTo>
                    <a:pt x="5592" y="4292"/>
                    <a:pt x="5592" y="4292"/>
                    <a:pt x="5592" y="4292"/>
                  </a:cubicBezTo>
                  <a:cubicBezTo>
                    <a:pt x="5136" y="3972"/>
                    <a:pt x="4702" y="3653"/>
                    <a:pt x="4268" y="3333"/>
                  </a:cubicBezTo>
                  <a:cubicBezTo>
                    <a:pt x="3972" y="3105"/>
                    <a:pt x="3675" y="2877"/>
                    <a:pt x="3355" y="2648"/>
                  </a:cubicBezTo>
                  <a:cubicBezTo>
                    <a:pt x="3241" y="2557"/>
                    <a:pt x="3127" y="2466"/>
                    <a:pt x="2990" y="2374"/>
                  </a:cubicBezTo>
                  <a:cubicBezTo>
                    <a:pt x="2602" y="2055"/>
                    <a:pt x="2214" y="1758"/>
                    <a:pt x="1826" y="1439"/>
                  </a:cubicBezTo>
                  <a:cubicBezTo>
                    <a:pt x="1826" y="1439"/>
                    <a:pt x="1826" y="1439"/>
                    <a:pt x="1826" y="1416"/>
                  </a:cubicBezTo>
                  <a:cubicBezTo>
                    <a:pt x="1529" y="1188"/>
                    <a:pt x="1233" y="936"/>
                    <a:pt x="936" y="685"/>
                  </a:cubicBezTo>
                  <a:cubicBezTo>
                    <a:pt x="868" y="617"/>
                    <a:pt x="799" y="571"/>
                    <a:pt x="753" y="526"/>
                  </a:cubicBezTo>
                  <a:cubicBezTo>
                    <a:pt x="731" y="526"/>
                    <a:pt x="731" y="503"/>
                    <a:pt x="708" y="503"/>
                  </a:cubicBezTo>
                  <a:cubicBezTo>
                    <a:pt x="525" y="343"/>
                    <a:pt x="343" y="183"/>
                    <a:pt x="160" y="23"/>
                  </a:cubicBezTo>
                  <a:cubicBezTo>
                    <a:pt x="160" y="1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5"/>
            <p:cNvSpPr/>
            <p:nvPr/>
          </p:nvSpPr>
          <p:spPr>
            <a:xfrm>
              <a:off x="6514500" y="2091975"/>
              <a:ext cx="325850" cy="230800"/>
            </a:xfrm>
            <a:custGeom>
              <a:avLst/>
              <a:gdLst/>
              <a:ahLst/>
              <a:cxnLst/>
              <a:rect l="l" t="t" r="r" b="b"/>
              <a:pathLst>
                <a:path w="13034" h="9232" extrusionOk="0">
                  <a:moveTo>
                    <a:pt x="92" y="1"/>
                  </a:moveTo>
                  <a:cubicBezTo>
                    <a:pt x="69" y="1"/>
                    <a:pt x="46" y="24"/>
                    <a:pt x="23" y="47"/>
                  </a:cubicBezTo>
                  <a:cubicBezTo>
                    <a:pt x="1" y="92"/>
                    <a:pt x="1" y="138"/>
                    <a:pt x="46" y="184"/>
                  </a:cubicBezTo>
                  <a:cubicBezTo>
                    <a:pt x="1598" y="1599"/>
                    <a:pt x="3219" y="2945"/>
                    <a:pt x="4931" y="4201"/>
                  </a:cubicBezTo>
                  <a:cubicBezTo>
                    <a:pt x="4931" y="4201"/>
                    <a:pt x="4931" y="4224"/>
                    <a:pt x="4931" y="4224"/>
                  </a:cubicBezTo>
                  <a:cubicBezTo>
                    <a:pt x="6506" y="5388"/>
                    <a:pt x="8149" y="6506"/>
                    <a:pt x="9838" y="7510"/>
                  </a:cubicBezTo>
                  <a:cubicBezTo>
                    <a:pt x="9838" y="7533"/>
                    <a:pt x="9838" y="7533"/>
                    <a:pt x="9861" y="7533"/>
                  </a:cubicBezTo>
                  <a:cubicBezTo>
                    <a:pt x="9861" y="7533"/>
                    <a:pt x="9884" y="7533"/>
                    <a:pt x="9884" y="7556"/>
                  </a:cubicBezTo>
                  <a:cubicBezTo>
                    <a:pt x="10295" y="7784"/>
                    <a:pt x="10683" y="8013"/>
                    <a:pt x="11094" y="8264"/>
                  </a:cubicBezTo>
                  <a:lnTo>
                    <a:pt x="11116" y="8264"/>
                  </a:lnTo>
                  <a:cubicBezTo>
                    <a:pt x="11139" y="8264"/>
                    <a:pt x="11139" y="8286"/>
                    <a:pt x="11139" y="8286"/>
                  </a:cubicBezTo>
                  <a:lnTo>
                    <a:pt x="11162" y="8286"/>
                  </a:lnTo>
                  <a:cubicBezTo>
                    <a:pt x="11231" y="8332"/>
                    <a:pt x="11276" y="8355"/>
                    <a:pt x="11345" y="8401"/>
                  </a:cubicBezTo>
                  <a:cubicBezTo>
                    <a:pt x="11368" y="8401"/>
                    <a:pt x="11390" y="8423"/>
                    <a:pt x="11436" y="8446"/>
                  </a:cubicBezTo>
                  <a:cubicBezTo>
                    <a:pt x="11459" y="8446"/>
                    <a:pt x="11459" y="8469"/>
                    <a:pt x="11482" y="8469"/>
                  </a:cubicBezTo>
                  <a:cubicBezTo>
                    <a:pt x="11733" y="8606"/>
                    <a:pt x="11961" y="8743"/>
                    <a:pt x="12212" y="8857"/>
                  </a:cubicBezTo>
                  <a:cubicBezTo>
                    <a:pt x="12212" y="8857"/>
                    <a:pt x="12212" y="8857"/>
                    <a:pt x="12212" y="8880"/>
                  </a:cubicBezTo>
                  <a:cubicBezTo>
                    <a:pt x="12235" y="8880"/>
                    <a:pt x="12258" y="8880"/>
                    <a:pt x="12258" y="8903"/>
                  </a:cubicBezTo>
                  <a:cubicBezTo>
                    <a:pt x="12303" y="8926"/>
                    <a:pt x="12326" y="8926"/>
                    <a:pt x="12372" y="8948"/>
                  </a:cubicBezTo>
                  <a:lnTo>
                    <a:pt x="12418" y="8971"/>
                  </a:lnTo>
                  <a:cubicBezTo>
                    <a:pt x="12418" y="8994"/>
                    <a:pt x="12440" y="8994"/>
                    <a:pt x="12440" y="8994"/>
                  </a:cubicBezTo>
                  <a:lnTo>
                    <a:pt x="12486" y="9017"/>
                  </a:lnTo>
                  <a:cubicBezTo>
                    <a:pt x="12509" y="9017"/>
                    <a:pt x="12509" y="9040"/>
                    <a:pt x="12532" y="9040"/>
                  </a:cubicBezTo>
                  <a:cubicBezTo>
                    <a:pt x="12554" y="9040"/>
                    <a:pt x="12577" y="9063"/>
                    <a:pt x="12600" y="9085"/>
                  </a:cubicBezTo>
                  <a:lnTo>
                    <a:pt x="12623" y="9085"/>
                  </a:lnTo>
                  <a:cubicBezTo>
                    <a:pt x="12646" y="9085"/>
                    <a:pt x="12646" y="9085"/>
                    <a:pt x="12646" y="9108"/>
                  </a:cubicBezTo>
                  <a:cubicBezTo>
                    <a:pt x="12669" y="9108"/>
                    <a:pt x="12691" y="9131"/>
                    <a:pt x="12714" y="9131"/>
                  </a:cubicBezTo>
                  <a:cubicBezTo>
                    <a:pt x="12783" y="9154"/>
                    <a:pt x="12828" y="9199"/>
                    <a:pt x="12897" y="9222"/>
                  </a:cubicBezTo>
                  <a:cubicBezTo>
                    <a:pt x="12909" y="9228"/>
                    <a:pt x="12921" y="9231"/>
                    <a:pt x="12933" y="9231"/>
                  </a:cubicBezTo>
                  <a:cubicBezTo>
                    <a:pt x="12965" y="9231"/>
                    <a:pt x="12994" y="9210"/>
                    <a:pt x="13011" y="9177"/>
                  </a:cubicBezTo>
                  <a:cubicBezTo>
                    <a:pt x="13034" y="9131"/>
                    <a:pt x="13011" y="9063"/>
                    <a:pt x="12965" y="9040"/>
                  </a:cubicBezTo>
                  <a:cubicBezTo>
                    <a:pt x="12920" y="9017"/>
                    <a:pt x="12851" y="8994"/>
                    <a:pt x="12806" y="8971"/>
                  </a:cubicBezTo>
                  <a:cubicBezTo>
                    <a:pt x="12783" y="8948"/>
                    <a:pt x="12737" y="8926"/>
                    <a:pt x="12714" y="8926"/>
                  </a:cubicBezTo>
                  <a:cubicBezTo>
                    <a:pt x="12714" y="8903"/>
                    <a:pt x="12714" y="8903"/>
                    <a:pt x="12691" y="8903"/>
                  </a:cubicBezTo>
                  <a:cubicBezTo>
                    <a:pt x="12646" y="8880"/>
                    <a:pt x="12577" y="8857"/>
                    <a:pt x="12532" y="8811"/>
                  </a:cubicBezTo>
                  <a:lnTo>
                    <a:pt x="12509" y="8811"/>
                  </a:lnTo>
                  <a:cubicBezTo>
                    <a:pt x="12440" y="8766"/>
                    <a:pt x="12349" y="8720"/>
                    <a:pt x="12281" y="8675"/>
                  </a:cubicBezTo>
                  <a:cubicBezTo>
                    <a:pt x="12029" y="8560"/>
                    <a:pt x="11801" y="8423"/>
                    <a:pt x="11573" y="8309"/>
                  </a:cubicBezTo>
                  <a:cubicBezTo>
                    <a:pt x="11573" y="8309"/>
                    <a:pt x="11573" y="8309"/>
                    <a:pt x="11573" y="8286"/>
                  </a:cubicBezTo>
                  <a:cubicBezTo>
                    <a:pt x="11527" y="8264"/>
                    <a:pt x="11482" y="8241"/>
                    <a:pt x="11436" y="8218"/>
                  </a:cubicBezTo>
                  <a:cubicBezTo>
                    <a:pt x="11413" y="8218"/>
                    <a:pt x="11390" y="8195"/>
                    <a:pt x="11390" y="8195"/>
                  </a:cubicBezTo>
                  <a:cubicBezTo>
                    <a:pt x="11368" y="8172"/>
                    <a:pt x="11345" y="8172"/>
                    <a:pt x="11322" y="8150"/>
                  </a:cubicBezTo>
                  <a:lnTo>
                    <a:pt x="11276" y="8127"/>
                  </a:lnTo>
                  <a:cubicBezTo>
                    <a:pt x="11253" y="8127"/>
                    <a:pt x="11231" y="8104"/>
                    <a:pt x="11208" y="8081"/>
                  </a:cubicBezTo>
                  <a:lnTo>
                    <a:pt x="11185" y="8081"/>
                  </a:lnTo>
                  <a:cubicBezTo>
                    <a:pt x="10774" y="7853"/>
                    <a:pt x="10340" y="7602"/>
                    <a:pt x="9930" y="7351"/>
                  </a:cubicBezTo>
                  <a:cubicBezTo>
                    <a:pt x="9747" y="7237"/>
                    <a:pt x="9564" y="7122"/>
                    <a:pt x="9382" y="7008"/>
                  </a:cubicBezTo>
                  <a:cubicBezTo>
                    <a:pt x="7875" y="6095"/>
                    <a:pt x="6437" y="5091"/>
                    <a:pt x="5045" y="4064"/>
                  </a:cubicBezTo>
                  <a:cubicBezTo>
                    <a:pt x="5045" y="4041"/>
                    <a:pt x="5045" y="4041"/>
                    <a:pt x="5045" y="4041"/>
                  </a:cubicBezTo>
                  <a:cubicBezTo>
                    <a:pt x="3356" y="2786"/>
                    <a:pt x="1712" y="1462"/>
                    <a:pt x="160" y="24"/>
                  </a:cubicBezTo>
                  <a:cubicBezTo>
                    <a:pt x="137" y="1"/>
                    <a:pt x="115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5"/>
            <p:cNvSpPr/>
            <p:nvPr/>
          </p:nvSpPr>
          <p:spPr>
            <a:xfrm>
              <a:off x="6387825" y="2090850"/>
              <a:ext cx="130125" cy="250525"/>
            </a:xfrm>
            <a:custGeom>
              <a:avLst/>
              <a:gdLst/>
              <a:ahLst/>
              <a:cxnLst/>
              <a:rect l="l" t="t" r="r" b="b"/>
              <a:pathLst>
                <a:path w="5205" h="10021" extrusionOk="0">
                  <a:moveTo>
                    <a:pt x="5090" y="0"/>
                  </a:moveTo>
                  <a:cubicBezTo>
                    <a:pt x="5090" y="0"/>
                    <a:pt x="5045" y="23"/>
                    <a:pt x="5045" y="23"/>
                  </a:cubicBezTo>
                  <a:cubicBezTo>
                    <a:pt x="4246" y="822"/>
                    <a:pt x="3561" y="1712"/>
                    <a:pt x="2945" y="2648"/>
                  </a:cubicBezTo>
                  <a:cubicBezTo>
                    <a:pt x="2329" y="3584"/>
                    <a:pt x="1781" y="4588"/>
                    <a:pt x="1324" y="5615"/>
                  </a:cubicBezTo>
                  <a:cubicBezTo>
                    <a:pt x="1187" y="5958"/>
                    <a:pt x="1050" y="6300"/>
                    <a:pt x="913" y="6642"/>
                  </a:cubicBezTo>
                  <a:cubicBezTo>
                    <a:pt x="776" y="7008"/>
                    <a:pt x="639" y="7350"/>
                    <a:pt x="502" y="7692"/>
                  </a:cubicBezTo>
                  <a:cubicBezTo>
                    <a:pt x="366" y="8058"/>
                    <a:pt x="251" y="8446"/>
                    <a:pt x="160" y="8811"/>
                  </a:cubicBezTo>
                  <a:cubicBezTo>
                    <a:pt x="69" y="9176"/>
                    <a:pt x="0" y="9541"/>
                    <a:pt x="0" y="9906"/>
                  </a:cubicBezTo>
                  <a:cubicBezTo>
                    <a:pt x="0" y="9929"/>
                    <a:pt x="0" y="9952"/>
                    <a:pt x="23" y="9975"/>
                  </a:cubicBezTo>
                  <a:cubicBezTo>
                    <a:pt x="46" y="9998"/>
                    <a:pt x="69" y="10021"/>
                    <a:pt x="92" y="10021"/>
                  </a:cubicBezTo>
                  <a:cubicBezTo>
                    <a:pt x="114" y="10021"/>
                    <a:pt x="137" y="10021"/>
                    <a:pt x="160" y="9998"/>
                  </a:cubicBezTo>
                  <a:cubicBezTo>
                    <a:pt x="183" y="9975"/>
                    <a:pt x="206" y="9952"/>
                    <a:pt x="206" y="9929"/>
                  </a:cubicBezTo>
                  <a:cubicBezTo>
                    <a:pt x="206" y="9564"/>
                    <a:pt x="251" y="9199"/>
                    <a:pt x="343" y="8856"/>
                  </a:cubicBezTo>
                  <a:cubicBezTo>
                    <a:pt x="343" y="8856"/>
                    <a:pt x="343" y="8856"/>
                    <a:pt x="343" y="8834"/>
                  </a:cubicBezTo>
                  <a:cubicBezTo>
                    <a:pt x="457" y="8423"/>
                    <a:pt x="594" y="7989"/>
                    <a:pt x="754" y="7578"/>
                  </a:cubicBezTo>
                  <a:cubicBezTo>
                    <a:pt x="845" y="7373"/>
                    <a:pt x="913" y="7190"/>
                    <a:pt x="1005" y="6985"/>
                  </a:cubicBezTo>
                  <a:cubicBezTo>
                    <a:pt x="1073" y="6779"/>
                    <a:pt x="1142" y="6574"/>
                    <a:pt x="1233" y="6369"/>
                  </a:cubicBezTo>
                  <a:cubicBezTo>
                    <a:pt x="1575" y="5524"/>
                    <a:pt x="1963" y="4702"/>
                    <a:pt x="2397" y="3903"/>
                  </a:cubicBezTo>
                  <a:cubicBezTo>
                    <a:pt x="2397" y="3903"/>
                    <a:pt x="2397" y="3926"/>
                    <a:pt x="2397" y="3926"/>
                  </a:cubicBezTo>
                  <a:cubicBezTo>
                    <a:pt x="3127" y="2602"/>
                    <a:pt x="3995" y="1370"/>
                    <a:pt x="5045" y="297"/>
                  </a:cubicBezTo>
                  <a:cubicBezTo>
                    <a:pt x="5090" y="251"/>
                    <a:pt x="5113" y="229"/>
                    <a:pt x="5159" y="183"/>
                  </a:cubicBezTo>
                  <a:cubicBezTo>
                    <a:pt x="5182" y="160"/>
                    <a:pt x="5204" y="137"/>
                    <a:pt x="5204" y="114"/>
                  </a:cubicBezTo>
                  <a:cubicBezTo>
                    <a:pt x="5204" y="92"/>
                    <a:pt x="5182" y="69"/>
                    <a:pt x="5182" y="46"/>
                  </a:cubicBezTo>
                  <a:cubicBezTo>
                    <a:pt x="5159" y="23"/>
                    <a:pt x="5136" y="23"/>
                    <a:pt x="5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5"/>
            <p:cNvSpPr/>
            <p:nvPr/>
          </p:nvSpPr>
          <p:spPr>
            <a:xfrm>
              <a:off x="6695400" y="2320250"/>
              <a:ext cx="144375" cy="232825"/>
            </a:xfrm>
            <a:custGeom>
              <a:avLst/>
              <a:gdLst/>
              <a:ahLst/>
              <a:cxnLst/>
              <a:rect l="l" t="t" r="r" b="b"/>
              <a:pathLst>
                <a:path w="5775" h="9313" extrusionOk="0">
                  <a:moveTo>
                    <a:pt x="4417" y="2833"/>
                  </a:moveTo>
                  <a:cubicBezTo>
                    <a:pt x="4405" y="2839"/>
                    <a:pt x="4405" y="2853"/>
                    <a:pt x="4405" y="2853"/>
                  </a:cubicBezTo>
                  <a:cubicBezTo>
                    <a:pt x="4409" y="2846"/>
                    <a:pt x="4413" y="2840"/>
                    <a:pt x="4417" y="2833"/>
                  </a:cubicBezTo>
                  <a:close/>
                  <a:moveTo>
                    <a:pt x="5684" y="0"/>
                  </a:moveTo>
                  <a:cubicBezTo>
                    <a:pt x="5661" y="0"/>
                    <a:pt x="5661" y="0"/>
                    <a:pt x="5638" y="23"/>
                  </a:cubicBezTo>
                  <a:cubicBezTo>
                    <a:pt x="5615" y="23"/>
                    <a:pt x="5592" y="46"/>
                    <a:pt x="5592" y="68"/>
                  </a:cubicBezTo>
                  <a:cubicBezTo>
                    <a:pt x="5321" y="1043"/>
                    <a:pt x="4914" y="1949"/>
                    <a:pt x="4417" y="2833"/>
                  </a:cubicBezTo>
                  <a:lnTo>
                    <a:pt x="4417" y="2833"/>
                  </a:lnTo>
                  <a:cubicBezTo>
                    <a:pt x="4420" y="2831"/>
                    <a:pt x="4424" y="2830"/>
                    <a:pt x="4428" y="2830"/>
                  </a:cubicBezTo>
                  <a:cubicBezTo>
                    <a:pt x="3858" y="3835"/>
                    <a:pt x="3196" y="4793"/>
                    <a:pt x="2557" y="5729"/>
                  </a:cubicBezTo>
                  <a:cubicBezTo>
                    <a:pt x="2237" y="6186"/>
                    <a:pt x="1895" y="6642"/>
                    <a:pt x="1598" y="7099"/>
                  </a:cubicBezTo>
                  <a:cubicBezTo>
                    <a:pt x="1256" y="7578"/>
                    <a:pt x="913" y="8057"/>
                    <a:pt x="548" y="8514"/>
                  </a:cubicBezTo>
                  <a:cubicBezTo>
                    <a:pt x="388" y="8742"/>
                    <a:pt x="206" y="8948"/>
                    <a:pt x="23" y="9153"/>
                  </a:cubicBezTo>
                  <a:cubicBezTo>
                    <a:pt x="0" y="9176"/>
                    <a:pt x="0" y="9199"/>
                    <a:pt x="0" y="9221"/>
                  </a:cubicBezTo>
                  <a:cubicBezTo>
                    <a:pt x="0" y="9244"/>
                    <a:pt x="23" y="9267"/>
                    <a:pt x="23" y="9290"/>
                  </a:cubicBezTo>
                  <a:cubicBezTo>
                    <a:pt x="46" y="9313"/>
                    <a:pt x="69" y="9313"/>
                    <a:pt x="114" y="9313"/>
                  </a:cubicBezTo>
                  <a:cubicBezTo>
                    <a:pt x="137" y="9313"/>
                    <a:pt x="160" y="9290"/>
                    <a:pt x="160" y="9267"/>
                  </a:cubicBezTo>
                  <a:cubicBezTo>
                    <a:pt x="571" y="8833"/>
                    <a:pt x="913" y="8377"/>
                    <a:pt x="1256" y="7898"/>
                  </a:cubicBezTo>
                  <a:cubicBezTo>
                    <a:pt x="1438" y="7669"/>
                    <a:pt x="1598" y="7418"/>
                    <a:pt x="1758" y="7190"/>
                  </a:cubicBezTo>
                  <a:cubicBezTo>
                    <a:pt x="1917" y="6962"/>
                    <a:pt x="2077" y="6733"/>
                    <a:pt x="2237" y="6505"/>
                  </a:cubicBezTo>
                  <a:cubicBezTo>
                    <a:pt x="2899" y="5569"/>
                    <a:pt x="3561" y="4634"/>
                    <a:pt x="4154" y="3675"/>
                  </a:cubicBezTo>
                  <a:cubicBezTo>
                    <a:pt x="4497" y="3104"/>
                    <a:pt x="4816" y="2534"/>
                    <a:pt x="5090" y="1940"/>
                  </a:cubicBezTo>
                  <a:cubicBezTo>
                    <a:pt x="5364" y="1370"/>
                    <a:pt x="5592" y="753"/>
                    <a:pt x="5775" y="137"/>
                  </a:cubicBezTo>
                  <a:cubicBezTo>
                    <a:pt x="5775" y="114"/>
                    <a:pt x="5775" y="91"/>
                    <a:pt x="5775" y="68"/>
                  </a:cubicBezTo>
                  <a:cubicBezTo>
                    <a:pt x="5752" y="46"/>
                    <a:pt x="5729" y="23"/>
                    <a:pt x="5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5"/>
            <p:cNvSpPr/>
            <p:nvPr/>
          </p:nvSpPr>
          <p:spPr>
            <a:xfrm>
              <a:off x="6843175" y="1766150"/>
              <a:ext cx="271650" cy="227150"/>
            </a:xfrm>
            <a:custGeom>
              <a:avLst/>
              <a:gdLst/>
              <a:ahLst/>
              <a:cxnLst/>
              <a:rect l="l" t="t" r="r" b="b"/>
              <a:pathLst>
                <a:path w="10866" h="9086" extrusionOk="0">
                  <a:moveTo>
                    <a:pt x="4657" y="1"/>
                  </a:moveTo>
                  <a:cubicBezTo>
                    <a:pt x="4224" y="1"/>
                    <a:pt x="3790" y="46"/>
                    <a:pt x="3356" y="160"/>
                  </a:cubicBezTo>
                  <a:cubicBezTo>
                    <a:pt x="2968" y="252"/>
                    <a:pt x="2557" y="389"/>
                    <a:pt x="2192" y="594"/>
                  </a:cubicBezTo>
                  <a:cubicBezTo>
                    <a:pt x="1804" y="800"/>
                    <a:pt x="1462" y="1051"/>
                    <a:pt x="1142" y="1325"/>
                  </a:cubicBezTo>
                  <a:cubicBezTo>
                    <a:pt x="914" y="1553"/>
                    <a:pt x="686" y="1781"/>
                    <a:pt x="480" y="2032"/>
                  </a:cubicBezTo>
                  <a:cubicBezTo>
                    <a:pt x="298" y="2260"/>
                    <a:pt x="138" y="2511"/>
                    <a:pt x="1" y="2763"/>
                  </a:cubicBezTo>
                  <a:lnTo>
                    <a:pt x="115" y="2763"/>
                  </a:lnTo>
                  <a:cubicBezTo>
                    <a:pt x="115" y="2740"/>
                    <a:pt x="138" y="2740"/>
                    <a:pt x="138" y="2740"/>
                  </a:cubicBezTo>
                  <a:lnTo>
                    <a:pt x="229" y="2740"/>
                  </a:lnTo>
                  <a:cubicBezTo>
                    <a:pt x="480" y="2329"/>
                    <a:pt x="777" y="1941"/>
                    <a:pt x="1119" y="1598"/>
                  </a:cubicBezTo>
                  <a:lnTo>
                    <a:pt x="1142" y="1598"/>
                  </a:lnTo>
                  <a:cubicBezTo>
                    <a:pt x="1462" y="1302"/>
                    <a:pt x="1804" y="1028"/>
                    <a:pt x="2192" y="822"/>
                  </a:cubicBezTo>
                  <a:cubicBezTo>
                    <a:pt x="2557" y="617"/>
                    <a:pt x="2968" y="457"/>
                    <a:pt x="3379" y="343"/>
                  </a:cubicBezTo>
                  <a:cubicBezTo>
                    <a:pt x="3809" y="253"/>
                    <a:pt x="4261" y="207"/>
                    <a:pt x="4713" y="206"/>
                  </a:cubicBezTo>
                  <a:lnTo>
                    <a:pt x="4713" y="206"/>
                  </a:lnTo>
                  <a:cubicBezTo>
                    <a:pt x="5258" y="207"/>
                    <a:pt x="5802" y="298"/>
                    <a:pt x="6324" y="434"/>
                  </a:cubicBezTo>
                  <a:cubicBezTo>
                    <a:pt x="6689" y="526"/>
                    <a:pt x="7031" y="663"/>
                    <a:pt x="7374" y="800"/>
                  </a:cubicBezTo>
                  <a:cubicBezTo>
                    <a:pt x="7739" y="959"/>
                    <a:pt x="8081" y="1165"/>
                    <a:pt x="8423" y="1347"/>
                  </a:cubicBezTo>
                  <a:lnTo>
                    <a:pt x="8401" y="1347"/>
                  </a:lnTo>
                  <a:cubicBezTo>
                    <a:pt x="8880" y="1621"/>
                    <a:pt x="9314" y="1941"/>
                    <a:pt x="9702" y="2329"/>
                  </a:cubicBezTo>
                  <a:cubicBezTo>
                    <a:pt x="9930" y="2557"/>
                    <a:pt x="10113" y="2808"/>
                    <a:pt x="10272" y="3082"/>
                  </a:cubicBezTo>
                  <a:cubicBezTo>
                    <a:pt x="10272" y="3105"/>
                    <a:pt x="10272" y="3105"/>
                    <a:pt x="10272" y="3105"/>
                  </a:cubicBezTo>
                  <a:cubicBezTo>
                    <a:pt x="10386" y="3333"/>
                    <a:pt x="10501" y="3561"/>
                    <a:pt x="10546" y="3813"/>
                  </a:cubicBezTo>
                  <a:cubicBezTo>
                    <a:pt x="10636" y="4128"/>
                    <a:pt x="10660" y="4488"/>
                    <a:pt x="10660" y="4826"/>
                  </a:cubicBezTo>
                  <a:lnTo>
                    <a:pt x="10660" y="4826"/>
                  </a:lnTo>
                  <a:cubicBezTo>
                    <a:pt x="10659" y="5302"/>
                    <a:pt x="10568" y="5779"/>
                    <a:pt x="10455" y="6255"/>
                  </a:cubicBezTo>
                  <a:cubicBezTo>
                    <a:pt x="10364" y="6574"/>
                    <a:pt x="10227" y="6917"/>
                    <a:pt x="10090" y="7236"/>
                  </a:cubicBezTo>
                  <a:cubicBezTo>
                    <a:pt x="9953" y="7556"/>
                    <a:pt x="9770" y="7898"/>
                    <a:pt x="9588" y="8218"/>
                  </a:cubicBezTo>
                  <a:lnTo>
                    <a:pt x="9610" y="8195"/>
                  </a:lnTo>
                  <a:lnTo>
                    <a:pt x="9610" y="8195"/>
                  </a:lnTo>
                  <a:cubicBezTo>
                    <a:pt x="9451" y="8423"/>
                    <a:pt x="9314" y="8651"/>
                    <a:pt x="9154" y="8857"/>
                  </a:cubicBezTo>
                  <a:cubicBezTo>
                    <a:pt x="9200" y="8948"/>
                    <a:pt x="9222" y="9017"/>
                    <a:pt x="9245" y="9085"/>
                  </a:cubicBezTo>
                  <a:cubicBezTo>
                    <a:pt x="9519" y="8697"/>
                    <a:pt x="9770" y="8286"/>
                    <a:pt x="9998" y="7875"/>
                  </a:cubicBezTo>
                  <a:cubicBezTo>
                    <a:pt x="10272" y="7373"/>
                    <a:pt x="10478" y="6848"/>
                    <a:pt x="10638" y="6300"/>
                  </a:cubicBezTo>
                  <a:cubicBezTo>
                    <a:pt x="10706" y="6027"/>
                    <a:pt x="10774" y="5753"/>
                    <a:pt x="10797" y="5479"/>
                  </a:cubicBezTo>
                  <a:cubicBezTo>
                    <a:pt x="10843" y="5205"/>
                    <a:pt x="10866" y="4908"/>
                    <a:pt x="10843" y="4634"/>
                  </a:cubicBezTo>
                  <a:cubicBezTo>
                    <a:pt x="10843" y="4360"/>
                    <a:pt x="10820" y="4086"/>
                    <a:pt x="10752" y="3835"/>
                  </a:cubicBezTo>
                  <a:cubicBezTo>
                    <a:pt x="10706" y="3607"/>
                    <a:pt x="10615" y="3379"/>
                    <a:pt x="10523" y="3151"/>
                  </a:cubicBezTo>
                  <a:cubicBezTo>
                    <a:pt x="10113" y="2306"/>
                    <a:pt x="9359" y="1690"/>
                    <a:pt x="8560" y="1210"/>
                  </a:cubicBezTo>
                  <a:cubicBezTo>
                    <a:pt x="8127" y="959"/>
                    <a:pt x="7716" y="731"/>
                    <a:pt x="7259" y="549"/>
                  </a:cubicBezTo>
                  <a:cubicBezTo>
                    <a:pt x="6826" y="366"/>
                    <a:pt x="6392" y="229"/>
                    <a:pt x="5936" y="138"/>
                  </a:cubicBezTo>
                  <a:cubicBezTo>
                    <a:pt x="5525" y="46"/>
                    <a:pt x="5091" y="1"/>
                    <a:pt x="4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5"/>
            <p:cNvSpPr/>
            <p:nvPr/>
          </p:nvSpPr>
          <p:spPr>
            <a:xfrm>
              <a:off x="6871150" y="18061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0"/>
                  </a:moveTo>
                  <a:lnTo>
                    <a:pt x="0" y="23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5"/>
            <p:cNvSpPr/>
            <p:nvPr/>
          </p:nvSpPr>
          <p:spPr>
            <a:xfrm>
              <a:off x="7099975" y="1843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5"/>
            <p:cNvSpPr/>
            <p:nvPr/>
          </p:nvSpPr>
          <p:spPr>
            <a:xfrm>
              <a:off x="6871150" y="180610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5"/>
            <p:cNvSpPr/>
            <p:nvPr/>
          </p:nvSpPr>
          <p:spPr>
            <a:xfrm>
              <a:off x="7099975" y="1843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5"/>
            <p:cNvSpPr/>
            <p:nvPr/>
          </p:nvSpPr>
          <p:spPr>
            <a:xfrm>
              <a:off x="6882550" y="1796975"/>
              <a:ext cx="196900" cy="162650"/>
            </a:xfrm>
            <a:custGeom>
              <a:avLst/>
              <a:gdLst/>
              <a:ahLst/>
              <a:cxnLst/>
              <a:rect l="l" t="t" r="r" b="b"/>
              <a:pathLst>
                <a:path w="7876" h="6506" extrusionOk="0">
                  <a:moveTo>
                    <a:pt x="7493" y="4863"/>
                  </a:moveTo>
                  <a:cubicBezTo>
                    <a:pt x="7488" y="4865"/>
                    <a:pt x="7488" y="4870"/>
                    <a:pt x="7488" y="4885"/>
                  </a:cubicBezTo>
                  <a:cubicBezTo>
                    <a:pt x="7489" y="4878"/>
                    <a:pt x="7491" y="4870"/>
                    <a:pt x="7493" y="4863"/>
                  </a:cubicBezTo>
                  <a:close/>
                  <a:moveTo>
                    <a:pt x="3653" y="0"/>
                  </a:moveTo>
                  <a:cubicBezTo>
                    <a:pt x="3333" y="0"/>
                    <a:pt x="3037" y="23"/>
                    <a:pt x="2740" y="92"/>
                  </a:cubicBezTo>
                  <a:cubicBezTo>
                    <a:pt x="2192" y="206"/>
                    <a:pt x="1644" y="434"/>
                    <a:pt x="1165" y="731"/>
                  </a:cubicBezTo>
                  <a:cubicBezTo>
                    <a:pt x="731" y="1027"/>
                    <a:pt x="343" y="1370"/>
                    <a:pt x="1" y="1781"/>
                  </a:cubicBezTo>
                  <a:cubicBezTo>
                    <a:pt x="47" y="1803"/>
                    <a:pt x="92" y="1803"/>
                    <a:pt x="138" y="1826"/>
                  </a:cubicBezTo>
                  <a:cubicBezTo>
                    <a:pt x="161" y="1826"/>
                    <a:pt x="183" y="1849"/>
                    <a:pt x="206" y="1849"/>
                  </a:cubicBezTo>
                  <a:cubicBezTo>
                    <a:pt x="320" y="1712"/>
                    <a:pt x="435" y="1598"/>
                    <a:pt x="572" y="1461"/>
                  </a:cubicBezTo>
                  <a:cubicBezTo>
                    <a:pt x="868" y="1164"/>
                    <a:pt x="1188" y="936"/>
                    <a:pt x="1553" y="731"/>
                  </a:cubicBezTo>
                  <a:lnTo>
                    <a:pt x="1576" y="731"/>
                  </a:lnTo>
                  <a:cubicBezTo>
                    <a:pt x="1895" y="548"/>
                    <a:pt x="2238" y="411"/>
                    <a:pt x="2603" y="320"/>
                  </a:cubicBezTo>
                  <a:cubicBezTo>
                    <a:pt x="2964" y="230"/>
                    <a:pt x="3325" y="184"/>
                    <a:pt x="3686" y="183"/>
                  </a:cubicBezTo>
                  <a:lnTo>
                    <a:pt x="3686" y="183"/>
                  </a:lnTo>
                  <a:cubicBezTo>
                    <a:pt x="4047" y="184"/>
                    <a:pt x="4387" y="252"/>
                    <a:pt x="4726" y="343"/>
                  </a:cubicBezTo>
                  <a:cubicBezTo>
                    <a:pt x="5091" y="434"/>
                    <a:pt x="5410" y="571"/>
                    <a:pt x="5730" y="753"/>
                  </a:cubicBezTo>
                  <a:cubicBezTo>
                    <a:pt x="6050" y="959"/>
                    <a:pt x="6369" y="1187"/>
                    <a:pt x="6620" y="1484"/>
                  </a:cubicBezTo>
                  <a:lnTo>
                    <a:pt x="6620" y="1461"/>
                  </a:lnTo>
                  <a:cubicBezTo>
                    <a:pt x="6871" y="1712"/>
                    <a:pt x="7077" y="1986"/>
                    <a:pt x="7259" y="2306"/>
                  </a:cubicBezTo>
                  <a:cubicBezTo>
                    <a:pt x="7396" y="2534"/>
                    <a:pt x="7488" y="2785"/>
                    <a:pt x="7556" y="3036"/>
                  </a:cubicBezTo>
                  <a:cubicBezTo>
                    <a:pt x="7556" y="3036"/>
                    <a:pt x="7556" y="3059"/>
                    <a:pt x="7556" y="3059"/>
                  </a:cubicBezTo>
                  <a:cubicBezTo>
                    <a:pt x="7623" y="3306"/>
                    <a:pt x="7647" y="3575"/>
                    <a:pt x="7647" y="3844"/>
                  </a:cubicBezTo>
                  <a:lnTo>
                    <a:pt x="7647" y="3844"/>
                  </a:lnTo>
                  <a:cubicBezTo>
                    <a:pt x="7646" y="4177"/>
                    <a:pt x="7581" y="4530"/>
                    <a:pt x="7493" y="4863"/>
                  </a:cubicBezTo>
                  <a:lnTo>
                    <a:pt x="7493" y="4863"/>
                  </a:lnTo>
                  <a:cubicBezTo>
                    <a:pt x="7497" y="4862"/>
                    <a:pt x="7502" y="4862"/>
                    <a:pt x="7510" y="4862"/>
                  </a:cubicBezTo>
                  <a:cubicBezTo>
                    <a:pt x="7351" y="5364"/>
                    <a:pt x="7122" y="5866"/>
                    <a:pt x="6848" y="6323"/>
                  </a:cubicBezTo>
                  <a:cubicBezTo>
                    <a:pt x="6848" y="6323"/>
                    <a:pt x="6852" y="6323"/>
                    <a:pt x="6855" y="6322"/>
                  </a:cubicBezTo>
                  <a:lnTo>
                    <a:pt x="6855" y="6322"/>
                  </a:lnTo>
                  <a:cubicBezTo>
                    <a:pt x="6848" y="6335"/>
                    <a:pt x="6848" y="6346"/>
                    <a:pt x="6848" y="6346"/>
                  </a:cubicBezTo>
                  <a:cubicBezTo>
                    <a:pt x="6871" y="6391"/>
                    <a:pt x="6894" y="6414"/>
                    <a:pt x="6917" y="6460"/>
                  </a:cubicBezTo>
                  <a:cubicBezTo>
                    <a:pt x="6940" y="6483"/>
                    <a:pt x="6963" y="6483"/>
                    <a:pt x="6963" y="6505"/>
                  </a:cubicBezTo>
                  <a:cubicBezTo>
                    <a:pt x="7031" y="6391"/>
                    <a:pt x="7122" y="6254"/>
                    <a:pt x="7191" y="6140"/>
                  </a:cubicBezTo>
                  <a:cubicBezTo>
                    <a:pt x="7419" y="5684"/>
                    <a:pt x="7625" y="5227"/>
                    <a:pt x="7739" y="4725"/>
                  </a:cubicBezTo>
                  <a:cubicBezTo>
                    <a:pt x="7853" y="4246"/>
                    <a:pt x="7876" y="3766"/>
                    <a:pt x="7807" y="3287"/>
                  </a:cubicBezTo>
                  <a:cubicBezTo>
                    <a:pt x="7761" y="3036"/>
                    <a:pt x="7693" y="2785"/>
                    <a:pt x="7602" y="2557"/>
                  </a:cubicBezTo>
                  <a:cubicBezTo>
                    <a:pt x="7510" y="2328"/>
                    <a:pt x="7373" y="2100"/>
                    <a:pt x="7214" y="1872"/>
                  </a:cubicBezTo>
                  <a:cubicBezTo>
                    <a:pt x="7077" y="1667"/>
                    <a:pt x="6917" y="1484"/>
                    <a:pt x="6757" y="1324"/>
                  </a:cubicBezTo>
                  <a:cubicBezTo>
                    <a:pt x="6597" y="1164"/>
                    <a:pt x="6438" y="1005"/>
                    <a:pt x="6255" y="868"/>
                  </a:cubicBezTo>
                  <a:cubicBezTo>
                    <a:pt x="5913" y="617"/>
                    <a:pt x="5547" y="411"/>
                    <a:pt x="5137" y="274"/>
                  </a:cubicBezTo>
                  <a:cubicBezTo>
                    <a:pt x="4657" y="92"/>
                    <a:pt x="4155" y="0"/>
                    <a:pt x="36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5"/>
            <p:cNvSpPr/>
            <p:nvPr/>
          </p:nvSpPr>
          <p:spPr>
            <a:xfrm>
              <a:off x="6921350" y="1815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5"/>
            <p:cNvSpPr/>
            <p:nvPr/>
          </p:nvSpPr>
          <p:spPr>
            <a:xfrm>
              <a:off x="6896825" y="1833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5"/>
            <p:cNvSpPr/>
            <p:nvPr/>
          </p:nvSpPr>
          <p:spPr>
            <a:xfrm>
              <a:off x="6896250" y="183350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5"/>
            <p:cNvSpPr/>
            <p:nvPr/>
          </p:nvSpPr>
          <p:spPr>
            <a:xfrm>
              <a:off x="6888275" y="1987000"/>
              <a:ext cx="265350" cy="591750"/>
            </a:xfrm>
            <a:custGeom>
              <a:avLst/>
              <a:gdLst/>
              <a:ahLst/>
              <a:cxnLst/>
              <a:rect l="l" t="t" r="r" b="b"/>
              <a:pathLst>
                <a:path w="10614" h="23670" extrusionOk="0">
                  <a:moveTo>
                    <a:pt x="7601" y="0"/>
                  </a:moveTo>
                  <a:cubicBezTo>
                    <a:pt x="7555" y="0"/>
                    <a:pt x="7510" y="23"/>
                    <a:pt x="7510" y="69"/>
                  </a:cubicBezTo>
                  <a:cubicBezTo>
                    <a:pt x="7487" y="114"/>
                    <a:pt x="7510" y="160"/>
                    <a:pt x="7555" y="183"/>
                  </a:cubicBezTo>
                  <a:cubicBezTo>
                    <a:pt x="7669" y="228"/>
                    <a:pt x="7784" y="297"/>
                    <a:pt x="7898" y="342"/>
                  </a:cubicBezTo>
                  <a:cubicBezTo>
                    <a:pt x="8194" y="502"/>
                    <a:pt x="8445" y="685"/>
                    <a:pt x="8697" y="890"/>
                  </a:cubicBezTo>
                  <a:cubicBezTo>
                    <a:pt x="8925" y="1119"/>
                    <a:pt x="9153" y="1370"/>
                    <a:pt x="9336" y="1643"/>
                  </a:cubicBezTo>
                  <a:lnTo>
                    <a:pt x="9313" y="1643"/>
                  </a:lnTo>
                  <a:cubicBezTo>
                    <a:pt x="9336" y="1643"/>
                    <a:pt x="9336" y="1666"/>
                    <a:pt x="9336" y="1666"/>
                  </a:cubicBezTo>
                  <a:cubicBezTo>
                    <a:pt x="9564" y="2054"/>
                    <a:pt x="9747" y="2465"/>
                    <a:pt x="9883" y="2876"/>
                  </a:cubicBezTo>
                  <a:cubicBezTo>
                    <a:pt x="10043" y="3378"/>
                    <a:pt x="10135" y="3880"/>
                    <a:pt x="10226" y="4383"/>
                  </a:cubicBezTo>
                  <a:cubicBezTo>
                    <a:pt x="10272" y="4679"/>
                    <a:pt x="10294" y="4976"/>
                    <a:pt x="10317" y="5296"/>
                  </a:cubicBezTo>
                  <a:cubicBezTo>
                    <a:pt x="10340" y="5638"/>
                    <a:pt x="10386" y="6003"/>
                    <a:pt x="10386" y="6345"/>
                  </a:cubicBezTo>
                  <a:cubicBezTo>
                    <a:pt x="10386" y="6345"/>
                    <a:pt x="10386" y="6345"/>
                    <a:pt x="10386" y="6323"/>
                  </a:cubicBezTo>
                  <a:lnTo>
                    <a:pt x="10386" y="6323"/>
                  </a:lnTo>
                  <a:cubicBezTo>
                    <a:pt x="10500" y="8514"/>
                    <a:pt x="10317" y="10682"/>
                    <a:pt x="9838" y="12805"/>
                  </a:cubicBezTo>
                  <a:cubicBezTo>
                    <a:pt x="9838" y="12805"/>
                    <a:pt x="9838" y="12805"/>
                    <a:pt x="9838" y="12782"/>
                  </a:cubicBezTo>
                  <a:cubicBezTo>
                    <a:pt x="9610" y="13832"/>
                    <a:pt x="9290" y="14859"/>
                    <a:pt x="8925" y="15864"/>
                  </a:cubicBezTo>
                  <a:cubicBezTo>
                    <a:pt x="8628" y="16617"/>
                    <a:pt x="8286" y="17370"/>
                    <a:pt x="7921" y="18101"/>
                  </a:cubicBezTo>
                  <a:cubicBezTo>
                    <a:pt x="7373" y="19128"/>
                    <a:pt x="6711" y="20109"/>
                    <a:pt x="5935" y="20976"/>
                  </a:cubicBezTo>
                  <a:cubicBezTo>
                    <a:pt x="5935" y="20954"/>
                    <a:pt x="5935" y="20954"/>
                    <a:pt x="5935" y="20954"/>
                  </a:cubicBezTo>
                  <a:cubicBezTo>
                    <a:pt x="5433" y="21501"/>
                    <a:pt x="4862" y="22004"/>
                    <a:pt x="4223" y="22414"/>
                  </a:cubicBezTo>
                  <a:cubicBezTo>
                    <a:pt x="3721" y="22734"/>
                    <a:pt x="3196" y="22985"/>
                    <a:pt x="2625" y="23168"/>
                  </a:cubicBezTo>
                  <a:lnTo>
                    <a:pt x="2648" y="23168"/>
                  </a:lnTo>
                  <a:cubicBezTo>
                    <a:pt x="2123" y="23327"/>
                    <a:pt x="1552" y="23442"/>
                    <a:pt x="1004" y="23464"/>
                  </a:cubicBezTo>
                  <a:lnTo>
                    <a:pt x="1027" y="23464"/>
                  </a:lnTo>
                  <a:cubicBezTo>
                    <a:pt x="936" y="23464"/>
                    <a:pt x="835" y="23475"/>
                    <a:pt x="736" y="23475"/>
                  </a:cubicBezTo>
                  <a:cubicBezTo>
                    <a:pt x="687" y="23475"/>
                    <a:pt x="639" y="23472"/>
                    <a:pt x="594" y="23464"/>
                  </a:cubicBezTo>
                  <a:cubicBezTo>
                    <a:pt x="434" y="23464"/>
                    <a:pt x="274" y="23442"/>
                    <a:pt x="114" y="23396"/>
                  </a:cubicBezTo>
                  <a:cubicBezTo>
                    <a:pt x="69" y="23464"/>
                    <a:pt x="46" y="23510"/>
                    <a:pt x="0" y="23556"/>
                  </a:cubicBezTo>
                  <a:cubicBezTo>
                    <a:pt x="0" y="23556"/>
                    <a:pt x="0" y="23579"/>
                    <a:pt x="0" y="23579"/>
                  </a:cubicBezTo>
                  <a:cubicBezTo>
                    <a:pt x="114" y="23601"/>
                    <a:pt x="206" y="23624"/>
                    <a:pt x="320" y="23647"/>
                  </a:cubicBezTo>
                  <a:cubicBezTo>
                    <a:pt x="502" y="23670"/>
                    <a:pt x="685" y="23670"/>
                    <a:pt x="867" y="23670"/>
                  </a:cubicBezTo>
                  <a:cubicBezTo>
                    <a:pt x="1187" y="23670"/>
                    <a:pt x="1484" y="23624"/>
                    <a:pt x="1781" y="23579"/>
                  </a:cubicBezTo>
                  <a:cubicBezTo>
                    <a:pt x="2305" y="23487"/>
                    <a:pt x="2830" y="23327"/>
                    <a:pt x="3310" y="23122"/>
                  </a:cubicBezTo>
                  <a:cubicBezTo>
                    <a:pt x="4291" y="22688"/>
                    <a:pt x="5159" y="22049"/>
                    <a:pt x="5889" y="21296"/>
                  </a:cubicBezTo>
                  <a:cubicBezTo>
                    <a:pt x="6642" y="20520"/>
                    <a:pt x="7281" y="19607"/>
                    <a:pt x="7806" y="18671"/>
                  </a:cubicBezTo>
                  <a:cubicBezTo>
                    <a:pt x="8354" y="17735"/>
                    <a:pt x="8811" y="16731"/>
                    <a:pt x="9199" y="15681"/>
                  </a:cubicBezTo>
                  <a:cubicBezTo>
                    <a:pt x="9678" y="14357"/>
                    <a:pt x="10043" y="12965"/>
                    <a:pt x="10272" y="11572"/>
                  </a:cubicBezTo>
                  <a:cubicBezTo>
                    <a:pt x="10523" y="10157"/>
                    <a:pt x="10614" y="8719"/>
                    <a:pt x="10614" y="7281"/>
                  </a:cubicBezTo>
                  <a:cubicBezTo>
                    <a:pt x="10614" y="6574"/>
                    <a:pt x="10568" y="5866"/>
                    <a:pt x="10500" y="5159"/>
                  </a:cubicBezTo>
                  <a:cubicBezTo>
                    <a:pt x="10454" y="4588"/>
                    <a:pt x="10386" y="4017"/>
                    <a:pt x="10249" y="3447"/>
                  </a:cubicBezTo>
                  <a:cubicBezTo>
                    <a:pt x="10135" y="2922"/>
                    <a:pt x="9952" y="2420"/>
                    <a:pt x="9724" y="1963"/>
                  </a:cubicBezTo>
                  <a:cubicBezTo>
                    <a:pt x="9495" y="1507"/>
                    <a:pt x="9199" y="1096"/>
                    <a:pt x="8811" y="753"/>
                  </a:cubicBezTo>
                  <a:cubicBezTo>
                    <a:pt x="8651" y="594"/>
                    <a:pt x="8468" y="457"/>
                    <a:pt x="8286" y="342"/>
                  </a:cubicBezTo>
                  <a:cubicBezTo>
                    <a:pt x="8080" y="205"/>
                    <a:pt x="7852" y="91"/>
                    <a:pt x="7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5"/>
            <p:cNvSpPr/>
            <p:nvPr/>
          </p:nvSpPr>
          <p:spPr>
            <a:xfrm>
              <a:off x="7121650" y="202807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0"/>
                    <a:pt x="1" y="0"/>
                  </a:cubicBezTo>
                  <a:cubicBezTo>
                    <a:pt x="1" y="0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5"/>
            <p:cNvSpPr/>
            <p:nvPr/>
          </p:nvSpPr>
          <p:spPr>
            <a:xfrm>
              <a:off x="7086275" y="243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5"/>
            <p:cNvSpPr/>
            <p:nvPr/>
          </p:nvSpPr>
          <p:spPr>
            <a:xfrm>
              <a:off x="7086275" y="24389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4"/>
                  </a:moveTo>
                  <a:cubicBezTo>
                    <a:pt x="1" y="24"/>
                    <a:pt x="1" y="1"/>
                    <a:pt x="1" y="1"/>
                  </a:cubicBez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5"/>
            <p:cNvSpPr/>
            <p:nvPr/>
          </p:nvSpPr>
          <p:spPr>
            <a:xfrm>
              <a:off x="6927075" y="2036075"/>
              <a:ext cx="187175" cy="486750"/>
            </a:xfrm>
            <a:custGeom>
              <a:avLst/>
              <a:gdLst/>
              <a:ahLst/>
              <a:cxnLst/>
              <a:rect l="l" t="t" r="r" b="b"/>
              <a:pathLst>
                <a:path w="7487" h="19470" extrusionOk="0">
                  <a:moveTo>
                    <a:pt x="6551" y="0"/>
                  </a:moveTo>
                  <a:cubicBezTo>
                    <a:pt x="6574" y="46"/>
                    <a:pt x="6574" y="91"/>
                    <a:pt x="6597" y="114"/>
                  </a:cubicBezTo>
                  <a:cubicBezTo>
                    <a:pt x="6597" y="183"/>
                    <a:pt x="6620" y="274"/>
                    <a:pt x="6620" y="342"/>
                  </a:cubicBezTo>
                  <a:cubicBezTo>
                    <a:pt x="6642" y="365"/>
                    <a:pt x="6642" y="388"/>
                    <a:pt x="6642" y="411"/>
                  </a:cubicBezTo>
                  <a:cubicBezTo>
                    <a:pt x="6779" y="616"/>
                    <a:pt x="6848" y="822"/>
                    <a:pt x="6916" y="1027"/>
                  </a:cubicBezTo>
                  <a:cubicBezTo>
                    <a:pt x="6939" y="1027"/>
                    <a:pt x="6939" y="1027"/>
                    <a:pt x="6939" y="1050"/>
                  </a:cubicBezTo>
                  <a:cubicBezTo>
                    <a:pt x="7076" y="1507"/>
                    <a:pt x="7145" y="1963"/>
                    <a:pt x="7167" y="2442"/>
                  </a:cubicBezTo>
                  <a:cubicBezTo>
                    <a:pt x="7190" y="2671"/>
                    <a:pt x="7213" y="2899"/>
                    <a:pt x="7213" y="3127"/>
                  </a:cubicBezTo>
                  <a:cubicBezTo>
                    <a:pt x="7236" y="3401"/>
                    <a:pt x="7259" y="3675"/>
                    <a:pt x="7282" y="3949"/>
                  </a:cubicBezTo>
                  <a:cubicBezTo>
                    <a:pt x="7350" y="5547"/>
                    <a:pt x="7145" y="7167"/>
                    <a:pt x="6802" y="8742"/>
                  </a:cubicBezTo>
                  <a:cubicBezTo>
                    <a:pt x="6802" y="8719"/>
                    <a:pt x="6802" y="8719"/>
                    <a:pt x="6802" y="8696"/>
                  </a:cubicBezTo>
                  <a:cubicBezTo>
                    <a:pt x="6688" y="9221"/>
                    <a:pt x="6574" y="9724"/>
                    <a:pt x="6414" y="10226"/>
                  </a:cubicBezTo>
                  <a:cubicBezTo>
                    <a:pt x="6300" y="10705"/>
                    <a:pt x="6140" y="11184"/>
                    <a:pt x="5980" y="11664"/>
                  </a:cubicBezTo>
                  <a:cubicBezTo>
                    <a:pt x="5661" y="12622"/>
                    <a:pt x="5273" y="13558"/>
                    <a:pt x="4794" y="14448"/>
                  </a:cubicBezTo>
                  <a:cubicBezTo>
                    <a:pt x="4269" y="15430"/>
                    <a:pt x="3652" y="16366"/>
                    <a:pt x="2899" y="17187"/>
                  </a:cubicBezTo>
                  <a:cubicBezTo>
                    <a:pt x="2625" y="17461"/>
                    <a:pt x="2374" y="17712"/>
                    <a:pt x="2077" y="17964"/>
                  </a:cubicBezTo>
                  <a:cubicBezTo>
                    <a:pt x="1803" y="18215"/>
                    <a:pt x="1507" y="18420"/>
                    <a:pt x="1187" y="18625"/>
                  </a:cubicBezTo>
                  <a:cubicBezTo>
                    <a:pt x="890" y="18831"/>
                    <a:pt x="571" y="18991"/>
                    <a:pt x="251" y="19150"/>
                  </a:cubicBezTo>
                  <a:cubicBezTo>
                    <a:pt x="229" y="19150"/>
                    <a:pt x="206" y="19173"/>
                    <a:pt x="183" y="19173"/>
                  </a:cubicBezTo>
                  <a:cubicBezTo>
                    <a:pt x="160" y="19219"/>
                    <a:pt x="137" y="19265"/>
                    <a:pt x="114" y="19310"/>
                  </a:cubicBezTo>
                  <a:cubicBezTo>
                    <a:pt x="69" y="19356"/>
                    <a:pt x="23" y="19424"/>
                    <a:pt x="0" y="19470"/>
                  </a:cubicBezTo>
                  <a:cubicBezTo>
                    <a:pt x="251" y="19379"/>
                    <a:pt x="480" y="19265"/>
                    <a:pt x="731" y="19128"/>
                  </a:cubicBezTo>
                  <a:cubicBezTo>
                    <a:pt x="1164" y="18877"/>
                    <a:pt x="1598" y="18603"/>
                    <a:pt x="1986" y="18283"/>
                  </a:cubicBezTo>
                  <a:cubicBezTo>
                    <a:pt x="2397" y="17964"/>
                    <a:pt x="2785" y="17598"/>
                    <a:pt x="3127" y="17210"/>
                  </a:cubicBezTo>
                  <a:cubicBezTo>
                    <a:pt x="3493" y="16799"/>
                    <a:pt x="3835" y="16366"/>
                    <a:pt x="4132" y="15909"/>
                  </a:cubicBezTo>
                  <a:cubicBezTo>
                    <a:pt x="4748" y="15019"/>
                    <a:pt x="5250" y="14038"/>
                    <a:pt x="5684" y="13033"/>
                  </a:cubicBezTo>
                  <a:cubicBezTo>
                    <a:pt x="6095" y="12006"/>
                    <a:pt x="6437" y="10979"/>
                    <a:pt x="6711" y="9906"/>
                  </a:cubicBezTo>
                  <a:cubicBezTo>
                    <a:pt x="6871" y="9336"/>
                    <a:pt x="7008" y="8788"/>
                    <a:pt x="7122" y="8194"/>
                  </a:cubicBezTo>
                  <a:cubicBezTo>
                    <a:pt x="7236" y="7601"/>
                    <a:pt x="7327" y="6985"/>
                    <a:pt x="7396" y="6368"/>
                  </a:cubicBezTo>
                  <a:cubicBezTo>
                    <a:pt x="7464" y="5729"/>
                    <a:pt x="7487" y="5113"/>
                    <a:pt x="7487" y="4497"/>
                  </a:cubicBezTo>
                  <a:cubicBezTo>
                    <a:pt x="7487" y="4200"/>
                    <a:pt x="7464" y="3880"/>
                    <a:pt x="7441" y="3584"/>
                  </a:cubicBezTo>
                  <a:cubicBezTo>
                    <a:pt x="7441" y="3469"/>
                    <a:pt x="7441" y="3355"/>
                    <a:pt x="7418" y="3241"/>
                  </a:cubicBezTo>
                  <a:cubicBezTo>
                    <a:pt x="7418" y="3127"/>
                    <a:pt x="7418" y="3013"/>
                    <a:pt x="7396" y="2922"/>
                  </a:cubicBezTo>
                  <a:cubicBezTo>
                    <a:pt x="7373" y="2397"/>
                    <a:pt x="7327" y="1872"/>
                    <a:pt x="7213" y="1347"/>
                  </a:cubicBezTo>
                  <a:cubicBezTo>
                    <a:pt x="7099" y="867"/>
                    <a:pt x="6916" y="365"/>
                    <a:pt x="65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5"/>
            <p:cNvSpPr/>
            <p:nvPr/>
          </p:nvSpPr>
          <p:spPr>
            <a:xfrm>
              <a:off x="7100550" y="2062325"/>
              <a:ext cx="25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5"/>
            <p:cNvSpPr/>
            <p:nvPr/>
          </p:nvSpPr>
          <p:spPr>
            <a:xfrm>
              <a:off x="7109100" y="21342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5"/>
            <p:cNvSpPr/>
            <p:nvPr/>
          </p:nvSpPr>
          <p:spPr>
            <a:xfrm>
              <a:off x="7109100" y="2134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5"/>
            <p:cNvSpPr/>
            <p:nvPr/>
          </p:nvSpPr>
          <p:spPr>
            <a:xfrm>
              <a:off x="6998975" y="246575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0"/>
                  </a:moveTo>
                  <a:cubicBezTo>
                    <a:pt x="0" y="0"/>
                    <a:pt x="0" y="0"/>
                    <a:pt x="23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BB4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5"/>
            <p:cNvSpPr/>
            <p:nvPr/>
          </p:nvSpPr>
          <p:spPr>
            <a:xfrm>
              <a:off x="6976150" y="1871150"/>
              <a:ext cx="2300" cy="1750"/>
            </a:xfrm>
            <a:custGeom>
              <a:avLst/>
              <a:gdLst/>
              <a:ahLst/>
              <a:cxnLst/>
              <a:rect l="l" t="t" r="r" b="b"/>
              <a:pathLst>
                <a:path w="92" h="70" extrusionOk="0">
                  <a:moveTo>
                    <a:pt x="0" y="1"/>
                  </a:moveTo>
                  <a:cubicBezTo>
                    <a:pt x="23" y="23"/>
                    <a:pt x="69" y="46"/>
                    <a:pt x="92" y="69"/>
                  </a:cubicBezTo>
                  <a:cubicBezTo>
                    <a:pt x="92" y="46"/>
                    <a:pt x="69" y="23"/>
                    <a:pt x="46" y="23"/>
                  </a:cubicBezTo>
                  <a:cubicBezTo>
                    <a:pt x="23" y="1"/>
                    <a:pt x="23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5"/>
            <p:cNvSpPr/>
            <p:nvPr/>
          </p:nvSpPr>
          <p:spPr>
            <a:xfrm>
              <a:off x="6992125" y="1890550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0" y="1"/>
                  </a:moveTo>
                  <a:cubicBezTo>
                    <a:pt x="23" y="46"/>
                    <a:pt x="69" y="69"/>
                    <a:pt x="114" y="115"/>
                  </a:cubicBezTo>
                  <a:cubicBezTo>
                    <a:pt x="92" y="69"/>
                    <a:pt x="69" y="46"/>
                    <a:pt x="23" y="23"/>
                  </a:cubicBezTo>
                  <a:cubicBezTo>
                    <a:pt x="23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5"/>
            <p:cNvSpPr/>
            <p:nvPr/>
          </p:nvSpPr>
          <p:spPr>
            <a:xfrm>
              <a:off x="7009250" y="1904250"/>
              <a:ext cx="6850" cy="7450"/>
            </a:xfrm>
            <a:custGeom>
              <a:avLst/>
              <a:gdLst/>
              <a:ahLst/>
              <a:cxnLst/>
              <a:rect l="l" t="t" r="r" b="b"/>
              <a:pathLst>
                <a:path w="274" h="298" extrusionOk="0">
                  <a:moveTo>
                    <a:pt x="0" y="0"/>
                  </a:moveTo>
                  <a:cubicBezTo>
                    <a:pt x="46" y="46"/>
                    <a:pt x="91" y="69"/>
                    <a:pt x="137" y="115"/>
                  </a:cubicBezTo>
                  <a:cubicBezTo>
                    <a:pt x="183" y="183"/>
                    <a:pt x="228" y="229"/>
                    <a:pt x="274" y="297"/>
                  </a:cubicBezTo>
                  <a:cubicBezTo>
                    <a:pt x="228" y="206"/>
                    <a:pt x="160" y="137"/>
                    <a:pt x="91" y="46"/>
                  </a:cubicBezTo>
                  <a:cubicBezTo>
                    <a:pt x="69" y="46"/>
                    <a:pt x="23" y="23"/>
                    <a:pt x="0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5"/>
            <p:cNvSpPr/>
            <p:nvPr/>
          </p:nvSpPr>
          <p:spPr>
            <a:xfrm>
              <a:off x="6911650" y="1920800"/>
              <a:ext cx="159250" cy="552675"/>
            </a:xfrm>
            <a:custGeom>
              <a:avLst/>
              <a:gdLst/>
              <a:ahLst/>
              <a:cxnLst/>
              <a:rect l="l" t="t" r="r" b="b"/>
              <a:pathLst>
                <a:path w="6370" h="22107" extrusionOk="0">
                  <a:moveTo>
                    <a:pt x="4201" y="0"/>
                  </a:moveTo>
                  <a:cubicBezTo>
                    <a:pt x="4612" y="594"/>
                    <a:pt x="4931" y="1233"/>
                    <a:pt x="5228" y="1895"/>
                  </a:cubicBezTo>
                  <a:cubicBezTo>
                    <a:pt x="5639" y="2876"/>
                    <a:pt x="5890" y="3881"/>
                    <a:pt x="6027" y="4931"/>
                  </a:cubicBezTo>
                  <a:cubicBezTo>
                    <a:pt x="6027" y="4908"/>
                    <a:pt x="6027" y="4908"/>
                    <a:pt x="6027" y="4908"/>
                  </a:cubicBezTo>
                  <a:lnTo>
                    <a:pt x="6027" y="4908"/>
                  </a:lnTo>
                  <a:cubicBezTo>
                    <a:pt x="6232" y="6369"/>
                    <a:pt x="6187" y="7852"/>
                    <a:pt x="5981" y="9313"/>
                  </a:cubicBezTo>
                  <a:cubicBezTo>
                    <a:pt x="5992" y="9302"/>
                    <a:pt x="5998" y="9297"/>
                    <a:pt x="6001" y="9291"/>
                  </a:cubicBezTo>
                  <a:lnTo>
                    <a:pt x="6001" y="9291"/>
                  </a:lnTo>
                  <a:cubicBezTo>
                    <a:pt x="5748" y="11063"/>
                    <a:pt x="5225" y="12790"/>
                    <a:pt x="4520" y="14426"/>
                  </a:cubicBezTo>
                  <a:cubicBezTo>
                    <a:pt x="4269" y="15042"/>
                    <a:pt x="3973" y="15658"/>
                    <a:pt x="3676" y="16252"/>
                  </a:cubicBezTo>
                  <a:cubicBezTo>
                    <a:pt x="3516" y="16549"/>
                    <a:pt x="3379" y="16823"/>
                    <a:pt x="3197" y="17119"/>
                  </a:cubicBezTo>
                  <a:cubicBezTo>
                    <a:pt x="3037" y="17416"/>
                    <a:pt x="2877" y="17690"/>
                    <a:pt x="2717" y="17987"/>
                  </a:cubicBezTo>
                  <a:cubicBezTo>
                    <a:pt x="2010" y="19128"/>
                    <a:pt x="1302" y="20292"/>
                    <a:pt x="480" y="21365"/>
                  </a:cubicBezTo>
                  <a:cubicBezTo>
                    <a:pt x="480" y="21365"/>
                    <a:pt x="480" y="21388"/>
                    <a:pt x="480" y="21388"/>
                  </a:cubicBezTo>
                  <a:cubicBezTo>
                    <a:pt x="321" y="21570"/>
                    <a:pt x="184" y="21753"/>
                    <a:pt x="24" y="21935"/>
                  </a:cubicBezTo>
                  <a:cubicBezTo>
                    <a:pt x="1" y="21958"/>
                    <a:pt x="1" y="21981"/>
                    <a:pt x="1" y="22004"/>
                  </a:cubicBezTo>
                  <a:cubicBezTo>
                    <a:pt x="1" y="22027"/>
                    <a:pt x="1" y="22050"/>
                    <a:pt x="24" y="22072"/>
                  </a:cubicBezTo>
                  <a:cubicBezTo>
                    <a:pt x="47" y="22095"/>
                    <a:pt x="75" y="22107"/>
                    <a:pt x="101" y="22107"/>
                  </a:cubicBezTo>
                  <a:cubicBezTo>
                    <a:pt x="127" y="22107"/>
                    <a:pt x="149" y="22095"/>
                    <a:pt x="161" y="22072"/>
                  </a:cubicBezTo>
                  <a:cubicBezTo>
                    <a:pt x="1097" y="20954"/>
                    <a:pt x="1895" y="19721"/>
                    <a:pt x="2649" y="18443"/>
                  </a:cubicBezTo>
                  <a:cubicBezTo>
                    <a:pt x="2831" y="18146"/>
                    <a:pt x="3014" y="17827"/>
                    <a:pt x="3197" y="17507"/>
                  </a:cubicBezTo>
                  <a:cubicBezTo>
                    <a:pt x="3379" y="17211"/>
                    <a:pt x="3562" y="16891"/>
                    <a:pt x="3721" y="16571"/>
                  </a:cubicBezTo>
                  <a:cubicBezTo>
                    <a:pt x="4064" y="15932"/>
                    <a:pt x="4383" y="15270"/>
                    <a:pt x="4680" y="14586"/>
                  </a:cubicBezTo>
                  <a:cubicBezTo>
                    <a:pt x="5251" y="13262"/>
                    <a:pt x="5707" y="11869"/>
                    <a:pt x="6004" y="10431"/>
                  </a:cubicBezTo>
                  <a:cubicBezTo>
                    <a:pt x="6141" y="9724"/>
                    <a:pt x="6232" y="9016"/>
                    <a:pt x="6301" y="8309"/>
                  </a:cubicBezTo>
                  <a:cubicBezTo>
                    <a:pt x="6346" y="7578"/>
                    <a:pt x="6369" y="6848"/>
                    <a:pt x="6324" y="6118"/>
                  </a:cubicBezTo>
                  <a:cubicBezTo>
                    <a:pt x="6255" y="4680"/>
                    <a:pt x="5981" y="3242"/>
                    <a:pt x="5433" y="1918"/>
                  </a:cubicBezTo>
                  <a:cubicBezTo>
                    <a:pt x="5411" y="1872"/>
                    <a:pt x="5388" y="1826"/>
                    <a:pt x="5365" y="1758"/>
                  </a:cubicBezTo>
                  <a:cubicBezTo>
                    <a:pt x="5342" y="1689"/>
                    <a:pt x="5296" y="1621"/>
                    <a:pt x="5251" y="1552"/>
                  </a:cubicBezTo>
                  <a:cubicBezTo>
                    <a:pt x="5159" y="1393"/>
                    <a:pt x="5068" y="1233"/>
                    <a:pt x="4954" y="1073"/>
                  </a:cubicBezTo>
                  <a:cubicBezTo>
                    <a:pt x="4863" y="891"/>
                    <a:pt x="4749" y="708"/>
                    <a:pt x="4612" y="548"/>
                  </a:cubicBezTo>
                  <a:cubicBezTo>
                    <a:pt x="4589" y="502"/>
                    <a:pt x="4566" y="457"/>
                    <a:pt x="4520" y="411"/>
                  </a:cubicBezTo>
                  <a:cubicBezTo>
                    <a:pt x="4429" y="274"/>
                    <a:pt x="4315" y="137"/>
                    <a:pt x="4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5"/>
            <p:cNvSpPr/>
            <p:nvPr/>
          </p:nvSpPr>
          <p:spPr>
            <a:xfrm>
              <a:off x="7016650" y="1912800"/>
              <a:ext cx="2325" cy="2875"/>
            </a:xfrm>
            <a:custGeom>
              <a:avLst/>
              <a:gdLst/>
              <a:ahLst/>
              <a:cxnLst/>
              <a:rect l="l" t="t" r="r" b="b"/>
              <a:pathLst>
                <a:path w="93" h="115" extrusionOk="0">
                  <a:moveTo>
                    <a:pt x="1" y="1"/>
                  </a:moveTo>
                  <a:cubicBezTo>
                    <a:pt x="6" y="6"/>
                    <a:pt x="12" y="12"/>
                    <a:pt x="17" y="17"/>
                  </a:cubicBezTo>
                  <a:lnTo>
                    <a:pt x="17" y="17"/>
                  </a:lnTo>
                  <a:cubicBezTo>
                    <a:pt x="21" y="10"/>
                    <a:pt x="15" y="1"/>
                    <a:pt x="1" y="1"/>
                  </a:cubicBezTo>
                  <a:close/>
                  <a:moveTo>
                    <a:pt x="17" y="17"/>
                  </a:moveTo>
                  <a:cubicBezTo>
                    <a:pt x="14" y="21"/>
                    <a:pt x="9" y="24"/>
                    <a:pt x="1" y="24"/>
                  </a:cubicBezTo>
                  <a:cubicBezTo>
                    <a:pt x="46" y="46"/>
                    <a:pt x="69" y="92"/>
                    <a:pt x="92" y="115"/>
                  </a:cubicBezTo>
                  <a:cubicBezTo>
                    <a:pt x="72" y="75"/>
                    <a:pt x="52" y="52"/>
                    <a:pt x="17" y="17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5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5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5"/>
            <p:cNvSpPr/>
            <p:nvPr/>
          </p:nvSpPr>
          <p:spPr>
            <a:xfrm>
              <a:off x="7024650" y="228142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4"/>
                  </a:moveTo>
                  <a:cubicBezTo>
                    <a:pt x="0" y="24"/>
                    <a:pt x="0" y="24"/>
                    <a:pt x="0" y="1"/>
                  </a:cubicBezTo>
                  <a:cubicBezTo>
                    <a:pt x="0" y="24"/>
                    <a:pt x="0" y="24"/>
                    <a:pt x="0" y="24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5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5"/>
            <p:cNvSpPr/>
            <p:nvPr/>
          </p:nvSpPr>
          <p:spPr>
            <a:xfrm>
              <a:off x="6923650" y="2454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5"/>
            <p:cNvSpPr/>
            <p:nvPr/>
          </p:nvSpPr>
          <p:spPr>
            <a:xfrm>
              <a:off x="6923650" y="24549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24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5"/>
            <p:cNvSpPr/>
            <p:nvPr/>
          </p:nvSpPr>
          <p:spPr>
            <a:xfrm>
              <a:off x="6884275" y="1907675"/>
              <a:ext cx="167775" cy="547875"/>
            </a:xfrm>
            <a:custGeom>
              <a:avLst/>
              <a:gdLst/>
              <a:ahLst/>
              <a:cxnLst/>
              <a:rect l="l" t="t" r="r" b="b"/>
              <a:pathLst>
                <a:path w="6711" h="21915" extrusionOk="0">
                  <a:moveTo>
                    <a:pt x="4839" y="0"/>
                  </a:moveTo>
                  <a:lnTo>
                    <a:pt x="4839" y="0"/>
                  </a:lnTo>
                  <a:cubicBezTo>
                    <a:pt x="5205" y="571"/>
                    <a:pt x="5501" y="1187"/>
                    <a:pt x="5730" y="1849"/>
                  </a:cubicBezTo>
                  <a:cubicBezTo>
                    <a:pt x="6095" y="2876"/>
                    <a:pt x="6346" y="3949"/>
                    <a:pt x="6437" y="5045"/>
                  </a:cubicBezTo>
                  <a:cubicBezTo>
                    <a:pt x="6483" y="5593"/>
                    <a:pt x="6506" y="6163"/>
                    <a:pt x="6483" y="6711"/>
                  </a:cubicBezTo>
                  <a:cubicBezTo>
                    <a:pt x="6460" y="7327"/>
                    <a:pt x="6369" y="7944"/>
                    <a:pt x="6277" y="8537"/>
                  </a:cubicBezTo>
                  <a:cubicBezTo>
                    <a:pt x="6072" y="9678"/>
                    <a:pt x="5752" y="10820"/>
                    <a:pt x="5341" y="11915"/>
                  </a:cubicBezTo>
                  <a:cubicBezTo>
                    <a:pt x="5159" y="12463"/>
                    <a:pt x="4931" y="12988"/>
                    <a:pt x="4725" y="13536"/>
                  </a:cubicBezTo>
                  <a:cubicBezTo>
                    <a:pt x="4497" y="14061"/>
                    <a:pt x="4246" y="14609"/>
                    <a:pt x="3995" y="15134"/>
                  </a:cubicBezTo>
                  <a:lnTo>
                    <a:pt x="4018" y="15134"/>
                  </a:lnTo>
                  <a:cubicBezTo>
                    <a:pt x="3470" y="16298"/>
                    <a:pt x="2854" y="17416"/>
                    <a:pt x="2192" y="18512"/>
                  </a:cubicBezTo>
                  <a:cubicBezTo>
                    <a:pt x="1849" y="19059"/>
                    <a:pt x="1507" y="19607"/>
                    <a:pt x="1164" y="20155"/>
                  </a:cubicBezTo>
                  <a:cubicBezTo>
                    <a:pt x="982" y="20429"/>
                    <a:pt x="799" y="20680"/>
                    <a:pt x="617" y="20954"/>
                  </a:cubicBezTo>
                  <a:cubicBezTo>
                    <a:pt x="525" y="21091"/>
                    <a:pt x="411" y="21228"/>
                    <a:pt x="320" y="21365"/>
                  </a:cubicBezTo>
                  <a:cubicBezTo>
                    <a:pt x="229" y="21502"/>
                    <a:pt x="137" y="21639"/>
                    <a:pt x="23" y="21776"/>
                  </a:cubicBezTo>
                  <a:cubicBezTo>
                    <a:pt x="0" y="21798"/>
                    <a:pt x="23" y="21867"/>
                    <a:pt x="69" y="21890"/>
                  </a:cubicBezTo>
                  <a:cubicBezTo>
                    <a:pt x="86" y="21907"/>
                    <a:pt x="104" y="21915"/>
                    <a:pt x="121" y="21915"/>
                  </a:cubicBezTo>
                  <a:cubicBezTo>
                    <a:pt x="149" y="21915"/>
                    <a:pt x="178" y="21895"/>
                    <a:pt x="206" y="21867"/>
                  </a:cubicBezTo>
                  <a:cubicBezTo>
                    <a:pt x="297" y="21730"/>
                    <a:pt x="388" y="21593"/>
                    <a:pt x="480" y="21479"/>
                  </a:cubicBezTo>
                  <a:cubicBezTo>
                    <a:pt x="594" y="21319"/>
                    <a:pt x="685" y="21182"/>
                    <a:pt x="799" y="21022"/>
                  </a:cubicBezTo>
                  <a:cubicBezTo>
                    <a:pt x="1005" y="20726"/>
                    <a:pt x="1187" y="20452"/>
                    <a:pt x="1393" y="20155"/>
                  </a:cubicBezTo>
                  <a:cubicBezTo>
                    <a:pt x="1781" y="19562"/>
                    <a:pt x="2146" y="18968"/>
                    <a:pt x="2511" y="18375"/>
                  </a:cubicBezTo>
                  <a:cubicBezTo>
                    <a:pt x="3219" y="17165"/>
                    <a:pt x="3858" y="15932"/>
                    <a:pt x="4428" y="14654"/>
                  </a:cubicBezTo>
                  <a:cubicBezTo>
                    <a:pt x="5022" y="13376"/>
                    <a:pt x="5547" y="12075"/>
                    <a:pt x="5958" y="10728"/>
                  </a:cubicBezTo>
                  <a:cubicBezTo>
                    <a:pt x="6346" y="9382"/>
                    <a:pt x="6620" y="7989"/>
                    <a:pt x="6665" y="6597"/>
                  </a:cubicBezTo>
                  <a:cubicBezTo>
                    <a:pt x="6711" y="5387"/>
                    <a:pt x="6574" y="4155"/>
                    <a:pt x="6277" y="2990"/>
                  </a:cubicBezTo>
                  <a:cubicBezTo>
                    <a:pt x="6140" y="2397"/>
                    <a:pt x="5958" y="1826"/>
                    <a:pt x="5730" y="1279"/>
                  </a:cubicBezTo>
                  <a:cubicBezTo>
                    <a:pt x="5661" y="1119"/>
                    <a:pt x="5570" y="959"/>
                    <a:pt x="5501" y="799"/>
                  </a:cubicBezTo>
                  <a:cubicBezTo>
                    <a:pt x="5341" y="571"/>
                    <a:pt x="5159" y="366"/>
                    <a:pt x="4999" y="160"/>
                  </a:cubicBezTo>
                  <a:cubicBezTo>
                    <a:pt x="4953" y="114"/>
                    <a:pt x="4885" y="46"/>
                    <a:pt x="48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5"/>
            <p:cNvSpPr/>
            <p:nvPr/>
          </p:nvSpPr>
          <p:spPr>
            <a:xfrm>
              <a:off x="7027500" y="1953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5"/>
            <p:cNvSpPr/>
            <p:nvPr/>
          </p:nvSpPr>
          <p:spPr>
            <a:xfrm>
              <a:off x="6893400" y="1930500"/>
              <a:ext cx="165500" cy="533550"/>
            </a:xfrm>
            <a:custGeom>
              <a:avLst/>
              <a:gdLst/>
              <a:ahLst/>
              <a:cxnLst/>
              <a:rect l="l" t="t" r="r" b="b"/>
              <a:pathLst>
                <a:path w="6620" h="21342" extrusionOk="0">
                  <a:moveTo>
                    <a:pt x="5182" y="0"/>
                  </a:moveTo>
                  <a:cubicBezTo>
                    <a:pt x="5136" y="46"/>
                    <a:pt x="5113" y="92"/>
                    <a:pt x="5159" y="137"/>
                  </a:cubicBezTo>
                  <a:cubicBezTo>
                    <a:pt x="5273" y="297"/>
                    <a:pt x="5365" y="480"/>
                    <a:pt x="5456" y="662"/>
                  </a:cubicBezTo>
                  <a:cubicBezTo>
                    <a:pt x="5775" y="1256"/>
                    <a:pt x="5981" y="1895"/>
                    <a:pt x="6141" y="2557"/>
                  </a:cubicBezTo>
                  <a:cubicBezTo>
                    <a:pt x="6255" y="3150"/>
                    <a:pt x="6346" y="3744"/>
                    <a:pt x="6392" y="4360"/>
                  </a:cubicBezTo>
                  <a:cubicBezTo>
                    <a:pt x="6414" y="4680"/>
                    <a:pt x="6414" y="4976"/>
                    <a:pt x="6437" y="5273"/>
                  </a:cubicBezTo>
                  <a:cubicBezTo>
                    <a:pt x="6437" y="5615"/>
                    <a:pt x="6437" y="5935"/>
                    <a:pt x="6414" y="6277"/>
                  </a:cubicBezTo>
                  <a:cubicBezTo>
                    <a:pt x="6414" y="6254"/>
                    <a:pt x="6414" y="6254"/>
                    <a:pt x="6414" y="6254"/>
                  </a:cubicBezTo>
                  <a:cubicBezTo>
                    <a:pt x="6346" y="7852"/>
                    <a:pt x="6004" y="9427"/>
                    <a:pt x="5524" y="10934"/>
                  </a:cubicBezTo>
                  <a:cubicBezTo>
                    <a:pt x="5524" y="10934"/>
                    <a:pt x="5524" y="10934"/>
                    <a:pt x="5524" y="10911"/>
                  </a:cubicBezTo>
                  <a:cubicBezTo>
                    <a:pt x="5319" y="11550"/>
                    <a:pt x="5091" y="12166"/>
                    <a:pt x="4862" y="12805"/>
                  </a:cubicBezTo>
                  <a:cubicBezTo>
                    <a:pt x="4611" y="13399"/>
                    <a:pt x="4360" y="13992"/>
                    <a:pt x="4086" y="14586"/>
                  </a:cubicBezTo>
                  <a:cubicBezTo>
                    <a:pt x="3538" y="15750"/>
                    <a:pt x="2922" y="16891"/>
                    <a:pt x="2260" y="17987"/>
                  </a:cubicBezTo>
                  <a:cubicBezTo>
                    <a:pt x="2100" y="18261"/>
                    <a:pt x="1918" y="18534"/>
                    <a:pt x="1758" y="18786"/>
                  </a:cubicBezTo>
                  <a:lnTo>
                    <a:pt x="1781" y="18763"/>
                  </a:lnTo>
                  <a:lnTo>
                    <a:pt x="1781" y="18763"/>
                  </a:lnTo>
                  <a:cubicBezTo>
                    <a:pt x="1210" y="19607"/>
                    <a:pt x="640" y="20429"/>
                    <a:pt x="1" y="21228"/>
                  </a:cubicBezTo>
                  <a:cubicBezTo>
                    <a:pt x="46" y="21251"/>
                    <a:pt x="92" y="21274"/>
                    <a:pt x="138" y="21296"/>
                  </a:cubicBezTo>
                  <a:cubicBezTo>
                    <a:pt x="138" y="21319"/>
                    <a:pt x="160" y="21319"/>
                    <a:pt x="183" y="21342"/>
                  </a:cubicBezTo>
                  <a:cubicBezTo>
                    <a:pt x="1690" y="19379"/>
                    <a:pt x="3013" y="17279"/>
                    <a:pt x="4086" y="15042"/>
                  </a:cubicBezTo>
                  <a:cubicBezTo>
                    <a:pt x="4360" y="14472"/>
                    <a:pt x="4611" y="13878"/>
                    <a:pt x="4862" y="13285"/>
                  </a:cubicBezTo>
                  <a:cubicBezTo>
                    <a:pt x="5113" y="12668"/>
                    <a:pt x="5365" y="12052"/>
                    <a:pt x="5570" y="11413"/>
                  </a:cubicBezTo>
                  <a:cubicBezTo>
                    <a:pt x="6004" y="10158"/>
                    <a:pt x="6323" y="8879"/>
                    <a:pt x="6506" y="7556"/>
                  </a:cubicBezTo>
                  <a:cubicBezTo>
                    <a:pt x="6597" y="6894"/>
                    <a:pt x="6620" y="6254"/>
                    <a:pt x="6620" y="5593"/>
                  </a:cubicBezTo>
                  <a:cubicBezTo>
                    <a:pt x="6620" y="5022"/>
                    <a:pt x="6597" y="4451"/>
                    <a:pt x="6551" y="3903"/>
                  </a:cubicBezTo>
                  <a:cubicBezTo>
                    <a:pt x="6483" y="3310"/>
                    <a:pt x="6392" y="2739"/>
                    <a:pt x="6232" y="2192"/>
                  </a:cubicBezTo>
                  <a:cubicBezTo>
                    <a:pt x="6095" y="1644"/>
                    <a:pt x="5912" y="1119"/>
                    <a:pt x="5661" y="617"/>
                  </a:cubicBezTo>
                  <a:cubicBezTo>
                    <a:pt x="5547" y="457"/>
                    <a:pt x="5456" y="320"/>
                    <a:pt x="5365" y="160"/>
                  </a:cubicBezTo>
                  <a:cubicBezTo>
                    <a:pt x="5319" y="114"/>
                    <a:pt x="5296" y="69"/>
                    <a:pt x="5250" y="23"/>
                  </a:cubicBezTo>
                  <a:cubicBezTo>
                    <a:pt x="5250" y="23"/>
                    <a:pt x="5228" y="0"/>
                    <a:pt x="52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5"/>
            <p:cNvSpPr/>
            <p:nvPr/>
          </p:nvSpPr>
          <p:spPr>
            <a:xfrm>
              <a:off x="7029775" y="1947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5"/>
            <p:cNvSpPr/>
            <p:nvPr/>
          </p:nvSpPr>
          <p:spPr>
            <a:xfrm>
              <a:off x="6982425" y="1882000"/>
              <a:ext cx="600" cy="60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0" y="0"/>
                  </a:moveTo>
                  <a:cubicBezTo>
                    <a:pt x="0" y="0"/>
                    <a:pt x="0" y="0"/>
                    <a:pt x="0" y="23"/>
                  </a:cubicBezTo>
                  <a:lnTo>
                    <a:pt x="23" y="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5"/>
            <p:cNvSpPr/>
            <p:nvPr/>
          </p:nvSpPr>
          <p:spPr>
            <a:xfrm>
              <a:off x="6989850" y="1895700"/>
              <a:ext cx="575" cy="2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3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5"/>
            <p:cNvSpPr/>
            <p:nvPr/>
          </p:nvSpPr>
          <p:spPr>
            <a:xfrm>
              <a:off x="6974425" y="1880850"/>
              <a:ext cx="26275" cy="19525"/>
            </a:xfrm>
            <a:custGeom>
              <a:avLst/>
              <a:gdLst/>
              <a:ahLst/>
              <a:cxnLst/>
              <a:rect l="l" t="t" r="r" b="b"/>
              <a:pathLst>
                <a:path w="1051" h="781" extrusionOk="0">
                  <a:moveTo>
                    <a:pt x="1" y="1"/>
                  </a:moveTo>
                  <a:cubicBezTo>
                    <a:pt x="297" y="252"/>
                    <a:pt x="594" y="503"/>
                    <a:pt x="891" y="754"/>
                  </a:cubicBezTo>
                  <a:cubicBezTo>
                    <a:pt x="910" y="773"/>
                    <a:pt x="934" y="780"/>
                    <a:pt x="956" y="780"/>
                  </a:cubicBezTo>
                  <a:cubicBezTo>
                    <a:pt x="986" y="780"/>
                    <a:pt x="1015" y="767"/>
                    <a:pt x="1028" y="754"/>
                  </a:cubicBezTo>
                  <a:cubicBezTo>
                    <a:pt x="1028" y="731"/>
                    <a:pt x="1051" y="685"/>
                    <a:pt x="1051" y="663"/>
                  </a:cubicBezTo>
                  <a:cubicBezTo>
                    <a:pt x="1028" y="640"/>
                    <a:pt x="1028" y="617"/>
                    <a:pt x="1005" y="617"/>
                  </a:cubicBezTo>
                  <a:cubicBezTo>
                    <a:pt x="868" y="480"/>
                    <a:pt x="731" y="366"/>
                    <a:pt x="617" y="252"/>
                  </a:cubicBezTo>
                  <a:cubicBezTo>
                    <a:pt x="594" y="274"/>
                    <a:pt x="571" y="274"/>
                    <a:pt x="571" y="274"/>
                  </a:cubicBezTo>
                  <a:cubicBezTo>
                    <a:pt x="366" y="206"/>
                    <a:pt x="183" y="92"/>
                    <a:pt x="1" y="1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5"/>
            <p:cNvSpPr/>
            <p:nvPr/>
          </p:nvSpPr>
          <p:spPr>
            <a:xfrm>
              <a:off x="6982425" y="1882000"/>
              <a:ext cx="3450" cy="1725"/>
            </a:xfrm>
            <a:custGeom>
              <a:avLst/>
              <a:gdLst/>
              <a:ahLst/>
              <a:cxnLst/>
              <a:rect l="l" t="t" r="r" b="b"/>
              <a:pathLst>
                <a:path w="138" h="69" extrusionOk="0">
                  <a:moveTo>
                    <a:pt x="0" y="0"/>
                  </a:moveTo>
                  <a:cubicBezTo>
                    <a:pt x="0" y="0"/>
                    <a:pt x="0" y="0"/>
                    <a:pt x="0" y="23"/>
                  </a:cubicBezTo>
                  <a:cubicBezTo>
                    <a:pt x="21" y="23"/>
                    <a:pt x="59" y="41"/>
                    <a:pt x="84" y="45"/>
                  </a:cubicBezTo>
                  <a:lnTo>
                    <a:pt x="84" y="45"/>
                  </a:lnTo>
                  <a:cubicBezTo>
                    <a:pt x="60" y="30"/>
                    <a:pt x="30" y="15"/>
                    <a:pt x="0" y="0"/>
                  </a:cubicBezTo>
                  <a:close/>
                  <a:moveTo>
                    <a:pt x="84" y="45"/>
                  </a:moveTo>
                  <a:lnTo>
                    <a:pt x="84" y="45"/>
                  </a:lnTo>
                  <a:cubicBezTo>
                    <a:pt x="96" y="53"/>
                    <a:pt x="107" y="61"/>
                    <a:pt x="114" y="69"/>
                  </a:cubicBezTo>
                  <a:lnTo>
                    <a:pt x="137" y="69"/>
                  </a:lnTo>
                  <a:cubicBezTo>
                    <a:pt x="114" y="69"/>
                    <a:pt x="114" y="69"/>
                    <a:pt x="92" y="46"/>
                  </a:cubicBezTo>
                  <a:cubicBezTo>
                    <a:pt x="89" y="46"/>
                    <a:pt x="87" y="46"/>
                    <a:pt x="84" y="45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5"/>
            <p:cNvSpPr/>
            <p:nvPr/>
          </p:nvSpPr>
          <p:spPr>
            <a:xfrm>
              <a:off x="6880275" y="2449200"/>
              <a:ext cx="41100" cy="25850"/>
            </a:xfrm>
            <a:custGeom>
              <a:avLst/>
              <a:gdLst/>
              <a:ahLst/>
              <a:cxnLst/>
              <a:rect l="l" t="t" r="r" b="b"/>
              <a:pathLst>
                <a:path w="1644" h="1034" extrusionOk="0">
                  <a:moveTo>
                    <a:pt x="115" y="1"/>
                  </a:moveTo>
                  <a:cubicBezTo>
                    <a:pt x="92" y="1"/>
                    <a:pt x="69" y="23"/>
                    <a:pt x="46" y="23"/>
                  </a:cubicBezTo>
                  <a:cubicBezTo>
                    <a:pt x="1" y="69"/>
                    <a:pt x="1" y="137"/>
                    <a:pt x="46" y="160"/>
                  </a:cubicBezTo>
                  <a:cubicBezTo>
                    <a:pt x="457" y="571"/>
                    <a:pt x="959" y="868"/>
                    <a:pt x="1507" y="1028"/>
                  </a:cubicBezTo>
                  <a:cubicBezTo>
                    <a:pt x="1515" y="1032"/>
                    <a:pt x="1525" y="1034"/>
                    <a:pt x="1534" y="1034"/>
                  </a:cubicBezTo>
                  <a:cubicBezTo>
                    <a:pt x="1576" y="1034"/>
                    <a:pt x="1621" y="996"/>
                    <a:pt x="1621" y="959"/>
                  </a:cubicBezTo>
                  <a:cubicBezTo>
                    <a:pt x="1644" y="914"/>
                    <a:pt x="1598" y="845"/>
                    <a:pt x="1553" y="845"/>
                  </a:cubicBezTo>
                  <a:cubicBezTo>
                    <a:pt x="1461" y="822"/>
                    <a:pt x="1393" y="777"/>
                    <a:pt x="1302" y="754"/>
                  </a:cubicBezTo>
                  <a:cubicBezTo>
                    <a:pt x="1005" y="617"/>
                    <a:pt x="708" y="457"/>
                    <a:pt x="457" y="274"/>
                  </a:cubicBezTo>
                  <a:cubicBezTo>
                    <a:pt x="366" y="206"/>
                    <a:pt x="274" y="115"/>
                    <a:pt x="183" y="23"/>
                  </a:cubicBezTo>
                  <a:cubicBezTo>
                    <a:pt x="160" y="23"/>
                    <a:pt x="138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5"/>
            <p:cNvSpPr/>
            <p:nvPr/>
          </p:nvSpPr>
          <p:spPr>
            <a:xfrm>
              <a:off x="6869425" y="2449200"/>
              <a:ext cx="53100" cy="48325"/>
            </a:xfrm>
            <a:custGeom>
              <a:avLst/>
              <a:gdLst/>
              <a:ahLst/>
              <a:cxnLst/>
              <a:rect l="l" t="t" r="r" b="b"/>
              <a:pathLst>
                <a:path w="2124" h="1933" extrusionOk="0">
                  <a:moveTo>
                    <a:pt x="457" y="1"/>
                  </a:moveTo>
                  <a:cubicBezTo>
                    <a:pt x="435" y="1"/>
                    <a:pt x="412" y="23"/>
                    <a:pt x="389" y="46"/>
                  </a:cubicBezTo>
                  <a:cubicBezTo>
                    <a:pt x="252" y="183"/>
                    <a:pt x="161" y="343"/>
                    <a:pt x="69" y="526"/>
                  </a:cubicBezTo>
                  <a:cubicBezTo>
                    <a:pt x="47" y="617"/>
                    <a:pt x="24" y="685"/>
                    <a:pt x="24" y="754"/>
                  </a:cubicBezTo>
                  <a:cubicBezTo>
                    <a:pt x="1" y="845"/>
                    <a:pt x="1" y="914"/>
                    <a:pt x="1" y="1005"/>
                  </a:cubicBezTo>
                  <a:cubicBezTo>
                    <a:pt x="1" y="1142"/>
                    <a:pt x="47" y="1279"/>
                    <a:pt x="92" y="1393"/>
                  </a:cubicBezTo>
                  <a:cubicBezTo>
                    <a:pt x="161" y="1530"/>
                    <a:pt x="252" y="1621"/>
                    <a:pt x="366" y="1712"/>
                  </a:cubicBezTo>
                  <a:cubicBezTo>
                    <a:pt x="457" y="1804"/>
                    <a:pt x="572" y="1849"/>
                    <a:pt x="708" y="1895"/>
                  </a:cubicBezTo>
                  <a:cubicBezTo>
                    <a:pt x="775" y="1922"/>
                    <a:pt x="858" y="1933"/>
                    <a:pt x="942" y="1933"/>
                  </a:cubicBezTo>
                  <a:cubicBezTo>
                    <a:pt x="1002" y="1933"/>
                    <a:pt x="1063" y="1927"/>
                    <a:pt x="1119" y="1918"/>
                  </a:cubicBezTo>
                  <a:cubicBezTo>
                    <a:pt x="1256" y="1895"/>
                    <a:pt x="1393" y="1849"/>
                    <a:pt x="1530" y="1781"/>
                  </a:cubicBezTo>
                  <a:cubicBezTo>
                    <a:pt x="1667" y="1690"/>
                    <a:pt x="1781" y="1553"/>
                    <a:pt x="1895" y="1416"/>
                  </a:cubicBezTo>
                  <a:cubicBezTo>
                    <a:pt x="1987" y="1302"/>
                    <a:pt x="2055" y="1165"/>
                    <a:pt x="2101" y="1028"/>
                  </a:cubicBezTo>
                  <a:cubicBezTo>
                    <a:pt x="2124" y="982"/>
                    <a:pt x="2101" y="914"/>
                    <a:pt x="2055" y="891"/>
                  </a:cubicBezTo>
                  <a:cubicBezTo>
                    <a:pt x="2010" y="891"/>
                    <a:pt x="1941" y="914"/>
                    <a:pt x="1918" y="959"/>
                  </a:cubicBezTo>
                  <a:cubicBezTo>
                    <a:pt x="1895" y="1028"/>
                    <a:pt x="1873" y="1096"/>
                    <a:pt x="1827" y="1165"/>
                  </a:cubicBezTo>
                  <a:cubicBezTo>
                    <a:pt x="1827" y="1165"/>
                    <a:pt x="1827" y="1142"/>
                    <a:pt x="1827" y="1142"/>
                  </a:cubicBezTo>
                  <a:cubicBezTo>
                    <a:pt x="1781" y="1256"/>
                    <a:pt x="1690" y="1347"/>
                    <a:pt x="1621" y="1461"/>
                  </a:cubicBezTo>
                  <a:cubicBezTo>
                    <a:pt x="1553" y="1507"/>
                    <a:pt x="1485" y="1575"/>
                    <a:pt x="1393" y="1621"/>
                  </a:cubicBezTo>
                  <a:cubicBezTo>
                    <a:pt x="1325" y="1667"/>
                    <a:pt x="1256" y="1690"/>
                    <a:pt x="1188" y="1712"/>
                  </a:cubicBezTo>
                  <a:cubicBezTo>
                    <a:pt x="1119" y="1735"/>
                    <a:pt x="1051" y="1735"/>
                    <a:pt x="982" y="1735"/>
                  </a:cubicBezTo>
                  <a:cubicBezTo>
                    <a:pt x="914" y="1735"/>
                    <a:pt x="845" y="1735"/>
                    <a:pt x="777" y="1712"/>
                  </a:cubicBezTo>
                  <a:cubicBezTo>
                    <a:pt x="708" y="1690"/>
                    <a:pt x="663" y="1667"/>
                    <a:pt x="594" y="1644"/>
                  </a:cubicBezTo>
                  <a:cubicBezTo>
                    <a:pt x="526" y="1598"/>
                    <a:pt x="480" y="1553"/>
                    <a:pt x="435" y="1507"/>
                  </a:cubicBezTo>
                  <a:cubicBezTo>
                    <a:pt x="389" y="1461"/>
                    <a:pt x="343" y="1416"/>
                    <a:pt x="298" y="1347"/>
                  </a:cubicBezTo>
                  <a:cubicBezTo>
                    <a:pt x="275" y="1302"/>
                    <a:pt x="252" y="1233"/>
                    <a:pt x="229" y="1165"/>
                  </a:cubicBezTo>
                  <a:cubicBezTo>
                    <a:pt x="206" y="1096"/>
                    <a:pt x="183" y="1028"/>
                    <a:pt x="183" y="959"/>
                  </a:cubicBezTo>
                  <a:cubicBezTo>
                    <a:pt x="183" y="891"/>
                    <a:pt x="206" y="799"/>
                    <a:pt x="229" y="731"/>
                  </a:cubicBezTo>
                  <a:cubicBezTo>
                    <a:pt x="252" y="617"/>
                    <a:pt x="298" y="526"/>
                    <a:pt x="343" y="434"/>
                  </a:cubicBezTo>
                  <a:cubicBezTo>
                    <a:pt x="389" y="343"/>
                    <a:pt x="457" y="252"/>
                    <a:pt x="549" y="160"/>
                  </a:cubicBezTo>
                  <a:cubicBezTo>
                    <a:pt x="572" y="115"/>
                    <a:pt x="572" y="46"/>
                    <a:pt x="526" y="23"/>
                  </a:cubicBezTo>
                  <a:cubicBezTo>
                    <a:pt x="503" y="1"/>
                    <a:pt x="480" y="1"/>
                    <a:pt x="4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5"/>
            <p:cNvSpPr/>
            <p:nvPr/>
          </p:nvSpPr>
          <p:spPr>
            <a:xfrm>
              <a:off x="6779275" y="1827200"/>
              <a:ext cx="324725" cy="759350"/>
            </a:xfrm>
            <a:custGeom>
              <a:avLst/>
              <a:gdLst/>
              <a:ahLst/>
              <a:cxnLst/>
              <a:rect l="l" t="t" r="r" b="b"/>
              <a:pathLst>
                <a:path w="12989" h="30374" extrusionOk="0">
                  <a:moveTo>
                    <a:pt x="32" y="175"/>
                  </a:moveTo>
                  <a:cubicBezTo>
                    <a:pt x="21" y="177"/>
                    <a:pt x="11" y="180"/>
                    <a:pt x="0" y="184"/>
                  </a:cubicBezTo>
                  <a:cubicBezTo>
                    <a:pt x="11" y="181"/>
                    <a:pt x="22" y="178"/>
                    <a:pt x="32" y="175"/>
                  </a:cubicBezTo>
                  <a:close/>
                  <a:moveTo>
                    <a:pt x="1804" y="1"/>
                  </a:moveTo>
                  <a:cubicBezTo>
                    <a:pt x="1598" y="1"/>
                    <a:pt x="1370" y="1"/>
                    <a:pt x="1165" y="24"/>
                  </a:cubicBezTo>
                  <a:cubicBezTo>
                    <a:pt x="959" y="47"/>
                    <a:pt x="731" y="69"/>
                    <a:pt x="525" y="92"/>
                  </a:cubicBezTo>
                  <a:cubicBezTo>
                    <a:pt x="355" y="114"/>
                    <a:pt x="184" y="135"/>
                    <a:pt x="32" y="175"/>
                  </a:cubicBezTo>
                  <a:lnTo>
                    <a:pt x="32" y="175"/>
                  </a:lnTo>
                  <a:cubicBezTo>
                    <a:pt x="96" y="161"/>
                    <a:pt x="170" y="161"/>
                    <a:pt x="229" y="161"/>
                  </a:cubicBezTo>
                  <a:cubicBezTo>
                    <a:pt x="457" y="138"/>
                    <a:pt x="685" y="138"/>
                    <a:pt x="914" y="138"/>
                  </a:cubicBezTo>
                  <a:cubicBezTo>
                    <a:pt x="1142" y="138"/>
                    <a:pt x="1393" y="161"/>
                    <a:pt x="1644" y="184"/>
                  </a:cubicBezTo>
                  <a:cubicBezTo>
                    <a:pt x="1758" y="184"/>
                    <a:pt x="1872" y="206"/>
                    <a:pt x="1986" y="206"/>
                  </a:cubicBezTo>
                  <a:cubicBezTo>
                    <a:pt x="2100" y="229"/>
                    <a:pt x="2215" y="229"/>
                    <a:pt x="2329" y="229"/>
                  </a:cubicBezTo>
                  <a:cubicBezTo>
                    <a:pt x="3036" y="275"/>
                    <a:pt x="3767" y="389"/>
                    <a:pt x="4451" y="617"/>
                  </a:cubicBezTo>
                  <a:cubicBezTo>
                    <a:pt x="4451" y="594"/>
                    <a:pt x="4451" y="594"/>
                    <a:pt x="4451" y="594"/>
                  </a:cubicBezTo>
                  <a:cubicBezTo>
                    <a:pt x="4748" y="686"/>
                    <a:pt x="5022" y="800"/>
                    <a:pt x="5319" y="914"/>
                  </a:cubicBezTo>
                  <a:cubicBezTo>
                    <a:pt x="5593" y="1028"/>
                    <a:pt x="5889" y="1165"/>
                    <a:pt x="6163" y="1302"/>
                  </a:cubicBezTo>
                  <a:cubicBezTo>
                    <a:pt x="6711" y="1576"/>
                    <a:pt x="7236" y="1850"/>
                    <a:pt x="7761" y="2169"/>
                  </a:cubicBezTo>
                  <a:cubicBezTo>
                    <a:pt x="8172" y="2443"/>
                    <a:pt x="8583" y="2717"/>
                    <a:pt x="8948" y="3037"/>
                  </a:cubicBezTo>
                  <a:cubicBezTo>
                    <a:pt x="9359" y="3333"/>
                    <a:pt x="9724" y="3699"/>
                    <a:pt x="10066" y="4064"/>
                  </a:cubicBezTo>
                  <a:cubicBezTo>
                    <a:pt x="10066" y="4064"/>
                    <a:pt x="10066" y="4064"/>
                    <a:pt x="10044" y="4041"/>
                  </a:cubicBezTo>
                  <a:lnTo>
                    <a:pt x="10044" y="4041"/>
                  </a:lnTo>
                  <a:cubicBezTo>
                    <a:pt x="10660" y="4703"/>
                    <a:pt x="11185" y="5433"/>
                    <a:pt x="11596" y="6232"/>
                  </a:cubicBezTo>
                  <a:cubicBezTo>
                    <a:pt x="11596" y="6209"/>
                    <a:pt x="11596" y="6209"/>
                    <a:pt x="11596" y="6209"/>
                  </a:cubicBezTo>
                  <a:cubicBezTo>
                    <a:pt x="11778" y="6597"/>
                    <a:pt x="11961" y="6986"/>
                    <a:pt x="12121" y="7396"/>
                  </a:cubicBezTo>
                  <a:cubicBezTo>
                    <a:pt x="12258" y="7784"/>
                    <a:pt x="12395" y="8195"/>
                    <a:pt x="12486" y="8629"/>
                  </a:cubicBezTo>
                  <a:cubicBezTo>
                    <a:pt x="12486" y="8606"/>
                    <a:pt x="12486" y="8606"/>
                    <a:pt x="12486" y="8606"/>
                  </a:cubicBezTo>
                  <a:cubicBezTo>
                    <a:pt x="12600" y="9085"/>
                    <a:pt x="12669" y="9588"/>
                    <a:pt x="12737" y="10090"/>
                  </a:cubicBezTo>
                  <a:cubicBezTo>
                    <a:pt x="12783" y="10592"/>
                    <a:pt x="12783" y="11117"/>
                    <a:pt x="12783" y="11619"/>
                  </a:cubicBezTo>
                  <a:cubicBezTo>
                    <a:pt x="12737" y="13103"/>
                    <a:pt x="12463" y="14586"/>
                    <a:pt x="12029" y="16024"/>
                  </a:cubicBezTo>
                  <a:cubicBezTo>
                    <a:pt x="12029" y="16024"/>
                    <a:pt x="12029" y="16047"/>
                    <a:pt x="12029" y="16047"/>
                  </a:cubicBezTo>
                  <a:cubicBezTo>
                    <a:pt x="11756" y="16915"/>
                    <a:pt x="11436" y="17782"/>
                    <a:pt x="11071" y="18626"/>
                  </a:cubicBezTo>
                  <a:cubicBezTo>
                    <a:pt x="10683" y="19471"/>
                    <a:pt x="10272" y="20293"/>
                    <a:pt x="9838" y="21114"/>
                  </a:cubicBezTo>
                  <a:cubicBezTo>
                    <a:pt x="9405" y="21913"/>
                    <a:pt x="8925" y="22712"/>
                    <a:pt x="8469" y="23511"/>
                  </a:cubicBezTo>
                  <a:cubicBezTo>
                    <a:pt x="8218" y="23899"/>
                    <a:pt x="7989" y="24310"/>
                    <a:pt x="7738" y="24698"/>
                  </a:cubicBezTo>
                  <a:cubicBezTo>
                    <a:pt x="7510" y="25063"/>
                    <a:pt x="7282" y="25451"/>
                    <a:pt x="7054" y="25839"/>
                  </a:cubicBezTo>
                  <a:cubicBezTo>
                    <a:pt x="6757" y="26364"/>
                    <a:pt x="6437" y="26889"/>
                    <a:pt x="6095" y="27414"/>
                  </a:cubicBezTo>
                  <a:cubicBezTo>
                    <a:pt x="6095" y="27437"/>
                    <a:pt x="6095" y="27437"/>
                    <a:pt x="6095" y="27437"/>
                  </a:cubicBezTo>
                  <a:cubicBezTo>
                    <a:pt x="5479" y="28418"/>
                    <a:pt x="4839" y="29354"/>
                    <a:pt x="4041" y="30222"/>
                  </a:cubicBezTo>
                  <a:cubicBezTo>
                    <a:pt x="4018" y="30244"/>
                    <a:pt x="4018" y="30313"/>
                    <a:pt x="4063" y="30359"/>
                  </a:cubicBezTo>
                  <a:cubicBezTo>
                    <a:pt x="4082" y="30368"/>
                    <a:pt x="4101" y="30374"/>
                    <a:pt x="4120" y="30374"/>
                  </a:cubicBezTo>
                  <a:cubicBezTo>
                    <a:pt x="4147" y="30374"/>
                    <a:pt x="4174" y="30363"/>
                    <a:pt x="4200" y="30336"/>
                  </a:cubicBezTo>
                  <a:cubicBezTo>
                    <a:pt x="5410" y="29035"/>
                    <a:pt x="6323" y="27483"/>
                    <a:pt x="7213" y="25953"/>
                  </a:cubicBezTo>
                  <a:cubicBezTo>
                    <a:pt x="7442" y="25588"/>
                    <a:pt x="7670" y="25200"/>
                    <a:pt x="7898" y="24812"/>
                  </a:cubicBezTo>
                  <a:cubicBezTo>
                    <a:pt x="8126" y="24424"/>
                    <a:pt x="8377" y="24036"/>
                    <a:pt x="8606" y="23648"/>
                  </a:cubicBezTo>
                  <a:cubicBezTo>
                    <a:pt x="9085" y="22849"/>
                    <a:pt x="9541" y="22050"/>
                    <a:pt x="9998" y="21228"/>
                  </a:cubicBezTo>
                  <a:cubicBezTo>
                    <a:pt x="10865" y="19608"/>
                    <a:pt x="11641" y="17919"/>
                    <a:pt x="12189" y="16161"/>
                  </a:cubicBezTo>
                  <a:cubicBezTo>
                    <a:pt x="12440" y="15362"/>
                    <a:pt x="12623" y="14541"/>
                    <a:pt x="12760" y="13719"/>
                  </a:cubicBezTo>
                  <a:cubicBezTo>
                    <a:pt x="12897" y="12920"/>
                    <a:pt x="12965" y="12121"/>
                    <a:pt x="12988" y="11300"/>
                  </a:cubicBezTo>
                  <a:cubicBezTo>
                    <a:pt x="12988" y="10523"/>
                    <a:pt x="12920" y="9725"/>
                    <a:pt x="12760" y="8948"/>
                  </a:cubicBezTo>
                  <a:cubicBezTo>
                    <a:pt x="12600" y="8172"/>
                    <a:pt x="12372" y="7419"/>
                    <a:pt x="12052" y="6712"/>
                  </a:cubicBezTo>
                  <a:cubicBezTo>
                    <a:pt x="11710" y="5958"/>
                    <a:pt x="11276" y="5251"/>
                    <a:pt x="10774" y="4612"/>
                  </a:cubicBezTo>
                  <a:cubicBezTo>
                    <a:pt x="10523" y="4269"/>
                    <a:pt x="10249" y="3950"/>
                    <a:pt x="9952" y="3653"/>
                  </a:cubicBezTo>
                  <a:cubicBezTo>
                    <a:pt x="9656" y="3356"/>
                    <a:pt x="9336" y="3082"/>
                    <a:pt x="8994" y="2809"/>
                  </a:cubicBezTo>
                  <a:cubicBezTo>
                    <a:pt x="8332" y="2284"/>
                    <a:pt x="7624" y="1850"/>
                    <a:pt x="6871" y="1439"/>
                  </a:cubicBezTo>
                  <a:cubicBezTo>
                    <a:pt x="6506" y="1256"/>
                    <a:pt x="6118" y="1074"/>
                    <a:pt x="5730" y="891"/>
                  </a:cubicBezTo>
                  <a:cubicBezTo>
                    <a:pt x="5547" y="800"/>
                    <a:pt x="5342" y="709"/>
                    <a:pt x="5136" y="640"/>
                  </a:cubicBezTo>
                  <a:cubicBezTo>
                    <a:pt x="4931" y="549"/>
                    <a:pt x="4703" y="480"/>
                    <a:pt x="4497" y="412"/>
                  </a:cubicBezTo>
                  <a:cubicBezTo>
                    <a:pt x="4063" y="275"/>
                    <a:pt x="3630" y="184"/>
                    <a:pt x="3173" y="115"/>
                  </a:cubicBezTo>
                  <a:cubicBezTo>
                    <a:pt x="2968" y="92"/>
                    <a:pt x="2740" y="69"/>
                    <a:pt x="2511" y="47"/>
                  </a:cubicBezTo>
                  <a:cubicBezTo>
                    <a:pt x="2351" y="47"/>
                    <a:pt x="2192" y="24"/>
                    <a:pt x="2009" y="24"/>
                  </a:cubicBezTo>
                  <a:cubicBezTo>
                    <a:pt x="1963" y="24"/>
                    <a:pt x="1895" y="1"/>
                    <a:pt x="1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5"/>
            <p:cNvSpPr/>
            <p:nvPr/>
          </p:nvSpPr>
          <p:spPr>
            <a:xfrm>
              <a:off x="7080000" y="2227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5"/>
            <p:cNvSpPr/>
            <p:nvPr/>
          </p:nvSpPr>
          <p:spPr>
            <a:xfrm>
              <a:off x="7080000" y="2228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5"/>
            <p:cNvSpPr/>
            <p:nvPr/>
          </p:nvSpPr>
          <p:spPr>
            <a:xfrm>
              <a:off x="6766725" y="1830075"/>
              <a:ext cx="8000" cy="1725"/>
            </a:xfrm>
            <a:custGeom>
              <a:avLst/>
              <a:gdLst/>
              <a:ahLst/>
              <a:cxnLst/>
              <a:rect l="l" t="t" r="r" b="b"/>
              <a:pathLst>
                <a:path w="320" h="69" extrusionOk="0">
                  <a:moveTo>
                    <a:pt x="206" y="0"/>
                  </a:moveTo>
                  <a:cubicBezTo>
                    <a:pt x="160" y="23"/>
                    <a:pt x="114" y="23"/>
                    <a:pt x="69" y="46"/>
                  </a:cubicBezTo>
                  <a:cubicBezTo>
                    <a:pt x="53" y="46"/>
                    <a:pt x="37" y="57"/>
                    <a:pt x="22" y="63"/>
                  </a:cubicBezTo>
                  <a:lnTo>
                    <a:pt x="22" y="63"/>
                  </a:lnTo>
                  <a:cubicBezTo>
                    <a:pt x="109" y="42"/>
                    <a:pt x="214" y="21"/>
                    <a:pt x="320" y="0"/>
                  </a:cubicBezTo>
                  <a:close/>
                  <a:moveTo>
                    <a:pt x="22" y="63"/>
                  </a:moveTo>
                  <a:cubicBezTo>
                    <a:pt x="14" y="65"/>
                    <a:pt x="7" y="67"/>
                    <a:pt x="0" y="69"/>
                  </a:cubicBezTo>
                  <a:cubicBezTo>
                    <a:pt x="7" y="69"/>
                    <a:pt x="14" y="66"/>
                    <a:pt x="22" y="6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5"/>
            <p:cNvSpPr/>
            <p:nvPr/>
          </p:nvSpPr>
          <p:spPr>
            <a:xfrm>
              <a:off x="6764450" y="1835200"/>
              <a:ext cx="6300" cy="1175"/>
            </a:xfrm>
            <a:custGeom>
              <a:avLst/>
              <a:gdLst/>
              <a:ahLst/>
              <a:cxnLst/>
              <a:rect l="l" t="t" r="r" b="b"/>
              <a:pathLst>
                <a:path w="252" h="47" extrusionOk="0">
                  <a:moveTo>
                    <a:pt x="251" y="1"/>
                  </a:moveTo>
                  <a:cubicBezTo>
                    <a:pt x="192" y="1"/>
                    <a:pt x="142" y="10"/>
                    <a:pt x="89" y="23"/>
                  </a:cubicBezTo>
                  <a:lnTo>
                    <a:pt x="89" y="23"/>
                  </a:lnTo>
                  <a:cubicBezTo>
                    <a:pt x="90" y="23"/>
                    <a:pt x="90" y="23"/>
                    <a:pt x="91" y="23"/>
                  </a:cubicBezTo>
                  <a:cubicBezTo>
                    <a:pt x="137" y="23"/>
                    <a:pt x="183" y="1"/>
                    <a:pt x="251" y="1"/>
                  </a:cubicBezTo>
                  <a:close/>
                  <a:moveTo>
                    <a:pt x="89" y="23"/>
                  </a:moveTo>
                  <a:lnTo>
                    <a:pt x="89" y="23"/>
                  </a:lnTo>
                  <a:cubicBezTo>
                    <a:pt x="67" y="23"/>
                    <a:pt x="44" y="24"/>
                    <a:pt x="0" y="46"/>
                  </a:cubicBezTo>
                  <a:cubicBezTo>
                    <a:pt x="32" y="38"/>
                    <a:pt x="61" y="30"/>
                    <a:pt x="89" y="2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5"/>
            <p:cNvSpPr/>
            <p:nvPr/>
          </p:nvSpPr>
          <p:spPr>
            <a:xfrm>
              <a:off x="6890550" y="184262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23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5"/>
            <p:cNvSpPr/>
            <p:nvPr/>
          </p:nvSpPr>
          <p:spPr>
            <a:xfrm>
              <a:off x="7069150" y="1983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5"/>
            <p:cNvSpPr/>
            <p:nvPr/>
          </p:nvSpPr>
          <p:spPr>
            <a:xfrm>
              <a:off x="7080000" y="2227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5"/>
            <p:cNvSpPr/>
            <p:nvPr/>
          </p:nvSpPr>
          <p:spPr>
            <a:xfrm>
              <a:off x="7080000" y="222780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0" y="23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0"/>
                    <a:pt x="0" y="0"/>
                  </a:cubicBezTo>
                  <a:cubicBezTo>
                    <a:pt x="0" y="0"/>
                    <a:pt x="0" y="23"/>
                    <a:pt x="0" y="23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5"/>
            <p:cNvSpPr/>
            <p:nvPr/>
          </p:nvSpPr>
          <p:spPr>
            <a:xfrm>
              <a:off x="7080000" y="2228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5"/>
            <p:cNvSpPr/>
            <p:nvPr/>
          </p:nvSpPr>
          <p:spPr>
            <a:xfrm>
              <a:off x="6932200" y="2512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5"/>
            <p:cNvSpPr/>
            <p:nvPr/>
          </p:nvSpPr>
          <p:spPr>
            <a:xfrm>
              <a:off x="6338175" y="1827775"/>
              <a:ext cx="685925" cy="792075"/>
            </a:xfrm>
            <a:custGeom>
              <a:avLst/>
              <a:gdLst/>
              <a:ahLst/>
              <a:cxnLst/>
              <a:rect l="l" t="t" r="r" b="b"/>
              <a:pathLst>
                <a:path w="27437" h="31683" extrusionOk="0">
                  <a:moveTo>
                    <a:pt x="4634" y="9861"/>
                  </a:moveTo>
                  <a:lnTo>
                    <a:pt x="4611" y="9884"/>
                  </a:lnTo>
                  <a:lnTo>
                    <a:pt x="4611" y="9884"/>
                  </a:lnTo>
                  <a:cubicBezTo>
                    <a:pt x="4611" y="9884"/>
                    <a:pt x="4634" y="9884"/>
                    <a:pt x="4634" y="9861"/>
                  </a:cubicBezTo>
                  <a:close/>
                  <a:moveTo>
                    <a:pt x="18809" y="1"/>
                  </a:moveTo>
                  <a:cubicBezTo>
                    <a:pt x="18306" y="1"/>
                    <a:pt x="17827" y="46"/>
                    <a:pt x="17325" y="115"/>
                  </a:cubicBezTo>
                  <a:cubicBezTo>
                    <a:pt x="16640" y="206"/>
                    <a:pt x="15978" y="343"/>
                    <a:pt x="15316" y="549"/>
                  </a:cubicBezTo>
                  <a:cubicBezTo>
                    <a:pt x="14632" y="754"/>
                    <a:pt x="13970" y="1005"/>
                    <a:pt x="13331" y="1302"/>
                  </a:cubicBezTo>
                  <a:cubicBezTo>
                    <a:pt x="12691" y="1621"/>
                    <a:pt x="12075" y="1964"/>
                    <a:pt x="11482" y="2352"/>
                  </a:cubicBezTo>
                  <a:cubicBezTo>
                    <a:pt x="10843" y="2763"/>
                    <a:pt x="10203" y="3242"/>
                    <a:pt x="9610" y="3767"/>
                  </a:cubicBezTo>
                  <a:cubicBezTo>
                    <a:pt x="8332" y="4840"/>
                    <a:pt x="7168" y="6072"/>
                    <a:pt x="6141" y="7396"/>
                  </a:cubicBezTo>
                  <a:cubicBezTo>
                    <a:pt x="5068" y="8743"/>
                    <a:pt x="4132" y="10204"/>
                    <a:pt x="3310" y="11733"/>
                  </a:cubicBezTo>
                  <a:cubicBezTo>
                    <a:pt x="2511" y="13217"/>
                    <a:pt x="1804" y="14769"/>
                    <a:pt x="1256" y="16389"/>
                  </a:cubicBezTo>
                  <a:cubicBezTo>
                    <a:pt x="708" y="17896"/>
                    <a:pt x="297" y="19471"/>
                    <a:pt x="23" y="21069"/>
                  </a:cubicBezTo>
                  <a:cubicBezTo>
                    <a:pt x="1" y="21114"/>
                    <a:pt x="46" y="21183"/>
                    <a:pt x="92" y="21183"/>
                  </a:cubicBezTo>
                  <a:cubicBezTo>
                    <a:pt x="160" y="21183"/>
                    <a:pt x="206" y="21160"/>
                    <a:pt x="206" y="21091"/>
                  </a:cubicBezTo>
                  <a:cubicBezTo>
                    <a:pt x="411" y="19882"/>
                    <a:pt x="708" y="18695"/>
                    <a:pt x="1073" y="17508"/>
                  </a:cubicBezTo>
                  <a:cubicBezTo>
                    <a:pt x="1918" y="14837"/>
                    <a:pt x="3105" y="12258"/>
                    <a:pt x="4611" y="9884"/>
                  </a:cubicBezTo>
                  <a:cubicBezTo>
                    <a:pt x="5889" y="7876"/>
                    <a:pt x="7419" y="6004"/>
                    <a:pt x="9176" y="4383"/>
                  </a:cubicBezTo>
                  <a:cubicBezTo>
                    <a:pt x="9793" y="3835"/>
                    <a:pt x="10432" y="3310"/>
                    <a:pt x="11094" y="2831"/>
                  </a:cubicBezTo>
                  <a:cubicBezTo>
                    <a:pt x="11710" y="2420"/>
                    <a:pt x="12349" y="2032"/>
                    <a:pt x="13011" y="1690"/>
                  </a:cubicBezTo>
                  <a:lnTo>
                    <a:pt x="13011" y="1690"/>
                  </a:lnTo>
                  <a:lnTo>
                    <a:pt x="12988" y="1713"/>
                  </a:lnTo>
                  <a:cubicBezTo>
                    <a:pt x="14061" y="1142"/>
                    <a:pt x="15225" y="731"/>
                    <a:pt x="16412" y="457"/>
                  </a:cubicBezTo>
                  <a:cubicBezTo>
                    <a:pt x="17208" y="302"/>
                    <a:pt x="18004" y="196"/>
                    <a:pt x="18815" y="196"/>
                  </a:cubicBezTo>
                  <a:cubicBezTo>
                    <a:pt x="18957" y="196"/>
                    <a:pt x="19099" y="199"/>
                    <a:pt x="19242" y="206"/>
                  </a:cubicBezTo>
                  <a:lnTo>
                    <a:pt x="19219" y="206"/>
                  </a:lnTo>
                  <a:cubicBezTo>
                    <a:pt x="19607" y="229"/>
                    <a:pt x="19995" y="252"/>
                    <a:pt x="20361" y="320"/>
                  </a:cubicBezTo>
                  <a:cubicBezTo>
                    <a:pt x="20749" y="389"/>
                    <a:pt x="21137" y="480"/>
                    <a:pt x="21502" y="594"/>
                  </a:cubicBezTo>
                  <a:lnTo>
                    <a:pt x="21525" y="594"/>
                  </a:lnTo>
                  <a:cubicBezTo>
                    <a:pt x="21844" y="708"/>
                    <a:pt x="22141" y="823"/>
                    <a:pt x="22461" y="959"/>
                  </a:cubicBezTo>
                  <a:cubicBezTo>
                    <a:pt x="22780" y="1096"/>
                    <a:pt x="23077" y="1279"/>
                    <a:pt x="23396" y="1462"/>
                  </a:cubicBezTo>
                  <a:lnTo>
                    <a:pt x="23374" y="1462"/>
                  </a:lnTo>
                  <a:cubicBezTo>
                    <a:pt x="23670" y="1644"/>
                    <a:pt x="23944" y="1850"/>
                    <a:pt x="24195" y="2078"/>
                  </a:cubicBezTo>
                  <a:cubicBezTo>
                    <a:pt x="24492" y="2306"/>
                    <a:pt x="24743" y="2557"/>
                    <a:pt x="24994" y="2831"/>
                  </a:cubicBezTo>
                  <a:cubicBezTo>
                    <a:pt x="25245" y="3105"/>
                    <a:pt x="25496" y="3402"/>
                    <a:pt x="25725" y="3721"/>
                  </a:cubicBezTo>
                  <a:cubicBezTo>
                    <a:pt x="25953" y="4087"/>
                    <a:pt x="26181" y="4452"/>
                    <a:pt x="26364" y="4817"/>
                  </a:cubicBezTo>
                  <a:cubicBezTo>
                    <a:pt x="26524" y="5114"/>
                    <a:pt x="26660" y="5433"/>
                    <a:pt x="26775" y="5753"/>
                  </a:cubicBezTo>
                  <a:cubicBezTo>
                    <a:pt x="26866" y="6050"/>
                    <a:pt x="26957" y="6369"/>
                    <a:pt x="27026" y="6689"/>
                  </a:cubicBezTo>
                  <a:cubicBezTo>
                    <a:pt x="27117" y="7122"/>
                    <a:pt x="27163" y="7556"/>
                    <a:pt x="27208" y="7990"/>
                  </a:cubicBezTo>
                  <a:cubicBezTo>
                    <a:pt x="27231" y="8416"/>
                    <a:pt x="27231" y="8864"/>
                    <a:pt x="27231" y="9291"/>
                  </a:cubicBezTo>
                  <a:lnTo>
                    <a:pt x="27231" y="9291"/>
                  </a:lnTo>
                  <a:cubicBezTo>
                    <a:pt x="27185" y="10090"/>
                    <a:pt x="27071" y="10888"/>
                    <a:pt x="26934" y="11687"/>
                  </a:cubicBezTo>
                  <a:cubicBezTo>
                    <a:pt x="26866" y="12075"/>
                    <a:pt x="26797" y="12441"/>
                    <a:pt x="26706" y="12829"/>
                  </a:cubicBezTo>
                  <a:cubicBezTo>
                    <a:pt x="26615" y="13239"/>
                    <a:pt x="26501" y="13650"/>
                    <a:pt x="26364" y="14038"/>
                  </a:cubicBezTo>
                  <a:cubicBezTo>
                    <a:pt x="26364" y="14038"/>
                    <a:pt x="26364" y="14061"/>
                    <a:pt x="26364" y="14061"/>
                  </a:cubicBezTo>
                  <a:cubicBezTo>
                    <a:pt x="25588" y="16503"/>
                    <a:pt x="24378" y="18786"/>
                    <a:pt x="23008" y="20954"/>
                  </a:cubicBezTo>
                  <a:cubicBezTo>
                    <a:pt x="23008" y="20932"/>
                    <a:pt x="23008" y="20932"/>
                    <a:pt x="23008" y="20932"/>
                  </a:cubicBezTo>
                  <a:cubicBezTo>
                    <a:pt x="22483" y="21753"/>
                    <a:pt x="21936" y="22575"/>
                    <a:pt x="21365" y="23374"/>
                  </a:cubicBezTo>
                  <a:cubicBezTo>
                    <a:pt x="20794" y="24173"/>
                    <a:pt x="20201" y="24994"/>
                    <a:pt x="19585" y="25771"/>
                  </a:cubicBezTo>
                  <a:cubicBezTo>
                    <a:pt x="18352" y="27345"/>
                    <a:pt x="17051" y="28852"/>
                    <a:pt x="15659" y="30267"/>
                  </a:cubicBezTo>
                  <a:cubicBezTo>
                    <a:pt x="15225" y="30701"/>
                    <a:pt x="14791" y="31112"/>
                    <a:pt x="14358" y="31523"/>
                  </a:cubicBezTo>
                  <a:cubicBezTo>
                    <a:pt x="14358" y="31545"/>
                    <a:pt x="14335" y="31568"/>
                    <a:pt x="14335" y="31591"/>
                  </a:cubicBezTo>
                  <a:cubicBezTo>
                    <a:pt x="14335" y="31637"/>
                    <a:pt x="14358" y="31659"/>
                    <a:pt x="14380" y="31659"/>
                  </a:cubicBezTo>
                  <a:cubicBezTo>
                    <a:pt x="14403" y="31682"/>
                    <a:pt x="14426" y="31682"/>
                    <a:pt x="14449" y="31682"/>
                  </a:cubicBezTo>
                  <a:cubicBezTo>
                    <a:pt x="14472" y="31682"/>
                    <a:pt x="14495" y="31682"/>
                    <a:pt x="14517" y="31659"/>
                  </a:cubicBezTo>
                  <a:cubicBezTo>
                    <a:pt x="15955" y="30290"/>
                    <a:pt x="17325" y="28829"/>
                    <a:pt x="18603" y="27300"/>
                  </a:cubicBezTo>
                  <a:cubicBezTo>
                    <a:pt x="19881" y="25771"/>
                    <a:pt x="21068" y="24173"/>
                    <a:pt x="22187" y="22552"/>
                  </a:cubicBezTo>
                  <a:cubicBezTo>
                    <a:pt x="23305" y="20909"/>
                    <a:pt x="24332" y="19220"/>
                    <a:pt x="25222" y="17439"/>
                  </a:cubicBezTo>
                  <a:cubicBezTo>
                    <a:pt x="25656" y="16526"/>
                    <a:pt x="26044" y="15613"/>
                    <a:pt x="26364" y="14677"/>
                  </a:cubicBezTo>
                  <a:cubicBezTo>
                    <a:pt x="26524" y="14221"/>
                    <a:pt x="26660" y="13764"/>
                    <a:pt x="26775" y="13308"/>
                  </a:cubicBezTo>
                  <a:cubicBezTo>
                    <a:pt x="26889" y="12851"/>
                    <a:pt x="27003" y="12395"/>
                    <a:pt x="27094" y="11938"/>
                  </a:cubicBezTo>
                  <a:cubicBezTo>
                    <a:pt x="27277" y="11025"/>
                    <a:pt x="27391" y="10112"/>
                    <a:pt x="27414" y="9199"/>
                  </a:cubicBezTo>
                  <a:cubicBezTo>
                    <a:pt x="27437" y="8743"/>
                    <a:pt x="27437" y="8264"/>
                    <a:pt x="27391" y="7807"/>
                  </a:cubicBezTo>
                  <a:cubicBezTo>
                    <a:pt x="27345" y="7351"/>
                    <a:pt x="27277" y="6917"/>
                    <a:pt x="27185" y="6483"/>
                  </a:cubicBezTo>
                  <a:cubicBezTo>
                    <a:pt x="27071" y="6027"/>
                    <a:pt x="26934" y="5593"/>
                    <a:pt x="26752" y="5159"/>
                  </a:cubicBezTo>
                  <a:cubicBezTo>
                    <a:pt x="26569" y="4748"/>
                    <a:pt x="26364" y="4383"/>
                    <a:pt x="26136" y="4018"/>
                  </a:cubicBezTo>
                  <a:cubicBezTo>
                    <a:pt x="25747" y="3379"/>
                    <a:pt x="25268" y="2808"/>
                    <a:pt x="24743" y="2283"/>
                  </a:cubicBezTo>
                  <a:cubicBezTo>
                    <a:pt x="24241" y="1804"/>
                    <a:pt x="23693" y="1416"/>
                    <a:pt x="23100" y="1074"/>
                  </a:cubicBezTo>
                  <a:cubicBezTo>
                    <a:pt x="22529" y="754"/>
                    <a:pt x="21913" y="503"/>
                    <a:pt x="21297" y="320"/>
                  </a:cubicBezTo>
                  <a:cubicBezTo>
                    <a:pt x="20475" y="115"/>
                    <a:pt x="19653" y="1"/>
                    <a:pt x="188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5"/>
            <p:cNvSpPr/>
            <p:nvPr/>
          </p:nvSpPr>
          <p:spPr>
            <a:xfrm>
              <a:off x="6338750" y="2353325"/>
              <a:ext cx="545550" cy="270725"/>
            </a:xfrm>
            <a:custGeom>
              <a:avLst/>
              <a:gdLst/>
              <a:ahLst/>
              <a:cxnLst/>
              <a:rect l="l" t="t" r="r" b="b"/>
              <a:pathLst>
                <a:path w="21822" h="10829" extrusionOk="0">
                  <a:moveTo>
                    <a:pt x="114" y="1"/>
                  </a:moveTo>
                  <a:cubicBezTo>
                    <a:pt x="92" y="1"/>
                    <a:pt x="92" y="1"/>
                    <a:pt x="69" y="24"/>
                  </a:cubicBezTo>
                  <a:cubicBezTo>
                    <a:pt x="23" y="47"/>
                    <a:pt x="0" y="92"/>
                    <a:pt x="23" y="138"/>
                  </a:cubicBezTo>
                  <a:cubicBezTo>
                    <a:pt x="548" y="1165"/>
                    <a:pt x="1279" y="2078"/>
                    <a:pt x="2055" y="2900"/>
                  </a:cubicBezTo>
                  <a:cubicBezTo>
                    <a:pt x="2465" y="3333"/>
                    <a:pt x="2922" y="3744"/>
                    <a:pt x="3356" y="4155"/>
                  </a:cubicBezTo>
                  <a:cubicBezTo>
                    <a:pt x="3812" y="4543"/>
                    <a:pt x="4269" y="4931"/>
                    <a:pt x="4725" y="5296"/>
                  </a:cubicBezTo>
                  <a:cubicBezTo>
                    <a:pt x="5684" y="6050"/>
                    <a:pt x="6688" y="6780"/>
                    <a:pt x="7715" y="7442"/>
                  </a:cubicBezTo>
                  <a:cubicBezTo>
                    <a:pt x="8857" y="8150"/>
                    <a:pt x="9998" y="8811"/>
                    <a:pt x="11185" y="9405"/>
                  </a:cubicBezTo>
                  <a:cubicBezTo>
                    <a:pt x="11481" y="9565"/>
                    <a:pt x="11801" y="9702"/>
                    <a:pt x="12098" y="9839"/>
                  </a:cubicBezTo>
                  <a:cubicBezTo>
                    <a:pt x="12394" y="9998"/>
                    <a:pt x="12691" y="10135"/>
                    <a:pt x="12988" y="10249"/>
                  </a:cubicBezTo>
                  <a:cubicBezTo>
                    <a:pt x="13559" y="10478"/>
                    <a:pt x="14175" y="10637"/>
                    <a:pt x="14768" y="10729"/>
                  </a:cubicBezTo>
                  <a:cubicBezTo>
                    <a:pt x="15239" y="10799"/>
                    <a:pt x="15710" y="10828"/>
                    <a:pt x="16191" y="10828"/>
                  </a:cubicBezTo>
                  <a:cubicBezTo>
                    <a:pt x="16340" y="10828"/>
                    <a:pt x="16489" y="10825"/>
                    <a:pt x="16640" y="10820"/>
                  </a:cubicBezTo>
                  <a:cubicBezTo>
                    <a:pt x="17256" y="10797"/>
                    <a:pt x="17895" y="10706"/>
                    <a:pt x="18535" y="10592"/>
                  </a:cubicBezTo>
                  <a:cubicBezTo>
                    <a:pt x="19653" y="10341"/>
                    <a:pt x="20771" y="9930"/>
                    <a:pt x="21753" y="9314"/>
                  </a:cubicBezTo>
                  <a:cubicBezTo>
                    <a:pt x="21776" y="9314"/>
                    <a:pt x="21799" y="9291"/>
                    <a:pt x="21799" y="9268"/>
                  </a:cubicBezTo>
                  <a:cubicBezTo>
                    <a:pt x="21821" y="9245"/>
                    <a:pt x="21821" y="9222"/>
                    <a:pt x="21799" y="9199"/>
                  </a:cubicBezTo>
                  <a:cubicBezTo>
                    <a:pt x="21799" y="9177"/>
                    <a:pt x="21776" y="9154"/>
                    <a:pt x="21753" y="9131"/>
                  </a:cubicBezTo>
                  <a:cubicBezTo>
                    <a:pt x="21730" y="9131"/>
                    <a:pt x="21684" y="9131"/>
                    <a:pt x="21662" y="9154"/>
                  </a:cubicBezTo>
                  <a:cubicBezTo>
                    <a:pt x="20977" y="9565"/>
                    <a:pt x="20246" y="9884"/>
                    <a:pt x="19470" y="10135"/>
                  </a:cubicBezTo>
                  <a:cubicBezTo>
                    <a:pt x="19014" y="10272"/>
                    <a:pt x="18557" y="10386"/>
                    <a:pt x="18078" y="10478"/>
                  </a:cubicBezTo>
                  <a:cubicBezTo>
                    <a:pt x="17576" y="10569"/>
                    <a:pt x="17074" y="10615"/>
                    <a:pt x="16572" y="10637"/>
                  </a:cubicBezTo>
                  <a:lnTo>
                    <a:pt x="16572" y="10637"/>
                  </a:lnTo>
                  <a:cubicBezTo>
                    <a:pt x="16200" y="10637"/>
                    <a:pt x="15849" y="10637"/>
                    <a:pt x="15476" y="10615"/>
                  </a:cubicBezTo>
                  <a:cubicBezTo>
                    <a:pt x="15111" y="10592"/>
                    <a:pt x="14746" y="10546"/>
                    <a:pt x="14380" y="10455"/>
                  </a:cubicBezTo>
                  <a:cubicBezTo>
                    <a:pt x="13832" y="10341"/>
                    <a:pt x="13308" y="10181"/>
                    <a:pt x="12805" y="9953"/>
                  </a:cubicBezTo>
                  <a:cubicBezTo>
                    <a:pt x="12531" y="9839"/>
                    <a:pt x="12280" y="9724"/>
                    <a:pt x="12006" y="9587"/>
                  </a:cubicBezTo>
                  <a:cubicBezTo>
                    <a:pt x="11733" y="9473"/>
                    <a:pt x="11459" y="9336"/>
                    <a:pt x="11185" y="9199"/>
                  </a:cubicBezTo>
                  <a:lnTo>
                    <a:pt x="11208" y="9199"/>
                  </a:lnTo>
                  <a:cubicBezTo>
                    <a:pt x="10021" y="8606"/>
                    <a:pt x="8857" y="7921"/>
                    <a:pt x="7738" y="7214"/>
                  </a:cubicBezTo>
                  <a:cubicBezTo>
                    <a:pt x="7190" y="6848"/>
                    <a:pt x="6643" y="6483"/>
                    <a:pt x="6118" y="6095"/>
                  </a:cubicBezTo>
                  <a:cubicBezTo>
                    <a:pt x="5661" y="5776"/>
                    <a:pt x="5205" y="5433"/>
                    <a:pt x="4748" y="5068"/>
                  </a:cubicBezTo>
                  <a:cubicBezTo>
                    <a:pt x="4269" y="4680"/>
                    <a:pt x="3789" y="4292"/>
                    <a:pt x="3333" y="3881"/>
                  </a:cubicBezTo>
                  <a:cubicBezTo>
                    <a:pt x="2808" y="3402"/>
                    <a:pt x="2306" y="2900"/>
                    <a:pt x="1849" y="2375"/>
                  </a:cubicBezTo>
                  <a:cubicBezTo>
                    <a:pt x="1393" y="1873"/>
                    <a:pt x="959" y="1325"/>
                    <a:pt x="594" y="754"/>
                  </a:cubicBezTo>
                  <a:lnTo>
                    <a:pt x="594" y="754"/>
                  </a:lnTo>
                  <a:cubicBezTo>
                    <a:pt x="617" y="777"/>
                    <a:pt x="617" y="777"/>
                    <a:pt x="617" y="777"/>
                  </a:cubicBezTo>
                  <a:cubicBezTo>
                    <a:pt x="457" y="549"/>
                    <a:pt x="320" y="320"/>
                    <a:pt x="206" y="69"/>
                  </a:cubicBezTo>
                  <a:cubicBezTo>
                    <a:pt x="183" y="24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5"/>
            <p:cNvSpPr/>
            <p:nvPr/>
          </p:nvSpPr>
          <p:spPr>
            <a:xfrm>
              <a:off x="6760450" y="1965275"/>
              <a:ext cx="101025" cy="92925"/>
            </a:xfrm>
            <a:custGeom>
              <a:avLst/>
              <a:gdLst/>
              <a:ahLst/>
              <a:cxnLst/>
              <a:rect l="l" t="t" r="r" b="b"/>
              <a:pathLst>
                <a:path w="4041" h="3717" extrusionOk="0">
                  <a:moveTo>
                    <a:pt x="890" y="1965"/>
                  </a:moveTo>
                  <a:cubicBezTo>
                    <a:pt x="1027" y="1988"/>
                    <a:pt x="1164" y="2033"/>
                    <a:pt x="1301" y="2079"/>
                  </a:cubicBezTo>
                  <a:cubicBezTo>
                    <a:pt x="1461" y="2147"/>
                    <a:pt x="1621" y="2239"/>
                    <a:pt x="1758" y="2353"/>
                  </a:cubicBezTo>
                  <a:cubicBezTo>
                    <a:pt x="1895" y="2444"/>
                    <a:pt x="2009" y="2558"/>
                    <a:pt x="2100" y="2672"/>
                  </a:cubicBezTo>
                  <a:cubicBezTo>
                    <a:pt x="2169" y="2786"/>
                    <a:pt x="2237" y="2878"/>
                    <a:pt x="2283" y="2992"/>
                  </a:cubicBezTo>
                  <a:cubicBezTo>
                    <a:pt x="2306" y="3060"/>
                    <a:pt x="2328" y="3129"/>
                    <a:pt x="2351" y="3220"/>
                  </a:cubicBezTo>
                  <a:cubicBezTo>
                    <a:pt x="2351" y="3289"/>
                    <a:pt x="2351" y="3357"/>
                    <a:pt x="2351" y="3448"/>
                  </a:cubicBezTo>
                  <a:cubicBezTo>
                    <a:pt x="2351" y="3471"/>
                    <a:pt x="2351" y="3471"/>
                    <a:pt x="2351" y="3494"/>
                  </a:cubicBezTo>
                  <a:cubicBezTo>
                    <a:pt x="2351" y="3517"/>
                    <a:pt x="2351" y="3517"/>
                    <a:pt x="2351" y="3517"/>
                  </a:cubicBezTo>
                  <a:cubicBezTo>
                    <a:pt x="2294" y="3528"/>
                    <a:pt x="2231" y="3534"/>
                    <a:pt x="2166" y="3534"/>
                  </a:cubicBezTo>
                  <a:cubicBezTo>
                    <a:pt x="2100" y="3534"/>
                    <a:pt x="2032" y="3528"/>
                    <a:pt x="1963" y="3517"/>
                  </a:cubicBezTo>
                  <a:lnTo>
                    <a:pt x="1940" y="3517"/>
                  </a:lnTo>
                  <a:cubicBezTo>
                    <a:pt x="1781" y="3494"/>
                    <a:pt x="1621" y="3448"/>
                    <a:pt x="1484" y="3403"/>
                  </a:cubicBezTo>
                  <a:cubicBezTo>
                    <a:pt x="1324" y="3334"/>
                    <a:pt x="1164" y="3243"/>
                    <a:pt x="1027" y="3129"/>
                  </a:cubicBezTo>
                  <a:cubicBezTo>
                    <a:pt x="890" y="3015"/>
                    <a:pt x="753" y="2901"/>
                    <a:pt x="639" y="2764"/>
                  </a:cubicBezTo>
                  <a:cubicBezTo>
                    <a:pt x="525" y="2627"/>
                    <a:pt x="434" y="2467"/>
                    <a:pt x="365" y="2307"/>
                  </a:cubicBezTo>
                  <a:cubicBezTo>
                    <a:pt x="343" y="2216"/>
                    <a:pt x="297" y="2147"/>
                    <a:pt x="274" y="2056"/>
                  </a:cubicBezTo>
                  <a:cubicBezTo>
                    <a:pt x="297" y="2056"/>
                    <a:pt x="320" y="2056"/>
                    <a:pt x="343" y="2033"/>
                  </a:cubicBezTo>
                  <a:cubicBezTo>
                    <a:pt x="411" y="2010"/>
                    <a:pt x="480" y="1988"/>
                    <a:pt x="548" y="1988"/>
                  </a:cubicBezTo>
                  <a:cubicBezTo>
                    <a:pt x="662" y="1965"/>
                    <a:pt x="753" y="1965"/>
                    <a:pt x="868" y="1965"/>
                  </a:cubicBezTo>
                  <a:close/>
                  <a:moveTo>
                    <a:pt x="1195" y="1"/>
                  </a:moveTo>
                  <a:cubicBezTo>
                    <a:pt x="689" y="1"/>
                    <a:pt x="315" y="445"/>
                    <a:pt x="137" y="846"/>
                  </a:cubicBezTo>
                  <a:cubicBezTo>
                    <a:pt x="69" y="1029"/>
                    <a:pt x="23" y="1189"/>
                    <a:pt x="0" y="1348"/>
                  </a:cubicBezTo>
                  <a:cubicBezTo>
                    <a:pt x="0" y="1440"/>
                    <a:pt x="0" y="1554"/>
                    <a:pt x="23" y="1645"/>
                  </a:cubicBezTo>
                  <a:cubicBezTo>
                    <a:pt x="23" y="1759"/>
                    <a:pt x="46" y="1873"/>
                    <a:pt x="69" y="1942"/>
                  </a:cubicBezTo>
                  <a:cubicBezTo>
                    <a:pt x="160" y="2376"/>
                    <a:pt x="365" y="2741"/>
                    <a:pt x="639" y="3037"/>
                  </a:cubicBezTo>
                  <a:cubicBezTo>
                    <a:pt x="799" y="3197"/>
                    <a:pt x="959" y="3334"/>
                    <a:pt x="1142" y="3425"/>
                  </a:cubicBezTo>
                  <a:cubicBezTo>
                    <a:pt x="1324" y="3540"/>
                    <a:pt x="1507" y="3608"/>
                    <a:pt x="1712" y="3654"/>
                  </a:cubicBezTo>
                  <a:cubicBezTo>
                    <a:pt x="1758" y="3677"/>
                    <a:pt x="1826" y="3677"/>
                    <a:pt x="1895" y="3699"/>
                  </a:cubicBezTo>
                  <a:cubicBezTo>
                    <a:pt x="1975" y="3711"/>
                    <a:pt x="2049" y="3717"/>
                    <a:pt x="2123" y="3717"/>
                  </a:cubicBezTo>
                  <a:cubicBezTo>
                    <a:pt x="2197" y="3717"/>
                    <a:pt x="2271" y="3711"/>
                    <a:pt x="2351" y="3699"/>
                  </a:cubicBezTo>
                  <a:cubicBezTo>
                    <a:pt x="2511" y="3699"/>
                    <a:pt x="2671" y="3654"/>
                    <a:pt x="2831" y="3585"/>
                  </a:cubicBezTo>
                  <a:cubicBezTo>
                    <a:pt x="2990" y="3517"/>
                    <a:pt x="3150" y="3425"/>
                    <a:pt x="3287" y="3289"/>
                  </a:cubicBezTo>
                  <a:cubicBezTo>
                    <a:pt x="3447" y="3174"/>
                    <a:pt x="3584" y="3060"/>
                    <a:pt x="3675" y="2901"/>
                  </a:cubicBezTo>
                  <a:cubicBezTo>
                    <a:pt x="3926" y="2604"/>
                    <a:pt x="4040" y="2261"/>
                    <a:pt x="3995" y="1965"/>
                  </a:cubicBezTo>
                  <a:cubicBezTo>
                    <a:pt x="3972" y="1782"/>
                    <a:pt x="3903" y="1622"/>
                    <a:pt x="3789" y="1485"/>
                  </a:cubicBezTo>
                  <a:cubicBezTo>
                    <a:pt x="3652" y="1303"/>
                    <a:pt x="3493" y="1189"/>
                    <a:pt x="3333" y="1143"/>
                  </a:cubicBezTo>
                  <a:lnTo>
                    <a:pt x="3241" y="1143"/>
                  </a:lnTo>
                  <a:cubicBezTo>
                    <a:pt x="3173" y="1132"/>
                    <a:pt x="3099" y="1126"/>
                    <a:pt x="3025" y="1126"/>
                  </a:cubicBezTo>
                  <a:cubicBezTo>
                    <a:pt x="2950" y="1126"/>
                    <a:pt x="2876" y="1132"/>
                    <a:pt x="2808" y="1143"/>
                  </a:cubicBezTo>
                  <a:lnTo>
                    <a:pt x="2716" y="1166"/>
                  </a:lnTo>
                  <a:cubicBezTo>
                    <a:pt x="2620" y="1182"/>
                    <a:pt x="2534" y="1198"/>
                    <a:pt x="2444" y="1198"/>
                  </a:cubicBezTo>
                  <a:cubicBezTo>
                    <a:pt x="2407" y="1198"/>
                    <a:pt x="2369" y="1195"/>
                    <a:pt x="2328" y="1189"/>
                  </a:cubicBezTo>
                  <a:cubicBezTo>
                    <a:pt x="2283" y="1189"/>
                    <a:pt x="2260" y="1166"/>
                    <a:pt x="2214" y="1166"/>
                  </a:cubicBezTo>
                  <a:lnTo>
                    <a:pt x="2191" y="1143"/>
                  </a:lnTo>
                  <a:cubicBezTo>
                    <a:pt x="2146" y="1074"/>
                    <a:pt x="2123" y="1029"/>
                    <a:pt x="2100" y="960"/>
                  </a:cubicBezTo>
                  <a:cubicBezTo>
                    <a:pt x="2055" y="892"/>
                    <a:pt x="2032" y="823"/>
                    <a:pt x="2009" y="755"/>
                  </a:cubicBezTo>
                  <a:lnTo>
                    <a:pt x="1986" y="641"/>
                  </a:lnTo>
                  <a:cubicBezTo>
                    <a:pt x="1963" y="550"/>
                    <a:pt x="1918" y="435"/>
                    <a:pt x="1849" y="344"/>
                  </a:cubicBezTo>
                  <a:cubicBezTo>
                    <a:pt x="1781" y="230"/>
                    <a:pt x="1689" y="161"/>
                    <a:pt x="1598" y="93"/>
                  </a:cubicBezTo>
                  <a:cubicBezTo>
                    <a:pt x="1507" y="47"/>
                    <a:pt x="1415" y="25"/>
                    <a:pt x="1324" y="2"/>
                  </a:cubicBezTo>
                  <a:lnTo>
                    <a:pt x="1233" y="2"/>
                  </a:lnTo>
                  <a:cubicBezTo>
                    <a:pt x="1220" y="1"/>
                    <a:pt x="1208" y="1"/>
                    <a:pt x="1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5"/>
            <p:cNvSpPr/>
            <p:nvPr/>
          </p:nvSpPr>
          <p:spPr>
            <a:xfrm>
              <a:off x="6703950" y="1910525"/>
              <a:ext cx="29125" cy="29125"/>
            </a:xfrm>
            <a:custGeom>
              <a:avLst/>
              <a:gdLst/>
              <a:ahLst/>
              <a:cxnLst/>
              <a:rect l="l" t="t" r="r" b="b"/>
              <a:pathLst>
                <a:path w="1165" h="1165" extrusionOk="0">
                  <a:moveTo>
                    <a:pt x="594" y="0"/>
                  </a:moveTo>
                  <a:cubicBezTo>
                    <a:pt x="274" y="0"/>
                    <a:pt x="1" y="252"/>
                    <a:pt x="1" y="571"/>
                  </a:cubicBezTo>
                  <a:cubicBezTo>
                    <a:pt x="1" y="891"/>
                    <a:pt x="274" y="1165"/>
                    <a:pt x="594" y="1165"/>
                  </a:cubicBezTo>
                  <a:cubicBezTo>
                    <a:pt x="914" y="1165"/>
                    <a:pt x="1165" y="891"/>
                    <a:pt x="1165" y="571"/>
                  </a:cubicBezTo>
                  <a:cubicBezTo>
                    <a:pt x="1165" y="252"/>
                    <a:pt x="914" y="0"/>
                    <a:pt x="59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5"/>
            <p:cNvSpPr/>
            <p:nvPr/>
          </p:nvSpPr>
          <p:spPr>
            <a:xfrm>
              <a:off x="6923075" y="2048050"/>
              <a:ext cx="29125" cy="29700"/>
            </a:xfrm>
            <a:custGeom>
              <a:avLst/>
              <a:gdLst/>
              <a:ahLst/>
              <a:cxnLst/>
              <a:rect l="l" t="t" r="r" b="b"/>
              <a:pathLst>
                <a:path w="1165" h="1188" extrusionOk="0">
                  <a:moveTo>
                    <a:pt x="594" y="0"/>
                  </a:moveTo>
                  <a:cubicBezTo>
                    <a:pt x="274" y="0"/>
                    <a:pt x="0" y="274"/>
                    <a:pt x="0" y="594"/>
                  </a:cubicBezTo>
                  <a:cubicBezTo>
                    <a:pt x="0" y="913"/>
                    <a:pt x="274" y="1187"/>
                    <a:pt x="594" y="1187"/>
                  </a:cubicBezTo>
                  <a:cubicBezTo>
                    <a:pt x="913" y="1187"/>
                    <a:pt x="1165" y="913"/>
                    <a:pt x="1165" y="594"/>
                  </a:cubicBezTo>
                  <a:cubicBezTo>
                    <a:pt x="1165" y="274"/>
                    <a:pt x="913" y="0"/>
                    <a:pt x="59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5"/>
            <p:cNvSpPr/>
            <p:nvPr/>
          </p:nvSpPr>
          <p:spPr>
            <a:xfrm>
              <a:off x="6935625" y="2081725"/>
              <a:ext cx="5175" cy="5150"/>
            </a:xfrm>
            <a:custGeom>
              <a:avLst/>
              <a:gdLst/>
              <a:ahLst/>
              <a:cxnLst/>
              <a:rect l="l" t="t" r="r" b="b"/>
              <a:pathLst>
                <a:path w="207" h="206" extrusionOk="0">
                  <a:moveTo>
                    <a:pt x="115" y="0"/>
                  </a:moveTo>
                  <a:cubicBezTo>
                    <a:pt x="46" y="0"/>
                    <a:pt x="1" y="46"/>
                    <a:pt x="1" y="91"/>
                  </a:cubicBezTo>
                  <a:cubicBezTo>
                    <a:pt x="1" y="160"/>
                    <a:pt x="46" y="205"/>
                    <a:pt x="115" y="205"/>
                  </a:cubicBezTo>
                  <a:cubicBezTo>
                    <a:pt x="160" y="205"/>
                    <a:pt x="206" y="160"/>
                    <a:pt x="206" y="91"/>
                  </a:cubicBezTo>
                  <a:cubicBezTo>
                    <a:pt x="206" y="46"/>
                    <a:pt x="160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5"/>
            <p:cNvSpPr/>
            <p:nvPr/>
          </p:nvSpPr>
          <p:spPr>
            <a:xfrm>
              <a:off x="6719350" y="1944775"/>
              <a:ext cx="5175" cy="5725"/>
            </a:xfrm>
            <a:custGeom>
              <a:avLst/>
              <a:gdLst/>
              <a:ahLst/>
              <a:cxnLst/>
              <a:rect l="l" t="t" r="r" b="b"/>
              <a:pathLst>
                <a:path w="207" h="229" extrusionOk="0">
                  <a:moveTo>
                    <a:pt x="115" y="0"/>
                  </a:moveTo>
                  <a:cubicBezTo>
                    <a:pt x="46" y="0"/>
                    <a:pt x="1" y="46"/>
                    <a:pt x="1" y="114"/>
                  </a:cubicBezTo>
                  <a:cubicBezTo>
                    <a:pt x="1" y="160"/>
                    <a:pt x="46" y="228"/>
                    <a:pt x="115" y="228"/>
                  </a:cubicBezTo>
                  <a:cubicBezTo>
                    <a:pt x="161" y="228"/>
                    <a:pt x="206" y="160"/>
                    <a:pt x="206" y="114"/>
                  </a:cubicBezTo>
                  <a:cubicBezTo>
                    <a:pt x="206" y="46"/>
                    <a:pt x="161" y="0"/>
                    <a:pt x="115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5"/>
            <p:cNvSpPr/>
            <p:nvPr/>
          </p:nvSpPr>
          <p:spPr>
            <a:xfrm>
              <a:off x="6630350" y="1936550"/>
              <a:ext cx="33100" cy="25300"/>
            </a:xfrm>
            <a:custGeom>
              <a:avLst/>
              <a:gdLst/>
              <a:ahLst/>
              <a:cxnLst/>
              <a:rect l="l" t="t" r="r" b="b"/>
              <a:pathLst>
                <a:path w="1324" h="1012" extrusionOk="0">
                  <a:moveTo>
                    <a:pt x="430" y="1"/>
                  </a:moveTo>
                  <a:cubicBezTo>
                    <a:pt x="296" y="1"/>
                    <a:pt x="181" y="47"/>
                    <a:pt x="114" y="146"/>
                  </a:cubicBezTo>
                  <a:cubicBezTo>
                    <a:pt x="0" y="329"/>
                    <a:pt x="114" y="649"/>
                    <a:pt x="411" y="854"/>
                  </a:cubicBezTo>
                  <a:cubicBezTo>
                    <a:pt x="564" y="960"/>
                    <a:pt x="729" y="1011"/>
                    <a:pt x="871" y="1011"/>
                  </a:cubicBezTo>
                  <a:cubicBezTo>
                    <a:pt x="1006" y="1011"/>
                    <a:pt x="1121" y="965"/>
                    <a:pt x="1187" y="877"/>
                  </a:cubicBezTo>
                  <a:cubicBezTo>
                    <a:pt x="1324" y="671"/>
                    <a:pt x="1187" y="352"/>
                    <a:pt x="890" y="146"/>
                  </a:cubicBezTo>
                  <a:cubicBezTo>
                    <a:pt x="738" y="52"/>
                    <a:pt x="573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5"/>
            <p:cNvSpPr/>
            <p:nvPr/>
          </p:nvSpPr>
          <p:spPr>
            <a:xfrm>
              <a:off x="6910525" y="2113750"/>
              <a:ext cx="33125" cy="24975"/>
            </a:xfrm>
            <a:custGeom>
              <a:avLst/>
              <a:gdLst/>
              <a:ahLst/>
              <a:cxnLst/>
              <a:rect l="l" t="t" r="r" b="b"/>
              <a:pathLst>
                <a:path w="1325" h="999" extrusionOk="0">
                  <a:moveTo>
                    <a:pt x="433" y="0"/>
                  </a:moveTo>
                  <a:cubicBezTo>
                    <a:pt x="302" y="0"/>
                    <a:pt x="193" y="46"/>
                    <a:pt x="137" y="134"/>
                  </a:cubicBezTo>
                  <a:cubicBezTo>
                    <a:pt x="0" y="340"/>
                    <a:pt x="114" y="659"/>
                    <a:pt x="411" y="842"/>
                  </a:cubicBezTo>
                  <a:cubicBezTo>
                    <a:pt x="564" y="948"/>
                    <a:pt x="729" y="999"/>
                    <a:pt x="871" y="999"/>
                  </a:cubicBezTo>
                  <a:cubicBezTo>
                    <a:pt x="1006" y="999"/>
                    <a:pt x="1121" y="953"/>
                    <a:pt x="1187" y="865"/>
                  </a:cubicBezTo>
                  <a:cubicBezTo>
                    <a:pt x="1324" y="659"/>
                    <a:pt x="1187" y="340"/>
                    <a:pt x="891" y="157"/>
                  </a:cubicBezTo>
                  <a:cubicBezTo>
                    <a:pt x="738" y="51"/>
                    <a:pt x="573" y="0"/>
                    <a:pt x="4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0" name="Google Shape;7260;p25"/>
          <p:cNvGrpSpPr/>
          <p:nvPr/>
        </p:nvGrpSpPr>
        <p:grpSpPr>
          <a:xfrm rot="-3555206">
            <a:off x="8676544" y="1113744"/>
            <a:ext cx="201703" cy="313099"/>
            <a:chOff x="1036425" y="2562175"/>
            <a:chExt cx="119850" cy="186050"/>
          </a:xfrm>
        </p:grpSpPr>
        <p:sp>
          <p:nvSpPr>
            <p:cNvPr id="7261" name="Google Shape;7261;p25"/>
            <p:cNvSpPr/>
            <p:nvPr/>
          </p:nvSpPr>
          <p:spPr>
            <a:xfrm>
              <a:off x="1036425" y="2562175"/>
              <a:ext cx="119850" cy="111300"/>
            </a:xfrm>
            <a:custGeom>
              <a:avLst/>
              <a:gdLst/>
              <a:ahLst/>
              <a:cxnLst/>
              <a:rect l="l" t="t" r="r" b="b"/>
              <a:pathLst>
                <a:path w="4794" h="4452" extrusionOk="0">
                  <a:moveTo>
                    <a:pt x="4634" y="1"/>
                  </a:moveTo>
                  <a:cubicBezTo>
                    <a:pt x="4634" y="1"/>
                    <a:pt x="4611" y="1"/>
                    <a:pt x="4588" y="24"/>
                  </a:cubicBezTo>
                  <a:cubicBezTo>
                    <a:pt x="4064" y="298"/>
                    <a:pt x="3607" y="572"/>
                    <a:pt x="3173" y="845"/>
                  </a:cubicBezTo>
                  <a:lnTo>
                    <a:pt x="2671" y="1165"/>
                  </a:lnTo>
                  <a:cubicBezTo>
                    <a:pt x="2101" y="1530"/>
                    <a:pt x="1667" y="1827"/>
                    <a:pt x="1302" y="2124"/>
                  </a:cubicBezTo>
                  <a:cubicBezTo>
                    <a:pt x="1028" y="2329"/>
                    <a:pt x="822" y="2535"/>
                    <a:pt x="617" y="2717"/>
                  </a:cubicBezTo>
                  <a:cubicBezTo>
                    <a:pt x="526" y="2808"/>
                    <a:pt x="434" y="2923"/>
                    <a:pt x="366" y="3014"/>
                  </a:cubicBezTo>
                  <a:cubicBezTo>
                    <a:pt x="275" y="3105"/>
                    <a:pt x="206" y="3196"/>
                    <a:pt x="160" y="3311"/>
                  </a:cubicBezTo>
                  <a:cubicBezTo>
                    <a:pt x="46" y="3516"/>
                    <a:pt x="1" y="3699"/>
                    <a:pt x="23" y="3858"/>
                  </a:cubicBezTo>
                  <a:cubicBezTo>
                    <a:pt x="69" y="4041"/>
                    <a:pt x="183" y="4201"/>
                    <a:pt x="389" y="4315"/>
                  </a:cubicBezTo>
                  <a:cubicBezTo>
                    <a:pt x="457" y="4383"/>
                    <a:pt x="548" y="4406"/>
                    <a:pt x="663" y="4429"/>
                  </a:cubicBezTo>
                  <a:cubicBezTo>
                    <a:pt x="731" y="4452"/>
                    <a:pt x="799" y="4452"/>
                    <a:pt x="868" y="4452"/>
                  </a:cubicBezTo>
                  <a:lnTo>
                    <a:pt x="959" y="4452"/>
                  </a:lnTo>
                  <a:cubicBezTo>
                    <a:pt x="1142" y="4429"/>
                    <a:pt x="1324" y="4361"/>
                    <a:pt x="1530" y="4246"/>
                  </a:cubicBezTo>
                  <a:cubicBezTo>
                    <a:pt x="1735" y="4155"/>
                    <a:pt x="1918" y="3995"/>
                    <a:pt x="2146" y="3790"/>
                  </a:cubicBezTo>
                  <a:cubicBezTo>
                    <a:pt x="2329" y="3630"/>
                    <a:pt x="2511" y="3425"/>
                    <a:pt x="2740" y="3174"/>
                  </a:cubicBezTo>
                  <a:cubicBezTo>
                    <a:pt x="3082" y="2763"/>
                    <a:pt x="3424" y="2306"/>
                    <a:pt x="3812" y="1713"/>
                  </a:cubicBezTo>
                  <a:cubicBezTo>
                    <a:pt x="4064" y="1348"/>
                    <a:pt x="4292" y="960"/>
                    <a:pt x="4588" y="480"/>
                  </a:cubicBezTo>
                  <a:lnTo>
                    <a:pt x="4657" y="343"/>
                  </a:lnTo>
                  <a:lnTo>
                    <a:pt x="4703" y="252"/>
                  </a:lnTo>
                  <a:lnTo>
                    <a:pt x="4748" y="161"/>
                  </a:lnTo>
                  <a:cubicBezTo>
                    <a:pt x="4794" y="115"/>
                    <a:pt x="4771" y="69"/>
                    <a:pt x="4725" y="47"/>
                  </a:cubicBezTo>
                  <a:cubicBezTo>
                    <a:pt x="4725" y="24"/>
                    <a:pt x="4703" y="24"/>
                    <a:pt x="4703" y="24"/>
                  </a:cubicBezTo>
                  <a:cubicBezTo>
                    <a:pt x="4680" y="24"/>
                    <a:pt x="4657" y="1"/>
                    <a:pt x="463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5"/>
            <p:cNvSpPr/>
            <p:nvPr/>
          </p:nvSpPr>
          <p:spPr>
            <a:xfrm>
              <a:off x="1095200" y="2640925"/>
              <a:ext cx="51375" cy="107300"/>
            </a:xfrm>
            <a:custGeom>
              <a:avLst/>
              <a:gdLst/>
              <a:ahLst/>
              <a:cxnLst/>
              <a:rect l="l" t="t" r="r" b="b"/>
              <a:pathLst>
                <a:path w="2055" h="4292" extrusionOk="0">
                  <a:moveTo>
                    <a:pt x="1918" y="1"/>
                  </a:moveTo>
                  <a:cubicBezTo>
                    <a:pt x="1895" y="24"/>
                    <a:pt x="1895" y="24"/>
                    <a:pt x="1895" y="46"/>
                  </a:cubicBezTo>
                  <a:cubicBezTo>
                    <a:pt x="1849" y="46"/>
                    <a:pt x="1827" y="69"/>
                    <a:pt x="1827" y="92"/>
                  </a:cubicBezTo>
                  <a:cubicBezTo>
                    <a:pt x="1781" y="138"/>
                    <a:pt x="1758" y="183"/>
                    <a:pt x="1735" y="229"/>
                  </a:cubicBezTo>
                  <a:cubicBezTo>
                    <a:pt x="1598" y="457"/>
                    <a:pt x="1439" y="663"/>
                    <a:pt x="1302" y="868"/>
                  </a:cubicBezTo>
                  <a:lnTo>
                    <a:pt x="1279" y="914"/>
                  </a:lnTo>
                  <a:cubicBezTo>
                    <a:pt x="1096" y="1165"/>
                    <a:pt x="936" y="1393"/>
                    <a:pt x="822" y="1599"/>
                  </a:cubicBezTo>
                  <a:cubicBezTo>
                    <a:pt x="617" y="1895"/>
                    <a:pt x="480" y="2146"/>
                    <a:pt x="343" y="2420"/>
                  </a:cubicBezTo>
                  <a:cubicBezTo>
                    <a:pt x="183" y="2717"/>
                    <a:pt x="92" y="2991"/>
                    <a:pt x="46" y="3242"/>
                  </a:cubicBezTo>
                  <a:cubicBezTo>
                    <a:pt x="1" y="3356"/>
                    <a:pt x="1" y="3493"/>
                    <a:pt x="1" y="3607"/>
                  </a:cubicBezTo>
                  <a:cubicBezTo>
                    <a:pt x="1" y="3721"/>
                    <a:pt x="23" y="3813"/>
                    <a:pt x="69" y="3904"/>
                  </a:cubicBezTo>
                  <a:cubicBezTo>
                    <a:pt x="115" y="3995"/>
                    <a:pt x="183" y="4087"/>
                    <a:pt x="275" y="4155"/>
                  </a:cubicBezTo>
                  <a:cubicBezTo>
                    <a:pt x="343" y="4201"/>
                    <a:pt x="434" y="4246"/>
                    <a:pt x="526" y="4269"/>
                  </a:cubicBezTo>
                  <a:cubicBezTo>
                    <a:pt x="571" y="4269"/>
                    <a:pt x="617" y="4292"/>
                    <a:pt x="640" y="4292"/>
                  </a:cubicBezTo>
                  <a:cubicBezTo>
                    <a:pt x="685" y="4292"/>
                    <a:pt x="731" y="4269"/>
                    <a:pt x="777" y="4269"/>
                  </a:cubicBezTo>
                  <a:cubicBezTo>
                    <a:pt x="845" y="4246"/>
                    <a:pt x="914" y="4223"/>
                    <a:pt x="982" y="4178"/>
                  </a:cubicBezTo>
                  <a:cubicBezTo>
                    <a:pt x="1142" y="4041"/>
                    <a:pt x="1256" y="3881"/>
                    <a:pt x="1324" y="3721"/>
                  </a:cubicBezTo>
                  <a:cubicBezTo>
                    <a:pt x="1461" y="3516"/>
                    <a:pt x="1530" y="3265"/>
                    <a:pt x="1598" y="3059"/>
                  </a:cubicBezTo>
                  <a:cubicBezTo>
                    <a:pt x="1667" y="2854"/>
                    <a:pt x="1713" y="2603"/>
                    <a:pt x="1781" y="2283"/>
                  </a:cubicBezTo>
                  <a:cubicBezTo>
                    <a:pt x="1872" y="1827"/>
                    <a:pt x="1941" y="1348"/>
                    <a:pt x="2009" y="777"/>
                  </a:cubicBezTo>
                  <a:cubicBezTo>
                    <a:pt x="2032" y="526"/>
                    <a:pt x="2032" y="298"/>
                    <a:pt x="2055" y="92"/>
                  </a:cubicBezTo>
                  <a:cubicBezTo>
                    <a:pt x="2055" y="69"/>
                    <a:pt x="2055" y="46"/>
                    <a:pt x="2032" y="24"/>
                  </a:cubicBezTo>
                  <a:cubicBezTo>
                    <a:pt x="2032" y="24"/>
                    <a:pt x="2009" y="1"/>
                    <a:pt x="198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3" name="Google Shape;7263;p25"/>
          <p:cNvGrpSpPr/>
          <p:nvPr/>
        </p:nvGrpSpPr>
        <p:grpSpPr>
          <a:xfrm rot="-4199169">
            <a:off x="391975" y="3603636"/>
            <a:ext cx="976227" cy="826919"/>
            <a:chOff x="6536750" y="766975"/>
            <a:chExt cx="776100" cy="657400"/>
          </a:xfrm>
        </p:grpSpPr>
        <p:sp>
          <p:nvSpPr>
            <p:cNvPr id="7264" name="Google Shape;7264;p25"/>
            <p:cNvSpPr/>
            <p:nvPr/>
          </p:nvSpPr>
          <p:spPr>
            <a:xfrm>
              <a:off x="6536750" y="766975"/>
              <a:ext cx="776100" cy="657400"/>
            </a:xfrm>
            <a:custGeom>
              <a:avLst/>
              <a:gdLst/>
              <a:ahLst/>
              <a:cxnLst/>
              <a:rect l="l" t="t" r="r" b="b"/>
              <a:pathLst>
                <a:path w="31044" h="26296" extrusionOk="0">
                  <a:moveTo>
                    <a:pt x="27391" y="1"/>
                  </a:moveTo>
                  <a:cubicBezTo>
                    <a:pt x="27072" y="1"/>
                    <a:pt x="26706" y="46"/>
                    <a:pt x="26364" y="160"/>
                  </a:cubicBezTo>
                  <a:cubicBezTo>
                    <a:pt x="25907" y="275"/>
                    <a:pt x="25474" y="480"/>
                    <a:pt x="25017" y="800"/>
                  </a:cubicBezTo>
                  <a:lnTo>
                    <a:pt x="24994" y="800"/>
                  </a:lnTo>
                  <a:cubicBezTo>
                    <a:pt x="24789" y="754"/>
                    <a:pt x="24584" y="731"/>
                    <a:pt x="24378" y="708"/>
                  </a:cubicBezTo>
                  <a:cubicBezTo>
                    <a:pt x="24196" y="685"/>
                    <a:pt x="24013" y="685"/>
                    <a:pt x="23830" y="685"/>
                  </a:cubicBezTo>
                  <a:cubicBezTo>
                    <a:pt x="22666" y="685"/>
                    <a:pt x="21457" y="1028"/>
                    <a:pt x="20110" y="1713"/>
                  </a:cubicBezTo>
                  <a:cubicBezTo>
                    <a:pt x="19539" y="2032"/>
                    <a:pt x="18946" y="2374"/>
                    <a:pt x="18284" y="2854"/>
                  </a:cubicBezTo>
                  <a:cubicBezTo>
                    <a:pt x="17987" y="3059"/>
                    <a:pt x="17690" y="3265"/>
                    <a:pt x="17416" y="3493"/>
                  </a:cubicBezTo>
                  <a:cubicBezTo>
                    <a:pt x="17097" y="3721"/>
                    <a:pt x="16800" y="3949"/>
                    <a:pt x="16503" y="4178"/>
                  </a:cubicBezTo>
                  <a:cubicBezTo>
                    <a:pt x="15636" y="4862"/>
                    <a:pt x="14746" y="5593"/>
                    <a:pt x="13764" y="6415"/>
                  </a:cubicBezTo>
                  <a:cubicBezTo>
                    <a:pt x="13719" y="6460"/>
                    <a:pt x="13673" y="6483"/>
                    <a:pt x="13627" y="6529"/>
                  </a:cubicBezTo>
                  <a:cubicBezTo>
                    <a:pt x="13605" y="6529"/>
                    <a:pt x="13605" y="6552"/>
                    <a:pt x="13605" y="6552"/>
                  </a:cubicBezTo>
                  <a:cubicBezTo>
                    <a:pt x="13513" y="6620"/>
                    <a:pt x="13445" y="6688"/>
                    <a:pt x="13376" y="6757"/>
                  </a:cubicBezTo>
                  <a:lnTo>
                    <a:pt x="13308" y="6825"/>
                  </a:lnTo>
                  <a:cubicBezTo>
                    <a:pt x="13194" y="6917"/>
                    <a:pt x="13057" y="7031"/>
                    <a:pt x="12943" y="7122"/>
                  </a:cubicBezTo>
                  <a:cubicBezTo>
                    <a:pt x="11756" y="8172"/>
                    <a:pt x="10637" y="9245"/>
                    <a:pt x="9587" y="10341"/>
                  </a:cubicBezTo>
                  <a:cubicBezTo>
                    <a:pt x="8537" y="11413"/>
                    <a:pt x="7510" y="12577"/>
                    <a:pt x="6506" y="13787"/>
                  </a:cubicBezTo>
                  <a:cubicBezTo>
                    <a:pt x="6301" y="14015"/>
                    <a:pt x="6118" y="14244"/>
                    <a:pt x="5935" y="14472"/>
                  </a:cubicBezTo>
                  <a:cubicBezTo>
                    <a:pt x="5821" y="14563"/>
                    <a:pt x="5707" y="14654"/>
                    <a:pt x="5616" y="14769"/>
                  </a:cubicBezTo>
                  <a:lnTo>
                    <a:pt x="5456" y="14928"/>
                  </a:lnTo>
                  <a:cubicBezTo>
                    <a:pt x="5296" y="15111"/>
                    <a:pt x="5182" y="15316"/>
                    <a:pt x="5114" y="15545"/>
                  </a:cubicBezTo>
                  <a:cubicBezTo>
                    <a:pt x="4634" y="16161"/>
                    <a:pt x="4155" y="16823"/>
                    <a:pt x="3698" y="17462"/>
                  </a:cubicBezTo>
                  <a:cubicBezTo>
                    <a:pt x="3288" y="18055"/>
                    <a:pt x="2854" y="18695"/>
                    <a:pt x="2420" y="19379"/>
                  </a:cubicBezTo>
                  <a:cubicBezTo>
                    <a:pt x="2215" y="19699"/>
                    <a:pt x="2009" y="20018"/>
                    <a:pt x="1804" y="20361"/>
                  </a:cubicBezTo>
                  <a:cubicBezTo>
                    <a:pt x="1599" y="20703"/>
                    <a:pt x="1370" y="21046"/>
                    <a:pt x="1165" y="21388"/>
                  </a:cubicBezTo>
                  <a:cubicBezTo>
                    <a:pt x="1119" y="21502"/>
                    <a:pt x="1051" y="21616"/>
                    <a:pt x="982" y="21707"/>
                  </a:cubicBezTo>
                  <a:cubicBezTo>
                    <a:pt x="982" y="21707"/>
                    <a:pt x="959" y="21799"/>
                    <a:pt x="937" y="21799"/>
                  </a:cubicBezTo>
                  <a:cubicBezTo>
                    <a:pt x="754" y="22027"/>
                    <a:pt x="594" y="22278"/>
                    <a:pt x="457" y="22529"/>
                  </a:cubicBezTo>
                  <a:cubicBezTo>
                    <a:pt x="252" y="22894"/>
                    <a:pt x="138" y="23260"/>
                    <a:pt x="92" y="23625"/>
                  </a:cubicBezTo>
                  <a:cubicBezTo>
                    <a:pt x="1" y="24287"/>
                    <a:pt x="183" y="24971"/>
                    <a:pt x="640" y="25474"/>
                  </a:cubicBezTo>
                  <a:cubicBezTo>
                    <a:pt x="1096" y="25999"/>
                    <a:pt x="1735" y="26295"/>
                    <a:pt x="2443" y="26295"/>
                  </a:cubicBezTo>
                  <a:cubicBezTo>
                    <a:pt x="2808" y="26295"/>
                    <a:pt x="3151" y="26227"/>
                    <a:pt x="3539" y="26090"/>
                  </a:cubicBezTo>
                  <a:cubicBezTo>
                    <a:pt x="3790" y="25999"/>
                    <a:pt x="4018" y="25885"/>
                    <a:pt x="4201" y="25770"/>
                  </a:cubicBezTo>
                  <a:cubicBezTo>
                    <a:pt x="4246" y="25770"/>
                    <a:pt x="4292" y="25748"/>
                    <a:pt x="4338" y="25748"/>
                  </a:cubicBezTo>
                  <a:cubicBezTo>
                    <a:pt x="4452" y="25702"/>
                    <a:pt x="4566" y="25656"/>
                    <a:pt x="4680" y="25633"/>
                  </a:cubicBezTo>
                  <a:cubicBezTo>
                    <a:pt x="5068" y="25496"/>
                    <a:pt x="5456" y="25360"/>
                    <a:pt x="5821" y="25223"/>
                  </a:cubicBezTo>
                  <a:cubicBezTo>
                    <a:pt x="6186" y="25086"/>
                    <a:pt x="6552" y="24949"/>
                    <a:pt x="6917" y="24812"/>
                  </a:cubicBezTo>
                  <a:cubicBezTo>
                    <a:pt x="7647" y="24515"/>
                    <a:pt x="8355" y="24241"/>
                    <a:pt x="9040" y="23944"/>
                  </a:cubicBezTo>
                  <a:cubicBezTo>
                    <a:pt x="10432" y="23328"/>
                    <a:pt x="11847" y="22643"/>
                    <a:pt x="13194" y="21913"/>
                  </a:cubicBezTo>
                  <a:cubicBezTo>
                    <a:pt x="14381" y="21274"/>
                    <a:pt x="15545" y="20612"/>
                    <a:pt x="16640" y="19927"/>
                  </a:cubicBezTo>
                  <a:cubicBezTo>
                    <a:pt x="16846" y="20087"/>
                    <a:pt x="17097" y="20224"/>
                    <a:pt x="17371" y="20292"/>
                  </a:cubicBezTo>
                  <a:cubicBezTo>
                    <a:pt x="17599" y="20384"/>
                    <a:pt x="17850" y="20429"/>
                    <a:pt x="18124" y="20429"/>
                  </a:cubicBezTo>
                  <a:cubicBezTo>
                    <a:pt x="18170" y="20429"/>
                    <a:pt x="18215" y="20452"/>
                    <a:pt x="18284" y="20452"/>
                  </a:cubicBezTo>
                  <a:cubicBezTo>
                    <a:pt x="18466" y="20452"/>
                    <a:pt x="18672" y="20429"/>
                    <a:pt x="18877" y="20384"/>
                  </a:cubicBezTo>
                  <a:cubicBezTo>
                    <a:pt x="19060" y="20361"/>
                    <a:pt x="19242" y="20315"/>
                    <a:pt x="19402" y="20269"/>
                  </a:cubicBezTo>
                  <a:cubicBezTo>
                    <a:pt x="19585" y="20224"/>
                    <a:pt x="19745" y="20155"/>
                    <a:pt x="19904" y="20110"/>
                  </a:cubicBezTo>
                  <a:cubicBezTo>
                    <a:pt x="20475" y="19904"/>
                    <a:pt x="21046" y="19608"/>
                    <a:pt x="21662" y="19242"/>
                  </a:cubicBezTo>
                  <a:cubicBezTo>
                    <a:pt x="22141" y="18946"/>
                    <a:pt x="22621" y="18603"/>
                    <a:pt x="23191" y="18170"/>
                  </a:cubicBezTo>
                  <a:cubicBezTo>
                    <a:pt x="23671" y="17782"/>
                    <a:pt x="24104" y="17394"/>
                    <a:pt x="24492" y="17074"/>
                  </a:cubicBezTo>
                  <a:lnTo>
                    <a:pt x="25063" y="16572"/>
                  </a:lnTo>
                  <a:cubicBezTo>
                    <a:pt x="25268" y="16366"/>
                    <a:pt x="25497" y="16161"/>
                    <a:pt x="25702" y="15956"/>
                  </a:cubicBezTo>
                  <a:cubicBezTo>
                    <a:pt x="26181" y="15499"/>
                    <a:pt x="26615" y="15043"/>
                    <a:pt x="27026" y="14563"/>
                  </a:cubicBezTo>
                  <a:cubicBezTo>
                    <a:pt x="27460" y="14038"/>
                    <a:pt x="27848" y="13513"/>
                    <a:pt x="28190" y="12988"/>
                  </a:cubicBezTo>
                  <a:cubicBezTo>
                    <a:pt x="28464" y="12577"/>
                    <a:pt x="28715" y="12167"/>
                    <a:pt x="28898" y="11756"/>
                  </a:cubicBezTo>
                  <a:cubicBezTo>
                    <a:pt x="29149" y="11208"/>
                    <a:pt x="29331" y="10729"/>
                    <a:pt x="29445" y="10249"/>
                  </a:cubicBezTo>
                  <a:cubicBezTo>
                    <a:pt x="29605" y="9473"/>
                    <a:pt x="29560" y="8766"/>
                    <a:pt x="29331" y="8126"/>
                  </a:cubicBezTo>
                  <a:cubicBezTo>
                    <a:pt x="29377" y="7921"/>
                    <a:pt x="29423" y="7716"/>
                    <a:pt x="29468" y="7510"/>
                  </a:cubicBezTo>
                  <a:cubicBezTo>
                    <a:pt x="29514" y="7350"/>
                    <a:pt x="29537" y="7168"/>
                    <a:pt x="29560" y="6985"/>
                  </a:cubicBezTo>
                  <a:cubicBezTo>
                    <a:pt x="29582" y="6780"/>
                    <a:pt x="29582" y="6552"/>
                    <a:pt x="29582" y="6346"/>
                  </a:cubicBezTo>
                  <a:cubicBezTo>
                    <a:pt x="29788" y="6141"/>
                    <a:pt x="29993" y="5935"/>
                    <a:pt x="30176" y="5707"/>
                  </a:cubicBezTo>
                  <a:cubicBezTo>
                    <a:pt x="30495" y="5296"/>
                    <a:pt x="30724" y="4885"/>
                    <a:pt x="30861" y="4429"/>
                  </a:cubicBezTo>
                  <a:cubicBezTo>
                    <a:pt x="31020" y="3927"/>
                    <a:pt x="31043" y="3379"/>
                    <a:pt x="30929" y="2854"/>
                  </a:cubicBezTo>
                  <a:cubicBezTo>
                    <a:pt x="30815" y="2260"/>
                    <a:pt x="30541" y="1735"/>
                    <a:pt x="30130" y="1256"/>
                  </a:cubicBezTo>
                  <a:cubicBezTo>
                    <a:pt x="30107" y="1256"/>
                    <a:pt x="30084" y="1233"/>
                    <a:pt x="30084" y="1210"/>
                  </a:cubicBezTo>
                  <a:cubicBezTo>
                    <a:pt x="29833" y="959"/>
                    <a:pt x="29582" y="731"/>
                    <a:pt x="29308" y="571"/>
                  </a:cubicBezTo>
                  <a:cubicBezTo>
                    <a:pt x="28875" y="297"/>
                    <a:pt x="28418" y="115"/>
                    <a:pt x="27916" y="46"/>
                  </a:cubicBezTo>
                  <a:cubicBezTo>
                    <a:pt x="27756" y="23"/>
                    <a:pt x="27574" y="1"/>
                    <a:pt x="273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5"/>
            <p:cNvSpPr/>
            <p:nvPr/>
          </p:nvSpPr>
          <p:spPr>
            <a:xfrm>
              <a:off x="6909375" y="832600"/>
              <a:ext cx="317300" cy="304750"/>
            </a:xfrm>
            <a:custGeom>
              <a:avLst/>
              <a:gdLst/>
              <a:ahLst/>
              <a:cxnLst/>
              <a:rect l="l" t="t" r="r" b="b"/>
              <a:pathLst>
                <a:path w="12692" h="12190" extrusionOk="0">
                  <a:moveTo>
                    <a:pt x="8720" y="1"/>
                  </a:moveTo>
                  <a:cubicBezTo>
                    <a:pt x="8537" y="23"/>
                    <a:pt x="8378" y="23"/>
                    <a:pt x="8218" y="69"/>
                  </a:cubicBezTo>
                  <a:cubicBezTo>
                    <a:pt x="8058" y="92"/>
                    <a:pt x="7875" y="138"/>
                    <a:pt x="7693" y="206"/>
                  </a:cubicBezTo>
                  <a:cubicBezTo>
                    <a:pt x="7487" y="274"/>
                    <a:pt x="7328" y="320"/>
                    <a:pt x="7168" y="389"/>
                  </a:cubicBezTo>
                  <a:cubicBezTo>
                    <a:pt x="7077" y="411"/>
                    <a:pt x="7008" y="457"/>
                    <a:pt x="6917" y="480"/>
                  </a:cubicBezTo>
                  <a:cubicBezTo>
                    <a:pt x="6848" y="503"/>
                    <a:pt x="6780" y="548"/>
                    <a:pt x="6688" y="571"/>
                  </a:cubicBezTo>
                  <a:lnTo>
                    <a:pt x="6643" y="594"/>
                  </a:lnTo>
                  <a:lnTo>
                    <a:pt x="6163" y="822"/>
                  </a:lnTo>
                  <a:cubicBezTo>
                    <a:pt x="6072" y="845"/>
                    <a:pt x="6004" y="891"/>
                    <a:pt x="5935" y="936"/>
                  </a:cubicBezTo>
                  <a:cubicBezTo>
                    <a:pt x="5867" y="959"/>
                    <a:pt x="5798" y="1005"/>
                    <a:pt x="5730" y="1051"/>
                  </a:cubicBezTo>
                  <a:lnTo>
                    <a:pt x="5684" y="1051"/>
                  </a:lnTo>
                  <a:lnTo>
                    <a:pt x="5616" y="1119"/>
                  </a:lnTo>
                  <a:cubicBezTo>
                    <a:pt x="5479" y="1187"/>
                    <a:pt x="5342" y="1279"/>
                    <a:pt x="5205" y="1347"/>
                  </a:cubicBezTo>
                  <a:lnTo>
                    <a:pt x="5228" y="1347"/>
                  </a:lnTo>
                  <a:lnTo>
                    <a:pt x="5159" y="1370"/>
                  </a:lnTo>
                  <a:lnTo>
                    <a:pt x="5114" y="1393"/>
                  </a:lnTo>
                  <a:lnTo>
                    <a:pt x="5114" y="1416"/>
                  </a:lnTo>
                  <a:lnTo>
                    <a:pt x="5091" y="1416"/>
                  </a:lnTo>
                  <a:lnTo>
                    <a:pt x="5068" y="1439"/>
                  </a:lnTo>
                  <a:cubicBezTo>
                    <a:pt x="4931" y="1530"/>
                    <a:pt x="4771" y="1621"/>
                    <a:pt x="4634" y="1712"/>
                  </a:cubicBezTo>
                  <a:cubicBezTo>
                    <a:pt x="4497" y="1804"/>
                    <a:pt x="4337" y="1918"/>
                    <a:pt x="4201" y="2009"/>
                  </a:cubicBezTo>
                  <a:cubicBezTo>
                    <a:pt x="4109" y="2100"/>
                    <a:pt x="3995" y="2169"/>
                    <a:pt x="3904" y="2260"/>
                  </a:cubicBezTo>
                  <a:lnTo>
                    <a:pt x="3790" y="2329"/>
                  </a:lnTo>
                  <a:cubicBezTo>
                    <a:pt x="3653" y="2443"/>
                    <a:pt x="3516" y="2557"/>
                    <a:pt x="3356" y="2671"/>
                  </a:cubicBezTo>
                  <a:cubicBezTo>
                    <a:pt x="3219" y="2762"/>
                    <a:pt x="3105" y="2854"/>
                    <a:pt x="2968" y="2968"/>
                  </a:cubicBezTo>
                  <a:lnTo>
                    <a:pt x="2922" y="2991"/>
                  </a:lnTo>
                  <a:cubicBezTo>
                    <a:pt x="2854" y="3059"/>
                    <a:pt x="2785" y="3105"/>
                    <a:pt x="2717" y="3150"/>
                  </a:cubicBezTo>
                  <a:cubicBezTo>
                    <a:pt x="2648" y="3196"/>
                    <a:pt x="2603" y="3242"/>
                    <a:pt x="2557" y="3287"/>
                  </a:cubicBezTo>
                  <a:lnTo>
                    <a:pt x="2489" y="3333"/>
                  </a:lnTo>
                  <a:cubicBezTo>
                    <a:pt x="2443" y="3379"/>
                    <a:pt x="2374" y="3424"/>
                    <a:pt x="2329" y="3470"/>
                  </a:cubicBezTo>
                  <a:lnTo>
                    <a:pt x="2283" y="3538"/>
                  </a:lnTo>
                  <a:lnTo>
                    <a:pt x="2169" y="3607"/>
                  </a:lnTo>
                  <a:lnTo>
                    <a:pt x="2078" y="3698"/>
                  </a:lnTo>
                  <a:cubicBezTo>
                    <a:pt x="2032" y="3744"/>
                    <a:pt x="1986" y="3767"/>
                    <a:pt x="1941" y="3812"/>
                  </a:cubicBezTo>
                  <a:lnTo>
                    <a:pt x="1872" y="3881"/>
                  </a:lnTo>
                  <a:cubicBezTo>
                    <a:pt x="1804" y="3927"/>
                    <a:pt x="1735" y="3995"/>
                    <a:pt x="1667" y="4041"/>
                  </a:cubicBezTo>
                  <a:cubicBezTo>
                    <a:pt x="1598" y="4086"/>
                    <a:pt x="1530" y="4155"/>
                    <a:pt x="1461" y="4200"/>
                  </a:cubicBezTo>
                  <a:cubicBezTo>
                    <a:pt x="1393" y="4246"/>
                    <a:pt x="1325" y="4315"/>
                    <a:pt x="1256" y="4360"/>
                  </a:cubicBezTo>
                  <a:cubicBezTo>
                    <a:pt x="1142" y="4451"/>
                    <a:pt x="1051" y="4543"/>
                    <a:pt x="959" y="4634"/>
                  </a:cubicBezTo>
                  <a:lnTo>
                    <a:pt x="868" y="4703"/>
                  </a:lnTo>
                  <a:cubicBezTo>
                    <a:pt x="800" y="4771"/>
                    <a:pt x="731" y="4817"/>
                    <a:pt x="663" y="4885"/>
                  </a:cubicBezTo>
                  <a:cubicBezTo>
                    <a:pt x="594" y="4931"/>
                    <a:pt x="526" y="4999"/>
                    <a:pt x="457" y="5045"/>
                  </a:cubicBezTo>
                  <a:cubicBezTo>
                    <a:pt x="366" y="5136"/>
                    <a:pt x="275" y="5205"/>
                    <a:pt x="183" y="5296"/>
                  </a:cubicBezTo>
                  <a:lnTo>
                    <a:pt x="138" y="5319"/>
                  </a:lnTo>
                  <a:lnTo>
                    <a:pt x="115" y="5319"/>
                  </a:lnTo>
                  <a:cubicBezTo>
                    <a:pt x="69" y="5342"/>
                    <a:pt x="46" y="5387"/>
                    <a:pt x="23" y="5433"/>
                  </a:cubicBezTo>
                  <a:cubicBezTo>
                    <a:pt x="1" y="5479"/>
                    <a:pt x="1" y="5524"/>
                    <a:pt x="1" y="5570"/>
                  </a:cubicBezTo>
                  <a:cubicBezTo>
                    <a:pt x="23" y="5593"/>
                    <a:pt x="23" y="5593"/>
                    <a:pt x="23" y="5616"/>
                  </a:cubicBezTo>
                  <a:cubicBezTo>
                    <a:pt x="23" y="5616"/>
                    <a:pt x="46" y="5616"/>
                    <a:pt x="69" y="5638"/>
                  </a:cubicBezTo>
                  <a:cubicBezTo>
                    <a:pt x="115" y="5707"/>
                    <a:pt x="160" y="5753"/>
                    <a:pt x="229" y="5844"/>
                  </a:cubicBezTo>
                  <a:cubicBezTo>
                    <a:pt x="252" y="5889"/>
                    <a:pt x="252" y="5912"/>
                    <a:pt x="275" y="5958"/>
                  </a:cubicBezTo>
                  <a:lnTo>
                    <a:pt x="297" y="5981"/>
                  </a:lnTo>
                  <a:lnTo>
                    <a:pt x="297" y="6004"/>
                  </a:lnTo>
                  <a:lnTo>
                    <a:pt x="343" y="6049"/>
                  </a:lnTo>
                  <a:cubicBezTo>
                    <a:pt x="366" y="6095"/>
                    <a:pt x="389" y="6141"/>
                    <a:pt x="412" y="6186"/>
                  </a:cubicBezTo>
                  <a:lnTo>
                    <a:pt x="434" y="6209"/>
                  </a:lnTo>
                  <a:lnTo>
                    <a:pt x="457" y="6255"/>
                  </a:lnTo>
                  <a:cubicBezTo>
                    <a:pt x="480" y="6323"/>
                    <a:pt x="526" y="6392"/>
                    <a:pt x="571" y="6460"/>
                  </a:cubicBezTo>
                  <a:cubicBezTo>
                    <a:pt x="617" y="6551"/>
                    <a:pt x="685" y="6620"/>
                    <a:pt x="731" y="6711"/>
                  </a:cubicBezTo>
                  <a:lnTo>
                    <a:pt x="754" y="6734"/>
                  </a:lnTo>
                  <a:cubicBezTo>
                    <a:pt x="822" y="6802"/>
                    <a:pt x="868" y="6871"/>
                    <a:pt x="914" y="6939"/>
                  </a:cubicBezTo>
                  <a:cubicBezTo>
                    <a:pt x="959" y="6985"/>
                    <a:pt x="982" y="7031"/>
                    <a:pt x="1028" y="7076"/>
                  </a:cubicBezTo>
                  <a:lnTo>
                    <a:pt x="1073" y="7168"/>
                  </a:lnTo>
                  <a:cubicBezTo>
                    <a:pt x="1096" y="7213"/>
                    <a:pt x="1142" y="7259"/>
                    <a:pt x="1165" y="7282"/>
                  </a:cubicBezTo>
                  <a:lnTo>
                    <a:pt x="1233" y="7373"/>
                  </a:lnTo>
                  <a:cubicBezTo>
                    <a:pt x="1256" y="7419"/>
                    <a:pt x="1302" y="7464"/>
                    <a:pt x="1325" y="7510"/>
                  </a:cubicBezTo>
                  <a:cubicBezTo>
                    <a:pt x="1347" y="7533"/>
                    <a:pt x="1370" y="7579"/>
                    <a:pt x="1393" y="7624"/>
                  </a:cubicBezTo>
                  <a:cubicBezTo>
                    <a:pt x="1439" y="7647"/>
                    <a:pt x="1461" y="7693"/>
                    <a:pt x="1484" y="7738"/>
                  </a:cubicBezTo>
                  <a:cubicBezTo>
                    <a:pt x="1507" y="7761"/>
                    <a:pt x="1553" y="7807"/>
                    <a:pt x="1576" y="7852"/>
                  </a:cubicBezTo>
                  <a:cubicBezTo>
                    <a:pt x="1598" y="7875"/>
                    <a:pt x="1621" y="7921"/>
                    <a:pt x="1644" y="7944"/>
                  </a:cubicBezTo>
                  <a:cubicBezTo>
                    <a:pt x="1690" y="7967"/>
                    <a:pt x="1713" y="7989"/>
                    <a:pt x="1735" y="8012"/>
                  </a:cubicBezTo>
                  <a:lnTo>
                    <a:pt x="1850" y="8172"/>
                  </a:lnTo>
                  <a:lnTo>
                    <a:pt x="1872" y="8218"/>
                  </a:lnTo>
                  <a:lnTo>
                    <a:pt x="1895" y="8263"/>
                  </a:lnTo>
                  <a:cubicBezTo>
                    <a:pt x="1986" y="8377"/>
                    <a:pt x="2055" y="8514"/>
                    <a:pt x="2146" y="8629"/>
                  </a:cubicBezTo>
                  <a:lnTo>
                    <a:pt x="2169" y="8674"/>
                  </a:lnTo>
                  <a:cubicBezTo>
                    <a:pt x="2192" y="8697"/>
                    <a:pt x="2192" y="8697"/>
                    <a:pt x="2215" y="8720"/>
                  </a:cubicBezTo>
                  <a:lnTo>
                    <a:pt x="2215" y="8697"/>
                  </a:lnTo>
                  <a:cubicBezTo>
                    <a:pt x="2238" y="8743"/>
                    <a:pt x="2260" y="8765"/>
                    <a:pt x="2283" y="8788"/>
                  </a:cubicBezTo>
                  <a:cubicBezTo>
                    <a:pt x="2306" y="8834"/>
                    <a:pt x="2329" y="8857"/>
                    <a:pt x="2352" y="8880"/>
                  </a:cubicBezTo>
                  <a:cubicBezTo>
                    <a:pt x="2420" y="8948"/>
                    <a:pt x="2466" y="9017"/>
                    <a:pt x="2534" y="9108"/>
                  </a:cubicBezTo>
                  <a:cubicBezTo>
                    <a:pt x="2580" y="9176"/>
                    <a:pt x="2648" y="9245"/>
                    <a:pt x="2717" y="9313"/>
                  </a:cubicBezTo>
                  <a:lnTo>
                    <a:pt x="2763" y="9359"/>
                  </a:lnTo>
                  <a:cubicBezTo>
                    <a:pt x="2808" y="9405"/>
                    <a:pt x="2854" y="9473"/>
                    <a:pt x="2877" y="9519"/>
                  </a:cubicBezTo>
                  <a:cubicBezTo>
                    <a:pt x="2945" y="9587"/>
                    <a:pt x="2991" y="9656"/>
                    <a:pt x="3059" y="9724"/>
                  </a:cubicBezTo>
                  <a:cubicBezTo>
                    <a:pt x="3128" y="9793"/>
                    <a:pt x="3196" y="9861"/>
                    <a:pt x="3265" y="9930"/>
                  </a:cubicBezTo>
                  <a:cubicBezTo>
                    <a:pt x="3310" y="9998"/>
                    <a:pt x="3356" y="10067"/>
                    <a:pt x="3424" y="10135"/>
                  </a:cubicBezTo>
                  <a:cubicBezTo>
                    <a:pt x="3424" y="10158"/>
                    <a:pt x="3447" y="10158"/>
                    <a:pt x="3447" y="10181"/>
                  </a:cubicBezTo>
                  <a:cubicBezTo>
                    <a:pt x="3493" y="10226"/>
                    <a:pt x="3516" y="10249"/>
                    <a:pt x="3561" y="10295"/>
                  </a:cubicBezTo>
                  <a:lnTo>
                    <a:pt x="3721" y="10477"/>
                  </a:lnTo>
                  <a:lnTo>
                    <a:pt x="3767" y="10523"/>
                  </a:lnTo>
                  <a:cubicBezTo>
                    <a:pt x="3835" y="10591"/>
                    <a:pt x="3904" y="10660"/>
                    <a:pt x="3972" y="10751"/>
                  </a:cubicBezTo>
                  <a:lnTo>
                    <a:pt x="4041" y="10797"/>
                  </a:lnTo>
                  <a:lnTo>
                    <a:pt x="4109" y="10865"/>
                  </a:lnTo>
                  <a:cubicBezTo>
                    <a:pt x="4132" y="10865"/>
                    <a:pt x="4155" y="10888"/>
                    <a:pt x="4178" y="10911"/>
                  </a:cubicBezTo>
                  <a:cubicBezTo>
                    <a:pt x="4246" y="11002"/>
                    <a:pt x="4337" y="11071"/>
                    <a:pt x="4383" y="11139"/>
                  </a:cubicBezTo>
                  <a:cubicBezTo>
                    <a:pt x="4452" y="11185"/>
                    <a:pt x="4520" y="11253"/>
                    <a:pt x="4589" y="11322"/>
                  </a:cubicBezTo>
                  <a:cubicBezTo>
                    <a:pt x="4703" y="11436"/>
                    <a:pt x="4840" y="11550"/>
                    <a:pt x="4954" y="11641"/>
                  </a:cubicBezTo>
                  <a:lnTo>
                    <a:pt x="5022" y="11710"/>
                  </a:lnTo>
                  <a:cubicBezTo>
                    <a:pt x="5114" y="11778"/>
                    <a:pt x="5228" y="11870"/>
                    <a:pt x="5319" y="11961"/>
                  </a:cubicBezTo>
                  <a:cubicBezTo>
                    <a:pt x="5365" y="12007"/>
                    <a:pt x="5410" y="12052"/>
                    <a:pt x="5433" y="12098"/>
                  </a:cubicBezTo>
                  <a:cubicBezTo>
                    <a:pt x="5456" y="12121"/>
                    <a:pt x="5479" y="12144"/>
                    <a:pt x="5479" y="12189"/>
                  </a:cubicBezTo>
                  <a:cubicBezTo>
                    <a:pt x="5547" y="12189"/>
                    <a:pt x="5593" y="12144"/>
                    <a:pt x="5616" y="12098"/>
                  </a:cubicBezTo>
                  <a:cubicBezTo>
                    <a:pt x="5639" y="12098"/>
                    <a:pt x="5639" y="12098"/>
                    <a:pt x="5661" y="12075"/>
                  </a:cubicBezTo>
                  <a:cubicBezTo>
                    <a:pt x="5684" y="12052"/>
                    <a:pt x="5730" y="12029"/>
                    <a:pt x="5753" y="12007"/>
                  </a:cubicBezTo>
                  <a:lnTo>
                    <a:pt x="5798" y="11961"/>
                  </a:lnTo>
                  <a:lnTo>
                    <a:pt x="5844" y="11915"/>
                  </a:lnTo>
                  <a:lnTo>
                    <a:pt x="5958" y="11824"/>
                  </a:lnTo>
                  <a:lnTo>
                    <a:pt x="6027" y="11778"/>
                  </a:lnTo>
                  <a:cubicBezTo>
                    <a:pt x="6141" y="11710"/>
                    <a:pt x="6232" y="11619"/>
                    <a:pt x="6323" y="11550"/>
                  </a:cubicBezTo>
                  <a:lnTo>
                    <a:pt x="6460" y="11459"/>
                  </a:lnTo>
                  <a:cubicBezTo>
                    <a:pt x="6529" y="11390"/>
                    <a:pt x="6597" y="11322"/>
                    <a:pt x="6688" y="11253"/>
                  </a:cubicBezTo>
                  <a:cubicBezTo>
                    <a:pt x="6825" y="11139"/>
                    <a:pt x="6962" y="11048"/>
                    <a:pt x="7077" y="10934"/>
                  </a:cubicBezTo>
                  <a:cubicBezTo>
                    <a:pt x="7122" y="10888"/>
                    <a:pt x="7168" y="10865"/>
                    <a:pt x="7213" y="10843"/>
                  </a:cubicBezTo>
                  <a:lnTo>
                    <a:pt x="7305" y="10751"/>
                  </a:lnTo>
                  <a:cubicBezTo>
                    <a:pt x="7373" y="10706"/>
                    <a:pt x="7442" y="10637"/>
                    <a:pt x="7510" y="10591"/>
                  </a:cubicBezTo>
                  <a:cubicBezTo>
                    <a:pt x="7556" y="10569"/>
                    <a:pt x="7601" y="10523"/>
                    <a:pt x="7624" y="10500"/>
                  </a:cubicBezTo>
                  <a:lnTo>
                    <a:pt x="7716" y="10432"/>
                  </a:lnTo>
                  <a:cubicBezTo>
                    <a:pt x="7784" y="10386"/>
                    <a:pt x="7853" y="10318"/>
                    <a:pt x="7921" y="10272"/>
                  </a:cubicBezTo>
                  <a:cubicBezTo>
                    <a:pt x="7967" y="10226"/>
                    <a:pt x="8035" y="10181"/>
                    <a:pt x="8081" y="10135"/>
                  </a:cubicBezTo>
                  <a:cubicBezTo>
                    <a:pt x="8172" y="10089"/>
                    <a:pt x="8241" y="10021"/>
                    <a:pt x="8309" y="9952"/>
                  </a:cubicBezTo>
                  <a:cubicBezTo>
                    <a:pt x="8446" y="9838"/>
                    <a:pt x="8583" y="9724"/>
                    <a:pt x="8720" y="9610"/>
                  </a:cubicBezTo>
                  <a:lnTo>
                    <a:pt x="8834" y="9496"/>
                  </a:lnTo>
                  <a:cubicBezTo>
                    <a:pt x="8925" y="9427"/>
                    <a:pt x="9017" y="9336"/>
                    <a:pt x="9108" y="9245"/>
                  </a:cubicBezTo>
                  <a:cubicBezTo>
                    <a:pt x="9176" y="9199"/>
                    <a:pt x="9245" y="9153"/>
                    <a:pt x="9291" y="9085"/>
                  </a:cubicBezTo>
                  <a:cubicBezTo>
                    <a:pt x="9336" y="9062"/>
                    <a:pt x="9359" y="9039"/>
                    <a:pt x="9405" y="9017"/>
                  </a:cubicBezTo>
                  <a:cubicBezTo>
                    <a:pt x="9405" y="8994"/>
                    <a:pt x="9405" y="8994"/>
                    <a:pt x="9428" y="8971"/>
                  </a:cubicBezTo>
                  <a:cubicBezTo>
                    <a:pt x="9450" y="8948"/>
                    <a:pt x="9450" y="8925"/>
                    <a:pt x="9473" y="8880"/>
                  </a:cubicBezTo>
                  <a:cubicBezTo>
                    <a:pt x="9519" y="8857"/>
                    <a:pt x="9564" y="8811"/>
                    <a:pt x="9610" y="8765"/>
                  </a:cubicBezTo>
                  <a:cubicBezTo>
                    <a:pt x="9633" y="8743"/>
                    <a:pt x="9656" y="8720"/>
                    <a:pt x="9679" y="8697"/>
                  </a:cubicBezTo>
                  <a:lnTo>
                    <a:pt x="9724" y="8651"/>
                  </a:lnTo>
                  <a:lnTo>
                    <a:pt x="9793" y="8583"/>
                  </a:lnTo>
                  <a:cubicBezTo>
                    <a:pt x="9838" y="8560"/>
                    <a:pt x="9861" y="8537"/>
                    <a:pt x="9907" y="8492"/>
                  </a:cubicBezTo>
                  <a:cubicBezTo>
                    <a:pt x="10021" y="8377"/>
                    <a:pt x="10158" y="8263"/>
                    <a:pt x="10272" y="8126"/>
                  </a:cubicBezTo>
                  <a:lnTo>
                    <a:pt x="10318" y="8104"/>
                  </a:lnTo>
                  <a:lnTo>
                    <a:pt x="10318" y="8081"/>
                  </a:lnTo>
                  <a:lnTo>
                    <a:pt x="10386" y="8012"/>
                  </a:lnTo>
                  <a:lnTo>
                    <a:pt x="10363" y="8058"/>
                  </a:lnTo>
                  <a:cubicBezTo>
                    <a:pt x="10386" y="8012"/>
                    <a:pt x="10432" y="7967"/>
                    <a:pt x="10477" y="7921"/>
                  </a:cubicBezTo>
                  <a:lnTo>
                    <a:pt x="10569" y="7830"/>
                  </a:lnTo>
                  <a:lnTo>
                    <a:pt x="10706" y="7693"/>
                  </a:lnTo>
                  <a:cubicBezTo>
                    <a:pt x="10729" y="7670"/>
                    <a:pt x="10774" y="7624"/>
                    <a:pt x="10797" y="7579"/>
                  </a:cubicBezTo>
                  <a:cubicBezTo>
                    <a:pt x="10820" y="7556"/>
                    <a:pt x="10843" y="7533"/>
                    <a:pt x="10866" y="7510"/>
                  </a:cubicBezTo>
                  <a:lnTo>
                    <a:pt x="10934" y="7442"/>
                  </a:lnTo>
                  <a:cubicBezTo>
                    <a:pt x="10980" y="7396"/>
                    <a:pt x="11025" y="7350"/>
                    <a:pt x="11048" y="7305"/>
                  </a:cubicBezTo>
                  <a:lnTo>
                    <a:pt x="11094" y="7259"/>
                  </a:lnTo>
                  <a:cubicBezTo>
                    <a:pt x="11185" y="7145"/>
                    <a:pt x="11299" y="7008"/>
                    <a:pt x="11413" y="6871"/>
                  </a:cubicBezTo>
                  <a:cubicBezTo>
                    <a:pt x="11459" y="6802"/>
                    <a:pt x="11505" y="6734"/>
                    <a:pt x="11550" y="6666"/>
                  </a:cubicBezTo>
                  <a:lnTo>
                    <a:pt x="11573" y="6643"/>
                  </a:lnTo>
                  <a:cubicBezTo>
                    <a:pt x="11596" y="6597"/>
                    <a:pt x="11619" y="6574"/>
                    <a:pt x="11664" y="6529"/>
                  </a:cubicBezTo>
                  <a:lnTo>
                    <a:pt x="11733" y="6437"/>
                  </a:lnTo>
                  <a:lnTo>
                    <a:pt x="11801" y="6323"/>
                  </a:lnTo>
                  <a:cubicBezTo>
                    <a:pt x="11870" y="6232"/>
                    <a:pt x="11961" y="6118"/>
                    <a:pt x="12030" y="6004"/>
                  </a:cubicBezTo>
                  <a:cubicBezTo>
                    <a:pt x="12052" y="5981"/>
                    <a:pt x="12052" y="5935"/>
                    <a:pt x="12075" y="5912"/>
                  </a:cubicBezTo>
                  <a:cubicBezTo>
                    <a:pt x="12098" y="5867"/>
                    <a:pt x="12121" y="5844"/>
                    <a:pt x="12167" y="5821"/>
                  </a:cubicBezTo>
                  <a:cubicBezTo>
                    <a:pt x="12167" y="5821"/>
                    <a:pt x="12167" y="5798"/>
                    <a:pt x="12167" y="5798"/>
                  </a:cubicBezTo>
                  <a:lnTo>
                    <a:pt x="12235" y="5707"/>
                  </a:lnTo>
                  <a:lnTo>
                    <a:pt x="12281" y="5593"/>
                  </a:lnTo>
                  <a:cubicBezTo>
                    <a:pt x="12304" y="5593"/>
                    <a:pt x="12304" y="5570"/>
                    <a:pt x="12304" y="5570"/>
                  </a:cubicBezTo>
                  <a:cubicBezTo>
                    <a:pt x="12349" y="5501"/>
                    <a:pt x="12372" y="5456"/>
                    <a:pt x="12395" y="5387"/>
                  </a:cubicBezTo>
                  <a:cubicBezTo>
                    <a:pt x="12418" y="5342"/>
                    <a:pt x="12440" y="5296"/>
                    <a:pt x="12440" y="5250"/>
                  </a:cubicBezTo>
                  <a:lnTo>
                    <a:pt x="12463" y="5205"/>
                  </a:lnTo>
                  <a:cubicBezTo>
                    <a:pt x="12463" y="5159"/>
                    <a:pt x="12486" y="5113"/>
                    <a:pt x="12509" y="5068"/>
                  </a:cubicBezTo>
                  <a:cubicBezTo>
                    <a:pt x="12509" y="5045"/>
                    <a:pt x="12532" y="4999"/>
                    <a:pt x="12532" y="4954"/>
                  </a:cubicBezTo>
                  <a:cubicBezTo>
                    <a:pt x="12555" y="4885"/>
                    <a:pt x="12577" y="4817"/>
                    <a:pt x="12600" y="4748"/>
                  </a:cubicBezTo>
                  <a:lnTo>
                    <a:pt x="12600" y="4725"/>
                  </a:lnTo>
                  <a:cubicBezTo>
                    <a:pt x="12623" y="4611"/>
                    <a:pt x="12646" y="4497"/>
                    <a:pt x="12646" y="4383"/>
                  </a:cubicBezTo>
                  <a:lnTo>
                    <a:pt x="12646" y="4337"/>
                  </a:lnTo>
                  <a:lnTo>
                    <a:pt x="12669" y="4292"/>
                  </a:lnTo>
                  <a:cubicBezTo>
                    <a:pt x="12669" y="4200"/>
                    <a:pt x="12692" y="4086"/>
                    <a:pt x="12692" y="3972"/>
                  </a:cubicBezTo>
                  <a:lnTo>
                    <a:pt x="12692" y="3949"/>
                  </a:lnTo>
                  <a:lnTo>
                    <a:pt x="12669" y="3927"/>
                  </a:lnTo>
                  <a:lnTo>
                    <a:pt x="12669" y="3904"/>
                  </a:lnTo>
                  <a:lnTo>
                    <a:pt x="12669" y="3835"/>
                  </a:lnTo>
                  <a:cubicBezTo>
                    <a:pt x="12669" y="3790"/>
                    <a:pt x="12669" y="3767"/>
                    <a:pt x="12669" y="3721"/>
                  </a:cubicBezTo>
                  <a:cubicBezTo>
                    <a:pt x="12669" y="3698"/>
                    <a:pt x="12669" y="3653"/>
                    <a:pt x="12669" y="3630"/>
                  </a:cubicBezTo>
                  <a:cubicBezTo>
                    <a:pt x="12669" y="3599"/>
                    <a:pt x="12669" y="3578"/>
                    <a:pt x="12669" y="3561"/>
                  </a:cubicBezTo>
                  <a:cubicBezTo>
                    <a:pt x="12669" y="3447"/>
                    <a:pt x="12646" y="3356"/>
                    <a:pt x="12646" y="3219"/>
                  </a:cubicBezTo>
                  <a:cubicBezTo>
                    <a:pt x="12646" y="3173"/>
                    <a:pt x="12623" y="3105"/>
                    <a:pt x="12623" y="3059"/>
                  </a:cubicBezTo>
                  <a:cubicBezTo>
                    <a:pt x="12623" y="2991"/>
                    <a:pt x="12600" y="2945"/>
                    <a:pt x="12600" y="2899"/>
                  </a:cubicBezTo>
                  <a:lnTo>
                    <a:pt x="12577" y="2854"/>
                  </a:lnTo>
                  <a:cubicBezTo>
                    <a:pt x="12577" y="2808"/>
                    <a:pt x="12577" y="2785"/>
                    <a:pt x="12577" y="2762"/>
                  </a:cubicBezTo>
                  <a:cubicBezTo>
                    <a:pt x="12555" y="2740"/>
                    <a:pt x="12555" y="2740"/>
                    <a:pt x="12555" y="2740"/>
                  </a:cubicBezTo>
                  <a:cubicBezTo>
                    <a:pt x="12532" y="2717"/>
                    <a:pt x="12532" y="2694"/>
                    <a:pt x="12509" y="2671"/>
                  </a:cubicBezTo>
                  <a:cubicBezTo>
                    <a:pt x="12509" y="2648"/>
                    <a:pt x="12509" y="2648"/>
                    <a:pt x="12509" y="2625"/>
                  </a:cubicBezTo>
                  <a:lnTo>
                    <a:pt x="12509" y="2603"/>
                  </a:lnTo>
                  <a:cubicBezTo>
                    <a:pt x="12486" y="2534"/>
                    <a:pt x="12486" y="2489"/>
                    <a:pt x="12463" y="2443"/>
                  </a:cubicBezTo>
                  <a:cubicBezTo>
                    <a:pt x="12440" y="2397"/>
                    <a:pt x="12418" y="2329"/>
                    <a:pt x="12395" y="2283"/>
                  </a:cubicBezTo>
                  <a:cubicBezTo>
                    <a:pt x="12326" y="2123"/>
                    <a:pt x="12212" y="1964"/>
                    <a:pt x="12121" y="1827"/>
                  </a:cubicBezTo>
                  <a:cubicBezTo>
                    <a:pt x="12075" y="1735"/>
                    <a:pt x="12007" y="1644"/>
                    <a:pt x="11961" y="1576"/>
                  </a:cubicBezTo>
                  <a:cubicBezTo>
                    <a:pt x="11915" y="1507"/>
                    <a:pt x="11870" y="1439"/>
                    <a:pt x="11847" y="1393"/>
                  </a:cubicBezTo>
                  <a:cubicBezTo>
                    <a:pt x="11801" y="1370"/>
                    <a:pt x="11756" y="1324"/>
                    <a:pt x="11710" y="1279"/>
                  </a:cubicBezTo>
                  <a:cubicBezTo>
                    <a:pt x="11687" y="1256"/>
                    <a:pt x="11664" y="1256"/>
                    <a:pt x="11642" y="1233"/>
                  </a:cubicBezTo>
                  <a:cubicBezTo>
                    <a:pt x="11619" y="1210"/>
                    <a:pt x="11573" y="1187"/>
                    <a:pt x="11550" y="1165"/>
                  </a:cubicBezTo>
                  <a:cubicBezTo>
                    <a:pt x="11505" y="1119"/>
                    <a:pt x="11459" y="1073"/>
                    <a:pt x="11436" y="1028"/>
                  </a:cubicBezTo>
                  <a:cubicBezTo>
                    <a:pt x="11390" y="1005"/>
                    <a:pt x="11322" y="959"/>
                    <a:pt x="11276" y="936"/>
                  </a:cubicBezTo>
                  <a:lnTo>
                    <a:pt x="11231" y="891"/>
                  </a:lnTo>
                  <a:lnTo>
                    <a:pt x="11162" y="868"/>
                  </a:lnTo>
                  <a:cubicBezTo>
                    <a:pt x="11162" y="822"/>
                    <a:pt x="11162" y="799"/>
                    <a:pt x="11117" y="777"/>
                  </a:cubicBezTo>
                  <a:cubicBezTo>
                    <a:pt x="10980" y="685"/>
                    <a:pt x="10843" y="617"/>
                    <a:pt x="10706" y="526"/>
                  </a:cubicBezTo>
                  <a:cubicBezTo>
                    <a:pt x="10637" y="480"/>
                    <a:pt x="10546" y="434"/>
                    <a:pt x="10455" y="389"/>
                  </a:cubicBezTo>
                  <a:cubicBezTo>
                    <a:pt x="10386" y="366"/>
                    <a:pt x="10318" y="343"/>
                    <a:pt x="10249" y="297"/>
                  </a:cubicBezTo>
                  <a:lnTo>
                    <a:pt x="10204" y="297"/>
                  </a:lnTo>
                  <a:cubicBezTo>
                    <a:pt x="10044" y="229"/>
                    <a:pt x="9907" y="183"/>
                    <a:pt x="9770" y="160"/>
                  </a:cubicBezTo>
                  <a:cubicBezTo>
                    <a:pt x="9679" y="138"/>
                    <a:pt x="9587" y="115"/>
                    <a:pt x="9496" y="92"/>
                  </a:cubicBezTo>
                  <a:cubicBezTo>
                    <a:pt x="9405" y="69"/>
                    <a:pt x="9313" y="69"/>
                    <a:pt x="9222" y="46"/>
                  </a:cubicBezTo>
                  <a:cubicBezTo>
                    <a:pt x="9154" y="23"/>
                    <a:pt x="9062" y="23"/>
                    <a:pt x="8994" y="23"/>
                  </a:cubicBezTo>
                  <a:cubicBezTo>
                    <a:pt x="8925" y="1"/>
                    <a:pt x="8880" y="1"/>
                    <a:pt x="8811" y="1"/>
                  </a:cubicBezTo>
                  <a:close/>
                </a:path>
              </a:pathLst>
            </a:custGeom>
            <a:solidFill>
              <a:srgbClr val="F15B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5"/>
            <p:cNvSpPr/>
            <p:nvPr/>
          </p:nvSpPr>
          <p:spPr>
            <a:xfrm>
              <a:off x="6645750" y="1001500"/>
              <a:ext cx="361800" cy="335000"/>
            </a:xfrm>
            <a:custGeom>
              <a:avLst/>
              <a:gdLst/>
              <a:ahLst/>
              <a:cxnLst/>
              <a:rect l="l" t="t" r="r" b="b"/>
              <a:pathLst>
                <a:path w="14472" h="13400" extrusionOk="0">
                  <a:moveTo>
                    <a:pt x="9130" y="1"/>
                  </a:moveTo>
                  <a:cubicBezTo>
                    <a:pt x="9108" y="1"/>
                    <a:pt x="9062" y="24"/>
                    <a:pt x="9039" y="46"/>
                  </a:cubicBezTo>
                  <a:cubicBezTo>
                    <a:pt x="8994" y="92"/>
                    <a:pt x="8925" y="161"/>
                    <a:pt x="8879" y="206"/>
                  </a:cubicBezTo>
                  <a:cubicBezTo>
                    <a:pt x="8788" y="275"/>
                    <a:pt x="8720" y="343"/>
                    <a:pt x="8628" y="412"/>
                  </a:cubicBezTo>
                  <a:lnTo>
                    <a:pt x="8469" y="571"/>
                  </a:lnTo>
                  <a:lnTo>
                    <a:pt x="8423" y="594"/>
                  </a:lnTo>
                  <a:cubicBezTo>
                    <a:pt x="8377" y="617"/>
                    <a:pt x="8332" y="663"/>
                    <a:pt x="8286" y="708"/>
                  </a:cubicBezTo>
                  <a:lnTo>
                    <a:pt x="8217" y="777"/>
                  </a:lnTo>
                  <a:cubicBezTo>
                    <a:pt x="8149" y="823"/>
                    <a:pt x="8081" y="891"/>
                    <a:pt x="8012" y="960"/>
                  </a:cubicBezTo>
                  <a:cubicBezTo>
                    <a:pt x="7966" y="1005"/>
                    <a:pt x="7898" y="1074"/>
                    <a:pt x="7829" y="1142"/>
                  </a:cubicBezTo>
                  <a:cubicBezTo>
                    <a:pt x="7807" y="1165"/>
                    <a:pt x="7761" y="1211"/>
                    <a:pt x="7738" y="1233"/>
                  </a:cubicBezTo>
                  <a:lnTo>
                    <a:pt x="7670" y="1325"/>
                  </a:lnTo>
                  <a:cubicBezTo>
                    <a:pt x="7624" y="1370"/>
                    <a:pt x="7578" y="1393"/>
                    <a:pt x="7533" y="1439"/>
                  </a:cubicBezTo>
                  <a:lnTo>
                    <a:pt x="7441" y="1530"/>
                  </a:lnTo>
                  <a:cubicBezTo>
                    <a:pt x="7419" y="1553"/>
                    <a:pt x="7373" y="1599"/>
                    <a:pt x="7350" y="1621"/>
                  </a:cubicBezTo>
                  <a:cubicBezTo>
                    <a:pt x="7304" y="1667"/>
                    <a:pt x="7259" y="1713"/>
                    <a:pt x="7213" y="1758"/>
                  </a:cubicBezTo>
                  <a:cubicBezTo>
                    <a:pt x="7145" y="1827"/>
                    <a:pt x="7099" y="1873"/>
                    <a:pt x="7031" y="1941"/>
                  </a:cubicBezTo>
                  <a:lnTo>
                    <a:pt x="6962" y="2032"/>
                  </a:lnTo>
                  <a:cubicBezTo>
                    <a:pt x="6871" y="2124"/>
                    <a:pt x="6779" y="2215"/>
                    <a:pt x="6688" y="2306"/>
                  </a:cubicBezTo>
                  <a:cubicBezTo>
                    <a:pt x="6643" y="2375"/>
                    <a:pt x="6574" y="2443"/>
                    <a:pt x="6528" y="2512"/>
                  </a:cubicBezTo>
                  <a:cubicBezTo>
                    <a:pt x="6437" y="2603"/>
                    <a:pt x="6323" y="2717"/>
                    <a:pt x="6232" y="2808"/>
                  </a:cubicBezTo>
                  <a:cubicBezTo>
                    <a:pt x="6163" y="2900"/>
                    <a:pt x="6072" y="2991"/>
                    <a:pt x="5981" y="3082"/>
                  </a:cubicBezTo>
                  <a:lnTo>
                    <a:pt x="5981" y="3105"/>
                  </a:lnTo>
                  <a:lnTo>
                    <a:pt x="5958" y="3105"/>
                  </a:lnTo>
                  <a:cubicBezTo>
                    <a:pt x="5866" y="3196"/>
                    <a:pt x="5775" y="3311"/>
                    <a:pt x="5684" y="3402"/>
                  </a:cubicBezTo>
                  <a:cubicBezTo>
                    <a:pt x="5593" y="3493"/>
                    <a:pt x="5501" y="3584"/>
                    <a:pt x="5410" y="3676"/>
                  </a:cubicBezTo>
                  <a:lnTo>
                    <a:pt x="5341" y="3767"/>
                  </a:lnTo>
                  <a:lnTo>
                    <a:pt x="5296" y="3813"/>
                  </a:lnTo>
                  <a:cubicBezTo>
                    <a:pt x="5273" y="3835"/>
                    <a:pt x="5227" y="3858"/>
                    <a:pt x="5205" y="3904"/>
                  </a:cubicBezTo>
                  <a:cubicBezTo>
                    <a:pt x="5159" y="3950"/>
                    <a:pt x="5136" y="3995"/>
                    <a:pt x="5090" y="4041"/>
                  </a:cubicBezTo>
                  <a:lnTo>
                    <a:pt x="5022" y="4109"/>
                  </a:lnTo>
                  <a:cubicBezTo>
                    <a:pt x="4976" y="4178"/>
                    <a:pt x="4908" y="4224"/>
                    <a:pt x="4862" y="4292"/>
                  </a:cubicBezTo>
                  <a:cubicBezTo>
                    <a:pt x="4794" y="4360"/>
                    <a:pt x="4725" y="4429"/>
                    <a:pt x="4657" y="4520"/>
                  </a:cubicBezTo>
                  <a:cubicBezTo>
                    <a:pt x="4611" y="4566"/>
                    <a:pt x="4565" y="4612"/>
                    <a:pt x="4520" y="4680"/>
                  </a:cubicBezTo>
                  <a:lnTo>
                    <a:pt x="4474" y="4748"/>
                  </a:lnTo>
                  <a:lnTo>
                    <a:pt x="4406" y="4817"/>
                  </a:lnTo>
                  <a:cubicBezTo>
                    <a:pt x="4314" y="4931"/>
                    <a:pt x="4200" y="5068"/>
                    <a:pt x="4086" y="5182"/>
                  </a:cubicBezTo>
                  <a:cubicBezTo>
                    <a:pt x="4040" y="5251"/>
                    <a:pt x="3972" y="5319"/>
                    <a:pt x="3926" y="5388"/>
                  </a:cubicBezTo>
                  <a:lnTo>
                    <a:pt x="3903" y="5410"/>
                  </a:lnTo>
                  <a:cubicBezTo>
                    <a:pt x="3835" y="5479"/>
                    <a:pt x="3767" y="5570"/>
                    <a:pt x="3698" y="5639"/>
                  </a:cubicBezTo>
                  <a:cubicBezTo>
                    <a:pt x="3652" y="5684"/>
                    <a:pt x="3630" y="5730"/>
                    <a:pt x="3584" y="5776"/>
                  </a:cubicBezTo>
                  <a:lnTo>
                    <a:pt x="3515" y="5844"/>
                  </a:lnTo>
                  <a:cubicBezTo>
                    <a:pt x="3470" y="5913"/>
                    <a:pt x="3424" y="5958"/>
                    <a:pt x="3379" y="6004"/>
                  </a:cubicBezTo>
                  <a:lnTo>
                    <a:pt x="3333" y="6050"/>
                  </a:lnTo>
                  <a:cubicBezTo>
                    <a:pt x="3242" y="6186"/>
                    <a:pt x="3127" y="6323"/>
                    <a:pt x="2990" y="6506"/>
                  </a:cubicBezTo>
                  <a:cubicBezTo>
                    <a:pt x="2945" y="6575"/>
                    <a:pt x="2876" y="6643"/>
                    <a:pt x="2831" y="6711"/>
                  </a:cubicBezTo>
                  <a:cubicBezTo>
                    <a:pt x="2762" y="6780"/>
                    <a:pt x="2717" y="6848"/>
                    <a:pt x="2648" y="6917"/>
                  </a:cubicBezTo>
                  <a:cubicBezTo>
                    <a:pt x="2580" y="7008"/>
                    <a:pt x="2511" y="7099"/>
                    <a:pt x="2443" y="7191"/>
                  </a:cubicBezTo>
                  <a:lnTo>
                    <a:pt x="2329" y="7373"/>
                  </a:lnTo>
                  <a:cubicBezTo>
                    <a:pt x="2283" y="7419"/>
                    <a:pt x="2260" y="7465"/>
                    <a:pt x="2214" y="7510"/>
                  </a:cubicBezTo>
                  <a:lnTo>
                    <a:pt x="2146" y="7579"/>
                  </a:lnTo>
                  <a:cubicBezTo>
                    <a:pt x="2123" y="7624"/>
                    <a:pt x="2077" y="7693"/>
                    <a:pt x="2055" y="7739"/>
                  </a:cubicBezTo>
                  <a:lnTo>
                    <a:pt x="1986" y="7807"/>
                  </a:lnTo>
                  <a:lnTo>
                    <a:pt x="1986" y="7830"/>
                  </a:lnTo>
                  <a:cubicBezTo>
                    <a:pt x="1918" y="7898"/>
                    <a:pt x="1872" y="7967"/>
                    <a:pt x="1826" y="8035"/>
                  </a:cubicBezTo>
                  <a:cubicBezTo>
                    <a:pt x="1826" y="8058"/>
                    <a:pt x="1804" y="8081"/>
                    <a:pt x="1781" y="8104"/>
                  </a:cubicBezTo>
                  <a:lnTo>
                    <a:pt x="1758" y="8149"/>
                  </a:lnTo>
                  <a:lnTo>
                    <a:pt x="1712" y="8195"/>
                  </a:lnTo>
                  <a:lnTo>
                    <a:pt x="1667" y="8264"/>
                  </a:lnTo>
                  <a:cubicBezTo>
                    <a:pt x="1644" y="8309"/>
                    <a:pt x="1621" y="8332"/>
                    <a:pt x="1598" y="8378"/>
                  </a:cubicBezTo>
                  <a:cubicBezTo>
                    <a:pt x="1552" y="8423"/>
                    <a:pt x="1530" y="8469"/>
                    <a:pt x="1507" y="8515"/>
                  </a:cubicBezTo>
                  <a:cubicBezTo>
                    <a:pt x="1461" y="8560"/>
                    <a:pt x="1416" y="8629"/>
                    <a:pt x="1393" y="8674"/>
                  </a:cubicBezTo>
                  <a:lnTo>
                    <a:pt x="1347" y="8720"/>
                  </a:lnTo>
                  <a:cubicBezTo>
                    <a:pt x="1279" y="8834"/>
                    <a:pt x="1187" y="8971"/>
                    <a:pt x="1096" y="9085"/>
                  </a:cubicBezTo>
                  <a:lnTo>
                    <a:pt x="1050" y="9154"/>
                  </a:lnTo>
                  <a:cubicBezTo>
                    <a:pt x="982" y="9245"/>
                    <a:pt x="913" y="9359"/>
                    <a:pt x="845" y="9451"/>
                  </a:cubicBezTo>
                  <a:lnTo>
                    <a:pt x="754" y="9587"/>
                  </a:lnTo>
                  <a:cubicBezTo>
                    <a:pt x="708" y="9633"/>
                    <a:pt x="662" y="9679"/>
                    <a:pt x="639" y="9747"/>
                  </a:cubicBezTo>
                  <a:lnTo>
                    <a:pt x="594" y="9816"/>
                  </a:lnTo>
                  <a:cubicBezTo>
                    <a:pt x="525" y="9884"/>
                    <a:pt x="480" y="9953"/>
                    <a:pt x="434" y="10021"/>
                  </a:cubicBezTo>
                  <a:cubicBezTo>
                    <a:pt x="411" y="10067"/>
                    <a:pt x="388" y="10112"/>
                    <a:pt x="343" y="10158"/>
                  </a:cubicBezTo>
                  <a:cubicBezTo>
                    <a:pt x="320" y="10204"/>
                    <a:pt x="274" y="10272"/>
                    <a:pt x="251" y="10318"/>
                  </a:cubicBezTo>
                  <a:cubicBezTo>
                    <a:pt x="206" y="10364"/>
                    <a:pt x="183" y="10409"/>
                    <a:pt x="137" y="10455"/>
                  </a:cubicBezTo>
                  <a:lnTo>
                    <a:pt x="69" y="10546"/>
                  </a:lnTo>
                  <a:cubicBezTo>
                    <a:pt x="69" y="10569"/>
                    <a:pt x="46" y="10592"/>
                    <a:pt x="23" y="10615"/>
                  </a:cubicBezTo>
                  <a:cubicBezTo>
                    <a:pt x="0" y="10683"/>
                    <a:pt x="23" y="10752"/>
                    <a:pt x="46" y="10820"/>
                  </a:cubicBezTo>
                  <a:cubicBezTo>
                    <a:pt x="46" y="10843"/>
                    <a:pt x="46" y="10843"/>
                    <a:pt x="69" y="10843"/>
                  </a:cubicBezTo>
                  <a:cubicBezTo>
                    <a:pt x="92" y="10866"/>
                    <a:pt x="92" y="10866"/>
                    <a:pt x="114" y="10888"/>
                  </a:cubicBezTo>
                  <a:cubicBezTo>
                    <a:pt x="137" y="10911"/>
                    <a:pt x="160" y="10934"/>
                    <a:pt x="183" y="10934"/>
                  </a:cubicBezTo>
                  <a:cubicBezTo>
                    <a:pt x="206" y="10957"/>
                    <a:pt x="229" y="11003"/>
                    <a:pt x="251" y="11025"/>
                  </a:cubicBezTo>
                  <a:cubicBezTo>
                    <a:pt x="274" y="11048"/>
                    <a:pt x="274" y="11071"/>
                    <a:pt x="297" y="11094"/>
                  </a:cubicBezTo>
                  <a:lnTo>
                    <a:pt x="297" y="11117"/>
                  </a:lnTo>
                  <a:lnTo>
                    <a:pt x="343" y="11162"/>
                  </a:lnTo>
                  <a:cubicBezTo>
                    <a:pt x="366" y="11208"/>
                    <a:pt x="366" y="11231"/>
                    <a:pt x="388" y="11277"/>
                  </a:cubicBezTo>
                  <a:cubicBezTo>
                    <a:pt x="457" y="11322"/>
                    <a:pt x="503" y="11391"/>
                    <a:pt x="548" y="11459"/>
                  </a:cubicBezTo>
                  <a:cubicBezTo>
                    <a:pt x="617" y="11528"/>
                    <a:pt x="662" y="11596"/>
                    <a:pt x="708" y="11642"/>
                  </a:cubicBezTo>
                  <a:cubicBezTo>
                    <a:pt x="754" y="11710"/>
                    <a:pt x="799" y="11779"/>
                    <a:pt x="868" y="11847"/>
                  </a:cubicBezTo>
                  <a:cubicBezTo>
                    <a:pt x="913" y="11938"/>
                    <a:pt x="982" y="12007"/>
                    <a:pt x="1050" y="12098"/>
                  </a:cubicBezTo>
                  <a:lnTo>
                    <a:pt x="1029" y="12077"/>
                  </a:lnTo>
                  <a:lnTo>
                    <a:pt x="1029" y="12077"/>
                  </a:lnTo>
                  <a:cubicBezTo>
                    <a:pt x="1074" y="12122"/>
                    <a:pt x="1096" y="12144"/>
                    <a:pt x="1119" y="12190"/>
                  </a:cubicBezTo>
                  <a:lnTo>
                    <a:pt x="1164" y="12235"/>
                  </a:lnTo>
                  <a:cubicBezTo>
                    <a:pt x="1210" y="12304"/>
                    <a:pt x="1256" y="12349"/>
                    <a:pt x="1279" y="12418"/>
                  </a:cubicBezTo>
                  <a:cubicBezTo>
                    <a:pt x="1370" y="12509"/>
                    <a:pt x="1461" y="12600"/>
                    <a:pt x="1552" y="12692"/>
                  </a:cubicBezTo>
                  <a:cubicBezTo>
                    <a:pt x="1644" y="12760"/>
                    <a:pt x="1712" y="12851"/>
                    <a:pt x="1781" y="12920"/>
                  </a:cubicBezTo>
                  <a:lnTo>
                    <a:pt x="1849" y="12966"/>
                  </a:lnTo>
                  <a:lnTo>
                    <a:pt x="1895" y="13034"/>
                  </a:lnTo>
                  <a:lnTo>
                    <a:pt x="1963" y="13103"/>
                  </a:lnTo>
                  <a:cubicBezTo>
                    <a:pt x="2009" y="13171"/>
                    <a:pt x="2077" y="13217"/>
                    <a:pt x="2077" y="13285"/>
                  </a:cubicBezTo>
                  <a:cubicBezTo>
                    <a:pt x="2100" y="13308"/>
                    <a:pt x="2100" y="13354"/>
                    <a:pt x="2077" y="13399"/>
                  </a:cubicBezTo>
                  <a:lnTo>
                    <a:pt x="2214" y="13399"/>
                  </a:lnTo>
                  <a:cubicBezTo>
                    <a:pt x="2351" y="13376"/>
                    <a:pt x="2466" y="13331"/>
                    <a:pt x="2580" y="13262"/>
                  </a:cubicBezTo>
                  <a:cubicBezTo>
                    <a:pt x="2625" y="13239"/>
                    <a:pt x="2694" y="13217"/>
                    <a:pt x="2739" y="13194"/>
                  </a:cubicBezTo>
                  <a:cubicBezTo>
                    <a:pt x="2785" y="13194"/>
                    <a:pt x="2831" y="13171"/>
                    <a:pt x="2876" y="13148"/>
                  </a:cubicBezTo>
                  <a:cubicBezTo>
                    <a:pt x="2899" y="13125"/>
                    <a:pt x="2945" y="13125"/>
                    <a:pt x="2990" y="13103"/>
                  </a:cubicBezTo>
                  <a:lnTo>
                    <a:pt x="3036" y="13080"/>
                  </a:lnTo>
                  <a:cubicBezTo>
                    <a:pt x="3127" y="13057"/>
                    <a:pt x="3196" y="13011"/>
                    <a:pt x="3264" y="12988"/>
                  </a:cubicBezTo>
                  <a:cubicBezTo>
                    <a:pt x="3401" y="12943"/>
                    <a:pt x="3538" y="12874"/>
                    <a:pt x="3675" y="12806"/>
                  </a:cubicBezTo>
                  <a:lnTo>
                    <a:pt x="3835" y="12737"/>
                  </a:lnTo>
                  <a:lnTo>
                    <a:pt x="3903" y="12692"/>
                  </a:lnTo>
                  <a:lnTo>
                    <a:pt x="4132" y="12600"/>
                  </a:lnTo>
                  <a:cubicBezTo>
                    <a:pt x="4223" y="12555"/>
                    <a:pt x="4337" y="12509"/>
                    <a:pt x="4428" y="12463"/>
                  </a:cubicBezTo>
                  <a:lnTo>
                    <a:pt x="4451" y="12441"/>
                  </a:lnTo>
                  <a:lnTo>
                    <a:pt x="4474" y="12441"/>
                  </a:lnTo>
                  <a:cubicBezTo>
                    <a:pt x="4565" y="12395"/>
                    <a:pt x="4657" y="12349"/>
                    <a:pt x="4748" y="12304"/>
                  </a:cubicBezTo>
                  <a:cubicBezTo>
                    <a:pt x="4817" y="12258"/>
                    <a:pt x="4908" y="12235"/>
                    <a:pt x="4976" y="12190"/>
                  </a:cubicBezTo>
                  <a:cubicBezTo>
                    <a:pt x="5090" y="12144"/>
                    <a:pt x="5182" y="12098"/>
                    <a:pt x="5296" y="12053"/>
                  </a:cubicBezTo>
                  <a:cubicBezTo>
                    <a:pt x="5501" y="11938"/>
                    <a:pt x="5730" y="11824"/>
                    <a:pt x="5958" y="11733"/>
                  </a:cubicBezTo>
                  <a:cubicBezTo>
                    <a:pt x="6095" y="11665"/>
                    <a:pt x="6255" y="11596"/>
                    <a:pt x="6391" y="11550"/>
                  </a:cubicBezTo>
                  <a:cubicBezTo>
                    <a:pt x="6437" y="11528"/>
                    <a:pt x="6483" y="11505"/>
                    <a:pt x="6528" y="11482"/>
                  </a:cubicBezTo>
                  <a:cubicBezTo>
                    <a:pt x="6574" y="11459"/>
                    <a:pt x="6620" y="11436"/>
                    <a:pt x="6665" y="11413"/>
                  </a:cubicBezTo>
                  <a:lnTo>
                    <a:pt x="6757" y="11368"/>
                  </a:lnTo>
                  <a:cubicBezTo>
                    <a:pt x="6802" y="11345"/>
                    <a:pt x="6871" y="11322"/>
                    <a:pt x="6916" y="11299"/>
                  </a:cubicBezTo>
                  <a:cubicBezTo>
                    <a:pt x="7053" y="11208"/>
                    <a:pt x="7190" y="11140"/>
                    <a:pt x="7350" y="11071"/>
                  </a:cubicBezTo>
                  <a:lnTo>
                    <a:pt x="7464" y="11025"/>
                  </a:lnTo>
                  <a:cubicBezTo>
                    <a:pt x="7578" y="10957"/>
                    <a:pt x="7715" y="10888"/>
                    <a:pt x="7852" y="10820"/>
                  </a:cubicBezTo>
                  <a:cubicBezTo>
                    <a:pt x="8058" y="10729"/>
                    <a:pt x="8263" y="10615"/>
                    <a:pt x="8469" y="10500"/>
                  </a:cubicBezTo>
                  <a:cubicBezTo>
                    <a:pt x="8788" y="10341"/>
                    <a:pt x="9108" y="10158"/>
                    <a:pt x="9450" y="9953"/>
                  </a:cubicBezTo>
                  <a:cubicBezTo>
                    <a:pt x="9587" y="9861"/>
                    <a:pt x="9724" y="9793"/>
                    <a:pt x="9838" y="9724"/>
                  </a:cubicBezTo>
                  <a:lnTo>
                    <a:pt x="9975" y="9656"/>
                  </a:lnTo>
                  <a:cubicBezTo>
                    <a:pt x="10135" y="9565"/>
                    <a:pt x="10317" y="9451"/>
                    <a:pt x="10477" y="9359"/>
                  </a:cubicBezTo>
                  <a:lnTo>
                    <a:pt x="10614" y="9268"/>
                  </a:lnTo>
                  <a:cubicBezTo>
                    <a:pt x="10683" y="9222"/>
                    <a:pt x="10728" y="9199"/>
                    <a:pt x="10774" y="9177"/>
                  </a:cubicBezTo>
                  <a:lnTo>
                    <a:pt x="10911" y="9085"/>
                  </a:lnTo>
                  <a:lnTo>
                    <a:pt x="11002" y="9017"/>
                  </a:lnTo>
                  <a:lnTo>
                    <a:pt x="10979" y="9040"/>
                  </a:lnTo>
                  <a:cubicBezTo>
                    <a:pt x="11162" y="8926"/>
                    <a:pt x="11322" y="8834"/>
                    <a:pt x="11482" y="8720"/>
                  </a:cubicBezTo>
                  <a:cubicBezTo>
                    <a:pt x="11527" y="8697"/>
                    <a:pt x="11550" y="8674"/>
                    <a:pt x="11596" y="8652"/>
                  </a:cubicBezTo>
                  <a:cubicBezTo>
                    <a:pt x="11618" y="8629"/>
                    <a:pt x="11664" y="8606"/>
                    <a:pt x="11687" y="8583"/>
                  </a:cubicBezTo>
                  <a:cubicBezTo>
                    <a:pt x="11778" y="8537"/>
                    <a:pt x="11847" y="8469"/>
                    <a:pt x="11915" y="8423"/>
                  </a:cubicBezTo>
                  <a:cubicBezTo>
                    <a:pt x="12098" y="8286"/>
                    <a:pt x="12235" y="8172"/>
                    <a:pt x="12372" y="8081"/>
                  </a:cubicBezTo>
                  <a:cubicBezTo>
                    <a:pt x="12463" y="8013"/>
                    <a:pt x="12577" y="7944"/>
                    <a:pt x="12668" y="7898"/>
                  </a:cubicBezTo>
                  <a:cubicBezTo>
                    <a:pt x="12737" y="7853"/>
                    <a:pt x="12783" y="7807"/>
                    <a:pt x="12851" y="7784"/>
                  </a:cubicBezTo>
                  <a:cubicBezTo>
                    <a:pt x="12965" y="7693"/>
                    <a:pt x="13102" y="7602"/>
                    <a:pt x="13239" y="7510"/>
                  </a:cubicBezTo>
                  <a:cubicBezTo>
                    <a:pt x="13285" y="7488"/>
                    <a:pt x="13330" y="7442"/>
                    <a:pt x="13376" y="7419"/>
                  </a:cubicBezTo>
                  <a:cubicBezTo>
                    <a:pt x="13399" y="7373"/>
                    <a:pt x="13444" y="7328"/>
                    <a:pt x="13490" y="7305"/>
                  </a:cubicBezTo>
                  <a:cubicBezTo>
                    <a:pt x="13536" y="7259"/>
                    <a:pt x="13581" y="7214"/>
                    <a:pt x="13627" y="7191"/>
                  </a:cubicBezTo>
                  <a:lnTo>
                    <a:pt x="13673" y="7145"/>
                  </a:lnTo>
                  <a:lnTo>
                    <a:pt x="13741" y="7099"/>
                  </a:lnTo>
                  <a:cubicBezTo>
                    <a:pt x="13787" y="7077"/>
                    <a:pt x="13833" y="7031"/>
                    <a:pt x="13878" y="7008"/>
                  </a:cubicBezTo>
                  <a:cubicBezTo>
                    <a:pt x="13969" y="6940"/>
                    <a:pt x="14061" y="6894"/>
                    <a:pt x="14129" y="6848"/>
                  </a:cubicBezTo>
                  <a:lnTo>
                    <a:pt x="14243" y="6757"/>
                  </a:lnTo>
                  <a:cubicBezTo>
                    <a:pt x="14312" y="6711"/>
                    <a:pt x="14357" y="6666"/>
                    <a:pt x="14426" y="6620"/>
                  </a:cubicBezTo>
                  <a:cubicBezTo>
                    <a:pt x="14449" y="6597"/>
                    <a:pt x="14472" y="6575"/>
                    <a:pt x="14472" y="6529"/>
                  </a:cubicBezTo>
                  <a:cubicBezTo>
                    <a:pt x="14472" y="6529"/>
                    <a:pt x="14472" y="6506"/>
                    <a:pt x="14472" y="6483"/>
                  </a:cubicBezTo>
                  <a:cubicBezTo>
                    <a:pt x="14449" y="6460"/>
                    <a:pt x="14426" y="6460"/>
                    <a:pt x="14403" y="6438"/>
                  </a:cubicBezTo>
                  <a:cubicBezTo>
                    <a:pt x="14380" y="6415"/>
                    <a:pt x="14357" y="6392"/>
                    <a:pt x="14357" y="6392"/>
                  </a:cubicBezTo>
                  <a:lnTo>
                    <a:pt x="14335" y="6392"/>
                  </a:lnTo>
                  <a:cubicBezTo>
                    <a:pt x="14312" y="6369"/>
                    <a:pt x="14289" y="6346"/>
                    <a:pt x="14266" y="6323"/>
                  </a:cubicBezTo>
                  <a:cubicBezTo>
                    <a:pt x="14243" y="6301"/>
                    <a:pt x="14198" y="6255"/>
                    <a:pt x="14152" y="6209"/>
                  </a:cubicBezTo>
                  <a:cubicBezTo>
                    <a:pt x="14061" y="6118"/>
                    <a:pt x="13969" y="6027"/>
                    <a:pt x="13878" y="5935"/>
                  </a:cubicBezTo>
                  <a:cubicBezTo>
                    <a:pt x="13718" y="5753"/>
                    <a:pt x="13559" y="5593"/>
                    <a:pt x="13399" y="5433"/>
                  </a:cubicBezTo>
                  <a:lnTo>
                    <a:pt x="13125" y="5159"/>
                  </a:lnTo>
                  <a:cubicBezTo>
                    <a:pt x="12988" y="5022"/>
                    <a:pt x="12874" y="4885"/>
                    <a:pt x="12760" y="4771"/>
                  </a:cubicBezTo>
                  <a:lnTo>
                    <a:pt x="12737" y="4726"/>
                  </a:lnTo>
                  <a:lnTo>
                    <a:pt x="12691" y="4657"/>
                  </a:lnTo>
                  <a:lnTo>
                    <a:pt x="12600" y="4566"/>
                  </a:lnTo>
                  <a:cubicBezTo>
                    <a:pt x="12531" y="4497"/>
                    <a:pt x="12486" y="4429"/>
                    <a:pt x="12417" y="4360"/>
                  </a:cubicBezTo>
                  <a:cubicBezTo>
                    <a:pt x="12258" y="4132"/>
                    <a:pt x="12075" y="3927"/>
                    <a:pt x="11915" y="3744"/>
                  </a:cubicBezTo>
                  <a:lnTo>
                    <a:pt x="11824" y="3653"/>
                  </a:lnTo>
                  <a:lnTo>
                    <a:pt x="11733" y="3539"/>
                  </a:lnTo>
                  <a:cubicBezTo>
                    <a:pt x="11550" y="3333"/>
                    <a:pt x="11367" y="3105"/>
                    <a:pt x="11185" y="2877"/>
                  </a:cubicBezTo>
                  <a:lnTo>
                    <a:pt x="11139" y="2831"/>
                  </a:lnTo>
                  <a:lnTo>
                    <a:pt x="11048" y="2694"/>
                  </a:lnTo>
                  <a:lnTo>
                    <a:pt x="10934" y="2557"/>
                  </a:lnTo>
                  <a:lnTo>
                    <a:pt x="10865" y="2489"/>
                  </a:lnTo>
                  <a:lnTo>
                    <a:pt x="10728" y="2306"/>
                  </a:lnTo>
                  <a:lnTo>
                    <a:pt x="10705" y="2261"/>
                  </a:lnTo>
                  <a:lnTo>
                    <a:pt x="10683" y="2238"/>
                  </a:lnTo>
                  <a:cubicBezTo>
                    <a:pt x="10568" y="2101"/>
                    <a:pt x="10477" y="1987"/>
                    <a:pt x="10363" y="1827"/>
                  </a:cubicBezTo>
                  <a:lnTo>
                    <a:pt x="10272" y="1690"/>
                  </a:lnTo>
                  <a:cubicBezTo>
                    <a:pt x="10180" y="1599"/>
                    <a:pt x="10112" y="1507"/>
                    <a:pt x="10044" y="1393"/>
                  </a:cubicBezTo>
                  <a:lnTo>
                    <a:pt x="9998" y="1325"/>
                  </a:lnTo>
                  <a:cubicBezTo>
                    <a:pt x="9907" y="1188"/>
                    <a:pt x="9838" y="1096"/>
                    <a:pt x="9770" y="982"/>
                  </a:cubicBezTo>
                  <a:cubicBezTo>
                    <a:pt x="9747" y="914"/>
                    <a:pt x="9724" y="845"/>
                    <a:pt x="9678" y="800"/>
                  </a:cubicBezTo>
                  <a:cubicBezTo>
                    <a:pt x="9633" y="731"/>
                    <a:pt x="9587" y="663"/>
                    <a:pt x="9564" y="594"/>
                  </a:cubicBezTo>
                  <a:lnTo>
                    <a:pt x="9496" y="503"/>
                  </a:lnTo>
                  <a:cubicBezTo>
                    <a:pt x="9473" y="457"/>
                    <a:pt x="9427" y="412"/>
                    <a:pt x="9404" y="366"/>
                  </a:cubicBezTo>
                  <a:cubicBezTo>
                    <a:pt x="9404" y="343"/>
                    <a:pt x="9382" y="298"/>
                    <a:pt x="9359" y="275"/>
                  </a:cubicBezTo>
                  <a:lnTo>
                    <a:pt x="9359" y="229"/>
                  </a:lnTo>
                  <a:cubicBezTo>
                    <a:pt x="9336" y="206"/>
                    <a:pt x="9313" y="183"/>
                    <a:pt x="9290" y="161"/>
                  </a:cubicBezTo>
                  <a:cubicBezTo>
                    <a:pt x="9290" y="138"/>
                    <a:pt x="9267" y="138"/>
                    <a:pt x="9267" y="115"/>
                  </a:cubicBezTo>
                  <a:cubicBezTo>
                    <a:pt x="9267" y="92"/>
                    <a:pt x="9245" y="69"/>
                    <a:pt x="9222" y="46"/>
                  </a:cubicBezTo>
                  <a:cubicBezTo>
                    <a:pt x="9199" y="24"/>
                    <a:pt x="9176" y="1"/>
                    <a:pt x="9130" y="1"/>
                  </a:cubicBezTo>
                  <a:close/>
                </a:path>
              </a:pathLst>
            </a:custGeom>
            <a:solidFill>
              <a:srgbClr val="F15B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5"/>
            <p:cNvSpPr/>
            <p:nvPr/>
          </p:nvSpPr>
          <p:spPr>
            <a:xfrm>
              <a:off x="6588675" y="1340475"/>
              <a:ext cx="35400" cy="33675"/>
            </a:xfrm>
            <a:custGeom>
              <a:avLst/>
              <a:gdLst/>
              <a:ahLst/>
              <a:cxnLst/>
              <a:rect l="l" t="t" r="r" b="b"/>
              <a:pathLst>
                <a:path w="1416" h="1347" extrusionOk="0">
                  <a:moveTo>
                    <a:pt x="708" y="0"/>
                  </a:moveTo>
                  <a:cubicBezTo>
                    <a:pt x="663" y="23"/>
                    <a:pt x="617" y="46"/>
                    <a:pt x="549" y="69"/>
                  </a:cubicBezTo>
                  <a:cubicBezTo>
                    <a:pt x="526" y="114"/>
                    <a:pt x="480" y="137"/>
                    <a:pt x="435" y="183"/>
                  </a:cubicBezTo>
                  <a:cubicBezTo>
                    <a:pt x="366" y="274"/>
                    <a:pt x="298" y="365"/>
                    <a:pt x="252" y="411"/>
                  </a:cubicBezTo>
                  <a:cubicBezTo>
                    <a:pt x="206" y="479"/>
                    <a:pt x="138" y="571"/>
                    <a:pt x="92" y="685"/>
                  </a:cubicBezTo>
                  <a:cubicBezTo>
                    <a:pt x="69" y="730"/>
                    <a:pt x="46" y="799"/>
                    <a:pt x="46" y="845"/>
                  </a:cubicBezTo>
                  <a:cubicBezTo>
                    <a:pt x="24" y="890"/>
                    <a:pt x="24" y="913"/>
                    <a:pt x="46" y="959"/>
                  </a:cubicBezTo>
                  <a:cubicBezTo>
                    <a:pt x="46" y="982"/>
                    <a:pt x="46" y="1004"/>
                    <a:pt x="46" y="1027"/>
                  </a:cubicBezTo>
                  <a:cubicBezTo>
                    <a:pt x="24" y="1027"/>
                    <a:pt x="1" y="1073"/>
                    <a:pt x="1" y="1096"/>
                  </a:cubicBezTo>
                  <a:cubicBezTo>
                    <a:pt x="1" y="1141"/>
                    <a:pt x="1" y="1164"/>
                    <a:pt x="24" y="1187"/>
                  </a:cubicBezTo>
                  <a:cubicBezTo>
                    <a:pt x="69" y="1233"/>
                    <a:pt x="115" y="1278"/>
                    <a:pt x="183" y="1301"/>
                  </a:cubicBezTo>
                  <a:cubicBezTo>
                    <a:pt x="252" y="1347"/>
                    <a:pt x="320" y="1347"/>
                    <a:pt x="412" y="1347"/>
                  </a:cubicBezTo>
                  <a:lnTo>
                    <a:pt x="480" y="1347"/>
                  </a:lnTo>
                  <a:cubicBezTo>
                    <a:pt x="594" y="1324"/>
                    <a:pt x="686" y="1324"/>
                    <a:pt x="777" y="1278"/>
                  </a:cubicBezTo>
                  <a:cubicBezTo>
                    <a:pt x="823" y="1278"/>
                    <a:pt x="891" y="1255"/>
                    <a:pt x="937" y="1233"/>
                  </a:cubicBezTo>
                  <a:lnTo>
                    <a:pt x="960" y="1233"/>
                  </a:lnTo>
                  <a:lnTo>
                    <a:pt x="1005" y="1210"/>
                  </a:lnTo>
                  <a:lnTo>
                    <a:pt x="1028" y="1187"/>
                  </a:lnTo>
                  <a:cubicBezTo>
                    <a:pt x="1119" y="1141"/>
                    <a:pt x="1233" y="1118"/>
                    <a:pt x="1302" y="1050"/>
                  </a:cubicBezTo>
                  <a:cubicBezTo>
                    <a:pt x="1348" y="1027"/>
                    <a:pt x="1393" y="982"/>
                    <a:pt x="1393" y="959"/>
                  </a:cubicBezTo>
                  <a:cubicBezTo>
                    <a:pt x="1416" y="913"/>
                    <a:pt x="1416" y="867"/>
                    <a:pt x="1416" y="845"/>
                  </a:cubicBezTo>
                  <a:cubicBezTo>
                    <a:pt x="1416" y="845"/>
                    <a:pt x="1416" y="822"/>
                    <a:pt x="1416" y="822"/>
                  </a:cubicBezTo>
                  <a:cubicBezTo>
                    <a:pt x="1416" y="822"/>
                    <a:pt x="1393" y="822"/>
                    <a:pt x="1393" y="799"/>
                  </a:cubicBezTo>
                  <a:cubicBezTo>
                    <a:pt x="1325" y="753"/>
                    <a:pt x="1279" y="708"/>
                    <a:pt x="1233" y="662"/>
                  </a:cubicBezTo>
                  <a:cubicBezTo>
                    <a:pt x="1165" y="594"/>
                    <a:pt x="1119" y="525"/>
                    <a:pt x="1051" y="457"/>
                  </a:cubicBezTo>
                  <a:lnTo>
                    <a:pt x="982" y="388"/>
                  </a:lnTo>
                  <a:cubicBezTo>
                    <a:pt x="960" y="365"/>
                    <a:pt x="937" y="320"/>
                    <a:pt x="891" y="274"/>
                  </a:cubicBezTo>
                  <a:cubicBezTo>
                    <a:pt x="823" y="205"/>
                    <a:pt x="777" y="114"/>
                    <a:pt x="731" y="46"/>
                  </a:cubicBezTo>
                  <a:lnTo>
                    <a:pt x="708" y="23"/>
                  </a:lnTo>
                  <a:cubicBezTo>
                    <a:pt x="708" y="23"/>
                    <a:pt x="708" y="23"/>
                    <a:pt x="708" y="0"/>
                  </a:cubicBez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5"/>
            <p:cNvSpPr/>
            <p:nvPr/>
          </p:nvSpPr>
          <p:spPr>
            <a:xfrm>
              <a:off x="6973850" y="978125"/>
              <a:ext cx="251675" cy="251100"/>
            </a:xfrm>
            <a:custGeom>
              <a:avLst/>
              <a:gdLst/>
              <a:ahLst/>
              <a:cxnLst/>
              <a:rect l="l" t="t" r="r" b="b"/>
              <a:pathLst>
                <a:path w="10067" h="10044" extrusionOk="0">
                  <a:moveTo>
                    <a:pt x="9656" y="0"/>
                  </a:moveTo>
                  <a:cubicBezTo>
                    <a:pt x="9588" y="0"/>
                    <a:pt x="9519" y="23"/>
                    <a:pt x="9496" y="91"/>
                  </a:cubicBezTo>
                  <a:cubicBezTo>
                    <a:pt x="9473" y="114"/>
                    <a:pt x="9473" y="160"/>
                    <a:pt x="9451" y="183"/>
                  </a:cubicBezTo>
                  <a:cubicBezTo>
                    <a:pt x="9382" y="297"/>
                    <a:pt x="9291" y="411"/>
                    <a:pt x="9222" y="502"/>
                  </a:cubicBezTo>
                  <a:lnTo>
                    <a:pt x="9154" y="616"/>
                  </a:lnTo>
                  <a:lnTo>
                    <a:pt x="9085" y="708"/>
                  </a:lnTo>
                  <a:cubicBezTo>
                    <a:pt x="9040" y="753"/>
                    <a:pt x="9017" y="776"/>
                    <a:pt x="8994" y="822"/>
                  </a:cubicBezTo>
                  <a:lnTo>
                    <a:pt x="8971" y="867"/>
                  </a:lnTo>
                  <a:cubicBezTo>
                    <a:pt x="8926" y="913"/>
                    <a:pt x="8880" y="981"/>
                    <a:pt x="8834" y="1050"/>
                  </a:cubicBezTo>
                  <a:cubicBezTo>
                    <a:pt x="8720" y="1187"/>
                    <a:pt x="8606" y="1324"/>
                    <a:pt x="8515" y="1438"/>
                  </a:cubicBezTo>
                  <a:lnTo>
                    <a:pt x="8469" y="1484"/>
                  </a:lnTo>
                  <a:cubicBezTo>
                    <a:pt x="8446" y="1529"/>
                    <a:pt x="8401" y="1575"/>
                    <a:pt x="8355" y="1621"/>
                  </a:cubicBezTo>
                  <a:lnTo>
                    <a:pt x="8287" y="1689"/>
                  </a:lnTo>
                  <a:cubicBezTo>
                    <a:pt x="8264" y="1712"/>
                    <a:pt x="8241" y="1735"/>
                    <a:pt x="8218" y="1758"/>
                  </a:cubicBezTo>
                  <a:cubicBezTo>
                    <a:pt x="8195" y="1803"/>
                    <a:pt x="8150" y="1849"/>
                    <a:pt x="8127" y="1872"/>
                  </a:cubicBezTo>
                  <a:lnTo>
                    <a:pt x="7990" y="2009"/>
                  </a:lnTo>
                  <a:lnTo>
                    <a:pt x="7898" y="2100"/>
                  </a:lnTo>
                  <a:cubicBezTo>
                    <a:pt x="7853" y="2146"/>
                    <a:pt x="7807" y="2191"/>
                    <a:pt x="7784" y="2237"/>
                  </a:cubicBezTo>
                  <a:lnTo>
                    <a:pt x="7807" y="2191"/>
                  </a:lnTo>
                  <a:lnTo>
                    <a:pt x="7739" y="2260"/>
                  </a:lnTo>
                  <a:lnTo>
                    <a:pt x="7739" y="2283"/>
                  </a:lnTo>
                  <a:lnTo>
                    <a:pt x="7693" y="2305"/>
                  </a:lnTo>
                  <a:cubicBezTo>
                    <a:pt x="7579" y="2442"/>
                    <a:pt x="7442" y="2556"/>
                    <a:pt x="7328" y="2671"/>
                  </a:cubicBezTo>
                  <a:cubicBezTo>
                    <a:pt x="7282" y="2716"/>
                    <a:pt x="7259" y="2739"/>
                    <a:pt x="7214" y="2762"/>
                  </a:cubicBezTo>
                  <a:lnTo>
                    <a:pt x="7145" y="2830"/>
                  </a:lnTo>
                  <a:lnTo>
                    <a:pt x="7100" y="2876"/>
                  </a:lnTo>
                  <a:cubicBezTo>
                    <a:pt x="7077" y="2899"/>
                    <a:pt x="7054" y="2922"/>
                    <a:pt x="7031" y="2944"/>
                  </a:cubicBezTo>
                  <a:cubicBezTo>
                    <a:pt x="6985" y="2990"/>
                    <a:pt x="6940" y="3036"/>
                    <a:pt x="6894" y="3059"/>
                  </a:cubicBezTo>
                  <a:cubicBezTo>
                    <a:pt x="6871" y="3104"/>
                    <a:pt x="6871" y="3127"/>
                    <a:pt x="6849" y="3150"/>
                  </a:cubicBezTo>
                  <a:cubicBezTo>
                    <a:pt x="6826" y="3173"/>
                    <a:pt x="6826" y="3196"/>
                    <a:pt x="6826" y="3196"/>
                  </a:cubicBezTo>
                  <a:cubicBezTo>
                    <a:pt x="6757" y="3264"/>
                    <a:pt x="6734" y="3355"/>
                    <a:pt x="6689" y="3424"/>
                  </a:cubicBezTo>
                  <a:cubicBezTo>
                    <a:pt x="6643" y="3515"/>
                    <a:pt x="6620" y="3606"/>
                    <a:pt x="6575" y="3675"/>
                  </a:cubicBezTo>
                  <a:cubicBezTo>
                    <a:pt x="6575" y="3675"/>
                    <a:pt x="6575" y="3698"/>
                    <a:pt x="6552" y="3698"/>
                  </a:cubicBezTo>
                  <a:lnTo>
                    <a:pt x="6552" y="3721"/>
                  </a:lnTo>
                  <a:cubicBezTo>
                    <a:pt x="6529" y="3743"/>
                    <a:pt x="6506" y="3789"/>
                    <a:pt x="6483" y="3812"/>
                  </a:cubicBezTo>
                  <a:cubicBezTo>
                    <a:pt x="6438" y="3903"/>
                    <a:pt x="6392" y="3972"/>
                    <a:pt x="6346" y="4063"/>
                  </a:cubicBezTo>
                  <a:cubicBezTo>
                    <a:pt x="6301" y="4086"/>
                    <a:pt x="6278" y="4131"/>
                    <a:pt x="6255" y="4177"/>
                  </a:cubicBezTo>
                  <a:cubicBezTo>
                    <a:pt x="6209" y="4246"/>
                    <a:pt x="6187" y="4291"/>
                    <a:pt x="6141" y="4337"/>
                  </a:cubicBezTo>
                  <a:cubicBezTo>
                    <a:pt x="6095" y="4428"/>
                    <a:pt x="6027" y="4542"/>
                    <a:pt x="5958" y="4634"/>
                  </a:cubicBezTo>
                  <a:cubicBezTo>
                    <a:pt x="5913" y="4702"/>
                    <a:pt x="5867" y="4770"/>
                    <a:pt x="5799" y="4839"/>
                  </a:cubicBezTo>
                  <a:lnTo>
                    <a:pt x="5753" y="4907"/>
                  </a:lnTo>
                  <a:cubicBezTo>
                    <a:pt x="5730" y="4953"/>
                    <a:pt x="5684" y="4999"/>
                    <a:pt x="5639" y="5067"/>
                  </a:cubicBezTo>
                  <a:cubicBezTo>
                    <a:pt x="5525" y="5204"/>
                    <a:pt x="5411" y="5341"/>
                    <a:pt x="5296" y="5478"/>
                  </a:cubicBezTo>
                  <a:cubicBezTo>
                    <a:pt x="5182" y="5615"/>
                    <a:pt x="5068" y="5752"/>
                    <a:pt x="4931" y="5912"/>
                  </a:cubicBezTo>
                  <a:lnTo>
                    <a:pt x="4863" y="5980"/>
                  </a:lnTo>
                  <a:lnTo>
                    <a:pt x="4817" y="6003"/>
                  </a:lnTo>
                  <a:lnTo>
                    <a:pt x="4749" y="6094"/>
                  </a:lnTo>
                  <a:cubicBezTo>
                    <a:pt x="4634" y="6208"/>
                    <a:pt x="4520" y="6323"/>
                    <a:pt x="4383" y="6437"/>
                  </a:cubicBezTo>
                  <a:lnTo>
                    <a:pt x="4292" y="6528"/>
                  </a:lnTo>
                  <a:cubicBezTo>
                    <a:pt x="4201" y="6619"/>
                    <a:pt x="4109" y="6688"/>
                    <a:pt x="4018" y="6779"/>
                  </a:cubicBezTo>
                  <a:cubicBezTo>
                    <a:pt x="3973" y="6825"/>
                    <a:pt x="3904" y="6870"/>
                    <a:pt x="3858" y="6916"/>
                  </a:cubicBezTo>
                  <a:cubicBezTo>
                    <a:pt x="3790" y="6985"/>
                    <a:pt x="3721" y="7053"/>
                    <a:pt x="3630" y="7099"/>
                  </a:cubicBezTo>
                  <a:cubicBezTo>
                    <a:pt x="3470" y="7236"/>
                    <a:pt x="3333" y="7350"/>
                    <a:pt x="3219" y="7441"/>
                  </a:cubicBezTo>
                  <a:cubicBezTo>
                    <a:pt x="3151" y="7464"/>
                    <a:pt x="3082" y="7510"/>
                    <a:pt x="3014" y="7555"/>
                  </a:cubicBezTo>
                  <a:cubicBezTo>
                    <a:pt x="2923" y="7624"/>
                    <a:pt x="2831" y="7669"/>
                    <a:pt x="2740" y="7692"/>
                  </a:cubicBezTo>
                  <a:lnTo>
                    <a:pt x="2717" y="7692"/>
                  </a:lnTo>
                  <a:cubicBezTo>
                    <a:pt x="2671" y="7692"/>
                    <a:pt x="2603" y="7692"/>
                    <a:pt x="2557" y="7669"/>
                  </a:cubicBezTo>
                  <a:cubicBezTo>
                    <a:pt x="2535" y="7669"/>
                    <a:pt x="2489" y="7646"/>
                    <a:pt x="2466" y="7646"/>
                  </a:cubicBezTo>
                  <a:lnTo>
                    <a:pt x="2420" y="7624"/>
                  </a:lnTo>
                  <a:cubicBezTo>
                    <a:pt x="2398" y="7601"/>
                    <a:pt x="2352" y="7578"/>
                    <a:pt x="2306" y="7555"/>
                  </a:cubicBezTo>
                  <a:lnTo>
                    <a:pt x="2283" y="7532"/>
                  </a:lnTo>
                  <a:lnTo>
                    <a:pt x="2261" y="7532"/>
                  </a:lnTo>
                  <a:cubicBezTo>
                    <a:pt x="2238" y="7510"/>
                    <a:pt x="2215" y="7487"/>
                    <a:pt x="2192" y="7464"/>
                  </a:cubicBezTo>
                  <a:cubicBezTo>
                    <a:pt x="2147" y="7418"/>
                    <a:pt x="2101" y="7350"/>
                    <a:pt x="2055" y="7304"/>
                  </a:cubicBezTo>
                  <a:cubicBezTo>
                    <a:pt x="2032" y="7304"/>
                    <a:pt x="2010" y="7281"/>
                    <a:pt x="1964" y="7258"/>
                  </a:cubicBezTo>
                  <a:cubicBezTo>
                    <a:pt x="1941" y="7258"/>
                    <a:pt x="1918" y="7236"/>
                    <a:pt x="1895" y="7236"/>
                  </a:cubicBezTo>
                  <a:lnTo>
                    <a:pt x="1873" y="7258"/>
                  </a:lnTo>
                  <a:cubicBezTo>
                    <a:pt x="1827" y="7258"/>
                    <a:pt x="1781" y="7258"/>
                    <a:pt x="1736" y="7281"/>
                  </a:cubicBezTo>
                  <a:cubicBezTo>
                    <a:pt x="1713" y="7304"/>
                    <a:pt x="1667" y="7327"/>
                    <a:pt x="1644" y="7350"/>
                  </a:cubicBezTo>
                  <a:lnTo>
                    <a:pt x="1622" y="7373"/>
                  </a:lnTo>
                  <a:cubicBezTo>
                    <a:pt x="1599" y="7395"/>
                    <a:pt x="1576" y="7418"/>
                    <a:pt x="1576" y="7418"/>
                  </a:cubicBezTo>
                  <a:lnTo>
                    <a:pt x="1553" y="7441"/>
                  </a:lnTo>
                  <a:lnTo>
                    <a:pt x="1530" y="7441"/>
                  </a:lnTo>
                  <a:cubicBezTo>
                    <a:pt x="1439" y="7510"/>
                    <a:pt x="1348" y="7578"/>
                    <a:pt x="1256" y="7646"/>
                  </a:cubicBezTo>
                  <a:lnTo>
                    <a:pt x="1188" y="7669"/>
                  </a:lnTo>
                  <a:lnTo>
                    <a:pt x="1097" y="7715"/>
                  </a:lnTo>
                  <a:cubicBezTo>
                    <a:pt x="982" y="7783"/>
                    <a:pt x="868" y="7875"/>
                    <a:pt x="754" y="7943"/>
                  </a:cubicBezTo>
                  <a:cubicBezTo>
                    <a:pt x="709" y="7966"/>
                    <a:pt x="663" y="8012"/>
                    <a:pt x="617" y="8034"/>
                  </a:cubicBezTo>
                  <a:lnTo>
                    <a:pt x="549" y="8080"/>
                  </a:lnTo>
                  <a:lnTo>
                    <a:pt x="503" y="8126"/>
                  </a:lnTo>
                  <a:cubicBezTo>
                    <a:pt x="457" y="8149"/>
                    <a:pt x="412" y="8194"/>
                    <a:pt x="366" y="8240"/>
                  </a:cubicBezTo>
                  <a:cubicBezTo>
                    <a:pt x="275" y="8308"/>
                    <a:pt x="229" y="8354"/>
                    <a:pt x="206" y="8445"/>
                  </a:cubicBezTo>
                  <a:cubicBezTo>
                    <a:pt x="184" y="8468"/>
                    <a:pt x="184" y="8491"/>
                    <a:pt x="161" y="8537"/>
                  </a:cubicBezTo>
                  <a:lnTo>
                    <a:pt x="161" y="8559"/>
                  </a:lnTo>
                  <a:cubicBezTo>
                    <a:pt x="138" y="8582"/>
                    <a:pt x="138" y="8628"/>
                    <a:pt x="115" y="8674"/>
                  </a:cubicBezTo>
                  <a:cubicBezTo>
                    <a:pt x="115" y="8674"/>
                    <a:pt x="115" y="8719"/>
                    <a:pt x="115" y="8719"/>
                  </a:cubicBezTo>
                  <a:lnTo>
                    <a:pt x="115" y="8742"/>
                  </a:lnTo>
                  <a:cubicBezTo>
                    <a:pt x="92" y="8788"/>
                    <a:pt x="69" y="8856"/>
                    <a:pt x="47" y="8925"/>
                  </a:cubicBezTo>
                  <a:cubicBezTo>
                    <a:pt x="24" y="9016"/>
                    <a:pt x="24" y="9084"/>
                    <a:pt x="1" y="9153"/>
                  </a:cubicBezTo>
                  <a:cubicBezTo>
                    <a:pt x="1" y="9244"/>
                    <a:pt x="1" y="9336"/>
                    <a:pt x="24" y="9404"/>
                  </a:cubicBezTo>
                  <a:cubicBezTo>
                    <a:pt x="47" y="9541"/>
                    <a:pt x="92" y="9632"/>
                    <a:pt x="161" y="9701"/>
                  </a:cubicBezTo>
                  <a:cubicBezTo>
                    <a:pt x="206" y="9769"/>
                    <a:pt x="252" y="9838"/>
                    <a:pt x="320" y="9883"/>
                  </a:cubicBezTo>
                  <a:cubicBezTo>
                    <a:pt x="389" y="9929"/>
                    <a:pt x="457" y="9952"/>
                    <a:pt x="526" y="9975"/>
                  </a:cubicBezTo>
                  <a:cubicBezTo>
                    <a:pt x="594" y="9997"/>
                    <a:pt x="686" y="10020"/>
                    <a:pt x="754" y="10020"/>
                  </a:cubicBezTo>
                  <a:cubicBezTo>
                    <a:pt x="800" y="10020"/>
                    <a:pt x="823" y="10043"/>
                    <a:pt x="845" y="10043"/>
                  </a:cubicBezTo>
                  <a:cubicBezTo>
                    <a:pt x="982" y="10043"/>
                    <a:pt x="1119" y="9997"/>
                    <a:pt x="1233" y="9975"/>
                  </a:cubicBezTo>
                  <a:lnTo>
                    <a:pt x="1279" y="9975"/>
                  </a:lnTo>
                  <a:cubicBezTo>
                    <a:pt x="1325" y="9952"/>
                    <a:pt x="1393" y="9929"/>
                    <a:pt x="1462" y="9929"/>
                  </a:cubicBezTo>
                  <a:cubicBezTo>
                    <a:pt x="1507" y="9906"/>
                    <a:pt x="1553" y="9883"/>
                    <a:pt x="1599" y="9838"/>
                  </a:cubicBezTo>
                  <a:cubicBezTo>
                    <a:pt x="1599" y="9838"/>
                    <a:pt x="1622" y="9815"/>
                    <a:pt x="1622" y="9792"/>
                  </a:cubicBezTo>
                  <a:lnTo>
                    <a:pt x="1690" y="9769"/>
                  </a:lnTo>
                  <a:cubicBezTo>
                    <a:pt x="1827" y="9724"/>
                    <a:pt x="1964" y="9678"/>
                    <a:pt x="2101" y="9632"/>
                  </a:cubicBezTo>
                  <a:cubicBezTo>
                    <a:pt x="2352" y="9518"/>
                    <a:pt x="2580" y="9404"/>
                    <a:pt x="2786" y="9267"/>
                  </a:cubicBezTo>
                  <a:lnTo>
                    <a:pt x="2786" y="9290"/>
                  </a:lnTo>
                  <a:cubicBezTo>
                    <a:pt x="2968" y="9176"/>
                    <a:pt x="3128" y="9084"/>
                    <a:pt x="3242" y="8993"/>
                  </a:cubicBezTo>
                  <a:cubicBezTo>
                    <a:pt x="3379" y="8902"/>
                    <a:pt x="3516" y="8811"/>
                    <a:pt x="3653" y="8719"/>
                  </a:cubicBezTo>
                  <a:cubicBezTo>
                    <a:pt x="3790" y="8628"/>
                    <a:pt x="3927" y="8537"/>
                    <a:pt x="4064" y="8423"/>
                  </a:cubicBezTo>
                  <a:lnTo>
                    <a:pt x="4087" y="8400"/>
                  </a:lnTo>
                  <a:lnTo>
                    <a:pt x="4201" y="8331"/>
                  </a:lnTo>
                  <a:cubicBezTo>
                    <a:pt x="4292" y="8263"/>
                    <a:pt x="4406" y="8171"/>
                    <a:pt x="4520" y="8103"/>
                  </a:cubicBezTo>
                  <a:cubicBezTo>
                    <a:pt x="4589" y="8034"/>
                    <a:pt x="4657" y="7989"/>
                    <a:pt x="4726" y="7943"/>
                  </a:cubicBezTo>
                  <a:cubicBezTo>
                    <a:pt x="4794" y="7875"/>
                    <a:pt x="4863" y="7829"/>
                    <a:pt x="4954" y="7761"/>
                  </a:cubicBezTo>
                  <a:cubicBezTo>
                    <a:pt x="5068" y="7669"/>
                    <a:pt x="5182" y="7555"/>
                    <a:pt x="5296" y="7441"/>
                  </a:cubicBezTo>
                  <a:lnTo>
                    <a:pt x="5319" y="7418"/>
                  </a:lnTo>
                  <a:cubicBezTo>
                    <a:pt x="5365" y="7395"/>
                    <a:pt x="5388" y="7373"/>
                    <a:pt x="5433" y="7327"/>
                  </a:cubicBezTo>
                  <a:cubicBezTo>
                    <a:pt x="5456" y="7304"/>
                    <a:pt x="5502" y="7281"/>
                    <a:pt x="5525" y="7236"/>
                  </a:cubicBezTo>
                  <a:lnTo>
                    <a:pt x="5639" y="7144"/>
                  </a:lnTo>
                  <a:lnTo>
                    <a:pt x="5730" y="7053"/>
                  </a:lnTo>
                  <a:lnTo>
                    <a:pt x="5821" y="6962"/>
                  </a:lnTo>
                  <a:cubicBezTo>
                    <a:pt x="5936" y="6893"/>
                    <a:pt x="6027" y="6802"/>
                    <a:pt x="6118" y="6711"/>
                  </a:cubicBezTo>
                  <a:cubicBezTo>
                    <a:pt x="6278" y="6574"/>
                    <a:pt x="6438" y="6437"/>
                    <a:pt x="6575" y="6277"/>
                  </a:cubicBezTo>
                  <a:cubicBezTo>
                    <a:pt x="6643" y="6208"/>
                    <a:pt x="6712" y="6163"/>
                    <a:pt x="6780" y="6094"/>
                  </a:cubicBezTo>
                  <a:cubicBezTo>
                    <a:pt x="6871" y="6003"/>
                    <a:pt x="6963" y="5935"/>
                    <a:pt x="7054" y="5843"/>
                  </a:cubicBezTo>
                  <a:lnTo>
                    <a:pt x="7077" y="5820"/>
                  </a:lnTo>
                  <a:lnTo>
                    <a:pt x="7122" y="5775"/>
                  </a:lnTo>
                  <a:lnTo>
                    <a:pt x="7168" y="5729"/>
                  </a:lnTo>
                  <a:cubicBezTo>
                    <a:pt x="7191" y="5706"/>
                    <a:pt x="7214" y="5683"/>
                    <a:pt x="7237" y="5661"/>
                  </a:cubicBezTo>
                  <a:lnTo>
                    <a:pt x="7259" y="5638"/>
                  </a:lnTo>
                  <a:lnTo>
                    <a:pt x="7282" y="5592"/>
                  </a:lnTo>
                  <a:lnTo>
                    <a:pt x="7328" y="5547"/>
                  </a:lnTo>
                  <a:cubicBezTo>
                    <a:pt x="7396" y="5478"/>
                    <a:pt x="7465" y="5410"/>
                    <a:pt x="7533" y="5318"/>
                  </a:cubicBezTo>
                  <a:lnTo>
                    <a:pt x="7670" y="5181"/>
                  </a:lnTo>
                  <a:lnTo>
                    <a:pt x="7830" y="5022"/>
                  </a:lnTo>
                  <a:cubicBezTo>
                    <a:pt x="7898" y="4930"/>
                    <a:pt x="7967" y="4862"/>
                    <a:pt x="8058" y="4770"/>
                  </a:cubicBezTo>
                  <a:cubicBezTo>
                    <a:pt x="8150" y="4656"/>
                    <a:pt x="8264" y="4519"/>
                    <a:pt x="8378" y="4360"/>
                  </a:cubicBezTo>
                  <a:lnTo>
                    <a:pt x="8423" y="4291"/>
                  </a:lnTo>
                  <a:cubicBezTo>
                    <a:pt x="8515" y="4177"/>
                    <a:pt x="8606" y="4040"/>
                    <a:pt x="8697" y="3903"/>
                  </a:cubicBezTo>
                  <a:cubicBezTo>
                    <a:pt x="8789" y="3766"/>
                    <a:pt x="8880" y="3606"/>
                    <a:pt x="8971" y="3469"/>
                  </a:cubicBezTo>
                  <a:cubicBezTo>
                    <a:pt x="9017" y="3424"/>
                    <a:pt x="9040" y="3378"/>
                    <a:pt x="9085" y="3332"/>
                  </a:cubicBezTo>
                  <a:lnTo>
                    <a:pt x="9131" y="3241"/>
                  </a:lnTo>
                  <a:cubicBezTo>
                    <a:pt x="9177" y="3173"/>
                    <a:pt x="9245" y="3081"/>
                    <a:pt x="9291" y="3013"/>
                  </a:cubicBezTo>
                  <a:cubicBezTo>
                    <a:pt x="9382" y="2853"/>
                    <a:pt x="9473" y="2693"/>
                    <a:pt x="9565" y="2511"/>
                  </a:cubicBezTo>
                  <a:cubicBezTo>
                    <a:pt x="9588" y="2442"/>
                    <a:pt x="9633" y="2374"/>
                    <a:pt x="9656" y="2328"/>
                  </a:cubicBezTo>
                  <a:cubicBezTo>
                    <a:pt x="9702" y="2237"/>
                    <a:pt x="9747" y="2146"/>
                    <a:pt x="9770" y="2077"/>
                  </a:cubicBezTo>
                  <a:cubicBezTo>
                    <a:pt x="9793" y="1986"/>
                    <a:pt x="9816" y="1895"/>
                    <a:pt x="9861" y="1803"/>
                  </a:cubicBezTo>
                  <a:cubicBezTo>
                    <a:pt x="9861" y="1758"/>
                    <a:pt x="9884" y="1712"/>
                    <a:pt x="9907" y="1666"/>
                  </a:cubicBezTo>
                  <a:lnTo>
                    <a:pt x="9953" y="1552"/>
                  </a:lnTo>
                  <a:cubicBezTo>
                    <a:pt x="9976" y="1461"/>
                    <a:pt x="10021" y="1347"/>
                    <a:pt x="10044" y="1255"/>
                  </a:cubicBezTo>
                  <a:cubicBezTo>
                    <a:pt x="10044" y="1210"/>
                    <a:pt x="10044" y="1164"/>
                    <a:pt x="10044" y="1118"/>
                  </a:cubicBezTo>
                  <a:lnTo>
                    <a:pt x="10044" y="1050"/>
                  </a:lnTo>
                  <a:lnTo>
                    <a:pt x="10067" y="1004"/>
                  </a:lnTo>
                  <a:cubicBezTo>
                    <a:pt x="10067" y="936"/>
                    <a:pt x="10067" y="867"/>
                    <a:pt x="10067" y="822"/>
                  </a:cubicBezTo>
                  <a:cubicBezTo>
                    <a:pt x="10067" y="753"/>
                    <a:pt x="10044" y="685"/>
                    <a:pt x="10044" y="639"/>
                  </a:cubicBezTo>
                  <a:lnTo>
                    <a:pt x="10044" y="593"/>
                  </a:lnTo>
                  <a:cubicBezTo>
                    <a:pt x="10021" y="548"/>
                    <a:pt x="9998" y="479"/>
                    <a:pt x="9976" y="411"/>
                  </a:cubicBezTo>
                  <a:cubicBezTo>
                    <a:pt x="9976" y="365"/>
                    <a:pt x="9953" y="320"/>
                    <a:pt x="9930" y="274"/>
                  </a:cubicBezTo>
                  <a:lnTo>
                    <a:pt x="9907" y="251"/>
                  </a:lnTo>
                  <a:cubicBezTo>
                    <a:pt x="9884" y="205"/>
                    <a:pt x="9861" y="183"/>
                    <a:pt x="9816" y="160"/>
                  </a:cubicBezTo>
                  <a:cubicBezTo>
                    <a:pt x="9816" y="91"/>
                    <a:pt x="9770" y="23"/>
                    <a:pt x="9702" y="0"/>
                  </a:cubicBezTo>
                  <a:close/>
                </a:path>
              </a:pathLst>
            </a:custGeom>
            <a:solidFill>
              <a:srgbClr val="FEA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5"/>
            <p:cNvSpPr/>
            <p:nvPr/>
          </p:nvSpPr>
          <p:spPr>
            <a:xfrm>
              <a:off x="7131350" y="834325"/>
              <a:ext cx="96475" cy="112225"/>
            </a:xfrm>
            <a:custGeom>
              <a:avLst/>
              <a:gdLst/>
              <a:ahLst/>
              <a:cxnLst/>
              <a:rect l="l" t="t" r="r" b="b"/>
              <a:pathLst>
                <a:path w="3859" h="4489" extrusionOk="0">
                  <a:moveTo>
                    <a:pt x="343" y="0"/>
                  </a:moveTo>
                  <a:cubicBezTo>
                    <a:pt x="297" y="23"/>
                    <a:pt x="275" y="23"/>
                    <a:pt x="252" y="46"/>
                  </a:cubicBezTo>
                  <a:cubicBezTo>
                    <a:pt x="214" y="21"/>
                    <a:pt x="177" y="2"/>
                    <a:pt x="139" y="2"/>
                  </a:cubicBezTo>
                  <a:cubicBezTo>
                    <a:pt x="108" y="2"/>
                    <a:pt x="77" y="15"/>
                    <a:pt x="46" y="46"/>
                  </a:cubicBezTo>
                  <a:cubicBezTo>
                    <a:pt x="1" y="91"/>
                    <a:pt x="1" y="183"/>
                    <a:pt x="46" y="228"/>
                  </a:cubicBezTo>
                  <a:cubicBezTo>
                    <a:pt x="92" y="274"/>
                    <a:pt x="115" y="297"/>
                    <a:pt x="160" y="342"/>
                  </a:cubicBezTo>
                  <a:cubicBezTo>
                    <a:pt x="229" y="434"/>
                    <a:pt x="275" y="571"/>
                    <a:pt x="366" y="685"/>
                  </a:cubicBezTo>
                  <a:cubicBezTo>
                    <a:pt x="434" y="799"/>
                    <a:pt x="526" y="890"/>
                    <a:pt x="594" y="1004"/>
                  </a:cubicBezTo>
                  <a:cubicBezTo>
                    <a:pt x="663" y="1118"/>
                    <a:pt x="754" y="1233"/>
                    <a:pt x="845" y="1347"/>
                  </a:cubicBezTo>
                  <a:cubicBezTo>
                    <a:pt x="937" y="1461"/>
                    <a:pt x="1028" y="1598"/>
                    <a:pt x="1119" y="1712"/>
                  </a:cubicBezTo>
                  <a:lnTo>
                    <a:pt x="1096" y="1666"/>
                  </a:lnTo>
                  <a:lnTo>
                    <a:pt x="1096" y="1666"/>
                  </a:lnTo>
                  <a:cubicBezTo>
                    <a:pt x="1325" y="1963"/>
                    <a:pt x="1553" y="2237"/>
                    <a:pt x="1804" y="2511"/>
                  </a:cubicBezTo>
                  <a:cubicBezTo>
                    <a:pt x="1918" y="2648"/>
                    <a:pt x="2032" y="2785"/>
                    <a:pt x="2146" y="2899"/>
                  </a:cubicBezTo>
                  <a:cubicBezTo>
                    <a:pt x="2260" y="3036"/>
                    <a:pt x="2375" y="3173"/>
                    <a:pt x="2511" y="3310"/>
                  </a:cubicBezTo>
                  <a:cubicBezTo>
                    <a:pt x="2557" y="3378"/>
                    <a:pt x="2626" y="3424"/>
                    <a:pt x="2671" y="3492"/>
                  </a:cubicBezTo>
                  <a:cubicBezTo>
                    <a:pt x="2740" y="3561"/>
                    <a:pt x="2785" y="3652"/>
                    <a:pt x="2854" y="3721"/>
                  </a:cubicBezTo>
                  <a:cubicBezTo>
                    <a:pt x="2945" y="3835"/>
                    <a:pt x="3059" y="3949"/>
                    <a:pt x="3151" y="4063"/>
                  </a:cubicBezTo>
                  <a:cubicBezTo>
                    <a:pt x="3173" y="4086"/>
                    <a:pt x="3196" y="4131"/>
                    <a:pt x="3219" y="4154"/>
                  </a:cubicBezTo>
                  <a:cubicBezTo>
                    <a:pt x="3265" y="4200"/>
                    <a:pt x="3288" y="4246"/>
                    <a:pt x="3310" y="4268"/>
                  </a:cubicBezTo>
                  <a:cubicBezTo>
                    <a:pt x="3333" y="4291"/>
                    <a:pt x="3333" y="4291"/>
                    <a:pt x="3356" y="4314"/>
                  </a:cubicBezTo>
                  <a:cubicBezTo>
                    <a:pt x="3356" y="4337"/>
                    <a:pt x="3379" y="4337"/>
                    <a:pt x="3379" y="4360"/>
                  </a:cubicBezTo>
                  <a:cubicBezTo>
                    <a:pt x="3402" y="4382"/>
                    <a:pt x="3425" y="4405"/>
                    <a:pt x="3425" y="4428"/>
                  </a:cubicBezTo>
                  <a:cubicBezTo>
                    <a:pt x="3473" y="4465"/>
                    <a:pt x="3535" y="4488"/>
                    <a:pt x="3593" y="4488"/>
                  </a:cubicBezTo>
                  <a:cubicBezTo>
                    <a:pt x="3643" y="4488"/>
                    <a:pt x="3689" y="4471"/>
                    <a:pt x="3721" y="4428"/>
                  </a:cubicBezTo>
                  <a:cubicBezTo>
                    <a:pt x="3813" y="4337"/>
                    <a:pt x="3813" y="4223"/>
                    <a:pt x="3813" y="4109"/>
                  </a:cubicBezTo>
                  <a:cubicBezTo>
                    <a:pt x="3813" y="4131"/>
                    <a:pt x="3813" y="4154"/>
                    <a:pt x="3813" y="4154"/>
                  </a:cubicBezTo>
                  <a:cubicBezTo>
                    <a:pt x="3835" y="4063"/>
                    <a:pt x="3835" y="3972"/>
                    <a:pt x="3835" y="3858"/>
                  </a:cubicBezTo>
                  <a:cubicBezTo>
                    <a:pt x="3835" y="3789"/>
                    <a:pt x="3858" y="3698"/>
                    <a:pt x="3835" y="3629"/>
                  </a:cubicBezTo>
                  <a:cubicBezTo>
                    <a:pt x="3835" y="3538"/>
                    <a:pt x="3835" y="3447"/>
                    <a:pt x="3813" y="3355"/>
                  </a:cubicBezTo>
                  <a:cubicBezTo>
                    <a:pt x="3813" y="3264"/>
                    <a:pt x="3790" y="3173"/>
                    <a:pt x="3790" y="3081"/>
                  </a:cubicBezTo>
                  <a:cubicBezTo>
                    <a:pt x="3767" y="2990"/>
                    <a:pt x="3744" y="2899"/>
                    <a:pt x="3744" y="2830"/>
                  </a:cubicBezTo>
                  <a:cubicBezTo>
                    <a:pt x="3721" y="2785"/>
                    <a:pt x="3721" y="2739"/>
                    <a:pt x="3698" y="2693"/>
                  </a:cubicBezTo>
                  <a:cubicBezTo>
                    <a:pt x="3698" y="2693"/>
                    <a:pt x="3698" y="2671"/>
                    <a:pt x="3676" y="2671"/>
                  </a:cubicBezTo>
                  <a:cubicBezTo>
                    <a:pt x="3653" y="2648"/>
                    <a:pt x="3653" y="2625"/>
                    <a:pt x="3630" y="2602"/>
                  </a:cubicBezTo>
                  <a:cubicBezTo>
                    <a:pt x="3630" y="2579"/>
                    <a:pt x="3630" y="2579"/>
                    <a:pt x="3630" y="2556"/>
                  </a:cubicBezTo>
                  <a:lnTo>
                    <a:pt x="3630" y="2534"/>
                  </a:lnTo>
                  <a:cubicBezTo>
                    <a:pt x="3607" y="2465"/>
                    <a:pt x="3607" y="2420"/>
                    <a:pt x="3584" y="2374"/>
                  </a:cubicBezTo>
                  <a:cubicBezTo>
                    <a:pt x="3561" y="2328"/>
                    <a:pt x="3539" y="2283"/>
                    <a:pt x="3516" y="2214"/>
                  </a:cubicBezTo>
                  <a:cubicBezTo>
                    <a:pt x="3447" y="2054"/>
                    <a:pt x="3333" y="1895"/>
                    <a:pt x="3242" y="1758"/>
                  </a:cubicBezTo>
                  <a:cubicBezTo>
                    <a:pt x="3196" y="1666"/>
                    <a:pt x="3128" y="1575"/>
                    <a:pt x="3082" y="1507"/>
                  </a:cubicBezTo>
                  <a:cubicBezTo>
                    <a:pt x="3014" y="1392"/>
                    <a:pt x="2945" y="1301"/>
                    <a:pt x="2877" y="1233"/>
                  </a:cubicBezTo>
                  <a:cubicBezTo>
                    <a:pt x="2808" y="1141"/>
                    <a:pt x="2717" y="1050"/>
                    <a:pt x="2626" y="982"/>
                  </a:cubicBezTo>
                  <a:lnTo>
                    <a:pt x="2580" y="959"/>
                  </a:lnTo>
                  <a:lnTo>
                    <a:pt x="2489" y="867"/>
                  </a:lnTo>
                  <a:lnTo>
                    <a:pt x="2443" y="822"/>
                  </a:lnTo>
                  <a:cubicBezTo>
                    <a:pt x="2375" y="776"/>
                    <a:pt x="2329" y="730"/>
                    <a:pt x="2260" y="685"/>
                  </a:cubicBezTo>
                  <a:lnTo>
                    <a:pt x="2238" y="685"/>
                  </a:lnTo>
                  <a:lnTo>
                    <a:pt x="2192" y="639"/>
                  </a:lnTo>
                  <a:lnTo>
                    <a:pt x="2146" y="593"/>
                  </a:lnTo>
                  <a:cubicBezTo>
                    <a:pt x="2101" y="571"/>
                    <a:pt x="2055" y="571"/>
                    <a:pt x="2032" y="548"/>
                  </a:cubicBezTo>
                  <a:cubicBezTo>
                    <a:pt x="2009" y="525"/>
                    <a:pt x="1987" y="502"/>
                    <a:pt x="1941" y="479"/>
                  </a:cubicBezTo>
                  <a:cubicBezTo>
                    <a:pt x="1918" y="479"/>
                    <a:pt x="1872" y="457"/>
                    <a:pt x="1850" y="434"/>
                  </a:cubicBezTo>
                  <a:cubicBezTo>
                    <a:pt x="1827" y="411"/>
                    <a:pt x="1827" y="411"/>
                    <a:pt x="1804" y="388"/>
                  </a:cubicBezTo>
                  <a:cubicBezTo>
                    <a:pt x="1781" y="365"/>
                    <a:pt x="1735" y="365"/>
                    <a:pt x="1713" y="342"/>
                  </a:cubicBezTo>
                  <a:cubicBezTo>
                    <a:pt x="1553" y="274"/>
                    <a:pt x="1416" y="228"/>
                    <a:pt x="1256" y="183"/>
                  </a:cubicBezTo>
                  <a:cubicBezTo>
                    <a:pt x="1188" y="160"/>
                    <a:pt x="1119" y="137"/>
                    <a:pt x="1051" y="114"/>
                  </a:cubicBezTo>
                  <a:cubicBezTo>
                    <a:pt x="959" y="114"/>
                    <a:pt x="891" y="91"/>
                    <a:pt x="800" y="91"/>
                  </a:cubicBezTo>
                  <a:cubicBezTo>
                    <a:pt x="731" y="69"/>
                    <a:pt x="663" y="46"/>
                    <a:pt x="571" y="46"/>
                  </a:cubicBezTo>
                  <a:cubicBezTo>
                    <a:pt x="549" y="23"/>
                    <a:pt x="526" y="23"/>
                    <a:pt x="480" y="23"/>
                  </a:cubicBezTo>
                  <a:cubicBezTo>
                    <a:pt x="480" y="23"/>
                    <a:pt x="480" y="0"/>
                    <a:pt x="457" y="0"/>
                  </a:cubicBezTo>
                  <a:close/>
                </a:path>
              </a:pathLst>
            </a:custGeom>
            <a:solidFill>
              <a:srgbClr val="FEA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5"/>
            <p:cNvSpPr/>
            <p:nvPr/>
          </p:nvSpPr>
          <p:spPr>
            <a:xfrm>
              <a:off x="6604650" y="1271425"/>
              <a:ext cx="93625" cy="91325"/>
            </a:xfrm>
            <a:custGeom>
              <a:avLst/>
              <a:gdLst/>
              <a:ahLst/>
              <a:cxnLst/>
              <a:rect l="l" t="t" r="r" b="b"/>
              <a:pathLst>
                <a:path w="3745" h="3653" extrusionOk="0">
                  <a:moveTo>
                    <a:pt x="1622" y="0"/>
                  </a:moveTo>
                  <a:cubicBezTo>
                    <a:pt x="1576" y="0"/>
                    <a:pt x="1530" y="23"/>
                    <a:pt x="1507" y="69"/>
                  </a:cubicBezTo>
                  <a:cubicBezTo>
                    <a:pt x="1439" y="160"/>
                    <a:pt x="1370" y="251"/>
                    <a:pt x="1302" y="343"/>
                  </a:cubicBezTo>
                  <a:lnTo>
                    <a:pt x="1325" y="320"/>
                  </a:lnTo>
                  <a:lnTo>
                    <a:pt x="1325" y="320"/>
                  </a:lnTo>
                  <a:cubicBezTo>
                    <a:pt x="1279" y="388"/>
                    <a:pt x="1211" y="457"/>
                    <a:pt x="1165" y="548"/>
                  </a:cubicBezTo>
                  <a:cubicBezTo>
                    <a:pt x="1119" y="639"/>
                    <a:pt x="1051" y="708"/>
                    <a:pt x="1005" y="776"/>
                  </a:cubicBezTo>
                  <a:lnTo>
                    <a:pt x="960" y="845"/>
                  </a:lnTo>
                  <a:cubicBezTo>
                    <a:pt x="914" y="890"/>
                    <a:pt x="891" y="959"/>
                    <a:pt x="845" y="1005"/>
                  </a:cubicBezTo>
                  <a:cubicBezTo>
                    <a:pt x="800" y="1073"/>
                    <a:pt x="754" y="1141"/>
                    <a:pt x="731" y="1210"/>
                  </a:cubicBezTo>
                  <a:lnTo>
                    <a:pt x="640" y="1347"/>
                  </a:lnTo>
                  <a:cubicBezTo>
                    <a:pt x="572" y="1461"/>
                    <a:pt x="503" y="1552"/>
                    <a:pt x="435" y="1666"/>
                  </a:cubicBezTo>
                  <a:cubicBezTo>
                    <a:pt x="389" y="1758"/>
                    <a:pt x="343" y="1826"/>
                    <a:pt x="298" y="1918"/>
                  </a:cubicBezTo>
                  <a:cubicBezTo>
                    <a:pt x="275" y="1986"/>
                    <a:pt x="229" y="2054"/>
                    <a:pt x="184" y="2123"/>
                  </a:cubicBezTo>
                  <a:cubicBezTo>
                    <a:pt x="115" y="2237"/>
                    <a:pt x="69" y="2328"/>
                    <a:pt x="24" y="2420"/>
                  </a:cubicBezTo>
                  <a:cubicBezTo>
                    <a:pt x="1" y="2488"/>
                    <a:pt x="1" y="2557"/>
                    <a:pt x="24" y="2625"/>
                  </a:cubicBezTo>
                  <a:cubicBezTo>
                    <a:pt x="24" y="2671"/>
                    <a:pt x="47" y="2739"/>
                    <a:pt x="69" y="2785"/>
                  </a:cubicBezTo>
                  <a:lnTo>
                    <a:pt x="92" y="2808"/>
                  </a:lnTo>
                  <a:cubicBezTo>
                    <a:pt x="138" y="2876"/>
                    <a:pt x="184" y="2967"/>
                    <a:pt x="252" y="3036"/>
                  </a:cubicBezTo>
                  <a:cubicBezTo>
                    <a:pt x="298" y="3082"/>
                    <a:pt x="321" y="3127"/>
                    <a:pt x="343" y="3150"/>
                  </a:cubicBezTo>
                  <a:lnTo>
                    <a:pt x="412" y="3219"/>
                  </a:lnTo>
                  <a:cubicBezTo>
                    <a:pt x="480" y="3287"/>
                    <a:pt x="526" y="3356"/>
                    <a:pt x="594" y="3424"/>
                  </a:cubicBezTo>
                  <a:cubicBezTo>
                    <a:pt x="640" y="3470"/>
                    <a:pt x="686" y="3515"/>
                    <a:pt x="754" y="3561"/>
                  </a:cubicBezTo>
                  <a:cubicBezTo>
                    <a:pt x="777" y="3584"/>
                    <a:pt x="800" y="3607"/>
                    <a:pt x="823" y="3607"/>
                  </a:cubicBezTo>
                  <a:cubicBezTo>
                    <a:pt x="891" y="3629"/>
                    <a:pt x="914" y="3629"/>
                    <a:pt x="960" y="3629"/>
                  </a:cubicBezTo>
                  <a:cubicBezTo>
                    <a:pt x="960" y="3629"/>
                    <a:pt x="982" y="3652"/>
                    <a:pt x="982" y="3652"/>
                  </a:cubicBezTo>
                  <a:cubicBezTo>
                    <a:pt x="1005" y="3652"/>
                    <a:pt x="1005" y="3652"/>
                    <a:pt x="1005" y="3629"/>
                  </a:cubicBezTo>
                  <a:lnTo>
                    <a:pt x="1142" y="3629"/>
                  </a:lnTo>
                  <a:cubicBezTo>
                    <a:pt x="1165" y="3629"/>
                    <a:pt x="1211" y="3607"/>
                    <a:pt x="1256" y="3607"/>
                  </a:cubicBezTo>
                  <a:cubicBezTo>
                    <a:pt x="1302" y="3584"/>
                    <a:pt x="1348" y="3584"/>
                    <a:pt x="1393" y="3561"/>
                  </a:cubicBezTo>
                  <a:lnTo>
                    <a:pt x="1416" y="3538"/>
                  </a:lnTo>
                  <a:cubicBezTo>
                    <a:pt x="1462" y="3515"/>
                    <a:pt x="1507" y="3492"/>
                    <a:pt x="1530" y="3492"/>
                  </a:cubicBezTo>
                  <a:cubicBezTo>
                    <a:pt x="1576" y="3470"/>
                    <a:pt x="1622" y="3447"/>
                    <a:pt x="1644" y="3424"/>
                  </a:cubicBezTo>
                  <a:cubicBezTo>
                    <a:pt x="1713" y="3401"/>
                    <a:pt x="1758" y="3378"/>
                    <a:pt x="1827" y="3356"/>
                  </a:cubicBezTo>
                  <a:cubicBezTo>
                    <a:pt x="1873" y="3333"/>
                    <a:pt x="1918" y="3310"/>
                    <a:pt x="1964" y="3310"/>
                  </a:cubicBezTo>
                  <a:cubicBezTo>
                    <a:pt x="1964" y="3287"/>
                    <a:pt x="1987" y="3287"/>
                    <a:pt x="2010" y="3287"/>
                  </a:cubicBezTo>
                  <a:cubicBezTo>
                    <a:pt x="2055" y="3264"/>
                    <a:pt x="2101" y="3241"/>
                    <a:pt x="2147" y="3241"/>
                  </a:cubicBezTo>
                  <a:lnTo>
                    <a:pt x="2169" y="3219"/>
                  </a:lnTo>
                  <a:cubicBezTo>
                    <a:pt x="2261" y="3196"/>
                    <a:pt x="2329" y="3173"/>
                    <a:pt x="2398" y="3150"/>
                  </a:cubicBezTo>
                  <a:cubicBezTo>
                    <a:pt x="2466" y="3127"/>
                    <a:pt x="2535" y="3104"/>
                    <a:pt x="2580" y="3082"/>
                  </a:cubicBezTo>
                  <a:cubicBezTo>
                    <a:pt x="2649" y="3082"/>
                    <a:pt x="2694" y="3059"/>
                    <a:pt x="2763" y="3036"/>
                  </a:cubicBezTo>
                  <a:lnTo>
                    <a:pt x="2786" y="3013"/>
                  </a:lnTo>
                  <a:cubicBezTo>
                    <a:pt x="2808" y="3013"/>
                    <a:pt x="2854" y="2990"/>
                    <a:pt x="2877" y="2990"/>
                  </a:cubicBezTo>
                  <a:cubicBezTo>
                    <a:pt x="2923" y="2967"/>
                    <a:pt x="2968" y="2945"/>
                    <a:pt x="3037" y="2945"/>
                  </a:cubicBezTo>
                  <a:lnTo>
                    <a:pt x="3105" y="2899"/>
                  </a:lnTo>
                  <a:lnTo>
                    <a:pt x="3174" y="2876"/>
                  </a:lnTo>
                  <a:lnTo>
                    <a:pt x="3242" y="2853"/>
                  </a:lnTo>
                  <a:cubicBezTo>
                    <a:pt x="3265" y="2853"/>
                    <a:pt x="3311" y="2831"/>
                    <a:pt x="3356" y="2808"/>
                  </a:cubicBezTo>
                  <a:cubicBezTo>
                    <a:pt x="3402" y="2808"/>
                    <a:pt x="3425" y="2785"/>
                    <a:pt x="3470" y="2762"/>
                  </a:cubicBezTo>
                  <a:cubicBezTo>
                    <a:pt x="3493" y="2762"/>
                    <a:pt x="3516" y="2762"/>
                    <a:pt x="3539" y="2739"/>
                  </a:cubicBezTo>
                  <a:lnTo>
                    <a:pt x="3585" y="2739"/>
                  </a:lnTo>
                  <a:cubicBezTo>
                    <a:pt x="3630" y="2716"/>
                    <a:pt x="3676" y="2694"/>
                    <a:pt x="3699" y="2648"/>
                  </a:cubicBezTo>
                  <a:cubicBezTo>
                    <a:pt x="3744" y="2602"/>
                    <a:pt x="3744" y="2534"/>
                    <a:pt x="3721" y="2488"/>
                  </a:cubicBezTo>
                  <a:cubicBezTo>
                    <a:pt x="3721" y="2420"/>
                    <a:pt x="3653" y="2374"/>
                    <a:pt x="3607" y="2306"/>
                  </a:cubicBezTo>
                  <a:lnTo>
                    <a:pt x="3539" y="2237"/>
                  </a:lnTo>
                  <a:lnTo>
                    <a:pt x="3493" y="2169"/>
                  </a:lnTo>
                  <a:lnTo>
                    <a:pt x="3425" y="2123"/>
                  </a:lnTo>
                  <a:cubicBezTo>
                    <a:pt x="3356" y="2054"/>
                    <a:pt x="3288" y="1963"/>
                    <a:pt x="3196" y="1895"/>
                  </a:cubicBezTo>
                  <a:cubicBezTo>
                    <a:pt x="3105" y="1803"/>
                    <a:pt x="3014" y="1712"/>
                    <a:pt x="2923" y="1621"/>
                  </a:cubicBezTo>
                  <a:cubicBezTo>
                    <a:pt x="2900" y="1552"/>
                    <a:pt x="2854" y="1507"/>
                    <a:pt x="2808" y="1438"/>
                  </a:cubicBezTo>
                  <a:lnTo>
                    <a:pt x="2763" y="1393"/>
                  </a:lnTo>
                  <a:cubicBezTo>
                    <a:pt x="2740" y="1347"/>
                    <a:pt x="2718" y="1325"/>
                    <a:pt x="2673" y="1280"/>
                  </a:cubicBezTo>
                  <a:lnTo>
                    <a:pt x="2673" y="1280"/>
                  </a:lnTo>
                  <a:lnTo>
                    <a:pt x="2694" y="1301"/>
                  </a:lnTo>
                  <a:cubicBezTo>
                    <a:pt x="2626" y="1210"/>
                    <a:pt x="2557" y="1141"/>
                    <a:pt x="2512" y="1050"/>
                  </a:cubicBezTo>
                  <a:cubicBezTo>
                    <a:pt x="2443" y="982"/>
                    <a:pt x="2398" y="913"/>
                    <a:pt x="2352" y="845"/>
                  </a:cubicBezTo>
                  <a:cubicBezTo>
                    <a:pt x="2306" y="799"/>
                    <a:pt x="2261" y="731"/>
                    <a:pt x="2192" y="662"/>
                  </a:cubicBezTo>
                  <a:cubicBezTo>
                    <a:pt x="2147" y="594"/>
                    <a:pt x="2101" y="525"/>
                    <a:pt x="2032" y="480"/>
                  </a:cubicBezTo>
                  <a:cubicBezTo>
                    <a:pt x="2010" y="434"/>
                    <a:pt x="2010" y="411"/>
                    <a:pt x="1987" y="365"/>
                  </a:cubicBezTo>
                  <a:lnTo>
                    <a:pt x="1941" y="320"/>
                  </a:lnTo>
                  <a:lnTo>
                    <a:pt x="1941" y="297"/>
                  </a:lnTo>
                  <a:cubicBezTo>
                    <a:pt x="1918" y="274"/>
                    <a:pt x="1918" y="251"/>
                    <a:pt x="1895" y="228"/>
                  </a:cubicBezTo>
                  <a:cubicBezTo>
                    <a:pt x="1873" y="206"/>
                    <a:pt x="1850" y="160"/>
                    <a:pt x="1827" y="137"/>
                  </a:cubicBezTo>
                  <a:cubicBezTo>
                    <a:pt x="1804" y="137"/>
                    <a:pt x="1781" y="114"/>
                    <a:pt x="1758" y="91"/>
                  </a:cubicBezTo>
                  <a:cubicBezTo>
                    <a:pt x="1736" y="69"/>
                    <a:pt x="1736" y="69"/>
                    <a:pt x="1713" y="46"/>
                  </a:cubicBezTo>
                  <a:cubicBezTo>
                    <a:pt x="1690" y="46"/>
                    <a:pt x="1690" y="23"/>
                    <a:pt x="1667" y="23"/>
                  </a:cubicBezTo>
                  <a:cubicBezTo>
                    <a:pt x="1644" y="0"/>
                    <a:pt x="1644" y="0"/>
                    <a:pt x="1622" y="0"/>
                  </a:cubicBezTo>
                  <a:close/>
                </a:path>
              </a:pathLst>
            </a:custGeom>
            <a:solidFill>
              <a:srgbClr val="FEA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5"/>
            <p:cNvSpPr/>
            <p:nvPr/>
          </p:nvSpPr>
          <p:spPr>
            <a:xfrm>
              <a:off x="7174725" y="817200"/>
              <a:ext cx="87900" cy="85050"/>
            </a:xfrm>
            <a:custGeom>
              <a:avLst/>
              <a:gdLst/>
              <a:ahLst/>
              <a:cxnLst/>
              <a:rect l="l" t="t" r="r" b="b"/>
              <a:pathLst>
                <a:path w="3516" h="3402" extrusionOk="0">
                  <a:moveTo>
                    <a:pt x="1918" y="0"/>
                  </a:moveTo>
                  <a:cubicBezTo>
                    <a:pt x="1826" y="0"/>
                    <a:pt x="1758" y="0"/>
                    <a:pt x="1690" y="23"/>
                  </a:cubicBezTo>
                  <a:lnTo>
                    <a:pt x="1644" y="23"/>
                  </a:lnTo>
                  <a:cubicBezTo>
                    <a:pt x="1553" y="46"/>
                    <a:pt x="1484" y="46"/>
                    <a:pt x="1393" y="69"/>
                  </a:cubicBezTo>
                  <a:cubicBezTo>
                    <a:pt x="1301" y="92"/>
                    <a:pt x="1210" y="114"/>
                    <a:pt x="1142" y="137"/>
                  </a:cubicBezTo>
                  <a:cubicBezTo>
                    <a:pt x="1073" y="183"/>
                    <a:pt x="982" y="229"/>
                    <a:pt x="913" y="251"/>
                  </a:cubicBezTo>
                  <a:lnTo>
                    <a:pt x="868" y="297"/>
                  </a:lnTo>
                  <a:cubicBezTo>
                    <a:pt x="776" y="343"/>
                    <a:pt x="685" y="388"/>
                    <a:pt x="617" y="434"/>
                  </a:cubicBezTo>
                  <a:cubicBezTo>
                    <a:pt x="571" y="457"/>
                    <a:pt x="503" y="502"/>
                    <a:pt x="457" y="525"/>
                  </a:cubicBezTo>
                  <a:lnTo>
                    <a:pt x="388" y="571"/>
                  </a:lnTo>
                  <a:cubicBezTo>
                    <a:pt x="343" y="617"/>
                    <a:pt x="297" y="639"/>
                    <a:pt x="252" y="685"/>
                  </a:cubicBezTo>
                  <a:lnTo>
                    <a:pt x="229" y="685"/>
                  </a:lnTo>
                  <a:cubicBezTo>
                    <a:pt x="160" y="754"/>
                    <a:pt x="92" y="799"/>
                    <a:pt x="69" y="868"/>
                  </a:cubicBezTo>
                  <a:cubicBezTo>
                    <a:pt x="46" y="890"/>
                    <a:pt x="0" y="936"/>
                    <a:pt x="23" y="1005"/>
                  </a:cubicBezTo>
                  <a:cubicBezTo>
                    <a:pt x="46" y="1027"/>
                    <a:pt x="46" y="1050"/>
                    <a:pt x="69" y="1073"/>
                  </a:cubicBezTo>
                  <a:cubicBezTo>
                    <a:pt x="92" y="1096"/>
                    <a:pt x="92" y="1096"/>
                    <a:pt x="115" y="1119"/>
                  </a:cubicBezTo>
                  <a:cubicBezTo>
                    <a:pt x="137" y="1142"/>
                    <a:pt x="183" y="1164"/>
                    <a:pt x="206" y="1164"/>
                  </a:cubicBezTo>
                  <a:cubicBezTo>
                    <a:pt x="252" y="1187"/>
                    <a:pt x="274" y="1210"/>
                    <a:pt x="297" y="1233"/>
                  </a:cubicBezTo>
                  <a:cubicBezTo>
                    <a:pt x="320" y="1256"/>
                    <a:pt x="366" y="1256"/>
                    <a:pt x="411" y="1278"/>
                  </a:cubicBezTo>
                  <a:lnTo>
                    <a:pt x="457" y="1324"/>
                  </a:lnTo>
                  <a:lnTo>
                    <a:pt x="503" y="1370"/>
                  </a:lnTo>
                  <a:lnTo>
                    <a:pt x="525" y="1370"/>
                  </a:lnTo>
                  <a:cubicBezTo>
                    <a:pt x="594" y="1415"/>
                    <a:pt x="640" y="1461"/>
                    <a:pt x="708" y="1507"/>
                  </a:cubicBezTo>
                  <a:lnTo>
                    <a:pt x="754" y="1552"/>
                  </a:lnTo>
                  <a:lnTo>
                    <a:pt x="845" y="1644"/>
                  </a:lnTo>
                  <a:lnTo>
                    <a:pt x="891" y="1667"/>
                  </a:lnTo>
                  <a:cubicBezTo>
                    <a:pt x="982" y="1735"/>
                    <a:pt x="1073" y="1826"/>
                    <a:pt x="1142" y="1918"/>
                  </a:cubicBezTo>
                  <a:cubicBezTo>
                    <a:pt x="1210" y="1986"/>
                    <a:pt x="1279" y="2077"/>
                    <a:pt x="1347" y="2192"/>
                  </a:cubicBezTo>
                  <a:cubicBezTo>
                    <a:pt x="1393" y="2260"/>
                    <a:pt x="1461" y="2351"/>
                    <a:pt x="1507" y="2443"/>
                  </a:cubicBezTo>
                  <a:cubicBezTo>
                    <a:pt x="1598" y="2580"/>
                    <a:pt x="1712" y="2739"/>
                    <a:pt x="1781" y="2899"/>
                  </a:cubicBezTo>
                  <a:cubicBezTo>
                    <a:pt x="1804" y="2968"/>
                    <a:pt x="1826" y="3013"/>
                    <a:pt x="1849" y="3059"/>
                  </a:cubicBezTo>
                  <a:cubicBezTo>
                    <a:pt x="1872" y="3105"/>
                    <a:pt x="1872" y="3150"/>
                    <a:pt x="1895" y="3219"/>
                  </a:cubicBezTo>
                  <a:lnTo>
                    <a:pt x="1895" y="3241"/>
                  </a:lnTo>
                  <a:cubicBezTo>
                    <a:pt x="1895" y="3264"/>
                    <a:pt x="1895" y="3264"/>
                    <a:pt x="1895" y="3287"/>
                  </a:cubicBezTo>
                  <a:cubicBezTo>
                    <a:pt x="1918" y="3310"/>
                    <a:pt x="1918" y="3333"/>
                    <a:pt x="1941" y="3356"/>
                  </a:cubicBezTo>
                  <a:cubicBezTo>
                    <a:pt x="1963" y="3378"/>
                    <a:pt x="2009" y="3401"/>
                    <a:pt x="2055" y="3401"/>
                  </a:cubicBezTo>
                  <a:cubicBezTo>
                    <a:pt x="2169" y="3378"/>
                    <a:pt x="2237" y="3333"/>
                    <a:pt x="2306" y="3264"/>
                  </a:cubicBezTo>
                  <a:lnTo>
                    <a:pt x="2329" y="3241"/>
                  </a:lnTo>
                  <a:lnTo>
                    <a:pt x="2374" y="3196"/>
                  </a:lnTo>
                  <a:cubicBezTo>
                    <a:pt x="2443" y="3150"/>
                    <a:pt x="2488" y="3127"/>
                    <a:pt x="2534" y="3082"/>
                  </a:cubicBezTo>
                  <a:cubicBezTo>
                    <a:pt x="2625" y="3013"/>
                    <a:pt x="2694" y="2945"/>
                    <a:pt x="2762" y="2876"/>
                  </a:cubicBezTo>
                  <a:lnTo>
                    <a:pt x="2785" y="2853"/>
                  </a:lnTo>
                  <a:cubicBezTo>
                    <a:pt x="2854" y="2785"/>
                    <a:pt x="2899" y="2739"/>
                    <a:pt x="2945" y="2694"/>
                  </a:cubicBezTo>
                  <a:cubicBezTo>
                    <a:pt x="2968" y="2648"/>
                    <a:pt x="2991" y="2625"/>
                    <a:pt x="3036" y="2602"/>
                  </a:cubicBezTo>
                  <a:cubicBezTo>
                    <a:pt x="3036" y="2580"/>
                    <a:pt x="3059" y="2534"/>
                    <a:pt x="3082" y="2511"/>
                  </a:cubicBezTo>
                  <a:cubicBezTo>
                    <a:pt x="3150" y="2443"/>
                    <a:pt x="3196" y="2351"/>
                    <a:pt x="3242" y="2260"/>
                  </a:cubicBezTo>
                  <a:cubicBezTo>
                    <a:pt x="3287" y="2214"/>
                    <a:pt x="3310" y="2192"/>
                    <a:pt x="3333" y="2146"/>
                  </a:cubicBezTo>
                  <a:cubicBezTo>
                    <a:pt x="3333" y="2123"/>
                    <a:pt x="3356" y="2100"/>
                    <a:pt x="3356" y="2077"/>
                  </a:cubicBezTo>
                  <a:cubicBezTo>
                    <a:pt x="3379" y="2055"/>
                    <a:pt x="3379" y="2009"/>
                    <a:pt x="3401" y="1986"/>
                  </a:cubicBezTo>
                  <a:lnTo>
                    <a:pt x="3401" y="1963"/>
                  </a:lnTo>
                  <a:cubicBezTo>
                    <a:pt x="3424" y="1940"/>
                    <a:pt x="3424" y="1895"/>
                    <a:pt x="3424" y="1872"/>
                  </a:cubicBezTo>
                  <a:lnTo>
                    <a:pt x="3447" y="1826"/>
                  </a:lnTo>
                  <a:lnTo>
                    <a:pt x="3470" y="1712"/>
                  </a:lnTo>
                  <a:lnTo>
                    <a:pt x="3493" y="1667"/>
                  </a:lnTo>
                  <a:cubicBezTo>
                    <a:pt x="3493" y="1598"/>
                    <a:pt x="3516" y="1530"/>
                    <a:pt x="3516" y="1461"/>
                  </a:cubicBezTo>
                  <a:cubicBezTo>
                    <a:pt x="3516" y="1415"/>
                    <a:pt x="3516" y="1393"/>
                    <a:pt x="3516" y="1347"/>
                  </a:cubicBezTo>
                  <a:cubicBezTo>
                    <a:pt x="3493" y="1256"/>
                    <a:pt x="3470" y="1164"/>
                    <a:pt x="3447" y="1073"/>
                  </a:cubicBezTo>
                  <a:cubicBezTo>
                    <a:pt x="3447" y="1005"/>
                    <a:pt x="3401" y="913"/>
                    <a:pt x="3356" y="822"/>
                  </a:cubicBezTo>
                  <a:cubicBezTo>
                    <a:pt x="3310" y="754"/>
                    <a:pt x="3264" y="685"/>
                    <a:pt x="3196" y="617"/>
                  </a:cubicBezTo>
                  <a:cubicBezTo>
                    <a:pt x="3150" y="594"/>
                    <a:pt x="3127" y="548"/>
                    <a:pt x="3082" y="525"/>
                  </a:cubicBezTo>
                  <a:lnTo>
                    <a:pt x="3036" y="502"/>
                  </a:lnTo>
                  <a:cubicBezTo>
                    <a:pt x="3013" y="480"/>
                    <a:pt x="2968" y="434"/>
                    <a:pt x="2945" y="411"/>
                  </a:cubicBezTo>
                  <a:lnTo>
                    <a:pt x="2876" y="343"/>
                  </a:lnTo>
                  <a:cubicBezTo>
                    <a:pt x="2808" y="297"/>
                    <a:pt x="2739" y="251"/>
                    <a:pt x="2648" y="206"/>
                  </a:cubicBezTo>
                  <a:cubicBezTo>
                    <a:pt x="2580" y="160"/>
                    <a:pt x="2488" y="137"/>
                    <a:pt x="2443" y="114"/>
                  </a:cubicBezTo>
                  <a:cubicBezTo>
                    <a:pt x="2351" y="92"/>
                    <a:pt x="2283" y="46"/>
                    <a:pt x="2192" y="23"/>
                  </a:cubicBezTo>
                  <a:cubicBezTo>
                    <a:pt x="2123" y="0"/>
                    <a:pt x="2009" y="0"/>
                    <a:pt x="1941" y="0"/>
                  </a:cubicBezTo>
                  <a:close/>
                </a:path>
              </a:pathLst>
            </a:custGeom>
            <a:solidFill>
              <a:srgbClr val="49A7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5"/>
            <p:cNvSpPr/>
            <p:nvPr/>
          </p:nvSpPr>
          <p:spPr>
            <a:xfrm>
              <a:off x="6876850" y="972400"/>
              <a:ext cx="170075" cy="192325"/>
            </a:xfrm>
            <a:custGeom>
              <a:avLst/>
              <a:gdLst/>
              <a:ahLst/>
              <a:cxnLst/>
              <a:rect l="l" t="t" r="r" b="b"/>
              <a:pathLst>
                <a:path w="6803" h="7693" extrusionOk="0">
                  <a:moveTo>
                    <a:pt x="1256" y="1"/>
                  </a:moveTo>
                  <a:cubicBezTo>
                    <a:pt x="1233" y="1"/>
                    <a:pt x="1188" y="24"/>
                    <a:pt x="1165" y="46"/>
                  </a:cubicBezTo>
                  <a:cubicBezTo>
                    <a:pt x="1142" y="69"/>
                    <a:pt x="1119" y="92"/>
                    <a:pt x="1119" y="92"/>
                  </a:cubicBezTo>
                  <a:cubicBezTo>
                    <a:pt x="1073" y="115"/>
                    <a:pt x="1051" y="138"/>
                    <a:pt x="1028" y="161"/>
                  </a:cubicBezTo>
                  <a:cubicBezTo>
                    <a:pt x="982" y="183"/>
                    <a:pt x="936" y="206"/>
                    <a:pt x="891" y="229"/>
                  </a:cubicBezTo>
                  <a:cubicBezTo>
                    <a:pt x="868" y="275"/>
                    <a:pt x="845" y="297"/>
                    <a:pt x="800" y="320"/>
                  </a:cubicBezTo>
                  <a:cubicBezTo>
                    <a:pt x="777" y="320"/>
                    <a:pt x="754" y="343"/>
                    <a:pt x="708" y="366"/>
                  </a:cubicBezTo>
                  <a:lnTo>
                    <a:pt x="663" y="412"/>
                  </a:lnTo>
                  <a:lnTo>
                    <a:pt x="617" y="457"/>
                  </a:lnTo>
                  <a:cubicBezTo>
                    <a:pt x="548" y="480"/>
                    <a:pt x="503" y="526"/>
                    <a:pt x="457" y="549"/>
                  </a:cubicBezTo>
                  <a:cubicBezTo>
                    <a:pt x="389" y="594"/>
                    <a:pt x="343" y="640"/>
                    <a:pt x="297" y="686"/>
                  </a:cubicBezTo>
                  <a:lnTo>
                    <a:pt x="252" y="731"/>
                  </a:lnTo>
                  <a:cubicBezTo>
                    <a:pt x="229" y="754"/>
                    <a:pt x="206" y="777"/>
                    <a:pt x="183" y="777"/>
                  </a:cubicBezTo>
                  <a:lnTo>
                    <a:pt x="183" y="800"/>
                  </a:lnTo>
                  <a:lnTo>
                    <a:pt x="160" y="800"/>
                  </a:lnTo>
                  <a:lnTo>
                    <a:pt x="115" y="845"/>
                  </a:lnTo>
                  <a:cubicBezTo>
                    <a:pt x="46" y="914"/>
                    <a:pt x="1" y="982"/>
                    <a:pt x="23" y="1051"/>
                  </a:cubicBezTo>
                  <a:cubicBezTo>
                    <a:pt x="1" y="1096"/>
                    <a:pt x="1" y="1142"/>
                    <a:pt x="23" y="1165"/>
                  </a:cubicBezTo>
                  <a:lnTo>
                    <a:pt x="46" y="1233"/>
                  </a:lnTo>
                  <a:lnTo>
                    <a:pt x="92" y="1302"/>
                  </a:lnTo>
                  <a:cubicBezTo>
                    <a:pt x="92" y="1302"/>
                    <a:pt x="115" y="1325"/>
                    <a:pt x="115" y="1347"/>
                  </a:cubicBezTo>
                  <a:lnTo>
                    <a:pt x="138" y="1393"/>
                  </a:lnTo>
                  <a:lnTo>
                    <a:pt x="206" y="1530"/>
                  </a:lnTo>
                  <a:lnTo>
                    <a:pt x="297" y="1667"/>
                  </a:lnTo>
                  <a:cubicBezTo>
                    <a:pt x="343" y="1758"/>
                    <a:pt x="389" y="1850"/>
                    <a:pt x="434" y="1964"/>
                  </a:cubicBezTo>
                  <a:cubicBezTo>
                    <a:pt x="480" y="2009"/>
                    <a:pt x="503" y="2078"/>
                    <a:pt x="526" y="2146"/>
                  </a:cubicBezTo>
                  <a:cubicBezTo>
                    <a:pt x="594" y="2260"/>
                    <a:pt x="663" y="2352"/>
                    <a:pt x="754" y="2489"/>
                  </a:cubicBezTo>
                  <a:lnTo>
                    <a:pt x="800" y="2557"/>
                  </a:lnTo>
                  <a:cubicBezTo>
                    <a:pt x="868" y="2671"/>
                    <a:pt x="936" y="2763"/>
                    <a:pt x="1028" y="2854"/>
                  </a:cubicBezTo>
                  <a:lnTo>
                    <a:pt x="1119" y="2991"/>
                  </a:lnTo>
                  <a:cubicBezTo>
                    <a:pt x="1233" y="3151"/>
                    <a:pt x="1324" y="3265"/>
                    <a:pt x="1439" y="3402"/>
                  </a:cubicBezTo>
                  <a:lnTo>
                    <a:pt x="1461" y="3425"/>
                  </a:lnTo>
                  <a:lnTo>
                    <a:pt x="1484" y="3470"/>
                  </a:lnTo>
                  <a:lnTo>
                    <a:pt x="1621" y="3653"/>
                  </a:lnTo>
                  <a:lnTo>
                    <a:pt x="1690" y="3721"/>
                  </a:lnTo>
                  <a:lnTo>
                    <a:pt x="1804" y="3858"/>
                  </a:lnTo>
                  <a:lnTo>
                    <a:pt x="1895" y="3995"/>
                  </a:lnTo>
                  <a:lnTo>
                    <a:pt x="1941" y="4041"/>
                  </a:lnTo>
                  <a:cubicBezTo>
                    <a:pt x="2123" y="4269"/>
                    <a:pt x="2306" y="4497"/>
                    <a:pt x="2489" y="4703"/>
                  </a:cubicBezTo>
                  <a:lnTo>
                    <a:pt x="2580" y="4817"/>
                  </a:lnTo>
                  <a:lnTo>
                    <a:pt x="2671" y="4908"/>
                  </a:lnTo>
                  <a:cubicBezTo>
                    <a:pt x="2831" y="5091"/>
                    <a:pt x="3014" y="5296"/>
                    <a:pt x="3173" y="5524"/>
                  </a:cubicBezTo>
                  <a:cubicBezTo>
                    <a:pt x="3242" y="5593"/>
                    <a:pt x="3287" y="5661"/>
                    <a:pt x="3356" y="5730"/>
                  </a:cubicBezTo>
                  <a:lnTo>
                    <a:pt x="3447" y="5821"/>
                  </a:lnTo>
                  <a:lnTo>
                    <a:pt x="3493" y="5890"/>
                  </a:lnTo>
                  <a:lnTo>
                    <a:pt x="3516" y="5935"/>
                  </a:lnTo>
                  <a:cubicBezTo>
                    <a:pt x="3630" y="6049"/>
                    <a:pt x="3744" y="6186"/>
                    <a:pt x="3881" y="6323"/>
                  </a:cubicBezTo>
                  <a:lnTo>
                    <a:pt x="4155" y="6597"/>
                  </a:lnTo>
                  <a:cubicBezTo>
                    <a:pt x="4315" y="6757"/>
                    <a:pt x="4474" y="6917"/>
                    <a:pt x="4634" y="7099"/>
                  </a:cubicBezTo>
                  <a:cubicBezTo>
                    <a:pt x="4748" y="7214"/>
                    <a:pt x="4862" y="7305"/>
                    <a:pt x="4977" y="7419"/>
                  </a:cubicBezTo>
                  <a:cubicBezTo>
                    <a:pt x="4999" y="7465"/>
                    <a:pt x="5045" y="7510"/>
                    <a:pt x="5091" y="7533"/>
                  </a:cubicBezTo>
                  <a:cubicBezTo>
                    <a:pt x="5113" y="7556"/>
                    <a:pt x="5136" y="7579"/>
                    <a:pt x="5159" y="7602"/>
                  </a:cubicBezTo>
                  <a:cubicBezTo>
                    <a:pt x="5205" y="7624"/>
                    <a:pt x="5228" y="7647"/>
                    <a:pt x="5273" y="7670"/>
                  </a:cubicBezTo>
                  <a:cubicBezTo>
                    <a:pt x="5296" y="7670"/>
                    <a:pt x="5319" y="7693"/>
                    <a:pt x="5342" y="7693"/>
                  </a:cubicBezTo>
                  <a:cubicBezTo>
                    <a:pt x="5365" y="7693"/>
                    <a:pt x="5387" y="7670"/>
                    <a:pt x="5433" y="7670"/>
                  </a:cubicBezTo>
                  <a:lnTo>
                    <a:pt x="5456" y="7647"/>
                  </a:lnTo>
                  <a:cubicBezTo>
                    <a:pt x="5456" y="7647"/>
                    <a:pt x="5479" y="7624"/>
                    <a:pt x="5502" y="7602"/>
                  </a:cubicBezTo>
                  <a:lnTo>
                    <a:pt x="5524" y="7579"/>
                  </a:lnTo>
                  <a:cubicBezTo>
                    <a:pt x="5547" y="7556"/>
                    <a:pt x="5593" y="7533"/>
                    <a:pt x="5616" y="7510"/>
                  </a:cubicBezTo>
                  <a:cubicBezTo>
                    <a:pt x="5661" y="7487"/>
                    <a:pt x="5707" y="7487"/>
                    <a:pt x="5753" y="7487"/>
                  </a:cubicBezTo>
                  <a:lnTo>
                    <a:pt x="5775" y="7465"/>
                  </a:lnTo>
                  <a:cubicBezTo>
                    <a:pt x="5798" y="7465"/>
                    <a:pt x="5821" y="7442"/>
                    <a:pt x="5821" y="7442"/>
                  </a:cubicBezTo>
                  <a:cubicBezTo>
                    <a:pt x="5867" y="7396"/>
                    <a:pt x="5867" y="7373"/>
                    <a:pt x="5890" y="7373"/>
                  </a:cubicBezTo>
                  <a:lnTo>
                    <a:pt x="5935" y="7328"/>
                  </a:lnTo>
                  <a:cubicBezTo>
                    <a:pt x="6004" y="7282"/>
                    <a:pt x="6049" y="7236"/>
                    <a:pt x="6095" y="7191"/>
                  </a:cubicBezTo>
                  <a:cubicBezTo>
                    <a:pt x="6118" y="7191"/>
                    <a:pt x="6141" y="7168"/>
                    <a:pt x="6141" y="7168"/>
                  </a:cubicBezTo>
                  <a:lnTo>
                    <a:pt x="6163" y="7145"/>
                  </a:lnTo>
                  <a:lnTo>
                    <a:pt x="6209" y="7099"/>
                  </a:lnTo>
                  <a:lnTo>
                    <a:pt x="6255" y="7077"/>
                  </a:lnTo>
                  <a:lnTo>
                    <a:pt x="6278" y="7054"/>
                  </a:lnTo>
                  <a:lnTo>
                    <a:pt x="6300" y="7031"/>
                  </a:lnTo>
                  <a:lnTo>
                    <a:pt x="6346" y="7008"/>
                  </a:lnTo>
                  <a:cubicBezTo>
                    <a:pt x="6415" y="6940"/>
                    <a:pt x="6483" y="6894"/>
                    <a:pt x="6551" y="6871"/>
                  </a:cubicBezTo>
                  <a:cubicBezTo>
                    <a:pt x="6620" y="6848"/>
                    <a:pt x="6666" y="6826"/>
                    <a:pt x="6711" y="6780"/>
                  </a:cubicBezTo>
                  <a:cubicBezTo>
                    <a:pt x="6803" y="6711"/>
                    <a:pt x="6803" y="6574"/>
                    <a:pt x="6734" y="6506"/>
                  </a:cubicBezTo>
                  <a:cubicBezTo>
                    <a:pt x="6711" y="6460"/>
                    <a:pt x="6666" y="6415"/>
                    <a:pt x="6620" y="6369"/>
                  </a:cubicBezTo>
                  <a:cubicBezTo>
                    <a:pt x="6529" y="6278"/>
                    <a:pt x="6415" y="6186"/>
                    <a:pt x="6323" y="6118"/>
                  </a:cubicBezTo>
                  <a:lnTo>
                    <a:pt x="6255" y="6049"/>
                  </a:lnTo>
                  <a:cubicBezTo>
                    <a:pt x="6141" y="5958"/>
                    <a:pt x="6004" y="5844"/>
                    <a:pt x="5890" y="5730"/>
                  </a:cubicBezTo>
                  <a:cubicBezTo>
                    <a:pt x="5821" y="5661"/>
                    <a:pt x="5753" y="5593"/>
                    <a:pt x="5684" y="5547"/>
                  </a:cubicBezTo>
                  <a:cubicBezTo>
                    <a:pt x="5638" y="5479"/>
                    <a:pt x="5547" y="5410"/>
                    <a:pt x="5479" y="5319"/>
                  </a:cubicBezTo>
                  <a:cubicBezTo>
                    <a:pt x="5456" y="5296"/>
                    <a:pt x="5433" y="5273"/>
                    <a:pt x="5410" y="5273"/>
                  </a:cubicBezTo>
                  <a:lnTo>
                    <a:pt x="5342" y="5205"/>
                  </a:lnTo>
                  <a:lnTo>
                    <a:pt x="5273" y="5159"/>
                  </a:lnTo>
                  <a:cubicBezTo>
                    <a:pt x="5205" y="5068"/>
                    <a:pt x="5136" y="4999"/>
                    <a:pt x="5068" y="4931"/>
                  </a:cubicBezTo>
                  <a:lnTo>
                    <a:pt x="5022" y="4885"/>
                  </a:lnTo>
                  <a:lnTo>
                    <a:pt x="4862" y="4703"/>
                  </a:lnTo>
                  <a:cubicBezTo>
                    <a:pt x="4566" y="4406"/>
                    <a:pt x="4292" y="4086"/>
                    <a:pt x="4041" y="3767"/>
                  </a:cubicBezTo>
                  <a:cubicBezTo>
                    <a:pt x="3835" y="3516"/>
                    <a:pt x="3653" y="3310"/>
                    <a:pt x="3516" y="3105"/>
                  </a:cubicBezTo>
                  <a:lnTo>
                    <a:pt x="3516" y="3151"/>
                  </a:lnTo>
                  <a:lnTo>
                    <a:pt x="3447" y="3037"/>
                  </a:lnTo>
                  <a:cubicBezTo>
                    <a:pt x="3356" y="2922"/>
                    <a:pt x="3287" y="2785"/>
                    <a:pt x="3196" y="2671"/>
                  </a:cubicBezTo>
                  <a:lnTo>
                    <a:pt x="3173" y="2626"/>
                  </a:lnTo>
                  <a:lnTo>
                    <a:pt x="3151" y="2580"/>
                  </a:lnTo>
                  <a:lnTo>
                    <a:pt x="3036" y="2420"/>
                  </a:lnTo>
                  <a:cubicBezTo>
                    <a:pt x="3014" y="2375"/>
                    <a:pt x="2968" y="2352"/>
                    <a:pt x="2922" y="2352"/>
                  </a:cubicBezTo>
                  <a:cubicBezTo>
                    <a:pt x="2762" y="2146"/>
                    <a:pt x="2603" y="1941"/>
                    <a:pt x="2466" y="1735"/>
                  </a:cubicBezTo>
                  <a:lnTo>
                    <a:pt x="2374" y="1621"/>
                  </a:lnTo>
                  <a:cubicBezTo>
                    <a:pt x="2306" y="1507"/>
                    <a:pt x="2215" y="1416"/>
                    <a:pt x="2146" y="1302"/>
                  </a:cubicBezTo>
                  <a:cubicBezTo>
                    <a:pt x="2055" y="1165"/>
                    <a:pt x="1964" y="1028"/>
                    <a:pt x="1872" y="868"/>
                  </a:cubicBezTo>
                  <a:cubicBezTo>
                    <a:pt x="1827" y="800"/>
                    <a:pt x="1781" y="731"/>
                    <a:pt x="1758" y="663"/>
                  </a:cubicBezTo>
                  <a:lnTo>
                    <a:pt x="1735" y="617"/>
                  </a:lnTo>
                  <a:lnTo>
                    <a:pt x="1713" y="594"/>
                  </a:lnTo>
                  <a:cubicBezTo>
                    <a:pt x="1690" y="549"/>
                    <a:pt x="1667" y="503"/>
                    <a:pt x="1644" y="457"/>
                  </a:cubicBezTo>
                  <a:lnTo>
                    <a:pt x="1598" y="412"/>
                  </a:lnTo>
                  <a:lnTo>
                    <a:pt x="1598" y="389"/>
                  </a:lnTo>
                  <a:lnTo>
                    <a:pt x="1576" y="366"/>
                  </a:lnTo>
                  <a:cubicBezTo>
                    <a:pt x="1553" y="320"/>
                    <a:pt x="1553" y="297"/>
                    <a:pt x="1530" y="252"/>
                  </a:cubicBezTo>
                  <a:cubicBezTo>
                    <a:pt x="1461" y="161"/>
                    <a:pt x="1416" y="115"/>
                    <a:pt x="1370" y="46"/>
                  </a:cubicBezTo>
                  <a:cubicBezTo>
                    <a:pt x="1324" y="24"/>
                    <a:pt x="1302" y="1"/>
                    <a:pt x="1256" y="1"/>
                  </a:cubicBezTo>
                  <a:close/>
                </a:path>
              </a:pathLst>
            </a:custGeom>
            <a:solidFill>
              <a:srgbClr val="49A7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5"/>
            <p:cNvSpPr/>
            <p:nvPr/>
          </p:nvSpPr>
          <p:spPr>
            <a:xfrm>
              <a:off x="6909375" y="834325"/>
              <a:ext cx="228850" cy="152650"/>
            </a:xfrm>
            <a:custGeom>
              <a:avLst/>
              <a:gdLst/>
              <a:ahLst/>
              <a:cxnLst/>
              <a:rect l="l" t="t" r="r" b="b"/>
              <a:pathLst>
                <a:path w="9154" h="6106" extrusionOk="0">
                  <a:moveTo>
                    <a:pt x="7510" y="936"/>
                  </a:moveTo>
                  <a:cubicBezTo>
                    <a:pt x="7442" y="982"/>
                    <a:pt x="7373" y="1004"/>
                    <a:pt x="7328" y="1027"/>
                  </a:cubicBezTo>
                  <a:cubicBezTo>
                    <a:pt x="7191" y="1096"/>
                    <a:pt x="7054" y="1164"/>
                    <a:pt x="6917" y="1233"/>
                  </a:cubicBezTo>
                  <a:cubicBezTo>
                    <a:pt x="6917" y="1210"/>
                    <a:pt x="6917" y="1210"/>
                    <a:pt x="6917" y="1210"/>
                  </a:cubicBezTo>
                  <a:cubicBezTo>
                    <a:pt x="7031" y="1164"/>
                    <a:pt x="7122" y="1118"/>
                    <a:pt x="7236" y="1050"/>
                  </a:cubicBezTo>
                  <a:cubicBezTo>
                    <a:pt x="7328" y="1027"/>
                    <a:pt x="7419" y="982"/>
                    <a:pt x="7487" y="936"/>
                  </a:cubicBezTo>
                  <a:close/>
                  <a:moveTo>
                    <a:pt x="8400" y="0"/>
                  </a:moveTo>
                  <a:cubicBezTo>
                    <a:pt x="8378" y="0"/>
                    <a:pt x="8332" y="23"/>
                    <a:pt x="8286" y="23"/>
                  </a:cubicBezTo>
                  <a:cubicBezTo>
                    <a:pt x="8195" y="23"/>
                    <a:pt x="8081" y="46"/>
                    <a:pt x="7990" y="69"/>
                  </a:cubicBezTo>
                  <a:lnTo>
                    <a:pt x="7944" y="69"/>
                  </a:lnTo>
                  <a:cubicBezTo>
                    <a:pt x="7738" y="114"/>
                    <a:pt x="7533" y="183"/>
                    <a:pt x="7350" y="274"/>
                  </a:cubicBezTo>
                  <a:cubicBezTo>
                    <a:pt x="7259" y="297"/>
                    <a:pt x="7168" y="342"/>
                    <a:pt x="7099" y="365"/>
                  </a:cubicBezTo>
                  <a:cubicBezTo>
                    <a:pt x="7031" y="388"/>
                    <a:pt x="6985" y="411"/>
                    <a:pt x="6940" y="434"/>
                  </a:cubicBezTo>
                  <a:cubicBezTo>
                    <a:pt x="6848" y="457"/>
                    <a:pt x="6757" y="502"/>
                    <a:pt x="6666" y="525"/>
                  </a:cubicBezTo>
                  <a:cubicBezTo>
                    <a:pt x="6620" y="548"/>
                    <a:pt x="6574" y="571"/>
                    <a:pt x="6529" y="593"/>
                  </a:cubicBezTo>
                  <a:cubicBezTo>
                    <a:pt x="6483" y="616"/>
                    <a:pt x="6437" y="616"/>
                    <a:pt x="6392" y="639"/>
                  </a:cubicBezTo>
                  <a:cubicBezTo>
                    <a:pt x="6300" y="685"/>
                    <a:pt x="6186" y="730"/>
                    <a:pt x="6095" y="776"/>
                  </a:cubicBezTo>
                  <a:cubicBezTo>
                    <a:pt x="5981" y="845"/>
                    <a:pt x="5890" y="913"/>
                    <a:pt x="5775" y="959"/>
                  </a:cubicBezTo>
                  <a:cubicBezTo>
                    <a:pt x="5684" y="1004"/>
                    <a:pt x="5593" y="1073"/>
                    <a:pt x="5524" y="1118"/>
                  </a:cubicBezTo>
                  <a:cubicBezTo>
                    <a:pt x="5433" y="1164"/>
                    <a:pt x="5365" y="1210"/>
                    <a:pt x="5296" y="1278"/>
                  </a:cubicBezTo>
                  <a:cubicBezTo>
                    <a:pt x="5250" y="1301"/>
                    <a:pt x="5228" y="1347"/>
                    <a:pt x="5205" y="1392"/>
                  </a:cubicBezTo>
                  <a:cubicBezTo>
                    <a:pt x="5114" y="1438"/>
                    <a:pt x="5022" y="1507"/>
                    <a:pt x="4931" y="1552"/>
                  </a:cubicBezTo>
                  <a:cubicBezTo>
                    <a:pt x="4748" y="1643"/>
                    <a:pt x="4589" y="1758"/>
                    <a:pt x="4429" y="1872"/>
                  </a:cubicBezTo>
                  <a:cubicBezTo>
                    <a:pt x="4269" y="1963"/>
                    <a:pt x="4109" y="2054"/>
                    <a:pt x="3949" y="2168"/>
                  </a:cubicBezTo>
                  <a:cubicBezTo>
                    <a:pt x="3881" y="2214"/>
                    <a:pt x="3812" y="2260"/>
                    <a:pt x="3744" y="2305"/>
                  </a:cubicBezTo>
                  <a:cubicBezTo>
                    <a:pt x="3653" y="2374"/>
                    <a:pt x="3561" y="2442"/>
                    <a:pt x="3493" y="2511"/>
                  </a:cubicBezTo>
                  <a:cubicBezTo>
                    <a:pt x="3470" y="2534"/>
                    <a:pt x="3470" y="2556"/>
                    <a:pt x="3470" y="2579"/>
                  </a:cubicBezTo>
                  <a:cubicBezTo>
                    <a:pt x="3333" y="2671"/>
                    <a:pt x="3196" y="2762"/>
                    <a:pt x="3059" y="2853"/>
                  </a:cubicBezTo>
                  <a:cubicBezTo>
                    <a:pt x="2877" y="2990"/>
                    <a:pt x="2717" y="3104"/>
                    <a:pt x="2557" y="3241"/>
                  </a:cubicBezTo>
                  <a:cubicBezTo>
                    <a:pt x="2374" y="3378"/>
                    <a:pt x="2215" y="3515"/>
                    <a:pt x="2055" y="3652"/>
                  </a:cubicBezTo>
                  <a:cubicBezTo>
                    <a:pt x="1895" y="3789"/>
                    <a:pt x="1735" y="3926"/>
                    <a:pt x="1576" y="4063"/>
                  </a:cubicBezTo>
                  <a:cubicBezTo>
                    <a:pt x="1530" y="4086"/>
                    <a:pt x="1507" y="4131"/>
                    <a:pt x="1507" y="4154"/>
                  </a:cubicBezTo>
                  <a:cubicBezTo>
                    <a:pt x="1370" y="4268"/>
                    <a:pt x="1233" y="4360"/>
                    <a:pt x="1096" y="4474"/>
                  </a:cubicBezTo>
                  <a:cubicBezTo>
                    <a:pt x="937" y="4611"/>
                    <a:pt x="777" y="4748"/>
                    <a:pt x="617" y="4885"/>
                  </a:cubicBezTo>
                  <a:cubicBezTo>
                    <a:pt x="526" y="4953"/>
                    <a:pt x="457" y="5022"/>
                    <a:pt x="389" y="5090"/>
                  </a:cubicBezTo>
                  <a:cubicBezTo>
                    <a:pt x="343" y="5113"/>
                    <a:pt x="297" y="5159"/>
                    <a:pt x="275" y="5181"/>
                  </a:cubicBezTo>
                  <a:cubicBezTo>
                    <a:pt x="183" y="5250"/>
                    <a:pt x="115" y="5318"/>
                    <a:pt x="46" y="5410"/>
                  </a:cubicBezTo>
                  <a:cubicBezTo>
                    <a:pt x="23" y="5432"/>
                    <a:pt x="1" y="5478"/>
                    <a:pt x="1" y="5524"/>
                  </a:cubicBezTo>
                  <a:cubicBezTo>
                    <a:pt x="1" y="5547"/>
                    <a:pt x="1" y="5615"/>
                    <a:pt x="23" y="5638"/>
                  </a:cubicBezTo>
                  <a:cubicBezTo>
                    <a:pt x="23" y="5684"/>
                    <a:pt x="46" y="5706"/>
                    <a:pt x="69" y="5752"/>
                  </a:cubicBezTo>
                  <a:cubicBezTo>
                    <a:pt x="92" y="5775"/>
                    <a:pt x="115" y="5820"/>
                    <a:pt x="138" y="5843"/>
                  </a:cubicBezTo>
                  <a:cubicBezTo>
                    <a:pt x="160" y="5889"/>
                    <a:pt x="183" y="5935"/>
                    <a:pt x="206" y="5980"/>
                  </a:cubicBezTo>
                  <a:cubicBezTo>
                    <a:pt x="229" y="6026"/>
                    <a:pt x="252" y="6049"/>
                    <a:pt x="275" y="6072"/>
                  </a:cubicBezTo>
                  <a:cubicBezTo>
                    <a:pt x="320" y="6094"/>
                    <a:pt x="366" y="6106"/>
                    <a:pt x="409" y="6106"/>
                  </a:cubicBezTo>
                  <a:cubicBezTo>
                    <a:pt x="451" y="6106"/>
                    <a:pt x="491" y="6094"/>
                    <a:pt x="526" y="6072"/>
                  </a:cubicBezTo>
                  <a:cubicBezTo>
                    <a:pt x="594" y="6026"/>
                    <a:pt x="640" y="5980"/>
                    <a:pt x="708" y="5912"/>
                  </a:cubicBezTo>
                  <a:cubicBezTo>
                    <a:pt x="822" y="5798"/>
                    <a:pt x="959" y="5684"/>
                    <a:pt x="1096" y="5569"/>
                  </a:cubicBezTo>
                  <a:cubicBezTo>
                    <a:pt x="1233" y="5455"/>
                    <a:pt x="1370" y="5318"/>
                    <a:pt x="1530" y="5204"/>
                  </a:cubicBezTo>
                  <a:cubicBezTo>
                    <a:pt x="1598" y="5136"/>
                    <a:pt x="1690" y="5090"/>
                    <a:pt x="1758" y="5022"/>
                  </a:cubicBezTo>
                  <a:cubicBezTo>
                    <a:pt x="1827" y="4953"/>
                    <a:pt x="1895" y="4907"/>
                    <a:pt x="1964" y="4839"/>
                  </a:cubicBezTo>
                  <a:cubicBezTo>
                    <a:pt x="2055" y="4793"/>
                    <a:pt x="2123" y="4725"/>
                    <a:pt x="2192" y="4679"/>
                  </a:cubicBezTo>
                  <a:cubicBezTo>
                    <a:pt x="2260" y="4611"/>
                    <a:pt x="2352" y="4565"/>
                    <a:pt x="2420" y="4497"/>
                  </a:cubicBezTo>
                  <a:cubicBezTo>
                    <a:pt x="2740" y="4246"/>
                    <a:pt x="3059" y="4017"/>
                    <a:pt x="3402" y="3766"/>
                  </a:cubicBezTo>
                  <a:cubicBezTo>
                    <a:pt x="3470" y="3721"/>
                    <a:pt x="3561" y="3652"/>
                    <a:pt x="3653" y="3584"/>
                  </a:cubicBezTo>
                  <a:cubicBezTo>
                    <a:pt x="3721" y="3538"/>
                    <a:pt x="3812" y="3469"/>
                    <a:pt x="3904" y="3424"/>
                  </a:cubicBezTo>
                  <a:cubicBezTo>
                    <a:pt x="4041" y="3310"/>
                    <a:pt x="4223" y="3196"/>
                    <a:pt x="4383" y="3104"/>
                  </a:cubicBezTo>
                  <a:cubicBezTo>
                    <a:pt x="4474" y="3036"/>
                    <a:pt x="4589" y="2967"/>
                    <a:pt x="4680" y="2899"/>
                  </a:cubicBezTo>
                  <a:cubicBezTo>
                    <a:pt x="4794" y="2830"/>
                    <a:pt x="4885" y="2762"/>
                    <a:pt x="4999" y="2693"/>
                  </a:cubicBezTo>
                  <a:cubicBezTo>
                    <a:pt x="5205" y="2579"/>
                    <a:pt x="5410" y="2465"/>
                    <a:pt x="5616" y="2328"/>
                  </a:cubicBezTo>
                  <a:cubicBezTo>
                    <a:pt x="5935" y="2168"/>
                    <a:pt x="6278" y="1986"/>
                    <a:pt x="6597" y="1803"/>
                  </a:cubicBezTo>
                  <a:cubicBezTo>
                    <a:pt x="6757" y="1735"/>
                    <a:pt x="6917" y="1643"/>
                    <a:pt x="7099" y="1552"/>
                  </a:cubicBezTo>
                  <a:cubicBezTo>
                    <a:pt x="7259" y="1461"/>
                    <a:pt x="7442" y="1370"/>
                    <a:pt x="7601" y="1301"/>
                  </a:cubicBezTo>
                  <a:cubicBezTo>
                    <a:pt x="7830" y="1187"/>
                    <a:pt x="8058" y="1050"/>
                    <a:pt x="8286" y="959"/>
                  </a:cubicBezTo>
                  <a:cubicBezTo>
                    <a:pt x="8400" y="890"/>
                    <a:pt x="8537" y="845"/>
                    <a:pt x="8674" y="799"/>
                  </a:cubicBezTo>
                  <a:cubicBezTo>
                    <a:pt x="8743" y="753"/>
                    <a:pt x="8811" y="730"/>
                    <a:pt x="8880" y="708"/>
                  </a:cubicBezTo>
                  <a:cubicBezTo>
                    <a:pt x="8948" y="685"/>
                    <a:pt x="9017" y="662"/>
                    <a:pt x="9085" y="662"/>
                  </a:cubicBezTo>
                  <a:cubicBezTo>
                    <a:pt x="9108" y="639"/>
                    <a:pt x="9131" y="616"/>
                    <a:pt x="9154" y="571"/>
                  </a:cubicBezTo>
                  <a:cubicBezTo>
                    <a:pt x="9154" y="548"/>
                    <a:pt x="9154" y="502"/>
                    <a:pt x="9154" y="479"/>
                  </a:cubicBezTo>
                  <a:cubicBezTo>
                    <a:pt x="9131" y="434"/>
                    <a:pt x="9108" y="411"/>
                    <a:pt x="9085" y="388"/>
                  </a:cubicBezTo>
                  <a:lnTo>
                    <a:pt x="8971" y="388"/>
                  </a:lnTo>
                  <a:cubicBezTo>
                    <a:pt x="8971" y="388"/>
                    <a:pt x="8948" y="411"/>
                    <a:pt x="8948" y="411"/>
                  </a:cubicBezTo>
                  <a:cubicBezTo>
                    <a:pt x="8948" y="365"/>
                    <a:pt x="8925" y="320"/>
                    <a:pt x="8903" y="297"/>
                  </a:cubicBezTo>
                  <a:cubicBezTo>
                    <a:pt x="8903" y="183"/>
                    <a:pt x="8811" y="114"/>
                    <a:pt x="8720" y="69"/>
                  </a:cubicBezTo>
                  <a:cubicBezTo>
                    <a:pt x="8674" y="46"/>
                    <a:pt x="8629" y="46"/>
                    <a:pt x="8583" y="23"/>
                  </a:cubicBezTo>
                  <a:lnTo>
                    <a:pt x="8515" y="23"/>
                  </a:lnTo>
                  <a:cubicBezTo>
                    <a:pt x="8492" y="23"/>
                    <a:pt x="8446" y="0"/>
                    <a:pt x="8400" y="0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5"/>
            <p:cNvSpPr/>
            <p:nvPr/>
          </p:nvSpPr>
          <p:spPr>
            <a:xfrm>
              <a:off x="7062300" y="846300"/>
              <a:ext cx="52525" cy="33700"/>
            </a:xfrm>
            <a:custGeom>
              <a:avLst/>
              <a:gdLst/>
              <a:ahLst/>
              <a:cxnLst/>
              <a:rect l="l" t="t" r="r" b="b"/>
              <a:pathLst>
                <a:path w="2101" h="1348" extrusionOk="0">
                  <a:moveTo>
                    <a:pt x="2009" y="0"/>
                  </a:moveTo>
                  <a:cubicBezTo>
                    <a:pt x="1987" y="0"/>
                    <a:pt x="1964" y="0"/>
                    <a:pt x="1941" y="23"/>
                  </a:cubicBezTo>
                  <a:cubicBezTo>
                    <a:pt x="1804" y="114"/>
                    <a:pt x="1644" y="206"/>
                    <a:pt x="1484" y="297"/>
                  </a:cubicBezTo>
                  <a:cubicBezTo>
                    <a:pt x="1325" y="388"/>
                    <a:pt x="1165" y="480"/>
                    <a:pt x="1005" y="594"/>
                  </a:cubicBezTo>
                  <a:cubicBezTo>
                    <a:pt x="845" y="662"/>
                    <a:pt x="708" y="754"/>
                    <a:pt x="549" y="845"/>
                  </a:cubicBezTo>
                  <a:cubicBezTo>
                    <a:pt x="480" y="891"/>
                    <a:pt x="412" y="936"/>
                    <a:pt x="320" y="982"/>
                  </a:cubicBezTo>
                  <a:cubicBezTo>
                    <a:pt x="275" y="1005"/>
                    <a:pt x="206" y="1050"/>
                    <a:pt x="161" y="1096"/>
                  </a:cubicBezTo>
                  <a:cubicBezTo>
                    <a:pt x="138" y="1096"/>
                    <a:pt x="115" y="1119"/>
                    <a:pt x="92" y="1119"/>
                  </a:cubicBezTo>
                  <a:cubicBezTo>
                    <a:pt x="92" y="1119"/>
                    <a:pt x="92" y="1142"/>
                    <a:pt x="69" y="1142"/>
                  </a:cubicBezTo>
                  <a:cubicBezTo>
                    <a:pt x="69" y="1142"/>
                    <a:pt x="46" y="1164"/>
                    <a:pt x="46" y="1164"/>
                  </a:cubicBezTo>
                  <a:cubicBezTo>
                    <a:pt x="24" y="1187"/>
                    <a:pt x="24" y="1210"/>
                    <a:pt x="24" y="1233"/>
                  </a:cubicBezTo>
                  <a:cubicBezTo>
                    <a:pt x="1" y="1256"/>
                    <a:pt x="1" y="1256"/>
                    <a:pt x="24" y="1279"/>
                  </a:cubicBezTo>
                  <a:cubicBezTo>
                    <a:pt x="24" y="1324"/>
                    <a:pt x="46" y="1347"/>
                    <a:pt x="92" y="1347"/>
                  </a:cubicBezTo>
                  <a:cubicBezTo>
                    <a:pt x="115" y="1347"/>
                    <a:pt x="138" y="1347"/>
                    <a:pt x="138" y="1324"/>
                  </a:cubicBezTo>
                  <a:lnTo>
                    <a:pt x="183" y="1324"/>
                  </a:lnTo>
                  <a:cubicBezTo>
                    <a:pt x="206" y="1301"/>
                    <a:pt x="206" y="1301"/>
                    <a:pt x="229" y="1301"/>
                  </a:cubicBezTo>
                  <a:cubicBezTo>
                    <a:pt x="252" y="1279"/>
                    <a:pt x="298" y="1256"/>
                    <a:pt x="320" y="1256"/>
                  </a:cubicBezTo>
                  <a:cubicBezTo>
                    <a:pt x="389" y="1210"/>
                    <a:pt x="457" y="1187"/>
                    <a:pt x="526" y="1142"/>
                  </a:cubicBezTo>
                  <a:cubicBezTo>
                    <a:pt x="571" y="1119"/>
                    <a:pt x="640" y="1073"/>
                    <a:pt x="686" y="1050"/>
                  </a:cubicBezTo>
                  <a:cubicBezTo>
                    <a:pt x="731" y="1028"/>
                    <a:pt x="754" y="1005"/>
                    <a:pt x="800" y="982"/>
                  </a:cubicBezTo>
                  <a:cubicBezTo>
                    <a:pt x="823" y="959"/>
                    <a:pt x="845" y="936"/>
                    <a:pt x="868" y="936"/>
                  </a:cubicBezTo>
                  <a:cubicBezTo>
                    <a:pt x="1005" y="845"/>
                    <a:pt x="1119" y="754"/>
                    <a:pt x="1256" y="662"/>
                  </a:cubicBezTo>
                  <a:cubicBezTo>
                    <a:pt x="1279" y="639"/>
                    <a:pt x="1325" y="617"/>
                    <a:pt x="1370" y="594"/>
                  </a:cubicBezTo>
                  <a:cubicBezTo>
                    <a:pt x="1416" y="548"/>
                    <a:pt x="1462" y="525"/>
                    <a:pt x="1530" y="480"/>
                  </a:cubicBezTo>
                  <a:cubicBezTo>
                    <a:pt x="1713" y="388"/>
                    <a:pt x="1873" y="274"/>
                    <a:pt x="2055" y="160"/>
                  </a:cubicBezTo>
                  <a:cubicBezTo>
                    <a:pt x="2078" y="160"/>
                    <a:pt x="2101" y="114"/>
                    <a:pt x="2101" y="114"/>
                  </a:cubicBezTo>
                  <a:cubicBezTo>
                    <a:pt x="2101" y="69"/>
                    <a:pt x="2101" y="46"/>
                    <a:pt x="2078" y="46"/>
                  </a:cubicBezTo>
                  <a:cubicBezTo>
                    <a:pt x="2055" y="23"/>
                    <a:pt x="2032" y="0"/>
                    <a:pt x="2009" y="0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5"/>
            <p:cNvSpPr/>
            <p:nvPr/>
          </p:nvSpPr>
          <p:spPr>
            <a:xfrm>
              <a:off x="6918500" y="847450"/>
              <a:ext cx="219725" cy="139700"/>
            </a:xfrm>
            <a:custGeom>
              <a:avLst/>
              <a:gdLst/>
              <a:ahLst/>
              <a:cxnLst/>
              <a:rect l="l" t="t" r="r" b="b"/>
              <a:pathLst>
                <a:path w="8789" h="5588" extrusionOk="0">
                  <a:moveTo>
                    <a:pt x="8674" y="0"/>
                  </a:moveTo>
                  <a:cubicBezTo>
                    <a:pt x="8652" y="0"/>
                    <a:pt x="8629" y="0"/>
                    <a:pt x="8629" y="23"/>
                  </a:cubicBezTo>
                  <a:cubicBezTo>
                    <a:pt x="8538" y="46"/>
                    <a:pt x="8446" y="91"/>
                    <a:pt x="8355" y="137"/>
                  </a:cubicBezTo>
                  <a:cubicBezTo>
                    <a:pt x="8264" y="160"/>
                    <a:pt x="8172" y="183"/>
                    <a:pt x="8081" y="228"/>
                  </a:cubicBezTo>
                  <a:cubicBezTo>
                    <a:pt x="7898" y="297"/>
                    <a:pt x="7716" y="365"/>
                    <a:pt x="7533" y="434"/>
                  </a:cubicBezTo>
                  <a:cubicBezTo>
                    <a:pt x="7351" y="525"/>
                    <a:pt x="7145" y="593"/>
                    <a:pt x="6963" y="662"/>
                  </a:cubicBezTo>
                  <a:cubicBezTo>
                    <a:pt x="6871" y="708"/>
                    <a:pt x="6780" y="753"/>
                    <a:pt x="6689" y="799"/>
                  </a:cubicBezTo>
                  <a:cubicBezTo>
                    <a:pt x="6597" y="822"/>
                    <a:pt x="6506" y="867"/>
                    <a:pt x="6415" y="913"/>
                  </a:cubicBezTo>
                  <a:cubicBezTo>
                    <a:pt x="6323" y="959"/>
                    <a:pt x="6232" y="1004"/>
                    <a:pt x="6141" y="1050"/>
                  </a:cubicBezTo>
                  <a:cubicBezTo>
                    <a:pt x="6072" y="1096"/>
                    <a:pt x="5981" y="1141"/>
                    <a:pt x="5890" y="1187"/>
                  </a:cubicBezTo>
                  <a:cubicBezTo>
                    <a:pt x="5707" y="1278"/>
                    <a:pt x="5547" y="1370"/>
                    <a:pt x="5388" y="1461"/>
                  </a:cubicBezTo>
                  <a:cubicBezTo>
                    <a:pt x="5022" y="1643"/>
                    <a:pt x="4680" y="1849"/>
                    <a:pt x="4338" y="2054"/>
                  </a:cubicBezTo>
                  <a:cubicBezTo>
                    <a:pt x="4140" y="2164"/>
                    <a:pt x="3943" y="2295"/>
                    <a:pt x="3765" y="2406"/>
                  </a:cubicBezTo>
                  <a:lnTo>
                    <a:pt x="3765" y="2406"/>
                  </a:lnTo>
                  <a:cubicBezTo>
                    <a:pt x="3766" y="2404"/>
                    <a:pt x="3767" y="2400"/>
                    <a:pt x="3767" y="2397"/>
                  </a:cubicBezTo>
                  <a:lnTo>
                    <a:pt x="3767" y="2397"/>
                  </a:lnTo>
                  <a:cubicBezTo>
                    <a:pt x="3721" y="2420"/>
                    <a:pt x="3699" y="2465"/>
                    <a:pt x="3653" y="2488"/>
                  </a:cubicBezTo>
                  <a:cubicBezTo>
                    <a:pt x="3470" y="2602"/>
                    <a:pt x="3311" y="2693"/>
                    <a:pt x="3128" y="2808"/>
                  </a:cubicBezTo>
                  <a:cubicBezTo>
                    <a:pt x="2968" y="2922"/>
                    <a:pt x="2831" y="3013"/>
                    <a:pt x="2671" y="3127"/>
                  </a:cubicBezTo>
                  <a:cubicBezTo>
                    <a:pt x="2352" y="3333"/>
                    <a:pt x="2055" y="3561"/>
                    <a:pt x="1758" y="3812"/>
                  </a:cubicBezTo>
                  <a:cubicBezTo>
                    <a:pt x="1621" y="3926"/>
                    <a:pt x="1485" y="4040"/>
                    <a:pt x="1348" y="4154"/>
                  </a:cubicBezTo>
                  <a:cubicBezTo>
                    <a:pt x="1188" y="4268"/>
                    <a:pt x="1051" y="4405"/>
                    <a:pt x="914" y="4519"/>
                  </a:cubicBezTo>
                  <a:cubicBezTo>
                    <a:pt x="800" y="4611"/>
                    <a:pt x="686" y="4725"/>
                    <a:pt x="572" y="4839"/>
                  </a:cubicBezTo>
                  <a:cubicBezTo>
                    <a:pt x="503" y="4885"/>
                    <a:pt x="435" y="4930"/>
                    <a:pt x="366" y="4999"/>
                  </a:cubicBezTo>
                  <a:cubicBezTo>
                    <a:pt x="320" y="5044"/>
                    <a:pt x="275" y="5090"/>
                    <a:pt x="206" y="5159"/>
                  </a:cubicBezTo>
                  <a:cubicBezTo>
                    <a:pt x="161" y="5204"/>
                    <a:pt x="92" y="5250"/>
                    <a:pt x="47" y="5318"/>
                  </a:cubicBezTo>
                  <a:cubicBezTo>
                    <a:pt x="1" y="5387"/>
                    <a:pt x="1" y="5478"/>
                    <a:pt x="47" y="5524"/>
                  </a:cubicBezTo>
                  <a:cubicBezTo>
                    <a:pt x="86" y="5564"/>
                    <a:pt x="142" y="5588"/>
                    <a:pt x="194" y="5588"/>
                  </a:cubicBezTo>
                  <a:cubicBezTo>
                    <a:pt x="232" y="5588"/>
                    <a:pt x="269" y="5575"/>
                    <a:pt x="298" y="5547"/>
                  </a:cubicBezTo>
                  <a:cubicBezTo>
                    <a:pt x="343" y="5524"/>
                    <a:pt x="366" y="5501"/>
                    <a:pt x="412" y="5455"/>
                  </a:cubicBezTo>
                  <a:cubicBezTo>
                    <a:pt x="457" y="5432"/>
                    <a:pt x="480" y="5410"/>
                    <a:pt x="503" y="5387"/>
                  </a:cubicBezTo>
                  <a:cubicBezTo>
                    <a:pt x="572" y="5341"/>
                    <a:pt x="640" y="5273"/>
                    <a:pt x="686" y="5227"/>
                  </a:cubicBezTo>
                  <a:cubicBezTo>
                    <a:pt x="823" y="5136"/>
                    <a:pt x="937" y="5022"/>
                    <a:pt x="1051" y="4907"/>
                  </a:cubicBezTo>
                  <a:cubicBezTo>
                    <a:pt x="1165" y="4793"/>
                    <a:pt x="1302" y="4679"/>
                    <a:pt x="1439" y="4565"/>
                  </a:cubicBezTo>
                  <a:cubicBezTo>
                    <a:pt x="1599" y="4451"/>
                    <a:pt x="1736" y="4337"/>
                    <a:pt x="1873" y="4223"/>
                  </a:cubicBezTo>
                  <a:cubicBezTo>
                    <a:pt x="2169" y="3972"/>
                    <a:pt x="2466" y="3743"/>
                    <a:pt x="2763" y="3538"/>
                  </a:cubicBezTo>
                  <a:cubicBezTo>
                    <a:pt x="2923" y="3424"/>
                    <a:pt x="3059" y="3333"/>
                    <a:pt x="3219" y="3218"/>
                  </a:cubicBezTo>
                  <a:cubicBezTo>
                    <a:pt x="3379" y="3104"/>
                    <a:pt x="3539" y="3013"/>
                    <a:pt x="3721" y="2899"/>
                  </a:cubicBezTo>
                  <a:cubicBezTo>
                    <a:pt x="3744" y="2876"/>
                    <a:pt x="3767" y="2876"/>
                    <a:pt x="3790" y="2853"/>
                  </a:cubicBezTo>
                  <a:cubicBezTo>
                    <a:pt x="3927" y="2762"/>
                    <a:pt x="4087" y="2648"/>
                    <a:pt x="4224" y="2556"/>
                  </a:cubicBezTo>
                  <a:cubicBezTo>
                    <a:pt x="4292" y="2534"/>
                    <a:pt x="4361" y="2488"/>
                    <a:pt x="4429" y="2442"/>
                  </a:cubicBezTo>
                  <a:lnTo>
                    <a:pt x="4429" y="2442"/>
                  </a:lnTo>
                  <a:lnTo>
                    <a:pt x="4383" y="2465"/>
                  </a:lnTo>
                  <a:cubicBezTo>
                    <a:pt x="4726" y="2260"/>
                    <a:pt x="5045" y="2077"/>
                    <a:pt x="5388" y="1872"/>
                  </a:cubicBezTo>
                  <a:cubicBezTo>
                    <a:pt x="5570" y="1780"/>
                    <a:pt x="5730" y="1666"/>
                    <a:pt x="5913" y="1575"/>
                  </a:cubicBezTo>
                  <a:cubicBezTo>
                    <a:pt x="6072" y="1484"/>
                    <a:pt x="6255" y="1392"/>
                    <a:pt x="6415" y="1301"/>
                  </a:cubicBezTo>
                  <a:cubicBezTo>
                    <a:pt x="6506" y="1255"/>
                    <a:pt x="6597" y="1210"/>
                    <a:pt x="6689" y="1164"/>
                  </a:cubicBezTo>
                  <a:cubicBezTo>
                    <a:pt x="6780" y="1118"/>
                    <a:pt x="6848" y="1073"/>
                    <a:pt x="6940" y="1027"/>
                  </a:cubicBezTo>
                  <a:cubicBezTo>
                    <a:pt x="7122" y="936"/>
                    <a:pt x="7305" y="845"/>
                    <a:pt x="7488" y="753"/>
                  </a:cubicBezTo>
                  <a:cubicBezTo>
                    <a:pt x="7670" y="662"/>
                    <a:pt x="7853" y="571"/>
                    <a:pt x="8035" y="479"/>
                  </a:cubicBezTo>
                  <a:cubicBezTo>
                    <a:pt x="8127" y="457"/>
                    <a:pt x="8218" y="411"/>
                    <a:pt x="8309" y="365"/>
                  </a:cubicBezTo>
                  <a:cubicBezTo>
                    <a:pt x="8378" y="342"/>
                    <a:pt x="8469" y="297"/>
                    <a:pt x="8560" y="274"/>
                  </a:cubicBezTo>
                  <a:cubicBezTo>
                    <a:pt x="8606" y="251"/>
                    <a:pt x="8652" y="228"/>
                    <a:pt x="8720" y="205"/>
                  </a:cubicBezTo>
                  <a:cubicBezTo>
                    <a:pt x="8766" y="183"/>
                    <a:pt x="8789" y="114"/>
                    <a:pt x="8766" y="68"/>
                  </a:cubicBezTo>
                  <a:cubicBezTo>
                    <a:pt x="8743" y="23"/>
                    <a:pt x="8697" y="0"/>
                    <a:pt x="8674" y="0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5"/>
            <p:cNvSpPr/>
            <p:nvPr/>
          </p:nvSpPr>
          <p:spPr>
            <a:xfrm>
              <a:off x="6919650" y="849150"/>
              <a:ext cx="222000" cy="146675"/>
            </a:xfrm>
            <a:custGeom>
              <a:avLst/>
              <a:gdLst/>
              <a:ahLst/>
              <a:cxnLst/>
              <a:rect l="l" t="t" r="r" b="b"/>
              <a:pathLst>
                <a:path w="8880" h="5867" extrusionOk="0">
                  <a:moveTo>
                    <a:pt x="4493" y="2639"/>
                  </a:moveTo>
                  <a:lnTo>
                    <a:pt x="4474" y="2648"/>
                  </a:lnTo>
                  <a:cubicBezTo>
                    <a:pt x="4484" y="2648"/>
                    <a:pt x="4490" y="2644"/>
                    <a:pt x="4493" y="2639"/>
                  </a:cubicBezTo>
                  <a:close/>
                  <a:moveTo>
                    <a:pt x="2560" y="3403"/>
                  </a:moveTo>
                  <a:cubicBezTo>
                    <a:pt x="2553" y="3405"/>
                    <a:pt x="2547" y="3411"/>
                    <a:pt x="2534" y="3424"/>
                  </a:cubicBezTo>
                  <a:cubicBezTo>
                    <a:pt x="2543" y="3417"/>
                    <a:pt x="2551" y="3410"/>
                    <a:pt x="2560" y="3403"/>
                  </a:cubicBezTo>
                  <a:close/>
                  <a:moveTo>
                    <a:pt x="8765" y="0"/>
                  </a:moveTo>
                  <a:cubicBezTo>
                    <a:pt x="8674" y="23"/>
                    <a:pt x="8606" y="46"/>
                    <a:pt x="8514" y="92"/>
                  </a:cubicBezTo>
                  <a:cubicBezTo>
                    <a:pt x="8423" y="115"/>
                    <a:pt x="8332" y="160"/>
                    <a:pt x="8240" y="183"/>
                  </a:cubicBezTo>
                  <a:cubicBezTo>
                    <a:pt x="8035" y="252"/>
                    <a:pt x="7852" y="320"/>
                    <a:pt x="7670" y="411"/>
                  </a:cubicBezTo>
                  <a:lnTo>
                    <a:pt x="7693" y="389"/>
                  </a:lnTo>
                  <a:lnTo>
                    <a:pt x="7693" y="389"/>
                  </a:lnTo>
                  <a:cubicBezTo>
                    <a:pt x="7601" y="434"/>
                    <a:pt x="7510" y="480"/>
                    <a:pt x="7419" y="503"/>
                  </a:cubicBezTo>
                  <a:cubicBezTo>
                    <a:pt x="7327" y="548"/>
                    <a:pt x="7236" y="594"/>
                    <a:pt x="7168" y="617"/>
                  </a:cubicBezTo>
                  <a:cubicBezTo>
                    <a:pt x="6985" y="685"/>
                    <a:pt x="6825" y="754"/>
                    <a:pt x="6666" y="845"/>
                  </a:cubicBezTo>
                  <a:cubicBezTo>
                    <a:pt x="6483" y="936"/>
                    <a:pt x="6323" y="1028"/>
                    <a:pt x="6141" y="1119"/>
                  </a:cubicBezTo>
                  <a:cubicBezTo>
                    <a:pt x="6072" y="1165"/>
                    <a:pt x="5981" y="1210"/>
                    <a:pt x="5912" y="1256"/>
                  </a:cubicBezTo>
                  <a:cubicBezTo>
                    <a:pt x="5821" y="1302"/>
                    <a:pt x="5752" y="1347"/>
                    <a:pt x="5661" y="1393"/>
                  </a:cubicBezTo>
                  <a:cubicBezTo>
                    <a:pt x="5501" y="1507"/>
                    <a:pt x="5342" y="1598"/>
                    <a:pt x="5205" y="1690"/>
                  </a:cubicBezTo>
                  <a:cubicBezTo>
                    <a:pt x="5045" y="1804"/>
                    <a:pt x="4908" y="1895"/>
                    <a:pt x="4748" y="1986"/>
                  </a:cubicBezTo>
                  <a:cubicBezTo>
                    <a:pt x="4611" y="2100"/>
                    <a:pt x="4451" y="2192"/>
                    <a:pt x="4315" y="2283"/>
                  </a:cubicBezTo>
                  <a:cubicBezTo>
                    <a:pt x="4246" y="2352"/>
                    <a:pt x="4155" y="2397"/>
                    <a:pt x="4086" y="2466"/>
                  </a:cubicBezTo>
                  <a:cubicBezTo>
                    <a:pt x="3995" y="2511"/>
                    <a:pt x="3926" y="2557"/>
                    <a:pt x="3858" y="2625"/>
                  </a:cubicBezTo>
                  <a:cubicBezTo>
                    <a:pt x="3630" y="2785"/>
                    <a:pt x="3401" y="2945"/>
                    <a:pt x="3196" y="3105"/>
                  </a:cubicBezTo>
                  <a:lnTo>
                    <a:pt x="3242" y="3059"/>
                  </a:lnTo>
                  <a:lnTo>
                    <a:pt x="3242" y="3059"/>
                  </a:lnTo>
                  <a:cubicBezTo>
                    <a:pt x="3196" y="3105"/>
                    <a:pt x="3150" y="3128"/>
                    <a:pt x="3105" y="3150"/>
                  </a:cubicBezTo>
                  <a:cubicBezTo>
                    <a:pt x="3091" y="3122"/>
                    <a:pt x="3050" y="3103"/>
                    <a:pt x="3011" y="3103"/>
                  </a:cubicBezTo>
                  <a:cubicBezTo>
                    <a:pt x="2987" y="3103"/>
                    <a:pt x="2962" y="3110"/>
                    <a:pt x="2945" y="3128"/>
                  </a:cubicBezTo>
                  <a:cubicBezTo>
                    <a:pt x="2817" y="3213"/>
                    <a:pt x="2688" y="3299"/>
                    <a:pt x="2560" y="3403"/>
                  </a:cubicBezTo>
                  <a:lnTo>
                    <a:pt x="2560" y="3403"/>
                  </a:lnTo>
                  <a:cubicBezTo>
                    <a:pt x="2565" y="3401"/>
                    <a:pt x="2570" y="3401"/>
                    <a:pt x="2580" y="3401"/>
                  </a:cubicBezTo>
                  <a:cubicBezTo>
                    <a:pt x="2237" y="3653"/>
                    <a:pt x="1918" y="3904"/>
                    <a:pt x="1598" y="4178"/>
                  </a:cubicBezTo>
                  <a:cubicBezTo>
                    <a:pt x="1439" y="4314"/>
                    <a:pt x="1302" y="4451"/>
                    <a:pt x="1142" y="4588"/>
                  </a:cubicBezTo>
                  <a:cubicBezTo>
                    <a:pt x="982" y="4725"/>
                    <a:pt x="822" y="4862"/>
                    <a:pt x="662" y="4999"/>
                  </a:cubicBezTo>
                  <a:cubicBezTo>
                    <a:pt x="526" y="5113"/>
                    <a:pt x="389" y="5250"/>
                    <a:pt x="229" y="5364"/>
                  </a:cubicBezTo>
                  <a:cubicBezTo>
                    <a:pt x="183" y="5410"/>
                    <a:pt x="160" y="5433"/>
                    <a:pt x="115" y="5456"/>
                  </a:cubicBezTo>
                  <a:cubicBezTo>
                    <a:pt x="69" y="5524"/>
                    <a:pt x="1" y="5593"/>
                    <a:pt x="23" y="5684"/>
                  </a:cubicBezTo>
                  <a:cubicBezTo>
                    <a:pt x="46" y="5775"/>
                    <a:pt x="137" y="5821"/>
                    <a:pt x="206" y="5844"/>
                  </a:cubicBezTo>
                  <a:cubicBezTo>
                    <a:pt x="252" y="5867"/>
                    <a:pt x="297" y="5867"/>
                    <a:pt x="343" y="5867"/>
                  </a:cubicBezTo>
                  <a:cubicBezTo>
                    <a:pt x="366" y="5844"/>
                    <a:pt x="389" y="5821"/>
                    <a:pt x="411" y="5821"/>
                  </a:cubicBezTo>
                  <a:cubicBezTo>
                    <a:pt x="480" y="5775"/>
                    <a:pt x="548" y="5707"/>
                    <a:pt x="594" y="5661"/>
                  </a:cubicBezTo>
                  <a:cubicBezTo>
                    <a:pt x="731" y="5547"/>
                    <a:pt x="891" y="5433"/>
                    <a:pt x="1028" y="5319"/>
                  </a:cubicBezTo>
                  <a:cubicBezTo>
                    <a:pt x="1165" y="5227"/>
                    <a:pt x="1302" y="5113"/>
                    <a:pt x="1439" y="4999"/>
                  </a:cubicBezTo>
                  <a:cubicBezTo>
                    <a:pt x="1575" y="4885"/>
                    <a:pt x="1735" y="4771"/>
                    <a:pt x="1872" y="4657"/>
                  </a:cubicBezTo>
                  <a:cubicBezTo>
                    <a:pt x="2146" y="4429"/>
                    <a:pt x="2420" y="4200"/>
                    <a:pt x="2694" y="3972"/>
                  </a:cubicBezTo>
                  <a:cubicBezTo>
                    <a:pt x="2854" y="3858"/>
                    <a:pt x="2991" y="3744"/>
                    <a:pt x="3128" y="3630"/>
                  </a:cubicBezTo>
                  <a:lnTo>
                    <a:pt x="3128" y="3630"/>
                  </a:lnTo>
                  <a:cubicBezTo>
                    <a:pt x="3105" y="3652"/>
                    <a:pt x="3105" y="3653"/>
                    <a:pt x="3105" y="3653"/>
                  </a:cubicBezTo>
                  <a:lnTo>
                    <a:pt x="3105" y="3653"/>
                  </a:lnTo>
                  <a:cubicBezTo>
                    <a:pt x="3128" y="3630"/>
                    <a:pt x="3150" y="3607"/>
                    <a:pt x="3196" y="3584"/>
                  </a:cubicBezTo>
                  <a:cubicBezTo>
                    <a:pt x="3242" y="3561"/>
                    <a:pt x="3287" y="3516"/>
                    <a:pt x="3310" y="3493"/>
                  </a:cubicBezTo>
                  <a:cubicBezTo>
                    <a:pt x="3379" y="3447"/>
                    <a:pt x="3424" y="3401"/>
                    <a:pt x="3493" y="3356"/>
                  </a:cubicBezTo>
                  <a:lnTo>
                    <a:pt x="3493" y="3356"/>
                  </a:lnTo>
                  <a:lnTo>
                    <a:pt x="3447" y="3401"/>
                  </a:lnTo>
                  <a:cubicBezTo>
                    <a:pt x="3607" y="3265"/>
                    <a:pt x="3767" y="3150"/>
                    <a:pt x="3949" y="3036"/>
                  </a:cubicBezTo>
                  <a:cubicBezTo>
                    <a:pt x="4132" y="2899"/>
                    <a:pt x="4315" y="2785"/>
                    <a:pt x="4474" y="2648"/>
                  </a:cubicBezTo>
                  <a:cubicBezTo>
                    <a:pt x="4474" y="2648"/>
                    <a:pt x="4474" y="2648"/>
                    <a:pt x="4497" y="2625"/>
                  </a:cubicBezTo>
                  <a:lnTo>
                    <a:pt x="4497" y="2625"/>
                  </a:lnTo>
                  <a:cubicBezTo>
                    <a:pt x="4497" y="2625"/>
                    <a:pt x="4497" y="2633"/>
                    <a:pt x="4493" y="2639"/>
                  </a:cubicBezTo>
                  <a:lnTo>
                    <a:pt x="4493" y="2639"/>
                  </a:lnTo>
                  <a:lnTo>
                    <a:pt x="4520" y="2625"/>
                  </a:lnTo>
                  <a:lnTo>
                    <a:pt x="4497" y="2625"/>
                  </a:lnTo>
                  <a:cubicBezTo>
                    <a:pt x="4634" y="2534"/>
                    <a:pt x="4771" y="2443"/>
                    <a:pt x="4908" y="2352"/>
                  </a:cubicBezTo>
                  <a:cubicBezTo>
                    <a:pt x="4976" y="2306"/>
                    <a:pt x="5045" y="2260"/>
                    <a:pt x="5113" y="2215"/>
                  </a:cubicBezTo>
                  <a:cubicBezTo>
                    <a:pt x="5182" y="2146"/>
                    <a:pt x="5273" y="2100"/>
                    <a:pt x="5342" y="2055"/>
                  </a:cubicBezTo>
                  <a:cubicBezTo>
                    <a:pt x="5638" y="1849"/>
                    <a:pt x="5958" y="1644"/>
                    <a:pt x="6277" y="1438"/>
                  </a:cubicBezTo>
                  <a:cubicBezTo>
                    <a:pt x="6437" y="1347"/>
                    <a:pt x="6597" y="1233"/>
                    <a:pt x="6780" y="1142"/>
                  </a:cubicBezTo>
                  <a:cubicBezTo>
                    <a:pt x="6939" y="1050"/>
                    <a:pt x="7099" y="982"/>
                    <a:pt x="7236" y="891"/>
                  </a:cubicBezTo>
                  <a:cubicBezTo>
                    <a:pt x="7327" y="845"/>
                    <a:pt x="7396" y="799"/>
                    <a:pt x="7487" y="754"/>
                  </a:cubicBezTo>
                  <a:cubicBezTo>
                    <a:pt x="7556" y="708"/>
                    <a:pt x="7647" y="662"/>
                    <a:pt x="7738" y="617"/>
                  </a:cubicBezTo>
                  <a:cubicBezTo>
                    <a:pt x="7898" y="548"/>
                    <a:pt x="8058" y="457"/>
                    <a:pt x="8240" y="389"/>
                  </a:cubicBezTo>
                  <a:cubicBezTo>
                    <a:pt x="8371" y="323"/>
                    <a:pt x="8501" y="279"/>
                    <a:pt x="8652" y="215"/>
                  </a:cubicBezTo>
                  <a:lnTo>
                    <a:pt x="8652" y="215"/>
                  </a:lnTo>
                  <a:cubicBezTo>
                    <a:pt x="8651" y="219"/>
                    <a:pt x="8651" y="223"/>
                    <a:pt x="8651" y="229"/>
                  </a:cubicBezTo>
                  <a:cubicBezTo>
                    <a:pt x="8651" y="221"/>
                    <a:pt x="8654" y="216"/>
                    <a:pt x="8658" y="213"/>
                  </a:cubicBezTo>
                  <a:lnTo>
                    <a:pt x="8658" y="213"/>
                  </a:lnTo>
                  <a:cubicBezTo>
                    <a:pt x="8662" y="211"/>
                    <a:pt x="8666" y="209"/>
                    <a:pt x="8670" y="207"/>
                  </a:cubicBezTo>
                  <a:lnTo>
                    <a:pt x="8670" y="207"/>
                  </a:lnTo>
                  <a:cubicBezTo>
                    <a:pt x="8678" y="206"/>
                    <a:pt x="8688" y="206"/>
                    <a:pt x="8697" y="206"/>
                  </a:cubicBezTo>
                  <a:cubicBezTo>
                    <a:pt x="8697" y="206"/>
                    <a:pt x="8720" y="183"/>
                    <a:pt x="8720" y="183"/>
                  </a:cubicBezTo>
                  <a:lnTo>
                    <a:pt x="8697" y="183"/>
                  </a:lnTo>
                  <a:cubicBezTo>
                    <a:pt x="8743" y="183"/>
                    <a:pt x="8765" y="160"/>
                    <a:pt x="8811" y="160"/>
                  </a:cubicBezTo>
                  <a:cubicBezTo>
                    <a:pt x="8857" y="137"/>
                    <a:pt x="8880" y="92"/>
                    <a:pt x="8857" y="46"/>
                  </a:cubicBezTo>
                  <a:cubicBezTo>
                    <a:pt x="8857" y="23"/>
                    <a:pt x="8811" y="0"/>
                    <a:pt x="8788" y="0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5"/>
            <p:cNvSpPr/>
            <p:nvPr/>
          </p:nvSpPr>
          <p:spPr>
            <a:xfrm>
              <a:off x="6973300" y="878825"/>
              <a:ext cx="136400" cy="95250"/>
            </a:xfrm>
            <a:custGeom>
              <a:avLst/>
              <a:gdLst/>
              <a:ahLst/>
              <a:cxnLst/>
              <a:rect l="l" t="t" r="r" b="b"/>
              <a:pathLst>
                <a:path w="5456" h="3810" extrusionOk="0">
                  <a:moveTo>
                    <a:pt x="1438" y="2443"/>
                  </a:moveTo>
                  <a:cubicBezTo>
                    <a:pt x="1438" y="2443"/>
                    <a:pt x="1424" y="2443"/>
                    <a:pt x="1418" y="2454"/>
                  </a:cubicBezTo>
                  <a:lnTo>
                    <a:pt x="1418" y="2454"/>
                  </a:lnTo>
                  <a:cubicBezTo>
                    <a:pt x="1424" y="2450"/>
                    <a:pt x="1431" y="2446"/>
                    <a:pt x="1438" y="2443"/>
                  </a:cubicBezTo>
                  <a:close/>
                  <a:moveTo>
                    <a:pt x="1938" y="2453"/>
                  </a:moveTo>
                  <a:cubicBezTo>
                    <a:pt x="1931" y="2457"/>
                    <a:pt x="1924" y="2461"/>
                    <a:pt x="1917" y="2466"/>
                  </a:cubicBezTo>
                  <a:cubicBezTo>
                    <a:pt x="1917" y="2466"/>
                    <a:pt x="1933" y="2466"/>
                    <a:pt x="1938" y="2453"/>
                  </a:cubicBezTo>
                  <a:close/>
                  <a:moveTo>
                    <a:pt x="5364" y="0"/>
                  </a:moveTo>
                  <a:cubicBezTo>
                    <a:pt x="5204" y="69"/>
                    <a:pt x="5044" y="160"/>
                    <a:pt x="4885" y="251"/>
                  </a:cubicBezTo>
                  <a:cubicBezTo>
                    <a:pt x="4793" y="320"/>
                    <a:pt x="4702" y="366"/>
                    <a:pt x="4611" y="411"/>
                  </a:cubicBezTo>
                  <a:cubicBezTo>
                    <a:pt x="4520" y="457"/>
                    <a:pt x="4428" y="503"/>
                    <a:pt x="4337" y="571"/>
                  </a:cubicBezTo>
                  <a:cubicBezTo>
                    <a:pt x="4177" y="662"/>
                    <a:pt x="3995" y="754"/>
                    <a:pt x="3835" y="845"/>
                  </a:cubicBezTo>
                  <a:cubicBezTo>
                    <a:pt x="3675" y="936"/>
                    <a:pt x="3492" y="1050"/>
                    <a:pt x="3333" y="1142"/>
                  </a:cubicBezTo>
                  <a:cubicBezTo>
                    <a:pt x="3173" y="1256"/>
                    <a:pt x="3013" y="1347"/>
                    <a:pt x="2853" y="1461"/>
                  </a:cubicBezTo>
                  <a:cubicBezTo>
                    <a:pt x="2693" y="1553"/>
                    <a:pt x="2534" y="1667"/>
                    <a:pt x="2374" y="1781"/>
                  </a:cubicBezTo>
                  <a:cubicBezTo>
                    <a:pt x="2283" y="1826"/>
                    <a:pt x="2214" y="1872"/>
                    <a:pt x="2123" y="1941"/>
                  </a:cubicBezTo>
                  <a:cubicBezTo>
                    <a:pt x="2054" y="1986"/>
                    <a:pt x="1986" y="2055"/>
                    <a:pt x="1895" y="2100"/>
                  </a:cubicBezTo>
                  <a:cubicBezTo>
                    <a:pt x="1735" y="2214"/>
                    <a:pt x="1575" y="2329"/>
                    <a:pt x="1415" y="2466"/>
                  </a:cubicBezTo>
                  <a:cubicBezTo>
                    <a:pt x="1415" y="2461"/>
                    <a:pt x="1416" y="2457"/>
                    <a:pt x="1418" y="2454"/>
                  </a:cubicBezTo>
                  <a:lnTo>
                    <a:pt x="1418" y="2454"/>
                  </a:lnTo>
                  <a:cubicBezTo>
                    <a:pt x="1379" y="2479"/>
                    <a:pt x="1340" y="2515"/>
                    <a:pt x="1301" y="2534"/>
                  </a:cubicBezTo>
                  <a:cubicBezTo>
                    <a:pt x="1164" y="2648"/>
                    <a:pt x="1027" y="2739"/>
                    <a:pt x="890" y="2854"/>
                  </a:cubicBezTo>
                  <a:cubicBezTo>
                    <a:pt x="890" y="2854"/>
                    <a:pt x="867" y="2876"/>
                    <a:pt x="867" y="2876"/>
                  </a:cubicBezTo>
                  <a:cubicBezTo>
                    <a:pt x="867" y="2876"/>
                    <a:pt x="867" y="2876"/>
                    <a:pt x="867" y="2854"/>
                  </a:cubicBezTo>
                  <a:cubicBezTo>
                    <a:pt x="708" y="2991"/>
                    <a:pt x="548" y="3105"/>
                    <a:pt x="388" y="3242"/>
                  </a:cubicBezTo>
                  <a:cubicBezTo>
                    <a:pt x="411" y="3219"/>
                    <a:pt x="411" y="3219"/>
                    <a:pt x="434" y="3196"/>
                  </a:cubicBezTo>
                  <a:lnTo>
                    <a:pt x="434" y="3196"/>
                  </a:lnTo>
                  <a:cubicBezTo>
                    <a:pt x="388" y="3242"/>
                    <a:pt x="342" y="3264"/>
                    <a:pt x="297" y="3310"/>
                  </a:cubicBezTo>
                  <a:cubicBezTo>
                    <a:pt x="251" y="3356"/>
                    <a:pt x="206" y="3379"/>
                    <a:pt x="137" y="3424"/>
                  </a:cubicBezTo>
                  <a:cubicBezTo>
                    <a:pt x="91" y="3470"/>
                    <a:pt x="69" y="3516"/>
                    <a:pt x="46" y="3561"/>
                  </a:cubicBezTo>
                  <a:cubicBezTo>
                    <a:pt x="0" y="3630"/>
                    <a:pt x="23" y="3721"/>
                    <a:pt x="69" y="3767"/>
                  </a:cubicBezTo>
                  <a:cubicBezTo>
                    <a:pt x="99" y="3797"/>
                    <a:pt x="135" y="3810"/>
                    <a:pt x="171" y="3810"/>
                  </a:cubicBezTo>
                  <a:cubicBezTo>
                    <a:pt x="215" y="3810"/>
                    <a:pt x="259" y="3792"/>
                    <a:pt x="297" y="3767"/>
                  </a:cubicBezTo>
                  <a:cubicBezTo>
                    <a:pt x="297" y="3767"/>
                    <a:pt x="297" y="3744"/>
                    <a:pt x="297" y="3744"/>
                  </a:cubicBezTo>
                  <a:cubicBezTo>
                    <a:pt x="320" y="3744"/>
                    <a:pt x="342" y="3721"/>
                    <a:pt x="365" y="3721"/>
                  </a:cubicBezTo>
                  <a:cubicBezTo>
                    <a:pt x="411" y="3675"/>
                    <a:pt x="457" y="3652"/>
                    <a:pt x="502" y="3607"/>
                  </a:cubicBezTo>
                  <a:cubicBezTo>
                    <a:pt x="571" y="3561"/>
                    <a:pt x="639" y="3493"/>
                    <a:pt x="685" y="3447"/>
                  </a:cubicBezTo>
                  <a:cubicBezTo>
                    <a:pt x="822" y="3333"/>
                    <a:pt x="959" y="3219"/>
                    <a:pt x="1096" y="3127"/>
                  </a:cubicBezTo>
                  <a:cubicBezTo>
                    <a:pt x="1392" y="2899"/>
                    <a:pt x="1666" y="2671"/>
                    <a:pt x="1940" y="2443"/>
                  </a:cubicBezTo>
                  <a:lnTo>
                    <a:pt x="1940" y="2443"/>
                  </a:lnTo>
                  <a:cubicBezTo>
                    <a:pt x="1940" y="2447"/>
                    <a:pt x="1940" y="2450"/>
                    <a:pt x="1938" y="2453"/>
                  </a:cubicBezTo>
                  <a:lnTo>
                    <a:pt x="1938" y="2453"/>
                  </a:lnTo>
                  <a:cubicBezTo>
                    <a:pt x="2046" y="2386"/>
                    <a:pt x="2153" y="2300"/>
                    <a:pt x="2260" y="2214"/>
                  </a:cubicBezTo>
                  <a:cubicBezTo>
                    <a:pt x="2368" y="2128"/>
                    <a:pt x="2475" y="2042"/>
                    <a:pt x="2602" y="1956"/>
                  </a:cubicBezTo>
                  <a:lnTo>
                    <a:pt x="2602" y="1956"/>
                  </a:lnTo>
                  <a:cubicBezTo>
                    <a:pt x="2602" y="1958"/>
                    <a:pt x="2602" y="1961"/>
                    <a:pt x="2602" y="1963"/>
                  </a:cubicBezTo>
                  <a:cubicBezTo>
                    <a:pt x="2602" y="1960"/>
                    <a:pt x="2603" y="1957"/>
                    <a:pt x="2603" y="1955"/>
                  </a:cubicBezTo>
                  <a:lnTo>
                    <a:pt x="2603" y="1955"/>
                  </a:lnTo>
                  <a:cubicBezTo>
                    <a:pt x="2611" y="1950"/>
                    <a:pt x="2618" y="1945"/>
                    <a:pt x="2625" y="1941"/>
                  </a:cubicBezTo>
                  <a:cubicBezTo>
                    <a:pt x="2762" y="1826"/>
                    <a:pt x="2922" y="1712"/>
                    <a:pt x="3082" y="1598"/>
                  </a:cubicBezTo>
                  <a:cubicBezTo>
                    <a:pt x="3241" y="1484"/>
                    <a:pt x="3378" y="1370"/>
                    <a:pt x="3538" y="1256"/>
                  </a:cubicBezTo>
                  <a:cubicBezTo>
                    <a:pt x="3721" y="1142"/>
                    <a:pt x="3880" y="1028"/>
                    <a:pt x="4040" y="913"/>
                  </a:cubicBezTo>
                  <a:cubicBezTo>
                    <a:pt x="4131" y="845"/>
                    <a:pt x="4200" y="799"/>
                    <a:pt x="4291" y="754"/>
                  </a:cubicBezTo>
                  <a:cubicBezTo>
                    <a:pt x="4383" y="685"/>
                    <a:pt x="4451" y="640"/>
                    <a:pt x="4542" y="571"/>
                  </a:cubicBezTo>
                  <a:cubicBezTo>
                    <a:pt x="4679" y="480"/>
                    <a:pt x="4839" y="388"/>
                    <a:pt x="4999" y="320"/>
                  </a:cubicBezTo>
                  <a:cubicBezTo>
                    <a:pt x="5136" y="229"/>
                    <a:pt x="5273" y="160"/>
                    <a:pt x="5410" y="92"/>
                  </a:cubicBezTo>
                  <a:cubicBezTo>
                    <a:pt x="5433" y="69"/>
                    <a:pt x="5455" y="46"/>
                    <a:pt x="5433" y="23"/>
                  </a:cubicBezTo>
                  <a:cubicBezTo>
                    <a:pt x="5433" y="0"/>
                    <a:pt x="5410" y="0"/>
                    <a:pt x="5387" y="0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5"/>
            <p:cNvSpPr/>
            <p:nvPr/>
          </p:nvSpPr>
          <p:spPr>
            <a:xfrm>
              <a:off x="6964725" y="973550"/>
              <a:ext cx="6875" cy="6875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38" y="0"/>
                  </a:moveTo>
                  <a:cubicBezTo>
                    <a:pt x="69" y="0"/>
                    <a:pt x="1" y="69"/>
                    <a:pt x="1" y="137"/>
                  </a:cubicBezTo>
                  <a:cubicBezTo>
                    <a:pt x="1" y="206"/>
                    <a:pt x="69" y="274"/>
                    <a:pt x="138" y="274"/>
                  </a:cubicBezTo>
                  <a:cubicBezTo>
                    <a:pt x="206" y="274"/>
                    <a:pt x="275" y="229"/>
                    <a:pt x="275" y="137"/>
                  </a:cubicBezTo>
                  <a:cubicBezTo>
                    <a:pt x="275" y="69"/>
                    <a:pt x="229" y="0"/>
                    <a:pt x="138" y="0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5"/>
            <p:cNvSpPr/>
            <p:nvPr/>
          </p:nvSpPr>
          <p:spPr>
            <a:xfrm>
              <a:off x="6958450" y="982675"/>
              <a:ext cx="3450" cy="2875"/>
            </a:xfrm>
            <a:custGeom>
              <a:avLst/>
              <a:gdLst/>
              <a:ahLst/>
              <a:cxnLst/>
              <a:rect l="l" t="t" r="r" b="b"/>
              <a:pathLst>
                <a:path w="138" h="115" extrusionOk="0">
                  <a:moveTo>
                    <a:pt x="69" y="1"/>
                  </a:moveTo>
                  <a:cubicBezTo>
                    <a:pt x="46" y="1"/>
                    <a:pt x="1" y="23"/>
                    <a:pt x="1" y="46"/>
                  </a:cubicBezTo>
                  <a:cubicBezTo>
                    <a:pt x="1" y="92"/>
                    <a:pt x="46" y="115"/>
                    <a:pt x="69" y="115"/>
                  </a:cubicBezTo>
                  <a:cubicBezTo>
                    <a:pt x="115" y="115"/>
                    <a:pt x="138" y="92"/>
                    <a:pt x="138" y="46"/>
                  </a:cubicBezTo>
                  <a:cubicBezTo>
                    <a:pt x="138" y="23"/>
                    <a:pt x="115" y="1"/>
                    <a:pt x="69" y="1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5"/>
            <p:cNvSpPr/>
            <p:nvPr/>
          </p:nvSpPr>
          <p:spPr>
            <a:xfrm>
              <a:off x="6646325" y="1013500"/>
              <a:ext cx="239100" cy="261025"/>
            </a:xfrm>
            <a:custGeom>
              <a:avLst/>
              <a:gdLst/>
              <a:ahLst/>
              <a:cxnLst/>
              <a:rect l="l" t="t" r="r" b="b"/>
              <a:pathLst>
                <a:path w="9564" h="10441" extrusionOk="0">
                  <a:moveTo>
                    <a:pt x="1681" y="8480"/>
                  </a:moveTo>
                  <a:lnTo>
                    <a:pt x="1681" y="8480"/>
                  </a:lnTo>
                  <a:cubicBezTo>
                    <a:pt x="1681" y="8480"/>
                    <a:pt x="1681" y="8480"/>
                    <a:pt x="1681" y="8480"/>
                  </a:cubicBezTo>
                  <a:lnTo>
                    <a:pt x="1681" y="8480"/>
                  </a:lnTo>
                  <a:cubicBezTo>
                    <a:pt x="1681" y="8480"/>
                    <a:pt x="1681" y="8480"/>
                    <a:pt x="1681" y="8480"/>
                  </a:cubicBezTo>
                  <a:close/>
                  <a:moveTo>
                    <a:pt x="9473" y="0"/>
                  </a:moveTo>
                  <a:cubicBezTo>
                    <a:pt x="9450" y="0"/>
                    <a:pt x="9427" y="0"/>
                    <a:pt x="9427" y="23"/>
                  </a:cubicBezTo>
                  <a:cubicBezTo>
                    <a:pt x="9267" y="137"/>
                    <a:pt x="9130" y="274"/>
                    <a:pt x="8971" y="388"/>
                  </a:cubicBezTo>
                  <a:cubicBezTo>
                    <a:pt x="8719" y="571"/>
                    <a:pt x="8491" y="731"/>
                    <a:pt x="8240" y="913"/>
                  </a:cubicBezTo>
                  <a:cubicBezTo>
                    <a:pt x="8172" y="959"/>
                    <a:pt x="8103" y="1027"/>
                    <a:pt x="8035" y="1073"/>
                  </a:cubicBezTo>
                  <a:cubicBezTo>
                    <a:pt x="7943" y="1141"/>
                    <a:pt x="7875" y="1210"/>
                    <a:pt x="7806" y="1256"/>
                  </a:cubicBezTo>
                  <a:cubicBezTo>
                    <a:pt x="7647" y="1370"/>
                    <a:pt x="7510" y="1507"/>
                    <a:pt x="7373" y="1621"/>
                  </a:cubicBezTo>
                  <a:cubicBezTo>
                    <a:pt x="7304" y="1689"/>
                    <a:pt x="7236" y="1758"/>
                    <a:pt x="7167" y="1826"/>
                  </a:cubicBezTo>
                  <a:cubicBezTo>
                    <a:pt x="7099" y="1872"/>
                    <a:pt x="7008" y="1940"/>
                    <a:pt x="6939" y="2009"/>
                  </a:cubicBezTo>
                  <a:cubicBezTo>
                    <a:pt x="6871" y="2077"/>
                    <a:pt x="6802" y="2123"/>
                    <a:pt x="6734" y="2191"/>
                  </a:cubicBezTo>
                  <a:cubicBezTo>
                    <a:pt x="6688" y="2260"/>
                    <a:pt x="6620" y="2306"/>
                    <a:pt x="6551" y="2374"/>
                  </a:cubicBezTo>
                  <a:cubicBezTo>
                    <a:pt x="6277" y="2625"/>
                    <a:pt x="5980" y="2876"/>
                    <a:pt x="5729" y="3150"/>
                  </a:cubicBezTo>
                  <a:cubicBezTo>
                    <a:pt x="5592" y="3287"/>
                    <a:pt x="5478" y="3424"/>
                    <a:pt x="5341" y="3561"/>
                  </a:cubicBezTo>
                  <a:cubicBezTo>
                    <a:pt x="5204" y="3721"/>
                    <a:pt x="5067" y="3858"/>
                    <a:pt x="4953" y="3995"/>
                  </a:cubicBezTo>
                  <a:cubicBezTo>
                    <a:pt x="4816" y="4132"/>
                    <a:pt x="4702" y="4268"/>
                    <a:pt x="4565" y="4405"/>
                  </a:cubicBezTo>
                  <a:cubicBezTo>
                    <a:pt x="4451" y="4542"/>
                    <a:pt x="4314" y="4679"/>
                    <a:pt x="4200" y="4816"/>
                  </a:cubicBezTo>
                  <a:cubicBezTo>
                    <a:pt x="3949" y="5113"/>
                    <a:pt x="3675" y="5410"/>
                    <a:pt x="3424" y="5706"/>
                  </a:cubicBezTo>
                  <a:cubicBezTo>
                    <a:pt x="3310" y="5843"/>
                    <a:pt x="3173" y="5980"/>
                    <a:pt x="3059" y="6117"/>
                  </a:cubicBezTo>
                  <a:cubicBezTo>
                    <a:pt x="3013" y="6209"/>
                    <a:pt x="2945" y="6277"/>
                    <a:pt x="2876" y="6346"/>
                  </a:cubicBezTo>
                  <a:lnTo>
                    <a:pt x="2694" y="6574"/>
                  </a:lnTo>
                  <a:cubicBezTo>
                    <a:pt x="2465" y="6871"/>
                    <a:pt x="2214" y="7167"/>
                    <a:pt x="1963" y="7464"/>
                  </a:cubicBezTo>
                  <a:cubicBezTo>
                    <a:pt x="1849" y="7624"/>
                    <a:pt x="1735" y="7784"/>
                    <a:pt x="1621" y="7943"/>
                  </a:cubicBezTo>
                  <a:cubicBezTo>
                    <a:pt x="1507" y="8080"/>
                    <a:pt x="1393" y="8240"/>
                    <a:pt x="1278" y="8377"/>
                  </a:cubicBezTo>
                  <a:cubicBezTo>
                    <a:pt x="1073" y="8674"/>
                    <a:pt x="845" y="8948"/>
                    <a:pt x="662" y="9267"/>
                  </a:cubicBezTo>
                  <a:cubicBezTo>
                    <a:pt x="639" y="9313"/>
                    <a:pt x="616" y="9359"/>
                    <a:pt x="571" y="9404"/>
                  </a:cubicBezTo>
                  <a:cubicBezTo>
                    <a:pt x="548" y="9450"/>
                    <a:pt x="525" y="9473"/>
                    <a:pt x="525" y="9518"/>
                  </a:cubicBezTo>
                  <a:cubicBezTo>
                    <a:pt x="480" y="9610"/>
                    <a:pt x="411" y="9678"/>
                    <a:pt x="365" y="9769"/>
                  </a:cubicBezTo>
                  <a:cubicBezTo>
                    <a:pt x="320" y="9838"/>
                    <a:pt x="274" y="9906"/>
                    <a:pt x="228" y="9975"/>
                  </a:cubicBezTo>
                  <a:cubicBezTo>
                    <a:pt x="206" y="10020"/>
                    <a:pt x="183" y="10043"/>
                    <a:pt x="183" y="10089"/>
                  </a:cubicBezTo>
                  <a:cubicBezTo>
                    <a:pt x="160" y="10112"/>
                    <a:pt x="160" y="10135"/>
                    <a:pt x="137" y="10157"/>
                  </a:cubicBezTo>
                  <a:cubicBezTo>
                    <a:pt x="114" y="10157"/>
                    <a:pt x="91" y="10157"/>
                    <a:pt x="69" y="10180"/>
                  </a:cubicBezTo>
                  <a:cubicBezTo>
                    <a:pt x="69" y="10203"/>
                    <a:pt x="69" y="10203"/>
                    <a:pt x="46" y="10203"/>
                  </a:cubicBezTo>
                  <a:cubicBezTo>
                    <a:pt x="23" y="10249"/>
                    <a:pt x="0" y="10272"/>
                    <a:pt x="23" y="10340"/>
                  </a:cubicBezTo>
                  <a:cubicBezTo>
                    <a:pt x="23" y="10386"/>
                    <a:pt x="69" y="10431"/>
                    <a:pt x="137" y="10431"/>
                  </a:cubicBezTo>
                  <a:cubicBezTo>
                    <a:pt x="151" y="10438"/>
                    <a:pt x="166" y="10441"/>
                    <a:pt x="182" y="10441"/>
                  </a:cubicBezTo>
                  <a:cubicBezTo>
                    <a:pt x="221" y="10441"/>
                    <a:pt x="265" y="10425"/>
                    <a:pt x="297" y="10408"/>
                  </a:cubicBezTo>
                  <a:cubicBezTo>
                    <a:pt x="343" y="10386"/>
                    <a:pt x="365" y="10363"/>
                    <a:pt x="388" y="10340"/>
                  </a:cubicBezTo>
                  <a:cubicBezTo>
                    <a:pt x="388" y="10317"/>
                    <a:pt x="411" y="10317"/>
                    <a:pt x="411" y="10294"/>
                  </a:cubicBezTo>
                  <a:cubicBezTo>
                    <a:pt x="434" y="10272"/>
                    <a:pt x="434" y="10249"/>
                    <a:pt x="457" y="10226"/>
                  </a:cubicBezTo>
                  <a:cubicBezTo>
                    <a:pt x="480" y="10180"/>
                    <a:pt x="525" y="10135"/>
                    <a:pt x="548" y="10066"/>
                  </a:cubicBezTo>
                  <a:cubicBezTo>
                    <a:pt x="594" y="10020"/>
                    <a:pt x="639" y="9975"/>
                    <a:pt x="685" y="9906"/>
                  </a:cubicBezTo>
                  <a:cubicBezTo>
                    <a:pt x="708" y="9861"/>
                    <a:pt x="753" y="9792"/>
                    <a:pt x="799" y="9724"/>
                  </a:cubicBezTo>
                  <a:cubicBezTo>
                    <a:pt x="845" y="9678"/>
                    <a:pt x="868" y="9610"/>
                    <a:pt x="913" y="9564"/>
                  </a:cubicBezTo>
                  <a:cubicBezTo>
                    <a:pt x="959" y="9495"/>
                    <a:pt x="1005" y="9404"/>
                    <a:pt x="1050" y="9336"/>
                  </a:cubicBezTo>
                  <a:cubicBezTo>
                    <a:pt x="1096" y="9267"/>
                    <a:pt x="1141" y="9199"/>
                    <a:pt x="1187" y="9130"/>
                  </a:cubicBezTo>
                  <a:cubicBezTo>
                    <a:pt x="1233" y="9062"/>
                    <a:pt x="1278" y="9016"/>
                    <a:pt x="1324" y="8948"/>
                  </a:cubicBezTo>
                  <a:lnTo>
                    <a:pt x="1324" y="8948"/>
                  </a:lnTo>
                  <a:lnTo>
                    <a:pt x="1301" y="8971"/>
                  </a:lnTo>
                  <a:cubicBezTo>
                    <a:pt x="1347" y="8925"/>
                    <a:pt x="1393" y="8879"/>
                    <a:pt x="1438" y="8811"/>
                  </a:cubicBezTo>
                  <a:cubicBezTo>
                    <a:pt x="1461" y="8788"/>
                    <a:pt x="1484" y="8765"/>
                    <a:pt x="1507" y="8719"/>
                  </a:cubicBezTo>
                  <a:cubicBezTo>
                    <a:pt x="1550" y="8654"/>
                    <a:pt x="1615" y="8567"/>
                    <a:pt x="1681" y="8480"/>
                  </a:cubicBezTo>
                  <a:lnTo>
                    <a:pt x="1681" y="8480"/>
                  </a:lnTo>
                  <a:cubicBezTo>
                    <a:pt x="1672" y="8491"/>
                    <a:pt x="1666" y="8503"/>
                    <a:pt x="1666" y="8514"/>
                  </a:cubicBezTo>
                  <a:cubicBezTo>
                    <a:pt x="1666" y="8514"/>
                    <a:pt x="1689" y="8492"/>
                    <a:pt x="1689" y="8469"/>
                  </a:cubicBezTo>
                  <a:lnTo>
                    <a:pt x="1689" y="8469"/>
                  </a:lnTo>
                  <a:cubicBezTo>
                    <a:pt x="1686" y="8473"/>
                    <a:pt x="1683" y="8476"/>
                    <a:pt x="1681" y="8480"/>
                  </a:cubicBezTo>
                  <a:lnTo>
                    <a:pt x="1681" y="8480"/>
                  </a:lnTo>
                  <a:cubicBezTo>
                    <a:pt x="1684" y="8476"/>
                    <a:pt x="1686" y="8472"/>
                    <a:pt x="1689" y="8468"/>
                  </a:cubicBezTo>
                  <a:lnTo>
                    <a:pt x="1689" y="8468"/>
                  </a:lnTo>
                  <a:cubicBezTo>
                    <a:pt x="1689" y="8469"/>
                    <a:pt x="1689" y="8469"/>
                    <a:pt x="1689" y="8469"/>
                  </a:cubicBezTo>
                  <a:lnTo>
                    <a:pt x="1689" y="8469"/>
                  </a:lnTo>
                  <a:cubicBezTo>
                    <a:pt x="1696" y="8462"/>
                    <a:pt x="1703" y="8455"/>
                    <a:pt x="1710" y="8447"/>
                  </a:cubicBezTo>
                  <a:lnTo>
                    <a:pt x="1710" y="8447"/>
                  </a:lnTo>
                  <a:cubicBezTo>
                    <a:pt x="1689" y="8468"/>
                    <a:pt x="1689" y="8469"/>
                    <a:pt x="1689" y="8491"/>
                  </a:cubicBezTo>
                  <a:cubicBezTo>
                    <a:pt x="1826" y="8309"/>
                    <a:pt x="1963" y="8103"/>
                    <a:pt x="2100" y="7921"/>
                  </a:cubicBezTo>
                  <a:cubicBezTo>
                    <a:pt x="2214" y="7784"/>
                    <a:pt x="2328" y="7647"/>
                    <a:pt x="2420" y="7510"/>
                  </a:cubicBezTo>
                  <a:cubicBezTo>
                    <a:pt x="2557" y="7373"/>
                    <a:pt x="2671" y="7213"/>
                    <a:pt x="2808" y="7076"/>
                  </a:cubicBezTo>
                  <a:cubicBezTo>
                    <a:pt x="2922" y="6916"/>
                    <a:pt x="3036" y="6779"/>
                    <a:pt x="3173" y="6619"/>
                  </a:cubicBezTo>
                  <a:cubicBezTo>
                    <a:pt x="3219" y="6551"/>
                    <a:pt x="3287" y="6460"/>
                    <a:pt x="3356" y="6391"/>
                  </a:cubicBezTo>
                  <a:cubicBezTo>
                    <a:pt x="3401" y="6323"/>
                    <a:pt x="3470" y="6254"/>
                    <a:pt x="3515" y="6186"/>
                  </a:cubicBezTo>
                  <a:cubicBezTo>
                    <a:pt x="3789" y="5889"/>
                    <a:pt x="4040" y="5592"/>
                    <a:pt x="4291" y="5296"/>
                  </a:cubicBezTo>
                  <a:cubicBezTo>
                    <a:pt x="4405" y="5159"/>
                    <a:pt x="4542" y="4999"/>
                    <a:pt x="4657" y="4862"/>
                  </a:cubicBezTo>
                  <a:cubicBezTo>
                    <a:pt x="4771" y="4725"/>
                    <a:pt x="4908" y="4588"/>
                    <a:pt x="5022" y="4451"/>
                  </a:cubicBezTo>
                  <a:cubicBezTo>
                    <a:pt x="5273" y="4154"/>
                    <a:pt x="5547" y="3880"/>
                    <a:pt x="5798" y="3607"/>
                  </a:cubicBezTo>
                  <a:cubicBezTo>
                    <a:pt x="5912" y="3470"/>
                    <a:pt x="6049" y="3333"/>
                    <a:pt x="6163" y="3196"/>
                  </a:cubicBezTo>
                  <a:cubicBezTo>
                    <a:pt x="6300" y="3059"/>
                    <a:pt x="6437" y="2922"/>
                    <a:pt x="6574" y="2785"/>
                  </a:cubicBezTo>
                  <a:cubicBezTo>
                    <a:pt x="6711" y="2648"/>
                    <a:pt x="6848" y="2534"/>
                    <a:pt x="6985" y="2397"/>
                  </a:cubicBezTo>
                  <a:cubicBezTo>
                    <a:pt x="7099" y="2283"/>
                    <a:pt x="7259" y="2146"/>
                    <a:pt x="7373" y="2009"/>
                  </a:cubicBezTo>
                  <a:cubicBezTo>
                    <a:pt x="7510" y="1895"/>
                    <a:pt x="7647" y="1758"/>
                    <a:pt x="7784" y="1621"/>
                  </a:cubicBezTo>
                  <a:cubicBezTo>
                    <a:pt x="7921" y="1484"/>
                    <a:pt x="8058" y="1370"/>
                    <a:pt x="8194" y="1233"/>
                  </a:cubicBezTo>
                  <a:cubicBezTo>
                    <a:pt x="8309" y="1141"/>
                    <a:pt x="8423" y="1050"/>
                    <a:pt x="8537" y="959"/>
                  </a:cubicBezTo>
                  <a:cubicBezTo>
                    <a:pt x="8651" y="868"/>
                    <a:pt x="8742" y="776"/>
                    <a:pt x="8856" y="685"/>
                  </a:cubicBezTo>
                  <a:cubicBezTo>
                    <a:pt x="8971" y="594"/>
                    <a:pt x="9085" y="502"/>
                    <a:pt x="9199" y="411"/>
                  </a:cubicBezTo>
                  <a:cubicBezTo>
                    <a:pt x="9313" y="320"/>
                    <a:pt x="9427" y="228"/>
                    <a:pt x="9541" y="137"/>
                  </a:cubicBezTo>
                  <a:cubicBezTo>
                    <a:pt x="9564" y="91"/>
                    <a:pt x="9564" y="46"/>
                    <a:pt x="9541" y="23"/>
                  </a:cubicBezTo>
                  <a:cubicBezTo>
                    <a:pt x="9518" y="0"/>
                    <a:pt x="9496" y="0"/>
                    <a:pt x="9473" y="0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5"/>
            <p:cNvSpPr/>
            <p:nvPr/>
          </p:nvSpPr>
          <p:spPr>
            <a:xfrm>
              <a:off x="6680550" y="1003800"/>
              <a:ext cx="200325" cy="218825"/>
            </a:xfrm>
            <a:custGeom>
              <a:avLst/>
              <a:gdLst/>
              <a:ahLst/>
              <a:cxnLst/>
              <a:rect l="l" t="t" r="r" b="b"/>
              <a:pathLst>
                <a:path w="8013" h="8753" extrusionOk="0">
                  <a:moveTo>
                    <a:pt x="868" y="7350"/>
                  </a:moveTo>
                  <a:lnTo>
                    <a:pt x="845" y="7373"/>
                  </a:lnTo>
                  <a:lnTo>
                    <a:pt x="868" y="7373"/>
                  </a:lnTo>
                  <a:cubicBezTo>
                    <a:pt x="868" y="7373"/>
                    <a:pt x="868" y="7373"/>
                    <a:pt x="868" y="7350"/>
                  </a:cubicBezTo>
                  <a:close/>
                  <a:moveTo>
                    <a:pt x="7716" y="0"/>
                  </a:moveTo>
                  <a:cubicBezTo>
                    <a:pt x="7647" y="0"/>
                    <a:pt x="7579" y="23"/>
                    <a:pt x="7533" y="69"/>
                  </a:cubicBezTo>
                  <a:cubicBezTo>
                    <a:pt x="7442" y="137"/>
                    <a:pt x="7350" y="228"/>
                    <a:pt x="7259" y="320"/>
                  </a:cubicBezTo>
                  <a:lnTo>
                    <a:pt x="7099" y="457"/>
                  </a:lnTo>
                  <a:cubicBezTo>
                    <a:pt x="7077" y="479"/>
                    <a:pt x="7031" y="502"/>
                    <a:pt x="7008" y="525"/>
                  </a:cubicBezTo>
                  <a:cubicBezTo>
                    <a:pt x="6985" y="525"/>
                    <a:pt x="6940" y="525"/>
                    <a:pt x="6894" y="548"/>
                  </a:cubicBezTo>
                  <a:cubicBezTo>
                    <a:pt x="6825" y="594"/>
                    <a:pt x="6780" y="662"/>
                    <a:pt x="6711" y="731"/>
                  </a:cubicBezTo>
                  <a:cubicBezTo>
                    <a:pt x="6666" y="776"/>
                    <a:pt x="6620" y="845"/>
                    <a:pt x="6552" y="890"/>
                  </a:cubicBezTo>
                  <a:cubicBezTo>
                    <a:pt x="6483" y="982"/>
                    <a:pt x="6415" y="1050"/>
                    <a:pt x="6346" y="1141"/>
                  </a:cubicBezTo>
                  <a:cubicBezTo>
                    <a:pt x="6209" y="1278"/>
                    <a:pt x="6072" y="1415"/>
                    <a:pt x="5958" y="1552"/>
                  </a:cubicBezTo>
                  <a:cubicBezTo>
                    <a:pt x="5798" y="1712"/>
                    <a:pt x="5661" y="1872"/>
                    <a:pt x="5524" y="2032"/>
                  </a:cubicBezTo>
                  <a:cubicBezTo>
                    <a:pt x="5456" y="2100"/>
                    <a:pt x="5387" y="2169"/>
                    <a:pt x="5319" y="2237"/>
                  </a:cubicBezTo>
                  <a:cubicBezTo>
                    <a:pt x="5159" y="2397"/>
                    <a:pt x="5022" y="2534"/>
                    <a:pt x="4885" y="2671"/>
                  </a:cubicBezTo>
                  <a:cubicBezTo>
                    <a:pt x="4726" y="2830"/>
                    <a:pt x="4566" y="2967"/>
                    <a:pt x="4429" y="3127"/>
                  </a:cubicBezTo>
                  <a:cubicBezTo>
                    <a:pt x="4360" y="3196"/>
                    <a:pt x="4292" y="3264"/>
                    <a:pt x="4223" y="3333"/>
                  </a:cubicBezTo>
                  <a:cubicBezTo>
                    <a:pt x="4132" y="3424"/>
                    <a:pt x="4064" y="3492"/>
                    <a:pt x="3972" y="3584"/>
                  </a:cubicBezTo>
                  <a:cubicBezTo>
                    <a:pt x="3904" y="3675"/>
                    <a:pt x="3813" y="3766"/>
                    <a:pt x="3721" y="3858"/>
                  </a:cubicBezTo>
                  <a:cubicBezTo>
                    <a:pt x="3630" y="3972"/>
                    <a:pt x="3539" y="4063"/>
                    <a:pt x="3447" y="4177"/>
                  </a:cubicBezTo>
                  <a:cubicBezTo>
                    <a:pt x="3379" y="4268"/>
                    <a:pt x="3288" y="4360"/>
                    <a:pt x="3219" y="4474"/>
                  </a:cubicBezTo>
                  <a:cubicBezTo>
                    <a:pt x="3173" y="4520"/>
                    <a:pt x="3128" y="4565"/>
                    <a:pt x="3082" y="4611"/>
                  </a:cubicBezTo>
                  <a:cubicBezTo>
                    <a:pt x="3082" y="4634"/>
                    <a:pt x="3059" y="4634"/>
                    <a:pt x="3059" y="4656"/>
                  </a:cubicBezTo>
                  <a:cubicBezTo>
                    <a:pt x="2991" y="4748"/>
                    <a:pt x="2900" y="4816"/>
                    <a:pt x="2831" y="4908"/>
                  </a:cubicBezTo>
                  <a:cubicBezTo>
                    <a:pt x="2740" y="4999"/>
                    <a:pt x="2648" y="5090"/>
                    <a:pt x="2580" y="5204"/>
                  </a:cubicBezTo>
                  <a:cubicBezTo>
                    <a:pt x="2489" y="5296"/>
                    <a:pt x="2420" y="5387"/>
                    <a:pt x="2329" y="5501"/>
                  </a:cubicBezTo>
                  <a:cubicBezTo>
                    <a:pt x="2283" y="5547"/>
                    <a:pt x="2260" y="5592"/>
                    <a:pt x="2215" y="5638"/>
                  </a:cubicBezTo>
                  <a:cubicBezTo>
                    <a:pt x="2192" y="5661"/>
                    <a:pt x="2169" y="5684"/>
                    <a:pt x="2169" y="5706"/>
                  </a:cubicBezTo>
                  <a:cubicBezTo>
                    <a:pt x="2146" y="5729"/>
                    <a:pt x="2146" y="5752"/>
                    <a:pt x="2123" y="5752"/>
                  </a:cubicBezTo>
                  <a:cubicBezTo>
                    <a:pt x="2101" y="5775"/>
                    <a:pt x="2101" y="5775"/>
                    <a:pt x="2101" y="5798"/>
                  </a:cubicBezTo>
                  <a:cubicBezTo>
                    <a:pt x="2078" y="5821"/>
                    <a:pt x="2078" y="5821"/>
                    <a:pt x="2078" y="5843"/>
                  </a:cubicBezTo>
                  <a:cubicBezTo>
                    <a:pt x="2055" y="5866"/>
                    <a:pt x="2055" y="5866"/>
                    <a:pt x="2032" y="5889"/>
                  </a:cubicBezTo>
                  <a:cubicBezTo>
                    <a:pt x="2009" y="5912"/>
                    <a:pt x="1987" y="5935"/>
                    <a:pt x="1964" y="5980"/>
                  </a:cubicBezTo>
                  <a:cubicBezTo>
                    <a:pt x="1918" y="6026"/>
                    <a:pt x="1872" y="6072"/>
                    <a:pt x="1827" y="6140"/>
                  </a:cubicBezTo>
                  <a:cubicBezTo>
                    <a:pt x="1713" y="6277"/>
                    <a:pt x="1598" y="6414"/>
                    <a:pt x="1462" y="6574"/>
                  </a:cubicBezTo>
                  <a:cubicBezTo>
                    <a:pt x="1370" y="6688"/>
                    <a:pt x="1256" y="6825"/>
                    <a:pt x="1165" y="6962"/>
                  </a:cubicBezTo>
                  <a:cubicBezTo>
                    <a:pt x="1074" y="7099"/>
                    <a:pt x="959" y="7236"/>
                    <a:pt x="868" y="7373"/>
                  </a:cubicBezTo>
                  <a:cubicBezTo>
                    <a:pt x="845" y="7373"/>
                    <a:pt x="845" y="7373"/>
                    <a:pt x="845" y="7396"/>
                  </a:cubicBezTo>
                  <a:cubicBezTo>
                    <a:pt x="708" y="7578"/>
                    <a:pt x="549" y="7784"/>
                    <a:pt x="412" y="7966"/>
                  </a:cubicBezTo>
                  <a:cubicBezTo>
                    <a:pt x="320" y="8080"/>
                    <a:pt x="275" y="8172"/>
                    <a:pt x="206" y="8263"/>
                  </a:cubicBezTo>
                  <a:cubicBezTo>
                    <a:pt x="138" y="8354"/>
                    <a:pt x="46" y="8445"/>
                    <a:pt x="24" y="8582"/>
                  </a:cubicBezTo>
                  <a:cubicBezTo>
                    <a:pt x="1" y="8628"/>
                    <a:pt x="24" y="8697"/>
                    <a:pt x="92" y="8742"/>
                  </a:cubicBezTo>
                  <a:cubicBezTo>
                    <a:pt x="107" y="8742"/>
                    <a:pt x="133" y="8752"/>
                    <a:pt x="155" y="8752"/>
                  </a:cubicBezTo>
                  <a:cubicBezTo>
                    <a:pt x="166" y="8752"/>
                    <a:pt x="176" y="8750"/>
                    <a:pt x="183" y="8742"/>
                  </a:cubicBezTo>
                  <a:cubicBezTo>
                    <a:pt x="229" y="8742"/>
                    <a:pt x="252" y="8719"/>
                    <a:pt x="275" y="8674"/>
                  </a:cubicBezTo>
                  <a:lnTo>
                    <a:pt x="297" y="8674"/>
                  </a:lnTo>
                  <a:cubicBezTo>
                    <a:pt x="320" y="8628"/>
                    <a:pt x="366" y="8560"/>
                    <a:pt x="389" y="8514"/>
                  </a:cubicBezTo>
                  <a:cubicBezTo>
                    <a:pt x="457" y="8423"/>
                    <a:pt x="503" y="8354"/>
                    <a:pt x="549" y="8286"/>
                  </a:cubicBezTo>
                  <a:cubicBezTo>
                    <a:pt x="640" y="8149"/>
                    <a:pt x="731" y="8012"/>
                    <a:pt x="845" y="7875"/>
                  </a:cubicBezTo>
                  <a:cubicBezTo>
                    <a:pt x="937" y="7738"/>
                    <a:pt x="1051" y="7601"/>
                    <a:pt x="1142" y="7464"/>
                  </a:cubicBezTo>
                  <a:cubicBezTo>
                    <a:pt x="1188" y="7396"/>
                    <a:pt x="1233" y="7350"/>
                    <a:pt x="1279" y="7281"/>
                  </a:cubicBezTo>
                  <a:cubicBezTo>
                    <a:pt x="1325" y="7281"/>
                    <a:pt x="1393" y="7259"/>
                    <a:pt x="1416" y="7213"/>
                  </a:cubicBezTo>
                  <a:cubicBezTo>
                    <a:pt x="1462" y="7144"/>
                    <a:pt x="1507" y="7099"/>
                    <a:pt x="1530" y="7030"/>
                  </a:cubicBezTo>
                  <a:cubicBezTo>
                    <a:pt x="1553" y="7007"/>
                    <a:pt x="1576" y="6985"/>
                    <a:pt x="1598" y="6962"/>
                  </a:cubicBezTo>
                  <a:cubicBezTo>
                    <a:pt x="1758" y="6756"/>
                    <a:pt x="1918" y="6574"/>
                    <a:pt x="2055" y="6391"/>
                  </a:cubicBezTo>
                  <a:cubicBezTo>
                    <a:pt x="2146" y="6300"/>
                    <a:pt x="2215" y="6209"/>
                    <a:pt x="2283" y="6094"/>
                  </a:cubicBezTo>
                  <a:cubicBezTo>
                    <a:pt x="2329" y="6049"/>
                    <a:pt x="2375" y="6003"/>
                    <a:pt x="2420" y="5935"/>
                  </a:cubicBezTo>
                  <a:cubicBezTo>
                    <a:pt x="2420" y="5912"/>
                    <a:pt x="2443" y="5912"/>
                    <a:pt x="2443" y="5889"/>
                  </a:cubicBezTo>
                  <a:cubicBezTo>
                    <a:pt x="2489" y="5843"/>
                    <a:pt x="2511" y="5821"/>
                    <a:pt x="2534" y="5775"/>
                  </a:cubicBezTo>
                  <a:cubicBezTo>
                    <a:pt x="2603" y="5706"/>
                    <a:pt x="2671" y="5615"/>
                    <a:pt x="2740" y="5547"/>
                  </a:cubicBezTo>
                  <a:cubicBezTo>
                    <a:pt x="2877" y="5387"/>
                    <a:pt x="3014" y="5250"/>
                    <a:pt x="3151" y="5090"/>
                  </a:cubicBezTo>
                  <a:cubicBezTo>
                    <a:pt x="3196" y="5045"/>
                    <a:pt x="3219" y="5022"/>
                    <a:pt x="3265" y="4976"/>
                  </a:cubicBezTo>
                  <a:cubicBezTo>
                    <a:pt x="3288" y="4953"/>
                    <a:pt x="3288" y="4930"/>
                    <a:pt x="3310" y="4930"/>
                  </a:cubicBezTo>
                  <a:cubicBezTo>
                    <a:pt x="3356" y="4885"/>
                    <a:pt x="3402" y="4839"/>
                    <a:pt x="3447" y="4793"/>
                  </a:cubicBezTo>
                  <a:cubicBezTo>
                    <a:pt x="3447" y="4771"/>
                    <a:pt x="3447" y="4771"/>
                    <a:pt x="3470" y="4748"/>
                  </a:cubicBezTo>
                  <a:cubicBezTo>
                    <a:pt x="3493" y="4725"/>
                    <a:pt x="3516" y="4702"/>
                    <a:pt x="3539" y="4679"/>
                  </a:cubicBezTo>
                  <a:cubicBezTo>
                    <a:pt x="3607" y="4611"/>
                    <a:pt x="3653" y="4542"/>
                    <a:pt x="3721" y="4474"/>
                  </a:cubicBezTo>
                  <a:cubicBezTo>
                    <a:pt x="3744" y="4428"/>
                    <a:pt x="3790" y="4383"/>
                    <a:pt x="3813" y="4360"/>
                  </a:cubicBezTo>
                  <a:cubicBezTo>
                    <a:pt x="3835" y="4337"/>
                    <a:pt x="3858" y="4314"/>
                    <a:pt x="3881" y="4291"/>
                  </a:cubicBezTo>
                  <a:cubicBezTo>
                    <a:pt x="3881" y="4268"/>
                    <a:pt x="3904" y="4246"/>
                    <a:pt x="3904" y="4246"/>
                  </a:cubicBezTo>
                  <a:cubicBezTo>
                    <a:pt x="3949" y="4200"/>
                    <a:pt x="3995" y="4154"/>
                    <a:pt x="4041" y="4109"/>
                  </a:cubicBezTo>
                  <a:cubicBezTo>
                    <a:pt x="4086" y="4109"/>
                    <a:pt x="4155" y="4109"/>
                    <a:pt x="4201" y="4063"/>
                  </a:cubicBezTo>
                  <a:cubicBezTo>
                    <a:pt x="4269" y="3972"/>
                    <a:pt x="4338" y="3880"/>
                    <a:pt x="4429" y="3789"/>
                  </a:cubicBezTo>
                  <a:cubicBezTo>
                    <a:pt x="4497" y="3698"/>
                    <a:pt x="4566" y="3629"/>
                    <a:pt x="4657" y="3538"/>
                  </a:cubicBezTo>
                  <a:cubicBezTo>
                    <a:pt x="4657" y="3515"/>
                    <a:pt x="4680" y="3492"/>
                    <a:pt x="4703" y="3492"/>
                  </a:cubicBezTo>
                  <a:cubicBezTo>
                    <a:pt x="4794" y="3378"/>
                    <a:pt x="4908" y="3264"/>
                    <a:pt x="4999" y="3173"/>
                  </a:cubicBezTo>
                  <a:cubicBezTo>
                    <a:pt x="5068" y="3082"/>
                    <a:pt x="5159" y="3013"/>
                    <a:pt x="5228" y="2922"/>
                  </a:cubicBezTo>
                  <a:cubicBezTo>
                    <a:pt x="5319" y="2853"/>
                    <a:pt x="5387" y="2785"/>
                    <a:pt x="5456" y="2694"/>
                  </a:cubicBezTo>
                  <a:lnTo>
                    <a:pt x="5479" y="2694"/>
                  </a:lnTo>
                  <a:cubicBezTo>
                    <a:pt x="5570" y="2648"/>
                    <a:pt x="5639" y="2579"/>
                    <a:pt x="5707" y="2511"/>
                  </a:cubicBezTo>
                  <a:cubicBezTo>
                    <a:pt x="5730" y="2488"/>
                    <a:pt x="5776" y="2442"/>
                    <a:pt x="5798" y="2420"/>
                  </a:cubicBezTo>
                  <a:lnTo>
                    <a:pt x="5890" y="2328"/>
                  </a:lnTo>
                  <a:lnTo>
                    <a:pt x="5935" y="2328"/>
                  </a:lnTo>
                  <a:cubicBezTo>
                    <a:pt x="5958" y="2328"/>
                    <a:pt x="5981" y="2305"/>
                    <a:pt x="6004" y="2305"/>
                  </a:cubicBezTo>
                  <a:cubicBezTo>
                    <a:pt x="6027" y="2283"/>
                    <a:pt x="6049" y="2283"/>
                    <a:pt x="6072" y="2260"/>
                  </a:cubicBezTo>
                  <a:cubicBezTo>
                    <a:pt x="6118" y="2237"/>
                    <a:pt x="6141" y="2214"/>
                    <a:pt x="6186" y="2169"/>
                  </a:cubicBezTo>
                  <a:cubicBezTo>
                    <a:pt x="6209" y="2146"/>
                    <a:pt x="6255" y="2100"/>
                    <a:pt x="6300" y="2077"/>
                  </a:cubicBezTo>
                  <a:cubicBezTo>
                    <a:pt x="6369" y="2032"/>
                    <a:pt x="6415" y="1986"/>
                    <a:pt x="6460" y="1917"/>
                  </a:cubicBezTo>
                  <a:cubicBezTo>
                    <a:pt x="6620" y="1803"/>
                    <a:pt x="6757" y="1666"/>
                    <a:pt x="6894" y="1529"/>
                  </a:cubicBezTo>
                  <a:cubicBezTo>
                    <a:pt x="7031" y="1415"/>
                    <a:pt x="7145" y="1301"/>
                    <a:pt x="7282" y="1187"/>
                  </a:cubicBezTo>
                  <a:cubicBezTo>
                    <a:pt x="7350" y="1119"/>
                    <a:pt x="7396" y="1073"/>
                    <a:pt x="7465" y="1004"/>
                  </a:cubicBezTo>
                  <a:cubicBezTo>
                    <a:pt x="7533" y="936"/>
                    <a:pt x="7602" y="890"/>
                    <a:pt x="7670" y="822"/>
                  </a:cubicBezTo>
                  <a:cubicBezTo>
                    <a:pt x="7716" y="799"/>
                    <a:pt x="7761" y="753"/>
                    <a:pt x="7784" y="731"/>
                  </a:cubicBezTo>
                  <a:cubicBezTo>
                    <a:pt x="7853" y="685"/>
                    <a:pt x="7898" y="616"/>
                    <a:pt x="7921" y="548"/>
                  </a:cubicBezTo>
                  <a:lnTo>
                    <a:pt x="7944" y="548"/>
                  </a:lnTo>
                  <a:cubicBezTo>
                    <a:pt x="7990" y="525"/>
                    <a:pt x="7990" y="457"/>
                    <a:pt x="7990" y="434"/>
                  </a:cubicBezTo>
                  <a:cubicBezTo>
                    <a:pt x="7990" y="411"/>
                    <a:pt x="7990" y="411"/>
                    <a:pt x="7967" y="411"/>
                  </a:cubicBezTo>
                  <a:cubicBezTo>
                    <a:pt x="7990" y="411"/>
                    <a:pt x="7990" y="411"/>
                    <a:pt x="7990" y="388"/>
                  </a:cubicBezTo>
                  <a:cubicBezTo>
                    <a:pt x="8012" y="365"/>
                    <a:pt x="8012" y="320"/>
                    <a:pt x="7990" y="274"/>
                  </a:cubicBezTo>
                  <a:cubicBezTo>
                    <a:pt x="7967" y="228"/>
                    <a:pt x="7921" y="206"/>
                    <a:pt x="7875" y="206"/>
                  </a:cubicBezTo>
                  <a:cubicBezTo>
                    <a:pt x="7875" y="160"/>
                    <a:pt x="7853" y="137"/>
                    <a:pt x="7853" y="91"/>
                  </a:cubicBezTo>
                  <a:cubicBezTo>
                    <a:pt x="7830" y="46"/>
                    <a:pt x="7784" y="0"/>
                    <a:pt x="7716" y="0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5"/>
            <p:cNvSpPr/>
            <p:nvPr/>
          </p:nvSpPr>
          <p:spPr>
            <a:xfrm>
              <a:off x="6878000" y="1012350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69" y="1"/>
                  </a:moveTo>
                  <a:cubicBezTo>
                    <a:pt x="23" y="1"/>
                    <a:pt x="0" y="23"/>
                    <a:pt x="0" y="46"/>
                  </a:cubicBezTo>
                  <a:cubicBezTo>
                    <a:pt x="0" y="69"/>
                    <a:pt x="23" y="115"/>
                    <a:pt x="69" y="115"/>
                  </a:cubicBezTo>
                  <a:cubicBezTo>
                    <a:pt x="92" y="115"/>
                    <a:pt x="114" y="69"/>
                    <a:pt x="114" y="46"/>
                  </a:cubicBezTo>
                  <a:cubicBezTo>
                    <a:pt x="114" y="23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5"/>
            <p:cNvSpPr/>
            <p:nvPr/>
          </p:nvSpPr>
          <p:spPr>
            <a:xfrm>
              <a:off x="6646900" y="1016350"/>
              <a:ext cx="240250" cy="260225"/>
            </a:xfrm>
            <a:custGeom>
              <a:avLst/>
              <a:gdLst/>
              <a:ahLst/>
              <a:cxnLst/>
              <a:rect l="l" t="t" r="r" b="b"/>
              <a:pathLst>
                <a:path w="9610" h="10409" extrusionOk="0">
                  <a:moveTo>
                    <a:pt x="251" y="10317"/>
                  </a:moveTo>
                  <a:lnTo>
                    <a:pt x="251" y="10317"/>
                  </a:lnTo>
                  <a:cubicBezTo>
                    <a:pt x="251" y="10317"/>
                    <a:pt x="228" y="10340"/>
                    <a:pt x="228" y="10340"/>
                  </a:cubicBezTo>
                  <a:cubicBezTo>
                    <a:pt x="251" y="10340"/>
                    <a:pt x="251" y="10317"/>
                    <a:pt x="251" y="10317"/>
                  </a:cubicBezTo>
                  <a:close/>
                  <a:moveTo>
                    <a:pt x="9495" y="0"/>
                  </a:moveTo>
                  <a:cubicBezTo>
                    <a:pt x="9495" y="0"/>
                    <a:pt x="9473" y="23"/>
                    <a:pt x="9450" y="23"/>
                  </a:cubicBezTo>
                  <a:cubicBezTo>
                    <a:pt x="9404" y="46"/>
                    <a:pt x="9381" y="69"/>
                    <a:pt x="9336" y="92"/>
                  </a:cubicBezTo>
                  <a:cubicBezTo>
                    <a:pt x="9290" y="137"/>
                    <a:pt x="9244" y="160"/>
                    <a:pt x="9199" y="206"/>
                  </a:cubicBezTo>
                  <a:lnTo>
                    <a:pt x="9221" y="183"/>
                  </a:lnTo>
                  <a:lnTo>
                    <a:pt x="9221" y="183"/>
                  </a:lnTo>
                  <a:cubicBezTo>
                    <a:pt x="9153" y="229"/>
                    <a:pt x="9107" y="251"/>
                    <a:pt x="9062" y="297"/>
                  </a:cubicBezTo>
                  <a:cubicBezTo>
                    <a:pt x="8902" y="411"/>
                    <a:pt x="8765" y="525"/>
                    <a:pt x="8605" y="639"/>
                  </a:cubicBezTo>
                  <a:cubicBezTo>
                    <a:pt x="8468" y="754"/>
                    <a:pt x="8331" y="845"/>
                    <a:pt x="8217" y="959"/>
                  </a:cubicBezTo>
                  <a:cubicBezTo>
                    <a:pt x="8080" y="1073"/>
                    <a:pt x="7943" y="1187"/>
                    <a:pt x="7806" y="1301"/>
                  </a:cubicBezTo>
                  <a:cubicBezTo>
                    <a:pt x="7669" y="1438"/>
                    <a:pt x="7510" y="1552"/>
                    <a:pt x="7373" y="1667"/>
                  </a:cubicBezTo>
                  <a:cubicBezTo>
                    <a:pt x="7304" y="1735"/>
                    <a:pt x="7236" y="1803"/>
                    <a:pt x="7167" y="1849"/>
                  </a:cubicBezTo>
                  <a:cubicBezTo>
                    <a:pt x="7099" y="1918"/>
                    <a:pt x="7030" y="1986"/>
                    <a:pt x="6939" y="2055"/>
                  </a:cubicBezTo>
                  <a:cubicBezTo>
                    <a:pt x="6870" y="2100"/>
                    <a:pt x="6802" y="2169"/>
                    <a:pt x="6733" y="2237"/>
                  </a:cubicBezTo>
                  <a:cubicBezTo>
                    <a:pt x="6665" y="2306"/>
                    <a:pt x="6597" y="2351"/>
                    <a:pt x="6528" y="2420"/>
                  </a:cubicBezTo>
                  <a:cubicBezTo>
                    <a:pt x="6391" y="2557"/>
                    <a:pt x="6254" y="2694"/>
                    <a:pt x="6117" y="2853"/>
                  </a:cubicBezTo>
                  <a:cubicBezTo>
                    <a:pt x="5980" y="2990"/>
                    <a:pt x="5843" y="3127"/>
                    <a:pt x="5729" y="3264"/>
                  </a:cubicBezTo>
                  <a:cubicBezTo>
                    <a:pt x="5592" y="3401"/>
                    <a:pt x="5455" y="3538"/>
                    <a:pt x="5318" y="3675"/>
                  </a:cubicBezTo>
                  <a:cubicBezTo>
                    <a:pt x="5181" y="3812"/>
                    <a:pt x="5067" y="3926"/>
                    <a:pt x="4930" y="4063"/>
                  </a:cubicBezTo>
                  <a:cubicBezTo>
                    <a:pt x="4816" y="4200"/>
                    <a:pt x="4679" y="4337"/>
                    <a:pt x="4565" y="4497"/>
                  </a:cubicBezTo>
                  <a:cubicBezTo>
                    <a:pt x="4428" y="4634"/>
                    <a:pt x="4314" y="4794"/>
                    <a:pt x="4200" y="4931"/>
                  </a:cubicBezTo>
                  <a:cubicBezTo>
                    <a:pt x="4063" y="5090"/>
                    <a:pt x="3949" y="5227"/>
                    <a:pt x="3812" y="5364"/>
                  </a:cubicBezTo>
                  <a:cubicBezTo>
                    <a:pt x="3698" y="5501"/>
                    <a:pt x="3561" y="5638"/>
                    <a:pt x="3447" y="5775"/>
                  </a:cubicBezTo>
                  <a:cubicBezTo>
                    <a:pt x="3218" y="6049"/>
                    <a:pt x="2990" y="6346"/>
                    <a:pt x="2739" y="6620"/>
                  </a:cubicBezTo>
                  <a:cubicBezTo>
                    <a:pt x="2625" y="6757"/>
                    <a:pt x="2511" y="6894"/>
                    <a:pt x="2374" y="7030"/>
                  </a:cubicBezTo>
                  <a:cubicBezTo>
                    <a:pt x="2260" y="7190"/>
                    <a:pt x="2123" y="7350"/>
                    <a:pt x="1986" y="7510"/>
                  </a:cubicBezTo>
                  <a:cubicBezTo>
                    <a:pt x="1940" y="7578"/>
                    <a:pt x="1895" y="7647"/>
                    <a:pt x="1849" y="7715"/>
                  </a:cubicBezTo>
                  <a:cubicBezTo>
                    <a:pt x="1849" y="7692"/>
                    <a:pt x="1872" y="7692"/>
                    <a:pt x="1872" y="7670"/>
                  </a:cubicBezTo>
                  <a:lnTo>
                    <a:pt x="1872" y="7670"/>
                  </a:lnTo>
                  <a:cubicBezTo>
                    <a:pt x="1712" y="7898"/>
                    <a:pt x="1529" y="8103"/>
                    <a:pt x="1370" y="8332"/>
                  </a:cubicBezTo>
                  <a:cubicBezTo>
                    <a:pt x="1278" y="8446"/>
                    <a:pt x="1164" y="8560"/>
                    <a:pt x="1073" y="8674"/>
                  </a:cubicBezTo>
                  <a:cubicBezTo>
                    <a:pt x="982" y="8765"/>
                    <a:pt x="913" y="8879"/>
                    <a:pt x="822" y="8993"/>
                  </a:cubicBezTo>
                  <a:cubicBezTo>
                    <a:pt x="662" y="9199"/>
                    <a:pt x="525" y="9427"/>
                    <a:pt x="365" y="9633"/>
                  </a:cubicBezTo>
                  <a:cubicBezTo>
                    <a:pt x="297" y="9724"/>
                    <a:pt x="251" y="9838"/>
                    <a:pt x="183" y="9929"/>
                  </a:cubicBezTo>
                  <a:cubicBezTo>
                    <a:pt x="137" y="9975"/>
                    <a:pt x="114" y="10021"/>
                    <a:pt x="91" y="10089"/>
                  </a:cubicBezTo>
                  <a:cubicBezTo>
                    <a:pt x="46" y="10135"/>
                    <a:pt x="0" y="10203"/>
                    <a:pt x="0" y="10272"/>
                  </a:cubicBezTo>
                  <a:cubicBezTo>
                    <a:pt x="0" y="10340"/>
                    <a:pt x="46" y="10386"/>
                    <a:pt x="91" y="10409"/>
                  </a:cubicBezTo>
                  <a:cubicBezTo>
                    <a:pt x="137" y="10409"/>
                    <a:pt x="205" y="10386"/>
                    <a:pt x="228" y="10340"/>
                  </a:cubicBezTo>
                  <a:cubicBezTo>
                    <a:pt x="274" y="10294"/>
                    <a:pt x="297" y="10249"/>
                    <a:pt x="320" y="10203"/>
                  </a:cubicBezTo>
                  <a:cubicBezTo>
                    <a:pt x="365" y="10135"/>
                    <a:pt x="388" y="10089"/>
                    <a:pt x="434" y="10043"/>
                  </a:cubicBezTo>
                  <a:cubicBezTo>
                    <a:pt x="502" y="9929"/>
                    <a:pt x="571" y="9838"/>
                    <a:pt x="639" y="9747"/>
                  </a:cubicBezTo>
                  <a:lnTo>
                    <a:pt x="639" y="9747"/>
                  </a:lnTo>
                  <a:lnTo>
                    <a:pt x="616" y="9770"/>
                  </a:lnTo>
                  <a:cubicBezTo>
                    <a:pt x="639" y="9747"/>
                    <a:pt x="662" y="9724"/>
                    <a:pt x="685" y="9678"/>
                  </a:cubicBezTo>
                  <a:cubicBezTo>
                    <a:pt x="730" y="9610"/>
                    <a:pt x="799" y="9541"/>
                    <a:pt x="845" y="9473"/>
                  </a:cubicBezTo>
                  <a:cubicBezTo>
                    <a:pt x="890" y="9427"/>
                    <a:pt x="913" y="9381"/>
                    <a:pt x="959" y="9336"/>
                  </a:cubicBezTo>
                  <a:lnTo>
                    <a:pt x="959" y="9336"/>
                  </a:lnTo>
                  <a:cubicBezTo>
                    <a:pt x="956" y="9336"/>
                    <a:pt x="954" y="9336"/>
                    <a:pt x="952" y="9336"/>
                  </a:cubicBezTo>
                  <a:lnTo>
                    <a:pt x="952" y="9336"/>
                  </a:lnTo>
                  <a:cubicBezTo>
                    <a:pt x="1015" y="9253"/>
                    <a:pt x="1078" y="9169"/>
                    <a:pt x="1141" y="9085"/>
                  </a:cubicBezTo>
                  <a:cubicBezTo>
                    <a:pt x="1141" y="9085"/>
                    <a:pt x="1164" y="9085"/>
                    <a:pt x="1164" y="9062"/>
                  </a:cubicBezTo>
                  <a:cubicBezTo>
                    <a:pt x="1255" y="8925"/>
                    <a:pt x="1370" y="8811"/>
                    <a:pt x="1484" y="8674"/>
                  </a:cubicBezTo>
                  <a:cubicBezTo>
                    <a:pt x="1598" y="8537"/>
                    <a:pt x="1712" y="8400"/>
                    <a:pt x="1826" y="8263"/>
                  </a:cubicBezTo>
                  <a:cubicBezTo>
                    <a:pt x="1940" y="8103"/>
                    <a:pt x="2077" y="7966"/>
                    <a:pt x="2191" y="7807"/>
                  </a:cubicBezTo>
                  <a:cubicBezTo>
                    <a:pt x="2305" y="7670"/>
                    <a:pt x="2420" y="7533"/>
                    <a:pt x="2534" y="7396"/>
                  </a:cubicBezTo>
                  <a:cubicBezTo>
                    <a:pt x="2762" y="7122"/>
                    <a:pt x="2990" y="6871"/>
                    <a:pt x="3218" y="6597"/>
                  </a:cubicBezTo>
                  <a:cubicBezTo>
                    <a:pt x="3469" y="6300"/>
                    <a:pt x="3698" y="6026"/>
                    <a:pt x="3949" y="5752"/>
                  </a:cubicBezTo>
                  <a:cubicBezTo>
                    <a:pt x="4086" y="5615"/>
                    <a:pt x="4200" y="5478"/>
                    <a:pt x="4337" y="5341"/>
                  </a:cubicBezTo>
                  <a:cubicBezTo>
                    <a:pt x="4474" y="5182"/>
                    <a:pt x="4588" y="5045"/>
                    <a:pt x="4725" y="4885"/>
                  </a:cubicBezTo>
                  <a:cubicBezTo>
                    <a:pt x="4953" y="4611"/>
                    <a:pt x="5204" y="4337"/>
                    <a:pt x="5478" y="4063"/>
                  </a:cubicBezTo>
                  <a:cubicBezTo>
                    <a:pt x="5592" y="3926"/>
                    <a:pt x="5729" y="3789"/>
                    <a:pt x="5866" y="3652"/>
                  </a:cubicBezTo>
                  <a:cubicBezTo>
                    <a:pt x="5980" y="3515"/>
                    <a:pt x="6117" y="3378"/>
                    <a:pt x="6254" y="3241"/>
                  </a:cubicBezTo>
                  <a:cubicBezTo>
                    <a:pt x="6368" y="3082"/>
                    <a:pt x="6505" y="2945"/>
                    <a:pt x="6642" y="2808"/>
                  </a:cubicBezTo>
                  <a:cubicBezTo>
                    <a:pt x="6779" y="2671"/>
                    <a:pt x="6916" y="2534"/>
                    <a:pt x="7053" y="2420"/>
                  </a:cubicBezTo>
                  <a:cubicBezTo>
                    <a:pt x="7327" y="2146"/>
                    <a:pt x="7601" y="1895"/>
                    <a:pt x="7898" y="1644"/>
                  </a:cubicBezTo>
                  <a:cubicBezTo>
                    <a:pt x="8012" y="1530"/>
                    <a:pt x="8149" y="1415"/>
                    <a:pt x="8286" y="1279"/>
                  </a:cubicBezTo>
                  <a:cubicBezTo>
                    <a:pt x="8400" y="1164"/>
                    <a:pt x="8537" y="1050"/>
                    <a:pt x="8651" y="936"/>
                  </a:cubicBezTo>
                  <a:cubicBezTo>
                    <a:pt x="8765" y="822"/>
                    <a:pt x="8879" y="708"/>
                    <a:pt x="9016" y="594"/>
                  </a:cubicBezTo>
                  <a:cubicBezTo>
                    <a:pt x="9084" y="548"/>
                    <a:pt x="9153" y="480"/>
                    <a:pt x="9221" y="434"/>
                  </a:cubicBezTo>
                  <a:cubicBezTo>
                    <a:pt x="9267" y="388"/>
                    <a:pt x="9336" y="343"/>
                    <a:pt x="9381" y="274"/>
                  </a:cubicBezTo>
                  <a:cubicBezTo>
                    <a:pt x="9450" y="251"/>
                    <a:pt x="9495" y="206"/>
                    <a:pt x="9541" y="183"/>
                  </a:cubicBezTo>
                  <a:cubicBezTo>
                    <a:pt x="9587" y="160"/>
                    <a:pt x="9609" y="92"/>
                    <a:pt x="9587" y="46"/>
                  </a:cubicBezTo>
                  <a:cubicBezTo>
                    <a:pt x="9564" y="23"/>
                    <a:pt x="9541" y="0"/>
                    <a:pt x="9495" y="0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5"/>
            <p:cNvSpPr/>
            <p:nvPr/>
          </p:nvSpPr>
          <p:spPr>
            <a:xfrm>
              <a:off x="7131350" y="834325"/>
              <a:ext cx="75925" cy="37150"/>
            </a:xfrm>
            <a:custGeom>
              <a:avLst/>
              <a:gdLst/>
              <a:ahLst/>
              <a:cxnLst/>
              <a:rect l="l" t="t" r="r" b="b"/>
              <a:pathLst>
                <a:path w="3037" h="1486" extrusionOk="0">
                  <a:moveTo>
                    <a:pt x="206" y="0"/>
                  </a:moveTo>
                  <a:cubicBezTo>
                    <a:pt x="138" y="0"/>
                    <a:pt x="92" y="23"/>
                    <a:pt x="69" y="46"/>
                  </a:cubicBezTo>
                  <a:cubicBezTo>
                    <a:pt x="46" y="69"/>
                    <a:pt x="24" y="91"/>
                    <a:pt x="1" y="114"/>
                  </a:cubicBezTo>
                  <a:cubicBezTo>
                    <a:pt x="1" y="160"/>
                    <a:pt x="1" y="205"/>
                    <a:pt x="24" y="251"/>
                  </a:cubicBezTo>
                  <a:cubicBezTo>
                    <a:pt x="24" y="297"/>
                    <a:pt x="69" y="320"/>
                    <a:pt x="92" y="365"/>
                  </a:cubicBezTo>
                  <a:cubicBezTo>
                    <a:pt x="115" y="388"/>
                    <a:pt x="138" y="411"/>
                    <a:pt x="160" y="434"/>
                  </a:cubicBezTo>
                  <a:cubicBezTo>
                    <a:pt x="206" y="502"/>
                    <a:pt x="275" y="571"/>
                    <a:pt x="320" y="639"/>
                  </a:cubicBezTo>
                  <a:cubicBezTo>
                    <a:pt x="343" y="662"/>
                    <a:pt x="343" y="685"/>
                    <a:pt x="366" y="708"/>
                  </a:cubicBezTo>
                  <a:cubicBezTo>
                    <a:pt x="389" y="753"/>
                    <a:pt x="434" y="799"/>
                    <a:pt x="480" y="822"/>
                  </a:cubicBezTo>
                  <a:cubicBezTo>
                    <a:pt x="526" y="845"/>
                    <a:pt x="571" y="845"/>
                    <a:pt x="617" y="845"/>
                  </a:cubicBezTo>
                  <a:lnTo>
                    <a:pt x="1028" y="845"/>
                  </a:lnTo>
                  <a:cubicBezTo>
                    <a:pt x="1119" y="845"/>
                    <a:pt x="1210" y="867"/>
                    <a:pt x="1302" y="867"/>
                  </a:cubicBezTo>
                  <a:cubicBezTo>
                    <a:pt x="1370" y="867"/>
                    <a:pt x="1462" y="890"/>
                    <a:pt x="1553" y="913"/>
                  </a:cubicBezTo>
                  <a:cubicBezTo>
                    <a:pt x="1644" y="936"/>
                    <a:pt x="1758" y="959"/>
                    <a:pt x="1850" y="982"/>
                  </a:cubicBezTo>
                  <a:lnTo>
                    <a:pt x="1827" y="982"/>
                  </a:lnTo>
                  <a:cubicBezTo>
                    <a:pt x="1964" y="1004"/>
                    <a:pt x="2078" y="1050"/>
                    <a:pt x="2192" y="1118"/>
                  </a:cubicBezTo>
                  <a:cubicBezTo>
                    <a:pt x="2306" y="1141"/>
                    <a:pt x="2420" y="1187"/>
                    <a:pt x="2534" y="1233"/>
                  </a:cubicBezTo>
                  <a:cubicBezTo>
                    <a:pt x="2603" y="1278"/>
                    <a:pt x="2648" y="1301"/>
                    <a:pt x="2717" y="1347"/>
                  </a:cubicBezTo>
                  <a:cubicBezTo>
                    <a:pt x="2763" y="1392"/>
                    <a:pt x="2831" y="1415"/>
                    <a:pt x="2877" y="1461"/>
                  </a:cubicBezTo>
                  <a:cubicBezTo>
                    <a:pt x="2894" y="1478"/>
                    <a:pt x="2915" y="1486"/>
                    <a:pt x="2935" y="1486"/>
                  </a:cubicBezTo>
                  <a:cubicBezTo>
                    <a:pt x="2968" y="1486"/>
                    <a:pt x="3000" y="1466"/>
                    <a:pt x="3014" y="1438"/>
                  </a:cubicBezTo>
                  <a:cubicBezTo>
                    <a:pt x="3036" y="1392"/>
                    <a:pt x="3036" y="1347"/>
                    <a:pt x="2991" y="1324"/>
                  </a:cubicBezTo>
                  <a:cubicBezTo>
                    <a:pt x="2922" y="1255"/>
                    <a:pt x="2854" y="1210"/>
                    <a:pt x="2785" y="1164"/>
                  </a:cubicBezTo>
                  <a:cubicBezTo>
                    <a:pt x="2694" y="1096"/>
                    <a:pt x="2626" y="1050"/>
                    <a:pt x="2557" y="1004"/>
                  </a:cubicBezTo>
                  <a:cubicBezTo>
                    <a:pt x="2557" y="959"/>
                    <a:pt x="2557" y="890"/>
                    <a:pt x="2511" y="845"/>
                  </a:cubicBezTo>
                  <a:cubicBezTo>
                    <a:pt x="2489" y="799"/>
                    <a:pt x="2443" y="776"/>
                    <a:pt x="2397" y="753"/>
                  </a:cubicBezTo>
                  <a:cubicBezTo>
                    <a:pt x="2352" y="730"/>
                    <a:pt x="2306" y="708"/>
                    <a:pt x="2283" y="685"/>
                  </a:cubicBezTo>
                  <a:cubicBezTo>
                    <a:pt x="2192" y="639"/>
                    <a:pt x="2123" y="616"/>
                    <a:pt x="2055" y="571"/>
                  </a:cubicBezTo>
                  <a:cubicBezTo>
                    <a:pt x="1964" y="548"/>
                    <a:pt x="1895" y="525"/>
                    <a:pt x="1804" y="502"/>
                  </a:cubicBezTo>
                  <a:cubicBezTo>
                    <a:pt x="1804" y="479"/>
                    <a:pt x="1781" y="434"/>
                    <a:pt x="1758" y="434"/>
                  </a:cubicBezTo>
                  <a:cubicBezTo>
                    <a:pt x="1735" y="434"/>
                    <a:pt x="1735" y="411"/>
                    <a:pt x="1713" y="411"/>
                  </a:cubicBezTo>
                  <a:cubicBezTo>
                    <a:pt x="1644" y="388"/>
                    <a:pt x="1576" y="365"/>
                    <a:pt x="1484" y="320"/>
                  </a:cubicBezTo>
                  <a:cubicBezTo>
                    <a:pt x="1393" y="297"/>
                    <a:pt x="1302" y="251"/>
                    <a:pt x="1210" y="228"/>
                  </a:cubicBezTo>
                  <a:cubicBezTo>
                    <a:pt x="1119" y="205"/>
                    <a:pt x="1005" y="183"/>
                    <a:pt x="914" y="160"/>
                  </a:cubicBezTo>
                  <a:cubicBezTo>
                    <a:pt x="800" y="114"/>
                    <a:pt x="708" y="91"/>
                    <a:pt x="594" y="69"/>
                  </a:cubicBezTo>
                  <a:lnTo>
                    <a:pt x="594" y="69"/>
                  </a:lnTo>
                  <a:cubicBezTo>
                    <a:pt x="594" y="69"/>
                    <a:pt x="617" y="91"/>
                    <a:pt x="617" y="91"/>
                  </a:cubicBezTo>
                  <a:cubicBezTo>
                    <a:pt x="549" y="69"/>
                    <a:pt x="457" y="46"/>
                    <a:pt x="389" y="23"/>
                  </a:cubicBezTo>
                  <a:lnTo>
                    <a:pt x="297" y="23"/>
                  </a:lnTo>
                  <a:cubicBezTo>
                    <a:pt x="275" y="23"/>
                    <a:pt x="252" y="0"/>
                    <a:pt x="229" y="0"/>
                  </a:cubicBezTo>
                  <a:close/>
                </a:path>
              </a:pathLst>
            </a:custGeom>
            <a:solidFill>
              <a:srgbClr val="FDC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5"/>
            <p:cNvSpPr/>
            <p:nvPr/>
          </p:nvSpPr>
          <p:spPr>
            <a:xfrm>
              <a:off x="7169025" y="868550"/>
              <a:ext cx="35975" cy="9725"/>
            </a:xfrm>
            <a:custGeom>
              <a:avLst/>
              <a:gdLst/>
              <a:ahLst/>
              <a:cxnLst/>
              <a:rect l="l" t="t" r="r" b="b"/>
              <a:pathLst>
                <a:path w="1439" h="389" extrusionOk="0">
                  <a:moveTo>
                    <a:pt x="91" y="1"/>
                  </a:moveTo>
                  <a:cubicBezTo>
                    <a:pt x="46" y="1"/>
                    <a:pt x="0" y="46"/>
                    <a:pt x="0" y="92"/>
                  </a:cubicBezTo>
                  <a:cubicBezTo>
                    <a:pt x="0" y="115"/>
                    <a:pt x="0" y="138"/>
                    <a:pt x="23" y="160"/>
                  </a:cubicBezTo>
                  <a:cubicBezTo>
                    <a:pt x="46" y="183"/>
                    <a:pt x="69" y="206"/>
                    <a:pt x="91" y="206"/>
                  </a:cubicBezTo>
                  <a:cubicBezTo>
                    <a:pt x="137" y="206"/>
                    <a:pt x="183" y="206"/>
                    <a:pt x="251" y="183"/>
                  </a:cubicBezTo>
                  <a:lnTo>
                    <a:pt x="297" y="183"/>
                  </a:lnTo>
                  <a:cubicBezTo>
                    <a:pt x="411" y="183"/>
                    <a:pt x="525" y="206"/>
                    <a:pt x="639" y="206"/>
                  </a:cubicBezTo>
                  <a:cubicBezTo>
                    <a:pt x="708" y="229"/>
                    <a:pt x="776" y="229"/>
                    <a:pt x="845" y="229"/>
                  </a:cubicBezTo>
                  <a:cubicBezTo>
                    <a:pt x="913" y="252"/>
                    <a:pt x="982" y="252"/>
                    <a:pt x="1027" y="274"/>
                  </a:cubicBezTo>
                  <a:cubicBezTo>
                    <a:pt x="1027" y="274"/>
                    <a:pt x="1027" y="274"/>
                    <a:pt x="1027" y="252"/>
                  </a:cubicBezTo>
                  <a:cubicBezTo>
                    <a:pt x="1073" y="274"/>
                    <a:pt x="1141" y="297"/>
                    <a:pt x="1210" y="320"/>
                  </a:cubicBezTo>
                  <a:cubicBezTo>
                    <a:pt x="1256" y="343"/>
                    <a:pt x="1301" y="366"/>
                    <a:pt x="1347" y="389"/>
                  </a:cubicBezTo>
                  <a:cubicBezTo>
                    <a:pt x="1370" y="389"/>
                    <a:pt x="1415" y="366"/>
                    <a:pt x="1415" y="343"/>
                  </a:cubicBezTo>
                  <a:cubicBezTo>
                    <a:pt x="1438" y="320"/>
                    <a:pt x="1415" y="297"/>
                    <a:pt x="1393" y="297"/>
                  </a:cubicBezTo>
                  <a:cubicBezTo>
                    <a:pt x="1347" y="274"/>
                    <a:pt x="1301" y="252"/>
                    <a:pt x="1256" y="229"/>
                  </a:cubicBezTo>
                  <a:cubicBezTo>
                    <a:pt x="1210" y="206"/>
                    <a:pt x="1164" y="183"/>
                    <a:pt x="1119" y="160"/>
                  </a:cubicBezTo>
                  <a:cubicBezTo>
                    <a:pt x="982" y="115"/>
                    <a:pt x="868" y="92"/>
                    <a:pt x="753" y="69"/>
                  </a:cubicBezTo>
                  <a:cubicBezTo>
                    <a:pt x="685" y="69"/>
                    <a:pt x="616" y="46"/>
                    <a:pt x="548" y="46"/>
                  </a:cubicBezTo>
                  <a:cubicBezTo>
                    <a:pt x="502" y="23"/>
                    <a:pt x="434" y="23"/>
                    <a:pt x="388" y="23"/>
                  </a:cubicBezTo>
                  <a:cubicBezTo>
                    <a:pt x="343" y="1"/>
                    <a:pt x="297" y="1"/>
                    <a:pt x="228" y="1"/>
                  </a:cubicBezTo>
                  <a:close/>
                </a:path>
              </a:pathLst>
            </a:custGeom>
            <a:solidFill>
              <a:srgbClr val="FDC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5"/>
            <p:cNvSpPr/>
            <p:nvPr/>
          </p:nvSpPr>
          <p:spPr>
            <a:xfrm>
              <a:off x="6604100" y="1272550"/>
              <a:ext cx="46800" cy="68500"/>
            </a:xfrm>
            <a:custGeom>
              <a:avLst/>
              <a:gdLst/>
              <a:ahLst/>
              <a:cxnLst/>
              <a:rect l="l" t="t" r="r" b="b"/>
              <a:pathLst>
                <a:path w="1872" h="2740" extrusionOk="0">
                  <a:moveTo>
                    <a:pt x="1689" y="1"/>
                  </a:moveTo>
                  <a:cubicBezTo>
                    <a:pt x="1666" y="1"/>
                    <a:pt x="1644" y="24"/>
                    <a:pt x="1621" y="24"/>
                  </a:cubicBezTo>
                  <a:cubicBezTo>
                    <a:pt x="1598" y="46"/>
                    <a:pt x="1575" y="46"/>
                    <a:pt x="1552" y="92"/>
                  </a:cubicBezTo>
                  <a:cubicBezTo>
                    <a:pt x="1552" y="92"/>
                    <a:pt x="1529" y="115"/>
                    <a:pt x="1529" y="138"/>
                  </a:cubicBezTo>
                  <a:cubicBezTo>
                    <a:pt x="1507" y="161"/>
                    <a:pt x="1507" y="183"/>
                    <a:pt x="1484" y="206"/>
                  </a:cubicBezTo>
                  <a:cubicBezTo>
                    <a:pt x="1438" y="320"/>
                    <a:pt x="1347" y="435"/>
                    <a:pt x="1278" y="526"/>
                  </a:cubicBezTo>
                  <a:cubicBezTo>
                    <a:pt x="1233" y="617"/>
                    <a:pt x="1187" y="686"/>
                    <a:pt x="1164" y="754"/>
                  </a:cubicBezTo>
                  <a:cubicBezTo>
                    <a:pt x="1096" y="845"/>
                    <a:pt x="1050" y="914"/>
                    <a:pt x="1004" y="1005"/>
                  </a:cubicBezTo>
                  <a:cubicBezTo>
                    <a:pt x="936" y="1074"/>
                    <a:pt x="890" y="1142"/>
                    <a:pt x="845" y="1211"/>
                  </a:cubicBezTo>
                  <a:cubicBezTo>
                    <a:pt x="799" y="1302"/>
                    <a:pt x="753" y="1393"/>
                    <a:pt x="685" y="1484"/>
                  </a:cubicBezTo>
                  <a:cubicBezTo>
                    <a:pt x="662" y="1530"/>
                    <a:pt x="639" y="1576"/>
                    <a:pt x="594" y="1621"/>
                  </a:cubicBezTo>
                  <a:cubicBezTo>
                    <a:pt x="548" y="1690"/>
                    <a:pt x="502" y="1758"/>
                    <a:pt x="457" y="1827"/>
                  </a:cubicBezTo>
                  <a:cubicBezTo>
                    <a:pt x="365" y="1941"/>
                    <a:pt x="297" y="2078"/>
                    <a:pt x="228" y="2192"/>
                  </a:cubicBezTo>
                  <a:cubicBezTo>
                    <a:pt x="160" y="2283"/>
                    <a:pt x="114" y="2375"/>
                    <a:pt x="69" y="2466"/>
                  </a:cubicBezTo>
                  <a:cubicBezTo>
                    <a:pt x="69" y="2466"/>
                    <a:pt x="46" y="2489"/>
                    <a:pt x="46" y="2489"/>
                  </a:cubicBezTo>
                  <a:cubicBezTo>
                    <a:pt x="23" y="2534"/>
                    <a:pt x="0" y="2580"/>
                    <a:pt x="23" y="2626"/>
                  </a:cubicBezTo>
                  <a:cubicBezTo>
                    <a:pt x="23" y="2649"/>
                    <a:pt x="46" y="2694"/>
                    <a:pt x="91" y="2717"/>
                  </a:cubicBezTo>
                  <a:cubicBezTo>
                    <a:pt x="114" y="2740"/>
                    <a:pt x="160" y="2740"/>
                    <a:pt x="183" y="2740"/>
                  </a:cubicBezTo>
                  <a:cubicBezTo>
                    <a:pt x="251" y="2717"/>
                    <a:pt x="320" y="2649"/>
                    <a:pt x="343" y="2603"/>
                  </a:cubicBezTo>
                  <a:cubicBezTo>
                    <a:pt x="388" y="2557"/>
                    <a:pt x="434" y="2512"/>
                    <a:pt x="457" y="2443"/>
                  </a:cubicBezTo>
                  <a:cubicBezTo>
                    <a:pt x="548" y="2329"/>
                    <a:pt x="616" y="2192"/>
                    <a:pt x="708" y="2055"/>
                  </a:cubicBezTo>
                  <a:cubicBezTo>
                    <a:pt x="799" y="1918"/>
                    <a:pt x="890" y="1758"/>
                    <a:pt x="982" y="1621"/>
                  </a:cubicBezTo>
                  <a:cubicBezTo>
                    <a:pt x="1027" y="1553"/>
                    <a:pt x="1073" y="1484"/>
                    <a:pt x="1119" y="1416"/>
                  </a:cubicBezTo>
                  <a:cubicBezTo>
                    <a:pt x="1187" y="1325"/>
                    <a:pt x="1233" y="1256"/>
                    <a:pt x="1278" y="1188"/>
                  </a:cubicBezTo>
                  <a:cubicBezTo>
                    <a:pt x="1324" y="1096"/>
                    <a:pt x="1392" y="1005"/>
                    <a:pt x="1438" y="937"/>
                  </a:cubicBezTo>
                  <a:cubicBezTo>
                    <a:pt x="1484" y="845"/>
                    <a:pt x="1529" y="777"/>
                    <a:pt x="1598" y="686"/>
                  </a:cubicBezTo>
                  <a:cubicBezTo>
                    <a:pt x="1644" y="617"/>
                    <a:pt x="1666" y="549"/>
                    <a:pt x="1712" y="457"/>
                  </a:cubicBezTo>
                  <a:cubicBezTo>
                    <a:pt x="1758" y="389"/>
                    <a:pt x="1803" y="320"/>
                    <a:pt x="1849" y="229"/>
                  </a:cubicBezTo>
                  <a:cubicBezTo>
                    <a:pt x="1872" y="206"/>
                    <a:pt x="1872" y="161"/>
                    <a:pt x="1826" y="138"/>
                  </a:cubicBezTo>
                  <a:lnTo>
                    <a:pt x="1803" y="138"/>
                  </a:lnTo>
                  <a:cubicBezTo>
                    <a:pt x="1803" y="92"/>
                    <a:pt x="1803" y="46"/>
                    <a:pt x="1758" y="24"/>
                  </a:cubicBezTo>
                  <a:cubicBezTo>
                    <a:pt x="1735" y="24"/>
                    <a:pt x="1712" y="1"/>
                    <a:pt x="1689" y="1"/>
                  </a:cubicBezTo>
                  <a:close/>
                </a:path>
              </a:pathLst>
            </a:custGeom>
            <a:solidFill>
              <a:srgbClr val="FDC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5"/>
            <p:cNvSpPr/>
            <p:nvPr/>
          </p:nvSpPr>
          <p:spPr>
            <a:xfrm>
              <a:off x="6617775" y="1291950"/>
              <a:ext cx="31425" cy="44575"/>
            </a:xfrm>
            <a:custGeom>
              <a:avLst/>
              <a:gdLst/>
              <a:ahLst/>
              <a:cxnLst/>
              <a:rect l="l" t="t" r="r" b="b"/>
              <a:pathLst>
                <a:path w="1257" h="1783" extrusionOk="0">
                  <a:moveTo>
                    <a:pt x="1211" y="1"/>
                  </a:moveTo>
                  <a:cubicBezTo>
                    <a:pt x="1188" y="1"/>
                    <a:pt x="1165" y="1"/>
                    <a:pt x="1165" y="24"/>
                  </a:cubicBezTo>
                  <a:cubicBezTo>
                    <a:pt x="1074" y="161"/>
                    <a:pt x="982" y="298"/>
                    <a:pt x="891" y="435"/>
                  </a:cubicBezTo>
                  <a:cubicBezTo>
                    <a:pt x="845" y="503"/>
                    <a:pt x="800" y="549"/>
                    <a:pt x="754" y="617"/>
                  </a:cubicBezTo>
                  <a:cubicBezTo>
                    <a:pt x="686" y="686"/>
                    <a:pt x="640" y="754"/>
                    <a:pt x="594" y="823"/>
                  </a:cubicBezTo>
                  <a:cubicBezTo>
                    <a:pt x="480" y="937"/>
                    <a:pt x="389" y="1074"/>
                    <a:pt x="298" y="1188"/>
                  </a:cubicBezTo>
                  <a:cubicBezTo>
                    <a:pt x="252" y="1256"/>
                    <a:pt x="206" y="1325"/>
                    <a:pt x="161" y="1370"/>
                  </a:cubicBezTo>
                  <a:cubicBezTo>
                    <a:pt x="115" y="1439"/>
                    <a:pt x="47" y="1507"/>
                    <a:pt x="24" y="1599"/>
                  </a:cubicBezTo>
                  <a:cubicBezTo>
                    <a:pt x="1" y="1644"/>
                    <a:pt x="24" y="1713"/>
                    <a:pt x="69" y="1758"/>
                  </a:cubicBezTo>
                  <a:cubicBezTo>
                    <a:pt x="94" y="1775"/>
                    <a:pt x="121" y="1782"/>
                    <a:pt x="147" y="1782"/>
                  </a:cubicBezTo>
                  <a:cubicBezTo>
                    <a:pt x="194" y="1782"/>
                    <a:pt x="237" y="1757"/>
                    <a:pt x="252" y="1713"/>
                  </a:cubicBezTo>
                  <a:cubicBezTo>
                    <a:pt x="298" y="1667"/>
                    <a:pt x="343" y="1599"/>
                    <a:pt x="366" y="1530"/>
                  </a:cubicBezTo>
                  <a:cubicBezTo>
                    <a:pt x="412" y="1462"/>
                    <a:pt x="457" y="1393"/>
                    <a:pt x="503" y="1325"/>
                  </a:cubicBezTo>
                  <a:cubicBezTo>
                    <a:pt x="526" y="1279"/>
                    <a:pt x="572" y="1211"/>
                    <a:pt x="617" y="1142"/>
                  </a:cubicBezTo>
                  <a:cubicBezTo>
                    <a:pt x="617" y="1119"/>
                    <a:pt x="640" y="1074"/>
                    <a:pt x="663" y="1051"/>
                  </a:cubicBezTo>
                  <a:cubicBezTo>
                    <a:pt x="686" y="1005"/>
                    <a:pt x="709" y="960"/>
                    <a:pt x="731" y="937"/>
                  </a:cubicBezTo>
                  <a:cubicBezTo>
                    <a:pt x="777" y="845"/>
                    <a:pt x="823" y="777"/>
                    <a:pt x="868" y="708"/>
                  </a:cubicBezTo>
                  <a:cubicBezTo>
                    <a:pt x="914" y="640"/>
                    <a:pt x="937" y="572"/>
                    <a:pt x="982" y="503"/>
                  </a:cubicBezTo>
                  <a:cubicBezTo>
                    <a:pt x="1074" y="366"/>
                    <a:pt x="1142" y="229"/>
                    <a:pt x="1256" y="69"/>
                  </a:cubicBezTo>
                  <a:cubicBezTo>
                    <a:pt x="1256" y="47"/>
                    <a:pt x="1256" y="24"/>
                    <a:pt x="1233" y="1"/>
                  </a:cubicBezTo>
                  <a:close/>
                </a:path>
              </a:pathLst>
            </a:custGeom>
            <a:solidFill>
              <a:srgbClr val="FDC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5"/>
            <p:cNvSpPr/>
            <p:nvPr/>
          </p:nvSpPr>
          <p:spPr>
            <a:xfrm>
              <a:off x="6974425" y="1026625"/>
              <a:ext cx="203175" cy="192325"/>
            </a:xfrm>
            <a:custGeom>
              <a:avLst/>
              <a:gdLst/>
              <a:ahLst/>
              <a:cxnLst/>
              <a:rect l="l" t="t" r="r" b="b"/>
              <a:pathLst>
                <a:path w="8127" h="7693" extrusionOk="0">
                  <a:moveTo>
                    <a:pt x="8035" y="0"/>
                  </a:moveTo>
                  <a:cubicBezTo>
                    <a:pt x="7990" y="0"/>
                    <a:pt x="7967" y="23"/>
                    <a:pt x="7967" y="69"/>
                  </a:cubicBezTo>
                  <a:cubicBezTo>
                    <a:pt x="7921" y="137"/>
                    <a:pt x="7921" y="206"/>
                    <a:pt x="7875" y="274"/>
                  </a:cubicBezTo>
                  <a:cubicBezTo>
                    <a:pt x="7853" y="365"/>
                    <a:pt x="7807" y="457"/>
                    <a:pt x="7739" y="548"/>
                  </a:cubicBezTo>
                  <a:cubicBezTo>
                    <a:pt x="7716" y="594"/>
                    <a:pt x="7693" y="639"/>
                    <a:pt x="7647" y="685"/>
                  </a:cubicBezTo>
                  <a:cubicBezTo>
                    <a:pt x="7624" y="708"/>
                    <a:pt x="7602" y="753"/>
                    <a:pt x="7579" y="799"/>
                  </a:cubicBezTo>
                  <a:cubicBezTo>
                    <a:pt x="7510" y="890"/>
                    <a:pt x="7442" y="959"/>
                    <a:pt x="7396" y="1027"/>
                  </a:cubicBezTo>
                  <a:cubicBezTo>
                    <a:pt x="7350" y="1073"/>
                    <a:pt x="7328" y="1119"/>
                    <a:pt x="7282" y="1164"/>
                  </a:cubicBezTo>
                  <a:cubicBezTo>
                    <a:pt x="7259" y="1210"/>
                    <a:pt x="7236" y="1233"/>
                    <a:pt x="7214" y="1278"/>
                  </a:cubicBezTo>
                  <a:cubicBezTo>
                    <a:pt x="7099" y="1438"/>
                    <a:pt x="6985" y="1598"/>
                    <a:pt x="6871" y="1758"/>
                  </a:cubicBezTo>
                  <a:cubicBezTo>
                    <a:pt x="6666" y="2032"/>
                    <a:pt x="6460" y="2283"/>
                    <a:pt x="6255" y="2579"/>
                  </a:cubicBezTo>
                  <a:lnTo>
                    <a:pt x="6278" y="2534"/>
                  </a:lnTo>
                  <a:lnTo>
                    <a:pt x="6278" y="2534"/>
                  </a:lnTo>
                  <a:cubicBezTo>
                    <a:pt x="6186" y="2671"/>
                    <a:pt x="6072" y="2808"/>
                    <a:pt x="5958" y="2945"/>
                  </a:cubicBezTo>
                  <a:cubicBezTo>
                    <a:pt x="5844" y="3082"/>
                    <a:pt x="5730" y="3219"/>
                    <a:pt x="5616" y="3355"/>
                  </a:cubicBezTo>
                  <a:cubicBezTo>
                    <a:pt x="5365" y="3629"/>
                    <a:pt x="5136" y="3880"/>
                    <a:pt x="4885" y="4132"/>
                  </a:cubicBezTo>
                  <a:cubicBezTo>
                    <a:pt x="4840" y="4200"/>
                    <a:pt x="4771" y="4246"/>
                    <a:pt x="4726" y="4314"/>
                  </a:cubicBezTo>
                  <a:cubicBezTo>
                    <a:pt x="4680" y="4360"/>
                    <a:pt x="4634" y="4405"/>
                    <a:pt x="4589" y="4451"/>
                  </a:cubicBezTo>
                  <a:cubicBezTo>
                    <a:pt x="4543" y="4497"/>
                    <a:pt x="4475" y="4542"/>
                    <a:pt x="4429" y="4588"/>
                  </a:cubicBezTo>
                  <a:cubicBezTo>
                    <a:pt x="4383" y="4634"/>
                    <a:pt x="4338" y="4679"/>
                    <a:pt x="4292" y="4748"/>
                  </a:cubicBezTo>
                  <a:cubicBezTo>
                    <a:pt x="4201" y="4816"/>
                    <a:pt x="4109" y="4908"/>
                    <a:pt x="4018" y="4976"/>
                  </a:cubicBezTo>
                  <a:cubicBezTo>
                    <a:pt x="4018" y="4953"/>
                    <a:pt x="3995" y="4930"/>
                    <a:pt x="3972" y="4908"/>
                  </a:cubicBezTo>
                  <a:cubicBezTo>
                    <a:pt x="3950" y="4885"/>
                    <a:pt x="3910" y="4873"/>
                    <a:pt x="3870" y="4873"/>
                  </a:cubicBezTo>
                  <a:cubicBezTo>
                    <a:pt x="3830" y="4873"/>
                    <a:pt x="3790" y="4885"/>
                    <a:pt x="3767" y="4908"/>
                  </a:cubicBezTo>
                  <a:cubicBezTo>
                    <a:pt x="3698" y="4976"/>
                    <a:pt x="3653" y="5045"/>
                    <a:pt x="3607" y="5090"/>
                  </a:cubicBezTo>
                  <a:cubicBezTo>
                    <a:pt x="3561" y="5159"/>
                    <a:pt x="3493" y="5204"/>
                    <a:pt x="3425" y="5250"/>
                  </a:cubicBezTo>
                  <a:cubicBezTo>
                    <a:pt x="3379" y="5296"/>
                    <a:pt x="3333" y="5318"/>
                    <a:pt x="3288" y="5341"/>
                  </a:cubicBezTo>
                  <a:cubicBezTo>
                    <a:pt x="3242" y="5387"/>
                    <a:pt x="3196" y="5410"/>
                    <a:pt x="3128" y="5433"/>
                  </a:cubicBezTo>
                  <a:cubicBezTo>
                    <a:pt x="3037" y="5501"/>
                    <a:pt x="2945" y="5547"/>
                    <a:pt x="2854" y="5592"/>
                  </a:cubicBezTo>
                  <a:cubicBezTo>
                    <a:pt x="2740" y="5638"/>
                    <a:pt x="2626" y="5661"/>
                    <a:pt x="2489" y="5684"/>
                  </a:cubicBezTo>
                  <a:lnTo>
                    <a:pt x="2466" y="5684"/>
                  </a:lnTo>
                  <a:cubicBezTo>
                    <a:pt x="2420" y="5661"/>
                    <a:pt x="2397" y="5661"/>
                    <a:pt x="2352" y="5661"/>
                  </a:cubicBezTo>
                  <a:cubicBezTo>
                    <a:pt x="2329" y="5661"/>
                    <a:pt x="2306" y="5661"/>
                    <a:pt x="2283" y="5638"/>
                  </a:cubicBezTo>
                  <a:cubicBezTo>
                    <a:pt x="2283" y="5638"/>
                    <a:pt x="2260" y="5638"/>
                    <a:pt x="2260" y="5615"/>
                  </a:cubicBezTo>
                  <a:cubicBezTo>
                    <a:pt x="2215" y="5592"/>
                    <a:pt x="2169" y="5570"/>
                    <a:pt x="2124" y="5547"/>
                  </a:cubicBezTo>
                  <a:cubicBezTo>
                    <a:pt x="2101" y="5524"/>
                    <a:pt x="2078" y="5501"/>
                    <a:pt x="2055" y="5478"/>
                  </a:cubicBezTo>
                  <a:cubicBezTo>
                    <a:pt x="2032" y="5433"/>
                    <a:pt x="1987" y="5387"/>
                    <a:pt x="1964" y="5364"/>
                  </a:cubicBezTo>
                  <a:cubicBezTo>
                    <a:pt x="1920" y="5320"/>
                    <a:pt x="1866" y="5295"/>
                    <a:pt x="1809" y="5295"/>
                  </a:cubicBezTo>
                  <a:cubicBezTo>
                    <a:pt x="1777" y="5295"/>
                    <a:pt x="1745" y="5302"/>
                    <a:pt x="1713" y="5318"/>
                  </a:cubicBezTo>
                  <a:cubicBezTo>
                    <a:pt x="1690" y="5341"/>
                    <a:pt x="1667" y="5364"/>
                    <a:pt x="1644" y="5387"/>
                  </a:cubicBezTo>
                  <a:lnTo>
                    <a:pt x="1667" y="5387"/>
                  </a:lnTo>
                  <a:cubicBezTo>
                    <a:pt x="1599" y="5455"/>
                    <a:pt x="1530" y="5547"/>
                    <a:pt x="1439" y="5615"/>
                  </a:cubicBezTo>
                  <a:cubicBezTo>
                    <a:pt x="1347" y="5684"/>
                    <a:pt x="1279" y="5729"/>
                    <a:pt x="1188" y="5798"/>
                  </a:cubicBezTo>
                  <a:cubicBezTo>
                    <a:pt x="1096" y="5866"/>
                    <a:pt x="1005" y="5935"/>
                    <a:pt x="937" y="6003"/>
                  </a:cubicBezTo>
                  <a:lnTo>
                    <a:pt x="891" y="6003"/>
                  </a:lnTo>
                  <a:cubicBezTo>
                    <a:pt x="868" y="6003"/>
                    <a:pt x="845" y="6003"/>
                    <a:pt x="822" y="6026"/>
                  </a:cubicBezTo>
                  <a:cubicBezTo>
                    <a:pt x="731" y="6072"/>
                    <a:pt x="663" y="6140"/>
                    <a:pt x="594" y="6209"/>
                  </a:cubicBezTo>
                  <a:cubicBezTo>
                    <a:pt x="526" y="6254"/>
                    <a:pt x="457" y="6323"/>
                    <a:pt x="412" y="6368"/>
                  </a:cubicBezTo>
                  <a:cubicBezTo>
                    <a:pt x="343" y="6460"/>
                    <a:pt x="297" y="6528"/>
                    <a:pt x="229" y="6597"/>
                  </a:cubicBezTo>
                  <a:cubicBezTo>
                    <a:pt x="206" y="6688"/>
                    <a:pt x="161" y="6756"/>
                    <a:pt x="138" y="6825"/>
                  </a:cubicBezTo>
                  <a:cubicBezTo>
                    <a:pt x="92" y="6916"/>
                    <a:pt x="69" y="6985"/>
                    <a:pt x="46" y="7076"/>
                  </a:cubicBezTo>
                  <a:cubicBezTo>
                    <a:pt x="24" y="7167"/>
                    <a:pt x="24" y="7259"/>
                    <a:pt x="24" y="7350"/>
                  </a:cubicBezTo>
                  <a:cubicBezTo>
                    <a:pt x="1" y="7373"/>
                    <a:pt x="1" y="7418"/>
                    <a:pt x="1" y="7464"/>
                  </a:cubicBezTo>
                  <a:cubicBezTo>
                    <a:pt x="1" y="7510"/>
                    <a:pt x="1" y="7578"/>
                    <a:pt x="24" y="7624"/>
                  </a:cubicBezTo>
                  <a:cubicBezTo>
                    <a:pt x="46" y="7669"/>
                    <a:pt x="92" y="7692"/>
                    <a:pt x="161" y="7692"/>
                  </a:cubicBezTo>
                  <a:cubicBezTo>
                    <a:pt x="206" y="7692"/>
                    <a:pt x="252" y="7647"/>
                    <a:pt x="297" y="7601"/>
                  </a:cubicBezTo>
                  <a:cubicBezTo>
                    <a:pt x="297" y="7578"/>
                    <a:pt x="320" y="7532"/>
                    <a:pt x="343" y="7510"/>
                  </a:cubicBezTo>
                  <a:cubicBezTo>
                    <a:pt x="366" y="7441"/>
                    <a:pt x="389" y="7396"/>
                    <a:pt x="412" y="7327"/>
                  </a:cubicBezTo>
                  <a:cubicBezTo>
                    <a:pt x="457" y="7259"/>
                    <a:pt x="503" y="7190"/>
                    <a:pt x="549" y="7122"/>
                  </a:cubicBezTo>
                  <a:cubicBezTo>
                    <a:pt x="617" y="7030"/>
                    <a:pt x="686" y="6939"/>
                    <a:pt x="754" y="6848"/>
                  </a:cubicBezTo>
                  <a:cubicBezTo>
                    <a:pt x="845" y="6756"/>
                    <a:pt x="937" y="6665"/>
                    <a:pt x="1051" y="6574"/>
                  </a:cubicBezTo>
                  <a:cubicBezTo>
                    <a:pt x="1142" y="6505"/>
                    <a:pt x="1233" y="6437"/>
                    <a:pt x="1325" y="6391"/>
                  </a:cubicBezTo>
                  <a:cubicBezTo>
                    <a:pt x="1416" y="6323"/>
                    <a:pt x="1507" y="6254"/>
                    <a:pt x="1621" y="6209"/>
                  </a:cubicBezTo>
                  <a:cubicBezTo>
                    <a:pt x="1690" y="6186"/>
                    <a:pt x="1758" y="6163"/>
                    <a:pt x="1827" y="6140"/>
                  </a:cubicBezTo>
                  <a:lnTo>
                    <a:pt x="1872" y="6140"/>
                  </a:lnTo>
                  <a:cubicBezTo>
                    <a:pt x="1895" y="6140"/>
                    <a:pt x="1895" y="6163"/>
                    <a:pt x="1918" y="6163"/>
                  </a:cubicBezTo>
                  <a:cubicBezTo>
                    <a:pt x="1964" y="6186"/>
                    <a:pt x="2009" y="6209"/>
                    <a:pt x="2032" y="6231"/>
                  </a:cubicBezTo>
                  <a:cubicBezTo>
                    <a:pt x="2101" y="6277"/>
                    <a:pt x="2169" y="6300"/>
                    <a:pt x="2238" y="6323"/>
                  </a:cubicBezTo>
                  <a:cubicBezTo>
                    <a:pt x="2272" y="6334"/>
                    <a:pt x="2312" y="6340"/>
                    <a:pt x="2352" y="6340"/>
                  </a:cubicBezTo>
                  <a:cubicBezTo>
                    <a:pt x="2392" y="6340"/>
                    <a:pt x="2432" y="6334"/>
                    <a:pt x="2466" y="6323"/>
                  </a:cubicBezTo>
                  <a:cubicBezTo>
                    <a:pt x="2557" y="6323"/>
                    <a:pt x="2648" y="6300"/>
                    <a:pt x="2740" y="6277"/>
                  </a:cubicBezTo>
                  <a:cubicBezTo>
                    <a:pt x="2785" y="6277"/>
                    <a:pt x="2831" y="6254"/>
                    <a:pt x="2877" y="6231"/>
                  </a:cubicBezTo>
                  <a:lnTo>
                    <a:pt x="2900" y="6231"/>
                  </a:lnTo>
                  <a:cubicBezTo>
                    <a:pt x="3037" y="6163"/>
                    <a:pt x="3128" y="6117"/>
                    <a:pt x="3242" y="6049"/>
                  </a:cubicBezTo>
                  <a:cubicBezTo>
                    <a:pt x="3333" y="6003"/>
                    <a:pt x="3402" y="5935"/>
                    <a:pt x="3470" y="5889"/>
                  </a:cubicBezTo>
                  <a:cubicBezTo>
                    <a:pt x="3561" y="5843"/>
                    <a:pt x="3630" y="5775"/>
                    <a:pt x="3721" y="5729"/>
                  </a:cubicBezTo>
                  <a:cubicBezTo>
                    <a:pt x="3744" y="5706"/>
                    <a:pt x="3767" y="5684"/>
                    <a:pt x="3813" y="5661"/>
                  </a:cubicBezTo>
                  <a:cubicBezTo>
                    <a:pt x="3881" y="5592"/>
                    <a:pt x="3950" y="5547"/>
                    <a:pt x="4018" y="5501"/>
                  </a:cubicBezTo>
                  <a:cubicBezTo>
                    <a:pt x="4086" y="5433"/>
                    <a:pt x="4155" y="5364"/>
                    <a:pt x="4201" y="5318"/>
                  </a:cubicBezTo>
                  <a:cubicBezTo>
                    <a:pt x="4338" y="5204"/>
                    <a:pt x="4452" y="5090"/>
                    <a:pt x="4566" y="4976"/>
                  </a:cubicBezTo>
                  <a:cubicBezTo>
                    <a:pt x="4794" y="4748"/>
                    <a:pt x="5022" y="4520"/>
                    <a:pt x="5251" y="4291"/>
                  </a:cubicBezTo>
                  <a:cubicBezTo>
                    <a:pt x="5502" y="4017"/>
                    <a:pt x="5753" y="3766"/>
                    <a:pt x="5981" y="3515"/>
                  </a:cubicBezTo>
                  <a:cubicBezTo>
                    <a:pt x="6049" y="3447"/>
                    <a:pt x="6095" y="3378"/>
                    <a:pt x="6164" y="3310"/>
                  </a:cubicBezTo>
                  <a:cubicBezTo>
                    <a:pt x="6209" y="3241"/>
                    <a:pt x="6255" y="3173"/>
                    <a:pt x="6323" y="3104"/>
                  </a:cubicBezTo>
                  <a:cubicBezTo>
                    <a:pt x="6437" y="2945"/>
                    <a:pt x="6552" y="2785"/>
                    <a:pt x="6643" y="2625"/>
                  </a:cubicBezTo>
                  <a:cubicBezTo>
                    <a:pt x="6757" y="2488"/>
                    <a:pt x="6848" y="2351"/>
                    <a:pt x="6940" y="2214"/>
                  </a:cubicBezTo>
                  <a:cubicBezTo>
                    <a:pt x="6985" y="2146"/>
                    <a:pt x="7031" y="2077"/>
                    <a:pt x="7077" y="2009"/>
                  </a:cubicBezTo>
                  <a:cubicBezTo>
                    <a:pt x="7122" y="1917"/>
                    <a:pt x="7191" y="1849"/>
                    <a:pt x="7236" y="1781"/>
                  </a:cubicBezTo>
                  <a:cubicBezTo>
                    <a:pt x="7328" y="1621"/>
                    <a:pt x="7396" y="1484"/>
                    <a:pt x="7487" y="1347"/>
                  </a:cubicBezTo>
                  <a:cubicBezTo>
                    <a:pt x="7579" y="1187"/>
                    <a:pt x="7693" y="1050"/>
                    <a:pt x="7784" y="890"/>
                  </a:cubicBezTo>
                  <a:cubicBezTo>
                    <a:pt x="7853" y="753"/>
                    <a:pt x="7921" y="639"/>
                    <a:pt x="7990" y="502"/>
                  </a:cubicBezTo>
                  <a:cubicBezTo>
                    <a:pt x="8012" y="434"/>
                    <a:pt x="8035" y="388"/>
                    <a:pt x="8058" y="320"/>
                  </a:cubicBezTo>
                  <a:cubicBezTo>
                    <a:pt x="8058" y="274"/>
                    <a:pt x="8081" y="251"/>
                    <a:pt x="8081" y="206"/>
                  </a:cubicBezTo>
                  <a:cubicBezTo>
                    <a:pt x="8081" y="183"/>
                    <a:pt x="8104" y="137"/>
                    <a:pt x="8127" y="91"/>
                  </a:cubicBezTo>
                  <a:cubicBezTo>
                    <a:pt x="8127" y="69"/>
                    <a:pt x="8104" y="23"/>
                    <a:pt x="8058" y="0"/>
                  </a:cubicBezTo>
                  <a:close/>
                </a:path>
              </a:pathLst>
            </a:custGeom>
            <a:solidFill>
              <a:srgbClr val="FDC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5"/>
            <p:cNvSpPr/>
            <p:nvPr/>
          </p:nvSpPr>
          <p:spPr>
            <a:xfrm>
              <a:off x="7061750" y="1035175"/>
              <a:ext cx="109000" cy="125225"/>
            </a:xfrm>
            <a:custGeom>
              <a:avLst/>
              <a:gdLst/>
              <a:ahLst/>
              <a:cxnLst/>
              <a:rect l="l" t="t" r="r" b="b"/>
              <a:pathLst>
                <a:path w="4360" h="5009" extrusionOk="0">
                  <a:moveTo>
                    <a:pt x="4131" y="1"/>
                  </a:moveTo>
                  <a:cubicBezTo>
                    <a:pt x="4086" y="23"/>
                    <a:pt x="4063" y="46"/>
                    <a:pt x="4017" y="69"/>
                  </a:cubicBezTo>
                  <a:cubicBezTo>
                    <a:pt x="4017" y="92"/>
                    <a:pt x="3994" y="92"/>
                    <a:pt x="3994" y="115"/>
                  </a:cubicBezTo>
                  <a:lnTo>
                    <a:pt x="3903" y="206"/>
                  </a:lnTo>
                  <a:cubicBezTo>
                    <a:pt x="3835" y="274"/>
                    <a:pt x="3766" y="343"/>
                    <a:pt x="3698" y="411"/>
                  </a:cubicBezTo>
                  <a:cubicBezTo>
                    <a:pt x="3629" y="457"/>
                    <a:pt x="3584" y="526"/>
                    <a:pt x="3515" y="571"/>
                  </a:cubicBezTo>
                  <a:cubicBezTo>
                    <a:pt x="3447" y="640"/>
                    <a:pt x="3401" y="685"/>
                    <a:pt x="3333" y="754"/>
                  </a:cubicBezTo>
                  <a:cubicBezTo>
                    <a:pt x="3264" y="822"/>
                    <a:pt x="3218" y="891"/>
                    <a:pt x="3173" y="982"/>
                  </a:cubicBezTo>
                  <a:cubicBezTo>
                    <a:pt x="3150" y="1028"/>
                    <a:pt x="3104" y="1073"/>
                    <a:pt x="3081" y="1142"/>
                  </a:cubicBezTo>
                  <a:cubicBezTo>
                    <a:pt x="3059" y="1187"/>
                    <a:pt x="3013" y="1233"/>
                    <a:pt x="2990" y="1302"/>
                  </a:cubicBezTo>
                  <a:cubicBezTo>
                    <a:pt x="2967" y="1347"/>
                    <a:pt x="2922" y="1393"/>
                    <a:pt x="2899" y="1461"/>
                  </a:cubicBezTo>
                  <a:cubicBezTo>
                    <a:pt x="2853" y="1553"/>
                    <a:pt x="2808" y="1621"/>
                    <a:pt x="2762" y="1712"/>
                  </a:cubicBezTo>
                  <a:cubicBezTo>
                    <a:pt x="2716" y="1804"/>
                    <a:pt x="2671" y="1872"/>
                    <a:pt x="2625" y="1964"/>
                  </a:cubicBezTo>
                  <a:cubicBezTo>
                    <a:pt x="2556" y="2078"/>
                    <a:pt x="2488" y="2169"/>
                    <a:pt x="2420" y="2283"/>
                  </a:cubicBezTo>
                  <a:cubicBezTo>
                    <a:pt x="2351" y="2397"/>
                    <a:pt x="2283" y="2488"/>
                    <a:pt x="2214" y="2603"/>
                  </a:cubicBezTo>
                  <a:cubicBezTo>
                    <a:pt x="2123" y="2717"/>
                    <a:pt x="2009" y="2854"/>
                    <a:pt x="1917" y="2968"/>
                  </a:cubicBezTo>
                  <a:cubicBezTo>
                    <a:pt x="1872" y="3036"/>
                    <a:pt x="1803" y="3105"/>
                    <a:pt x="1735" y="3173"/>
                  </a:cubicBezTo>
                  <a:cubicBezTo>
                    <a:pt x="1712" y="3219"/>
                    <a:pt x="1666" y="3265"/>
                    <a:pt x="1621" y="3310"/>
                  </a:cubicBezTo>
                  <a:lnTo>
                    <a:pt x="1621" y="3333"/>
                  </a:lnTo>
                  <a:cubicBezTo>
                    <a:pt x="1598" y="3356"/>
                    <a:pt x="1575" y="3379"/>
                    <a:pt x="1552" y="3401"/>
                  </a:cubicBezTo>
                  <a:cubicBezTo>
                    <a:pt x="1506" y="3424"/>
                    <a:pt x="1484" y="3470"/>
                    <a:pt x="1438" y="3493"/>
                  </a:cubicBezTo>
                  <a:cubicBezTo>
                    <a:pt x="1370" y="3584"/>
                    <a:pt x="1301" y="3675"/>
                    <a:pt x="1210" y="3744"/>
                  </a:cubicBezTo>
                  <a:cubicBezTo>
                    <a:pt x="1141" y="3835"/>
                    <a:pt x="1073" y="3926"/>
                    <a:pt x="982" y="4018"/>
                  </a:cubicBezTo>
                  <a:cubicBezTo>
                    <a:pt x="959" y="4063"/>
                    <a:pt x="913" y="4109"/>
                    <a:pt x="890" y="4155"/>
                  </a:cubicBezTo>
                  <a:cubicBezTo>
                    <a:pt x="867" y="4155"/>
                    <a:pt x="845" y="4178"/>
                    <a:pt x="845" y="4200"/>
                  </a:cubicBezTo>
                  <a:cubicBezTo>
                    <a:pt x="822" y="4223"/>
                    <a:pt x="799" y="4246"/>
                    <a:pt x="776" y="4269"/>
                  </a:cubicBezTo>
                  <a:cubicBezTo>
                    <a:pt x="708" y="4337"/>
                    <a:pt x="639" y="4383"/>
                    <a:pt x="593" y="4451"/>
                  </a:cubicBezTo>
                  <a:cubicBezTo>
                    <a:pt x="457" y="4588"/>
                    <a:pt x="320" y="4703"/>
                    <a:pt x="183" y="4817"/>
                  </a:cubicBezTo>
                  <a:cubicBezTo>
                    <a:pt x="183" y="4817"/>
                    <a:pt x="160" y="4817"/>
                    <a:pt x="160" y="4839"/>
                  </a:cubicBezTo>
                  <a:lnTo>
                    <a:pt x="137" y="4839"/>
                  </a:lnTo>
                  <a:cubicBezTo>
                    <a:pt x="114" y="4862"/>
                    <a:pt x="68" y="4885"/>
                    <a:pt x="46" y="4908"/>
                  </a:cubicBezTo>
                  <a:cubicBezTo>
                    <a:pt x="23" y="4931"/>
                    <a:pt x="0" y="4954"/>
                    <a:pt x="23" y="4976"/>
                  </a:cubicBezTo>
                  <a:cubicBezTo>
                    <a:pt x="39" y="4993"/>
                    <a:pt x="55" y="5009"/>
                    <a:pt x="71" y="5009"/>
                  </a:cubicBezTo>
                  <a:cubicBezTo>
                    <a:pt x="78" y="5009"/>
                    <a:pt x="85" y="5006"/>
                    <a:pt x="91" y="4999"/>
                  </a:cubicBezTo>
                  <a:cubicBezTo>
                    <a:pt x="137" y="4976"/>
                    <a:pt x="183" y="4954"/>
                    <a:pt x="205" y="4908"/>
                  </a:cubicBezTo>
                  <a:cubicBezTo>
                    <a:pt x="251" y="4885"/>
                    <a:pt x="297" y="4862"/>
                    <a:pt x="320" y="4817"/>
                  </a:cubicBezTo>
                  <a:cubicBezTo>
                    <a:pt x="411" y="4748"/>
                    <a:pt x="502" y="4680"/>
                    <a:pt x="571" y="4611"/>
                  </a:cubicBezTo>
                  <a:cubicBezTo>
                    <a:pt x="662" y="4543"/>
                    <a:pt x="730" y="4474"/>
                    <a:pt x="822" y="4406"/>
                  </a:cubicBezTo>
                  <a:cubicBezTo>
                    <a:pt x="833" y="4417"/>
                    <a:pt x="850" y="4423"/>
                    <a:pt x="870" y="4423"/>
                  </a:cubicBezTo>
                  <a:cubicBezTo>
                    <a:pt x="890" y="4423"/>
                    <a:pt x="913" y="4417"/>
                    <a:pt x="936" y="4406"/>
                  </a:cubicBezTo>
                  <a:cubicBezTo>
                    <a:pt x="982" y="4383"/>
                    <a:pt x="1027" y="4337"/>
                    <a:pt x="1073" y="4315"/>
                  </a:cubicBezTo>
                  <a:cubicBezTo>
                    <a:pt x="1096" y="4269"/>
                    <a:pt x="1141" y="4223"/>
                    <a:pt x="1187" y="4200"/>
                  </a:cubicBezTo>
                  <a:cubicBezTo>
                    <a:pt x="1255" y="4132"/>
                    <a:pt x="1301" y="4063"/>
                    <a:pt x="1370" y="3995"/>
                  </a:cubicBezTo>
                  <a:cubicBezTo>
                    <a:pt x="1506" y="3835"/>
                    <a:pt x="1666" y="3698"/>
                    <a:pt x="1803" y="3538"/>
                  </a:cubicBezTo>
                  <a:cubicBezTo>
                    <a:pt x="1872" y="3470"/>
                    <a:pt x="1917" y="3401"/>
                    <a:pt x="1986" y="3333"/>
                  </a:cubicBezTo>
                  <a:cubicBezTo>
                    <a:pt x="2054" y="3265"/>
                    <a:pt x="2123" y="3196"/>
                    <a:pt x="2191" y="3105"/>
                  </a:cubicBezTo>
                  <a:cubicBezTo>
                    <a:pt x="2305" y="2991"/>
                    <a:pt x="2420" y="2854"/>
                    <a:pt x="2534" y="2717"/>
                  </a:cubicBezTo>
                  <a:cubicBezTo>
                    <a:pt x="2556" y="2694"/>
                    <a:pt x="2579" y="2648"/>
                    <a:pt x="2579" y="2625"/>
                  </a:cubicBezTo>
                  <a:cubicBezTo>
                    <a:pt x="2579" y="2648"/>
                    <a:pt x="2579" y="2648"/>
                    <a:pt x="2579" y="2648"/>
                  </a:cubicBezTo>
                  <a:cubicBezTo>
                    <a:pt x="2579" y="2648"/>
                    <a:pt x="2602" y="2625"/>
                    <a:pt x="2602" y="2625"/>
                  </a:cubicBezTo>
                  <a:lnTo>
                    <a:pt x="2602" y="2625"/>
                  </a:lnTo>
                  <a:cubicBezTo>
                    <a:pt x="2579" y="2625"/>
                    <a:pt x="2579" y="2648"/>
                    <a:pt x="2579" y="2648"/>
                  </a:cubicBezTo>
                  <a:lnTo>
                    <a:pt x="2579" y="2648"/>
                  </a:lnTo>
                  <a:cubicBezTo>
                    <a:pt x="2579" y="2625"/>
                    <a:pt x="2602" y="2625"/>
                    <a:pt x="2602" y="2603"/>
                  </a:cubicBezTo>
                  <a:cubicBezTo>
                    <a:pt x="2602" y="2603"/>
                    <a:pt x="2625" y="2603"/>
                    <a:pt x="2625" y="2580"/>
                  </a:cubicBezTo>
                  <a:cubicBezTo>
                    <a:pt x="2625" y="2580"/>
                    <a:pt x="2625" y="2603"/>
                    <a:pt x="2625" y="2603"/>
                  </a:cubicBezTo>
                  <a:cubicBezTo>
                    <a:pt x="2648" y="2557"/>
                    <a:pt x="2671" y="2511"/>
                    <a:pt x="2693" y="2466"/>
                  </a:cubicBezTo>
                  <a:cubicBezTo>
                    <a:pt x="2693" y="2466"/>
                    <a:pt x="2693" y="2488"/>
                    <a:pt x="2693" y="2488"/>
                  </a:cubicBezTo>
                  <a:cubicBezTo>
                    <a:pt x="2716" y="2466"/>
                    <a:pt x="2716" y="2443"/>
                    <a:pt x="2739" y="2443"/>
                  </a:cubicBezTo>
                  <a:lnTo>
                    <a:pt x="2716" y="2443"/>
                  </a:lnTo>
                  <a:cubicBezTo>
                    <a:pt x="2785" y="2374"/>
                    <a:pt x="2830" y="2283"/>
                    <a:pt x="2899" y="2215"/>
                  </a:cubicBezTo>
                  <a:cubicBezTo>
                    <a:pt x="2944" y="2146"/>
                    <a:pt x="2990" y="2078"/>
                    <a:pt x="3013" y="2032"/>
                  </a:cubicBezTo>
                  <a:cubicBezTo>
                    <a:pt x="3081" y="1941"/>
                    <a:pt x="3127" y="1872"/>
                    <a:pt x="3173" y="1781"/>
                  </a:cubicBezTo>
                  <a:cubicBezTo>
                    <a:pt x="3196" y="1781"/>
                    <a:pt x="3241" y="1758"/>
                    <a:pt x="3287" y="1735"/>
                  </a:cubicBezTo>
                  <a:cubicBezTo>
                    <a:pt x="3310" y="1690"/>
                    <a:pt x="3355" y="1644"/>
                    <a:pt x="3378" y="1621"/>
                  </a:cubicBezTo>
                  <a:cubicBezTo>
                    <a:pt x="3401" y="1575"/>
                    <a:pt x="3424" y="1530"/>
                    <a:pt x="3469" y="1507"/>
                  </a:cubicBezTo>
                  <a:cubicBezTo>
                    <a:pt x="3515" y="1416"/>
                    <a:pt x="3561" y="1347"/>
                    <a:pt x="3629" y="1256"/>
                  </a:cubicBezTo>
                  <a:cubicBezTo>
                    <a:pt x="3721" y="1119"/>
                    <a:pt x="3835" y="982"/>
                    <a:pt x="3926" y="845"/>
                  </a:cubicBezTo>
                  <a:cubicBezTo>
                    <a:pt x="3926" y="845"/>
                    <a:pt x="3949" y="822"/>
                    <a:pt x="3949" y="822"/>
                  </a:cubicBezTo>
                  <a:lnTo>
                    <a:pt x="3949" y="799"/>
                  </a:lnTo>
                  <a:cubicBezTo>
                    <a:pt x="4017" y="731"/>
                    <a:pt x="4063" y="640"/>
                    <a:pt x="4131" y="571"/>
                  </a:cubicBezTo>
                  <a:cubicBezTo>
                    <a:pt x="4154" y="526"/>
                    <a:pt x="4200" y="480"/>
                    <a:pt x="4223" y="434"/>
                  </a:cubicBezTo>
                  <a:cubicBezTo>
                    <a:pt x="4246" y="411"/>
                    <a:pt x="4246" y="389"/>
                    <a:pt x="4268" y="366"/>
                  </a:cubicBezTo>
                  <a:cubicBezTo>
                    <a:pt x="4268" y="343"/>
                    <a:pt x="4291" y="343"/>
                    <a:pt x="4291" y="320"/>
                  </a:cubicBezTo>
                  <a:cubicBezTo>
                    <a:pt x="4314" y="297"/>
                    <a:pt x="4337" y="274"/>
                    <a:pt x="4337" y="229"/>
                  </a:cubicBezTo>
                  <a:cubicBezTo>
                    <a:pt x="4360" y="206"/>
                    <a:pt x="4360" y="206"/>
                    <a:pt x="4360" y="183"/>
                  </a:cubicBezTo>
                  <a:cubicBezTo>
                    <a:pt x="4360" y="137"/>
                    <a:pt x="4337" y="115"/>
                    <a:pt x="4337" y="92"/>
                  </a:cubicBezTo>
                  <a:cubicBezTo>
                    <a:pt x="4291" y="46"/>
                    <a:pt x="4246" y="1"/>
                    <a:pt x="4177" y="1"/>
                  </a:cubicBezTo>
                  <a:close/>
                </a:path>
              </a:pathLst>
            </a:custGeom>
            <a:solidFill>
              <a:srgbClr val="FDC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5"/>
            <p:cNvSpPr/>
            <p:nvPr/>
          </p:nvSpPr>
          <p:spPr>
            <a:xfrm>
              <a:off x="7133650" y="1034025"/>
              <a:ext cx="51950" cy="80500"/>
            </a:xfrm>
            <a:custGeom>
              <a:avLst/>
              <a:gdLst/>
              <a:ahLst/>
              <a:cxnLst/>
              <a:rect l="l" t="t" r="r" b="b"/>
              <a:pathLst>
                <a:path w="2078" h="3220" extrusionOk="0">
                  <a:moveTo>
                    <a:pt x="2031" y="1"/>
                  </a:moveTo>
                  <a:cubicBezTo>
                    <a:pt x="2009" y="1"/>
                    <a:pt x="1986" y="24"/>
                    <a:pt x="1986" y="24"/>
                  </a:cubicBezTo>
                  <a:cubicBezTo>
                    <a:pt x="1963" y="92"/>
                    <a:pt x="1940" y="161"/>
                    <a:pt x="1917" y="229"/>
                  </a:cubicBezTo>
                  <a:cubicBezTo>
                    <a:pt x="1872" y="298"/>
                    <a:pt x="1849" y="366"/>
                    <a:pt x="1803" y="435"/>
                  </a:cubicBezTo>
                  <a:cubicBezTo>
                    <a:pt x="1780" y="503"/>
                    <a:pt x="1735" y="594"/>
                    <a:pt x="1689" y="663"/>
                  </a:cubicBezTo>
                  <a:cubicBezTo>
                    <a:pt x="1666" y="731"/>
                    <a:pt x="1621" y="800"/>
                    <a:pt x="1575" y="868"/>
                  </a:cubicBezTo>
                  <a:cubicBezTo>
                    <a:pt x="1552" y="937"/>
                    <a:pt x="1506" y="1005"/>
                    <a:pt x="1461" y="1074"/>
                  </a:cubicBezTo>
                  <a:cubicBezTo>
                    <a:pt x="1415" y="1142"/>
                    <a:pt x="1370" y="1211"/>
                    <a:pt x="1324" y="1256"/>
                  </a:cubicBezTo>
                  <a:cubicBezTo>
                    <a:pt x="1233" y="1393"/>
                    <a:pt x="1164" y="1530"/>
                    <a:pt x="1073" y="1644"/>
                  </a:cubicBezTo>
                  <a:cubicBezTo>
                    <a:pt x="1050" y="1690"/>
                    <a:pt x="1027" y="1736"/>
                    <a:pt x="981" y="1781"/>
                  </a:cubicBezTo>
                  <a:cubicBezTo>
                    <a:pt x="936" y="1827"/>
                    <a:pt x="913" y="1873"/>
                    <a:pt x="867" y="1918"/>
                  </a:cubicBezTo>
                  <a:lnTo>
                    <a:pt x="890" y="1918"/>
                  </a:lnTo>
                  <a:cubicBezTo>
                    <a:pt x="845" y="1964"/>
                    <a:pt x="822" y="2010"/>
                    <a:pt x="776" y="2078"/>
                  </a:cubicBezTo>
                  <a:cubicBezTo>
                    <a:pt x="776" y="2055"/>
                    <a:pt x="776" y="2055"/>
                    <a:pt x="776" y="2055"/>
                  </a:cubicBezTo>
                  <a:cubicBezTo>
                    <a:pt x="776" y="2078"/>
                    <a:pt x="753" y="2101"/>
                    <a:pt x="730" y="2124"/>
                  </a:cubicBezTo>
                  <a:cubicBezTo>
                    <a:pt x="753" y="2101"/>
                    <a:pt x="753" y="2101"/>
                    <a:pt x="753" y="2101"/>
                  </a:cubicBezTo>
                  <a:lnTo>
                    <a:pt x="753" y="2101"/>
                  </a:lnTo>
                  <a:cubicBezTo>
                    <a:pt x="639" y="2238"/>
                    <a:pt x="548" y="2375"/>
                    <a:pt x="434" y="2489"/>
                  </a:cubicBezTo>
                  <a:cubicBezTo>
                    <a:pt x="365" y="2580"/>
                    <a:pt x="320" y="2649"/>
                    <a:pt x="251" y="2717"/>
                  </a:cubicBezTo>
                  <a:cubicBezTo>
                    <a:pt x="183" y="2786"/>
                    <a:pt x="114" y="2877"/>
                    <a:pt x="68" y="2945"/>
                  </a:cubicBezTo>
                  <a:lnTo>
                    <a:pt x="91" y="2923"/>
                  </a:lnTo>
                  <a:lnTo>
                    <a:pt x="91" y="2923"/>
                  </a:lnTo>
                  <a:cubicBezTo>
                    <a:pt x="68" y="2946"/>
                    <a:pt x="45" y="2969"/>
                    <a:pt x="23" y="3014"/>
                  </a:cubicBezTo>
                  <a:cubicBezTo>
                    <a:pt x="23" y="3037"/>
                    <a:pt x="0" y="3059"/>
                    <a:pt x="0" y="3082"/>
                  </a:cubicBezTo>
                  <a:cubicBezTo>
                    <a:pt x="0" y="3128"/>
                    <a:pt x="23" y="3151"/>
                    <a:pt x="46" y="3196"/>
                  </a:cubicBezTo>
                  <a:cubicBezTo>
                    <a:pt x="91" y="3219"/>
                    <a:pt x="114" y="3219"/>
                    <a:pt x="160" y="3219"/>
                  </a:cubicBezTo>
                  <a:cubicBezTo>
                    <a:pt x="205" y="3219"/>
                    <a:pt x="251" y="3219"/>
                    <a:pt x="274" y="3174"/>
                  </a:cubicBezTo>
                  <a:cubicBezTo>
                    <a:pt x="297" y="3128"/>
                    <a:pt x="342" y="3105"/>
                    <a:pt x="388" y="3059"/>
                  </a:cubicBezTo>
                  <a:cubicBezTo>
                    <a:pt x="411" y="3014"/>
                    <a:pt x="457" y="2991"/>
                    <a:pt x="479" y="2945"/>
                  </a:cubicBezTo>
                  <a:cubicBezTo>
                    <a:pt x="571" y="2854"/>
                    <a:pt x="616" y="2763"/>
                    <a:pt x="685" y="2694"/>
                  </a:cubicBezTo>
                  <a:cubicBezTo>
                    <a:pt x="685" y="2671"/>
                    <a:pt x="685" y="2671"/>
                    <a:pt x="708" y="2671"/>
                  </a:cubicBezTo>
                  <a:lnTo>
                    <a:pt x="685" y="2671"/>
                  </a:lnTo>
                  <a:cubicBezTo>
                    <a:pt x="685" y="2671"/>
                    <a:pt x="708" y="2671"/>
                    <a:pt x="708" y="2649"/>
                  </a:cubicBezTo>
                  <a:cubicBezTo>
                    <a:pt x="708" y="2671"/>
                    <a:pt x="708" y="2671"/>
                    <a:pt x="708" y="2671"/>
                  </a:cubicBezTo>
                  <a:cubicBezTo>
                    <a:pt x="799" y="2534"/>
                    <a:pt x="913" y="2375"/>
                    <a:pt x="1004" y="2238"/>
                  </a:cubicBezTo>
                  <a:cubicBezTo>
                    <a:pt x="1050" y="2169"/>
                    <a:pt x="1096" y="2078"/>
                    <a:pt x="1141" y="2010"/>
                  </a:cubicBezTo>
                  <a:lnTo>
                    <a:pt x="1278" y="1758"/>
                  </a:lnTo>
                  <a:cubicBezTo>
                    <a:pt x="1324" y="1667"/>
                    <a:pt x="1370" y="1576"/>
                    <a:pt x="1415" y="1507"/>
                  </a:cubicBezTo>
                  <a:cubicBezTo>
                    <a:pt x="1438" y="1462"/>
                    <a:pt x="1461" y="1416"/>
                    <a:pt x="1484" y="1370"/>
                  </a:cubicBezTo>
                  <a:cubicBezTo>
                    <a:pt x="1506" y="1325"/>
                    <a:pt x="1529" y="1279"/>
                    <a:pt x="1552" y="1256"/>
                  </a:cubicBezTo>
                  <a:cubicBezTo>
                    <a:pt x="1575" y="1211"/>
                    <a:pt x="1598" y="1165"/>
                    <a:pt x="1621" y="1119"/>
                  </a:cubicBezTo>
                  <a:cubicBezTo>
                    <a:pt x="1643" y="1096"/>
                    <a:pt x="1666" y="1051"/>
                    <a:pt x="1666" y="1005"/>
                  </a:cubicBezTo>
                  <a:cubicBezTo>
                    <a:pt x="1712" y="891"/>
                    <a:pt x="1758" y="800"/>
                    <a:pt x="1780" y="708"/>
                  </a:cubicBezTo>
                  <a:cubicBezTo>
                    <a:pt x="1826" y="663"/>
                    <a:pt x="1849" y="594"/>
                    <a:pt x="1872" y="549"/>
                  </a:cubicBezTo>
                  <a:cubicBezTo>
                    <a:pt x="1895" y="503"/>
                    <a:pt x="1917" y="435"/>
                    <a:pt x="1940" y="389"/>
                  </a:cubicBezTo>
                  <a:cubicBezTo>
                    <a:pt x="1986" y="275"/>
                    <a:pt x="2031" y="183"/>
                    <a:pt x="2077" y="69"/>
                  </a:cubicBezTo>
                  <a:cubicBezTo>
                    <a:pt x="2077" y="47"/>
                    <a:pt x="2077" y="24"/>
                    <a:pt x="2054" y="24"/>
                  </a:cubicBezTo>
                  <a:cubicBezTo>
                    <a:pt x="2054" y="1"/>
                    <a:pt x="2031" y="1"/>
                    <a:pt x="2031" y="1"/>
                  </a:cubicBezTo>
                  <a:close/>
                </a:path>
              </a:pathLst>
            </a:custGeom>
            <a:solidFill>
              <a:srgbClr val="FDC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5"/>
            <p:cNvSpPr/>
            <p:nvPr/>
          </p:nvSpPr>
          <p:spPr>
            <a:xfrm>
              <a:off x="6876850" y="972400"/>
              <a:ext cx="45100" cy="46100"/>
            </a:xfrm>
            <a:custGeom>
              <a:avLst/>
              <a:gdLst/>
              <a:ahLst/>
              <a:cxnLst/>
              <a:rect l="l" t="t" r="r" b="b"/>
              <a:pathLst>
                <a:path w="1804" h="1844" extrusionOk="0">
                  <a:moveTo>
                    <a:pt x="1233" y="1"/>
                  </a:moveTo>
                  <a:cubicBezTo>
                    <a:pt x="1210" y="1"/>
                    <a:pt x="1165" y="1"/>
                    <a:pt x="1142" y="24"/>
                  </a:cubicBezTo>
                  <a:cubicBezTo>
                    <a:pt x="1119" y="24"/>
                    <a:pt x="1096" y="46"/>
                    <a:pt x="1051" y="46"/>
                  </a:cubicBezTo>
                  <a:cubicBezTo>
                    <a:pt x="1005" y="92"/>
                    <a:pt x="959" y="138"/>
                    <a:pt x="891" y="161"/>
                  </a:cubicBezTo>
                  <a:cubicBezTo>
                    <a:pt x="868" y="206"/>
                    <a:pt x="822" y="252"/>
                    <a:pt x="777" y="275"/>
                  </a:cubicBezTo>
                  <a:cubicBezTo>
                    <a:pt x="708" y="343"/>
                    <a:pt x="640" y="412"/>
                    <a:pt x="571" y="480"/>
                  </a:cubicBezTo>
                  <a:cubicBezTo>
                    <a:pt x="480" y="571"/>
                    <a:pt x="389" y="640"/>
                    <a:pt x="297" y="731"/>
                  </a:cubicBezTo>
                  <a:cubicBezTo>
                    <a:pt x="252" y="777"/>
                    <a:pt x="229" y="822"/>
                    <a:pt x="183" y="845"/>
                  </a:cubicBezTo>
                  <a:cubicBezTo>
                    <a:pt x="160" y="868"/>
                    <a:pt x="138" y="891"/>
                    <a:pt x="115" y="914"/>
                  </a:cubicBezTo>
                  <a:cubicBezTo>
                    <a:pt x="92" y="914"/>
                    <a:pt x="92" y="937"/>
                    <a:pt x="92" y="937"/>
                  </a:cubicBezTo>
                  <a:cubicBezTo>
                    <a:pt x="69" y="959"/>
                    <a:pt x="46" y="982"/>
                    <a:pt x="23" y="1005"/>
                  </a:cubicBezTo>
                  <a:cubicBezTo>
                    <a:pt x="1" y="1028"/>
                    <a:pt x="1" y="1074"/>
                    <a:pt x="23" y="1119"/>
                  </a:cubicBezTo>
                  <a:cubicBezTo>
                    <a:pt x="23" y="1142"/>
                    <a:pt x="46" y="1165"/>
                    <a:pt x="69" y="1188"/>
                  </a:cubicBezTo>
                  <a:cubicBezTo>
                    <a:pt x="69" y="1210"/>
                    <a:pt x="92" y="1210"/>
                    <a:pt x="92" y="1210"/>
                  </a:cubicBezTo>
                  <a:cubicBezTo>
                    <a:pt x="92" y="1233"/>
                    <a:pt x="92" y="1233"/>
                    <a:pt x="92" y="1256"/>
                  </a:cubicBezTo>
                  <a:cubicBezTo>
                    <a:pt x="115" y="1302"/>
                    <a:pt x="138" y="1325"/>
                    <a:pt x="183" y="1347"/>
                  </a:cubicBezTo>
                  <a:lnTo>
                    <a:pt x="183" y="1370"/>
                  </a:lnTo>
                  <a:cubicBezTo>
                    <a:pt x="160" y="1416"/>
                    <a:pt x="183" y="1484"/>
                    <a:pt x="229" y="1530"/>
                  </a:cubicBezTo>
                  <a:cubicBezTo>
                    <a:pt x="229" y="1553"/>
                    <a:pt x="229" y="1599"/>
                    <a:pt x="229" y="1621"/>
                  </a:cubicBezTo>
                  <a:cubicBezTo>
                    <a:pt x="229" y="1644"/>
                    <a:pt x="252" y="1644"/>
                    <a:pt x="252" y="1667"/>
                  </a:cubicBezTo>
                  <a:cubicBezTo>
                    <a:pt x="275" y="1690"/>
                    <a:pt x="297" y="1713"/>
                    <a:pt x="320" y="1735"/>
                  </a:cubicBezTo>
                  <a:cubicBezTo>
                    <a:pt x="320" y="1735"/>
                    <a:pt x="343" y="1735"/>
                    <a:pt x="343" y="1758"/>
                  </a:cubicBezTo>
                  <a:cubicBezTo>
                    <a:pt x="366" y="1781"/>
                    <a:pt x="389" y="1804"/>
                    <a:pt x="411" y="1827"/>
                  </a:cubicBezTo>
                  <a:cubicBezTo>
                    <a:pt x="423" y="1838"/>
                    <a:pt x="440" y="1844"/>
                    <a:pt x="457" y="1844"/>
                  </a:cubicBezTo>
                  <a:cubicBezTo>
                    <a:pt x="474" y="1844"/>
                    <a:pt x="491" y="1838"/>
                    <a:pt x="503" y="1827"/>
                  </a:cubicBezTo>
                  <a:cubicBezTo>
                    <a:pt x="548" y="1804"/>
                    <a:pt x="571" y="1781"/>
                    <a:pt x="594" y="1758"/>
                  </a:cubicBezTo>
                  <a:lnTo>
                    <a:pt x="685" y="1690"/>
                  </a:lnTo>
                  <a:cubicBezTo>
                    <a:pt x="754" y="1644"/>
                    <a:pt x="822" y="1576"/>
                    <a:pt x="868" y="1530"/>
                  </a:cubicBezTo>
                  <a:cubicBezTo>
                    <a:pt x="1005" y="1416"/>
                    <a:pt x="1119" y="1325"/>
                    <a:pt x="1233" y="1210"/>
                  </a:cubicBezTo>
                  <a:cubicBezTo>
                    <a:pt x="1302" y="1165"/>
                    <a:pt x="1370" y="1119"/>
                    <a:pt x="1439" y="1074"/>
                  </a:cubicBezTo>
                  <a:cubicBezTo>
                    <a:pt x="1507" y="1028"/>
                    <a:pt x="1576" y="982"/>
                    <a:pt x="1644" y="937"/>
                  </a:cubicBezTo>
                  <a:cubicBezTo>
                    <a:pt x="1667" y="914"/>
                    <a:pt x="1690" y="891"/>
                    <a:pt x="1713" y="868"/>
                  </a:cubicBezTo>
                  <a:cubicBezTo>
                    <a:pt x="1735" y="845"/>
                    <a:pt x="1758" y="822"/>
                    <a:pt x="1781" y="822"/>
                  </a:cubicBezTo>
                  <a:cubicBezTo>
                    <a:pt x="1804" y="800"/>
                    <a:pt x="1804" y="754"/>
                    <a:pt x="1804" y="731"/>
                  </a:cubicBezTo>
                  <a:cubicBezTo>
                    <a:pt x="1781" y="708"/>
                    <a:pt x="1735" y="708"/>
                    <a:pt x="1713" y="708"/>
                  </a:cubicBezTo>
                  <a:cubicBezTo>
                    <a:pt x="1713" y="686"/>
                    <a:pt x="1690" y="663"/>
                    <a:pt x="1690" y="640"/>
                  </a:cubicBezTo>
                  <a:cubicBezTo>
                    <a:pt x="1644" y="571"/>
                    <a:pt x="1598" y="503"/>
                    <a:pt x="1576" y="412"/>
                  </a:cubicBezTo>
                  <a:cubicBezTo>
                    <a:pt x="1530" y="343"/>
                    <a:pt x="1507" y="252"/>
                    <a:pt x="1461" y="183"/>
                  </a:cubicBezTo>
                  <a:cubicBezTo>
                    <a:pt x="1439" y="161"/>
                    <a:pt x="1416" y="138"/>
                    <a:pt x="1416" y="115"/>
                  </a:cubicBezTo>
                  <a:cubicBezTo>
                    <a:pt x="1393" y="115"/>
                    <a:pt x="1393" y="92"/>
                    <a:pt x="1393" y="92"/>
                  </a:cubicBezTo>
                  <a:cubicBezTo>
                    <a:pt x="1370" y="69"/>
                    <a:pt x="1370" y="69"/>
                    <a:pt x="1347" y="46"/>
                  </a:cubicBezTo>
                  <a:cubicBezTo>
                    <a:pt x="1324" y="24"/>
                    <a:pt x="1302" y="1"/>
                    <a:pt x="1279" y="1"/>
                  </a:cubicBezTo>
                  <a:close/>
                </a:path>
              </a:pathLst>
            </a:custGeom>
            <a:solidFill>
              <a:srgbClr val="4EB9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5"/>
            <p:cNvSpPr/>
            <p:nvPr/>
          </p:nvSpPr>
          <p:spPr>
            <a:xfrm>
              <a:off x="6893975" y="1003800"/>
              <a:ext cx="37675" cy="29175"/>
            </a:xfrm>
            <a:custGeom>
              <a:avLst/>
              <a:gdLst/>
              <a:ahLst/>
              <a:cxnLst/>
              <a:rect l="l" t="t" r="r" b="b"/>
              <a:pathLst>
                <a:path w="1507" h="1167" extrusionOk="0">
                  <a:moveTo>
                    <a:pt x="1393" y="0"/>
                  </a:moveTo>
                  <a:cubicBezTo>
                    <a:pt x="1393" y="0"/>
                    <a:pt x="1370" y="0"/>
                    <a:pt x="1347" y="23"/>
                  </a:cubicBezTo>
                  <a:cubicBezTo>
                    <a:pt x="1324" y="23"/>
                    <a:pt x="1301" y="23"/>
                    <a:pt x="1279" y="46"/>
                  </a:cubicBezTo>
                  <a:cubicBezTo>
                    <a:pt x="1256" y="46"/>
                    <a:pt x="1233" y="69"/>
                    <a:pt x="1210" y="69"/>
                  </a:cubicBezTo>
                  <a:cubicBezTo>
                    <a:pt x="1164" y="114"/>
                    <a:pt x="1119" y="137"/>
                    <a:pt x="1050" y="183"/>
                  </a:cubicBezTo>
                  <a:cubicBezTo>
                    <a:pt x="982" y="228"/>
                    <a:pt x="913" y="274"/>
                    <a:pt x="845" y="343"/>
                  </a:cubicBezTo>
                  <a:cubicBezTo>
                    <a:pt x="799" y="365"/>
                    <a:pt x="754" y="388"/>
                    <a:pt x="731" y="411"/>
                  </a:cubicBezTo>
                  <a:cubicBezTo>
                    <a:pt x="685" y="434"/>
                    <a:pt x="639" y="479"/>
                    <a:pt x="594" y="502"/>
                  </a:cubicBezTo>
                  <a:cubicBezTo>
                    <a:pt x="548" y="525"/>
                    <a:pt x="503" y="571"/>
                    <a:pt x="457" y="594"/>
                  </a:cubicBezTo>
                  <a:cubicBezTo>
                    <a:pt x="366" y="662"/>
                    <a:pt x="274" y="731"/>
                    <a:pt x="206" y="799"/>
                  </a:cubicBezTo>
                  <a:cubicBezTo>
                    <a:pt x="160" y="822"/>
                    <a:pt x="137" y="845"/>
                    <a:pt x="115" y="868"/>
                  </a:cubicBezTo>
                  <a:cubicBezTo>
                    <a:pt x="92" y="890"/>
                    <a:pt x="69" y="913"/>
                    <a:pt x="46" y="936"/>
                  </a:cubicBezTo>
                  <a:cubicBezTo>
                    <a:pt x="0" y="982"/>
                    <a:pt x="0" y="1050"/>
                    <a:pt x="23" y="1096"/>
                  </a:cubicBezTo>
                  <a:cubicBezTo>
                    <a:pt x="46" y="1096"/>
                    <a:pt x="46" y="1119"/>
                    <a:pt x="69" y="1119"/>
                  </a:cubicBezTo>
                  <a:cubicBezTo>
                    <a:pt x="97" y="1147"/>
                    <a:pt x="134" y="1166"/>
                    <a:pt x="169" y="1166"/>
                  </a:cubicBezTo>
                  <a:cubicBezTo>
                    <a:pt x="190" y="1166"/>
                    <a:pt x="211" y="1159"/>
                    <a:pt x="229" y="1141"/>
                  </a:cubicBezTo>
                  <a:cubicBezTo>
                    <a:pt x="297" y="1119"/>
                    <a:pt x="343" y="1073"/>
                    <a:pt x="388" y="1027"/>
                  </a:cubicBezTo>
                  <a:cubicBezTo>
                    <a:pt x="434" y="982"/>
                    <a:pt x="480" y="959"/>
                    <a:pt x="503" y="913"/>
                  </a:cubicBezTo>
                  <a:cubicBezTo>
                    <a:pt x="594" y="845"/>
                    <a:pt x="685" y="776"/>
                    <a:pt x="776" y="708"/>
                  </a:cubicBezTo>
                  <a:cubicBezTo>
                    <a:pt x="868" y="616"/>
                    <a:pt x="982" y="548"/>
                    <a:pt x="1096" y="457"/>
                  </a:cubicBezTo>
                  <a:cubicBezTo>
                    <a:pt x="1164" y="411"/>
                    <a:pt x="1210" y="365"/>
                    <a:pt x="1279" y="343"/>
                  </a:cubicBezTo>
                  <a:cubicBezTo>
                    <a:pt x="1324" y="320"/>
                    <a:pt x="1347" y="297"/>
                    <a:pt x="1370" y="274"/>
                  </a:cubicBezTo>
                  <a:cubicBezTo>
                    <a:pt x="1393" y="274"/>
                    <a:pt x="1393" y="274"/>
                    <a:pt x="1416" y="251"/>
                  </a:cubicBezTo>
                  <a:cubicBezTo>
                    <a:pt x="1416" y="251"/>
                    <a:pt x="1438" y="251"/>
                    <a:pt x="1438" y="228"/>
                  </a:cubicBezTo>
                  <a:cubicBezTo>
                    <a:pt x="1484" y="206"/>
                    <a:pt x="1507" y="137"/>
                    <a:pt x="1507" y="91"/>
                  </a:cubicBezTo>
                  <a:cubicBezTo>
                    <a:pt x="1507" y="69"/>
                    <a:pt x="1507" y="46"/>
                    <a:pt x="1484" y="23"/>
                  </a:cubicBezTo>
                  <a:cubicBezTo>
                    <a:pt x="1484" y="23"/>
                    <a:pt x="1461" y="0"/>
                    <a:pt x="1438" y="0"/>
                  </a:cubicBezTo>
                  <a:close/>
                </a:path>
              </a:pathLst>
            </a:custGeom>
            <a:solidFill>
              <a:srgbClr val="4EB9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5"/>
            <p:cNvSpPr/>
            <p:nvPr/>
          </p:nvSpPr>
          <p:spPr>
            <a:xfrm>
              <a:off x="7174150" y="818325"/>
              <a:ext cx="81050" cy="38350"/>
            </a:xfrm>
            <a:custGeom>
              <a:avLst/>
              <a:gdLst/>
              <a:ahLst/>
              <a:cxnLst/>
              <a:rect l="l" t="t" r="r" b="b"/>
              <a:pathLst>
                <a:path w="3242" h="1534" extrusionOk="0">
                  <a:moveTo>
                    <a:pt x="2032" y="1"/>
                  </a:moveTo>
                  <a:cubicBezTo>
                    <a:pt x="1941" y="1"/>
                    <a:pt x="1849" y="24"/>
                    <a:pt x="1781" y="24"/>
                  </a:cubicBezTo>
                  <a:cubicBezTo>
                    <a:pt x="1667" y="47"/>
                    <a:pt x="1553" y="47"/>
                    <a:pt x="1439" y="92"/>
                  </a:cubicBezTo>
                  <a:cubicBezTo>
                    <a:pt x="1347" y="115"/>
                    <a:pt x="1256" y="138"/>
                    <a:pt x="1142" y="161"/>
                  </a:cubicBezTo>
                  <a:cubicBezTo>
                    <a:pt x="1051" y="206"/>
                    <a:pt x="936" y="252"/>
                    <a:pt x="845" y="298"/>
                  </a:cubicBezTo>
                  <a:cubicBezTo>
                    <a:pt x="754" y="343"/>
                    <a:pt x="640" y="389"/>
                    <a:pt x="548" y="457"/>
                  </a:cubicBezTo>
                  <a:cubicBezTo>
                    <a:pt x="457" y="503"/>
                    <a:pt x="389" y="549"/>
                    <a:pt x="297" y="594"/>
                  </a:cubicBezTo>
                  <a:cubicBezTo>
                    <a:pt x="252" y="640"/>
                    <a:pt x="206" y="663"/>
                    <a:pt x="160" y="686"/>
                  </a:cubicBezTo>
                  <a:cubicBezTo>
                    <a:pt x="138" y="709"/>
                    <a:pt x="115" y="731"/>
                    <a:pt x="92" y="754"/>
                  </a:cubicBezTo>
                  <a:cubicBezTo>
                    <a:pt x="69" y="754"/>
                    <a:pt x="46" y="800"/>
                    <a:pt x="46" y="823"/>
                  </a:cubicBezTo>
                  <a:cubicBezTo>
                    <a:pt x="23" y="845"/>
                    <a:pt x="1" y="868"/>
                    <a:pt x="1" y="914"/>
                  </a:cubicBezTo>
                  <a:cubicBezTo>
                    <a:pt x="1" y="960"/>
                    <a:pt x="23" y="1005"/>
                    <a:pt x="69" y="1051"/>
                  </a:cubicBezTo>
                  <a:cubicBezTo>
                    <a:pt x="92" y="1074"/>
                    <a:pt x="138" y="1097"/>
                    <a:pt x="183" y="1097"/>
                  </a:cubicBezTo>
                  <a:cubicBezTo>
                    <a:pt x="229" y="1119"/>
                    <a:pt x="275" y="1165"/>
                    <a:pt x="320" y="1188"/>
                  </a:cubicBezTo>
                  <a:cubicBezTo>
                    <a:pt x="343" y="1188"/>
                    <a:pt x="366" y="1211"/>
                    <a:pt x="389" y="1233"/>
                  </a:cubicBezTo>
                  <a:cubicBezTo>
                    <a:pt x="366" y="1233"/>
                    <a:pt x="366" y="1211"/>
                    <a:pt x="343" y="1211"/>
                  </a:cubicBezTo>
                  <a:lnTo>
                    <a:pt x="343" y="1211"/>
                  </a:lnTo>
                  <a:cubicBezTo>
                    <a:pt x="411" y="1256"/>
                    <a:pt x="480" y="1302"/>
                    <a:pt x="548" y="1370"/>
                  </a:cubicBezTo>
                  <a:cubicBezTo>
                    <a:pt x="571" y="1416"/>
                    <a:pt x="617" y="1462"/>
                    <a:pt x="663" y="1507"/>
                  </a:cubicBezTo>
                  <a:cubicBezTo>
                    <a:pt x="691" y="1527"/>
                    <a:pt x="724" y="1534"/>
                    <a:pt x="756" y="1534"/>
                  </a:cubicBezTo>
                  <a:cubicBezTo>
                    <a:pt x="800" y="1534"/>
                    <a:pt x="842" y="1521"/>
                    <a:pt x="868" y="1507"/>
                  </a:cubicBezTo>
                  <a:cubicBezTo>
                    <a:pt x="914" y="1485"/>
                    <a:pt x="936" y="1462"/>
                    <a:pt x="959" y="1439"/>
                  </a:cubicBezTo>
                  <a:cubicBezTo>
                    <a:pt x="982" y="1416"/>
                    <a:pt x="1028" y="1393"/>
                    <a:pt x="1051" y="1370"/>
                  </a:cubicBezTo>
                  <a:lnTo>
                    <a:pt x="1142" y="1279"/>
                  </a:lnTo>
                  <a:cubicBezTo>
                    <a:pt x="1210" y="1233"/>
                    <a:pt x="1279" y="1188"/>
                    <a:pt x="1347" y="1142"/>
                  </a:cubicBezTo>
                  <a:cubicBezTo>
                    <a:pt x="1416" y="1074"/>
                    <a:pt x="1507" y="1028"/>
                    <a:pt x="1598" y="960"/>
                  </a:cubicBezTo>
                  <a:cubicBezTo>
                    <a:pt x="1758" y="868"/>
                    <a:pt x="1941" y="777"/>
                    <a:pt x="2123" y="686"/>
                  </a:cubicBezTo>
                  <a:cubicBezTo>
                    <a:pt x="2260" y="640"/>
                    <a:pt x="2397" y="594"/>
                    <a:pt x="2534" y="549"/>
                  </a:cubicBezTo>
                  <a:lnTo>
                    <a:pt x="2785" y="549"/>
                  </a:lnTo>
                  <a:cubicBezTo>
                    <a:pt x="2854" y="572"/>
                    <a:pt x="2899" y="572"/>
                    <a:pt x="2968" y="594"/>
                  </a:cubicBezTo>
                  <a:cubicBezTo>
                    <a:pt x="2991" y="617"/>
                    <a:pt x="3014" y="617"/>
                    <a:pt x="3059" y="640"/>
                  </a:cubicBezTo>
                  <a:cubicBezTo>
                    <a:pt x="3074" y="640"/>
                    <a:pt x="3090" y="650"/>
                    <a:pt x="3105" y="650"/>
                  </a:cubicBezTo>
                  <a:cubicBezTo>
                    <a:pt x="3112" y="650"/>
                    <a:pt x="3120" y="648"/>
                    <a:pt x="3128" y="640"/>
                  </a:cubicBezTo>
                  <a:cubicBezTo>
                    <a:pt x="3173" y="640"/>
                    <a:pt x="3196" y="617"/>
                    <a:pt x="3196" y="594"/>
                  </a:cubicBezTo>
                  <a:cubicBezTo>
                    <a:pt x="3242" y="526"/>
                    <a:pt x="3219" y="457"/>
                    <a:pt x="3150" y="435"/>
                  </a:cubicBezTo>
                  <a:cubicBezTo>
                    <a:pt x="3105" y="412"/>
                    <a:pt x="3059" y="389"/>
                    <a:pt x="2991" y="366"/>
                  </a:cubicBezTo>
                  <a:cubicBezTo>
                    <a:pt x="2968" y="343"/>
                    <a:pt x="2922" y="343"/>
                    <a:pt x="2877" y="343"/>
                  </a:cubicBezTo>
                  <a:cubicBezTo>
                    <a:pt x="2877" y="275"/>
                    <a:pt x="2831" y="229"/>
                    <a:pt x="2785" y="229"/>
                  </a:cubicBezTo>
                  <a:cubicBezTo>
                    <a:pt x="2717" y="206"/>
                    <a:pt x="2648" y="206"/>
                    <a:pt x="2580" y="184"/>
                  </a:cubicBezTo>
                  <a:lnTo>
                    <a:pt x="2443" y="184"/>
                  </a:lnTo>
                  <a:cubicBezTo>
                    <a:pt x="2443" y="115"/>
                    <a:pt x="2374" y="47"/>
                    <a:pt x="2306" y="24"/>
                  </a:cubicBezTo>
                  <a:cubicBezTo>
                    <a:pt x="2260" y="24"/>
                    <a:pt x="2215" y="1"/>
                    <a:pt x="2169" y="1"/>
                  </a:cubicBezTo>
                  <a:close/>
                </a:path>
              </a:pathLst>
            </a:custGeom>
            <a:solidFill>
              <a:srgbClr val="4EB9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5"/>
            <p:cNvSpPr/>
            <p:nvPr/>
          </p:nvSpPr>
          <p:spPr>
            <a:xfrm>
              <a:off x="7208950" y="824050"/>
              <a:ext cx="29700" cy="8375"/>
            </a:xfrm>
            <a:custGeom>
              <a:avLst/>
              <a:gdLst/>
              <a:ahLst/>
              <a:cxnLst/>
              <a:rect l="l" t="t" r="r" b="b"/>
              <a:pathLst>
                <a:path w="1188" h="335" extrusionOk="0">
                  <a:moveTo>
                    <a:pt x="686" y="0"/>
                  </a:moveTo>
                  <a:cubicBezTo>
                    <a:pt x="617" y="0"/>
                    <a:pt x="549" y="23"/>
                    <a:pt x="503" y="46"/>
                  </a:cubicBezTo>
                  <a:cubicBezTo>
                    <a:pt x="389" y="69"/>
                    <a:pt x="298" y="91"/>
                    <a:pt x="206" y="137"/>
                  </a:cubicBezTo>
                  <a:cubicBezTo>
                    <a:pt x="161" y="160"/>
                    <a:pt x="92" y="206"/>
                    <a:pt x="47" y="228"/>
                  </a:cubicBezTo>
                  <a:cubicBezTo>
                    <a:pt x="1" y="251"/>
                    <a:pt x="1" y="274"/>
                    <a:pt x="24" y="297"/>
                  </a:cubicBezTo>
                  <a:cubicBezTo>
                    <a:pt x="24" y="324"/>
                    <a:pt x="39" y="335"/>
                    <a:pt x="57" y="335"/>
                  </a:cubicBezTo>
                  <a:cubicBezTo>
                    <a:pt x="69" y="335"/>
                    <a:pt x="83" y="329"/>
                    <a:pt x="92" y="320"/>
                  </a:cubicBezTo>
                  <a:cubicBezTo>
                    <a:pt x="161" y="297"/>
                    <a:pt x="206" y="274"/>
                    <a:pt x="275" y="251"/>
                  </a:cubicBezTo>
                  <a:lnTo>
                    <a:pt x="252" y="251"/>
                  </a:lnTo>
                  <a:cubicBezTo>
                    <a:pt x="321" y="228"/>
                    <a:pt x="389" y="206"/>
                    <a:pt x="457" y="183"/>
                  </a:cubicBezTo>
                  <a:cubicBezTo>
                    <a:pt x="549" y="160"/>
                    <a:pt x="617" y="137"/>
                    <a:pt x="686" y="114"/>
                  </a:cubicBezTo>
                  <a:lnTo>
                    <a:pt x="914" y="114"/>
                  </a:lnTo>
                  <a:cubicBezTo>
                    <a:pt x="937" y="114"/>
                    <a:pt x="960" y="114"/>
                    <a:pt x="982" y="137"/>
                  </a:cubicBezTo>
                  <a:cubicBezTo>
                    <a:pt x="1028" y="137"/>
                    <a:pt x="1051" y="137"/>
                    <a:pt x="1074" y="160"/>
                  </a:cubicBezTo>
                  <a:lnTo>
                    <a:pt x="1142" y="160"/>
                  </a:lnTo>
                  <a:cubicBezTo>
                    <a:pt x="1142" y="160"/>
                    <a:pt x="1165" y="160"/>
                    <a:pt x="1165" y="137"/>
                  </a:cubicBezTo>
                  <a:cubicBezTo>
                    <a:pt x="1188" y="114"/>
                    <a:pt x="1188" y="114"/>
                    <a:pt x="1165" y="91"/>
                  </a:cubicBezTo>
                  <a:cubicBezTo>
                    <a:pt x="1165" y="69"/>
                    <a:pt x="1165" y="69"/>
                    <a:pt x="1142" y="46"/>
                  </a:cubicBezTo>
                  <a:cubicBezTo>
                    <a:pt x="1097" y="46"/>
                    <a:pt x="1074" y="23"/>
                    <a:pt x="1028" y="0"/>
                  </a:cubicBezTo>
                  <a:close/>
                </a:path>
              </a:pathLst>
            </a:custGeom>
            <a:solidFill>
              <a:srgbClr val="4EB9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5"/>
            <p:cNvSpPr/>
            <p:nvPr/>
          </p:nvSpPr>
          <p:spPr>
            <a:xfrm>
              <a:off x="7206675" y="840025"/>
              <a:ext cx="40550" cy="22650"/>
            </a:xfrm>
            <a:custGeom>
              <a:avLst/>
              <a:gdLst/>
              <a:ahLst/>
              <a:cxnLst/>
              <a:rect l="l" t="t" r="r" b="b"/>
              <a:pathLst>
                <a:path w="1622" h="906" extrusionOk="0">
                  <a:moveTo>
                    <a:pt x="1553" y="0"/>
                  </a:moveTo>
                  <a:cubicBezTo>
                    <a:pt x="1439" y="23"/>
                    <a:pt x="1302" y="69"/>
                    <a:pt x="1165" y="114"/>
                  </a:cubicBezTo>
                  <a:cubicBezTo>
                    <a:pt x="1028" y="160"/>
                    <a:pt x="891" y="206"/>
                    <a:pt x="754" y="274"/>
                  </a:cubicBezTo>
                  <a:cubicBezTo>
                    <a:pt x="617" y="343"/>
                    <a:pt x="503" y="411"/>
                    <a:pt x="366" y="480"/>
                  </a:cubicBezTo>
                  <a:cubicBezTo>
                    <a:pt x="320" y="502"/>
                    <a:pt x="252" y="548"/>
                    <a:pt x="206" y="571"/>
                  </a:cubicBezTo>
                  <a:cubicBezTo>
                    <a:pt x="160" y="594"/>
                    <a:pt x="138" y="617"/>
                    <a:pt x="115" y="639"/>
                  </a:cubicBezTo>
                  <a:cubicBezTo>
                    <a:pt x="92" y="639"/>
                    <a:pt x="69" y="662"/>
                    <a:pt x="69" y="685"/>
                  </a:cubicBezTo>
                  <a:cubicBezTo>
                    <a:pt x="46" y="685"/>
                    <a:pt x="23" y="731"/>
                    <a:pt x="1" y="754"/>
                  </a:cubicBezTo>
                  <a:cubicBezTo>
                    <a:pt x="1" y="754"/>
                    <a:pt x="1" y="776"/>
                    <a:pt x="1" y="799"/>
                  </a:cubicBezTo>
                  <a:cubicBezTo>
                    <a:pt x="1" y="822"/>
                    <a:pt x="1" y="868"/>
                    <a:pt x="23" y="890"/>
                  </a:cubicBezTo>
                  <a:cubicBezTo>
                    <a:pt x="42" y="900"/>
                    <a:pt x="65" y="905"/>
                    <a:pt x="89" y="905"/>
                  </a:cubicBezTo>
                  <a:cubicBezTo>
                    <a:pt x="122" y="905"/>
                    <a:pt x="157" y="894"/>
                    <a:pt x="183" y="868"/>
                  </a:cubicBezTo>
                  <a:cubicBezTo>
                    <a:pt x="206" y="845"/>
                    <a:pt x="252" y="822"/>
                    <a:pt x="275" y="799"/>
                  </a:cubicBezTo>
                  <a:cubicBezTo>
                    <a:pt x="297" y="776"/>
                    <a:pt x="320" y="754"/>
                    <a:pt x="343" y="731"/>
                  </a:cubicBezTo>
                  <a:cubicBezTo>
                    <a:pt x="457" y="639"/>
                    <a:pt x="594" y="571"/>
                    <a:pt x="731" y="480"/>
                  </a:cubicBezTo>
                  <a:cubicBezTo>
                    <a:pt x="800" y="434"/>
                    <a:pt x="868" y="388"/>
                    <a:pt x="936" y="343"/>
                  </a:cubicBezTo>
                  <a:cubicBezTo>
                    <a:pt x="1005" y="320"/>
                    <a:pt x="1073" y="274"/>
                    <a:pt x="1142" y="251"/>
                  </a:cubicBezTo>
                  <a:cubicBezTo>
                    <a:pt x="1188" y="229"/>
                    <a:pt x="1210" y="229"/>
                    <a:pt x="1233" y="206"/>
                  </a:cubicBezTo>
                  <a:cubicBezTo>
                    <a:pt x="1302" y="183"/>
                    <a:pt x="1347" y="160"/>
                    <a:pt x="1416" y="137"/>
                  </a:cubicBezTo>
                  <a:cubicBezTo>
                    <a:pt x="1461" y="114"/>
                    <a:pt x="1530" y="114"/>
                    <a:pt x="1576" y="92"/>
                  </a:cubicBezTo>
                  <a:cubicBezTo>
                    <a:pt x="1621" y="92"/>
                    <a:pt x="1621" y="46"/>
                    <a:pt x="1621" y="23"/>
                  </a:cubicBezTo>
                  <a:cubicBezTo>
                    <a:pt x="1621" y="0"/>
                    <a:pt x="1598" y="0"/>
                    <a:pt x="1576" y="0"/>
                  </a:cubicBezTo>
                  <a:close/>
                </a:path>
              </a:pathLst>
            </a:custGeom>
            <a:solidFill>
              <a:srgbClr val="4EB9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5"/>
            <p:cNvSpPr/>
            <p:nvPr/>
          </p:nvSpPr>
          <p:spPr>
            <a:xfrm>
              <a:off x="6840900" y="1036300"/>
              <a:ext cx="42250" cy="41725"/>
            </a:xfrm>
            <a:custGeom>
              <a:avLst/>
              <a:gdLst/>
              <a:ahLst/>
              <a:cxnLst/>
              <a:rect l="l" t="t" r="r" b="b"/>
              <a:pathLst>
                <a:path w="1690" h="1669" extrusionOk="0">
                  <a:moveTo>
                    <a:pt x="840" y="0"/>
                  </a:moveTo>
                  <a:cubicBezTo>
                    <a:pt x="827" y="0"/>
                    <a:pt x="813" y="1"/>
                    <a:pt x="800" y="1"/>
                  </a:cubicBezTo>
                  <a:cubicBezTo>
                    <a:pt x="343" y="24"/>
                    <a:pt x="1" y="412"/>
                    <a:pt x="23" y="869"/>
                  </a:cubicBezTo>
                  <a:cubicBezTo>
                    <a:pt x="46" y="1311"/>
                    <a:pt x="412" y="1668"/>
                    <a:pt x="850" y="1668"/>
                  </a:cubicBezTo>
                  <a:cubicBezTo>
                    <a:pt x="864" y="1668"/>
                    <a:pt x="877" y="1668"/>
                    <a:pt x="891" y="1667"/>
                  </a:cubicBezTo>
                  <a:cubicBezTo>
                    <a:pt x="1347" y="1645"/>
                    <a:pt x="1690" y="1257"/>
                    <a:pt x="1667" y="800"/>
                  </a:cubicBezTo>
                  <a:cubicBezTo>
                    <a:pt x="1645" y="357"/>
                    <a:pt x="1279" y="0"/>
                    <a:pt x="840" y="0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5"/>
            <p:cNvSpPr/>
            <p:nvPr/>
          </p:nvSpPr>
          <p:spPr>
            <a:xfrm>
              <a:off x="6834625" y="1100200"/>
              <a:ext cx="42825" cy="41725"/>
            </a:xfrm>
            <a:custGeom>
              <a:avLst/>
              <a:gdLst/>
              <a:ahLst/>
              <a:cxnLst/>
              <a:rect l="l" t="t" r="r" b="b"/>
              <a:pathLst>
                <a:path w="1713" h="1669" extrusionOk="0">
                  <a:moveTo>
                    <a:pt x="863" y="1"/>
                  </a:moveTo>
                  <a:cubicBezTo>
                    <a:pt x="849" y="1"/>
                    <a:pt x="836" y="1"/>
                    <a:pt x="822" y="2"/>
                  </a:cubicBezTo>
                  <a:cubicBezTo>
                    <a:pt x="366" y="24"/>
                    <a:pt x="1" y="412"/>
                    <a:pt x="23" y="869"/>
                  </a:cubicBezTo>
                  <a:cubicBezTo>
                    <a:pt x="46" y="1312"/>
                    <a:pt x="411" y="1669"/>
                    <a:pt x="850" y="1669"/>
                  </a:cubicBezTo>
                  <a:cubicBezTo>
                    <a:pt x="864" y="1669"/>
                    <a:pt x="877" y="1669"/>
                    <a:pt x="891" y="1668"/>
                  </a:cubicBezTo>
                  <a:cubicBezTo>
                    <a:pt x="1347" y="1645"/>
                    <a:pt x="1712" y="1257"/>
                    <a:pt x="1690" y="800"/>
                  </a:cubicBezTo>
                  <a:cubicBezTo>
                    <a:pt x="1667" y="358"/>
                    <a:pt x="1302" y="1"/>
                    <a:pt x="863" y="1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5"/>
            <p:cNvSpPr/>
            <p:nvPr/>
          </p:nvSpPr>
          <p:spPr>
            <a:xfrm>
              <a:off x="6903675" y="1109325"/>
              <a:ext cx="42250" cy="41750"/>
            </a:xfrm>
            <a:custGeom>
              <a:avLst/>
              <a:gdLst/>
              <a:ahLst/>
              <a:cxnLst/>
              <a:rect l="l" t="t" r="r" b="b"/>
              <a:pathLst>
                <a:path w="1690" h="1670" extrusionOk="0">
                  <a:moveTo>
                    <a:pt x="840" y="1"/>
                  </a:moveTo>
                  <a:cubicBezTo>
                    <a:pt x="826" y="1"/>
                    <a:pt x="813" y="1"/>
                    <a:pt x="799" y="2"/>
                  </a:cubicBezTo>
                  <a:cubicBezTo>
                    <a:pt x="343" y="25"/>
                    <a:pt x="0" y="413"/>
                    <a:pt x="23" y="869"/>
                  </a:cubicBezTo>
                  <a:cubicBezTo>
                    <a:pt x="45" y="1312"/>
                    <a:pt x="411" y="1669"/>
                    <a:pt x="850" y="1669"/>
                  </a:cubicBezTo>
                  <a:cubicBezTo>
                    <a:pt x="863" y="1669"/>
                    <a:pt x="877" y="1669"/>
                    <a:pt x="891" y="1668"/>
                  </a:cubicBezTo>
                  <a:cubicBezTo>
                    <a:pt x="1347" y="1645"/>
                    <a:pt x="1689" y="1257"/>
                    <a:pt x="1667" y="801"/>
                  </a:cubicBezTo>
                  <a:cubicBezTo>
                    <a:pt x="1645" y="358"/>
                    <a:pt x="1279" y="1"/>
                    <a:pt x="840" y="1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5"/>
            <p:cNvSpPr/>
            <p:nvPr/>
          </p:nvSpPr>
          <p:spPr>
            <a:xfrm>
              <a:off x="6923075" y="1173850"/>
              <a:ext cx="41675" cy="41100"/>
            </a:xfrm>
            <a:custGeom>
              <a:avLst/>
              <a:gdLst/>
              <a:ahLst/>
              <a:cxnLst/>
              <a:rect l="l" t="t" r="r" b="b"/>
              <a:pathLst>
                <a:path w="1667" h="1644" extrusionOk="0">
                  <a:moveTo>
                    <a:pt x="799" y="0"/>
                  </a:moveTo>
                  <a:cubicBezTo>
                    <a:pt x="343" y="23"/>
                    <a:pt x="0" y="411"/>
                    <a:pt x="23" y="867"/>
                  </a:cubicBezTo>
                  <a:cubicBezTo>
                    <a:pt x="23" y="1255"/>
                    <a:pt x="320" y="1575"/>
                    <a:pt x="708" y="1643"/>
                  </a:cubicBezTo>
                  <a:cubicBezTo>
                    <a:pt x="982" y="1415"/>
                    <a:pt x="1302" y="1210"/>
                    <a:pt x="1621" y="1027"/>
                  </a:cubicBezTo>
                  <a:lnTo>
                    <a:pt x="1644" y="1027"/>
                  </a:lnTo>
                  <a:cubicBezTo>
                    <a:pt x="1667" y="959"/>
                    <a:pt x="1667" y="867"/>
                    <a:pt x="1667" y="776"/>
                  </a:cubicBezTo>
                  <a:cubicBezTo>
                    <a:pt x="1644" y="342"/>
                    <a:pt x="1279" y="0"/>
                    <a:pt x="845" y="0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5"/>
            <p:cNvSpPr/>
            <p:nvPr/>
          </p:nvSpPr>
          <p:spPr>
            <a:xfrm>
              <a:off x="6852875" y="1174950"/>
              <a:ext cx="42250" cy="41175"/>
            </a:xfrm>
            <a:custGeom>
              <a:avLst/>
              <a:gdLst/>
              <a:ahLst/>
              <a:cxnLst/>
              <a:rect l="l" t="t" r="r" b="b"/>
              <a:pathLst>
                <a:path w="1690" h="1647" extrusionOk="0">
                  <a:moveTo>
                    <a:pt x="845" y="1"/>
                  </a:moveTo>
                  <a:cubicBezTo>
                    <a:pt x="830" y="1"/>
                    <a:pt x="815" y="1"/>
                    <a:pt x="800" y="2"/>
                  </a:cubicBezTo>
                  <a:cubicBezTo>
                    <a:pt x="343" y="25"/>
                    <a:pt x="1" y="413"/>
                    <a:pt x="24" y="869"/>
                  </a:cubicBezTo>
                  <a:cubicBezTo>
                    <a:pt x="46" y="1311"/>
                    <a:pt x="410" y="1646"/>
                    <a:pt x="848" y="1646"/>
                  </a:cubicBezTo>
                  <a:cubicBezTo>
                    <a:pt x="862" y="1646"/>
                    <a:pt x="877" y="1646"/>
                    <a:pt x="891" y="1645"/>
                  </a:cubicBezTo>
                  <a:cubicBezTo>
                    <a:pt x="1348" y="1645"/>
                    <a:pt x="1690" y="1234"/>
                    <a:pt x="1667" y="778"/>
                  </a:cubicBezTo>
                  <a:cubicBezTo>
                    <a:pt x="1667" y="336"/>
                    <a:pt x="1303" y="1"/>
                    <a:pt x="845" y="1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5"/>
            <p:cNvSpPr/>
            <p:nvPr/>
          </p:nvSpPr>
          <p:spPr>
            <a:xfrm>
              <a:off x="6755875" y="1106475"/>
              <a:ext cx="42825" cy="41175"/>
            </a:xfrm>
            <a:custGeom>
              <a:avLst/>
              <a:gdLst/>
              <a:ahLst/>
              <a:cxnLst/>
              <a:rect l="l" t="t" r="r" b="b"/>
              <a:pathLst>
                <a:path w="1713" h="1647" extrusionOk="0">
                  <a:moveTo>
                    <a:pt x="865" y="1"/>
                  </a:moveTo>
                  <a:cubicBezTo>
                    <a:pt x="851" y="1"/>
                    <a:pt x="837" y="1"/>
                    <a:pt x="822" y="2"/>
                  </a:cubicBezTo>
                  <a:cubicBezTo>
                    <a:pt x="366" y="25"/>
                    <a:pt x="1" y="413"/>
                    <a:pt x="23" y="869"/>
                  </a:cubicBezTo>
                  <a:cubicBezTo>
                    <a:pt x="46" y="1311"/>
                    <a:pt x="410" y="1646"/>
                    <a:pt x="848" y="1646"/>
                  </a:cubicBezTo>
                  <a:cubicBezTo>
                    <a:pt x="862" y="1646"/>
                    <a:pt x="876" y="1646"/>
                    <a:pt x="891" y="1645"/>
                  </a:cubicBezTo>
                  <a:cubicBezTo>
                    <a:pt x="1347" y="1622"/>
                    <a:pt x="1713" y="1234"/>
                    <a:pt x="1690" y="778"/>
                  </a:cubicBezTo>
                  <a:cubicBezTo>
                    <a:pt x="1668" y="336"/>
                    <a:pt x="1303" y="1"/>
                    <a:pt x="865" y="1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5"/>
            <p:cNvSpPr/>
            <p:nvPr/>
          </p:nvSpPr>
          <p:spPr>
            <a:xfrm>
              <a:off x="6767850" y="1170950"/>
              <a:ext cx="42825" cy="41750"/>
            </a:xfrm>
            <a:custGeom>
              <a:avLst/>
              <a:gdLst/>
              <a:ahLst/>
              <a:cxnLst/>
              <a:rect l="l" t="t" r="r" b="b"/>
              <a:pathLst>
                <a:path w="1713" h="1670" extrusionOk="0">
                  <a:moveTo>
                    <a:pt x="863" y="1"/>
                  </a:moveTo>
                  <a:cubicBezTo>
                    <a:pt x="850" y="1"/>
                    <a:pt x="836" y="1"/>
                    <a:pt x="823" y="2"/>
                  </a:cubicBezTo>
                  <a:cubicBezTo>
                    <a:pt x="366" y="25"/>
                    <a:pt x="1" y="413"/>
                    <a:pt x="24" y="869"/>
                  </a:cubicBezTo>
                  <a:cubicBezTo>
                    <a:pt x="46" y="1312"/>
                    <a:pt x="412" y="1669"/>
                    <a:pt x="851" y="1669"/>
                  </a:cubicBezTo>
                  <a:cubicBezTo>
                    <a:pt x="864" y="1669"/>
                    <a:pt x="878" y="1669"/>
                    <a:pt x="891" y="1668"/>
                  </a:cubicBezTo>
                  <a:cubicBezTo>
                    <a:pt x="1348" y="1645"/>
                    <a:pt x="1713" y="1257"/>
                    <a:pt x="1690" y="801"/>
                  </a:cubicBezTo>
                  <a:cubicBezTo>
                    <a:pt x="1668" y="358"/>
                    <a:pt x="1302" y="1"/>
                    <a:pt x="863" y="1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5"/>
            <p:cNvSpPr/>
            <p:nvPr/>
          </p:nvSpPr>
          <p:spPr>
            <a:xfrm>
              <a:off x="6806675" y="1246875"/>
              <a:ext cx="42250" cy="38825"/>
            </a:xfrm>
            <a:custGeom>
              <a:avLst/>
              <a:gdLst/>
              <a:ahLst/>
              <a:cxnLst/>
              <a:rect l="l" t="t" r="r" b="b"/>
              <a:pathLst>
                <a:path w="1690" h="1553" extrusionOk="0">
                  <a:moveTo>
                    <a:pt x="845" y="1"/>
                  </a:moveTo>
                  <a:cubicBezTo>
                    <a:pt x="845" y="1"/>
                    <a:pt x="822" y="24"/>
                    <a:pt x="822" y="24"/>
                  </a:cubicBezTo>
                  <a:cubicBezTo>
                    <a:pt x="365" y="24"/>
                    <a:pt x="0" y="412"/>
                    <a:pt x="23" y="868"/>
                  </a:cubicBezTo>
                  <a:cubicBezTo>
                    <a:pt x="46" y="1165"/>
                    <a:pt x="206" y="1439"/>
                    <a:pt x="434" y="1553"/>
                  </a:cubicBezTo>
                  <a:cubicBezTo>
                    <a:pt x="594" y="1484"/>
                    <a:pt x="731" y="1393"/>
                    <a:pt x="890" y="1325"/>
                  </a:cubicBezTo>
                  <a:cubicBezTo>
                    <a:pt x="1141" y="1188"/>
                    <a:pt x="1415" y="1051"/>
                    <a:pt x="1666" y="914"/>
                  </a:cubicBezTo>
                  <a:cubicBezTo>
                    <a:pt x="1689" y="868"/>
                    <a:pt x="1689" y="845"/>
                    <a:pt x="1689" y="800"/>
                  </a:cubicBezTo>
                  <a:cubicBezTo>
                    <a:pt x="1666" y="366"/>
                    <a:pt x="1301" y="1"/>
                    <a:pt x="845" y="1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5"/>
            <p:cNvSpPr/>
            <p:nvPr/>
          </p:nvSpPr>
          <p:spPr>
            <a:xfrm>
              <a:off x="6730775" y="1249125"/>
              <a:ext cx="42250" cy="41175"/>
            </a:xfrm>
            <a:custGeom>
              <a:avLst/>
              <a:gdLst/>
              <a:ahLst/>
              <a:cxnLst/>
              <a:rect l="l" t="t" r="r" b="b"/>
              <a:pathLst>
                <a:path w="1690" h="1647" extrusionOk="0">
                  <a:moveTo>
                    <a:pt x="842" y="1"/>
                  </a:moveTo>
                  <a:cubicBezTo>
                    <a:pt x="828" y="1"/>
                    <a:pt x="814" y="1"/>
                    <a:pt x="799" y="2"/>
                  </a:cubicBezTo>
                  <a:cubicBezTo>
                    <a:pt x="343" y="25"/>
                    <a:pt x="0" y="413"/>
                    <a:pt x="23" y="869"/>
                  </a:cubicBezTo>
                  <a:cubicBezTo>
                    <a:pt x="45" y="1311"/>
                    <a:pt x="410" y="1647"/>
                    <a:pt x="847" y="1647"/>
                  </a:cubicBezTo>
                  <a:cubicBezTo>
                    <a:pt x="862" y="1647"/>
                    <a:pt x="876" y="1646"/>
                    <a:pt x="891" y="1645"/>
                  </a:cubicBezTo>
                  <a:cubicBezTo>
                    <a:pt x="1347" y="1623"/>
                    <a:pt x="1689" y="1235"/>
                    <a:pt x="1667" y="778"/>
                  </a:cubicBezTo>
                  <a:cubicBezTo>
                    <a:pt x="1644" y="336"/>
                    <a:pt x="1280" y="1"/>
                    <a:pt x="842" y="1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5"/>
            <p:cNvSpPr/>
            <p:nvPr/>
          </p:nvSpPr>
          <p:spPr>
            <a:xfrm>
              <a:off x="6650300" y="1236600"/>
              <a:ext cx="41700" cy="41700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777" y="1"/>
                  </a:moveTo>
                  <a:cubicBezTo>
                    <a:pt x="709" y="1"/>
                    <a:pt x="640" y="24"/>
                    <a:pt x="572" y="47"/>
                  </a:cubicBezTo>
                  <a:cubicBezTo>
                    <a:pt x="572" y="47"/>
                    <a:pt x="572" y="69"/>
                    <a:pt x="572" y="69"/>
                  </a:cubicBezTo>
                  <a:cubicBezTo>
                    <a:pt x="480" y="229"/>
                    <a:pt x="389" y="366"/>
                    <a:pt x="275" y="526"/>
                  </a:cubicBezTo>
                  <a:cubicBezTo>
                    <a:pt x="229" y="594"/>
                    <a:pt x="161" y="663"/>
                    <a:pt x="115" y="731"/>
                  </a:cubicBezTo>
                  <a:lnTo>
                    <a:pt x="69" y="777"/>
                  </a:lnTo>
                  <a:cubicBezTo>
                    <a:pt x="47" y="823"/>
                    <a:pt x="24" y="845"/>
                    <a:pt x="1" y="891"/>
                  </a:cubicBezTo>
                  <a:cubicBezTo>
                    <a:pt x="24" y="1348"/>
                    <a:pt x="412" y="1667"/>
                    <a:pt x="868" y="1667"/>
                  </a:cubicBezTo>
                  <a:cubicBezTo>
                    <a:pt x="1325" y="1644"/>
                    <a:pt x="1667" y="1256"/>
                    <a:pt x="1644" y="800"/>
                  </a:cubicBezTo>
                  <a:cubicBezTo>
                    <a:pt x="1622" y="343"/>
                    <a:pt x="1256" y="1"/>
                    <a:pt x="823" y="1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5"/>
            <p:cNvSpPr/>
            <p:nvPr/>
          </p:nvSpPr>
          <p:spPr>
            <a:xfrm>
              <a:off x="6709075" y="1167550"/>
              <a:ext cx="3450" cy="4025"/>
            </a:xfrm>
            <a:custGeom>
              <a:avLst/>
              <a:gdLst/>
              <a:ahLst/>
              <a:cxnLst/>
              <a:rect l="l" t="t" r="r" b="b"/>
              <a:pathLst>
                <a:path w="138" h="161" extrusionOk="0">
                  <a:moveTo>
                    <a:pt x="1" y="161"/>
                  </a:moveTo>
                  <a:cubicBezTo>
                    <a:pt x="47" y="115"/>
                    <a:pt x="92" y="69"/>
                    <a:pt x="138" y="1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92" y="69"/>
                    <a:pt x="47" y="115"/>
                    <a:pt x="1" y="161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5"/>
            <p:cNvSpPr/>
            <p:nvPr/>
          </p:nvSpPr>
          <p:spPr>
            <a:xfrm>
              <a:off x="6693100" y="1168700"/>
              <a:ext cx="38275" cy="40550"/>
            </a:xfrm>
            <a:custGeom>
              <a:avLst/>
              <a:gdLst/>
              <a:ahLst/>
              <a:cxnLst/>
              <a:rect l="l" t="t" r="r" b="b"/>
              <a:pathLst>
                <a:path w="1531" h="1622" extrusionOk="0">
                  <a:moveTo>
                    <a:pt x="960" y="1"/>
                  </a:moveTo>
                  <a:cubicBezTo>
                    <a:pt x="891" y="92"/>
                    <a:pt x="823" y="160"/>
                    <a:pt x="754" y="252"/>
                  </a:cubicBezTo>
                  <a:cubicBezTo>
                    <a:pt x="526" y="594"/>
                    <a:pt x="275" y="936"/>
                    <a:pt x="1" y="1256"/>
                  </a:cubicBezTo>
                  <a:cubicBezTo>
                    <a:pt x="161" y="1484"/>
                    <a:pt x="435" y="1621"/>
                    <a:pt x="731" y="1621"/>
                  </a:cubicBezTo>
                  <a:cubicBezTo>
                    <a:pt x="1188" y="1598"/>
                    <a:pt x="1530" y="1210"/>
                    <a:pt x="1507" y="754"/>
                  </a:cubicBezTo>
                  <a:cubicBezTo>
                    <a:pt x="1507" y="411"/>
                    <a:pt x="1256" y="115"/>
                    <a:pt x="960" y="1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5"/>
            <p:cNvSpPr/>
            <p:nvPr/>
          </p:nvSpPr>
          <p:spPr>
            <a:xfrm>
              <a:off x="6677125" y="1306800"/>
              <a:ext cx="36550" cy="31975"/>
            </a:xfrm>
            <a:custGeom>
              <a:avLst/>
              <a:gdLst/>
              <a:ahLst/>
              <a:cxnLst/>
              <a:rect l="l" t="t" r="r" b="b"/>
              <a:pathLst>
                <a:path w="1462" h="1279" extrusionOk="0">
                  <a:moveTo>
                    <a:pt x="594" y="0"/>
                  </a:moveTo>
                  <a:cubicBezTo>
                    <a:pt x="366" y="23"/>
                    <a:pt x="161" y="114"/>
                    <a:pt x="1" y="274"/>
                  </a:cubicBezTo>
                  <a:cubicBezTo>
                    <a:pt x="24" y="297"/>
                    <a:pt x="46" y="320"/>
                    <a:pt x="46" y="343"/>
                  </a:cubicBezTo>
                  <a:cubicBezTo>
                    <a:pt x="115" y="388"/>
                    <a:pt x="161" y="457"/>
                    <a:pt x="229" y="525"/>
                  </a:cubicBezTo>
                  <a:cubicBezTo>
                    <a:pt x="320" y="617"/>
                    <a:pt x="412" y="731"/>
                    <a:pt x="503" y="845"/>
                  </a:cubicBezTo>
                  <a:cubicBezTo>
                    <a:pt x="594" y="936"/>
                    <a:pt x="686" y="1050"/>
                    <a:pt x="777" y="1164"/>
                  </a:cubicBezTo>
                  <a:cubicBezTo>
                    <a:pt x="822" y="1187"/>
                    <a:pt x="845" y="1233"/>
                    <a:pt x="891" y="1279"/>
                  </a:cubicBezTo>
                  <a:lnTo>
                    <a:pt x="914" y="1279"/>
                  </a:lnTo>
                  <a:cubicBezTo>
                    <a:pt x="937" y="1256"/>
                    <a:pt x="959" y="1256"/>
                    <a:pt x="982" y="1256"/>
                  </a:cubicBezTo>
                  <a:cubicBezTo>
                    <a:pt x="982" y="1233"/>
                    <a:pt x="1005" y="1233"/>
                    <a:pt x="1005" y="1233"/>
                  </a:cubicBezTo>
                  <a:cubicBezTo>
                    <a:pt x="1005" y="1210"/>
                    <a:pt x="1028" y="1210"/>
                    <a:pt x="1028" y="1210"/>
                  </a:cubicBezTo>
                  <a:cubicBezTo>
                    <a:pt x="1051" y="1210"/>
                    <a:pt x="1074" y="1187"/>
                    <a:pt x="1096" y="1187"/>
                  </a:cubicBezTo>
                  <a:cubicBezTo>
                    <a:pt x="1119" y="1187"/>
                    <a:pt x="1142" y="1187"/>
                    <a:pt x="1142" y="1164"/>
                  </a:cubicBezTo>
                  <a:cubicBezTo>
                    <a:pt x="1188" y="1142"/>
                    <a:pt x="1233" y="1142"/>
                    <a:pt x="1279" y="1119"/>
                  </a:cubicBezTo>
                  <a:lnTo>
                    <a:pt x="1302" y="1119"/>
                  </a:lnTo>
                  <a:cubicBezTo>
                    <a:pt x="1347" y="1096"/>
                    <a:pt x="1393" y="1073"/>
                    <a:pt x="1439" y="1050"/>
                  </a:cubicBezTo>
                  <a:cubicBezTo>
                    <a:pt x="1462" y="982"/>
                    <a:pt x="1462" y="891"/>
                    <a:pt x="1462" y="799"/>
                  </a:cubicBezTo>
                  <a:cubicBezTo>
                    <a:pt x="1439" y="343"/>
                    <a:pt x="1074" y="0"/>
                    <a:pt x="640" y="0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5"/>
            <p:cNvSpPr/>
            <p:nvPr/>
          </p:nvSpPr>
          <p:spPr>
            <a:xfrm>
              <a:off x="6642325" y="1268000"/>
              <a:ext cx="58225" cy="69625"/>
            </a:xfrm>
            <a:custGeom>
              <a:avLst/>
              <a:gdLst/>
              <a:ahLst/>
              <a:cxnLst/>
              <a:rect l="l" t="t" r="r" b="b"/>
              <a:pathLst>
                <a:path w="2329" h="2785" extrusionOk="0">
                  <a:moveTo>
                    <a:pt x="46" y="0"/>
                  </a:moveTo>
                  <a:cubicBezTo>
                    <a:pt x="0" y="46"/>
                    <a:pt x="0" y="92"/>
                    <a:pt x="23" y="137"/>
                  </a:cubicBezTo>
                  <a:cubicBezTo>
                    <a:pt x="115" y="274"/>
                    <a:pt x="206" y="388"/>
                    <a:pt x="297" y="525"/>
                  </a:cubicBezTo>
                  <a:cubicBezTo>
                    <a:pt x="320" y="525"/>
                    <a:pt x="320" y="548"/>
                    <a:pt x="343" y="548"/>
                  </a:cubicBezTo>
                  <a:cubicBezTo>
                    <a:pt x="343" y="571"/>
                    <a:pt x="343" y="571"/>
                    <a:pt x="343" y="571"/>
                  </a:cubicBezTo>
                  <a:lnTo>
                    <a:pt x="366" y="594"/>
                  </a:lnTo>
                  <a:lnTo>
                    <a:pt x="388" y="617"/>
                  </a:lnTo>
                  <a:cubicBezTo>
                    <a:pt x="411" y="662"/>
                    <a:pt x="434" y="685"/>
                    <a:pt x="457" y="731"/>
                  </a:cubicBezTo>
                  <a:cubicBezTo>
                    <a:pt x="480" y="753"/>
                    <a:pt x="503" y="776"/>
                    <a:pt x="503" y="776"/>
                  </a:cubicBezTo>
                  <a:cubicBezTo>
                    <a:pt x="503" y="799"/>
                    <a:pt x="525" y="799"/>
                    <a:pt x="525" y="799"/>
                  </a:cubicBezTo>
                  <a:cubicBezTo>
                    <a:pt x="525" y="822"/>
                    <a:pt x="548" y="822"/>
                    <a:pt x="548" y="822"/>
                  </a:cubicBezTo>
                  <a:cubicBezTo>
                    <a:pt x="594" y="890"/>
                    <a:pt x="640" y="959"/>
                    <a:pt x="685" y="1027"/>
                  </a:cubicBezTo>
                  <a:lnTo>
                    <a:pt x="708" y="1027"/>
                  </a:lnTo>
                  <a:cubicBezTo>
                    <a:pt x="731" y="1050"/>
                    <a:pt x="754" y="1096"/>
                    <a:pt x="776" y="1119"/>
                  </a:cubicBezTo>
                  <a:cubicBezTo>
                    <a:pt x="799" y="1142"/>
                    <a:pt x="822" y="1187"/>
                    <a:pt x="845" y="1210"/>
                  </a:cubicBezTo>
                  <a:cubicBezTo>
                    <a:pt x="845" y="1233"/>
                    <a:pt x="845" y="1233"/>
                    <a:pt x="845" y="1233"/>
                  </a:cubicBezTo>
                  <a:cubicBezTo>
                    <a:pt x="868" y="1256"/>
                    <a:pt x="891" y="1278"/>
                    <a:pt x="913" y="1301"/>
                  </a:cubicBezTo>
                  <a:cubicBezTo>
                    <a:pt x="913" y="1301"/>
                    <a:pt x="913" y="1301"/>
                    <a:pt x="936" y="1324"/>
                  </a:cubicBezTo>
                  <a:cubicBezTo>
                    <a:pt x="1050" y="1461"/>
                    <a:pt x="1142" y="1598"/>
                    <a:pt x="1256" y="1712"/>
                  </a:cubicBezTo>
                  <a:cubicBezTo>
                    <a:pt x="1256" y="1735"/>
                    <a:pt x="1279" y="1735"/>
                    <a:pt x="1279" y="1735"/>
                  </a:cubicBezTo>
                  <a:lnTo>
                    <a:pt x="1279" y="1758"/>
                  </a:lnTo>
                  <a:cubicBezTo>
                    <a:pt x="1301" y="1758"/>
                    <a:pt x="1301" y="1781"/>
                    <a:pt x="1324" y="1781"/>
                  </a:cubicBezTo>
                  <a:cubicBezTo>
                    <a:pt x="1324" y="1781"/>
                    <a:pt x="1324" y="1781"/>
                    <a:pt x="1324" y="1803"/>
                  </a:cubicBezTo>
                  <a:cubicBezTo>
                    <a:pt x="1347" y="1826"/>
                    <a:pt x="1370" y="1849"/>
                    <a:pt x="1370" y="1849"/>
                  </a:cubicBezTo>
                  <a:cubicBezTo>
                    <a:pt x="1370" y="1872"/>
                    <a:pt x="1370" y="1872"/>
                    <a:pt x="1370" y="1872"/>
                  </a:cubicBezTo>
                  <a:cubicBezTo>
                    <a:pt x="1393" y="1872"/>
                    <a:pt x="1393" y="1895"/>
                    <a:pt x="1416" y="1895"/>
                  </a:cubicBezTo>
                  <a:cubicBezTo>
                    <a:pt x="1416" y="1895"/>
                    <a:pt x="1416" y="1918"/>
                    <a:pt x="1416" y="1918"/>
                  </a:cubicBezTo>
                  <a:lnTo>
                    <a:pt x="1438" y="1918"/>
                  </a:lnTo>
                  <a:cubicBezTo>
                    <a:pt x="1530" y="2032"/>
                    <a:pt x="1621" y="2146"/>
                    <a:pt x="1712" y="2237"/>
                  </a:cubicBezTo>
                  <a:cubicBezTo>
                    <a:pt x="1712" y="2260"/>
                    <a:pt x="1712" y="2260"/>
                    <a:pt x="1712" y="2260"/>
                  </a:cubicBezTo>
                  <a:cubicBezTo>
                    <a:pt x="1735" y="2260"/>
                    <a:pt x="1758" y="2283"/>
                    <a:pt x="1758" y="2306"/>
                  </a:cubicBezTo>
                  <a:cubicBezTo>
                    <a:pt x="1758" y="2306"/>
                    <a:pt x="1781" y="2306"/>
                    <a:pt x="1781" y="2328"/>
                  </a:cubicBezTo>
                  <a:cubicBezTo>
                    <a:pt x="1781" y="2328"/>
                    <a:pt x="1781" y="2328"/>
                    <a:pt x="1804" y="2351"/>
                  </a:cubicBezTo>
                  <a:cubicBezTo>
                    <a:pt x="1826" y="2374"/>
                    <a:pt x="1849" y="2397"/>
                    <a:pt x="1849" y="2420"/>
                  </a:cubicBezTo>
                  <a:cubicBezTo>
                    <a:pt x="1963" y="2534"/>
                    <a:pt x="2055" y="2648"/>
                    <a:pt x="2169" y="2762"/>
                  </a:cubicBezTo>
                  <a:cubicBezTo>
                    <a:pt x="2192" y="2785"/>
                    <a:pt x="2214" y="2785"/>
                    <a:pt x="2237" y="2785"/>
                  </a:cubicBezTo>
                  <a:cubicBezTo>
                    <a:pt x="2260" y="2785"/>
                    <a:pt x="2283" y="2762"/>
                    <a:pt x="2306" y="2739"/>
                  </a:cubicBezTo>
                  <a:cubicBezTo>
                    <a:pt x="2329" y="2716"/>
                    <a:pt x="2329" y="2694"/>
                    <a:pt x="2329" y="2671"/>
                  </a:cubicBezTo>
                  <a:cubicBezTo>
                    <a:pt x="2329" y="2648"/>
                    <a:pt x="2306" y="2625"/>
                    <a:pt x="2283" y="2602"/>
                  </a:cubicBezTo>
                  <a:cubicBezTo>
                    <a:pt x="2214" y="2511"/>
                    <a:pt x="2123" y="2420"/>
                    <a:pt x="2055" y="2351"/>
                  </a:cubicBezTo>
                  <a:cubicBezTo>
                    <a:pt x="2055" y="2328"/>
                    <a:pt x="2032" y="2328"/>
                    <a:pt x="2032" y="2306"/>
                  </a:cubicBezTo>
                  <a:lnTo>
                    <a:pt x="2009" y="2306"/>
                  </a:lnTo>
                  <a:lnTo>
                    <a:pt x="2009" y="2283"/>
                  </a:lnTo>
                  <a:cubicBezTo>
                    <a:pt x="1986" y="2283"/>
                    <a:pt x="1986" y="2260"/>
                    <a:pt x="1963" y="2260"/>
                  </a:cubicBezTo>
                  <a:cubicBezTo>
                    <a:pt x="1963" y="2260"/>
                    <a:pt x="1963" y="2237"/>
                    <a:pt x="1963" y="2237"/>
                  </a:cubicBezTo>
                  <a:cubicBezTo>
                    <a:pt x="1941" y="2237"/>
                    <a:pt x="1941" y="2214"/>
                    <a:pt x="1918" y="2191"/>
                  </a:cubicBezTo>
                  <a:lnTo>
                    <a:pt x="1872" y="2146"/>
                  </a:lnTo>
                  <a:cubicBezTo>
                    <a:pt x="1758" y="2009"/>
                    <a:pt x="1644" y="1872"/>
                    <a:pt x="1553" y="1758"/>
                  </a:cubicBezTo>
                  <a:cubicBezTo>
                    <a:pt x="1530" y="1758"/>
                    <a:pt x="1530" y="1758"/>
                    <a:pt x="1530" y="1735"/>
                  </a:cubicBezTo>
                  <a:cubicBezTo>
                    <a:pt x="1530" y="1735"/>
                    <a:pt x="1530" y="1735"/>
                    <a:pt x="1507" y="1712"/>
                  </a:cubicBezTo>
                  <a:cubicBezTo>
                    <a:pt x="1484" y="1689"/>
                    <a:pt x="1484" y="1666"/>
                    <a:pt x="1461" y="1644"/>
                  </a:cubicBezTo>
                  <a:lnTo>
                    <a:pt x="1438" y="1644"/>
                  </a:lnTo>
                  <a:cubicBezTo>
                    <a:pt x="1438" y="1644"/>
                    <a:pt x="1438" y="1621"/>
                    <a:pt x="1438" y="1621"/>
                  </a:cubicBezTo>
                  <a:cubicBezTo>
                    <a:pt x="1416" y="1598"/>
                    <a:pt x="1416" y="1598"/>
                    <a:pt x="1393" y="1575"/>
                  </a:cubicBezTo>
                  <a:cubicBezTo>
                    <a:pt x="1279" y="1438"/>
                    <a:pt x="1165" y="1301"/>
                    <a:pt x="1073" y="1187"/>
                  </a:cubicBezTo>
                  <a:cubicBezTo>
                    <a:pt x="1050" y="1164"/>
                    <a:pt x="1050" y="1142"/>
                    <a:pt x="1028" y="1142"/>
                  </a:cubicBezTo>
                  <a:cubicBezTo>
                    <a:pt x="1028" y="1119"/>
                    <a:pt x="1028" y="1119"/>
                    <a:pt x="1028" y="1119"/>
                  </a:cubicBezTo>
                  <a:lnTo>
                    <a:pt x="1005" y="1119"/>
                  </a:lnTo>
                  <a:cubicBezTo>
                    <a:pt x="982" y="1073"/>
                    <a:pt x="982" y="1050"/>
                    <a:pt x="959" y="1027"/>
                  </a:cubicBezTo>
                  <a:lnTo>
                    <a:pt x="913" y="1005"/>
                  </a:lnTo>
                  <a:cubicBezTo>
                    <a:pt x="891" y="959"/>
                    <a:pt x="891" y="936"/>
                    <a:pt x="868" y="913"/>
                  </a:cubicBezTo>
                  <a:lnTo>
                    <a:pt x="845" y="913"/>
                  </a:lnTo>
                  <a:cubicBezTo>
                    <a:pt x="822" y="868"/>
                    <a:pt x="776" y="799"/>
                    <a:pt x="731" y="753"/>
                  </a:cubicBezTo>
                  <a:cubicBezTo>
                    <a:pt x="708" y="731"/>
                    <a:pt x="708" y="731"/>
                    <a:pt x="708" y="708"/>
                  </a:cubicBezTo>
                  <a:cubicBezTo>
                    <a:pt x="685" y="708"/>
                    <a:pt x="685" y="685"/>
                    <a:pt x="685" y="685"/>
                  </a:cubicBezTo>
                  <a:lnTo>
                    <a:pt x="662" y="685"/>
                  </a:lnTo>
                  <a:lnTo>
                    <a:pt x="662" y="662"/>
                  </a:lnTo>
                  <a:cubicBezTo>
                    <a:pt x="662" y="662"/>
                    <a:pt x="640" y="639"/>
                    <a:pt x="640" y="639"/>
                  </a:cubicBezTo>
                  <a:cubicBezTo>
                    <a:pt x="640" y="617"/>
                    <a:pt x="617" y="617"/>
                    <a:pt x="617" y="617"/>
                  </a:cubicBezTo>
                  <a:cubicBezTo>
                    <a:pt x="617" y="594"/>
                    <a:pt x="617" y="594"/>
                    <a:pt x="617" y="594"/>
                  </a:cubicBezTo>
                  <a:cubicBezTo>
                    <a:pt x="594" y="594"/>
                    <a:pt x="594" y="594"/>
                    <a:pt x="594" y="571"/>
                  </a:cubicBezTo>
                  <a:cubicBezTo>
                    <a:pt x="571" y="548"/>
                    <a:pt x="571" y="525"/>
                    <a:pt x="548" y="502"/>
                  </a:cubicBezTo>
                  <a:cubicBezTo>
                    <a:pt x="525" y="502"/>
                    <a:pt x="525" y="502"/>
                    <a:pt x="525" y="480"/>
                  </a:cubicBezTo>
                  <a:cubicBezTo>
                    <a:pt x="525" y="480"/>
                    <a:pt x="503" y="480"/>
                    <a:pt x="503" y="457"/>
                  </a:cubicBezTo>
                  <a:cubicBezTo>
                    <a:pt x="480" y="434"/>
                    <a:pt x="480" y="411"/>
                    <a:pt x="457" y="411"/>
                  </a:cubicBezTo>
                  <a:cubicBezTo>
                    <a:pt x="457" y="388"/>
                    <a:pt x="457" y="388"/>
                    <a:pt x="457" y="388"/>
                  </a:cubicBezTo>
                  <a:cubicBezTo>
                    <a:pt x="366" y="274"/>
                    <a:pt x="274" y="160"/>
                    <a:pt x="183" y="46"/>
                  </a:cubicBezTo>
                  <a:cubicBezTo>
                    <a:pt x="160" y="0"/>
                    <a:pt x="137" y="0"/>
                    <a:pt x="115" y="0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5"/>
            <p:cNvSpPr/>
            <p:nvPr/>
          </p:nvSpPr>
          <p:spPr>
            <a:xfrm>
              <a:off x="7127925" y="834325"/>
              <a:ext cx="95900" cy="114150"/>
            </a:xfrm>
            <a:custGeom>
              <a:avLst/>
              <a:gdLst/>
              <a:ahLst/>
              <a:cxnLst/>
              <a:rect l="l" t="t" r="r" b="b"/>
              <a:pathLst>
                <a:path w="3836" h="4566" extrusionOk="0">
                  <a:moveTo>
                    <a:pt x="115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1" y="69"/>
                    <a:pt x="1" y="114"/>
                    <a:pt x="24" y="160"/>
                  </a:cubicBezTo>
                  <a:cubicBezTo>
                    <a:pt x="229" y="434"/>
                    <a:pt x="412" y="708"/>
                    <a:pt x="617" y="982"/>
                  </a:cubicBezTo>
                  <a:cubicBezTo>
                    <a:pt x="617" y="982"/>
                    <a:pt x="617" y="1004"/>
                    <a:pt x="617" y="1004"/>
                  </a:cubicBezTo>
                  <a:lnTo>
                    <a:pt x="640" y="1004"/>
                  </a:lnTo>
                  <a:cubicBezTo>
                    <a:pt x="663" y="1050"/>
                    <a:pt x="686" y="1073"/>
                    <a:pt x="708" y="1118"/>
                  </a:cubicBezTo>
                  <a:lnTo>
                    <a:pt x="731" y="1118"/>
                  </a:lnTo>
                  <a:cubicBezTo>
                    <a:pt x="868" y="1324"/>
                    <a:pt x="1005" y="1507"/>
                    <a:pt x="1165" y="1712"/>
                  </a:cubicBezTo>
                  <a:cubicBezTo>
                    <a:pt x="1210" y="1758"/>
                    <a:pt x="1233" y="1803"/>
                    <a:pt x="1279" y="1849"/>
                  </a:cubicBezTo>
                  <a:cubicBezTo>
                    <a:pt x="1279" y="1872"/>
                    <a:pt x="1302" y="1872"/>
                    <a:pt x="1302" y="1895"/>
                  </a:cubicBezTo>
                  <a:lnTo>
                    <a:pt x="1325" y="1895"/>
                  </a:lnTo>
                  <a:cubicBezTo>
                    <a:pt x="1370" y="1963"/>
                    <a:pt x="1416" y="2009"/>
                    <a:pt x="1462" y="2077"/>
                  </a:cubicBezTo>
                  <a:cubicBezTo>
                    <a:pt x="1462" y="2077"/>
                    <a:pt x="1462" y="2100"/>
                    <a:pt x="1484" y="2100"/>
                  </a:cubicBezTo>
                  <a:cubicBezTo>
                    <a:pt x="1644" y="2283"/>
                    <a:pt x="1804" y="2488"/>
                    <a:pt x="1964" y="2671"/>
                  </a:cubicBezTo>
                  <a:cubicBezTo>
                    <a:pt x="1987" y="2693"/>
                    <a:pt x="2009" y="2739"/>
                    <a:pt x="2032" y="2762"/>
                  </a:cubicBezTo>
                  <a:cubicBezTo>
                    <a:pt x="2032" y="2762"/>
                    <a:pt x="2055" y="2785"/>
                    <a:pt x="2055" y="2785"/>
                  </a:cubicBezTo>
                  <a:cubicBezTo>
                    <a:pt x="2169" y="2922"/>
                    <a:pt x="2306" y="3059"/>
                    <a:pt x="2420" y="3196"/>
                  </a:cubicBezTo>
                  <a:cubicBezTo>
                    <a:pt x="2443" y="3218"/>
                    <a:pt x="2443" y="3241"/>
                    <a:pt x="2466" y="3264"/>
                  </a:cubicBezTo>
                  <a:cubicBezTo>
                    <a:pt x="2489" y="3287"/>
                    <a:pt x="2534" y="3333"/>
                    <a:pt x="2557" y="3355"/>
                  </a:cubicBezTo>
                  <a:cubicBezTo>
                    <a:pt x="2557" y="3378"/>
                    <a:pt x="2580" y="3378"/>
                    <a:pt x="2580" y="3378"/>
                  </a:cubicBezTo>
                  <a:cubicBezTo>
                    <a:pt x="2580" y="3378"/>
                    <a:pt x="2580" y="3401"/>
                    <a:pt x="2580" y="3401"/>
                  </a:cubicBezTo>
                  <a:cubicBezTo>
                    <a:pt x="2694" y="3515"/>
                    <a:pt x="2808" y="3629"/>
                    <a:pt x="2922" y="3743"/>
                  </a:cubicBezTo>
                  <a:cubicBezTo>
                    <a:pt x="2922" y="3766"/>
                    <a:pt x="2945" y="3789"/>
                    <a:pt x="2968" y="3812"/>
                  </a:cubicBezTo>
                  <a:cubicBezTo>
                    <a:pt x="2991" y="3835"/>
                    <a:pt x="3014" y="3858"/>
                    <a:pt x="3037" y="3858"/>
                  </a:cubicBezTo>
                  <a:cubicBezTo>
                    <a:pt x="3037" y="3880"/>
                    <a:pt x="3037" y="3880"/>
                    <a:pt x="3037" y="3880"/>
                  </a:cubicBezTo>
                  <a:cubicBezTo>
                    <a:pt x="3059" y="3880"/>
                    <a:pt x="3059" y="3903"/>
                    <a:pt x="3059" y="3903"/>
                  </a:cubicBezTo>
                  <a:lnTo>
                    <a:pt x="3082" y="3903"/>
                  </a:lnTo>
                  <a:lnTo>
                    <a:pt x="3082" y="3926"/>
                  </a:lnTo>
                  <a:cubicBezTo>
                    <a:pt x="3173" y="4017"/>
                    <a:pt x="3288" y="4131"/>
                    <a:pt x="3379" y="4246"/>
                  </a:cubicBezTo>
                  <a:lnTo>
                    <a:pt x="3402" y="4246"/>
                  </a:lnTo>
                  <a:cubicBezTo>
                    <a:pt x="3402" y="4268"/>
                    <a:pt x="3425" y="4268"/>
                    <a:pt x="3447" y="4291"/>
                  </a:cubicBezTo>
                  <a:lnTo>
                    <a:pt x="3493" y="4360"/>
                  </a:lnTo>
                  <a:cubicBezTo>
                    <a:pt x="3516" y="4360"/>
                    <a:pt x="3516" y="4360"/>
                    <a:pt x="3516" y="4382"/>
                  </a:cubicBezTo>
                  <a:lnTo>
                    <a:pt x="3539" y="4382"/>
                  </a:lnTo>
                  <a:lnTo>
                    <a:pt x="3584" y="4428"/>
                  </a:lnTo>
                  <a:cubicBezTo>
                    <a:pt x="3584" y="4428"/>
                    <a:pt x="3584" y="4428"/>
                    <a:pt x="3584" y="4451"/>
                  </a:cubicBezTo>
                  <a:cubicBezTo>
                    <a:pt x="3584" y="4451"/>
                    <a:pt x="3607" y="4451"/>
                    <a:pt x="3607" y="4474"/>
                  </a:cubicBezTo>
                  <a:lnTo>
                    <a:pt x="3630" y="4474"/>
                  </a:lnTo>
                  <a:cubicBezTo>
                    <a:pt x="3653" y="4497"/>
                    <a:pt x="3653" y="4519"/>
                    <a:pt x="3676" y="4542"/>
                  </a:cubicBezTo>
                  <a:cubicBezTo>
                    <a:pt x="3698" y="4542"/>
                    <a:pt x="3721" y="4565"/>
                    <a:pt x="3744" y="4565"/>
                  </a:cubicBezTo>
                  <a:cubicBezTo>
                    <a:pt x="3767" y="4542"/>
                    <a:pt x="3790" y="4542"/>
                    <a:pt x="3813" y="4519"/>
                  </a:cubicBezTo>
                  <a:cubicBezTo>
                    <a:pt x="3835" y="4497"/>
                    <a:pt x="3835" y="4474"/>
                    <a:pt x="3835" y="4451"/>
                  </a:cubicBezTo>
                  <a:cubicBezTo>
                    <a:pt x="3835" y="4428"/>
                    <a:pt x="3813" y="4405"/>
                    <a:pt x="3790" y="4382"/>
                  </a:cubicBezTo>
                  <a:lnTo>
                    <a:pt x="3744" y="4337"/>
                  </a:lnTo>
                  <a:lnTo>
                    <a:pt x="3721" y="4314"/>
                  </a:lnTo>
                  <a:cubicBezTo>
                    <a:pt x="3721" y="4291"/>
                    <a:pt x="3698" y="4291"/>
                    <a:pt x="3698" y="4291"/>
                  </a:cubicBezTo>
                  <a:cubicBezTo>
                    <a:pt x="3698" y="4291"/>
                    <a:pt x="3698" y="4291"/>
                    <a:pt x="3698" y="4268"/>
                  </a:cubicBezTo>
                  <a:lnTo>
                    <a:pt x="3653" y="4246"/>
                  </a:lnTo>
                  <a:cubicBezTo>
                    <a:pt x="3630" y="4200"/>
                    <a:pt x="3584" y="4177"/>
                    <a:pt x="3562" y="4154"/>
                  </a:cubicBezTo>
                  <a:cubicBezTo>
                    <a:pt x="3562" y="4154"/>
                    <a:pt x="3562" y="4131"/>
                    <a:pt x="3562" y="4131"/>
                  </a:cubicBezTo>
                  <a:lnTo>
                    <a:pt x="3539" y="4131"/>
                  </a:lnTo>
                  <a:cubicBezTo>
                    <a:pt x="3539" y="4109"/>
                    <a:pt x="3516" y="4109"/>
                    <a:pt x="3516" y="4086"/>
                  </a:cubicBezTo>
                  <a:cubicBezTo>
                    <a:pt x="3470" y="4040"/>
                    <a:pt x="3425" y="3994"/>
                    <a:pt x="3379" y="3949"/>
                  </a:cubicBezTo>
                  <a:cubicBezTo>
                    <a:pt x="3379" y="3972"/>
                    <a:pt x="3379" y="3972"/>
                    <a:pt x="3379" y="3972"/>
                  </a:cubicBezTo>
                  <a:cubicBezTo>
                    <a:pt x="3333" y="3903"/>
                    <a:pt x="3288" y="3858"/>
                    <a:pt x="3219" y="3789"/>
                  </a:cubicBezTo>
                  <a:cubicBezTo>
                    <a:pt x="3219" y="3789"/>
                    <a:pt x="3196" y="3766"/>
                    <a:pt x="3196" y="3766"/>
                  </a:cubicBezTo>
                  <a:cubicBezTo>
                    <a:pt x="3173" y="3743"/>
                    <a:pt x="3173" y="3743"/>
                    <a:pt x="3173" y="3721"/>
                  </a:cubicBezTo>
                  <a:lnTo>
                    <a:pt x="3151" y="3721"/>
                  </a:lnTo>
                  <a:cubicBezTo>
                    <a:pt x="3151" y="3698"/>
                    <a:pt x="3128" y="3698"/>
                    <a:pt x="3128" y="3698"/>
                  </a:cubicBezTo>
                  <a:cubicBezTo>
                    <a:pt x="3128" y="3675"/>
                    <a:pt x="3105" y="3675"/>
                    <a:pt x="3105" y="3652"/>
                  </a:cubicBezTo>
                  <a:cubicBezTo>
                    <a:pt x="3082" y="3652"/>
                    <a:pt x="3082" y="3629"/>
                    <a:pt x="3059" y="3629"/>
                  </a:cubicBezTo>
                  <a:cubicBezTo>
                    <a:pt x="3059" y="3629"/>
                    <a:pt x="3059" y="3629"/>
                    <a:pt x="3059" y="3606"/>
                  </a:cubicBezTo>
                  <a:cubicBezTo>
                    <a:pt x="2945" y="3492"/>
                    <a:pt x="2831" y="3378"/>
                    <a:pt x="2717" y="3241"/>
                  </a:cubicBezTo>
                  <a:cubicBezTo>
                    <a:pt x="2694" y="3218"/>
                    <a:pt x="2648" y="3173"/>
                    <a:pt x="2626" y="3150"/>
                  </a:cubicBezTo>
                  <a:lnTo>
                    <a:pt x="2580" y="3081"/>
                  </a:lnTo>
                  <a:cubicBezTo>
                    <a:pt x="2443" y="2945"/>
                    <a:pt x="2329" y="2808"/>
                    <a:pt x="2215" y="2671"/>
                  </a:cubicBezTo>
                  <a:cubicBezTo>
                    <a:pt x="2169" y="2625"/>
                    <a:pt x="2146" y="2602"/>
                    <a:pt x="2124" y="2556"/>
                  </a:cubicBezTo>
                  <a:cubicBezTo>
                    <a:pt x="1964" y="2374"/>
                    <a:pt x="1804" y="2191"/>
                    <a:pt x="1644" y="1986"/>
                  </a:cubicBezTo>
                  <a:cubicBezTo>
                    <a:pt x="1576" y="1917"/>
                    <a:pt x="1507" y="1826"/>
                    <a:pt x="1439" y="1735"/>
                  </a:cubicBezTo>
                  <a:cubicBezTo>
                    <a:pt x="1393" y="1689"/>
                    <a:pt x="1370" y="1643"/>
                    <a:pt x="1325" y="1598"/>
                  </a:cubicBezTo>
                  <a:cubicBezTo>
                    <a:pt x="1325" y="1575"/>
                    <a:pt x="1302" y="1575"/>
                    <a:pt x="1302" y="1575"/>
                  </a:cubicBezTo>
                  <a:cubicBezTo>
                    <a:pt x="1165" y="1392"/>
                    <a:pt x="1028" y="1210"/>
                    <a:pt x="868" y="1004"/>
                  </a:cubicBezTo>
                  <a:cubicBezTo>
                    <a:pt x="868" y="1004"/>
                    <a:pt x="868" y="1004"/>
                    <a:pt x="868" y="982"/>
                  </a:cubicBezTo>
                  <a:cubicBezTo>
                    <a:pt x="845" y="959"/>
                    <a:pt x="800" y="913"/>
                    <a:pt x="777" y="890"/>
                  </a:cubicBezTo>
                  <a:cubicBezTo>
                    <a:pt x="777" y="867"/>
                    <a:pt x="777" y="867"/>
                    <a:pt x="754" y="867"/>
                  </a:cubicBezTo>
                  <a:cubicBezTo>
                    <a:pt x="571" y="593"/>
                    <a:pt x="366" y="320"/>
                    <a:pt x="183" y="46"/>
                  </a:cubicBezTo>
                  <a:cubicBezTo>
                    <a:pt x="161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5"/>
            <p:cNvSpPr/>
            <p:nvPr/>
          </p:nvSpPr>
          <p:spPr>
            <a:xfrm>
              <a:off x="6971575" y="972975"/>
              <a:ext cx="256800" cy="257375"/>
            </a:xfrm>
            <a:custGeom>
              <a:avLst/>
              <a:gdLst/>
              <a:ahLst/>
              <a:cxnLst/>
              <a:rect l="l" t="t" r="r" b="b"/>
              <a:pathLst>
                <a:path w="10272" h="10295" extrusionOk="0">
                  <a:moveTo>
                    <a:pt x="9679" y="1"/>
                  </a:moveTo>
                  <a:cubicBezTo>
                    <a:pt x="9679" y="46"/>
                    <a:pt x="9656" y="69"/>
                    <a:pt x="9633" y="115"/>
                  </a:cubicBezTo>
                  <a:cubicBezTo>
                    <a:pt x="9633" y="138"/>
                    <a:pt x="9610" y="160"/>
                    <a:pt x="9587" y="183"/>
                  </a:cubicBezTo>
                  <a:cubicBezTo>
                    <a:pt x="9633" y="206"/>
                    <a:pt x="9656" y="206"/>
                    <a:pt x="9679" y="229"/>
                  </a:cubicBezTo>
                  <a:cubicBezTo>
                    <a:pt x="9679" y="252"/>
                    <a:pt x="9679" y="252"/>
                    <a:pt x="9701" y="252"/>
                  </a:cubicBezTo>
                  <a:lnTo>
                    <a:pt x="9679" y="252"/>
                  </a:lnTo>
                  <a:cubicBezTo>
                    <a:pt x="9747" y="297"/>
                    <a:pt x="9816" y="366"/>
                    <a:pt x="9861" y="411"/>
                  </a:cubicBezTo>
                  <a:cubicBezTo>
                    <a:pt x="9907" y="480"/>
                    <a:pt x="9930" y="548"/>
                    <a:pt x="9975" y="617"/>
                  </a:cubicBezTo>
                  <a:cubicBezTo>
                    <a:pt x="9998" y="731"/>
                    <a:pt x="10021" y="822"/>
                    <a:pt x="10044" y="936"/>
                  </a:cubicBezTo>
                  <a:cubicBezTo>
                    <a:pt x="10044" y="1096"/>
                    <a:pt x="10044" y="1256"/>
                    <a:pt x="10021" y="1416"/>
                  </a:cubicBezTo>
                  <a:lnTo>
                    <a:pt x="10021" y="1439"/>
                  </a:lnTo>
                  <a:cubicBezTo>
                    <a:pt x="9952" y="1781"/>
                    <a:pt x="9838" y="2101"/>
                    <a:pt x="9701" y="2397"/>
                  </a:cubicBezTo>
                  <a:cubicBezTo>
                    <a:pt x="9587" y="2717"/>
                    <a:pt x="9427" y="3014"/>
                    <a:pt x="9245" y="3287"/>
                  </a:cubicBezTo>
                  <a:cubicBezTo>
                    <a:pt x="8971" y="3767"/>
                    <a:pt x="8651" y="4223"/>
                    <a:pt x="8309" y="4634"/>
                  </a:cubicBezTo>
                  <a:cubicBezTo>
                    <a:pt x="7989" y="5045"/>
                    <a:pt x="7647" y="5410"/>
                    <a:pt x="7282" y="5798"/>
                  </a:cubicBezTo>
                  <a:cubicBezTo>
                    <a:pt x="7099" y="5981"/>
                    <a:pt x="6917" y="6163"/>
                    <a:pt x="6711" y="6346"/>
                  </a:cubicBezTo>
                  <a:cubicBezTo>
                    <a:pt x="6529" y="6506"/>
                    <a:pt x="6346" y="6666"/>
                    <a:pt x="6163" y="6848"/>
                  </a:cubicBezTo>
                  <a:cubicBezTo>
                    <a:pt x="5456" y="7487"/>
                    <a:pt x="4748" y="8126"/>
                    <a:pt x="3972" y="8674"/>
                  </a:cubicBezTo>
                  <a:cubicBezTo>
                    <a:pt x="3949" y="8697"/>
                    <a:pt x="3949" y="8697"/>
                    <a:pt x="3949" y="8697"/>
                  </a:cubicBezTo>
                  <a:cubicBezTo>
                    <a:pt x="3310" y="9154"/>
                    <a:pt x="2626" y="9587"/>
                    <a:pt x="1895" y="9861"/>
                  </a:cubicBezTo>
                  <a:lnTo>
                    <a:pt x="1918" y="9861"/>
                  </a:lnTo>
                  <a:cubicBezTo>
                    <a:pt x="1758" y="9907"/>
                    <a:pt x="1621" y="9952"/>
                    <a:pt x="1461" y="9998"/>
                  </a:cubicBezTo>
                  <a:cubicBezTo>
                    <a:pt x="1302" y="10044"/>
                    <a:pt x="1165" y="10089"/>
                    <a:pt x="1005" y="10089"/>
                  </a:cubicBezTo>
                  <a:cubicBezTo>
                    <a:pt x="959" y="10101"/>
                    <a:pt x="914" y="10106"/>
                    <a:pt x="868" y="10106"/>
                  </a:cubicBezTo>
                  <a:cubicBezTo>
                    <a:pt x="822" y="10106"/>
                    <a:pt x="777" y="10101"/>
                    <a:pt x="731" y="10089"/>
                  </a:cubicBezTo>
                  <a:cubicBezTo>
                    <a:pt x="663" y="10089"/>
                    <a:pt x="617" y="10067"/>
                    <a:pt x="548" y="10044"/>
                  </a:cubicBezTo>
                  <a:cubicBezTo>
                    <a:pt x="503" y="10021"/>
                    <a:pt x="480" y="9998"/>
                    <a:pt x="434" y="9975"/>
                  </a:cubicBezTo>
                  <a:cubicBezTo>
                    <a:pt x="389" y="9930"/>
                    <a:pt x="366" y="9907"/>
                    <a:pt x="320" y="9861"/>
                  </a:cubicBezTo>
                  <a:cubicBezTo>
                    <a:pt x="297" y="9815"/>
                    <a:pt x="275" y="9770"/>
                    <a:pt x="252" y="9724"/>
                  </a:cubicBezTo>
                  <a:cubicBezTo>
                    <a:pt x="229" y="9656"/>
                    <a:pt x="229" y="9587"/>
                    <a:pt x="206" y="9519"/>
                  </a:cubicBezTo>
                  <a:cubicBezTo>
                    <a:pt x="206" y="9427"/>
                    <a:pt x="206" y="9336"/>
                    <a:pt x="229" y="9222"/>
                  </a:cubicBezTo>
                  <a:cubicBezTo>
                    <a:pt x="252" y="9108"/>
                    <a:pt x="275" y="8971"/>
                    <a:pt x="320" y="8857"/>
                  </a:cubicBezTo>
                  <a:cubicBezTo>
                    <a:pt x="366" y="8765"/>
                    <a:pt x="411" y="8697"/>
                    <a:pt x="457" y="8606"/>
                  </a:cubicBezTo>
                  <a:cubicBezTo>
                    <a:pt x="480" y="8583"/>
                    <a:pt x="480" y="8514"/>
                    <a:pt x="434" y="8492"/>
                  </a:cubicBezTo>
                  <a:cubicBezTo>
                    <a:pt x="434" y="8492"/>
                    <a:pt x="434" y="8492"/>
                    <a:pt x="411" y="8514"/>
                  </a:cubicBezTo>
                  <a:lnTo>
                    <a:pt x="389" y="8514"/>
                  </a:lnTo>
                  <a:cubicBezTo>
                    <a:pt x="343" y="8560"/>
                    <a:pt x="275" y="8606"/>
                    <a:pt x="229" y="8629"/>
                  </a:cubicBezTo>
                  <a:cubicBezTo>
                    <a:pt x="160" y="8765"/>
                    <a:pt x="92" y="8902"/>
                    <a:pt x="69" y="9039"/>
                  </a:cubicBezTo>
                  <a:cubicBezTo>
                    <a:pt x="46" y="9131"/>
                    <a:pt x="23" y="9222"/>
                    <a:pt x="23" y="9313"/>
                  </a:cubicBezTo>
                  <a:cubicBezTo>
                    <a:pt x="1" y="9382"/>
                    <a:pt x="1" y="9473"/>
                    <a:pt x="23" y="9564"/>
                  </a:cubicBezTo>
                  <a:cubicBezTo>
                    <a:pt x="23" y="9633"/>
                    <a:pt x="46" y="9724"/>
                    <a:pt x="69" y="9793"/>
                  </a:cubicBezTo>
                  <a:cubicBezTo>
                    <a:pt x="92" y="9815"/>
                    <a:pt x="92" y="9861"/>
                    <a:pt x="115" y="9884"/>
                  </a:cubicBezTo>
                  <a:cubicBezTo>
                    <a:pt x="138" y="9930"/>
                    <a:pt x="160" y="9952"/>
                    <a:pt x="183" y="9998"/>
                  </a:cubicBezTo>
                  <a:cubicBezTo>
                    <a:pt x="275" y="10112"/>
                    <a:pt x="434" y="10203"/>
                    <a:pt x="571" y="10249"/>
                  </a:cubicBezTo>
                  <a:cubicBezTo>
                    <a:pt x="663" y="10272"/>
                    <a:pt x="754" y="10295"/>
                    <a:pt x="822" y="10295"/>
                  </a:cubicBezTo>
                  <a:cubicBezTo>
                    <a:pt x="936" y="10295"/>
                    <a:pt x="1051" y="10295"/>
                    <a:pt x="1165" y="10272"/>
                  </a:cubicBezTo>
                  <a:cubicBezTo>
                    <a:pt x="1279" y="10249"/>
                    <a:pt x="1393" y="10226"/>
                    <a:pt x="1507" y="10181"/>
                  </a:cubicBezTo>
                  <a:cubicBezTo>
                    <a:pt x="1621" y="10158"/>
                    <a:pt x="1758" y="10112"/>
                    <a:pt x="1872" y="10067"/>
                  </a:cubicBezTo>
                  <a:cubicBezTo>
                    <a:pt x="2374" y="9884"/>
                    <a:pt x="2831" y="9656"/>
                    <a:pt x="3287" y="9382"/>
                  </a:cubicBezTo>
                  <a:cubicBezTo>
                    <a:pt x="3744" y="9085"/>
                    <a:pt x="4178" y="8765"/>
                    <a:pt x="4611" y="8423"/>
                  </a:cubicBezTo>
                  <a:cubicBezTo>
                    <a:pt x="5022" y="8104"/>
                    <a:pt x="5433" y="7761"/>
                    <a:pt x="5844" y="7396"/>
                  </a:cubicBezTo>
                  <a:cubicBezTo>
                    <a:pt x="6027" y="7236"/>
                    <a:pt x="6209" y="7076"/>
                    <a:pt x="6392" y="6894"/>
                  </a:cubicBezTo>
                  <a:cubicBezTo>
                    <a:pt x="6597" y="6711"/>
                    <a:pt x="6803" y="6529"/>
                    <a:pt x="7008" y="6346"/>
                  </a:cubicBezTo>
                  <a:cubicBezTo>
                    <a:pt x="7419" y="5935"/>
                    <a:pt x="7807" y="5524"/>
                    <a:pt x="8195" y="5091"/>
                  </a:cubicBezTo>
                  <a:cubicBezTo>
                    <a:pt x="8560" y="4657"/>
                    <a:pt x="8902" y="4200"/>
                    <a:pt x="9222" y="3721"/>
                  </a:cubicBezTo>
                  <a:cubicBezTo>
                    <a:pt x="9427" y="3379"/>
                    <a:pt x="9633" y="3036"/>
                    <a:pt x="9793" y="2694"/>
                  </a:cubicBezTo>
                  <a:cubicBezTo>
                    <a:pt x="9952" y="2352"/>
                    <a:pt x="10089" y="1986"/>
                    <a:pt x="10181" y="1598"/>
                  </a:cubicBezTo>
                  <a:cubicBezTo>
                    <a:pt x="10249" y="1279"/>
                    <a:pt x="10272" y="891"/>
                    <a:pt x="10158" y="571"/>
                  </a:cubicBezTo>
                  <a:cubicBezTo>
                    <a:pt x="10112" y="434"/>
                    <a:pt x="10021" y="320"/>
                    <a:pt x="9930" y="206"/>
                  </a:cubicBezTo>
                  <a:cubicBezTo>
                    <a:pt x="9861" y="138"/>
                    <a:pt x="9770" y="69"/>
                    <a:pt x="9679" y="1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5"/>
            <p:cNvSpPr/>
            <p:nvPr/>
          </p:nvSpPr>
          <p:spPr>
            <a:xfrm>
              <a:off x="7222075" y="1008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5"/>
            <p:cNvSpPr/>
            <p:nvPr/>
          </p:nvSpPr>
          <p:spPr>
            <a:xfrm>
              <a:off x="6979575" y="121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5"/>
            <p:cNvSpPr/>
            <p:nvPr/>
          </p:nvSpPr>
          <p:spPr>
            <a:xfrm>
              <a:off x="7213525" y="978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5"/>
            <p:cNvSpPr/>
            <p:nvPr/>
          </p:nvSpPr>
          <p:spPr>
            <a:xfrm>
              <a:off x="7213525" y="97867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4"/>
                  </a:moveTo>
                  <a:cubicBezTo>
                    <a:pt x="1" y="24"/>
                    <a:pt x="1" y="1"/>
                    <a:pt x="1" y="1"/>
                  </a:cubicBez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5"/>
            <p:cNvSpPr/>
            <p:nvPr/>
          </p:nvSpPr>
          <p:spPr>
            <a:xfrm>
              <a:off x="7222075" y="10083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4"/>
                  </a:moveTo>
                  <a:cubicBezTo>
                    <a:pt x="1" y="24"/>
                    <a:pt x="1" y="24"/>
                    <a:pt x="1" y="24"/>
                  </a:cubicBezTo>
                  <a:lnTo>
                    <a:pt x="1" y="1"/>
                  </a:lnTo>
                  <a:cubicBezTo>
                    <a:pt x="1" y="24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5"/>
            <p:cNvSpPr/>
            <p:nvPr/>
          </p:nvSpPr>
          <p:spPr>
            <a:xfrm>
              <a:off x="7222075" y="100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5"/>
            <p:cNvSpPr/>
            <p:nvPr/>
          </p:nvSpPr>
          <p:spPr>
            <a:xfrm>
              <a:off x="7019500" y="121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5"/>
            <p:cNvSpPr/>
            <p:nvPr/>
          </p:nvSpPr>
          <p:spPr>
            <a:xfrm>
              <a:off x="7018375" y="1049450"/>
              <a:ext cx="132400" cy="121550"/>
            </a:xfrm>
            <a:custGeom>
              <a:avLst/>
              <a:gdLst/>
              <a:ahLst/>
              <a:cxnLst/>
              <a:rect l="l" t="t" r="r" b="b"/>
              <a:pathLst>
                <a:path w="5296" h="4862" extrusionOk="0">
                  <a:moveTo>
                    <a:pt x="5296" y="0"/>
                  </a:moveTo>
                  <a:lnTo>
                    <a:pt x="5296" y="0"/>
                  </a:lnTo>
                  <a:cubicBezTo>
                    <a:pt x="5182" y="114"/>
                    <a:pt x="5068" y="206"/>
                    <a:pt x="4953" y="297"/>
                  </a:cubicBezTo>
                  <a:cubicBezTo>
                    <a:pt x="4839" y="571"/>
                    <a:pt x="4679" y="822"/>
                    <a:pt x="4520" y="1073"/>
                  </a:cubicBezTo>
                  <a:cubicBezTo>
                    <a:pt x="3926" y="2054"/>
                    <a:pt x="3150" y="2899"/>
                    <a:pt x="2306" y="3675"/>
                  </a:cubicBezTo>
                  <a:cubicBezTo>
                    <a:pt x="2123" y="3835"/>
                    <a:pt x="1963" y="3995"/>
                    <a:pt x="1781" y="4154"/>
                  </a:cubicBezTo>
                  <a:cubicBezTo>
                    <a:pt x="1598" y="4314"/>
                    <a:pt x="1438" y="4451"/>
                    <a:pt x="1233" y="4542"/>
                  </a:cubicBezTo>
                  <a:cubicBezTo>
                    <a:pt x="1164" y="4588"/>
                    <a:pt x="1073" y="4634"/>
                    <a:pt x="982" y="4657"/>
                  </a:cubicBezTo>
                  <a:lnTo>
                    <a:pt x="822" y="4657"/>
                  </a:lnTo>
                  <a:cubicBezTo>
                    <a:pt x="754" y="4657"/>
                    <a:pt x="708" y="4657"/>
                    <a:pt x="662" y="4634"/>
                  </a:cubicBezTo>
                  <a:cubicBezTo>
                    <a:pt x="594" y="4611"/>
                    <a:pt x="548" y="4588"/>
                    <a:pt x="502" y="4565"/>
                  </a:cubicBezTo>
                  <a:cubicBezTo>
                    <a:pt x="411" y="4520"/>
                    <a:pt x="343" y="4451"/>
                    <a:pt x="297" y="4383"/>
                  </a:cubicBezTo>
                  <a:cubicBezTo>
                    <a:pt x="251" y="4337"/>
                    <a:pt x="206" y="4291"/>
                    <a:pt x="160" y="4223"/>
                  </a:cubicBezTo>
                  <a:cubicBezTo>
                    <a:pt x="114" y="4268"/>
                    <a:pt x="69" y="4314"/>
                    <a:pt x="0" y="4337"/>
                  </a:cubicBezTo>
                  <a:cubicBezTo>
                    <a:pt x="137" y="4520"/>
                    <a:pt x="297" y="4702"/>
                    <a:pt x="502" y="4793"/>
                  </a:cubicBezTo>
                  <a:cubicBezTo>
                    <a:pt x="594" y="4839"/>
                    <a:pt x="685" y="4839"/>
                    <a:pt x="776" y="4862"/>
                  </a:cubicBezTo>
                  <a:cubicBezTo>
                    <a:pt x="868" y="4862"/>
                    <a:pt x="959" y="4839"/>
                    <a:pt x="1073" y="4816"/>
                  </a:cubicBezTo>
                  <a:cubicBezTo>
                    <a:pt x="1164" y="4793"/>
                    <a:pt x="1256" y="4771"/>
                    <a:pt x="1324" y="4725"/>
                  </a:cubicBezTo>
                  <a:cubicBezTo>
                    <a:pt x="1438" y="4657"/>
                    <a:pt x="1530" y="4611"/>
                    <a:pt x="1621" y="4542"/>
                  </a:cubicBezTo>
                  <a:cubicBezTo>
                    <a:pt x="1826" y="4383"/>
                    <a:pt x="1986" y="4223"/>
                    <a:pt x="2169" y="4063"/>
                  </a:cubicBezTo>
                  <a:cubicBezTo>
                    <a:pt x="2374" y="3880"/>
                    <a:pt x="2580" y="3698"/>
                    <a:pt x="2762" y="3515"/>
                  </a:cubicBezTo>
                  <a:cubicBezTo>
                    <a:pt x="2968" y="3310"/>
                    <a:pt x="3150" y="3127"/>
                    <a:pt x="3333" y="2922"/>
                  </a:cubicBezTo>
                  <a:cubicBezTo>
                    <a:pt x="3721" y="2534"/>
                    <a:pt x="4063" y="2100"/>
                    <a:pt x="4383" y="1666"/>
                  </a:cubicBezTo>
                  <a:cubicBezTo>
                    <a:pt x="4748" y="1141"/>
                    <a:pt x="5068" y="594"/>
                    <a:pt x="5296" y="0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5"/>
            <p:cNvSpPr/>
            <p:nvPr/>
          </p:nvSpPr>
          <p:spPr>
            <a:xfrm>
              <a:off x="7131350" y="1076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5"/>
            <p:cNvSpPr/>
            <p:nvPr/>
          </p:nvSpPr>
          <p:spPr>
            <a:xfrm>
              <a:off x="7076000" y="1140750"/>
              <a:ext cx="600" cy="60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23"/>
                  </a:moveTo>
                  <a:cubicBezTo>
                    <a:pt x="1" y="23"/>
                    <a:pt x="23" y="23"/>
                    <a:pt x="23" y="0"/>
                  </a:cubicBezTo>
                  <a:cubicBezTo>
                    <a:pt x="23" y="23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5"/>
            <p:cNvSpPr/>
            <p:nvPr/>
          </p:nvSpPr>
          <p:spPr>
            <a:xfrm>
              <a:off x="7076000" y="1141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5"/>
            <p:cNvSpPr/>
            <p:nvPr/>
          </p:nvSpPr>
          <p:spPr>
            <a:xfrm>
              <a:off x="7171300" y="814350"/>
              <a:ext cx="93025" cy="91550"/>
            </a:xfrm>
            <a:custGeom>
              <a:avLst/>
              <a:gdLst/>
              <a:ahLst/>
              <a:cxnLst/>
              <a:rect l="l" t="t" r="r" b="b"/>
              <a:pathLst>
                <a:path w="3721" h="3662" extrusionOk="0">
                  <a:moveTo>
                    <a:pt x="3356" y="1004"/>
                  </a:moveTo>
                  <a:cubicBezTo>
                    <a:pt x="3356" y="1023"/>
                    <a:pt x="3356" y="1027"/>
                    <a:pt x="3369" y="1027"/>
                  </a:cubicBezTo>
                  <a:lnTo>
                    <a:pt x="3369" y="1027"/>
                  </a:lnTo>
                  <a:cubicBezTo>
                    <a:pt x="3365" y="1020"/>
                    <a:pt x="3360" y="1012"/>
                    <a:pt x="3356" y="1004"/>
                  </a:cubicBezTo>
                  <a:close/>
                  <a:moveTo>
                    <a:pt x="2009" y="0"/>
                  </a:moveTo>
                  <a:cubicBezTo>
                    <a:pt x="1849" y="0"/>
                    <a:pt x="1667" y="46"/>
                    <a:pt x="1484" y="91"/>
                  </a:cubicBezTo>
                  <a:cubicBezTo>
                    <a:pt x="1210" y="160"/>
                    <a:pt x="936" y="320"/>
                    <a:pt x="708" y="479"/>
                  </a:cubicBezTo>
                  <a:cubicBezTo>
                    <a:pt x="457" y="639"/>
                    <a:pt x="229" y="845"/>
                    <a:pt x="23" y="1050"/>
                  </a:cubicBezTo>
                  <a:cubicBezTo>
                    <a:pt x="23" y="1073"/>
                    <a:pt x="0" y="1096"/>
                    <a:pt x="23" y="1119"/>
                  </a:cubicBezTo>
                  <a:cubicBezTo>
                    <a:pt x="23" y="1141"/>
                    <a:pt x="23" y="1164"/>
                    <a:pt x="46" y="1187"/>
                  </a:cubicBezTo>
                  <a:cubicBezTo>
                    <a:pt x="69" y="1210"/>
                    <a:pt x="92" y="1210"/>
                    <a:pt x="115" y="1210"/>
                  </a:cubicBezTo>
                  <a:cubicBezTo>
                    <a:pt x="137" y="1210"/>
                    <a:pt x="160" y="1187"/>
                    <a:pt x="183" y="1164"/>
                  </a:cubicBezTo>
                  <a:cubicBezTo>
                    <a:pt x="229" y="1141"/>
                    <a:pt x="252" y="1096"/>
                    <a:pt x="297" y="1073"/>
                  </a:cubicBezTo>
                  <a:cubicBezTo>
                    <a:pt x="525" y="845"/>
                    <a:pt x="799" y="639"/>
                    <a:pt x="1096" y="457"/>
                  </a:cubicBezTo>
                  <a:cubicBezTo>
                    <a:pt x="1256" y="365"/>
                    <a:pt x="1438" y="297"/>
                    <a:pt x="1621" y="251"/>
                  </a:cubicBezTo>
                  <a:cubicBezTo>
                    <a:pt x="1781" y="228"/>
                    <a:pt x="1918" y="206"/>
                    <a:pt x="2055" y="206"/>
                  </a:cubicBezTo>
                  <a:cubicBezTo>
                    <a:pt x="2169" y="206"/>
                    <a:pt x="2283" y="228"/>
                    <a:pt x="2397" y="251"/>
                  </a:cubicBezTo>
                  <a:cubicBezTo>
                    <a:pt x="2534" y="297"/>
                    <a:pt x="2671" y="365"/>
                    <a:pt x="2785" y="434"/>
                  </a:cubicBezTo>
                  <a:cubicBezTo>
                    <a:pt x="2922" y="502"/>
                    <a:pt x="3036" y="594"/>
                    <a:pt x="3128" y="708"/>
                  </a:cubicBezTo>
                  <a:lnTo>
                    <a:pt x="3128" y="685"/>
                  </a:lnTo>
                  <a:cubicBezTo>
                    <a:pt x="3219" y="799"/>
                    <a:pt x="3310" y="913"/>
                    <a:pt x="3379" y="1027"/>
                  </a:cubicBezTo>
                  <a:cubicBezTo>
                    <a:pt x="3375" y="1027"/>
                    <a:pt x="3372" y="1027"/>
                    <a:pt x="3369" y="1027"/>
                  </a:cubicBezTo>
                  <a:lnTo>
                    <a:pt x="3369" y="1027"/>
                  </a:lnTo>
                  <a:cubicBezTo>
                    <a:pt x="3427" y="1134"/>
                    <a:pt x="3450" y="1240"/>
                    <a:pt x="3493" y="1347"/>
                  </a:cubicBezTo>
                  <a:cubicBezTo>
                    <a:pt x="3516" y="1438"/>
                    <a:pt x="3516" y="1529"/>
                    <a:pt x="3516" y="1644"/>
                  </a:cubicBezTo>
                  <a:cubicBezTo>
                    <a:pt x="3516" y="1735"/>
                    <a:pt x="3493" y="1826"/>
                    <a:pt x="3470" y="1940"/>
                  </a:cubicBezTo>
                  <a:cubicBezTo>
                    <a:pt x="3424" y="2054"/>
                    <a:pt x="3379" y="2169"/>
                    <a:pt x="3310" y="2283"/>
                  </a:cubicBezTo>
                  <a:cubicBezTo>
                    <a:pt x="3196" y="2488"/>
                    <a:pt x="3013" y="2671"/>
                    <a:pt x="2854" y="2853"/>
                  </a:cubicBezTo>
                  <a:lnTo>
                    <a:pt x="2831" y="2853"/>
                  </a:lnTo>
                  <a:cubicBezTo>
                    <a:pt x="2603" y="3082"/>
                    <a:pt x="2351" y="3287"/>
                    <a:pt x="2100" y="3492"/>
                  </a:cubicBezTo>
                  <a:cubicBezTo>
                    <a:pt x="2055" y="3515"/>
                    <a:pt x="2055" y="3584"/>
                    <a:pt x="2078" y="3629"/>
                  </a:cubicBezTo>
                  <a:cubicBezTo>
                    <a:pt x="2094" y="3646"/>
                    <a:pt x="2133" y="3662"/>
                    <a:pt x="2170" y="3662"/>
                  </a:cubicBezTo>
                  <a:cubicBezTo>
                    <a:pt x="2186" y="3662"/>
                    <a:pt x="2201" y="3659"/>
                    <a:pt x="2215" y="3652"/>
                  </a:cubicBezTo>
                  <a:cubicBezTo>
                    <a:pt x="2603" y="3333"/>
                    <a:pt x="2991" y="3013"/>
                    <a:pt x="3310" y="2625"/>
                  </a:cubicBezTo>
                  <a:cubicBezTo>
                    <a:pt x="3470" y="2442"/>
                    <a:pt x="3584" y="2214"/>
                    <a:pt x="3653" y="1986"/>
                  </a:cubicBezTo>
                  <a:cubicBezTo>
                    <a:pt x="3721" y="1781"/>
                    <a:pt x="3721" y="1552"/>
                    <a:pt x="3675" y="1324"/>
                  </a:cubicBezTo>
                  <a:cubicBezTo>
                    <a:pt x="3584" y="890"/>
                    <a:pt x="3287" y="525"/>
                    <a:pt x="2922" y="274"/>
                  </a:cubicBezTo>
                  <a:cubicBezTo>
                    <a:pt x="2717" y="160"/>
                    <a:pt x="2488" y="69"/>
                    <a:pt x="2237" y="23"/>
                  </a:cubicBezTo>
                  <a:cubicBezTo>
                    <a:pt x="2169" y="23"/>
                    <a:pt x="2100" y="0"/>
                    <a:pt x="2009" y="0"/>
                  </a:cubicBezTo>
                  <a:close/>
                </a:path>
              </a:pathLst>
            </a:custGeom>
            <a:solidFill>
              <a:srgbClr val="4299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5"/>
            <p:cNvSpPr/>
            <p:nvPr/>
          </p:nvSpPr>
          <p:spPr>
            <a:xfrm>
              <a:off x="6585825" y="1334750"/>
              <a:ext cx="43400" cy="42125"/>
            </a:xfrm>
            <a:custGeom>
              <a:avLst/>
              <a:gdLst/>
              <a:ahLst/>
              <a:cxnLst/>
              <a:rect l="l" t="t" r="r" b="b"/>
              <a:pathLst>
                <a:path w="1736" h="1685" extrusionOk="0">
                  <a:moveTo>
                    <a:pt x="731" y="1"/>
                  </a:moveTo>
                  <a:cubicBezTo>
                    <a:pt x="708" y="1"/>
                    <a:pt x="685" y="24"/>
                    <a:pt x="685" y="46"/>
                  </a:cubicBezTo>
                  <a:cubicBezTo>
                    <a:pt x="480" y="252"/>
                    <a:pt x="297" y="480"/>
                    <a:pt x="160" y="731"/>
                  </a:cubicBezTo>
                  <a:cubicBezTo>
                    <a:pt x="92" y="868"/>
                    <a:pt x="24" y="1005"/>
                    <a:pt x="1" y="1165"/>
                  </a:cubicBezTo>
                  <a:cubicBezTo>
                    <a:pt x="1" y="1302"/>
                    <a:pt x="24" y="1416"/>
                    <a:pt x="115" y="1530"/>
                  </a:cubicBezTo>
                  <a:cubicBezTo>
                    <a:pt x="218" y="1644"/>
                    <a:pt x="355" y="1684"/>
                    <a:pt x="497" y="1684"/>
                  </a:cubicBezTo>
                  <a:cubicBezTo>
                    <a:pt x="640" y="1684"/>
                    <a:pt x="788" y="1644"/>
                    <a:pt x="914" y="1599"/>
                  </a:cubicBezTo>
                  <a:cubicBezTo>
                    <a:pt x="1074" y="1530"/>
                    <a:pt x="1210" y="1462"/>
                    <a:pt x="1347" y="1370"/>
                  </a:cubicBezTo>
                  <a:cubicBezTo>
                    <a:pt x="1462" y="1325"/>
                    <a:pt x="1553" y="1256"/>
                    <a:pt x="1667" y="1188"/>
                  </a:cubicBezTo>
                  <a:cubicBezTo>
                    <a:pt x="1713" y="1165"/>
                    <a:pt x="1735" y="1142"/>
                    <a:pt x="1735" y="1096"/>
                  </a:cubicBezTo>
                  <a:cubicBezTo>
                    <a:pt x="1713" y="1028"/>
                    <a:pt x="1667" y="1005"/>
                    <a:pt x="1621" y="1005"/>
                  </a:cubicBezTo>
                  <a:cubicBezTo>
                    <a:pt x="1576" y="1005"/>
                    <a:pt x="1553" y="1028"/>
                    <a:pt x="1530" y="1051"/>
                  </a:cubicBezTo>
                  <a:cubicBezTo>
                    <a:pt x="1484" y="1074"/>
                    <a:pt x="1462" y="1096"/>
                    <a:pt x="1416" y="1119"/>
                  </a:cubicBezTo>
                  <a:cubicBezTo>
                    <a:pt x="1325" y="1165"/>
                    <a:pt x="1256" y="1211"/>
                    <a:pt x="1165" y="1256"/>
                  </a:cubicBezTo>
                  <a:cubicBezTo>
                    <a:pt x="1005" y="1347"/>
                    <a:pt x="845" y="1416"/>
                    <a:pt x="663" y="1462"/>
                  </a:cubicBezTo>
                  <a:cubicBezTo>
                    <a:pt x="617" y="1484"/>
                    <a:pt x="549" y="1484"/>
                    <a:pt x="480" y="1484"/>
                  </a:cubicBezTo>
                  <a:cubicBezTo>
                    <a:pt x="457" y="1484"/>
                    <a:pt x="412" y="1484"/>
                    <a:pt x="366" y="1462"/>
                  </a:cubicBezTo>
                  <a:cubicBezTo>
                    <a:pt x="343" y="1462"/>
                    <a:pt x="343" y="1462"/>
                    <a:pt x="320" y="1439"/>
                  </a:cubicBezTo>
                  <a:cubicBezTo>
                    <a:pt x="297" y="1439"/>
                    <a:pt x="275" y="1416"/>
                    <a:pt x="252" y="1416"/>
                  </a:cubicBezTo>
                  <a:cubicBezTo>
                    <a:pt x="252" y="1393"/>
                    <a:pt x="229" y="1370"/>
                    <a:pt x="229" y="1347"/>
                  </a:cubicBezTo>
                  <a:cubicBezTo>
                    <a:pt x="229" y="1347"/>
                    <a:pt x="206" y="1325"/>
                    <a:pt x="206" y="1302"/>
                  </a:cubicBezTo>
                  <a:cubicBezTo>
                    <a:pt x="206" y="1279"/>
                    <a:pt x="206" y="1256"/>
                    <a:pt x="206" y="1233"/>
                  </a:cubicBezTo>
                  <a:cubicBezTo>
                    <a:pt x="206" y="1188"/>
                    <a:pt x="206" y="1142"/>
                    <a:pt x="229" y="1096"/>
                  </a:cubicBezTo>
                  <a:cubicBezTo>
                    <a:pt x="252" y="982"/>
                    <a:pt x="320" y="868"/>
                    <a:pt x="366" y="754"/>
                  </a:cubicBezTo>
                  <a:cubicBezTo>
                    <a:pt x="503" y="549"/>
                    <a:pt x="663" y="343"/>
                    <a:pt x="822" y="161"/>
                  </a:cubicBezTo>
                  <a:cubicBezTo>
                    <a:pt x="868" y="115"/>
                    <a:pt x="845" y="69"/>
                    <a:pt x="822" y="24"/>
                  </a:cubicBezTo>
                  <a:cubicBezTo>
                    <a:pt x="800" y="24"/>
                    <a:pt x="777" y="1"/>
                    <a:pt x="754" y="1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5"/>
            <p:cNvSpPr/>
            <p:nvPr/>
          </p:nvSpPr>
          <p:spPr>
            <a:xfrm>
              <a:off x="7031500" y="881675"/>
              <a:ext cx="50800" cy="49150"/>
            </a:xfrm>
            <a:custGeom>
              <a:avLst/>
              <a:gdLst/>
              <a:ahLst/>
              <a:cxnLst/>
              <a:rect l="l" t="t" r="r" b="b"/>
              <a:pathLst>
                <a:path w="2032" h="1966" extrusionOk="0">
                  <a:moveTo>
                    <a:pt x="1142" y="1"/>
                  </a:moveTo>
                  <a:cubicBezTo>
                    <a:pt x="1073" y="1"/>
                    <a:pt x="1027" y="1"/>
                    <a:pt x="959" y="23"/>
                  </a:cubicBezTo>
                  <a:cubicBezTo>
                    <a:pt x="845" y="23"/>
                    <a:pt x="754" y="46"/>
                    <a:pt x="662" y="92"/>
                  </a:cubicBezTo>
                  <a:cubicBezTo>
                    <a:pt x="434" y="160"/>
                    <a:pt x="229" y="297"/>
                    <a:pt x="46" y="457"/>
                  </a:cubicBezTo>
                  <a:cubicBezTo>
                    <a:pt x="23" y="480"/>
                    <a:pt x="23" y="480"/>
                    <a:pt x="23" y="526"/>
                  </a:cubicBezTo>
                  <a:cubicBezTo>
                    <a:pt x="0" y="548"/>
                    <a:pt x="23" y="571"/>
                    <a:pt x="23" y="594"/>
                  </a:cubicBezTo>
                  <a:cubicBezTo>
                    <a:pt x="50" y="621"/>
                    <a:pt x="77" y="632"/>
                    <a:pt x="103" y="632"/>
                  </a:cubicBezTo>
                  <a:cubicBezTo>
                    <a:pt x="122" y="632"/>
                    <a:pt x="141" y="626"/>
                    <a:pt x="160" y="617"/>
                  </a:cubicBezTo>
                  <a:cubicBezTo>
                    <a:pt x="274" y="526"/>
                    <a:pt x="388" y="434"/>
                    <a:pt x="502" y="366"/>
                  </a:cubicBezTo>
                  <a:cubicBezTo>
                    <a:pt x="594" y="320"/>
                    <a:pt x="662" y="297"/>
                    <a:pt x="731" y="274"/>
                  </a:cubicBezTo>
                  <a:cubicBezTo>
                    <a:pt x="776" y="252"/>
                    <a:pt x="822" y="229"/>
                    <a:pt x="868" y="229"/>
                  </a:cubicBezTo>
                  <a:cubicBezTo>
                    <a:pt x="913" y="229"/>
                    <a:pt x="936" y="206"/>
                    <a:pt x="982" y="206"/>
                  </a:cubicBezTo>
                  <a:cubicBezTo>
                    <a:pt x="1027" y="206"/>
                    <a:pt x="1096" y="183"/>
                    <a:pt x="1164" y="183"/>
                  </a:cubicBezTo>
                  <a:cubicBezTo>
                    <a:pt x="1233" y="206"/>
                    <a:pt x="1301" y="206"/>
                    <a:pt x="1370" y="229"/>
                  </a:cubicBezTo>
                  <a:cubicBezTo>
                    <a:pt x="1415" y="252"/>
                    <a:pt x="1484" y="274"/>
                    <a:pt x="1530" y="297"/>
                  </a:cubicBezTo>
                  <a:cubicBezTo>
                    <a:pt x="1552" y="320"/>
                    <a:pt x="1598" y="343"/>
                    <a:pt x="1644" y="366"/>
                  </a:cubicBezTo>
                  <a:cubicBezTo>
                    <a:pt x="1667" y="411"/>
                    <a:pt x="1689" y="457"/>
                    <a:pt x="1735" y="503"/>
                  </a:cubicBezTo>
                  <a:cubicBezTo>
                    <a:pt x="1735" y="548"/>
                    <a:pt x="1758" y="594"/>
                    <a:pt x="1781" y="640"/>
                  </a:cubicBezTo>
                  <a:cubicBezTo>
                    <a:pt x="1781" y="685"/>
                    <a:pt x="1803" y="754"/>
                    <a:pt x="1803" y="822"/>
                  </a:cubicBezTo>
                  <a:cubicBezTo>
                    <a:pt x="1803" y="891"/>
                    <a:pt x="1781" y="982"/>
                    <a:pt x="1758" y="1051"/>
                  </a:cubicBezTo>
                  <a:cubicBezTo>
                    <a:pt x="1735" y="1165"/>
                    <a:pt x="1689" y="1256"/>
                    <a:pt x="1621" y="1347"/>
                  </a:cubicBezTo>
                  <a:cubicBezTo>
                    <a:pt x="1552" y="1461"/>
                    <a:pt x="1461" y="1575"/>
                    <a:pt x="1370" y="1690"/>
                  </a:cubicBezTo>
                  <a:cubicBezTo>
                    <a:pt x="1347" y="1712"/>
                    <a:pt x="1301" y="1735"/>
                    <a:pt x="1278" y="1758"/>
                  </a:cubicBezTo>
                  <a:cubicBezTo>
                    <a:pt x="1256" y="1758"/>
                    <a:pt x="1256" y="1781"/>
                    <a:pt x="1256" y="1781"/>
                  </a:cubicBezTo>
                  <a:lnTo>
                    <a:pt x="1233" y="1781"/>
                  </a:lnTo>
                  <a:cubicBezTo>
                    <a:pt x="1187" y="1827"/>
                    <a:pt x="1187" y="1872"/>
                    <a:pt x="1210" y="1918"/>
                  </a:cubicBezTo>
                  <a:cubicBezTo>
                    <a:pt x="1238" y="1946"/>
                    <a:pt x="1275" y="1966"/>
                    <a:pt x="1305" y="1966"/>
                  </a:cubicBezTo>
                  <a:cubicBezTo>
                    <a:pt x="1323" y="1966"/>
                    <a:pt x="1338" y="1958"/>
                    <a:pt x="1347" y="1941"/>
                  </a:cubicBezTo>
                  <a:lnTo>
                    <a:pt x="1370" y="1941"/>
                  </a:lnTo>
                  <a:cubicBezTo>
                    <a:pt x="1370" y="1941"/>
                    <a:pt x="1393" y="1918"/>
                    <a:pt x="1393" y="1918"/>
                  </a:cubicBezTo>
                  <a:cubicBezTo>
                    <a:pt x="1530" y="1804"/>
                    <a:pt x="1644" y="1667"/>
                    <a:pt x="1735" y="1530"/>
                  </a:cubicBezTo>
                  <a:cubicBezTo>
                    <a:pt x="1918" y="1279"/>
                    <a:pt x="2032" y="959"/>
                    <a:pt x="1986" y="640"/>
                  </a:cubicBezTo>
                  <a:cubicBezTo>
                    <a:pt x="1963" y="526"/>
                    <a:pt x="1918" y="411"/>
                    <a:pt x="1826" y="320"/>
                  </a:cubicBezTo>
                  <a:cubicBezTo>
                    <a:pt x="1803" y="274"/>
                    <a:pt x="1758" y="229"/>
                    <a:pt x="1735" y="206"/>
                  </a:cubicBezTo>
                  <a:cubicBezTo>
                    <a:pt x="1689" y="160"/>
                    <a:pt x="1644" y="137"/>
                    <a:pt x="1598" y="115"/>
                  </a:cubicBezTo>
                  <a:cubicBezTo>
                    <a:pt x="1461" y="23"/>
                    <a:pt x="1301" y="1"/>
                    <a:pt x="1142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5"/>
            <p:cNvSpPr/>
            <p:nvPr/>
          </p:nvSpPr>
          <p:spPr>
            <a:xfrm>
              <a:off x="7111950" y="978675"/>
              <a:ext cx="48525" cy="49150"/>
            </a:xfrm>
            <a:custGeom>
              <a:avLst/>
              <a:gdLst/>
              <a:ahLst/>
              <a:cxnLst/>
              <a:rect l="l" t="t" r="r" b="b"/>
              <a:pathLst>
                <a:path w="1941" h="1966" extrusionOk="0">
                  <a:moveTo>
                    <a:pt x="1028" y="1"/>
                  </a:moveTo>
                  <a:cubicBezTo>
                    <a:pt x="936" y="1"/>
                    <a:pt x="845" y="24"/>
                    <a:pt x="777" y="46"/>
                  </a:cubicBezTo>
                  <a:cubicBezTo>
                    <a:pt x="685" y="69"/>
                    <a:pt x="594" y="92"/>
                    <a:pt x="503" y="138"/>
                  </a:cubicBezTo>
                  <a:cubicBezTo>
                    <a:pt x="343" y="206"/>
                    <a:pt x="183" y="298"/>
                    <a:pt x="46" y="412"/>
                  </a:cubicBezTo>
                  <a:cubicBezTo>
                    <a:pt x="1" y="435"/>
                    <a:pt x="1" y="503"/>
                    <a:pt x="23" y="549"/>
                  </a:cubicBezTo>
                  <a:cubicBezTo>
                    <a:pt x="37" y="575"/>
                    <a:pt x="66" y="586"/>
                    <a:pt x="97" y="586"/>
                  </a:cubicBezTo>
                  <a:cubicBezTo>
                    <a:pt x="119" y="586"/>
                    <a:pt x="142" y="581"/>
                    <a:pt x="160" y="571"/>
                  </a:cubicBezTo>
                  <a:cubicBezTo>
                    <a:pt x="252" y="503"/>
                    <a:pt x="343" y="435"/>
                    <a:pt x="434" y="389"/>
                  </a:cubicBezTo>
                  <a:cubicBezTo>
                    <a:pt x="548" y="320"/>
                    <a:pt x="685" y="275"/>
                    <a:pt x="822" y="229"/>
                  </a:cubicBezTo>
                  <a:lnTo>
                    <a:pt x="800" y="229"/>
                  </a:lnTo>
                  <a:cubicBezTo>
                    <a:pt x="891" y="206"/>
                    <a:pt x="1005" y="206"/>
                    <a:pt x="1096" y="206"/>
                  </a:cubicBezTo>
                  <a:cubicBezTo>
                    <a:pt x="1165" y="206"/>
                    <a:pt x="1233" y="206"/>
                    <a:pt x="1302" y="229"/>
                  </a:cubicBezTo>
                  <a:cubicBezTo>
                    <a:pt x="1370" y="252"/>
                    <a:pt x="1416" y="275"/>
                    <a:pt x="1461" y="298"/>
                  </a:cubicBezTo>
                  <a:cubicBezTo>
                    <a:pt x="1507" y="320"/>
                    <a:pt x="1553" y="366"/>
                    <a:pt x="1576" y="389"/>
                  </a:cubicBezTo>
                  <a:cubicBezTo>
                    <a:pt x="1621" y="435"/>
                    <a:pt x="1644" y="457"/>
                    <a:pt x="1667" y="503"/>
                  </a:cubicBezTo>
                  <a:cubicBezTo>
                    <a:pt x="1690" y="549"/>
                    <a:pt x="1713" y="594"/>
                    <a:pt x="1713" y="640"/>
                  </a:cubicBezTo>
                  <a:cubicBezTo>
                    <a:pt x="1735" y="708"/>
                    <a:pt x="1735" y="754"/>
                    <a:pt x="1735" y="823"/>
                  </a:cubicBezTo>
                  <a:cubicBezTo>
                    <a:pt x="1735" y="914"/>
                    <a:pt x="1713" y="982"/>
                    <a:pt x="1690" y="1074"/>
                  </a:cubicBezTo>
                  <a:cubicBezTo>
                    <a:pt x="1667" y="1165"/>
                    <a:pt x="1621" y="1279"/>
                    <a:pt x="1576" y="1370"/>
                  </a:cubicBezTo>
                  <a:cubicBezTo>
                    <a:pt x="1484" y="1484"/>
                    <a:pt x="1393" y="1599"/>
                    <a:pt x="1302" y="1690"/>
                  </a:cubicBezTo>
                  <a:lnTo>
                    <a:pt x="1325" y="1690"/>
                  </a:lnTo>
                  <a:cubicBezTo>
                    <a:pt x="1302" y="1690"/>
                    <a:pt x="1302" y="1713"/>
                    <a:pt x="1279" y="1713"/>
                  </a:cubicBezTo>
                  <a:cubicBezTo>
                    <a:pt x="1256" y="1736"/>
                    <a:pt x="1233" y="1736"/>
                    <a:pt x="1233" y="1758"/>
                  </a:cubicBezTo>
                  <a:lnTo>
                    <a:pt x="1210" y="1758"/>
                  </a:lnTo>
                  <a:cubicBezTo>
                    <a:pt x="1210" y="1758"/>
                    <a:pt x="1210" y="1758"/>
                    <a:pt x="1210" y="1781"/>
                  </a:cubicBezTo>
                  <a:lnTo>
                    <a:pt x="1188" y="1781"/>
                  </a:lnTo>
                  <a:cubicBezTo>
                    <a:pt x="1142" y="1827"/>
                    <a:pt x="1142" y="1873"/>
                    <a:pt x="1165" y="1918"/>
                  </a:cubicBezTo>
                  <a:cubicBezTo>
                    <a:pt x="1193" y="1946"/>
                    <a:pt x="1221" y="1966"/>
                    <a:pt x="1249" y="1966"/>
                  </a:cubicBezTo>
                  <a:cubicBezTo>
                    <a:pt x="1267" y="1966"/>
                    <a:pt x="1284" y="1958"/>
                    <a:pt x="1302" y="1941"/>
                  </a:cubicBezTo>
                  <a:lnTo>
                    <a:pt x="1325" y="1941"/>
                  </a:lnTo>
                  <a:cubicBezTo>
                    <a:pt x="1325" y="1918"/>
                    <a:pt x="1325" y="1918"/>
                    <a:pt x="1325" y="1918"/>
                  </a:cubicBezTo>
                  <a:lnTo>
                    <a:pt x="1347" y="1918"/>
                  </a:lnTo>
                  <a:cubicBezTo>
                    <a:pt x="1347" y="1895"/>
                    <a:pt x="1370" y="1895"/>
                    <a:pt x="1393" y="1873"/>
                  </a:cubicBezTo>
                  <a:cubicBezTo>
                    <a:pt x="1393" y="1873"/>
                    <a:pt x="1393" y="1873"/>
                    <a:pt x="1416" y="1850"/>
                  </a:cubicBezTo>
                  <a:cubicBezTo>
                    <a:pt x="1530" y="1736"/>
                    <a:pt x="1644" y="1599"/>
                    <a:pt x="1735" y="1439"/>
                  </a:cubicBezTo>
                  <a:cubicBezTo>
                    <a:pt x="1781" y="1393"/>
                    <a:pt x="1804" y="1325"/>
                    <a:pt x="1827" y="1256"/>
                  </a:cubicBezTo>
                  <a:cubicBezTo>
                    <a:pt x="1872" y="1188"/>
                    <a:pt x="1895" y="1119"/>
                    <a:pt x="1918" y="1028"/>
                  </a:cubicBezTo>
                  <a:cubicBezTo>
                    <a:pt x="1941" y="845"/>
                    <a:pt x="1941" y="640"/>
                    <a:pt x="1872" y="480"/>
                  </a:cubicBezTo>
                  <a:cubicBezTo>
                    <a:pt x="1849" y="412"/>
                    <a:pt x="1804" y="343"/>
                    <a:pt x="1758" y="298"/>
                  </a:cubicBezTo>
                  <a:cubicBezTo>
                    <a:pt x="1713" y="229"/>
                    <a:pt x="1644" y="183"/>
                    <a:pt x="1553" y="138"/>
                  </a:cubicBezTo>
                  <a:cubicBezTo>
                    <a:pt x="1530" y="115"/>
                    <a:pt x="1484" y="92"/>
                    <a:pt x="1439" y="69"/>
                  </a:cubicBezTo>
                  <a:cubicBezTo>
                    <a:pt x="1416" y="46"/>
                    <a:pt x="1370" y="46"/>
                    <a:pt x="1325" y="46"/>
                  </a:cubicBezTo>
                  <a:cubicBezTo>
                    <a:pt x="1256" y="1"/>
                    <a:pt x="1165" y="1"/>
                    <a:pt x="1073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5"/>
            <p:cNvSpPr/>
            <p:nvPr/>
          </p:nvSpPr>
          <p:spPr>
            <a:xfrm>
              <a:off x="7081700" y="938175"/>
              <a:ext cx="33125" cy="31650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435" y="0"/>
                  </a:moveTo>
                  <a:cubicBezTo>
                    <a:pt x="412" y="0"/>
                    <a:pt x="389" y="0"/>
                    <a:pt x="389" y="23"/>
                  </a:cubicBezTo>
                  <a:cubicBezTo>
                    <a:pt x="275" y="69"/>
                    <a:pt x="184" y="160"/>
                    <a:pt x="115" y="251"/>
                  </a:cubicBezTo>
                  <a:cubicBezTo>
                    <a:pt x="69" y="320"/>
                    <a:pt x="24" y="411"/>
                    <a:pt x="24" y="502"/>
                  </a:cubicBezTo>
                  <a:cubicBezTo>
                    <a:pt x="1" y="594"/>
                    <a:pt x="1" y="685"/>
                    <a:pt x="24" y="753"/>
                  </a:cubicBezTo>
                  <a:cubicBezTo>
                    <a:pt x="47" y="845"/>
                    <a:pt x="92" y="936"/>
                    <a:pt x="161" y="1005"/>
                  </a:cubicBezTo>
                  <a:cubicBezTo>
                    <a:pt x="275" y="1142"/>
                    <a:pt x="457" y="1233"/>
                    <a:pt x="640" y="1256"/>
                  </a:cubicBezTo>
                  <a:cubicBezTo>
                    <a:pt x="667" y="1262"/>
                    <a:pt x="695" y="1265"/>
                    <a:pt x="725" y="1265"/>
                  </a:cubicBezTo>
                  <a:cubicBezTo>
                    <a:pt x="796" y="1265"/>
                    <a:pt x="872" y="1249"/>
                    <a:pt x="937" y="1233"/>
                  </a:cubicBezTo>
                  <a:cubicBezTo>
                    <a:pt x="1051" y="1187"/>
                    <a:pt x="1165" y="1119"/>
                    <a:pt x="1279" y="1050"/>
                  </a:cubicBezTo>
                  <a:cubicBezTo>
                    <a:pt x="1302" y="1005"/>
                    <a:pt x="1325" y="959"/>
                    <a:pt x="1279" y="913"/>
                  </a:cubicBezTo>
                  <a:cubicBezTo>
                    <a:pt x="1265" y="885"/>
                    <a:pt x="1233" y="866"/>
                    <a:pt x="1206" y="866"/>
                  </a:cubicBezTo>
                  <a:cubicBezTo>
                    <a:pt x="1189" y="866"/>
                    <a:pt x="1174" y="873"/>
                    <a:pt x="1165" y="890"/>
                  </a:cubicBezTo>
                  <a:cubicBezTo>
                    <a:pt x="1119" y="936"/>
                    <a:pt x="1051" y="959"/>
                    <a:pt x="1005" y="982"/>
                  </a:cubicBezTo>
                  <a:cubicBezTo>
                    <a:pt x="960" y="1005"/>
                    <a:pt x="914" y="1027"/>
                    <a:pt x="845" y="1050"/>
                  </a:cubicBezTo>
                  <a:cubicBezTo>
                    <a:pt x="800" y="1050"/>
                    <a:pt x="754" y="1073"/>
                    <a:pt x="708" y="1073"/>
                  </a:cubicBezTo>
                  <a:cubicBezTo>
                    <a:pt x="663" y="1073"/>
                    <a:pt x="617" y="1050"/>
                    <a:pt x="572" y="1050"/>
                  </a:cubicBezTo>
                  <a:cubicBezTo>
                    <a:pt x="526" y="1027"/>
                    <a:pt x="480" y="1005"/>
                    <a:pt x="435" y="982"/>
                  </a:cubicBezTo>
                  <a:cubicBezTo>
                    <a:pt x="412" y="959"/>
                    <a:pt x="366" y="936"/>
                    <a:pt x="343" y="913"/>
                  </a:cubicBezTo>
                  <a:cubicBezTo>
                    <a:pt x="298" y="868"/>
                    <a:pt x="275" y="845"/>
                    <a:pt x="252" y="799"/>
                  </a:cubicBezTo>
                  <a:cubicBezTo>
                    <a:pt x="229" y="776"/>
                    <a:pt x="229" y="731"/>
                    <a:pt x="206" y="685"/>
                  </a:cubicBezTo>
                  <a:cubicBezTo>
                    <a:pt x="206" y="662"/>
                    <a:pt x="206" y="617"/>
                    <a:pt x="206" y="594"/>
                  </a:cubicBezTo>
                  <a:cubicBezTo>
                    <a:pt x="206" y="548"/>
                    <a:pt x="206" y="525"/>
                    <a:pt x="206" y="502"/>
                  </a:cubicBezTo>
                  <a:cubicBezTo>
                    <a:pt x="229" y="457"/>
                    <a:pt x="252" y="434"/>
                    <a:pt x="252" y="388"/>
                  </a:cubicBezTo>
                  <a:cubicBezTo>
                    <a:pt x="275" y="365"/>
                    <a:pt x="298" y="320"/>
                    <a:pt x="343" y="297"/>
                  </a:cubicBezTo>
                  <a:cubicBezTo>
                    <a:pt x="389" y="251"/>
                    <a:pt x="435" y="206"/>
                    <a:pt x="503" y="183"/>
                  </a:cubicBezTo>
                  <a:cubicBezTo>
                    <a:pt x="549" y="137"/>
                    <a:pt x="549" y="69"/>
                    <a:pt x="526" y="46"/>
                  </a:cubicBezTo>
                  <a:cubicBezTo>
                    <a:pt x="503" y="23"/>
                    <a:pt x="480" y="0"/>
                    <a:pt x="457" y="0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5"/>
            <p:cNvSpPr/>
            <p:nvPr/>
          </p:nvSpPr>
          <p:spPr>
            <a:xfrm>
              <a:off x="6602375" y="831450"/>
              <a:ext cx="614600" cy="504700"/>
            </a:xfrm>
            <a:custGeom>
              <a:avLst/>
              <a:gdLst/>
              <a:ahLst/>
              <a:cxnLst/>
              <a:rect l="l" t="t" r="r" b="b"/>
              <a:pathLst>
                <a:path w="24584" h="20188" extrusionOk="0">
                  <a:moveTo>
                    <a:pt x="21205" y="1"/>
                  </a:moveTo>
                  <a:cubicBezTo>
                    <a:pt x="20224" y="1"/>
                    <a:pt x="19242" y="366"/>
                    <a:pt x="18375" y="823"/>
                  </a:cubicBezTo>
                  <a:cubicBezTo>
                    <a:pt x="17804" y="1119"/>
                    <a:pt x="17257" y="1462"/>
                    <a:pt x="16754" y="1827"/>
                  </a:cubicBezTo>
                  <a:cubicBezTo>
                    <a:pt x="16458" y="2032"/>
                    <a:pt x="16184" y="2215"/>
                    <a:pt x="15933" y="2420"/>
                  </a:cubicBezTo>
                  <a:cubicBezTo>
                    <a:pt x="15636" y="2649"/>
                    <a:pt x="15339" y="2877"/>
                    <a:pt x="15043" y="3105"/>
                  </a:cubicBezTo>
                  <a:cubicBezTo>
                    <a:pt x="13856" y="4018"/>
                    <a:pt x="12692" y="4977"/>
                    <a:pt x="11573" y="5981"/>
                  </a:cubicBezTo>
                  <a:cubicBezTo>
                    <a:pt x="10455" y="6963"/>
                    <a:pt x="9359" y="8013"/>
                    <a:pt x="8332" y="9085"/>
                  </a:cubicBezTo>
                  <a:cubicBezTo>
                    <a:pt x="7282" y="10158"/>
                    <a:pt x="6300" y="11277"/>
                    <a:pt x="5342" y="12418"/>
                  </a:cubicBezTo>
                  <a:cubicBezTo>
                    <a:pt x="4383" y="13582"/>
                    <a:pt x="3493" y="14769"/>
                    <a:pt x="2626" y="15979"/>
                  </a:cubicBezTo>
                  <a:cubicBezTo>
                    <a:pt x="2192" y="16595"/>
                    <a:pt x="1781" y="17188"/>
                    <a:pt x="1393" y="17827"/>
                  </a:cubicBezTo>
                  <a:cubicBezTo>
                    <a:pt x="1188" y="18124"/>
                    <a:pt x="982" y="18444"/>
                    <a:pt x="800" y="18763"/>
                  </a:cubicBezTo>
                  <a:cubicBezTo>
                    <a:pt x="594" y="19106"/>
                    <a:pt x="389" y="19425"/>
                    <a:pt x="206" y="19768"/>
                  </a:cubicBezTo>
                  <a:cubicBezTo>
                    <a:pt x="138" y="19859"/>
                    <a:pt x="92" y="19950"/>
                    <a:pt x="46" y="20041"/>
                  </a:cubicBezTo>
                  <a:cubicBezTo>
                    <a:pt x="1" y="20087"/>
                    <a:pt x="23" y="20156"/>
                    <a:pt x="69" y="20178"/>
                  </a:cubicBezTo>
                  <a:cubicBezTo>
                    <a:pt x="87" y="20185"/>
                    <a:pt x="104" y="20187"/>
                    <a:pt x="119" y="20187"/>
                  </a:cubicBezTo>
                  <a:cubicBezTo>
                    <a:pt x="160" y="20187"/>
                    <a:pt x="189" y="20166"/>
                    <a:pt x="206" y="20133"/>
                  </a:cubicBezTo>
                  <a:cubicBezTo>
                    <a:pt x="366" y="19836"/>
                    <a:pt x="548" y="19539"/>
                    <a:pt x="731" y="19243"/>
                  </a:cubicBezTo>
                  <a:cubicBezTo>
                    <a:pt x="914" y="18946"/>
                    <a:pt x="1096" y="18649"/>
                    <a:pt x="1279" y="18352"/>
                  </a:cubicBezTo>
                  <a:cubicBezTo>
                    <a:pt x="1644" y="17782"/>
                    <a:pt x="2009" y="17211"/>
                    <a:pt x="2397" y="16641"/>
                  </a:cubicBezTo>
                  <a:lnTo>
                    <a:pt x="2397" y="16663"/>
                  </a:lnTo>
                  <a:cubicBezTo>
                    <a:pt x="4064" y="14198"/>
                    <a:pt x="5958" y="11870"/>
                    <a:pt x="8012" y="9702"/>
                  </a:cubicBezTo>
                  <a:cubicBezTo>
                    <a:pt x="9359" y="8264"/>
                    <a:pt x="10797" y="6917"/>
                    <a:pt x="12281" y="5616"/>
                  </a:cubicBezTo>
                  <a:cubicBezTo>
                    <a:pt x="13353" y="4680"/>
                    <a:pt x="14472" y="3790"/>
                    <a:pt x="15613" y="2923"/>
                  </a:cubicBezTo>
                  <a:cubicBezTo>
                    <a:pt x="16595" y="2146"/>
                    <a:pt x="17622" y="1416"/>
                    <a:pt x="18740" y="845"/>
                  </a:cubicBezTo>
                  <a:lnTo>
                    <a:pt x="18763" y="845"/>
                  </a:lnTo>
                  <a:cubicBezTo>
                    <a:pt x="19288" y="594"/>
                    <a:pt x="19859" y="389"/>
                    <a:pt x="20429" y="275"/>
                  </a:cubicBezTo>
                  <a:cubicBezTo>
                    <a:pt x="20680" y="231"/>
                    <a:pt x="20921" y="205"/>
                    <a:pt x="21165" y="205"/>
                  </a:cubicBezTo>
                  <a:cubicBezTo>
                    <a:pt x="21299" y="205"/>
                    <a:pt x="21433" y="213"/>
                    <a:pt x="21571" y="229"/>
                  </a:cubicBezTo>
                  <a:lnTo>
                    <a:pt x="21548" y="229"/>
                  </a:lnTo>
                  <a:cubicBezTo>
                    <a:pt x="21844" y="252"/>
                    <a:pt x="22164" y="320"/>
                    <a:pt x="22461" y="412"/>
                  </a:cubicBezTo>
                  <a:cubicBezTo>
                    <a:pt x="22780" y="526"/>
                    <a:pt x="23077" y="686"/>
                    <a:pt x="23351" y="891"/>
                  </a:cubicBezTo>
                  <a:cubicBezTo>
                    <a:pt x="23351" y="888"/>
                    <a:pt x="23351" y="886"/>
                    <a:pt x="23350" y="884"/>
                  </a:cubicBezTo>
                  <a:lnTo>
                    <a:pt x="23350" y="884"/>
                  </a:lnTo>
                  <a:cubicBezTo>
                    <a:pt x="23729" y="1154"/>
                    <a:pt x="24065" y="1468"/>
                    <a:pt x="24378" y="1804"/>
                  </a:cubicBezTo>
                  <a:cubicBezTo>
                    <a:pt x="24401" y="1850"/>
                    <a:pt x="24424" y="1873"/>
                    <a:pt x="24447" y="1895"/>
                  </a:cubicBezTo>
                  <a:cubicBezTo>
                    <a:pt x="24469" y="1918"/>
                    <a:pt x="24469" y="1941"/>
                    <a:pt x="24515" y="1941"/>
                  </a:cubicBezTo>
                  <a:cubicBezTo>
                    <a:pt x="24538" y="1941"/>
                    <a:pt x="24561" y="1941"/>
                    <a:pt x="24584" y="1918"/>
                  </a:cubicBezTo>
                  <a:cubicBezTo>
                    <a:pt x="24515" y="1827"/>
                    <a:pt x="24447" y="1713"/>
                    <a:pt x="24378" y="1599"/>
                  </a:cubicBezTo>
                  <a:cubicBezTo>
                    <a:pt x="24287" y="1485"/>
                    <a:pt x="24195" y="1370"/>
                    <a:pt x="24104" y="1256"/>
                  </a:cubicBezTo>
                  <a:cubicBezTo>
                    <a:pt x="24036" y="1188"/>
                    <a:pt x="23967" y="1119"/>
                    <a:pt x="23876" y="1051"/>
                  </a:cubicBezTo>
                  <a:cubicBezTo>
                    <a:pt x="23648" y="845"/>
                    <a:pt x="23397" y="663"/>
                    <a:pt x="23146" y="526"/>
                  </a:cubicBezTo>
                  <a:cubicBezTo>
                    <a:pt x="22666" y="252"/>
                    <a:pt x="22141" y="69"/>
                    <a:pt x="21593" y="24"/>
                  </a:cubicBezTo>
                  <a:cubicBezTo>
                    <a:pt x="21456" y="24"/>
                    <a:pt x="21342" y="1"/>
                    <a:pt x="21205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5"/>
            <p:cNvSpPr/>
            <p:nvPr/>
          </p:nvSpPr>
          <p:spPr>
            <a:xfrm>
              <a:off x="7211825" y="876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5"/>
            <p:cNvSpPr/>
            <p:nvPr/>
          </p:nvSpPr>
          <p:spPr>
            <a:xfrm>
              <a:off x="7070875" y="85257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cubicBezTo>
                    <a:pt x="23" y="0"/>
                    <a:pt x="23" y="0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5"/>
            <p:cNvSpPr/>
            <p:nvPr/>
          </p:nvSpPr>
          <p:spPr>
            <a:xfrm>
              <a:off x="7070875" y="852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5"/>
            <p:cNvSpPr/>
            <p:nvPr/>
          </p:nvSpPr>
          <p:spPr>
            <a:xfrm>
              <a:off x="7186125" y="853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5"/>
            <p:cNvSpPr/>
            <p:nvPr/>
          </p:nvSpPr>
          <p:spPr>
            <a:xfrm>
              <a:off x="6627475" y="855425"/>
              <a:ext cx="602625" cy="509750"/>
            </a:xfrm>
            <a:custGeom>
              <a:avLst/>
              <a:gdLst/>
              <a:ahLst/>
              <a:cxnLst/>
              <a:rect l="l" t="t" r="r" b="b"/>
              <a:pathLst>
                <a:path w="24105" h="20390" extrusionOk="0">
                  <a:moveTo>
                    <a:pt x="22735" y="1"/>
                  </a:moveTo>
                  <a:cubicBezTo>
                    <a:pt x="22735" y="23"/>
                    <a:pt x="22758" y="46"/>
                    <a:pt x="22781" y="69"/>
                  </a:cubicBezTo>
                  <a:cubicBezTo>
                    <a:pt x="22803" y="92"/>
                    <a:pt x="22803" y="115"/>
                    <a:pt x="22826" y="160"/>
                  </a:cubicBezTo>
                  <a:cubicBezTo>
                    <a:pt x="23123" y="526"/>
                    <a:pt x="23374" y="914"/>
                    <a:pt x="23557" y="1347"/>
                  </a:cubicBezTo>
                  <a:cubicBezTo>
                    <a:pt x="23694" y="1667"/>
                    <a:pt x="23785" y="1986"/>
                    <a:pt x="23831" y="2306"/>
                  </a:cubicBezTo>
                  <a:cubicBezTo>
                    <a:pt x="23876" y="2625"/>
                    <a:pt x="23876" y="2922"/>
                    <a:pt x="23853" y="3242"/>
                  </a:cubicBezTo>
                  <a:cubicBezTo>
                    <a:pt x="23853" y="3219"/>
                    <a:pt x="23853" y="3219"/>
                    <a:pt x="23853" y="3219"/>
                  </a:cubicBezTo>
                  <a:cubicBezTo>
                    <a:pt x="23808" y="3607"/>
                    <a:pt x="23694" y="3972"/>
                    <a:pt x="23557" y="4315"/>
                  </a:cubicBezTo>
                  <a:cubicBezTo>
                    <a:pt x="23557" y="4315"/>
                    <a:pt x="23557" y="4315"/>
                    <a:pt x="23557" y="4337"/>
                  </a:cubicBezTo>
                  <a:cubicBezTo>
                    <a:pt x="23328" y="4885"/>
                    <a:pt x="23032" y="5387"/>
                    <a:pt x="22666" y="5844"/>
                  </a:cubicBezTo>
                  <a:cubicBezTo>
                    <a:pt x="22666" y="5844"/>
                    <a:pt x="22666" y="5844"/>
                    <a:pt x="22666" y="5867"/>
                  </a:cubicBezTo>
                  <a:cubicBezTo>
                    <a:pt x="21913" y="6848"/>
                    <a:pt x="20955" y="7693"/>
                    <a:pt x="20019" y="8537"/>
                  </a:cubicBezTo>
                  <a:cubicBezTo>
                    <a:pt x="18946" y="9473"/>
                    <a:pt x="17850" y="10386"/>
                    <a:pt x="16709" y="11253"/>
                  </a:cubicBezTo>
                  <a:cubicBezTo>
                    <a:pt x="15157" y="12463"/>
                    <a:pt x="13536" y="13582"/>
                    <a:pt x="11870" y="14632"/>
                  </a:cubicBezTo>
                  <a:cubicBezTo>
                    <a:pt x="9337" y="16207"/>
                    <a:pt x="6666" y="17599"/>
                    <a:pt x="3927" y="18740"/>
                  </a:cubicBezTo>
                  <a:lnTo>
                    <a:pt x="3950" y="18740"/>
                  </a:lnTo>
                  <a:cubicBezTo>
                    <a:pt x="3311" y="19014"/>
                    <a:pt x="2672" y="19265"/>
                    <a:pt x="2032" y="19493"/>
                  </a:cubicBezTo>
                  <a:cubicBezTo>
                    <a:pt x="1713" y="19630"/>
                    <a:pt x="1393" y="19744"/>
                    <a:pt x="1051" y="19859"/>
                  </a:cubicBezTo>
                  <a:cubicBezTo>
                    <a:pt x="731" y="19973"/>
                    <a:pt x="412" y="20087"/>
                    <a:pt x="92" y="20201"/>
                  </a:cubicBezTo>
                  <a:cubicBezTo>
                    <a:pt x="47" y="20224"/>
                    <a:pt x="1" y="20269"/>
                    <a:pt x="24" y="20315"/>
                  </a:cubicBezTo>
                  <a:cubicBezTo>
                    <a:pt x="24" y="20352"/>
                    <a:pt x="69" y="20390"/>
                    <a:pt x="111" y="20390"/>
                  </a:cubicBezTo>
                  <a:cubicBezTo>
                    <a:pt x="120" y="20390"/>
                    <a:pt x="130" y="20388"/>
                    <a:pt x="138" y="20384"/>
                  </a:cubicBezTo>
                  <a:cubicBezTo>
                    <a:pt x="252" y="20361"/>
                    <a:pt x="343" y="20315"/>
                    <a:pt x="457" y="20292"/>
                  </a:cubicBezTo>
                  <a:cubicBezTo>
                    <a:pt x="823" y="20155"/>
                    <a:pt x="1188" y="20018"/>
                    <a:pt x="1553" y="19904"/>
                  </a:cubicBezTo>
                  <a:cubicBezTo>
                    <a:pt x="1895" y="19767"/>
                    <a:pt x="2238" y="19630"/>
                    <a:pt x="2603" y="19493"/>
                  </a:cubicBezTo>
                  <a:cubicBezTo>
                    <a:pt x="3288" y="19219"/>
                    <a:pt x="3973" y="18946"/>
                    <a:pt x="4634" y="18649"/>
                  </a:cubicBezTo>
                  <a:cubicBezTo>
                    <a:pt x="6004" y="18055"/>
                    <a:pt x="7351" y="17393"/>
                    <a:pt x="8675" y="16709"/>
                  </a:cubicBezTo>
                  <a:cubicBezTo>
                    <a:pt x="9976" y="16001"/>
                    <a:pt x="11277" y="15248"/>
                    <a:pt x="12532" y="14449"/>
                  </a:cubicBezTo>
                  <a:cubicBezTo>
                    <a:pt x="13787" y="13627"/>
                    <a:pt x="15020" y="12760"/>
                    <a:pt x="16230" y="11870"/>
                  </a:cubicBezTo>
                  <a:cubicBezTo>
                    <a:pt x="17417" y="10957"/>
                    <a:pt x="18581" y="10021"/>
                    <a:pt x="19722" y="9039"/>
                  </a:cubicBezTo>
                  <a:cubicBezTo>
                    <a:pt x="19996" y="8811"/>
                    <a:pt x="20293" y="8560"/>
                    <a:pt x="20567" y="8309"/>
                  </a:cubicBezTo>
                  <a:cubicBezTo>
                    <a:pt x="20818" y="8081"/>
                    <a:pt x="21069" y="7852"/>
                    <a:pt x="21320" y="7624"/>
                  </a:cubicBezTo>
                  <a:cubicBezTo>
                    <a:pt x="21776" y="7191"/>
                    <a:pt x="22210" y="6734"/>
                    <a:pt x="22621" y="6232"/>
                  </a:cubicBezTo>
                  <a:cubicBezTo>
                    <a:pt x="23237" y="5456"/>
                    <a:pt x="23785" y="4588"/>
                    <a:pt x="23990" y="3607"/>
                  </a:cubicBezTo>
                  <a:cubicBezTo>
                    <a:pt x="24013" y="3493"/>
                    <a:pt x="24013" y="3356"/>
                    <a:pt x="24036" y="3242"/>
                  </a:cubicBezTo>
                  <a:cubicBezTo>
                    <a:pt x="24104" y="2694"/>
                    <a:pt x="24036" y="2146"/>
                    <a:pt x="23853" y="1621"/>
                  </a:cubicBezTo>
                  <a:cubicBezTo>
                    <a:pt x="23762" y="1324"/>
                    <a:pt x="23648" y="1051"/>
                    <a:pt x="23488" y="777"/>
                  </a:cubicBezTo>
                  <a:cubicBezTo>
                    <a:pt x="23374" y="640"/>
                    <a:pt x="23283" y="526"/>
                    <a:pt x="23191" y="389"/>
                  </a:cubicBezTo>
                  <a:cubicBezTo>
                    <a:pt x="23123" y="320"/>
                    <a:pt x="23032" y="274"/>
                    <a:pt x="22963" y="183"/>
                  </a:cubicBezTo>
                  <a:cubicBezTo>
                    <a:pt x="22895" y="138"/>
                    <a:pt x="22826" y="69"/>
                    <a:pt x="22735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5"/>
            <p:cNvSpPr/>
            <p:nvPr/>
          </p:nvSpPr>
          <p:spPr>
            <a:xfrm>
              <a:off x="7198125" y="85942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cubicBezTo>
                    <a:pt x="23" y="0"/>
                    <a:pt x="0" y="0"/>
                    <a:pt x="0" y="0"/>
                  </a:cubicBezTo>
                  <a:cubicBezTo>
                    <a:pt x="0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5"/>
            <p:cNvSpPr/>
            <p:nvPr/>
          </p:nvSpPr>
          <p:spPr>
            <a:xfrm>
              <a:off x="7198700" y="859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5"/>
            <p:cNvSpPr/>
            <p:nvPr/>
          </p:nvSpPr>
          <p:spPr>
            <a:xfrm>
              <a:off x="7216375" y="96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5"/>
            <p:cNvSpPr/>
            <p:nvPr/>
          </p:nvSpPr>
          <p:spPr>
            <a:xfrm>
              <a:off x="7194125" y="100150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1"/>
                  </a:moveTo>
                  <a:cubicBezTo>
                    <a:pt x="0" y="1"/>
                    <a:pt x="0" y="1"/>
                    <a:pt x="23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5"/>
            <p:cNvSpPr/>
            <p:nvPr/>
          </p:nvSpPr>
          <p:spPr>
            <a:xfrm>
              <a:off x="7045200" y="1136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5"/>
            <p:cNvSpPr/>
            <p:nvPr/>
          </p:nvSpPr>
          <p:spPr>
            <a:xfrm>
              <a:off x="7216375" y="889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5"/>
            <p:cNvSpPr/>
            <p:nvPr/>
          </p:nvSpPr>
          <p:spPr>
            <a:xfrm>
              <a:off x="7223800" y="936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5"/>
            <p:cNvSpPr/>
            <p:nvPr/>
          </p:nvSpPr>
          <p:spPr>
            <a:xfrm>
              <a:off x="7216375" y="96327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5"/>
            <p:cNvSpPr/>
            <p:nvPr/>
          </p:nvSpPr>
          <p:spPr>
            <a:xfrm>
              <a:off x="7045200" y="1136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5"/>
            <p:cNvSpPr/>
            <p:nvPr/>
          </p:nvSpPr>
          <p:spPr>
            <a:xfrm>
              <a:off x="7197550" y="859425"/>
              <a:ext cx="13725" cy="14725"/>
            </a:xfrm>
            <a:custGeom>
              <a:avLst/>
              <a:gdLst/>
              <a:ahLst/>
              <a:cxnLst/>
              <a:rect l="l" t="t" r="r" b="b"/>
              <a:pathLst>
                <a:path w="549" h="589" extrusionOk="0">
                  <a:moveTo>
                    <a:pt x="69" y="0"/>
                  </a:moveTo>
                  <a:cubicBezTo>
                    <a:pt x="46" y="0"/>
                    <a:pt x="46" y="0"/>
                    <a:pt x="23" y="23"/>
                  </a:cubicBezTo>
                  <a:cubicBezTo>
                    <a:pt x="0" y="23"/>
                    <a:pt x="0" y="69"/>
                    <a:pt x="23" y="92"/>
                  </a:cubicBezTo>
                  <a:cubicBezTo>
                    <a:pt x="183" y="251"/>
                    <a:pt x="320" y="388"/>
                    <a:pt x="457" y="571"/>
                  </a:cubicBezTo>
                  <a:cubicBezTo>
                    <a:pt x="468" y="582"/>
                    <a:pt x="480" y="588"/>
                    <a:pt x="491" y="588"/>
                  </a:cubicBezTo>
                  <a:cubicBezTo>
                    <a:pt x="503" y="588"/>
                    <a:pt x="514" y="582"/>
                    <a:pt x="525" y="571"/>
                  </a:cubicBezTo>
                  <a:cubicBezTo>
                    <a:pt x="548" y="548"/>
                    <a:pt x="548" y="525"/>
                    <a:pt x="525" y="503"/>
                  </a:cubicBezTo>
                  <a:cubicBezTo>
                    <a:pt x="388" y="343"/>
                    <a:pt x="252" y="183"/>
                    <a:pt x="92" y="23"/>
                  </a:cubicBezTo>
                  <a:cubicBezTo>
                    <a:pt x="92" y="23"/>
                    <a:pt x="69" y="0"/>
                    <a:pt x="69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5"/>
            <p:cNvSpPr/>
            <p:nvPr/>
          </p:nvSpPr>
          <p:spPr>
            <a:xfrm>
              <a:off x="7198125" y="860000"/>
              <a:ext cx="16575" cy="18850"/>
            </a:xfrm>
            <a:custGeom>
              <a:avLst/>
              <a:gdLst/>
              <a:ahLst/>
              <a:cxnLst/>
              <a:rect l="l" t="t" r="r" b="b"/>
              <a:pathLst>
                <a:path w="663" h="754" extrusionOk="0">
                  <a:moveTo>
                    <a:pt x="69" y="0"/>
                  </a:moveTo>
                  <a:cubicBezTo>
                    <a:pt x="46" y="0"/>
                    <a:pt x="46" y="23"/>
                    <a:pt x="23" y="23"/>
                  </a:cubicBezTo>
                  <a:cubicBezTo>
                    <a:pt x="0" y="46"/>
                    <a:pt x="0" y="69"/>
                    <a:pt x="23" y="91"/>
                  </a:cubicBezTo>
                  <a:cubicBezTo>
                    <a:pt x="206" y="297"/>
                    <a:pt x="411" y="502"/>
                    <a:pt x="571" y="731"/>
                  </a:cubicBezTo>
                  <a:cubicBezTo>
                    <a:pt x="594" y="753"/>
                    <a:pt x="617" y="753"/>
                    <a:pt x="639" y="753"/>
                  </a:cubicBezTo>
                  <a:cubicBezTo>
                    <a:pt x="662" y="731"/>
                    <a:pt x="662" y="685"/>
                    <a:pt x="639" y="685"/>
                  </a:cubicBezTo>
                  <a:cubicBezTo>
                    <a:pt x="480" y="457"/>
                    <a:pt x="274" y="251"/>
                    <a:pt x="92" y="23"/>
                  </a:cubicBezTo>
                  <a:cubicBezTo>
                    <a:pt x="92" y="23"/>
                    <a:pt x="69" y="0"/>
                    <a:pt x="69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5"/>
            <p:cNvSpPr/>
            <p:nvPr/>
          </p:nvSpPr>
          <p:spPr>
            <a:xfrm>
              <a:off x="7198700" y="861125"/>
              <a:ext cx="16000" cy="18150"/>
            </a:xfrm>
            <a:custGeom>
              <a:avLst/>
              <a:gdLst/>
              <a:ahLst/>
              <a:cxnLst/>
              <a:rect l="l" t="t" r="r" b="b"/>
              <a:pathLst>
                <a:path w="640" h="726" extrusionOk="0">
                  <a:moveTo>
                    <a:pt x="23" y="1"/>
                  </a:moveTo>
                  <a:cubicBezTo>
                    <a:pt x="0" y="24"/>
                    <a:pt x="0" y="46"/>
                    <a:pt x="23" y="69"/>
                  </a:cubicBezTo>
                  <a:cubicBezTo>
                    <a:pt x="183" y="298"/>
                    <a:pt x="388" y="480"/>
                    <a:pt x="548" y="708"/>
                  </a:cubicBezTo>
                  <a:cubicBezTo>
                    <a:pt x="548" y="720"/>
                    <a:pt x="559" y="726"/>
                    <a:pt x="574" y="726"/>
                  </a:cubicBezTo>
                  <a:cubicBezTo>
                    <a:pt x="588" y="726"/>
                    <a:pt x="605" y="720"/>
                    <a:pt x="616" y="708"/>
                  </a:cubicBezTo>
                  <a:cubicBezTo>
                    <a:pt x="639" y="686"/>
                    <a:pt x="639" y="663"/>
                    <a:pt x="616" y="640"/>
                  </a:cubicBezTo>
                  <a:cubicBezTo>
                    <a:pt x="457" y="412"/>
                    <a:pt x="251" y="229"/>
                    <a:pt x="91" y="24"/>
                  </a:cubicBezTo>
                  <a:cubicBezTo>
                    <a:pt x="69" y="1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5"/>
            <p:cNvSpPr/>
            <p:nvPr/>
          </p:nvSpPr>
          <p:spPr>
            <a:xfrm>
              <a:off x="7199250" y="861125"/>
              <a:ext cx="12600" cy="14875"/>
            </a:xfrm>
            <a:custGeom>
              <a:avLst/>
              <a:gdLst/>
              <a:ahLst/>
              <a:cxnLst/>
              <a:rect l="l" t="t" r="r" b="b"/>
              <a:pathLst>
                <a:path w="504" h="595" extrusionOk="0">
                  <a:moveTo>
                    <a:pt x="24" y="1"/>
                  </a:moveTo>
                  <a:cubicBezTo>
                    <a:pt x="1" y="24"/>
                    <a:pt x="1" y="46"/>
                    <a:pt x="24" y="69"/>
                  </a:cubicBezTo>
                  <a:cubicBezTo>
                    <a:pt x="161" y="252"/>
                    <a:pt x="275" y="412"/>
                    <a:pt x="412" y="571"/>
                  </a:cubicBezTo>
                  <a:cubicBezTo>
                    <a:pt x="435" y="594"/>
                    <a:pt x="457" y="594"/>
                    <a:pt x="480" y="594"/>
                  </a:cubicBezTo>
                  <a:cubicBezTo>
                    <a:pt x="503" y="571"/>
                    <a:pt x="503" y="526"/>
                    <a:pt x="503" y="526"/>
                  </a:cubicBezTo>
                  <a:cubicBezTo>
                    <a:pt x="366" y="343"/>
                    <a:pt x="229" y="183"/>
                    <a:pt x="92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5"/>
            <p:cNvSpPr/>
            <p:nvPr/>
          </p:nvSpPr>
          <p:spPr>
            <a:xfrm>
              <a:off x="7199825" y="862275"/>
              <a:ext cx="14875" cy="17575"/>
            </a:xfrm>
            <a:custGeom>
              <a:avLst/>
              <a:gdLst/>
              <a:ahLst/>
              <a:cxnLst/>
              <a:rect l="l" t="t" r="r" b="b"/>
              <a:pathLst>
                <a:path w="595" h="703" extrusionOk="0">
                  <a:moveTo>
                    <a:pt x="24" y="0"/>
                  </a:moveTo>
                  <a:cubicBezTo>
                    <a:pt x="1" y="23"/>
                    <a:pt x="1" y="46"/>
                    <a:pt x="24" y="69"/>
                  </a:cubicBezTo>
                  <a:cubicBezTo>
                    <a:pt x="183" y="274"/>
                    <a:pt x="366" y="457"/>
                    <a:pt x="503" y="685"/>
                  </a:cubicBezTo>
                  <a:cubicBezTo>
                    <a:pt x="514" y="697"/>
                    <a:pt x="531" y="702"/>
                    <a:pt x="546" y="702"/>
                  </a:cubicBezTo>
                  <a:cubicBezTo>
                    <a:pt x="560" y="702"/>
                    <a:pt x="571" y="697"/>
                    <a:pt x="571" y="685"/>
                  </a:cubicBezTo>
                  <a:cubicBezTo>
                    <a:pt x="594" y="662"/>
                    <a:pt x="594" y="640"/>
                    <a:pt x="594" y="617"/>
                  </a:cubicBezTo>
                  <a:cubicBezTo>
                    <a:pt x="434" y="411"/>
                    <a:pt x="275" y="206"/>
                    <a:pt x="92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5"/>
            <p:cNvSpPr/>
            <p:nvPr/>
          </p:nvSpPr>
          <p:spPr>
            <a:xfrm>
              <a:off x="7202675" y="865125"/>
              <a:ext cx="12575" cy="16000"/>
            </a:xfrm>
            <a:custGeom>
              <a:avLst/>
              <a:gdLst/>
              <a:ahLst/>
              <a:cxnLst/>
              <a:rect l="l" t="t" r="r" b="b"/>
              <a:pathLst>
                <a:path w="503" h="640" extrusionOk="0">
                  <a:moveTo>
                    <a:pt x="24" y="1"/>
                  </a:moveTo>
                  <a:cubicBezTo>
                    <a:pt x="1" y="23"/>
                    <a:pt x="1" y="69"/>
                    <a:pt x="1" y="69"/>
                  </a:cubicBezTo>
                  <a:cubicBezTo>
                    <a:pt x="138" y="252"/>
                    <a:pt x="275" y="434"/>
                    <a:pt x="412" y="617"/>
                  </a:cubicBezTo>
                  <a:cubicBezTo>
                    <a:pt x="435" y="640"/>
                    <a:pt x="457" y="640"/>
                    <a:pt x="480" y="640"/>
                  </a:cubicBezTo>
                  <a:cubicBezTo>
                    <a:pt x="503" y="617"/>
                    <a:pt x="503" y="594"/>
                    <a:pt x="480" y="571"/>
                  </a:cubicBezTo>
                  <a:cubicBezTo>
                    <a:pt x="343" y="389"/>
                    <a:pt x="206" y="206"/>
                    <a:pt x="92" y="23"/>
                  </a:cubicBezTo>
                  <a:cubicBezTo>
                    <a:pt x="69" y="1"/>
                    <a:pt x="69" y="1"/>
                    <a:pt x="47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5"/>
            <p:cNvSpPr/>
            <p:nvPr/>
          </p:nvSpPr>
          <p:spPr>
            <a:xfrm>
              <a:off x="7202675" y="865125"/>
              <a:ext cx="14300" cy="19675"/>
            </a:xfrm>
            <a:custGeom>
              <a:avLst/>
              <a:gdLst/>
              <a:ahLst/>
              <a:cxnLst/>
              <a:rect l="l" t="t" r="r" b="b"/>
              <a:pathLst>
                <a:path w="572" h="787" extrusionOk="0">
                  <a:moveTo>
                    <a:pt x="47" y="1"/>
                  </a:moveTo>
                  <a:cubicBezTo>
                    <a:pt x="47" y="1"/>
                    <a:pt x="24" y="23"/>
                    <a:pt x="24" y="23"/>
                  </a:cubicBezTo>
                  <a:cubicBezTo>
                    <a:pt x="1" y="46"/>
                    <a:pt x="1" y="69"/>
                    <a:pt x="24" y="92"/>
                  </a:cubicBezTo>
                  <a:cubicBezTo>
                    <a:pt x="115" y="229"/>
                    <a:pt x="229" y="366"/>
                    <a:pt x="320" y="503"/>
                  </a:cubicBezTo>
                  <a:cubicBezTo>
                    <a:pt x="366" y="594"/>
                    <a:pt x="412" y="685"/>
                    <a:pt x="457" y="754"/>
                  </a:cubicBezTo>
                  <a:cubicBezTo>
                    <a:pt x="474" y="770"/>
                    <a:pt x="490" y="786"/>
                    <a:pt x="506" y="786"/>
                  </a:cubicBezTo>
                  <a:cubicBezTo>
                    <a:pt x="512" y="786"/>
                    <a:pt x="519" y="783"/>
                    <a:pt x="526" y="777"/>
                  </a:cubicBezTo>
                  <a:cubicBezTo>
                    <a:pt x="549" y="777"/>
                    <a:pt x="572" y="754"/>
                    <a:pt x="549" y="731"/>
                  </a:cubicBezTo>
                  <a:cubicBezTo>
                    <a:pt x="480" y="617"/>
                    <a:pt x="412" y="503"/>
                    <a:pt x="343" y="389"/>
                  </a:cubicBezTo>
                  <a:cubicBezTo>
                    <a:pt x="275" y="275"/>
                    <a:pt x="183" y="138"/>
                    <a:pt x="92" y="23"/>
                  </a:cubicBezTo>
                  <a:cubicBezTo>
                    <a:pt x="69" y="23"/>
                    <a:pt x="69" y="1"/>
                    <a:pt x="47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5"/>
            <p:cNvSpPr/>
            <p:nvPr/>
          </p:nvSpPr>
          <p:spPr>
            <a:xfrm>
              <a:off x="7205525" y="866850"/>
              <a:ext cx="9725" cy="13150"/>
            </a:xfrm>
            <a:custGeom>
              <a:avLst/>
              <a:gdLst/>
              <a:ahLst/>
              <a:cxnLst/>
              <a:rect l="l" t="t" r="r" b="b"/>
              <a:pathLst>
                <a:path w="389" h="526" extrusionOk="0">
                  <a:moveTo>
                    <a:pt x="24" y="0"/>
                  </a:moveTo>
                  <a:cubicBezTo>
                    <a:pt x="1" y="23"/>
                    <a:pt x="1" y="46"/>
                    <a:pt x="1" y="69"/>
                  </a:cubicBezTo>
                  <a:cubicBezTo>
                    <a:pt x="115" y="206"/>
                    <a:pt x="206" y="365"/>
                    <a:pt x="298" y="502"/>
                  </a:cubicBezTo>
                  <a:cubicBezTo>
                    <a:pt x="321" y="525"/>
                    <a:pt x="321" y="525"/>
                    <a:pt x="343" y="525"/>
                  </a:cubicBezTo>
                  <a:lnTo>
                    <a:pt x="366" y="525"/>
                  </a:lnTo>
                  <a:cubicBezTo>
                    <a:pt x="389" y="502"/>
                    <a:pt x="389" y="502"/>
                    <a:pt x="389" y="479"/>
                  </a:cubicBezTo>
                  <a:cubicBezTo>
                    <a:pt x="389" y="479"/>
                    <a:pt x="389" y="457"/>
                    <a:pt x="389" y="457"/>
                  </a:cubicBezTo>
                  <a:cubicBezTo>
                    <a:pt x="298" y="297"/>
                    <a:pt x="184" y="160"/>
                    <a:pt x="92" y="23"/>
                  </a:cubicBezTo>
                  <a:cubicBezTo>
                    <a:pt x="69" y="0"/>
                    <a:pt x="69" y="0"/>
                    <a:pt x="47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5"/>
            <p:cNvSpPr/>
            <p:nvPr/>
          </p:nvSpPr>
          <p:spPr>
            <a:xfrm>
              <a:off x="7202125" y="862275"/>
              <a:ext cx="13700" cy="17575"/>
            </a:xfrm>
            <a:custGeom>
              <a:avLst/>
              <a:gdLst/>
              <a:ahLst/>
              <a:cxnLst/>
              <a:rect l="l" t="t" r="r" b="b"/>
              <a:pathLst>
                <a:path w="548" h="703" extrusionOk="0">
                  <a:moveTo>
                    <a:pt x="46" y="0"/>
                  </a:moveTo>
                  <a:cubicBezTo>
                    <a:pt x="23" y="0"/>
                    <a:pt x="23" y="0"/>
                    <a:pt x="23" y="23"/>
                  </a:cubicBezTo>
                  <a:cubicBezTo>
                    <a:pt x="0" y="23"/>
                    <a:pt x="0" y="23"/>
                    <a:pt x="0" y="46"/>
                  </a:cubicBezTo>
                  <a:cubicBezTo>
                    <a:pt x="0" y="46"/>
                    <a:pt x="0" y="69"/>
                    <a:pt x="0" y="92"/>
                  </a:cubicBezTo>
                  <a:cubicBezTo>
                    <a:pt x="91" y="183"/>
                    <a:pt x="183" y="274"/>
                    <a:pt x="251" y="366"/>
                  </a:cubicBezTo>
                  <a:cubicBezTo>
                    <a:pt x="342" y="457"/>
                    <a:pt x="411" y="571"/>
                    <a:pt x="479" y="685"/>
                  </a:cubicBezTo>
                  <a:cubicBezTo>
                    <a:pt x="479" y="697"/>
                    <a:pt x="491" y="702"/>
                    <a:pt x="505" y="702"/>
                  </a:cubicBezTo>
                  <a:cubicBezTo>
                    <a:pt x="519" y="702"/>
                    <a:pt x="536" y="697"/>
                    <a:pt x="548" y="685"/>
                  </a:cubicBezTo>
                  <a:cubicBezTo>
                    <a:pt x="548" y="685"/>
                    <a:pt x="548" y="662"/>
                    <a:pt x="548" y="662"/>
                  </a:cubicBezTo>
                  <a:cubicBezTo>
                    <a:pt x="548" y="640"/>
                    <a:pt x="548" y="640"/>
                    <a:pt x="548" y="617"/>
                  </a:cubicBezTo>
                  <a:cubicBezTo>
                    <a:pt x="479" y="525"/>
                    <a:pt x="411" y="411"/>
                    <a:pt x="342" y="320"/>
                  </a:cubicBezTo>
                  <a:cubicBezTo>
                    <a:pt x="251" y="206"/>
                    <a:pt x="160" y="115"/>
                    <a:pt x="91" y="23"/>
                  </a:cubicBezTo>
                  <a:cubicBezTo>
                    <a:pt x="69" y="23"/>
                    <a:pt x="69" y="0"/>
                    <a:pt x="46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5"/>
            <p:cNvSpPr/>
            <p:nvPr/>
          </p:nvSpPr>
          <p:spPr>
            <a:xfrm>
              <a:off x="7196975" y="857700"/>
              <a:ext cx="17150" cy="20000"/>
            </a:xfrm>
            <a:custGeom>
              <a:avLst/>
              <a:gdLst/>
              <a:ahLst/>
              <a:cxnLst/>
              <a:rect l="l" t="t" r="r" b="b"/>
              <a:pathLst>
                <a:path w="686" h="800" extrusionOk="0">
                  <a:moveTo>
                    <a:pt x="46" y="1"/>
                  </a:moveTo>
                  <a:cubicBezTo>
                    <a:pt x="46" y="1"/>
                    <a:pt x="23" y="1"/>
                    <a:pt x="23" y="24"/>
                  </a:cubicBezTo>
                  <a:cubicBezTo>
                    <a:pt x="1" y="47"/>
                    <a:pt x="1" y="69"/>
                    <a:pt x="23" y="92"/>
                  </a:cubicBezTo>
                  <a:cubicBezTo>
                    <a:pt x="69" y="115"/>
                    <a:pt x="92" y="138"/>
                    <a:pt x="115" y="161"/>
                  </a:cubicBezTo>
                  <a:cubicBezTo>
                    <a:pt x="160" y="206"/>
                    <a:pt x="206" y="229"/>
                    <a:pt x="229" y="275"/>
                  </a:cubicBezTo>
                  <a:cubicBezTo>
                    <a:pt x="297" y="343"/>
                    <a:pt x="343" y="412"/>
                    <a:pt x="411" y="480"/>
                  </a:cubicBezTo>
                  <a:cubicBezTo>
                    <a:pt x="457" y="549"/>
                    <a:pt x="503" y="617"/>
                    <a:pt x="548" y="686"/>
                  </a:cubicBezTo>
                  <a:cubicBezTo>
                    <a:pt x="548" y="708"/>
                    <a:pt x="571" y="731"/>
                    <a:pt x="594" y="754"/>
                  </a:cubicBezTo>
                  <a:cubicBezTo>
                    <a:pt x="594" y="777"/>
                    <a:pt x="594" y="777"/>
                    <a:pt x="617" y="800"/>
                  </a:cubicBezTo>
                  <a:lnTo>
                    <a:pt x="663" y="800"/>
                  </a:lnTo>
                  <a:cubicBezTo>
                    <a:pt x="685" y="777"/>
                    <a:pt x="685" y="754"/>
                    <a:pt x="685" y="731"/>
                  </a:cubicBezTo>
                  <a:cubicBezTo>
                    <a:pt x="640" y="663"/>
                    <a:pt x="617" y="617"/>
                    <a:pt x="571" y="549"/>
                  </a:cubicBezTo>
                  <a:cubicBezTo>
                    <a:pt x="526" y="480"/>
                    <a:pt x="480" y="412"/>
                    <a:pt x="434" y="343"/>
                  </a:cubicBezTo>
                  <a:cubicBezTo>
                    <a:pt x="320" y="206"/>
                    <a:pt x="206" y="115"/>
                    <a:pt x="92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5"/>
            <p:cNvSpPr/>
            <p:nvPr/>
          </p:nvSpPr>
          <p:spPr>
            <a:xfrm>
              <a:off x="7191275" y="853150"/>
              <a:ext cx="22275" cy="23425"/>
            </a:xfrm>
            <a:custGeom>
              <a:avLst/>
              <a:gdLst/>
              <a:ahLst/>
              <a:cxnLst/>
              <a:rect l="l" t="t" r="r" b="b"/>
              <a:pathLst>
                <a:path w="891" h="937" extrusionOk="0">
                  <a:moveTo>
                    <a:pt x="69" y="0"/>
                  </a:moveTo>
                  <a:cubicBezTo>
                    <a:pt x="46" y="0"/>
                    <a:pt x="46" y="0"/>
                    <a:pt x="23" y="23"/>
                  </a:cubicBezTo>
                  <a:cubicBezTo>
                    <a:pt x="0" y="46"/>
                    <a:pt x="23" y="69"/>
                    <a:pt x="46" y="92"/>
                  </a:cubicBezTo>
                  <a:cubicBezTo>
                    <a:pt x="183" y="206"/>
                    <a:pt x="343" y="320"/>
                    <a:pt x="457" y="434"/>
                  </a:cubicBezTo>
                  <a:cubicBezTo>
                    <a:pt x="525" y="502"/>
                    <a:pt x="571" y="548"/>
                    <a:pt x="617" y="617"/>
                  </a:cubicBezTo>
                  <a:cubicBezTo>
                    <a:pt x="685" y="685"/>
                    <a:pt x="731" y="776"/>
                    <a:pt x="776" y="845"/>
                  </a:cubicBezTo>
                  <a:cubicBezTo>
                    <a:pt x="776" y="868"/>
                    <a:pt x="799" y="890"/>
                    <a:pt x="799" y="890"/>
                  </a:cubicBezTo>
                  <a:cubicBezTo>
                    <a:pt x="799" y="913"/>
                    <a:pt x="822" y="913"/>
                    <a:pt x="822" y="936"/>
                  </a:cubicBezTo>
                  <a:lnTo>
                    <a:pt x="868" y="936"/>
                  </a:lnTo>
                  <a:cubicBezTo>
                    <a:pt x="868" y="913"/>
                    <a:pt x="891" y="913"/>
                    <a:pt x="891" y="890"/>
                  </a:cubicBezTo>
                  <a:cubicBezTo>
                    <a:pt x="891" y="890"/>
                    <a:pt x="891" y="868"/>
                    <a:pt x="891" y="868"/>
                  </a:cubicBezTo>
                  <a:cubicBezTo>
                    <a:pt x="845" y="776"/>
                    <a:pt x="799" y="708"/>
                    <a:pt x="754" y="639"/>
                  </a:cubicBezTo>
                  <a:cubicBezTo>
                    <a:pt x="708" y="548"/>
                    <a:pt x="639" y="480"/>
                    <a:pt x="548" y="388"/>
                  </a:cubicBezTo>
                  <a:cubicBezTo>
                    <a:pt x="411" y="251"/>
                    <a:pt x="251" y="137"/>
                    <a:pt x="92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5"/>
            <p:cNvSpPr/>
            <p:nvPr/>
          </p:nvSpPr>
          <p:spPr>
            <a:xfrm>
              <a:off x="6602375" y="1331900"/>
              <a:ext cx="29700" cy="33375"/>
            </a:xfrm>
            <a:custGeom>
              <a:avLst/>
              <a:gdLst/>
              <a:ahLst/>
              <a:cxnLst/>
              <a:rect l="l" t="t" r="r" b="b"/>
              <a:pathLst>
                <a:path w="1188" h="1335" extrusionOk="0">
                  <a:moveTo>
                    <a:pt x="92" y="1"/>
                  </a:moveTo>
                  <a:cubicBezTo>
                    <a:pt x="23" y="23"/>
                    <a:pt x="1" y="69"/>
                    <a:pt x="23" y="115"/>
                  </a:cubicBezTo>
                  <a:cubicBezTo>
                    <a:pt x="160" y="640"/>
                    <a:pt x="526" y="1119"/>
                    <a:pt x="1028" y="1325"/>
                  </a:cubicBezTo>
                  <a:cubicBezTo>
                    <a:pt x="1043" y="1325"/>
                    <a:pt x="1058" y="1335"/>
                    <a:pt x="1073" y="1335"/>
                  </a:cubicBezTo>
                  <a:cubicBezTo>
                    <a:pt x="1081" y="1335"/>
                    <a:pt x="1089" y="1332"/>
                    <a:pt x="1096" y="1325"/>
                  </a:cubicBezTo>
                  <a:cubicBezTo>
                    <a:pt x="1119" y="1325"/>
                    <a:pt x="1142" y="1302"/>
                    <a:pt x="1165" y="1279"/>
                  </a:cubicBezTo>
                  <a:cubicBezTo>
                    <a:pt x="1188" y="1256"/>
                    <a:pt x="1188" y="1233"/>
                    <a:pt x="1165" y="1210"/>
                  </a:cubicBezTo>
                  <a:cubicBezTo>
                    <a:pt x="1165" y="1188"/>
                    <a:pt x="1142" y="1165"/>
                    <a:pt x="1119" y="1142"/>
                  </a:cubicBezTo>
                  <a:cubicBezTo>
                    <a:pt x="1005" y="1096"/>
                    <a:pt x="914" y="1051"/>
                    <a:pt x="822" y="982"/>
                  </a:cubicBezTo>
                  <a:cubicBezTo>
                    <a:pt x="708" y="891"/>
                    <a:pt x="594" y="800"/>
                    <a:pt x="526" y="685"/>
                  </a:cubicBezTo>
                  <a:cubicBezTo>
                    <a:pt x="434" y="571"/>
                    <a:pt x="343" y="434"/>
                    <a:pt x="275" y="320"/>
                  </a:cubicBezTo>
                  <a:cubicBezTo>
                    <a:pt x="252" y="229"/>
                    <a:pt x="229" y="160"/>
                    <a:pt x="206" y="69"/>
                  </a:cubicBezTo>
                  <a:cubicBezTo>
                    <a:pt x="183" y="23"/>
                    <a:pt x="160" y="1"/>
                    <a:pt x="115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5"/>
            <p:cNvSpPr/>
            <p:nvPr/>
          </p:nvSpPr>
          <p:spPr>
            <a:xfrm>
              <a:off x="6905950" y="966700"/>
              <a:ext cx="143250" cy="172725"/>
            </a:xfrm>
            <a:custGeom>
              <a:avLst/>
              <a:gdLst/>
              <a:ahLst/>
              <a:cxnLst/>
              <a:rect l="l" t="t" r="r" b="b"/>
              <a:pathLst>
                <a:path w="5730" h="6909" extrusionOk="0">
                  <a:moveTo>
                    <a:pt x="69" y="1"/>
                  </a:moveTo>
                  <a:cubicBezTo>
                    <a:pt x="69" y="23"/>
                    <a:pt x="46" y="23"/>
                    <a:pt x="24" y="46"/>
                  </a:cubicBezTo>
                  <a:cubicBezTo>
                    <a:pt x="1" y="69"/>
                    <a:pt x="1" y="115"/>
                    <a:pt x="24" y="137"/>
                  </a:cubicBezTo>
                  <a:cubicBezTo>
                    <a:pt x="92" y="274"/>
                    <a:pt x="183" y="389"/>
                    <a:pt x="252" y="525"/>
                  </a:cubicBezTo>
                  <a:cubicBezTo>
                    <a:pt x="252" y="525"/>
                    <a:pt x="252" y="525"/>
                    <a:pt x="252" y="548"/>
                  </a:cubicBezTo>
                  <a:lnTo>
                    <a:pt x="275" y="548"/>
                  </a:lnTo>
                  <a:cubicBezTo>
                    <a:pt x="275" y="548"/>
                    <a:pt x="275" y="571"/>
                    <a:pt x="275" y="571"/>
                  </a:cubicBezTo>
                  <a:cubicBezTo>
                    <a:pt x="297" y="571"/>
                    <a:pt x="297" y="594"/>
                    <a:pt x="297" y="594"/>
                  </a:cubicBezTo>
                  <a:cubicBezTo>
                    <a:pt x="297" y="617"/>
                    <a:pt x="320" y="617"/>
                    <a:pt x="320" y="640"/>
                  </a:cubicBezTo>
                  <a:cubicBezTo>
                    <a:pt x="412" y="754"/>
                    <a:pt x="480" y="891"/>
                    <a:pt x="549" y="1005"/>
                  </a:cubicBezTo>
                  <a:cubicBezTo>
                    <a:pt x="571" y="1028"/>
                    <a:pt x="571" y="1050"/>
                    <a:pt x="594" y="1050"/>
                  </a:cubicBezTo>
                  <a:cubicBezTo>
                    <a:pt x="594" y="1073"/>
                    <a:pt x="617" y="1096"/>
                    <a:pt x="640" y="1119"/>
                  </a:cubicBezTo>
                  <a:lnTo>
                    <a:pt x="663" y="1165"/>
                  </a:lnTo>
                  <a:cubicBezTo>
                    <a:pt x="663" y="1165"/>
                    <a:pt x="663" y="1165"/>
                    <a:pt x="663" y="1187"/>
                  </a:cubicBezTo>
                  <a:cubicBezTo>
                    <a:pt x="754" y="1302"/>
                    <a:pt x="845" y="1438"/>
                    <a:pt x="937" y="1575"/>
                  </a:cubicBezTo>
                  <a:cubicBezTo>
                    <a:pt x="959" y="1598"/>
                    <a:pt x="982" y="1644"/>
                    <a:pt x="1005" y="1667"/>
                  </a:cubicBezTo>
                  <a:cubicBezTo>
                    <a:pt x="1005" y="1667"/>
                    <a:pt x="1028" y="1690"/>
                    <a:pt x="1028" y="1712"/>
                  </a:cubicBezTo>
                  <a:cubicBezTo>
                    <a:pt x="1051" y="1735"/>
                    <a:pt x="1074" y="1758"/>
                    <a:pt x="1074" y="1781"/>
                  </a:cubicBezTo>
                  <a:cubicBezTo>
                    <a:pt x="1074" y="1781"/>
                    <a:pt x="1096" y="1804"/>
                    <a:pt x="1096" y="1804"/>
                  </a:cubicBezTo>
                  <a:cubicBezTo>
                    <a:pt x="1598" y="2534"/>
                    <a:pt x="2146" y="3265"/>
                    <a:pt x="2740" y="3949"/>
                  </a:cubicBezTo>
                  <a:lnTo>
                    <a:pt x="2740" y="3972"/>
                  </a:lnTo>
                  <a:cubicBezTo>
                    <a:pt x="3105" y="4383"/>
                    <a:pt x="3470" y="4794"/>
                    <a:pt x="3835" y="5205"/>
                  </a:cubicBezTo>
                  <a:cubicBezTo>
                    <a:pt x="3835" y="5205"/>
                    <a:pt x="3858" y="5227"/>
                    <a:pt x="3858" y="5227"/>
                  </a:cubicBezTo>
                  <a:cubicBezTo>
                    <a:pt x="3972" y="5364"/>
                    <a:pt x="4109" y="5479"/>
                    <a:pt x="4223" y="5616"/>
                  </a:cubicBezTo>
                  <a:cubicBezTo>
                    <a:pt x="4383" y="5775"/>
                    <a:pt x="4543" y="5935"/>
                    <a:pt x="4703" y="6095"/>
                  </a:cubicBezTo>
                  <a:cubicBezTo>
                    <a:pt x="4726" y="6118"/>
                    <a:pt x="4726" y="6118"/>
                    <a:pt x="4726" y="6118"/>
                  </a:cubicBezTo>
                  <a:cubicBezTo>
                    <a:pt x="4748" y="6140"/>
                    <a:pt x="4748" y="6140"/>
                    <a:pt x="4771" y="6163"/>
                  </a:cubicBezTo>
                  <a:cubicBezTo>
                    <a:pt x="4771" y="6163"/>
                    <a:pt x="4771" y="6163"/>
                    <a:pt x="4794" y="6186"/>
                  </a:cubicBezTo>
                  <a:cubicBezTo>
                    <a:pt x="4794" y="6186"/>
                    <a:pt x="4794" y="6186"/>
                    <a:pt x="4817" y="6209"/>
                  </a:cubicBezTo>
                  <a:lnTo>
                    <a:pt x="4840" y="6232"/>
                  </a:lnTo>
                  <a:cubicBezTo>
                    <a:pt x="4931" y="6323"/>
                    <a:pt x="5045" y="6414"/>
                    <a:pt x="5136" y="6506"/>
                  </a:cubicBezTo>
                  <a:cubicBezTo>
                    <a:pt x="5136" y="6506"/>
                    <a:pt x="5136" y="6506"/>
                    <a:pt x="5136" y="6529"/>
                  </a:cubicBezTo>
                  <a:lnTo>
                    <a:pt x="5159" y="6529"/>
                  </a:lnTo>
                  <a:cubicBezTo>
                    <a:pt x="5182" y="6551"/>
                    <a:pt x="5182" y="6551"/>
                    <a:pt x="5205" y="6574"/>
                  </a:cubicBezTo>
                  <a:cubicBezTo>
                    <a:pt x="5205" y="6574"/>
                    <a:pt x="5228" y="6597"/>
                    <a:pt x="5228" y="6597"/>
                  </a:cubicBezTo>
                  <a:cubicBezTo>
                    <a:pt x="5251" y="6620"/>
                    <a:pt x="5251" y="6620"/>
                    <a:pt x="5273" y="6643"/>
                  </a:cubicBezTo>
                  <a:cubicBezTo>
                    <a:pt x="5365" y="6734"/>
                    <a:pt x="5456" y="6802"/>
                    <a:pt x="5547" y="6894"/>
                  </a:cubicBezTo>
                  <a:cubicBezTo>
                    <a:pt x="5566" y="6903"/>
                    <a:pt x="5589" y="6909"/>
                    <a:pt x="5611" y="6909"/>
                  </a:cubicBezTo>
                  <a:cubicBezTo>
                    <a:pt x="5642" y="6909"/>
                    <a:pt x="5671" y="6898"/>
                    <a:pt x="5684" y="6871"/>
                  </a:cubicBezTo>
                  <a:cubicBezTo>
                    <a:pt x="5730" y="6848"/>
                    <a:pt x="5707" y="6780"/>
                    <a:pt x="5684" y="6734"/>
                  </a:cubicBezTo>
                  <a:cubicBezTo>
                    <a:pt x="5593" y="6665"/>
                    <a:pt x="5502" y="6574"/>
                    <a:pt x="5410" y="6483"/>
                  </a:cubicBezTo>
                  <a:cubicBezTo>
                    <a:pt x="5387" y="6483"/>
                    <a:pt x="5387" y="6483"/>
                    <a:pt x="5365" y="6460"/>
                  </a:cubicBezTo>
                  <a:lnTo>
                    <a:pt x="5296" y="6414"/>
                  </a:lnTo>
                  <a:lnTo>
                    <a:pt x="5273" y="6392"/>
                  </a:lnTo>
                  <a:cubicBezTo>
                    <a:pt x="5273" y="6369"/>
                    <a:pt x="5273" y="6369"/>
                    <a:pt x="5251" y="6369"/>
                  </a:cubicBezTo>
                  <a:cubicBezTo>
                    <a:pt x="5159" y="6255"/>
                    <a:pt x="5045" y="6163"/>
                    <a:pt x="4931" y="6049"/>
                  </a:cubicBezTo>
                  <a:cubicBezTo>
                    <a:pt x="4931" y="6049"/>
                    <a:pt x="4908" y="6026"/>
                    <a:pt x="4908" y="6026"/>
                  </a:cubicBezTo>
                  <a:cubicBezTo>
                    <a:pt x="4885" y="6004"/>
                    <a:pt x="4863" y="5981"/>
                    <a:pt x="4840" y="5958"/>
                  </a:cubicBezTo>
                  <a:cubicBezTo>
                    <a:pt x="4680" y="5798"/>
                    <a:pt x="4520" y="5638"/>
                    <a:pt x="4360" y="5479"/>
                  </a:cubicBezTo>
                  <a:cubicBezTo>
                    <a:pt x="4223" y="5342"/>
                    <a:pt x="4109" y="5205"/>
                    <a:pt x="3995" y="5091"/>
                  </a:cubicBezTo>
                  <a:lnTo>
                    <a:pt x="3972" y="5068"/>
                  </a:lnTo>
                  <a:cubicBezTo>
                    <a:pt x="3835" y="4908"/>
                    <a:pt x="3676" y="4748"/>
                    <a:pt x="3539" y="4588"/>
                  </a:cubicBezTo>
                  <a:lnTo>
                    <a:pt x="3539" y="4588"/>
                  </a:lnTo>
                  <a:cubicBezTo>
                    <a:pt x="3539" y="4588"/>
                    <a:pt x="3561" y="4611"/>
                    <a:pt x="3561" y="4611"/>
                  </a:cubicBezTo>
                  <a:cubicBezTo>
                    <a:pt x="3333" y="4360"/>
                    <a:pt x="3105" y="4109"/>
                    <a:pt x="2900" y="3835"/>
                  </a:cubicBezTo>
                  <a:lnTo>
                    <a:pt x="2877" y="3835"/>
                  </a:lnTo>
                  <a:cubicBezTo>
                    <a:pt x="2306" y="3128"/>
                    <a:pt x="1758" y="2397"/>
                    <a:pt x="1233" y="1644"/>
                  </a:cubicBezTo>
                  <a:lnTo>
                    <a:pt x="1210" y="1621"/>
                  </a:lnTo>
                  <a:cubicBezTo>
                    <a:pt x="1188" y="1598"/>
                    <a:pt x="1165" y="1575"/>
                    <a:pt x="1165" y="1553"/>
                  </a:cubicBezTo>
                  <a:cubicBezTo>
                    <a:pt x="1142" y="1530"/>
                    <a:pt x="1119" y="1507"/>
                    <a:pt x="1119" y="1484"/>
                  </a:cubicBezTo>
                  <a:cubicBezTo>
                    <a:pt x="1028" y="1347"/>
                    <a:pt x="914" y="1210"/>
                    <a:pt x="822" y="1073"/>
                  </a:cubicBezTo>
                  <a:cubicBezTo>
                    <a:pt x="822" y="1073"/>
                    <a:pt x="822" y="1073"/>
                    <a:pt x="822" y="1050"/>
                  </a:cubicBezTo>
                  <a:cubicBezTo>
                    <a:pt x="822" y="1050"/>
                    <a:pt x="800" y="1028"/>
                    <a:pt x="800" y="1028"/>
                  </a:cubicBezTo>
                  <a:cubicBezTo>
                    <a:pt x="777" y="1005"/>
                    <a:pt x="777" y="982"/>
                    <a:pt x="754" y="959"/>
                  </a:cubicBezTo>
                  <a:cubicBezTo>
                    <a:pt x="754" y="959"/>
                    <a:pt x="754" y="959"/>
                    <a:pt x="754" y="936"/>
                  </a:cubicBezTo>
                  <a:cubicBezTo>
                    <a:pt x="663" y="799"/>
                    <a:pt x="549" y="640"/>
                    <a:pt x="457" y="503"/>
                  </a:cubicBezTo>
                  <a:cubicBezTo>
                    <a:pt x="457" y="480"/>
                    <a:pt x="457" y="480"/>
                    <a:pt x="457" y="480"/>
                  </a:cubicBezTo>
                  <a:cubicBezTo>
                    <a:pt x="434" y="457"/>
                    <a:pt x="412" y="411"/>
                    <a:pt x="389" y="389"/>
                  </a:cubicBezTo>
                  <a:cubicBezTo>
                    <a:pt x="389" y="366"/>
                    <a:pt x="389" y="366"/>
                    <a:pt x="389" y="366"/>
                  </a:cubicBezTo>
                  <a:cubicBezTo>
                    <a:pt x="320" y="274"/>
                    <a:pt x="252" y="160"/>
                    <a:pt x="183" y="46"/>
                  </a:cubicBezTo>
                  <a:cubicBezTo>
                    <a:pt x="160" y="1"/>
                    <a:pt x="138" y="1"/>
                    <a:pt x="115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5"/>
            <p:cNvSpPr/>
            <p:nvPr/>
          </p:nvSpPr>
          <p:spPr>
            <a:xfrm>
              <a:off x="6872850" y="998075"/>
              <a:ext cx="138700" cy="168650"/>
            </a:xfrm>
            <a:custGeom>
              <a:avLst/>
              <a:gdLst/>
              <a:ahLst/>
              <a:cxnLst/>
              <a:rect l="l" t="t" r="r" b="b"/>
              <a:pathLst>
                <a:path w="5548" h="6746" extrusionOk="0">
                  <a:moveTo>
                    <a:pt x="115" y="1"/>
                  </a:moveTo>
                  <a:cubicBezTo>
                    <a:pt x="92" y="1"/>
                    <a:pt x="69" y="1"/>
                    <a:pt x="46" y="24"/>
                  </a:cubicBezTo>
                  <a:cubicBezTo>
                    <a:pt x="1" y="47"/>
                    <a:pt x="1" y="115"/>
                    <a:pt x="24" y="161"/>
                  </a:cubicBezTo>
                  <a:cubicBezTo>
                    <a:pt x="92" y="275"/>
                    <a:pt x="161" y="366"/>
                    <a:pt x="229" y="480"/>
                  </a:cubicBezTo>
                  <a:cubicBezTo>
                    <a:pt x="252" y="526"/>
                    <a:pt x="275" y="549"/>
                    <a:pt x="298" y="594"/>
                  </a:cubicBezTo>
                  <a:cubicBezTo>
                    <a:pt x="366" y="708"/>
                    <a:pt x="435" y="823"/>
                    <a:pt x="526" y="960"/>
                  </a:cubicBezTo>
                  <a:cubicBezTo>
                    <a:pt x="526" y="960"/>
                    <a:pt x="549" y="982"/>
                    <a:pt x="549" y="1005"/>
                  </a:cubicBezTo>
                  <a:cubicBezTo>
                    <a:pt x="571" y="1051"/>
                    <a:pt x="617" y="1074"/>
                    <a:pt x="640" y="1119"/>
                  </a:cubicBezTo>
                  <a:lnTo>
                    <a:pt x="640" y="1142"/>
                  </a:lnTo>
                  <a:cubicBezTo>
                    <a:pt x="663" y="1142"/>
                    <a:pt x="663" y="1165"/>
                    <a:pt x="663" y="1165"/>
                  </a:cubicBezTo>
                  <a:cubicBezTo>
                    <a:pt x="731" y="1279"/>
                    <a:pt x="823" y="1416"/>
                    <a:pt x="914" y="1530"/>
                  </a:cubicBezTo>
                  <a:cubicBezTo>
                    <a:pt x="914" y="1553"/>
                    <a:pt x="914" y="1553"/>
                    <a:pt x="937" y="1553"/>
                  </a:cubicBezTo>
                  <a:lnTo>
                    <a:pt x="960" y="1599"/>
                  </a:lnTo>
                  <a:cubicBezTo>
                    <a:pt x="960" y="1599"/>
                    <a:pt x="960" y="1599"/>
                    <a:pt x="960" y="1621"/>
                  </a:cubicBezTo>
                  <a:cubicBezTo>
                    <a:pt x="982" y="1644"/>
                    <a:pt x="1005" y="1690"/>
                    <a:pt x="1028" y="1713"/>
                  </a:cubicBezTo>
                  <a:cubicBezTo>
                    <a:pt x="1028" y="1713"/>
                    <a:pt x="1051" y="1713"/>
                    <a:pt x="1051" y="1736"/>
                  </a:cubicBezTo>
                  <a:cubicBezTo>
                    <a:pt x="1051" y="1736"/>
                    <a:pt x="1051" y="1736"/>
                    <a:pt x="1051" y="1758"/>
                  </a:cubicBezTo>
                  <a:lnTo>
                    <a:pt x="1074" y="1758"/>
                  </a:lnTo>
                  <a:cubicBezTo>
                    <a:pt x="1165" y="1895"/>
                    <a:pt x="1256" y="2032"/>
                    <a:pt x="1370" y="2192"/>
                  </a:cubicBezTo>
                  <a:cubicBezTo>
                    <a:pt x="1370" y="2192"/>
                    <a:pt x="1370" y="2215"/>
                    <a:pt x="1393" y="2215"/>
                  </a:cubicBezTo>
                  <a:cubicBezTo>
                    <a:pt x="1393" y="2238"/>
                    <a:pt x="1416" y="2261"/>
                    <a:pt x="1439" y="2283"/>
                  </a:cubicBezTo>
                  <a:cubicBezTo>
                    <a:pt x="1439" y="2283"/>
                    <a:pt x="1439" y="2306"/>
                    <a:pt x="1439" y="2306"/>
                  </a:cubicBezTo>
                  <a:cubicBezTo>
                    <a:pt x="1553" y="2443"/>
                    <a:pt x="1667" y="2603"/>
                    <a:pt x="1804" y="2763"/>
                  </a:cubicBezTo>
                  <a:cubicBezTo>
                    <a:pt x="1873" y="2854"/>
                    <a:pt x="1918" y="2923"/>
                    <a:pt x="1987" y="3014"/>
                  </a:cubicBezTo>
                  <a:cubicBezTo>
                    <a:pt x="2032" y="3059"/>
                    <a:pt x="2055" y="3105"/>
                    <a:pt x="2078" y="3151"/>
                  </a:cubicBezTo>
                  <a:cubicBezTo>
                    <a:pt x="2101" y="3151"/>
                    <a:pt x="2101" y="3151"/>
                    <a:pt x="2101" y="3174"/>
                  </a:cubicBezTo>
                  <a:cubicBezTo>
                    <a:pt x="2146" y="3219"/>
                    <a:pt x="2192" y="3265"/>
                    <a:pt x="2215" y="3311"/>
                  </a:cubicBezTo>
                  <a:cubicBezTo>
                    <a:pt x="2238" y="3311"/>
                    <a:pt x="2238" y="3333"/>
                    <a:pt x="2238" y="3333"/>
                  </a:cubicBezTo>
                  <a:cubicBezTo>
                    <a:pt x="2238" y="3333"/>
                    <a:pt x="2261" y="3356"/>
                    <a:pt x="2261" y="3379"/>
                  </a:cubicBezTo>
                  <a:cubicBezTo>
                    <a:pt x="2283" y="3379"/>
                    <a:pt x="2283" y="3402"/>
                    <a:pt x="2306" y="3425"/>
                  </a:cubicBezTo>
                  <a:cubicBezTo>
                    <a:pt x="2329" y="3448"/>
                    <a:pt x="2352" y="3470"/>
                    <a:pt x="2375" y="3493"/>
                  </a:cubicBezTo>
                  <a:cubicBezTo>
                    <a:pt x="2489" y="3653"/>
                    <a:pt x="2626" y="3813"/>
                    <a:pt x="2740" y="3950"/>
                  </a:cubicBezTo>
                  <a:cubicBezTo>
                    <a:pt x="2900" y="4132"/>
                    <a:pt x="3037" y="4315"/>
                    <a:pt x="3196" y="4497"/>
                  </a:cubicBezTo>
                  <a:lnTo>
                    <a:pt x="3219" y="4497"/>
                  </a:lnTo>
                  <a:cubicBezTo>
                    <a:pt x="3516" y="4840"/>
                    <a:pt x="3835" y="5182"/>
                    <a:pt x="4155" y="5525"/>
                  </a:cubicBezTo>
                  <a:cubicBezTo>
                    <a:pt x="4315" y="5684"/>
                    <a:pt x="4475" y="5844"/>
                    <a:pt x="4612" y="6004"/>
                  </a:cubicBezTo>
                  <a:lnTo>
                    <a:pt x="4634" y="6004"/>
                  </a:lnTo>
                  <a:cubicBezTo>
                    <a:pt x="4657" y="6050"/>
                    <a:pt x="4680" y="6072"/>
                    <a:pt x="4726" y="6095"/>
                  </a:cubicBezTo>
                  <a:cubicBezTo>
                    <a:pt x="4749" y="6118"/>
                    <a:pt x="4749" y="6141"/>
                    <a:pt x="4771" y="6141"/>
                  </a:cubicBezTo>
                  <a:cubicBezTo>
                    <a:pt x="4885" y="6255"/>
                    <a:pt x="4977" y="6346"/>
                    <a:pt x="5091" y="6460"/>
                  </a:cubicBezTo>
                  <a:cubicBezTo>
                    <a:pt x="5114" y="6460"/>
                    <a:pt x="5114" y="6483"/>
                    <a:pt x="5137" y="6483"/>
                  </a:cubicBezTo>
                  <a:cubicBezTo>
                    <a:pt x="5159" y="6506"/>
                    <a:pt x="5182" y="6529"/>
                    <a:pt x="5182" y="6552"/>
                  </a:cubicBezTo>
                  <a:lnTo>
                    <a:pt x="5205" y="6552"/>
                  </a:lnTo>
                  <a:cubicBezTo>
                    <a:pt x="5228" y="6575"/>
                    <a:pt x="5228" y="6575"/>
                    <a:pt x="5251" y="6597"/>
                  </a:cubicBezTo>
                  <a:cubicBezTo>
                    <a:pt x="5251" y="6597"/>
                    <a:pt x="5251" y="6597"/>
                    <a:pt x="5251" y="6620"/>
                  </a:cubicBezTo>
                  <a:lnTo>
                    <a:pt x="5273" y="6620"/>
                  </a:lnTo>
                  <a:cubicBezTo>
                    <a:pt x="5296" y="6643"/>
                    <a:pt x="5296" y="6643"/>
                    <a:pt x="5296" y="6643"/>
                  </a:cubicBezTo>
                  <a:cubicBezTo>
                    <a:pt x="5296" y="6643"/>
                    <a:pt x="5296" y="6643"/>
                    <a:pt x="5319" y="6666"/>
                  </a:cubicBezTo>
                  <a:cubicBezTo>
                    <a:pt x="5342" y="6689"/>
                    <a:pt x="5365" y="6712"/>
                    <a:pt x="5388" y="6712"/>
                  </a:cubicBezTo>
                  <a:cubicBezTo>
                    <a:pt x="5399" y="6734"/>
                    <a:pt x="5422" y="6746"/>
                    <a:pt x="5448" y="6746"/>
                  </a:cubicBezTo>
                  <a:cubicBezTo>
                    <a:pt x="5473" y="6746"/>
                    <a:pt x="5502" y="6734"/>
                    <a:pt x="5525" y="6712"/>
                  </a:cubicBezTo>
                  <a:cubicBezTo>
                    <a:pt x="5547" y="6666"/>
                    <a:pt x="5547" y="6597"/>
                    <a:pt x="5502" y="6575"/>
                  </a:cubicBezTo>
                  <a:cubicBezTo>
                    <a:pt x="5479" y="6552"/>
                    <a:pt x="5479" y="6552"/>
                    <a:pt x="5456" y="6529"/>
                  </a:cubicBezTo>
                  <a:cubicBezTo>
                    <a:pt x="5456" y="6506"/>
                    <a:pt x="5433" y="6506"/>
                    <a:pt x="5433" y="6506"/>
                  </a:cubicBezTo>
                  <a:cubicBezTo>
                    <a:pt x="5433" y="6506"/>
                    <a:pt x="5410" y="6483"/>
                    <a:pt x="5410" y="6483"/>
                  </a:cubicBezTo>
                  <a:lnTo>
                    <a:pt x="5319" y="6392"/>
                  </a:lnTo>
                  <a:cubicBezTo>
                    <a:pt x="5319" y="6392"/>
                    <a:pt x="5296" y="6392"/>
                    <a:pt x="5296" y="6369"/>
                  </a:cubicBezTo>
                  <a:cubicBezTo>
                    <a:pt x="5296" y="6369"/>
                    <a:pt x="5273" y="6369"/>
                    <a:pt x="5273" y="6346"/>
                  </a:cubicBezTo>
                  <a:cubicBezTo>
                    <a:pt x="5159" y="6255"/>
                    <a:pt x="5045" y="6141"/>
                    <a:pt x="4908" y="6027"/>
                  </a:cubicBezTo>
                  <a:cubicBezTo>
                    <a:pt x="4908" y="6004"/>
                    <a:pt x="4908" y="6004"/>
                    <a:pt x="4908" y="6004"/>
                  </a:cubicBezTo>
                  <a:lnTo>
                    <a:pt x="4885" y="6004"/>
                  </a:lnTo>
                  <a:cubicBezTo>
                    <a:pt x="4885" y="6004"/>
                    <a:pt x="4885" y="6004"/>
                    <a:pt x="4885" y="5981"/>
                  </a:cubicBezTo>
                  <a:lnTo>
                    <a:pt x="4749" y="5867"/>
                  </a:lnTo>
                  <a:cubicBezTo>
                    <a:pt x="4589" y="5707"/>
                    <a:pt x="4429" y="5547"/>
                    <a:pt x="4269" y="5388"/>
                  </a:cubicBezTo>
                  <a:cubicBezTo>
                    <a:pt x="4269" y="5388"/>
                    <a:pt x="4269" y="5388"/>
                    <a:pt x="4269" y="5365"/>
                  </a:cubicBezTo>
                  <a:cubicBezTo>
                    <a:pt x="4018" y="5114"/>
                    <a:pt x="3767" y="4840"/>
                    <a:pt x="3516" y="4543"/>
                  </a:cubicBezTo>
                  <a:cubicBezTo>
                    <a:pt x="3447" y="4497"/>
                    <a:pt x="3402" y="4429"/>
                    <a:pt x="3333" y="4361"/>
                  </a:cubicBezTo>
                  <a:cubicBezTo>
                    <a:pt x="3333" y="4361"/>
                    <a:pt x="3333" y="4338"/>
                    <a:pt x="3333" y="4338"/>
                  </a:cubicBezTo>
                  <a:cubicBezTo>
                    <a:pt x="3196" y="4201"/>
                    <a:pt x="3059" y="4041"/>
                    <a:pt x="2945" y="3881"/>
                  </a:cubicBezTo>
                  <a:cubicBezTo>
                    <a:pt x="2808" y="3721"/>
                    <a:pt x="2694" y="3584"/>
                    <a:pt x="2557" y="3425"/>
                  </a:cubicBezTo>
                  <a:cubicBezTo>
                    <a:pt x="2512" y="3379"/>
                    <a:pt x="2466" y="3311"/>
                    <a:pt x="2443" y="3265"/>
                  </a:cubicBezTo>
                  <a:lnTo>
                    <a:pt x="2420" y="3265"/>
                  </a:lnTo>
                  <a:cubicBezTo>
                    <a:pt x="2420" y="3242"/>
                    <a:pt x="2398" y="3242"/>
                    <a:pt x="2398" y="3219"/>
                  </a:cubicBezTo>
                  <a:cubicBezTo>
                    <a:pt x="2352" y="3151"/>
                    <a:pt x="2306" y="3105"/>
                    <a:pt x="2261" y="3059"/>
                  </a:cubicBezTo>
                  <a:cubicBezTo>
                    <a:pt x="2261" y="3037"/>
                    <a:pt x="2261" y="3037"/>
                    <a:pt x="2238" y="3037"/>
                  </a:cubicBezTo>
                  <a:cubicBezTo>
                    <a:pt x="2215" y="2991"/>
                    <a:pt x="2192" y="2968"/>
                    <a:pt x="2169" y="2923"/>
                  </a:cubicBezTo>
                  <a:cubicBezTo>
                    <a:pt x="2101" y="2831"/>
                    <a:pt x="2032" y="2740"/>
                    <a:pt x="1964" y="2649"/>
                  </a:cubicBezTo>
                  <a:cubicBezTo>
                    <a:pt x="1850" y="2489"/>
                    <a:pt x="1713" y="2352"/>
                    <a:pt x="1599" y="2192"/>
                  </a:cubicBezTo>
                  <a:cubicBezTo>
                    <a:pt x="1599" y="2169"/>
                    <a:pt x="1599" y="2169"/>
                    <a:pt x="1576" y="2146"/>
                  </a:cubicBezTo>
                  <a:cubicBezTo>
                    <a:pt x="1576" y="2124"/>
                    <a:pt x="1553" y="2124"/>
                    <a:pt x="1553" y="2101"/>
                  </a:cubicBezTo>
                  <a:cubicBezTo>
                    <a:pt x="1530" y="2078"/>
                    <a:pt x="1530" y="2078"/>
                    <a:pt x="1530" y="2078"/>
                  </a:cubicBezTo>
                  <a:cubicBezTo>
                    <a:pt x="1416" y="1918"/>
                    <a:pt x="1325" y="1781"/>
                    <a:pt x="1211" y="1621"/>
                  </a:cubicBezTo>
                  <a:cubicBezTo>
                    <a:pt x="1211" y="1621"/>
                    <a:pt x="1188" y="1621"/>
                    <a:pt x="1188" y="1599"/>
                  </a:cubicBezTo>
                  <a:cubicBezTo>
                    <a:pt x="1165" y="1576"/>
                    <a:pt x="1165" y="1553"/>
                    <a:pt x="1142" y="1530"/>
                  </a:cubicBezTo>
                  <a:lnTo>
                    <a:pt x="1119" y="1507"/>
                  </a:lnTo>
                  <a:cubicBezTo>
                    <a:pt x="1119" y="1485"/>
                    <a:pt x="1096" y="1485"/>
                    <a:pt x="1096" y="1462"/>
                  </a:cubicBezTo>
                  <a:cubicBezTo>
                    <a:pt x="1005" y="1325"/>
                    <a:pt x="914" y="1188"/>
                    <a:pt x="823" y="1051"/>
                  </a:cubicBezTo>
                  <a:cubicBezTo>
                    <a:pt x="777" y="1005"/>
                    <a:pt x="754" y="960"/>
                    <a:pt x="731" y="891"/>
                  </a:cubicBezTo>
                  <a:cubicBezTo>
                    <a:pt x="708" y="891"/>
                    <a:pt x="686" y="868"/>
                    <a:pt x="686" y="845"/>
                  </a:cubicBezTo>
                  <a:cubicBezTo>
                    <a:pt x="594" y="708"/>
                    <a:pt x="503" y="572"/>
                    <a:pt x="435" y="435"/>
                  </a:cubicBezTo>
                  <a:cubicBezTo>
                    <a:pt x="412" y="412"/>
                    <a:pt x="389" y="389"/>
                    <a:pt x="389" y="389"/>
                  </a:cubicBezTo>
                  <a:cubicBezTo>
                    <a:pt x="389" y="389"/>
                    <a:pt x="389" y="366"/>
                    <a:pt x="389" y="366"/>
                  </a:cubicBezTo>
                  <a:cubicBezTo>
                    <a:pt x="320" y="275"/>
                    <a:pt x="252" y="161"/>
                    <a:pt x="183" y="47"/>
                  </a:cubicBezTo>
                  <a:cubicBezTo>
                    <a:pt x="161" y="24"/>
                    <a:pt x="138" y="1"/>
                    <a:pt x="115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5"/>
            <p:cNvSpPr/>
            <p:nvPr/>
          </p:nvSpPr>
          <p:spPr>
            <a:xfrm>
              <a:off x="7005825" y="890200"/>
              <a:ext cx="31400" cy="26650"/>
            </a:xfrm>
            <a:custGeom>
              <a:avLst/>
              <a:gdLst/>
              <a:ahLst/>
              <a:cxnLst/>
              <a:rect l="l" t="t" r="r" b="b"/>
              <a:pathLst>
                <a:path w="1256" h="1066" extrusionOk="0">
                  <a:moveTo>
                    <a:pt x="413" y="0"/>
                  </a:moveTo>
                  <a:cubicBezTo>
                    <a:pt x="312" y="0"/>
                    <a:pt x="222" y="31"/>
                    <a:pt x="160" y="93"/>
                  </a:cubicBezTo>
                  <a:cubicBezTo>
                    <a:pt x="0" y="276"/>
                    <a:pt x="69" y="595"/>
                    <a:pt x="343" y="846"/>
                  </a:cubicBezTo>
                  <a:cubicBezTo>
                    <a:pt x="495" y="985"/>
                    <a:pt x="682" y="1065"/>
                    <a:pt x="841" y="1065"/>
                  </a:cubicBezTo>
                  <a:cubicBezTo>
                    <a:pt x="943" y="1065"/>
                    <a:pt x="1033" y="1032"/>
                    <a:pt x="1096" y="961"/>
                  </a:cubicBezTo>
                  <a:cubicBezTo>
                    <a:pt x="1256" y="801"/>
                    <a:pt x="1187" y="458"/>
                    <a:pt x="913" y="230"/>
                  </a:cubicBezTo>
                  <a:cubicBezTo>
                    <a:pt x="760" y="77"/>
                    <a:pt x="572" y="0"/>
                    <a:pt x="413" y="0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5"/>
            <p:cNvSpPr/>
            <p:nvPr/>
          </p:nvSpPr>
          <p:spPr>
            <a:xfrm>
              <a:off x="7118225" y="1022875"/>
              <a:ext cx="31425" cy="26925"/>
            </a:xfrm>
            <a:custGeom>
              <a:avLst/>
              <a:gdLst/>
              <a:ahLst/>
              <a:cxnLst/>
              <a:rect l="l" t="t" r="r" b="b"/>
              <a:pathLst>
                <a:path w="1257" h="1077" extrusionOk="0">
                  <a:moveTo>
                    <a:pt x="416" y="0"/>
                  </a:moveTo>
                  <a:cubicBezTo>
                    <a:pt x="314" y="0"/>
                    <a:pt x="223" y="33"/>
                    <a:pt x="161" y="105"/>
                  </a:cubicBezTo>
                  <a:cubicBezTo>
                    <a:pt x="1" y="287"/>
                    <a:pt x="69" y="607"/>
                    <a:pt x="343" y="858"/>
                  </a:cubicBezTo>
                  <a:cubicBezTo>
                    <a:pt x="496" y="997"/>
                    <a:pt x="682" y="1076"/>
                    <a:pt x="841" y="1076"/>
                  </a:cubicBezTo>
                  <a:cubicBezTo>
                    <a:pt x="943" y="1076"/>
                    <a:pt x="1034" y="1043"/>
                    <a:pt x="1096" y="972"/>
                  </a:cubicBezTo>
                  <a:cubicBezTo>
                    <a:pt x="1256" y="812"/>
                    <a:pt x="1165" y="470"/>
                    <a:pt x="914" y="219"/>
                  </a:cubicBezTo>
                  <a:cubicBezTo>
                    <a:pt x="761" y="80"/>
                    <a:pt x="574" y="0"/>
                    <a:pt x="416" y="0"/>
                  </a:cubicBezTo>
                  <a:close/>
                </a:path>
              </a:pathLst>
            </a:custGeom>
            <a:solidFill>
              <a:srgbClr val="FF64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5"/>
            <p:cNvSpPr/>
            <p:nvPr/>
          </p:nvSpPr>
          <p:spPr>
            <a:xfrm>
              <a:off x="6909375" y="832600"/>
              <a:ext cx="317300" cy="304750"/>
            </a:xfrm>
            <a:custGeom>
              <a:avLst/>
              <a:gdLst/>
              <a:ahLst/>
              <a:cxnLst/>
              <a:rect l="l" t="t" r="r" b="b"/>
              <a:pathLst>
                <a:path w="12692" h="12190" extrusionOk="0">
                  <a:moveTo>
                    <a:pt x="8720" y="1"/>
                  </a:moveTo>
                  <a:cubicBezTo>
                    <a:pt x="8537" y="23"/>
                    <a:pt x="8378" y="23"/>
                    <a:pt x="8218" y="69"/>
                  </a:cubicBezTo>
                  <a:cubicBezTo>
                    <a:pt x="8058" y="92"/>
                    <a:pt x="7875" y="138"/>
                    <a:pt x="7693" y="206"/>
                  </a:cubicBezTo>
                  <a:cubicBezTo>
                    <a:pt x="7487" y="274"/>
                    <a:pt x="7328" y="320"/>
                    <a:pt x="7168" y="389"/>
                  </a:cubicBezTo>
                  <a:cubicBezTo>
                    <a:pt x="7077" y="411"/>
                    <a:pt x="7008" y="457"/>
                    <a:pt x="6917" y="480"/>
                  </a:cubicBezTo>
                  <a:cubicBezTo>
                    <a:pt x="6848" y="503"/>
                    <a:pt x="6780" y="548"/>
                    <a:pt x="6688" y="571"/>
                  </a:cubicBezTo>
                  <a:lnTo>
                    <a:pt x="6643" y="594"/>
                  </a:lnTo>
                  <a:lnTo>
                    <a:pt x="6163" y="822"/>
                  </a:lnTo>
                  <a:cubicBezTo>
                    <a:pt x="6072" y="845"/>
                    <a:pt x="6004" y="891"/>
                    <a:pt x="5935" y="936"/>
                  </a:cubicBezTo>
                  <a:cubicBezTo>
                    <a:pt x="5867" y="959"/>
                    <a:pt x="5798" y="1005"/>
                    <a:pt x="5730" y="1051"/>
                  </a:cubicBezTo>
                  <a:lnTo>
                    <a:pt x="5684" y="1051"/>
                  </a:lnTo>
                  <a:lnTo>
                    <a:pt x="5616" y="1119"/>
                  </a:lnTo>
                  <a:cubicBezTo>
                    <a:pt x="5479" y="1187"/>
                    <a:pt x="5342" y="1279"/>
                    <a:pt x="5205" y="1347"/>
                  </a:cubicBezTo>
                  <a:lnTo>
                    <a:pt x="5228" y="1347"/>
                  </a:lnTo>
                  <a:lnTo>
                    <a:pt x="5159" y="1370"/>
                  </a:lnTo>
                  <a:lnTo>
                    <a:pt x="5114" y="1393"/>
                  </a:lnTo>
                  <a:lnTo>
                    <a:pt x="5114" y="1416"/>
                  </a:lnTo>
                  <a:lnTo>
                    <a:pt x="5091" y="1416"/>
                  </a:lnTo>
                  <a:lnTo>
                    <a:pt x="5068" y="1439"/>
                  </a:lnTo>
                  <a:cubicBezTo>
                    <a:pt x="4931" y="1530"/>
                    <a:pt x="4771" y="1621"/>
                    <a:pt x="4634" y="1712"/>
                  </a:cubicBezTo>
                  <a:cubicBezTo>
                    <a:pt x="4497" y="1804"/>
                    <a:pt x="4337" y="1918"/>
                    <a:pt x="4201" y="2009"/>
                  </a:cubicBezTo>
                  <a:cubicBezTo>
                    <a:pt x="4109" y="2100"/>
                    <a:pt x="3995" y="2169"/>
                    <a:pt x="3904" y="2260"/>
                  </a:cubicBezTo>
                  <a:lnTo>
                    <a:pt x="3790" y="2329"/>
                  </a:lnTo>
                  <a:cubicBezTo>
                    <a:pt x="3653" y="2443"/>
                    <a:pt x="3516" y="2557"/>
                    <a:pt x="3356" y="2671"/>
                  </a:cubicBezTo>
                  <a:cubicBezTo>
                    <a:pt x="3219" y="2762"/>
                    <a:pt x="3105" y="2854"/>
                    <a:pt x="2968" y="2968"/>
                  </a:cubicBezTo>
                  <a:lnTo>
                    <a:pt x="2922" y="2991"/>
                  </a:lnTo>
                  <a:cubicBezTo>
                    <a:pt x="2854" y="3059"/>
                    <a:pt x="2785" y="3105"/>
                    <a:pt x="2717" y="3150"/>
                  </a:cubicBezTo>
                  <a:cubicBezTo>
                    <a:pt x="2648" y="3196"/>
                    <a:pt x="2603" y="3242"/>
                    <a:pt x="2557" y="3287"/>
                  </a:cubicBezTo>
                  <a:lnTo>
                    <a:pt x="2489" y="3333"/>
                  </a:lnTo>
                  <a:cubicBezTo>
                    <a:pt x="2443" y="3379"/>
                    <a:pt x="2374" y="3424"/>
                    <a:pt x="2329" y="3470"/>
                  </a:cubicBezTo>
                  <a:lnTo>
                    <a:pt x="2283" y="3538"/>
                  </a:lnTo>
                  <a:lnTo>
                    <a:pt x="2169" y="3607"/>
                  </a:lnTo>
                  <a:lnTo>
                    <a:pt x="2078" y="3698"/>
                  </a:lnTo>
                  <a:cubicBezTo>
                    <a:pt x="2032" y="3744"/>
                    <a:pt x="1986" y="3767"/>
                    <a:pt x="1941" y="3812"/>
                  </a:cubicBezTo>
                  <a:lnTo>
                    <a:pt x="1872" y="3881"/>
                  </a:lnTo>
                  <a:cubicBezTo>
                    <a:pt x="1804" y="3927"/>
                    <a:pt x="1735" y="3995"/>
                    <a:pt x="1667" y="4041"/>
                  </a:cubicBezTo>
                  <a:cubicBezTo>
                    <a:pt x="1598" y="4086"/>
                    <a:pt x="1530" y="4155"/>
                    <a:pt x="1461" y="4200"/>
                  </a:cubicBezTo>
                  <a:cubicBezTo>
                    <a:pt x="1393" y="4246"/>
                    <a:pt x="1325" y="4315"/>
                    <a:pt x="1256" y="4360"/>
                  </a:cubicBezTo>
                  <a:cubicBezTo>
                    <a:pt x="1142" y="4451"/>
                    <a:pt x="1051" y="4543"/>
                    <a:pt x="959" y="4634"/>
                  </a:cubicBezTo>
                  <a:lnTo>
                    <a:pt x="868" y="4703"/>
                  </a:lnTo>
                  <a:cubicBezTo>
                    <a:pt x="800" y="4771"/>
                    <a:pt x="731" y="4817"/>
                    <a:pt x="663" y="4885"/>
                  </a:cubicBezTo>
                  <a:cubicBezTo>
                    <a:pt x="594" y="4931"/>
                    <a:pt x="526" y="4999"/>
                    <a:pt x="457" y="5045"/>
                  </a:cubicBezTo>
                  <a:cubicBezTo>
                    <a:pt x="366" y="5136"/>
                    <a:pt x="275" y="5205"/>
                    <a:pt x="183" y="5296"/>
                  </a:cubicBezTo>
                  <a:lnTo>
                    <a:pt x="138" y="5319"/>
                  </a:lnTo>
                  <a:lnTo>
                    <a:pt x="115" y="5319"/>
                  </a:lnTo>
                  <a:cubicBezTo>
                    <a:pt x="69" y="5342"/>
                    <a:pt x="46" y="5387"/>
                    <a:pt x="23" y="5433"/>
                  </a:cubicBezTo>
                  <a:cubicBezTo>
                    <a:pt x="1" y="5479"/>
                    <a:pt x="1" y="5524"/>
                    <a:pt x="1" y="5570"/>
                  </a:cubicBezTo>
                  <a:cubicBezTo>
                    <a:pt x="23" y="5593"/>
                    <a:pt x="23" y="5593"/>
                    <a:pt x="23" y="5616"/>
                  </a:cubicBezTo>
                  <a:cubicBezTo>
                    <a:pt x="23" y="5616"/>
                    <a:pt x="46" y="5616"/>
                    <a:pt x="69" y="5638"/>
                  </a:cubicBezTo>
                  <a:cubicBezTo>
                    <a:pt x="115" y="5707"/>
                    <a:pt x="160" y="5753"/>
                    <a:pt x="229" y="5844"/>
                  </a:cubicBezTo>
                  <a:cubicBezTo>
                    <a:pt x="252" y="5889"/>
                    <a:pt x="252" y="5912"/>
                    <a:pt x="275" y="5958"/>
                  </a:cubicBezTo>
                  <a:lnTo>
                    <a:pt x="297" y="5981"/>
                  </a:lnTo>
                  <a:lnTo>
                    <a:pt x="297" y="6004"/>
                  </a:lnTo>
                  <a:lnTo>
                    <a:pt x="343" y="6049"/>
                  </a:lnTo>
                  <a:cubicBezTo>
                    <a:pt x="366" y="6095"/>
                    <a:pt x="389" y="6141"/>
                    <a:pt x="412" y="6186"/>
                  </a:cubicBezTo>
                  <a:lnTo>
                    <a:pt x="434" y="6209"/>
                  </a:lnTo>
                  <a:lnTo>
                    <a:pt x="457" y="6255"/>
                  </a:lnTo>
                  <a:cubicBezTo>
                    <a:pt x="480" y="6323"/>
                    <a:pt x="526" y="6392"/>
                    <a:pt x="571" y="6460"/>
                  </a:cubicBezTo>
                  <a:cubicBezTo>
                    <a:pt x="617" y="6551"/>
                    <a:pt x="685" y="6620"/>
                    <a:pt x="731" y="6711"/>
                  </a:cubicBezTo>
                  <a:lnTo>
                    <a:pt x="754" y="6734"/>
                  </a:lnTo>
                  <a:cubicBezTo>
                    <a:pt x="822" y="6802"/>
                    <a:pt x="868" y="6871"/>
                    <a:pt x="914" y="6939"/>
                  </a:cubicBezTo>
                  <a:cubicBezTo>
                    <a:pt x="959" y="6985"/>
                    <a:pt x="982" y="7031"/>
                    <a:pt x="1028" y="7076"/>
                  </a:cubicBezTo>
                  <a:lnTo>
                    <a:pt x="1073" y="7168"/>
                  </a:lnTo>
                  <a:cubicBezTo>
                    <a:pt x="1096" y="7213"/>
                    <a:pt x="1142" y="7259"/>
                    <a:pt x="1165" y="7282"/>
                  </a:cubicBezTo>
                  <a:lnTo>
                    <a:pt x="1233" y="7373"/>
                  </a:lnTo>
                  <a:cubicBezTo>
                    <a:pt x="1256" y="7419"/>
                    <a:pt x="1302" y="7464"/>
                    <a:pt x="1325" y="7510"/>
                  </a:cubicBezTo>
                  <a:cubicBezTo>
                    <a:pt x="1347" y="7533"/>
                    <a:pt x="1370" y="7579"/>
                    <a:pt x="1393" y="7624"/>
                  </a:cubicBezTo>
                  <a:cubicBezTo>
                    <a:pt x="1439" y="7647"/>
                    <a:pt x="1461" y="7693"/>
                    <a:pt x="1484" y="7738"/>
                  </a:cubicBezTo>
                  <a:cubicBezTo>
                    <a:pt x="1507" y="7761"/>
                    <a:pt x="1553" y="7807"/>
                    <a:pt x="1576" y="7852"/>
                  </a:cubicBezTo>
                  <a:cubicBezTo>
                    <a:pt x="1598" y="7875"/>
                    <a:pt x="1621" y="7921"/>
                    <a:pt x="1644" y="7944"/>
                  </a:cubicBezTo>
                  <a:cubicBezTo>
                    <a:pt x="1690" y="7967"/>
                    <a:pt x="1713" y="7989"/>
                    <a:pt x="1735" y="8012"/>
                  </a:cubicBezTo>
                  <a:lnTo>
                    <a:pt x="1850" y="8172"/>
                  </a:lnTo>
                  <a:lnTo>
                    <a:pt x="1872" y="8218"/>
                  </a:lnTo>
                  <a:lnTo>
                    <a:pt x="1895" y="8263"/>
                  </a:lnTo>
                  <a:cubicBezTo>
                    <a:pt x="1986" y="8377"/>
                    <a:pt x="2055" y="8514"/>
                    <a:pt x="2146" y="8629"/>
                  </a:cubicBezTo>
                  <a:lnTo>
                    <a:pt x="2169" y="8674"/>
                  </a:lnTo>
                  <a:cubicBezTo>
                    <a:pt x="2192" y="8697"/>
                    <a:pt x="2192" y="8697"/>
                    <a:pt x="2215" y="8720"/>
                  </a:cubicBezTo>
                  <a:lnTo>
                    <a:pt x="2215" y="8697"/>
                  </a:lnTo>
                  <a:cubicBezTo>
                    <a:pt x="2238" y="8743"/>
                    <a:pt x="2260" y="8765"/>
                    <a:pt x="2283" y="8788"/>
                  </a:cubicBezTo>
                  <a:cubicBezTo>
                    <a:pt x="2306" y="8834"/>
                    <a:pt x="2329" y="8857"/>
                    <a:pt x="2352" y="8880"/>
                  </a:cubicBezTo>
                  <a:cubicBezTo>
                    <a:pt x="2420" y="8948"/>
                    <a:pt x="2466" y="9017"/>
                    <a:pt x="2534" y="9108"/>
                  </a:cubicBezTo>
                  <a:cubicBezTo>
                    <a:pt x="2580" y="9176"/>
                    <a:pt x="2648" y="9245"/>
                    <a:pt x="2717" y="9313"/>
                  </a:cubicBezTo>
                  <a:lnTo>
                    <a:pt x="2763" y="9359"/>
                  </a:lnTo>
                  <a:cubicBezTo>
                    <a:pt x="2808" y="9405"/>
                    <a:pt x="2854" y="9473"/>
                    <a:pt x="2877" y="9519"/>
                  </a:cubicBezTo>
                  <a:cubicBezTo>
                    <a:pt x="2945" y="9587"/>
                    <a:pt x="2991" y="9656"/>
                    <a:pt x="3059" y="9724"/>
                  </a:cubicBezTo>
                  <a:cubicBezTo>
                    <a:pt x="3128" y="9793"/>
                    <a:pt x="3196" y="9861"/>
                    <a:pt x="3265" y="9930"/>
                  </a:cubicBezTo>
                  <a:cubicBezTo>
                    <a:pt x="3310" y="9998"/>
                    <a:pt x="3356" y="10067"/>
                    <a:pt x="3424" y="10135"/>
                  </a:cubicBezTo>
                  <a:cubicBezTo>
                    <a:pt x="3424" y="10158"/>
                    <a:pt x="3447" y="10158"/>
                    <a:pt x="3447" y="10181"/>
                  </a:cubicBezTo>
                  <a:cubicBezTo>
                    <a:pt x="3493" y="10226"/>
                    <a:pt x="3516" y="10249"/>
                    <a:pt x="3561" y="10295"/>
                  </a:cubicBezTo>
                  <a:lnTo>
                    <a:pt x="3721" y="10477"/>
                  </a:lnTo>
                  <a:lnTo>
                    <a:pt x="3767" y="10523"/>
                  </a:lnTo>
                  <a:cubicBezTo>
                    <a:pt x="3835" y="10591"/>
                    <a:pt x="3904" y="10660"/>
                    <a:pt x="3972" y="10751"/>
                  </a:cubicBezTo>
                  <a:lnTo>
                    <a:pt x="4041" y="10797"/>
                  </a:lnTo>
                  <a:lnTo>
                    <a:pt x="4109" y="10865"/>
                  </a:lnTo>
                  <a:cubicBezTo>
                    <a:pt x="4132" y="10865"/>
                    <a:pt x="4155" y="10888"/>
                    <a:pt x="4178" y="10911"/>
                  </a:cubicBezTo>
                  <a:cubicBezTo>
                    <a:pt x="4246" y="11002"/>
                    <a:pt x="4337" y="11071"/>
                    <a:pt x="4383" y="11139"/>
                  </a:cubicBezTo>
                  <a:cubicBezTo>
                    <a:pt x="4452" y="11185"/>
                    <a:pt x="4520" y="11253"/>
                    <a:pt x="4589" y="11322"/>
                  </a:cubicBezTo>
                  <a:cubicBezTo>
                    <a:pt x="4703" y="11436"/>
                    <a:pt x="4840" y="11550"/>
                    <a:pt x="4954" y="11641"/>
                  </a:cubicBezTo>
                  <a:lnTo>
                    <a:pt x="5022" y="11710"/>
                  </a:lnTo>
                  <a:cubicBezTo>
                    <a:pt x="5114" y="11778"/>
                    <a:pt x="5228" y="11870"/>
                    <a:pt x="5319" y="11961"/>
                  </a:cubicBezTo>
                  <a:cubicBezTo>
                    <a:pt x="5365" y="12007"/>
                    <a:pt x="5410" y="12052"/>
                    <a:pt x="5433" y="12098"/>
                  </a:cubicBezTo>
                  <a:cubicBezTo>
                    <a:pt x="5456" y="12121"/>
                    <a:pt x="5479" y="12144"/>
                    <a:pt x="5479" y="12189"/>
                  </a:cubicBezTo>
                  <a:cubicBezTo>
                    <a:pt x="5547" y="12189"/>
                    <a:pt x="5593" y="12144"/>
                    <a:pt x="5616" y="12098"/>
                  </a:cubicBezTo>
                  <a:cubicBezTo>
                    <a:pt x="5639" y="12098"/>
                    <a:pt x="5639" y="12098"/>
                    <a:pt x="5661" y="12075"/>
                  </a:cubicBezTo>
                  <a:cubicBezTo>
                    <a:pt x="5684" y="12052"/>
                    <a:pt x="5730" y="12029"/>
                    <a:pt x="5753" y="12007"/>
                  </a:cubicBezTo>
                  <a:lnTo>
                    <a:pt x="5798" y="11961"/>
                  </a:lnTo>
                  <a:lnTo>
                    <a:pt x="5844" y="11915"/>
                  </a:lnTo>
                  <a:lnTo>
                    <a:pt x="5958" y="11824"/>
                  </a:lnTo>
                  <a:lnTo>
                    <a:pt x="6027" y="11778"/>
                  </a:lnTo>
                  <a:cubicBezTo>
                    <a:pt x="6141" y="11710"/>
                    <a:pt x="6232" y="11619"/>
                    <a:pt x="6323" y="11550"/>
                  </a:cubicBezTo>
                  <a:lnTo>
                    <a:pt x="6460" y="11459"/>
                  </a:lnTo>
                  <a:cubicBezTo>
                    <a:pt x="6529" y="11390"/>
                    <a:pt x="6597" y="11322"/>
                    <a:pt x="6688" y="11253"/>
                  </a:cubicBezTo>
                  <a:cubicBezTo>
                    <a:pt x="6825" y="11139"/>
                    <a:pt x="6962" y="11048"/>
                    <a:pt x="7077" y="10934"/>
                  </a:cubicBezTo>
                  <a:cubicBezTo>
                    <a:pt x="7122" y="10888"/>
                    <a:pt x="7168" y="10865"/>
                    <a:pt x="7213" y="10843"/>
                  </a:cubicBezTo>
                  <a:lnTo>
                    <a:pt x="7305" y="10751"/>
                  </a:lnTo>
                  <a:cubicBezTo>
                    <a:pt x="7373" y="10706"/>
                    <a:pt x="7442" y="10637"/>
                    <a:pt x="7510" y="10591"/>
                  </a:cubicBezTo>
                  <a:cubicBezTo>
                    <a:pt x="7556" y="10569"/>
                    <a:pt x="7601" y="10523"/>
                    <a:pt x="7624" y="10500"/>
                  </a:cubicBezTo>
                  <a:lnTo>
                    <a:pt x="7716" y="10432"/>
                  </a:lnTo>
                  <a:cubicBezTo>
                    <a:pt x="7784" y="10386"/>
                    <a:pt x="7853" y="10318"/>
                    <a:pt x="7921" y="10272"/>
                  </a:cubicBezTo>
                  <a:cubicBezTo>
                    <a:pt x="7967" y="10226"/>
                    <a:pt x="8035" y="10181"/>
                    <a:pt x="8081" y="10135"/>
                  </a:cubicBezTo>
                  <a:cubicBezTo>
                    <a:pt x="8172" y="10089"/>
                    <a:pt x="8241" y="10021"/>
                    <a:pt x="8309" y="9952"/>
                  </a:cubicBezTo>
                  <a:cubicBezTo>
                    <a:pt x="8446" y="9838"/>
                    <a:pt x="8583" y="9724"/>
                    <a:pt x="8720" y="9610"/>
                  </a:cubicBezTo>
                  <a:lnTo>
                    <a:pt x="8834" y="9496"/>
                  </a:lnTo>
                  <a:cubicBezTo>
                    <a:pt x="8925" y="9427"/>
                    <a:pt x="9017" y="9336"/>
                    <a:pt x="9108" y="9245"/>
                  </a:cubicBezTo>
                  <a:cubicBezTo>
                    <a:pt x="9176" y="9199"/>
                    <a:pt x="9245" y="9153"/>
                    <a:pt x="9291" y="9085"/>
                  </a:cubicBezTo>
                  <a:cubicBezTo>
                    <a:pt x="9336" y="9062"/>
                    <a:pt x="9359" y="9039"/>
                    <a:pt x="9405" y="9017"/>
                  </a:cubicBezTo>
                  <a:cubicBezTo>
                    <a:pt x="9405" y="8994"/>
                    <a:pt x="9405" y="8994"/>
                    <a:pt x="9428" y="8971"/>
                  </a:cubicBezTo>
                  <a:cubicBezTo>
                    <a:pt x="9450" y="8948"/>
                    <a:pt x="9450" y="8925"/>
                    <a:pt x="9473" y="8880"/>
                  </a:cubicBezTo>
                  <a:cubicBezTo>
                    <a:pt x="9519" y="8857"/>
                    <a:pt x="9564" y="8811"/>
                    <a:pt x="9610" y="8765"/>
                  </a:cubicBezTo>
                  <a:cubicBezTo>
                    <a:pt x="9633" y="8743"/>
                    <a:pt x="9656" y="8720"/>
                    <a:pt x="9679" y="8697"/>
                  </a:cubicBezTo>
                  <a:lnTo>
                    <a:pt x="9724" y="8651"/>
                  </a:lnTo>
                  <a:lnTo>
                    <a:pt x="9793" y="8583"/>
                  </a:lnTo>
                  <a:cubicBezTo>
                    <a:pt x="9838" y="8560"/>
                    <a:pt x="9861" y="8537"/>
                    <a:pt x="9907" y="8492"/>
                  </a:cubicBezTo>
                  <a:cubicBezTo>
                    <a:pt x="10021" y="8377"/>
                    <a:pt x="10158" y="8263"/>
                    <a:pt x="10272" y="8126"/>
                  </a:cubicBezTo>
                  <a:lnTo>
                    <a:pt x="10318" y="8104"/>
                  </a:lnTo>
                  <a:lnTo>
                    <a:pt x="10318" y="8081"/>
                  </a:lnTo>
                  <a:lnTo>
                    <a:pt x="10386" y="8012"/>
                  </a:lnTo>
                  <a:lnTo>
                    <a:pt x="10363" y="8058"/>
                  </a:lnTo>
                  <a:cubicBezTo>
                    <a:pt x="10386" y="8012"/>
                    <a:pt x="10432" y="7967"/>
                    <a:pt x="10477" y="7921"/>
                  </a:cubicBezTo>
                  <a:lnTo>
                    <a:pt x="10569" y="7830"/>
                  </a:lnTo>
                  <a:lnTo>
                    <a:pt x="10706" y="7693"/>
                  </a:lnTo>
                  <a:cubicBezTo>
                    <a:pt x="10729" y="7670"/>
                    <a:pt x="10774" y="7624"/>
                    <a:pt x="10797" y="7579"/>
                  </a:cubicBezTo>
                  <a:cubicBezTo>
                    <a:pt x="10820" y="7556"/>
                    <a:pt x="10843" y="7533"/>
                    <a:pt x="10866" y="7510"/>
                  </a:cubicBezTo>
                  <a:lnTo>
                    <a:pt x="10934" y="7442"/>
                  </a:lnTo>
                  <a:cubicBezTo>
                    <a:pt x="10980" y="7396"/>
                    <a:pt x="11025" y="7350"/>
                    <a:pt x="11048" y="7305"/>
                  </a:cubicBezTo>
                  <a:lnTo>
                    <a:pt x="11094" y="7259"/>
                  </a:lnTo>
                  <a:cubicBezTo>
                    <a:pt x="11185" y="7145"/>
                    <a:pt x="11299" y="7008"/>
                    <a:pt x="11413" y="6871"/>
                  </a:cubicBezTo>
                  <a:cubicBezTo>
                    <a:pt x="11459" y="6802"/>
                    <a:pt x="11505" y="6734"/>
                    <a:pt x="11550" y="6666"/>
                  </a:cubicBezTo>
                  <a:lnTo>
                    <a:pt x="11573" y="6643"/>
                  </a:lnTo>
                  <a:cubicBezTo>
                    <a:pt x="11596" y="6597"/>
                    <a:pt x="11619" y="6574"/>
                    <a:pt x="11664" y="6529"/>
                  </a:cubicBezTo>
                  <a:lnTo>
                    <a:pt x="11733" y="6437"/>
                  </a:lnTo>
                  <a:lnTo>
                    <a:pt x="11801" y="6323"/>
                  </a:lnTo>
                  <a:cubicBezTo>
                    <a:pt x="11870" y="6232"/>
                    <a:pt x="11961" y="6118"/>
                    <a:pt x="12030" y="6004"/>
                  </a:cubicBezTo>
                  <a:cubicBezTo>
                    <a:pt x="12052" y="5981"/>
                    <a:pt x="12052" y="5935"/>
                    <a:pt x="12075" y="5912"/>
                  </a:cubicBezTo>
                  <a:cubicBezTo>
                    <a:pt x="12098" y="5867"/>
                    <a:pt x="12121" y="5844"/>
                    <a:pt x="12167" y="5821"/>
                  </a:cubicBezTo>
                  <a:cubicBezTo>
                    <a:pt x="12167" y="5821"/>
                    <a:pt x="12167" y="5798"/>
                    <a:pt x="12167" y="5798"/>
                  </a:cubicBezTo>
                  <a:lnTo>
                    <a:pt x="12235" y="5707"/>
                  </a:lnTo>
                  <a:lnTo>
                    <a:pt x="12281" y="5593"/>
                  </a:lnTo>
                  <a:cubicBezTo>
                    <a:pt x="12304" y="5593"/>
                    <a:pt x="12304" y="5570"/>
                    <a:pt x="12304" y="5570"/>
                  </a:cubicBezTo>
                  <a:cubicBezTo>
                    <a:pt x="12349" y="5501"/>
                    <a:pt x="12372" y="5456"/>
                    <a:pt x="12395" y="5387"/>
                  </a:cubicBezTo>
                  <a:cubicBezTo>
                    <a:pt x="12418" y="5342"/>
                    <a:pt x="12440" y="5296"/>
                    <a:pt x="12440" y="5250"/>
                  </a:cubicBezTo>
                  <a:lnTo>
                    <a:pt x="12463" y="5205"/>
                  </a:lnTo>
                  <a:cubicBezTo>
                    <a:pt x="12463" y="5159"/>
                    <a:pt x="12486" y="5113"/>
                    <a:pt x="12509" y="5068"/>
                  </a:cubicBezTo>
                  <a:cubicBezTo>
                    <a:pt x="12509" y="5045"/>
                    <a:pt x="12532" y="4999"/>
                    <a:pt x="12532" y="4954"/>
                  </a:cubicBezTo>
                  <a:cubicBezTo>
                    <a:pt x="12555" y="4885"/>
                    <a:pt x="12577" y="4817"/>
                    <a:pt x="12600" y="4748"/>
                  </a:cubicBezTo>
                  <a:lnTo>
                    <a:pt x="12600" y="4725"/>
                  </a:lnTo>
                  <a:cubicBezTo>
                    <a:pt x="12623" y="4611"/>
                    <a:pt x="12646" y="4497"/>
                    <a:pt x="12646" y="4383"/>
                  </a:cubicBezTo>
                  <a:lnTo>
                    <a:pt x="12646" y="4337"/>
                  </a:lnTo>
                  <a:lnTo>
                    <a:pt x="12669" y="4292"/>
                  </a:lnTo>
                  <a:cubicBezTo>
                    <a:pt x="12669" y="4200"/>
                    <a:pt x="12692" y="4086"/>
                    <a:pt x="12692" y="3972"/>
                  </a:cubicBezTo>
                  <a:lnTo>
                    <a:pt x="12692" y="3949"/>
                  </a:lnTo>
                  <a:lnTo>
                    <a:pt x="12669" y="3927"/>
                  </a:lnTo>
                  <a:lnTo>
                    <a:pt x="12669" y="3904"/>
                  </a:lnTo>
                  <a:lnTo>
                    <a:pt x="12669" y="3835"/>
                  </a:lnTo>
                  <a:cubicBezTo>
                    <a:pt x="12669" y="3790"/>
                    <a:pt x="12669" y="3767"/>
                    <a:pt x="12669" y="3721"/>
                  </a:cubicBezTo>
                  <a:cubicBezTo>
                    <a:pt x="12669" y="3698"/>
                    <a:pt x="12669" y="3653"/>
                    <a:pt x="12669" y="3630"/>
                  </a:cubicBezTo>
                  <a:cubicBezTo>
                    <a:pt x="12669" y="3599"/>
                    <a:pt x="12669" y="3578"/>
                    <a:pt x="12669" y="3561"/>
                  </a:cubicBezTo>
                  <a:cubicBezTo>
                    <a:pt x="12669" y="3447"/>
                    <a:pt x="12646" y="3356"/>
                    <a:pt x="12646" y="3219"/>
                  </a:cubicBezTo>
                  <a:cubicBezTo>
                    <a:pt x="12646" y="3173"/>
                    <a:pt x="12623" y="3105"/>
                    <a:pt x="12623" y="3059"/>
                  </a:cubicBezTo>
                  <a:cubicBezTo>
                    <a:pt x="12623" y="2991"/>
                    <a:pt x="12600" y="2945"/>
                    <a:pt x="12600" y="2899"/>
                  </a:cubicBezTo>
                  <a:lnTo>
                    <a:pt x="12577" y="2854"/>
                  </a:lnTo>
                  <a:cubicBezTo>
                    <a:pt x="12577" y="2808"/>
                    <a:pt x="12577" y="2785"/>
                    <a:pt x="12577" y="2762"/>
                  </a:cubicBezTo>
                  <a:cubicBezTo>
                    <a:pt x="12555" y="2740"/>
                    <a:pt x="12555" y="2740"/>
                    <a:pt x="12555" y="2740"/>
                  </a:cubicBezTo>
                  <a:cubicBezTo>
                    <a:pt x="12532" y="2717"/>
                    <a:pt x="12532" y="2694"/>
                    <a:pt x="12509" y="2671"/>
                  </a:cubicBezTo>
                  <a:cubicBezTo>
                    <a:pt x="12509" y="2648"/>
                    <a:pt x="12509" y="2648"/>
                    <a:pt x="12509" y="2625"/>
                  </a:cubicBezTo>
                  <a:lnTo>
                    <a:pt x="12509" y="2603"/>
                  </a:lnTo>
                  <a:cubicBezTo>
                    <a:pt x="12486" y="2534"/>
                    <a:pt x="12486" y="2489"/>
                    <a:pt x="12463" y="2443"/>
                  </a:cubicBezTo>
                  <a:cubicBezTo>
                    <a:pt x="12440" y="2397"/>
                    <a:pt x="12418" y="2329"/>
                    <a:pt x="12395" y="2283"/>
                  </a:cubicBezTo>
                  <a:cubicBezTo>
                    <a:pt x="12326" y="2123"/>
                    <a:pt x="12212" y="1964"/>
                    <a:pt x="12121" y="1827"/>
                  </a:cubicBezTo>
                  <a:cubicBezTo>
                    <a:pt x="12075" y="1735"/>
                    <a:pt x="12007" y="1644"/>
                    <a:pt x="11961" y="1576"/>
                  </a:cubicBezTo>
                  <a:cubicBezTo>
                    <a:pt x="11915" y="1507"/>
                    <a:pt x="11870" y="1439"/>
                    <a:pt x="11847" y="1393"/>
                  </a:cubicBezTo>
                  <a:cubicBezTo>
                    <a:pt x="11801" y="1370"/>
                    <a:pt x="11756" y="1324"/>
                    <a:pt x="11710" y="1279"/>
                  </a:cubicBezTo>
                  <a:cubicBezTo>
                    <a:pt x="11687" y="1256"/>
                    <a:pt x="11664" y="1256"/>
                    <a:pt x="11642" y="1233"/>
                  </a:cubicBezTo>
                  <a:cubicBezTo>
                    <a:pt x="11619" y="1210"/>
                    <a:pt x="11573" y="1187"/>
                    <a:pt x="11550" y="1165"/>
                  </a:cubicBezTo>
                  <a:cubicBezTo>
                    <a:pt x="11505" y="1119"/>
                    <a:pt x="11459" y="1073"/>
                    <a:pt x="11436" y="1028"/>
                  </a:cubicBezTo>
                  <a:cubicBezTo>
                    <a:pt x="11390" y="1005"/>
                    <a:pt x="11322" y="959"/>
                    <a:pt x="11276" y="936"/>
                  </a:cubicBezTo>
                  <a:lnTo>
                    <a:pt x="11231" y="891"/>
                  </a:lnTo>
                  <a:lnTo>
                    <a:pt x="11162" y="868"/>
                  </a:lnTo>
                  <a:cubicBezTo>
                    <a:pt x="11162" y="822"/>
                    <a:pt x="11162" y="799"/>
                    <a:pt x="11117" y="777"/>
                  </a:cubicBezTo>
                  <a:cubicBezTo>
                    <a:pt x="10980" y="685"/>
                    <a:pt x="10843" y="617"/>
                    <a:pt x="10706" y="526"/>
                  </a:cubicBezTo>
                  <a:cubicBezTo>
                    <a:pt x="10637" y="480"/>
                    <a:pt x="10546" y="434"/>
                    <a:pt x="10455" y="389"/>
                  </a:cubicBezTo>
                  <a:cubicBezTo>
                    <a:pt x="10386" y="366"/>
                    <a:pt x="10318" y="343"/>
                    <a:pt x="10249" y="297"/>
                  </a:cubicBezTo>
                  <a:lnTo>
                    <a:pt x="10204" y="297"/>
                  </a:lnTo>
                  <a:cubicBezTo>
                    <a:pt x="10044" y="229"/>
                    <a:pt x="9907" y="183"/>
                    <a:pt x="9770" y="160"/>
                  </a:cubicBezTo>
                  <a:cubicBezTo>
                    <a:pt x="9679" y="138"/>
                    <a:pt x="9587" y="115"/>
                    <a:pt x="9496" y="92"/>
                  </a:cubicBezTo>
                  <a:cubicBezTo>
                    <a:pt x="9405" y="69"/>
                    <a:pt x="9313" y="69"/>
                    <a:pt x="9222" y="46"/>
                  </a:cubicBezTo>
                  <a:cubicBezTo>
                    <a:pt x="9154" y="23"/>
                    <a:pt x="9062" y="23"/>
                    <a:pt x="8994" y="23"/>
                  </a:cubicBezTo>
                  <a:cubicBezTo>
                    <a:pt x="8925" y="1"/>
                    <a:pt x="8880" y="1"/>
                    <a:pt x="88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5"/>
            <p:cNvSpPr/>
            <p:nvPr/>
          </p:nvSpPr>
          <p:spPr>
            <a:xfrm>
              <a:off x="6645750" y="1001500"/>
              <a:ext cx="361800" cy="335000"/>
            </a:xfrm>
            <a:custGeom>
              <a:avLst/>
              <a:gdLst/>
              <a:ahLst/>
              <a:cxnLst/>
              <a:rect l="l" t="t" r="r" b="b"/>
              <a:pathLst>
                <a:path w="14472" h="13400" extrusionOk="0">
                  <a:moveTo>
                    <a:pt x="9130" y="1"/>
                  </a:moveTo>
                  <a:cubicBezTo>
                    <a:pt x="9108" y="1"/>
                    <a:pt x="9062" y="24"/>
                    <a:pt x="9039" y="46"/>
                  </a:cubicBezTo>
                  <a:cubicBezTo>
                    <a:pt x="8994" y="92"/>
                    <a:pt x="8925" y="161"/>
                    <a:pt x="8879" y="206"/>
                  </a:cubicBezTo>
                  <a:cubicBezTo>
                    <a:pt x="8788" y="275"/>
                    <a:pt x="8720" y="343"/>
                    <a:pt x="8628" y="412"/>
                  </a:cubicBezTo>
                  <a:lnTo>
                    <a:pt x="8469" y="571"/>
                  </a:lnTo>
                  <a:lnTo>
                    <a:pt x="8423" y="594"/>
                  </a:lnTo>
                  <a:cubicBezTo>
                    <a:pt x="8377" y="617"/>
                    <a:pt x="8332" y="663"/>
                    <a:pt x="8286" y="708"/>
                  </a:cubicBezTo>
                  <a:lnTo>
                    <a:pt x="8217" y="777"/>
                  </a:lnTo>
                  <a:cubicBezTo>
                    <a:pt x="8149" y="823"/>
                    <a:pt x="8081" y="891"/>
                    <a:pt x="8012" y="960"/>
                  </a:cubicBezTo>
                  <a:cubicBezTo>
                    <a:pt x="7966" y="1005"/>
                    <a:pt x="7898" y="1074"/>
                    <a:pt x="7829" y="1142"/>
                  </a:cubicBezTo>
                  <a:cubicBezTo>
                    <a:pt x="7807" y="1165"/>
                    <a:pt x="7761" y="1211"/>
                    <a:pt x="7738" y="1233"/>
                  </a:cubicBezTo>
                  <a:lnTo>
                    <a:pt x="7670" y="1325"/>
                  </a:lnTo>
                  <a:cubicBezTo>
                    <a:pt x="7624" y="1370"/>
                    <a:pt x="7578" y="1393"/>
                    <a:pt x="7533" y="1439"/>
                  </a:cubicBezTo>
                  <a:lnTo>
                    <a:pt x="7441" y="1530"/>
                  </a:lnTo>
                  <a:cubicBezTo>
                    <a:pt x="7419" y="1553"/>
                    <a:pt x="7373" y="1599"/>
                    <a:pt x="7350" y="1621"/>
                  </a:cubicBezTo>
                  <a:cubicBezTo>
                    <a:pt x="7304" y="1667"/>
                    <a:pt x="7259" y="1713"/>
                    <a:pt x="7213" y="1758"/>
                  </a:cubicBezTo>
                  <a:cubicBezTo>
                    <a:pt x="7145" y="1827"/>
                    <a:pt x="7099" y="1873"/>
                    <a:pt x="7031" y="1941"/>
                  </a:cubicBezTo>
                  <a:lnTo>
                    <a:pt x="6962" y="2032"/>
                  </a:lnTo>
                  <a:cubicBezTo>
                    <a:pt x="6871" y="2124"/>
                    <a:pt x="6779" y="2215"/>
                    <a:pt x="6688" y="2306"/>
                  </a:cubicBezTo>
                  <a:cubicBezTo>
                    <a:pt x="6643" y="2375"/>
                    <a:pt x="6574" y="2443"/>
                    <a:pt x="6528" y="2512"/>
                  </a:cubicBezTo>
                  <a:cubicBezTo>
                    <a:pt x="6437" y="2603"/>
                    <a:pt x="6323" y="2717"/>
                    <a:pt x="6232" y="2808"/>
                  </a:cubicBezTo>
                  <a:cubicBezTo>
                    <a:pt x="6163" y="2900"/>
                    <a:pt x="6072" y="2991"/>
                    <a:pt x="5981" y="3082"/>
                  </a:cubicBezTo>
                  <a:lnTo>
                    <a:pt x="5981" y="3105"/>
                  </a:lnTo>
                  <a:lnTo>
                    <a:pt x="5958" y="3105"/>
                  </a:lnTo>
                  <a:cubicBezTo>
                    <a:pt x="5866" y="3196"/>
                    <a:pt x="5775" y="3311"/>
                    <a:pt x="5684" y="3402"/>
                  </a:cubicBezTo>
                  <a:cubicBezTo>
                    <a:pt x="5593" y="3493"/>
                    <a:pt x="5501" y="3584"/>
                    <a:pt x="5410" y="3676"/>
                  </a:cubicBezTo>
                  <a:lnTo>
                    <a:pt x="5341" y="3767"/>
                  </a:lnTo>
                  <a:lnTo>
                    <a:pt x="5296" y="3813"/>
                  </a:lnTo>
                  <a:cubicBezTo>
                    <a:pt x="5273" y="3835"/>
                    <a:pt x="5227" y="3858"/>
                    <a:pt x="5205" y="3904"/>
                  </a:cubicBezTo>
                  <a:cubicBezTo>
                    <a:pt x="5159" y="3950"/>
                    <a:pt x="5136" y="3995"/>
                    <a:pt x="5090" y="4041"/>
                  </a:cubicBezTo>
                  <a:lnTo>
                    <a:pt x="5022" y="4109"/>
                  </a:lnTo>
                  <a:cubicBezTo>
                    <a:pt x="4976" y="4178"/>
                    <a:pt x="4908" y="4224"/>
                    <a:pt x="4862" y="4292"/>
                  </a:cubicBezTo>
                  <a:cubicBezTo>
                    <a:pt x="4794" y="4360"/>
                    <a:pt x="4725" y="4429"/>
                    <a:pt x="4657" y="4520"/>
                  </a:cubicBezTo>
                  <a:cubicBezTo>
                    <a:pt x="4611" y="4566"/>
                    <a:pt x="4565" y="4612"/>
                    <a:pt x="4520" y="4680"/>
                  </a:cubicBezTo>
                  <a:lnTo>
                    <a:pt x="4474" y="4748"/>
                  </a:lnTo>
                  <a:lnTo>
                    <a:pt x="4406" y="4817"/>
                  </a:lnTo>
                  <a:cubicBezTo>
                    <a:pt x="4314" y="4931"/>
                    <a:pt x="4200" y="5068"/>
                    <a:pt x="4086" y="5182"/>
                  </a:cubicBezTo>
                  <a:cubicBezTo>
                    <a:pt x="4040" y="5251"/>
                    <a:pt x="3972" y="5319"/>
                    <a:pt x="3926" y="5388"/>
                  </a:cubicBezTo>
                  <a:lnTo>
                    <a:pt x="3903" y="5410"/>
                  </a:lnTo>
                  <a:cubicBezTo>
                    <a:pt x="3835" y="5479"/>
                    <a:pt x="3767" y="5570"/>
                    <a:pt x="3698" y="5639"/>
                  </a:cubicBezTo>
                  <a:cubicBezTo>
                    <a:pt x="3652" y="5684"/>
                    <a:pt x="3630" y="5730"/>
                    <a:pt x="3584" y="5776"/>
                  </a:cubicBezTo>
                  <a:lnTo>
                    <a:pt x="3515" y="5844"/>
                  </a:lnTo>
                  <a:cubicBezTo>
                    <a:pt x="3470" y="5913"/>
                    <a:pt x="3424" y="5958"/>
                    <a:pt x="3379" y="6004"/>
                  </a:cubicBezTo>
                  <a:lnTo>
                    <a:pt x="3333" y="6050"/>
                  </a:lnTo>
                  <a:cubicBezTo>
                    <a:pt x="3242" y="6186"/>
                    <a:pt x="3127" y="6323"/>
                    <a:pt x="2990" y="6506"/>
                  </a:cubicBezTo>
                  <a:cubicBezTo>
                    <a:pt x="2945" y="6575"/>
                    <a:pt x="2876" y="6643"/>
                    <a:pt x="2831" y="6711"/>
                  </a:cubicBezTo>
                  <a:cubicBezTo>
                    <a:pt x="2762" y="6780"/>
                    <a:pt x="2717" y="6848"/>
                    <a:pt x="2648" y="6917"/>
                  </a:cubicBezTo>
                  <a:cubicBezTo>
                    <a:pt x="2580" y="7008"/>
                    <a:pt x="2511" y="7099"/>
                    <a:pt x="2443" y="7191"/>
                  </a:cubicBezTo>
                  <a:lnTo>
                    <a:pt x="2329" y="7373"/>
                  </a:lnTo>
                  <a:cubicBezTo>
                    <a:pt x="2283" y="7419"/>
                    <a:pt x="2260" y="7465"/>
                    <a:pt x="2214" y="7510"/>
                  </a:cubicBezTo>
                  <a:lnTo>
                    <a:pt x="2146" y="7579"/>
                  </a:lnTo>
                  <a:cubicBezTo>
                    <a:pt x="2123" y="7624"/>
                    <a:pt x="2077" y="7693"/>
                    <a:pt x="2055" y="7739"/>
                  </a:cubicBezTo>
                  <a:lnTo>
                    <a:pt x="1986" y="7807"/>
                  </a:lnTo>
                  <a:lnTo>
                    <a:pt x="1986" y="7830"/>
                  </a:lnTo>
                  <a:cubicBezTo>
                    <a:pt x="1918" y="7898"/>
                    <a:pt x="1872" y="7967"/>
                    <a:pt x="1826" y="8035"/>
                  </a:cubicBezTo>
                  <a:cubicBezTo>
                    <a:pt x="1826" y="8058"/>
                    <a:pt x="1804" y="8081"/>
                    <a:pt x="1781" y="8104"/>
                  </a:cubicBezTo>
                  <a:lnTo>
                    <a:pt x="1758" y="8149"/>
                  </a:lnTo>
                  <a:lnTo>
                    <a:pt x="1712" y="8195"/>
                  </a:lnTo>
                  <a:lnTo>
                    <a:pt x="1667" y="8264"/>
                  </a:lnTo>
                  <a:cubicBezTo>
                    <a:pt x="1644" y="8309"/>
                    <a:pt x="1621" y="8332"/>
                    <a:pt x="1598" y="8378"/>
                  </a:cubicBezTo>
                  <a:cubicBezTo>
                    <a:pt x="1552" y="8423"/>
                    <a:pt x="1530" y="8469"/>
                    <a:pt x="1507" y="8515"/>
                  </a:cubicBezTo>
                  <a:cubicBezTo>
                    <a:pt x="1461" y="8560"/>
                    <a:pt x="1416" y="8629"/>
                    <a:pt x="1393" y="8674"/>
                  </a:cubicBezTo>
                  <a:lnTo>
                    <a:pt x="1347" y="8720"/>
                  </a:lnTo>
                  <a:cubicBezTo>
                    <a:pt x="1279" y="8834"/>
                    <a:pt x="1187" y="8971"/>
                    <a:pt x="1096" y="9085"/>
                  </a:cubicBezTo>
                  <a:lnTo>
                    <a:pt x="1050" y="9154"/>
                  </a:lnTo>
                  <a:cubicBezTo>
                    <a:pt x="982" y="9245"/>
                    <a:pt x="913" y="9359"/>
                    <a:pt x="845" y="9451"/>
                  </a:cubicBezTo>
                  <a:lnTo>
                    <a:pt x="754" y="9587"/>
                  </a:lnTo>
                  <a:cubicBezTo>
                    <a:pt x="708" y="9633"/>
                    <a:pt x="662" y="9679"/>
                    <a:pt x="639" y="9747"/>
                  </a:cubicBezTo>
                  <a:lnTo>
                    <a:pt x="594" y="9816"/>
                  </a:lnTo>
                  <a:cubicBezTo>
                    <a:pt x="525" y="9884"/>
                    <a:pt x="480" y="9953"/>
                    <a:pt x="434" y="10021"/>
                  </a:cubicBezTo>
                  <a:cubicBezTo>
                    <a:pt x="411" y="10067"/>
                    <a:pt x="388" y="10112"/>
                    <a:pt x="343" y="10158"/>
                  </a:cubicBezTo>
                  <a:cubicBezTo>
                    <a:pt x="320" y="10204"/>
                    <a:pt x="274" y="10272"/>
                    <a:pt x="251" y="10318"/>
                  </a:cubicBezTo>
                  <a:cubicBezTo>
                    <a:pt x="206" y="10364"/>
                    <a:pt x="183" y="10409"/>
                    <a:pt x="137" y="10455"/>
                  </a:cubicBezTo>
                  <a:lnTo>
                    <a:pt x="69" y="10546"/>
                  </a:lnTo>
                  <a:cubicBezTo>
                    <a:pt x="69" y="10569"/>
                    <a:pt x="46" y="10592"/>
                    <a:pt x="23" y="10615"/>
                  </a:cubicBezTo>
                  <a:cubicBezTo>
                    <a:pt x="0" y="10683"/>
                    <a:pt x="23" y="10752"/>
                    <a:pt x="46" y="10820"/>
                  </a:cubicBezTo>
                  <a:cubicBezTo>
                    <a:pt x="46" y="10843"/>
                    <a:pt x="46" y="10843"/>
                    <a:pt x="69" y="10843"/>
                  </a:cubicBezTo>
                  <a:cubicBezTo>
                    <a:pt x="92" y="10866"/>
                    <a:pt x="92" y="10866"/>
                    <a:pt x="114" y="10888"/>
                  </a:cubicBezTo>
                  <a:cubicBezTo>
                    <a:pt x="137" y="10911"/>
                    <a:pt x="160" y="10934"/>
                    <a:pt x="183" y="10934"/>
                  </a:cubicBezTo>
                  <a:cubicBezTo>
                    <a:pt x="206" y="10957"/>
                    <a:pt x="229" y="11003"/>
                    <a:pt x="251" y="11025"/>
                  </a:cubicBezTo>
                  <a:cubicBezTo>
                    <a:pt x="274" y="11048"/>
                    <a:pt x="274" y="11071"/>
                    <a:pt x="297" y="11094"/>
                  </a:cubicBezTo>
                  <a:lnTo>
                    <a:pt x="297" y="11117"/>
                  </a:lnTo>
                  <a:lnTo>
                    <a:pt x="343" y="11162"/>
                  </a:lnTo>
                  <a:cubicBezTo>
                    <a:pt x="366" y="11208"/>
                    <a:pt x="366" y="11231"/>
                    <a:pt x="388" y="11277"/>
                  </a:cubicBezTo>
                  <a:cubicBezTo>
                    <a:pt x="457" y="11322"/>
                    <a:pt x="503" y="11391"/>
                    <a:pt x="548" y="11459"/>
                  </a:cubicBezTo>
                  <a:cubicBezTo>
                    <a:pt x="617" y="11528"/>
                    <a:pt x="662" y="11596"/>
                    <a:pt x="708" y="11642"/>
                  </a:cubicBezTo>
                  <a:cubicBezTo>
                    <a:pt x="754" y="11710"/>
                    <a:pt x="799" y="11779"/>
                    <a:pt x="868" y="11847"/>
                  </a:cubicBezTo>
                  <a:cubicBezTo>
                    <a:pt x="913" y="11938"/>
                    <a:pt x="982" y="12007"/>
                    <a:pt x="1050" y="12098"/>
                  </a:cubicBezTo>
                  <a:lnTo>
                    <a:pt x="1029" y="12077"/>
                  </a:lnTo>
                  <a:lnTo>
                    <a:pt x="1029" y="12077"/>
                  </a:lnTo>
                  <a:cubicBezTo>
                    <a:pt x="1074" y="12122"/>
                    <a:pt x="1096" y="12144"/>
                    <a:pt x="1119" y="12190"/>
                  </a:cubicBezTo>
                  <a:lnTo>
                    <a:pt x="1164" y="12235"/>
                  </a:lnTo>
                  <a:cubicBezTo>
                    <a:pt x="1210" y="12304"/>
                    <a:pt x="1256" y="12349"/>
                    <a:pt x="1279" y="12418"/>
                  </a:cubicBezTo>
                  <a:cubicBezTo>
                    <a:pt x="1370" y="12509"/>
                    <a:pt x="1461" y="12600"/>
                    <a:pt x="1552" y="12692"/>
                  </a:cubicBezTo>
                  <a:cubicBezTo>
                    <a:pt x="1644" y="12760"/>
                    <a:pt x="1712" y="12851"/>
                    <a:pt x="1781" y="12920"/>
                  </a:cubicBezTo>
                  <a:lnTo>
                    <a:pt x="1849" y="12966"/>
                  </a:lnTo>
                  <a:lnTo>
                    <a:pt x="1895" y="13034"/>
                  </a:lnTo>
                  <a:lnTo>
                    <a:pt x="1963" y="13103"/>
                  </a:lnTo>
                  <a:cubicBezTo>
                    <a:pt x="2009" y="13171"/>
                    <a:pt x="2077" y="13217"/>
                    <a:pt x="2077" y="13285"/>
                  </a:cubicBezTo>
                  <a:cubicBezTo>
                    <a:pt x="2100" y="13308"/>
                    <a:pt x="2100" y="13354"/>
                    <a:pt x="2077" y="13399"/>
                  </a:cubicBezTo>
                  <a:lnTo>
                    <a:pt x="2214" y="13399"/>
                  </a:lnTo>
                  <a:cubicBezTo>
                    <a:pt x="2351" y="13376"/>
                    <a:pt x="2466" y="13331"/>
                    <a:pt x="2580" y="13262"/>
                  </a:cubicBezTo>
                  <a:cubicBezTo>
                    <a:pt x="2625" y="13239"/>
                    <a:pt x="2694" y="13217"/>
                    <a:pt x="2739" y="13194"/>
                  </a:cubicBezTo>
                  <a:cubicBezTo>
                    <a:pt x="2785" y="13194"/>
                    <a:pt x="2831" y="13171"/>
                    <a:pt x="2876" y="13148"/>
                  </a:cubicBezTo>
                  <a:cubicBezTo>
                    <a:pt x="2899" y="13125"/>
                    <a:pt x="2945" y="13125"/>
                    <a:pt x="2990" y="13103"/>
                  </a:cubicBezTo>
                  <a:lnTo>
                    <a:pt x="3036" y="13080"/>
                  </a:lnTo>
                  <a:cubicBezTo>
                    <a:pt x="3127" y="13057"/>
                    <a:pt x="3196" y="13011"/>
                    <a:pt x="3264" y="12988"/>
                  </a:cubicBezTo>
                  <a:cubicBezTo>
                    <a:pt x="3401" y="12943"/>
                    <a:pt x="3538" y="12874"/>
                    <a:pt x="3675" y="12806"/>
                  </a:cubicBezTo>
                  <a:lnTo>
                    <a:pt x="3835" y="12737"/>
                  </a:lnTo>
                  <a:lnTo>
                    <a:pt x="3903" y="12692"/>
                  </a:lnTo>
                  <a:lnTo>
                    <a:pt x="4132" y="12600"/>
                  </a:lnTo>
                  <a:cubicBezTo>
                    <a:pt x="4223" y="12555"/>
                    <a:pt x="4337" y="12509"/>
                    <a:pt x="4428" y="12463"/>
                  </a:cubicBezTo>
                  <a:lnTo>
                    <a:pt x="4451" y="12441"/>
                  </a:lnTo>
                  <a:lnTo>
                    <a:pt x="4474" y="12441"/>
                  </a:lnTo>
                  <a:cubicBezTo>
                    <a:pt x="4565" y="12395"/>
                    <a:pt x="4657" y="12349"/>
                    <a:pt x="4748" y="12304"/>
                  </a:cubicBezTo>
                  <a:cubicBezTo>
                    <a:pt x="4817" y="12258"/>
                    <a:pt x="4908" y="12235"/>
                    <a:pt x="4976" y="12190"/>
                  </a:cubicBezTo>
                  <a:cubicBezTo>
                    <a:pt x="5090" y="12144"/>
                    <a:pt x="5182" y="12098"/>
                    <a:pt x="5296" y="12053"/>
                  </a:cubicBezTo>
                  <a:cubicBezTo>
                    <a:pt x="5501" y="11938"/>
                    <a:pt x="5730" y="11824"/>
                    <a:pt x="5958" y="11733"/>
                  </a:cubicBezTo>
                  <a:cubicBezTo>
                    <a:pt x="6095" y="11665"/>
                    <a:pt x="6255" y="11596"/>
                    <a:pt x="6391" y="11550"/>
                  </a:cubicBezTo>
                  <a:cubicBezTo>
                    <a:pt x="6437" y="11528"/>
                    <a:pt x="6483" y="11505"/>
                    <a:pt x="6528" y="11482"/>
                  </a:cubicBezTo>
                  <a:cubicBezTo>
                    <a:pt x="6574" y="11459"/>
                    <a:pt x="6620" y="11436"/>
                    <a:pt x="6665" y="11413"/>
                  </a:cubicBezTo>
                  <a:lnTo>
                    <a:pt x="6757" y="11368"/>
                  </a:lnTo>
                  <a:cubicBezTo>
                    <a:pt x="6802" y="11345"/>
                    <a:pt x="6871" y="11322"/>
                    <a:pt x="6916" y="11299"/>
                  </a:cubicBezTo>
                  <a:cubicBezTo>
                    <a:pt x="7053" y="11208"/>
                    <a:pt x="7190" y="11140"/>
                    <a:pt x="7350" y="11071"/>
                  </a:cubicBezTo>
                  <a:lnTo>
                    <a:pt x="7464" y="11025"/>
                  </a:lnTo>
                  <a:cubicBezTo>
                    <a:pt x="7578" y="10957"/>
                    <a:pt x="7715" y="10888"/>
                    <a:pt x="7852" y="10820"/>
                  </a:cubicBezTo>
                  <a:cubicBezTo>
                    <a:pt x="8058" y="10729"/>
                    <a:pt x="8263" y="10615"/>
                    <a:pt x="8469" y="10500"/>
                  </a:cubicBezTo>
                  <a:cubicBezTo>
                    <a:pt x="8788" y="10341"/>
                    <a:pt x="9108" y="10158"/>
                    <a:pt x="9450" y="9953"/>
                  </a:cubicBezTo>
                  <a:cubicBezTo>
                    <a:pt x="9587" y="9861"/>
                    <a:pt x="9724" y="9793"/>
                    <a:pt x="9838" y="9724"/>
                  </a:cubicBezTo>
                  <a:lnTo>
                    <a:pt x="9975" y="9656"/>
                  </a:lnTo>
                  <a:cubicBezTo>
                    <a:pt x="10135" y="9565"/>
                    <a:pt x="10317" y="9451"/>
                    <a:pt x="10477" y="9359"/>
                  </a:cubicBezTo>
                  <a:lnTo>
                    <a:pt x="10614" y="9268"/>
                  </a:lnTo>
                  <a:cubicBezTo>
                    <a:pt x="10683" y="9222"/>
                    <a:pt x="10728" y="9199"/>
                    <a:pt x="10774" y="9177"/>
                  </a:cubicBezTo>
                  <a:lnTo>
                    <a:pt x="10911" y="9085"/>
                  </a:lnTo>
                  <a:lnTo>
                    <a:pt x="11002" y="9017"/>
                  </a:lnTo>
                  <a:lnTo>
                    <a:pt x="10979" y="9040"/>
                  </a:lnTo>
                  <a:cubicBezTo>
                    <a:pt x="11162" y="8926"/>
                    <a:pt x="11322" y="8834"/>
                    <a:pt x="11482" y="8720"/>
                  </a:cubicBezTo>
                  <a:cubicBezTo>
                    <a:pt x="11527" y="8697"/>
                    <a:pt x="11550" y="8674"/>
                    <a:pt x="11596" y="8652"/>
                  </a:cubicBezTo>
                  <a:cubicBezTo>
                    <a:pt x="11618" y="8629"/>
                    <a:pt x="11664" y="8606"/>
                    <a:pt x="11687" y="8583"/>
                  </a:cubicBezTo>
                  <a:cubicBezTo>
                    <a:pt x="11778" y="8537"/>
                    <a:pt x="11847" y="8469"/>
                    <a:pt x="11915" y="8423"/>
                  </a:cubicBezTo>
                  <a:cubicBezTo>
                    <a:pt x="12098" y="8286"/>
                    <a:pt x="12235" y="8172"/>
                    <a:pt x="12372" y="8081"/>
                  </a:cubicBezTo>
                  <a:cubicBezTo>
                    <a:pt x="12463" y="8013"/>
                    <a:pt x="12577" y="7944"/>
                    <a:pt x="12668" y="7898"/>
                  </a:cubicBezTo>
                  <a:cubicBezTo>
                    <a:pt x="12737" y="7853"/>
                    <a:pt x="12783" y="7807"/>
                    <a:pt x="12851" y="7784"/>
                  </a:cubicBezTo>
                  <a:cubicBezTo>
                    <a:pt x="12965" y="7693"/>
                    <a:pt x="13102" y="7602"/>
                    <a:pt x="13239" y="7510"/>
                  </a:cubicBezTo>
                  <a:cubicBezTo>
                    <a:pt x="13285" y="7488"/>
                    <a:pt x="13330" y="7442"/>
                    <a:pt x="13376" y="7419"/>
                  </a:cubicBezTo>
                  <a:cubicBezTo>
                    <a:pt x="13399" y="7373"/>
                    <a:pt x="13444" y="7328"/>
                    <a:pt x="13490" y="7305"/>
                  </a:cubicBezTo>
                  <a:cubicBezTo>
                    <a:pt x="13536" y="7259"/>
                    <a:pt x="13581" y="7214"/>
                    <a:pt x="13627" y="7191"/>
                  </a:cubicBezTo>
                  <a:lnTo>
                    <a:pt x="13673" y="7145"/>
                  </a:lnTo>
                  <a:lnTo>
                    <a:pt x="13741" y="7099"/>
                  </a:lnTo>
                  <a:cubicBezTo>
                    <a:pt x="13787" y="7077"/>
                    <a:pt x="13833" y="7031"/>
                    <a:pt x="13878" y="7008"/>
                  </a:cubicBezTo>
                  <a:cubicBezTo>
                    <a:pt x="13969" y="6940"/>
                    <a:pt x="14061" y="6894"/>
                    <a:pt x="14129" y="6848"/>
                  </a:cubicBezTo>
                  <a:lnTo>
                    <a:pt x="14243" y="6757"/>
                  </a:lnTo>
                  <a:cubicBezTo>
                    <a:pt x="14312" y="6711"/>
                    <a:pt x="14357" y="6666"/>
                    <a:pt x="14426" y="6620"/>
                  </a:cubicBezTo>
                  <a:cubicBezTo>
                    <a:pt x="14449" y="6597"/>
                    <a:pt x="14472" y="6575"/>
                    <a:pt x="14472" y="6529"/>
                  </a:cubicBezTo>
                  <a:cubicBezTo>
                    <a:pt x="14472" y="6529"/>
                    <a:pt x="14472" y="6506"/>
                    <a:pt x="14472" y="6483"/>
                  </a:cubicBezTo>
                  <a:cubicBezTo>
                    <a:pt x="14449" y="6460"/>
                    <a:pt x="14426" y="6460"/>
                    <a:pt x="14403" y="6438"/>
                  </a:cubicBezTo>
                  <a:cubicBezTo>
                    <a:pt x="14380" y="6415"/>
                    <a:pt x="14357" y="6392"/>
                    <a:pt x="14357" y="6392"/>
                  </a:cubicBezTo>
                  <a:lnTo>
                    <a:pt x="14335" y="6392"/>
                  </a:lnTo>
                  <a:cubicBezTo>
                    <a:pt x="14312" y="6369"/>
                    <a:pt x="14289" y="6346"/>
                    <a:pt x="14266" y="6323"/>
                  </a:cubicBezTo>
                  <a:cubicBezTo>
                    <a:pt x="14243" y="6301"/>
                    <a:pt x="14198" y="6255"/>
                    <a:pt x="14152" y="6209"/>
                  </a:cubicBezTo>
                  <a:cubicBezTo>
                    <a:pt x="14061" y="6118"/>
                    <a:pt x="13969" y="6027"/>
                    <a:pt x="13878" y="5935"/>
                  </a:cubicBezTo>
                  <a:cubicBezTo>
                    <a:pt x="13718" y="5753"/>
                    <a:pt x="13559" y="5593"/>
                    <a:pt x="13399" y="5433"/>
                  </a:cubicBezTo>
                  <a:lnTo>
                    <a:pt x="13125" y="5159"/>
                  </a:lnTo>
                  <a:cubicBezTo>
                    <a:pt x="12988" y="5022"/>
                    <a:pt x="12874" y="4885"/>
                    <a:pt x="12760" y="4771"/>
                  </a:cubicBezTo>
                  <a:lnTo>
                    <a:pt x="12737" y="4726"/>
                  </a:lnTo>
                  <a:lnTo>
                    <a:pt x="12691" y="4657"/>
                  </a:lnTo>
                  <a:lnTo>
                    <a:pt x="12600" y="4566"/>
                  </a:lnTo>
                  <a:cubicBezTo>
                    <a:pt x="12531" y="4497"/>
                    <a:pt x="12486" y="4429"/>
                    <a:pt x="12417" y="4360"/>
                  </a:cubicBezTo>
                  <a:cubicBezTo>
                    <a:pt x="12258" y="4132"/>
                    <a:pt x="12075" y="3927"/>
                    <a:pt x="11915" y="3744"/>
                  </a:cubicBezTo>
                  <a:lnTo>
                    <a:pt x="11824" y="3653"/>
                  </a:lnTo>
                  <a:lnTo>
                    <a:pt x="11733" y="3539"/>
                  </a:lnTo>
                  <a:cubicBezTo>
                    <a:pt x="11550" y="3333"/>
                    <a:pt x="11367" y="3105"/>
                    <a:pt x="11185" y="2877"/>
                  </a:cubicBezTo>
                  <a:lnTo>
                    <a:pt x="11139" y="2831"/>
                  </a:lnTo>
                  <a:lnTo>
                    <a:pt x="11048" y="2694"/>
                  </a:lnTo>
                  <a:lnTo>
                    <a:pt x="10934" y="2557"/>
                  </a:lnTo>
                  <a:lnTo>
                    <a:pt x="10865" y="2489"/>
                  </a:lnTo>
                  <a:lnTo>
                    <a:pt x="10728" y="2306"/>
                  </a:lnTo>
                  <a:lnTo>
                    <a:pt x="10705" y="2261"/>
                  </a:lnTo>
                  <a:lnTo>
                    <a:pt x="10683" y="2238"/>
                  </a:lnTo>
                  <a:cubicBezTo>
                    <a:pt x="10568" y="2101"/>
                    <a:pt x="10477" y="1987"/>
                    <a:pt x="10363" y="1827"/>
                  </a:cubicBezTo>
                  <a:lnTo>
                    <a:pt x="10272" y="1690"/>
                  </a:lnTo>
                  <a:cubicBezTo>
                    <a:pt x="10180" y="1599"/>
                    <a:pt x="10112" y="1507"/>
                    <a:pt x="10044" y="1393"/>
                  </a:cubicBezTo>
                  <a:lnTo>
                    <a:pt x="9998" y="1325"/>
                  </a:lnTo>
                  <a:cubicBezTo>
                    <a:pt x="9907" y="1188"/>
                    <a:pt x="9838" y="1096"/>
                    <a:pt x="9770" y="982"/>
                  </a:cubicBezTo>
                  <a:cubicBezTo>
                    <a:pt x="9747" y="914"/>
                    <a:pt x="9724" y="845"/>
                    <a:pt x="9678" y="800"/>
                  </a:cubicBezTo>
                  <a:cubicBezTo>
                    <a:pt x="9633" y="731"/>
                    <a:pt x="9587" y="663"/>
                    <a:pt x="9564" y="594"/>
                  </a:cubicBezTo>
                  <a:lnTo>
                    <a:pt x="9496" y="503"/>
                  </a:lnTo>
                  <a:cubicBezTo>
                    <a:pt x="9473" y="457"/>
                    <a:pt x="9427" y="412"/>
                    <a:pt x="9404" y="366"/>
                  </a:cubicBezTo>
                  <a:cubicBezTo>
                    <a:pt x="9404" y="343"/>
                    <a:pt x="9382" y="298"/>
                    <a:pt x="9359" y="275"/>
                  </a:cubicBezTo>
                  <a:lnTo>
                    <a:pt x="9359" y="229"/>
                  </a:lnTo>
                  <a:cubicBezTo>
                    <a:pt x="9336" y="206"/>
                    <a:pt x="9313" y="183"/>
                    <a:pt x="9290" y="161"/>
                  </a:cubicBezTo>
                  <a:cubicBezTo>
                    <a:pt x="9290" y="138"/>
                    <a:pt x="9267" y="138"/>
                    <a:pt x="9267" y="115"/>
                  </a:cubicBezTo>
                  <a:cubicBezTo>
                    <a:pt x="9267" y="92"/>
                    <a:pt x="9245" y="69"/>
                    <a:pt x="9222" y="46"/>
                  </a:cubicBezTo>
                  <a:cubicBezTo>
                    <a:pt x="9199" y="24"/>
                    <a:pt x="9176" y="1"/>
                    <a:pt x="9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25"/>
            <p:cNvSpPr/>
            <p:nvPr/>
          </p:nvSpPr>
          <p:spPr>
            <a:xfrm>
              <a:off x="6588675" y="1340475"/>
              <a:ext cx="35400" cy="33675"/>
            </a:xfrm>
            <a:custGeom>
              <a:avLst/>
              <a:gdLst/>
              <a:ahLst/>
              <a:cxnLst/>
              <a:rect l="l" t="t" r="r" b="b"/>
              <a:pathLst>
                <a:path w="1416" h="1347" extrusionOk="0">
                  <a:moveTo>
                    <a:pt x="708" y="0"/>
                  </a:moveTo>
                  <a:cubicBezTo>
                    <a:pt x="663" y="23"/>
                    <a:pt x="617" y="46"/>
                    <a:pt x="549" y="69"/>
                  </a:cubicBezTo>
                  <a:cubicBezTo>
                    <a:pt x="526" y="114"/>
                    <a:pt x="480" y="137"/>
                    <a:pt x="435" y="183"/>
                  </a:cubicBezTo>
                  <a:cubicBezTo>
                    <a:pt x="366" y="274"/>
                    <a:pt x="298" y="365"/>
                    <a:pt x="252" y="411"/>
                  </a:cubicBezTo>
                  <a:cubicBezTo>
                    <a:pt x="206" y="479"/>
                    <a:pt x="138" y="571"/>
                    <a:pt x="92" y="685"/>
                  </a:cubicBezTo>
                  <a:cubicBezTo>
                    <a:pt x="69" y="730"/>
                    <a:pt x="46" y="799"/>
                    <a:pt x="46" y="845"/>
                  </a:cubicBezTo>
                  <a:cubicBezTo>
                    <a:pt x="24" y="890"/>
                    <a:pt x="24" y="913"/>
                    <a:pt x="46" y="959"/>
                  </a:cubicBezTo>
                  <a:cubicBezTo>
                    <a:pt x="46" y="982"/>
                    <a:pt x="46" y="1004"/>
                    <a:pt x="46" y="1027"/>
                  </a:cubicBezTo>
                  <a:cubicBezTo>
                    <a:pt x="24" y="1027"/>
                    <a:pt x="1" y="1073"/>
                    <a:pt x="1" y="1096"/>
                  </a:cubicBezTo>
                  <a:cubicBezTo>
                    <a:pt x="1" y="1141"/>
                    <a:pt x="1" y="1164"/>
                    <a:pt x="24" y="1187"/>
                  </a:cubicBezTo>
                  <a:cubicBezTo>
                    <a:pt x="69" y="1233"/>
                    <a:pt x="115" y="1278"/>
                    <a:pt x="183" y="1301"/>
                  </a:cubicBezTo>
                  <a:cubicBezTo>
                    <a:pt x="252" y="1347"/>
                    <a:pt x="320" y="1347"/>
                    <a:pt x="412" y="1347"/>
                  </a:cubicBezTo>
                  <a:lnTo>
                    <a:pt x="480" y="1347"/>
                  </a:lnTo>
                  <a:cubicBezTo>
                    <a:pt x="594" y="1324"/>
                    <a:pt x="686" y="1324"/>
                    <a:pt x="777" y="1278"/>
                  </a:cubicBezTo>
                  <a:cubicBezTo>
                    <a:pt x="823" y="1278"/>
                    <a:pt x="891" y="1255"/>
                    <a:pt x="937" y="1233"/>
                  </a:cubicBezTo>
                  <a:lnTo>
                    <a:pt x="960" y="1233"/>
                  </a:lnTo>
                  <a:lnTo>
                    <a:pt x="1005" y="1210"/>
                  </a:lnTo>
                  <a:lnTo>
                    <a:pt x="1028" y="1187"/>
                  </a:lnTo>
                  <a:cubicBezTo>
                    <a:pt x="1119" y="1141"/>
                    <a:pt x="1233" y="1118"/>
                    <a:pt x="1302" y="1050"/>
                  </a:cubicBezTo>
                  <a:cubicBezTo>
                    <a:pt x="1348" y="1027"/>
                    <a:pt x="1393" y="982"/>
                    <a:pt x="1393" y="959"/>
                  </a:cubicBezTo>
                  <a:cubicBezTo>
                    <a:pt x="1416" y="913"/>
                    <a:pt x="1416" y="867"/>
                    <a:pt x="1416" y="845"/>
                  </a:cubicBezTo>
                  <a:cubicBezTo>
                    <a:pt x="1416" y="845"/>
                    <a:pt x="1416" y="822"/>
                    <a:pt x="1416" y="822"/>
                  </a:cubicBezTo>
                  <a:cubicBezTo>
                    <a:pt x="1416" y="822"/>
                    <a:pt x="1393" y="822"/>
                    <a:pt x="1393" y="799"/>
                  </a:cubicBezTo>
                  <a:cubicBezTo>
                    <a:pt x="1325" y="753"/>
                    <a:pt x="1279" y="708"/>
                    <a:pt x="1233" y="662"/>
                  </a:cubicBezTo>
                  <a:cubicBezTo>
                    <a:pt x="1165" y="594"/>
                    <a:pt x="1119" y="525"/>
                    <a:pt x="1051" y="457"/>
                  </a:cubicBezTo>
                  <a:lnTo>
                    <a:pt x="982" y="388"/>
                  </a:lnTo>
                  <a:cubicBezTo>
                    <a:pt x="960" y="365"/>
                    <a:pt x="937" y="320"/>
                    <a:pt x="891" y="274"/>
                  </a:cubicBezTo>
                  <a:cubicBezTo>
                    <a:pt x="823" y="205"/>
                    <a:pt x="777" y="114"/>
                    <a:pt x="731" y="46"/>
                  </a:cubicBezTo>
                  <a:lnTo>
                    <a:pt x="708" y="23"/>
                  </a:lnTo>
                  <a:cubicBezTo>
                    <a:pt x="708" y="23"/>
                    <a:pt x="708" y="23"/>
                    <a:pt x="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25"/>
            <p:cNvSpPr/>
            <p:nvPr/>
          </p:nvSpPr>
          <p:spPr>
            <a:xfrm>
              <a:off x="6973850" y="978125"/>
              <a:ext cx="251675" cy="251100"/>
            </a:xfrm>
            <a:custGeom>
              <a:avLst/>
              <a:gdLst/>
              <a:ahLst/>
              <a:cxnLst/>
              <a:rect l="l" t="t" r="r" b="b"/>
              <a:pathLst>
                <a:path w="10067" h="10044" extrusionOk="0">
                  <a:moveTo>
                    <a:pt x="9656" y="0"/>
                  </a:moveTo>
                  <a:cubicBezTo>
                    <a:pt x="9588" y="0"/>
                    <a:pt x="9519" y="23"/>
                    <a:pt x="9496" y="91"/>
                  </a:cubicBezTo>
                  <a:cubicBezTo>
                    <a:pt x="9473" y="114"/>
                    <a:pt x="9473" y="160"/>
                    <a:pt x="9451" y="183"/>
                  </a:cubicBezTo>
                  <a:cubicBezTo>
                    <a:pt x="9382" y="297"/>
                    <a:pt x="9291" y="411"/>
                    <a:pt x="9222" y="502"/>
                  </a:cubicBezTo>
                  <a:lnTo>
                    <a:pt x="9154" y="616"/>
                  </a:lnTo>
                  <a:lnTo>
                    <a:pt x="9085" y="708"/>
                  </a:lnTo>
                  <a:cubicBezTo>
                    <a:pt x="9040" y="753"/>
                    <a:pt x="9017" y="776"/>
                    <a:pt x="8994" y="822"/>
                  </a:cubicBezTo>
                  <a:lnTo>
                    <a:pt x="8971" y="867"/>
                  </a:lnTo>
                  <a:cubicBezTo>
                    <a:pt x="8926" y="913"/>
                    <a:pt x="8880" y="981"/>
                    <a:pt x="8834" y="1050"/>
                  </a:cubicBezTo>
                  <a:cubicBezTo>
                    <a:pt x="8720" y="1187"/>
                    <a:pt x="8606" y="1324"/>
                    <a:pt x="8515" y="1438"/>
                  </a:cubicBezTo>
                  <a:lnTo>
                    <a:pt x="8469" y="1484"/>
                  </a:lnTo>
                  <a:cubicBezTo>
                    <a:pt x="8446" y="1529"/>
                    <a:pt x="8401" y="1575"/>
                    <a:pt x="8355" y="1621"/>
                  </a:cubicBezTo>
                  <a:lnTo>
                    <a:pt x="8287" y="1689"/>
                  </a:lnTo>
                  <a:cubicBezTo>
                    <a:pt x="8264" y="1712"/>
                    <a:pt x="8241" y="1735"/>
                    <a:pt x="8218" y="1758"/>
                  </a:cubicBezTo>
                  <a:cubicBezTo>
                    <a:pt x="8195" y="1803"/>
                    <a:pt x="8150" y="1849"/>
                    <a:pt x="8127" y="1872"/>
                  </a:cubicBezTo>
                  <a:lnTo>
                    <a:pt x="7990" y="2009"/>
                  </a:lnTo>
                  <a:lnTo>
                    <a:pt x="7898" y="2100"/>
                  </a:lnTo>
                  <a:cubicBezTo>
                    <a:pt x="7853" y="2146"/>
                    <a:pt x="7807" y="2191"/>
                    <a:pt x="7784" y="2237"/>
                  </a:cubicBezTo>
                  <a:lnTo>
                    <a:pt x="7807" y="2191"/>
                  </a:lnTo>
                  <a:lnTo>
                    <a:pt x="7739" y="2260"/>
                  </a:lnTo>
                  <a:lnTo>
                    <a:pt x="7739" y="2283"/>
                  </a:lnTo>
                  <a:lnTo>
                    <a:pt x="7693" y="2305"/>
                  </a:lnTo>
                  <a:cubicBezTo>
                    <a:pt x="7579" y="2442"/>
                    <a:pt x="7442" y="2556"/>
                    <a:pt x="7328" y="2671"/>
                  </a:cubicBezTo>
                  <a:cubicBezTo>
                    <a:pt x="7282" y="2716"/>
                    <a:pt x="7259" y="2739"/>
                    <a:pt x="7214" y="2762"/>
                  </a:cubicBezTo>
                  <a:lnTo>
                    <a:pt x="7145" y="2830"/>
                  </a:lnTo>
                  <a:lnTo>
                    <a:pt x="7100" y="2876"/>
                  </a:lnTo>
                  <a:cubicBezTo>
                    <a:pt x="7077" y="2899"/>
                    <a:pt x="7054" y="2922"/>
                    <a:pt x="7031" y="2944"/>
                  </a:cubicBezTo>
                  <a:cubicBezTo>
                    <a:pt x="6985" y="2990"/>
                    <a:pt x="6940" y="3036"/>
                    <a:pt x="6894" y="3059"/>
                  </a:cubicBezTo>
                  <a:cubicBezTo>
                    <a:pt x="6871" y="3104"/>
                    <a:pt x="6871" y="3127"/>
                    <a:pt x="6849" y="3150"/>
                  </a:cubicBezTo>
                  <a:cubicBezTo>
                    <a:pt x="6826" y="3173"/>
                    <a:pt x="6826" y="3196"/>
                    <a:pt x="6826" y="3196"/>
                  </a:cubicBezTo>
                  <a:cubicBezTo>
                    <a:pt x="6757" y="3264"/>
                    <a:pt x="6734" y="3355"/>
                    <a:pt x="6689" y="3424"/>
                  </a:cubicBezTo>
                  <a:cubicBezTo>
                    <a:pt x="6643" y="3515"/>
                    <a:pt x="6620" y="3606"/>
                    <a:pt x="6575" y="3675"/>
                  </a:cubicBezTo>
                  <a:cubicBezTo>
                    <a:pt x="6575" y="3675"/>
                    <a:pt x="6575" y="3698"/>
                    <a:pt x="6552" y="3698"/>
                  </a:cubicBezTo>
                  <a:lnTo>
                    <a:pt x="6552" y="3721"/>
                  </a:lnTo>
                  <a:cubicBezTo>
                    <a:pt x="6529" y="3743"/>
                    <a:pt x="6506" y="3789"/>
                    <a:pt x="6483" y="3812"/>
                  </a:cubicBezTo>
                  <a:cubicBezTo>
                    <a:pt x="6438" y="3903"/>
                    <a:pt x="6392" y="3972"/>
                    <a:pt x="6346" y="4063"/>
                  </a:cubicBezTo>
                  <a:cubicBezTo>
                    <a:pt x="6301" y="4086"/>
                    <a:pt x="6278" y="4131"/>
                    <a:pt x="6255" y="4177"/>
                  </a:cubicBezTo>
                  <a:cubicBezTo>
                    <a:pt x="6209" y="4246"/>
                    <a:pt x="6187" y="4291"/>
                    <a:pt x="6141" y="4337"/>
                  </a:cubicBezTo>
                  <a:cubicBezTo>
                    <a:pt x="6095" y="4428"/>
                    <a:pt x="6027" y="4542"/>
                    <a:pt x="5958" y="4634"/>
                  </a:cubicBezTo>
                  <a:cubicBezTo>
                    <a:pt x="5913" y="4702"/>
                    <a:pt x="5867" y="4770"/>
                    <a:pt x="5799" y="4839"/>
                  </a:cubicBezTo>
                  <a:lnTo>
                    <a:pt x="5753" y="4907"/>
                  </a:lnTo>
                  <a:cubicBezTo>
                    <a:pt x="5730" y="4953"/>
                    <a:pt x="5684" y="4999"/>
                    <a:pt x="5639" y="5067"/>
                  </a:cubicBezTo>
                  <a:cubicBezTo>
                    <a:pt x="5525" y="5204"/>
                    <a:pt x="5411" y="5341"/>
                    <a:pt x="5296" y="5478"/>
                  </a:cubicBezTo>
                  <a:cubicBezTo>
                    <a:pt x="5182" y="5615"/>
                    <a:pt x="5068" y="5752"/>
                    <a:pt x="4931" y="5912"/>
                  </a:cubicBezTo>
                  <a:lnTo>
                    <a:pt x="4863" y="5980"/>
                  </a:lnTo>
                  <a:lnTo>
                    <a:pt x="4817" y="6003"/>
                  </a:lnTo>
                  <a:lnTo>
                    <a:pt x="4749" y="6094"/>
                  </a:lnTo>
                  <a:cubicBezTo>
                    <a:pt x="4634" y="6208"/>
                    <a:pt x="4520" y="6323"/>
                    <a:pt x="4383" y="6437"/>
                  </a:cubicBezTo>
                  <a:lnTo>
                    <a:pt x="4292" y="6528"/>
                  </a:lnTo>
                  <a:cubicBezTo>
                    <a:pt x="4201" y="6619"/>
                    <a:pt x="4109" y="6688"/>
                    <a:pt x="4018" y="6779"/>
                  </a:cubicBezTo>
                  <a:cubicBezTo>
                    <a:pt x="3973" y="6825"/>
                    <a:pt x="3904" y="6870"/>
                    <a:pt x="3858" y="6916"/>
                  </a:cubicBezTo>
                  <a:cubicBezTo>
                    <a:pt x="3790" y="6985"/>
                    <a:pt x="3721" y="7053"/>
                    <a:pt x="3630" y="7099"/>
                  </a:cubicBezTo>
                  <a:cubicBezTo>
                    <a:pt x="3470" y="7236"/>
                    <a:pt x="3333" y="7350"/>
                    <a:pt x="3219" y="7441"/>
                  </a:cubicBezTo>
                  <a:cubicBezTo>
                    <a:pt x="3151" y="7464"/>
                    <a:pt x="3082" y="7510"/>
                    <a:pt x="3014" y="7555"/>
                  </a:cubicBezTo>
                  <a:cubicBezTo>
                    <a:pt x="2923" y="7624"/>
                    <a:pt x="2831" y="7669"/>
                    <a:pt x="2740" y="7692"/>
                  </a:cubicBezTo>
                  <a:lnTo>
                    <a:pt x="2717" y="7692"/>
                  </a:lnTo>
                  <a:cubicBezTo>
                    <a:pt x="2671" y="7692"/>
                    <a:pt x="2603" y="7692"/>
                    <a:pt x="2557" y="7669"/>
                  </a:cubicBezTo>
                  <a:cubicBezTo>
                    <a:pt x="2535" y="7669"/>
                    <a:pt x="2489" y="7646"/>
                    <a:pt x="2466" y="7646"/>
                  </a:cubicBezTo>
                  <a:lnTo>
                    <a:pt x="2420" y="7624"/>
                  </a:lnTo>
                  <a:cubicBezTo>
                    <a:pt x="2398" y="7601"/>
                    <a:pt x="2352" y="7578"/>
                    <a:pt x="2306" y="7555"/>
                  </a:cubicBezTo>
                  <a:lnTo>
                    <a:pt x="2283" y="7532"/>
                  </a:lnTo>
                  <a:lnTo>
                    <a:pt x="2261" y="7532"/>
                  </a:lnTo>
                  <a:cubicBezTo>
                    <a:pt x="2238" y="7510"/>
                    <a:pt x="2215" y="7487"/>
                    <a:pt x="2192" y="7464"/>
                  </a:cubicBezTo>
                  <a:cubicBezTo>
                    <a:pt x="2147" y="7418"/>
                    <a:pt x="2101" y="7350"/>
                    <a:pt x="2055" y="7304"/>
                  </a:cubicBezTo>
                  <a:cubicBezTo>
                    <a:pt x="2032" y="7304"/>
                    <a:pt x="2010" y="7281"/>
                    <a:pt x="1964" y="7258"/>
                  </a:cubicBezTo>
                  <a:cubicBezTo>
                    <a:pt x="1941" y="7258"/>
                    <a:pt x="1918" y="7236"/>
                    <a:pt x="1895" y="7236"/>
                  </a:cubicBezTo>
                  <a:lnTo>
                    <a:pt x="1873" y="7258"/>
                  </a:lnTo>
                  <a:cubicBezTo>
                    <a:pt x="1827" y="7258"/>
                    <a:pt x="1781" y="7258"/>
                    <a:pt x="1736" y="7281"/>
                  </a:cubicBezTo>
                  <a:cubicBezTo>
                    <a:pt x="1713" y="7304"/>
                    <a:pt x="1667" y="7327"/>
                    <a:pt x="1644" y="7350"/>
                  </a:cubicBezTo>
                  <a:lnTo>
                    <a:pt x="1622" y="7373"/>
                  </a:lnTo>
                  <a:cubicBezTo>
                    <a:pt x="1599" y="7395"/>
                    <a:pt x="1576" y="7418"/>
                    <a:pt x="1576" y="7418"/>
                  </a:cubicBezTo>
                  <a:lnTo>
                    <a:pt x="1553" y="7441"/>
                  </a:lnTo>
                  <a:lnTo>
                    <a:pt x="1530" y="7441"/>
                  </a:lnTo>
                  <a:cubicBezTo>
                    <a:pt x="1439" y="7510"/>
                    <a:pt x="1348" y="7578"/>
                    <a:pt x="1256" y="7646"/>
                  </a:cubicBezTo>
                  <a:lnTo>
                    <a:pt x="1188" y="7669"/>
                  </a:lnTo>
                  <a:lnTo>
                    <a:pt x="1097" y="7715"/>
                  </a:lnTo>
                  <a:cubicBezTo>
                    <a:pt x="982" y="7783"/>
                    <a:pt x="868" y="7875"/>
                    <a:pt x="754" y="7943"/>
                  </a:cubicBezTo>
                  <a:cubicBezTo>
                    <a:pt x="709" y="7966"/>
                    <a:pt x="663" y="8012"/>
                    <a:pt x="617" y="8034"/>
                  </a:cubicBezTo>
                  <a:lnTo>
                    <a:pt x="549" y="8080"/>
                  </a:lnTo>
                  <a:lnTo>
                    <a:pt x="503" y="8126"/>
                  </a:lnTo>
                  <a:cubicBezTo>
                    <a:pt x="457" y="8149"/>
                    <a:pt x="412" y="8194"/>
                    <a:pt x="366" y="8240"/>
                  </a:cubicBezTo>
                  <a:cubicBezTo>
                    <a:pt x="275" y="8308"/>
                    <a:pt x="229" y="8354"/>
                    <a:pt x="206" y="8445"/>
                  </a:cubicBezTo>
                  <a:cubicBezTo>
                    <a:pt x="184" y="8468"/>
                    <a:pt x="184" y="8491"/>
                    <a:pt x="161" y="8537"/>
                  </a:cubicBezTo>
                  <a:lnTo>
                    <a:pt x="161" y="8559"/>
                  </a:lnTo>
                  <a:cubicBezTo>
                    <a:pt x="138" y="8582"/>
                    <a:pt x="138" y="8628"/>
                    <a:pt x="115" y="8674"/>
                  </a:cubicBezTo>
                  <a:cubicBezTo>
                    <a:pt x="115" y="8674"/>
                    <a:pt x="115" y="8719"/>
                    <a:pt x="115" y="8719"/>
                  </a:cubicBezTo>
                  <a:lnTo>
                    <a:pt x="115" y="8742"/>
                  </a:lnTo>
                  <a:cubicBezTo>
                    <a:pt x="92" y="8788"/>
                    <a:pt x="69" y="8856"/>
                    <a:pt x="47" y="8925"/>
                  </a:cubicBezTo>
                  <a:cubicBezTo>
                    <a:pt x="24" y="9016"/>
                    <a:pt x="24" y="9084"/>
                    <a:pt x="1" y="9153"/>
                  </a:cubicBezTo>
                  <a:cubicBezTo>
                    <a:pt x="1" y="9244"/>
                    <a:pt x="1" y="9336"/>
                    <a:pt x="24" y="9404"/>
                  </a:cubicBezTo>
                  <a:cubicBezTo>
                    <a:pt x="47" y="9541"/>
                    <a:pt x="92" y="9632"/>
                    <a:pt x="161" y="9701"/>
                  </a:cubicBezTo>
                  <a:cubicBezTo>
                    <a:pt x="206" y="9769"/>
                    <a:pt x="252" y="9838"/>
                    <a:pt x="320" y="9883"/>
                  </a:cubicBezTo>
                  <a:cubicBezTo>
                    <a:pt x="389" y="9929"/>
                    <a:pt x="457" y="9952"/>
                    <a:pt x="526" y="9975"/>
                  </a:cubicBezTo>
                  <a:cubicBezTo>
                    <a:pt x="594" y="9997"/>
                    <a:pt x="686" y="10020"/>
                    <a:pt x="754" y="10020"/>
                  </a:cubicBezTo>
                  <a:cubicBezTo>
                    <a:pt x="800" y="10020"/>
                    <a:pt x="823" y="10043"/>
                    <a:pt x="845" y="10043"/>
                  </a:cubicBezTo>
                  <a:cubicBezTo>
                    <a:pt x="982" y="10043"/>
                    <a:pt x="1119" y="9997"/>
                    <a:pt x="1233" y="9975"/>
                  </a:cubicBezTo>
                  <a:lnTo>
                    <a:pt x="1279" y="9975"/>
                  </a:lnTo>
                  <a:cubicBezTo>
                    <a:pt x="1325" y="9952"/>
                    <a:pt x="1393" y="9929"/>
                    <a:pt x="1462" y="9929"/>
                  </a:cubicBezTo>
                  <a:cubicBezTo>
                    <a:pt x="1507" y="9906"/>
                    <a:pt x="1553" y="9883"/>
                    <a:pt x="1599" y="9838"/>
                  </a:cubicBezTo>
                  <a:cubicBezTo>
                    <a:pt x="1599" y="9838"/>
                    <a:pt x="1622" y="9815"/>
                    <a:pt x="1622" y="9792"/>
                  </a:cubicBezTo>
                  <a:lnTo>
                    <a:pt x="1690" y="9769"/>
                  </a:lnTo>
                  <a:cubicBezTo>
                    <a:pt x="1827" y="9724"/>
                    <a:pt x="1964" y="9678"/>
                    <a:pt x="2101" y="9632"/>
                  </a:cubicBezTo>
                  <a:cubicBezTo>
                    <a:pt x="2352" y="9518"/>
                    <a:pt x="2580" y="9404"/>
                    <a:pt x="2786" y="9267"/>
                  </a:cubicBezTo>
                  <a:lnTo>
                    <a:pt x="2786" y="9290"/>
                  </a:lnTo>
                  <a:cubicBezTo>
                    <a:pt x="2968" y="9176"/>
                    <a:pt x="3128" y="9084"/>
                    <a:pt x="3242" y="8993"/>
                  </a:cubicBezTo>
                  <a:cubicBezTo>
                    <a:pt x="3379" y="8902"/>
                    <a:pt x="3516" y="8811"/>
                    <a:pt x="3653" y="8719"/>
                  </a:cubicBezTo>
                  <a:cubicBezTo>
                    <a:pt x="3790" y="8628"/>
                    <a:pt x="3927" y="8537"/>
                    <a:pt x="4064" y="8423"/>
                  </a:cubicBezTo>
                  <a:lnTo>
                    <a:pt x="4087" y="8400"/>
                  </a:lnTo>
                  <a:lnTo>
                    <a:pt x="4201" y="8331"/>
                  </a:lnTo>
                  <a:cubicBezTo>
                    <a:pt x="4292" y="8263"/>
                    <a:pt x="4406" y="8171"/>
                    <a:pt x="4520" y="8103"/>
                  </a:cubicBezTo>
                  <a:cubicBezTo>
                    <a:pt x="4589" y="8034"/>
                    <a:pt x="4657" y="7989"/>
                    <a:pt x="4726" y="7943"/>
                  </a:cubicBezTo>
                  <a:cubicBezTo>
                    <a:pt x="4794" y="7875"/>
                    <a:pt x="4863" y="7829"/>
                    <a:pt x="4954" y="7761"/>
                  </a:cubicBezTo>
                  <a:cubicBezTo>
                    <a:pt x="5068" y="7669"/>
                    <a:pt x="5182" y="7555"/>
                    <a:pt x="5296" y="7441"/>
                  </a:cubicBezTo>
                  <a:lnTo>
                    <a:pt x="5319" y="7418"/>
                  </a:lnTo>
                  <a:cubicBezTo>
                    <a:pt x="5365" y="7395"/>
                    <a:pt x="5388" y="7373"/>
                    <a:pt x="5433" y="7327"/>
                  </a:cubicBezTo>
                  <a:cubicBezTo>
                    <a:pt x="5456" y="7304"/>
                    <a:pt x="5502" y="7281"/>
                    <a:pt x="5525" y="7236"/>
                  </a:cubicBezTo>
                  <a:lnTo>
                    <a:pt x="5639" y="7144"/>
                  </a:lnTo>
                  <a:lnTo>
                    <a:pt x="5730" y="7053"/>
                  </a:lnTo>
                  <a:lnTo>
                    <a:pt x="5821" y="6962"/>
                  </a:lnTo>
                  <a:cubicBezTo>
                    <a:pt x="5936" y="6893"/>
                    <a:pt x="6027" y="6802"/>
                    <a:pt x="6118" y="6711"/>
                  </a:cubicBezTo>
                  <a:cubicBezTo>
                    <a:pt x="6278" y="6574"/>
                    <a:pt x="6438" y="6437"/>
                    <a:pt x="6575" y="6277"/>
                  </a:cubicBezTo>
                  <a:cubicBezTo>
                    <a:pt x="6643" y="6208"/>
                    <a:pt x="6712" y="6163"/>
                    <a:pt x="6780" y="6094"/>
                  </a:cubicBezTo>
                  <a:cubicBezTo>
                    <a:pt x="6871" y="6003"/>
                    <a:pt x="6963" y="5935"/>
                    <a:pt x="7054" y="5843"/>
                  </a:cubicBezTo>
                  <a:lnTo>
                    <a:pt x="7077" y="5820"/>
                  </a:lnTo>
                  <a:lnTo>
                    <a:pt x="7122" y="5775"/>
                  </a:lnTo>
                  <a:lnTo>
                    <a:pt x="7168" y="5729"/>
                  </a:lnTo>
                  <a:cubicBezTo>
                    <a:pt x="7191" y="5706"/>
                    <a:pt x="7214" y="5683"/>
                    <a:pt x="7237" y="5661"/>
                  </a:cubicBezTo>
                  <a:lnTo>
                    <a:pt x="7259" y="5638"/>
                  </a:lnTo>
                  <a:lnTo>
                    <a:pt x="7282" y="5592"/>
                  </a:lnTo>
                  <a:lnTo>
                    <a:pt x="7328" y="5547"/>
                  </a:lnTo>
                  <a:cubicBezTo>
                    <a:pt x="7396" y="5478"/>
                    <a:pt x="7465" y="5410"/>
                    <a:pt x="7533" y="5318"/>
                  </a:cubicBezTo>
                  <a:lnTo>
                    <a:pt x="7670" y="5181"/>
                  </a:lnTo>
                  <a:lnTo>
                    <a:pt x="7830" y="5022"/>
                  </a:lnTo>
                  <a:cubicBezTo>
                    <a:pt x="7898" y="4930"/>
                    <a:pt x="7967" y="4862"/>
                    <a:pt x="8058" y="4770"/>
                  </a:cubicBezTo>
                  <a:cubicBezTo>
                    <a:pt x="8150" y="4656"/>
                    <a:pt x="8264" y="4519"/>
                    <a:pt x="8378" y="4360"/>
                  </a:cubicBezTo>
                  <a:lnTo>
                    <a:pt x="8423" y="4291"/>
                  </a:lnTo>
                  <a:cubicBezTo>
                    <a:pt x="8515" y="4177"/>
                    <a:pt x="8606" y="4040"/>
                    <a:pt x="8697" y="3903"/>
                  </a:cubicBezTo>
                  <a:cubicBezTo>
                    <a:pt x="8789" y="3766"/>
                    <a:pt x="8880" y="3606"/>
                    <a:pt x="8971" y="3469"/>
                  </a:cubicBezTo>
                  <a:cubicBezTo>
                    <a:pt x="9017" y="3424"/>
                    <a:pt x="9040" y="3378"/>
                    <a:pt x="9085" y="3332"/>
                  </a:cubicBezTo>
                  <a:lnTo>
                    <a:pt x="9131" y="3241"/>
                  </a:lnTo>
                  <a:cubicBezTo>
                    <a:pt x="9177" y="3173"/>
                    <a:pt x="9245" y="3081"/>
                    <a:pt x="9291" y="3013"/>
                  </a:cubicBezTo>
                  <a:cubicBezTo>
                    <a:pt x="9382" y="2853"/>
                    <a:pt x="9473" y="2693"/>
                    <a:pt x="9565" y="2511"/>
                  </a:cubicBezTo>
                  <a:cubicBezTo>
                    <a:pt x="9588" y="2442"/>
                    <a:pt x="9633" y="2374"/>
                    <a:pt x="9656" y="2328"/>
                  </a:cubicBezTo>
                  <a:cubicBezTo>
                    <a:pt x="9702" y="2237"/>
                    <a:pt x="9747" y="2146"/>
                    <a:pt x="9770" y="2077"/>
                  </a:cubicBezTo>
                  <a:cubicBezTo>
                    <a:pt x="9793" y="1986"/>
                    <a:pt x="9816" y="1895"/>
                    <a:pt x="9861" y="1803"/>
                  </a:cubicBezTo>
                  <a:cubicBezTo>
                    <a:pt x="9861" y="1758"/>
                    <a:pt x="9884" y="1712"/>
                    <a:pt x="9907" y="1666"/>
                  </a:cubicBezTo>
                  <a:lnTo>
                    <a:pt x="9953" y="1552"/>
                  </a:lnTo>
                  <a:cubicBezTo>
                    <a:pt x="9976" y="1461"/>
                    <a:pt x="10021" y="1347"/>
                    <a:pt x="10044" y="1255"/>
                  </a:cubicBezTo>
                  <a:cubicBezTo>
                    <a:pt x="10044" y="1210"/>
                    <a:pt x="10044" y="1164"/>
                    <a:pt x="10044" y="1118"/>
                  </a:cubicBezTo>
                  <a:lnTo>
                    <a:pt x="10044" y="1050"/>
                  </a:lnTo>
                  <a:lnTo>
                    <a:pt x="10067" y="1004"/>
                  </a:lnTo>
                  <a:cubicBezTo>
                    <a:pt x="10067" y="936"/>
                    <a:pt x="10067" y="867"/>
                    <a:pt x="10067" y="822"/>
                  </a:cubicBezTo>
                  <a:cubicBezTo>
                    <a:pt x="10067" y="753"/>
                    <a:pt x="10044" y="685"/>
                    <a:pt x="10044" y="639"/>
                  </a:cubicBezTo>
                  <a:lnTo>
                    <a:pt x="10044" y="593"/>
                  </a:lnTo>
                  <a:cubicBezTo>
                    <a:pt x="10021" y="548"/>
                    <a:pt x="9998" y="479"/>
                    <a:pt x="9976" y="411"/>
                  </a:cubicBezTo>
                  <a:cubicBezTo>
                    <a:pt x="9976" y="365"/>
                    <a:pt x="9953" y="320"/>
                    <a:pt x="9930" y="274"/>
                  </a:cubicBezTo>
                  <a:lnTo>
                    <a:pt x="9907" y="251"/>
                  </a:lnTo>
                  <a:cubicBezTo>
                    <a:pt x="9884" y="205"/>
                    <a:pt x="9861" y="183"/>
                    <a:pt x="9816" y="160"/>
                  </a:cubicBezTo>
                  <a:cubicBezTo>
                    <a:pt x="9816" y="91"/>
                    <a:pt x="9770" y="23"/>
                    <a:pt x="97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5"/>
            <p:cNvSpPr/>
            <p:nvPr/>
          </p:nvSpPr>
          <p:spPr>
            <a:xfrm>
              <a:off x="7131350" y="834325"/>
              <a:ext cx="96475" cy="112225"/>
            </a:xfrm>
            <a:custGeom>
              <a:avLst/>
              <a:gdLst/>
              <a:ahLst/>
              <a:cxnLst/>
              <a:rect l="l" t="t" r="r" b="b"/>
              <a:pathLst>
                <a:path w="3859" h="4489" extrusionOk="0">
                  <a:moveTo>
                    <a:pt x="343" y="0"/>
                  </a:moveTo>
                  <a:cubicBezTo>
                    <a:pt x="297" y="23"/>
                    <a:pt x="275" y="23"/>
                    <a:pt x="252" y="46"/>
                  </a:cubicBezTo>
                  <a:cubicBezTo>
                    <a:pt x="214" y="21"/>
                    <a:pt x="177" y="2"/>
                    <a:pt x="139" y="2"/>
                  </a:cubicBezTo>
                  <a:cubicBezTo>
                    <a:pt x="108" y="2"/>
                    <a:pt x="77" y="15"/>
                    <a:pt x="46" y="46"/>
                  </a:cubicBezTo>
                  <a:cubicBezTo>
                    <a:pt x="1" y="91"/>
                    <a:pt x="1" y="183"/>
                    <a:pt x="46" y="228"/>
                  </a:cubicBezTo>
                  <a:cubicBezTo>
                    <a:pt x="92" y="274"/>
                    <a:pt x="115" y="297"/>
                    <a:pt x="160" y="342"/>
                  </a:cubicBezTo>
                  <a:cubicBezTo>
                    <a:pt x="229" y="434"/>
                    <a:pt x="275" y="571"/>
                    <a:pt x="366" y="685"/>
                  </a:cubicBezTo>
                  <a:cubicBezTo>
                    <a:pt x="434" y="799"/>
                    <a:pt x="526" y="890"/>
                    <a:pt x="594" y="1004"/>
                  </a:cubicBezTo>
                  <a:cubicBezTo>
                    <a:pt x="663" y="1118"/>
                    <a:pt x="754" y="1233"/>
                    <a:pt x="845" y="1347"/>
                  </a:cubicBezTo>
                  <a:cubicBezTo>
                    <a:pt x="937" y="1461"/>
                    <a:pt x="1028" y="1598"/>
                    <a:pt x="1119" y="1712"/>
                  </a:cubicBezTo>
                  <a:lnTo>
                    <a:pt x="1096" y="1666"/>
                  </a:lnTo>
                  <a:lnTo>
                    <a:pt x="1096" y="1666"/>
                  </a:lnTo>
                  <a:cubicBezTo>
                    <a:pt x="1325" y="1963"/>
                    <a:pt x="1553" y="2237"/>
                    <a:pt x="1804" y="2511"/>
                  </a:cubicBezTo>
                  <a:cubicBezTo>
                    <a:pt x="1918" y="2648"/>
                    <a:pt x="2032" y="2785"/>
                    <a:pt x="2146" y="2899"/>
                  </a:cubicBezTo>
                  <a:cubicBezTo>
                    <a:pt x="2260" y="3036"/>
                    <a:pt x="2375" y="3173"/>
                    <a:pt x="2511" y="3310"/>
                  </a:cubicBezTo>
                  <a:cubicBezTo>
                    <a:pt x="2557" y="3378"/>
                    <a:pt x="2626" y="3424"/>
                    <a:pt x="2671" y="3492"/>
                  </a:cubicBezTo>
                  <a:cubicBezTo>
                    <a:pt x="2740" y="3561"/>
                    <a:pt x="2785" y="3652"/>
                    <a:pt x="2854" y="3721"/>
                  </a:cubicBezTo>
                  <a:cubicBezTo>
                    <a:pt x="2945" y="3835"/>
                    <a:pt x="3059" y="3949"/>
                    <a:pt x="3151" y="4063"/>
                  </a:cubicBezTo>
                  <a:cubicBezTo>
                    <a:pt x="3173" y="4086"/>
                    <a:pt x="3196" y="4131"/>
                    <a:pt x="3219" y="4154"/>
                  </a:cubicBezTo>
                  <a:cubicBezTo>
                    <a:pt x="3265" y="4200"/>
                    <a:pt x="3288" y="4246"/>
                    <a:pt x="3310" y="4268"/>
                  </a:cubicBezTo>
                  <a:cubicBezTo>
                    <a:pt x="3333" y="4291"/>
                    <a:pt x="3333" y="4291"/>
                    <a:pt x="3356" y="4314"/>
                  </a:cubicBezTo>
                  <a:cubicBezTo>
                    <a:pt x="3356" y="4337"/>
                    <a:pt x="3379" y="4337"/>
                    <a:pt x="3379" y="4360"/>
                  </a:cubicBezTo>
                  <a:cubicBezTo>
                    <a:pt x="3402" y="4382"/>
                    <a:pt x="3425" y="4405"/>
                    <a:pt x="3425" y="4428"/>
                  </a:cubicBezTo>
                  <a:cubicBezTo>
                    <a:pt x="3473" y="4465"/>
                    <a:pt x="3535" y="4488"/>
                    <a:pt x="3593" y="4488"/>
                  </a:cubicBezTo>
                  <a:cubicBezTo>
                    <a:pt x="3643" y="4488"/>
                    <a:pt x="3689" y="4471"/>
                    <a:pt x="3721" y="4428"/>
                  </a:cubicBezTo>
                  <a:cubicBezTo>
                    <a:pt x="3813" y="4337"/>
                    <a:pt x="3813" y="4223"/>
                    <a:pt x="3813" y="4109"/>
                  </a:cubicBezTo>
                  <a:cubicBezTo>
                    <a:pt x="3813" y="4131"/>
                    <a:pt x="3813" y="4154"/>
                    <a:pt x="3813" y="4154"/>
                  </a:cubicBezTo>
                  <a:cubicBezTo>
                    <a:pt x="3835" y="4063"/>
                    <a:pt x="3835" y="3972"/>
                    <a:pt x="3835" y="3858"/>
                  </a:cubicBezTo>
                  <a:cubicBezTo>
                    <a:pt x="3835" y="3789"/>
                    <a:pt x="3858" y="3698"/>
                    <a:pt x="3835" y="3629"/>
                  </a:cubicBezTo>
                  <a:cubicBezTo>
                    <a:pt x="3835" y="3538"/>
                    <a:pt x="3835" y="3447"/>
                    <a:pt x="3813" y="3355"/>
                  </a:cubicBezTo>
                  <a:cubicBezTo>
                    <a:pt x="3813" y="3264"/>
                    <a:pt x="3790" y="3173"/>
                    <a:pt x="3790" y="3081"/>
                  </a:cubicBezTo>
                  <a:cubicBezTo>
                    <a:pt x="3767" y="2990"/>
                    <a:pt x="3744" y="2899"/>
                    <a:pt x="3744" y="2830"/>
                  </a:cubicBezTo>
                  <a:cubicBezTo>
                    <a:pt x="3721" y="2785"/>
                    <a:pt x="3721" y="2739"/>
                    <a:pt x="3698" y="2693"/>
                  </a:cubicBezTo>
                  <a:cubicBezTo>
                    <a:pt x="3698" y="2693"/>
                    <a:pt x="3698" y="2671"/>
                    <a:pt x="3676" y="2671"/>
                  </a:cubicBezTo>
                  <a:cubicBezTo>
                    <a:pt x="3653" y="2648"/>
                    <a:pt x="3653" y="2625"/>
                    <a:pt x="3630" y="2602"/>
                  </a:cubicBezTo>
                  <a:cubicBezTo>
                    <a:pt x="3630" y="2579"/>
                    <a:pt x="3630" y="2579"/>
                    <a:pt x="3630" y="2556"/>
                  </a:cubicBezTo>
                  <a:lnTo>
                    <a:pt x="3630" y="2534"/>
                  </a:lnTo>
                  <a:cubicBezTo>
                    <a:pt x="3607" y="2465"/>
                    <a:pt x="3607" y="2420"/>
                    <a:pt x="3584" y="2374"/>
                  </a:cubicBezTo>
                  <a:cubicBezTo>
                    <a:pt x="3561" y="2328"/>
                    <a:pt x="3539" y="2283"/>
                    <a:pt x="3516" y="2214"/>
                  </a:cubicBezTo>
                  <a:cubicBezTo>
                    <a:pt x="3447" y="2054"/>
                    <a:pt x="3333" y="1895"/>
                    <a:pt x="3242" y="1758"/>
                  </a:cubicBezTo>
                  <a:cubicBezTo>
                    <a:pt x="3196" y="1666"/>
                    <a:pt x="3128" y="1575"/>
                    <a:pt x="3082" y="1507"/>
                  </a:cubicBezTo>
                  <a:cubicBezTo>
                    <a:pt x="3014" y="1392"/>
                    <a:pt x="2945" y="1301"/>
                    <a:pt x="2877" y="1233"/>
                  </a:cubicBezTo>
                  <a:cubicBezTo>
                    <a:pt x="2808" y="1141"/>
                    <a:pt x="2717" y="1050"/>
                    <a:pt x="2626" y="982"/>
                  </a:cubicBezTo>
                  <a:lnTo>
                    <a:pt x="2580" y="959"/>
                  </a:lnTo>
                  <a:lnTo>
                    <a:pt x="2489" y="867"/>
                  </a:lnTo>
                  <a:lnTo>
                    <a:pt x="2443" y="822"/>
                  </a:lnTo>
                  <a:cubicBezTo>
                    <a:pt x="2375" y="776"/>
                    <a:pt x="2329" y="730"/>
                    <a:pt x="2260" y="685"/>
                  </a:cubicBezTo>
                  <a:lnTo>
                    <a:pt x="2238" y="685"/>
                  </a:lnTo>
                  <a:lnTo>
                    <a:pt x="2192" y="639"/>
                  </a:lnTo>
                  <a:lnTo>
                    <a:pt x="2146" y="593"/>
                  </a:lnTo>
                  <a:cubicBezTo>
                    <a:pt x="2101" y="571"/>
                    <a:pt x="2055" y="571"/>
                    <a:pt x="2032" y="548"/>
                  </a:cubicBezTo>
                  <a:cubicBezTo>
                    <a:pt x="2009" y="525"/>
                    <a:pt x="1987" y="502"/>
                    <a:pt x="1941" y="479"/>
                  </a:cubicBezTo>
                  <a:cubicBezTo>
                    <a:pt x="1918" y="479"/>
                    <a:pt x="1872" y="457"/>
                    <a:pt x="1850" y="434"/>
                  </a:cubicBezTo>
                  <a:cubicBezTo>
                    <a:pt x="1827" y="411"/>
                    <a:pt x="1827" y="411"/>
                    <a:pt x="1804" y="388"/>
                  </a:cubicBezTo>
                  <a:cubicBezTo>
                    <a:pt x="1781" y="365"/>
                    <a:pt x="1735" y="365"/>
                    <a:pt x="1713" y="342"/>
                  </a:cubicBezTo>
                  <a:cubicBezTo>
                    <a:pt x="1553" y="274"/>
                    <a:pt x="1416" y="228"/>
                    <a:pt x="1256" y="183"/>
                  </a:cubicBezTo>
                  <a:cubicBezTo>
                    <a:pt x="1188" y="160"/>
                    <a:pt x="1119" y="137"/>
                    <a:pt x="1051" y="114"/>
                  </a:cubicBezTo>
                  <a:cubicBezTo>
                    <a:pt x="959" y="114"/>
                    <a:pt x="891" y="91"/>
                    <a:pt x="800" y="91"/>
                  </a:cubicBezTo>
                  <a:cubicBezTo>
                    <a:pt x="731" y="69"/>
                    <a:pt x="663" y="46"/>
                    <a:pt x="571" y="46"/>
                  </a:cubicBezTo>
                  <a:cubicBezTo>
                    <a:pt x="549" y="23"/>
                    <a:pt x="526" y="23"/>
                    <a:pt x="480" y="23"/>
                  </a:cubicBezTo>
                  <a:cubicBezTo>
                    <a:pt x="480" y="23"/>
                    <a:pt x="480" y="0"/>
                    <a:pt x="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5"/>
            <p:cNvSpPr/>
            <p:nvPr/>
          </p:nvSpPr>
          <p:spPr>
            <a:xfrm>
              <a:off x="6604650" y="1271425"/>
              <a:ext cx="93625" cy="91325"/>
            </a:xfrm>
            <a:custGeom>
              <a:avLst/>
              <a:gdLst/>
              <a:ahLst/>
              <a:cxnLst/>
              <a:rect l="l" t="t" r="r" b="b"/>
              <a:pathLst>
                <a:path w="3745" h="3653" extrusionOk="0">
                  <a:moveTo>
                    <a:pt x="1622" y="0"/>
                  </a:moveTo>
                  <a:cubicBezTo>
                    <a:pt x="1576" y="0"/>
                    <a:pt x="1530" y="23"/>
                    <a:pt x="1507" y="69"/>
                  </a:cubicBezTo>
                  <a:cubicBezTo>
                    <a:pt x="1439" y="160"/>
                    <a:pt x="1370" y="251"/>
                    <a:pt x="1302" y="343"/>
                  </a:cubicBezTo>
                  <a:lnTo>
                    <a:pt x="1325" y="320"/>
                  </a:lnTo>
                  <a:lnTo>
                    <a:pt x="1325" y="320"/>
                  </a:lnTo>
                  <a:cubicBezTo>
                    <a:pt x="1279" y="388"/>
                    <a:pt x="1211" y="457"/>
                    <a:pt x="1165" y="548"/>
                  </a:cubicBezTo>
                  <a:cubicBezTo>
                    <a:pt x="1119" y="639"/>
                    <a:pt x="1051" y="708"/>
                    <a:pt x="1005" y="776"/>
                  </a:cubicBezTo>
                  <a:lnTo>
                    <a:pt x="960" y="845"/>
                  </a:lnTo>
                  <a:cubicBezTo>
                    <a:pt x="914" y="890"/>
                    <a:pt x="891" y="959"/>
                    <a:pt x="845" y="1005"/>
                  </a:cubicBezTo>
                  <a:cubicBezTo>
                    <a:pt x="800" y="1073"/>
                    <a:pt x="754" y="1141"/>
                    <a:pt x="731" y="1210"/>
                  </a:cubicBezTo>
                  <a:lnTo>
                    <a:pt x="640" y="1347"/>
                  </a:lnTo>
                  <a:cubicBezTo>
                    <a:pt x="572" y="1461"/>
                    <a:pt x="503" y="1552"/>
                    <a:pt x="435" y="1666"/>
                  </a:cubicBezTo>
                  <a:cubicBezTo>
                    <a:pt x="389" y="1758"/>
                    <a:pt x="343" y="1826"/>
                    <a:pt x="298" y="1918"/>
                  </a:cubicBezTo>
                  <a:cubicBezTo>
                    <a:pt x="275" y="1986"/>
                    <a:pt x="229" y="2054"/>
                    <a:pt x="184" y="2123"/>
                  </a:cubicBezTo>
                  <a:cubicBezTo>
                    <a:pt x="115" y="2237"/>
                    <a:pt x="69" y="2328"/>
                    <a:pt x="24" y="2420"/>
                  </a:cubicBezTo>
                  <a:cubicBezTo>
                    <a:pt x="1" y="2488"/>
                    <a:pt x="1" y="2557"/>
                    <a:pt x="24" y="2625"/>
                  </a:cubicBezTo>
                  <a:cubicBezTo>
                    <a:pt x="24" y="2671"/>
                    <a:pt x="47" y="2739"/>
                    <a:pt x="69" y="2785"/>
                  </a:cubicBezTo>
                  <a:lnTo>
                    <a:pt x="92" y="2808"/>
                  </a:lnTo>
                  <a:cubicBezTo>
                    <a:pt x="138" y="2876"/>
                    <a:pt x="184" y="2967"/>
                    <a:pt x="252" y="3036"/>
                  </a:cubicBezTo>
                  <a:cubicBezTo>
                    <a:pt x="298" y="3082"/>
                    <a:pt x="321" y="3127"/>
                    <a:pt x="343" y="3150"/>
                  </a:cubicBezTo>
                  <a:lnTo>
                    <a:pt x="412" y="3219"/>
                  </a:lnTo>
                  <a:cubicBezTo>
                    <a:pt x="480" y="3287"/>
                    <a:pt x="526" y="3356"/>
                    <a:pt x="594" y="3424"/>
                  </a:cubicBezTo>
                  <a:cubicBezTo>
                    <a:pt x="640" y="3470"/>
                    <a:pt x="686" y="3515"/>
                    <a:pt x="754" y="3561"/>
                  </a:cubicBezTo>
                  <a:cubicBezTo>
                    <a:pt x="777" y="3584"/>
                    <a:pt x="800" y="3607"/>
                    <a:pt x="823" y="3607"/>
                  </a:cubicBezTo>
                  <a:cubicBezTo>
                    <a:pt x="891" y="3629"/>
                    <a:pt x="914" y="3629"/>
                    <a:pt x="960" y="3629"/>
                  </a:cubicBezTo>
                  <a:cubicBezTo>
                    <a:pt x="960" y="3629"/>
                    <a:pt x="982" y="3652"/>
                    <a:pt x="982" y="3652"/>
                  </a:cubicBezTo>
                  <a:cubicBezTo>
                    <a:pt x="1005" y="3652"/>
                    <a:pt x="1005" y="3652"/>
                    <a:pt x="1005" y="3629"/>
                  </a:cubicBezTo>
                  <a:lnTo>
                    <a:pt x="1142" y="3629"/>
                  </a:lnTo>
                  <a:cubicBezTo>
                    <a:pt x="1165" y="3629"/>
                    <a:pt x="1211" y="3607"/>
                    <a:pt x="1256" y="3607"/>
                  </a:cubicBezTo>
                  <a:cubicBezTo>
                    <a:pt x="1302" y="3584"/>
                    <a:pt x="1348" y="3584"/>
                    <a:pt x="1393" y="3561"/>
                  </a:cubicBezTo>
                  <a:lnTo>
                    <a:pt x="1416" y="3538"/>
                  </a:lnTo>
                  <a:cubicBezTo>
                    <a:pt x="1462" y="3515"/>
                    <a:pt x="1507" y="3492"/>
                    <a:pt x="1530" y="3492"/>
                  </a:cubicBezTo>
                  <a:cubicBezTo>
                    <a:pt x="1576" y="3470"/>
                    <a:pt x="1622" y="3447"/>
                    <a:pt x="1644" y="3424"/>
                  </a:cubicBezTo>
                  <a:cubicBezTo>
                    <a:pt x="1713" y="3401"/>
                    <a:pt x="1758" y="3378"/>
                    <a:pt x="1827" y="3356"/>
                  </a:cubicBezTo>
                  <a:cubicBezTo>
                    <a:pt x="1873" y="3333"/>
                    <a:pt x="1918" y="3310"/>
                    <a:pt x="1964" y="3310"/>
                  </a:cubicBezTo>
                  <a:cubicBezTo>
                    <a:pt x="1964" y="3287"/>
                    <a:pt x="1987" y="3287"/>
                    <a:pt x="2010" y="3287"/>
                  </a:cubicBezTo>
                  <a:cubicBezTo>
                    <a:pt x="2055" y="3264"/>
                    <a:pt x="2101" y="3241"/>
                    <a:pt x="2147" y="3241"/>
                  </a:cubicBezTo>
                  <a:lnTo>
                    <a:pt x="2169" y="3219"/>
                  </a:lnTo>
                  <a:cubicBezTo>
                    <a:pt x="2261" y="3196"/>
                    <a:pt x="2329" y="3173"/>
                    <a:pt x="2398" y="3150"/>
                  </a:cubicBezTo>
                  <a:cubicBezTo>
                    <a:pt x="2466" y="3127"/>
                    <a:pt x="2535" y="3104"/>
                    <a:pt x="2580" y="3082"/>
                  </a:cubicBezTo>
                  <a:cubicBezTo>
                    <a:pt x="2649" y="3082"/>
                    <a:pt x="2694" y="3059"/>
                    <a:pt x="2763" y="3036"/>
                  </a:cubicBezTo>
                  <a:lnTo>
                    <a:pt x="2786" y="3013"/>
                  </a:lnTo>
                  <a:cubicBezTo>
                    <a:pt x="2808" y="3013"/>
                    <a:pt x="2854" y="2990"/>
                    <a:pt x="2877" y="2990"/>
                  </a:cubicBezTo>
                  <a:cubicBezTo>
                    <a:pt x="2923" y="2967"/>
                    <a:pt x="2968" y="2945"/>
                    <a:pt x="3037" y="2945"/>
                  </a:cubicBezTo>
                  <a:lnTo>
                    <a:pt x="3105" y="2899"/>
                  </a:lnTo>
                  <a:lnTo>
                    <a:pt x="3174" y="2876"/>
                  </a:lnTo>
                  <a:lnTo>
                    <a:pt x="3242" y="2853"/>
                  </a:lnTo>
                  <a:cubicBezTo>
                    <a:pt x="3265" y="2853"/>
                    <a:pt x="3311" y="2831"/>
                    <a:pt x="3356" y="2808"/>
                  </a:cubicBezTo>
                  <a:cubicBezTo>
                    <a:pt x="3402" y="2808"/>
                    <a:pt x="3425" y="2785"/>
                    <a:pt x="3470" y="2762"/>
                  </a:cubicBezTo>
                  <a:cubicBezTo>
                    <a:pt x="3493" y="2762"/>
                    <a:pt x="3516" y="2762"/>
                    <a:pt x="3539" y="2739"/>
                  </a:cubicBezTo>
                  <a:lnTo>
                    <a:pt x="3585" y="2739"/>
                  </a:lnTo>
                  <a:cubicBezTo>
                    <a:pt x="3630" y="2716"/>
                    <a:pt x="3676" y="2694"/>
                    <a:pt x="3699" y="2648"/>
                  </a:cubicBezTo>
                  <a:cubicBezTo>
                    <a:pt x="3744" y="2602"/>
                    <a:pt x="3744" y="2534"/>
                    <a:pt x="3721" y="2488"/>
                  </a:cubicBezTo>
                  <a:cubicBezTo>
                    <a:pt x="3721" y="2420"/>
                    <a:pt x="3653" y="2374"/>
                    <a:pt x="3607" y="2306"/>
                  </a:cubicBezTo>
                  <a:lnTo>
                    <a:pt x="3539" y="2237"/>
                  </a:lnTo>
                  <a:lnTo>
                    <a:pt x="3493" y="2169"/>
                  </a:lnTo>
                  <a:lnTo>
                    <a:pt x="3425" y="2123"/>
                  </a:lnTo>
                  <a:cubicBezTo>
                    <a:pt x="3356" y="2054"/>
                    <a:pt x="3288" y="1963"/>
                    <a:pt x="3196" y="1895"/>
                  </a:cubicBezTo>
                  <a:cubicBezTo>
                    <a:pt x="3105" y="1803"/>
                    <a:pt x="3014" y="1712"/>
                    <a:pt x="2923" y="1621"/>
                  </a:cubicBezTo>
                  <a:cubicBezTo>
                    <a:pt x="2900" y="1552"/>
                    <a:pt x="2854" y="1507"/>
                    <a:pt x="2808" y="1438"/>
                  </a:cubicBezTo>
                  <a:lnTo>
                    <a:pt x="2763" y="1393"/>
                  </a:lnTo>
                  <a:cubicBezTo>
                    <a:pt x="2740" y="1347"/>
                    <a:pt x="2718" y="1325"/>
                    <a:pt x="2673" y="1280"/>
                  </a:cubicBezTo>
                  <a:lnTo>
                    <a:pt x="2673" y="1280"/>
                  </a:lnTo>
                  <a:lnTo>
                    <a:pt x="2694" y="1301"/>
                  </a:lnTo>
                  <a:cubicBezTo>
                    <a:pt x="2626" y="1210"/>
                    <a:pt x="2557" y="1141"/>
                    <a:pt x="2512" y="1050"/>
                  </a:cubicBezTo>
                  <a:cubicBezTo>
                    <a:pt x="2443" y="982"/>
                    <a:pt x="2398" y="913"/>
                    <a:pt x="2352" y="845"/>
                  </a:cubicBezTo>
                  <a:cubicBezTo>
                    <a:pt x="2306" y="799"/>
                    <a:pt x="2261" y="731"/>
                    <a:pt x="2192" y="662"/>
                  </a:cubicBezTo>
                  <a:cubicBezTo>
                    <a:pt x="2147" y="594"/>
                    <a:pt x="2101" y="525"/>
                    <a:pt x="2032" y="480"/>
                  </a:cubicBezTo>
                  <a:cubicBezTo>
                    <a:pt x="2010" y="434"/>
                    <a:pt x="2010" y="411"/>
                    <a:pt x="1987" y="365"/>
                  </a:cubicBezTo>
                  <a:lnTo>
                    <a:pt x="1941" y="320"/>
                  </a:lnTo>
                  <a:lnTo>
                    <a:pt x="1941" y="297"/>
                  </a:lnTo>
                  <a:cubicBezTo>
                    <a:pt x="1918" y="274"/>
                    <a:pt x="1918" y="251"/>
                    <a:pt x="1895" y="228"/>
                  </a:cubicBezTo>
                  <a:cubicBezTo>
                    <a:pt x="1873" y="206"/>
                    <a:pt x="1850" y="160"/>
                    <a:pt x="1827" y="137"/>
                  </a:cubicBezTo>
                  <a:cubicBezTo>
                    <a:pt x="1804" y="137"/>
                    <a:pt x="1781" y="114"/>
                    <a:pt x="1758" y="91"/>
                  </a:cubicBezTo>
                  <a:cubicBezTo>
                    <a:pt x="1736" y="69"/>
                    <a:pt x="1736" y="69"/>
                    <a:pt x="1713" y="46"/>
                  </a:cubicBezTo>
                  <a:cubicBezTo>
                    <a:pt x="1690" y="46"/>
                    <a:pt x="1690" y="23"/>
                    <a:pt x="1667" y="23"/>
                  </a:cubicBezTo>
                  <a:cubicBezTo>
                    <a:pt x="1644" y="0"/>
                    <a:pt x="1644" y="0"/>
                    <a:pt x="16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5"/>
            <p:cNvSpPr/>
            <p:nvPr/>
          </p:nvSpPr>
          <p:spPr>
            <a:xfrm>
              <a:off x="7174725" y="817200"/>
              <a:ext cx="87900" cy="85050"/>
            </a:xfrm>
            <a:custGeom>
              <a:avLst/>
              <a:gdLst/>
              <a:ahLst/>
              <a:cxnLst/>
              <a:rect l="l" t="t" r="r" b="b"/>
              <a:pathLst>
                <a:path w="3516" h="3402" extrusionOk="0">
                  <a:moveTo>
                    <a:pt x="1918" y="0"/>
                  </a:moveTo>
                  <a:cubicBezTo>
                    <a:pt x="1826" y="0"/>
                    <a:pt x="1758" y="0"/>
                    <a:pt x="1690" y="23"/>
                  </a:cubicBezTo>
                  <a:lnTo>
                    <a:pt x="1644" y="23"/>
                  </a:lnTo>
                  <a:cubicBezTo>
                    <a:pt x="1553" y="46"/>
                    <a:pt x="1484" y="46"/>
                    <a:pt x="1393" y="69"/>
                  </a:cubicBezTo>
                  <a:cubicBezTo>
                    <a:pt x="1301" y="92"/>
                    <a:pt x="1210" y="114"/>
                    <a:pt x="1142" y="137"/>
                  </a:cubicBezTo>
                  <a:cubicBezTo>
                    <a:pt x="1073" y="183"/>
                    <a:pt x="982" y="229"/>
                    <a:pt x="913" y="251"/>
                  </a:cubicBezTo>
                  <a:lnTo>
                    <a:pt x="868" y="297"/>
                  </a:lnTo>
                  <a:cubicBezTo>
                    <a:pt x="776" y="343"/>
                    <a:pt x="685" y="388"/>
                    <a:pt x="617" y="434"/>
                  </a:cubicBezTo>
                  <a:cubicBezTo>
                    <a:pt x="571" y="457"/>
                    <a:pt x="503" y="502"/>
                    <a:pt x="457" y="525"/>
                  </a:cubicBezTo>
                  <a:lnTo>
                    <a:pt x="388" y="571"/>
                  </a:lnTo>
                  <a:cubicBezTo>
                    <a:pt x="343" y="617"/>
                    <a:pt x="297" y="639"/>
                    <a:pt x="252" y="685"/>
                  </a:cubicBezTo>
                  <a:lnTo>
                    <a:pt x="229" y="685"/>
                  </a:lnTo>
                  <a:cubicBezTo>
                    <a:pt x="160" y="754"/>
                    <a:pt x="92" y="799"/>
                    <a:pt x="69" y="868"/>
                  </a:cubicBezTo>
                  <a:cubicBezTo>
                    <a:pt x="46" y="890"/>
                    <a:pt x="0" y="936"/>
                    <a:pt x="23" y="1005"/>
                  </a:cubicBezTo>
                  <a:cubicBezTo>
                    <a:pt x="46" y="1027"/>
                    <a:pt x="46" y="1050"/>
                    <a:pt x="69" y="1073"/>
                  </a:cubicBezTo>
                  <a:cubicBezTo>
                    <a:pt x="92" y="1096"/>
                    <a:pt x="92" y="1096"/>
                    <a:pt x="115" y="1119"/>
                  </a:cubicBezTo>
                  <a:cubicBezTo>
                    <a:pt x="137" y="1142"/>
                    <a:pt x="183" y="1164"/>
                    <a:pt x="206" y="1164"/>
                  </a:cubicBezTo>
                  <a:cubicBezTo>
                    <a:pt x="252" y="1187"/>
                    <a:pt x="274" y="1210"/>
                    <a:pt x="297" y="1233"/>
                  </a:cubicBezTo>
                  <a:cubicBezTo>
                    <a:pt x="320" y="1256"/>
                    <a:pt x="366" y="1256"/>
                    <a:pt x="411" y="1278"/>
                  </a:cubicBezTo>
                  <a:lnTo>
                    <a:pt x="457" y="1324"/>
                  </a:lnTo>
                  <a:lnTo>
                    <a:pt x="503" y="1370"/>
                  </a:lnTo>
                  <a:lnTo>
                    <a:pt x="525" y="1370"/>
                  </a:lnTo>
                  <a:cubicBezTo>
                    <a:pt x="594" y="1415"/>
                    <a:pt x="640" y="1461"/>
                    <a:pt x="708" y="1507"/>
                  </a:cubicBezTo>
                  <a:lnTo>
                    <a:pt x="754" y="1552"/>
                  </a:lnTo>
                  <a:lnTo>
                    <a:pt x="845" y="1644"/>
                  </a:lnTo>
                  <a:lnTo>
                    <a:pt x="891" y="1667"/>
                  </a:lnTo>
                  <a:cubicBezTo>
                    <a:pt x="982" y="1735"/>
                    <a:pt x="1073" y="1826"/>
                    <a:pt x="1142" y="1918"/>
                  </a:cubicBezTo>
                  <a:cubicBezTo>
                    <a:pt x="1210" y="1986"/>
                    <a:pt x="1279" y="2077"/>
                    <a:pt x="1347" y="2192"/>
                  </a:cubicBezTo>
                  <a:cubicBezTo>
                    <a:pt x="1393" y="2260"/>
                    <a:pt x="1461" y="2351"/>
                    <a:pt x="1507" y="2443"/>
                  </a:cubicBezTo>
                  <a:cubicBezTo>
                    <a:pt x="1598" y="2580"/>
                    <a:pt x="1712" y="2739"/>
                    <a:pt x="1781" y="2899"/>
                  </a:cubicBezTo>
                  <a:cubicBezTo>
                    <a:pt x="1804" y="2968"/>
                    <a:pt x="1826" y="3013"/>
                    <a:pt x="1849" y="3059"/>
                  </a:cubicBezTo>
                  <a:cubicBezTo>
                    <a:pt x="1872" y="3105"/>
                    <a:pt x="1872" y="3150"/>
                    <a:pt x="1895" y="3219"/>
                  </a:cubicBezTo>
                  <a:lnTo>
                    <a:pt x="1895" y="3241"/>
                  </a:lnTo>
                  <a:cubicBezTo>
                    <a:pt x="1895" y="3264"/>
                    <a:pt x="1895" y="3264"/>
                    <a:pt x="1895" y="3287"/>
                  </a:cubicBezTo>
                  <a:cubicBezTo>
                    <a:pt x="1918" y="3310"/>
                    <a:pt x="1918" y="3333"/>
                    <a:pt x="1941" y="3356"/>
                  </a:cubicBezTo>
                  <a:cubicBezTo>
                    <a:pt x="1963" y="3378"/>
                    <a:pt x="2009" y="3401"/>
                    <a:pt x="2055" y="3401"/>
                  </a:cubicBezTo>
                  <a:cubicBezTo>
                    <a:pt x="2169" y="3378"/>
                    <a:pt x="2237" y="3333"/>
                    <a:pt x="2306" y="3264"/>
                  </a:cubicBezTo>
                  <a:lnTo>
                    <a:pt x="2329" y="3241"/>
                  </a:lnTo>
                  <a:lnTo>
                    <a:pt x="2374" y="3196"/>
                  </a:lnTo>
                  <a:cubicBezTo>
                    <a:pt x="2443" y="3150"/>
                    <a:pt x="2488" y="3127"/>
                    <a:pt x="2534" y="3082"/>
                  </a:cubicBezTo>
                  <a:cubicBezTo>
                    <a:pt x="2625" y="3013"/>
                    <a:pt x="2694" y="2945"/>
                    <a:pt x="2762" y="2876"/>
                  </a:cubicBezTo>
                  <a:lnTo>
                    <a:pt x="2785" y="2853"/>
                  </a:lnTo>
                  <a:cubicBezTo>
                    <a:pt x="2854" y="2785"/>
                    <a:pt x="2899" y="2739"/>
                    <a:pt x="2945" y="2694"/>
                  </a:cubicBezTo>
                  <a:cubicBezTo>
                    <a:pt x="2968" y="2648"/>
                    <a:pt x="2991" y="2625"/>
                    <a:pt x="3036" y="2602"/>
                  </a:cubicBezTo>
                  <a:cubicBezTo>
                    <a:pt x="3036" y="2580"/>
                    <a:pt x="3059" y="2534"/>
                    <a:pt x="3082" y="2511"/>
                  </a:cubicBezTo>
                  <a:cubicBezTo>
                    <a:pt x="3150" y="2443"/>
                    <a:pt x="3196" y="2351"/>
                    <a:pt x="3242" y="2260"/>
                  </a:cubicBezTo>
                  <a:cubicBezTo>
                    <a:pt x="3287" y="2214"/>
                    <a:pt x="3310" y="2192"/>
                    <a:pt x="3333" y="2146"/>
                  </a:cubicBezTo>
                  <a:cubicBezTo>
                    <a:pt x="3333" y="2123"/>
                    <a:pt x="3356" y="2100"/>
                    <a:pt x="3356" y="2077"/>
                  </a:cubicBezTo>
                  <a:cubicBezTo>
                    <a:pt x="3379" y="2055"/>
                    <a:pt x="3379" y="2009"/>
                    <a:pt x="3401" y="1986"/>
                  </a:cubicBezTo>
                  <a:lnTo>
                    <a:pt x="3401" y="1963"/>
                  </a:lnTo>
                  <a:cubicBezTo>
                    <a:pt x="3424" y="1940"/>
                    <a:pt x="3424" y="1895"/>
                    <a:pt x="3424" y="1872"/>
                  </a:cubicBezTo>
                  <a:lnTo>
                    <a:pt x="3447" y="1826"/>
                  </a:lnTo>
                  <a:lnTo>
                    <a:pt x="3470" y="1712"/>
                  </a:lnTo>
                  <a:lnTo>
                    <a:pt x="3493" y="1667"/>
                  </a:lnTo>
                  <a:cubicBezTo>
                    <a:pt x="3493" y="1598"/>
                    <a:pt x="3516" y="1530"/>
                    <a:pt x="3516" y="1461"/>
                  </a:cubicBezTo>
                  <a:cubicBezTo>
                    <a:pt x="3516" y="1415"/>
                    <a:pt x="3516" y="1393"/>
                    <a:pt x="3516" y="1347"/>
                  </a:cubicBezTo>
                  <a:cubicBezTo>
                    <a:pt x="3493" y="1256"/>
                    <a:pt x="3470" y="1164"/>
                    <a:pt x="3447" y="1073"/>
                  </a:cubicBezTo>
                  <a:cubicBezTo>
                    <a:pt x="3447" y="1005"/>
                    <a:pt x="3401" y="913"/>
                    <a:pt x="3356" y="822"/>
                  </a:cubicBezTo>
                  <a:cubicBezTo>
                    <a:pt x="3310" y="754"/>
                    <a:pt x="3264" y="685"/>
                    <a:pt x="3196" y="617"/>
                  </a:cubicBezTo>
                  <a:cubicBezTo>
                    <a:pt x="3150" y="594"/>
                    <a:pt x="3127" y="548"/>
                    <a:pt x="3082" y="525"/>
                  </a:cubicBezTo>
                  <a:lnTo>
                    <a:pt x="3036" y="502"/>
                  </a:lnTo>
                  <a:cubicBezTo>
                    <a:pt x="3013" y="480"/>
                    <a:pt x="2968" y="434"/>
                    <a:pt x="2945" y="411"/>
                  </a:cubicBezTo>
                  <a:lnTo>
                    <a:pt x="2876" y="343"/>
                  </a:lnTo>
                  <a:cubicBezTo>
                    <a:pt x="2808" y="297"/>
                    <a:pt x="2739" y="251"/>
                    <a:pt x="2648" y="206"/>
                  </a:cubicBezTo>
                  <a:cubicBezTo>
                    <a:pt x="2580" y="160"/>
                    <a:pt x="2488" y="137"/>
                    <a:pt x="2443" y="114"/>
                  </a:cubicBezTo>
                  <a:cubicBezTo>
                    <a:pt x="2351" y="92"/>
                    <a:pt x="2283" y="46"/>
                    <a:pt x="2192" y="23"/>
                  </a:cubicBezTo>
                  <a:cubicBezTo>
                    <a:pt x="2123" y="0"/>
                    <a:pt x="2009" y="0"/>
                    <a:pt x="1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6876850" y="972400"/>
              <a:ext cx="170075" cy="192325"/>
            </a:xfrm>
            <a:custGeom>
              <a:avLst/>
              <a:gdLst/>
              <a:ahLst/>
              <a:cxnLst/>
              <a:rect l="l" t="t" r="r" b="b"/>
              <a:pathLst>
                <a:path w="6803" h="7693" extrusionOk="0">
                  <a:moveTo>
                    <a:pt x="1256" y="1"/>
                  </a:moveTo>
                  <a:cubicBezTo>
                    <a:pt x="1233" y="1"/>
                    <a:pt x="1188" y="24"/>
                    <a:pt x="1165" y="46"/>
                  </a:cubicBezTo>
                  <a:cubicBezTo>
                    <a:pt x="1142" y="69"/>
                    <a:pt x="1119" y="92"/>
                    <a:pt x="1119" y="92"/>
                  </a:cubicBezTo>
                  <a:cubicBezTo>
                    <a:pt x="1073" y="115"/>
                    <a:pt x="1051" y="138"/>
                    <a:pt x="1028" y="161"/>
                  </a:cubicBezTo>
                  <a:cubicBezTo>
                    <a:pt x="982" y="183"/>
                    <a:pt x="936" y="206"/>
                    <a:pt x="891" y="229"/>
                  </a:cubicBezTo>
                  <a:cubicBezTo>
                    <a:pt x="868" y="275"/>
                    <a:pt x="845" y="297"/>
                    <a:pt x="800" y="320"/>
                  </a:cubicBezTo>
                  <a:cubicBezTo>
                    <a:pt x="777" y="320"/>
                    <a:pt x="754" y="343"/>
                    <a:pt x="708" y="366"/>
                  </a:cubicBezTo>
                  <a:lnTo>
                    <a:pt x="663" y="412"/>
                  </a:lnTo>
                  <a:lnTo>
                    <a:pt x="617" y="457"/>
                  </a:lnTo>
                  <a:cubicBezTo>
                    <a:pt x="548" y="480"/>
                    <a:pt x="503" y="526"/>
                    <a:pt x="457" y="549"/>
                  </a:cubicBezTo>
                  <a:cubicBezTo>
                    <a:pt x="389" y="594"/>
                    <a:pt x="343" y="640"/>
                    <a:pt x="297" y="686"/>
                  </a:cubicBezTo>
                  <a:lnTo>
                    <a:pt x="252" y="731"/>
                  </a:lnTo>
                  <a:cubicBezTo>
                    <a:pt x="229" y="754"/>
                    <a:pt x="206" y="777"/>
                    <a:pt x="183" y="777"/>
                  </a:cubicBezTo>
                  <a:lnTo>
                    <a:pt x="183" y="800"/>
                  </a:lnTo>
                  <a:lnTo>
                    <a:pt x="160" y="800"/>
                  </a:lnTo>
                  <a:lnTo>
                    <a:pt x="115" y="845"/>
                  </a:lnTo>
                  <a:cubicBezTo>
                    <a:pt x="46" y="914"/>
                    <a:pt x="1" y="982"/>
                    <a:pt x="23" y="1051"/>
                  </a:cubicBezTo>
                  <a:cubicBezTo>
                    <a:pt x="1" y="1096"/>
                    <a:pt x="1" y="1142"/>
                    <a:pt x="23" y="1165"/>
                  </a:cubicBezTo>
                  <a:lnTo>
                    <a:pt x="46" y="1233"/>
                  </a:lnTo>
                  <a:lnTo>
                    <a:pt x="92" y="1302"/>
                  </a:lnTo>
                  <a:cubicBezTo>
                    <a:pt x="92" y="1302"/>
                    <a:pt x="115" y="1325"/>
                    <a:pt x="115" y="1347"/>
                  </a:cubicBezTo>
                  <a:lnTo>
                    <a:pt x="138" y="1393"/>
                  </a:lnTo>
                  <a:lnTo>
                    <a:pt x="206" y="1530"/>
                  </a:lnTo>
                  <a:lnTo>
                    <a:pt x="297" y="1667"/>
                  </a:lnTo>
                  <a:cubicBezTo>
                    <a:pt x="343" y="1758"/>
                    <a:pt x="389" y="1850"/>
                    <a:pt x="434" y="1964"/>
                  </a:cubicBezTo>
                  <a:cubicBezTo>
                    <a:pt x="480" y="2009"/>
                    <a:pt x="503" y="2078"/>
                    <a:pt x="526" y="2146"/>
                  </a:cubicBezTo>
                  <a:cubicBezTo>
                    <a:pt x="594" y="2260"/>
                    <a:pt x="663" y="2352"/>
                    <a:pt x="754" y="2489"/>
                  </a:cubicBezTo>
                  <a:lnTo>
                    <a:pt x="800" y="2557"/>
                  </a:lnTo>
                  <a:cubicBezTo>
                    <a:pt x="868" y="2671"/>
                    <a:pt x="936" y="2763"/>
                    <a:pt x="1028" y="2854"/>
                  </a:cubicBezTo>
                  <a:lnTo>
                    <a:pt x="1119" y="2991"/>
                  </a:lnTo>
                  <a:cubicBezTo>
                    <a:pt x="1233" y="3151"/>
                    <a:pt x="1324" y="3265"/>
                    <a:pt x="1439" y="3402"/>
                  </a:cubicBezTo>
                  <a:lnTo>
                    <a:pt x="1461" y="3425"/>
                  </a:lnTo>
                  <a:lnTo>
                    <a:pt x="1484" y="3470"/>
                  </a:lnTo>
                  <a:lnTo>
                    <a:pt x="1621" y="3653"/>
                  </a:lnTo>
                  <a:lnTo>
                    <a:pt x="1690" y="3721"/>
                  </a:lnTo>
                  <a:lnTo>
                    <a:pt x="1804" y="3858"/>
                  </a:lnTo>
                  <a:lnTo>
                    <a:pt x="1895" y="3995"/>
                  </a:lnTo>
                  <a:lnTo>
                    <a:pt x="1941" y="4041"/>
                  </a:lnTo>
                  <a:cubicBezTo>
                    <a:pt x="2123" y="4269"/>
                    <a:pt x="2306" y="4497"/>
                    <a:pt x="2489" y="4703"/>
                  </a:cubicBezTo>
                  <a:lnTo>
                    <a:pt x="2580" y="4817"/>
                  </a:lnTo>
                  <a:lnTo>
                    <a:pt x="2671" y="4908"/>
                  </a:lnTo>
                  <a:cubicBezTo>
                    <a:pt x="2831" y="5091"/>
                    <a:pt x="3014" y="5296"/>
                    <a:pt x="3173" y="5524"/>
                  </a:cubicBezTo>
                  <a:cubicBezTo>
                    <a:pt x="3242" y="5593"/>
                    <a:pt x="3287" y="5661"/>
                    <a:pt x="3356" y="5730"/>
                  </a:cubicBezTo>
                  <a:lnTo>
                    <a:pt x="3447" y="5821"/>
                  </a:lnTo>
                  <a:lnTo>
                    <a:pt x="3493" y="5890"/>
                  </a:lnTo>
                  <a:lnTo>
                    <a:pt x="3516" y="5935"/>
                  </a:lnTo>
                  <a:cubicBezTo>
                    <a:pt x="3630" y="6049"/>
                    <a:pt x="3744" y="6186"/>
                    <a:pt x="3881" y="6323"/>
                  </a:cubicBezTo>
                  <a:lnTo>
                    <a:pt x="4155" y="6597"/>
                  </a:lnTo>
                  <a:cubicBezTo>
                    <a:pt x="4315" y="6757"/>
                    <a:pt x="4474" y="6917"/>
                    <a:pt x="4634" y="7099"/>
                  </a:cubicBezTo>
                  <a:cubicBezTo>
                    <a:pt x="4748" y="7214"/>
                    <a:pt x="4862" y="7305"/>
                    <a:pt x="4977" y="7419"/>
                  </a:cubicBezTo>
                  <a:cubicBezTo>
                    <a:pt x="4999" y="7465"/>
                    <a:pt x="5045" y="7510"/>
                    <a:pt x="5091" y="7533"/>
                  </a:cubicBezTo>
                  <a:cubicBezTo>
                    <a:pt x="5113" y="7556"/>
                    <a:pt x="5136" y="7579"/>
                    <a:pt x="5159" y="7602"/>
                  </a:cubicBezTo>
                  <a:cubicBezTo>
                    <a:pt x="5205" y="7624"/>
                    <a:pt x="5228" y="7647"/>
                    <a:pt x="5273" y="7670"/>
                  </a:cubicBezTo>
                  <a:cubicBezTo>
                    <a:pt x="5296" y="7670"/>
                    <a:pt x="5319" y="7693"/>
                    <a:pt x="5342" y="7693"/>
                  </a:cubicBezTo>
                  <a:cubicBezTo>
                    <a:pt x="5365" y="7693"/>
                    <a:pt x="5387" y="7670"/>
                    <a:pt x="5433" y="7670"/>
                  </a:cubicBezTo>
                  <a:lnTo>
                    <a:pt x="5456" y="7647"/>
                  </a:lnTo>
                  <a:cubicBezTo>
                    <a:pt x="5456" y="7647"/>
                    <a:pt x="5479" y="7624"/>
                    <a:pt x="5502" y="7602"/>
                  </a:cubicBezTo>
                  <a:lnTo>
                    <a:pt x="5524" y="7579"/>
                  </a:lnTo>
                  <a:cubicBezTo>
                    <a:pt x="5547" y="7556"/>
                    <a:pt x="5593" y="7533"/>
                    <a:pt x="5616" y="7510"/>
                  </a:cubicBezTo>
                  <a:cubicBezTo>
                    <a:pt x="5661" y="7487"/>
                    <a:pt x="5707" y="7487"/>
                    <a:pt x="5753" y="7487"/>
                  </a:cubicBezTo>
                  <a:lnTo>
                    <a:pt x="5775" y="7465"/>
                  </a:lnTo>
                  <a:cubicBezTo>
                    <a:pt x="5798" y="7465"/>
                    <a:pt x="5821" y="7442"/>
                    <a:pt x="5821" y="7442"/>
                  </a:cubicBezTo>
                  <a:cubicBezTo>
                    <a:pt x="5867" y="7396"/>
                    <a:pt x="5867" y="7373"/>
                    <a:pt x="5890" y="7373"/>
                  </a:cubicBezTo>
                  <a:lnTo>
                    <a:pt x="5935" y="7328"/>
                  </a:lnTo>
                  <a:cubicBezTo>
                    <a:pt x="6004" y="7282"/>
                    <a:pt x="6049" y="7236"/>
                    <a:pt x="6095" y="7191"/>
                  </a:cubicBezTo>
                  <a:cubicBezTo>
                    <a:pt x="6118" y="7191"/>
                    <a:pt x="6141" y="7168"/>
                    <a:pt x="6141" y="7168"/>
                  </a:cubicBezTo>
                  <a:lnTo>
                    <a:pt x="6163" y="7145"/>
                  </a:lnTo>
                  <a:lnTo>
                    <a:pt x="6209" y="7099"/>
                  </a:lnTo>
                  <a:lnTo>
                    <a:pt x="6255" y="7077"/>
                  </a:lnTo>
                  <a:lnTo>
                    <a:pt x="6278" y="7054"/>
                  </a:lnTo>
                  <a:lnTo>
                    <a:pt x="6300" y="7031"/>
                  </a:lnTo>
                  <a:lnTo>
                    <a:pt x="6346" y="7008"/>
                  </a:lnTo>
                  <a:cubicBezTo>
                    <a:pt x="6415" y="6940"/>
                    <a:pt x="6483" y="6894"/>
                    <a:pt x="6551" y="6871"/>
                  </a:cubicBezTo>
                  <a:cubicBezTo>
                    <a:pt x="6620" y="6848"/>
                    <a:pt x="6666" y="6826"/>
                    <a:pt x="6711" y="6780"/>
                  </a:cubicBezTo>
                  <a:cubicBezTo>
                    <a:pt x="6803" y="6711"/>
                    <a:pt x="6803" y="6574"/>
                    <a:pt x="6734" y="6506"/>
                  </a:cubicBezTo>
                  <a:cubicBezTo>
                    <a:pt x="6711" y="6460"/>
                    <a:pt x="6666" y="6415"/>
                    <a:pt x="6620" y="6369"/>
                  </a:cubicBezTo>
                  <a:cubicBezTo>
                    <a:pt x="6529" y="6278"/>
                    <a:pt x="6415" y="6186"/>
                    <a:pt x="6323" y="6118"/>
                  </a:cubicBezTo>
                  <a:lnTo>
                    <a:pt x="6255" y="6049"/>
                  </a:lnTo>
                  <a:cubicBezTo>
                    <a:pt x="6141" y="5958"/>
                    <a:pt x="6004" y="5844"/>
                    <a:pt x="5890" y="5730"/>
                  </a:cubicBezTo>
                  <a:cubicBezTo>
                    <a:pt x="5821" y="5661"/>
                    <a:pt x="5753" y="5593"/>
                    <a:pt x="5684" y="5547"/>
                  </a:cubicBezTo>
                  <a:cubicBezTo>
                    <a:pt x="5638" y="5479"/>
                    <a:pt x="5547" y="5410"/>
                    <a:pt x="5479" y="5319"/>
                  </a:cubicBezTo>
                  <a:cubicBezTo>
                    <a:pt x="5456" y="5296"/>
                    <a:pt x="5433" y="5273"/>
                    <a:pt x="5410" y="5273"/>
                  </a:cubicBezTo>
                  <a:lnTo>
                    <a:pt x="5342" y="5205"/>
                  </a:lnTo>
                  <a:lnTo>
                    <a:pt x="5273" y="5159"/>
                  </a:lnTo>
                  <a:cubicBezTo>
                    <a:pt x="5205" y="5068"/>
                    <a:pt x="5136" y="4999"/>
                    <a:pt x="5068" y="4931"/>
                  </a:cubicBezTo>
                  <a:lnTo>
                    <a:pt x="5022" y="4885"/>
                  </a:lnTo>
                  <a:lnTo>
                    <a:pt x="4862" y="4703"/>
                  </a:lnTo>
                  <a:cubicBezTo>
                    <a:pt x="4566" y="4406"/>
                    <a:pt x="4292" y="4086"/>
                    <a:pt x="4041" y="3767"/>
                  </a:cubicBezTo>
                  <a:cubicBezTo>
                    <a:pt x="3835" y="3516"/>
                    <a:pt x="3653" y="3310"/>
                    <a:pt x="3516" y="3105"/>
                  </a:cubicBezTo>
                  <a:lnTo>
                    <a:pt x="3516" y="3151"/>
                  </a:lnTo>
                  <a:lnTo>
                    <a:pt x="3447" y="3037"/>
                  </a:lnTo>
                  <a:cubicBezTo>
                    <a:pt x="3356" y="2922"/>
                    <a:pt x="3287" y="2785"/>
                    <a:pt x="3196" y="2671"/>
                  </a:cubicBezTo>
                  <a:lnTo>
                    <a:pt x="3173" y="2626"/>
                  </a:lnTo>
                  <a:lnTo>
                    <a:pt x="3151" y="2580"/>
                  </a:lnTo>
                  <a:lnTo>
                    <a:pt x="3036" y="2420"/>
                  </a:lnTo>
                  <a:cubicBezTo>
                    <a:pt x="3014" y="2375"/>
                    <a:pt x="2968" y="2352"/>
                    <a:pt x="2922" y="2352"/>
                  </a:cubicBezTo>
                  <a:cubicBezTo>
                    <a:pt x="2762" y="2146"/>
                    <a:pt x="2603" y="1941"/>
                    <a:pt x="2466" y="1735"/>
                  </a:cubicBezTo>
                  <a:lnTo>
                    <a:pt x="2374" y="1621"/>
                  </a:lnTo>
                  <a:cubicBezTo>
                    <a:pt x="2306" y="1507"/>
                    <a:pt x="2215" y="1416"/>
                    <a:pt x="2146" y="1302"/>
                  </a:cubicBezTo>
                  <a:cubicBezTo>
                    <a:pt x="2055" y="1165"/>
                    <a:pt x="1964" y="1028"/>
                    <a:pt x="1872" y="868"/>
                  </a:cubicBezTo>
                  <a:cubicBezTo>
                    <a:pt x="1827" y="800"/>
                    <a:pt x="1781" y="731"/>
                    <a:pt x="1758" y="663"/>
                  </a:cubicBezTo>
                  <a:lnTo>
                    <a:pt x="1735" y="617"/>
                  </a:lnTo>
                  <a:lnTo>
                    <a:pt x="1713" y="594"/>
                  </a:lnTo>
                  <a:cubicBezTo>
                    <a:pt x="1690" y="549"/>
                    <a:pt x="1667" y="503"/>
                    <a:pt x="1644" y="457"/>
                  </a:cubicBezTo>
                  <a:lnTo>
                    <a:pt x="1598" y="412"/>
                  </a:lnTo>
                  <a:lnTo>
                    <a:pt x="1598" y="389"/>
                  </a:lnTo>
                  <a:lnTo>
                    <a:pt x="1576" y="366"/>
                  </a:lnTo>
                  <a:cubicBezTo>
                    <a:pt x="1553" y="320"/>
                    <a:pt x="1553" y="297"/>
                    <a:pt x="1530" y="252"/>
                  </a:cubicBezTo>
                  <a:cubicBezTo>
                    <a:pt x="1461" y="161"/>
                    <a:pt x="1416" y="115"/>
                    <a:pt x="1370" y="46"/>
                  </a:cubicBezTo>
                  <a:cubicBezTo>
                    <a:pt x="1324" y="24"/>
                    <a:pt x="1302" y="1"/>
                    <a:pt x="12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5"/>
            <p:cNvSpPr/>
            <p:nvPr/>
          </p:nvSpPr>
          <p:spPr>
            <a:xfrm>
              <a:off x="6909375" y="834325"/>
              <a:ext cx="228850" cy="152650"/>
            </a:xfrm>
            <a:custGeom>
              <a:avLst/>
              <a:gdLst/>
              <a:ahLst/>
              <a:cxnLst/>
              <a:rect l="l" t="t" r="r" b="b"/>
              <a:pathLst>
                <a:path w="9154" h="6106" extrusionOk="0">
                  <a:moveTo>
                    <a:pt x="7510" y="936"/>
                  </a:moveTo>
                  <a:cubicBezTo>
                    <a:pt x="7442" y="982"/>
                    <a:pt x="7373" y="1004"/>
                    <a:pt x="7328" y="1027"/>
                  </a:cubicBezTo>
                  <a:cubicBezTo>
                    <a:pt x="7191" y="1096"/>
                    <a:pt x="7054" y="1164"/>
                    <a:pt x="6917" y="1233"/>
                  </a:cubicBezTo>
                  <a:cubicBezTo>
                    <a:pt x="6917" y="1210"/>
                    <a:pt x="6917" y="1210"/>
                    <a:pt x="6917" y="1210"/>
                  </a:cubicBezTo>
                  <a:cubicBezTo>
                    <a:pt x="7031" y="1164"/>
                    <a:pt x="7122" y="1118"/>
                    <a:pt x="7236" y="1050"/>
                  </a:cubicBezTo>
                  <a:cubicBezTo>
                    <a:pt x="7328" y="1027"/>
                    <a:pt x="7419" y="982"/>
                    <a:pt x="7487" y="936"/>
                  </a:cubicBezTo>
                  <a:close/>
                  <a:moveTo>
                    <a:pt x="8400" y="0"/>
                  </a:moveTo>
                  <a:cubicBezTo>
                    <a:pt x="8378" y="0"/>
                    <a:pt x="8332" y="23"/>
                    <a:pt x="8286" y="23"/>
                  </a:cubicBezTo>
                  <a:cubicBezTo>
                    <a:pt x="8195" y="23"/>
                    <a:pt x="8081" y="46"/>
                    <a:pt x="7990" y="69"/>
                  </a:cubicBezTo>
                  <a:lnTo>
                    <a:pt x="7944" y="69"/>
                  </a:lnTo>
                  <a:cubicBezTo>
                    <a:pt x="7738" y="114"/>
                    <a:pt x="7533" y="183"/>
                    <a:pt x="7350" y="274"/>
                  </a:cubicBezTo>
                  <a:cubicBezTo>
                    <a:pt x="7259" y="297"/>
                    <a:pt x="7168" y="342"/>
                    <a:pt x="7099" y="365"/>
                  </a:cubicBezTo>
                  <a:cubicBezTo>
                    <a:pt x="7031" y="388"/>
                    <a:pt x="6985" y="411"/>
                    <a:pt x="6940" y="434"/>
                  </a:cubicBezTo>
                  <a:cubicBezTo>
                    <a:pt x="6848" y="457"/>
                    <a:pt x="6757" y="502"/>
                    <a:pt x="6666" y="525"/>
                  </a:cubicBezTo>
                  <a:cubicBezTo>
                    <a:pt x="6620" y="548"/>
                    <a:pt x="6574" y="571"/>
                    <a:pt x="6529" y="593"/>
                  </a:cubicBezTo>
                  <a:cubicBezTo>
                    <a:pt x="6483" y="616"/>
                    <a:pt x="6437" y="616"/>
                    <a:pt x="6392" y="639"/>
                  </a:cubicBezTo>
                  <a:cubicBezTo>
                    <a:pt x="6300" y="685"/>
                    <a:pt x="6186" y="730"/>
                    <a:pt x="6095" y="776"/>
                  </a:cubicBezTo>
                  <a:cubicBezTo>
                    <a:pt x="5981" y="845"/>
                    <a:pt x="5890" y="913"/>
                    <a:pt x="5775" y="959"/>
                  </a:cubicBezTo>
                  <a:cubicBezTo>
                    <a:pt x="5684" y="1004"/>
                    <a:pt x="5593" y="1073"/>
                    <a:pt x="5524" y="1118"/>
                  </a:cubicBezTo>
                  <a:cubicBezTo>
                    <a:pt x="5433" y="1164"/>
                    <a:pt x="5365" y="1210"/>
                    <a:pt x="5296" y="1278"/>
                  </a:cubicBezTo>
                  <a:cubicBezTo>
                    <a:pt x="5250" y="1301"/>
                    <a:pt x="5228" y="1347"/>
                    <a:pt x="5205" y="1392"/>
                  </a:cubicBezTo>
                  <a:cubicBezTo>
                    <a:pt x="5114" y="1438"/>
                    <a:pt x="5022" y="1507"/>
                    <a:pt x="4931" y="1552"/>
                  </a:cubicBezTo>
                  <a:cubicBezTo>
                    <a:pt x="4748" y="1643"/>
                    <a:pt x="4589" y="1758"/>
                    <a:pt x="4429" y="1872"/>
                  </a:cubicBezTo>
                  <a:cubicBezTo>
                    <a:pt x="4269" y="1963"/>
                    <a:pt x="4109" y="2054"/>
                    <a:pt x="3949" y="2168"/>
                  </a:cubicBezTo>
                  <a:cubicBezTo>
                    <a:pt x="3881" y="2214"/>
                    <a:pt x="3812" y="2260"/>
                    <a:pt x="3744" y="2305"/>
                  </a:cubicBezTo>
                  <a:cubicBezTo>
                    <a:pt x="3653" y="2374"/>
                    <a:pt x="3561" y="2442"/>
                    <a:pt x="3493" y="2511"/>
                  </a:cubicBezTo>
                  <a:cubicBezTo>
                    <a:pt x="3470" y="2534"/>
                    <a:pt x="3470" y="2556"/>
                    <a:pt x="3470" y="2579"/>
                  </a:cubicBezTo>
                  <a:cubicBezTo>
                    <a:pt x="3333" y="2671"/>
                    <a:pt x="3196" y="2762"/>
                    <a:pt x="3059" y="2853"/>
                  </a:cubicBezTo>
                  <a:cubicBezTo>
                    <a:pt x="2877" y="2990"/>
                    <a:pt x="2717" y="3104"/>
                    <a:pt x="2557" y="3241"/>
                  </a:cubicBezTo>
                  <a:cubicBezTo>
                    <a:pt x="2374" y="3378"/>
                    <a:pt x="2215" y="3515"/>
                    <a:pt x="2055" y="3652"/>
                  </a:cubicBezTo>
                  <a:cubicBezTo>
                    <a:pt x="1895" y="3789"/>
                    <a:pt x="1735" y="3926"/>
                    <a:pt x="1576" y="4063"/>
                  </a:cubicBezTo>
                  <a:cubicBezTo>
                    <a:pt x="1530" y="4086"/>
                    <a:pt x="1507" y="4131"/>
                    <a:pt x="1507" y="4154"/>
                  </a:cubicBezTo>
                  <a:cubicBezTo>
                    <a:pt x="1370" y="4268"/>
                    <a:pt x="1233" y="4360"/>
                    <a:pt x="1096" y="4474"/>
                  </a:cubicBezTo>
                  <a:cubicBezTo>
                    <a:pt x="937" y="4611"/>
                    <a:pt x="777" y="4748"/>
                    <a:pt x="617" y="4885"/>
                  </a:cubicBezTo>
                  <a:cubicBezTo>
                    <a:pt x="526" y="4953"/>
                    <a:pt x="457" y="5022"/>
                    <a:pt x="389" y="5090"/>
                  </a:cubicBezTo>
                  <a:cubicBezTo>
                    <a:pt x="343" y="5113"/>
                    <a:pt x="297" y="5159"/>
                    <a:pt x="275" y="5181"/>
                  </a:cubicBezTo>
                  <a:cubicBezTo>
                    <a:pt x="183" y="5250"/>
                    <a:pt x="115" y="5318"/>
                    <a:pt x="46" y="5410"/>
                  </a:cubicBezTo>
                  <a:cubicBezTo>
                    <a:pt x="23" y="5432"/>
                    <a:pt x="1" y="5478"/>
                    <a:pt x="1" y="5524"/>
                  </a:cubicBezTo>
                  <a:cubicBezTo>
                    <a:pt x="1" y="5547"/>
                    <a:pt x="1" y="5615"/>
                    <a:pt x="23" y="5638"/>
                  </a:cubicBezTo>
                  <a:cubicBezTo>
                    <a:pt x="23" y="5684"/>
                    <a:pt x="46" y="5706"/>
                    <a:pt x="69" y="5752"/>
                  </a:cubicBezTo>
                  <a:cubicBezTo>
                    <a:pt x="92" y="5775"/>
                    <a:pt x="115" y="5820"/>
                    <a:pt x="138" y="5843"/>
                  </a:cubicBezTo>
                  <a:cubicBezTo>
                    <a:pt x="160" y="5889"/>
                    <a:pt x="183" y="5935"/>
                    <a:pt x="206" y="5980"/>
                  </a:cubicBezTo>
                  <a:cubicBezTo>
                    <a:pt x="229" y="6026"/>
                    <a:pt x="252" y="6049"/>
                    <a:pt x="275" y="6072"/>
                  </a:cubicBezTo>
                  <a:cubicBezTo>
                    <a:pt x="320" y="6094"/>
                    <a:pt x="366" y="6106"/>
                    <a:pt x="409" y="6106"/>
                  </a:cubicBezTo>
                  <a:cubicBezTo>
                    <a:pt x="451" y="6106"/>
                    <a:pt x="491" y="6094"/>
                    <a:pt x="526" y="6072"/>
                  </a:cubicBezTo>
                  <a:cubicBezTo>
                    <a:pt x="594" y="6026"/>
                    <a:pt x="640" y="5980"/>
                    <a:pt x="708" y="5912"/>
                  </a:cubicBezTo>
                  <a:cubicBezTo>
                    <a:pt x="822" y="5798"/>
                    <a:pt x="959" y="5684"/>
                    <a:pt x="1096" y="5569"/>
                  </a:cubicBezTo>
                  <a:cubicBezTo>
                    <a:pt x="1233" y="5455"/>
                    <a:pt x="1370" y="5318"/>
                    <a:pt x="1530" y="5204"/>
                  </a:cubicBezTo>
                  <a:cubicBezTo>
                    <a:pt x="1598" y="5136"/>
                    <a:pt x="1690" y="5090"/>
                    <a:pt x="1758" y="5022"/>
                  </a:cubicBezTo>
                  <a:cubicBezTo>
                    <a:pt x="1827" y="4953"/>
                    <a:pt x="1895" y="4907"/>
                    <a:pt x="1964" y="4839"/>
                  </a:cubicBezTo>
                  <a:cubicBezTo>
                    <a:pt x="2055" y="4793"/>
                    <a:pt x="2123" y="4725"/>
                    <a:pt x="2192" y="4679"/>
                  </a:cubicBezTo>
                  <a:cubicBezTo>
                    <a:pt x="2260" y="4611"/>
                    <a:pt x="2352" y="4565"/>
                    <a:pt x="2420" y="4497"/>
                  </a:cubicBezTo>
                  <a:cubicBezTo>
                    <a:pt x="2740" y="4246"/>
                    <a:pt x="3059" y="4017"/>
                    <a:pt x="3402" y="3766"/>
                  </a:cubicBezTo>
                  <a:cubicBezTo>
                    <a:pt x="3470" y="3721"/>
                    <a:pt x="3561" y="3652"/>
                    <a:pt x="3653" y="3584"/>
                  </a:cubicBezTo>
                  <a:cubicBezTo>
                    <a:pt x="3721" y="3538"/>
                    <a:pt x="3812" y="3469"/>
                    <a:pt x="3904" y="3424"/>
                  </a:cubicBezTo>
                  <a:cubicBezTo>
                    <a:pt x="4041" y="3310"/>
                    <a:pt x="4223" y="3196"/>
                    <a:pt x="4383" y="3104"/>
                  </a:cubicBezTo>
                  <a:cubicBezTo>
                    <a:pt x="4474" y="3036"/>
                    <a:pt x="4589" y="2967"/>
                    <a:pt x="4680" y="2899"/>
                  </a:cubicBezTo>
                  <a:cubicBezTo>
                    <a:pt x="4794" y="2830"/>
                    <a:pt x="4885" y="2762"/>
                    <a:pt x="4999" y="2693"/>
                  </a:cubicBezTo>
                  <a:cubicBezTo>
                    <a:pt x="5205" y="2579"/>
                    <a:pt x="5410" y="2465"/>
                    <a:pt x="5616" y="2328"/>
                  </a:cubicBezTo>
                  <a:cubicBezTo>
                    <a:pt x="5935" y="2168"/>
                    <a:pt x="6278" y="1986"/>
                    <a:pt x="6597" y="1803"/>
                  </a:cubicBezTo>
                  <a:cubicBezTo>
                    <a:pt x="6757" y="1735"/>
                    <a:pt x="6917" y="1643"/>
                    <a:pt x="7099" y="1552"/>
                  </a:cubicBezTo>
                  <a:cubicBezTo>
                    <a:pt x="7259" y="1461"/>
                    <a:pt x="7442" y="1370"/>
                    <a:pt x="7601" y="1301"/>
                  </a:cubicBezTo>
                  <a:cubicBezTo>
                    <a:pt x="7830" y="1187"/>
                    <a:pt x="8058" y="1050"/>
                    <a:pt x="8286" y="959"/>
                  </a:cubicBezTo>
                  <a:cubicBezTo>
                    <a:pt x="8400" y="890"/>
                    <a:pt x="8537" y="845"/>
                    <a:pt x="8674" y="799"/>
                  </a:cubicBezTo>
                  <a:cubicBezTo>
                    <a:pt x="8743" y="753"/>
                    <a:pt x="8811" y="730"/>
                    <a:pt x="8880" y="708"/>
                  </a:cubicBezTo>
                  <a:cubicBezTo>
                    <a:pt x="8948" y="685"/>
                    <a:pt x="9017" y="662"/>
                    <a:pt x="9085" y="662"/>
                  </a:cubicBezTo>
                  <a:cubicBezTo>
                    <a:pt x="9108" y="639"/>
                    <a:pt x="9131" y="616"/>
                    <a:pt x="9154" y="571"/>
                  </a:cubicBezTo>
                  <a:cubicBezTo>
                    <a:pt x="9154" y="548"/>
                    <a:pt x="9154" y="502"/>
                    <a:pt x="9154" y="479"/>
                  </a:cubicBezTo>
                  <a:cubicBezTo>
                    <a:pt x="9131" y="434"/>
                    <a:pt x="9108" y="411"/>
                    <a:pt x="9085" y="388"/>
                  </a:cubicBezTo>
                  <a:lnTo>
                    <a:pt x="8971" y="388"/>
                  </a:lnTo>
                  <a:cubicBezTo>
                    <a:pt x="8971" y="388"/>
                    <a:pt x="8948" y="411"/>
                    <a:pt x="8948" y="411"/>
                  </a:cubicBezTo>
                  <a:cubicBezTo>
                    <a:pt x="8948" y="365"/>
                    <a:pt x="8925" y="320"/>
                    <a:pt x="8903" y="297"/>
                  </a:cubicBezTo>
                  <a:cubicBezTo>
                    <a:pt x="8903" y="183"/>
                    <a:pt x="8811" y="114"/>
                    <a:pt x="8720" y="69"/>
                  </a:cubicBezTo>
                  <a:cubicBezTo>
                    <a:pt x="8674" y="46"/>
                    <a:pt x="8629" y="46"/>
                    <a:pt x="8583" y="23"/>
                  </a:cubicBezTo>
                  <a:lnTo>
                    <a:pt x="8515" y="23"/>
                  </a:lnTo>
                  <a:cubicBezTo>
                    <a:pt x="8492" y="23"/>
                    <a:pt x="8446" y="0"/>
                    <a:pt x="8400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5"/>
            <p:cNvSpPr/>
            <p:nvPr/>
          </p:nvSpPr>
          <p:spPr>
            <a:xfrm>
              <a:off x="6973300" y="878825"/>
              <a:ext cx="136400" cy="95250"/>
            </a:xfrm>
            <a:custGeom>
              <a:avLst/>
              <a:gdLst/>
              <a:ahLst/>
              <a:cxnLst/>
              <a:rect l="l" t="t" r="r" b="b"/>
              <a:pathLst>
                <a:path w="5456" h="3810" extrusionOk="0">
                  <a:moveTo>
                    <a:pt x="1438" y="2443"/>
                  </a:moveTo>
                  <a:cubicBezTo>
                    <a:pt x="1438" y="2443"/>
                    <a:pt x="1424" y="2443"/>
                    <a:pt x="1418" y="2454"/>
                  </a:cubicBezTo>
                  <a:lnTo>
                    <a:pt x="1418" y="2454"/>
                  </a:lnTo>
                  <a:cubicBezTo>
                    <a:pt x="1424" y="2450"/>
                    <a:pt x="1431" y="2446"/>
                    <a:pt x="1438" y="2443"/>
                  </a:cubicBezTo>
                  <a:close/>
                  <a:moveTo>
                    <a:pt x="1938" y="2453"/>
                  </a:moveTo>
                  <a:cubicBezTo>
                    <a:pt x="1931" y="2457"/>
                    <a:pt x="1924" y="2461"/>
                    <a:pt x="1917" y="2466"/>
                  </a:cubicBezTo>
                  <a:cubicBezTo>
                    <a:pt x="1917" y="2466"/>
                    <a:pt x="1933" y="2466"/>
                    <a:pt x="1938" y="2453"/>
                  </a:cubicBezTo>
                  <a:close/>
                  <a:moveTo>
                    <a:pt x="5364" y="0"/>
                  </a:moveTo>
                  <a:cubicBezTo>
                    <a:pt x="5204" y="69"/>
                    <a:pt x="5044" y="160"/>
                    <a:pt x="4885" y="251"/>
                  </a:cubicBezTo>
                  <a:cubicBezTo>
                    <a:pt x="4793" y="320"/>
                    <a:pt x="4702" y="366"/>
                    <a:pt x="4611" y="411"/>
                  </a:cubicBezTo>
                  <a:cubicBezTo>
                    <a:pt x="4520" y="457"/>
                    <a:pt x="4428" y="503"/>
                    <a:pt x="4337" y="571"/>
                  </a:cubicBezTo>
                  <a:cubicBezTo>
                    <a:pt x="4177" y="662"/>
                    <a:pt x="3995" y="754"/>
                    <a:pt x="3835" y="845"/>
                  </a:cubicBezTo>
                  <a:cubicBezTo>
                    <a:pt x="3675" y="936"/>
                    <a:pt x="3492" y="1050"/>
                    <a:pt x="3333" y="1142"/>
                  </a:cubicBezTo>
                  <a:cubicBezTo>
                    <a:pt x="3173" y="1256"/>
                    <a:pt x="3013" y="1347"/>
                    <a:pt x="2853" y="1461"/>
                  </a:cubicBezTo>
                  <a:cubicBezTo>
                    <a:pt x="2693" y="1553"/>
                    <a:pt x="2534" y="1667"/>
                    <a:pt x="2374" y="1781"/>
                  </a:cubicBezTo>
                  <a:cubicBezTo>
                    <a:pt x="2283" y="1826"/>
                    <a:pt x="2214" y="1872"/>
                    <a:pt x="2123" y="1941"/>
                  </a:cubicBezTo>
                  <a:cubicBezTo>
                    <a:pt x="2054" y="1986"/>
                    <a:pt x="1986" y="2055"/>
                    <a:pt x="1895" y="2100"/>
                  </a:cubicBezTo>
                  <a:cubicBezTo>
                    <a:pt x="1735" y="2214"/>
                    <a:pt x="1575" y="2329"/>
                    <a:pt x="1415" y="2466"/>
                  </a:cubicBezTo>
                  <a:cubicBezTo>
                    <a:pt x="1415" y="2461"/>
                    <a:pt x="1416" y="2457"/>
                    <a:pt x="1418" y="2454"/>
                  </a:cubicBezTo>
                  <a:lnTo>
                    <a:pt x="1418" y="2454"/>
                  </a:lnTo>
                  <a:cubicBezTo>
                    <a:pt x="1379" y="2479"/>
                    <a:pt x="1340" y="2515"/>
                    <a:pt x="1301" y="2534"/>
                  </a:cubicBezTo>
                  <a:cubicBezTo>
                    <a:pt x="1164" y="2648"/>
                    <a:pt x="1027" y="2739"/>
                    <a:pt x="890" y="2854"/>
                  </a:cubicBezTo>
                  <a:cubicBezTo>
                    <a:pt x="890" y="2854"/>
                    <a:pt x="867" y="2876"/>
                    <a:pt x="867" y="2876"/>
                  </a:cubicBezTo>
                  <a:cubicBezTo>
                    <a:pt x="867" y="2876"/>
                    <a:pt x="867" y="2876"/>
                    <a:pt x="867" y="2854"/>
                  </a:cubicBezTo>
                  <a:cubicBezTo>
                    <a:pt x="708" y="2991"/>
                    <a:pt x="548" y="3105"/>
                    <a:pt x="388" y="3242"/>
                  </a:cubicBezTo>
                  <a:cubicBezTo>
                    <a:pt x="411" y="3219"/>
                    <a:pt x="411" y="3219"/>
                    <a:pt x="434" y="3196"/>
                  </a:cubicBezTo>
                  <a:lnTo>
                    <a:pt x="434" y="3196"/>
                  </a:lnTo>
                  <a:cubicBezTo>
                    <a:pt x="388" y="3242"/>
                    <a:pt x="342" y="3264"/>
                    <a:pt x="297" y="3310"/>
                  </a:cubicBezTo>
                  <a:cubicBezTo>
                    <a:pt x="251" y="3356"/>
                    <a:pt x="206" y="3379"/>
                    <a:pt x="137" y="3424"/>
                  </a:cubicBezTo>
                  <a:cubicBezTo>
                    <a:pt x="91" y="3470"/>
                    <a:pt x="69" y="3516"/>
                    <a:pt x="46" y="3561"/>
                  </a:cubicBezTo>
                  <a:cubicBezTo>
                    <a:pt x="0" y="3630"/>
                    <a:pt x="23" y="3721"/>
                    <a:pt x="69" y="3767"/>
                  </a:cubicBezTo>
                  <a:cubicBezTo>
                    <a:pt x="99" y="3797"/>
                    <a:pt x="135" y="3810"/>
                    <a:pt x="171" y="3810"/>
                  </a:cubicBezTo>
                  <a:cubicBezTo>
                    <a:pt x="215" y="3810"/>
                    <a:pt x="259" y="3792"/>
                    <a:pt x="297" y="3767"/>
                  </a:cubicBezTo>
                  <a:cubicBezTo>
                    <a:pt x="297" y="3767"/>
                    <a:pt x="297" y="3744"/>
                    <a:pt x="297" y="3744"/>
                  </a:cubicBezTo>
                  <a:cubicBezTo>
                    <a:pt x="320" y="3744"/>
                    <a:pt x="342" y="3721"/>
                    <a:pt x="365" y="3721"/>
                  </a:cubicBezTo>
                  <a:cubicBezTo>
                    <a:pt x="411" y="3675"/>
                    <a:pt x="457" y="3652"/>
                    <a:pt x="502" y="3607"/>
                  </a:cubicBezTo>
                  <a:cubicBezTo>
                    <a:pt x="571" y="3561"/>
                    <a:pt x="639" y="3493"/>
                    <a:pt x="685" y="3447"/>
                  </a:cubicBezTo>
                  <a:cubicBezTo>
                    <a:pt x="822" y="3333"/>
                    <a:pt x="959" y="3219"/>
                    <a:pt x="1096" y="3127"/>
                  </a:cubicBezTo>
                  <a:cubicBezTo>
                    <a:pt x="1392" y="2899"/>
                    <a:pt x="1666" y="2671"/>
                    <a:pt x="1940" y="2443"/>
                  </a:cubicBezTo>
                  <a:lnTo>
                    <a:pt x="1940" y="2443"/>
                  </a:lnTo>
                  <a:cubicBezTo>
                    <a:pt x="1940" y="2447"/>
                    <a:pt x="1940" y="2450"/>
                    <a:pt x="1938" y="2453"/>
                  </a:cubicBezTo>
                  <a:lnTo>
                    <a:pt x="1938" y="2453"/>
                  </a:lnTo>
                  <a:cubicBezTo>
                    <a:pt x="2046" y="2386"/>
                    <a:pt x="2153" y="2300"/>
                    <a:pt x="2260" y="2214"/>
                  </a:cubicBezTo>
                  <a:cubicBezTo>
                    <a:pt x="2368" y="2128"/>
                    <a:pt x="2475" y="2042"/>
                    <a:pt x="2602" y="1956"/>
                  </a:cubicBezTo>
                  <a:lnTo>
                    <a:pt x="2602" y="1956"/>
                  </a:lnTo>
                  <a:cubicBezTo>
                    <a:pt x="2602" y="1958"/>
                    <a:pt x="2602" y="1961"/>
                    <a:pt x="2602" y="1963"/>
                  </a:cubicBezTo>
                  <a:cubicBezTo>
                    <a:pt x="2602" y="1960"/>
                    <a:pt x="2603" y="1957"/>
                    <a:pt x="2603" y="1955"/>
                  </a:cubicBezTo>
                  <a:lnTo>
                    <a:pt x="2603" y="1955"/>
                  </a:lnTo>
                  <a:cubicBezTo>
                    <a:pt x="2611" y="1950"/>
                    <a:pt x="2618" y="1945"/>
                    <a:pt x="2625" y="1941"/>
                  </a:cubicBezTo>
                  <a:cubicBezTo>
                    <a:pt x="2762" y="1826"/>
                    <a:pt x="2922" y="1712"/>
                    <a:pt x="3082" y="1598"/>
                  </a:cubicBezTo>
                  <a:cubicBezTo>
                    <a:pt x="3241" y="1484"/>
                    <a:pt x="3378" y="1370"/>
                    <a:pt x="3538" y="1256"/>
                  </a:cubicBezTo>
                  <a:cubicBezTo>
                    <a:pt x="3721" y="1142"/>
                    <a:pt x="3880" y="1028"/>
                    <a:pt x="4040" y="913"/>
                  </a:cubicBezTo>
                  <a:cubicBezTo>
                    <a:pt x="4131" y="845"/>
                    <a:pt x="4200" y="799"/>
                    <a:pt x="4291" y="754"/>
                  </a:cubicBezTo>
                  <a:cubicBezTo>
                    <a:pt x="4383" y="685"/>
                    <a:pt x="4451" y="640"/>
                    <a:pt x="4542" y="571"/>
                  </a:cubicBezTo>
                  <a:cubicBezTo>
                    <a:pt x="4679" y="480"/>
                    <a:pt x="4839" y="388"/>
                    <a:pt x="4999" y="320"/>
                  </a:cubicBezTo>
                  <a:cubicBezTo>
                    <a:pt x="5136" y="229"/>
                    <a:pt x="5273" y="160"/>
                    <a:pt x="5410" y="92"/>
                  </a:cubicBezTo>
                  <a:cubicBezTo>
                    <a:pt x="5433" y="69"/>
                    <a:pt x="5455" y="46"/>
                    <a:pt x="5433" y="23"/>
                  </a:cubicBezTo>
                  <a:cubicBezTo>
                    <a:pt x="5433" y="0"/>
                    <a:pt x="5410" y="0"/>
                    <a:pt x="5387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5"/>
            <p:cNvSpPr/>
            <p:nvPr/>
          </p:nvSpPr>
          <p:spPr>
            <a:xfrm>
              <a:off x="6964725" y="973550"/>
              <a:ext cx="6875" cy="6875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138" y="0"/>
                  </a:moveTo>
                  <a:cubicBezTo>
                    <a:pt x="69" y="0"/>
                    <a:pt x="1" y="69"/>
                    <a:pt x="1" y="137"/>
                  </a:cubicBezTo>
                  <a:cubicBezTo>
                    <a:pt x="1" y="206"/>
                    <a:pt x="69" y="274"/>
                    <a:pt x="138" y="274"/>
                  </a:cubicBezTo>
                  <a:cubicBezTo>
                    <a:pt x="206" y="274"/>
                    <a:pt x="275" y="229"/>
                    <a:pt x="275" y="137"/>
                  </a:cubicBezTo>
                  <a:cubicBezTo>
                    <a:pt x="275" y="69"/>
                    <a:pt x="229" y="0"/>
                    <a:pt x="138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5"/>
            <p:cNvSpPr/>
            <p:nvPr/>
          </p:nvSpPr>
          <p:spPr>
            <a:xfrm>
              <a:off x="6958450" y="982675"/>
              <a:ext cx="3450" cy="2875"/>
            </a:xfrm>
            <a:custGeom>
              <a:avLst/>
              <a:gdLst/>
              <a:ahLst/>
              <a:cxnLst/>
              <a:rect l="l" t="t" r="r" b="b"/>
              <a:pathLst>
                <a:path w="138" h="115" extrusionOk="0">
                  <a:moveTo>
                    <a:pt x="69" y="1"/>
                  </a:moveTo>
                  <a:cubicBezTo>
                    <a:pt x="46" y="1"/>
                    <a:pt x="1" y="23"/>
                    <a:pt x="1" y="46"/>
                  </a:cubicBezTo>
                  <a:cubicBezTo>
                    <a:pt x="1" y="92"/>
                    <a:pt x="46" y="115"/>
                    <a:pt x="69" y="115"/>
                  </a:cubicBezTo>
                  <a:cubicBezTo>
                    <a:pt x="115" y="115"/>
                    <a:pt x="138" y="92"/>
                    <a:pt x="138" y="46"/>
                  </a:cubicBezTo>
                  <a:cubicBezTo>
                    <a:pt x="138" y="23"/>
                    <a:pt x="115" y="1"/>
                    <a:pt x="69" y="1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5"/>
            <p:cNvSpPr/>
            <p:nvPr/>
          </p:nvSpPr>
          <p:spPr>
            <a:xfrm>
              <a:off x="6680550" y="1003800"/>
              <a:ext cx="200325" cy="218825"/>
            </a:xfrm>
            <a:custGeom>
              <a:avLst/>
              <a:gdLst/>
              <a:ahLst/>
              <a:cxnLst/>
              <a:rect l="l" t="t" r="r" b="b"/>
              <a:pathLst>
                <a:path w="8013" h="8753" extrusionOk="0">
                  <a:moveTo>
                    <a:pt x="868" y="7350"/>
                  </a:moveTo>
                  <a:lnTo>
                    <a:pt x="845" y="7373"/>
                  </a:lnTo>
                  <a:lnTo>
                    <a:pt x="868" y="7373"/>
                  </a:lnTo>
                  <a:cubicBezTo>
                    <a:pt x="868" y="7373"/>
                    <a:pt x="868" y="7373"/>
                    <a:pt x="868" y="7350"/>
                  </a:cubicBezTo>
                  <a:close/>
                  <a:moveTo>
                    <a:pt x="7716" y="0"/>
                  </a:moveTo>
                  <a:cubicBezTo>
                    <a:pt x="7647" y="0"/>
                    <a:pt x="7579" y="23"/>
                    <a:pt x="7533" y="69"/>
                  </a:cubicBezTo>
                  <a:cubicBezTo>
                    <a:pt x="7442" y="137"/>
                    <a:pt x="7350" y="228"/>
                    <a:pt x="7259" y="320"/>
                  </a:cubicBezTo>
                  <a:lnTo>
                    <a:pt x="7099" y="457"/>
                  </a:lnTo>
                  <a:cubicBezTo>
                    <a:pt x="7077" y="479"/>
                    <a:pt x="7031" y="502"/>
                    <a:pt x="7008" y="525"/>
                  </a:cubicBezTo>
                  <a:cubicBezTo>
                    <a:pt x="6985" y="525"/>
                    <a:pt x="6940" y="525"/>
                    <a:pt x="6894" y="548"/>
                  </a:cubicBezTo>
                  <a:cubicBezTo>
                    <a:pt x="6825" y="594"/>
                    <a:pt x="6780" y="662"/>
                    <a:pt x="6711" y="731"/>
                  </a:cubicBezTo>
                  <a:cubicBezTo>
                    <a:pt x="6666" y="776"/>
                    <a:pt x="6620" y="845"/>
                    <a:pt x="6552" y="890"/>
                  </a:cubicBezTo>
                  <a:cubicBezTo>
                    <a:pt x="6483" y="982"/>
                    <a:pt x="6415" y="1050"/>
                    <a:pt x="6346" y="1141"/>
                  </a:cubicBezTo>
                  <a:cubicBezTo>
                    <a:pt x="6209" y="1278"/>
                    <a:pt x="6072" y="1415"/>
                    <a:pt x="5958" y="1552"/>
                  </a:cubicBezTo>
                  <a:cubicBezTo>
                    <a:pt x="5798" y="1712"/>
                    <a:pt x="5661" y="1872"/>
                    <a:pt x="5524" y="2032"/>
                  </a:cubicBezTo>
                  <a:cubicBezTo>
                    <a:pt x="5456" y="2100"/>
                    <a:pt x="5387" y="2169"/>
                    <a:pt x="5319" y="2237"/>
                  </a:cubicBezTo>
                  <a:cubicBezTo>
                    <a:pt x="5159" y="2397"/>
                    <a:pt x="5022" y="2534"/>
                    <a:pt x="4885" y="2671"/>
                  </a:cubicBezTo>
                  <a:cubicBezTo>
                    <a:pt x="4726" y="2830"/>
                    <a:pt x="4566" y="2967"/>
                    <a:pt x="4429" y="3127"/>
                  </a:cubicBezTo>
                  <a:cubicBezTo>
                    <a:pt x="4360" y="3196"/>
                    <a:pt x="4292" y="3264"/>
                    <a:pt x="4223" y="3333"/>
                  </a:cubicBezTo>
                  <a:cubicBezTo>
                    <a:pt x="4132" y="3424"/>
                    <a:pt x="4064" y="3492"/>
                    <a:pt x="3972" y="3584"/>
                  </a:cubicBezTo>
                  <a:cubicBezTo>
                    <a:pt x="3904" y="3675"/>
                    <a:pt x="3813" y="3766"/>
                    <a:pt x="3721" y="3858"/>
                  </a:cubicBezTo>
                  <a:cubicBezTo>
                    <a:pt x="3630" y="3972"/>
                    <a:pt x="3539" y="4063"/>
                    <a:pt x="3447" y="4177"/>
                  </a:cubicBezTo>
                  <a:cubicBezTo>
                    <a:pt x="3379" y="4268"/>
                    <a:pt x="3288" y="4360"/>
                    <a:pt x="3219" y="4474"/>
                  </a:cubicBezTo>
                  <a:cubicBezTo>
                    <a:pt x="3173" y="4520"/>
                    <a:pt x="3128" y="4565"/>
                    <a:pt x="3082" y="4611"/>
                  </a:cubicBezTo>
                  <a:cubicBezTo>
                    <a:pt x="3082" y="4634"/>
                    <a:pt x="3059" y="4634"/>
                    <a:pt x="3059" y="4656"/>
                  </a:cubicBezTo>
                  <a:cubicBezTo>
                    <a:pt x="2991" y="4748"/>
                    <a:pt x="2900" y="4816"/>
                    <a:pt x="2831" y="4908"/>
                  </a:cubicBezTo>
                  <a:cubicBezTo>
                    <a:pt x="2740" y="4999"/>
                    <a:pt x="2648" y="5090"/>
                    <a:pt x="2580" y="5204"/>
                  </a:cubicBezTo>
                  <a:cubicBezTo>
                    <a:pt x="2489" y="5296"/>
                    <a:pt x="2420" y="5387"/>
                    <a:pt x="2329" y="5501"/>
                  </a:cubicBezTo>
                  <a:cubicBezTo>
                    <a:pt x="2283" y="5547"/>
                    <a:pt x="2260" y="5592"/>
                    <a:pt x="2215" y="5638"/>
                  </a:cubicBezTo>
                  <a:cubicBezTo>
                    <a:pt x="2192" y="5661"/>
                    <a:pt x="2169" y="5684"/>
                    <a:pt x="2169" y="5706"/>
                  </a:cubicBezTo>
                  <a:cubicBezTo>
                    <a:pt x="2146" y="5729"/>
                    <a:pt x="2146" y="5752"/>
                    <a:pt x="2123" y="5752"/>
                  </a:cubicBezTo>
                  <a:cubicBezTo>
                    <a:pt x="2101" y="5775"/>
                    <a:pt x="2101" y="5775"/>
                    <a:pt x="2101" y="5798"/>
                  </a:cubicBezTo>
                  <a:cubicBezTo>
                    <a:pt x="2078" y="5821"/>
                    <a:pt x="2078" y="5821"/>
                    <a:pt x="2078" y="5843"/>
                  </a:cubicBezTo>
                  <a:cubicBezTo>
                    <a:pt x="2055" y="5866"/>
                    <a:pt x="2055" y="5866"/>
                    <a:pt x="2032" y="5889"/>
                  </a:cubicBezTo>
                  <a:cubicBezTo>
                    <a:pt x="2009" y="5912"/>
                    <a:pt x="1987" y="5935"/>
                    <a:pt x="1964" y="5980"/>
                  </a:cubicBezTo>
                  <a:cubicBezTo>
                    <a:pt x="1918" y="6026"/>
                    <a:pt x="1872" y="6072"/>
                    <a:pt x="1827" y="6140"/>
                  </a:cubicBezTo>
                  <a:cubicBezTo>
                    <a:pt x="1713" y="6277"/>
                    <a:pt x="1598" y="6414"/>
                    <a:pt x="1462" y="6574"/>
                  </a:cubicBezTo>
                  <a:cubicBezTo>
                    <a:pt x="1370" y="6688"/>
                    <a:pt x="1256" y="6825"/>
                    <a:pt x="1165" y="6962"/>
                  </a:cubicBezTo>
                  <a:cubicBezTo>
                    <a:pt x="1074" y="7099"/>
                    <a:pt x="959" y="7236"/>
                    <a:pt x="868" y="7373"/>
                  </a:cubicBezTo>
                  <a:cubicBezTo>
                    <a:pt x="845" y="7373"/>
                    <a:pt x="845" y="7373"/>
                    <a:pt x="845" y="7396"/>
                  </a:cubicBezTo>
                  <a:cubicBezTo>
                    <a:pt x="708" y="7578"/>
                    <a:pt x="549" y="7784"/>
                    <a:pt x="412" y="7966"/>
                  </a:cubicBezTo>
                  <a:cubicBezTo>
                    <a:pt x="320" y="8080"/>
                    <a:pt x="275" y="8172"/>
                    <a:pt x="206" y="8263"/>
                  </a:cubicBezTo>
                  <a:cubicBezTo>
                    <a:pt x="138" y="8354"/>
                    <a:pt x="46" y="8445"/>
                    <a:pt x="24" y="8582"/>
                  </a:cubicBezTo>
                  <a:cubicBezTo>
                    <a:pt x="1" y="8628"/>
                    <a:pt x="24" y="8697"/>
                    <a:pt x="92" y="8742"/>
                  </a:cubicBezTo>
                  <a:cubicBezTo>
                    <a:pt x="107" y="8742"/>
                    <a:pt x="133" y="8752"/>
                    <a:pt x="155" y="8752"/>
                  </a:cubicBezTo>
                  <a:cubicBezTo>
                    <a:pt x="166" y="8752"/>
                    <a:pt x="176" y="8750"/>
                    <a:pt x="183" y="8742"/>
                  </a:cubicBezTo>
                  <a:cubicBezTo>
                    <a:pt x="229" y="8742"/>
                    <a:pt x="252" y="8719"/>
                    <a:pt x="275" y="8674"/>
                  </a:cubicBezTo>
                  <a:lnTo>
                    <a:pt x="297" y="8674"/>
                  </a:lnTo>
                  <a:cubicBezTo>
                    <a:pt x="320" y="8628"/>
                    <a:pt x="366" y="8560"/>
                    <a:pt x="389" y="8514"/>
                  </a:cubicBezTo>
                  <a:cubicBezTo>
                    <a:pt x="457" y="8423"/>
                    <a:pt x="503" y="8354"/>
                    <a:pt x="549" y="8286"/>
                  </a:cubicBezTo>
                  <a:cubicBezTo>
                    <a:pt x="640" y="8149"/>
                    <a:pt x="731" y="8012"/>
                    <a:pt x="845" y="7875"/>
                  </a:cubicBezTo>
                  <a:cubicBezTo>
                    <a:pt x="937" y="7738"/>
                    <a:pt x="1051" y="7601"/>
                    <a:pt x="1142" y="7464"/>
                  </a:cubicBezTo>
                  <a:cubicBezTo>
                    <a:pt x="1188" y="7396"/>
                    <a:pt x="1233" y="7350"/>
                    <a:pt x="1279" y="7281"/>
                  </a:cubicBezTo>
                  <a:cubicBezTo>
                    <a:pt x="1325" y="7281"/>
                    <a:pt x="1393" y="7259"/>
                    <a:pt x="1416" y="7213"/>
                  </a:cubicBezTo>
                  <a:cubicBezTo>
                    <a:pt x="1462" y="7144"/>
                    <a:pt x="1507" y="7099"/>
                    <a:pt x="1530" y="7030"/>
                  </a:cubicBezTo>
                  <a:cubicBezTo>
                    <a:pt x="1553" y="7007"/>
                    <a:pt x="1576" y="6985"/>
                    <a:pt x="1598" y="6962"/>
                  </a:cubicBezTo>
                  <a:cubicBezTo>
                    <a:pt x="1758" y="6756"/>
                    <a:pt x="1918" y="6574"/>
                    <a:pt x="2055" y="6391"/>
                  </a:cubicBezTo>
                  <a:cubicBezTo>
                    <a:pt x="2146" y="6300"/>
                    <a:pt x="2215" y="6209"/>
                    <a:pt x="2283" y="6094"/>
                  </a:cubicBezTo>
                  <a:cubicBezTo>
                    <a:pt x="2329" y="6049"/>
                    <a:pt x="2375" y="6003"/>
                    <a:pt x="2420" y="5935"/>
                  </a:cubicBezTo>
                  <a:cubicBezTo>
                    <a:pt x="2420" y="5912"/>
                    <a:pt x="2443" y="5912"/>
                    <a:pt x="2443" y="5889"/>
                  </a:cubicBezTo>
                  <a:cubicBezTo>
                    <a:pt x="2489" y="5843"/>
                    <a:pt x="2511" y="5821"/>
                    <a:pt x="2534" y="5775"/>
                  </a:cubicBezTo>
                  <a:cubicBezTo>
                    <a:pt x="2603" y="5706"/>
                    <a:pt x="2671" y="5615"/>
                    <a:pt x="2740" y="5547"/>
                  </a:cubicBezTo>
                  <a:cubicBezTo>
                    <a:pt x="2877" y="5387"/>
                    <a:pt x="3014" y="5250"/>
                    <a:pt x="3151" y="5090"/>
                  </a:cubicBezTo>
                  <a:cubicBezTo>
                    <a:pt x="3196" y="5045"/>
                    <a:pt x="3219" y="5022"/>
                    <a:pt x="3265" y="4976"/>
                  </a:cubicBezTo>
                  <a:cubicBezTo>
                    <a:pt x="3288" y="4953"/>
                    <a:pt x="3288" y="4930"/>
                    <a:pt x="3310" y="4930"/>
                  </a:cubicBezTo>
                  <a:cubicBezTo>
                    <a:pt x="3356" y="4885"/>
                    <a:pt x="3402" y="4839"/>
                    <a:pt x="3447" y="4793"/>
                  </a:cubicBezTo>
                  <a:cubicBezTo>
                    <a:pt x="3447" y="4771"/>
                    <a:pt x="3447" y="4771"/>
                    <a:pt x="3470" y="4748"/>
                  </a:cubicBezTo>
                  <a:cubicBezTo>
                    <a:pt x="3493" y="4725"/>
                    <a:pt x="3516" y="4702"/>
                    <a:pt x="3539" y="4679"/>
                  </a:cubicBezTo>
                  <a:cubicBezTo>
                    <a:pt x="3607" y="4611"/>
                    <a:pt x="3653" y="4542"/>
                    <a:pt x="3721" y="4474"/>
                  </a:cubicBezTo>
                  <a:cubicBezTo>
                    <a:pt x="3744" y="4428"/>
                    <a:pt x="3790" y="4383"/>
                    <a:pt x="3813" y="4360"/>
                  </a:cubicBezTo>
                  <a:cubicBezTo>
                    <a:pt x="3835" y="4337"/>
                    <a:pt x="3858" y="4314"/>
                    <a:pt x="3881" y="4291"/>
                  </a:cubicBezTo>
                  <a:cubicBezTo>
                    <a:pt x="3881" y="4268"/>
                    <a:pt x="3904" y="4246"/>
                    <a:pt x="3904" y="4246"/>
                  </a:cubicBezTo>
                  <a:cubicBezTo>
                    <a:pt x="3949" y="4200"/>
                    <a:pt x="3995" y="4154"/>
                    <a:pt x="4041" y="4109"/>
                  </a:cubicBezTo>
                  <a:cubicBezTo>
                    <a:pt x="4086" y="4109"/>
                    <a:pt x="4155" y="4109"/>
                    <a:pt x="4201" y="4063"/>
                  </a:cubicBezTo>
                  <a:cubicBezTo>
                    <a:pt x="4269" y="3972"/>
                    <a:pt x="4338" y="3880"/>
                    <a:pt x="4429" y="3789"/>
                  </a:cubicBezTo>
                  <a:cubicBezTo>
                    <a:pt x="4497" y="3698"/>
                    <a:pt x="4566" y="3629"/>
                    <a:pt x="4657" y="3538"/>
                  </a:cubicBezTo>
                  <a:cubicBezTo>
                    <a:pt x="4657" y="3515"/>
                    <a:pt x="4680" y="3492"/>
                    <a:pt x="4703" y="3492"/>
                  </a:cubicBezTo>
                  <a:cubicBezTo>
                    <a:pt x="4794" y="3378"/>
                    <a:pt x="4908" y="3264"/>
                    <a:pt x="4999" y="3173"/>
                  </a:cubicBezTo>
                  <a:cubicBezTo>
                    <a:pt x="5068" y="3082"/>
                    <a:pt x="5159" y="3013"/>
                    <a:pt x="5228" y="2922"/>
                  </a:cubicBezTo>
                  <a:cubicBezTo>
                    <a:pt x="5319" y="2853"/>
                    <a:pt x="5387" y="2785"/>
                    <a:pt x="5456" y="2694"/>
                  </a:cubicBezTo>
                  <a:lnTo>
                    <a:pt x="5479" y="2694"/>
                  </a:lnTo>
                  <a:cubicBezTo>
                    <a:pt x="5570" y="2648"/>
                    <a:pt x="5639" y="2579"/>
                    <a:pt x="5707" y="2511"/>
                  </a:cubicBezTo>
                  <a:cubicBezTo>
                    <a:pt x="5730" y="2488"/>
                    <a:pt x="5776" y="2442"/>
                    <a:pt x="5798" y="2420"/>
                  </a:cubicBezTo>
                  <a:lnTo>
                    <a:pt x="5890" y="2328"/>
                  </a:lnTo>
                  <a:lnTo>
                    <a:pt x="5935" y="2328"/>
                  </a:lnTo>
                  <a:cubicBezTo>
                    <a:pt x="5958" y="2328"/>
                    <a:pt x="5981" y="2305"/>
                    <a:pt x="6004" y="2305"/>
                  </a:cubicBezTo>
                  <a:cubicBezTo>
                    <a:pt x="6027" y="2283"/>
                    <a:pt x="6049" y="2283"/>
                    <a:pt x="6072" y="2260"/>
                  </a:cubicBezTo>
                  <a:cubicBezTo>
                    <a:pt x="6118" y="2237"/>
                    <a:pt x="6141" y="2214"/>
                    <a:pt x="6186" y="2169"/>
                  </a:cubicBezTo>
                  <a:cubicBezTo>
                    <a:pt x="6209" y="2146"/>
                    <a:pt x="6255" y="2100"/>
                    <a:pt x="6300" y="2077"/>
                  </a:cubicBezTo>
                  <a:cubicBezTo>
                    <a:pt x="6369" y="2032"/>
                    <a:pt x="6415" y="1986"/>
                    <a:pt x="6460" y="1917"/>
                  </a:cubicBezTo>
                  <a:cubicBezTo>
                    <a:pt x="6620" y="1803"/>
                    <a:pt x="6757" y="1666"/>
                    <a:pt x="6894" y="1529"/>
                  </a:cubicBezTo>
                  <a:cubicBezTo>
                    <a:pt x="7031" y="1415"/>
                    <a:pt x="7145" y="1301"/>
                    <a:pt x="7282" y="1187"/>
                  </a:cubicBezTo>
                  <a:cubicBezTo>
                    <a:pt x="7350" y="1119"/>
                    <a:pt x="7396" y="1073"/>
                    <a:pt x="7465" y="1004"/>
                  </a:cubicBezTo>
                  <a:cubicBezTo>
                    <a:pt x="7533" y="936"/>
                    <a:pt x="7602" y="890"/>
                    <a:pt x="7670" y="822"/>
                  </a:cubicBezTo>
                  <a:cubicBezTo>
                    <a:pt x="7716" y="799"/>
                    <a:pt x="7761" y="753"/>
                    <a:pt x="7784" y="731"/>
                  </a:cubicBezTo>
                  <a:cubicBezTo>
                    <a:pt x="7853" y="685"/>
                    <a:pt x="7898" y="616"/>
                    <a:pt x="7921" y="548"/>
                  </a:cubicBezTo>
                  <a:lnTo>
                    <a:pt x="7944" y="548"/>
                  </a:lnTo>
                  <a:cubicBezTo>
                    <a:pt x="7990" y="525"/>
                    <a:pt x="7990" y="457"/>
                    <a:pt x="7990" y="434"/>
                  </a:cubicBezTo>
                  <a:cubicBezTo>
                    <a:pt x="7990" y="411"/>
                    <a:pt x="7990" y="411"/>
                    <a:pt x="7967" y="411"/>
                  </a:cubicBezTo>
                  <a:cubicBezTo>
                    <a:pt x="7990" y="411"/>
                    <a:pt x="7990" y="411"/>
                    <a:pt x="7990" y="388"/>
                  </a:cubicBezTo>
                  <a:cubicBezTo>
                    <a:pt x="8012" y="365"/>
                    <a:pt x="8012" y="320"/>
                    <a:pt x="7990" y="274"/>
                  </a:cubicBezTo>
                  <a:cubicBezTo>
                    <a:pt x="7967" y="228"/>
                    <a:pt x="7921" y="206"/>
                    <a:pt x="7875" y="206"/>
                  </a:cubicBezTo>
                  <a:cubicBezTo>
                    <a:pt x="7875" y="160"/>
                    <a:pt x="7853" y="137"/>
                    <a:pt x="7853" y="91"/>
                  </a:cubicBezTo>
                  <a:cubicBezTo>
                    <a:pt x="7830" y="46"/>
                    <a:pt x="7784" y="0"/>
                    <a:pt x="771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5"/>
            <p:cNvSpPr/>
            <p:nvPr/>
          </p:nvSpPr>
          <p:spPr>
            <a:xfrm>
              <a:off x="6878000" y="1012350"/>
              <a:ext cx="2875" cy="2875"/>
            </a:xfrm>
            <a:custGeom>
              <a:avLst/>
              <a:gdLst/>
              <a:ahLst/>
              <a:cxnLst/>
              <a:rect l="l" t="t" r="r" b="b"/>
              <a:pathLst>
                <a:path w="115" h="115" extrusionOk="0">
                  <a:moveTo>
                    <a:pt x="69" y="1"/>
                  </a:moveTo>
                  <a:cubicBezTo>
                    <a:pt x="23" y="1"/>
                    <a:pt x="0" y="23"/>
                    <a:pt x="0" y="46"/>
                  </a:cubicBezTo>
                  <a:cubicBezTo>
                    <a:pt x="0" y="69"/>
                    <a:pt x="23" y="115"/>
                    <a:pt x="69" y="115"/>
                  </a:cubicBezTo>
                  <a:cubicBezTo>
                    <a:pt x="92" y="115"/>
                    <a:pt x="114" y="69"/>
                    <a:pt x="114" y="46"/>
                  </a:cubicBezTo>
                  <a:cubicBezTo>
                    <a:pt x="114" y="23"/>
                    <a:pt x="92" y="1"/>
                    <a:pt x="69" y="1"/>
                  </a:cubicBezTo>
                  <a:close/>
                </a:path>
              </a:pathLst>
            </a:custGeom>
            <a:solidFill>
              <a:srgbClr val="FE7A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5"/>
            <p:cNvSpPr/>
            <p:nvPr/>
          </p:nvSpPr>
          <p:spPr>
            <a:xfrm>
              <a:off x="7131350" y="834325"/>
              <a:ext cx="75925" cy="37150"/>
            </a:xfrm>
            <a:custGeom>
              <a:avLst/>
              <a:gdLst/>
              <a:ahLst/>
              <a:cxnLst/>
              <a:rect l="l" t="t" r="r" b="b"/>
              <a:pathLst>
                <a:path w="3037" h="1486" extrusionOk="0">
                  <a:moveTo>
                    <a:pt x="206" y="0"/>
                  </a:moveTo>
                  <a:cubicBezTo>
                    <a:pt x="138" y="0"/>
                    <a:pt x="92" y="23"/>
                    <a:pt x="69" y="46"/>
                  </a:cubicBezTo>
                  <a:cubicBezTo>
                    <a:pt x="46" y="69"/>
                    <a:pt x="24" y="91"/>
                    <a:pt x="1" y="114"/>
                  </a:cubicBezTo>
                  <a:cubicBezTo>
                    <a:pt x="1" y="160"/>
                    <a:pt x="1" y="205"/>
                    <a:pt x="24" y="251"/>
                  </a:cubicBezTo>
                  <a:cubicBezTo>
                    <a:pt x="24" y="297"/>
                    <a:pt x="69" y="320"/>
                    <a:pt x="92" y="365"/>
                  </a:cubicBezTo>
                  <a:cubicBezTo>
                    <a:pt x="115" y="388"/>
                    <a:pt x="138" y="411"/>
                    <a:pt x="160" y="434"/>
                  </a:cubicBezTo>
                  <a:cubicBezTo>
                    <a:pt x="206" y="502"/>
                    <a:pt x="275" y="571"/>
                    <a:pt x="320" y="639"/>
                  </a:cubicBezTo>
                  <a:cubicBezTo>
                    <a:pt x="343" y="662"/>
                    <a:pt x="343" y="685"/>
                    <a:pt x="366" y="708"/>
                  </a:cubicBezTo>
                  <a:cubicBezTo>
                    <a:pt x="389" y="753"/>
                    <a:pt x="434" y="799"/>
                    <a:pt x="480" y="822"/>
                  </a:cubicBezTo>
                  <a:cubicBezTo>
                    <a:pt x="526" y="845"/>
                    <a:pt x="571" y="845"/>
                    <a:pt x="617" y="845"/>
                  </a:cubicBezTo>
                  <a:lnTo>
                    <a:pt x="1028" y="845"/>
                  </a:lnTo>
                  <a:cubicBezTo>
                    <a:pt x="1119" y="845"/>
                    <a:pt x="1210" y="867"/>
                    <a:pt x="1302" y="867"/>
                  </a:cubicBezTo>
                  <a:cubicBezTo>
                    <a:pt x="1370" y="867"/>
                    <a:pt x="1462" y="890"/>
                    <a:pt x="1553" y="913"/>
                  </a:cubicBezTo>
                  <a:cubicBezTo>
                    <a:pt x="1644" y="936"/>
                    <a:pt x="1758" y="959"/>
                    <a:pt x="1850" y="982"/>
                  </a:cubicBezTo>
                  <a:lnTo>
                    <a:pt x="1827" y="982"/>
                  </a:lnTo>
                  <a:cubicBezTo>
                    <a:pt x="1964" y="1004"/>
                    <a:pt x="2078" y="1050"/>
                    <a:pt x="2192" y="1118"/>
                  </a:cubicBezTo>
                  <a:cubicBezTo>
                    <a:pt x="2306" y="1141"/>
                    <a:pt x="2420" y="1187"/>
                    <a:pt x="2534" y="1233"/>
                  </a:cubicBezTo>
                  <a:cubicBezTo>
                    <a:pt x="2603" y="1278"/>
                    <a:pt x="2648" y="1301"/>
                    <a:pt x="2717" y="1347"/>
                  </a:cubicBezTo>
                  <a:cubicBezTo>
                    <a:pt x="2763" y="1392"/>
                    <a:pt x="2831" y="1415"/>
                    <a:pt x="2877" y="1461"/>
                  </a:cubicBezTo>
                  <a:cubicBezTo>
                    <a:pt x="2894" y="1478"/>
                    <a:pt x="2915" y="1486"/>
                    <a:pt x="2935" y="1486"/>
                  </a:cubicBezTo>
                  <a:cubicBezTo>
                    <a:pt x="2968" y="1486"/>
                    <a:pt x="3000" y="1466"/>
                    <a:pt x="3014" y="1438"/>
                  </a:cubicBezTo>
                  <a:cubicBezTo>
                    <a:pt x="3036" y="1392"/>
                    <a:pt x="3036" y="1347"/>
                    <a:pt x="2991" y="1324"/>
                  </a:cubicBezTo>
                  <a:cubicBezTo>
                    <a:pt x="2922" y="1255"/>
                    <a:pt x="2854" y="1210"/>
                    <a:pt x="2785" y="1164"/>
                  </a:cubicBezTo>
                  <a:cubicBezTo>
                    <a:pt x="2694" y="1096"/>
                    <a:pt x="2626" y="1050"/>
                    <a:pt x="2557" y="1004"/>
                  </a:cubicBezTo>
                  <a:cubicBezTo>
                    <a:pt x="2557" y="959"/>
                    <a:pt x="2557" y="890"/>
                    <a:pt x="2511" y="845"/>
                  </a:cubicBezTo>
                  <a:cubicBezTo>
                    <a:pt x="2489" y="799"/>
                    <a:pt x="2443" y="776"/>
                    <a:pt x="2397" y="753"/>
                  </a:cubicBezTo>
                  <a:cubicBezTo>
                    <a:pt x="2352" y="730"/>
                    <a:pt x="2306" y="708"/>
                    <a:pt x="2283" y="685"/>
                  </a:cubicBezTo>
                  <a:cubicBezTo>
                    <a:pt x="2192" y="639"/>
                    <a:pt x="2123" y="616"/>
                    <a:pt x="2055" y="571"/>
                  </a:cubicBezTo>
                  <a:cubicBezTo>
                    <a:pt x="1964" y="548"/>
                    <a:pt x="1895" y="525"/>
                    <a:pt x="1804" y="502"/>
                  </a:cubicBezTo>
                  <a:cubicBezTo>
                    <a:pt x="1804" y="479"/>
                    <a:pt x="1781" y="434"/>
                    <a:pt x="1758" y="434"/>
                  </a:cubicBezTo>
                  <a:cubicBezTo>
                    <a:pt x="1735" y="434"/>
                    <a:pt x="1735" y="411"/>
                    <a:pt x="1713" y="411"/>
                  </a:cubicBezTo>
                  <a:cubicBezTo>
                    <a:pt x="1644" y="388"/>
                    <a:pt x="1576" y="365"/>
                    <a:pt x="1484" y="320"/>
                  </a:cubicBezTo>
                  <a:cubicBezTo>
                    <a:pt x="1393" y="297"/>
                    <a:pt x="1302" y="251"/>
                    <a:pt x="1210" y="228"/>
                  </a:cubicBezTo>
                  <a:cubicBezTo>
                    <a:pt x="1119" y="205"/>
                    <a:pt x="1005" y="183"/>
                    <a:pt x="914" y="160"/>
                  </a:cubicBezTo>
                  <a:cubicBezTo>
                    <a:pt x="800" y="114"/>
                    <a:pt x="708" y="91"/>
                    <a:pt x="594" y="69"/>
                  </a:cubicBezTo>
                  <a:lnTo>
                    <a:pt x="594" y="69"/>
                  </a:lnTo>
                  <a:cubicBezTo>
                    <a:pt x="594" y="69"/>
                    <a:pt x="617" y="91"/>
                    <a:pt x="617" y="91"/>
                  </a:cubicBezTo>
                  <a:cubicBezTo>
                    <a:pt x="549" y="69"/>
                    <a:pt x="457" y="46"/>
                    <a:pt x="389" y="23"/>
                  </a:cubicBezTo>
                  <a:lnTo>
                    <a:pt x="297" y="23"/>
                  </a:lnTo>
                  <a:cubicBezTo>
                    <a:pt x="275" y="23"/>
                    <a:pt x="252" y="0"/>
                    <a:pt x="229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5"/>
            <p:cNvSpPr/>
            <p:nvPr/>
          </p:nvSpPr>
          <p:spPr>
            <a:xfrm>
              <a:off x="7169025" y="868550"/>
              <a:ext cx="35975" cy="9725"/>
            </a:xfrm>
            <a:custGeom>
              <a:avLst/>
              <a:gdLst/>
              <a:ahLst/>
              <a:cxnLst/>
              <a:rect l="l" t="t" r="r" b="b"/>
              <a:pathLst>
                <a:path w="1439" h="389" extrusionOk="0">
                  <a:moveTo>
                    <a:pt x="91" y="1"/>
                  </a:moveTo>
                  <a:cubicBezTo>
                    <a:pt x="46" y="1"/>
                    <a:pt x="0" y="46"/>
                    <a:pt x="0" y="92"/>
                  </a:cubicBezTo>
                  <a:cubicBezTo>
                    <a:pt x="0" y="115"/>
                    <a:pt x="0" y="138"/>
                    <a:pt x="23" y="160"/>
                  </a:cubicBezTo>
                  <a:cubicBezTo>
                    <a:pt x="46" y="183"/>
                    <a:pt x="69" y="206"/>
                    <a:pt x="91" y="206"/>
                  </a:cubicBezTo>
                  <a:cubicBezTo>
                    <a:pt x="137" y="206"/>
                    <a:pt x="183" y="206"/>
                    <a:pt x="251" y="183"/>
                  </a:cubicBezTo>
                  <a:lnTo>
                    <a:pt x="297" y="183"/>
                  </a:lnTo>
                  <a:cubicBezTo>
                    <a:pt x="411" y="183"/>
                    <a:pt x="525" y="206"/>
                    <a:pt x="639" y="206"/>
                  </a:cubicBezTo>
                  <a:cubicBezTo>
                    <a:pt x="708" y="229"/>
                    <a:pt x="776" y="229"/>
                    <a:pt x="845" y="229"/>
                  </a:cubicBezTo>
                  <a:cubicBezTo>
                    <a:pt x="913" y="252"/>
                    <a:pt x="982" y="252"/>
                    <a:pt x="1027" y="274"/>
                  </a:cubicBezTo>
                  <a:cubicBezTo>
                    <a:pt x="1027" y="274"/>
                    <a:pt x="1027" y="274"/>
                    <a:pt x="1027" y="252"/>
                  </a:cubicBezTo>
                  <a:cubicBezTo>
                    <a:pt x="1073" y="274"/>
                    <a:pt x="1141" y="297"/>
                    <a:pt x="1210" y="320"/>
                  </a:cubicBezTo>
                  <a:cubicBezTo>
                    <a:pt x="1256" y="343"/>
                    <a:pt x="1301" y="366"/>
                    <a:pt x="1347" y="389"/>
                  </a:cubicBezTo>
                  <a:cubicBezTo>
                    <a:pt x="1370" y="389"/>
                    <a:pt x="1415" y="366"/>
                    <a:pt x="1415" y="343"/>
                  </a:cubicBezTo>
                  <a:cubicBezTo>
                    <a:pt x="1438" y="320"/>
                    <a:pt x="1415" y="297"/>
                    <a:pt x="1393" y="297"/>
                  </a:cubicBezTo>
                  <a:cubicBezTo>
                    <a:pt x="1347" y="274"/>
                    <a:pt x="1301" y="252"/>
                    <a:pt x="1256" y="229"/>
                  </a:cubicBezTo>
                  <a:cubicBezTo>
                    <a:pt x="1210" y="206"/>
                    <a:pt x="1164" y="183"/>
                    <a:pt x="1119" y="160"/>
                  </a:cubicBezTo>
                  <a:cubicBezTo>
                    <a:pt x="982" y="115"/>
                    <a:pt x="868" y="92"/>
                    <a:pt x="753" y="69"/>
                  </a:cubicBezTo>
                  <a:cubicBezTo>
                    <a:pt x="685" y="69"/>
                    <a:pt x="616" y="46"/>
                    <a:pt x="548" y="46"/>
                  </a:cubicBezTo>
                  <a:cubicBezTo>
                    <a:pt x="502" y="23"/>
                    <a:pt x="434" y="23"/>
                    <a:pt x="388" y="23"/>
                  </a:cubicBezTo>
                  <a:cubicBezTo>
                    <a:pt x="343" y="1"/>
                    <a:pt x="297" y="1"/>
                    <a:pt x="228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5"/>
            <p:cNvSpPr/>
            <p:nvPr/>
          </p:nvSpPr>
          <p:spPr>
            <a:xfrm>
              <a:off x="6604100" y="1272550"/>
              <a:ext cx="46800" cy="68500"/>
            </a:xfrm>
            <a:custGeom>
              <a:avLst/>
              <a:gdLst/>
              <a:ahLst/>
              <a:cxnLst/>
              <a:rect l="l" t="t" r="r" b="b"/>
              <a:pathLst>
                <a:path w="1872" h="2740" extrusionOk="0">
                  <a:moveTo>
                    <a:pt x="1689" y="1"/>
                  </a:moveTo>
                  <a:cubicBezTo>
                    <a:pt x="1666" y="1"/>
                    <a:pt x="1644" y="24"/>
                    <a:pt x="1621" y="24"/>
                  </a:cubicBezTo>
                  <a:cubicBezTo>
                    <a:pt x="1598" y="46"/>
                    <a:pt x="1575" y="46"/>
                    <a:pt x="1552" y="92"/>
                  </a:cubicBezTo>
                  <a:cubicBezTo>
                    <a:pt x="1552" y="92"/>
                    <a:pt x="1529" y="115"/>
                    <a:pt x="1529" y="138"/>
                  </a:cubicBezTo>
                  <a:cubicBezTo>
                    <a:pt x="1507" y="161"/>
                    <a:pt x="1507" y="183"/>
                    <a:pt x="1484" y="206"/>
                  </a:cubicBezTo>
                  <a:cubicBezTo>
                    <a:pt x="1438" y="320"/>
                    <a:pt x="1347" y="435"/>
                    <a:pt x="1278" y="526"/>
                  </a:cubicBezTo>
                  <a:cubicBezTo>
                    <a:pt x="1233" y="617"/>
                    <a:pt x="1187" y="686"/>
                    <a:pt x="1164" y="754"/>
                  </a:cubicBezTo>
                  <a:cubicBezTo>
                    <a:pt x="1096" y="845"/>
                    <a:pt x="1050" y="914"/>
                    <a:pt x="1004" y="1005"/>
                  </a:cubicBezTo>
                  <a:cubicBezTo>
                    <a:pt x="936" y="1074"/>
                    <a:pt x="890" y="1142"/>
                    <a:pt x="845" y="1211"/>
                  </a:cubicBezTo>
                  <a:cubicBezTo>
                    <a:pt x="799" y="1302"/>
                    <a:pt x="753" y="1393"/>
                    <a:pt x="685" y="1484"/>
                  </a:cubicBezTo>
                  <a:cubicBezTo>
                    <a:pt x="662" y="1530"/>
                    <a:pt x="639" y="1576"/>
                    <a:pt x="594" y="1621"/>
                  </a:cubicBezTo>
                  <a:cubicBezTo>
                    <a:pt x="548" y="1690"/>
                    <a:pt x="502" y="1758"/>
                    <a:pt x="457" y="1827"/>
                  </a:cubicBezTo>
                  <a:cubicBezTo>
                    <a:pt x="365" y="1941"/>
                    <a:pt x="297" y="2078"/>
                    <a:pt x="228" y="2192"/>
                  </a:cubicBezTo>
                  <a:cubicBezTo>
                    <a:pt x="160" y="2283"/>
                    <a:pt x="114" y="2375"/>
                    <a:pt x="69" y="2466"/>
                  </a:cubicBezTo>
                  <a:cubicBezTo>
                    <a:pt x="69" y="2466"/>
                    <a:pt x="46" y="2489"/>
                    <a:pt x="46" y="2489"/>
                  </a:cubicBezTo>
                  <a:cubicBezTo>
                    <a:pt x="23" y="2534"/>
                    <a:pt x="0" y="2580"/>
                    <a:pt x="23" y="2626"/>
                  </a:cubicBezTo>
                  <a:cubicBezTo>
                    <a:pt x="23" y="2649"/>
                    <a:pt x="46" y="2694"/>
                    <a:pt x="91" y="2717"/>
                  </a:cubicBezTo>
                  <a:cubicBezTo>
                    <a:pt x="114" y="2740"/>
                    <a:pt x="160" y="2740"/>
                    <a:pt x="183" y="2740"/>
                  </a:cubicBezTo>
                  <a:cubicBezTo>
                    <a:pt x="251" y="2717"/>
                    <a:pt x="320" y="2649"/>
                    <a:pt x="343" y="2603"/>
                  </a:cubicBezTo>
                  <a:cubicBezTo>
                    <a:pt x="388" y="2557"/>
                    <a:pt x="434" y="2512"/>
                    <a:pt x="457" y="2443"/>
                  </a:cubicBezTo>
                  <a:cubicBezTo>
                    <a:pt x="548" y="2329"/>
                    <a:pt x="616" y="2192"/>
                    <a:pt x="708" y="2055"/>
                  </a:cubicBezTo>
                  <a:cubicBezTo>
                    <a:pt x="799" y="1918"/>
                    <a:pt x="890" y="1758"/>
                    <a:pt x="982" y="1621"/>
                  </a:cubicBezTo>
                  <a:cubicBezTo>
                    <a:pt x="1027" y="1553"/>
                    <a:pt x="1073" y="1484"/>
                    <a:pt x="1119" y="1416"/>
                  </a:cubicBezTo>
                  <a:cubicBezTo>
                    <a:pt x="1187" y="1325"/>
                    <a:pt x="1233" y="1256"/>
                    <a:pt x="1278" y="1188"/>
                  </a:cubicBezTo>
                  <a:cubicBezTo>
                    <a:pt x="1324" y="1096"/>
                    <a:pt x="1392" y="1005"/>
                    <a:pt x="1438" y="937"/>
                  </a:cubicBezTo>
                  <a:cubicBezTo>
                    <a:pt x="1484" y="845"/>
                    <a:pt x="1529" y="777"/>
                    <a:pt x="1598" y="686"/>
                  </a:cubicBezTo>
                  <a:cubicBezTo>
                    <a:pt x="1644" y="617"/>
                    <a:pt x="1666" y="549"/>
                    <a:pt x="1712" y="457"/>
                  </a:cubicBezTo>
                  <a:cubicBezTo>
                    <a:pt x="1758" y="389"/>
                    <a:pt x="1803" y="320"/>
                    <a:pt x="1849" y="229"/>
                  </a:cubicBezTo>
                  <a:cubicBezTo>
                    <a:pt x="1872" y="206"/>
                    <a:pt x="1872" y="161"/>
                    <a:pt x="1826" y="138"/>
                  </a:cubicBezTo>
                  <a:lnTo>
                    <a:pt x="1803" y="138"/>
                  </a:lnTo>
                  <a:cubicBezTo>
                    <a:pt x="1803" y="92"/>
                    <a:pt x="1803" y="46"/>
                    <a:pt x="1758" y="24"/>
                  </a:cubicBezTo>
                  <a:cubicBezTo>
                    <a:pt x="1735" y="24"/>
                    <a:pt x="1712" y="1"/>
                    <a:pt x="168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5"/>
            <p:cNvSpPr/>
            <p:nvPr/>
          </p:nvSpPr>
          <p:spPr>
            <a:xfrm>
              <a:off x="6617775" y="1291950"/>
              <a:ext cx="31425" cy="44575"/>
            </a:xfrm>
            <a:custGeom>
              <a:avLst/>
              <a:gdLst/>
              <a:ahLst/>
              <a:cxnLst/>
              <a:rect l="l" t="t" r="r" b="b"/>
              <a:pathLst>
                <a:path w="1257" h="1783" extrusionOk="0">
                  <a:moveTo>
                    <a:pt x="1211" y="1"/>
                  </a:moveTo>
                  <a:cubicBezTo>
                    <a:pt x="1188" y="1"/>
                    <a:pt x="1165" y="1"/>
                    <a:pt x="1165" y="24"/>
                  </a:cubicBezTo>
                  <a:cubicBezTo>
                    <a:pt x="1074" y="161"/>
                    <a:pt x="982" y="298"/>
                    <a:pt x="891" y="435"/>
                  </a:cubicBezTo>
                  <a:cubicBezTo>
                    <a:pt x="845" y="503"/>
                    <a:pt x="800" y="549"/>
                    <a:pt x="754" y="617"/>
                  </a:cubicBezTo>
                  <a:cubicBezTo>
                    <a:pt x="686" y="686"/>
                    <a:pt x="640" y="754"/>
                    <a:pt x="594" y="823"/>
                  </a:cubicBezTo>
                  <a:cubicBezTo>
                    <a:pt x="480" y="937"/>
                    <a:pt x="389" y="1074"/>
                    <a:pt x="298" y="1188"/>
                  </a:cubicBezTo>
                  <a:cubicBezTo>
                    <a:pt x="252" y="1256"/>
                    <a:pt x="206" y="1325"/>
                    <a:pt x="161" y="1370"/>
                  </a:cubicBezTo>
                  <a:cubicBezTo>
                    <a:pt x="115" y="1439"/>
                    <a:pt x="47" y="1507"/>
                    <a:pt x="24" y="1599"/>
                  </a:cubicBezTo>
                  <a:cubicBezTo>
                    <a:pt x="1" y="1644"/>
                    <a:pt x="24" y="1713"/>
                    <a:pt x="69" y="1758"/>
                  </a:cubicBezTo>
                  <a:cubicBezTo>
                    <a:pt x="94" y="1775"/>
                    <a:pt x="121" y="1782"/>
                    <a:pt x="147" y="1782"/>
                  </a:cubicBezTo>
                  <a:cubicBezTo>
                    <a:pt x="194" y="1782"/>
                    <a:pt x="237" y="1757"/>
                    <a:pt x="252" y="1713"/>
                  </a:cubicBezTo>
                  <a:cubicBezTo>
                    <a:pt x="298" y="1667"/>
                    <a:pt x="343" y="1599"/>
                    <a:pt x="366" y="1530"/>
                  </a:cubicBezTo>
                  <a:cubicBezTo>
                    <a:pt x="412" y="1462"/>
                    <a:pt x="457" y="1393"/>
                    <a:pt x="503" y="1325"/>
                  </a:cubicBezTo>
                  <a:cubicBezTo>
                    <a:pt x="526" y="1279"/>
                    <a:pt x="572" y="1211"/>
                    <a:pt x="617" y="1142"/>
                  </a:cubicBezTo>
                  <a:cubicBezTo>
                    <a:pt x="617" y="1119"/>
                    <a:pt x="640" y="1074"/>
                    <a:pt x="663" y="1051"/>
                  </a:cubicBezTo>
                  <a:cubicBezTo>
                    <a:pt x="686" y="1005"/>
                    <a:pt x="709" y="960"/>
                    <a:pt x="731" y="937"/>
                  </a:cubicBezTo>
                  <a:cubicBezTo>
                    <a:pt x="777" y="845"/>
                    <a:pt x="823" y="777"/>
                    <a:pt x="868" y="708"/>
                  </a:cubicBezTo>
                  <a:cubicBezTo>
                    <a:pt x="914" y="640"/>
                    <a:pt x="937" y="572"/>
                    <a:pt x="982" y="503"/>
                  </a:cubicBezTo>
                  <a:cubicBezTo>
                    <a:pt x="1074" y="366"/>
                    <a:pt x="1142" y="229"/>
                    <a:pt x="1256" y="69"/>
                  </a:cubicBezTo>
                  <a:cubicBezTo>
                    <a:pt x="1256" y="47"/>
                    <a:pt x="1256" y="24"/>
                    <a:pt x="1233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5"/>
            <p:cNvSpPr/>
            <p:nvPr/>
          </p:nvSpPr>
          <p:spPr>
            <a:xfrm>
              <a:off x="6974425" y="1026625"/>
              <a:ext cx="203175" cy="192325"/>
            </a:xfrm>
            <a:custGeom>
              <a:avLst/>
              <a:gdLst/>
              <a:ahLst/>
              <a:cxnLst/>
              <a:rect l="l" t="t" r="r" b="b"/>
              <a:pathLst>
                <a:path w="8127" h="7693" extrusionOk="0">
                  <a:moveTo>
                    <a:pt x="8035" y="0"/>
                  </a:moveTo>
                  <a:cubicBezTo>
                    <a:pt x="7990" y="0"/>
                    <a:pt x="7967" y="23"/>
                    <a:pt x="7967" y="69"/>
                  </a:cubicBezTo>
                  <a:cubicBezTo>
                    <a:pt x="7921" y="137"/>
                    <a:pt x="7921" y="206"/>
                    <a:pt x="7875" y="274"/>
                  </a:cubicBezTo>
                  <a:cubicBezTo>
                    <a:pt x="7853" y="365"/>
                    <a:pt x="7807" y="457"/>
                    <a:pt x="7739" y="548"/>
                  </a:cubicBezTo>
                  <a:cubicBezTo>
                    <a:pt x="7716" y="594"/>
                    <a:pt x="7693" y="639"/>
                    <a:pt x="7647" y="685"/>
                  </a:cubicBezTo>
                  <a:cubicBezTo>
                    <a:pt x="7624" y="708"/>
                    <a:pt x="7602" y="753"/>
                    <a:pt x="7579" y="799"/>
                  </a:cubicBezTo>
                  <a:cubicBezTo>
                    <a:pt x="7510" y="890"/>
                    <a:pt x="7442" y="959"/>
                    <a:pt x="7396" y="1027"/>
                  </a:cubicBezTo>
                  <a:cubicBezTo>
                    <a:pt x="7350" y="1073"/>
                    <a:pt x="7328" y="1119"/>
                    <a:pt x="7282" y="1164"/>
                  </a:cubicBezTo>
                  <a:cubicBezTo>
                    <a:pt x="7259" y="1210"/>
                    <a:pt x="7236" y="1233"/>
                    <a:pt x="7214" y="1278"/>
                  </a:cubicBezTo>
                  <a:cubicBezTo>
                    <a:pt x="7099" y="1438"/>
                    <a:pt x="6985" y="1598"/>
                    <a:pt x="6871" y="1758"/>
                  </a:cubicBezTo>
                  <a:cubicBezTo>
                    <a:pt x="6666" y="2032"/>
                    <a:pt x="6460" y="2283"/>
                    <a:pt x="6255" y="2579"/>
                  </a:cubicBezTo>
                  <a:lnTo>
                    <a:pt x="6278" y="2534"/>
                  </a:lnTo>
                  <a:lnTo>
                    <a:pt x="6278" y="2534"/>
                  </a:lnTo>
                  <a:cubicBezTo>
                    <a:pt x="6186" y="2671"/>
                    <a:pt x="6072" y="2808"/>
                    <a:pt x="5958" y="2945"/>
                  </a:cubicBezTo>
                  <a:cubicBezTo>
                    <a:pt x="5844" y="3082"/>
                    <a:pt x="5730" y="3219"/>
                    <a:pt x="5616" y="3355"/>
                  </a:cubicBezTo>
                  <a:cubicBezTo>
                    <a:pt x="5365" y="3629"/>
                    <a:pt x="5136" y="3880"/>
                    <a:pt x="4885" y="4132"/>
                  </a:cubicBezTo>
                  <a:cubicBezTo>
                    <a:pt x="4840" y="4200"/>
                    <a:pt x="4771" y="4246"/>
                    <a:pt x="4726" y="4314"/>
                  </a:cubicBezTo>
                  <a:cubicBezTo>
                    <a:pt x="4680" y="4360"/>
                    <a:pt x="4634" y="4405"/>
                    <a:pt x="4589" y="4451"/>
                  </a:cubicBezTo>
                  <a:cubicBezTo>
                    <a:pt x="4543" y="4497"/>
                    <a:pt x="4475" y="4542"/>
                    <a:pt x="4429" y="4588"/>
                  </a:cubicBezTo>
                  <a:cubicBezTo>
                    <a:pt x="4383" y="4634"/>
                    <a:pt x="4338" y="4679"/>
                    <a:pt x="4292" y="4748"/>
                  </a:cubicBezTo>
                  <a:cubicBezTo>
                    <a:pt x="4201" y="4816"/>
                    <a:pt x="4109" y="4908"/>
                    <a:pt x="4018" y="4976"/>
                  </a:cubicBezTo>
                  <a:cubicBezTo>
                    <a:pt x="4018" y="4953"/>
                    <a:pt x="3995" y="4930"/>
                    <a:pt x="3972" y="4908"/>
                  </a:cubicBezTo>
                  <a:cubicBezTo>
                    <a:pt x="3950" y="4885"/>
                    <a:pt x="3910" y="4873"/>
                    <a:pt x="3870" y="4873"/>
                  </a:cubicBezTo>
                  <a:cubicBezTo>
                    <a:pt x="3830" y="4873"/>
                    <a:pt x="3790" y="4885"/>
                    <a:pt x="3767" y="4908"/>
                  </a:cubicBezTo>
                  <a:cubicBezTo>
                    <a:pt x="3698" y="4976"/>
                    <a:pt x="3653" y="5045"/>
                    <a:pt x="3607" y="5090"/>
                  </a:cubicBezTo>
                  <a:cubicBezTo>
                    <a:pt x="3561" y="5159"/>
                    <a:pt x="3493" y="5204"/>
                    <a:pt x="3425" y="5250"/>
                  </a:cubicBezTo>
                  <a:cubicBezTo>
                    <a:pt x="3379" y="5296"/>
                    <a:pt x="3333" y="5318"/>
                    <a:pt x="3288" y="5341"/>
                  </a:cubicBezTo>
                  <a:cubicBezTo>
                    <a:pt x="3242" y="5387"/>
                    <a:pt x="3196" y="5410"/>
                    <a:pt x="3128" y="5433"/>
                  </a:cubicBezTo>
                  <a:cubicBezTo>
                    <a:pt x="3037" y="5501"/>
                    <a:pt x="2945" y="5547"/>
                    <a:pt x="2854" y="5592"/>
                  </a:cubicBezTo>
                  <a:cubicBezTo>
                    <a:pt x="2740" y="5638"/>
                    <a:pt x="2626" y="5661"/>
                    <a:pt x="2489" y="5684"/>
                  </a:cubicBezTo>
                  <a:lnTo>
                    <a:pt x="2466" y="5684"/>
                  </a:lnTo>
                  <a:cubicBezTo>
                    <a:pt x="2420" y="5661"/>
                    <a:pt x="2397" y="5661"/>
                    <a:pt x="2352" y="5661"/>
                  </a:cubicBezTo>
                  <a:cubicBezTo>
                    <a:pt x="2329" y="5661"/>
                    <a:pt x="2306" y="5661"/>
                    <a:pt x="2283" y="5638"/>
                  </a:cubicBezTo>
                  <a:cubicBezTo>
                    <a:pt x="2283" y="5638"/>
                    <a:pt x="2260" y="5638"/>
                    <a:pt x="2260" y="5615"/>
                  </a:cubicBezTo>
                  <a:cubicBezTo>
                    <a:pt x="2215" y="5592"/>
                    <a:pt x="2169" y="5570"/>
                    <a:pt x="2124" y="5547"/>
                  </a:cubicBezTo>
                  <a:cubicBezTo>
                    <a:pt x="2101" y="5524"/>
                    <a:pt x="2078" y="5501"/>
                    <a:pt x="2055" y="5478"/>
                  </a:cubicBezTo>
                  <a:cubicBezTo>
                    <a:pt x="2032" y="5433"/>
                    <a:pt x="1987" y="5387"/>
                    <a:pt x="1964" y="5364"/>
                  </a:cubicBezTo>
                  <a:cubicBezTo>
                    <a:pt x="1920" y="5320"/>
                    <a:pt x="1866" y="5295"/>
                    <a:pt x="1809" y="5295"/>
                  </a:cubicBezTo>
                  <a:cubicBezTo>
                    <a:pt x="1777" y="5295"/>
                    <a:pt x="1745" y="5302"/>
                    <a:pt x="1713" y="5318"/>
                  </a:cubicBezTo>
                  <a:cubicBezTo>
                    <a:pt x="1690" y="5341"/>
                    <a:pt x="1667" y="5364"/>
                    <a:pt x="1644" y="5387"/>
                  </a:cubicBezTo>
                  <a:lnTo>
                    <a:pt x="1667" y="5387"/>
                  </a:lnTo>
                  <a:cubicBezTo>
                    <a:pt x="1599" y="5455"/>
                    <a:pt x="1530" y="5547"/>
                    <a:pt x="1439" y="5615"/>
                  </a:cubicBezTo>
                  <a:cubicBezTo>
                    <a:pt x="1347" y="5684"/>
                    <a:pt x="1279" y="5729"/>
                    <a:pt x="1188" y="5798"/>
                  </a:cubicBezTo>
                  <a:cubicBezTo>
                    <a:pt x="1096" y="5866"/>
                    <a:pt x="1005" y="5935"/>
                    <a:pt x="937" y="6003"/>
                  </a:cubicBezTo>
                  <a:lnTo>
                    <a:pt x="891" y="6003"/>
                  </a:lnTo>
                  <a:cubicBezTo>
                    <a:pt x="868" y="6003"/>
                    <a:pt x="845" y="6003"/>
                    <a:pt x="822" y="6026"/>
                  </a:cubicBezTo>
                  <a:cubicBezTo>
                    <a:pt x="731" y="6072"/>
                    <a:pt x="663" y="6140"/>
                    <a:pt x="594" y="6209"/>
                  </a:cubicBezTo>
                  <a:cubicBezTo>
                    <a:pt x="526" y="6254"/>
                    <a:pt x="457" y="6323"/>
                    <a:pt x="412" y="6368"/>
                  </a:cubicBezTo>
                  <a:cubicBezTo>
                    <a:pt x="343" y="6460"/>
                    <a:pt x="297" y="6528"/>
                    <a:pt x="229" y="6597"/>
                  </a:cubicBezTo>
                  <a:cubicBezTo>
                    <a:pt x="206" y="6688"/>
                    <a:pt x="161" y="6756"/>
                    <a:pt x="138" y="6825"/>
                  </a:cubicBezTo>
                  <a:cubicBezTo>
                    <a:pt x="92" y="6916"/>
                    <a:pt x="69" y="6985"/>
                    <a:pt x="46" y="7076"/>
                  </a:cubicBezTo>
                  <a:cubicBezTo>
                    <a:pt x="24" y="7167"/>
                    <a:pt x="24" y="7259"/>
                    <a:pt x="24" y="7350"/>
                  </a:cubicBezTo>
                  <a:cubicBezTo>
                    <a:pt x="1" y="7373"/>
                    <a:pt x="1" y="7418"/>
                    <a:pt x="1" y="7464"/>
                  </a:cubicBezTo>
                  <a:cubicBezTo>
                    <a:pt x="1" y="7510"/>
                    <a:pt x="1" y="7578"/>
                    <a:pt x="24" y="7624"/>
                  </a:cubicBezTo>
                  <a:cubicBezTo>
                    <a:pt x="46" y="7669"/>
                    <a:pt x="92" y="7692"/>
                    <a:pt x="161" y="7692"/>
                  </a:cubicBezTo>
                  <a:cubicBezTo>
                    <a:pt x="206" y="7692"/>
                    <a:pt x="252" y="7647"/>
                    <a:pt x="297" y="7601"/>
                  </a:cubicBezTo>
                  <a:cubicBezTo>
                    <a:pt x="297" y="7578"/>
                    <a:pt x="320" y="7532"/>
                    <a:pt x="343" y="7510"/>
                  </a:cubicBezTo>
                  <a:cubicBezTo>
                    <a:pt x="366" y="7441"/>
                    <a:pt x="389" y="7396"/>
                    <a:pt x="412" y="7327"/>
                  </a:cubicBezTo>
                  <a:cubicBezTo>
                    <a:pt x="457" y="7259"/>
                    <a:pt x="503" y="7190"/>
                    <a:pt x="549" y="7122"/>
                  </a:cubicBezTo>
                  <a:cubicBezTo>
                    <a:pt x="617" y="7030"/>
                    <a:pt x="686" y="6939"/>
                    <a:pt x="754" y="6848"/>
                  </a:cubicBezTo>
                  <a:cubicBezTo>
                    <a:pt x="845" y="6756"/>
                    <a:pt x="937" y="6665"/>
                    <a:pt x="1051" y="6574"/>
                  </a:cubicBezTo>
                  <a:cubicBezTo>
                    <a:pt x="1142" y="6505"/>
                    <a:pt x="1233" y="6437"/>
                    <a:pt x="1325" y="6391"/>
                  </a:cubicBezTo>
                  <a:cubicBezTo>
                    <a:pt x="1416" y="6323"/>
                    <a:pt x="1507" y="6254"/>
                    <a:pt x="1621" y="6209"/>
                  </a:cubicBezTo>
                  <a:cubicBezTo>
                    <a:pt x="1690" y="6186"/>
                    <a:pt x="1758" y="6163"/>
                    <a:pt x="1827" y="6140"/>
                  </a:cubicBezTo>
                  <a:lnTo>
                    <a:pt x="1872" y="6140"/>
                  </a:lnTo>
                  <a:cubicBezTo>
                    <a:pt x="1895" y="6140"/>
                    <a:pt x="1895" y="6163"/>
                    <a:pt x="1918" y="6163"/>
                  </a:cubicBezTo>
                  <a:cubicBezTo>
                    <a:pt x="1964" y="6186"/>
                    <a:pt x="2009" y="6209"/>
                    <a:pt x="2032" y="6231"/>
                  </a:cubicBezTo>
                  <a:cubicBezTo>
                    <a:pt x="2101" y="6277"/>
                    <a:pt x="2169" y="6300"/>
                    <a:pt x="2238" y="6323"/>
                  </a:cubicBezTo>
                  <a:cubicBezTo>
                    <a:pt x="2272" y="6334"/>
                    <a:pt x="2312" y="6340"/>
                    <a:pt x="2352" y="6340"/>
                  </a:cubicBezTo>
                  <a:cubicBezTo>
                    <a:pt x="2392" y="6340"/>
                    <a:pt x="2432" y="6334"/>
                    <a:pt x="2466" y="6323"/>
                  </a:cubicBezTo>
                  <a:cubicBezTo>
                    <a:pt x="2557" y="6323"/>
                    <a:pt x="2648" y="6300"/>
                    <a:pt x="2740" y="6277"/>
                  </a:cubicBezTo>
                  <a:cubicBezTo>
                    <a:pt x="2785" y="6277"/>
                    <a:pt x="2831" y="6254"/>
                    <a:pt x="2877" y="6231"/>
                  </a:cubicBezTo>
                  <a:lnTo>
                    <a:pt x="2900" y="6231"/>
                  </a:lnTo>
                  <a:cubicBezTo>
                    <a:pt x="3037" y="6163"/>
                    <a:pt x="3128" y="6117"/>
                    <a:pt x="3242" y="6049"/>
                  </a:cubicBezTo>
                  <a:cubicBezTo>
                    <a:pt x="3333" y="6003"/>
                    <a:pt x="3402" y="5935"/>
                    <a:pt x="3470" y="5889"/>
                  </a:cubicBezTo>
                  <a:cubicBezTo>
                    <a:pt x="3561" y="5843"/>
                    <a:pt x="3630" y="5775"/>
                    <a:pt x="3721" y="5729"/>
                  </a:cubicBezTo>
                  <a:cubicBezTo>
                    <a:pt x="3744" y="5706"/>
                    <a:pt x="3767" y="5684"/>
                    <a:pt x="3813" y="5661"/>
                  </a:cubicBezTo>
                  <a:cubicBezTo>
                    <a:pt x="3881" y="5592"/>
                    <a:pt x="3950" y="5547"/>
                    <a:pt x="4018" y="5501"/>
                  </a:cubicBezTo>
                  <a:cubicBezTo>
                    <a:pt x="4086" y="5433"/>
                    <a:pt x="4155" y="5364"/>
                    <a:pt x="4201" y="5318"/>
                  </a:cubicBezTo>
                  <a:cubicBezTo>
                    <a:pt x="4338" y="5204"/>
                    <a:pt x="4452" y="5090"/>
                    <a:pt x="4566" y="4976"/>
                  </a:cubicBezTo>
                  <a:cubicBezTo>
                    <a:pt x="4794" y="4748"/>
                    <a:pt x="5022" y="4520"/>
                    <a:pt x="5251" y="4291"/>
                  </a:cubicBezTo>
                  <a:cubicBezTo>
                    <a:pt x="5502" y="4017"/>
                    <a:pt x="5753" y="3766"/>
                    <a:pt x="5981" y="3515"/>
                  </a:cubicBezTo>
                  <a:cubicBezTo>
                    <a:pt x="6049" y="3447"/>
                    <a:pt x="6095" y="3378"/>
                    <a:pt x="6164" y="3310"/>
                  </a:cubicBezTo>
                  <a:cubicBezTo>
                    <a:pt x="6209" y="3241"/>
                    <a:pt x="6255" y="3173"/>
                    <a:pt x="6323" y="3104"/>
                  </a:cubicBezTo>
                  <a:cubicBezTo>
                    <a:pt x="6437" y="2945"/>
                    <a:pt x="6552" y="2785"/>
                    <a:pt x="6643" y="2625"/>
                  </a:cubicBezTo>
                  <a:cubicBezTo>
                    <a:pt x="6757" y="2488"/>
                    <a:pt x="6848" y="2351"/>
                    <a:pt x="6940" y="2214"/>
                  </a:cubicBezTo>
                  <a:cubicBezTo>
                    <a:pt x="6985" y="2146"/>
                    <a:pt x="7031" y="2077"/>
                    <a:pt x="7077" y="2009"/>
                  </a:cubicBezTo>
                  <a:cubicBezTo>
                    <a:pt x="7122" y="1917"/>
                    <a:pt x="7191" y="1849"/>
                    <a:pt x="7236" y="1781"/>
                  </a:cubicBezTo>
                  <a:cubicBezTo>
                    <a:pt x="7328" y="1621"/>
                    <a:pt x="7396" y="1484"/>
                    <a:pt x="7487" y="1347"/>
                  </a:cubicBezTo>
                  <a:cubicBezTo>
                    <a:pt x="7579" y="1187"/>
                    <a:pt x="7693" y="1050"/>
                    <a:pt x="7784" y="890"/>
                  </a:cubicBezTo>
                  <a:cubicBezTo>
                    <a:pt x="7853" y="753"/>
                    <a:pt x="7921" y="639"/>
                    <a:pt x="7990" y="502"/>
                  </a:cubicBezTo>
                  <a:cubicBezTo>
                    <a:pt x="8012" y="434"/>
                    <a:pt x="8035" y="388"/>
                    <a:pt x="8058" y="320"/>
                  </a:cubicBezTo>
                  <a:cubicBezTo>
                    <a:pt x="8058" y="274"/>
                    <a:pt x="8081" y="251"/>
                    <a:pt x="8081" y="206"/>
                  </a:cubicBezTo>
                  <a:cubicBezTo>
                    <a:pt x="8081" y="183"/>
                    <a:pt x="8104" y="137"/>
                    <a:pt x="8127" y="91"/>
                  </a:cubicBezTo>
                  <a:cubicBezTo>
                    <a:pt x="8127" y="69"/>
                    <a:pt x="8104" y="23"/>
                    <a:pt x="8058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5"/>
            <p:cNvSpPr/>
            <p:nvPr/>
          </p:nvSpPr>
          <p:spPr>
            <a:xfrm>
              <a:off x="7061750" y="1035175"/>
              <a:ext cx="109000" cy="125225"/>
            </a:xfrm>
            <a:custGeom>
              <a:avLst/>
              <a:gdLst/>
              <a:ahLst/>
              <a:cxnLst/>
              <a:rect l="l" t="t" r="r" b="b"/>
              <a:pathLst>
                <a:path w="4360" h="5009" extrusionOk="0">
                  <a:moveTo>
                    <a:pt x="4131" y="1"/>
                  </a:moveTo>
                  <a:cubicBezTo>
                    <a:pt x="4086" y="23"/>
                    <a:pt x="4063" y="46"/>
                    <a:pt x="4017" y="69"/>
                  </a:cubicBezTo>
                  <a:cubicBezTo>
                    <a:pt x="4017" y="92"/>
                    <a:pt x="3994" y="92"/>
                    <a:pt x="3994" y="115"/>
                  </a:cubicBezTo>
                  <a:lnTo>
                    <a:pt x="3903" y="206"/>
                  </a:lnTo>
                  <a:cubicBezTo>
                    <a:pt x="3835" y="274"/>
                    <a:pt x="3766" y="343"/>
                    <a:pt x="3698" y="411"/>
                  </a:cubicBezTo>
                  <a:cubicBezTo>
                    <a:pt x="3629" y="457"/>
                    <a:pt x="3584" y="526"/>
                    <a:pt x="3515" y="571"/>
                  </a:cubicBezTo>
                  <a:cubicBezTo>
                    <a:pt x="3447" y="640"/>
                    <a:pt x="3401" y="685"/>
                    <a:pt x="3333" y="754"/>
                  </a:cubicBezTo>
                  <a:cubicBezTo>
                    <a:pt x="3264" y="822"/>
                    <a:pt x="3218" y="891"/>
                    <a:pt x="3173" y="982"/>
                  </a:cubicBezTo>
                  <a:cubicBezTo>
                    <a:pt x="3150" y="1028"/>
                    <a:pt x="3104" y="1073"/>
                    <a:pt x="3081" y="1142"/>
                  </a:cubicBezTo>
                  <a:cubicBezTo>
                    <a:pt x="3059" y="1187"/>
                    <a:pt x="3013" y="1233"/>
                    <a:pt x="2990" y="1302"/>
                  </a:cubicBezTo>
                  <a:cubicBezTo>
                    <a:pt x="2967" y="1347"/>
                    <a:pt x="2922" y="1393"/>
                    <a:pt x="2899" y="1461"/>
                  </a:cubicBezTo>
                  <a:cubicBezTo>
                    <a:pt x="2853" y="1553"/>
                    <a:pt x="2808" y="1621"/>
                    <a:pt x="2762" y="1712"/>
                  </a:cubicBezTo>
                  <a:cubicBezTo>
                    <a:pt x="2716" y="1804"/>
                    <a:pt x="2671" y="1872"/>
                    <a:pt x="2625" y="1964"/>
                  </a:cubicBezTo>
                  <a:cubicBezTo>
                    <a:pt x="2556" y="2078"/>
                    <a:pt x="2488" y="2169"/>
                    <a:pt x="2420" y="2283"/>
                  </a:cubicBezTo>
                  <a:cubicBezTo>
                    <a:pt x="2351" y="2397"/>
                    <a:pt x="2283" y="2488"/>
                    <a:pt x="2214" y="2603"/>
                  </a:cubicBezTo>
                  <a:cubicBezTo>
                    <a:pt x="2123" y="2717"/>
                    <a:pt x="2009" y="2854"/>
                    <a:pt x="1917" y="2968"/>
                  </a:cubicBezTo>
                  <a:cubicBezTo>
                    <a:pt x="1872" y="3036"/>
                    <a:pt x="1803" y="3105"/>
                    <a:pt x="1735" y="3173"/>
                  </a:cubicBezTo>
                  <a:cubicBezTo>
                    <a:pt x="1712" y="3219"/>
                    <a:pt x="1666" y="3265"/>
                    <a:pt x="1621" y="3310"/>
                  </a:cubicBezTo>
                  <a:lnTo>
                    <a:pt x="1621" y="3333"/>
                  </a:lnTo>
                  <a:cubicBezTo>
                    <a:pt x="1598" y="3356"/>
                    <a:pt x="1575" y="3379"/>
                    <a:pt x="1552" y="3401"/>
                  </a:cubicBezTo>
                  <a:cubicBezTo>
                    <a:pt x="1506" y="3424"/>
                    <a:pt x="1484" y="3470"/>
                    <a:pt x="1438" y="3493"/>
                  </a:cubicBezTo>
                  <a:cubicBezTo>
                    <a:pt x="1370" y="3584"/>
                    <a:pt x="1301" y="3675"/>
                    <a:pt x="1210" y="3744"/>
                  </a:cubicBezTo>
                  <a:cubicBezTo>
                    <a:pt x="1141" y="3835"/>
                    <a:pt x="1073" y="3926"/>
                    <a:pt x="982" y="4018"/>
                  </a:cubicBezTo>
                  <a:cubicBezTo>
                    <a:pt x="959" y="4063"/>
                    <a:pt x="913" y="4109"/>
                    <a:pt x="890" y="4155"/>
                  </a:cubicBezTo>
                  <a:cubicBezTo>
                    <a:pt x="867" y="4155"/>
                    <a:pt x="845" y="4178"/>
                    <a:pt x="845" y="4200"/>
                  </a:cubicBezTo>
                  <a:cubicBezTo>
                    <a:pt x="822" y="4223"/>
                    <a:pt x="799" y="4246"/>
                    <a:pt x="776" y="4269"/>
                  </a:cubicBezTo>
                  <a:cubicBezTo>
                    <a:pt x="708" y="4337"/>
                    <a:pt x="639" y="4383"/>
                    <a:pt x="593" y="4451"/>
                  </a:cubicBezTo>
                  <a:cubicBezTo>
                    <a:pt x="457" y="4588"/>
                    <a:pt x="320" y="4703"/>
                    <a:pt x="183" y="4817"/>
                  </a:cubicBezTo>
                  <a:cubicBezTo>
                    <a:pt x="183" y="4817"/>
                    <a:pt x="160" y="4817"/>
                    <a:pt x="160" y="4839"/>
                  </a:cubicBezTo>
                  <a:lnTo>
                    <a:pt x="137" y="4839"/>
                  </a:lnTo>
                  <a:cubicBezTo>
                    <a:pt x="114" y="4862"/>
                    <a:pt x="68" y="4885"/>
                    <a:pt x="46" y="4908"/>
                  </a:cubicBezTo>
                  <a:cubicBezTo>
                    <a:pt x="23" y="4931"/>
                    <a:pt x="0" y="4954"/>
                    <a:pt x="23" y="4976"/>
                  </a:cubicBezTo>
                  <a:cubicBezTo>
                    <a:pt x="39" y="4993"/>
                    <a:pt x="55" y="5009"/>
                    <a:pt x="71" y="5009"/>
                  </a:cubicBezTo>
                  <a:cubicBezTo>
                    <a:pt x="78" y="5009"/>
                    <a:pt x="85" y="5006"/>
                    <a:pt x="91" y="4999"/>
                  </a:cubicBezTo>
                  <a:cubicBezTo>
                    <a:pt x="137" y="4976"/>
                    <a:pt x="183" y="4954"/>
                    <a:pt x="205" y="4908"/>
                  </a:cubicBezTo>
                  <a:cubicBezTo>
                    <a:pt x="251" y="4885"/>
                    <a:pt x="297" y="4862"/>
                    <a:pt x="320" y="4817"/>
                  </a:cubicBezTo>
                  <a:cubicBezTo>
                    <a:pt x="411" y="4748"/>
                    <a:pt x="502" y="4680"/>
                    <a:pt x="571" y="4611"/>
                  </a:cubicBezTo>
                  <a:cubicBezTo>
                    <a:pt x="662" y="4543"/>
                    <a:pt x="730" y="4474"/>
                    <a:pt x="822" y="4406"/>
                  </a:cubicBezTo>
                  <a:cubicBezTo>
                    <a:pt x="833" y="4417"/>
                    <a:pt x="850" y="4423"/>
                    <a:pt x="870" y="4423"/>
                  </a:cubicBezTo>
                  <a:cubicBezTo>
                    <a:pt x="890" y="4423"/>
                    <a:pt x="913" y="4417"/>
                    <a:pt x="936" y="4406"/>
                  </a:cubicBezTo>
                  <a:cubicBezTo>
                    <a:pt x="982" y="4383"/>
                    <a:pt x="1027" y="4337"/>
                    <a:pt x="1073" y="4315"/>
                  </a:cubicBezTo>
                  <a:cubicBezTo>
                    <a:pt x="1096" y="4269"/>
                    <a:pt x="1141" y="4223"/>
                    <a:pt x="1187" y="4200"/>
                  </a:cubicBezTo>
                  <a:cubicBezTo>
                    <a:pt x="1255" y="4132"/>
                    <a:pt x="1301" y="4063"/>
                    <a:pt x="1370" y="3995"/>
                  </a:cubicBezTo>
                  <a:cubicBezTo>
                    <a:pt x="1506" y="3835"/>
                    <a:pt x="1666" y="3698"/>
                    <a:pt x="1803" y="3538"/>
                  </a:cubicBezTo>
                  <a:cubicBezTo>
                    <a:pt x="1872" y="3470"/>
                    <a:pt x="1917" y="3401"/>
                    <a:pt x="1986" y="3333"/>
                  </a:cubicBezTo>
                  <a:cubicBezTo>
                    <a:pt x="2054" y="3265"/>
                    <a:pt x="2123" y="3196"/>
                    <a:pt x="2191" y="3105"/>
                  </a:cubicBezTo>
                  <a:cubicBezTo>
                    <a:pt x="2305" y="2991"/>
                    <a:pt x="2420" y="2854"/>
                    <a:pt x="2534" y="2717"/>
                  </a:cubicBezTo>
                  <a:cubicBezTo>
                    <a:pt x="2556" y="2694"/>
                    <a:pt x="2579" y="2648"/>
                    <a:pt x="2579" y="2625"/>
                  </a:cubicBezTo>
                  <a:cubicBezTo>
                    <a:pt x="2579" y="2648"/>
                    <a:pt x="2579" y="2648"/>
                    <a:pt x="2579" y="2648"/>
                  </a:cubicBezTo>
                  <a:cubicBezTo>
                    <a:pt x="2579" y="2648"/>
                    <a:pt x="2602" y="2625"/>
                    <a:pt x="2602" y="2625"/>
                  </a:cubicBezTo>
                  <a:lnTo>
                    <a:pt x="2602" y="2625"/>
                  </a:lnTo>
                  <a:cubicBezTo>
                    <a:pt x="2579" y="2625"/>
                    <a:pt x="2579" y="2648"/>
                    <a:pt x="2579" y="2648"/>
                  </a:cubicBezTo>
                  <a:lnTo>
                    <a:pt x="2579" y="2648"/>
                  </a:lnTo>
                  <a:cubicBezTo>
                    <a:pt x="2579" y="2625"/>
                    <a:pt x="2602" y="2625"/>
                    <a:pt x="2602" y="2603"/>
                  </a:cubicBezTo>
                  <a:cubicBezTo>
                    <a:pt x="2602" y="2603"/>
                    <a:pt x="2625" y="2603"/>
                    <a:pt x="2625" y="2580"/>
                  </a:cubicBezTo>
                  <a:cubicBezTo>
                    <a:pt x="2625" y="2580"/>
                    <a:pt x="2625" y="2603"/>
                    <a:pt x="2625" y="2603"/>
                  </a:cubicBezTo>
                  <a:cubicBezTo>
                    <a:pt x="2648" y="2557"/>
                    <a:pt x="2671" y="2511"/>
                    <a:pt x="2693" y="2466"/>
                  </a:cubicBezTo>
                  <a:cubicBezTo>
                    <a:pt x="2693" y="2466"/>
                    <a:pt x="2693" y="2488"/>
                    <a:pt x="2693" y="2488"/>
                  </a:cubicBezTo>
                  <a:cubicBezTo>
                    <a:pt x="2716" y="2466"/>
                    <a:pt x="2716" y="2443"/>
                    <a:pt x="2739" y="2443"/>
                  </a:cubicBezTo>
                  <a:lnTo>
                    <a:pt x="2716" y="2443"/>
                  </a:lnTo>
                  <a:cubicBezTo>
                    <a:pt x="2785" y="2374"/>
                    <a:pt x="2830" y="2283"/>
                    <a:pt x="2899" y="2215"/>
                  </a:cubicBezTo>
                  <a:cubicBezTo>
                    <a:pt x="2944" y="2146"/>
                    <a:pt x="2990" y="2078"/>
                    <a:pt x="3013" y="2032"/>
                  </a:cubicBezTo>
                  <a:cubicBezTo>
                    <a:pt x="3081" y="1941"/>
                    <a:pt x="3127" y="1872"/>
                    <a:pt x="3173" y="1781"/>
                  </a:cubicBezTo>
                  <a:cubicBezTo>
                    <a:pt x="3196" y="1781"/>
                    <a:pt x="3241" y="1758"/>
                    <a:pt x="3287" y="1735"/>
                  </a:cubicBezTo>
                  <a:cubicBezTo>
                    <a:pt x="3310" y="1690"/>
                    <a:pt x="3355" y="1644"/>
                    <a:pt x="3378" y="1621"/>
                  </a:cubicBezTo>
                  <a:cubicBezTo>
                    <a:pt x="3401" y="1575"/>
                    <a:pt x="3424" y="1530"/>
                    <a:pt x="3469" y="1507"/>
                  </a:cubicBezTo>
                  <a:cubicBezTo>
                    <a:pt x="3515" y="1416"/>
                    <a:pt x="3561" y="1347"/>
                    <a:pt x="3629" y="1256"/>
                  </a:cubicBezTo>
                  <a:cubicBezTo>
                    <a:pt x="3721" y="1119"/>
                    <a:pt x="3835" y="982"/>
                    <a:pt x="3926" y="845"/>
                  </a:cubicBezTo>
                  <a:cubicBezTo>
                    <a:pt x="3926" y="845"/>
                    <a:pt x="3949" y="822"/>
                    <a:pt x="3949" y="822"/>
                  </a:cubicBezTo>
                  <a:lnTo>
                    <a:pt x="3949" y="799"/>
                  </a:lnTo>
                  <a:cubicBezTo>
                    <a:pt x="4017" y="731"/>
                    <a:pt x="4063" y="640"/>
                    <a:pt x="4131" y="571"/>
                  </a:cubicBezTo>
                  <a:cubicBezTo>
                    <a:pt x="4154" y="526"/>
                    <a:pt x="4200" y="480"/>
                    <a:pt x="4223" y="434"/>
                  </a:cubicBezTo>
                  <a:cubicBezTo>
                    <a:pt x="4246" y="411"/>
                    <a:pt x="4246" y="389"/>
                    <a:pt x="4268" y="366"/>
                  </a:cubicBezTo>
                  <a:cubicBezTo>
                    <a:pt x="4268" y="343"/>
                    <a:pt x="4291" y="343"/>
                    <a:pt x="4291" y="320"/>
                  </a:cubicBezTo>
                  <a:cubicBezTo>
                    <a:pt x="4314" y="297"/>
                    <a:pt x="4337" y="274"/>
                    <a:pt x="4337" y="229"/>
                  </a:cubicBezTo>
                  <a:cubicBezTo>
                    <a:pt x="4360" y="206"/>
                    <a:pt x="4360" y="206"/>
                    <a:pt x="4360" y="183"/>
                  </a:cubicBezTo>
                  <a:cubicBezTo>
                    <a:pt x="4360" y="137"/>
                    <a:pt x="4337" y="115"/>
                    <a:pt x="4337" y="92"/>
                  </a:cubicBezTo>
                  <a:cubicBezTo>
                    <a:pt x="4291" y="46"/>
                    <a:pt x="4246" y="1"/>
                    <a:pt x="4177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5"/>
            <p:cNvSpPr/>
            <p:nvPr/>
          </p:nvSpPr>
          <p:spPr>
            <a:xfrm>
              <a:off x="7133650" y="1034025"/>
              <a:ext cx="51950" cy="80500"/>
            </a:xfrm>
            <a:custGeom>
              <a:avLst/>
              <a:gdLst/>
              <a:ahLst/>
              <a:cxnLst/>
              <a:rect l="l" t="t" r="r" b="b"/>
              <a:pathLst>
                <a:path w="2078" h="3220" extrusionOk="0">
                  <a:moveTo>
                    <a:pt x="2031" y="1"/>
                  </a:moveTo>
                  <a:cubicBezTo>
                    <a:pt x="2009" y="1"/>
                    <a:pt x="1986" y="24"/>
                    <a:pt x="1986" y="24"/>
                  </a:cubicBezTo>
                  <a:cubicBezTo>
                    <a:pt x="1963" y="92"/>
                    <a:pt x="1940" y="161"/>
                    <a:pt x="1917" y="229"/>
                  </a:cubicBezTo>
                  <a:cubicBezTo>
                    <a:pt x="1872" y="298"/>
                    <a:pt x="1849" y="366"/>
                    <a:pt x="1803" y="435"/>
                  </a:cubicBezTo>
                  <a:cubicBezTo>
                    <a:pt x="1780" y="503"/>
                    <a:pt x="1735" y="594"/>
                    <a:pt x="1689" y="663"/>
                  </a:cubicBezTo>
                  <a:cubicBezTo>
                    <a:pt x="1666" y="731"/>
                    <a:pt x="1621" y="800"/>
                    <a:pt x="1575" y="868"/>
                  </a:cubicBezTo>
                  <a:cubicBezTo>
                    <a:pt x="1552" y="937"/>
                    <a:pt x="1506" y="1005"/>
                    <a:pt x="1461" y="1074"/>
                  </a:cubicBezTo>
                  <a:cubicBezTo>
                    <a:pt x="1415" y="1142"/>
                    <a:pt x="1370" y="1211"/>
                    <a:pt x="1324" y="1256"/>
                  </a:cubicBezTo>
                  <a:cubicBezTo>
                    <a:pt x="1233" y="1393"/>
                    <a:pt x="1164" y="1530"/>
                    <a:pt x="1073" y="1644"/>
                  </a:cubicBezTo>
                  <a:cubicBezTo>
                    <a:pt x="1050" y="1690"/>
                    <a:pt x="1027" y="1736"/>
                    <a:pt x="981" y="1781"/>
                  </a:cubicBezTo>
                  <a:cubicBezTo>
                    <a:pt x="936" y="1827"/>
                    <a:pt x="913" y="1873"/>
                    <a:pt x="867" y="1918"/>
                  </a:cubicBezTo>
                  <a:lnTo>
                    <a:pt x="890" y="1918"/>
                  </a:lnTo>
                  <a:cubicBezTo>
                    <a:pt x="845" y="1964"/>
                    <a:pt x="822" y="2010"/>
                    <a:pt x="776" y="2078"/>
                  </a:cubicBezTo>
                  <a:cubicBezTo>
                    <a:pt x="776" y="2055"/>
                    <a:pt x="776" y="2055"/>
                    <a:pt x="776" y="2055"/>
                  </a:cubicBezTo>
                  <a:cubicBezTo>
                    <a:pt x="776" y="2078"/>
                    <a:pt x="753" y="2101"/>
                    <a:pt x="730" y="2124"/>
                  </a:cubicBezTo>
                  <a:cubicBezTo>
                    <a:pt x="753" y="2101"/>
                    <a:pt x="753" y="2101"/>
                    <a:pt x="753" y="2101"/>
                  </a:cubicBezTo>
                  <a:lnTo>
                    <a:pt x="753" y="2101"/>
                  </a:lnTo>
                  <a:cubicBezTo>
                    <a:pt x="639" y="2238"/>
                    <a:pt x="548" y="2375"/>
                    <a:pt x="434" y="2489"/>
                  </a:cubicBezTo>
                  <a:cubicBezTo>
                    <a:pt x="365" y="2580"/>
                    <a:pt x="320" y="2649"/>
                    <a:pt x="251" y="2717"/>
                  </a:cubicBezTo>
                  <a:cubicBezTo>
                    <a:pt x="183" y="2786"/>
                    <a:pt x="114" y="2877"/>
                    <a:pt x="68" y="2945"/>
                  </a:cubicBezTo>
                  <a:lnTo>
                    <a:pt x="91" y="2923"/>
                  </a:lnTo>
                  <a:lnTo>
                    <a:pt x="91" y="2923"/>
                  </a:lnTo>
                  <a:cubicBezTo>
                    <a:pt x="68" y="2946"/>
                    <a:pt x="45" y="2969"/>
                    <a:pt x="23" y="3014"/>
                  </a:cubicBezTo>
                  <a:cubicBezTo>
                    <a:pt x="23" y="3037"/>
                    <a:pt x="0" y="3059"/>
                    <a:pt x="0" y="3082"/>
                  </a:cubicBezTo>
                  <a:cubicBezTo>
                    <a:pt x="0" y="3128"/>
                    <a:pt x="23" y="3151"/>
                    <a:pt x="46" y="3196"/>
                  </a:cubicBezTo>
                  <a:cubicBezTo>
                    <a:pt x="91" y="3219"/>
                    <a:pt x="114" y="3219"/>
                    <a:pt x="160" y="3219"/>
                  </a:cubicBezTo>
                  <a:cubicBezTo>
                    <a:pt x="205" y="3219"/>
                    <a:pt x="251" y="3219"/>
                    <a:pt x="274" y="3174"/>
                  </a:cubicBezTo>
                  <a:cubicBezTo>
                    <a:pt x="297" y="3128"/>
                    <a:pt x="342" y="3105"/>
                    <a:pt x="388" y="3059"/>
                  </a:cubicBezTo>
                  <a:cubicBezTo>
                    <a:pt x="411" y="3014"/>
                    <a:pt x="457" y="2991"/>
                    <a:pt x="479" y="2945"/>
                  </a:cubicBezTo>
                  <a:cubicBezTo>
                    <a:pt x="571" y="2854"/>
                    <a:pt x="616" y="2763"/>
                    <a:pt x="685" y="2694"/>
                  </a:cubicBezTo>
                  <a:cubicBezTo>
                    <a:pt x="685" y="2671"/>
                    <a:pt x="685" y="2671"/>
                    <a:pt x="708" y="2671"/>
                  </a:cubicBezTo>
                  <a:lnTo>
                    <a:pt x="685" y="2671"/>
                  </a:lnTo>
                  <a:cubicBezTo>
                    <a:pt x="685" y="2671"/>
                    <a:pt x="708" y="2671"/>
                    <a:pt x="708" y="2649"/>
                  </a:cubicBezTo>
                  <a:cubicBezTo>
                    <a:pt x="708" y="2671"/>
                    <a:pt x="708" y="2671"/>
                    <a:pt x="708" y="2671"/>
                  </a:cubicBezTo>
                  <a:cubicBezTo>
                    <a:pt x="799" y="2534"/>
                    <a:pt x="913" y="2375"/>
                    <a:pt x="1004" y="2238"/>
                  </a:cubicBezTo>
                  <a:cubicBezTo>
                    <a:pt x="1050" y="2169"/>
                    <a:pt x="1096" y="2078"/>
                    <a:pt x="1141" y="2010"/>
                  </a:cubicBezTo>
                  <a:lnTo>
                    <a:pt x="1278" y="1758"/>
                  </a:lnTo>
                  <a:cubicBezTo>
                    <a:pt x="1324" y="1667"/>
                    <a:pt x="1370" y="1576"/>
                    <a:pt x="1415" y="1507"/>
                  </a:cubicBezTo>
                  <a:cubicBezTo>
                    <a:pt x="1438" y="1462"/>
                    <a:pt x="1461" y="1416"/>
                    <a:pt x="1484" y="1370"/>
                  </a:cubicBezTo>
                  <a:cubicBezTo>
                    <a:pt x="1506" y="1325"/>
                    <a:pt x="1529" y="1279"/>
                    <a:pt x="1552" y="1256"/>
                  </a:cubicBezTo>
                  <a:cubicBezTo>
                    <a:pt x="1575" y="1211"/>
                    <a:pt x="1598" y="1165"/>
                    <a:pt x="1621" y="1119"/>
                  </a:cubicBezTo>
                  <a:cubicBezTo>
                    <a:pt x="1643" y="1096"/>
                    <a:pt x="1666" y="1051"/>
                    <a:pt x="1666" y="1005"/>
                  </a:cubicBezTo>
                  <a:cubicBezTo>
                    <a:pt x="1712" y="891"/>
                    <a:pt x="1758" y="800"/>
                    <a:pt x="1780" y="708"/>
                  </a:cubicBezTo>
                  <a:cubicBezTo>
                    <a:pt x="1826" y="663"/>
                    <a:pt x="1849" y="594"/>
                    <a:pt x="1872" y="549"/>
                  </a:cubicBezTo>
                  <a:cubicBezTo>
                    <a:pt x="1895" y="503"/>
                    <a:pt x="1917" y="435"/>
                    <a:pt x="1940" y="389"/>
                  </a:cubicBezTo>
                  <a:cubicBezTo>
                    <a:pt x="1986" y="275"/>
                    <a:pt x="2031" y="183"/>
                    <a:pt x="2077" y="69"/>
                  </a:cubicBezTo>
                  <a:cubicBezTo>
                    <a:pt x="2077" y="47"/>
                    <a:pt x="2077" y="24"/>
                    <a:pt x="2054" y="24"/>
                  </a:cubicBezTo>
                  <a:cubicBezTo>
                    <a:pt x="2054" y="1"/>
                    <a:pt x="2031" y="1"/>
                    <a:pt x="2031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5"/>
            <p:cNvSpPr/>
            <p:nvPr/>
          </p:nvSpPr>
          <p:spPr>
            <a:xfrm>
              <a:off x="6876850" y="972400"/>
              <a:ext cx="45100" cy="46100"/>
            </a:xfrm>
            <a:custGeom>
              <a:avLst/>
              <a:gdLst/>
              <a:ahLst/>
              <a:cxnLst/>
              <a:rect l="l" t="t" r="r" b="b"/>
              <a:pathLst>
                <a:path w="1804" h="1844" extrusionOk="0">
                  <a:moveTo>
                    <a:pt x="1233" y="1"/>
                  </a:moveTo>
                  <a:cubicBezTo>
                    <a:pt x="1210" y="1"/>
                    <a:pt x="1165" y="1"/>
                    <a:pt x="1142" y="24"/>
                  </a:cubicBezTo>
                  <a:cubicBezTo>
                    <a:pt x="1119" y="24"/>
                    <a:pt x="1096" y="46"/>
                    <a:pt x="1051" y="46"/>
                  </a:cubicBezTo>
                  <a:cubicBezTo>
                    <a:pt x="1005" y="92"/>
                    <a:pt x="959" y="138"/>
                    <a:pt x="891" y="161"/>
                  </a:cubicBezTo>
                  <a:cubicBezTo>
                    <a:pt x="868" y="206"/>
                    <a:pt x="822" y="252"/>
                    <a:pt x="777" y="275"/>
                  </a:cubicBezTo>
                  <a:cubicBezTo>
                    <a:pt x="708" y="343"/>
                    <a:pt x="640" y="412"/>
                    <a:pt x="571" y="480"/>
                  </a:cubicBezTo>
                  <a:cubicBezTo>
                    <a:pt x="480" y="571"/>
                    <a:pt x="389" y="640"/>
                    <a:pt x="297" y="731"/>
                  </a:cubicBezTo>
                  <a:cubicBezTo>
                    <a:pt x="252" y="777"/>
                    <a:pt x="229" y="822"/>
                    <a:pt x="183" y="845"/>
                  </a:cubicBezTo>
                  <a:cubicBezTo>
                    <a:pt x="160" y="868"/>
                    <a:pt x="138" y="891"/>
                    <a:pt x="115" y="914"/>
                  </a:cubicBezTo>
                  <a:cubicBezTo>
                    <a:pt x="92" y="914"/>
                    <a:pt x="92" y="937"/>
                    <a:pt x="92" y="937"/>
                  </a:cubicBezTo>
                  <a:cubicBezTo>
                    <a:pt x="69" y="959"/>
                    <a:pt x="46" y="982"/>
                    <a:pt x="23" y="1005"/>
                  </a:cubicBezTo>
                  <a:cubicBezTo>
                    <a:pt x="1" y="1028"/>
                    <a:pt x="1" y="1074"/>
                    <a:pt x="23" y="1119"/>
                  </a:cubicBezTo>
                  <a:cubicBezTo>
                    <a:pt x="23" y="1142"/>
                    <a:pt x="46" y="1165"/>
                    <a:pt x="69" y="1188"/>
                  </a:cubicBezTo>
                  <a:cubicBezTo>
                    <a:pt x="69" y="1210"/>
                    <a:pt x="92" y="1210"/>
                    <a:pt x="92" y="1210"/>
                  </a:cubicBezTo>
                  <a:cubicBezTo>
                    <a:pt x="92" y="1233"/>
                    <a:pt x="92" y="1233"/>
                    <a:pt x="92" y="1256"/>
                  </a:cubicBezTo>
                  <a:cubicBezTo>
                    <a:pt x="115" y="1302"/>
                    <a:pt x="138" y="1325"/>
                    <a:pt x="183" y="1347"/>
                  </a:cubicBezTo>
                  <a:lnTo>
                    <a:pt x="183" y="1370"/>
                  </a:lnTo>
                  <a:cubicBezTo>
                    <a:pt x="160" y="1416"/>
                    <a:pt x="183" y="1484"/>
                    <a:pt x="229" y="1530"/>
                  </a:cubicBezTo>
                  <a:cubicBezTo>
                    <a:pt x="229" y="1553"/>
                    <a:pt x="229" y="1599"/>
                    <a:pt x="229" y="1621"/>
                  </a:cubicBezTo>
                  <a:cubicBezTo>
                    <a:pt x="229" y="1644"/>
                    <a:pt x="252" y="1644"/>
                    <a:pt x="252" y="1667"/>
                  </a:cubicBezTo>
                  <a:cubicBezTo>
                    <a:pt x="275" y="1690"/>
                    <a:pt x="297" y="1713"/>
                    <a:pt x="320" y="1735"/>
                  </a:cubicBezTo>
                  <a:cubicBezTo>
                    <a:pt x="320" y="1735"/>
                    <a:pt x="343" y="1735"/>
                    <a:pt x="343" y="1758"/>
                  </a:cubicBezTo>
                  <a:cubicBezTo>
                    <a:pt x="366" y="1781"/>
                    <a:pt x="389" y="1804"/>
                    <a:pt x="411" y="1827"/>
                  </a:cubicBezTo>
                  <a:cubicBezTo>
                    <a:pt x="423" y="1838"/>
                    <a:pt x="440" y="1844"/>
                    <a:pt x="457" y="1844"/>
                  </a:cubicBezTo>
                  <a:cubicBezTo>
                    <a:pt x="474" y="1844"/>
                    <a:pt x="491" y="1838"/>
                    <a:pt x="503" y="1827"/>
                  </a:cubicBezTo>
                  <a:cubicBezTo>
                    <a:pt x="548" y="1804"/>
                    <a:pt x="571" y="1781"/>
                    <a:pt x="594" y="1758"/>
                  </a:cubicBezTo>
                  <a:lnTo>
                    <a:pt x="685" y="1690"/>
                  </a:lnTo>
                  <a:cubicBezTo>
                    <a:pt x="754" y="1644"/>
                    <a:pt x="822" y="1576"/>
                    <a:pt x="868" y="1530"/>
                  </a:cubicBezTo>
                  <a:cubicBezTo>
                    <a:pt x="1005" y="1416"/>
                    <a:pt x="1119" y="1325"/>
                    <a:pt x="1233" y="1210"/>
                  </a:cubicBezTo>
                  <a:cubicBezTo>
                    <a:pt x="1302" y="1165"/>
                    <a:pt x="1370" y="1119"/>
                    <a:pt x="1439" y="1074"/>
                  </a:cubicBezTo>
                  <a:cubicBezTo>
                    <a:pt x="1507" y="1028"/>
                    <a:pt x="1576" y="982"/>
                    <a:pt x="1644" y="937"/>
                  </a:cubicBezTo>
                  <a:cubicBezTo>
                    <a:pt x="1667" y="914"/>
                    <a:pt x="1690" y="891"/>
                    <a:pt x="1713" y="868"/>
                  </a:cubicBezTo>
                  <a:cubicBezTo>
                    <a:pt x="1735" y="845"/>
                    <a:pt x="1758" y="822"/>
                    <a:pt x="1781" y="822"/>
                  </a:cubicBezTo>
                  <a:cubicBezTo>
                    <a:pt x="1804" y="800"/>
                    <a:pt x="1804" y="754"/>
                    <a:pt x="1804" y="731"/>
                  </a:cubicBezTo>
                  <a:cubicBezTo>
                    <a:pt x="1781" y="708"/>
                    <a:pt x="1735" y="708"/>
                    <a:pt x="1713" y="708"/>
                  </a:cubicBezTo>
                  <a:cubicBezTo>
                    <a:pt x="1713" y="686"/>
                    <a:pt x="1690" y="663"/>
                    <a:pt x="1690" y="640"/>
                  </a:cubicBezTo>
                  <a:cubicBezTo>
                    <a:pt x="1644" y="571"/>
                    <a:pt x="1598" y="503"/>
                    <a:pt x="1576" y="412"/>
                  </a:cubicBezTo>
                  <a:cubicBezTo>
                    <a:pt x="1530" y="343"/>
                    <a:pt x="1507" y="252"/>
                    <a:pt x="1461" y="183"/>
                  </a:cubicBezTo>
                  <a:cubicBezTo>
                    <a:pt x="1439" y="161"/>
                    <a:pt x="1416" y="138"/>
                    <a:pt x="1416" y="115"/>
                  </a:cubicBezTo>
                  <a:cubicBezTo>
                    <a:pt x="1393" y="115"/>
                    <a:pt x="1393" y="92"/>
                    <a:pt x="1393" y="92"/>
                  </a:cubicBezTo>
                  <a:cubicBezTo>
                    <a:pt x="1370" y="69"/>
                    <a:pt x="1370" y="69"/>
                    <a:pt x="1347" y="46"/>
                  </a:cubicBezTo>
                  <a:cubicBezTo>
                    <a:pt x="1324" y="24"/>
                    <a:pt x="1302" y="1"/>
                    <a:pt x="127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5"/>
            <p:cNvSpPr/>
            <p:nvPr/>
          </p:nvSpPr>
          <p:spPr>
            <a:xfrm>
              <a:off x="6893975" y="1003800"/>
              <a:ext cx="37675" cy="29175"/>
            </a:xfrm>
            <a:custGeom>
              <a:avLst/>
              <a:gdLst/>
              <a:ahLst/>
              <a:cxnLst/>
              <a:rect l="l" t="t" r="r" b="b"/>
              <a:pathLst>
                <a:path w="1507" h="1167" extrusionOk="0">
                  <a:moveTo>
                    <a:pt x="1393" y="0"/>
                  </a:moveTo>
                  <a:cubicBezTo>
                    <a:pt x="1393" y="0"/>
                    <a:pt x="1370" y="0"/>
                    <a:pt x="1347" y="23"/>
                  </a:cubicBezTo>
                  <a:cubicBezTo>
                    <a:pt x="1324" y="23"/>
                    <a:pt x="1301" y="23"/>
                    <a:pt x="1279" y="46"/>
                  </a:cubicBezTo>
                  <a:cubicBezTo>
                    <a:pt x="1256" y="46"/>
                    <a:pt x="1233" y="69"/>
                    <a:pt x="1210" y="69"/>
                  </a:cubicBezTo>
                  <a:cubicBezTo>
                    <a:pt x="1164" y="114"/>
                    <a:pt x="1119" y="137"/>
                    <a:pt x="1050" y="183"/>
                  </a:cubicBezTo>
                  <a:cubicBezTo>
                    <a:pt x="982" y="228"/>
                    <a:pt x="913" y="274"/>
                    <a:pt x="845" y="343"/>
                  </a:cubicBezTo>
                  <a:cubicBezTo>
                    <a:pt x="799" y="365"/>
                    <a:pt x="754" y="388"/>
                    <a:pt x="731" y="411"/>
                  </a:cubicBezTo>
                  <a:cubicBezTo>
                    <a:pt x="685" y="434"/>
                    <a:pt x="639" y="479"/>
                    <a:pt x="594" y="502"/>
                  </a:cubicBezTo>
                  <a:cubicBezTo>
                    <a:pt x="548" y="525"/>
                    <a:pt x="503" y="571"/>
                    <a:pt x="457" y="594"/>
                  </a:cubicBezTo>
                  <a:cubicBezTo>
                    <a:pt x="366" y="662"/>
                    <a:pt x="274" y="731"/>
                    <a:pt x="206" y="799"/>
                  </a:cubicBezTo>
                  <a:cubicBezTo>
                    <a:pt x="160" y="822"/>
                    <a:pt x="137" y="845"/>
                    <a:pt x="115" y="868"/>
                  </a:cubicBezTo>
                  <a:cubicBezTo>
                    <a:pt x="92" y="890"/>
                    <a:pt x="69" y="913"/>
                    <a:pt x="46" y="936"/>
                  </a:cubicBezTo>
                  <a:cubicBezTo>
                    <a:pt x="0" y="982"/>
                    <a:pt x="0" y="1050"/>
                    <a:pt x="23" y="1096"/>
                  </a:cubicBezTo>
                  <a:cubicBezTo>
                    <a:pt x="46" y="1096"/>
                    <a:pt x="46" y="1119"/>
                    <a:pt x="69" y="1119"/>
                  </a:cubicBezTo>
                  <a:cubicBezTo>
                    <a:pt x="97" y="1147"/>
                    <a:pt x="134" y="1166"/>
                    <a:pt x="169" y="1166"/>
                  </a:cubicBezTo>
                  <a:cubicBezTo>
                    <a:pt x="190" y="1166"/>
                    <a:pt x="211" y="1159"/>
                    <a:pt x="229" y="1141"/>
                  </a:cubicBezTo>
                  <a:cubicBezTo>
                    <a:pt x="297" y="1119"/>
                    <a:pt x="343" y="1073"/>
                    <a:pt x="388" y="1027"/>
                  </a:cubicBezTo>
                  <a:cubicBezTo>
                    <a:pt x="434" y="982"/>
                    <a:pt x="480" y="959"/>
                    <a:pt x="503" y="913"/>
                  </a:cubicBezTo>
                  <a:cubicBezTo>
                    <a:pt x="594" y="845"/>
                    <a:pt x="685" y="776"/>
                    <a:pt x="776" y="708"/>
                  </a:cubicBezTo>
                  <a:cubicBezTo>
                    <a:pt x="868" y="616"/>
                    <a:pt x="982" y="548"/>
                    <a:pt x="1096" y="457"/>
                  </a:cubicBezTo>
                  <a:cubicBezTo>
                    <a:pt x="1164" y="411"/>
                    <a:pt x="1210" y="365"/>
                    <a:pt x="1279" y="343"/>
                  </a:cubicBezTo>
                  <a:cubicBezTo>
                    <a:pt x="1324" y="320"/>
                    <a:pt x="1347" y="297"/>
                    <a:pt x="1370" y="274"/>
                  </a:cubicBezTo>
                  <a:cubicBezTo>
                    <a:pt x="1393" y="274"/>
                    <a:pt x="1393" y="274"/>
                    <a:pt x="1416" y="251"/>
                  </a:cubicBezTo>
                  <a:cubicBezTo>
                    <a:pt x="1416" y="251"/>
                    <a:pt x="1438" y="251"/>
                    <a:pt x="1438" y="228"/>
                  </a:cubicBezTo>
                  <a:cubicBezTo>
                    <a:pt x="1484" y="206"/>
                    <a:pt x="1507" y="137"/>
                    <a:pt x="1507" y="91"/>
                  </a:cubicBezTo>
                  <a:cubicBezTo>
                    <a:pt x="1507" y="69"/>
                    <a:pt x="1507" y="46"/>
                    <a:pt x="1484" y="23"/>
                  </a:cubicBezTo>
                  <a:cubicBezTo>
                    <a:pt x="1484" y="23"/>
                    <a:pt x="1461" y="0"/>
                    <a:pt x="1438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5"/>
            <p:cNvSpPr/>
            <p:nvPr/>
          </p:nvSpPr>
          <p:spPr>
            <a:xfrm>
              <a:off x="7174150" y="818325"/>
              <a:ext cx="81050" cy="38350"/>
            </a:xfrm>
            <a:custGeom>
              <a:avLst/>
              <a:gdLst/>
              <a:ahLst/>
              <a:cxnLst/>
              <a:rect l="l" t="t" r="r" b="b"/>
              <a:pathLst>
                <a:path w="3242" h="1534" extrusionOk="0">
                  <a:moveTo>
                    <a:pt x="2032" y="1"/>
                  </a:moveTo>
                  <a:cubicBezTo>
                    <a:pt x="1941" y="1"/>
                    <a:pt x="1849" y="24"/>
                    <a:pt x="1781" y="24"/>
                  </a:cubicBezTo>
                  <a:cubicBezTo>
                    <a:pt x="1667" y="47"/>
                    <a:pt x="1553" y="47"/>
                    <a:pt x="1439" y="92"/>
                  </a:cubicBezTo>
                  <a:cubicBezTo>
                    <a:pt x="1347" y="115"/>
                    <a:pt x="1256" y="138"/>
                    <a:pt x="1142" y="161"/>
                  </a:cubicBezTo>
                  <a:cubicBezTo>
                    <a:pt x="1051" y="206"/>
                    <a:pt x="936" y="252"/>
                    <a:pt x="845" y="298"/>
                  </a:cubicBezTo>
                  <a:cubicBezTo>
                    <a:pt x="754" y="343"/>
                    <a:pt x="640" y="389"/>
                    <a:pt x="548" y="457"/>
                  </a:cubicBezTo>
                  <a:cubicBezTo>
                    <a:pt x="457" y="503"/>
                    <a:pt x="389" y="549"/>
                    <a:pt x="297" y="594"/>
                  </a:cubicBezTo>
                  <a:cubicBezTo>
                    <a:pt x="252" y="640"/>
                    <a:pt x="206" y="663"/>
                    <a:pt x="160" y="686"/>
                  </a:cubicBezTo>
                  <a:cubicBezTo>
                    <a:pt x="138" y="709"/>
                    <a:pt x="115" y="731"/>
                    <a:pt x="92" y="754"/>
                  </a:cubicBezTo>
                  <a:cubicBezTo>
                    <a:pt x="69" y="754"/>
                    <a:pt x="46" y="800"/>
                    <a:pt x="46" y="823"/>
                  </a:cubicBezTo>
                  <a:cubicBezTo>
                    <a:pt x="23" y="845"/>
                    <a:pt x="1" y="868"/>
                    <a:pt x="1" y="914"/>
                  </a:cubicBezTo>
                  <a:cubicBezTo>
                    <a:pt x="1" y="960"/>
                    <a:pt x="23" y="1005"/>
                    <a:pt x="69" y="1051"/>
                  </a:cubicBezTo>
                  <a:cubicBezTo>
                    <a:pt x="92" y="1074"/>
                    <a:pt x="138" y="1097"/>
                    <a:pt x="183" y="1097"/>
                  </a:cubicBezTo>
                  <a:cubicBezTo>
                    <a:pt x="229" y="1119"/>
                    <a:pt x="275" y="1165"/>
                    <a:pt x="320" y="1188"/>
                  </a:cubicBezTo>
                  <a:cubicBezTo>
                    <a:pt x="343" y="1188"/>
                    <a:pt x="366" y="1211"/>
                    <a:pt x="389" y="1233"/>
                  </a:cubicBezTo>
                  <a:cubicBezTo>
                    <a:pt x="366" y="1233"/>
                    <a:pt x="366" y="1211"/>
                    <a:pt x="343" y="1211"/>
                  </a:cubicBezTo>
                  <a:lnTo>
                    <a:pt x="343" y="1211"/>
                  </a:lnTo>
                  <a:cubicBezTo>
                    <a:pt x="411" y="1256"/>
                    <a:pt x="480" y="1302"/>
                    <a:pt x="548" y="1370"/>
                  </a:cubicBezTo>
                  <a:cubicBezTo>
                    <a:pt x="571" y="1416"/>
                    <a:pt x="617" y="1462"/>
                    <a:pt x="663" y="1507"/>
                  </a:cubicBezTo>
                  <a:cubicBezTo>
                    <a:pt x="691" y="1527"/>
                    <a:pt x="724" y="1534"/>
                    <a:pt x="756" y="1534"/>
                  </a:cubicBezTo>
                  <a:cubicBezTo>
                    <a:pt x="800" y="1534"/>
                    <a:pt x="842" y="1521"/>
                    <a:pt x="868" y="1507"/>
                  </a:cubicBezTo>
                  <a:cubicBezTo>
                    <a:pt x="914" y="1485"/>
                    <a:pt x="936" y="1462"/>
                    <a:pt x="959" y="1439"/>
                  </a:cubicBezTo>
                  <a:cubicBezTo>
                    <a:pt x="982" y="1416"/>
                    <a:pt x="1028" y="1393"/>
                    <a:pt x="1051" y="1370"/>
                  </a:cubicBezTo>
                  <a:lnTo>
                    <a:pt x="1142" y="1279"/>
                  </a:lnTo>
                  <a:cubicBezTo>
                    <a:pt x="1210" y="1233"/>
                    <a:pt x="1279" y="1188"/>
                    <a:pt x="1347" y="1142"/>
                  </a:cubicBezTo>
                  <a:cubicBezTo>
                    <a:pt x="1416" y="1074"/>
                    <a:pt x="1507" y="1028"/>
                    <a:pt x="1598" y="960"/>
                  </a:cubicBezTo>
                  <a:cubicBezTo>
                    <a:pt x="1758" y="868"/>
                    <a:pt x="1941" y="777"/>
                    <a:pt x="2123" y="686"/>
                  </a:cubicBezTo>
                  <a:cubicBezTo>
                    <a:pt x="2260" y="640"/>
                    <a:pt x="2397" y="594"/>
                    <a:pt x="2534" y="549"/>
                  </a:cubicBezTo>
                  <a:lnTo>
                    <a:pt x="2785" y="549"/>
                  </a:lnTo>
                  <a:cubicBezTo>
                    <a:pt x="2854" y="572"/>
                    <a:pt x="2899" y="572"/>
                    <a:pt x="2968" y="594"/>
                  </a:cubicBezTo>
                  <a:cubicBezTo>
                    <a:pt x="2991" y="617"/>
                    <a:pt x="3014" y="617"/>
                    <a:pt x="3059" y="640"/>
                  </a:cubicBezTo>
                  <a:cubicBezTo>
                    <a:pt x="3074" y="640"/>
                    <a:pt x="3090" y="650"/>
                    <a:pt x="3105" y="650"/>
                  </a:cubicBezTo>
                  <a:cubicBezTo>
                    <a:pt x="3112" y="650"/>
                    <a:pt x="3120" y="648"/>
                    <a:pt x="3128" y="640"/>
                  </a:cubicBezTo>
                  <a:cubicBezTo>
                    <a:pt x="3173" y="640"/>
                    <a:pt x="3196" y="617"/>
                    <a:pt x="3196" y="594"/>
                  </a:cubicBezTo>
                  <a:cubicBezTo>
                    <a:pt x="3242" y="526"/>
                    <a:pt x="3219" y="457"/>
                    <a:pt x="3150" y="435"/>
                  </a:cubicBezTo>
                  <a:cubicBezTo>
                    <a:pt x="3105" y="412"/>
                    <a:pt x="3059" y="389"/>
                    <a:pt x="2991" y="366"/>
                  </a:cubicBezTo>
                  <a:cubicBezTo>
                    <a:pt x="2968" y="343"/>
                    <a:pt x="2922" y="343"/>
                    <a:pt x="2877" y="343"/>
                  </a:cubicBezTo>
                  <a:cubicBezTo>
                    <a:pt x="2877" y="275"/>
                    <a:pt x="2831" y="229"/>
                    <a:pt x="2785" y="229"/>
                  </a:cubicBezTo>
                  <a:cubicBezTo>
                    <a:pt x="2717" y="206"/>
                    <a:pt x="2648" y="206"/>
                    <a:pt x="2580" y="184"/>
                  </a:cubicBezTo>
                  <a:lnTo>
                    <a:pt x="2443" y="184"/>
                  </a:lnTo>
                  <a:cubicBezTo>
                    <a:pt x="2443" y="115"/>
                    <a:pt x="2374" y="47"/>
                    <a:pt x="2306" y="24"/>
                  </a:cubicBezTo>
                  <a:cubicBezTo>
                    <a:pt x="2260" y="24"/>
                    <a:pt x="2215" y="1"/>
                    <a:pt x="2169" y="1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5"/>
            <p:cNvSpPr/>
            <p:nvPr/>
          </p:nvSpPr>
          <p:spPr>
            <a:xfrm>
              <a:off x="7208950" y="824050"/>
              <a:ext cx="29700" cy="8375"/>
            </a:xfrm>
            <a:custGeom>
              <a:avLst/>
              <a:gdLst/>
              <a:ahLst/>
              <a:cxnLst/>
              <a:rect l="l" t="t" r="r" b="b"/>
              <a:pathLst>
                <a:path w="1188" h="335" extrusionOk="0">
                  <a:moveTo>
                    <a:pt x="686" y="0"/>
                  </a:moveTo>
                  <a:cubicBezTo>
                    <a:pt x="617" y="0"/>
                    <a:pt x="549" y="23"/>
                    <a:pt x="503" y="46"/>
                  </a:cubicBezTo>
                  <a:cubicBezTo>
                    <a:pt x="389" y="69"/>
                    <a:pt x="298" y="91"/>
                    <a:pt x="206" y="137"/>
                  </a:cubicBezTo>
                  <a:cubicBezTo>
                    <a:pt x="161" y="160"/>
                    <a:pt x="92" y="206"/>
                    <a:pt x="47" y="228"/>
                  </a:cubicBezTo>
                  <a:cubicBezTo>
                    <a:pt x="1" y="251"/>
                    <a:pt x="1" y="274"/>
                    <a:pt x="24" y="297"/>
                  </a:cubicBezTo>
                  <a:cubicBezTo>
                    <a:pt x="24" y="324"/>
                    <a:pt x="39" y="335"/>
                    <a:pt x="57" y="335"/>
                  </a:cubicBezTo>
                  <a:cubicBezTo>
                    <a:pt x="69" y="335"/>
                    <a:pt x="83" y="329"/>
                    <a:pt x="92" y="320"/>
                  </a:cubicBezTo>
                  <a:cubicBezTo>
                    <a:pt x="161" y="297"/>
                    <a:pt x="206" y="274"/>
                    <a:pt x="275" y="251"/>
                  </a:cubicBezTo>
                  <a:lnTo>
                    <a:pt x="252" y="251"/>
                  </a:lnTo>
                  <a:cubicBezTo>
                    <a:pt x="321" y="228"/>
                    <a:pt x="389" y="206"/>
                    <a:pt x="457" y="183"/>
                  </a:cubicBezTo>
                  <a:cubicBezTo>
                    <a:pt x="549" y="160"/>
                    <a:pt x="617" y="137"/>
                    <a:pt x="686" y="114"/>
                  </a:cubicBezTo>
                  <a:lnTo>
                    <a:pt x="914" y="114"/>
                  </a:lnTo>
                  <a:cubicBezTo>
                    <a:pt x="937" y="114"/>
                    <a:pt x="960" y="114"/>
                    <a:pt x="982" y="137"/>
                  </a:cubicBezTo>
                  <a:cubicBezTo>
                    <a:pt x="1028" y="137"/>
                    <a:pt x="1051" y="137"/>
                    <a:pt x="1074" y="160"/>
                  </a:cubicBezTo>
                  <a:lnTo>
                    <a:pt x="1142" y="160"/>
                  </a:lnTo>
                  <a:cubicBezTo>
                    <a:pt x="1142" y="160"/>
                    <a:pt x="1165" y="160"/>
                    <a:pt x="1165" y="137"/>
                  </a:cubicBezTo>
                  <a:cubicBezTo>
                    <a:pt x="1188" y="114"/>
                    <a:pt x="1188" y="114"/>
                    <a:pt x="1165" y="91"/>
                  </a:cubicBezTo>
                  <a:cubicBezTo>
                    <a:pt x="1165" y="69"/>
                    <a:pt x="1165" y="69"/>
                    <a:pt x="1142" y="46"/>
                  </a:cubicBezTo>
                  <a:cubicBezTo>
                    <a:pt x="1097" y="46"/>
                    <a:pt x="1074" y="23"/>
                    <a:pt x="1028" y="0"/>
                  </a:cubicBezTo>
                  <a:close/>
                </a:path>
              </a:pathLst>
            </a:custGeom>
            <a:solidFill>
              <a:srgbClr val="4EB9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5"/>
            <p:cNvSpPr/>
            <p:nvPr/>
          </p:nvSpPr>
          <p:spPr>
            <a:xfrm>
              <a:off x="7206675" y="840025"/>
              <a:ext cx="40550" cy="22650"/>
            </a:xfrm>
            <a:custGeom>
              <a:avLst/>
              <a:gdLst/>
              <a:ahLst/>
              <a:cxnLst/>
              <a:rect l="l" t="t" r="r" b="b"/>
              <a:pathLst>
                <a:path w="1622" h="906" extrusionOk="0">
                  <a:moveTo>
                    <a:pt x="1553" y="0"/>
                  </a:moveTo>
                  <a:cubicBezTo>
                    <a:pt x="1439" y="23"/>
                    <a:pt x="1302" y="69"/>
                    <a:pt x="1165" y="114"/>
                  </a:cubicBezTo>
                  <a:cubicBezTo>
                    <a:pt x="1028" y="160"/>
                    <a:pt x="891" y="206"/>
                    <a:pt x="754" y="274"/>
                  </a:cubicBezTo>
                  <a:cubicBezTo>
                    <a:pt x="617" y="343"/>
                    <a:pt x="503" y="411"/>
                    <a:pt x="366" y="480"/>
                  </a:cubicBezTo>
                  <a:cubicBezTo>
                    <a:pt x="320" y="502"/>
                    <a:pt x="252" y="548"/>
                    <a:pt x="206" y="571"/>
                  </a:cubicBezTo>
                  <a:cubicBezTo>
                    <a:pt x="160" y="594"/>
                    <a:pt x="138" y="617"/>
                    <a:pt x="115" y="639"/>
                  </a:cubicBezTo>
                  <a:cubicBezTo>
                    <a:pt x="92" y="639"/>
                    <a:pt x="69" y="662"/>
                    <a:pt x="69" y="685"/>
                  </a:cubicBezTo>
                  <a:cubicBezTo>
                    <a:pt x="46" y="685"/>
                    <a:pt x="23" y="731"/>
                    <a:pt x="1" y="754"/>
                  </a:cubicBezTo>
                  <a:cubicBezTo>
                    <a:pt x="1" y="754"/>
                    <a:pt x="1" y="776"/>
                    <a:pt x="1" y="799"/>
                  </a:cubicBezTo>
                  <a:cubicBezTo>
                    <a:pt x="1" y="822"/>
                    <a:pt x="1" y="868"/>
                    <a:pt x="23" y="890"/>
                  </a:cubicBezTo>
                  <a:cubicBezTo>
                    <a:pt x="42" y="900"/>
                    <a:pt x="65" y="905"/>
                    <a:pt x="89" y="905"/>
                  </a:cubicBezTo>
                  <a:cubicBezTo>
                    <a:pt x="122" y="905"/>
                    <a:pt x="157" y="894"/>
                    <a:pt x="183" y="868"/>
                  </a:cubicBezTo>
                  <a:cubicBezTo>
                    <a:pt x="206" y="845"/>
                    <a:pt x="252" y="822"/>
                    <a:pt x="275" y="799"/>
                  </a:cubicBezTo>
                  <a:cubicBezTo>
                    <a:pt x="297" y="776"/>
                    <a:pt x="320" y="754"/>
                    <a:pt x="343" y="731"/>
                  </a:cubicBezTo>
                  <a:cubicBezTo>
                    <a:pt x="457" y="639"/>
                    <a:pt x="594" y="571"/>
                    <a:pt x="731" y="480"/>
                  </a:cubicBezTo>
                  <a:cubicBezTo>
                    <a:pt x="800" y="434"/>
                    <a:pt x="868" y="388"/>
                    <a:pt x="936" y="343"/>
                  </a:cubicBezTo>
                  <a:cubicBezTo>
                    <a:pt x="1005" y="320"/>
                    <a:pt x="1073" y="274"/>
                    <a:pt x="1142" y="251"/>
                  </a:cubicBezTo>
                  <a:cubicBezTo>
                    <a:pt x="1188" y="229"/>
                    <a:pt x="1210" y="229"/>
                    <a:pt x="1233" y="206"/>
                  </a:cubicBezTo>
                  <a:cubicBezTo>
                    <a:pt x="1302" y="183"/>
                    <a:pt x="1347" y="160"/>
                    <a:pt x="1416" y="137"/>
                  </a:cubicBezTo>
                  <a:cubicBezTo>
                    <a:pt x="1461" y="114"/>
                    <a:pt x="1530" y="114"/>
                    <a:pt x="1576" y="92"/>
                  </a:cubicBezTo>
                  <a:cubicBezTo>
                    <a:pt x="1621" y="92"/>
                    <a:pt x="1621" y="46"/>
                    <a:pt x="1621" y="23"/>
                  </a:cubicBezTo>
                  <a:cubicBezTo>
                    <a:pt x="1621" y="0"/>
                    <a:pt x="1598" y="0"/>
                    <a:pt x="1576" y="0"/>
                  </a:cubicBezTo>
                  <a:close/>
                </a:path>
              </a:pathLst>
            </a:custGeom>
            <a:solidFill>
              <a:srgbClr val="FFFFFF">
                <a:alpha val="227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5"/>
            <p:cNvSpPr/>
            <p:nvPr/>
          </p:nvSpPr>
          <p:spPr>
            <a:xfrm>
              <a:off x="6840900" y="1036300"/>
              <a:ext cx="42250" cy="41725"/>
            </a:xfrm>
            <a:custGeom>
              <a:avLst/>
              <a:gdLst/>
              <a:ahLst/>
              <a:cxnLst/>
              <a:rect l="l" t="t" r="r" b="b"/>
              <a:pathLst>
                <a:path w="1690" h="1669" extrusionOk="0">
                  <a:moveTo>
                    <a:pt x="840" y="0"/>
                  </a:moveTo>
                  <a:cubicBezTo>
                    <a:pt x="827" y="0"/>
                    <a:pt x="813" y="1"/>
                    <a:pt x="800" y="1"/>
                  </a:cubicBezTo>
                  <a:cubicBezTo>
                    <a:pt x="343" y="24"/>
                    <a:pt x="1" y="412"/>
                    <a:pt x="23" y="869"/>
                  </a:cubicBezTo>
                  <a:cubicBezTo>
                    <a:pt x="46" y="1311"/>
                    <a:pt x="412" y="1668"/>
                    <a:pt x="850" y="1668"/>
                  </a:cubicBezTo>
                  <a:cubicBezTo>
                    <a:pt x="864" y="1668"/>
                    <a:pt x="877" y="1668"/>
                    <a:pt x="891" y="1667"/>
                  </a:cubicBezTo>
                  <a:cubicBezTo>
                    <a:pt x="1347" y="1645"/>
                    <a:pt x="1690" y="1257"/>
                    <a:pt x="1667" y="800"/>
                  </a:cubicBezTo>
                  <a:cubicBezTo>
                    <a:pt x="1645" y="357"/>
                    <a:pt x="1279" y="0"/>
                    <a:pt x="8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5"/>
            <p:cNvSpPr/>
            <p:nvPr/>
          </p:nvSpPr>
          <p:spPr>
            <a:xfrm>
              <a:off x="6834625" y="1100200"/>
              <a:ext cx="42825" cy="41725"/>
            </a:xfrm>
            <a:custGeom>
              <a:avLst/>
              <a:gdLst/>
              <a:ahLst/>
              <a:cxnLst/>
              <a:rect l="l" t="t" r="r" b="b"/>
              <a:pathLst>
                <a:path w="1713" h="1669" extrusionOk="0">
                  <a:moveTo>
                    <a:pt x="863" y="1"/>
                  </a:moveTo>
                  <a:cubicBezTo>
                    <a:pt x="849" y="1"/>
                    <a:pt x="836" y="1"/>
                    <a:pt x="822" y="2"/>
                  </a:cubicBezTo>
                  <a:cubicBezTo>
                    <a:pt x="366" y="24"/>
                    <a:pt x="1" y="412"/>
                    <a:pt x="23" y="869"/>
                  </a:cubicBezTo>
                  <a:cubicBezTo>
                    <a:pt x="46" y="1312"/>
                    <a:pt x="411" y="1669"/>
                    <a:pt x="850" y="1669"/>
                  </a:cubicBezTo>
                  <a:cubicBezTo>
                    <a:pt x="864" y="1669"/>
                    <a:pt x="877" y="1669"/>
                    <a:pt x="891" y="1668"/>
                  </a:cubicBezTo>
                  <a:cubicBezTo>
                    <a:pt x="1347" y="1645"/>
                    <a:pt x="1712" y="1257"/>
                    <a:pt x="1690" y="800"/>
                  </a:cubicBezTo>
                  <a:cubicBezTo>
                    <a:pt x="1667" y="358"/>
                    <a:pt x="1302" y="1"/>
                    <a:pt x="8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5"/>
            <p:cNvSpPr/>
            <p:nvPr/>
          </p:nvSpPr>
          <p:spPr>
            <a:xfrm>
              <a:off x="6903675" y="1109325"/>
              <a:ext cx="42250" cy="41750"/>
            </a:xfrm>
            <a:custGeom>
              <a:avLst/>
              <a:gdLst/>
              <a:ahLst/>
              <a:cxnLst/>
              <a:rect l="l" t="t" r="r" b="b"/>
              <a:pathLst>
                <a:path w="1690" h="1670" extrusionOk="0">
                  <a:moveTo>
                    <a:pt x="840" y="1"/>
                  </a:moveTo>
                  <a:cubicBezTo>
                    <a:pt x="826" y="1"/>
                    <a:pt x="813" y="1"/>
                    <a:pt x="799" y="2"/>
                  </a:cubicBezTo>
                  <a:cubicBezTo>
                    <a:pt x="343" y="25"/>
                    <a:pt x="0" y="413"/>
                    <a:pt x="23" y="869"/>
                  </a:cubicBezTo>
                  <a:cubicBezTo>
                    <a:pt x="45" y="1312"/>
                    <a:pt x="411" y="1669"/>
                    <a:pt x="850" y="1669"/>
                  </a:cubicBezTo>
                  <a:cubicBezTo>
                    <a:pt x="863" y="1669"/>
                    <a:pt x="877" y="1669"/>
                    <a:pt x="891" y="1668"/>
                  </a:cubicBezTo>
                  <a:cubicBezTo>
                    <a:pt x="1347" y="1645"/>
                    <a:pt x="1689" y="1257"/>
                    <a:pt x="1667" y="801"/>
                  </a:cubicBezTo>
                  <a:cubicBezTo>
                    <a:pt x="1645" y="358"/>
                    <a:pt x="1279" y="1"/>
                    <a:pt x="8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5"/>
            <p:cNvSpPr/>
            <p:nvPr/>
          </p:nvSpPr>
          <p:spPr>
            <a:xfrm>
              <a:off x="6923075" y="1173850"/>
              <a:ext cx="41675" cy="41100"/>
            </a:xfrm>
            <a:custGeom>
              <a:avLst/>
              <a:gdLst/>
              <a:ahLst/>
              <a:cxnLst/>
              <a:rect l="l" t="t" r="r" b="b"/>
              <a:pathLst>
                <a:path w="1667" h="1644" extrusionOk="0">
                  <a:moveTo>
                    <a:pt x="799" y="0"/>
                  </a:moveTo>
                  <a:cubicBezTo>
                    <a:pt x="343" y="23"/>
                    <a:pt x="0" y="411"/>
                    <a:pt x="23" y="867"/>
                  </a:cubicBezTo>
                  <a:cubicBezTo>
                    <a:pt x="23" y="1255"/>
                    <a:pt x="320" y="1575"/>
                    <a:pt x="708" y="1643"/>
                  </a:cubicBezTo>
                  <a:cubicBezTo>
                    <a:pt x="982" y="1415"/>
                    <a:pt x="1302" y="1210"/>
                    <a:pt x="1621" y="1027"/>
                  </a:cubicBezTo>
                  <a:lnTo>
                    <a:pt x="1644" y="1027"/>
                  </a:lnTo>
                  <a:cubicBezTo>
                    <a:pt x="1667" y="959"/>
                    <a:pt x="1667" y="867"/>
                    <a:pt x="1667" y="776"/>
                  </a:cubicBezTo>
                  <a:cubicBezTo>
                    <a:pt x="1644" y="342"/>
                    <a:pt x="1279" y="0"/>
                    <a:pt x="8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5"/>
            <p:cNvSpPr/>
            <p:nvPr/>
          </p:nvSpPr>
          <p:spPr>
            <a:xfrm>
              <a:off x="6852875" y="1174950"/>
              <a:ext cx="42250" cy="41175"/>
            </a:xfrm>
            <a:custGeom>
              <a:avLst/>
              <a:gdLst/>
              <a:ahLst/>
              <a:cxnLst/>
              <a:rect l="l" t="t" r="r" b="b"/>
              <a:pathLst>
                <a:path w="1690" h="1647" extrusionOk="0">
                  <a:moveTo>
                    <a:pt x="845" y="1"/>
                  </a:moveTo>
                  <a:cubicBezTo>
                    <a:pt x="830" y="1"/>
                    <a:pt x="815" y="1"/>
                    <a:pt x="800" y="2"/>
                  </a:cubicBezTo>
                  <a:cubicBezTo>
                    <a:pt x="343" y="25"/>
                    <a:pt x="1" y="413"/>
                    <a:pt x="24" y="869"/>
                  </a:cubicBezTo>
                  <a:cubicBezTo>
                    <a:pt x="46" y="1311"/>
                    <a:pt x="410" y="1646"/>
                    <a:pt x="848" y="1646"/>
                  </a:cubicBezTo>
                  <a:cubicBezTo>
                    <a:pt x="862" y="1646"/>
                    <a:pt x="877" y="1646"/>
                    <a:pt x="891" y="1645"/>
                  </a:cubicBezTo>
                  <a:cubicBezTo>
                    <a:pt x="1348" y="1645"/>
                    <a:pt x="1690" y="1234"/>
                    <a:pt x="1667" y="778"/>
                  </a:cubicBezTo>
                  <a:cubicBezTo>
                    <a:pt x="1667" y="336"/>
                    <a:pt x="1303" y="1"/>
                    <a:pt x="8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5"/>
            <p:cNvSpPr/>
            <p:nvPr/>
          </p:nvSpPr>
          <p:spPr>
            <a:xfrm>
              <a:off x="6755875" y="1106475"/>
              <a:ext cx="42825" cy="41175"/>
            </a:xfrm>
            <a:custGeom>
              <a:avLst/>
              <a:gdLst/>
              <a:ahLst/>
              <a:cxnLst/>
              <a:rect l="l" t="t" r="r" b="b"/>
              <a:pathLst>
                <a:path w="1713" h="1647" extrusionOk="0">
                  <a:moveTo>
                    <a:pt x="865" y="1"/>
                  </a:moveTo>
                  <a:cubicBezTo>
                    <a:pt x="851" y="1"/>
                    <a:pt x="837" y="1"/>
                    <a:pt x="822" y="2"/>
                  </a:cubicBezTo>
                  <a:cubicBezTo>
                    <a:pt x="366" y="25"/>
                    <a:pt x="1" y="413"/>
                    <a:pt x="23" y="869"/>
                  </a:cubicBezTo>
                  <a:cubicBezTo>
                    <a:pt x="46" y="1311"/>
                    <a:pt x="410" y="1646"/>
                    <a:pt x="848" y="1646"/>
                  </a:cubicBezTo>
                  <a:cubicBezTo>
                    <a:pt x="862" y="1646"/>
                    <a:pt x="876" y="1646"/>
                    <a:pt x="891" y="1645"/>
                  </a:cubicBezTo>
                  <a:cubicBezTo>
                    <a:pt x="1347" y="1622"/>
                    <a:pt x="1713" y="1234"/>
                    <a:pt x="1690" y="778"/>
                  </a:cubicBezTo>
                  <a:cubicBezTo>
                    <a:pt x="1668" y="336"/>
                    <a:pt x="1303" y="1"/>
                    <a:pt x="8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5"/>
            <p:cNvSpPr/>
            <p:nvPr/>
          </p:nvSpPr>
          <p:spPr>
            <a:xfrm>
              <a:off x="6767850" y="1170950"/>
              <a:ext cx="42825" cy="41750"/>
            </a:xfrm>
            <a:custGeom>
              <a:avLst/>
              <a:gdLst/>
              <a:ahLst/>
              <a:cxnLst/>
              <a:rect l="l" t="t" r="r" b="b"/>
              <a:pathLst>
                <a:path w="1713" h="1670" extrusionOk="0">
                  <a:moveTo>
                    <a:pt x="863" y="1"/>
                  </a:moveTo>
                  <a:cubicBezTo>
                    <a:pt x="850" y="1"/>
                    <a:pt x="836" y="1"/>
                    <a:pt x="823" y="2"/>
                  </a:cubicBezTo>
                  <a:cubicBezTo>
                    <a:pt x="366" y="25"/>
                    <a:pt x="1" y="413"/>
                    <a:pt x="24" y="869"/>
                  </a:cubicBezTo>
                  <a:cubicBezTo>
                    <a:pt x="46" y="1312"/>
                    <a:pt x="412" y="1669"/>
                    <a:pt x="851" y="1669"/>
                  </a:cubicBezTo>
                  <a:cubicBezTo>
                    <a:pt x="864" y="1669"/>
                    <a:pt x="878" y="1669"/>
                    <a:pt x="891" y="1668"/>
                  </a:cubicBezTo>
                  <a:cubicBezTo>
                    <a:pt x="1348" y="1645"/>
                    <a:pt x="1713" y="1257"/>
                    <a:pt x="1690" y="801"/>
                  </a:cubicBezTo>
                  <a:cubicBezTo>
                    <a:pt x="1668" y="358"/>
                    <a:pt x="1302" y="1"/>
                    <a:pt x="8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5"/>
            <p:cNvSpPr/>
            <p:nvPr/>
          </p:nvSpPr>
          <p:spPr>
            <a:xfrm>
              <a:off x="6806675" y="1246875"/>
              <a:ext cx="42250" cy="38825"/>
            </a:xfrm>
            <a:custGeom>
              <a:avLst/>
              <a:gdLst/>
              <a:ahLst/>
              <a:cxnLst/>
              <a:rect l="l" t="t" r="r" b="b"/>
              <a:pathLst>
                <a:path w="1690" h="1553" extrusionOk="0">
                  <a:moveTo>
                    <a:pt x="845" y="1"/>
                  </a:moveTo>
                  <a:cubicBezTo>
                    <a:pt x="845" y="1"/>
                    <a:pt x="822" y="24"/>
                    <a:pt x="822" y="24"/>
                  </a:cubicBezTo>
                  <a:cubicBezTo>
                    <a:pt x="365" y="24"/>
                    <a:pt x="0" y="412"/>
                    <a:pt x="23" y="868"/>
                  </a:cubicBezTo>
                  <a:cubicBezTo>
                    <a:pt x="46" y="1165"/>
                    <a:pt x="206" y="1439"/>
                    <a:pt x="434" y="1553"/>
                  </a:cubicBezTo>
                  <a:cubicBezTo>
                    <a:pt x="594" y="1484"/>
                    <a:pt x="731" y="1393"/>
                    <a:pt x="890" y="1325"/>
                  </a:cubicBezTo>
                  <a:cubicBezTo>
                    <a:pt x="1141" y="1188"/>
                    <a:pt x="1415" y="1051"/>
                    <a:pt x="1666" y="914"/>
                  </a:cubicBezTo>
                  <a:cubicBezTo>
                    <a:pt x="1689" y="868"/>
                    <a:pt x="1689" y="845"/>
                    <a:pt x="1689" y="800"/>
                  </a:cubicBezTo>
                  <a:cubicBezTo>
                    <a:pt x="1666" y="366"/>
                    <a:pt x="1301" y="1"/>
                    <a:pt x="8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5"/>
            <p:cNvSpPr/>
            <p:nvPr/>
          </p:nvSpPr>
          <p:spPr>
            <a:xfrm>
              <a:off x="6730775" y="1249125"/>
              <a:ext cx="42250" cy="41175"/>
            </a:xfrm>
            <a:custGeom>
              <a:avLst/>
              <a:gdLst/>
              <a:ahLst/>
              <a:cxnLst/>
              <a:rect l="l" t="t" r="r" b="b"/>
              <a:pathLst>
                <a:path w="1690" h="1647" extrusionOk="0">
                  <a:moveTo>
                    <a:pt x="842" y="1"/>
                  </a:moveTo>
                  <a:cubicBezTo>
                    <a:pt x="828" y="1"/>
                    <a:pt x="814" y="1"/>
                    <a:pt x="799" y="2"/>
                  </a:cubicBezTo>
                  <a:cubicBezTo>
                    <a:pt x="343" y="25"/>
                    <a:pt x="0" y="413"/>
                    <a:pt x="23" y="869"/>
                  </a:cubicBezTo>
                  <a:cubicBezTo>
                    <a:pt x="45" y="1311"/>
                    <a:pt x="410" y="1647"/>
                    <a:pt x="847" y="1647"/>
                  </a:cubicBezTo>
                  <a:cubicBezTo>
                    <a:pt x="862" y="1647"/>
                    <a:pt x="876" y="1646"/>
                    <a:pt x="891" y="1645"/>
                  </a:cubicBezTo>
                  <a:cubicBezTo>
                    <a:pt x="1347" y="1623"/>
                    <a:pt x="1689" y="1235"/>
                    <a:pt x="1667" y="778"/>
                  </a:cubicBezTo>
                  <a:cubicBezTo>
                    <a:pt x="1644" y="336"/>
                    <a:pt x="1280" y="1"/>
                    <a:pt x="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5"/>
            <p:cNvSpPr/>
            <p:nvPr/>
          </p:nvSpPr>
          <p:spPr>
            <a:xfrm>
              <a:off x="6650300" y="1236600"/>
              <a:ext cx="41700" cy="41700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777" y="1"/>
                  </a:moveTo>
                  <a:cubicBezTo>
                    <a:pt x="709" y="1"/>
                    <a:pt x="640" y="24"/>
                    <a:pt x="572" y="47"/>
                  </a:cubicBezTo>
                  <a:cubicBezTo>
                    <a:pt x="572" y="47"/>
                    <a:pt x="572" y="69"/>
                    <a:pt x="572" y="69"/>
                  </a:cubicBezTo>
                  <a:cubicBezTo>
                    <a:pt x="480" y="229"/>
                    <a:pt x="389" y="366"/>
                    <a:pt x="275" y="526"/>
                  </a:cubicBezTo>
                  <a:cubicBezTo>
                    <a:pt x="229" y="594"/>
                    <a:pt x="161" y="663"/>
                    <a:pt x="115" y="731"/>
                  </a:cubicBezTo>
                  <a:lnTo>
                    <a:pt x="69" y="777"/>
                  </a:lnTo>
                  <a:cubicBezTo>
                    <a:pt x="47" y="823"/>
                    <a:pt x="24" y="845"/>
                    <a:pt x="1" y="891"/>
                  </a:cubicBezTo>
                  <a:cubicBezTo>
                    <a:pt x="24" y="1348"/>
                    <a:pt x="412" y="1667"/>
                    <a:pt x="868" y="1667"/>
                  </a:cubicBezTo>
                  <a:cubicBezTo>
                    <a:pt x="1325" y="1644"/>
                    <a:pt x="1667" y="1256"/>
                    <a:pt x="1644" y="800"/>
                  </a:cubicBezTo>
                  <a:cubicBezTo>
                    <a:pt x="1622" y="343"/>
                    <a:pt x="1256" y="1"/>
                    <a:pt x="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5"/>
            <p:cNvSpPr/>
            <p:nvPr/>
          </p:nvSpPr>
          <p:spPr>
            <a:xfrm>
              <a:off x="6709075" y="1167550"/>
              <a:ext cx="3450" cy="4025"/>
            </a:xfrm>
            <a:custGeom>
              <a:avLst/>
              <a:gdLst/>
              <a:ahLst/>
              <a:cxnLst/>
              <a:rect l="l" t="t" r="r" b="b"/>
              <a:pathLst>
                <a:path w="138" h="161" extrusionOk="0">
                  <a:moveTo>
                    <a:pt x="1" y="161"/>
                  </a:moveTo>
                  <a:cubicBezTo>
                    <a:pt x="47" y="115"/>
                    <a:pt x="92" y="69"/>
                    <a:pt x="138" y="1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92" y="69"/>
                    <a:pt x="47" y="115"/>
                    <a:pt x="1" y="161"/>
                  </a:cubicBezTo>
                  <a:close/>
                </a:path>
              </a:pathLst>
            </a:custGeom>
            <a:solidFill>
              <a:srgbClr val="FEA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5"/>
            <p:cNvSpPr/>
            <p:nvPr/>
          </p:nvSpPr>
          <p:spPr>
            <a:xfrm>
              <a:off x="6693100" y="1168700"/>
              <a:ext cx="38275" cy="40550"/>
            </a:xfrm>
            <a:custGeom>
              <a:avLst/>
              <a:gdLst/>
              <a:ahLst/>
              <a:cxnLst/>
              <a:rect l="l" t="t" r="r" b="b"/>
              <a:pathLst>
                <a:path w="1531" h="1622" extrusionOk="0">
                  <a:moveTo>
                    <a:pt x="960" y="1"/>
                  </a:moveTo>
                  <a:cubicBezTo>
                    <a:pt x="891" y="92"/>
                    <a:pt x="823" y="160"/>
                    <a:pt x="754" y="252"/>
                  </a:cubicBezTo>
                  <a:cubicBezTo>
                    <a:pt x="526" y="594"/>
                    <a:pt x="275" y="936"/>
                    <a:pt x="1" y="1256"/>
                  </a:cubicBezTo>
                  <a:cubicBezTo>
                    <a:pt x="161" y="1484"/>
                    <a:pt x="435" y="1621"/>
                    <a:pt x="731" y="1621"/>
                  </a:cubicBezTo>
                  <a:cubicBezTo>
                    <a:pt x="1188" y="1598"/>
                    <a:pt x="1530" y="1210"/>
                    <a:pt x="1507" y="754"/>
                  </a:cubicBezTo>
                  <a:cubicBezTo>
                    <a:pt x="1507" y="411"/>
                    <a:pt x="1256" y="115"/>
                    <a:pt x="9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5"/>
            <p:cNvSpPr/>
            <p:nvPr/>
          </p:nvSpPr>
          <p:spPr>
            <a:xfrm>
              <a:off x="6677125" y="1306800"/>
              <a:ext cx="36550" cy="31975"/>
            </a:xfrm>
            <a:custGeom>
              <a:avLst/>
              <a:gdLst/>
              <a:ahLst/>
              <a:cxnLst/>
              <a:rect l="l" t="t" r="r" b="b"/>
              <a:pathLst>
                <a:path w="1462" h="1279" extrusionOk="0">
                  <a:moveTo>
                    <a:pt x="594" y="0"/>
                  </a:moveTo>
                  <a:cubicBezTo>
                    <a:pt x="366" y="23"/>
                    <a:pt x="161" y="114"/>
                    <a:pt x="1" y="274"/>
                  </a:cubicBezTo>
                  <a:cubicBezTo>
                    <a:pt x="24" y="297"/>
                    <a:pt x="46" y="320"/>
                    <a:pt x="46" y="343"/>
                  </a:cubicBezTo>
                  <a:cubicBezTo>
                    <a:pt x="115" y="388"/>
                    <a:pt x="161" y="457"/>
                    <a:pt x="229" y="525"/>
                  </a:cubicBezTo>
                  <a:cubicBezTo>
                    <a:pt x="320" y="617"/>
                    <a:pt x="412" y="731"/>
                    <a:pt x="503" y="845"/>
                  </a:cubicBezTo>
                  <a:cubicBezTo>
                    <a:pt x="594" y="936"/>
                    <a:pt x="686" y="1050"/>
                    <a:pt x="777" y="1164"/>
                  </a:cubicBezTo>
                  <a:cubicBezTo>
                    <a:pt x="822" y="1187"/>
                    <a:pt x="845" y="1233"/>
                    <a:pt x="891" y="1279"/>
                  </a:cubicBezTo>
                  <a:lnTo>
                    <a:pt x="914" y="1279"/>
                  </a:lnTo>
                  <a:cubicBezTo>
                    <a:pt x="937" y="1256"/>
                    <a:pt x="959" y="1256"/>
                    <a:pt x="982" y="1256"/>
                  </a:cubicBezTo>
                  <a:cubicBezTo>
                    <a:pt x="982" y="1233"/>
                    <a:pt x="1005" y="1233"/>
                    <a:pt x="1005" y="1233"/>
                  </a:cubicBezTo>
                  <a:cubicBezTo>
                    <a:pt x="1005" y="1210"/>
                    <a:pt x="1028" y="1210"/>
                    <a:pt x="1028" y="1210"/>
                  </a:cubicBezTo>
                  <a:cubicBezTo>
                    <a:pt x="1051" y="1210"/>
                    <a:pt x="1074" y="1187"/>
                    <a:pt x="1096" y="1187"/>
                  </a:cubicBezTo>
                  <a:cubicBezTo>
                    <a:pt x="1119" y="1187"/>
                    <a:pt x="1142" y="1187"/>
                    <a:pt x="1142" y="1164"/>
                  </a:cubicBezTo>
                  <a:cubicBezTo>
                    <a:pt x="1188" y="1142"/>
                    <a:pt x="1233" y="1142"/>
                    <a:pt x="1279" y="1119"/>
                  </a:cubicBezTo>
                  <a:lnTo>
                    <a:pt x="1302" y="1119"/>
                  </a:lnTo>
                  <a:cubicBezTo>
                    <a:pt x="1347" y="1096"/>
                    <a:pt x="1393" y="1073"/>
                    <a:pt x="1439" y="1050"/>
                  </a:cubicBezTo>
                  <a:cubicBezTo>
                    <a:pt x="1462" y="982"/>
                    <a:pt x="1462" y="891"/>
                    <a:pt x="1462" y="799"/>
                  </a:cubicBezTo>
                  <a:cubicBezTo>
                    <a:pt x="1439" y="343"/>
                    <a:pt x="1074" y="0"/>
                    <a:pt x="6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5"/>
            <p:cNvSpPr/>
            <p:nvPr/>
          </p:nvSpPr>
          <p:spPr>
            <a:xfrm>
              <a:off x="6642325" y="1268000"/>
              <a:ext cx="58225" cy="69625"/>
            </a:xfrm>
            <a:custGeom>
              <a:avLst/>
              <a:gdLst/>
              <a:ahLst/>
              <a:cxnLst/>
              <a:rect l="l" t="t" r="r" b="b"/>
              <a:pathLst>
                <a:path w="2329" h="2785" extrusionOk="0">
                  <a:moveTo>
                    <a:pt x="46" y="0"/>
                  </a:moveTo>
                  <a:cubicBezTo>
                    <a:pt x="0" y="46"/>
                    <a:pt x="0" y="92"/>
                    <a:pt x="23" y="137"/>
                  </a:cubicBezTo>
                  <a:cubicBezTo>
                    <a:pt x="115" y="274"/>
                    <a:pt x="206" y="388"/>
                    <a:pt x="297" y="525"/>
                  </a:cubicBezTo>
                  <a:cubicBezTo>
                    <a:pt x="320" y="525"/>
                    <a:pt x="320" y="548"/>
                    <a:pt x="343" y="548"/>
                  </a:cubicBezTo>
                  <a:cubicBezTo>
                    <a:pt x="343" y="571"/>
                    <a:pt x="343" y="571"/>
                    <a:pt x="343" y="571"/>
                  </a:cubicBezTo>
                  <a:lnTo>
                    <a:pt x="366" y="594"/>
                  </a:lnTo>
                  <a:lnTo>
                    <a:pt x="388" y="617"/>
                  </a:lnTo>
                  <a:cubicBezTo>
                    <a:pt x="411" y="662"/>
                    <a:pt x="434" y="685"/>
                    <a:pt x="457" y="731"/>
                  </a:cubicBezTo>
                  <a:cubicBezTo>
                    <a:pt x="480" y="753"/>
                    <a:pt x="503" y="776"/>
                    <a:pt x="503" y="776"/>
                  </a:cubicBezTo>
                  <a:cubicBezTo>
                    <a:pt x="503" y="799"/>
                    <a:pt x="525" y="799"/>
                    <a:pt x="525" y="799"/>
                  </a:cubicBezTo>
                  <a:cubicBezTo>
                    <a:pt x="525" y="822"/>
                    <a:pt x="548" y="822"/>
                    <a:pt x="548" y="822"/>
                  </a:cubicBezTo>
                  <a:cubicBezTo>
                    <a:pt x="594" y="890"/>
                    <a:pt x="640" y="959"/>
                    <a:pt x="685" y="1027"/>
                  </a:cubicBezTo>
                  <a:lnTo>
                    <a:pt x="708" y="1027"/>
                  </a:lnTo>
                  <a:cubicBezTo>
                    <a:pt x="731" y="1050"/>
                    <a:pt x="754" y="1096"/>
                    <a:pt x="776" y="1119"/>
                  </a:cubicBezTo>
                  <a:cubicBezTo>
                    <a:pt x="799" y="1142"/>
                    <a:pt x="822" y="1187"/>
                    <a:pt x="845" y="1210"/>
                  </a:cubicBezTo>
                  <a:cubicBezTo>
                    <a:pt x="845" y="1233"/>
                    <a:pt x="845" y="1233"/>
                    <a:pt x="845" y="1233"/>
                  </a:cubicBezTo>
                  <a:cubicBezTo>
                    <a:pt x="868" y="1256"/>
                    <a:pt x="891" y="1278"/>
                    <a:pt x="913" y="1301"/>
                  </a:cubicBezTo>
                  <a:cubicBezTo>
                    <a:pt x="913" y="1301"/>
                    <a:pt x="913" y="1301"/>
                    <a:pt x="936" y="1324"/>
                  </a:cubicBezTo>
                  <a:cubicBezTo>
                    <a:pt x="1050" y="1461"/>
                    <a:pt x="1142" y="1598"/>
                    <a:pt x="1256" y="1712"/>
                  </a:cubicBezTo>
                  <a:cubicBezTo>
                    <a:pt x="1256" y="1735"/>
                    <a:pt x="1279" y="1735"/>
                    <a:pt x="1279" y="1735"/>
                  </a:cubicBezTo>
                  <a:lnTo>
                    <a:pt x="1279" y="1758"/>
                  </a:lnTo>
                  <a:cubicBezTo>
                    <a:pt x="1301" y="1758"/>
                    <a:pt x="1301" y="1781"/>
                    <a:pt x="1324" y="1781"/>
                  </a:cubicBezTo>
                  <a:cubicBezTo>
                    <a:pt x="1324" y="1781"/>
                    <a:pt x="1324" y="1781"/>
                    <a:pt x="1324" y="1803"/>
                  </a:cubicBezTo>
                  <a:cubicBezTo>
                    <a:pt x="1347" y="1826"/>
                    <a:pt x="1370" y="1849"/>
                    <a:pt x="1370" y="1849"/>
                  </a:cubicBezTo>
                  <a:cubicBezTo>
                    <a:pt x="1370" y="1872"/>
                    <a:pt x="1370" y="1872"/>
                    <a:pt x="1370" y="1872"/>
                  </a:cubicBezTo>
                  <a:cubicBezTo>
                    <a:pt x="1393" y="1872"/>
                    <a:pt x="1393" y="1895"/>
                    <a:pt x="1416" y="1895"/>
                  </a:cubicBezTo>
                  <a:cubicBezTo>
                    <a:pt x="1416" y="1895"/>
                    <a:pt x="1416" y="1918"/>
                    <a:pt x="1416" y="1918"/>
                  </a:cubicBezTo>
                  <a:lnTo>
                    <a:pt x="1438" y="1918"/>
                  </a:lnTo>
                  <a:cubicBezTo>
                    <a:pt x="1530" y="2032"/>
                    <a:pt x="1621" y="2146"/>
                    <a:pt x="1712" y="2237"/>
                  </a:cubicBezTo>
                  <a:cubicBezTo>
                    <a:pt x="1712" y="2260"/>
                    <a:pt x="1712" y="2260"/>
                    <a:pt x="1712" y="2260"/>
                  </a:cubicBezTo>
                  <a:cubicBezTo>
                    <a:pt x="1735" y="2260"/>
                    <a:pt x="1758" y="2283"/>
                    <a:pt x="1758" y="2306"/>
                  </a:cubicBezTo>
                  <a:cubicBezTo>
                    <a:pt x="1758" y="2306"/>
                    <a:pt x="1781" y="2306"/>
                    <a:pt x="1781" y="2328"/>
                  </a:cubicBezTo>
                  <a:cubicBezTo>
                    <a:pt x="1781" y="2328"/>
                    <a:pt x="1781" y="2328"/>
                    <a:pt x="1804" y="2351"/>
                  </a:cubicBezTo>
                  <a:cubicBezTo>
                    <a:pt x="1826" y="2374"/>
                    <a:pt x="1849" y="2397"/>
                    <a:pt x="1849" y="2420"/>
                  </a:cubicBezTo>
                  <a:cubicBezTo>
                    <a:pt x="1963" y="2534"/>
                    <a:pt x="2055" y="2648"/>
                    <a:pt x="2169" y="2762"/>
                  </a:cubicBezTo>
                  <a:cubicBezTo>
                    <a:pt x="2192" y="2785"/>
                    <a:pt x="2214" y="2785"/>
                    <a:pt x="2237" y="2785"/>
                  </a:cubicBezTo>
                  <a:cubicBezTo>
                    <a:pt x="2260" y="2785"/>
                    <a:pt x="2283" y="2762"/>
                    <a:pt x="2306" y="2739"/>
                  </a:cubicBezTo>
                  <a:cubicBezTo>
                    <a:pt x="2329" y="2716"/>
                    <a:pt x="2329" y="2694"/>
                    <a:pt x="2329" y="2671"/>
                  </a:cubicBezTo>
                  <a:cubicBezTo>
                    <a:pt x="2329" y="2648"/>
                    <a:pt x="2306" y="2625"/>
                    <a:pt x="2283" y="2602"/>
                  </a:cubicBezTo>
                  <a:cubicBezTo>
                    <a:pt x="2214" y="2511"/>
                    <a:pt x="2123" y="2420"/>
                    <a:pt x="2055" y="2351"/>
                  </a:cubicBezTo>
                  <a:cubicBezTo>
                    <a:pt x="2055" y="2328"/>
                    <a:pt x="2032" y="2328"/>
                    <a:pt x="2032" y="2306"/>
                  </a:cubicBezTo>
                  <a:lnTo>
                    <a:pt x="2009" y="2306"/>
                  </a:lnTo>
                  <a:lnTo>
                    <a:pt x="2009" y="2283"/>
                  </a:lnTo>
                  <a:cubicBezTo>
                    <a:pt x="1986" y="2283"/>
                    <a:pt x="1986" y="2260"/>
                    <a:pt x="1963" y="2260"/>
                  </a:cubicBezTo>
                  <a:cubicBezTo>
                    <a:pt x="1963" y="2260"/>
                    <a:pt x="1963" y="2237"/>
                    <a:pt x="1963" y="2237"/>
                  </a:cubicBezTo>
                  <a:cubicBezTo>
                    <a:pt x="1941" y="2237"/>
                    <a:pt x="1941" y="2214"/>
                    <a:pt x="1918" y="2191"/>
                  </a:cubicBezTo>
                  <a:lnTo>
                    <a:pt x="1872" y="2146"/>
                  </a:lnTo>
                  <a:cubicBezTo>
                    <a:pt x="1758" y="2009"/>
                    <a:pt x="1644" y="1872"/>
                    <a:pt x="1553" y="1758"/>
                  </a:cubicBezTo>
                  <a:cubicBezTo>
                    <a:pt x="1530" y="1758"/>
                    <a:pt x="1530" y="1758"/>
                    <a:pt x="1530" y="1735"/>
                  </a:cubicBezTo>
                  <a:cubicBezTo>
                    <a:pt x="1530" y="1735"/>
                    <a:pt x="1530" y="1735"/>
                    <a:pt x="1507" y="1712"/>
                  </a:cubicBezTo>
                  <a:cubicBezTo>
                    <a:pt x="1484" y="1689"/>
                    <a:pt x="1484" y="1666"/>
                    <a:pt x="1461" y="1644"/>
                  </a:cubicBezTo>
                  <a:lnTo>
                    <a:pt x="1438" y="1644"/>
                  </a:lnTo>
                  <a:cubicBezTo>
                    <a:pt x="1438" y="1644"/>
                    <a:pt x="1438" y="1621"/>
                    <a:pt x="1438" y="1621"/>
                  </a:cubicBezTo>
                  <a:cubicBezTo>
                    <a:pt x="1416" y="1598"/>
                    <a:pt x="1416" y="1598"/>
                    <a:pt x="1393" y="1575"/>
                  </a:cubicBezTo>
                  <a:cubicBezTo>
                    <a:pt x="1279" y="1438"/>
                    <a:pt x="1165" y="1301"/>
                    <a:pt x="1073" y="1187"/>
                  </a:cubicBezTo>
                  <a:cubicBezTo>
                    <a:pt x="1050" y="1164"/>
                    <a:pt x="1050" y="1142"/>
                    <a:pt x="1028" y="1142"/>
                  </a:cubicBezTo>
                  <a:cubicBezTo>
                    <a:pt x="1028" y="1119"/>
                    <a:pt x="1028" y="1119"/>
                    <a:pt x="1028" y="1119"/>
                  </a:cubicBezTo>
                  <a:lnTo>
                    <a:pt x="1005" y="1119"/>
                  </a:lnTo>
                  <a:cubicBezTo>
                    <a:pt x="982" y="1073"/>
                    <a:pt x="982" y="1050"/>
                    <a:pt x="959" y="1027"/>
                  </a:cubicBezTo>
                  <a:lnTo>
                    <a:pt x="913" y="1005"/>
                  </a:lnTo>
                  <a:cubicBezTo>
                    <a:pt x="891" y="959"/>
                    <a:pt x="891" y="936"/>
                    <a:pt x="868" y="913"/>
                  </a:cubicBezTo>
                  <a:lnTo>
                    <a:pt x="845" y="913"/>
                  </a:lnTo>
                  <a:cubicBezTo>
                    <a:pt x="822" y="868"/>
                    <a:pt x="776" y="799"/>
                    <a:pt x="731" y="753"/>
                  </a:cubicBezTo>
                  <a:cubicBezTo>
                    <a:pt x="708" y="731"/>
                    <a:pt x="708" y="731"/>
                    <a:pt x="708" y="708"/>
                  </a:cubicBezTo>
                  <a:cubicBezTo>
                    <a:pt x="685" y="708"/>
                    <a:pt x="685" y="685"/>
                    <a:pt x="685" y="685"/>
                  </a:cubicBezTo>
                  <a:lnTo>
                    <a:pt x="662" y="685"/>
                  </a:lnTo>
                  <a:lnTo>
                    <a:pt x="662" y="662"/>
                  </a:lnTo>
                  <a:cubicBezTo>
                    <a:pt x="662" y="662"/>
                    <a:pt x="640" y="639"/>
                    <a:pt x="640" y="639"/>
                  </a:cubicBezTo>
                  <a:cubicBezTo>
                    <a:pt x="640" y="617"/>
                    <a:pt x="617" y="617"/>
                    <a:pt x="617" y="617"/>
                  </a:cubicBezTo>
                  <a:cubicBezTo>
                    <a:pt x="617" y="594"/>
                    <a:pt x="617" y="594"/>
                    <a:pt x="617" y="594"/>
                  </a:cubicBezTo>
                  <a:cubicBezTo>
                    <a:pt x="594" y="594"/>
                    <a:pt x="594" y="594"/>
                    <a:pt x="594" y="571"/>
                  </a:cubicBezTo>
                  <a:cubicBezTo>
                    <a:pt x="571" y="548"/>
                    <a:pt x="571" y="525"/>
                    <a:pt x="548" y="502"/>
                  </a:cubicBezTo>
                  <a:cubicBezTo>
                    <a:pt x="525" y="502"/>
                    <a:pt x="525" y="502"/>
                    <a:pt x="525" y="480"/>
                  </a:cubicBezTo>
                  <a:cubicBezTo>
                    <a:pt x="525" y="480"/>
                    <a:pt x="503" y="480"/>
                    <a:pt x="503" y="457"/>
                  </a:cubicBezTo>
                  <a:cubicBezTo>
                    <a:pt x="480" y="434"/>
                    <a:pt x="480" y="411"/>
                    <a:pt x="457" y="411"/>
                  </a:cubicBezTo>
                  <a:cubicBezTo>
                    <a:pt x="457" y="388"/>
                    <a:pt x="457" y="388"/>
                    <a:pt x="457" y="388"/>
                  </a:cubicBezTo>
                  <a:cubicBezTo>
                    <a:pt x="366" y="274"/>
                    <a:pt x="274" y="160"/>
                    <a:pt x="183" y="46"/>
                  </a:cubicBezTo>
                  <a:cubicBezTo>
                    <a:pt x="160" y="0"/>
                    <a:pt x="137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5"/>
            <p:cNvSpPr/>
            <p:nvPr/>
          </p:nvSpPr>
          <p:spPr>
            <a:xfrm>
              <a:off x="7127925" y="834325"/>
              <a:ext cx="95900" cy="114150"/>
            </a:xfrm>
            <a:custGeom>
              <a:avLst/>
              <a:gdLst/>
              <a:ahLst/>
              <a:cxnLst/>
              <a:rect l="l" t="t" r="r" b="b"/>
              <a:pathLst>
                <a:path w="3836" h="4566" extrusionOk="0">
                  <a:moveTo>
                    <a:pt x="115" y="0"/>
                  </a:moveTo>
                  <a:cubicBezTo>
                    <a:pt x="92" y="0"/>
                    <a:pt x="69" y="23"/>
                    <a:pt x="46" y="23"/>
                  </a:cubicBezTo>
                  <a:cubicBezTo>
                    <a:pt x="1" y="69"/>
                    <a:pt x="1" y="114"/>
                    <a:pt x="24" y="160"/>
                  </a:cubicBezTo>
                  <a:cubicBezTo>
                    <a:pt x="229" y="434"/>
                    <a:pt x="412" y="708"/>
                    <a:pt x="617" y="982"/>
                  </a:cubicBezTo>
                  <a:cubicBezTo>
                    <a:pt x="617" y="982"/>
                    <a:pt x="617" y="1004"/>
                    <a:pt x="617" y="1004"/>
                  </a:cubicBezTo>
                  <a:lnTo>
                    <a:pt x="640" y="1004"/>
                  </a:lnTo>
                  <a:cubicBezTo>
                    <a:pt x="663" y="1050"/>
                    <a:pt x="686" y="1073"/>
                    <a:pt x="708" y="1118"/>
                  </a:cubicBezTo>
                  <a:lnTo>
                    <a:pt x="731" y="1118"/>
                  </a:lnTo>
                  <a:cubicBezTo>
                    <a:pt x="868" y="1324"/>
                    <a:pt x="1005" y="1507"/>
                    <a:pt x="1165" y="1712"/>
                  </a:cubicBezTo>
                  <a:cubicBezTo>
                    <a:pt x="1210" y="1758"/>
                    <a:pt x="1233" y="1803"/>
                    <a:pt x="1279" y="1849"/>
                  </a:cubicBezTo>
                  <a:cubicBezTo>
                    <a:pt x="1279" y="1872"/>
                    <a:pt x="1302" y="1872"/>
                    <a:pt x="1302" y="1895"/>
                  </a:cubicBezTo>
                  <a:lnTo>
                    <a:pt x="1325" y="1895"/>
                  </a:lnTo>
                  <a:cubicBezTo>
                    <a:pt x="1370" y="1963"/>
                    <a:pt x="1416" y="2009"/>
                    <a:pt x="1462" y="2077"/>
                  </a:cubicBezTo>
                  <a:cubicBezTo>
                    <a:pt x="1462" y="2077"/>
                    <a:pt x="1462" y="2100"/>
                    <a:pt x="1484" y="2100"/>
                  </a:cubicBezTo>
                  <a:cubicBezTo>
                    <a:pt x="1644" y="2283"/>
                    <a:pt x="1804" y="2488"/>
                    <a:pt x="1964" y="2671"/>
                  </a:cubicBezTo>
                  <a:cubicBezTo>
                    <a:pt x="1987" y="2693"/>
                    <a:pt x="2009" y="2739"/>
                    <a:pt x="2032" y="2762"/>
                  </a:cubicBezTo>
                  <a:cubicBezTo>
                    <a:pt x="2032" y="2762"/>
                    <a:pt x="2055" y="2785"/>
                    <a:pt x="2055" y="2785"/>
                  </a:cubicBezTo>
                  <a:cubicBezTo>
                    <a:pt x="2169" y="2922"/>
                    <a:pt x="2306" y="3059"/>
                    <a:pt x="2420" y="3196"/>
                  </a:cubicBezTo>
                  <a:cubicBezTo>
                    <a:pt x="2443" y="3218"/>
                    <a:pt x="2443" y="3241"/>
                    <a:pt x="2466" y="3264"/>
                  </a:cubicBezTo>
                  <a:cubicBezTo>
                    <a:pt x="2489" y="3287"/>
                    <a:pt x="2534" y="3333"/>
                    <a:pt x="2557" y="3355"/>
                  </a:cubicBezTo>
                  <a:cubicBezTo>
                    <a:pt x="2557" y="3378"/>
                    <a:pt x="2580" y="3378"/>
                    <a:pt x="2580" y="3378"/>
                  </a:cubicBezTo>
                  <a:cubicBezTo>
                    <a:pt x="2580" y="3378"/>
                    <a:pt x="2580" y="3401"/>
                    <a:pt x="2580" y="3401"/>
                  </a:cubicBezTo>
                  <a:cubicBezTo>
                    <a:pt x="2694" y="3515"/>
                    <a:pt x="2808" y="3629"/>
                    <a:pt x="2922" y="3743"/>
                  </a:cubicBezTo>
                  <a:cubicBezTo>
                    <a:pt x="2922" y="3766"/>
                    <a:pt x="2945" y="3789"/>
                    <a:pt x="2968" y="3812"/>
                  </a:cubicBezTo>
                  <a:cubicBezTo>
                    <a:pt x="2991" y="3835"/>
                    <a:pt x="3014" y="3858"/>
                    <a:pt x="3037" y="3858"/>
                  </a:cubicBezTo>
                  <a:cubicBezTo>
                    <a:pt x="3037" y="3880"/>
                    <a:pt x="3037" y="3880"/>
                    <a:pt x="3037" y="3880"/>
                  </a:cubicBezTo>
                  <a:cubicBezTo>
                    <a:pt x="3059" y="3880"/>
                    <a:pt x="3059" y="3903"/>
                    <a:pt x="3059" y="3903"/>
                  </a:cubicBezTo>
                  <a:lnTo>
                    <a:pt x="3082" y="3903"/>
                  </a:lnTo>
                  <a:lnTo>
                    <a:pt x="3082" y="3926"/>
                  </a:lnTo>
                  <a:cubicBezTo>
                    <a:pt x="3173" y="4017"/>
                    <a:pt x="3288" y="4131"/>
                    <a:pt x="3379" y="4246"/>
                  </a:cubicBezTo>
                  <a:lnTo>
                    <a:pt x="3402" y="4246"/>
                  </a:lnTo>
                  <a:cubicBezTo>
                    <a:pt x="3402" y="4268"/>
                    <a:pt x="3425" y="4268"/>
                    <a:pt x="3447" y="4291"/>
                  </a:cubicBezTo>
                  <a:lnTo>
                    <a:pt x="3493" y="4360"/>
                  </a:lnTo>
                  <a:cubicBezTo>
                    <a:pt x="3516" y="4360"/>
                    <a:pt x="3516" y="4360"/>
                    <a:pt x="3516" y="4382"/>
                  </a:cubicBezTo>
                  <a:lnTo>
                    <a:pt x="3539" y="4382"/>
                  </a:lnTo>
                  <a:lnTo>
                    <a:pt x="3584" y="4428"/>
                  </a:lnTo>
                  <a:cubicBezTo>
                    <a:pt x="3584" y="4428"/>
                    <a:pt x="3584" y="4428"/>
                    <a:pt x="3584" y="4451"/>
                  </a:cubicBezTo>
                  <a:cubicBezTo>
                    <a:pt x="3584" y="4451"/>
                    <a:pt x="3607" y="4451"/>
                    <a:pt x="3607" y="4474"/>
                  </a:cubicBezTo>
                  <a:lnTo>
                    <a:pt x="3630" y="4474"/>
                  </a:lnTo>
                  <a:cubicBezTo>
                    <a:pt x="3653" y="4497"/>
                    <a:pt x="3653" y="4519"/>
                    <a:pt x="3676" y="4542"/>
                  </a:cubicBezTo>
                  <a:cubicBezTo>
                    <a:pt x="3698" y="4542"/>
                    <a:pt x="3721" y="4565"/>
                    <a:pt x="3744" y="4565"/>
                  </a:cubicBezTo>
                  <a:cubicBezTo>
                    <a:pt x="3767" y="4542"/>
                    <a:pt x="3790" y="4542"/>
                    <a:pt x="3813" y="4519"/>
                  </a:cubicBezTo>
                  <a:cubicBezTo>
                    <a:pt x="3835" y="4497"/>
                    <a:pt x="3835" y="4474"/>
                    <a:pt x="3835" y="4451"/>
                  </a:cubicBezTo>
                  <a:cubicBezTo>
                    <a:pt x="3835" y="4428"/>
                    <a:pt x="3813" y="4405"/>
                    <a:pt x="3790" y="4382"/>
                  </a:cubicBezTo>
                  <a:lnTo>
                    <a:pt x="3744" y="4337"/>
                  </a:lnTo>
                  <a:lnTo>
                    <a:pt x="3721" y="4314"/>
                  </a:lnTo>
                  <a:cubicBezTo>
                    <a:pt x="3721" y="4291"/>
                    <a:pt x="3698" y="4291"/>
                    <a:pt x="3698" y="4291"/>
                  </a:cubicBezTo>
                  <a:cubicBezTo>
                    <a:pt x="3698" y="4291"/>
                    <a:pt x="3698" y="4291"/>
                    <a:pt x="3698" y="4268"/>
                  </a:cubicBezTo>
                  <a:lnTo>
                    <a:pt x="3653" y="4246"/>
                  </a:lnTo>
                  <a:cubicBezTo>
                    <a:pt x="3630" y="4200"/>
                    <a:pt x="3584" y="4177"/>
                    <a:pt x="3562" y="4154"/>
                  </a:cubicBezTo>
                  <a:cubicBezTo>
                    <a:pt x="3562" y="4154"/>
                    <a:pt x="3562" y="4131"/>
                    <a:pt x="3562" y="4131"/>
                  </a:cubicBezTo>
                  <a:lnTo>
                    <a:pt x="3539" y="4131"/>
                  </a:lnTo>
                  <a:cubicBezTo>
                    <a:pt x="3539" y="4109"/>
                    <a:pt x="3516" y="4109"/>
                    <a:pt x="3516" y="4086"/>
                  </a:cubicBezTo>
                  <a:cubicBezTo>
                    <a:pt x="3470" y="4040"/>
                    <a:pt x="3425" y="3994"/>
                    <a:pt x="3379" y="3949"/>
                  </a:cubicBezTo>
                  <a:cubicBezTo>
                    <a:pt x="3379" y="3972"/>
                    <a:pt x="3379" y="3972"/>
                    <a:pt x="3379" y="3972"/>
                  </a:cubicBezTo>
                  <a:cubicBezTo>
                    <a:pt x="3333" y="3903"/>
                    <a:pt x="3288" y="3858"/>
                    <a:pt x="3219" y="3789"/>
                  </a:cubicBezTo>
                  <a:cubicBezTo>
                    <a:pt x="3219" y="3789"/>
                    <a:pt x="3196" y="3766"/>
                    <a:pt x="3196" y="3766"/>
                  </a:cubicBezTo>
                  <a:cubicBezTo>
                    <a:pt x="3173" y="3743"/>
                    <a:pt x="3173" y="3743"/>
                    <a:pt x="3173" y="3721"/>
                  </a:cubicBezTo>
                  <a:lnTo>
                    <a:pt x="3151" y="3721"/>
                  </a:lnTo>
                  <a:cubicBezTo>
                    <a:pt x="3151" y="3698"/>
                    <a:pt x="3128" y="3698"/>
                    <a:pt x="3128" y="3698"/>
                  </a:cubicBezTo>
                  <a:cubicBezTo>
                    <a:pt x="3128" y="3675"/>
                    <a:pt x="3105" y="3675"/>
                    <a:pt x="3105" y="3652"/>
                  </a:cubicBezTo>
                  <a:cubicBezTo>
                    <a:pt x="3082" y="3652"/>
                    <a:pt x="3082" y="3629"/>
                    <a:pt x="3059" y="3629"/>
                  </a:cubicBezTo>
                  <a:cubicBezTo>
                    <a:pt x="3059" y="3629"/>
                    <a:pt x="3059" y="3629"/>
                    <a:pt x="3059" y="3606"/>
                  </a:cubicBezTo>
                  <a:cubicBezTo>
                    <a:pt x="2945" y="3492"/>
                    <a:pt x="2831" y="3378"/>
                    <a:pt x="2717" y="3241"/>
                  </a:cubicBezTo>
                  <a:cubicBezTo>
                    <a:pt x="2694" y="3218"/>
                    <a:pt x="2648" y="3173"/>
                    <a:pt x="2626" y="3150"/>
                  </a:cubicBezTo>
                  <a:lnTo>
                    <a:pt x="2580" y="3081"/>
                  </a:lnTo>
                  <a:cubicBezTo>
                    <a:pt x="2443" y="2945"/>
                    <a:pt x="2329" y="2808"/>
                    <a:pt x="2215" y="2671"/>
                  </a:cubicBezTo>
                  <a:cubicBezTo>
                    <a:pt x="2169" y="2625"/>
                    <a:pt x="2146" y="2602"/>
                    <a:pt x="2124" y="2556"/>
                  </a:cubicBezTo>
                  <a:cubicBezTo>
                    <a:pt x="1964" y="2374"/>
                    <a:pt x="1804" y="2191"/>
                    <a:pt x="1644" y="1986"/>
                  </a:cubicBezTo>
                  <a:cubicBezTo>
                    <a:pt x="1576" y="1917"/>
                    <a:pt x="1507" y="1826"/>
                    <a:pt x="1439" y="1735"/>
                  </a:cubicBezTo>
                  <a:cubicBezTo>
                    <a:pt x="1393" y="1689"/>
                    <a:pt x="1370" y="1643"/>
                    <a:pt x="1325" y="1598"/>
                  </a:cubicBezTo>
                  <a:cubicBezTo>
                    <a:pt x="1325" y="1575"/>
                    <a:pt x="1302" y="1575"/>
                    <a:pt x="1302" y="1575"/>
                  </a:cubicBezTo>
                  <a:cubicBezTo>
                    <a:pt x="1165" y="1392"/>
                    <a:pt x="1028" y="1210"/>
                    <a:pt x="868" y="1004"/>
                  </a:cubicBezTo>
                  <a:cubicBezTo>
                    <a:pt x="868" y="1004"/>
                    <a:pt x="868" y="1004"/>
                    <a:pt x="868" y="982"/>
                  </a:cubicBezTo>
                  <a:cubicBezTo>
                    <a:pt x="845" y="959"/>
                    <a:pt x="800" y="913"/>
                    <a:pt x="777" y="890"/>
                  </a:cubicBezTo>
                  <a:cubicBezTo>
                    <a:pt x="777" y="867"/>
                    <a:pt x="777" y="867"/>
                    <a:pt x="754" y="867"/>
                  </a:cubicBezTo>
                  <a:cubicBezTo>
                    <a:pt x="571" y="593"/>
                    <a:pt x="366" y="320"/>
                    <a:pt x="183" y="46"/>
                  </a:cubicBezTo>
                  <a:cubicBezTo>
                    <a:pt x="161" y="2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5"/>
            <p:cNvSpPr/>
            <p:nvPr/>
          </p:nvSpPr>
          <p:spPr>
            <a:xfrm>
              <a:off x="6971575" y="972975"/>
              <a:ext cx="256800" cy="257375"/>
            </a:xfrm>
            <a:custGeom>
              <a:avLst/>
              <a:gdLst/>
              <a:ahLst/>
              <a:cxnLst/>
              <a:rect l="l" t="t" r="r" b="b"/>
              <a:pathLst>
                <a:path w="10272" h="10295" extrusionOk="0">
                  <a:moveTo>
                    <a:pt x="9679" y="1"/>
                  </a:moveTo>
                  <a:cubicBezTo>
                    <a:pt x="9679" y="46"/>
                    <a:pt x="9656" y="69"/>
                    <a:pt x="9633" y="115"/>
                  </a:cubicBezTo>
                  <a:cubicBezTo>
                    <a:pt x="9633" y="138"/>
                    <a:pt x="9610" y="160"/>
                    <a:pt x="9587" y="183"/>
                  </a:cubicBezTo>
                  <a:cubicBezTo>
                    <a:pt x="9633" y="206"/>
                    <a:pt x="9656" y="206"/>
                    <a:pt x="9679" y="229"/>
                  </a:cubicBezTo>
                  <a:cubicBezTo>
                    <a:pt x="9679" y="252"/>
                    <a:pt x="9679" y="252"/>
                    <a:pt x="9701" y="252"/>
                  </a:cubicBezTo>
                  <a:lnTo>
                    <a:pt x="9679" y="252"/>
                  </a:lnTo>
                  <a:cubicBezTo>
                    <a:pt x="9747" y="297"/>
                    <a:pt x="9816" y="366"/>
                    <a:pt x="9861" y="411"/>
                  </a:cubicBezTo>
                  <a:cubicBezTo>
                    <a:pt x="9907" y="480"/>
                    <a:pt x="9930" y="548"/>
                    <a:pt x="9975" y="617"/>
                  </a:cubicBezTo>
                  <a:cubicBezTo>
                    <a:pt x="9998" y="731"/>
                    <a:pt x="10021" y="822"/>
                    <a:pt x="10044" y="936"/>
                  </a:cubicBezTo>
                  <a:cubicBezTo>
                    <a:pt x="10044" y="1096"/>
                    <a:pt x="10044" y="1256"/>
                    <a:pt x="10021" y="1416"/>
                  </a:cubicBezTo>
                  <a:lnTo>
                    <a:pt x="10021" y="1439"/>
                  </a:lnTo>
                  <a:cubicBezTo>
                    <a:pt x="9952" y="1781"/>
                    <a:pt x="9838" y="2101"/>
                    <a:pt x="9701" y="2397"/>
                  </a:cubicBezTo>
                  <a:cubicBezTo>
                    <a:pt x="9587" y="2717"/>
                    <a:pt x="9427" y="3014"/>
                    <a:pt x="9245" y="3287"/>
                  </a:cubicBezTo>
                  <a:cubicBezTo>
                    <a:pt x="8971" y="3767"/>
                    <a:pt x="8651" y="4223"/>
                    <a:pt x="8309" y="4634"/>
                  </a:cubicBezTo>
                  <a:cubicBezTo>
                    <a:pt x="7989" y="5045"/>
                    <a:pt x="7647" y="5410"/>
                    <a:pt x="7282" y="5798"/>
                  </a:cubicBezTo>
                  <a:cubicBezTo>
                    <a:pt x="7099" y="5981"/>
                    <a:pt x="6917" y="6163"/>
                    <a:pt x="6711" y="6346"/>
                  </a:cubicBezTo>
                  <a:cubicBezTo>
                    <a:pt x="6529" y="6506"/>
                    <a:pt x="6346" y="6666"/>
                    <a:pt x="6163" y="6848"/>
                  </a:cubicBezTo>
                  <a:cubicBezTo>
                    <a:pt x="5456" y="7487"/>
                    <a:pt x="4748" y="8126"/>
                    <a:pt x="3972" y="8674"/>
                  </a:cubicBezTo>
                  <a:cubicBezTo>
                    <a:pt x="3949" y="8697"/>
                    <a:pt x="3949" y="8697"/>
                    <a:pt x="3949" y="8697"/>
                  </a:cubicBezTo>
                  <a:cubicBezTo>
                    <a:pt x="3310" y="9154"/>
                    <a:pt x="2626" y="9587"/>
                    <a:pt x="1895" y="9861"/>
                  </a:cubicBezTo>
                  <a:lnTo>
                    <a:pt x="1918" y="9861"/>
                  </a:lnTo>
                  <a:cubicBezTo>
                    <a:pt x="1758" y="9907"/>
                    <a:pt x="1621" y="9952"/>
                    <a:pt x="1461" y="9998"/>
                  </a:cubicBezTo>
                  <a:cubicBezTo>
                    <a:pt x="1302" y="10044"/>
                    <a:pt x="1165" y="10089"/>
                    <a:pt x="1005" y="10089"/>
                  </a:cubicBezTo>
                  <a:cubicBezTo>
                    <a:pt x="959" y="10101"/>
                    <a:pt x="914" y="10106"/>
                    <a:pt x="868" y="10106"/>
                  </a:cubicBezTo>
                  <a:cubicBezTo>
                    <a:pt x="822" y="10106"/>
                    <a:pt x="777" y="10101"/>
                    <a:pt x="731" y="10089"/>
                  </a:cubicBezTo>
                  <a:cubicBezTo>
                    <a:pt x="663" y="10089"/>
                    <a:pt x="617" y="10067"/>
                    <a:pt x="548" y="10044"/>
                  </a:cubicBezTo>
                  <a:cubicBezTo>
                    <a:pt x="503" y="10021"/>
                    <a:pt x="480" y="9998"/>
                    <a:pt x="434" y="9975"/>
                  </a:cubicBezTo>
                  <a:cubicBezTo>
                    <a:pt x="389" y="9930"/>
                    <a:pt x="366" y="9907"/>
                    <a:pt x="320" y="9861"/>
                  </a:cubicBezTo>
                  <a:cubicBezTo>
                    <a:pt x="297" y="9815"/>
                    <a:pt x="275" y="9770"/>
                    <a:pt x="252" y="9724"/>
                  </a:cubicBezTo>
                  <a:cubicBezTo>
                    <a:pt x="229" y="9656"/>
                    <a:pt x="229" y="9587"/>
                    <a:pt x="206" y="9519"/>
                  </a:cubicBezTo>
                  <a:cubicBezTo>
                    <a:pt x="206" y="9427"/>
                    <a:pt x="206" y="9336"/>
                    <a:pt x="229" y="9222"/>
                  </a:cubicBezTo>
                  <a:cubicBezTo>
                    <a:pt x="252" y="9108"/>
                    <a:pt x="275" y="8971"/>
                    <a:pt x="320" y="8857"/>
                  </a:cubicBezTo>
                  <a:cubicBezTo>
                    <a:pt x="366" y="8765"/>
                    <a:pt x="411" y="8697"/>
                    <a:pt x="457" y="8606"/>
                  </a:cubicBezTo>
                  <a:cubicBezTo>
                    <a:pt x="480" y="8583"/>
                    <a:pt x="480" y="8514"/>
                    <a:pt x="434" y="8492"/>
                  </a:cubicBezTo>
                  <a:cubicBezTo>
                    <a:pt x="434" y="8492"/>
                    <a:pt x="434" y="8492"/>
                    <a:pt x="411" y="8514"/>
                  </a:cubicBezTo>
                  <a:lnTo>
                    <a:pt x="389" y="8514"/>
                  </a:lnTo>
                  <a:cubicBezTo>
                    <a:pt x="343" y="8560"/>
                    <a:pt x="275" y="8606"/>
                    <a:pt x="229" y="8629"/>
                  </a:cubicBezTo>
                  <a:cubicBezTo>
                    <a:pt x="160" y="8765"/>
                    <a:pt x="92" y="8902"/>
                    <a:pt x="69" y="9039"/>
                  </a:cubicBezTo>
                  <a:cubicBezTo>
                    <a:pt x="46" y="9131"/>
                    <a:pt x="23" y="9222"/>
                    <a:pt x="23" y="9313"/>
                  </a:cubicBezTo>
                  <a:cubicBezTo>
                    <a:pt x="1" y="9382"/>
                    <a:pt x="1" y="9473"/>
                    <a:pt x="23" y="9564"/>
                  </a:cubicBezTo>
                  <a:cubicBezTo>
                    <a:pt x="23" y="9633"/>
                    <a:pt x="46" y="9724"/>
                    <a:pt x="69" y="9793"/>
                  </a:cubicBezTo>
                  <a:cubicBezTo>
                    <a:pt x="92" y="9815"/>
                    <a:pt x="92" y="9861"/>
                    <a:pt x="115" y="9884"/>
                  </a:cubicBezTo>
                  <a:cubicBezTo>
                    <a:pt x="138" y="9930"/>
                    <a:pt x="160" y="9952"/>
                    <a:pt x="183" y="9998"/>
                  </a:cubicBezTo>
                  <a:cubicBezTo>
                    <a:pt x="275" y="10112"/>
                    <a:pt x="434" y="10203"/>
                    <a:pt x="571" y="10249"/>
                  </a:cubicBezTo>
                  <a:cubicBezTo>
                    <a:pt x="663" y="10272"/>
                    <a:pt x="754" y="10295"/>
                    <a:pt x="822" y="10295"/>
                  </a:cubicBezTo>
                  <a:cubicBezTo>
                    <a:pt x="936" y="10295"/>
                    <a:pt x="1051" y="10295"/>
                    <a:pt x="1165" y="10272"/>
                  </a:cubicBezTo>
                  <a:cubicBezTo>
                    <a:pt x="1279" y="10249"/>
                    <a:pt x="1393" y="10226"/>
                    <a:pt x="1507" y="10181"/>
                  </a:cubicBezTo>
                  <a:cubicBezTo>
                    <a:pt x="1621" y="10158"/>
                    <a:pt x="1758" y="10112"/>
                    <a:pt x="1872" y="10067"/>
                  </a:cubicBezTo>
                  <a:cubicBezTo>
                    <a:pt x="2374" y="9884"/>
                    <a:pt x="2831" y="9656"/>
                    <a:pt x="3287" y="9382"/>
                  </a:cubicBezTo>
                  <a:cubicBezTo>
                    <a:pt x="3744" y="9085"/>
                    <a:pt x="4178" y="8765"/>
                    <a:pt x="4611" y="8423"/>
                  </a:cubicBezTo>
                  <a:cubicBezTo>
                    <a:pt x="5022" y="8104"/>
                    <a:pt x="5433" y="7761"/>
                    <a:pt x="5844" y="7396"/>
                  </a:cubicBezTo>
                  <a:cubicBezTo>
                    <a:pt x="6027" y="7236"/>
                    <a:pt x="6209" y="7076"/>
                    <a:pt x="6392" y="6894"/>
                  </a:cubicBezTo>
                  <a:cubicBezTo>
                    <a:pt x="6597" y="6711"/>
                    <a:pt x="6803" y="6529"/>
                    <a:pt x="7008" y="6346"/>
                  </a:cubicBezTo>
                  <a:cubicBezTo>
                    <a:pt x="7419" y="5935"/>
                    <a:pt x="7807" y="5524"/>
                    <a:pt x="8195" y="5091"/>
                  </a:cubicBezTo>
                  <a:cubicBezTo>
                    <a:pt x="8560" y="4657"/>
                    <a:pt x="8902" y="4200"/>
                    <a:pt x="9222" y="3721"/>
                  </a:cubicBezTo>
                  <a:cubicBezTo>
                    <a:pt x="9427" y="3379"/>
                    <a:pt x="9633" y="3036"/>
                    <a:pt x="9793" y="2694"/>
                  </a:cubicBezTo>
                  <a:cubicBezTo>
                    <a:pt x="9952" y="2352"/>
                    <a:pt x="10089" y="1986"/>
                    <a:pt x="10181" y="1598"/>
                  </a:cubicBezTo>
                  <a:cubicBezTo>
                    <a:pt x="10249" y="1279"/>
                    <a:pt x="10272" y="891"/>
                    <a:pt x="10158" y="571"/>
                  </a:cubicBezTo>
                  <a:cubicBezTo>
                    <a:pt x="10112" y="434"/>
                    <a:pt x="10021" y="320"/>
                    <a:pt x="9930" y="206"/>
                  </a:cubicBezTo>
                  <a:cubicBezTo>
                    <a:pt x="9861" y="138"/>
                    <a:pt x="9770" y="69"/>
                    <a:pt x="9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5"/>
            <p:cNvSpPr/>
            <p:nvPr/>
          </p:nvSpPr>
          <p:spPr>
            <a:xfrm>
              <a:off x="7222075" y="1008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5"/>
            <p:cNvSpPr/>
            <p:nvPr/>
          </p:nvSpPr>
          <p:spPr>
            <a:xfrm>
              <a:off x="6979575" y="121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5"/>
            <p:cNvSpPr/>
            <p:nvPr/>
          </p:nvSpPr>
          <p:spPr>
            <a:xfrm>
              <a:off x="7213525" y="9786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5"/>
            <p:cNvSpPr/>
            <p:nvPr/>
          </p:nvSpPr>
          <p:spPr>
            <a:xfrm>
              <a:off x="7213525" y="97867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4"/>
                  </a:moveTo>
                  <a:cubicBezTo>
                    <a:pt x="1" y="24"/>
                    <a:pt x="1" y="1"/>
                    <a:pt x="1" y="1"/>
                  </a:cubicBezTo>
                  <a:cubicBezTo>
                    <a:pt x="1" y="1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5"/>
            <p:cNvSpPr/>
            <p:nvPr/>
          </p:nvSpPr>
          <p:spPr>
            <a:xfrm>
              <a:off x="7222075" y="1008350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4"/>
                  </a:moveTo>
                  <a:cubicBezTo>
                    <a:pt x="1" y="24"/>
                    <a:pt x="1" y="24"/>
                    <a:pt x="1" y="24"/>
                  </a:cubicBezTo>
                  <a:lnTo>
                    <a:pt x="1" y="1"/>
                  </a:lnTo>
                  <a:cubicBezTo>
                    <a:pt x="1" y="24"/>
                    <a:pt x="1" y="24"/>
                    <a:pt x="1" y="24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5"/>
            <p:cNvSpPr/>
            <p:nvPr/>
          </p:nvSpPr>
          <p:spPr>
            <a:xfrm>
              <a:off x="7222075" y="1008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5"/>
            <p:cNvSpPr/>
            <p:nvPr/>
          </p:nvSpPr>
          <p:spPr>
            <a:xfrm>
              <a:off x="7019500" y="1219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5"/>
            <p:cNvSpPr/>
            <p:nvPr/>
          </p:nvSpPr>
          <p:spPr>
            <a:xfrm>
              <a:off x="7018375" y="1049450"/>
              <a:ext cx="132400" cy="121550"/>
            </a:xfrm>
            <a:custGeom>
              <a:avLst/>
              <a:gdLst/>
              <a:ahLst/>
              <a:cxnLst/>
              <a:rect l="l" t="t" r="r" b="b"/>
              <a:pathLst>
                <a:path w="5296" h="4862" extrusionOk="0">
                  <a:moveTo>
                    <a:pt x="5296" y="0"/>
                  </a:moveTo>
                  <a:lnTo>
                    <a:pt x="5296" y="0"/>
                  </a:lnTo>
                  <a:cubicBezTo>
                    <a:pt x="5182" y="114"/>
                    <a:pt x="5068" y="206"/>
                    <a:pt x="4953" y="297"/>
                  </a:cubicBezTo>
                  <a:cubicBezTo>
                    <a:pt x="4839" y="571"/>
                    <a:pt x="4679" y="822"/>
                    <a:pt x="4520" y="1073"/>
                  </a:cubicBezTo>
                  <a:cubicBezTo>
                    <a:pt x="3926" y="2054"/>
                    <a:pt x="3150" y="2899"/>
                    <a:pt x="2306" y="3675"/>
                  </a:cubicBezTo>
                  <a:cubicBezTo>
                    <a:pt x="2123" y="3835"/>
                    <a:pt x="1963" y="3995"/>
                    <a:pt x="1781" y="4154"/>
                  </a:cubicBezTo>
                  <a:cubicBezTo>
                    <a:pt x="1598" y="4314"/>
                    <a:pt x="1438" y="4451"/>
                    <a:pt x="1233" y="4542"/>
                  </a:cubicBezTo>
                  <a:cubicBezTo>
                    <a:pt x="1164" y="4588"/>
                    <a:pt x="1073" y="4634"/>
                    <a:pt x="982" y="4657"/>
                  </a:cubicBezTo>
                  <a:lnTo>
                    <a:pt x="822" y="4657"/>
                  </a:lnTo>
                  <a:cubicBezTo>
                    <a:pt x="754" y="4657"/>
                    <a:pt x="708" y="4657"/>
                    <a:pt x="662" y="4634"/>
                  </a:cubicBezTo>
                  <a:cubicBezTo>
                    <a:pt x="594" y="4611"/>
                    <a:pt x="548" y="4588"/>
                    <a:pt x="502" y="4565"/>
                  </a:cubicBezTo>
                  <a:cubicBezTo>
                    <a:pt x="411" y="4520"/>
                    <a:pt x="343" y="4451"/>
                    <a:pt x="297" y="4383"/>
                  </a:cubicBezTo>
                  <a:cubicBezTo>
                    <a:pt x="251" y="4337"/>
                    <a:pt x="206" y="4291"/>
                    <a:pt x="160" y="4223"/>
                  </a:cubicBezTo>
                  <a:cubicBezTo>
                    <a:pt x="114" y="4268"/>
                    <a:pt x="69" y="4314"/>
                    <a:pt x="0" y="4337"/>
                  </a:cubicBezTo>
                  <a:cubicBezTo>
                    <a:pt x="137" y="4520"/>
                    <a:pt x="297" y="4702"/>
                    <a:pt x="502" y="4793"/>
                  </a:cubicBezTo>
                  <a:cubicBezTo>
                    <a:pt x="594" y="4839"/>
                    <a:pt x="685" y="4839"/>
                    <a:pt x="776" y="4862"/>
                  </a:cubicBezTo>
                  <a:cubicBezTo>
                    <a:pt x="868" y="4862"/>
                    <a:pt x="959" y="4839"/>
                    <a:pt x="1073" y="4816"/>
                  </a:cubicBezTo>
                  <a:cubicBezTo>
                    <a:pt x="1164" y="4793"/>
                    <a:pt x="1256" y="4771"/>
                    <a:pt x="1324" y="4725"/>
                  </a:cubicBezTo>
                  <a:cubicBezTo>
                    <a:pt x="1438" y="4657"/>
                    <a:pt x="1530" y="4611"/>
                    <a:pt x="1621" y="4542"/>
                  </a:cubicBezTo>
                  <a:cubicBezTo>
                    <a:pt x="1826" y="4383"/>
                    <a:pt x="1986" y="4223"/>
                    <a:pt x="2169" y="4063"/>
                  </a:cubicBezTo>
                  <a:cubicBezTo>
                    <a:pt x="2374" y="3880"/>
                    <a:pt x="2580" y="3698"/>
                    <a:pt x="2762" y="3515"/>
                  </a:cubicBezTo>
                  <a:cubicBezTo>
                    <a:pt x="2968" y="3310"/>
                    <a:pt x="3150" y="3127"/>
                    <a:pt x="3333" y="2922"/>
                  </a:cubicBezTo>
                  <a:cubicBezTo>
                    <a:pt x="3721" y="2534"/>
                    <a:pt x="4063" y="2100"/>
                    <a:pt x="4383" y="1666"/>
                  </a:cubicBezTo>
                  <a:cubicBezTo>
                    <a:pt x="4748" y="1141"/>
                    <a:pt x="5068" y="594"/>
                    <a:pt x="5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5"/>
            <p:cNvSpPr/>
            <p:nvPr/>
          </p:nvSpPr>
          <p:spPr>
            <a:xfrm>
              <a:off x="7131350" y="1076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5"/>
            <p:cNvSpPr/>
            <p:nvPr/>
          </p:nvSpPr>
          <p:spPr>
            <a:xfrm>
              <a:off x="7076000" y="1140750"/>
              <a:ext cx="600" cy="60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23"/>
                  </a:moveTo>
                  <a:cubicBezTo>
                    <a:pt x="1" y="23"/>
                    <a:pt x="23" y="23"/>
                    <a:pt x="23" y="0"/>
                  </a:cubicBezTo>
                  <a:cubicBezTo>
                    <a:pt x="23" y="23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5"/>
            <p:cNvSpPr/>
            <p:nvPr/>
          </p:nvSpPr>
          <p:spPr>
            <a:xfrm>
              <a:off x="7076000" y="1141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58F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5"/>
            <p:cNvSpPr/>
            <p:nvPr/>
          </p:nvSpPr>
          <p:spPr>
            <a:xfrm>
              <a:off x="7171300" y="814350"/>
              <a:ext cx="93025" cy="91550"/>
            </a:xfrm>
            <a:custGeom>
              <a:avLst/>
              <a:gdLst/>
              <a:ahLst/>
              <a:cxnLst/>
              <a:rect l="l" t="t" r="r" b="b"/>
              <a:pathLst>
                <a:path w="3721" h="3662" extrusionOk="0">
                  <a:moveTo>
                    <a:pt x="3356" y="1004"/>
                  </a:moveTo>
                  <a:cubicBezTo>
                    <a:pt x="3356" y="1023"/>
                    <a:pt x="3356" y="1027"/>
                    <a:pt x="3369" y="1027"/>
                  </a:cubicBezTo>
                  <a:lnTo>
                    <a:pt x="3369" y="1027"/>
                  </a:lnTo>
                  <a:cubicBezTo>
                    <a:pt x="3365" y="1020"/>
                    <a:pt x="3360" y="1012"/>
                    <a:pt x="3356" y="1004"/>
                  </a:cubicBezTo>
                  <a:close/>
                  <a:moveTo>
                    <a:pt x="2009" y="0"/>
                  </a:moveTo>
                  <a:cubicBezTo>
                    <a:pt x="1849" y="0"/>
                    <a:pt x="1667" y="46"/>
                    <a:pt x="1484" y="91"/>
                  </a:cubicBezTo>
                  <a:cubicBezTo>
                    <a:pt x="1210" y="160"/>
                    <a:pt x="936" y="320"/>
                    <a:pt x="708" y="479"/>
                  </a:cubicBezTo>
                  <a:cubicBezTo>
                    <a:pt x="457" y="639"/>
                    <a:pt x="229" y="845"/>
                    <a:pt x="23" y="1050"/>
                  </a:cubicBezTo>
                  <a:cubicBezTo>
                    <a:pt x="23" y="1073"/>
                    <a:pt x="0" y="1096"/>
                    <a:pt x="23" y="1119"/>
                  </a:cubicBezTo>
                  <a:cubicBezTo>
                    <a:pt x="23" y="1141"/>
                    <a:pt x="23" y="1164"/>
                    <a:pt x="46" y="1187"/>
                  </a:cubicBezTo>
                  <a:cubicBezTo>
                    <a:pt x="69" y="1210"/>
                    <a:pt x="92" y="1210"/>
                    <a:pt x="115" y="1210"/>
                  </a:cubicBezTo>
                  <a:cubicBezTo>
                    <a:pt x="137" y="1210"/>
                    <a:pt x="160" y="1187"/>
                    <a:pt x="183" y="1164"/>
                  </a:cubicBezTo>
                  <a:cubicBezTo>
                    <a:pt x="229" y="1141"/>
                    <a:pt x="252" y="1096"/>
                    <a:pt x="297" y="1073"/>
                  </a:cubicBezTo>
                  <a:cubicBezTo>
                    <a:pt x="525" y="845"/>
                    <a:pt x="799" y="639"/>
                    <a:pt x="1096" y="457"/>
                  </a:cubicBezTo>
                  <a:cubicBezTo>
                    <a:pt x="1256" y="365"/>
                    <a:pt x="1438" y="297"/>
                    <a:pt x="1621" y="251"/>
                  </a:cubicBezTo>
                  <a:cubicBezTo>
                    <a:pt x="1781" y="228"/>
                    <a:pt x="1918" y="206"/>
                    <a:pt x="2055" y="206"/>
                  </a:cubicBezTo>
                  <a:cubicBezTo>
                    <a:pt x="2169" y="206"/>
                    <a:pt x="2283" y="228"/>
                    <a:pt x="2397" y="251"/>
                  </a:cubicBezTo>
                  <a:cubicBezTo>
                    <a:pt x="2534" y="297"/>
                    <a:pt x="2671" y="365"/>
                    <a:pt x="2785" y="434"/>
                  </a:cubicBezTo>
                  <a:cubicBezTo>
                    <a:pt x="2922" y="502"/>
                    <a:pt x="3036" y="594"/>
                    <a:pt x="3128" y="708"/>
                  </a:cubicBezTo>
                  <a:lnTo>
                    <a:pt x="3128" y="685"/>
                  </a:lnTo>
                  <a:cubicBezTo>
                    <a:pt x="3219" y="799"/>
                    <a:pt x="3310" y="913"/>
                    <a:pt x="3379" y="1027"/>
                  </a:cubicBezTo>
                  <a:cubicBezTo>
                    <a:pt x="3375" y="1027"/>
                    <a:pt x="3372" y="1027"/>
                    <a:pt x="3369" y="1027"/>
                  </a:cubicBezTo>
                  <a:lnTo>
                    <a:pt x="3369" y="1027"/>
                  </a:lnTo>
                  <a:cubicBezTo>
                    <a:pt x="3427" y="1134"/>
                    <a:pt x="3450" y="1240"/>
                    <a:pt x="3493" y="1347"/>
                  </a:cubicBezTo>
                  <a:cubicBezTo>
                    <a:pt x="3516" y="1438"/>
                    <a:pt x="3516" y="1529"/>
                    <a:pt x="3516" y="1644"/>
                  </a:cubicBezTo>
                  <a:cubicBezTo>
                    <a:pt x="3516" y="1735"/>
                    <a:pt x="3493" y="1826"/>
                    <a:pt x="3470" y="1940"/>
                  </a:cubicBezTo>
                  <a:cubicBezTo>
                    <a:pt x="3424" y="2054"/>
                    <a:pt x="3379" y="2169"/>
                    <a:pt x="3310" y="2283"/>
                  </a:cubicBezTo>
                  <a:cubicBezTo>
                    <a:pt x="3196" y="2488"/>
                    <a:pt x="3013" y="2671"/>
                    <a:pt x="2854" y="2853"/>
                  </a:cubicBezTo>
                  <a:lnTo>
                    <a:pt x="2831" y="2853"/>
                  </a:lnTo>
                  <a:cubicBezTo>
                    <a:pt x="2603" y="3082"/>
                    <a:pt x="2351" y="3287"/>
                    <a:pt x="2100" y="3492"/>
                  </a:cubicBezTo>
                  <a:cubicBezTo>
                    <a:pt x="2055" y="3515"/>
                    <a:pt x="2055" y="3584"/>
                    <a:pt x="2078" y="3629"/>
                  </a:cubicBezTo>
                  <a:cubicBezTo>
                    <a:pt x="2094" y="3646"/>
                    <a:pt x="2133" y="3662"/>
                    <a:pt x="2170" y="3662"/>
                  </a:cubicBezTo>
                  <a:cubicBezTo>
                    <a:pt x="2186" y="3662"/>
                    <a:pt x="2201" y="3659"/>
                    <a:pt x="2215" y="3652"/>
                  </a:cubicBezTo>
                  <a:cubicBezTo>
                    <a:pt x="2603" y="3333"/>
                    <a:pt x="2991" y="3013"/>
                    <a:pt x="3310" y="2625"/>
                  </a:cubicBezTo>
                  <a:cubicBezTo>
                    <a:pt x="3470" y="2442"/>
                    <a:pt x="3584" y="2214"/>
                    <a:pt x="3653" y="1986"/>
                  </a:cubicBezTo>
                  <a:cubicBezTo>
                    <a:pt x="3721" y="1781"/>
                    <a:pt x="3721" y="1552"/>
                    <a:pt x="3675" y="1324"/>
                  </a:cubicBezTo>
                  <a:cubicBezTo>
                    <a:pt x="3584" y="890"/>
                    <a:pt x="3287" y="525"/>
                    <a:pt x="2922" y="274"/>
                  </a:cubicBezTo>
                  <a:cubicBezTo>
                    <a:pt x="2717" y="160"/>
                    <a:pt x="2488" y="69"/>
                    <a:pt x="2237" y="23"/>
                  </a:cubicBezTo>
                  <a:cubicBezTo>
                    <a:pt x="2169" y="23"/>
                    <a:pt x="2100" y="0"/>
                    <a:pt x="2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5"/>
            <p:cNvSpPr/>
            <p:nvPr/>
          </p:nvSpPr>
          <p:spPr>
            <a:xfrm>
              <a:off x="6585825" y="1334750"/>
              <a:ext cx="43400" cy="42125"/>
            </a:xfrm>
            <a:custGeom>
              <a:avLst/>
              <a:gdLst/>
              <a:ahLst/>
              <a:cxnLst/>
              <a:rect l="l" t="t" r="r" b="b"/>
              <a:pathLst>
                <a:path w="1736" h="1685" extrusionOk="0">
                  <a:moveTo>
                    <a:pt x="731" y="1"/>
                  </a:moveTo>
                  <a:cubicBezTo>
                    <a:pt x="708" y="1"/>
                    <a:pt x="685" y="24"/>
                    <a:pt x="685" y="46"/>
                  </a:cubicBezTo>
                  <a:cubicBezTo>
                    <a:pt x="480" y="252"/>
                    <a:pt x="297" y="480"/>
                    <a:pt x="160" y="731"/>
                  </a:cubicBezTo>
                  <a:cubicBezTo>
                    <a:pt x="92" y="868"/>
                    <a:pt x="24" y="1005"/>
                    <a:pt x="1" y="1165"/>
                  </a:cubicBezTo>
                  <a:cubicBezTo>
                    <a:pt x="1" y="1302"/>
                    <a:pt x="24" y="1416"/>
                    <a:pt x="115" y="1530"/>
                  </a:cubicBezTo>
                  <a:cubicBezTo>
                    <a:pt x="218" y="1644"/>
                    <a:pt x="355" y="1684"/>
                    <a:pt x="497" y="1684"/>
                  </a:cubicBezTo>
                  <a:cubicBezTo>
                    <a:pt x="640" y="1684"/>
                    <a:pt x="788" y="1644"/>
                    <a:pt x="914" y="1599"/>
                  </a:cubicBezTo>
                  <a:cubicBezTo>
                    <a:pt x="1074" y="1530"/>
                    <a:pt x="1210" y="1462"/>
                    <a:pt x="1347" y="1370"/>
                  </a:cubicBezTo>
                  <a:cubicBezTo>
                    <a:pt x="1462" y="1325"/>
                    <a:pt x="1553" y="1256"/>
                    <a:pt x="1667" y="1188"/>
                  </a:cubicBezTo>
                  <a:cubicBezTo>
                    <a:pt x="1713" y="1165"/>
                    <a:pt x="1735" y="1142"/>
                    <a:pt x="1735" y="1096"/>
                  </a:cubicBezTo>
                  <a:cubicBezTo>
                    <a:pt x="1713" y="1028"/>
                    <a:pt x="1667" y="1005"/>
                    <a:pt x="1621" y="1005"/>
                  </a:cubicBezTo>
                  <a:cubicBezTo>
                    <a:pt x="1576" y="1005"/>
                    <a:pt x="1553" y="1028"/>
                    <a:pt x="1530" y="1051"/>
                  </a:cubicBezTo>
                  <a:cubicBezTo>
                    <a:pt x="1484" y="1074"/>
                    <a:pt x="1462" y="1096"/>
                    <a:pt x="1416" y="1119"/>
                  </a:cubicBezTo>
                  <a:cubicBezTo>
                    <a:pt x="1325" y="1165"/>
                    <a:pt x="1256" y="1211"/>
                    <a:pt x="1165" y="1256"/>
                  </a:cubicBezTo>
                  <a:cubicBezTo>
                    <a:pt x="1005" y="1347"/>
                    <a:pt x="845" y="1416"/>
                    <a:pt x="663" y="1462"/>
                  </a:cubicBezTo>
                  <a:cubicBezTo>
                    <a:pt x="617" y="1484"/>
                    <a:pt x="549" y="1484"/>
                    <a:pt x="480" y="1484"/>
                  </a:cubicBezTo>
                  <a:cubicBezTo>
                    <a:pt x="457" y="1484"/>
                    <a:pt x="412" y="1484"/>
                    <a:pt x="366" y="1462"/>
                  </a:cubicBezTo>
                  <a:cubicBezTo>
                    <a:pt x="343" y="1462"/>
                    <a:pt x="343" y="1462"/>
                    <a:pt x="320" y="1439"/>
                  </a:cubicBezTo>
                  <a:cubicBezTo>
                    <a:pt x="297" y="1439"/>
                    <a:pt x="275" y="1416"/>
                    <a:pt x="252" y="1416"/>
                  </a:cubicBezTo>
                  <a:cubicBezTo>
                    <a:pt x="252" y="1393"/>
                    <a:pt x="229" y="1370"/>
                    <a:pt x="229" y="1347"/>
                  </a:cubicBezTo>
                  <a:cubicBezTo>
                    <a:pt x="229" y="1347"/>
                    <a:pt x="206" y="1325"/>
                    <a:pt x="206" y="1302"/>
                  </a:cubicBezTo>
                  <a:cubicBezTo>
                    <a:pt x="206" y="1279"/>
                    <a:pt x="206" y="1256"/>
                    <a:pt x="206" y="1233"/>
                  </a:cubicBezTo>
                  <a:cubicBezTo>
                    <a:pt x="206" y="1188"/>
                    <a:pt x="206" y="1142"/>
                    <a:pt x="229" y="1096"/>
                  </a:cubicBezTo>
                  <a:cubicBezTo>
                    <a:pt x="252" y="982"/>
                    <a:pt x="320" y="868"/>
                    <a:pt x="366" y="754"/>
                  </a:cubicBezTo>
                  <a:cubicBezTo>
                    <a:pt x="503" y="549"/>
                    <a:pt x="663" y="343"/>
                    <a:pt x="822" y="161"/>
                  </a:cubicBezTo>
                  <a:cubicBezTo>
                    <a:pt x="868" y="115"/>
                    <a:pt x="845" y="69"/>
                    <a:pt x="822" y="24"/>
                  </a:cubicBezTo>
                  <a:cubicBezTo>
                    <a:pt x="800" y="24"/>
                    <a:pt x="777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5"/>
            <p:cNvSpPr/>
            <p:nvPr/>
          </p:nvSpPr>
          <p:spPr>
            <a:xfrm>
              <a:off x="7031500" y="881675"/>
              <a:ext cx="50800" cy="49150"/>
            </a:xfrm>
            <a:custGeom>
              <a:avLst/>
              <a:gdLst/>
              <a:ahLst/>
              <a:cxnLst/>
              <a:rect l="l" t="t" r="r" b="b"/>
              <a:pathLst>
                <a:path w="2032" h="1966" extrusionOk="0">
                  <a:moveTo>
                    <a:pt x="1142" y="1"/>
                  </a:moveTo>
                  <a:cubicBezTo>
                    <a:pt x="1073" y="1"/>
                    <a:pt x="1027" y="1"/>
                    <a:pt x="959" y="23"/>
                  </a:cubicBezTo>
                  <a:cubicBezTo>
                    <a:pt x="845" y="23"/>
                    <a:pt x="754" y="46"/>
                    <a:pt x="662" y="92"/>
                  </a:cubicBezTo>
                  <a:cubicBezTo>
                    <a:pt x="434" y="160"/>
                    <a:pt x="229" y="297"/>
                    <a:pt x="46" y="457"/>
                  </a:cubicBezTo>
                  <a:cubicBezTo>
                    <a:pt x="23" y="480"/>
                    <a:pt x="23" y="480"/>
                    <a:pt x="23" y="526"/>
                  </a:cubicBezTo>
                  <a:cubicBezTo>
                    <a:pt x="0" y="548"/>
                    <a:pt x="23" y="571"/>
                    <a:pt x="23" y="594"/>
                  </a:cubicBezTo>
                  <a:cubicBezTo>
                    <a:pt x="50" y="621"/>
                    <a:pt x="77" y="632"/>
                    <a:pt x="103" y="632"/>
                  </a:cubicBezTo>
                  <a:cubicBezTo>
                    <a:pt x="122" y="632"/>
                    <a:pt x="141" y="626"/>
                    <a:pt x="160" y="617"/>
                  </a:cubicBezTo>
                  <a:cubicBezTo>
                    <a:pt x="274" y="526"/>
                    <a:pt x="388" y="434"/>
                    <a:pt x="502" y="366"/>
                  </a:cubicBezTo>
                  <a:cubicBezTo>
                    <a:pt x="594" y="320"/>
                    <a:pt x="662" y="297"/>
                    <a:pt x="731" y="274"/>
                  </a:cubicBezTo>
                  <a:cubicBezTo>
                    <a:pt x="776" y="252"/>
                    <a:pt x="822" y="229"/>
                    <a:pt x="868" y="229"/>
                  </a:cubicBezTo>
                  <a:cubicBezTo>
                    <a:pt x="913" y="229"/>
                    <a:pt x="936" y="206"/>
                    <a:pt x="982" y="206"/>
                  </a:cubicBezTo>
                  <a:cubicBezTo>
                    <a:pt x="1027" y="206"/>
                    <a:pt x="1096" y="183"/>
                    <a:pt x="1164" y="183"/>
                  </a:cubicBezTo>
                  <a:cubicBezTo>
                    <a:pt x="1233" y="206"/>
                    <a:pt x="1301" y="206"/>
                    <a:pt x="1370" y="229"/>
                  </a:cubicBezTo>
                  <a:cubicBezTo>
                    <a:pt x="1415" y="252"/>
                    <a:pt x="1484" y="274"/>
                    <a:pt x="1530" y="297"/>
                  </a:cubicBezTo>
                  <a:cubicBezTo>
                    <a:pt x="1552" y="320"/>
                    <a:pt x="1598" y="343"/>
                    <a:pt x="1644" y="366"/>
                  </a:cubicBezTo>
                  <a:cubicBezTo>
                    <a:pt x="1667" y="411"/>
                    <a:pt x="1689" y="457"/>
                    <a:pt x="1735" y="503"/>
                  </a:cubicBezTo>
                  <a:cubicBezTo>
                    <a:pt x="1735" y="548"/>
                    <a:pt x="1758" y="594"/>
                    <a:pt x="1781" y="640"/>
                  </a:cubicBezTo>
                  <a:cubicBezTo>
                    <a:pt x="1781" y="685"/>
                    <a:pt x="1803" y="754"/>
                    <a:pt x="1803" y="822"/>
                  </a:cubicBezTo>
                  <a:cubicBezTo>
                    <a:pt x="1803" y="891"/>
                    <a:pt x="1781" y="982"/>
                    <a:pt x="1758" y="1051"/>
                  </a:cubicBezTo>
                  <a:cubicBezTo>
                    <a:pt x="1735" y="1165"/>
                    <a:pt x="1689" y="1256"/>
                    <a:pt x="1621" y="1347"/>
                  </a:cubicBezTo>
                  <a:cubicBezTo>
                    <a:pt x="1552" y="1461"/>
                    <a:pt x="1461" y="1575"/>
                    <a:pt x="1370" y="1690"/>
                  </a:cubicBezTo>
                  <a:cubicBezTo>
                    <a:pt x="1347" y="1712"/>
                    <a:pt x="1301" y="1735"/>
                    <a:pt x="1278" y="1758"/>
                  </a:cubicBezTo>
                  <a:cubicBezTo>
                    <a:pt x="1256" y="1758"/>
                    <a:pt x="1256" y="1781"/>
                    <a:pt x="1256" y="1781"/>
                  </a:cubicBezTo>
                  <a:lnTo>
                    <a:pt x="1233" y="1781"/>
                  </a:lnTo>
                  <a:cubicBezTo>
                    <a:pt x="1187" y="1827"/>
                    <a:pt x="1187" y="1872"/>
                    <a:pt x="1210" y="1918"/>
                  </a:cubicBezTo>
                  <a:cubicBezTo>
                    <a:pt x="1238" y="1946"/>
                    <a:pt x="1275" y="1966"/>
                    <a:pt x="1305" y="1966"/>
                  </a:cubicBezTo>
                  <a:cubicBezTo>
                    <a:pt x="1323" y="1966"/>
                    <a:pt x="1338" y="1958"/>
                    <a:pt x="1347" y="1941"/>
                  </a:cubicBezTo>
                  <a:lnTo>
                    <a:pt x="1370" y="1941"/>
                  </a:lnTo>
                  <a:cubicBezTo>
                    <a:pt x="1370" y="1941"/>
                    <a:pt x="1393" y="1918"/>
                    <a:pt x="1393" y="1918"/>
                  </a:cubicBezTo>
                  <a:cubicBezTo>
                    <a:pt x="1530" y="1804"/>
                    <a:pt x="1644" y="1667"/>
                    <a:pt x="1735" y="1530"/>
                  </a:cubicBezTo>
                  <a:cubicBezTo>
                    <a:pt x="1918" y="1279"/>
                    <a:pt x="2032" y="959"/>
                    <a:pt x="1986" y="640"/>
                  </a:cubicBezTo>
                  <a:cubicBezTo>
                    <a:pt x="1963" y="526"/>
                    <a:pt x="1918" y="411"/>
                    <a:pt x="1826" y="320"/>
                  </a:cubicBezTo>
                  <a:cubicBezTo>
                    <a:pt x="1803" y="274"/>
                    <a:pt x="1758" y="229"/>
                    <a:pt x="1735" y="206"/>
                  </a:cubicBezTo>
                  <a:cubicBezTo>
                    <a:pt x="1689" y="160"/>
                    <a:pt x="1644" y="137"/>
                    <a:pt x="1598" y="115"/>
                  </a:cubicBezTo>
                  <a:cubicBezTo>
                    <a:pt x="1461" y="23"/>
                    <a:pt x="1301" y="1"/>
                    <a:pt x="11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5"/>
            <p:cNvSpPr/>
            <p:nvPr/>
          </p:nvSpPr>
          <p:spPr>
            <a:xfrm>
              <a:off x="7111950" y="978675"/>
              <a:ext cx="48525" cy="49150"/>
            </a:xfrm>
            <a:custGeom>
              <a:avLst/>
              <a:gdLst/>
              <a:ahLst/>
              <a:cxnLst/>
              <a:rect l="l" t="t" r="r" b="b"/>
              <a:pathLst>
                <a:path w="1941" h="1966" extrusionOk="0">
                  <a:moveTo>
                    <a:pt x="1028" y="1"/>
                  </a:moveTo>
                  <a:cubicBezTo>
                    <a:pt x="936" y="1"/>
                    <a:pt x="845" y="24"/>
                    <a:pt x="777" y="46"/>
                  </a:cubicBezTo>
                  <a:cubicBezTo>
                    <a:pt x="685" y="69"/>
                    <a:pt x="594" y="92"/>
                    <a:pt x="503" y="138"/>
                  </a:cubicBezTo>
                  <a:cubicBezTo>
                    <a:pt x="343" y="206"/>
                    <a:pt x="183" y="298"/>
                    <a:pt x="46" y="412"/>
                  </a:cubicBezTo>
                  <a:cubicBezTo>
                    <a:pt x="1" y="435"/>
                    <a:pt x="1" y="503"/>
                    <a:pt x="23" y="549"/>
                  </a:cubicBezTo>
                  <a:cubicBezTo>
                    <a:pt x="37" y="575"/>
                    <a:pt x="66" y="586"/>
                    <a:pt x="97" y="586"/>
                  </a:cubicBezTo>
                  <a:cubicBezTo>
                    <a:pt x="119" y="586"/>
                    <a:pt x="142" y="581"/>
                    <a:pt x="160" y="571"/>
                  </a:cubicBezTo>
                  <a:cubicBezTo>
                    <a:pt x="252" y="503"/>
                    <a:pt x="343" y="435"/>
                    <a:pt x="434" y="389"/>
                  </a:cubicBezTo>
                  <a:cubicBezTo>
                    <a:pt x="548" y="320"/>
                    <a:pt x="685" y="275"/>
                    <a:pt x="822" y="229"/>
                  </a:cubicBezTo>
                  <a:lnTo>
                    <a:pt x="800" y="229"/>
                  </a:lnTo>
                  <a:cubicBezTo>
                    <a:pt x="891" y="206"/>
                    <a:pt x="1005" y="206"/>
                    <a:pt x="1096" y="206"/>
                  </a:cubicBezTo>
                  <a:cubicBezTo>
                    <a:pt x="1165" y="206"/>
                    <a:pt x="1233" y="206"/>
                    <a:pt x="1302" y="229"/>
                  </a:cubicBezTo>
                  <a:cubicBezTo>
                    <a:pt x="1370" y="252"/>
                    <a:pt x="1416" y="275"/>
                    <a:pt x="1461" y="298"/>
                  </a:cubicBezTo>
                  <a:cubicBezTo>
                    <a:pt x="1507" y="320"/>
                    <a:pt x="1553" y="366"/>
                    <a:pt x="1576" y="389"/>
                  </a:cubicBezTo>
                  <a:cubicBezTo>
                    <a:pt x="1621" y="435"/>
                    <a:pt x="1644" y="457"/>
                    <a:pt x="1667" y="503"/>
                  </a:cubicBezTo>
                  <a:cubicBezTo>
                    <a:pt x="1690" y="549"/>
                    <a:pt x="1713" y="594"/>
                    <a:pt x="1713" y="640"/>
                  </a:cubicBezTo>
                  <a:cubicBezTo>
                    <a:pt x="1735" y="708"/>
                    <a:pt x="1735" y="754"/>
                    <a:pt x="1735" y="823"/>
                  </a:cubicBezTo>
                  <a:cubicBezTo>
                    <a:pt x="1735" y="914"/>
                    <a:pt x="1713" y="982"/>
                    <a:pt x="1690" y="1074"/>
                  </a:cubicBezTo>
                  <a:cubicBezTo>
                    <a:pt x="1667" y="1165"/>
                    <a:pt x="1621" y="1279"/>
                    <a:pt x="1576" y="1370"/>
                  </a:cubicBezTo>
                  <a:cubicBezTo>
                    <a:pt x="1484" y="1484"/>
                    <a:pt x="1393" y="1599"/>
                    <a:pt x="1302" y="1690"/>
                  </a:cubicBezTo>
                  <a:lnTo>
                    <a:pt x="1325" y="1690"/>
                  </a:lnTo>
                  <a:cubicBezTo>
                    <a:pt x="1302" y="1690"/>
                    <a:pt x="1302" y="1713"/>
                    <a:pt x="1279" y="1713"/>
                  </a:cubicBezTo>
                  <a:cubicBezTo>
                    <a:pt x="1256" y="1736"/>
                    <a:pt x="1233" y="1736"/>
                    <a:pt x="1233" y="1758"/>
                  </a:cubicBezTo>
                  <a:lnTo>
                    <a:pt x="1210" y="1758"/>
                  </a:lnTo>
                  <a:cubicBezTo>
                    <a:pt x="1210" y="1758"/>
                    <a:pt x="1210" y="1758"/>
                    <a:pt x="1210" y="1781"/>
                  </a:cubicBezTo>
                  <a:lnTo>
                    <a:pt x="1188" y="1781"/>
                  </a:lnTo>
                  <a:cubicBezTo>
                    <a:pt x="1142" y="1827"/>
                    <a:pt x="1142" y="1873"/>
                    <a:pt x="1165" y="1918"/>
                  </a:cubicBezTo>
                  <a:cubicBezTo>
                    <a:pt x="1193" y="1946"/>
                    <a:pt x="1221" y="1966"/>
                    <a:pt x="1249" y="1966"/>
                  </a:cubicBezTo>
                  <a:cubicBezTo>
                    <a:pt x="1267" y="1966"/>
                    <a:pt x="1284" y="1958"/>
                    <a:pt x="1302" y="1941"/>
                  </a:cubicBezTo>
                  <a:lnTo>
                    <a:pt x="1325" y="1941"/>
                  </a:lnTo>
                  <a:cubicBezTo>
                    <a:pt x="1325" y="1918"/>
                    <a:pt x="1325" y="1918"/>
                    <a:pt x="1325" y="1918"/>
                  </a:cubicBezTo>
                  <a:lnTo>
                    <a:pt x="1347" y="1918"/>
                  </a:lnTo>
                  <a:cubicBezTo>
                    <a:pt x="1347" y="1895"/>
                    <a:pt x="1370" y="1895"/>
                    <a:pt x="1393" y="1873"/>
                  </a:cubicBezTo>
                  <a:cubicBezTo>
                    <a:pt x="1393" y="1873"/>
                    <a:pt x="1393" y="1873"/>
                    <a:pt x="1416" y="1850"/>
                  </a:cubicBezTo>
                  <a:cubicBezTo>
                    <a:pt x="1530" y="1736"/>
                    <a:pt x="1644" y="1599"/>
                    <a:pt x="1735" y="1439"/>
                  </a:cubicBezTo>
                  <a:cubicBezTo>
                    <a:pt x="1781" y="1393"/>
                    <a:pt x="1804" y="1325"/>
                    <a:pt x="1827" y="1256"/>
                  </a:cubicBezTo>
                  <a:cubicBezTo>
                    <a:pt x="1872" y="1188"/>
                    <a:pt x="1895" y="1119"/>
                    <a:pt x="1918" y="1028"/>
                  </a:cubicBezTo>
                  <a:cubicBezTo>
                    <a:pt x="1941" y="845"/>
                    <a:pt x="1941" y="640"/>
                    <a:pt x="1872" y="480"/>
                  </a:cubicBezTo>
                  <a:cubicBezTo>
                    <a:pt x="1849" y="412"/>
                    <a:pt x="1804" y="343"/>
                    <a:pt x="1758" y="298"/>
                  </a:cubicBezTo>
                  <a:cubicBezTo>
                    <a:pt x="1713" y="229"/>
                    <a:pt x="1644" y="183"/>
                    <a:pt x="1553" y="138"/>
                  </a:cubicBezTo>
                  <a:cubicBezTo>
                    <a:pt x="1530" y="115"/>
                    <a:pt x="1484" y="92"/>
                    <a:pt x="1439" y="69"/>
                  </a:cubicBezTo>
                  <a:cubicBezTo>
                    <a:pt x="1416" y="46"/>
                    <a:pt x="1370" y="46"/>
                    <a:pt x="1325" y="46"/>
                  </a:cubicBezTo>
                  <a:cubicBezTo>
                    <a:pt x="1256" y="1"/>
                    <a:pt x="1165" y="1"/>
                    <a:pt x="10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5"/>
            <p:cNvSpPr/>
            <p:nvPr/>
          </p:nvSpPr>
          <p:spPr>
            <a:xfrm>
              <a:off x="7081700" y="938175"/>
              <a:ext cx="33125" cy="31650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435" y="0"/>
                  </a:moveTo>
                  <a:cubicBezTo>
                    <a:pt x="412" y="0"/>
                    <a:pt x="389" y="0"/>
                    <a:pt x="389" y="23"/>
                  </a:cubicBezTo>
                  <a:cubicBezTo>
                    <a:pt x="275" y="69"/>
                    <a:pt x="184" y="160"/>
                    <a:pt x="115" y="251"/>
                  </a:cubicBezTo>
                  <a:cubicBezTo>
                    <a:pt x="69" y="320"/>
                    <a:pt x="24" y="411"/>
                    <a:pt x="24" y="502"/>
                  </a:cubicBezTo>
                  <a:cubicBezTo>
                    <a:pt x="1" y="594"/>
                    <a:pt x="1" y="685"/>
                    <a:pt x="24" y="753"/>
                  </a:cubicBezTo>
                  <a:cubicBezTo>
                    <a:pt x="47" y="845"/>
                    <a:pt x="92" y="936"/>
                    <a:pt x="161" y="1005"/>
                  </a:cubicBezTo>
                  <a:cubicBezTo>
                    <a:pt x="275" y="1142"/>
                    <a:pt x="457" y="1233"/>
                    <a:pt x="640" y="1256"/>
                  </a:cubicBezTo>
                  <a:cubicBezTo>
                    <a:pt x="667" y="1262"/>
                    <a:pt x="695" y="1265"/>
                    <a:pt x="725" y="1265"/>
                  </a:cubicBezTo>
                  <a:cubicBezTo>
                    <a:pt x="796" y="1265"/>
                    <a:pt x="872" y="1249"/>
                    <a:pt x="937" y="1233"/>
                  </a:cubicBezTo>
                  <a:cubicBezTo>
                    <a:pt x="1051" y="1187"/>
                    <a:pt x="1165" y="1119"/>
                    <a:pt x="1279" y="1050"/>
                  </a:cubicBezTo>
                  <a:cubicBezTo>
                    <a:pt x="1302" y="1005"/>
                    <a:pt x="1325" y="959"/>
                    <a:pt x="1279" y="913"/>
                  </a:cubicBezTo>
                  <a:cubicBezTo>
                    <a:pt x="1265" y="885"/>
                    <a:pt x="1233" y="866"/>
                    <a:pt x="1206" y="866"/>
                  </a:cubicBezTo>
                  <a:cubicBezTo>
                    <a:pt x="1189" y="866"/>
                    <a:pt x="1174" y="873"/>
                    <a:pt x="1165" y="890"/>
                  </a:cubicBezTo>
                  <a:cubicBezTo>
                    <a:pt x="1119" y="936"/>
                    <a:pt x="1051" y="959"/>
                    <a:pt x="1005" y="982"/>
                  </a:cubicBezTo>
                  <a:cubicBezTo>
                    <a:pt x="960" y="1005"/>
                    <a:pt x="914" y="1027"/>
                    <a:pt x="845" y="1050"/>
                  </a:cubicBezTo>
                  <a:cubicBezTo>
                    <a:pt x="800" y="1050"/>
                    <a:pt x="754" y="1073"/>
                    <a:pt x="708" y="1073"/>
                  </a:cubicBezTo>
                  <a:cubicBezTo>
                    <a:pt x="663" y="1073"/>
                    <a:pt x="617" y="1050"/>
                    <a:pt x="572" y="1050"/>
                  </a:cubicBezTo>
                  <a:cubicBezTo>
                    <a:pt x="526" y="1027"/>
                    <a:pt x="480" y="1005"/>
                    <a:pt x="435" y="982"/>
                  </a:cubicBezTo>
                  <a:cubicBezTo>
                    <a:pt x="412" y="959"/>
                    <a:pt x="366" y="936"/>
                    <a:pt x="343" y="913"/>
                  </a:cubicBezTo>
                  <a:cubicBezTo>
                    <a:pt x="298" y="868"/>
                    <a:pt x="275" y="845"/>
                    <a:pt x="252" y="799"/>
                  </a:cubicBezTo>
                  <a:cubicBezTo>
                    <a:pt x="229" y="776"/>
                    <a:pt x="229" y="731"/>
                    <a:pt x="206" y="685"/>
                  </a:cubicBezTo>
                  <a:cubicBezTo>
                    <a:pt x="206" y="662"/>
                    <a:pt x="206" y="617"/>
                    <a:pt x="206" y="594"/>
                  </a:cubicBezTo>
                  <a:cubicBezTo>
                    <a:pt x="206" y="548"/>
                    <a:pt x="206" y="525"/>
                    <a:pt x="206" y="502"/>
                  </a:cubicBezTo>
                  <a:cubicBezTo>
                    <a:pt x="229" y="457"/>
                    <a:pt x="252" y="434"/>
                    <a:pt x="252" y="388"/>
                  </a:cubicBezTo>
                  <a:cubicBezTo>
                    <a:pt x="275" y="365"/>
                    <a:pt x="298" y="320"/>
                    <a:pt x="343" y="297"/>
                  </a:cubicBezTo>
                  <a:cubicBezTo>
                    <a:pt x="389" y="251"/>
                    <a:pt x="435" y="206"/>
                    <a:pt x="503" y="183"/>
                  </a:cubicBezTo>
                  <a:cubicBezTo>
                    <a:pt x="549" y="137"/>
                    <a:pt x="549" y="69"/>
                    <a:pt x="526" y="46"/>
                  </a:cubicBezTo>
                  <a:cubicBezTo>
                    <a:pt x="503" y="23"/>
                    <a:pt x="480" y="0"/>
                    <a:pt x="4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5"/>
            <p:cNvSpPr/>
            <p:nvPr/>
          </p:nvSpPr>
          <p:spPr>
            <a:xfrm>
              <a:off x="6602375" y="831450"/>
              <a:ext cx="614600" cy="504700"/>
            </a:xfrm>
            <a:custGeom>
              <a:avLst/>
              <a:gdLst/>
              <a:ahLst/>
              <a:cxnLst/>
              <a:rect l="l" t="t" r="r" b="b"/>
              <a:pathLst>
                <a:path w="24584" h="20188" extrusionOk="0">
                  <a:moveTo>
                    <a:pt x="21205" y="1"/>
                  </a:moveTo>
                  <a:cubicBezTo>
                    <a:pt x="20224" y="1"/>
                    <a:pt x="19242" y="366"/>
                    <a:pt x="18375" y="823"/>
                  </a:cubicBezTo>
                  <a:cubicBezTo>
                    <a:pt x="17804" y="1119"/>
                    <a:pt x="17257" y="1462"/>
                    <a:pt x="16754" y="1827"/>
                  </a:cubicBezTo>
                  <a:cubicBezTo>
                    <a:pt x="16458" y="2032"/>
                    <a:pt x="16184" y="2215"/>
                    <a:pt x="15933" y="2420"/>
                  </a:cubicBezTo>
                  <a:cubicBezTo>
                    <a:pt x="15636" y="2649"/>
                    <a:pt x="15339" y="2877"/>
                    <a:pt x="15043" y="3105"/>
                  </a:cubicBezTo>
                  <a:cubicBezTo>
                    <a:pt x="13856" y="4018"/>
                    <a:pt x="12692" y="4977"/>
                    <a:pt x="11573" y="5981"/>
                  </a:cubicBezTo>
                  <a:cubicBezTo>
                    <a:pt x="10455" y="6963"/>
                    <a:pt x="9359" y="8013"/>
                    <a:pt x="8332" y="9085"/>
                  </a:cubicBezTo>
                  <a:cubicBezTo>
                    <a:pt x="7282" y="10158"/>
                    <a:pt x="6300" y="11277"/>
                    <a:pt x="5342" y="12418"/>
                  </a:cubicBezTo>
                  <a:cubicBezTo>
                    <a:pt x="4383" y="13582"/>
                    <a:pt x="3493" y="14769"/>
                    <a:pt x="2626" y="15979"/>
                  </a:cubicBezTo>
                  <a:cubicBezTo>
                    <a:pt x="2192" y="16595"/>
                    <a:pt x="1781" y="17188"/>
                    <a:pt x="1393" y="17827"/>
                  </a:cubicBezTo>
                  <a:cubicBezTo>
                    <a:pt x="1188" y="18124"/>
                    <a:pt x="982" y="18444"/>
                    <a:pt x="800" y="18763"/>
                  </a:cubicBezTo>
                  <a:cubicBezTo>
                    <a:pt x="594" y="19106"/>
                    <a:pt x="389" y="19425"/>
                    <a:pt x="206" y="19768"/>
                  </a:cubicBezTo>
                  <a:cubicBezTo>
                    <a:pt x="138" y="19859"/>
                    <a:pt x="92" y="19950"/>
                    <a:pt x="46" y="20041"/>
                  </a:cubicBezTo>
                  <a:cubicBezTo>
                    <a:pt x="1" y="20087"/>
                    <a:pt x="23" y="20156"/>
                    <a:pt x="69" y="20178"/>
                  </a:cubicBezTo>
                  <a:cubicBezTo>
                    <a:pt x="87" y="20185"/>
                    <a:pt x="104" y="20187"/>
                    <a:pt x="119" y="20187"/>
                  </a:cubicBezTo>
                  <a:cubicBezTo>
                    <a:pt x="160" y="20187"/>
                    <a:pt x="189" y="20166"/>
                    <a:pt x="206" y="20133"/>
                  </a:cubicBezTo>
                  <a:cubicBezTo>
                    <a:pt x="366" y="19836"/>
                    <a:pt x="548" y="19539"/>
                    <a:pt x="731" y="19243"/>
                  </a:cubicBezTo>
                  <a:cubicBezTo>
                    <a:pt x="914" y="18946"/>
                    <a:pt x="1096" y="18649"/>
                    <a:pt x="1279" y="18352"/>
                  </a:cubicBezTo>
                  <a:cubicBezTo>
                    <a:pt x="1644" y="17782"/>
                    <a:pt x="2009" y="17211"/>
                    <a:pt x="2397" y="16641"/>
                  </a:cubicBezTo>
                  <a:lnTo>
                    <a:pt x="2397" y="16663"/>
                  </a:lnTo>
                  <a:cubicBezTo>
                    <a:pt x="4064" y="14198"/>
                    <a:pt x="5958" y="11870"/>
                    <a:pt x="8012" y="9702"/>
                  </a:cubicBezTo>
                  <a:cubicBezTo>
                    <a:pt x="9359" y="8264"/>
                    <a:pt x="10797" y="6917"/>
                    <a:pt x="12281" y="5616"/>
                  </a:cubicBezTo>
                  <a:cubicBezTo>
                    <a:pt x="13353" y="4680"/>
                    <a:pt x="14472" y="3790"/>
                    <a:pt x="15613" y="2923"/>
                  </a:cubicBezTo>
                  <a:cubicBezTo>
                    <a:pt x="16595" y="2146"/>
                    <a:pt x="17622" y="1416"/>
                    <a:pt x="18740" y="845"/>
                  </a:cubicBezTo>
                  <a:lnTo>
                    <a:pt x="18763" y="845"/>
                  </a:lnTo>
                  <a:cubicBezTo>
                    <a:pt x="19288" y="594"/>
                    <a:pt x="19859" y="389"/>
                    <a:pt x="20429" y="275"/>
                  </a:cubicBezTo>
                  <a:cubicBezTo>
                    <a:pt x="20680" y="231"/>
                    <a:pt x="20921" y="205"/>
                    <a:pt x="21165" y="205"/>
                  </a:cubicBezTo>
                  <a:cubicBezTo>
                    <a:pt x="21299" y="205"/>
                    <a:pt x="21433" y="213"/>
                    <a:pt x="21571" y="229"/>
                  </a:cubicBezTo>
                  <a:lnTo>
                    <a:pt x="21548" y="229"/>
                  </a:lnTo>
                  <a:cubicBezTo>
                    <a:pt x="21844" y="252"/>
                    <a:pt x="22164" y="320"/>
                    <a:pt x="22461" y="412"/>
                  </a:cubicBezTo>
                  <a:cubicBezTo>
                    <a:pt x="22780" y="526"/>
                    <a:pt x="23077" y="686"/>
                    <a:pt x="23351" y="891"/>
                  </a:cubicBezTo>
                  <a:cubicBezTo>
                    <a:pt x="23351" y="888"/>
                    <a:pt x="23351" y="886"/>
                    <a:pt x="23350" y="884"/>
                  </a:cubicBezTo>
                  <a:lnTo>
                    <a:pt x="23350" y="884"/>
                  </a:lnTo>
                  <a:cubicBezTo>
                    <a:pt x="23729" y="1154"/>
                    <a:pt x="24065" y="1468"/>
                    <a:pt x="24378" y="1804"/>
                  </a:cubicBezTo>
                  <a:cubicBezTo>
                    <a:pt x="24401" y="1850"/>
                    <a:pt x="24424" y="1873"/>
                    <a:pt x="24447" y="1895"/>
                  </a:cubicBezTo>
                  <a:cubicBezTo>
                    <a:pt x="24469" y="1918"/>
                    <a:pt x="24469" y="1941"/>
                    <a:pt x="24515" y="1941"/>
                  </a:cubicBezTo>
                  <a:cubicBezTo>
                    <a:pt x="24538" y="1941"/>
                    <a:pt x="24561" y="1941"/>
                    <a:pt x="24584" y="1918"/>
                  </a:cubicBezTo>
                  <a:cubicBezTo>
                    <a:pt x="24515" y="1827"/>
                    <a:pt x="24447" y="1713"/>
                    <a:pt x="24378" y="1599"/>
                  </a:cubicBezTo>
                  <a:cubicBezTo>
                    <a:pt x="24287" y="1485"/>
                    <a:pt x="24195" y="1370"/>
                    <a:pt x="24104" y="1256"/>
                  </a:cubicBezTo>
                  <a:cubicBezTo>
                    <a:pt x="24036" y="1188"/>
                    <a:pt x="23967" y="1119"/>
                    <a:pt x="23876" y="1051"/>
                  </a:cubicBezTo>
                  <a:cubicBezTo>
                    <a:pt x="23648" y="845"/>
                    <a:pt x="23397" y="663"/>
                    <a:pt x="23146" y="526"/>
                  </a:cubicBezTo>
                  <a:cubicBezTo>
                    <a:pt x="22666" y="252"/>
                    <a:pt x="22141" y="69"/>
                    <a:pt x="21593" y="24"/>
                  </a:cubicBezTo>
                  <a:cubicBezTo>
                    <a:pt x="21456" y="24"/>
                    <a:pt x="21342" y="1"/>
                    <a:pt x="212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5"/>
            <p:cNvSpPr/>
            <p:nvPr/>
          </p:nvSpPr>
          <p:spPr>
            <a:xfrm>
              <a:off x="7211825" y="876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5"/>
            <p:cNvSpPr/>
            <p:nvPr/>
          </p:nvSpPr>
          <p:spPr>
            <a:xfrm>
              <a:off x="7070875" y="85257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cubicBezTo>
                    <a:pt x="23" y="0"/>
                    <a:pt x="23" y="0"/>
                    <a:pt x="0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5"/>
            <p:cNvSpPr/>
            <p:nvPr/>
          </p:nvSpPr>
          <p:spPr>
            <a:xfrm>
              <a:off x="7070875" y="852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5"/>
            <p:cNvSpPr/>
            <p:nvPr/>
          </p:nvSpPr>
          <p:spPr>
            <a:xfrm>
              <a:off x="7186125" y="853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5"/>
            <p:cNvSpPr/>
            <p:nvPr/>
          </p:nvSpPr>
          <p:spPr>
            <a:xfrm>
              <a:off x="6627475" y="855425"/>
              <a:ext cx="602625" cy="509750"/>
            </a:xfrm>
            <a:custGeom>
              <a:avLst/>
              <a:gdLst/>
              <a:ahLst/>
              <a:cxnLst/>
              <a:rect l="l" t="t" r="r" b="b"/>
              <a:pathLst>
                <a:path w="24105" h="20390" extrusionOk="0">
                  <a:moveTo>
                    <a:pt x="22735" y="1"/>
                  </a:moveTo>
                  <a:cubicBezTo>
                    <a:pt x="22735" y="23"/>
                    <a:pt x="22758" y="46"/>
                    <a:pt x="22781" y="69"/>
                  </a:cubicBezTo>
                  <a:cubicBezTo>
                    <a:pt x="22803" y="92"/>
                    <a:pt x="22803" y="115"/>
                    <a:pt x="22826" y="160"/>
                  </a:cubicBezTo>
                  <a:cubicBezTo>
                    <a:pt x="23123" y="526"/>
                    <a:pt x="23374" y="914"/>
                    <a:pt x="23557" y="1347"/>
                  </a:cubicBezTo>
                  <a:cubicBezTo>
                    <a:pt x="23694" y="1667"/>
                    <a:pt x="23785" y="1986"/>
                    <a:pt x="23831" y="2306"/>
                  </a:cubicBezTo>
                  <a:cubicBezTo>
                    <a:pt x="23876" y="2625"/>
                    <a:pt x="23876" y="2922"/>
                    <a:pt x="23853" y="3242"/>
                  </a:cubicBezTo>
                  <a:cubicBezTo>
                    <a:pt x="23853" y="3219"/>
                    <a:pt x="23853" y="3219"/>
                    <a:pt x="23853" y="3219"/>
                  </a:cubicBezTo>
                  <a:cubicBezTo>
                    <a:pt x="23808" y="3607"/>
                    <a:pt x="23694" y="3972"/>
                    <a:pt x="23557" y="4315"/>
                  </a:cubicBezTo>
                  <a:cubicBezTo>
                    <a:pt x="23557" y="4315"/>
                    <a:pt x="23557" y="4315"/>
                    <a:pt x="23557" y="4337"/>
                  </a:cubicBezTo>
                  <a:cubicBezTo>
                    <a:pt x="23328" y="4885"/>
                    <a:pt x="23032" y="5387"/>
                    <a:pt x="22666" y="5844"/>
                  </a:cubicBezTo>
                  <a:cubicBezTo>
                    <a:pt x="22666" y="5844"/>
                    <a:pt x="22666" y="5844"/>
                    <a:pt x="22666" y="5867"/>
                  </a:cubicBezTo>
                  <a:cubicBezTo>
                    <a:pt x="21913" y="6848"/>
                    <a:pt x="20955" y="7693"/>
                    <a:pt x="20019" y="8537"/>
                  </a:cubicBezTo>
                  <a:cubicBezTo>
                    <a:pt x="18946" y="9473"/>
                    <a:pt x="17850" y="10386"/>
                    <a:pt x="16709" y="11253"/>
                  </a:cubicBezTo>
                  <a:cubicBezTo>
                    <a:pt x="15157" y="12463"/>
                    <a:pt x="13536" y="13582"/>
                    <a:pt x="11870" y="14632"/>
                  </a:cubicBezTo>
                  <a:cubicBezTo>
                    <a:pt x="9337" y="16207"/>
                    <a:pt x="6666" y="17599"/>
                    <a:pt x="3927" y="18740"/>
                  </a:cubicBezTo>
                  <a:lnTo>
                    <a:pt x="3950" y="18740"/>
                  </a:lnTo>
                  <a:cubicBezTo>
                    <a:pt x="3311" y="19014"/>
                    <a:pt x="2672" y="19265"/>
                    <a:pt x="2032" y="19493"/>
                  </a:cubicBezTo>
                  <a:cubicBezTo>
                    <a:pt x="1713" y="19630"/>
                    <a:pt x="1393" y="19744"/>
                    <a:pt x="1051" y="19859"/>
                  </a:cubicBezTo>
                  <a:cubicBezTo>
                    <a:pt x="731" y="19973"/>
                    <a:pt x="412" y="20087"/>
                    <a:pt x="92" y="20201"/>
                  </a:cubicBezTo>
                  <a:cubicBezTo>
                    <a:pt x="47" y="20224"/>
                    <a:pt x="1" y="20269"/>
                    <a:pt x="24" y="20315"/>
                  </a:cubicBezTo>
                  <a:cubicBezTo>
                    <a:pt x="24" y="20352"/>
                    <a:pt x="69" y="20390"/>
                    <a:pt x="111" y="20390"/>
                  </a:cubicBezTo>
                  <a:cubicBezTo>
                    <a:pt x="120" y="20390"/>
                    <a:pt x="130" y="20388"/>
                    <a:pt x="138" y="20384"/>
                  </a:cubicBezTo>
                  <a:cubicBezTo>
                    <a:pt x="252" y="20361"/>
                    <a:pt x="343" y="20315"/>
                    <a:pt x="457" y="20292"/>
                  </a:cubicBezTo>
                  <a:cubicBezTo>
                    <a:pt x="823" y="20155"/>
                    <a:pt x="1188" y="20018"/>
                    <a:pt x="1553" y="19904"/>
                  </a:cubicBezTo>
                  <a:cubicBezTo>
                    <a:pt x="1895" y="19767"/>
                    <a:pt x="2238" y="19630"/>
                    <a:pt x="2603" y="19493"/>
                  </a:cubicBezTo>
                  <a:cubicBezTo>
                    <a:pt x="3288" y="19219"/>
                    <a:pt x="3973" y="18946"/>
                    <a:pt x="4634" y="18649"/>
                  </a:cubicBezTo>
                  <a:cubicBezTo>
                    <a:pt x="6004" y="18055"/>
                    <a:pt x="7351" y="17393"/>
                    <a:pt x="8675" y="16709"/>
                  </a:cubicBezTo>
                  <a:cubicBezTo>
                    <a:pt x="9976" y="16001"/>
                    <a:pt x="11277" y="15248"/>
                    <a:pt x="12532" y="14449"/>
                  </a:cubicBezTo>
                  <a:cubicBezTo>
                    <a:pt x="13787" y="13627"/>
                    <a:pt x="15020" y="12760"/>
                    <a:pt x="16230" y="11870"/>
                  </a:cubicBezTo>
                  <a:cubicBezTo>
                    <a:pt x="17417" y="10957"/>
                    <a:pt x="18581" y="10021"/>
                    <a:pt x="19722" y="9039"/>
                  </a:cubicBezTo>
                  <a:cubicBezTo>
                    <a:pt x="19996" y="8811"/>
                    <a:pt x="20293" y="8560"/>
                    <a:pt x="20567" y="8309"/>
                  </a:cubicBezTo>
                  <a:cubicBezTo>
                    <a:pt x="20818" y="8081"/>
                    <a:pt x="21069" y="7852"/>
                    <a:pt x="21320" y="7624"/>
                  </a:cubicBezTo>
                  <a:cubicBezTo>
                    <a:pt x="21776" y="7191"/>
                    <a:pt x="22210" y="6734"/>
                    <a:pt x="22621" y="6232"/>
                  </a:cubicBezTo>
                  <a:cubicBezTo>
                    <a:pt x="23237" y="5456"/>
                    <a:pt x="23785" y="4588"/>
                    <a:pt x="23990" y="3607"/>
                  </a:cubicBezTo>
                  <a:cubicBezTo>
                    <a:pt x="24013" y="3493"/>
                    <a:pt x="24013" y="3356"/>
                    <a:pt x="24036" y="3242"/>
                  </a:cubicBezTo>
                  <a:cubicBezTo>
                    <a:pt x="24104" y="2694"/>
                    <a:pt x="24036" y="2146"/>
                    <a:pt x="23853" y="1621"/>
                  </a:cubicBezTo>
                  <a:cubicBezTo>
                    <a:pt x="23762" y="1324"/>
                    <a:pt x="23648" y="1051"/>
                    <a:pt x="23488" y="777"/>
                  </a:cubicBezTo>
                  <a:cubicBezTo>
                    <a:pt x="23374" y="640"/>
                    <a:pt x="23283" y="526"/>
                    <a:pt x="23191" y="389"/>
                  </a:cubicBezTo>
                  <a:cubicBezTo>
                    <a:pt x="23123" y="320"/>
                    <a:pt x="23032" y="274"/>
                    <a:pt x="22963" y="183"/>
                  </a:cubicBezTo>
                  <a:cubicBezTo>
                    <a:pt x="22895" y="138"/>
                    <a:pt x="22826" y="69"/>
                    <a:pt x="227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5"/>
            <p:cNvSpPr/>
            <p:nvPr/>
          </p:nvSpPr>
          <p:spPr>
            <a:xfrm>
              <a:off x="7198125" y="859425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23" y="0"/>
                  </a:moveTo>
                  <a:cubicBezTo>
                    <a:pt x="23" y="0"/>
                    <a:pt x="0" y="0"/>
                    <a:pt x="0" y="0"/>
                  </a:cubicBezTo>
                  <a:cubicBezTo>
                    <a:pt x="0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5"/>
            <p:cNvSpPr/>
            <p:nvPr/>
          </p:nvSpPr>
          <p:spPr>
            <a:xfrm>
              <a:off x="7198700" y="859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5"/>
            <p:cNvSpPr/>
            <p:nvPr/>
          </p:nvSpPr>
          <p:spPr>
            <a:xfrm>
              <a:off x="7216375" y="963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5"/>
            <p:cNvSpPr/>
            <p:nvPr/>
          </p:nvSpPr>
          <p:spPr>
            <a:xfrm>
              <a:off x="7194125" y="1001500"/>
              <a:ext cx="600" cy="2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1"/>
                  </a:moveTo>
                  <a:cubicBezTo>
                    <a:pt x="0" y="1"/>
                    <a:pt x="0" y="1"/>
                    <a:pt x="23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5"/>
            <p:cNvSpPr/>
            <p:nvPr/>
          </p:nvSpPr>
          <p:spPr>
            <a:xfrm>
              <a:off x="7045200" y="1136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5"/>
            <p:cNvSpPr/>
            <p:nvPr/>
          </p:nvSpPr>
          <p:spPr>
            <a:xfrm>
              <a:off x="7216375" y="889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5"/>
            <p:cNvSpPr/>
            <p:nvPr/>
          </p:nvSpPr>
          <p:spPr>
            <a:xfrm>
              <a:off x="7223800" y="936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5"/>
            <p:cNvSpPr/>
            <p:nvPr/>
          </p:nvSpPr>
          <p:spPr>
            <a:xfrm>
              <a:off x="7216375" y="963275"/>
              <a:ext cx="25" cy="600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23"/>
                  </a:moveTo>
                  <a:cubicBezTo>
                    <a:pt x="1" y="23"/>
                    <a:pt x="1" y="23"/>
                    <a:pt x="1" y="23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3"/>
                    <a:pt x="1" y="23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5"/>
            <p:cNvSpPr/>
            <p:nvPr/>
          </p:nvSpPr>
          <p:spPr>
            <a:xfrm>
              <a:off x="7045200" y="1136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5"/>
            <p:cNvSpPr/>
            <p:nvPr/>
          </p:nvSpPr>
          <p:spPr>
            <a:xfrm>
              <a:off x="7197550" y="859425"/>
              <a:ext cx="13725" cy="14725"/>
            </a:xfrm>
            <a:custGeom>
              <a:avLst/>
              <a:gdLst/>
              <a:ahLst/>
              <a:cxnLst/>
              <a:rect l="l" t="t" r="r" b="b"/>
              <a:pathLst>
                <a:path w="549" h="589" extrusionOk="0">
                  <a:moveTo>
                    <a:pt x="69" y="0"/>
                  </a:moveTo>
                  <a:cubicBezTo>
                    <a:pt x="46" y="0"/>
                    <a:pt x="46" y="0"/>
                    <a:pt x="23" y="23"/>
                  </a:cubicBezTo>
                  <a:cubicBezTo>
                    <a:pt x="0" y="23"/>
                    <a:pt x="0" y="69"/>
                    <a:pt x="23" y="92"/>
                  </a:cubicBezTo>
                  <a:cubicBezTo>
                    <a:pt x="183" y="251"/>
                    <a:pt x="320" y="388"/>
                    <a:pt x="457" y="571"/>
                  </a:cubicBezTo>
                  <a:cubicBezTo>
                    <a:pt x="468" y="582"/>
                    <a:pt x="480" y="588"/>
                    <a:pt x="491" y="588"/>
                  </a:cubicBezTo>
                  <a:cubicBezTo>
                    <a:pt x="503" y="588"/>
                    <a:pt x="514" y="582"/>
                    <a:pt x="525" y="571"/>
                  </a:cubicBezTo>
                  <a:cubicBezTo>
                    <a:pt x="548" y="548"/>
                    <a:pt x="548" y="525"/>
                    <a:pt x="525" y="503"/>
                  </a:cubicBezTo>
                  <a:cubicBezTo>
                    <a:pt x="388" y="343"/>
                    <a:pt x="252" y="183"/>
                    <a:pt x="92" y="23"/>
                  </a:cubicBezTo>
                  <a:cubicBezTo>
                    <a:pt x="92" y="23"/>
                    <a:pt x="69" y="0"/>
                    <a:pt x="69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5"/>
            <p:cNvSpPr/>
            <p:nvPr/>
          </p:nvSpPr>
          <p:spPr>
            <a:xfrm>
              <a:off x="7198125" y="860000"/>
              <a:ext cx="16575" cy="18850"/>
            </a:xfrm>
            <a:custGeom>
              <a:avLst/>
              <a:gdLst/>
              <a:ahLst/>
              <a:cxnLst/>
              <a:rect l="l" t="t" r="r" b="b"/>
              <a:pathLst>
                <a:path w="663" h="754" extrusionOk="0">
                  <a:moveTo>
                    <a:pt x="69" y="0"/>
                  </a:moveTo>
                  <a:cubicBezTo>
                    <a:pt x="46" y="0"/>
                    <a:pt x="46" y="23"/>
                    <a:pt x="23" y="23"/>
                  </a:cubicBezTo>
                  <a:cubicBezTo>
                    <a:pt x="0" y="46"/>
                    <a:pt x="0" y="69"/>
                    <a:pt x="23" y="91"/>
                  </a:cubicBezTo>
                  <a:cubicBezTo>
                    <a:pt x="206" y="297"/>
                    <a:pt x="411" y="502"/>
                    <a:pt x="571" y="731"/>
                  </a:cubicBezTo>
                  <a:cubicBezTo>
                    <a:pt x="594" y="753"/>
                    <a:pt x="617" y="753"/>
                    <a:pt x="639" y="753"/>
                  </a:cubicBezTo>
                  <a:cubicBezTo>
                    <a:pt x="662" y="731"/>
                    <a:pt x="662" y="685"/>
                    <a:pt x="639" y="685"/>
                  </a:cubicBezTo>
                  <a:cubicBezTo>
                    <a:pt x="480" y="457"/>
                    <a:pt x="274" y="251"/>
                    <a:pt x="92" y="23"/>
                  </a:cubicBezTo>
                  <a:cubicBezTo>
                    <a:pt x="92" y="23"/>
                    <a:pt x="69" y="0"/>
                    <a:pt x="69" y="0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5"/>
            <p:cNvSpPr/>
            <p:nvPr/>
          </p:nvSpPr>
          <p:spPr>
            <a:xfrm>
              <a:off x="7198700" y="861125"/>
              <a:ext cx="16000" cy="18150"/>
            </a:xfrm>
            <a:custGeom>
              <a:avLst/>
              <a:gdLst/>
              <a:ahLst/>
              <a:cxnLst/>
              <a:rect l="l" t="t" r="r" b="b"/>
              <a:pathLst>
                <a:path w="640" h="726" extrusionOk="0">
                  <a:moveTo>
                    <a:pt x="23" y="1"/>
                  </a:moveTo>
                  <a:cubicBezTo>
                    <a:pt x="0" y="24"/>
                    <a:pt x="0" y="46"/>
                    <a:pt x="23" y="69"/>
                  </a:cubicBezTo>
                  <a:cubicBezTo>
                    <a:pt x="183" y="298"/>
                    <a:pt x="388" y="480"/>
                    <a:pt x="548" y="708"/>
                  </a:cubicBezTo>
                  <a:cubicBezTo>
                    <a:pt x="548" y="720"/>
                    <a:pt x="559" y="726"/>
                    <a:pt x="574" y="726"/>
                  </a:cubicBezTo>
                  <a:cubicBezTo>
                    <a:pt x="588" y="726"/>
                    <a:pt x="605" y="720"/>
                    <a:pt x="616" y="708"/>
                  </a:cubicBezTo>
                  <a:cubicBezTo>
                    <a:pt x="639" y="686"/>
                    <a:pt x="639" y="663"/>
                    <a:pt x="616" y="640"/>
                  </a:cubicBezTo>
                  <a:cubicBezTo>
                    <a:pt x="457" y="412"/>
                    <a:pt x="251" y="229"/>
                    <a:pt x="91" y="24"/>
                  </a:cubicBezTo>
                  <a:cubicBezTo>
                    <a:pt x="69" y="1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5"/>
            <p:cNvSpPr/>
            <p:nvPr/>
          </p:nvSpPr>
          <p:spPr>
            <a:xfrm>
              <a:off x="7199250" y="861125"/>
              <a:ext cx="12600" cy="14875"/>
            </a:xfrm>
            <a:custGeom>
              <a:avLst/>
              <a:gdLst/>
              <a:ahLst/>
              <a:cxnLst/>
              <a:rect l="l" t="t" r="r" b="b"/>
              <a:pathLst>
                <a:path w="504" h="595" extrusionOk="0">
                  <a:moveTo>
                    <a:pt x="24" y="1"/>
                  </a:moveTo>
                  <a:cubicBezTo>
                    <a:pt x="1" y="24"/>
                    <a:pt x="1" y="46"/>
                    <a:pt x="24" y="69"/>
                  </a:cubicBezTo>
                  <a:cubicBezTo>
                    <a:pt x="161" y="252"/>
                    <a:pt x="275" y="412"/>
                    <a:pt x="412" y="571"/>
                  </a:cubicBezTo>
                  <a:cubicBezTo>
                    <a:pt x="435" y="594"/>
                    <a:pt x="457" y="594"/>
                    <a:pt x="480" y="594"/>
                  </a:cubicBezTo>
                  <a:cubicBezTo>
                    <a:pt x="503" y="571"/>
                    <a:pt x="503" y="526"/>
                    <a:pt x="503" y="526"/>
                  </a:cubicBezTo>
                  <a:cubicBezTo>
                    <a:pt x="366" y="343"/>
                    <a:pt x="229" y="183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5"/>
            <p:cNvSpPr/>
            <p:nvPr/>
          </p:nvSpPr>
          <p:spPr>
            <a:xfrm>
              <a:off x="7196975" y="857700"/>
              <a:ext cx="17150" cy="20000"/>
            </a:xfrm>
            <a:custGeom>
              <a:avLst/>
              <a:gdLst/>
              <a:ahLst/>
              <a:cxnLst/>
              <a:rect l="l" t="t" r="r" b="b"/>
              <a:pathLst>
                <a:path w="686" h="800" extrusionOk="0">
                  <a:moveTo>
                    <a:pt x="46" y="1"/>
                  </a:moveTo>
                  <a:cubicBezTo>
                    <a:pt x="46" y="1"/>
                    <a:pt x="23" y="1"/>
                    <a:pt x="23" y="24"/>
                  </a:cubicBezTo>
                  <a:cubicBezTo>
                    <a:pt x="1" y="47"/>
                    <a:pt x="1" y="69"/>
                    <a:pt x="23" y="92"/>
                  </a:cubicBezTo>
                  <a:cubicBezTo>
                    <a:pt x="69" y="115"/>
                    <a:pt x="92" y="138"/>
                    <a:pt x="115" y="161"/>
                  </a:cubicBezTo>
                  <a:cubicBezTo>
                    <a:pt x="160" y="206"/>
                    <a:pt x="206" y="229"/>
                    <a:pt x="229" y="275"/>
                  </a:cubicBezTo>
                  <a:cubicBezTo>
                    <a:pt x="297" y="343"/>
                    <a:pt x="343" y="412"/>
                    <a:pt x="411" y="480"/>
                  </a:cubicBezTo>
                  <a:cubicBezTo>
                    <a:pt x="457" y="549"/>
                    <a:pt x="503" y="617"/>
                    <a:pt x="548" y="686"/>
                  </a:cubicBezTo>
                  <a:cubicBezTo>
                    <a:pt x="548" y="708"/>
                    <a:pt x="571" y="731"/>
                    <a:pt x="594" y="754"/>
                  </a:cubicBezTo>
                  <a:cubicBezTo>
                    <a:pt x="594" y="777"/>
                    <a:pt x="594" y="777"/>
                    <a:pt x="617" y="800"/>
                  </a:cubicBezTo>
                  <a:lnTo>
                    <a:pt x="663" y="800"/>
                  </a:lnTo>
                  <a:cubicBezTo>
                    <a:pt x="685" y="777"/>
                    <a:pt x="685" y="754"/>
                    <a:pt x="685" y="731"/>
                  </a:cubicBezTo>
                  <a:cubicBezTo>
                    <a:pt x="640" y="663"/>
                    <a:pt x="617" y="617"/>
                    <a:pt x="571" y="549"/>
                  </a:cubicBezTo>
                  <a:cubicBezTo>
                    <a:pt x="526" y="480"/>
                    <a:pt x="480" y="412"/>
                    <a:pt x="434" y="343"/>
                  </a:cubicBezTo>
                  <a:cubicBezTo>
                    <a:pt x="320" y="206"/>
                    <a:pt x="206" y="115"/>
                    <a:pt x="92" y="1"/>
                  </a:cubicBezTo>
                  <a:close/>
                </a:path>
              </a:pathLst>
            </a:custGeom>
            <a:solidFill>
              <a:srgbClr val="CE4E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5"/>
            <p:cNvSpPr/>
            <p:nvPr/>
          </p:nvSpPr>
          <p:spPr>
            <a:xfrm>
              <a:off x="7191275" y="853150"/>
              <a:ext cx="22275" cy="23425"/>
            </a:xfrm>
            <a:custGeom>
              <a:avLst/>
              <a:gdLst/>
              <a:ahLst/>
              <a:cxnLst/>
              <a:rect l="l" t="t" r="r" b="b"/>
              <a:pathLst>
                <a:path w="891" h="937" extrusionOk="0">
                  <a:moveTo>
                    <a:pt x="69" y="0"/>
                  </a:moveTo>
                  <a:cubicBezTo>
                    <a:pt x="46" y="0"/>
                    <a:pt x="46" y="0"/>
                    <a:pt x="23" y="23"/>
                  </a:cubicBezTo>
                  <a:cubicBezTo>
                    <a:pt x="0" y="46"/>
                    <a:pt x="23" y="69"/>
                    <a:pt x="46" y="92"/>
                  </a:cubicBezTo>
                  <a:cubicBezTo>
                    <a:pt x="183" y="206"/>
                    <a:pt x="343" y="320"/>
                    <a:pt x="457" y="434"/>
                  </a:cubicBezTo>
                  <a:cubicBezTo>
                    <a:pt x="525" y="502"/>
                    <a:pt x="571" y="548"/>
                    <a:pt x="617" y="617"/>
                  </a:cubicBezTo>
                  <a:cubicBezTo>
                    <a:pt x="685" y="685"/>
                    <a:pt x="731" y="776"/>
                    <a:pt x="776" y="845"/>
                  </a:cubicBezTo>
                  <a:cubicBezTo>
                    <a:pt x="776" y="868"/>
                    <a:pt x="799" y="890"/>
                    <a:pt x="799" y="890"/>
                  </a:cubicBezTo>
                  <a:cubicBezTo>
                    <a:pt x="799" y="913"/>
                    <a:pt x="822" y="913"/>
                    <a:pt x="822" y="936"/>
                  </a:cubicBezTo>
                  <a:lnTo>
                    <a:pt x="868" y="936"/>
                  </a:lnTo>
                  <a:cubicBezTo>
                    <a:pt x="868" y="913"/>
                    <a:pt x="891" y="913"/>
                    <a:pt x="891" y="890"/>
                  </a:cubicBezTo>
                  <a:cubicBezTo>
                    <a:pt x="891" y="890"/>
                    <a:pt x="891" y="868"/>
                    <a:pt x="891" y="868"/>
                  </a:cubicBezTo>
                  <a:cubicBezTo>
                    <a:pt x="845" y="776"/>
                    <a:pt x="799" y="708"/>
                    <a:pt x="754" y="639"/>
                  </a:cubicBezTo>
                  <a:cubicBezTo>
                    <a:pt x="708" y="548"/>
                    <a:pt x="639" y="480"/>
                    <a:pt x="548" y="388"/>
                  </a:cubicBezTo>
                  <a:cubicBezTo>
                    <a:pt x="411" y="251"/>
                    <a:pt x="251" y="137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5"/>
            <p:cNvSpPr/>
            <p:nvPr/>
          </p:nvSpPr>
          <p:spPr>
            <a:xfrm>
              <a:off x="6602375" y="1331900"/>
              <a:ext cx="29700" cy="33375"/>
            </a:xfrm>
            <a:custGeom>
              <a:avLst/>
              <a:gdLst/>
              <a:ahLst/>
              <a:cxnLst/>
              <a:rect l="l" t="t" r="r" b="b"/>
              <a:pathLst>
                <a:path w="1188" h="1335" extrusionOk="0">
                  <a:moveTo>
                    <a:pt x="92" y="1"/>
                  </a:moveTo>
                  <a:cubicBezTo>
                    <a:pt x="23" y="23"/>
                    <a:pt x="1" y="69"/>
                    <a:pt x="23" y="115"/>
                  </a:cubicBezTo>
                  <a:cubicBezTo>
                    <a:pt x="160" y="640"/>
                    <a:pt x="526" y="1119"/>
                    <a:pt x="1028" y="1325"/>
                  </a:cubicBezTo>
                  <a:cubicBezTo>
                    <a:pt x="1043" y="1325"/>
                    <a:pt x="1058" y="1335"/>
                    <a:pt x="1073" y="1335"/>
                  </a:cubicBezTo>
                  <a:cubicBezTo>
                    <a:pt x="1081" y="1335"/>
                    <a:pt x="1089" y="1332"/>
                    <a:pt x="1096" y="1325"/>
                  </a:cubicBezTo>
                  <a:cubicBezTo>
                    <a:pt x="1119" y="1325"/>
                    <a:pt x="1142" y="1302"/>
                    <a:pt x="1165" y="1279"/>
                  </a:cubicBezTo>
                  <a:cubicBezTo>
                    <a:pt x="1188" y="1256"/>
                    <a:pt x="1188" y="1233"/>
                    <a:pt x="1165" y="1210"/>
                  </a:cubicBezTo>
                  <a:cubicBezTo>
                    <a:pt x="1165" y="1188"/>
                    <a:pt x="1142" y="1165"/>
                    <a:pt x="1119" y="1142"/>
                  </a:cubicBezTo>
                  <a:cubicBezTo>
                    <a:pt x="1005" y="1096"/>
                    <a:pt x="914" y="1051"/>
                    <a:pt x="822" y="982"/>
                  </a:cubicBezTo>
                  <a:cubicBezTo>
                    <a:pt x="708" y="891"/>
                    <a:pt x="594" y="800"/>
                    <a:pt x="526" y="685"/>
                  </a:cubicBezTo>
                  <a:cubicBezTo>
                    <a:pt x="434" y="571"/>
                    <a:pt x="343" y="434"/>
                    <a:pt x="275" y="320"/>
                  </a:cubicBezTo>
                  <a:cubicBezTo>
                    <a:pt x="252" y="229"/>
                    <a:pt x="229" y="160"/>
                    <a:pt x="206" y="69"/>
                  </a:cubicBezTo>
                  <a:cubicBezTo>
                    <a:pt x="183" y="23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5"/>
            <p:cNvSpPr/>
            <p:nvPr/>
          </p:nvSpPr>
          <p:spPr>
            <a:xfrm>
              <a:off x="6905950" y="966700"/>
              <a:ext cx="143250" cy="172725"/>
            </a:xfrm>
            <a:custGeom>
              <a:avLst/>
              <a:gdLst/>
              <a:ahLst/>
              <a:cxnLst/>
              <a:rect l="l" t="t" r="r" b="b"/>
              <a:pathLst>
                <a:path w="5730" h="6909" extrusionOk="0">
                  <a:moveTo>
                    <a:pt x="69" y="1"/>
                  </a:moveTo>
                  <a:cubicBezTo>
                    <a:pt x="69" y="23"/>
                    <a:pt x="46" y="23"/>
                    <a:pt x="24" y="46"/>
                  </a:cubicBezTo>
                  <a:cubicBezTo>
                    <a:pt x="1" y="69"/>
                    <a:pt x="1" y="115"/>
                    <a:pt x="24" y="137"/>
                  </a:cubicBezTo>
                  <a:cubicBezTo>
                    <a:pt x="92" y="274"/>
                    <a:pt x="183" y="389"/>
                    <a:pt x="252" y="525"/>
                  </a:cubicBezTo>
                  <a:cubicBezTo>
                    <a:pt x="252" y="525"/>
                    <a:pt x="252" y="525"/>
                    <a:pt x="252" y="548"/>
                  </a:cubicBezTo>
                  <a:lnTo>
                    <a:pt x="275" y="548"/>
                  </a:lnTo>
                  <a:cubicBezTo>
                    <a:pt x="275" y="548"/>
                    <a:pt x="275" y="571"/>
                    <a:pt x="275" y="571"/>
                  </a:cubicBezTo>
                  <a:cubicBezTo>
                    <a:pt x="297" y="571"/>
                    <a:pt x="297" y="594"/>
                    <a:pt x="297" y="594"/>
                  </a:cubicBezTo>
                  <a:cubicBezTo>
                    <a:pt x="297" y="617"/>
                    <a:pt x="320" y="617"/>
                    <a:pt x="320" y="640"/>
                  </a:cubicBezTo>
                  <a:cubicBezTo>
                    <a:pt x="412" y="754"/>
                    <a:pt x="480" y="891"/>
                    <a:pt x="549" y="1005"/>
                  </a:cubicBezTo>
                  <a:cubicBezTo>
                    <a:pt x="571" y="1028"/>
                    <a:pt x="571" y="1050"/>
                    <a:pt x="594" y="1050"/>
                  </a:cubicBezTo>
                  <a:cubicBezTo>
                    <a:pt x="594" y="1073"/>
                    <a:pt x="617" y="1096"/>
                    <a:pt x="640" y="1119"/>
                  </a:cubicBezTo>
                  <a:lnTo>
                    <a:pt x="663" y="1165"/>
                  </a:lnTo>
                  <a:cubicBezTo>
                    <a:pt x="663" y="1165"/>
                    <a:pt x="663" y="1165"/>
                    <a:pt x="663" y="1187"/>
                  </a:cubicBezTo>
                  <a:cubicBezTo>
                    <a:pt x="754" y="1302"/>
                    <a:pt x="845" y="1438"/>
                    <a:pt x="937" y="1575"/>
                  </a:cubicBezTo>
                  <a:cubicBezTo>
                    <a:pt x="959" y="1598"/>
                    <a:pt x="982" y="1644"/>
                    <a:pt x="1005" y="1667"/>
                  </a:cubicBezTo>
                  <a:cubicBezTo>
                    <a:pt x="1005" y="1667"/>
                    <a:pt x="1028" y="1690"/>
                    <a:pt x="1028" y="1712"/>
                  </a:cubicBezTo>
                  <a:cubicBezTo>
                    <a:pt x="1051" y="1735"/>
                    <a:pt x="1074" y="1758"/>
                    <a:pt x="1074" y="1781"/>
                  </a:cubicBezTo>
                  <a:cubicBezTo>
                    <a:pt x="1074" y="1781"/>
                    <a:pt x="1096" y="1804"/>
                    <a:pt x="1096" y="1804"/>
                  </a:cubicBezTo>
                  <a:cubicBezTo>
                    <a:pt x="1598" y="2534"/>
                    <a:pt x="2146" y="3265"/>
                    <a:pt x="2740" y="3949"/>
                  </a:cubicBezTo>
                  <a:lnTo>
                    <a:pt x="2740" y="3972"/>
                  </a:lnTo>
                  <a:cubicBezTo>
                    <a:pt x="3105" y="4383"/>
                    <a:pt x="3470" y="4794"/>
                    <a:pt x="3835" y="5205"/>
                  </a:cubicBezTo>
                  <a:cubicBezTo>
                    <a:pt x="3835" y="5205"/>
                    <a:pt x="3858" y="5227"/>
                    <a:pt x="3858" y="5227"/>
                  </a:cubicBezTo>
                  <a:cubicBezTo>
                    <a:pt x="3972" y="5364"/>
                    <a:pt x="4109" y="5479"/>
                    <a:pt x="4223" y="5616"/>
                  </a:cubicBezTo>
                  <a:cubicBezTo>
                    <a:pt x="4383" y="5775"/>
                    <a:pt x="4543" y="5935"/>
                    <a:pt x="4703" y="6095"/>
                  </a:cubicBezTo>
                  <a:cubicBezTo>
                    <a:pt x="4726" y="6118"/>
                    <a:pt x="4726" y="6118"/>
                    <a:pt x="4726" y="6118"/>
                  </a:cubicBezTo>
                  <a:cubicBezTo>
                    <a:pt x="4748" y="6140"/>
                    <a:pt x="4748" y="6140"/>
                    <a:pt x="4771" y="6163"/>
                  </a:cubicBezTo>
                  <a:cubicBezTo>
                    <a:pt x="4771" y="6163"/>
                    <a:pt x="4771" y="6163"/>
                    <a:pt x="4794" y="6186"/>
                  </a:cubicBezTo>
                  <a:cubicBezTo>
                    <a:pt x="4794" y="6186"/>
                    <a:pt x="4794" y="6186"/>
                    <a:pt x="4817" y="6209"/>
                  </a:cubicBezTo>
                  <a:lnTo>
                    <a:pt x="4840" y="6232"/>
                  </a:lnTo>
                  <a:cubicBezTo>
                    <a:pt x="4931" y="6323"/>
                    <a:pt x="5045" y="6414"/>
                    <a:pt x="5136" y="6506"/>
                  </a:cubicBezTo>
                  <a:cubicBezTo>
                    <a:pt x="5136" y="6506"/>
                    <a:pt x="5136" y="6506"/>
                    <a:pt x="5136" y="6529"/>
                  </a:cubicBezTo>
                  <a:lnTo>
                    <a:pt x="5159" y="6529"/>
                  </a:lnTo>
                  <a:cubicBezTo>
                    <a:pt x="5182" y="6551"/>
                    <a:pt x="5182" y="6551"/>
                    <a:pt x="5205" y="6574"/>
                  </a:cubicBezTo>
                  <a:cubicBezTo>
                    <a:pt x="5205" y="6574"/>
                    <a:pt x="5228" y="6597"/>
                    <a:pt x="5228" y="6597"/>
                  </a:cubicBezTo>
                  <a:cubicBezTo>
                    <a:pt x="5251" y="6620"/>
                    <a:pt x="5251" y="6620"/>
                    <a:pt x="5273" y="6643"/>
                  </a:cubicBezTo>
                  <a:cubicBezTo>
                    <a:pt x="5365" y="6734"/>
                    <a:pt x="5456" y="6802"/>
                    <a:pt x="5547" y="6894"/>
                  </a:cubicBezTo>
                  <a:cubicBezTo>
                    <a:pt x="5566" y="6903"/>
                    <a:pt x="5589" y="6909"/>
                    <a:pt x="5611" y="6909"/>
                  </a:cubicBezTo>
                  <a:cubicBezTo>
                    <a:pt x="5642" y="6909"/>
                    <a:pt x="5671" y="6898"/>
                    <a:pt x="5684" y="6871"/>
                  </a:cubicBezTo>
                  <a:cubicBezTo>
                    <a:pt x="5730" y="6848"/>
                    <a:pt x="5707" y="6780"/>
                    <a:pt x="5684" y="6734"/>
                  </a:cubicBezTo>
                  <a:cubicBezTo>
                    <a:pt x="5593" y="6665"/>
                    <a:pt x="5502" y="6574"/>
                    <a:pt x="5410" y="6483"/>
                  </a:cubicBezTo>
                  <a:cubicBezTo>
                    <a:pt x="5387" y="6483"/>
                    <a:pt x="5387" y="6483"/>
                    <a:pt x="5365" y="6460"/>
                  </a:cubicBezTo>
                  <a:lnTo>
                    <a:pt x="5296" y="6414"/>
                  </a:lnTo>
                  <a:lnTo>
                    <a:pt x="5273" y="6392"/>
                  </a:lnTo>
                  <a:cubicBezTo>
                    <a:pt x="5273" y="6369"/>
                    <a:pt x="5273" y="6369"/>
                    <a:pt x="5251" y="6369"/>
                  </a:cubicBezTo>
                  <a:cubicBezTo>
                    <a:pt x="5159" y="6255"/>
                    <a:pt x="5045" y="6163"/>
                    <a:pt x="4931" y="6049"/>
                  </a:cubicBezTo>
                  <a:cubicBezTo>
                    <a:pt x="4931" y="6049"/>
                    <a:pt x="4908" y="6026"/>
                    <a:pt x="4908" y="6026"/>
                  </a:cubicBezTo>
                  <a:cubicBezTo>
                    <a:pt x="4885" y="6004"/>
                    <a:pt x="4863" y="5981"/>
                    <a:pt x="4840" y="5958"/>
                  </a:cubicBezTo>
                  <a:cubicBezTo>
                    <a:pt x="4680" y="5798"/>
                    <a:pt x="4520" y="5638"/>
                    <a:pt x="4360" y="5479"/>
                  </a:cubicBezTo>
                  <a:cubicBezTo>
                    <a:pt x="4223" y="5342"/>
                    <a:pt x="4109" y="5205"/>
                    <a:pt x="3995" y="5091"/>
                  </a:cubicBezTo>
                  <a:lnTo>
                    <a:pt x="3972" y="5068"/>
                  </a:lnTo>
                  <a:cubicBezTo>
                    <a:pt x="3835" y="4908"/>
                    <a:pt x="3676" y="4748"/>
                    <a:pt x="3539" y="4588"/>
                  </a:cubicBezTo>
                  <a:lnTo>
                    <a:pt x="3539" y="4588"/>
                  </a:lnTo>
                  <a:cubicBezTo>
                    <a:pt x="3539" y="4588"/>
                    <a:pt x="3561" y="4611"/>
                    <a:pt x="3561" y="4611"/>
                  </a:cubicBezTo>
                  <a:cubicBezTo>
                    <a:pt x="3333" y="4360"/>
                    <a:pt x="3105" y="4109"/>
                    <a:pt x="2900" y="3835"/>
                  </a:cubicBezTo>
                  <a:lnTo>
                    <a:pt x="2877" y="3835"/>
                  </a:lnTo>
                  <a:cubicBezTo>
                    <a:pt x="2306" y="3128"/>
                    <a:pt x="1758" y="2397"/>
                    <a:pt x="1233" y="1644"/>
                  </a:cubicBezTo>
                  <a:lnTo>
                    <a:pt x="1210" y="1621"/>
                  </a:lnTo>
                  <a:cubicBezTo>
                    <a:pt x="1188" y="1598"/>
                    <a:pt x="1165" y="1575"/>
                    <a:pt x="1165" y="1553"/>
                  </a:cubicBezTo>
                  <a:cubicBezTo>
                    <a:pt x="1142" y="1530"/>
                    <a:pt x="1119" y="1507"/>
                    <a:pt x="1119" y="1484"/>
                  </a:cubicBezTo>
                  <a:cubicBezTo>
                    <a:pt x="1028" y="1347"/>
                    <a:pt x="914" y="1210"/>
                    <a:pt x="822" y="1073"/>
                  </a:cubicBezTo>
                  <a:cubicBezTo>
                    <a:pt x="822" y="1073"/>
                    <a:pt x="822" y="1073"/>
                    <a:pt x="822" y="1050"/>
                  </a:cubicBezTo>
                  <a:cubicBezTo>
                    <a:pt x="822" y="1050"/>
                    <a:pt x="800" y="1028"/>
                    <a:pt x="800" y="1028"/>
                  </a:cubicBezTo>
                  <a:cubicBezTo>
                    <a:pt x="777" y="1005"/>
                    <a:pt x="777" y="982"/>
                    <a:pt x="754" y="959"/>
                  </a:cubicBezTo>
                  <a:cubicBezTo>
                    <a:pt x="754" y="959"/>
                    <a:pt x="754" y="959"/>
                    <a:pt x="754" y="936"/>
                  </a:cubicBezTo>
                  <a:cubicBezTo>
                    <a:pt x="663" y="799"/>
                    <a:pt x="549" y="640"/>
                    <a:pt x="457" y="503"/>
                  </a:cubicBezTo>
                  <a:cubicBezTo>
                    <a:pt x="457" y="480"/>
                    <a:pt x="457" y="480"/>
                    <a:pt x="457" y="480"/>
                  </a:cubicBezTo>
                  <a:cubicBezTo>
                    <a:pt x="434" y="457"/>
                    <a:pt x="412" y="411"/>
                    <a:pt x="389" y="389"/>
                  </a:cubicBezTo>
                  <a:cubicBezTo>
                    <a:pt x="389" y="366"/>
                    <a:pt x="389" y="366"/>
                    <a:pt x="389" y="366"/>
                  </a:cubicBezTo>
                  <a:cubicBezTo>
                    <a:pt x="320" y="274"/>
                    <a:pt x="252" y="160"/>
                    <a:pt x="183" y="46"/>
                  </a:cubicBezTo>
                  <a:cubicBezTo>
                    <a:pt x="160" y="1"/>
                    <a:pt x="138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5"/>
            <p:cNvSpPr/>
            <p:nvPr/>
          </p:nvSpPr>
          <p:spPr>
            <a:xfrm>
              <a:off x="6872850" y="998075"/>
              <a:ext cx="138700" cy="168650"/>
            </a:xfrm>
            <a:custGeom>
              <a:avLst/>
              <a:gdLst/>
              <a:ahLst/>
              <a:cxnLst/>
              <a:rect l="l" t="t" r="r" b="b"/>
              <a:pathLst>
                <a:path w="5548" h="6746" extrusionOk="0">
                  <a:moveTo>
                    <a:pt x="115" y="1"/>
                  </a:moveTo>
                  <a:cubicBezTo>
                    <a:pt x="92" y="1"/>
                    <a:pt x="69" y="1"/>
                    <a:pt x="46" y="24"/>
                  </a:cubicBezTo>
                  <a:cubicBezTo>
                    <a:pt x="1" y="47"/>
                    <a:pt x="1" y="115"/>
                    <a:pt x="24" y="161"/>
                  </a:cubicBezTo>
                  <a:cubicBezTo>
                    <a:pt x="92" y="275"/>
                    <a:pt x="161" y="366"/>
                    <a:pt x="229" y="480"/>
                  </a:cubicBezTo>
                  <a:cubicBezTo>
                    <a:pt x="252" y="526"/>
                    <a:pt x="275" y="549"/>
                    <a:pt x="298" y="594"/>
                  </a:cubicBezTo>
                  <a:cubicBezTo>
                    <a:pt x="366" y="708"/>
                    <a:pt x="435" y="823"/>
                    <a:pt x="526" y="960"/>
                  </a:cubicBezTo>
                  <a:cubicBezTo>
                    <a:pt x="526" y="960"/>
                    <a:pt x="549" y="982"/>
                    <a:pt x="549" y="1005"/>
                  </a:cubicBezTo>
                  <a:cubicBezTo>
                    <a:pt x="571" y="1051"/>
                    <a:pt x="617" y="1074"/>
                    <a:pt x="640" y="1119"/>
                  </a:cubicBezTo>
                  <a:lnTo>
                    <a:pt x="640" y="1142"/>
                  </a:lnTo>
                  <a:cubicBezTo>
                    <a:pt x="663" y="1142"/>
                    <a:pt x="663" y="1165"/>
                    <a:pt x="663" y="1165"/>
                  </a:cubicBezTo>
                  <a:cubicBezTo>
                    <a:pt x="731" y="1279"/>
                    <a:pt x="823" y="1416"/>
                    <a:pt x="914" y="1530"/>
                  </a:cubicBezTo>
                  <a:cubicBezTo>
                    <a:pt x="914" y="1553"/>
                    <a:pt x="914" y="1553"/>
                    <a:pt x="937" y="1553"/>
                  </a:cubicBezTo>
                  <a:lnTo>
                    <a:pt x="960" y="1599"/>
                  </a:lnTo>
                  <a:cubicBezTo>
                    <a:pt x="960" y="1599"/>
                    <a:pt x="960" y="1599"/>
                    <a:pt x="960" y="1621"/>
                  </a:cubicBezTo>
                  <a:cubicBezTo>
                    <a:pt x="982" y="1644"/>
                    <a:pt x="1005" y="1690"/>
                    <a:pt x="1028" y="1713"/>
                  </a:cubicBezTo>
                  <a:cubicBezTo>
                    <a:pt x="1028" y="1713"/>
                    <a:pt x="1051" y="1713"/>
                    <a:pt x="1051" y="1736"/>
                  </a:cubicBezTo>
                  <a:cubicBezTo>
                    <a:pt x="1051" y="1736"/>
                    <a:pt x="1051" y="1736"/>
                    <a:pt x="1051" y="1758"/>
                  </a:cubicBezTo>
                  <a:lnTo>
                    <a:pt x="1074" y="1758"/>
                  </a:lnTo>
                  <a:cubicBezTo>
                    <a:pt x="1165" y="1895"/>
                    <a:pt x="1256" y="2032"/>
                    <a:pt x="1370" y="2192"/>
                  </a:cubicBezTo>
                  <a:cubicBezTo>
                    <a:pt x="1370" y="2192"/>
                    <a:pt x="1370" y="2215"/>
                    <a:pt x="1393" y="2215"/>
                  </a:cubicBezTo>
                  <a:cubicBezTo>
                    <a:pt x="1393" y="2238"/>
                    <a:pt x="1416" y="2261"/>
                    <a:pt x="1439" y="2283"/>
                  </a:cubicBezTo>
                  <a:cubicBezTo>
                    <a:pt x="1439" y="2283"/>
                    <a:pt x="1439" y="2306"/>
                    <a:pt x="1439" y="2306"/>
                  </a:cubicBezTo>
                  <a:cubicBezTo>
                    <a:pt x="1553" y="2443"/>
                    <a:pt x="1667" y="2603"/>
                    <a:pt x="1804" y="2763"/>
                  </a:cubicBezTo>
                  <a:cubicBezTo>
                    <a:pt x="1873" y="2854"/>
                    <a:pt x="1918" y="2923"/>
                    <a:pt x="1987" y="3014"/>
                  </a:cubicBezTo>
                  <a:cubicBezTo>
                    <a:pt x="2032" y="3059"/>
                    <a:pt x="2055" y="3105"/>
                    <a:pt x="2078" y="3151"/>
                  </a:cubicBezTo>
                  <a:cubicBezTo>
                    <a:pt x="2101" y="3151"/>
                    <a:pt x="2101" y="3151"/>
                    <a:pt x="2101" y="3174"/>
                  </a:cubicBezTo>
                  <a:cubicBezTo>
                    <a:pt x="2146" y="3219"/>
                    <a:pt x="2192" y="3265"/>
                    <a:pt x="2215" y="3311"/>
                  </a:cubicBezTo>
                  <a:cubicBezTo>
                    <a:pt x="2238" y="3311"/>
                    <a:pt x="2238" y="3333"/>
                    <a:pt x="2238" y="3333"/>
                  </a:cubicBezTo>
                  <a:cubicBezTo>
                    <a:pt x="2238" y="3333"/>
                    <a:pt x="2261" y="3356"/>
                    <a:pt x="2261" y="3379"/>
                  </a:cubicBezTo>
                  <a:cubicBezTo>
                    <a:pt x="2283" y="3379"/>
                    <a:pt x="2283" y="3402"/>
                    <a:pt x="2306" y="3425"/>
                  </a:cubicBezTo>
                  <a:cubicBezTo>
                    <a:pt x="2329" y="3448"/>
                    <a:pt x="2352" y="3470"/>
                    <a:pt x="2375" y="3493"/>
                  </a:cubicBezTo>
                  <a:cubicBezTo>
                    <a:pt x="2489" y="3653"/>
                    <a:pt x="2626" y="3813"/>
                    <a:pt x="2740" y="3950"/>
                  </a:cubicBezTo>
                  <a:cubicBezTo>
                    <a:pt x="2900" y="4132"/>
                    <a:pt x="3037" y="4315"/>
                    <a:pt x="3196" y="4497"/>
                  </a:cubicBezTo>
                  <a:lnTo>
                    <a:pt x="3219" y="4497"/>
                  </a:lnTo>
                  <a:cubicBezTo>
                    <a:pt x="3516" y="4840"/>
                    <a:pt x="3835" y="5182"/>
                    <a:pt x="4155" y="5525"/>
                  </a:cubicBezTo>
                  <a:cubicBezTo>
                    <a:pt x="4315" y="5684"/>
                    <a:pt x="4475" y="5844"/>
                    <a:pt x="4612" y="6004"/>
                  </a:cubicBezTo>
                  <a:lnTo>
                    <a:pt x="4634" y="6004"/>
                  </a:lnTo>
                  <a:cubicBezTo>
                    <a:pt x="4657" y="6050"/>
                    <a:pt x="4680" y="6072"/>
                    <a:pt x="4726" y="6095"/>
                  </a:cubicBezTo>
                  <a:cubicBezTo>
                    <a:pt x="4749" y="6118"/>
                    <a:pt x="4749" y="6141"/>
                    <a:pt x="4771" y="6141"/>
                  </a:cubicBezTo>
                  <a:cubicBezTo>
                    <a:pt x="4885" y="6255"/>
                    <a:pt x="4977" y="6346"/>
                    <a:pt x="5091" y="6460"/>
                  </a:cubicBezTo>
                  <a:cubicBezTo>
                    <a:pt x="5114" y="6460"/>
                    <a:pt x="5114" y="6483"/>
                    <a:pt x="5137" y="6483"/>
                  </a:cubicBezTo>
                  <a:cubicBezTo>
                    <a:pt x="5159" y="6506"/>
                    <a:pt x="5182" y="6529"/>
                    <a:pt x="5182" y="6552"/>
                  </a:cubicBezTo>
                  <a:lnTo>
                    <a:pt x="5205" y="6552"/>
                  </a:lnTo>
                  <a:cubicBezTo>
                    <a:pt x="5228" y="6575"/>
                    <a:pt x="5228" y="6575"/>
                    <a:pt x="5251" y="6597"/>
                  </a:cubicBezTo>
                  <a:cubicBezTo>
                    <a:pt x="5251" y="6597"/>
                    <a:pt x="5251" y="6597"/>
                    <a:pt x="5251" y="6620"/>
                  </a:cubicBezTo>
                  <a:lnTo>
                    <a:pt x="5273" y="6620"/>
                  </a:lnTo>
                  <a:cubicBezTo>
                    <a:pt x="5296" y="6643"/>
                    <a:pt x="5296" y="6643"/>
                    <a:pt x="5296" y="6643"/>
                  </a:cubicBezTo>
                  <a:cubicBezTo>
                    <a:pt x="5296" y="6643"/>
                    <a:pt x="5296" y="6643"/>
                    <a:pt x="5319" y="6666"/>
                  </a:cubicBezTo>
                  <a:cubicBezTo>
                    <a:pt x="5342" y="6689"/>
                    <a:pt x="5365" y="6712"/>
                    <a:pt x="5388" y="6712"/>
                  </a:cubicBezTo>
                  <a:cubicBezTo>
                    <a:pt x="5399" y="6734"/>
                    <a:pt x="5422" y="6746"/>
                    <a:pt x="5448" y="6746"/>
                  </a:cubicBezTo>
                  <a:cubicBezTo>
                    <a:pt x="5473" y="6746"/>
                    <a:pt x="5502" y="6734"/>
                    <a:pt x="5525" y="6712"/>
                  </a:cubicBezTo>
                  <a:cubicBezTo>
                    <a:pt x="5547" y="6666"/>
                    <a:pt x="5547" y="6597"/>
                    <a:pt x="5502" y="6575"/>
                  </a:cubicBezTo>
                  <a:cubicBezTo>
                    <a:pt x="5479" y="6552"/>
                    <a:pt x="5479" y="6552"/>
                    <a:pt x="5456" y="6529"/>
                  </a:cubicBezTo>
                  <a:cubicBezTo>
                    <a:pt x="5456" y="6506"/>
                    <a:pt x="5433" y="6506"/>
                    <a:pt x="5433" y="6506"/>
                  </a:cubicBezTo>
                  <a:cubicBezTo>
                    <a:pt x="5433" y="6506"/>
                    <a:pt x="5410" y="6483"/>
                    <a:pt x="5410" y="6483"/>
                  </a:cubicBezTo>
                  <a:lnTo>
                    <a:pt x="5319" y="6392"/>
                  </a:lnTo>
                  <a:cubicBezTo>
                    <a:pt x="5319" y="6392"/>
                    <a:pt x="5296" y="6392"/>
                    <a:pt x="5296" y="6369"/>
                  </a:cubicBezTo>
                  <a:cubicBezTo>
                    <a:pt x="5296" y="6369"/>
                    <a:pt x="5273" y="6369"/>
                    <a:pt x="5273" y="6346"/>
                  </a:cubicBezTo>
                  <a:cubicBezTo>
                    <a:pt x="5159" y="6255"/>
                    <a:pt x="5045" y="6141"/>
                    <a:pt x="4908" y="6027"/>
                  </a:cubicBezTo>
                  <a:cubicBezTo>
                    <a:pt x="4908" y="6004"/>
                    <a:pt x="4908" y="6004"/>
                    <a:pt x="4908" y="6004"/>
                  </a:cubicBezTo>
                  <a:lnTo>
                    <a:pt x="4885" y="6004"/>
                  </a:lnTo>
                  <a:cubicBezTo>
                    <a:pt x="4885" y="6004"/>
                    <a:pt x="4885" y="6004"/>
                    <a:pt x="4885" y="5981"/>
                  </a:cubicBezTo>
                  <a:lnTo>
                    <a:pt x="4749" y="5867"/>
                  </a:lnTo>
                  <a:cubicBezTo>
                    <a:pt x="4589" y="5707"/>
                    <a:pt x="4429" y="5547"/>
                    <a:pt x="4269" y="5388"/>
                  </a:cubicBezTo>
                  <a:cubicBezTo>
                    <a:pt x="4269" y="5388"/>
                    <a:pt x="4269" y="5388"/>
                    <a:pt x="4269" y="5365"/>
                  </a:cubicBezTo>
                  <a:cubicBezTo>
                    <a:pt x="4018" y="5114"/>
                    <a:pt x="3767" y="4840"/>
                    <a:pt x="3516" y="4543"/>
                  </a:cubicBezTo>
                  <a:cubicBezTo>
                    <a:pt x="3447" y="4497"/>
                    <a:pt x="3402" y="4429"/>
                    <a:pt x="3333" y="4361"/>
                  </a:cubicBezTo>
                  <a:cubicBezTo>
                    <a:pt x="3333" y="4361"/>
                    <a:pt x="3333" y="4338"/>
                    <a:pt x="3333" y="4338"/>
                  </a:cubicBezTo>
                  <a:cubicBezTo>
                    <a:pt x="3196" y="4201"/>
                    <a:pt x="3059" y="4041"/>
                    <a:pt x="2945" y="3881"/>
                  </a:cubicBezTo>
                  <a:cubicBezTo>
                    <a:pt x="2808" y="3721"/>
                    <a:pt x="2694" y="3584"/>
                    <a:pt x="2557" y="3425"/>
                  </a:cubicBezTo>
                  <a:cubicBezTo>
                    <a:pt x="2512" y="3379"/>
                    <a:pt x="2466" y="3311"/>
                    <a:pt x="2443" y="3265"/>
                  </a:cubicBezTo>
                  <a:lnTo>
                    <a:pt x="2420" y="3265"/>
                  </a:lnTo>
                  <a:cubicBezTo>
                    <a:pt x="2420" y="3242"/>
                    <a:pt x="2398" y="3242"/>
                    <a:pt x="2398" y="3219"/>
                  </a:cubicBezTo>
                  <a:cubicBezTo>
                    <a:pt x="2352" y="3151"/>
                    <a:pt x="2306" y="3105"/>
                    <a:pt x="2261" y="3059"/>
                  </a:cubicBezTo>
                  <a:cubicBezTo>
                    <a:pt x="2261" y="3037"/>
                    <a:pt x="2261" y="3037"/>
                    <a:pt x="2238" y="3037"/>
                  </a:cubicBezTo>
                  <a:cubicBezTo>
                    <a:pt x="2215" y="2991"/>
                    <a:pt x="2192" y="2968"/>
                    <a:pt x="2169" y="2923"/>
                  </a:cubicBezTo>
                  <a:cubicBezTo>
                    <a:pt x="2101" y="2831"/>
                    <a:pt x="2032" y="2740"/>
                    <a:pt x="1964" y="2649"/>
                  </a:cubicBezTo>
                  <a:cubicBezTo>
                    <a:pt x="1850" y="2489"/>
                    <a:pt x="1713" y="2352"/>
                    <a:pt x="1599" y="2192"/>
                  </a:cubicBezTo>
                  <a:cubicBezTo>
                    <a:pt x="1599" y="2169"/>
                    <a:pt x="1599" y="2169"/>
                    <a:pt x="1576" y="2146"/>
                  </a:cubicBezTo>
                  <a:cubicBezTo>
                    <a:pt x="1576" y="2124"/>
                    <a:pt x="1553" y="2124"/>
                    <a:pt x="1553" y="2101"/>
                  </a:cubicBezTo>
                  <a:cubicBezTo>
                    <a:pt x="1530" y="2078"/>
                    <a:pt x="1530" y="2078"/>
                    <a:pt x="1530" y="2078"/>
                  </a:cubicBezTo>
                  <a:cubicBezTo>
                    <a:pt x="1416" y="1918"/>
                    <a:pt x="1325" y="1781"/>
                    <a:pt x="1211" y="1621"/>
                  </a:cubicBezTo>
                  <a:cubicBezTo>
                    <a:pt x="1211" y="1621"/>
                    <a:pt x="1188" y="1621"/>
                    <a:pt x="1188" y="1599"/>
                  </a:cubicBezTo>
                  <a:cubicBezTo>
                    <a:pt x="1165" y="1576"/>
                    <a:pt x="1165" y="1553"/>
                    <a:pt x="1142" y="1530"/>
                  </a:cubicBezTo>
                  <a:lnTo>
                    <a:pt x="1119" y="1507"/>
                  </a:lnTo>
                  <a:cubicBezTo>
                    <a:pt x="1119" y="1485"/>
                    <a:pt x="1096" y="1485"/>
                    <a:pt x="1096" y="1462"/>
                  </a:cubicBezTo>
                  <a:cubicBezTo>
                    <a:pt x="1005" y="1325"/>
                    <a:pt x="914" y="1188"/>
                    <a:pt x="823" y="1051"/>
                  </a:cubicBezTo>
                  <a:cubicBezTo>
                    <a:pt x="777" y="1005"/>
                    <a:pt x="754" y="960"/>
                    <a:pt x="731" y="891"/>
                  </a:cubicBezTo>
                  <a:cubicBezTo>
                    <a:pt x="708" y="891"/>
                    <a:pt x="686" y="868"/>
                    <a:pt x="686" y="845"/>
                  </a:cubicBezTo>
                  <a:cubicBezTo>
                    <a:pt x="594" y="708"/>
                    <a:pt x="503" y="572"/>
                    <a:pt x="435" y="435"/>
                  </a:cubicBezTo>
                  <a:cubicBezTo>
                    <a:pt x="412" y="412"/>
                    <a:pt x="389" y="389"/>
                    <a:pt x="389" y="389"/>
                  </a:cubicBezTo>
                  <a:cubicBezTo>
                    <a:pt x="389" y="389"/>
                    <a:pt x="389" y="366"/>
                    <a:pt x="389" y="366"/>
                  </a:cubicBezTo>
                  <a:cubicBezTo>
                    <a:pt x="320" y="275"/>
                    <a:pt x="252" y="161"/>
                    <a:pt x="183" y="47"/>
                  </a:cubicBezTo>
                  <a:cubicBezTo>
                    <a:pt x="161" y="24"/>
                    <a:pt x="138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5"/>
            <p:cNvSpPr/>
            <p:nvPr/>
          </p:nvSpPr>
          <p:spPr>
            <a:xfrm>
              <a:off x="7005825" y="890200"/>
              <a:ext cx="31400" cy="26650"/>
            </a:xfrm>
            <a:custGeom>
              <a:avLst/>
              <a:gdLst/>
              <a:ahLst/>
              <a:cxnLst/>
              <a:rect l="l" t="t" r="r" b="b"/>
              <a:pathLst>
                <a:path w="1256" h="1066" extrusionOk="0">
                  <a:moveTo>
                    <a:pt x="413" y="0"/>
                  </a:moveTo>
                  <a:cubicBezTo>
                    <a:pt x="312" y="0"/>
                    <a:pt x="222" y="31"/>
                    <a:pt x="160" y="93"/>
                  </a:cubicBezTo>
                  <a:cubicBezTo>
                    <a:pt x="0" y="276"/>
                    <a:pt x="69" y="595"/>
                    <a:pt x="343" y="846"/>
                  </a:cubicBezTo>
                  <a:cubicBezTo>
                    <a:pt x="495" y="985"/>
                    <a:pt x="682" y="1065"/>
                    <a:pt x="841" y="1065"/>
                  </a:cubicBezTo>
                  <a:cubicBezTo>
                    <a:pt x="943" y="1065"/>
                    <a:pt x="1033" y="1032"/>
                    <a:pt x="1096" y="961"/>
                  </a:cubicBezTo>
                  <a:cubicBezTo>
                    <a:pt x="1256" y="801"/>
                    <a:pt x="1187" y="458"/>
                    <a:pt x="913" y="230"/>
                  </a:cubicBezTo>
                  <a:cubicBezTo>
                    <a:pt x="760" y="77"/>
                    <a:pt x="572" y="0"/>
                    <a:pt x="4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5"/>
            <p:cNvSpPr/>
            <p:nvPr/>
          </p:nvSpPr>
          <p:spPr>
            <a:xfrm>
              <a:off x="7118225" y="1022875"/>
              <a:ext cx="31425" cy="26925"/>
            </a:xfrm>
            <a:custGeom>
              <a:avLst/>
              <a:gdLst/>
              <a:ahLst/>
              <a:cxnLst/>
              <a:rect l="l" t="t" r="r" b="b"/>
              <a:pathLst>
                <a:path w="1257" h="1077" extrusionOk="0">
                  <a:moveTo>
                    <a:pt x="416" y="0"/>
                  </a:moveTo>
                  <a:cubicBezTo>
                    <a:pt x="314" y="0"/>
                    <a:pt x="223" y="33"/>
                    <a:pt x="161" y="105"/>
                  </a:cubicBezTo>
                  <a:cubicBezTo>
                    <a:pt x="1" y="287"/>
                    <a:pt x="69" y="607"/>
                    <a:pt x="343" y="858"/>
                  </a:cubicBezTo>
                  <a:cubicBezTo>
                    <a:pt x="496" y="997"/>
                    <a:pt x="682" y="1076"/>
                    <a:pt x="841" y="1076"/>
                  </a:cubicBezTo>
                  <a:cubicBezTo>
                    <a:pt x="943" y="1076"/>
                    <a:pt x="1034" y="1043"/>
                    <a:pt x="1096" y="972"/>
                  </a:cubicBezTo>
                  <a:cubicBezTo>
                    <a:pt x="1256" y="812"/>
                    <a:pt x="1165" y="470"/>
                    <a:pt x="914" y="219"/>
                  </a:cubicBezTo>
                  <a:cubicBezTo>
                    <a:pt x="761" y="80"/>
                    <a:pt x="574" y="0"/>
                    <a:pt x="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3" name="Google Shape;7443;p25"/>
          <p:cNvSpPr/>
          <p:nvPr/>
        </p:nvSpPr>
        <p:spPr>
          <a:xfrm>
            <a:off x="1274261" y="2676938"/>
            <a:ext cx="155466" cy="175100"/>
          </a:xfrm>
          <a:custGeom>
            <a:avLst/>
            <a:gdLst/>
            <a:ahLst/>
            <a:cxnLst/>
            <a:rect l="l" t="t" r="r" b="b"/>
            <a:pathLst>
              <a:path w="1014" h="1142" extrusionOk="0">
                <a:moveTo>
                  <a:pt x="555" y="0"/>
                </a:moveTo>
                <a:lnTo>
                  <a:pt x="549" y="3"/>
                </a:lnTo>
                <a:cubicBezTo>
                  <a:pt x="486" y="3"/>
                  <a:pt x="439" y="60"/>
                  <a:pt x="439" y="124"/>
                </a:cubicBezTo>
                <a:cubicBezTo>
                  <a:pt x="442" y="221"/>
                  <a:pt x="446" y="318"/>
                  <a:pt x="446" y="415"/>
                </a:cubicBezTo>
                <a:lnTo>
                  <a:pt x="322" y="415"/>
                </a:lnTo>
                <a:cubicBezTo>
                  <a:pt x="245" y="415"/>
                  <a:pt x="171" y="412"/>
                  <a:pt x="94" y="409"/>
                </a:cubicBezTo>
                <a:cubicBezTo>
                  <a:pt x="92" y="408"/>
                  <a:pt x="89" y="408"/>
                  <a:pt x="87" y="408"/>
                </a:cubicBezTo>
                <a:cubicBezTo>
                  <a:pt x="65" y="408"/>
                  <a:pt x="43" y="423"/>
                  <a:pt x="31" y="438"/>
                </a:cubicBezTo>
                <a:cubicBezTo>
                  <a:pt x="10" y="455"/>
                  <a:pt x="1" y="482"/>
                  <a:pt x="4" y="509"/>
                </a:cubicBezTo>
                <a:cubicBezTo>
                  <a:pt x="4" y="532"/>
                  <a:pt x="14" y="556"/>
                  <a:pt x="34" y="576"/>
                </a:cubicBezTo>
                <a:cubicBezTo>
                  <a:pt x="54" y="593"/>
                  <a:pt x="78" y="599"/>
                  <a:pt x="104" y="599"/>
                </a:cubicBezTo>
                <a:cubicBezTo>
                  <a:pt x="174" y="602"/>
                  <a:pt x="248" y="605"/>
                  <a:pt x="322" y="609"/>
                </a:cubicBezTo>
                <a:lnTo>
                  <a:pt x="452" y="609"/>
                </a:lnTo>
                <a:cubicBezTo>
                  <a:pt x="452" y="693"/>
                  <a:pt x="452" y="776"/>
                  <a:pt x="446" y="863"/>
                </a:cubicBezTo>
                <a:cubicBezTo>
                  <a:pt x="442" y="917"/>
                  <a:pt x="435" y="967"/>
                  <a:pt x="432" y="1024"/>
                </a:cubicBezTo>
                <a:cubicBezTo>
                  <a:pt x="432" y="1054"/>
                  <a:pt x="449" y="1087"/>
                  <a:pt x="472" y="1107"/>
                </a:cubicBezTo>
                <a:cubicBezTo>
                  <a:pt x="493" y="1129"/>
                  <a:pt x="522" y="1141"/>
                  <a:pt x="552" y="1141"/>
                </a:cubicBezTo>
                <a:cubicBezTo>
                  <a:pt x="556" y="1141"/>
                  <a:pt x="559" y="1141"/>
                  <a:pt x="563" y="1141"/>
                </a:cubicBezTo>
                <a:cubicBezTo>
                  <a:pt x="596" y="1141"/>
                  <a:pt x="626" y="1124"/>
                  <a:pt x="646" y="1101"/>
                </a:cubicBezTo>
                <a:cubicBezTo>
                  <a:pt x="653" y="1094"/>
                  <a:pt x="660" y="1084"/>
                  <a:pt x="666" y="1074"/>
                </a:cubicBezTo>
                <a:cubicBezTo>
                  <a:pt x="676" y="1054"/>
                  <a:pt x="683" y="1034"/>
                  <a:pt x="680" y="1011"/>
                </a:cubicBezTo>
                <a:cubicBezTo>
                  <a:pt x="686" y="940"/>
                  <a:pt x="690" y="870"/>
                  <a:pt x="690" y="800"/>
                </a:cubicBezTo>
                <a:cubicBezTo>
                  <a:pt x="693" y="739"/>
                  <a:pt x="690" y="679"/>
                  <a:pt x="686" y="619"/>
                </a:cubicBezTo>
                <a:lnTo>
                  <a:pt x="713" y="619"/>
                </a:lnTo>
                <a:cubicBezTo>
                  <a:pt x="726" y="620"/>
                  <a:pt x="739" y="620"/>
                  <a:pt x="751" y="620"/>
                </a:cubicBezTo>
                <a:cubicBezTo>
                  <a:pt x="806" y="620"/>
                  <a:pt x="859" y="615"/>
                  <a:pt x="910" y="613"/>
                </a:cubicBezTo>
                <a:cubicBezTo>
                  <a:pt x="967" y="613"/>
                  <a:pt x="1014" y="559"/>
                  <a:pt x="1011" y="505"/>
                </a:cubicBezTo>
                <a:cubicBezTo>
                  <a:pt x="1007" y="452"/>
                  <a:pt x="964" y="405"/>
                  <a:pt x="910" y="405"/>
                </a:cubicBezTo>
                <a:lnTo>
                  <a:pt x="901" y="405"/>
                </a:lnTo>
                <a:cubicBezTo>
                  <a:pt x="870" y="405"/>
                  <a:pt x="840" y="412"/>
                  <a:pt x="810" y="412"/>
                </a:cubicBezTo>
                <a:cubicBezTo>
                  <a:pt x="776" y="415"/>
                  <a:pt x="740" y="418"/>
                  <a:pt x="706" y="418"/>
                </a:cubicBezTo>
                <a:lnTo>
                  <a:pt x="680" y="418"/>
                </a:lnTo>
                <a:cubicBezTo>
                  <a:pt x="676" y="318"/>
                  <a:pt x="673" y="215"/>
                  <a:pt x="669" y="114"/>
                </a:cubicBezTo>
                <a:cubicBezTo>
                  <a:pt x="669" y="51"/>
                  <a:pt x="612" y="0"/>
                  <a:pt x="5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4" name="Google Shape;7444;p25"/>
          <p:cNvSpPr/>
          <p:nvPr/>
        </p:nvSpPr>
        <p:spPr>
          <a:xfrm>
            <a:off x="7584059" y="2003360"/>
            <a:ext cx="106705" cy="83716"/>
          </a:xfrm>
          <a:custGeom>
            <a:avLst/>
            <a:gdLst/>
            <a:ahLst/>
            <a:cxnLst/>
            <a:rect l="l" t="t" r="r" b="b"/>
            <a:pathLst>
              <a:path w="452" h="446" extrusionOk="0">
                <a:moveTo>
                  <a:pt x="218" y="1"/>
                </a:moveTo>
                <a:cubicBezTo>
                  <a:pt x="98" y="1"/>
                  <a:pt x="0" y="118"/>
                  <a:pt x="7" y="235"/>
                </a:cubicBezTo>
                <a:cubicBezTo>
                  <a:pt x="7" y="292"/>
                  <a:pt x="34" y="345"/>
                  <a:pt x="78" y="385"/>
                </a:cubicBezTo>
                <a:cubicBezTo>
                  <a:pt x="121" y="429"/>
                  <a:pt x="178" y="446"/>
                  <a:pt x="238" y="446"/>
                </a:cubicBezTo>
                <a:cubicBezTo>
                  <a:pt x="358" y="446"/>
                  <a:pt x="452" y="329"/>
                  <a:pt x="448" y="212"/>
                </a:cubicBezTo>
                <a:cubicBezTo>
                  <a:pt x="445" y="155"/>
                  <a:pt x="419" y="101"/>
                  <a:pt x="379" y="61"/>
                </a:cubicBezTo>
                <a:cubicBezTo>
                  <a:pt x="335" y="18"/>
                  <a:pt x="278" y="1"/>
                  <a:pt x="2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5" name="Google Shape;7445;p25"/>
          <p:cNvSpPr/>
          <p:nvPr/>
        </p:nvSpPr>
        <p:spPr>
          <a:xfrm>
            <a:off x="247929" y="1769747"/>
            <a:ext cx="339523" cy="110637"/>
          </a:xfrm>
          <a:custGeom>
            <a:avLst/>
            <a:gdLst/>
            <a:ahLst/>
            <a:cxnLst/>
            <a:rect l="l" t="t" r="r" b="b"/>
            <a:pathLst>
              <a:path w="4232" h="1379" extrusionOk="0">
                <a:moveTo>
                  <a:pt x="2195" y="0"/>
                </a:moveTo>
                <a:cubicBezTo>
                  <a:pt x="2121" y="4"/>
                  <a:pt x="2047" y="31"/>
                  <a:pt x="1987" y="68"/>
                </a:cubicBezTo>
                <a:cubicBezTo>
                  <a:pt x="1924" y="108"/>
                  <a:pt x="1871" y="155"/>
                  <a:pt x="1820" y="208"/>
                </a:cubicBezTo>
                <a:cubicBezTo>
                  <a:pt x="1774" y="258"/>
                  <a:pt x="1737" y="312"/>
                  <a:pt x="1710" y="372"/>
                </a:cubicBezTo>
                <a:cubicBezTo>
                  <a:pt x="1697" y="402"/>
                  <a:pt x="1686" y="432"/>
                  <a:pt x="1677" y="459"/>
                </a:cubicBezTo>
                <a:cubicBezTo>
                  <a:pt x="1650" y="526"/>
                  <a:pt x="1630" y="593"/>
                  <a:pt x="1610" y="659"/>
                </a:cubicBezTo>
                <a:cubicBezTo>
                  <a:pt x="1583" y="763"/>
                  <a:pt x="1556" y="863"/>
                  <a:pt x="1522" y="964"/>
                </a:cubicBezTo>
                <a:cubicBezTo>
                  <a:pt x="1513" y="988"/>
                  <a:pt x="1502" y="1014"/>
                  <a:pt x="1490" y="1038"/>
                </a:cubicBezTo>
                <a:cubicBezTo>
                  <a:pt x="1445" y="1017"/>
                  <a:pt x="1402" y="994"/>
                  <a:pt x="1362" y="964"/>
                </a:cubicBezTo>
                <a:cubicBezTo>
                  <a:pt x="1352" y="957"/>
                  <a:pt x="1342" y="948"/>
                  <a:pt x="1332" y="937"/>
                </a:cubicBezTo>
                <a:cubicBezTo>
                  <a:pt x="1289" y="880"/>
                  <a:pt x="1252" y="820"/>
                  <a:pt x="1221" y="760"/>
                </a:cubicBezTo>
                <a:cubicBezTo>
                  <a:pt x="1201" y="713"/>
                  <a:pt x="1189" y="667"/>
                  <a:pt x="1178" y="619"/>
                </a:cubicBezTo>
                <a:cubicBezTo>
                  <a:pt x="1161" y="566"/>
                  <a:pt x="1148" y="513"/>
                  <a:pt x="1128" y="462"/>
                </a:cubicBezTo>
                <a:cubicBezTo>
                  <a:pt x="1108" y="399"/>
                  <a:pt x="1084" y="338"/>
                  <a:pt x="1055" y="281"/>
                </a:cubicBezTo>
                <a:cubicBezTo>
                  <a:pt x="998" y="168"/>
                  <a:pt x="891" y="85"/>
                  <a:pt x="760" y="68"/>
                </a:cubicBezTo>
                <a:cubicBezTo>
                  <a:pt x="740" y="65"/>
                  <a:pt x="720" y="64"/>
                  <a:pt x="700" y="64"/>
                </a:cubicBezTo>
                <a:cubicBezTo>
                  <a:pt x="639" y="64"/>
                  <a:pt x="577" y="76"/>
                  <a:pt x="519" y="101"/>
                </a:cubicBezTo>
                <a:cubicBezTo>
                  <a:pt x="459" y="125"/>
                  <a:pt x="402" y="151"/>
                  <a:pt x="352" y="191"/>
                </a:cubicBezTo>
                <a:cubicBezTo>
                  <a:pt x="322" y="215"/>
                  <a:pt x="295" y="238"/>
                  <a:pt x="269" y="261"/>
                </a:cubicBezTo>
                <a:cubicBezTo>
                  <a:pt x="238" y="292"/>
                  <a:pt x="218" y="326"/>
                  <a:pt x="195" y="355"/>
                </a:cubicBezTo>
                <a:cubicBezTo>
                  <a:pt x="158" y="412"/>
                  <a:pt x="135" y="479"/>
                  <a:pt x="115" y="542"/>
                </a:cubicBezTo>
                <a:cubicBezTo>
                  <a:pt x="91" y="623"/>
                  <a:pt x="78" y="707"/>
                  <a:pt x="65" y="790"/>
                </a:cubicBezTo>
                <a:cubicBezTo>
                  <a:pt x="45" y="897"/>
                  <a:pt x="25" y="1004"/>
                  <a:pt x="8" y="1111"/>
                </a:cubicBezTo>
                <a:cubicBezTo>
                  <a:pt x="1" y="1144"/>
                  <a:pt x="5" y="1181"/>
                  <a:pt x="25" y="1212"/>
                </a:cubicBezTo>
                <a:cubicBezTo>
                  <a:pt x="45" y="1241"/>
                  <a:pt x="74" y="1261"/>
                  <a:pt x="108" y="1269"/>
                </a:cubicBezTo>
                <a:cubicBezTo>
                  <a:pt x="118" y="1271"/>
                  <a:pt x="127" y="1272"/>
                  <a:pt x="137" y="1272"/>
                </a:cubicBezTo>
                <a:cubicBezTo>
                  <a:pt x="195" y="1272"/>
                  <a:pt x="254" y="1231"/>
                  <a:pt x="266" y="1168"/>
                </a:cubicBezTo>
                <a:cubicBezTo>
                  <a:pt x="286" y="1058"/>
                  <a:pt x="306" y="944"/>
                  <a:pt x="326" y="834"/>
                </a:cubicBezTo>
                <a:cubicBezTo>
                  <a:pt x="339" y="747"/>
                  <a:pt x="359" y="663"/>
                  <a:pt x="386" y="579"/>
                </a:cubicBezTo>
                <a:cubicBezTo>
                  <a:pt x="399" y="546"/>
                  <a:pt x="416" y="516"/>
                  <a:pt x="432" y="486"/>
                </a:cubicBezTo>
                <a:cubicBezTo>
                  <a:pt x="453" y="462"/>
                  <a:pt x="473" y="442"/>
                  <a:pt x="496" y="422"/>
                </a:cubicBezTo>
                <a:cubicBezTo>
                  <a:pt x="522" y="399"/>
                  <a:pt x="553" y="382"/>
                  <a:pt x="583" y="366"/>
                </a:cubicBezTo>
                <a:cubicBezTo>
                  <a:pt x="610" y="355"/>
                  <a:pt x="633" y="346"/>
                  <a:pt x="660" y="338"/>
                </a:cubicBezTo>
                <a:cubicBezTo>
                  <a:pt x="676" y="335"/>
                  <a:pt x="690" y="335"/>
                  <a:pt x="707" y="335"/>
                </a:cubicBezTo>
                <a:cubicBezTo>
                  <a:pt x="717" y="338"/>
                  <a:pt x="730" y="342"/>
                  <a:pt x="740" y="346"/>
                </a:cubicBezTo>
                <a:lnTo>
                  <a:pt x="760" y="355"/>
                </a:lnTo>
                <a:lnTo>
                  <a:pt x="780" y="372"/>
                </a:lnTo>
                <a:cubicBezTo>
                  <a:pt x="790" y="386"/>
                  <a:pt x="797" y="402"/>
                  <a:pt x="807" y="415"/>
                </a:cubicBezTo>
                <a:cubicBezTo>
                  <a:pt x="823" y="459"/>
                  <a:pt x="837" y="506"/>
                  <a:pt x="851" y="549"/>
                </a:cubicBezTo>
                <a:cubicBezTo>
                  <a:pt x="867" y="602"/>
                  <a:pt x="884" y="656"/>
                  <a:pt x="897" y="710"/>
                </a:cubicBezTo>
                <a:cubicBezTo>
                  <a:pt x="911" y="763"/>
                  <a:pt x="924" y="814"/>
                  <a:pt x="944" y="867"/>
                </a:cubicBezTo>
                <a:cubicBezTo>
                  <a:pt x="971" y="928"/>
                  <a:pt x="1004" y="984"/>
                  <a:pt x="1034" y="1044"/>
                </a:cubicBezTo>
                <a:cubicBezTo>
                  <a:pt x="1048" y="1068"/>
                  <a:pt x="1061" y="1091"/>
                  <a:pt x="1078" y="1111"/>
                </a:cubicBezTo>
                <a:cubicBezTo>
                  <a:pt x="1108" y="1158"/>
                  <a:pt x="1144" y="1192"/>
                  <a:pt x="1185" y="1229"/>
                </a:cubicBezTo>
                <a:cubicBezTo>
                  <a:pt x="1238" y="1272"/>
                  <a:pt x="1299" y="1309"/>
                  <a:pt x="1362" y="1339"/>
                </a:cubicBezTo>
                <a:cubicBezTo>
                  <a:pt x="1399" y="1355"/>
                  <a:pt x="1436" y="1369"/>
                  <a:pt x="1473" y="1372"/>
                </a:cubicBezTo>
                <a:cubicBezTo>
                  <a:pt x="1493" y="1375"/>
                  <a:pt x="1519" y="1379"/>
                  <a:pt x="1539" y="1379"/>
                </a:cubicBezTo>
                <a:cubicBezTo>
                  <a:pt x="1563" y="1379"/>
                  <a:pt x="1586" y="1372"/>
                  <a:pt x="1606" y="1365"/>
                </a:cubicBezTo>
                <a:cubicBezTo>
                  <a:pt x="1626" y="1362"/>
                  <a:pt x="1657" y="1345"/>
                  <a:pt x="1670" y="1339"/>
                </a:cubicBezTo>
                <a:cubicBezTo>
                  <a:pt x="1693" y="1329"/>
                  <a:pt x="1706" y="1315"/>
                  <a:pt x="1726" y="1298"/>
                </a:cubicBezTo>
                <a:cubicBezTo>
                  <a:pt x="1760" y="1269"/>
                  <a:pt x="1787" y="1229"/>
                  <a:pt x="1811" y="1188"/>
                </a:cubicBezTo>
                <a:cubicBezTo>
                  <a:pt x="1851" y="1121"/>
                  <a:pt x="1880" y="1044"/>
                  <a:pt x="1907" y="971"/>
                </a:cubicBezTo>
                <a:cubicBezTo>
                  <a:pt x="1951" y="843"/>
                  <a:pt x="1981" y="713"/>
                  <a:pt x="2024" y="586"/>
                </a:cubicBezTo>
                <a:cubicBezTo>
                  <a:pt x="2041" y="553"/>
                  <a:pt x="2055" y="516"/>
                  <a:pt x="2075" y="482"/>
                </a:cubicBezTo>
                <a:cubicBezTo>
                  <a:pt x="2101" y="452"/>
                  <a:pt x="2124" y="426"/>
                  <a:pt x="2155" y="399"/>
                </a:cubicBezTo>
                <a:cubicBezTo>
                  <a:pt x="2168" y="389"/>
                  <a:pt x="2185" y="379"/>
                  <a:pt x="2198" y="369"/>
                </a:cubicBezTo>
                <a:lnTo>
                  <a:pt x="2218" y="362"/>
                </a:lnTo>
                <a:lnTo>
                  <a:pt x="2232" y="362"/>
                </a:lnTo>
                <a:lnTo>
                  <a:pt x="2252" y="366"/>
                </a:lnTo>
                <a:lnTo>
                  <a:pt x="2272" y="379"/>
                </a:lnTo>
                <a:lnTo>
                  <a:pt x="2275" y="379"/>
                </a:lnTo>
                <a:cubicBezTo>
                  <a:pt x="2279" y="389"/>
                  <a:pt x="2285" y="395"/>
                  <a:pt x="2288" y="406"/>
                </a:cubicBezTo>
                <a:cubicBezTo>
                  <a:pt x="2305" y="449"/>
                  <a:pt x="2319" y="492"/>
                  <a:pt x="2328" y="539"/>
                </a:cubicBezTo>
                <a:cubicBezTo>
                  <a:pt x="2342" y="590"/>
                  <a:pt x="2359" y="639"/>
                  <a:pt x="2372" y="690"/>
                </a:cubicBezTo>
                <a:cubicBezTo>
                  <a:pt x="2385" y="743"/>
                  <a:pt x="2396" y="800"/>
                  <a:pt x="2416" y="850"/>
                </a:cubicBezTo>
                <a:cubicBezTo>
                  <a:pt x="2439" y="914"/>
                  <a:pt x="2473" y="977"/>
                  <a:pt x="2509" y="1031"/>
                </a:cubicBezTo>
                <a:cubicBezTo>
                  <a:pt x="2529" y="1061"/>
                  <a:pt x="2556" y="1091"/>
                  <a:pt x="2580" y="1118"/>
                </a:cubicBezTo>
                <a:cubicBezTo>
                  <a:pt x="2609" y="1151"/>
                  <a:pt x="2640" y="1175"/>
                  <a:pt x="2673" y="1198"/>
                </a:cubicBezTo>
                <a:cubicBezTo>
                  <a:pt x="2694" y="1215"/>
                  <a:pt x="2717" y="1225"/>
                  <a:pt x="2737" y="1238"/>
                </a:cubicBezTo>
                <a:cubicBezTo>
                  <a:pt x="2787" y="1261"/>
                  <a:pt x="2837" y="1272"/>
                  <a:pt x="2890" y="1272"/>
                </a:cubicBezTo>
                <a:cubicBezTo>
                  <a:pt x="2910" y="1272"/>
                  <a:pt x="2944" y="1265"/>
                  <a:pt x="2964" y="1258"/>
                </a:cubicBezTo>
                <a:cubicBezTo>
                  <a:pt x="2995" y="1249"/>
                  <a:pt x="3024" y="1232"/>
                  <a:pt x="3048" y="1212"/>
                </a:cubicBezTo>
                <a:cubicBezTo>
                  <a:pt x="3068" y="1198"/>
                  <a:pt x="3081" y="1184"/>
                  <a:pt x="3095" y="1168"/>
                </a:cubicBezTo>
                <a:cubicBezTo>
                  <a:pt x="3111" y="1151"/>
                  <a:pt x="3125" y="1128"/>
                  <a:pt x="3135" y="1108"/>
                </a:cubicBezTo>
                <a:cubicBezTo>
                  <a:pt x="3148" y="1088"/>
                  <a:pt x="3158" y="1068"/>
                  <a:pt x="3168" y="1048"/>
                </a:cubicBezTo>
                <a:cubicBezTo>
                  <a:pt x="3185" y="1008"/>
                  <a:pt x="3202" y="968"/>
                  <a:pt x="3219" y="928"/>
                </a:cubicBezTo>
                <a:cubicBezTo>
                  <a:pt x="3239" y="871"/>
                  <a:pt x="3255" y="814"/>
                  <a:pt x="3275" y="757"/>
                </a:cubicBezTo>
                <a:cubicBezTo>
                  <a:pt x="3282" y="737"/>
                  <a:pt x="3288" y="716"/>
                  <a:pt x="3296" y="696"/>
                </a:cubicBezTo>
                <a:cubicBezTo>
                  <a:pt x="3322" y="627"/>
                  <a:pt x="3352" y="559"/>
                  <a:pt x="3392" y="496"/>
                </a:cubicBezTo>
                <a:cubicBezTo>
                  <a:pt x="3406" y="479"/>
                  <a:pt x="3419" y="462"/>
                  <a:pt x="3432" y="449"/>
                </a:cubicBezTo>
                <a:lnTo>
                  <a:pt x="3449" y="439"/>
                </a:lnTo>
                <a:lnTo>
                  <a:pt x="3452" y="439"/>
                </a:lnTo>
                <a:lnTo>
                  <a:pt x="3469" y="456"/>
                </a:lnTo>
                <a:lnTo>
                  <a:pt x="3472" y="459"/>
                </a:lnTo>
                <a:cubicBezTo>
                  <a:pt x="3483" y="486"/>
                  <a:pt x="3489" y="513"/>
                  <a:pt x="3496" y="539"/>
                </a:cubicBezTo>
                <a:cubicBezTo>
                  <a:pt x="3509" y="573"/>
                  <a:pt x="3520" y="606"/>
                  <a:pt x="3529" y="639"/>
                </a:cubicBezTo>
                <a:cubicBezTo>
                  <a:pt x="3549" y="707"/>
                  <a:pt x="3560" y="780"/>
                  <a:pt x="3583" y="850"/>
                </a:cubicBezTo>
                <a:cubicBezTo>
                  <a:pt x="3613" y="948"/>
                  <a:pt x="3670" y="1024"/>
                  <a:pt x="3737" y="1101"/>
                </a:cubicBezTo>
                <a:cubicBezTo>
                  <a:pt x="3760" y="1128"/>
                  <a:pt x="3787" y="1155"/>
                  <a:pt x="3813" y="1181"/>
                </a:cubicBezTo>
                <a:cubicBezTo>
                  <a:pt x="3841" y="1204"/>
                  <a:pt x="3870" y="1225"/>
                  <a:pt x="3904" y="1245"/>
                </a:cubicBezTo>
                <a:cubicBezTo>
                  <a:pt x="3914" y="1252"/>
                  <a:pt x="3924" y="1255"/>
                  <a:pt x="3934" y="1258"/>
                </a:cubicBezTo>
                <a:cubicBezTo>
                  <a:pt x="3964" y="1275"/>
                  <a:pt x="3994" y="1282"/>
                  <a:pt x="4028" y="1282"/>
                </a:cubicBezTo>
                <a:cubicBezTo>
                  <a:pt x="4074" y="1282"/>
                  <a:pt x="4114" y="1269"/>
                  <a:pt x="4151" y="1245"/>
                </a:cubicBezTo>
                <a:cubicBezTo>
                  <a:pt x="4202" y="1218"/>
                  <a:pt x="4231" y="1158"/>
                  <a:pt x="4228" y="1101"/>
                </a:cubicBezTo>
                <a:cubicBezTo>
                  <a:pt x="4225" y="1048"/>
                  <a:pt x="4195" y="1001"/>
                  <a:pt x="4151" y="971"/>
                </a:cubicBezTo>
                <a:cubicBezTo>
                  <a:pt x="4131" y="957"/>
                  <a:pt x="4114" y="944"/>
                  <a:pt x="4094" y="931"/>
                </a:cubicBezTo>
                <a:cubicBezTo>
                  <a:pt x="4051" y="897"/>
                  <a:pt x="4014" y="854"/>
                  <a:pt x="3978" y="810"/>
                </a:cubicBezTo>
                <a:cubicBezTo>
                  <a:pt x="3961" y="790"/>
                  <a:pt x="3944" y="767"/>
                  <a:pt x="3930" y="740"/>
                </a:cubicBezTo>
                <a:cubicBezTo>
                  <a:pt x="3914" y="700"/>
                  <a:pt x="3904" y="656"/>
                  <a:pt x="3890" y="613"/>
                </a:cubicBezTo>
                <a:cubicBezTo>
                  <a:pt x="3877" y="559"/>
                  <a:pt x="3861" y="509"/>
                  <a:pt x="3841" y="459"/>
                </a:cubicBezTo>
                <a:cubicBezTo>
                  <a:pt x="3833" y="436"/>
                  <a:pt x="3824" y="412"/>
                  <a:pt x="3817" y="389"/>
                </a:cubicBezTo>
                <a:cubicBezTo>
                  <a:pt x="3810" y="379"/>
                  <a:pt x="3807" y="366"/>
                  <a:pt x="3800" y="355"/>
                </a:cubicBezTo>
                <a:cubicBezTo>
                  <a:pt x="3793" y="338"/>
                  <a:pt x="3787" y="322"/>
                  <a:pt x="3777" y="305"/>
                </a:cubicBezTo>
                <a:cubicBezTo>
                  <a:pt x="3764" y="278"/>
                  <a:pt x="3747" y="255"/>
                  <a:pt x="3730" y="232"/>
                </a:cubicBezTo>
                <a:cubicBezTo>
                  <a:pt x="3710" y="212"/>
                  <a:pt x="3693" y="195"/>
                  <a:pt x="3673" y="181"/>
                </a:cubicBezTo>
                <a:cubicBezTo>
                  <a:pt x="3650" y="165"/>
                  <a:pt x="3629" y="148"/>
                  <a:pt x="3606" y="135"/>
                </a:cubicBezTo>
                <a:cubicBezTo>
                  <a:pt x="3580" y="121"/>
                  <a:pt x="3552" y="114"/>
                  <a:pt x="3526" y="105"/>
                </a:cubicBezTo>
                <a:lnTo>
                  <a:pt x="3506" y="101"/>
                </a:lnTo>
                <a:cubicBezTo>
                  <a:pt x="3486" y="98"/>
                  <a:pt x="3463" y="94"/>
                  <a:pt x="3442" y="94"/>
                </a:cubicBezTo>
                <a:cubicBezTo>
                  <a:pt x="3412" y="94"/>
                  <a:pt x="3382" y="98"/>
                  <a:pt x="3356" y="105"/>
                </a:cubicBezTo>
                <a:cubicBezTo>
                  <a:pt x="3312" y="118"/>
                  <a:pt x="3268" y="138"/>
                  <a:pt x="3231" y="165"/>
                </a:cubicBezTo>
                <a:cubicBezTo>
                  <a:pt x="3191" y="195"/>
                  <a:pt x="3155" y="228"/>
                  <a:pt x="3125" y="269"/>
                </a:cubicBezTo>
                <a:cubicBezTo>
                  <a:pt x="3101" y="298"/>
                  <a:pt x="3078" y="332"/>
                  <a:pt x="3058" y="369"/>
                </a:cubicBezTo>
                <a:cubicBezTo>
                  <a:pt x="3027" y="419"/>
                  <a:pt x="3007" y="469"/>
                  <a:pt x="2987" y="522"/>
                </a:cubicBezTo>
                <a:cubicBezTo>
                  <a:pt x="2961" y="590"/>
                  <a:pt x="2938" y="653"/>
                  <a:pt x="2921" y="720"/>
                </a:cubicBezTo>
                <a:cubicBezTo>
                  <a:pt x="2907" y="780"/>
                  <a:pt x="2894" y="843"/>
                  <a:pt x="2874" y="900"/>
                </a:cubicBezTo>
                <a:cubicBezTo>
                  <a:pt x="2870" y="911"/>
                  <a:pt x="2867" y="917"/>
                  <a:pt x="2864" y="928"/>
                </a:cubicBezTo>
                <a:cubicBezTo>
                  <a:pt x="2850" y="914"/>
                  <a:pt x="2840" y="900"/>
                  <a:pt x="2827" y="887"/>
                </a:cubicBezTo>
                <a:cubicBezTo>
                  <a:pt x="2800" y="854"/>
                  <a:pt x="2780" y="817"/>
                  <a:pt x="2760" y="777"/>
                </a:cubicBezTo>
                <a:cubicBezTo>
                  <a:pt x="2740" y="730"/>
                  <a:pt x="2730" y="680"/>
                  <a:pt x="2717" y="633"/>
                </a:cubicBezTo>
                <a:cubicBezTo>
                  <a:pt x="2703" y="582"/>
                  <a:pt x="2690" y="533"/>
                  <a:pt x="2677" y="482"/>
                </a:cubicBezTo>
                <a:cubicBezTo>
                  <a:pt x="2666" y="429"/>
                  <a:pt x="2657" y="375"/>
                  <a:pt x="2640" y="329"/>
                </a:cubicBezTo>
                <a:cubicBezTo>
                  <a:pt x="2623" y="289"/>
                  <a:pt x="2606" y="252"/>
                  <a:pt x="2589" y="218"/>
                </a:cubicBezTo>
                <a:lnTo>
                  <a:pt x="2580" y="198"/>
                </a:lnTo>
                <a:cubicBezTo>
                  <a:pt x="2566" y="178"/>
                  <a:pt x="2546" y="148"/>
                  <a:pt x="2526" y="131"/>
                </a:cubicBezTo>
                <a:cubicBezTo>
                  <a:pt x="2493" y="98"/>
                  <a:pt x="2453" y="68"/>
                  <a:pt x="2409" y="48"/>
                </a:cubicBezTo>
                <a:cubicBezTo>
                  <a:pt x="2348" y="17"/>
                  <a:pt x="2285" y="0"/>
                  <a:pt x="22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6" name="Google Shape;7446;p25"/>
          <p:cNvGrpSpPr/>
          <p:nvPr/>
        </p:nvGrpSpPr>
        <p:grpSpPr>
          <a:xfrm rot="-5400000" flipH="1">
            <a:off x="422053" y="2832902"/>
            <a:ext cx="391006" cy="429304"/>
            <a:chOff x="818450" y="719950"/>
            <a:chExt cx="162075" cy="177950"/>
          </a:xfrm>
        </p:grpSpPr>
        <p:sp>
          <p:nvSpPr>
            <p:cNvPr id="7447" name="Google Shape;7447;p25"/>
            <p:cNvSpPr/>
            <p:nvPr/>
          </p:nvSpPr>
          <p:spPr>
            <a:xfrm>
              <a:off x="917175" y="719950"/>
              <a:ext cx="63350" cy="82425"/>
            </a:xfrm>
            <a:custGeom>
              <a:avLst/>
              <a:gdLst/>
              <a:ahLst/>
              <a:cxnLst/>
              <a:rect l="l" t="t" r="r" b="b"/>
              <a:pathLst>
                <a:path w="2534" h="3297" extrusionOk="0">
                  <a:moveTo>
                    <a:pt x="459" y="1"/>
                  </a:moveTo>
                  <a:cubicBezTo>
                    <a:pt x="401" y="1"/>
                    <a:pt x="332" y="17"/>
                    <a:pt x="251" y="33"/>
                  </a:cubicBezTo>
                  <a:cubicBezTo>
                    <a:pt x="206" y="56"/>
                    <a:pt x="137" y="78"/>
                    <a:pt x="91" y="124"/>
                  </a:cubicBezTo>
                  <a:cubicBezTo>
                    <a:pt x="91" y="124"/>
                    <a:pt x="91" y="147"/>
                    <a:pt x="69" y="147"/>
                  </a:cubicBezTo>
                  <a:cubicBezTo>
                    <a:pt x="46" y="193"/>
                    <a:pt x="0" y="261"/>
                    <a:pt x="0" y="330"/>
                  </a:cubicBezTo>
                  <a:cubicBezTo>
                    <a:pt x="0" y="398"/>
                    <a:pt x="23" y="489"/>
                    <a:pt x="23" y="558"/>
                  </a:cubicBezTo>
                  <a:cubicBezTo>
                    <a:pt x="46" y="626"/>
                    <a:pt x="91" y="695"/>
                    <a:pt x="137" y="786"/>
                  </a:cubicBezTo>
                  <a:cubicBezTo>
                    <a:pt x="251" y="991"/>
                    <a:pt x="388" y="1174"/>
                    <a:pt x="502" y="1334"/>
                  </a:cubicBezTo>
                  <a:cubicBezTo>
                    <a:pt x="662" y="1516"/>
                    <a:pt x="822" y="1722"/>
                    <a:pt x="1027" y="1950"/>
                  </a:cubicBezTo>
                  <a:cubicBezTo>
                    <a:pt x="1187" y="2110"/>
                    <a:pt x="1370" y="2293"/>
                    <a:pt x="1598" y="2521"/>
                  </a:cubicBezTo>
                  <a:cubicBezTo>
                    <a:pt x="1758" y="2681"/>
                    <a:pt x="1917" y="2817"/>
                    <a:pt x="2077" y="2977"/>
                  </a:cubicBezTo>
                  <a:lnTo>
                    <a:pt x="2146" y="3046"/>
                  </a:lnTo>
                  <a:cubicBezTo>
                    <a:pt x="2191" y="3091"/>
                    <a:pt x="2260" y="3160"/>
                    <a:pt x="2328" y="3206"/>
                  </a:cubicBezTo>
                  <a:lnTo>
                    <a:pt x="2328" y="3228"/>
                  </a:lnTo>
                  <a:cubicBezTo>
                    <a:pt x="2351" y="3274"/>
                    <a:pt x="2397" y="3297"/>
                    <a:pt x="2442" y="3297"/>
                  </a:cubicBezTo>
                  <a:lnTo>
                    <a:pt x="2465" y="3297"/>
                  </a:lnTo>
                  <a:cubicBezTo>
                    <a:pt x="2465" y="3297"/>
                    <a:pt x="2488" y="3274"/>
                    <a:pt x="2511" y="3274"/>
                  </a:cubicBezTo>
                  <a:cubicBezTo>
                    <a:pt x="2534" y="3251"/>
                    <a:pt x="2534" y="3228"/>
                    <a:pt x="2534" y="3183"/>
                  </a:cubicBezTo>
                  <a:cubicBezTo>
                    <a:pt x="2534" y="3160"/>
                    <a:pt x="2511" y="3160"/>
                    <a:pt x="2488" y="3137"/>
                  </a:cubicBezTo>
                  <a:lnTo>
                    <a:pt x="2488" y="3114"/>
                  </a:lnTo>
                  <a:cubicBezTo>
                    <a:pt x="2283" y="2544"/>
                    <a:pt x="2077" y="2064"/>
                    <a:pt x="1872" y="1608"/>
                  </a:cubicBezTo>
                  <a:cubicBezTo>
                    <a:pt x="1712" y="1243"/>
                    <a:pt x="1552" y="969"/>
                    <a:pt x="1392" y="718"/>
                  </a:cubicBezTo>
                  <a:cubicBezTo>
                    <a:pt x="1301" y="581"/>
                    <a:pt x="1210" y="466"/>
                    <a:pt x="1119" y="375"/>
                  </a:cubicBezTo>
                  <a:cubicBezTo>
                    <a:pt x="1027" y="261"/>
                    <a:pt x="936" y="170"/>
                    <a:pt x="845" y="124"/>
                  </a:cubicBezTo>
                  <a:cubicBezTo>
                    <a:pt x="731" y="56"/>
                    <a:pt x="639" y="10"/>
                    <a:pt x="525" y="10"/>
                  </a:cubicBezTo>
                  <a:cubicBezTo>
                    <a:pt x="505" y="3"/>
                    <a:pt x="483" y="1"/>
                    <a:pt x="45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5"/>
            <p:cNvSpPr/>
            <p:nvPr/>
          </p:nvSpPr>
          <p:spPr>
            <a:xfrm>
              <a:off x="818450" y="783525"/>
              <a:ext cx="125000" cy="45675"/>
            </a:xfrm>
            <a:custGeom>
              <a:avLst/>
              <a:gdLst/>
              <a:ahLst/>
              <a:cxnLst/>
              <a:rect l="l" t="t" r="r" b="b"/>
              <a:pathLst>
                <a:path w="5000" h="1827" extrusionOk="0">
                  <a:moveTo>
                    <a:pt x="434" y="1"/>
                  </a:moveTo>
                  <a:cubicBezTo>
                    <a:pt x="343" y="23"/>
                    <a:pt x="251" y="46"/>
                    <a:pt x="183" y="92"/>
                  </a:cubicBezTo>
                  <a:cubicBezTo>
                    <a:pt x="160" y="92"/>
                    <a:pt x="160" y="115"/>
                    <a:pt x="137" y="138"/>
                  </a:cubicBezTo>
                  <a:cubicBezTo>
                    <a:pt x="92" y="160"/>
                    <a:pt x="69" y="206"/>
                    <a:pt x="46" y="252"/>
                  </a:cubicBezTo>
                  <a:cubicBezTo>
                    <a:pt x="23" y="320"/>
                    <a:pt x="0" y="411"/>
                    <a:pt x="0" y="526"/>
                  </a:cubicBezTo>
                  <a:cubicBezTo>
                    <a:pt x="23" y="617"/>
                    <a:pt x="46" y="708"/>
                    <a:pt x="92" y="799"/>
                  </a:cubicBezTo>
                  <a:cubicBezTo>
                    <a:pt x="160" y="959"/>
                    <a:pt x="320" y="1119"/>
                    <a:pt x="548" y="1233"/>
                  </a:cubicBezTo>
                  <a:cubicBezTo>
                    <a:pt x="799" y="1393"/>
                    <a:pt x="1096" y="1461"/>
                    <a:pt x="1324" y="1530"/>
                  </a:cubicBezTo>
                  <a:cubicBezTo>
                    <a:pt x="1575" y="1598"/>
                    <a:pt x="1872" y="1644"/>
                    <a:pt x="2237" y="1690"/>
                  </a:cubicBezTo>
                  <a:cubicBezTo>
                    <a:pt x="2534" y="1735"/>
                    <a:pt x="2854" y="1758"/>
                    <a:pt x="3219" y="1781"/>
                  </a:cubicBezTo>
                  <a:cubicBezTo>
                    <a:pt x="3515" y="1804"/>
                    <a:pt x="3835" y="1804"/>
                    <a:pt x="4223" y="1804"/>
                  </a:cubicBezTo>
                  <a:lnTo>
                    <a:pt x="4428" y="1804"/>
                  </a:lnTo>
                  <a:cubicBezTo>
                    <a:pt x="4588" y="1827"/>
                    <a:pt x="4748" y="1827"/>
                    <a:pt x="4885" y="1827"/>
                  </a:cubicBezTo>
                  <a:cubicBezTo>
                    <a:pt x="4908" y="1827"/>
                    <a:pt x="4953" y="1827"/>
                    <a:pt x="4976" y="1804"/>
                  </a:cubicBezTo>
                  <a:cubicBezTo>
                    <a:pt x="4976" y="1804"/>
                    <a:pt x="4976" y="1781"/>
                    <a:pt x="4976" y="1781"/>
                  </a:cubicBezTo>
                  <a:cubicBezTo>
                    <a:pt x="4999" y="1735"/>
                    <a:pt x="4976" y="1667"/>
                    <a:pt x="4931" y="1667"/>
                  </a:cubicBezTo>
                  <a:cubicBezTo>
                    <a:pt x="4931" y="1644"/>
                    <a:pt x="4931" y="1644"/>
                    <a:pt x="4931" y="1644"/>
                  </a:cubicBezTo>
                  <a:cubicBezTo>
                    <a:pt x="4657" y="1553"/>
                    <a:pt x="4406" y="1439"/>
                    <a:pt x="4155" y="1347"/>
                  </a:cubicBezTo>
                  <a:cubicBezTo>
                    <a:pt x="4040" y="1302"/>
                    <a:pt x="3949" y="1256"/>
                    <a:pt x="3835" y="1188"/>
                  </a:cubicBezTo>
                  <a:cubicBezTo>
                    <a:pt x="3744" y="1165"/>
                    <a:pt x="3652" y="1119"/>
                    <a:pt x="3584" y="1073"/>
                  </a:cubicBezTo>
                  <a:lnTo>
                    <a:pt x="3333" y="959"/>
                  </a:lnTo>
                  <a:cubicBezTo>
                    <a:pt x="2899" y="731"/>
                    <a:pt x="2374" y="480"/>
                    <a:pt x="1804" y="274"/>
                  </a:cubicBezTo>
                  <a:cubicBezTo>
                    <a:pt x="1530" y="183"/>
                    <a:pt x="1279" y="92"/>
                    <a:pt x="1050" y="46"/>
                  </a:cubicBezTo>
                  <a:cubicBezTo>
                    <a:pt x="913" y="23"/>
                    <a:pt x="822" y="1"/>
                    <a:pt x="70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5"/>
            <p:cNvSpPr/>
            <p:nvPr/>
          </p:nvSpPr>
          <p:spPr>
            <a:xfrm>
              <a:off x="869800" y="871675"/>
              <a:ext cx="85625" cy="26225"/>
            </a:xfrm>
            <a:custGeom>
              <a:avLst/>
              <a:gdLst/>
              <a:ahLst/>
              <a:cxnLst/>
              <a:rect l="l" t="t" r="r" b="b"/>
              <a:pathLst>
                <a:path w="3425" h="1049" extrusionOk="0">
                  <a:moveTo>
                    <a:pt x="1109" y="0"/>
                  </a:moveTo>
                  <a:cubicBezTo>
                    <a:pt x="1029" y="0"/>
                    <a:pt x="949" y="4"/>
                    <a:pt x="868" y="13"/>
                  </a:cubicBezTo>
                  <a:cubicBezTo>
                    <a:pt x="685" y="35"/>
                    <a:pt x="503" y="104"/>
                    <a:pt x="297" y="195"/>
                  </a:cubicBezTo>
                  <a:cubicBezTo>
                    <a:pt x="229" y="218"/>
                    <a:pt x="183" y="264"/>
                    <a:pt x="115" y="286"/>
                  </a:cubicBezTo>
                  <a:cubicBezTo>
                    <a:pt x="115" y="309"/>
                    <a:pt x="92" y="309"/>
                    <a:pt x="92" y="332"/>
                  </a:cubicBezTo>
                  <a:cubicBezTo>
                    <a:pt x="46" y="355"/>
                    <a:pt x="23" y="378"/>
                    <a:pt x="23" y="423"/>
                  </a:cubicBezTo>
                  <a:cubicBezTo>
                    <a:pt x="1" y="469"/>
                    <a:pt x="1" y="515"/>
                    <a:pt x="23" y="560"/>
                  </a:cubicBezTo>
                  <a:cubicBezTo>
                    <a:pt x="23" y="629"/>
                    <a:pt x="69" y="652"/>
                    <a:pt x="115" y="697"/>
                  </a:cubicBezTo>
                  <a:cubicBezTo>
                    <a:pt x="160" y="720"/>
                    <a:pt x="206" y="766"/>
                    <a:pt x="252" y="789"/>
                  </a:cubicBezTo>
                  <a:cubicBezTo>
                    <a:pt x="343" y="834"/>
                    <a:pt x="411" y="857"/>
                    <a:pt x="503" y="903"/>
                  </a:cubicBezTo>
                  <a:cubicBezTo>
                    <a:pt x="594" y="926"/>
                    <a:pt x="708" y="971"/>
                    <a:pt x="822" y="994"/>
                  </a:cubicBezTo>
                  <a:cubicBezTo>
                    <a:pt x="936" y="1017"/>
                    <a:pt x="1028" y="1040"/>
                    <a:pt x="1165" y="1040"/>
                  </a:cubicBezTo>
                  <a:cubicBezTo>
                    <a:pt x="1226" y="1046"/>
                    <a:pt x="1289" y="1049"/>
                    <a:pt x="1353" y="1049"/>
                  </a:cubicBezTo>
                  <a:cubicBezTo>
                    <a:pt x="1529" y="1049"/>
                    <a:pt x="1717" y="1027"/>
                    <a:pt x="1918" y="994"/>
                  </a:cubicBezTo>
                  <a:cubicBezTo>
                    <a:pt x="2192" y="971"/>
                    <a:pt x="2443" y="903"/>
                    <a:pt x="2648" y="834"/>
                  </a:cubicBezTo>
                  <a:cubicBezTo>
                    <a:pt x="2854" y="789"/>
                    <a:pt x="3082" y="720"/>
                    <a:pt x="3265" y="652"/>
                  </a:cubicBezTo>
                  <a:lnTo>
                    <a:pt x="3356" y="629"/>
                  </a:lnTo>
                  <a:cubicBezTo>
                    <a:pt x="3379" y="606"/>
                    <a:pt x="3379" y="606"/>
                    <a:pt x="3379" y="606"/>
                  </a:cubicBezTo>
                  <a:cubicBezTo>
                    <a:pt x="3402" y="583"/>
                    <a:pt x="3424" y="537"/>
                    <a:pt x="3402" y="492"/>
                  </a:cubicBezTo>
                  <a:cubicBezTo>
                    <a:pt x="3402" y="469"/>
                    <a:pt x="3356" y="446"/>
                    <a:pt x="3310" y="446"/>
                  </a:cubicBezTo>
                  <a:cubicBezTo>
                    <a:pt x="3310" y="423"/>
                    <a:pt x="3287" y="423"/>
                    <a:pt x="3242" y="401"/>
                  </a:cubicBezTo>
                  <a:cubicBezTo>
                    <a:pt x="3014" y="355"/>
                    <a:pt x="2785" y="309"/>
                    <a:pt x="2557" y="241"/>
                  </a:cubicBezTo>
                  <a:cubicBezTo>
                    <a:pt x="2397" y="195"/>
                    <a:pt x="2237" y="172"/>
                    <a:pt x="2078" y="127"/>
                  </a:cubicBezTo>
                  <a:cubicBezTo>
                    <a:pt x="1781" y="71"/>
                    <a:pt x="1454" y="0"/>
                    <a:pt x="110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0" name="Google Shape;7450;p25"/>
          <p:cNvGrpSpPr/>
          <p:nvPr/>
        </p:nvGrpSpPr>
        <p:grpSpPr>
          <a:xfrm rot="10292201">
            <a:off x="8223886" y="1833289"/>
            <a:ext cx="329636" cy="423831"/>
            <a:chOff x="3526675" y="707075"/>
            <a:chExt cx="187750" cy="241400"/>
          </a:xfrm>
        </p:grpSpPr>
        <p:sp>
          <p:nvSpPr>
            <p:cNvPr id="7451" name="Google Shape;7451;p25"/>
            <p:cNvSpPr/>
            <p:nvPr/>
          </p:nvSpPr>
          <p:spPr>
            <a:xfrm>
              <a:off x="3633950" y="834325"/>
              <a:ext cx="80475" cy="92450"/>
            </a:xfrm>
            <a:custGeom>
              <a:avLst/>
              <a:gdLst/>
              <a:ahLst/>
              <a:cxnLst/>
              <a:rect l="l" t="t" r="r" b="b"/>
              <a:pathLst>
                <a:path w="3219" h="3698" extrusionOk="0">
                  <a:moveTo>
                    <a:pt x="2648" y="0"/>
                  </a:moveTo>
                  <a:cubicBezTo>
                    <a:pt x="2557" y="0"/>
                    <a:pt x="2443" y="23"/>
                    <a:pt x="2306" y="69"/>
                  </a:cubicBezTo>
                  <a:cubicBezTo>
                    <a:pt x="2169" y="114"/>
                    <a:pt x="2032" y="183"/>
                    <a:pt x="1895" y="274"/>
                  </a:cubicBezTo>
                  <a:cubicBezTo>
                    <a:pt x="1781" y="342"/>
                    <a:pt x="1667" y="457"/>
                    <a:pt x="1553" y="593"/>
                  </a:cubicBezTo>
                  <a:cubicBezTo>
                    <a:pt x="1438" y="685"/>
                    <a:pt x="1347" y="822"/>
                    <a:pt x="1233" y="982"/>
                  </a:cubicBezTo>
                  <a:cubicBezTo>
                    <a:pt x="1028" y="1301"/>
                    <a:pt x="868" y="1621"/>
                    <a:pt x="754" y="1917"/>
                  </a:cubicBezTo>
                  <a:cubicBezTo>
                    <a:pt x="662" y="2100"/>
                    <a:pt x="571" y="2305"/>
                    <a:pt x="503" y="2488"/>
                  </a:cubicBezTo>
                  <a:cubicBezTo>
                    <a:pt x="434" y="2625"/>
                    <a:pt x="388" y="2762"/>
                    <a:pt x="343" y="2876"/>
                  </a:cubicBezTo>
                  <a:cubicBezTo>
                    <a:pt x="229" y="3104"/>
                    <a:pt x="137" y="3333"/>
                    <a:pt x="0" y="3561"/>
                  </a:cubicBezTo>
                  <a:cubicBezTo>
                    <a:pt x="0" y="3584"/>
                    <a:pt x="0" y="3606"/>
                    <a:pt x="0" y="3629"/>
                  </a:cubicBezTo>
                  <a:cubicBezTo>
                    <a:pt x="0" y="3652"/>
                    <a:pt x="23" y="3675"/>
                    <a:pt x="46" y="3675"/>
                  </a:cubicBezTo>
                  <a:lnTo>
                    <a:pt x="69" y="3675"/>
                  </a:lnTo>
                  <a:cubicBezTo>
                    <a:pt x="92" y="3698"/>
                    <a:pt x="92" y="3698"/>
                    <a:pt x="115" y="3698"/>
                  </a:cubicBezTo>
                  <a:cubicBezTo>
                    <a:pt x="137" y="3698"/>
                    <a:pt x="160" y="3698"/>
                    <a:pt x="183" y="3675"/>
                  </a:cubicBezTo>
                  <a:cubicBezTo>
                    <a:pt x="685" y="3355"/>
                    <a:pt x="1119" y="3059"/>
                    <a:pt x="1484" y="2739"/>
                  </a:cubicBezTo>
                  <a:cubicBezTo>
                    <a:pt x="1849" y="2465"/>
                    <a:pt x="2192" y="2168"/>
                    <a:pt x="2511" y="1849"/>
                  </a:cubicBezTo>
                  <a:cubicBezTo>
                    <a:pt x="2671" y="1666"/>
                    <a:pt x="2808" y="1484"/>
                    <a:pt x="2922" y="1324"/>
                  </a:cubicBezTo>
                  <a:cubicBezTo>
                    <a:pt x="3059" y="1118"/>
                    <a:pt x="3127" y="936"/>
                    <a:pt x="3173" y="753"/>
                  </a:cubicBezTo>
                  <a:cubicBezTo>
                    <a:pt x="3219" y="593"/>
                    <a:pt x="3219" y="434"/>
                    <a:pt x="3150" y="297"/>
                  </a:cubicBezTo>
                  <a:cubicBezTo>
                    <a:pt x="3127" y="228"/>
                    <a:pt x="3082" y="183"/>
                    <a:pt x="3036" y="137"/>
                  </a:cubicBezTo>
                  <a:cubicBezTo>
                    <a:pt x="3013" y="114"/>
                    <a:pt x="2968" y="91"/>
                    <a:pt x="2945" y="69"/>
                  </a:cubicBezTo>
                  <a:cubicBezTo>
                    <a:pt x="2922" y="46"/>
                    <a:pt x="2876" y="46"/>
                    <a:pt x="2831" y="23"/>
                  </a:cubicBezTo>
                  <a:cubicBezTo>
                    <a:pt x="2785" y="23"/>
                    <a:pt x="2717" y="0"/>
                    <a:pt x="264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5"/>
            <p:cNvSpPr/>
            <p:nvPr/>
          </p:nvSpPr>
          <p:spPr>
            <a:xfrm>
              <a:off x="3584875" y="707075"/>
              <a:ext cx="43950" cy="152950"/>
            </a:xfrm>
            <a:custGeom>
              <a:avLst/>
              <a:gdLst/>
              <a:ahLst/>
              <a:cxnLst/>
              <a:rect l="l" t="t" r="r" b="b"/>
              <a:pathLst>
                <a:path w="1758" h="6118" extrusionOk="0">
                  <a:moveTo>
                    <a:pt x="1119" y="0"/>
                  </a:moveTo>
                  <a:cubicBezTo>
                    <a:pt x="1073" y="0"/>
                    <a:pt x="1050" y="23"/>
                    <a:pt x="1005" y="23"/>
                  </a:cubicBezTo>
                  <a:cubicBezTo>
                    <a:pt x="936" y="46"/>
                    <a:pt x="868" y="68"/>
                    <a:pt x="799" y="114"/>
                  </a:cubicBezTo>
                  <a:cubicBezTo>
                    <a:pt x="685" y="205"/>
                    <a:pt x="571" y="320"/>
                    <a:pt x="480" y="479"/>
                  </a:cubicBezTo>
                  <a:cubicBezTo>
                    <a:pt x="411" y="593"/>
                    <a:pt x="343" y="753"/>
                    <a:pt x="274" y="936"/>
                  </a:cubicBezTo>
                  <a:cubicBezTo>
                    <a:pt x="252" y="1050"/>
                    <a:pt x="206" y="1187"/>
                    <a:pt x="160" y="1347"/>
                  </a:cubicBezTo>
                  <a:cubicBezTo>
                    <a:pt x="115" y="1552"/>
                    <a:pt x="92" y="1758"/>
                    <a:pt x="69" y="1986"/>
                  </a:cubicBezTo>
                  <a:cubicBezTo>
                    <a:pt x="23" y="2397"/>
                    <a:pt x="0" y="2830"/>
                    <a:pt x="23" y="3355"/>
                  </a:cubicBezTo>
                  <a:cubicBezTo>
                    <a:pt x="46" y="3857"/>
                    <a:pt x="92" y="4360"/>
                    <a:pt x="160" y="4839"/>
                  </a:cubicBezTo>
                  <a:cubicBezTo>
                    <a:pt x="183" y="5227"/>
                    <a:pt x="229" y="5638"/>
                    <a:pt x="252" y="6026"/>
                  </a:cubicBezTo>
                  <a:cubicBezTo>
                    <a:pt x="252" y="6072"/>
                    <a:pt x="297" y="6117"/>
                    <a:pt x="343" y="6117"/>
                  </a:cubicBezTo>
                  <a:cubicBezTo>
                    <a:pt x="366" y="6117"/>
                    <a:pt x="388" y="6094"/>
                    <a:pt x="411" y="6072"/>
                  </a:cubicBezTo>
                  <a:cubicBezTo>
                    <a:pt x="434" y="6072"/>
                    <a:pt x="434" y="6049"/>
                    <a:pt x="434" y="6026"/>
                  </a:cubicBezTo>
                  <a:lnTo>
                    <a:pt x="434" y="6003"/>
                  </a:lnTo>
                  <a:cubicBezTo>
                    <a:pt x="525" y="5752"/>
                    <a:pt x="617" y="5501"/>
                    <a:pt x="708" y="5250"/>
                  </a:cubicBezTo>
                  <a:cubicBezTo>
                    <a:pt x="868" y="4839"/>
                    <a:pt x="1028" y="4382"/>
                    <a:pt x="1165" y="3949"/>
                  </a:cubicBezTo>
                  <a:cubicBezTo>
                    <a:pt x="1301" y="3584"/>
                    <a:pt x="1393" y="3218"/>
                    <a:pt x="1484" y="2899"/>
                  </a:cubicBezTo>
                  <a:cubicBezTo>
                    <a:pt x="1575" y="2579"/>
                    <a:pt x="1644" y="2237"/>
                    <a:pt x="1689" y="1895"/>
                  </a:cubicBezTo>
                  <a:cubicBezTo>
                    <a:pt x="1712" y="1621"/>
                    <a:pt x="1758" y="1347"/>
                    <a:pt x="1758" y="1050"/>
                  </a:cubicBezTo>
                  <a:cubicBezTo>
                    <a:pt x="1758" y="890"/>
                    <a:pt x="1735" y="730"/>
                    <a:pt x="1712" y="593"/>
                  </a:cubicBezTo>
                  <a:cubicBezTo>
                    <a:pt x="1689" y="434"/>
                    <a:pt x="1621" y="320"/>
                    <a:pt x="1553" y="205"/>
                  </a:cubicBezTo>
                  <a:cubicBezTo>
                    <a:pt x="1507" y="160"/>
                    <a:pt x="1461" y="114"/>
                    <a:pt x="1416" y="91"/>
                  </a:cubicBezTo>
                  <a:cubicBezTo>
                    <a:pt x="1370" y="46"/>
                    <a:pt x="1301" y="23"/>
                    <a:pt x="1210" y="23"/>
                  </a:cubicBezTo>
                  <a:cubicBezTo>
                    <a:pt x="1187" y="0"/>
                    <a:pt x="1165" y="0"/>
                    <a:pt x="111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5"/>
            <p:cNvSpPr/>
            <p:nvPr/>
          </p:nvSpPr>
          <p:spPr>
            <a:xfrm>
              <a:off x="3526675" y="785800"/>
              <a:ext cx="46800" cy="162675"/>
            </a:xfrm>
            <a:custGeom>
              <a:avLst/>
              <a:gdLst/>
              <a:ahLst/>
              <a:cxnLst/>
              <a:rect l="l" t="t" r="r" b="b"/>
              <a:pathLst>
                <a:path w="1872" h="6507" extrusionOk="0">
                  <a:moveTo>
                    <a:pt x="776" y="1"/>
                  </a:moveTo>
                  <a:cubicBezTo>
                    <a:pt x="708" y="1"/>
                    <a:pt x="617" y="24"/>
                    <a:pt x="548" y="47"/>
                  </a:cubicBezTo>
                  <a:cubicBezTo>
                    <a:pt x="480" y="69"/>
                    <a:pt x="411" y="115"/>
                    <a:pt x="343" y="161"/>
                  </a:cubicBezTo>
                  <a:cubicBezTo>
                    <a:pt x="297" y="206"/>
                    <a:pt x="251" y="252"/>
                    <a:pt x="206" y="343"/>
                  </a:cubicBezTo>
                  <a:cubicBezTo>
                    <a:pt x="160" y="389"/>
                    <a:pt x="137" y="480"/>
                    <a:pt x="92" y="572"/>
                  </a:cubicBezTo>
                  <a:cubicBezTo>
                    <a:pt x="69" y="640"/>
                    <a:pt x="46" y="731"/>
                    <a:pt x="46" y="845"/>
                  </a:cubicBezTo>
                  <a:cubicBezTo>
                    <a:pt x="23" y="937"/>
                    <a:pt x="0" y="1051"/>
                    <a:pt x="0" y="1165"/>
                  </a:cubicBezTo>
                  <a:cubicBezTo>
                    <a:pt x="0" y="1370"/>
                    <a:pt x="0" y="1621"/>
                    <a:pt x="46" y="1895"/>
                  </a:cubicBezTo>
                  <a:cubicBezTo>
                    <a:pt x="69" y="2169"/>
                    <a:pt x="114" y="2420"/>
                    <a:pt x="183" y="2740"/>
                  </a:cubicBezTo>
                  <a:cubicBezTo>
                    <a:pt x="274" y="3242"/>
                    <a:pt x="411" y="3790"/>
                    <a:pt x="594" y="4452"/>
                  </a:cubicBezTo>
                  <a:cubicBezTo>
                    <a:pt x="753" y="5022"/>
                    <a:pt x="959" y="5616"/>
                    <a:pt x="1233" y="6415"/>
                  </a:cubicBezTo>
                  <a:cubicBezTo>
                    <a:pt x="1256" y="6460"/>
                    <a:pt x="1278" y="6483"/>
                    <a:pt x="1324" y="6483"/>
                  </a:cubicBezTo>
                  <a:lnTo>
                    <a:pt x="1347" y="6483"/>
                  </a:lnTo>
                  <a:cubicBezTo>
                    <a:pt x="1347" y="6506"/>
                    <a:pt x="1370" y="6506"/>
                    <a:pt x="1370" y="6506"/>
                  </a:cubicBezTo>
                  <a:cubicBezTo>
                    <a:pt x="1415" y="6506"/>
                    <a:pt x="1461" y="6460"/>
                    <a:pt x="1461" y="6438"/>
                  </a:cubicBezTo>
                  <a:cubicBezTo>
                    <a:pt x="1507" y="6209"/>
                    <a:pt x="1552" y="5981"/>
                    <a:pt x="1598" y="5753"/>
                  </a:cubicBezTo>
                  <a:cubicBezTo>
                    <a:pt x="1598" y="5684"/>
                    <a:pt x="1621" y="5593"/>
                    <a:pt x="1621" y="5525"/>
                  </a:cubicBezTo>
                  <a:lnTo>
                    <a:pt x="1621" y="5456"/>
                  </a:lnTo>
                  <a:lnTo>
                    <a:pt x="1644" y="5410"/>
                  </a:lnTo>
                  <a:cubicBezTo>
                    <a:pt x="1644" y="5388"/>
                    <a:pt x="1644" y="5388"/>
                    <a:pt x="1644" y="5388"/>
                  </a:cubicBezTo>
                  <a:cubicBezTo>
                    <a:pt x="1666" y="5205"/>
                    <a:pt x="1689" y="5045"/>
                    <a:pt x="1712" y="4863"/>
                  </a:cubicBezTo>
                  <a:cubicBezTo>
                    <a:pt x="1781" y="4269"/>
                    <a:pt x="1826" y="3699"/>
                    <a:pt x="1826" y="3151"/>
                  </a:cubicBezTo>
                  <a:cubicBezTo>
                    <a:pt x="1872" y="2420"/>
                    <a:pt x="1826" y="1873"/>
                    <a:pt x="1758" y="1370"/>
                  </a:cubicBezTo>
                  <a:cubicBezTo>
                    <a:pt x="1712" y="1097"/>
                    <a:pt x="1666" y="868"/>
                    <a:pt x="1575" y="663"/>
                  </a:cubicBezTo>
                  <a:cubicBezTo>
                    <a:pt x="1507" y="457"/>
                    <a:pt x="1393" y="298"/>
                    <a:pt x="1278" y="183"/>
                  </a:cubicBezTo>
                  <a:cubicBezTo>
                    <a:pt x="1210" y="115"/>
                    <a:pt x="1142" y="69"/>
                    <a:pt x="1050" y="47"/>
                  </a:cubicBezTo>
                  <a:cubicBezTo>
                    <a:pt x="982" y="24"/>
                    <a:pt x="890" y="1"/>
                    <a:pt x="7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4" name="Google Shape;7454;p25"/>
          <p:cNvGrpSpPr/>
          <p:nvPr/>
        </p:nvGrpSpPr>
        <p:grpSpPr>
          <a:xfrm>
            <a:off x="8277572" y="3963842"/>
            <a:ext cx="498893" cy="535812"/>
            <a:chOff x="539500" y="356300"/>
            <a:chExt cx="347201" cy="372894"/>
          </a:xfrm>
        </p:grpSpPr>
        <p:sp>
          <p:nvSpPr>
            <p:cNvPr id="7455" name="Google Shape;7455;p25"/>
            <p:cNvSpPr/>
            <p:nvPr/>
          </p:nvSpPr>
          <p:spPr>
            <a:xfrm>
              <a:off x="545665" y="376864"/>
              <a:ext cx="113034" cy="349271"/>
            </a:xfrm>
            <a:custGeom>
              <a:avLst/>
              <a:gdLst/>
              <a:ahLst/>
              <a:cxnLst/>
              <a:rect l="l" t="t" r="r" b="b"/>
              <a:pathLst>
                <a:path w="2512" h="7762" extrusionOk="0">
                  <a:moveTo>
                    <a:pt x="982" y="799"/>
                  </a:moveTo>
                  <a:cubicBezTo>
                    <a:pt x="982" y="822"/>
                    <a:pt x="960" y="845"/>
                    <a:pt x="960" y="845"/>
                  </a:cubicBezTo>
                  <a:cubicBezTo>
                    <a:pt x="960" y="822"/>
                    <a:pt x="960" y="822"/>
                    <a:pt x="982" y="799"/>
                  </a:cubicBezTo>
                  <a:close/>
                  <a:moveTo>
                    <a:pt x="1233" y="0"/>
                  </a:moveTo>
                  <a:cubicBezTo>
                    <a:pt x="1233" y="0"/>
                    <a:pt x="1211" y="23"/>
                    <a:pt x="1188" y="23"/>
                  </a:cubicBezTo>
                  <a:cubicBezTo>
                    <a:pt x="1165" y="23"/>
                    <a:pt x="1142" y="46"/>
                    <a:pt x="1142" y="46"/>
                  </a:cubicBezTo>
                  <a:cubicBezTo>
                    <a:pt x="1096" y="92"/>
                    <a:pt x="1051" y="115"/>
                    <a:pt x="1005" y="137"/>
                  </a:cubicBezTo>
                  <a:cubicBezTo>
                    <a:pt x="937" y="206"/>
                    <a:pt x="868" y="274"/>
                    <a:pt x="800" y="343"/>
                  </a:cubicBezTo>
                  <a:cubicBezTo>
                    <a:pt x="731" y="411"/>
                    <a:pt x="663" y="480"/>
                    <a:pt x="594" y="548"/>
                  </a:cubicBezTo>
                  <a:cubicBezTo>
                    <a:pt x="572" y="571"/>
                    <a:pt x="549" y="617"/>
                    <a:pt x="526" y="640"/>
                  </a:cubicBezTo>
                  <a:cubicBezTo>
                    <a:pt x="480" y="685"/>
                    <a:pt x="457" y="731"/>
                    <a:pt x="435" y="777"/>
                  </a:cubicBezTo>
                  <a:cubicBezTo>
                    <a:pt x="389" y="845"/>
                    <a:pt x="343" y="936"/>
                    <a:pt x="298" y="1005"/>
                  </a:cubicBezTo>
                  <a:cubicBezTo>
                    <a:pt x="275" y="1028"/>
                    <a:pt x="275" y="1050"/>
                    <a:pt x="252" y="1073"/>
                  </a:cubicBezTo>
                  <a:cubicBezTo>
                    <a:pt x="252" y="1119"/>
                    <a:pt x="229" y="1142"/>
                    <a:pt x="229" y="1187"/>
                  </a:cubicBezTo>
                  <a:cubicBezTo>
                    <a:pt x="206" y="1210"/>
                    <a:pt x="206" y="1210"/>
                    <a:pt x="206" y="1233"/>
                  </a:cubicBezTo>
                  <a:cubicBezTo>
                    <a:pt x="206" y="1256"/>
                    <a:pt x="183" y="1279"/>
                    <a:pt x="183" y="1279"/>
                  </a:cubicBezTo>
                  <a:cubicBezTo>
                    <a:pt x="138" y="1484"/>
                    <a:pt x="92" y="1667"/>
                    <a:pt x="47" y="1872"/>
                  </a:cubicBezTo>
                  <a:cubicBezTo>
                    <a:pt x="47" y="1895"/>
                    <a:pt x="47" y="1941"/>
                    <a:pt x="47" y="1963"/>
                  </a:cubicBezTo>
                  <a:cubicBezTo>
                    <a:pt x="24" y="1986"/>
                    <a:pt x="24" y="2032"/>
                    <a:pt x="24" y="2055"/>
                  </a:cubicBezTo>
                  <a:cubicBezTo>
                    <a:pt x="24" y="2100"/>
                    <a:pt x="24" y="2169"/>
                    <a:pt x="24" y="2237"/>
                  </a:cubicBezTo>
                  <a:cubicBezTo>
                    <a:pt x="24" y="2351"/>
                    <a:pt x="24" y="2488"/>
                    <a:pt x="24" y="2625"/>
                  </a:cubicBezTo>
                  <a:cubicBezTo>
                    <a:pt x="24" y="2625"/>
                    <a:pt x="24" y="2648"/>
                    <a:pt x="24" y="2671"/>
                  </a:cubicBezTo>
                  <a:cubicBezTo>
                    <a:pt x="24" y="2694"/>
                    <a:pt x="24" y="2717"/>
                    <a:pt x="24" y="2740"/>
                  </a:cubicBezTo>
                  <a:cubicBezTo>
                    <a:pt x="1" y="2831"/>
                    <a:pt x="1" y="2922"/>
                    <a:pt x="1" y="3013"/>
                  </a:cubicBezTo>
                  <a:cubicBezTo>
                    <a:pt x="1" y="3059"/>
                    <a:pt x="1" y="3105"/>
                    <a:pt x="1" y="3150"/>
                  </a:cubicBezTo>
                  <a:cubicBezTo>
                    <a:pt x="1" y="3219"/>
                    <a:pt x="24" y="3265"/>
                    <a:pt x="24" y="3310"/>
                  </a:cubicBezTo>
                  <a:cubicBezTo>
                    <a:pt x="24" y="3401"/>
                    <a:pt x="24" y="3493"/>
                    <a:pt x="47" y="3584"/>
                  </a:cubicBezTo>
                  <a:cubicBezTo>
                    <a:pt x="47" y="3744"/>
                    <a:pt x="69" y="3926"/>
                    <a:pt x="115" y="4086"/>
                  </a:cubicBezTo>
                  <a:cubicBezTo>
                    <a:pt x="138" y="4246"/>
                    <a:pt x="183" y="4406"/>
                    <a:pt x="229" y="4566"/>
                  </a:cubicBezTo>
                  <a:cubicBezTo>
                    <a:pt x="275" y="4725"/>
                    <a:pt x="320" y="4885"/>
                    <a:pt x="366" y="5022"/>
                  </a:cubicBezTo>
                  <a:cubicBezTo>
                    <a:pt x="412" y="5182"/>
                    <a:pt x="457" y="5342"/>
                    <a:pt x="549" y="5501"/>
                  </a:cubicBezTo>
                  <a:cubicBezTo>
                    <a:pt x="594" y="5638"/>
                    <a:pt x="663" y="5798"/>
                    <a:pt x="731" y="5935"/>
                  </a:cubicBezTo>
                  <a:cubicBezTo>
                    <a:pt x="777" y="6026"/>
                    <a:pt x="800" y="6095"/>
                    <a:pt x="845" y="6163"/>
                  </a:cubicBezTo>
                  <a:cubicBezTo>
                    <a:pt x="868" y="6232"/>
                    <a:pt x="914" y="6300"/>
                    <a:pt x="960" y="6369"/>
                  </a:cubicBezTo>
                  <a:cubicBezTo>
                    <a:pt x="1119" y="6643"/>
                    <a:pt x="1279" y="6917"/>
                    <a:pt x="1439" y="7190"/>
                  </a:cubicBezTo>
                  <a:cubicBezTo>
                    <a:pt x="1462" y="7236"/>
                    <a:pt x="1507" y="7282"/>
                    <a:pt x="1530" y="7327"/>
                  </a:cubicBezTo>
                  <a:cubicBezTo>
                    <a:pt x="1553" y="7373"/>
                    <a:pt x="1576" y="7419"/>
                    <a:pt x="1621" y="7464"/>
                  </a:cubicBezTo>
                  <a:cubicBezTo>
                    <a:pt x="1644" y="7510"/>
                    <a:pt x="1667" y="7556"/>
                    <a:pt x="1690" y="7578"/>
                  </a:cubicBezTo>
                  <a:cubicBezTo>
                    <a:pt x="1713" y="7624"/>
                    <a:pt x="1736" y="7647"/>
                    <a:pt x="1758" y="7670"/>
                  </a:cubicBezTo>
                  <a:cubicBezTo>
                    <a:pt x="1781" y="7693"/>
                    <a:pt x="1827" y="7738"/>
                    <a:pt x="1873" y="7738"/>
                  </a:cubicBezTo>
                  <a:cubicBezTo>
                    <a:pt x="1918" y="7761"/>
                    <a:pt x="1987" y="7761"/>
                    <a:pt x="2032" y="7761"/>
                  </a:cubicBezTo>
                  <a:cubicBezTo>
                    <a:pt x="2078" y="7761"/>
                    <a:pt x="2124" y="7738"/>
                    <a:pt x="2146" y="7715"/>
                  </a:cubicBezTo>
                  <a:cubicBezTo>
                    <a:pt x="2192" y="7715"/>
                    <a:pt x="2238" y="7693"/>
                    <a:pt x="2261" y="7670"/>
                  </a:cubicBezTo>
                  <a:cubicBezTo>
                    <a:pt x="2306" y="7647"/>
                    <a:pt x="2352" y="7624"/>
                    <a:pt x="2398" y="7578"/>
                  </a:cubicBezTo>
                  <a:cubicBezTo>
                    <a:pt x="2443" y="7556"/>
                    <a:pt x="2466" y="7510"/>
                    <a:pt x="2489" y="7464"/>
                  </a:cubicBezTo>
                  <a:cubicBezTo>
                    <a:pt x="2512" y="7442"/>
                    <a:pt x="2512" y="7419"/>
                    <a:pt x="2512" y="7396"/>
                  </a:cubicBezTo>
                  <a:cubicBezTo>
                    <a:pt x="2512" y="7373"/>
                    <a:pt x="2512" y="7350"/>
                    <a:pt x="2489" y="7327"/>
                  </a:cubicBezTo>
                  <a:cubicBezTo>
                    <a:pt x="2466" y="7282"/>
                    <a:pt x="2443" y="7236"/>
                    <a:pt x="2420" y="7213"/>
                  </a:cubicBezTo>
                  <a:cubicBezTo>
                    <a:pt x="2398" y="7190"/>
                    <a:pt x="2398" y="7168"/>
                    <a:pt x="2375" y="7145"/>
                  </a:cubicBezTo>
                  <a:cubicBezTo>
                    <a:pt x="2329" y="7099"/>
                    <a:pt x="2306" y="7053"/>
                    <a:pt x="2261" y="7008"/>
                  </a:cubicBezTo>
                  <a:cubicBezTo>
                    <a:pt x="2192" y="6894"/>
                    <a:pt x="2101" y="6780"/>
                    <a:pt x="2032" y="6665"/>
                  </a:cubicBezTo>
                  <a:cubicBezTo>
                    <a:pt x="1964" y="6551"/>
                    <a:pt x="1873" y="6460"/>
                    <a:pt x="1804" y="6346"/>
                  </a:cubicBezTo>
                  <a:cubicBezTo>
                    <a:pt x="1713" y="6209"/>
                    <a:pt x="1644" y="6095"/>
                    <a:pt x="1576" y="5981"/>
                  </a:cubicBezTo>
                  <a:cubicBezTo>
                    <a:pt x="1576" y="5958"/>
                    <a:pt x="1576" y="5958"/>
                    <a:pt x="1553" y="5935"/>
                  </a:cubicBezTo>
                  <a:cubicBezTo>
                    <a:pt x="1576" y="5912"/>
                    <a:pt x="1576" y="5867"/>
                    <a:pt x="1553" y="5821"/>
                  </a:cubicBezTo>
                  <a:cubicBezTo>
                    <a:pt x="1530" y="5752"/>
                    <a:pt x="1485" y="5661"/>
                    <a:pt x="1462" y="5593"/>
                  </a:cubicBezTo>
                  <a:cubicBezTo>
                    <a:pt x="1439" y="5547"/>
                    <a:pt x="1416" y="5501"/>
                    <a:pt x="1393" y="5456"/>
                  </a:cubicBezTo>
                  <a:cubicBezTo>
                    <a:pt x="1348" y="5342"/>
                    <a:pt x="1302" y="5227"/>
                    <a:pt x="1256" y="5113"/>
                  </a:cubicBezTo>
                  <a:cubicBezTo>
                    <a:pt x="1211" y="4954"/>
                    <a:pt x="1165" y="4817"/>
                    <a:pt x="1119" y="4680"/>
                  </a:cubicBezTo>
                  <a:cubicBezTo>
                    <a:pt x="1074" y="4543"/>
                    <a:pt x="1028" y="4406"/>
                    <a:pt x="1005" y="4246"/>
                  </a:cubicBezTo>
                  <a:cubicBezTo>
                    <a:pt x="982" y="4155"/>
                    <a:pt x="960" y="4063"/>
                    <a:pt x="937" y="3972"/>
                  </a:cubicBezTo>
                  <a:cubicBezTo>
                    <a:pt x="960" y="3949"/>
                    <a:pt x="982" y="3904"/>
                    <a:pt x="982" y="3858"/>
                  </a:cubicBezTo>
                  <a:cubicBezTo>
                    <a:pt x="982" y="3812"/>
                    <a:pt x="982" y="3744"/>
                    <a:pt x="982" y="3675"/>
                  </a:cubicBezTo>
                  <a:lnTo>
                    <a:pt x="960" y="3538"/>
                  </a:lnTo>
                  <a:cubicBezTo>
                    <a:pt x="960" y="3516"/>
                    <a:pt x="960" y="3493"/>
                    <a:pt x="960" y="3493"/>
                  </a:cubicBezTo>
                  <a:cubicBezTo>
                    <a:pt x="960" y="3447"/>
                    <a:pt x="960" y="3424"/>
                    <a:pt x="960" y="3379"/>
                  </a:cubicBezTo>
                  <a:cubicBezTo>
                    <a:pt x="960" y="3219"/>
                    <a:pt x="960" y="3036"/>
                    <a:pt x="982" y="2854"/>
                  </a:cubicBezTo>
                  <a:cubicBezTo>
                    <a:pt x="982" y="2694"/>
                    <a:pt x="1005" y="2534"/>
                    <a:pt x="1028" y="2374"/>
                  </a:cubicBezTo>
                  <a:cubicBezTo>
                    <a:pt x="1028" y="2283"/>
                    <a:pt x="1028" y="2215"/>
                    <a:pt x="1051" y="2123"/>
                  </a:cubicBezTo>
                  <a:cubicBezTo>
                    <a:pt x="1051" y="2055"/>
                    <a:pt x="1074" y="1986"/>
                    <a:pt x="1074" y="1918"/>
                  </a:cubicBezTo>
                  <a:cubicBezTo>
                    <a:pt x="1096" y="1872"/>
                    <a:pt x="1096" y="1827"/>
                    <a:pt x="1119" y="1781"/>
                  </a:cubicBezTo>
                  <a:cubicBezTo>
                    <a:pt x="1142" y="1735"/>
                    <a:pt x="1142" y="1712"/>
                    <a:pt x="1119" y="1690"/>
                  </a:cubicBezTo>
                  <a:cubicBezTo>
                    <a:pt x="1165" y="1553"/>
                    <a:pt x="1188" y="1438"/>
                    <a:pt x="1233" y="1324"/>
                  </a:cubicBezTo>
                  <a:cubicBezTo>
                    <a:pt x="1256" y="1210"/>
                    <a:pt x="1302" y="1096"/>
                    <a:pt x="1325" y="1005"/>
                  </a:cubicBezTo>
                  <a:cubicBezTo>
                    <a:pt x="1348" y="959"/>
                    <a:pt x="1370" y="891"/>
                    <a:pt x="1393" y="845"/>
                  </a:cubicBezTo>
                  <a:cubicBezTo>
                    <a:pt x="1393" y="822"/>
                    <a:pt x="1393" y="799"/>
                    <a:pt x="1393" y="777"/>
                  </a:cubicBezTo>
                  <a:cubicBezTo>
                    <a:pt x="1416" y="754"/>
                    <a:pt x="1416" y="731"/>
                    <a:pt x="1416" y="708"/>
                  </a:cubicBezTo>
                  <a:cubicBezTo>
                    <a:pt x="1416" y="685"/>
                    <a:pt x="1416" y="640"/>
                    <a:pt x="1393" y="617"/>
                  </a:cubicBezTo>
                  <a:cubicBezTo>
                    <a:pt x="1377" y="567"/>
                    <a:pt x="1325" y="530"/>
                    <a:pt x="1271" y="530"/>
                  </a:cubicBezTo>
                  <a:cubicBezTo>
                    <a:pt x="1251" y="530"/>
                    <a:pt x="1230" y="536"/>
                    <a:pt x="1211" y="548"/>
                  </a:cubicBezTo>
                  <a:cubicBezTo>
                    <a:pt x="1188" y="571"/>
                    <a:pt x="1165" y="571"/>
                    <a:pt x="1142" y="594"/>
                  </a:cubicBezTo>
                  <a:cubicBezTo>
                    <a:pt x="1119" y="594"/>
                    <a:pt x="1119" y="617"/>
                    <a:pt x="1119" y="617"/>
                  </a:cubicBezTo>
                  <a:cubicBezTo>
                    <a:pt x="1096" y="640"/>
                    <a:pt x="1096" y="640"/>
                    <a:pt x="1074" y="662"/>
                  </a:cubicBezTo>
                  <a:cubicBezTo>
                    <a:pt x="1028" y="708"/>
                    <a:pt x="1005" y="754"/>
                    <a:pt x="982" y="799"/>
                  </a:cubicBezTo>
                  <a:cubicBezTo>
                    <a:pt x="982" y="754"/>
                    <a:pt x="982" y="685"/>
                    <a:pt x="937" y="640"/>
                  </a:cubicBezTo>
                  <a:cubicBezTo>
                    <a:pt x="1028" y="548"/>
                    <a:pt x="1119" y="457"/>
                    <a:pt x="1233" y="366"/>
                  </a:cubicBezTo>
                  <a:cubicBezTo>
                    <a:pt x="1256" y="366"/>
                    <a:pt x="1279" y="343"/>
                    <a:pt x="1279" y="343"/>
                  </a:cubicBezTo>
                  <a:cubicBezTo>
                    <a:pt x="1302" y="320"/>
                    <a:pt x="1325" y="320"/>
                    <a:pt x="1348" y="297"/>
                  </a:cubicBezTo>
                  <a:cubicBezTo>
                    <a:pt x="1416" y="297"/>
                    <a:pt x="1462" y="229"/>
                    <a:pt x="1462" y="160"/>
                  </a:cubicBezTo>
                  <a:cubicBezTo>
                    <a:pt x="1462" y="115"/>
                    <a:pt x="1439" y="69"/>
                    <a:pt x="1416" y="46"/>
                  </a:cubicBezTo>
                  <a:cubicBezTo>
                    <a:pt x="1393" y="23"/>
                    <a:pt x="1348" y="0"/>
                    <a:pt x="1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5"/>
            <p:cNvSpPr/>
            <p:nvPr/>
          </p:nvSpPr>
          <p:spPr>
            <a:xfrm>
              <a:off x="589852" y="553527"/>
              <a:ext cx="117128" cy="55482"/>
            </a:xfrm>
            <a:custGeom>
              <a:avLst/>
              <a:gdLst/>
              <a:ahLst/>
              <a:cxnLst/>
              <a:rect l="l" t="t" r="r" b="b"/>
              <a:pathLst>
                <a:path w="2603" h="1233" extrusionOk="0">
                  <a:moveTo>
                    <a:pt x="2397" y="0"/>
                  </a:moveTo>
                  <a:cubicBezTo>
                    <a:pt x="2306" y="46"/>
                    <a:pt x="2192" y="69"/>
                    <a:pt x="2100" y="115"/>
                  </a:cubicBezTo>
                  <a:cubicBezTo>
                    <a:pt x="1986" y="160"/>
                    <a:pt x="1872" y="229"/>
                    <a:pt x="1781" y="297"/>
                  </a:cubicBezTo>
                  <a:cubicBezTo>
                    <a:pt x="1644" y="366"/>
                    <a:pt x="1484" y="457"/>
                    <a:pt x="1347" y="525"/>
                  </a:cubicBezTo>
                  <a:cubicBezTo>
                    <a:pt x="1210" y="594"/>
                    <a:pt x="1050" y="685"/>
                    <a:pt x="913" y="754"/>
                  </a:cubicBezTo>
                  <a:cubicBezTo>
                    <a:pt x="845" y="776"/>
                    <a:pt x="799" y="799"/>
                    <a:pt x="754" y="845"/>
                  </a:cubicBezTo>
                  <a:lnTo>
                    <a:pt x="731" y="845"/>
                  </a:lnTo>
                  <a:cubicBezTo>
                    <a:pt x="731" y="845"/>
                    <a:pt x="731" y="822"/>
                    <a:pt x="754" y="822"/>
                  </a:cubicBezTo>
                  <a:cubicBezTo>
                    <a:pt x="754" y="822"/>
                    <a:pt x="776" y="822"/>
                    <a:pt x="799" y="799"/>
                  </a:cubicBezTo>
                  <a:cubicBezTo>
                    <a:pt x="845" y="776"/>
                    <a:pt x="913" y="754"/>
                    <a:pt x="936" y="685"/>
                  </a:cubicBezTo>
                  <a:cubicBezTo>
                    <a:pt x="959" y="662"/>
                    <a:pt x="982" y="594"/>
                    <a:pt x="959" y="548"/>
                  </a:cubicBezTo>
                  <a:cubicBezTo>
                    <a:pt x="913" y="503"/>
                    <a:pt x="868" y="480"/>
                    <a:pt x="799" y="480"/>
                  </a:cubicBezTo>
                  <a:cubicBezTo>
                    <a:pt x="776" y="503"/>
                    <a:pt x="754" y="503"/>
                    <a:pt x="731" y="503"/>
                  </a:cubicBezTo>
                  <a:cubicBezTo>
                    <a:pt x="685" y="525"/>
                    <a:pt x="662" y="525"/>
                    <a:pt x="617" y="548"/>
                  </a:cubicBezTo>
                  <a:cubicBezTo>
                    <a:pt x="525" y="571"/>
                    <a:pt x="434" y="617"/>
                    <a:pt x="343" y="640"/>
                  </a:cubicBezTo>
                  <a:cubicBezTo>
                    <a:pt x="297" y="662"/>
                    <a:pt x="251" y="685"/>
                    <a:pt x="206" y="708"/>
                  </a:cubicBezTo>
                  <a:cubicBezTo>
                    <a:pt x="183" y="708"/>
                    <a:pt x="160" y="731"/>
                    <a:pt x="160" y="731"/>
                  </a:cubicBezTo>
                  <a:cubicBezTo>
                    <a:pt x="114" y="754"/>
                    <a:pt x="69" y="776"/>
                    <a:pt x="23" y="799"/>
                  </a:cubicBezTo>
                  <a:cubicBezTo>
                    <a:pt x="0" y="822"/>
                    <a:pt x="0" y="891"/>
                    <a:pt x="23" y="913"/>
                  </a:cubicBezTo>
                  <a:cubicBezTo>
                    <a:pt x="23" y="936"/>
                    <a:pt x="46" y="936"/>
                    <a:pt x="69" y="936"/>
                  </a:cubicBezTo>
                  <a:cubicBezTo>
                    <a:pt x="46" y="982"/>
                    <a:pt x="46" y="1005"/>
                    <a:pt x="46" y="1028"/>
                  </a:cubicBezTo>
                  <a:cubicBezTo>
                    <a:pt x="46" y="1050"/>
                    <a:pt x="69" y="1096"/>
                    <a:pt x="92" y="1119"/>
                  </a:cubicBezTo>
                  <a:lnTo>
                    <a:pt x="114" y="1119"/>
                  </a:lnTo>
                  <a:cubicBezTo>
                    <a:pt x="114" y="1142"/>
                    <a:pt x="114" y="1165"/>
                    <a:pt x="114" y="1165"/>
                  </a:cubicBezTo>
                  <a:cubicBezTo>
                    <a:pt x="137" y="1187"/>
                    <a:pt x="160" y="1233"/>
                    <a:pt x="183" y="1233"/>
                  </a:cubicBezTo>
                  <a:lnTo>
                    <a:pt x="343" y="1233"/>
                  </a:lnTo>
                  <a:cubicBezTo>
                    <a:pt x="366" y="1233"/>
                    <a:pt x="388" y="1210"/>
                    <a:pt x="411" y="1210"/>
                  </a:cubicBezTo>
                  <a:lnTo>
                    <a:pt x="503" y="1210"/>
                  </a:lnTo>
                  <a:cubicBezTo>
                    <a:pt x="571" y="1187"/>
                    <a:pt x="639" y="1187"/>
                    <a:pt x="685" y="1165"/>
                  </a:cubicBezTo>
                  <a:cubicBezTo>
                    <a:pt x="708" y="1165"/>
                    <a:pt x="731" y="1165"/>
                    <a:pt x="754" y="1142"/>
                  </a:cubicBezTo>
                  <a:lnTo>
                    <a:pt x="799" y="1142"/>
                  </a:lnTo>
                  <a:cubicBezTo>
                    <a:pt x="845" y="1119"/>
                    <a:pt x="845" y="1119"/>
                    <a:pt x="868" y="1096"/>
                  </a:cubicBezTo>
                  <a:cubicBezTo>
                    <a:pt x="891" y="1096"/>
                    <a:pt x="891" y="1073"/>
                    <a:pt x="913" y="1050"/>
                  </a:cubicBezTo>
                  <a:cubicBezTo>
                    <a:pt x="1005" y="1028"/>
                    <a:pt x="1119" y="959"/>
                    <a:pt x="1210" y="913"/>
                  </a:cubicBezTo>
                  <a:cubicBezTo>
                    <a:pt x="1370" y="845"/>
                    <a:pt x="1530" y="776"/>
                    <a:pt x="1667" y="685"/>
                  </a:cubicBezTo>
                  <a:cubicBezTo>
                    <a:pt x="1758" y="662"/>
                    <a:pt x="1826" y="617"/>
                    <a:pt x="1895" y="571"/>
                  </a:cubicBezTo>
                  <a:cubicBezTo>
                    <a:pt x="1941" y="548"/>
                    <a:pt x="1986" y="525"/>
                    <a:pt x="2009" y="503"/>
                  </a:cubicBezTo>
                  <a:cubicBezTo>
                    <a:pt x="2032" y="503"/>
                    <a:pt x="2055" y="480"/>
                    <a:pt x="2077" y="480"/>
                  </a:cubicBezTo>
                  <a:cubicBezTo>
                    <a:pt x="2123" y="434"/>
                    <a:pt x="2192" y="411"/>
                    <a:pt x="2260" y="388"/>
                  </a:cubicBezTo>
                  <a:cubicBezTo>
                    <a:pt x="2329" y="366"/>
                    <a:pt x="2397" y="343"/>
                    <a:pt x="2465" y="320"/>
                  </a:cubicBezTo>
                  <a:cubicBezTo>
                    <a:pt x="2511" y="297"/>
                    <a:pt x="2557" y="274"/>
                    <a:pt x="2580" y="252"/>
                  </a:cubicBezTo>
                  <a:cubicBezTo>
                    <a:pt x="2602" y="206"/>
                    <a:pt x="2602" y="160"/>
                    <a:pt x="2602" y="137"/>
                  </a:cubicBezTo>
                  <a:cubicBezTo>
                    <a:pt x="2580" y="92"/>
                    <a:pt x="2557" y="46"/>
                    <a:pt x="2534" y="23"/>
                  </a:cubicBezTo>
                  <a:cubicBezTo>
                    <a:pt x="2511" y="23"/>
                    <a:pt x="2465" y="0"/>
                    <a:pt x="2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5"/>
            <p:cNvSpPr/>
            <p:nvPr/>
          </p:nvSpPr>
          <p:spPr>
            <a:xfrm>
              <a:off x="573428" y="359405"/>
              <a:ext cx="309178" cy="243481"/>
            </a:xfrm>
            <a:custGeom>
              <a:avLst/>
              <a:gdLst/>
              <a:ahLst/>
              <a:cxnLst/>
              <a:rect l="l" t="t" r="r" b="b"/>
              <a:pathLst>
                <a:path w="6871" h="5411" extrusionOk="0">
                  <a:moveTo>
                    <a:pt x="811" y="1951"/>
                  </a:moveTo>
                  <a:cubicBezTo>
                    <a:pt x="807" y="1955"/>
                    <a:pt x="803" y="1959"/>
                    <a:pt x="799" y="1963"/>
                  </a:cubicBezTo>
                  <a:cubicBezTo>
                    <a:pt x="804" y="1958"/>
                    <a:pt x="808" y="1955"/>
                    <a:pt x="811" y="1951"/>
                  </a:cubicBezTo>
                  <a:close/>
                  <a:moveTo>
                    <a:pt x="1621" y="0"/>
                  </a:moveTo>
                  <a:cubicBezTo>
                    <a:pt x="1370" y="0"/>
                    <a:pt x="1119" y="46"/>
                    <a:pt x="890" y="160"/>
                  </a:cubicBezTo>
                  <a:cubicBezTo>
                    <a:pt x="822" y="183"/>
                    <a:pt x="753" y="206"/>
                    <a:pt x="685" y="252"/>
                  </a:cubicBezTo>
                  <a:cubicBezTo>
                    <a:pt x="616" y="297"/>
                    <a:pt x="525" y="343"/>
                    <a:pt x="457" y="411"/>
                  </a:cubicBezTo>
                  <a:cubicBezTo>
                    <a:pt x="411" y="457"/>
                    <a:pt x="388" y="503"/>
                    <a:pt x="343" y="548"/>
                  </a:cubicBezTo>
                  <a:cubicBezTo>
                    <a:pt x="320" y="571"/>
                    <a:pt x="297" y="594"/>
                    <a:pt x="297" y="594"/>
                  </a:cubicBezTo>
                  <a:cubicBezTo>
                    <a:pt x="274" y="617"/>
                    <a:pt x="251" y="617"/>
                    <a:pt x="228" y="640"/>
                  </a:cubicBezTo>
                  <a:cubicBezTo>
                    <a:pt x="206" y="662"/>
                    <a:pt x="183" y="662"/>
                    <a:pt x="160" y="685"/>
                  </a:cubicBezTo>
                  <a:cubicBezTo>
                    <a:pt x="137" y="708"/>
                    <a:pt x="114" y="708"/>
                    <a:pt x="91" y="731"/>
                  </a:cubicBezTo>
                  <a:cubicBezTo>
                    <a:pt x="91" y="754"/>
                    <a:pt x="69" y="754"/>
                    <a:pt x="69" y="777"/>
                  </a:cubicBezTo>
                  <a:cubicBezTo>
                    <a:pt x="46" y="777"/>
                    <a:pt x="46" y="799"/>
                    <a:pt x="46" y="799"/>
                  </a:cubicBezTo>
                  <a:cubicBezTo>
                    <a:pt x="0" y="845"/>
                    <a:pt x="0" y="913"/>
                    <a:pt x="0" y="959"/>
                  </a:cubicBezTo>
                  <a:cubicBezTo>
                    <a:pt x="23" y="982"/>
                    <a:pt x="23" y="1028"/>
                    <a:pt x="46" y="1050"/>
                  </a:cubicBezTo>
                  <a:cubicBezTo>
                    <a:pt x="69" y="1050"/>
                    <a:pt x="91" y="1073"/>
                    <a:pt x="114" y="1073"/>
                  </a:cubicBezTo>
                  <a:cubicBezTo>
                    <a:pt x="91" y="1142"/>
                    <a:pt x="114" y="1210"/>
                    <a:pt x="160" y="1256"/>
                  </a:cubicBezTo>
                  <a:cubicBezTo>
                    <a:pt x="183" y="1279"/>
                    <a:pt x="206" y="1279"/>
                    <a:pt x="251" y="1302"/>
                  </a:cubicBezTo>
                  <a:cubicBezTo>
                    <a:pt x="228" y="1302"/>
                    <a:pt x="206" y="1324"/>
                    <a:pt x="206" y="1324"/>
                  </a:cubicBezTo>
                  <a:cubicBezTo>
                    <a:pt x="137" y="1393"/>
                    <a:pt x="46" y="1484"/>
                    <a:pt x="91" y="1575"/>
                  </a:cubicBezTo>
                  <a:cubicBezTo>
                    <a:pt x="91" y="1644"/>
                    <a:pt x="137" y="1690"/>
                    <a:pt x="206" y="1712"/>
                  </a:cubicBezTo>
                  <a:cubicBezTo>
                    <a:pt x="228" y="1720"/>
                    <a:pt x="249" y="1723"/>
                    <a:pt x="268" y="1723"/>
                  </a:cubicBezTo>
                  <a:cubicBezTo>
                    <a:pt x="307" y="1723"/>
                    <a:pt x="343" y="1712"/>
                    <a:pt x="388" y="1712"/>
                  </a:cubicBezTo>
                  <a:cubicBezTo>
                    <a:pt x="343" y="1735"/>
                    <a:pt x="320" y="1781"/>
                    <a:pt x="297" y="1804"/>
                  </a:cubicBezTo>
                  <a:cubicBezTo>
                    <a:pt x="274" y="1826"/>
                    <a:pt x="251" y="1849"/>
                    <a:pt x="251" y="1849"/>
                  </a:cubicBezTo>
                  <a:cubicBezTo>
                    <a:pt x="251" y="1872"/>
                    <a:pt x="228" y="1872"/>
                    <a:pt x="228" y="1895"/>
                  </a:cubicBezTo>
                  <a:cubicBezTo>
                    <a:pt x="206" y="1918"/>
                    <a:pt x="183" y="1941"/>
                    <a:pt x="183" y="1986"/>
                  </a:cubicBezTo>
                  <a:cubicBezTo>
                    <a:pt x="183" y="2032"/>
                    <a:pt x="206" y="2055"/>
                    <a:pt x="228" y="2078"/>
                  </a:cubicBezTo>
                  <a:cubicBezTo>
                    <a:pt x="251" y="2100"/>
                    <a:pt x="274" y="2100"/>
                    <a:pt x="297" y="2123"/>
                  </a:cubicBezTo>
                  <a:cubicBezTo>
                    <a:pt x="251" y="2169"/>
                    <a:pt x="206" y="2215"/>
                    <a:pt x="183" y="2283"/>
                  </a:cubicBezTo>
                  <a:cubicBezTo>
                    <a:pt x="160" y="2306"/>
                    <a:pt x="160" y="2351"/>
                    <a:pt x="137" y="2374"/>
                  </a:cubicBezTo>
                  <a:cubicBezTo>
                    <a:pt x="114" y="2443"/>
                    <a:pt x="160" y="2511"/>
                    <a:pt x="206" y="2557"/>
                  </a:cubicBezTo>
                  <a:cubicBezTo>
                    <a:pt x="231" y="2570"/>
                    <a:pt x="257" y="2575"/>
                    <a:pt x="281" y="2575"/>
                  </a:cubicBezTo>
                  <a:cubicBezTo>
                    <a:pt x="344" y="2575"/>
                    <a:pt x="401" y="2538"/>
                    <a:pt x="434" y="2488"/>
                  </a:cubicBezTo>
                  <a:cubicBezTo>
                    <a:pt x="457" y="2443"/>
                    <a:pt x="479" y="2397"/>
                    <a:pt x="525" y="2374"/>
                  </a:cubicBezTo>
                  <a:cubicBezTo>
                    <a:pt x="616" y="2215"/>
                    <a:pt x="731" y="2078"/>
                    <a:pt x="822" y="1918"/>
                  </a:cubicBezTo>
                  <a:lnTo>
                    <a:pt x="822" y="1918"/>
                  </a:lnTo>
                  <a:cubicBezTo>
                    <a:pt x="822" y="1936"/>
                    <a:pt x="822" y="1940"/>
                    <a:pt x="811" y="1951"/>
                  </a:cubicBezTo>
                  <a:lnTo>
                    <a:pt x="811" y="1951"/>
                  </a:lnTo>
                  <a:cubicBezTo>
                    <a:pt x="873" y="1887"/>
                    <a:pt x="916" y="1822"/>
                    <a:pt x="959" y="1758"/>
                  </a:cubicBezTo>
                  <a:cubicBezTo>
                    <a:pt x="1027" y="1690"/>
                    <a:pt x="1073" y="1621"/>
                    <a:pt x="1141" y="1575"/>
                  </a:cubicBezTo>
                  <a:lnTo>
                    <a:pt x="1187" y="1575"/>
                  </a:lnTo>
                  <a:cubicBezTo>
                    <a:pt x="1187" y="1575"/>
                    <a:pt x="1210" y="1553"/>
                    <a:pt x="1210" y="1553"/>
                  </a:cubicBezTo>
                  <a:lnTo>
                    <a:pt x="1256" y="1553"/>
                  </a:lnTo>
                  <a:cubicBezTo>
                    <a:pt x="1301" y="1530"/>
                    <a:pt x="1324" y="1530"/>
                    <a:pt x="1370" y="1507"/>
                  </a:cubicBezTo>
                  <a:cubicBezTo>
                    <a:pt x="1393" y="1507"/>
                    <a:pt x="1415" y="1507"/>
                    <a:pt x="1461" y="1484"/>
                  </a:cubicBezTo>
                  <a:cubicBezTo>
                    <a:pt x="1484" y="1484"/>
                    <a:pt x="1529" y="1461"/>
                    <a:pt x="1552" y="1461"/>
                  </a:cubicBezTo>
                  <a:cubicBezTo>
                    <a:pt x="1666" y="1438"/>
                    <a:pt x="1781" y="1416"/>
                    <a:pt x="1872" y="1393"/>
                  </a:cubicBezTo>
                  <a:cubicBezTo>
                    <a:pt x="1963" y="1393"/>
                    <a:pt x="2032" y="1370"/>
                    <a:pt x="2100" y="1370"/>
                  </a:cubicBezTo>
                  <a:lnTo>
                    <a:pt x="2328" y="1370"/>
                  </a:lnTo>
                  <a:cubicBezTo>
                    <a:pt x="2397" y="1370"/>
                    <a:pt x="2488" y="1393"/>
                    <a:pt x="2557" y="1416"/>
                  </a:cubicBezTo>
                  <a:cubicBezTo>
                    <a:pt x="2625" y="1416"/>
                    <a:pt x="2694" y="1438"/>
                    <a:pt x="2762" y="1461"/>
                  </a:cubicBezTo>
                  <a:cubicBezTo>
                    <a:pt x="2853" y="1507"/>
                    <a:pt x="2945" y="1553"/>
                    <a:pt x="3013" y="1598"/>
                  </a:cubicBezTo>
                  <a:cubicBezTo>
                    <a:pt x="3104" y="1644"/>
                    <a:pt x="3196" y="1690"/>
                    <a:pt x="3287" y="1735"/>
                  </a:cubicBezTo>
                  <a:cubicBezTo>
                    <a:pt x="3310" y="1758"/>
                    <a:pt x="3333" y="1758"/>
                    <a:pt x="3355" y="1781"/>
                  </a:cubicBezTo>
                  <a:cubicBezTo>
                    <a:pt x="3447" y="1872"/>
                    <a:pt x="3538" y="1941"/>
                    <a:pt x="3629" y="2032"/>
                  </a:cubicBezTo>
                  <a:cubicBezTo>
                    <a:pt x="3744" y="2146"/>
                    <a:pt x="3858" y="2260"/>
                    <a:pt x="3995" y="2374"/>
                  </a:cubicBezTo>
                  <a:cubicBezTo>
                    <a:pt x="4063" y="2420"/>
                    <a:pt x="4109" y="2488"/>
                    <a:pt x="4177" y="2557"/>
                  </a:cubicBezTo>
                  <a:cubicBezTo>
                    <a:pt x="4246" y="2603"/>
                    <a:pt x="4291" y="2671"/>
                    <a:pt x="4360" y="2717"/>
                  </a:cubicBezTo>
                  <a:cubicBezTo>
                    <a:pt x="4394" y="2751"/>
                    <a:pt x="4434" y="2768"/>
                    <a:pt x="4471" y="2768"/>
                  </a:cubicBezTo>
                  <a:cubicBezTo>
                    <a:pt x="4508" y="2768"/>
                    <a:pt x="4542" y="2751"/>
                    <a:pt x="4565" y="2717"/>
                  </a:cubicBezTo>
                  <a:cubicBezTo>
                    <a:pt x="4611" y="2671"/>
                    <a:pt x="4634" y="2625"/>
                    <a:pt x="4611" y="2580"/>
                  </a:cubicBezTo>
                  <a:lnTo>
                    <a:pt x="4611" y="2580"/>
                  </a:lnTo>
                  <a:cubicBezTo>
                    <a:pt x="4611" y="2580"/>
                    <a:pt x="4634" y="2580"/>
                    <a:pt x="4634" y="2603"/>
                  </a:cubicBezTo>
                  <a:cubicBezTo>
                    <a:pt x="4679" y="2625"/>
                    <a:pt x="4725" y="2671"/>
                    <a:pt x="4771" y="2717"/>
                  </a:cubicBezTo>
                  <a:cubicBezTo>
                    <a:pt x="4793" y="2717"/>
                    <a:pt x="4793" y="2739"/>
                    <a:pt x="4816" y="2739"/>
                  </a:cubicBezTo>
                  <a:cubicBezTo>
                    <a:pt x="4862" y="2785"/>
                    <a:pt x="4885" y="2831"/>
                    <a:pt x="4930" y="2854"/>
                  </a:cubicBezTo>
                  <a:cubicBezTo>
                    <a:pt x="4976" y="2899"/>
                    <a:pt x="5022" y="2945"/>
                    <a:pt x="5067" y="2991"/>
                  </a:cubicBezTo>
                  <a:cubicBezTo>
                    <a:pt x="5090" y="3013"/>
                    <a:pt x="5113" y="3036"/>
                    <a:pt x="5136" y="3059"/>
                  </a:cubicBezTo>
                  <a:cubicBezTo>
                    <a:pt x="5182" y="3082"/>
                    <a:pt x="5227" y="3128"/>
                    <a:pt x="5296" y="3150"/>
                  </a:cubicBezTo>
                  <a:cubicBezTo>
                    <a:pt x="5308" y="3156"/>
                    <a:pt x="5320" y="3159"/>
                    <a:pt x="5332" y="3159"/>
                  </a:cubicBezTo>
                  <a:cubicBezTo>
                    <a:pt x="5366" y="3159"/>
                    <a:pt x="5399" y="3138"/>
                    <a:pt x="5433" y="3105"/>
                  </a:cubicBezTo>
                  <a:cubicBezTo>
                    <a:pt x="5478" y="3196"/>
                    <a:pt x="5547" y="3264"/>
                    <a:pt x="5592" y="3356"/>
                  </a:cubicBezTo>
                  <a:cubicBezTo>
                    <a:pt x="5684" y="3470"/>
                    <a:pt x="5775" y="3584"/>
                    <a:pt x="5866" y="3721"/>
                  </a:cubicBezTo>
                  <a:cubicBezTo>
                    <a:pt x="5935" y="3858"/>
                    <a:pt x="6003" y="3995"/>
                    <a:pt x="6095" y="4132"/>
                  </a:cubicBezTo>
                  <a:cubicBezTo>
                    <a:pt x="6209" y="4314"/>
                    <a:pt x="6323" y="4520"/>
                    <a:pt x="6414" y="4702"/>
                  </a:cubicBezTo>
                  <a:cubicBezTo>
                    <a:pt x="6437" y="4771"/>
                    <a:pt x="6460" y="4839"/>
                    <a:pt x="6505" y="4908"/>
                  </a:cubicBezTo>
                  <a:cubicBezTo>
                    <a:pt x="6528" y="4976"/>
                    <a:pt x="6551" y="5045"/>
                    <a:pt x="6597" y="5090"/>
                  </a:cubicBezTo>
                  <a:cubicBezTo>
                    <a:pt x="6619" y="5159"/>
                    <a:pt x="6642" y="5227"/>
                    <a:pt x="6665" y="5296"/>
                  </a:cubicBezTo>
                  <a:cubicBezTo>
                    <a:pt x="6665" y="5296"/>
                    <a:pt x="6665" y="5319"/>
                    <a:pt x="6665" y="5319"/>
                  </a:cubicBezTo>
                  <a:cubicBezTo>
                    <a:pt x="6665" y="5342"/>
                    <a:pt x="6665" y="5364"/>
                    <a:pt x="6688" y="5387"/>
                  </a:cubicBezTo>
                  <a:cubicBezTo>
                    <a:pt x="6711" y="5410"/>
                    <a:pt x="6734" y="5410"/>
                    <a:pt x="6756" y="5410"/>
                  </a:cubicBezTo>
                  <a:cubicBezTo>
                    <a:pt x="6825" y="5410"/>
                    <a:pt x="6871" y="5364"/>
                    <a:pt x="6871" y="5319"/>
                  </a:cubicBezTo>
                  <a:cubicBezTo>
                    <a:pt x="6848" y="5250"/>
                    <a:pt x="6848" y="5182"/>
                    <a:pt x="6825" y="5113"/>
                  </a:cubicBezTo>
                  <a:cubicBezTo>
                    <a:pt x="6802" y="5045"/>
                    <a:pt x="6779" y="4976"/>
                    <a:pt x="6734" y="4908"/>
                  </a:cubicBezTo>
                  <a:cubicBezTo>
                    <a:pt x="6711" y="4839"/>
                    <a:pt x="6688" y="4771"/>
                    <a:pt x="6665" y="4702"/>
                  </a:cubicBezTo>
                  <a:cubicBezTo>
                    <a:pt x="6642" y="4634"/>
                    <a:pt x="6619" y="4588"/>
                    <a:pt x="6597" y="4520"/>
                  </a:cubicBezTo>
                  <a:cubicBezTo>
                    <a:pt x="6528" y="4383"/>
                    <a:pt x="6483" y="4246"/>
                    <a:pt x="6414" y="4132"/>
                  </a:cubicBezTo>
                  <a:cubicBezTo>
                    <a:pt x="6353" y="4031"/>
                    <a:pt x="6311" y="3912"/>
                    <a:pt x="6254" y="3807"/>
                  </a:cubicBezTo>
                  <a:lnTo>
                    <a:pt x="6254" y="3807"/>
                  </a:lnTo>
                  <a:cubicBezTo>
                    <a:pt x="6254" y="3809"/>
                    <a:pt x="6254" y="3810"/>
                    <a:pt x="6254" y="3812"/>
                  </a:cubicBezTo>
                  <a:cubicBezTo>
                    <a:pt x="6253" y="3809"/>
                    <a:pt x="6253" y="3805"/>
                    <a:pt x="6252" y="3802"/>
                  </a:cubicBezTo>
                  <a:lnTo>
                    <a:pt x="6252" y="3802"/>
                  </a:lnTo>
                  <a:cubicBezTo>
                    <a:pt x="6252" y="3804"/>
                    <a:pt x="6253" y="3805"/>
                    <a:pt x="6254" y="3807"/>
                  </a:cubicBezTo>
                  <a:lnTo>
                    <a:pt x="6254" y="3807"/>
                  </a:lnTo>
                  <a:cubicBezTo>
                    <a:pt x="6254" y="3794"/>
                    <a:pt x="6253" y="3790"/>
                    <a:pt x="6245" y="3781"/>
                  </a:cubicBezTo>
                  <a:lnTo>
                    <a:pt x="6245" y="3781"/>
                  </a:lnTo>
                  <a:cubicBezTo>
                    <a:pt x="6248" y="3788"/>
                    <a:pt x="6250" y="3795"/>
                    <a:pt x="6252" y="3802"/>
                  </a:cubicBezTo>
                  <a:lnTo>
                    <a:pt x="6252" y="3802"/>
                  </a:lnTo>
                  <a:cubicBezTo>
                    <a:pt x="6245" y="3790"/>
                    <a:pt x="6238" y="3778"/>
                    <a:pt x="6231" y="3767"/>
                  </a:cubicBezTo>
                  <a:lnTo>
                    <a:pt x="6231" y="3767"/>
                  </a:lnTo>
                  <a:cubicBezTo>
                    <a:pt x="6238" y="3773"/>
                    <a:pt x="6242" y="3777"/>
                    <a:pt x="6245" y="3781"/>
                  </a:cubicBezTo>
                  <a:lnTo>
                    <a:pt x="6245" y="3781"/>
                  </a:lnTo>
                  <a:cubicBezTo>
                    <a:pt x="6221" y="3705"/>
                    <a:pt x="6180" y="3644"/>
                    <a:pt x="6140" y="3584"/>
                  </a:cubicBezTo>
                  <a:cubicBezTo>
                    <a:pt x="6095" y="3516"/>
                    <a:pt x="6072" y="3447"/>
                    <a:pt x="6026" y="3379"/>
                  </a:cubicBezTo>
                  <a:cubicBezTo>
                    <a:pt x="5935" y="3242"/>
                    <a:pt x="5843" y="3128"/>
                    <a:pt x="5752" y="2991"/>
                  </a:cubicBezTo>
                  <a:cubicBezTo>
                    <a:pt x="5706" y="2922"/>
                    <a:pt x="5661" y="2831"/>
                    <a:pt x="5615" y="2762"/>
                  </a:cubicBezTo>
                  <a:cubicBezTo>
                    <a:pt x="5570" y="2694"/>
                    <a:pt x="5524" y="2625"/>
                    <a:pt x="5455" y="2557"/>
                  </a:cubicBezTo>
                  <a:cubicBezTo>
                    <a:pt x="5433" y="2488"/>
                    <a:pt x="5387" y="2443"/>
                    <a:pt x="5341" y="2374"/>
                  </a:cubicBezTo>
                  <a:cubicBezTo>
                    <a:pt x="5273" y="2306"/>
                    <a:pt x="5227" y="2237"/>
                    <a:pt x="5159" y="2169"/>
                  </a:cubicBezTo>
                  <a:cubicBezTo>
                    <a:pt x="5136" y="2146"/>
                    <a:pt x="5090" y="2100"/>
                    <a:pt x="5067" y="2078"/>
                  </a:cubicBezTo>
                  <a:cubicBezTo>
                    <a:pt x="5022" y="2009"/>
                    <a:pt x="4976" y="1963"/>
                    <a:pt x="4930" y="1895"/>
                  </a:cubicBezTo>
                  <a:cubicBezTo>
                    <a:pt x="4862" y="1826"/>
                    <a:pt x="4793" y="1758"/>
                    <a:pt x="4725" y="1690"/>
                  </a:cubicBezTo>
                  <a:cubicBezTo>
                    <a:pt x="4611" y="1575"/>
                    <a:pt x="4497" y="1461"/>
                    <a:pt x="4383" y="1347"/>
                  </a:cubicBezTo>
                  <a:cubicBezTo>
                    <a:pt x="4337" y="1302"/>
                    <a:pt x="4268" y="1233"/>
                    <a:pt x="4223" y="1187"/>
                  </a:cubicBezTo>
                  <a:cubicBezTo>
                    <a:pt x="4154" y="1142"/>
                    <a:pt x="4109" y="1073"/>
                    <a:pt x="4040" y="1028"/>
                  </a:cubicBezTo>
                  <a:cubicBezTo>
                    <a:pt x="3903" y="913"/>
                    <a:pt x="3766" y="799"/>
                    <a:pt x="3607" y="708"/>
                  </a:cubicBezTo>
                  <a:cubicBezTo>
                    <a:pt x="3538" y="662"/>
                    <a:pt x="3470" y="640"/>
                    <a:pt x="3401" y="594"/>
                  </a:cubicBezTo>
                  <a:cubicBezTo>
                    <a:pt x="3333" y="548"/>
                    <a:pt x="3264" y="503"/>
                    <a:pt x="3196" y="480"/>
                  </a:cubicBezTo>
                  <a:cubicBezTo>
                    <a:pt x="3104" y="434"/>
                    <a:pt x="3036" y="411"/>
                    <a:pt x="2967" y="366"/>
                  </a:cubicBezTo>
                  <a:cubicBezTo>
                    <a:pt x="2876" y="320"/>
                    <a:pt x="2808" y="297"/>
                    <a:pt x="2716" y="274"/>
                  </a:cubicBezTo>
                  <a:cubicBezTo>
                    <a:pt x="2648" y="229"/>
                    <a:pt x="2557" y="206"/>
                    <a:pt x="2488" y="183"/>
                  </a:cubicBezTo>
                  <a:cubicBezTo>
                    <a:pt x="2397" y="137"/>
                    <a:pt x="2306" y="115"/>
                    <a:pt x="2214" y="92"/>
                  </a:cubicBezTo>
                  <a:cubicBezTo>
                    <a:pt x="2123" y="46"/>
                    <a:pt x="2054" y="23"/>
                    <a:pt x="1963" y="23"/>
                  </a:cubicBezTo>
                  <a:cubicBezTo>
                    <a:pt x="1872" y="0"/>
                    <a:pt x="1758" y="0"/>
                    <a:pt x="16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5"/>
            <p:cNvSpPr/>
            <p:nvPr/>
          </p:nvSpPr>
          <p:spPr>
            <a:xfrm>
              <a:off x="612441" y="467266"/>
              <a:ext cx="185930" cy="139717"/>
            </a:xfrm>
            <a:custGeom>
              <a:avLst/>
              <a:gdLst/>
              <a:ahLst/>
              <a:cxnLst/>
              <a:rect l="l" t="t" r="r" b="b"/>
              <a:pathLst>
                <a:path w="4132" h="3105" extrusionOk="0">
                  <a:moveTo>
                    <a:pt x="3904" y="0"/>
                  </a:moveTo>
                  <a:cubicBezTo>
                    <a:pt x="3881" y="0"/>
                    <a:pt x="3858" y="0"/>
                    <a:pt x="3835" y="23"/>
                  </a:cubicBezTo>
                  <a:cubicBezTo>
                    <a:pt x="3812" y="23"/>
                    <a:pt x="3790" y="46"/>
                    <a:pt x="3767" y="46"/>
                  </a:cubicBezTo>
                  <a:cubicBezTo>
                    <a:pt x="3767" y="69"/>
                    <a:pt x="3744" y="91"/>
                    <a:pt x="3721" y="91"/>
                  </a:cubicBezTo>
                  <a:cubicBezTo>
                    <a:pt x="3698" y="91"/>
                    <a:pt x="3698" y="91"/>
                    <a:pt x="3675" y="114"/>
                  </a:cubicBezTo>
                  <a:cubicBezTo>
                    <a:pt x="3607" y="137"/>
                    <a:pt x="3561" y="183"/>
                    <a:pt x="3516" y="228"/>
                  </a:cubicBezTo>
                  <a:cubicBezTo>
                    <a:pt x="3493" y="274"/>
                    <a:pt x="3447" y="297"/>
                    <a:pt x="3424" y="320"/>
                  </a:cubicBezTo>
                  <a:cubicBezTo>
                    <a:pt x="3356" y="388"/>
                    <a:pt x="3310" y="457"/>
                    <a:pt x="3242" y="525"/>
                  </a:cubicBezTo>
                  <a:cubicBezTo>
                    <a:pt x="3196" y="571"/>
                    <a:pt x="3150" y="639"/>
                    <a:pt x="3082" y="685"/>
                  </a:cubicBezTo>
                  <a:cubicBezTo>
                    <a:pt x="3059" y="731"/>
                    <a:pt x="3036" y="753"/>
                    <a:pt x="3013" y="776"/>
                  </a:cubicBezTo>
                  <a:cubicBezTo>
                    <a:pt x="2991" y="799"/>
                    <a:pt x="2968" y="822"/>
                    <a:pt x="2945" y="845"/>
                  </a:cubicBezTo>
                  <a:cubicBezTo>
                    <a:pt x="2922" y="867"/>
                    <a:pt x="2922" y="890"/>
                    <a:pt x="2922" y="890"/>
                  </a:cubicBezTo>
                  <a:lnTo>
                    <a:pt x="2854" y="936"/>
                  </a:lnTo>
                  <a:cubicBezTo>
                    <a:pt x="2785" y="982"/>
                    <a:pt x="2717" y="1027"/>
                    <a:pt x="2671" y="1073"/>
                  </a:cubicBezTo>
                  <a:cubicBezTo>
                    <a:pt x="2534" y="1164"/>
                    <a:pt x="2397" y="1256"/>
                    <a:pt x="2283" y="1347"/>
                  </a:cubicBezTo>
                  <a:cubicBezTo>
                    <a:pt x="2169" y="1438"/>
                    <a:pt x="2055" y="1507"/>
                    <a:pt x="1918" y="1598"/>
                  </a:cubicBezTo>
                  <a:cubicBezTo>
                    <a:pt x="1872" y="1644"/>
                    <a:pt x="1804" y="1689"/>
                    <a:pt x="1735" y="1735"/>
                  </a:cubicBezTo>
                  <a:cubicBezTo>
                    <a:pt x="1712" y="1758"/>
                    <a:pt x="1690" y="1780"/>
                    <a:pt x="1667" y="1780"/>
                  </a:cubicBezTo>
                  <a:cubicBezTo>
                    <a:pt x="1621" y="1826"/>
                    <a:pt x="1575" y="1849"/>
                    <a:pt x="1553" y="1872"/>
                  </a:cubicBezTo>
                  <a:cubicBezTo>
                    <a:pt x="1461" y="1917"/>
                    <a:pt x="1370" y="1940"/>
                    <a:pt x="1279" y="1986"/>
                  </a:cubicBezTo>
                  <a:cubicBezTo>
                    <a:pt x="1187" y="2032"/>
                    <a:pt x="1073" y="2077"/>
                    <a:pt x="959" y="2123"/>
                  </a:cubicBezTo>
                  <a:cubicBezTo>
                    <a:pt x="822" y="2191"/>
                    <a:pt x="708" y="2237"/>
                    <a:pt x="571" y="2305"/>
                  </a:cubicBezTo>
                  <a:cubicBezTo>
                    <a:pt x="526" y="2328"/>
                    <a:pt x="457" y="2374"/>
                    <a:pt x="411" y="2397"/>
                  </a:cubicBezTo>
                  <a:lnTo>
                    <a:pt x="389" y="2397"/>
                  </a:lnTo>
                  <a:cubicBezTo>
                    <a:pt x="389" y="2420"/>
                    <a:pt x="389" y="2420"/>
                    <a:pt x="366" y="2420"/>
                  </a:cubicBezTo>
                  <a:cubicBezTo>
                    <a:pt x="343" y="2420"/>
                    <a:pt x="320" y="2442"/>
                    <a:pt x="297" y="2442"/>
                  </a:cubicBezTo>
                  <a:cubicBezTo>
                    <a:pt x="274" y="2465"/>
                    <a:pt x="252" y="2465"/>
                    <a:pt x="229" y="2465"/>
                  </a:cubicBezTo>
                  <a:cubicBezTo>
                    <a:pt x="183" y="2488"/>
                    <a:pt x="160" y="2511"/>
                    <a:pt x="137" y="2557"/>
                  </a:cubicBezTo>
                  <a:cubicBezTo>
                    <a:pt x="115" y="2602"/>
                    <a:pt x="115" y="2671"/>
                    <a:pt x="137" y="2716"/>
                  </a:cubicBezTo>
                  <a:cubicBezTo>
                    <a:pt x="137" y="2739"/>
                    <a:pt x="160" y="2739"/>
                    <a:pt x="160" y="2762"/>
                  </a:cubicBezTo>
                  <a:cubicBezTo>
                    <a:pt x="137" y="2762"/>
                    <a:pt x="115" y="2785"/>
                    <a:pt x="92" y="2808"/>
                  </a:cubicBezTo>
                  <a:cubicBezTo>
                    <a:pt x="69" y="2830"/>
                    <a:pt x="46" y="2853"/>
                    <a:pt x="46" y="2876"/>
                  </a:cubicBezTo>
                  <a:cubicBezTo>
                    <a:pt x="1" y="2922"/>
                    <a:pt x="1" y="2990"/>
                    <a:pt x="46" y="3036"/>
                  </a:cubicBezTo>
                  <a:cubicBezTo>
                    <a:pt x="69" y="3082"/>
                    <a:pt x="115" y="3104"/>
                    <a:pt x="183" y="3104"/>
                  </a:cubicBezTo>
                  <a:lnTo>
                    <a:pt x="252" y="3104"/>
                  </a:lnTo>
                  <a:cubicBezTo>
                    <a:pt x="274" y="3082"/>
                    <a:pt x="274" y="3082"/>
                    <a:pt x="297" y="3082"/>
                  </a:cubicBezTo>
                  <a:lnTo>
                    <a:pt x="320" y="3082"/>
                  </a:lnTo>
                  <a:cubicBezTo>
                    <a:pt x="366" y="3082"/>
                    <a:pt x="411" y="3082"/>
                    <a:pt x="457" y="3059"/>
                  </a:cubicBezTo>
                  <a:cubicBezTo>
                    <a:pt x="480" y="3036"/>
                    <a:pt x="526" y="3013"/>
                    <a:pt x="571" y="2990"/>
                  </a:cubicBezTo>
                  <a:cubicBezTo>
                    <a:pt x="662" y="2945"/>
                    <a:pt x="777" y="2922"/>
                    <a:pt x="868" y="2876"/>
                  </a:cubicBezTo>
                  <a:cubicBezTo>
                    <a:pt x="982" y="2830"/>
                    <a:pt x="1073" y="2808"/>
                    <a:pt x="1187" y="2762"/>
                  </a:cubicBezTo>
                  <a:cubicBezTo>
                    <a:pt x="1233" y="2739"/>
                    <a:pt x="1302" y="2716"/>
                    <a:pt x="1347" y="2693"/>
                  </a:cubicBezTo>
                  <a:cubicBezTo>
                    <a:pt x="1370" y="2671"/>
                    <a:pt x="1416" y="2671"/>
                    <a:pt x="1439" y="2648"/>
                  </a:cubicBezTo>
                  <a:cubicBezTo>
                    <a:pt x="1461" y="2648"/>
                    <a:pt x="1484" y="2625"/>
                    <a:pt x="1484" y="2625"/>
                  </a:cubicBezTo>
                  <a:lnTo>
                    <a:pt x="1530" y="2625"/>
                  </a:lnTo>
                  <a:cubicBezTo>
                    <a:pt x="1553" y="2625"/>
                    <a:pt x="1575" y="2602"/>
                    <a:pt x="1598" y="2579"/>
                  </a:cubicBezTo>
                  <a:cubicBezTo>
                    <a:pt x="1621" y="2579"/>
                    <a:pt x="1644" y="2579"/>
                    <a:pt x="1667" y="2557"/>
                  </a:cubicBezTo>
                  <a:cubicBezTo>
                    <a:pt x="1690" y="2534"/>
                    <a:pt x="1735" y="2534"/>
                    <a:pt x="1758" y="2511"/>
                  </a:cubicBezTo>
                  <a:cubicBezTo>
                    <a:pt x="1849" y="2465"/>
                    <a:pt x="1918" y="2420"/>
                    <a:pt x="1986" y="2374"/>
                  </a:cubicBezTo>
                  <a:cubicBezTo>
                    <a:pt x="2123" y="2305"/>
                    <a:pt x="2260" y="2214"/>
                    <a:pt x="2397" y="2123"/>
                  </a:cubicBezTo>
                  <a:cubicBezTo>
                    <a:pt x="2557" y="2032"/>
                    <a:pt x="2694" y="1940"/>
                    <a:pt x="2831" y="1849"/>
                  </a:cubicBezTo>
                  <a:cubicBezTo>
                    <a:pt x="2899" y="1803"/>
                    <a:pt x="2968" y="1758"/>
                    <a:pt x="3036" y="1712"/>
                  </a:cubicBezTo>
                  <a:cubicBezTo>
                    <a:pt x="3082" y="1689"/>
                    <a:pt x="3128" y="1666"/>
                    <a:pt x="3150" y="1644"/>
                  </a:cubicBezTo>
                  <a:cubicBezTo>
                    <a:pt x="3173" y="1644"/>
                    <a:pt x="3173" y="1621"/>
                    <a:pt x="3173" y="1621"/>
                  </a:cubicBezTo>
                  <a:lnTo>
                    <a:pt x="3196" y="1621"/>
                  </a:lnTo>
                  <a:cubicBezTo>
                    <a:pt x="3219" y="1598"/>
                    <a:pt x="3242" y="1598"/>
                    <a:pt x="3287" y="1575"/>
                  </a:cubicBezTo>
                  <a:cubicBezTo>
                    <a:pt x="3333" y="1552"/>
                    <a:pt x="3356" y="1461"/>
                    <a:pt x="3333" y="1415"/>
                  </a:cubicBezTo>
                  <a:cubicBezTo>
                    <a:pt x="3333" y="1392"/>
                    <a:pt x="3333" y="1392"/>
                    <a:pt x="3333" y="1392"/>
                  </a:cubicBezTo>
                  <a:lnTo>
                    <a:pt x="3379" y="1392"/>
                  </a:lnTo>
                  <a:cubicBezTo>
                    <a:pt x="3401" y="1370"/>
                    <a:pt x="3424" y="1370"/>
                    <a:pt x="3447" y="1347"/>
                  </a:cubicBezTo>
                  <a:cubicBezTo>
                    <a:pt x="3447" y="1324"/>
                    <a:pt x="3470" y="1324"/>
                    <a:pt x="3470" y="1301"/>
                  </a:cubicBezTo>
                  <a:cubicBezTo>
                    <a:pt x="3516" y="1278"/>
                    <a:pt x="3538" y="1256"/>
                    <a:pt x="3561" y="1233"/>
                  </a:cubicBezTo>
                  <a:cubicBezTo>
                    <a:pt x="3630" y="1164"/>
                    <a:pt x="3675" y="1119"/>
                    <a:pt x="3744" y="1050"/>
                  </a:cubicBezTo>
                  <a:cubicBezTo>
                    <a:pt x="3744" y="1050"/>
                    <a:pt x="3767" y="1027"/>
                    <a:pt x="3790" y="1004"/>
                  </a:cubicBezTo>
                  <a:cubicBezTo>
                    <a:pt x="3835" y="959"/>
                    <a:pt x="3881" y="936"/>
                    <a:pt x="3904" y="890"/>
                  </a:cubicBezTo>
                  <a:cubicBezTo>
                    <a:pt x="3949" y="867"/>
                    <a:pt x="3995" y="822"/>
                    <a:pt x="4018" y="776"/>
                  </a:cubicBezTo>
                  <a:cubicBezTo>
                    <a:pt x="4018" y="753"/>
                    <a:pt x="4018" y="753"/>
                    <a:pt x="4018" y="731"/>
                  </a:cubicBezTo>
                  <a:cubicBezTo>
                    <a:pt x="4041" y="708"/>
                    <a:pt x="4063" y="685"/>
                    <a:pt x="4086" y="685"/>
                  </a:cubicBezTo>
                  <a:cubicBezTo>
                    <a:pt x="4086" y="662"/>
                    <a:pt x="4109" y="616"/>
                    <a:pt x="4132" y="594"/>
                  </a:cubicBezTo>
                  <a:cubicBezTo>
                    <a:pt x="4132" y="571"/>
                    <a:pt x="4132" y="548"/>
                    <a:pt x="4132" y="502"/>
                  </a:cubicBezTo>
                  <a:cubicBezTo>
                    <a:pt x="4132" y="479"/>
                    <a:pt x="4132" y="434"/>
                    <a:pt x="4109" y="411"/>
                  </a:cubicBezTo>
                  <a:cubicBezTo>
                    <a:pt x="4132" y="388"/>
                    <a:pt x="4132" y="388"/>
                    <a:pt x="4132" y="365"/>
                  </a:cubicBezTo>
                  <a:cubicBezTo>
                    <a:pt x="4132" y="320"/>
                    <a:pt x="4132" y="251"/>
                    <a:pt x="4086" y="228"/>
                  </a:cubicBezTo>
                  <a:cubicBezTo>
                    <a:pt x="4063" y="206"/>
                    <a:pt x="4041" y="206"/>
                    <a:pt x="4018" y="183"/>
                  </a:cubicBezTo>
                  <a:lnTo>
                    <a:pt x="4041" y="183"/>
                  </a:lnTo>
                  <a:cubicBezTo>
                    <a:pt x="4063" y="137"/>
                    <a:pt x="4041" y="91"/>
                    <a:pt x="4018" y="46"/>
                  </a:cubicBezTo>
                  <a:cubicBezTo>
                    <a:pt x="4018" y="23"/>
                    <a:pt x="3972" y="0"/>
                    <a:pt x="3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5"/>
            <p:cNvSpPr/>
            <p:nvPr/>
          </p:nvSpPr>
          <p:spPr>
            <a:xfrm>
              <a:off x="785996" y="479595"/>
              <a:ext cx="94540" cy="136612"/>
            </a:xfrm>
            <a:custGeom>
              <a:avLst/>
              <a:gdLst/>
              <a:ahLst/>
              <a:cxnLst/>
              <a:rect l="l" t="t" r="r" b="b"/>
              <a:pathLst>
                <a:path w="2101" h="3036" extrusionOk="0">
                  <a:moveTo>
                    <a:pt x="343" y="0"/>
                  </a:moveTo>
                  <a:cubicBezTo>
                    <a:pt x="321" y="0"/>
                    <a:pt x="275" y="23"/>
                    <a:pt x="252" y="46"/>
                  </a:cubicBezTo>
                  <a:cubicBezTo>
                    <a:pt x="229" y="68"/>
                    <a:pt x="206" y="91"/>
                    <a:pt x="206" y="137"/>
                  </a:cubicBezTo>
                  <a:cubicBezTo>
                    <a:pt x="206" y="160"/>
                    <a:pt x="206" y="160"/>
                    <a:pt x="206" y="183"/>
                  </a:cubicBezTo>
                  <a:cubicBezTo>
                    <a:pt x="193" y="176"/>
                    <a:pt x="178" y="173"/>
                    <a:pt x="162" y="173"/>
                  </a:cubicBezTo>
                  <a:cubicBezTo>
                    <a:pt x="125" y="173"/>
                    <a:pt x="86" y="189"/>
                    <a:pt x="69" y="205"/>
                  </a:cubicBezTo>
                  <a:cubicBezTo>
                    <a:pt x="24" y="251"/>
                    <a:pt x="1" y="274"/>
                    <a:pt x="1" y="320"/>
                  </a:cubicBezTo>
                  <a:cubicBezTo>
                    <a:pt x="1" y="365"/>
                    <a:pt x="1" y="388"/>
                    <a:pt x="24" y="411"/>
                  </a:cubicBezTo>
                  <a:cubicBezTo>
                    <a:pt x="24" y="457"/>
                    <a:pt x="69" y="479"/>
                    <a:pt x="92" y="525"/>
                  </a:cubicBezTo>
                  <a:cubicBezTo>
                    <a:pt x="115" y="548"/>
                    <a:pt x="138" y="571"/>
                    <a:pt x="138" y="616"/>
                  </a:cubicBezTo>
                  <a:cubicBezTo>
                    <a:pt x="184" y="662"/>
                    <a:pt x="229" y="730"/>
                    <a:pt x="275" y="799"/>
                  </a:cubicBezTo>
                  <a:cubicBezTo>
                    <a:pt x="366" y="936"/>
                    <a:pt x="435" y="1096"/>
                    <a:pt x="526" y="1233"/>
                  </a:cubicBezTo>
                  <a:cubicBezTo>
                    <a:pt x="594" y="1392"/>
                    <a:pt x="663" y="1575"/>
                    <a:pt x="731" y="1735"/>
                  </a:cubicBezTo>
                  <a:cubicBezTo>
                    <a:pt x="800" y="1895"/>
                    <a:pt x="868" y="2054"/>
                    <a:pt x="914" y="2237"/>
                  </a:cubicBezTo>
                  <a:cubicBezTo>
                    <a:pt x="982" y="2397"/>
                    <a:pt x="1028" y="2579"/>
                    <a:pt x="1097" y="2762"/>
                  </a:cubicBezTo>
                  <a:cubicBezTo>
                    <a:pt x="1119" y="2808"/>
                    <a:pt x="1142" y="2853"/>
                    <a:pt x="1165" y="2899"/>
                  </a:cubicBezTo>
                  <a:cubicBezTo>
                    <a:pt x="1188" y="2967"/>
                    <a:pt x="1234" y="3013"/>
                    <a:pt x="1302" y="3013"/>
                  </a:cubicBezTo>
                  <a:cubicBezTo>
                    <a:pt x="1325" y="3036"/>
                    <a:pt x="1371" y="3036"/>
                    <a:pt x="1393" y="3036"/>
                  </a:cubicBezTo>
                  <a:cubicBezTo>
                    <a:pt x="1462" y="3036"/>
                    <a:pt x="1507" y="3013"/>
                    <a:pt x="1553" y="2967"/>
                  </a:cubicBezTo>
                  <a:cubicBezTo>
                    <a:pt x="1599" y="2944"/>
                    <a:pt x="1622" y="2922"/>
                    <a:pt x="1667" y="2899"/>
                  </a:cubicBezTo>
                  <a:lnTo>
                    <a:pt x="1667" y="2899"/>
                  </a:lnTo>
                  <a:cubicBezTo>
                    <a:pt x="1644" y="2922"/>
                    <a:pt x="1644" y="2922"/>
                    <a:pt x="1644" y="2922"/>
                  </a:cubicBezTo>
                  <a:cubicBezTo>
                    <a:pt x="1667" y="2922"/>
                    <a:pt x="1667" y="2899"/>
                    <a:pt x="1690" y="2876"/>
                  </a:cubicBezTo>
                  <a:cubicBezTo>
                    <a:pt x="1736" y="2876"/>
                    <a:pt x="1781" y="2876"/>
                    <a:pt x="1827" y="2853"/>
                  </a:cubicBezTo>
                  <a:cubicBezTo>
                    <a:pt x="1873" y="2830"/>
                    <a:pt x="1918" y="2785"/>
                    <a:pt x="1941" y="2739"/>
                  </a:cubicBezTo>
                  <a:cubicBezTo>
                    <a:pt x="1964" y="2739"/>
                    <a:pt x="1987" y="2716"/>
                    <a:pt x="2010" y="2716"/>
                  </a:cubicBezTo>
                  <a:lnTo>
                    <a:pt x="1987" y="2716"/>
                  </a:lnTo>
                  <a:cubicBezTo>
                    <a:pt x="2032" y="2716"/>
                    <a:pt x="2055" y="2693"/>
                    <a:pt x="2078" y="2671"/>
                  </a:cubicBezTo>
                  <a:cubicBezTo>
                    <a:pt x="2078" y="2648"/>
                    <a:pt x="2101" y="2625"/>
                    <a:pt x="2078" y="2602"/>
                  </a:cubicBezTo>
                  <a:cubicBezTo>
                    <a:pt x="2078" y="2556"/>
                    <a:pt x="2055" y="2534"/>
                    <a:pt x="2032" y="2511"/>
                  </a:cubicBezTo>
                  <a:lnTo>
                    <a:pt x="1987" y="2511"/>
                  </a:lnTo>
                  <a:cubicBezTo>
                    <a:pt x="1987" y="2488"/>
                    <a:pt x="1987" y="2488"/>
                    <a:pt x="1987" y="2465"/>
                  </a:cubicBezTo>
                  <a:cubicBezTo>
                    <a:pt x="2010" y="2419"/>
                    <a:pt x="1987" y="2374"/>
                    <a:pt x="1987" y="2328"/>
                  </a:cubicBezTo>
                  <a:cubicBezTo>
                    <a:pt x="1964" y="2260"/>
                    <a:pt x="1918" y="2214"/>
                    <a:pt x="1895" y="2168"/>
                  </a:cubicBezTo>
                  <a:cubicBezTo>
                    <a:pt x="1850" y="2100"/>
                    <a:pt x="1827" y="2031"/>
                    <a:pt x="1804" y="1963"/>
                  </a:cubicBezTo>
                  <a:cubicBezTo>
                    <a:pt x="1759" y="1872"/>
                    <a:pt x="1713" y="1803"/>
                    <a:pt x="1690" y="1735"/>
                  </a:cubicBezTo>
                  <a:cubicBezTo>
                    <a:pt x="1622" y="1643"/>
                    <a:pt x="1576" y="1552"/>
                    <a:pt x="1530" y="1461"/>
                  </a:cubicBezTo>
                  <a:cubicBezTo>
                    <a:pt x="1416" y="1301"/>
                    <a:pt x="1302" y="1141"/>
                    <a:pt x="1188" y="982"/>
                  </a:cubicBezTo>
                  <a:cubicBezTo>
                    <a:pt x="1165" y="913"/>
                    <a:pt x="1119" y="845"/>
                    <a:pt x="1074" y="776"/>
                  </a:cubicBezTo>
                  <a:cubicBezTo>
                    <a:pt x="1051" y="753"/>
                    <a:pt x="1028" y="730"/>
                    <a:pt x="1005" y="708"/>
                  </a:cubicBezTo>
                  <a:cubicBezTo>
                    <a:pt x="982" y="662"/>
                    <a:pt x="937" y="616"/>
                    <a:pt x="891" y="571"/>
                  </a:cubicBezTo>
                  <a:cubicBezTo>
                    <a:pt x="868" y="548"/>
                    <a:pt x="823" y="548"/>
                    <a:pt x="800" y="548"/>
                  </a:cubicBezTo>
                  <a:cubicBezTo>
                    <a:pt x="754" y="479"/>
                    <a:pt x="709" y="434"/>
                    <a:pt x="663" y="365"/>
                  </a:cubicBezTo>
                  <a:cubicBezTo>
                    <a:pt x="640" y="342"/>
                    <a:pt x="617" y="320"/>
                    <a:pt x="617" y="297"/>
                  </a:cubicBezTo>
                  <a:cubicBezTo>
                    <a:pt x="572" y="205"/>
                    <a:pt x="526" y="137"/>
                    <a:pt x="458" y="68"/>
                  </a:cubicBezTo>
                  <a:cubicBezTo>
                    <a:pt x="435" y="23"/>
                    <a:pt x="389" y="0"/>
                    <a:pt x="3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5"/>
            <p:cNvSpPr/>
            <p:nvPr/>
          </p:nvSpPr>
          <p:spPr>
            <a:xfrm>
              <a:off x="608346" y="362465"/>
              <a:ext cx="273225" cy="246541"/>
            </a:xfrm>
            <a:custGeom>
              <a:avLst/>
              <a:gdLst/>
              <a:ahLst/>
              <a:cxnLst/>
              <a:rect l="l" t="t" r="r" b="b"/>
              <a:pathLst>
                <a:path w="6072" h="5479" extrusionOk="0">
                  <a:moveTo>
                    <a:pt x="3972" y="2786"/>
                  </a:moveTo>
                  <a:cubicBezTo>
                    <a:pt x="3972" y="2799"/>
                    <a:pt x="3980" y="2805"/>
                    <a:pt x="3986" y="2807"/>
                  </a:cubicBezTo>
                  <a:lnTo>
                    <a:pt x="3986" y="2807"/>
                  </a:lnTo>
                  <a:cubicBezTo>
                    <a:pt x="3981" y="2800"/>
                    <a:pt x="3977" y="2793"/>
                    <a:pt x="3972" y="2786"/>
                  </a:cubicBezTo>
                  <a:close/>
                  <a:moveTo>
                    <a:pt x="183" y="1"/>
                  </a:moveTo>
                  <a:cubicBezTo>
                    <a:pt x="137" y="24"/>
                    <a:pt x="92" y="47"/>
                    <a:pt x="46" y="47"/>
                  </a:cubicBezTo>
                  <a:cubicBezTo>
                    <a:pt x="23" y="69"/>
                    <a:pt x="0" y="92"/>
                    <a:pt x="0" y="138"/>
                  </a:cubicBezTo>
                  <a:cubicBezTo>
                    <a:pt x="23" y="161"/>
                    <a:pt x="46" y="184"/>
                    <a:pt x="92" y="184"/>
                  </a:cubicBezTo>
                  <a:cubicBezTo>
                    <a:pt x="137" y="161"/>
                    <a:pt x="160" y="138"/>
                    <a:pt x="206" y="138"/>
                  </a:cubicBezTo>
                  <a:lnTo>
                    <a:pt x="388" y="138"/>
                  </a:lnTo>
                  <a:cubicBezTo>
                    <a:pt x="457" y="161"/>
                    <a:pt x="502" y="161"/>
                    <a:pt x="548" y="161"/>
                  </a:cubicBezTo>
                  <a:cubicBezTo>
                    <a:pt x="594" y="184"/>
                    <a:pt x="639" y="184"/>
                    <a:pt x="685" y="206"/>
                  </a:cubicBezTo>
                  <a:cubicBezTo>
                    <a:pt x="776" y="229"/>
                    <a:pt x="868" y="275"/>
                    <a:pt x="959" y="298"/>
                  </a:cubicBezTo>
                  <a:cubicBezTo>
                    <a:pt x="1073" y="343"/>
                    <a:pt x="1164" y="389"/>
                    <a:pt x="1256" y="435"/>
                  </a:cubicBezTo>
                  <a:cubicBezTo>
                    <a:pt x="1347" y="480"/>
                    <a:pt x="1438" y="526"/>
                    <a:pt x="1530" y="572"/>
                  </a:cubicBezTo>
                  <a:cubicBezTo>
                    <a:pt x="1621" y="617"/>
                    <a:pt x="1712" y="686"/>
                    <a:pt x="1781" y="731"/>
                  </a:cubicBezTo>
                  <a:cubicBezTo>
                    <a:pt x="1872" y="800"/>
                    <a:pt x="1940" y="845"/>
                    <a:pt x="2032" y="914"/>
                  </a:cubicBezTo>
                  <a:cubicBezTo>
                    <a:pt x="2100" y="960"/>
                    <a:pt x="2169" y="1005"/>
                    <a:pt x="2237" y="1051"/>
                  </a:cubicBezTo>
                  <a:cubicBezTo>
                    <a:pt x="2237" y="1074"/>
                    <a:pt x="2237" y="1074"/>
                    <a:pt x="2260" y="1074"/>
                  </a:cubicBezTo>
                  <a:lnTo>
                    <a:pt x="2237" y="1074"/>
                  </a:lnTo>
                  <a:cubicBezTo>
                    <a:pt x="2283" y="1097"/>
                    <a:pt x="2328" y="1119"/>
                    <a:pt x="2351" y="1165"/>
                  </a:cubicBezTo>
                  <a:cubicBezTo>
                    <a:pt x="2374" y="1165"/>
                    <a:pt x="2374" y="1165"/>
                    <a:pt x="2397" y="1188"/>
                  </a:cubicBezTo>
                  <a:cubicBezTo>
                    <a:pt x="2374" y="1165"/>
                    <a:pt x="2374" y="1165"/>
                    <a:pt x="2374" y="1165"/>
                  </a:cubicBezTo>
                  <a:lnTo>
                    <a:pt x="2374" y="1165"/>
                  </a:lnTo>
                  <a:cubicBezTo>
                    <a:pt x="2488" y="1256"/>
                    <a:pt x="2602" y="1348"/>
                    <a:pt x="2716" y="1439"/>
                  </a:cubicBezTo>
                  <a:cubicBezTo>
                    <a:pt x="2853" y="1553"/>
                    <a:pt x="2968" y="1667"/>
                    <a:pt x="3082" y="1781"/>
                  </a:cubicBezTo>
                  <a:cubicBezTo>
                    <a:pt x="3310" y="1987"/>
                    <a:pt x="3492" y="2238"/>
                    <a:pt x="3698" y="2466"/>
                  </a:cubicBezTo>
                  <a:cubicBezTo>
                    <a:pt x="3789" y="2580"/>
                    <a:pt x="3903" y="2694"/>
                    <a:pt x="3995" y="2808"/>
                  </a:cubicBezTo>
                  <a:cubicBezTo>
                    <a:pt x="3995" y="2808"/>
                    <a:pt x="3991" y="2808"/>
                    <a:pt x="3986" y="2807"/>
                  </a:cubicBezTo>
                  <a:lnTo>
                    <a:pt x="3986" y="2807"/>
                  </a:lnTo>
                  <a:cubicBezTo>
                    <a:pt x="4075" y="2935"/>
                    <a:pt x="4182" y="3044"/>
                    <a:pt x="4269" y="3174"/>
                  </a:cubicBezTo>
                  <a:cubicBezTo>
                    <a:pt x="4360" y="3311"/>
                    <a:pt x="4474" y="3448"/>
                    <a:pt x="4565" y="3607"/>
                  </a:cubicBezTo>
                  <a:cubicBezTo>
                    <a:pt x="4657" y="3744"/>
                    <a:pt x="4725" y="3881"/>
                    <a:pt x="4816" y="4041"/>
                  </a:cubicBezTo>
                  <a:cubicBezTo>
                    <a:pt x="4908" y="4178"/>
                    <a:pt x="4976" y="4315"/>
                    <a:pt x="5067" y="4452"/>
                  </a:cubicBezTo>
                  <a:cubicBezTo>
                    <a:pt x="5136" y="4589"/>
                    <a:pt x="5204" y="4726"/>
                    <a:pt x="5273" y="4840"/>
                  </a:cubicBezTo>
                  <a:cubicBezTo>
                    <a:pt x="5341" y="4954"/>
                    <a:pt x="5410" y="5091"/>
                    <a:pt x="5455" y="5205"/>
                  </a:cubicBezTo>
                  <a:cubicBezTo>
                    <a:pt x="5478" y="5251"/>
                    <a:pt x="5501" y="5274"/>
                    <a:pt x="5501" y="5319"/>
                  </a:cubicBezTo>
                  <a:cubicBezTo>
                    <a:pt x="5501" y="5365"/>
                    <a:pt x="5524" y="5411"/>
                    <a:pt x="5570" y="5433"/>
                  </a:cubicBezTo>
                  <a:cubicBezTo>
                    <a:pt x="5570" y="5433"/>
                    <a:pt x="5592" y="5456"/>
                    <a:pt x="5592" y="5456"/>
                  </a:cubicBezTo>
                  <a:cubicBezTo>
                    <a:pt x="5638" y="5479"/>
                    <a:pt x="5638" y="5479"/>
                    <a:pt x="5684" y="5479"/>
                  </a:cubicBezTo>
                  <a:cubicBezTo>
                    <a:pt x="5707" y="5479"/>
                    <a:pt x="5729" y="5479"/>
                    <a:pt x="5752" y="5456"/>
                  </a:cubicBezTo>
                  <a:cubicBezTo>
                    <a:pt x="5821" y="5433"/>
                    <a:pt x="5866" y="5433"/>
                    <a:pt x="5912" y="5411"/>
                  </a:cubicBezTo>
                  <a:cubicBezTo>
                    <a:pt x="5958" y="5388"/>
                    <a:pt x="5980" y="5388"/>
                    <a:pt x="6003" y="5342"/>
                  </a:cubicBezTo>
                  <a:cubicBezTo>
                    <a:pt x="6049" y="5296"/>
                    <a:pt x="6072" y="5228"/>
                    <a:pt x="6049" y="5159"/>
                  </a:cubicBezTo>
                  <a:cubicBezTo>
                    <a:pt x="6026" y="5091"/>
                    <a:pt x="6003" y="5045"/>
                    <a:pt x="5980" y="4977"/>
                  </a:cubicBezTo>
                  <a:cubicBezTo>
                    <a:pt x="5912" y="4840"/>
                    <a:pt x="5843" y="4726"/>
                    <a:pt x="5775" y="4589"/>
                  </a:cubicBezTo>
                  <a:cubicBezTo>
                    <a:pt x="5752" y="4543"/>
                    <a:pt x="5729" y="4498"/>
                    <a:pt x="5707" y="4475"/>
                  </a:cubicBezTo>
                  <a:cubicBezTo>
                    <a:pt x="5661" y="4383"/>
                    <a:pt x="5638" y="4315"/>
                    <a:pt x="5592" y="4224"/>
                  </a:cubicBezTo>
                  <a:cubicBezTo>
                    <a:pt x="5547" y="4155"/>
                    <a:pt x="5501" y="4064"/>
                    <a:pt x="5455" y="3973"/>
                  </a:cubicBezTo>
                  <a:cubicBezTo>
                    <a:pt x="5364" y="3836"/>
                    <a:pt x="5273" y="3676"/>
                    <a:pt x="5204" y="3539"/>
                  </a:cubicBezTo>
                  <a:cubicBezTo>
                    <a:pt x="5113" y="3379"/>
                    <a:pt x="5022" y="3219"/>
                    <a:pt x="4930" y="3082"/>
                  </a:cubicBezTo>
                  <a:cubicBezTo>
                    <a:pt x="4816" y="2900"/>
                    <a:pt x="4702" y="2717"/>
                    <a:pt x="4565" y="2557"/>
                  </a:cubicBezTo>
                  <a:cubicBezTo>
                    <a:pt x="4451" y="2398"/>
                    <a:pt x="4314" y="2238"/>
                    <a:pt x="4200" y="2055"/>
                  </a:cubicBezTo>
                  <a:cubicBezTo>
                    <a:pt x="4132" y="1987"/>
                    <a:pt x="4063" y="1918"/>
                    <a:pt x="4017" y="1827"/>
                  </a:cubicBezTo>
                  <a:cubicBezTo>
                    <a:pt x="3949" y="1781"/>
                    <a:pt x="3903" y="1713"/>
                    <a:pt x="3835" y="1667"/>
                  </a:cubicBezTo>
                  <a:cubicBezTo>
                    <a:pt x="3766" y="1599"/>
                    <a:pt x="3698" y="1530"/>
                    <a:pt x="3607" y="1462"/>
                  </a:cubicBezTo>
                  <a:cubicBezTo>
                    <a:pt x="3538" y="1393"/>
                    <a:pt x="3447" y="1348"/>
                    <a:pt x="3378" y="1279"/>
                  </a:cubicBezTo>
                  <a:cubicBezTo>
                    <a:pt x="3333" y="1256"/>
                    <a:pt x="3287" y="1211"/>
                    <a:pt x="3241" y="1165"/>
                  </a:cubicBezTo>
                  <a:cubicBezTo>
                    <a:pt x="3207" y="1142"/>
                    <a:pt x="3167" y="1131"/>
                    <a:pt x="3130" y="1131"/>
                  </a:cubicBezTo>
                  <a:cubicBezTo>
                    <a:pt x="3093" y="1131"/>
                    <a:pt x="3059" y="1142"/>
                    <a:pt x="3036" y="1165"/>
                  </a:cubicBezTo>
                  <a:cubicBezTo>
                    <a:pt x="2990" y="1211"/>
                    <a:pt x="2990" y="1234"/>
                    <a:pt x="2990" y="1279"/>
                  </a:cubicBezTo>
                  <a:cubicBezTo>
                    <a:pt x="2945" y="1234"/>
                    <a:pt x="2899" y="1188"/>
                    <a:pt x="2853" y="1165"/>
                  </a:cubicBezTo>
                  <a:cubicBezTo>
                    <a:pt x="2785" y="1119"/>
                    <a:pt x="2739" y="1074"/>
                    <a:pt x="2671" y="1028"/>
                  </a:cubicBezTo>
                  <a:cubicBezTo>
                    <a:pt x="2579" y="937"/>
                    <a:pt x="2465" y="868"/>
                    <a:pt x="2351" y="777"/>
                  </a:cubicBezTo>
                  <a:cubicBezTo>
                    <a:pt x="2351" y="777"/>
                    <a:pt x="2351" y="777"/>
                    <a:pt x="2351" y="800"/>
                  </a:cubicBezTo>
                  <a:cubicBezTo>
                    <a:pt x="2283" y="731"/>
                    <a:pt x="2214" y="686"/>
                    <a:pt x="2146" y="640"/>
                  </a:cubicBezTo>
                  <a:cubicBezTo>
                    <a:pt x="2100" y="594"/>
                    <a:pt x="2032" y="572"/>
                    <a:pt x="1963" y="526"/>
                  </a:cubicBezTo>
                  <a:cubicBezTo>
                    <a:pt x="1826" y="435"/>
                    <a:pt x="1689" y="366"/>
                    <a:pt x="1552" y="298"/>
                  </a:cubicBezTo>
                  <a:cubicBezTo>
                    <a:pt x="1484" y="275"/>
                    <a:pt x="1393" y="252"/>
                    <a:pt x="1324" y="206"/>
                  </a:cubicBezTo>
                  <a:cubicBezTo>
                    <a:pt x="1256" y="184"/>
                    <a:pt x="1164" y="138"/>
                    <a:pt x="1096" y="115"/>
                  </a:cubicBezTo>
                  <a:cubicBezTo>
                    <a:pt x="1050" y="115"/>
                    <a:pt x="1027" y="92"/>
                    <a:pt x="982" y="92"/>
                  </a:cubicBezTo>
                  <a:cubicBezTo>
                    <a:pt x="936" y="69"/>
                    <a:pt x="890" y="69"/>
                    <a:pt x="868" y="69"/>
                  </a:cubicBezTo>
                  <a:cubicBezTo>
                    <a:pt x="799" y="47"/>
                    <a:pt x="731" y="24"/>
                    <a:pt x="662" y="24"/>
                  </a:cubicBezTo>
                  <a:cubicBezTo>
                    <a:pt x="548" y="1"/>
                    <a:pt x="457" y="1"/>
                    <a:pt x="3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5"/>
            <p:cNvSpPr/>
            <p:nvPr/>
          </p:nvSpPr>
          <p:spPr>
            <a:xfrm>
              <a:off x="644299" y="361475"/>
              <a:ext cx="154071" cy="103764"/>
            </a:xfrm>
            <a:custGeom>
              <a:avLst/>
              <a:gdLst/>
              <a:ahLst/>
              <a:cxnLst/>
              <a:rect l="l" t="t" r="r" b="b"/>
              <a:pathLst>
                <a:path w="3424" h="2306" extrusionOk="0">
                  <a:moveTo>
                    <a:pt x="1096" y="525"/>
                  </a:moveTo>
                  <a:cubicBezTo>
                    <a:pt x="1096" y="525"/>
                    <a:pt x="1119" y="548"/>
                    <a:pt x="1119" y="548"/>
                  </a:cubicBezTo>
                  <a:cubicBezTo>
                    <a:pt x="1119" y="548"/>
                    <a:pt x="1096" y="548"/>
                    <a:pt x="1096" y="525"/>
                  </a:cubicBezTo>
                  <a:close/>
                  <a:moveTo>
                    <a:pt x="46" y="0"/>
                  </a:moveTo>
                  <a:cubicBezTo>
                    <a:pt x="23" y="23"/>
                    <a:pt x="0" y="69"/>
                    <a:pt x="23" y="114"/>
                  </a:cubicBezTo>
                  <a:cubicBezTo>
                    <a:pt x="23" y="160"/>
                    <a:pt x="69" y="183"/>
                    <a:pt x="114" y="183"/>
                  </a:cubicBezTo>
                  <a:cubicBezTo>
                    <a:pt x="137" y="183"/>
                    <a:pt x="183" y="206"/>
                    <a:pt x="206" y="206"/>
                  </a:cubicBezTo>
                  <a:cubicBezTo>
                    <a:pt x="297" y="228"/>
                    <a:pt x="365" y="251"/>
                    <a:pt x="457" y="274"/>
                  </a:cubicBezTo>
                  <a:cubicBezTo>
                    <a:pt x="479" y="274"/>
                    <a:pt x="525" y="297"/>
                    <a:pt x="548" y="320"/>
                  </a:cubicBezTo>
                  <a:cubicBezTo>
                    <a:pt x="616" y="342"/>
                    <a:pt x="685" y="365"/>
                    <a:pt x="731" y="388"/>
                  </a:cubicBezTo>
                  <a:cubicBezTo>
                    <a:pt x="845" y="457"/>
                    <a:pt x="982" y="525"/>
                    <a:pt x="1073" y="594"/>
                  </a:cubicBezTo>
                  <a:cubicBezTo>
                    <a:pt x="1187" y="662"/>
                    <a:pt x="1301" y="731"/>
                    <a:pt x="1415" y="822"/>
                  </a:cubicBezTo>
                  <a:cubicBezTo>
                    <a:pt x="1529" y="890"/>
                    <a:pt x="1621" y="959"/>
                    <a:pt x="1735" y="1027"/>
                  </a:cubicBezTo>
                  <a:cubicBezTo>
                    <a:pt x="1735" y="1027"/>
                    <a:pt x="1735" y="1027"/>
                    <a:pt x="1735" y="1027"/>
                  </a:cubicBezTo>
                  <a:lnTo>
                    <a:pt x="1735" y="1027"/>
                  </a:lnTo>
                  <a:lnTo>
                    <a:pt x="1758" y="1050"/>
                  </a:lnTo>
                  <a:cubicBezTo>
                    <a:pt x="1758" y="1045"/>
                    <a:pt x="1757" y="1041"/>
                    <a:pt x="1755" y="1038"/>
                  </a:cubicBezTo>
                  <a:lnTo>
                    <a:pt x="1755" y="1038"/>
                  </a:lnTo>
                  <a:cubicBezTo>
                    <a:pt x="1788" y="1058"/>
                    <a:pt x="1810" y="1080"/>
                    <a:pt x="1849" y="1119"/>
                  </a:cubicBezTo>
                  <a:cubicBezTo>
                    <a:pt x="1872" y="1141"/>
                    <a:pt x="1895" y="1164"/>
                    <a:pt x="1940" y="1210"/>
                  </a:cubicBezTo>
                  <a:cubicBezTo>
                    <a:pt x="1986" y="1233"/>
                    <a:pt x="2009" y="1278"/>
                    <a:pt x="2054" y="1324"/>
                  </a:cubicBezTo>
                  <a:cubicBezTo>
                    <a:pt x="2100" y="1347"/>
                    <a:pt x="2123" y="1392"/>
                    <a:pt x="2169" y="1415"/>
                  </a:cubicBezTo>
                  <a:cubicBezTo>
                    <a:pt x="2191" y="1438"/>
                    <a:pt x="2214" y="1461"/>
                    <a:pt x="2237" y="1461"/>
                  </a:cubicBezTo>
                  <a:cubicBezTo>
                    <a:pt x="2260" y="1484"/>
                    <a:pt x="2283" y="1507"/>
                    <a:pt x="2305" y="1529"/>
                  </a:cubicBezTo>
                  <a:cubicBezTo>
                    <a:pt x="2328" y="1552"/>
                    <a:pt x="2328" y="1552"/>
                    <a:pt x="2351" y="1552"/>
                  </a:cubicBezTo>
                  <a:cubicBezTo>
                    <a:pt x="2374" y="1575"/>
                    <a:pt x="2374" y="1575"/>
                    <a:pt x="2397" y="1575"/>
                  </a:cubicBezTo>
                  <a:cubicBezTo>
                    <a:pt x="2410" y="1582"/>
                    <a:pt x="2424" y="1585"/>
                    <a:pt x="2436" y="1585"/>
                  </a:cubicBezTo>
                  <a:cubicBezTo>
                    <a:pt x="2467" y="1585"/>
                    <a:pt x="2495" y="1568"/>
                    <a:pt x="2511" y="1552"/>
                  </a:cubicBezTo>
                  <a:cubicBezTo>
                    <a:pt x="2557" y="1575"/>
                    <a:pt x="2579" y="1598"/>
                    <a:pt x="2602" y="1621"/>
                  </a:cubicBezTo>
                  <a:cubicBezTo>
                    <a:pt x="2625" y="1644"/>
                    <a:pt x="2625" y="1666"/>
                    <a:pt x="2648" y="1666"/>
                  </a:cubicBezTo>
                  <a:cubicBezTo>
                    <a:pt x="2648" y="1666"/>
                    <a:pt x="2648" y="1689"/>
                    <a:pt x="2671" y="1689"/>
                  </a:cubicBezTo>
                  <a:cubicBezTo>
                    <a:pt x="2671" y="1689"/>
                    <a:pt x="2693" y="1712"/>
                    <a:pt x="2693" y="1712"/>
                  </a:cubicBezTo>
                  <a:cubicBezTo>
                    <a:pt x="2716" y="1712"/>
                    <a:pt x="2739" y="1735"/>
                    <a:pt x="2739" y="1735"/>
                  </a:cubicBezTo>
                  <a:lnTo>
                    <a:pt x="2808" y="1735"/>
                  </a:lnTo>
                  <a:cubicBezTo>
                    <a:pt x="2830" y="1780"/>
                    <a:pt x="2853" y="1803"/>
                    <a:pt x="2899" y="1849"/>
                  </a:cubicBezTo>
                  <a:cubicBezTo>
                    <a:pt x="2990" y="1986"/>
                    <a:pt x="3082" y="2123"/>
                    <a:pt x="3173" y="2237"/>
                  </a:cubicBezTo>
                  <a:cubicBezTo>
                    <a:pt x="3196" y="2283"/>
                    <a:pt x="3218" y="2283"/>
                    <a:pt x="3264" y="2305"/>
                  </a:cubicBezTo>
                  <a:cubicBezTo>
                    <a:pt x="3287" y="2305"/>
                    <a:pt x="3333" y="2305"/>
                    <a:pt x="3355" y="2283"/>
                  </a:cubicBezTo>
                  <a:cubicBezTo>
                    <a:pt x="3401" y="2260"/>
                    <a:pt x="3424" y="2169"/>
                    <a:pt x="3401" y="2123"/>
                  </a:cubicBezTo>
                  <a:cubicBezTo>
                    <a:pt x="3355" y="2054"/>
                    <a:pt x="3333" y="2009"/>
                    <a:pt x="3310" y="1963"/>
                  </a:cubicBezTo>
                  <a:cubicBezTo>
                    <a:pt x="3287" y="1917"/>
                    <a:pt x="3264" y="1895"/>
                    <a:pt x="3218" y="1849"/>
                  </a:cubicBezTo>
                  <a:cubicBezTo>
                    <a:pt x="3173" y="1758"/>
                    <a:pt x="3104" y="1689"/>
                    <a:pt x="3036" y="1621"/>
                  </a:cubicBezTo>
                  <a:cubicBezTo>
                    <a:pt x="2922" y="1461"/>
                    <a:pt x="2808" y="1324"/>
                    <a:pt x="2671" y="1210"/>
                  </a:cubicBezTo>
                  <a:cubicBezTo>
                    <a:pt x="2602" y="1141"/>
                    <a:pt x="2534" y="1073"/>
                    <a:pt x="2465" y="1004"/>
                  </a:cubicBezTo>
                  <a:cubicBezTo>
                    <a:pt x="2442" y="982"/>
                    <a:pt x="2397" y="959"/>
                    <a:pt x="2374" y="936"/>
                  </a:cubicBezTo>
                  <a:cubicBezTo>
                    <a:pt x="2351" y="913"/>
                    <a:pt x="2328" y="913"/>
                    <a:pt x="2305" y="890"/>
                  </a:cubicBezTo>
                  <a:cubicBezTo>
                    <a:pt x="2283" y="867"/>
                    <a:pt x="2260" y="867"/>
                    <a:pt x="2237" y="845"/>
                  </a:cubicBezTo>
                  <a:cubicBezTo>
                    <a:pt x="2123" y="776"/>
                    <a:pt x="2009" y="685"/>
                    <a:pt x="1872" y="639"/>
                  </a:cubicBezTo>
                  <a:cubicBezTo>
                    <a:pt x="1826" y="594"/>
                    <a:pt x="1758" y="548"/>
                    <a:pt x="1712" y="525"/>
                  </a:cubicBezTo>
                  <a:cubicBezTo>
                    <a:pt x="1644" y="479"/>
                    <a:pt x="1575" y="457"/>
                    <a:pt x="1507" y="411"/>
                  </a:cubicBezTo>
                  <a:cubicBezTo>
                    <a:pt x="1461" y="388"/>
                    <a:pt x="1438" y="388"/>
                    <a:pt x="1392" y="365"/>
                  </a:cubicBezTo>
                  <a:cubicBezTo>
                    <a:pt x="1347" y="365"/>
                    <a:pt x="1301" y="342"/>
                    <a:pt x="1255" y="342"/>
                  </a:cubicBezTo>
                  <a:cubicBezTo>
                    <a:pt x="1233" y="342"/>
                    <a:pt x="1210" y="342"/>
                    <a:pt x="1210" y="365"/>
                  </a:cubicBezTo>
                  <a:cubicBezTo>
                    <a:pt x="1187" y="342"/>
                    <a:pt x="1164" y="342"/>
                    <a:pt x="1164" y="342"/>
                  </a:cubicBezTo>
                  <a:cubicBezTo>
                    <a:pt x="1119" y="320"/>
                    <a:pt x="1096" y="297"/>
                    <a:pt x="1050" y="297"/>
                  </a:cubicBezTo>
                  <a:cubicBezTo>
                    <a:pt x="1050" y="274"/>
                    <a:pt x="1027" y="251"/>
                    <a:pt x="1027" y="251"/>
                  </a:cubicBezTo>
                  <a:cubicBezTo>
                    <a:pt x="982" y="228"/>
                    <a:pt x="936" y="228"/>
                    <a:pt x="890" y="206"/>
                  </a:cubicBezTo>
                  <a:cubicBezTo>
                    <a:pt x="867" y="206"/>
                    <a:pt x="822" y="206"/>
                    <a:pt x="799" y="183"/>
                  </a:cubicBezTo>
                  <a:lnTo>
                    <a:pt x="776" y="183"/>
                  </a:lnTo>
                  <a:cubicBezTo>
                    <a:pt x="731" y="160"/>
                    <a:pt x="685" y="160"/>
                    <a:pt x="639" y="137"/>
                  </a:cubicBezTo>
                  <a:cubicBezTo>
                    <a:pt x="571" y="114"/>
                    <a:pt x="525" y="91"/>
                    <a:pt x="457" y="69"/>
                  </a:cubicBezTo>
                  <a:cubicBezTo>
                    <a:pt x="388" y="69"/>
                    <a:pt x="320" y="23"/>
                    <a:pt x="251" y="23"/>
                  </a:cubicBezTo>
                  <a:cubicBezTo>
                    <a:pt x="228" y="23"/>
                    <a:pt x="206" y="0"/>
                    <a:pt x="1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5"/>
            <p:cNvSpPr/>
            <p:nvPr/>
          </p:nvSpPr>
          <p:spPr>
            <a:xfrm>
              <a:off x="766512" y="425147"/>
              <a:ext cx="77081" cy="105474"/>
            </a:xfrm>
            <a:custGeom>
              <a:avLst/>
              <a:gdLst/>
              <a:ahLst/>
              <a:cxnLst/>
              <a:rect l="l" t="t" r="r" b="b"/>
              <a:pathLst>
                <a:path w="1713" h="2344" extrusionOk="0">
                  <a:moveTo>
                    <a:pt x="46" y="0"/>
                  </a:moveTo>
                  <a:cubicBezTo>
                    <a:pt x="0" y="23"/>
                    <a:pt x="0" y="46"/>
                    <a:pt x="0" y="69"/>
                  </a:cubicBezTo>
                  <a:cubicBezTo>
                    <a:pt x="0" y="92"/>
                    <a:pt x="23" y="114"/>
                    <a:pt x="46" y="137"/>
                  </a:cubicBezTo>
                  <a:cubicBezTo>
                    <a:pt x="46" y="137"/>
                    <a:pt x="69" y="160"/>
                    <a:pt x="69" y="160"/>
                  </a:cubicBezTo>
                  <a:cubicBezTo>
                    <a:pt x="92" y="183"/>
                    <a:pt x="114" y="206"/>
                    <a:pt x="160" y="251"/>
                  </a:cubicBezTo>
                  <a:cubicBezTo>
                    <a:pt x="183" y="274"/>
                    <a:pt x="206" y="297"/>
                    <a:pt x="229" y="320"/>
                  </a:cubicBezTo>
                  <a:cubicBezTo>
                    <a:pt x="229" y="343"/>
                    <a:pt x="251" y="343"/>
                    <a:pt x="251" y="365"/>
                  </a:cubicBezTo>
                  <a:lnTo>
                    <a:pt x="274" y="365"/>
                  </a:lnTo>
                  <a:cubicBezTo>
                    <a:pt x="274" y="388"/>
                    <a:pt x="297" y="388"/>
                    <a:pt x="297" y="388"/>
                  </a:cubicBezTo>
                  <a:cubicBezTo>
                    <a:pt x="343" y="457"/>
                    <a:pt x="411" y="525"/>
                    <a:pt x="457" y="571"/>
                  </a:cubicBezTo>
                  <a:cubicBezTo>
                    <a:pt x="502" y="639"/>
                    <a:pt x="548" y="685"/>
                    <a:pt x="594" y="731"/>
                  </a:cubicBezTo>
                  <a:cubicBezTo>
                    <a:pt x="639" y="776"/>
                    <a:pt x="685" y="845"/>
                    <a:pt x="708" y="890"/>
                  </a:cubicBezTo>
                  <a:cubicBezTo>
                    <a:pt x="754" y="936"/>
                    <a:pt x="799" y="1005"/>
                    <a:pt x="845" y="1073"/>
                  </a:cubicBezTo>
                  <a:cubicBezTo>
                    <a:pt x="891" y="1142"/>
                    <a:pt x="936" y="1210"/>
                    <a:pt x="982" y="1278"/>
                  </a:cubicBezTo>
                  <a:cubicBezTo>
                    <a:pt x="1027" y="1347"/>
                    <a:pt x="1073" y="1415"/>
                    <a:pt x="1119" y="1484"/>
                  </a:cubicBezTo>
                  <a:cubicBezTo>
                    <a:pt x="1279" y="1758"/>
                    <a:pt x="1438" y="2032"/>
                    <a:pt x="1575" y="2306"/>
                  </a:cubicBezTo>
                  <a:cubicBezTo>
                    <a:pt x="1589" y="2332"/>
                    <a:pt x="1610" y="2343"/>
                    <a:pt x="1634" y="2343"/>
                  </a:cubicBezTo>
                  <a:cubicBezTo>
                    <a:pt x="1652" y="2343"/>
                    <a:pt x="1670" y="2338"/>
                    <a:pt x="1689" y="2328"/>
                  </a:cubicBezTo>
                  <a:cubicBezTo>
                    <a:pt x="1689" y="2328"/>
                    <a:pt x="1712" y="2306"/>
                    <a:pt x="1712" y="2306"/>
                  </a:cubicBezTo>
                  <a:cubicBezTo>
                    <a:pt x="1712" y="2283"/>
                    <a:pt x="1712" y="2260"/>
                    <a:pt x="1712" y="2237"/>
                  </a:cubicBezTo>
                  <a:cubicBezTo>
                    <a:pt x="1667" y="2146"/>
                    <a:pt x="1621" y="2055"/>
                    <a:pt x="1575" y="1963"/>
                  </a:cubicBezTo>
                  <a:cubicBezTo>
                    <a:pt x="1575" y="1963"/>
                    <a:pt x="1598" y="1940"/>
                    <a:pt x="1598" y="1918"/>
                  </a:cubicBezTo>
                  <a:cubicBezTo>
                    <a:pt x="1598" y="1895"/>
                    <a:pt x="1598" y="1895"/>
                    <a:pt x="1598" y="1895"/>
                  </a:cubicBezTo>
                  <a:cubicBezTo>
                    <a:pt x="1598" y="1872"/>
                    <a:pt x="1598" y="1872"/>
                    <a:pt x="1575" y="1849"/>
                  </a:cubicBezTo>
                  <a:cubicBezTo>
                    <a:pt x="1575" y="1849"/>
                    <a:pt x="1575" y="1826"/>
                    <a:pt x="1552" y="1803"/>
                  </a:cubicBezTo>
                  <a:cubicBezTo>
                    <a:pt x="1552" y="1758"/>
                    <a:pt x="1530" y="1712"/>
                    <a:pt x="1507" y="1667"/>
                  </a:cubicBezTo>
                  <a:cubicBezTo>
                    <a:pt x="1484" y="1644"/>
                    <a:pt x="1461" y="1598"/>
                    <a:pt x="1438" y="1552"/>
                  </a:cubicBezTo>
                  <a:cubicBezTo>
                    <a:pt x="1415" y="1507"/>
                    <a:pt x="1393" y="1484"/>
                    <a:pt x="1370" y="1438"/>
                  </a:cubicBezTo>
                  <a:cubicBezTo>
                    <a:pt x="1324" y="1393"/>
                    <a:pt x="1301" y="1347"/>
                    <a:pt x="1279" y="1301"/>
                  </a:cubicBezTo>
                  <a:cubicBezTo>
                    <a:pt x="1233" y="1256"/>
                    <a:pt x="1210" y="1233"/>
                    <a:pt x="1187" y="1187"/>
                  </a:cubicBezTo>
                  <a:cubicBezTo>
                    <a:pt x="1164" y="1164"/>
                    <a:pt x="1142" y="1119"/>
                    <a:pt x="1096" y="1073"/>
                  </a:cubicBezTo>
                  <a:cubicBezTo>
                    <a:pt x="1050" y="1005"/>
                    <a:pt x="982" y="936"/>
                    <a:pt x="936" y="868"/>
                  </a:cubicBezTo>
                  <a:cubicBezTo>
                    <a:pt x="868" y="776"/>
                    <a:pt x="799" y="708"/>
                    <a:pt x="731" y="639"/>
                  </a:cubicBezTo>
                  <a:cubicBezTo>
                    <a:pt x="685" y="548"/>
                    <a:pt x="617" y="480"/>
                    <a:pt x="548" y="411"/>
                  </a:cubicBezTo>
                  <a:cubicBezTo>
                    <a:pt x="502" y="365"/>
                    <a:pt x="434" y="297"/>
                    <a:pt x="388" y="251"/>
                  </a:cubicBezTo>
                  <a:cubicBezTo>
                    <a:pt x="320" y="183"/>
                    <a:pt x="251" y="114"/>
                    <a:pt x="183" y="69"/>
                  </a:cubicBezTo>
                  <a:cubicBezTo>
                    <a:pt x="160" y="46"/>
                    <a:pt x="137" y="23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5"/>
            <p:cNvSpPr/>
            <p:nvPr/>
          </p:nvSpPr>
          <p:spPr>
            <a:xfrm>
              <a:off x="603216" y="468255"/>
              <a:ext cx="202354" cy="143227"/>
            </a:xfrm>
            <a:custGeom>
              <a:avLst/>
              <a:gdLst/>
              <a:ahLst/>
              <a:cxnLst/>
              <a:rect l="l" t="t" r="r" b="b"/>
              <a:pathLst>
                <a:path w="4497" h="3183" extrusionOk="0">
                  <a:moveTo>
                    <a:pt x="4268" y="1"/>
                  </a:moveTo>
                  <a:cubicBezTo>
                    <a:pt x="4223" y="24"/>
                    <a:pt x="4200" y="47"/>
                    <a:pt x="4177" y="92"/>
                  </a:cubicBezTo>
                  <a:cubicBezTo>
                    <a:pt x="4131" y="138"/>
                    <a:pt x="4109" y="184"/>
                    <a:pt x="4063" y="229"/>
                  </a:cubicBezTo>
                  <a:cubicBezTo>
                    <a:pt x="4040" y="252"/>
                    <a:pt x="4017" y="298"/>
                    <a:pt x="3995" y="343"/>
                  </a:cubicBezTo>
                  <a:cubicBezTo>
                    <a:pt x="3949" y="412"/>
                    <a:pt x="3880" y="480"/>
                    <a:pt x="3835" y="572"/>
                  </a:cubicBezTo>
                  <a:cubicBezTo>
                    <a:pt x="3789" y="617"/>
                    <a:pt x="3743" y="663"/>
                    <a:pt x="3698" y="731"/>
                  </a:cubicBezTo>
                  <a:cubicBezTo>
                    <a:pt x="3652" y="777"/>
                    <a:pt x="3606" y="823"/>
                    <a:pt x="3561" y="891"/>
                  </a:cubicBezTo>
                  <a:cubicBezTo>
                    <a:pt x="3447" y="1005"/>
                    <a:pt x="3355" y="1097"/>
                    <a:pt x="3241" y="1211"/>
                  </a:cubicBezTo>
                  <a:cubicBezTo>
                    <a:pt x="3127" y="1302"/>
                    <a:pt x="3013" y="1393"/>
                    <a:pt x="2899" y="1507"/>
                  </a:cubicBezTo>
                  <a:cubicBezTo>
                    <a:pt x="2785" y="1576"/>
                    <a:pt x="2671" y="1667"/>
                    <a:pt x="2557" y="1758"/>
                  </a:cubicBezTo>
                  <a:cubicBezTo>
                    <a:pt x="2540" y="1775"/>
                    <a:pt x="2511" y="1804"/>
                    <a:pt x="2479" y="1827"/>
                  </a:cubicBezTo>
                  <a:lnTo>
                    <a:pt x="2479" y="1827"/>
                  </a:lnTo>
                  <a:cubicBezTo>
                    <a:pt x="2482" y="1827"/>
                    <a:pt x="2485" y="1827"/>
                    <a:pt x="2488" y="1827"/>
                  </a:cubicBezTo>
                  <a:cubicBezTo>
                    <a:pt x="2484" y="1827"/>
                    <a:pt x="2481" y="1828"/>
                    <a:pt x="2477" y="1829"/>
                  </a:cubicBezTo>
                  <a:lnTo>
                    <a:pt x="2477" y="1829"/>
                  </a:lnTo>
                  <a:cubicBezTo>
                    <a:pt x="2466" y="1836"/>
                    <a:pt x="2456" y="1843"/>
                    <a:pt x="2445" y="1849"/>
                  </a:cubicBezTo>
                  <a:lnTo>
                    <a:pt x="2445" y="1849"/>
                  </a:lnTo>
                  <a:cubicBezTo>
                    <a:pt x="2455" y="1839"/>
                    <a:pt x="2466" y="1832"/>
                    <a:pt x="2477" y="1829"/>
                  </a:cubicBezTo>
                  <a:lnTo>
                    <a:pt x="2477" y="1829"/>
                  </a:lnTo>
                  <a:cubicBezTo>
                    <a:pt x="2478" y="1828"/>
                    <a:pt x="2478" y="1828"/>
                    <a:pt x="2479" y="1827"/>
                  </a:cubicBezTo>
                  <a:lnTo>
                    <a:pt x="2479" y="1827"/>
                  </a:lnTo>
                  <a:cubicBezTo>
                    <a:pt x="2465" y="1827"/>
                    <a:pt x="2462" y="1830"/>
                    <a:pt x="2442" y="1850"/>
                  </a:cubicBezTo>
                  <a:cubicBezTo>
                    <a:pt x="2443" y="1849"/>
                    <a:pt x="2444" y="1849"/>
                    <a:pt x="2445" y="1849"/>
                  </a:cubicBezTo>
                  <a:lnTo>
                    <a:pt x="2445" y="1849"/>
                  </a:lnTo>
                  <a:cubicBezTo>
                    <a:pt x="2436" y="1856"/>
                    <a:pt x="2428" y="1864"/>
                    <a:pt x="2420" y="1873"/>
                  </a:cubicBezTo>
                  <a:cubicBezTo>
                    <a:pt x="2283" y="1964"/>
                    <a:pt x="2146" y="2055"/>
                    <a:pt x="2009" y="2124"/>
                  </a:cubicBezTo>
                  <a:cubicBezTo>
                    <a:pt x="1872" y="2215"/>
                    <a:pt x="1735" y="2306"/>
                    <a:pt x="1575" y="2375"/>
                  </a:cubicBezTo>
                  <a:cubicBezTo>
                    <a:pt x="1438" y="2466"/>
                    <a:pt x="1301" y="2535"/>
                    <a:pt x="1164" y="2603"/>
                  </a:cubicBezTo>
                  <a:cubicBezTo>
                    <a:pt x="1096" y="2649"/>
                    <a:pt x="1027" y="2671"/>
                    <a:pt x="959" y="2694"/>
                  </a:cubicBezTo>
                  <a:cubicBezTo>
                    <a:pt x="890" y="2740"/>
                    <a:pt x="822" y="2763"/>
                    <a:pt x="731" y="2808"/>
                  </a:cubicBezTo>
                  <a:cubicBezTo>
                    <a:pt x="685" y="2831"/>
                    <a:pt x="616" y="2854"/>
                    <a:pt x="548" y="2877"/>
                  </a:cubicBezTo>
                  <a:cubicBezTo>
                    <a:pt x="457" y="2923"/>
                    <a:pt x="388" y="2945"/>
                    <a:pt x="320" y="2968"/>
                  </a:cubicBezTo>
                  <a:cubicBezTo>
                    <a:pt x="274" y="2968"/>
                    <a:pt x="228" y="2991"/>
                    <a:pt x="183" y="2991"/>
                  </a:cubicBezTo>
                  <a:cubicBezTo>
                    <a:pt x="137" y="3014"/>
                    <a:pt x="91" y="3014"/>
                    <a:pt x="69" y="3037"/>
                  </a:cubicBezTo>
                  <a:cubicBezTo>
                    <a:pt x="46" y="3037"/>
                    <a:pt x="23" y="3060"/>
                    <a:pt x="0" y="3082"/>
                  </a:cubicBezTo>
                  <a:cubicBezTo>
                    <a:pt x="0" y="3082"/>
                    <a:pt x="0" y="3105"/>
                    <a:pt x="0" y="3128"/>
                  </a:cubicBezTo>
                  <a:cubicBezTo>
                    <a:pt x="17" y="3161"/>
                    <a:pt x="34" y="3183"/>
                    <a:pt x="59" y="3183"/>
                  </a:cubicBezTo>
                  <a:cubicBezTo>
                    <a:pt x="69" y="3183"/>
                    <a:pt x="79" y="3180"/>
                    <a:pt x="91" y="3174"/>
                  </a:cubicBezTo>
                  <a:cubicBezTo>
                    <a:pt x="137" y="3174"/>
                    <a:pt x="206" y="3151"/>
                    <a:pt x="251" y="3151"/>
                  </a:cubicBezTo>
                  <a:cubicBezTo>
                    <a:pt x="297" y="3128"/>
                    <a:pt x="365" y="3128"/>
                    <a:pt x="411" y="3128"/>
                  </a:cubicBezTo>
                  <a:cubicBezTo>
                    <a:pt x="457" y="3105"/>
                    <a:pt x="502" y="3105"/>
                    <a:pt x="571" y="3105"/>
                  </a:cubicBezTo>
                  <a:cubicBezTo>
                    <a:pt x="616" y="3082"/>
                    <a:pt x="662" y="3082"/>
                    <a:pt x="708" y="3060"/>
                  </a:cubicBezTo>
                  <a:cubicBezTo>
                    <a:pt x="753" y="3060"/>
                    <a:pt x="799" y="3037"/>
                    <a:pt x="845" y="3037"/>
                  </a:cubicBezTo>
                  <a:cubicBezTo>
                    <a:pt x="890" y="3014"/>
                    <a:pt x="959" y="3014"/>
                    <a:pt x="1004" y="2991"/>
                  </a:cubicBezTo>
                  <a:cubicBezTo>
                    <a:pt x="1119" y="2968"/>
                    <a:pt x="1210" y="2923"/>
                    <a:pt x="1324" y="2877"/>
                  </a:cubicBezTo>
                  <a:lnTo>
                    <a:pt x="1301" y="2877"/>
                  </a:lnTo>
                  <a:cubicBezTo>
                    <a:pt x="1415" y="2831"/>
                    <a:pt x="1552" y="2786"/>
                    <a:pt x="1666" y="2717"/>
                  </a:cubicBezTo>
                  <a:cubicBezTo>
                    <a:pt x="1803" y="2649"/>
                    <a:pt x="1917" y="2580"/>
                    <a:pt x="2032" y="2512"/>
                  </a:cubicBezTo>
                  <a:cubicBezTo>
                    <a:pt x="2146" y="2466"/>
                    <a:pt x="2260" y="2375"/>
                    <a:pt x="2374" y="2306"/>
                  </a:cubicBezTo>
                  <a:cubicBezTo>
                    <a:pt x="2488" y="2238"/>
                    <a:pt x="2602" y="2169"/>
                    <a:pt x="2716" y="2078"/>
                  </a:cubicBezTo>
                  <a:cubicBezTo>
                    <a:pt x="2739" y="2055"/>
                    <a:pt x="2762" y="2032"/>
                    <a:pt x="2785" y="2010"/>
                  </a:cubicBezTo>
                  <a:cubicBezTo>
                    <a:pt x="2808" y="2010"/>
                    <a:pt x="2808" y="2010"/>
                    <a:pt x="2808" y="1987"/>
                  </a:cubicBezTo>
                  <a:cubicBezTo>
                    <a:pt x="2945" y="1895"/>
                    <a:pt x="3082" y="1804"/>
                    <a:pt x="3196" y="1690"/>
                  </a:cubicBezTo>
                  <a:cubicBezTo>
                    <a:pt x="3264" y="1644"/>
                    <a:pt x="3333" y="1576"/>
                    <a:pt x="3401" y="1530"/>
                  </a:cubicBezTo>
                  <a:cubicBezTo>
                    <a:pt x="3470" y="1462"/>
                    <a:pt x="3515" y="1416"/>
                    <a:pt x="3584" y="1370"/>
                  </a:cubicBezTo>
                  <a:cubicBezTo>
                    <a:pt x="3629" y="1302"/>
                    <a:pt x="3698" y="1256"/>
                    <a:pt x="3743" y="1188"/>
                  </a:cubicBezTo>
                  <a:cubicBezTo>
                    <a:pt x="3812" y="1119"/>
                    <a:pt x="3858" y="1051"/>
                    <a:pt x="3926" y="1005"/>
                  </a:cubicBezTo>
                  <a:cubicBezTo>
                    <a:pt x="4040" y="868"/>
                    <a:pt x="4154" y="709"/>
                    <a:pt x="4268" y="549"/>
                  </a:cubicBezTo>
                  <a:cubicBezTo>
                    <a:pt x="4337" y="457"/>
                    <a:pt x="4383" y="366"/>
                    <a:pt x="4451" y="252"/>
                  </a:cubicBezTo>
                  <a:cubicBezTo>
                    <a:pt x="4497" y="184"/>
                    <a:pt x="4474" y="69"/>
                    <a:pt x="4405" y="24"/>
                  </a:cubicBezTo>
                  <a:cubicBezTo>
                    <a:pt x="4360" y="1"/>
                    <a:pt x="4337" y="1"/>
                    <a:pt x="4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5"/>
            <p:cNvSpPr/>
            <p:nvPr/>
          </p:nvSpPr>
          <p:spPr>
            <a:xfrm>
              <a:off x="539500" y="356300"/>
              <a:ext cx="347201" cy="372894"/>
            </a:xfrm>
            <a:custGeom>
              <a:avLst/>
              <a:gdLst/>
              <a:ahLst/>
              <a:cxnLst/>
              <a:rect l="l" t="t" r="r" b="b"/>
              <a:pathLst>
                <a:path w="7716" h="8287" extrusionOk="0">
                  <a:moveTo>
                    <a:pt x="2580" y="184"/>
                  </a:moveTo>
                  <a:cubicBezTo>
                    <a:pt x="2808" y="206"/>
                    <a:pt x="3060" y="252"/>
                    <a:pt x="3311" y="343"/>
                  </a:cubicBezTo>
                  <a:cubicBezTo>
                    <a:pt x="3653" y="480"/>
                    <a:pt x="3995" y="640"/>
                    <a:pt x="4338" y="868"/>
                  </a:cubicBezTo>
                  <a:cubicBezTo>
                    <a:pt x="4794" y="1188"/>
                    <a:pt x="5228" y="1576"/>
                    <a:pt x="5639" y="2055"/>
                  </a:cubicBezTo>
                  <a:lnTo>
                    <a:pt x="5662" y="2055"/>
                  </a:lnTo>
                  <a:cubicBezTo>
                    <a:pt x="6187" y="2649"/>
                    <a:pt x="6643" y="3356"/>
                    <a:pt x="7008" y="4110"/>
                  </a:cubicBezTo>
                  <a:cubicBezTo>
                    <a:pt x="7168" y="4429"/>
                    <a:pt x="7305" y="4749"/>
                    <a:pt x="7419" y="5068"/>
                  </a:cubicBezTo>
                  <a:cubicBezTo>
                    <a:pt x="7465" y="5182"/>
                    <a:pt x="7488" y="5251"/>
                    <a:pt x="7510" y="5342"/>
                  </a:cubicBezTo>
                  <a:lnTo>
                    <a:pt x="7510" y="5365"/>
                  </a:lnTo>
                  <a:cubicBezTo>
                    <a:pt x="7465" y="5411"/>
                    <a:pt x="7419" y="5433"/>
                    <a:pt x="7373" y="5479"/>
                  </a:cubicBezTo>
                  <a:cubicBezTo>
                    <a:pt x="7259" y="5525"/>
                    <a:pt x="7168" y="5570"/>
                    <a:pt x="7077" y="5593"/>
                  </a:cubicBezTo>
                  <a:cubicBezTo>
                    <a:pt x="6985" y="5616"/>
                    <a:pt x="6894" y="5639"/>
                    <a:pt x="6826" y="5639"/>
                  </a:cubicBezTo>
                  <a:lnTo>
                    <a:pt x="6734" y="5639"/>
                  </a:lnTo>
                  <a:lnTo>
                    <a:pt x="6734" y="5616"/>
                  </a:lnTo>
                  <a:cubicBezTo>
                    <a:pt x="6712" y="5502"/>
                    <a:pt x="6689" y="5433"/>
                    <a:pt x="6666" y="5342"/>
                  </a:cubicBezTo>
                  <a:lnTo>
                    <a:pt x="6643" y="5319"/>
                  </a:lnTo>
                  <a:cubicBezTo>
                    <a:pt x="6552" y="5045"/>
                    <a:pt x="6460" y="4749"/>
                    <a:pt x="6324" y="4475"/>
                  </a:cubicBezTo>
                  <a:cubicBezTo>
                    <a:pt x="6095" y="4018"/>
                    <a:pt x="5844" y="3562"/>
                    <a:pt x="5547" y="3174"/>
                  </a:cubicBezTo>
                  <a:cubicBezTo>
                    <a:pt x="5502" y="3219"/>
                    <a:pt x="5456" y="3265"/>
                    <a:pt x="5433" y="3311"/>
                  </a:cubicBezTo>
                  <a:cubicBezTo>
                    <a:pt x="5296" y="3493"/>
                    <a:pt x="5114" y="3676"/>
                    <a:pt x="4908" y="3858"/>
                  </a:cubicBezTo>
                  <a:cubicBezTo>
                    <a:pt x="4589" y="4132"/>
                    <a:pt x="4224" y="4361"/>
                    <a:pt x="3927" y="4543"/>
                  </a:cubicBezTo>
                  <a:cubicBezTo>
                    <a:pt x="3539" y="4794"/>
                    <a:pt x="3174" y="5000"/>
                    <a:pt x="2831" y="5159"/>
                  </a:cubicBezTo>
                  <a:cubicBezTo>
                    <a:pt x="2375" y="5365"/>
                    <a:pt x="1964" y="5502"/>
                    <a:pt x="1576" y="5570"/>
                  </a:cubicBezTo>
                  <a:lnTo>
                    <a:pt x="1485" y="5570"/>
                  </a:lnTo>
                  <a:cubicBezTo>
                    <a:pt x="1462" y="5593"/>
                    <a:pt x="1439" y="5593"/>
                    <a:pt x="1416" y="5593"/>
                  </a:cubicBezTo>
                  <a:cubicBezTo>
                    <a:pt x="1393" y="5593"/>
                    <a:pt x="1370" y="5593"/>
                    <a:pt x="1348" y="5616"/>
                  </a:cubicBezTo>
                  <a:cubicBezTo>
                    <a:pt x="1462" y="5958"/>
                    <a:pt x="1622" y="6324"/>
                    <a:pt x="1827" y="6666"/>
                  </a:cubicBezTo>
                  <a:cubicBezTo>
                    <a:pt x="2032" y="7077"/>
                    <a:pt x="2306" y="7442"/>
                    <a:pt x="2603" y="7784"/>
                  </a:cubicBezTo>
                  <a:cubicBezTo>
                    <a:pt x="2580" y="7807"/>
                    <a:pt x="2557" y="7830"/>
                    <a:pt x="2535" y="7853"/>
                  </a:cubicBezTo>
                  <a:cubicBezTo>
                    <a:pt x="2512" y="7899"/>
                    <a:pt x="2443" y="7944"/>
                    <a:pt x="2375" y="7967"/>
                  </a:cubicBezTo>
                  <a:cubicBezTo>
                    <a:pt x="2306" y="8013"/>
                    <a:pt x="2238" y="8058"/>
                    <a:pt x="2147" y="8081"/>
                  </a:cubicBezTo>
                  <a:cubicBezTo>
                    <a:pt x="2101" y="8104"/>
                    <a:pt x="2032" y="8104"/>
                    <a:pt x="1987" y="8104"/>
                  </a:cubicBezTo>
                  <a:cubicBezTo>
                    <a:pt x="1644" y="7625"/>
                    <a:pt x="1325" y="7122"/>
                    <a:pt x="1074" y="6597"/>
                  </a:cubicBezTo>
                  <a:lnTo>
                    <a:pt x="1051" y="6575"/>
                  </a:lnTo>
                  <a:cubicBezTo>
                    <a:pt x="709" y="5844"/>
                    <a:pt x="457" y="5091"/>
                    <a:pt x="298" y="4361"/>
                  </a:cubicBezTo>
                  <a:cubicBezTo>
                    <a:pt x="206" y="3790"/>
                    <a:pt x="161" y="3242"/>
                    <a:pt x="206" y="2717"/>
                  </a:cubicBezTo>
                  <a:cubicBezTo>
                    <a:pt x="229" y="2352"/>
                    <a:pt x="298" y="2010"/>
                    <a:pt x="412" y="1690"/>
                  </a:cubicBezTo>
                  <a:cubicBezTo>
                    <a:pt x="480" y="1462"/>
                    <a:pt x="594" y="1234"/>
                    <a:pt x="709" y="1051"/>
                  </a:cubicBezTo>
                  <a:cubicBezTo>
                    <a:pt x="823" y="914"/>
                    <a:pt x="937" y="754"/>
                    <a:pt x="1074" y="640"/>
                  </a:cubicBezTo>
                  <a:cubicBezTo>
                    <a:pt x="1211" y="526"/>
                    <a:pt x="1348" y="435"/>
                    <a:pt x="1485" y="366"/>
                  </a:cubicBezTo>
                  <a:cubicBezTo>
                    <a:pt x="1644" y="298"/>
                    <a:pt x="1804" y="252"/>
                    <a:pt x="1987" y="206"/>
                  </a:cubicBezTo>
                  <a:cubicBezTo>
                    <a:pt x="2101" y="184"/>
                    <a:pt x="2238" y="184"/>
                    <a:pt x="2375" y="184"/>
                  </a:cubicBezTo>
                  <a:close/>
                  <a:moveTo>
                    <a:pt x="2375" y="1"/>
                  </a:moveTo>
                  <a:cubicBezTo>
                    <a:pt x="2055" y="1"/>
                    <a:pt x="1736" y="69"/>
                    <a:pt x="1462" y="184"/>
                  </a:cubicBezTo>
                  <a:cubicBezTo>
                    <a:pt x="1370" y="229"/>
                    <a:pt x="1256" y="298"/>
                    <a:pt x="1165" y="366"/>
                  </a:cubicBezTo>
                  <a:cubicBezTo>
                    <a:pt x="1074" y="412"/>
                    <a:pt x="960" y="503"/>
                    <a:pt x="868" y="594"/>
                  </a:cubicBezTo>
                  <a:cubicBezTo>
                    <a:pt x="709" y="754"/>
                    <a:pt x="549" y="960"/>
                    <a:pt x="435" y="1188"/>
                  </a:cubicBezTo>
                  <a:cubicBezTo>
                    <a:pt x="320" y="1393"/>
                    <a:pt x="229" y="1622"/>
                    <a:pt x="161" y="1895"/>
                  </a:cubicBezTo>
                  <a:cubicBezTo>
                    <a:pt x="92" y="2124"/>
                    <a:pt x="47" y="2375"/>
                    <a:pt x="24" y="2649"/>
                  </a:cubicBezTo>
                  <a:cubicBezTo>
                    <a:pt x="1" y="3105"/>
                    <a:pt x="1" y="3585"/>
                    <a:pt x="92" y="4087"/>
                  </a:cubicBezTo>
                  <a:cubicBezTo>
                    <a:pt x="161" y="4589"/>
                    <a:pt x="275" y="5091"/>
                    <a:pt x="457" y="5593"/>
                  </a:cubicBezTo>
                  <a:cubicBezTo>
                    <a:pt x="617" y="6050"/>
                    <a:pt x="800" y="6506"/>
                    <a:pt x="1051" y="6940"/>
                  </a:cubicBezTo>
                  <a:cubicBezTo>
                    <a:pt x="1256" y="7351"/>
                    <a:pt x="1507" y="7762"/>
                    <a:pt x="1781" y="8127"/>
                  </a:cubicBezTo>
                  <a:lnTo>
                    <a:pt x="1850" y="8241"/>
                  </a:lnTo>
                  <a:cubicBezTo>
                    <a:pt x="1873" y="8264"/>
                    <a:pt x="1895" y="8264"/>
                    <a:pt x="1918" y="8264"/>
                  </a:cubicBezTo>
                  <a:cubicBezTo>
                    <a:pt x="1941" y="8287"/>
                    <a:pt x="1964" y="8287"/>
                    <a:pt x="1987" y="8287"/>
                  </a:cubicBezTo>
                  <a:cubicBezTo>
                    <a:pt x="2124" y="8287"/>
                    <a:pt x="2283" y="8241"/>
                    <a:pt x="2443" y="8150"/>
                  </a:cubicBezTo>
                  <a:cubicBezTo>
                    <a:pt x="2512" y="8127"/>
                    <a:pt x="2580" y="8058"/>
                    <a:pt x="2649" y="8013"/>
                  </a:cubicBezTo>
                  <a:cubicBezTo>
                    <a:pt x="2694" y="7967"/>
                    <a:pt x="2763" y="7899"/>
                    <a:pt x="2786" y="7830"/>
                  </a:cubicBezTo>
                  <a:cubicBezTo>
                    <a:pt x="2808" y="7807"/>
                    <a:pt x="2808" y="7784"/>
                    <a:pt x="2786" y="7762"/>
                  </a:cubicBezTo>
                  <a:cubicBezTo>
                    <a:pt x="2786" y="7739"/>
                    <a:pt x="2786" y="7739"/>
                    <a:pt x="2786" y="7739"/>
                  </a:cubicBezTo>
                  <a:cubicBezTo>
                    <a:pt x="2398" y="7282"/>
                    <a:pt x="2078" y="6803"/>
                    <a:pt x="1804" y="6255"/>
                  </a:cubicBezTo>
                  <a:cubicBezTo>
                    <a:pt x="1713" y="6073"/>
                    <a:pt x="1644" y="5913"/>
                    <a:pt x="1576" y="5753"/>
                  </a:cubicBezTo>
                  <a:cubicBezTo>
                    <a:pt x="1736" y="5730"/>
                    <a:pt x="1895" y="5684"/>
                    <a:pt x="2078" y="5639"/>
                  </a:cubicBezTo>
                  <a:cubicBezTo>
                    <a:pt x="2238" y="5593"/>
                    <a:pt x="2443" y="5525"/>
                    <a:pt x="2649" y="5433"/>
                  </a:cubicBezTo>
                  <a:cubicBezTo>
                    <a:pt x="2991" y="5296"/>
                    <a:pt x="3356" y="5091"/>
                    <a:pt x="3767" y="4863"/>
                  </a:cubicBezTo>
                  <a:cubicBezTo>
                    <a:pt x="3904" y="4771"/>
                    <a:pt x="4064" y="4680"/>
                    <a:pt x="4246" y="4566"/>
                  </a:cubicBezTo>
                  <a:cubicBezTo>
                    <a:pt x="4429" y="4452"/>
                    <a:pt x="4589" y="4338"/>
                    <a:pt x="4726" y="4224"/>
                  </a:cubicBezTo>
                  <a:cubicBezTo>
                    <a:pt x="5068" y="3973"/>
                    <a:pt x="5342" y="3722"/>
                    <a:pt x="5547" y="3470"/>
                  </a:cubicBezTo>
                  <a:cubicBezTo>
                    <a:pt x="5753" y="3767"/>
                    <a:pt x="5936" y="4110"/>
                    <a:pt x="6118" y="4452"/>
                  </a:cubicBezTo>
                  <a:lnTo>
                    <a:pt x="6141" y="4498"/>
                  </a:lnTo>
                  <a:lnTo>
                    <a:pt x="6164" y="4543"/>
                  </a:lnTo>
                  <a:cubicBezTo>
                    <a:pt x="6278" y="4817"/>
                    <a:pt x="6392" y="5091"/>
                    <a:pt x="6483" y="5388"/>
                  </a:cubicBezTo>
                  <a:cubicBezTo>
                    <a:pt x="6506" y="5479"/>
                    <a:pt x="6529" y="5548"/>
                    <a:pt x="6552" y="5639"/>
                  </a:cubicBezTo>
                  <a:lnTo>
                    <a:pt x="6575" y="5662"/>
                  </a:lnTo>
                  <a:lnTo>
                    <a:pt x="6575" y="5684"/>
                  </a:lnTo>
                  <a:lnTo>
                    <a:pt x="6575" y="5730"/>
                  </a:lnTo>
                  <a:cubicBezTo>
                    <a:pt x="6597" y="5753"/>
                    <a:pt x="6620" y="5776"/>
                    <a:pt x="6643" y="5799"/>
                  </a:cubicBezTo>
                  <a:lnTo>
                    <a:pt x="6689" y="5799"/>
                  </a:lnTo>
                  <a:cubicBezTo>
                    <a:pt x="6734" y="5799"/>
                    <a:pt x="6780" y="5821"/>
                    <a:pt x="6826" y="5821"/>
                  </a:cubicBezTo>
                  <a:cubicBezTo>
                    <a:pt x="6940" y="5821"/>
                    <a:pt x="7054" y="5799"/>
                    <a:pt x="7191" y="5753"/>
                  </a:cubicBezTo>
                  <a:cubicBezTo>
                    <a:pt x="7282" y="5707"/>
                    <a:pt x="7351" y="5684"/>
                    <a:pt x="7442" y="5639"/>
                  </a:cubicBezTo>
                  <a:cubicBezTo>
                    <a:pt x="7533" y="5593"/>
                    <a:pt x="7602" y="5548"/>
                    <a:pt x="7670" y="5479"/>
                  </a:cubicBezTo>
                  <a:cubicBezTo>
                    <a:pt x="7693" y="5456"/>
                    <a:pt x="7716" y="5411"/>
                    <a:pt x="7716" y="5365"/>
                  </a:cubicBezTo>
                  <a:lnTo>
                    <a:pt x="7693" y="5365"/>
                  </a:lnTo>
                  <a:lnTo>
                    <a:pt x="7693" y="5342"/>
                  </a:lnTo>
                  <a:lnTo>
                    <a:pt x="7670" y="5296"/>
                  </a:lnTo>
                  <a:cubicBezTo>
                    <a:pt x="7647" y="5205"/>
                    <a:pt x="7625" y="5137"/>
                    <a:pt x="7602" y="5045"/>
                  </a:cubicBezTo>
                  <a:cubicBezTo>
                    <a:pt x="7305" y="4246"/>
                    <a:pt x="6917" y="3470"/>
                    <a:pt x="6438" y="2763"/>
                  </a:cubicBezTo>
                  <a:cubicBezTo>
                    <a:pt x="6164" y="2352"/>
                    <a:pt x="5844" y="1964"/>
                    <a:pt x="5502" y="1622"/>
                  </a:cubicBezTo>
                  <a:cubicBezTo>
                    <a:pt x="5137" y="1234"/>
                    <a:pt x="4749" y="914"/>
                    <a:pt x="4338" y="663"/>
                  </a:cubicBezTo>
                  <a:cubicBezTo>
                    <a:pt x="3858" y="366"/>
                    <a:pt x="3151" y="1"/>
                    <a:pt x="2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5"/>
            <p:cNvSpPr/>
            <p:nvPr/>
          </p:nvSpPr>
          <p:spPr>
            <a:xfrm>
              <a:off x="583687" y="418982"/>
              <a:ext cx="189034" cy="168471"/>
            </a:xfrm>
            <a:custGeom>
              <a:avLst/>
              <a:gdLst/>
              <a:ahLst/>
              <a:cxnLst/>
              <a:rect l="l" t="t" r="r" b="b"/>
              <a:pathLst>
                <a:path w="4201" h="3744" extrusionOk="0">
                  <a:moveTo>
                    <a:pt x="1895" y="183"/>
                  </a:moveTo>
                  <a:cubicBezTo>
                    <a:pt x="2078" y="206"/>
                    <a:pt x="2237" y="251"/>
                    <a:pt x="2420" y="297"/>
                  </a:cubicBezTo>
                  <a:cubicBezTo>
                    <a:pt x="2671" y="388"/>
                    <a:pt x="2922" y="525"/>
                    <a:pt x="3196" y="685"/>
                  </a:cubicBezTo>
                  <a:lnTo>
                    <a:pt x="3173" y="685"/>
                  </a:lnTo>
                  <a:cubicBezTo>
                    <a:pt x="3470" y="891"/>
                    <a:pt x="3721" y="1119"/>
                    <a:pt x="3972" y="1370"/>
                  </a:cubicBezTo>
                  <a:cubicBezTo>
                    <a:pt x="3789" y="1598"/>
                    <a:pt x="3584" y="1804"/>
                    <a:pt x="3356" y="1986"/>
                  </a:cubicBezTo>
                  <a:cubicBezTo>
                    <a:pt x="2876" y="2397"/>
                    <a:pt x="2283" y="2739"/>
                    <a:pt x="1644" y="3059"/>
                  </a:cubicBezTo>
                  <a:cubicBezTo>
                    <a:pt x="1210" y="3242"/>
                    <a:pt x="776" y="3401"/>
                    <a:pt x="320" y="3538"/>
                  </a:cubicBezTo>
                  <a:cubicBezTo>
                    <a:pt x="320" y="3424"/>
                    <a:pt x="297" y="3333"/>
                    <a:pt x="274" y="3242"/>
                  </a:cubicBezTo>
                  <a:cubicBezTo>
                    <a:pt x="183" y="2808"/>
                    <a:pt x="160" y="2420"/>
                    <a:pt x="183" y="2032"/>
                  </a:cubicBezTo>
                  <a:cubicBezTo>
                    <a:pt x="206" y="1758"/>
                    <a:pt x="251" y="1507"/>
                    <a:pt x="320" y="1279"/>
                  </a:cubicBezTo>
                  <a:cubicBezTo>
                    <a:pt x="388" y="1119"/>
                    <a:pt x="457" y="959"/>
                    <a:pt x="548" y="822"/>
                  </a:cubicBezTo>
                  <a:cubicBezTo>
                    <a:pt x="640" y="708"/>
                    <a:pt x="731" y="594"/>
                    <a:pt x="822" y="502"/>
                  </a:cubicBezTo>
                  <a:cubicBezTo>
                    <a:pt x="913" y="434"/>
                    <a:pt x="1005" y="366"/>
                    <a:pt x="1119" y="320"/>
                  </a:cubicBezTo>
                  <a:cubicBezTo>
                    <a:pt x="1210" y="274"/>
                    <a:pt x="1324" y="229"/>
                    <a:pt x="1438" y="206"/>
                  </a:cubicBezTo>
                  <a:cubicBezTo>
                    <a:pt x="1553" y="183"/>
                    <a:pt x="1644" y="183"/>
                    <a:pt x="1758" y="183"/>
                  </a:cubicBezTo>
                  <a:close/>
                  <a:moveTo>
                    <a:pt x="1758" y="0"/>
                  </a:moveTo>
                  <a:cubicBezTo>
                    <a:pt x="1575" y="0"/>
                    <a:pt x="1393" y="23"/>
                    <a:pt x="1210" y="92"/>
                  </a:cubicBezTo>
                  <a:cubicBezTo>
                    <a:pt x="1119" y="114"/>
                    <a:pt x="1028" y="160"/>
                    <a:pt x="936" y="206"/>
                  </a:cubicBezTo>
                  <a:cubicBezTo>
                    <a:pt x="845" y="274"/>
                    <a:pt x="754" y="343"/>
                    <a:pt x="662" y="434"/>
                  </a:cubicBezTo>
                  <a:cubicBezTo>
                    <a:pt x="503" y="571"/>
                    <a:pt x="366" y="754"/>
                    <a:pt x="251" y="1005"/>
                  </a:cubicBezTo>
                  <a:cubicBezTo>
                    <a:pt x="160" y="1187"/>
                    <a:pt x="92" y="1393"/>
                    <a:pt x="46" y="1644"/>
                  </a:cubicBezTo>
                  <a:cubicBezTo>
                    <a:pt x="0" y="1872"/>
                    <a:pt x="0" y="2123"/>
                    <a:pt x="0" y="2397"/>
                  </a:cubicBezTo>
                  <a:cubicBezTo>
                    <a:pt x="0" y="2648"/>
                    <a:pt x="23" y="2899"/>
                    <a:pt x="69" y="3173"/>
                  </a:cubicBezTo>
                  <a:cubicBezTo>
                    <a:pt x="115" y="3356"/>
                    <a:pt x="160" y="3538"/>
                    <a:pt x="206" y="3744"/>
                  </a:cubicBezTo>
                  <a:cubicBezTo>
                    <a:pt x="274" y="3721"/>
                    <a:pt x="320" y="3721"/>
                    <a:pt x="388" y="3698"/>
                  </a:cubicBezTo>
                  <a:cubicBezTo>
                    <a:pt x="1096" y="3493"/>
                    <a:pt x="1781" y="3219"/>
                    <a:pt x="2420" y="2853"/>
                  </a:cubicBezTo>
                  <a:cubicBezTo>
                    <a:pt x="2739" y="2648"/>
                    <a:pt x="3059" y="2443"/>
                    <a:pt x="3356" y="2214"/>
                  </a:cubicBezTo>
                  <a:cubicBezTo>
                    <a:pt x="3630" y="1986"/>
                    <a:pt x="3881" y="1758"/>
                    <a:pt x="4109" y="1507"/>
                  </a:cubicBezTo>
                  <a:lnTo>
                    <a:pt x="4155" y="1438"/>
                  </a:lnTo>
                  <a:lnTo>
                    <a:pt x="4200" y="1370"/>
                  </a:lnTo>
                  <a:cubicBezTo>
                    <a:pt x="4063" y="1210"/>
                    <a:pt x="3904" y="1027"/>
                    <a:pt x="3721" y="891"/>
                  </a:cubicBezTo>
                  <a:cubicBezTo>
                    <a:pt x="3561" y="731"/>
                    <a:pt x="3379" y="594"/>
                    <a:pt x="3173" y="480"/>
                  </a:cubicBezTo>
                  <a:cubicBezTo>
                    <a:pt x="2991" y="343"/>
                    <a:pt x="2785" y="251"/>
                    <a:pt x="2557" y="160"/>
                  </a:cubicBezTo>
                  <a:cubicBezTo>
                    <a:pt x="2351" y="69"/>
                    <a:pt x="2123" y="23"/>
                    <a:pt x="1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6" name="Google Shape;7466;p25"/>
          <p:cNvGrpSpPr/>
          <p:nvPr/>
        </p:nvGrpSpPr>
        <p:grpSpPr>
          <a:xfrm>
            <a:off x="443951" y="287426"/>
            <a:ext cx="347196" cy="510641"/>
            <a:chOff x="3716700" y="1378700"/>
            <a:chExt cx="135825" cy="199750"/>
          </a:xfrm>
        </p:grpSpPr>
        <p:sp>
          <p:nvSpPr>
            <p:cNvPr id="7467" name="Google Shape;7467;p25"/>
            <p:cNvSpPr/>
            <p:nvPr/>
          </p:nvSpPr>
          <p:spPr>
            <a:xfrm>
              <a:off x="3718975" y="1380975"/>
              <a:ext cx="129550" cy="195175"/>
            </a:xfrm>
            <a:custGeom>
              <a:avLst/>
              <a:gdLst/>
              <a:ahLst/>
              <a:cxnLst/>
              <a:rect l="l" t="t" r="r" b="b"/>
              <a:pathLst>
                <a:path w="5182" h="7807" extrusionOk="0">
                  <a:moveTo>
                    <a:pt x="3401" y="3812"/>
                  </a:moveTo>
                  <a:cubicBezTo>
                    <a:pt x="3470" y="3812"/>
                    <a:pt x="3538" y="3812"/>
                    <a:pt x="3607" y="3835"/>
                  </a:cubicBezTo>
                  <a:cubicBezTo>
                    <a:pt x="3675" y="3835"/>
                    <a:pt x="3721" y="3858"/>
                    <a:pt x="3789" y="3881"/>
                  </a:cubicBezTo>
                  <a:cubicBezTo>
                    <a:pt x="3835" y="3904"/>
                    <a:pt x="3903" y="3927"/>
                    <a:pt x="3949" y="3949"/>
                  </a:cubicBezTo>
                  <a:cubicBezTo>
                    <a:pt x="3995" y="3995"/>
                    <a:pt x="4063" y="4018"/>
                    <a:pt x="4109" y="4041"/>
                  </a:cubicBezTo>
                  <a:lnTo>
                    <a:pt x="4155" y="4086"/>
                  </a:lnTo>
                  <a:cubicBezTo>
                    <a:pt x="4200" y="4109"/>
                    <a:pt x="4246" y="4132"/>
                    <a:pt x="4292" y="4155"/>
                  </a:cubicBezTo>
                  <a:cubicBezTo>
                    <a:pt x="4337" y="4223"/>
                    <a:pt x="4406" y="4269"/>
                    <a:pt x="4451" y="4337"/>
                  </a:cubicBezTo>
                  <a:lnTo>
                    <a:pt x="4451" y="4360"/>
                  </a:lnTo>
                  <a:cubicBezTo>
                    <a:pt x="4520" y="4429"/>
                    <a:pt x="4565" y="4520"/>
                    <a:pt x="4611" y="4589"/>
                  </a:cubicBezTo>
                  <a:cubicBezTo>
                    <a:pt x="4634" y="4634"/>
                    <a:pt x="4657" y="4657"/>
                    <a:pt x="4657" y="4703"/>
                  </a:cubicBezTo>
                  <a:lnTo>
                    <a:pt x="4680" y="4725"/>
                  </a:lnTo>
                  <a:cubicBezTo>
                    <a:pt x="4702" y="4771"/>
                    <a:pt x="4702" y="4817"/>
                    <a:pt x="4725" y="4840"/>
                  </a:cubicBezTo>
                  <a:cubicBezTo>
                    <a:pt x="4748" y="4931"/>
                    <a:pt x="4771" y="4999"/>
                    <a:pt x="4794" y="5068"/>
                  </a:cubicBezTo>
                  <a:lnTo>
                    <a:pt x="4794" y="5091"/>
                  </a:lnTo>
                  <a:cubicBezTo>
                    <a:pt x="4794" y="5159"/>
                    <a:pt x="4817" y="5205"/>
                    <a:pt x="4817" y="5273"/>
                  </a:cubicBezTo>
                  <a:cubicBezTo>
                    <a:pt x="4817" y="5365"/>
                    <a:pt x="4817" y="5456"/>
                    <a:pt x="4817" y="5524"/>
                  </a:cubicBezTo>
                  <a:lnTo>
                    <a:pt x="4794" y="5593"/>
                  </a:lnTo>
                  <a:cubicBezTo>
                    <a:pt x="4794" y="5730"/>
                    <a:pt x="4771" y="5867"/>
                    <a:pt x="4748" y="5958"/>
                  </a:cubicBezTo>
                  <a:cubicBezTo>
                    <a:pt x="4748" y="6027"/>
                    <a:pt x="4702" y="6118"/>
                    <a:pt x="4657" y="6209"/>
                  </a:cubicBezTo>
                  <a:cubicBezTo>
                    <a:pt x="4657" y="6255"/>
                    <a:pt x="4634" y="6278"/>
                    <a:pt x="4611" y="6300"/>
                  </a:cubicBezTo>
                  <a:lnTo>
                    <a:pt x="4611" y="6323"/>
                  </a:lnTo>
                  <a:lnTo>
                    <a:pt x="4588" y="6369"/>
                  </a:lnTo>
                  <a:cubicBezTo>
                    <a:pt x="4565" y="6392"/>
                    <a:pt x="4565" y="6415"/>
                    <a:pt x="4543" y="6437"/>
                  </a:cubicBezTo>
                  <a:cubicBezTo>
                    <a:pt x="4565" y="6415"/>
                    <a:pt x="4565" y="6369"/>
                    <a:pt x="4565" y="6346"/>
                  </a:cubicBezTo>
                  <a:cubicBezTo>
                    <a:pt x="4588" y="6300"/>
                    <a:pt x="4588" y="6255"/>
                    <a:pt x="4588" y="6209"/>
                  </a:cubicBezTo>
                  <a:lnTo>
                    <a:pt x="4611" y="6095"/>
                  </a:lnTo>
                  <a:cubicBezTo>
                    <a:pt x="4611" y="6072"/>
                    <a:pt x="4611" y="6027"/>
                    <a:pt x="4634" y="6004"/>
                  </a:cubicBezTo>
                  <a:cubicBezTo>
                    <a:pt x="4634" y="5958"/>
                    <a:pt x="4634" y="5912"/>
                    <a:pt x="4611" y="5867"/>
                  </a:cubicBezTo>
                  <a:cubicBezTo>
                    <a:pt x="4588" y="5821"/>
                    <a:pt x="4565" y="5798"/>
                    <a:pt x="4520" y="5775"/>
                  </a:cubicBezTo>
                  <a:lnTo>
                    <a:pt x="4474" y="5775"/>
                  </a:lnTo>
                  <a:cubicBezTo>
                    <a:pt x="4383" y="5775"/>
                    <a:pt x="4314" y="5821"/>
                    <a:pt x="4292" y="5890"/>
                  </a:cubicBezTo>
                  <a:cubicBezTo>
                    <a:pt x="4292" y="5912"/>
                    <a:pt x="4292" y="5958"/>
                    <a:pt x="4269" y="5981"/>
                  </a:cubicBezTo>
                  <a:cubicBezTo>
                    <a:pt x="4246" y="6004"/>
                    <a:pt x="4246" y="6027"/>
                    <a:pt x="4223" y="6072"/>
                  </a:cubicBezTo>
                  <a:cubicBezTo>
                    <a:pt x="4200" y="6095"/>
                    <a:pt x="4177" y="6118"/>
                    <a:pt x="4155" y="6163"/>
                  </a:cubicBezTo>
                  <a:lnTo>
                    <a:pt x="4132" y="6186"/>
                  </a:lnTo>
                  <a:cubicBezTo>
                    <a:pt x="4109" y="6232"/>
                    <a:pt x="4063" y="6278"/>
                    <a:pt x="4040" y="6300"/>
                  </a:cubicBezTo>
                  <a:lnTo>
                    <a:pt x="4040" y="6278"/>
                  </a:lnTo>
                  <a:cubicBezTo>
                    <a:pt x="4040" y="6255"/>
                    <a:pt x="4040" y="6255"/>
                    <a:pt x="4040" y="6232"/>
                  </a:cubicBezTo>
                  <a:lnTo>
                    <a:pt x="4040" y="6186"/>
                  </a:lnTo>
                  <a:cubicBezTo>
                    <a:pt x="4063" y="6163"/>
                    <a:pt x="4063" y="6118"/>
                    <a:pt x="4063" y="6095"/>
                  </a:cubicBezTo>
                  <a:cubicBezTo>
                    <a:pt x="4086" y="6072"/>
                    <a:pt x="4086" y="6049"/>
                    <a:pt x="4109" y="6027"/>
                  </a:cubicBezTo>
                  <a:cubicBezTo>
                    <a:pt x="4109" y="6004"/>
                    <a:pt x="4109" y="5981"/>
                    <a:pt x="4132" y="5958"/>
                  </a:cubicBezTo>
                  <a:cubicBezTo>
                    <a:pt x="4155" y="5844"/>
                    <a:pt x="4155" y="5753"/>
                    <a:pt x="4177" y="5661"/>
                  </a:cubicBezTo>
                  <a:cubicBezTo>
                    <a:pt x="4177" y="5593"/>
                    <a:pt x="4155" y="5524"/>
                    <a:pt x="4155" y="5456"/>
                  </a:cubicBezTo>
                  <a:cubicBezTo>
                    <a:pt x="4155" y="5387"/>
                    <a:pt x="4155" y="5296"/>
                    <a:pt x="4132" y="5228"/>
                  </a:cubicBezTo>
                  <a:cubicBezTo>
                    <a:pt x="4132" y="5159"/>
                    <a:pt x="4109" y="5113"/>
                    <a:pt x="4109" y="5045"/>
                  </a:cubicBezTo>
                  <a:cubicBezTo>
                    <a:pt x="4109" y="4999"/>
                    <a:pt x="4086" y="4977"/>
                    <a:pt x="4086" y="4931"/>
                  </a:cubicBezTo>
                  <a:cubicBezTo>
                    <a:pt x="4086" y="4885"/>
                    <a:pt x="4063" y="4862"/>
                    <a:pt x="4063" y="4817"/>
                  </a:cubicBezTo>
                  <a:cubicBezTo>
                    <a:pt x="4018" y="4725"/>
                    <a:pt x="3995" y="4634"/>
                    <a:pt x="3949" y="4543"/>
                  </a:cubicBezTo>
                  <a:cubicBezTo>
                    <a:pt x="3926" y="4497"/>
                    <a:pt x="3903" y="4452"/>
                    <a:pt x="3858" y="4383"/>
                  </a:cubicBezTo>
                  <a:lnTo>
                    <a:pt x="3835" y="4337"/>
                  </a:lnTo>
                  <a:lnTo>
                    <a:pt x="3812" y="4292"/>
                  </a:lnTo>
                  <a:cubicBezTo>
                    <a:pt x="3767" y="4223"/>
                    <a:pt x="3744" y="4178"/>
                    <a:pt x="3698" y="4132"/>
                  </a:cubicBezTo>
                  <a:cubicBezTo>
                    <a:pt x="3652" y="4064"/>
                    <a:pt x="3607" y="4018"/>
                    <a:pt x="3561" y="3949"/>
                  </a:cubicBezTo>
                  <a:cubicBezTo>
                    <a:pt x="3515" y="3904"/>
                    <a:pt x="3470" y="3858"/>
                    <a:pt x="3401" y="3812"/>
                  </a:cubicBezTo>
                  <a:close/>
                  <a:moveTo>
                    <a:pt x="2351" y="754"/>
                  </a:moveTo>
                  <a:cubicBezTo>
                    <a:pt x="2443" y="777"/>
                    <a:pt x="2534" y="822"/>
                    <a:pt x="2602" y="868"/>
                  </a:cubicBezTo>
                  <a:cubicBezTo>
                    <a:pt x="2671" y="891"/>
                    <a:pt x="2739" y="936"/>
                    <a:pt x="2808" y="1005"/>
                  </a:cubicBezTo>
                  <a:cubicBezTo>
                    <a:pt x="2831" y="1028"/>
                    <a:pt x="2854" y="1028"/>
                    <a:pt x="2876" y="1051"/>
                  </a:cubicBezTo>
                  <a:cubicBezTo>
                    <a:pt x="2876" y="1073"/>
                    <a:pt x="2899" y="1096"/>
                    <a:pt x="2922" y="1119"/>
                  </a:cubicBezTo>
                  <a:cubicBezTo>
                    <a:pt x="2945" y="1165"/>
                    <a:pt x="2990" y="1233"/>
                    <a:pt x="3013" y="1302"/>
                  </a:cubicBezTo>
                  <a:cubicBezTo>
                    <a:pt x="3013" y="1347"/>
                    <a:pt x="3036" y="1370"/>
                    <a:pt x="3036" y="1416"/>
                  </a:cubicBezTo>
                  <a:cubicBezTo>
                    <a:pt x="3036" y="1507"/>
                    <a:pt x="3036" y="1598"/>
                    <a:pt x="3036" y="1713"/>
                  </a:cubicBezTo>
                  <a:lnTo>
                    <a:pt x="3036" y="1735"/>
                  </a:lnTo>
                  <a:cubicBezTo>
                    <a:pt x="3036" y="1827"/>
                    <a:pt x="3036" y="1918"/>
                    <a:pt x="3013" y="2009"/>
                  </a:cubicBezTo>
                  <a:cubicBezTo>
                    <a:pt x="2990" y="2078"/>
                    <a:pt x="2990" y="2146"/>
                    <a:pt x="2968" y="2215"/>
                  </a:cubicBezTo>
                  <a:lnTo>
                    <a:pt x="2945" y="2283"/>
                  </a:lnTo>
                  <a:cubicBezTo>
                    <a:pt x="2922" y="2352"/>
                    <a:pt x="2922" y="2397"/>
                    <a:pt x="2899" y="2443"/>
                  </a:cubicBezTo>
                  <a:cubicBezTo>
                    <a:pt x="2854" y="2580"/>
                    <a:pt x="2808" y="2740"/>
                    <a:pt x="2717" y="2877"/>
                  </a:cubicBezTo>
                  <a:cubicBezTo>
                    <a:pt x="2671" y="2968"/>
                    <a:pt x="2625" y="3059"/>
                    <a:pt x="2557" y="3151"/>
                  </a:cubicBezTo>
                  <a:lnTo>
                    <a:pt x="2511" y="3196"/>
                  </a:lnTo>
                  <a:cubicBezTo>
                    <a:pt x="2466" y="3287"/>
                    <a:pt x="2420" y="3379"/>
                    <a:pt x="2351" y="3447"/>
                  </a:cubicBezTo>
                  <a:lnTo>
                    <a:pt x="2329" y="3447"/>
                  </a:lnTo>
                  <a:cubicBezTo>
                    <a:pt x="2306" y="3470"/>
                    <a:pt x="2260" y="3470"/>
                    <a:pt x="2237" y="3470"/>
                  </a:cubicBezTo>
                  <a:cubicBezTo>
                    <a:pt x="2192" y="3493"/>
                    <a:pt x="2146" y="3516"/>
                    <a:pt x="2100" y="3539"/>
                  </a:cubicBezTo>
                  <a:cubicBezTo>
                    <a:pt x="2077" y="3539"/>
                    <a:pt x="2077" y="3561"/>
                    <a:pt x="2055" y="3584"/>
                  </a:cubicBezTo>
                  <a:lnTo>
                    <a:pt x="2032" y="3607"/>
                  </a:lnTo>
                  <a:lnTo>
                    <a:pt x="2009" y="3607"/>
                  </a:lnTo>
                  <a:cubicBezTo>
                    <a:pt x="1986" y="3607"/>
                    <a:pt x="1963" y="3630"/>
                    <a:pt x="1963" y="3653"/>
                  </a:cubicBezTo>
                  <a:cubicBezTo>
                    <a:pt x="1918" y="3676"/>
                    <a:pt x="1918" y="3721"/>
                    <a:pt x="1895" y="3744"/>
                  </a:cubicBezTo>
                  <a:cubicBezTo>
                    <a:pt x="1895" y="3835"/>
                    <a:pt x="1963" y="3904"/>
                    <a:pt x="2055" y="3927"/>
                  </a:cubicBezTo>
                  <a:cubicBezTo>
                    <a:pt x="2100" y="3927"/>
                    <a:pt x="2146" y="3904"/>
                    <a:pt x="2214" y="3881"/>
                  </a:cubicBezTo>
                  <a:cubicBezTo>
                    <a:pt x="2237" y="3858"/>
                    <a:pt x="2237" y="3858"/>
                    <a:pt x="2237" y="3858"/>
                  </a:cubicBezTo>
                  <a:lnTo>
                    <a:pt x="2329" y="3858"/>
                  </a:lnTo>
                  <a:cubicBezTo>
                    <a:pt x="2420" y="3858"/>
                    <a:pt x="2488" y="3858"/>
                    <a:pt x="2580" y="3881"/>
                  </a:cubicBezTo>
                  <a:cubicBezTo>
                    <a:pt x="2625" y="3881"/>
                    <a:pt x="2648" y="3904"/>
                    <a:pt x="2694" y="3904"/>
                  </a:cubicBezTo>
                  <a:cubicBezTo>
                    <a:pt x="2717" y="3927"/>
                    <a:pt x="2762" y="3927"/>
                    <a:pt x="2785" y="3949"/>
                  </a:cubicBezTo>
                  <a:lnTo>
                    <a:pt x="2808" y="3949"/>
                  </a:lnTo>
                  <a:cubicBezTo>
                    <a:pt x="2831" y="3972"/>
                    <a:pt x="2854" y="3995"/>
                    <a:pt x="2876" y="4018"/>
                  </a:cubicBezTo>
                  <a:cubicBezTo>
                    <a:pt x="2945" y="4064"/>
                    <a:pt x="2968" y="4109"/>
                    <a:pt x="3013" y="4155"/>
                  </a:cubicBezTo>
                  <a:lnTo>
                    <a:pt x="3036" y="4155"/>
                  </a:lnTo>
                  <a:cubicBezTo>
                    <a:pt x="3059" y="4200"/>
                    <a:pt x="3105" y="4246"/>
                    <a:pt x="3150" y="4269"/>
                  </a:cubicBezTo>
                  <a:cubicBezTo>
                    <a:pt x="3173" y="4292"/>
                    <a:pt x="3196" y="4292"/>
                    <a:pt x="3242" y="4292"/>
                  </a:cubicBezTo>
                  <a:cubicBezTo>
                    <a:pt x="3287" y="4292"/>
                    <a:pt x="3310" y="4292"/>
                    <a:pt x="3356" y="4246"/>
                  </a:cubicBezTo>
                  <a:lnTo>
                    <a:pt x="3379" y="4246"/>
                  </a:lnTo>
                  <a:cubicBezTo>
                    <a:pt x="3401" y="4292"/>
                    <a:pt x="3424" y="4315"/>
                    <a:pt x="3447" y="4337"/>
                  </a:cubicBezTo>
                  <a:cubicBezTo>
                    <a:pt x="3470" y="4383"/>
                    <a:pt x="3493" y="4429"/>
                    <a:pt x="3515" y="4452"/>
                  </a:cubicBezTo>
                  <a:cubicBezTo>
                    <a:pt x="3515" y="4497"/>
                    <a:pt x="3538" y="4520"/>
                    <a:pt x="3561" y="4566"/>
                  </a:cubicBezTo>
                  <a:cubicBezTo>
                    <a:pt x="3607" y="4634"/>
                    <a:pt x="3652" y="4703"/>
                    <a:pt x="3675" y="4817"/>
                  </a:cubicBezTo>
                  <a:cubicBezTo>
                    <a:pt x="3698" y="4862"/>
                    <a:pt x="3721" y="4931"/>
                    <a:pt x="3744" y="4977"/>
                  </a:cubicBezTo>
                  <a:cubicBezTo>
                    <a:pt x="3744" y="5022"/>
                    <a:pt x="3767" y="5068"/>
                    <a:pt x="3767" y="5113"/>
                  </a:cubicBezTo>
                  <a:lnTo>
                    <a:pt x="3767" y="5159"/>
                  </a:lnTo>
                  <a:cubicBezTo>
                    <a:pt x="3789" y="5205"/>
                    <a:pt x="3789" y="5250"/>
                    <a:pt x="3789" y="5296"/>
                  </a:cubicBezTo>
                  <a:cubicBezTo>
                    <a:pt x="3812" y="5342"/>
                    <a:pt x="3812" y="5410"/>
                    <a:pt x="3812" y="5456"/>
                  </a:cubicBezTo>
                  <a:cubicBezTo>
                    <a:pt x="3835" y="5547"/>
                    <a:pt x="3835" y="5661"/>
                    <a:pt x="3812" y="5775"/>
                  </a:cubicBezTo>
                  <a:cubicBezTo>
                    <a:pt x="3812" y="5821"/>
                    <a:pt x="3789" y="5844"/>
                    <a:pt x="3789" y="5890"/>
                  </a:cubicBezTo>
                  <a:cubicBezTo>
                    <a:pt x="3767" y="5935"/>
                    <a:pt x="3767" y="5958"/>
                    <a:pt x="3767" y="5981"/>
                  </a:cubicBezTo>
                  <a:cubicBezTo>
                    <a:pt x="3744" y="6027"/>
                    <a:pt x="3744" y="6072"/>
                    <a:pt x="3744" y="6118"/>
                  </a:cubicBezTo>
                  <a:cubicBezTo>
                    <a:pt x="3721" y="6141"/>
                    <a:pt x="3721" y="6141"/>
                    <a:pt x="3698" y="6163"/>
                  </a:cubicBezTo>
                  <a:cubicBezTo>
                    <a:pt x="3698" y="6163"/>
                    <a:pt x="3675" y="6186"/>
                    <a:pt x="3675" y="6186"/>
                  </a:cubicBezTo>
                  <a:cubicBezTo>
                    <a:pt x="3630" y="6255"/>
                    <a:pt x="3584" y="6300"/>
                    <a:pt x="3538" y="6346"/>
                  </a:cubicBezTo>
                  <a:lnTo>
                    <a:pt x="3493" y="6415"/>
                  </a:lnTo>
                  <a:cubicBezTo>
                    <a:pt x="3447" y="6460"/>
                    <a:pt x="3379" y="6529"/>
                    <a:pt x="3310" y="6574"/>
                  </a:cubicBezTo>
                  <a:cubicBezTo>
                    <a:pt x="3287" y="6597"/>
                    <a:pt x="3264" y="6620"/>
                    <a:pt x="3242" y="6643"/>
                  </a:cubicBezTo>
                  <a:cubicBezTo>
                    <a:pt x="3219" y="6666"/>
                    <a:pt x="3219" y="6666"/>
                    <a:pt x="3196" y="6688"/>
                  </a:cubicBezTo>
                  <a:lnTo>
                    <a:pt x="3173" y="6711"/>
                  </a:lnTo>
                  <a:cubicBezTo>
                    <a:pt x="3150" y="6734"/>
                    <a:pt x="3105" y="6757"/>
                    <a:pt x="3082" y="6780"/>
                  </a:cubicBezTo>
                  <a:cubicBezTo>
                    <a:pt x="3036" y="6803"/>
                    <a:pt x="2968" y="6848"/>
                    <a:pt x="2899" y="6871"/>
                  </a:cubicBezTo>
                  <a:lnTo>
                    <a:pt x="2876" y="6894"/>
                  </a:lnTo>
                  <a:lnTo>
                    <a:pt x="2831" y="6917"/>
                  </a:lnTo>
                  <a:cubicBezTo>
                    <a:pt x="2785" y="6940"/>
                    <a:pt x="2717" y="6962"/>
                    <a:pt x="2671" y="6985"/>
                  </a:cubicBezTo>
                  <a:cubicBezTo>
                    <a:pt x="2602" y="7008"/>
                    <a:pt x="2534" y="7031"/>
                    <a:pt x="2443" y="7054"/>
                  </a:cubicBezTo>
                  <a:cubicBezTo>
                    <a:pt x="2351" y="7076"/>
                    <a:pt x="2283" y="7099"/>
                    <a:pt x="2192" y="7099"/>
                  </a:cubicBezTo>
                  <a:cubicBezTo>
                    <a:pt x="2100" y="7122"/>
                    <a:pt x="2032" y="7145"/>
                    <a:pt x="1963" y="7145"/>
                  </a:cubicBezTo>
                  <a:lnTo>
                    <a:pt x="1895" y="7168"/>
                  </a:lnTo>
                  <a:cubicBezTo>
                    <a:pt x="1849" y="7168"/>
                    <a:pt x="1804" y="7168"/>
                    <a:pt x="1758" y="7191"/>
                  </a:cubicBezTo>
                  <a:lnTo>
                    <a:pt x="1689" y="7191"/>
                  </a:lnTo>
                  <a:cubicBezTo>
                    <a:pt x="1621" y="7191"/>
                    <a:pt x="1575" y="7191"/>
                    <a:pt x="1507" y="7168"/>
                  </a:cubicBezTo>
                  <a:cubicBezTo>
                    <a:pt x="1438" y="7168"/>
                    <a:pt x="1347" y="7168"/>
                    <a:pt x="1279" y="7145"/>
                  </a:cubicBezTo>
                  <a:lnTo>
                    <a:pt x="1256" y="7145"/>
                  </a:lnTo>
                  <a:cubicBezTo>
                    <a:pt x="1187" y="7122"/>
                    <a:pt x="1119" y="7122"/>
                    <a:pt x="1073" y="7099"/>
                  </a:cubicBezTo>
                  <a:cubicBezTo>
                    <a:pt x="1050" y="7076"/>
                    <a:pt x="1028" y="7076"/>
                    <a:pt x="1005" y="7054"/>
                  </a:cubicBezTo>
                  <a:cubicBezTo>
                    <a:pt x="982" y="7031"/>
                    <a:pt x="936" y="7031"/>
                    <a:pt x="913" y="7008"/>
                  </a:cubicBezTo>
                  <a:cubicBezTo>
                    <a:pt x="891" y="7008"/>
                    <a:pt x="891" y="7008"/>
                    <a:pt x="868" y="6985"/>
                  </a:cubicBezTo>
                  <a:lnTo>
                    <a:pt x="799" y="6985"/>
                  </a:lnTo>
                  <a:cubicBezTo>
                    <a:pt x="776" y="6985"/>
                    <a:pt x="754" y="6985"/>
                    <a:pt x="731" y="7008"/>
                  </a:cubicBezTo>
                  <a:cubicBezTo>
                    <a:pt x="708" y="7008"/>
                    <a:pt x="708" y="7008"/>
                    <a:pt x="708" y="7031"/>
                  </a:cubicBezTo>
                  <a:lnTo>
                    <a:pt x="639" y="6985"/>
                  </a:lnTo>
                  <a:cubicBezTo>
                    <a:pt x="639" y="6985"/>
                    <a:pt x="617" y="6962"/>
                    <a:pt x="617" y="6940"/>
                  </a:cubicBezTo>
                  <a:cubicBezTo>
                    <a:pt x="594" y="6894"/>
                    <a:pt x="594" y="6848"/>
                    <a:pt x="594" y="6803"/>
                  </a:cubicBezTo>
                  <a:lnTo>
                    <a:pt x="594" y="6780"/>
                  </a:lnTo>
                  <a:lnTo>
                    <a:pt x="594" y="6757"/>
                  </a:lnTo>
                  <a:lnTo>
                    <a:pt x="571" y="6734"/>
                  </a:lnTo>
                  <a:cubicBezTo>
                    <a:pt x="571" y="6574"/>
                    <a:pt x="571" y="6437"/>
                    <a:pt x="571" y="6278"/>
                  </a:cubicBezTo>
                  <a:cubicBezTo>
                    <a:pt x="571" y="6163"/>
                    <a:pt x="571" y="6027"/>
                    <a:pt x="571" y="5912"/>
                  </a:cubicBezTo>
                  <a:lnTo>
                    <a:pt x="594" y="5798"/>
                  </a:lnTo>
                  <a:lnTo>
                    <a:pt x="594" y="5616"/>
                  </a:lnTo>
                  <a:cubicBezTo>
                    <a:pt x="594" y="5502"/>
                    <a:pt x="594" y="5387"/>
                    <a:pt x="617" y="5273"/>
                  </a:cubicBezTo>
                  <a:cubicBezTo>
                    <a:pt x="617" y="5205"/>
                    <a:pt x="617" y="5113"/>
                    <a:pt x="617" y="5022"/>
                  </a:cubicBezTo>
                  <a:cubicBezTo>
                    <a:pt x="617" y="4954"/>
                    <a:pt x="617" y="4885"/>
                    <a:pt x="617" y="4840"/>
                  </a:cubicBezTo>
                  <a:lnTo>
                    <a:pt x="617" y="4748"/>
                  </a:lnTo>
                  <a:lnTo>
                    <a:pt x="617" y="4725"/>
                  </a:lnTo>
                  <a:cubicBezTo>
                    <a:pt x="594" y="4406"/>
                    <a:pt x="594" y="4086"/>
                    <a:pt x="594" y="3767"/>
                  </a:cubicBezTo>
                  <a:cubicBezTo>
                    <a:pt x="594" y="3698"/>
                    <a:pt x="594" y="3653"/>
                    <a:pt x="594" y="3584"/>
                  </a:cubicBezTo>
                  <a:lnTo>
                    <a:pt x="594" y="3493"/>
                  </a:lnTo>
                  <a:cubicBezTo>
                    <a:pt x="594" y="3447"/>
                    <a:pt x="594" y="3379"/>
                    <a:pt x="594" y="3333"/>
                  </a:cubicBezTo>
                  <a:lnTo>
                    <a:pt x="594" y="3242"/>
                  </a:lnTo>
                  <a:cubicBezTo>
                    <a:pt x="594" y="3196"/>
                    <a:pt x="594" y="3151"/>
                    <a:pt x="594" y="3082"/>
                  </a:cubicBezTo>
                  <a:lnTo>
                    <a:pt x="594" y="3014"/>
                  </a:lnTo>
                  <a:cubicBezTo>
                    <a:pt x="594" y="2922"/>
                    <a:pt x="594" y="2831"/>
                    <a:pt x="594" y="2762"/>
                  </a:cubicBezTo>
                  <a:lnTo>
                    <a:pt x="594" y="2626"/>
                  </a:lnTo>
                  <a:cubicBezTo>
                    <a:pt x="594" y="2580"/>
                    <a:pt x="571" y="2511"/>
                    <a:pt x="571" y="2443"/>
                  </a:cubicBezTo>
                  <a:cubicBezTo>
                    <a:pt x="571" y="2352"/>
                    <a:pt x="571" y="2238"/>
                    <a:pt x="571" y="2123"/>
                  </a:cubicBezTo>
                  <a:lnTo>
                    <a:pt x="571" y="1941"/>
                  </a:lnTo>
                  <a:cubicBezTo>
                    <a:pt x="594" y="1849"/>
                    <a:pt x="594" y="1781"/>
                    <a:pt x="594" y="1713"/>
                  </a:cubicBezTo>
                  <a:cubicBezTo>
                    <a:pt x="594" y="1667"/>
                    <a:pt x="594" y="1644"/>
                    <a:pt x="594" y="1598"/>
                  </a:cubicBezTo>
                  <a:cubicBezTo>
                    <a:pt x="594" y="1576"/>
                    <a:pt x="594" y="1553"/>
                    <a:pt x="594" y="1530"/>
                  </a:cubicBezTo>
                  <a:cubicBezTo>
                    <a:pt x="594" y="1461"/>
                    <a:pt x="594" y="1393"/>
                    <a:pt x="594" y="1325"/>
                  </a:cubicBezTo>
                  <a:cubicBezTo>
                    <a:pt x="639" y="1279"/>
                    <a:pt x="708" y="1233"/>
                    <a:pt x="754" y="1188"/>
                  </a:cubicBezTo>
                  <a:cubicBezTo>
                    <a:pt x="799" y="1142"/>
                    <a:pt x="845" y="1119"/>
                    <a:pt x="891" y="1073"/>
                  </a:cubicBezTo>
                  <a:cubicBezTo>
                    <a:pt x="959" y="1051"/>
                    <a:pt x="1005" y="1005"/>
                    <a:pt x="1073" y="959"/>
                  </a:cubicBezTo>
                  <a:cubicBezTo>
                    <a:pt x="1142" y="936"/>
                    <a:pt x="1210" y="914"/>
                    <a:pt x="1256" y="891"/>
                  </a:cubicBezTo>
                  <a:cubicBezTo>
                    <a:pt x="1370" y="845"/>
                    <a:pt x="1507" y="822"/>
                    <a:pt x="1667" y="800"/>
                  </a:cubicBezTo>
                  <a:cubicBezTo>
                    <a:pt x="1712" y="777"/>
                    <a:pt x="1735" y="777"/>
                    <a:pt x="1781" y="777"/>
                  </a:cubicBezTo>
                  <a:lnTo>
                    <a:pt x="1872" y="777"/>
                  </a:lnTo>
                  <a:lnTo>
                    <a:pt x="1918" y="754"/>
                  </a:lnTo>
                  <a:close/>
                  <a:moveTo>
                    <a:pt x="2511" y="1"/>
                  </a:moveTo>
                  <a:cubicBezTo>
                    <a:pt x="2351" y="1"/>
                    <a:pt x="2192" y="23"/>
                    <a:pt x="2032" y="46"/>
                  </a:cubicBezTo>
                  <a:cubicBezTo>
                    <a:pt x="1941" y="69"/>
                    <a:pt x="1849" y="92"/>
                    <a:pt x="1758" y="92"/>
                  </a:cubicBezTo>
                  <a:cubicBezTo>
                    <a:pt x="1689" y="115"/>
                    <a:pt x="1621" y="138"/>
                    <a:pt x="1552" y="138"/>
                  </a:cubicBezTo>
                  <a:cubicBezTo>
                    <a:pt x="1370" y="183"/>
                    <a:pt x="1187" y="229"/>
                    <a:pt x="1028" y="320"/>
                  </a:cubicBezTo>
                  <a:cubicBezTo>
                    <a:pt x="959" y="343"/>
                    <a:pt x="913" y="389"/>
                    <a:pt x="845" y="434"/>
                  </a:cubicBezTo>
                  <a:lnTo>
                    <a:pt x="822" y="457"/>
                  </a:lnTo>
                  <a:lnTo>
                    <a:pt x="754" y="480"/>
                  </a:lnTo>
                  <a:cubicBezTo>
                    <a:pt x="708" y="503"/>
                    <a:pt x="662" y="548"/>
                    <a:pt x="594" y="594"/>
                  </a:cubicBezTo>
                  <a:cubicBezTo>
                    <a:pt x="525" y="640"/>
                    <a:pt x="457" y="685"/>
                    <a:pt x="388" y="754"/>
                  </a:cubicBezTo>
                  <a:lnTo>
                    <a:pt x="388" y="777"/>
                  </a:lnTo>
                  <a:lnTo>
                    <a:pt x="274" y="777"/>
                  </a:lnTo>
                  <a:cubicBezTo>
                    <a:pt x="251" y="800"/>
                    <a:pt x="206" y="822"/>
                    <a:pt x="183" y="845"/>
                  </a:cubicBezTo>
                  <a:cubicBezTo>
                    <a:pt x="160" y="868"/>
                    <a:pt x="137" y="891"/>
                    <a:pt x="114" y="914"/>
                  </a:cubicBezTo>
                  <a:cubicBezTo>
                    <a:pt x="92" y="936"/>
                    <a:pt x="92" y="959"/>
                    <a:pt x="69" y="982"/>
                  </a:cubicBezTo>
                  <a:cubicBezTo>
                    <a:pt x="23" y="1073"/>
                    <a:pt x="23" y="1165"/>
                    <a:pt x="0" y="1256"/>
                  </a:cubicBezTo>
                  <a:cubicBezTo>
                    <a:pt x="0" y="1347"/>
                    <a:pt x="0" y="1416"/>
                    <a:pt x="0" y="1484"/>
                  </a:cubicBezTo>
                  <a:lnTo>
                    <a:pt x="0" y="1530"/>
                  </a:lnTo>
                  <a:cubicBezTo>
                    <a:pt x="0" y="1598"/>
                    <a:pt x="0" y="1667"/>
                    <a:pt x="0" y="1735"/>
                  </a:cubicBezTo>
                  <a:cubicBezTo>
                    <a:pt x="0" y="1804"/>
                    <a:pt x="0" y="1895"/>
                    <a:pt x="0" y="1986"/>
                  </a:cubicBezTo>
                  <a:cubicBezTo>
                    <a:pt x="0" y="2055"/>
                    <a:pt x="0" y="2123"/>
                    <a:pt x="0" y="2192"/>
                  </a:cubicBezTo>
                  <a:lnTo>
                    <a:pt x="0" y="2215"/>
                  </a:lnTo>
                  <a:cubicBezTo>
                    <a:pt x="0" y="2397"/>
                    <a:pt x="0" y="2557"/>
                    <a:pt x="0" y="2717"/>
                  </a:cubicBezTo>
                  <a:cubicBezTo>
                    <a:pt x="0" y="2762"/>
                    <a:pt x="0" y="2831"/>
                    <a:pt x="0" y="2877"/>
                  </a:cubicBezTo>
                  <a:lnTo>
                    <a:pt x="0" y="2991"/>
                  </a:lnTo>
                  <a:cubicBezTo>
                    <a:pt x="0" y="3082"/>
                    <a:pt x="0" y="3151"/>
                    <a:pt x="0" y="3242"/>
                  </a:cubicBezTo>
                  <a:cubicBezTo>
                    <a:pt x="23" y="3402"/>
                    <a:pt x="23" y="3539"/>
                    <a:pt x="23" y="3676"/>
                  </a:cubicBezTo>
                  <a:lnTo>
                    <a:pt x="23" y="3767"/>
                  </a:lnTo>
                  <a:cubicBezTo>
                    <a:pt x="23" y="3949"/>
                    <a:pt x="23" y="4132"/>
                    <a:pt x="23" y="4292"/>
                  </a:cubicBezTo>
                  <a:lnTo>
                    <a:pt x="23" y="4566"/>
                  </a:lnTo>
                  <a:lnTo>
                    <a:pt x="23" y="4840"/>
                  </a:lnTo>
                  <a:lnTo>
                    <a:pt x="23" y="4908"/>
                  </a:lnTo>
                  <a:cubicBezTo>
                    <a:pt x="23" y="5045"/>
                    <a:pt x="23" y="5182"/>
                    <a:pt x="23" y="5319"/>
                  </a:cubicBezTo>
                  <a:cubicBezTo>
                    <a:pt x="23" y="5387"/>
                    <a:pt x="23" y="5456"/>
                    <a:pt x="23" y="5547"/>
                  </a:cubicBezTo>
                  <a:lnTo>
                    <a:pt x="23" y="5616"/>
                  </a:lnTo>
                  <a:cubicBezTo>
                    <a:pt x="23" y="5661"/>
                    <a:pt x="23" y="5707"/>
                    <a:pt x="23" y="5775"/>
                  </a:cubicBezTo>
                  <a:lnTo>
                    <a:pt x="23" y="5844"/>
                  </a:lnTo>
                  <a:cubicBezTo>
                    <a:pt x="23" y="6027"/>
                    <a:pt x="23" y="6186"/>
                    <a:pt x="46" y="6346"/>
                  </a:cubicBezTo>
                  <a:cubicBezTo>
                    <a:pt x="46" y="6529"/>
                    <a:pt x="46" y="6688"/>
                    <a:pt x="46" y="6848"/>
                  </a:cubicBezTo>
                  <a:lnTo>
                    <a:pt x="46" y="6917"/>
                  </a:lnTo>
                  <a:cubicBezTo>
                    <a:pt x="46" y="6985"/>
                    <a:pt x="46" y="7031"/>
                    <a:pt x="46" y="7099"/>
                  </a:cubicBezTo>
                  <a:cubicBezTo>
                    <a:pt x="46" y="7191"/>
                    <a:pt x="46" y="7282"/>
                    <a:pt x="69" y="7350"/>
                  </a:cubicBezTo>
                  <a:cubicBezTo>
                    <a:pt x="69" y="7442"/>
                    <a:pt x="114" y="7510"/>
                    <a:pt x="206" y="7556"/>
                  </a:cubicBezTo>
                  <a:cubicBezTo>
                    <a:pt x="229" y="7579"/>
                    <a:pt x="297" y="7601"/>
                    <a:pt x="343" y="7624"/>
                  </a:cubicBezTo>
                  <a:cubicBezTo>
                    <a:pt x="388" y="7647"/>
                    <a:pt x="434" y="7647"/>
                    <a:pt x="503" y="7670"/>
                  </a:cubicBezTo>
                  <a:cubicBezTo>
                    <a:pt x="525" y="7670"/>
                    <a:pt x="548" y="7670"/>
                    <a:pt x="571" y="7693"/>
                  </a:cubicBezTo>
                  <a:cubicBezTo>
                    <a:pt x="662" y="7693"/>
                    <a:pt x="754" y="7716"/>
                    <a:pt x="845" y="7738"/>
                  </a:cubicBezTo>
                  <a:cubicBezTo>
                    <a:pt x="1005" y="7761"/>
                    <a:pt x="1164" y="7761"/>
                    <a:pt x="1324" y="7784"/>
                  </a:cubicBezTo>
                  <a:lnTo>
                    <a:pt x="1438" y="7784"/>
                  </a:lnTo>
                  <a:cubicBezTo>
                    <a:pt x="1484" y="7784"/>
                    <a:pt x="1530" y="7784"/>
                    <a:pt x="1598" y="7807"/>
                  </a:cubicBezTo>
                  <a:lnTo>
                    <a:pt x="1621" y="7807"/>
                  </a:lnTo>
                  <a:cubicBezTo>
                    <a:pt x="1689" y="7807"/>
                    <a:pt x="1781" y="7784"/>
                    <a:pt x="1849" y="7784"/>
                  </a:cubicBezTo>
                  <a:lnTo>
                    <a:pt x="1872" y="7784"/>
                  </a:lnTo>
                  <a:cubicBezTo>
                    <a:pt x="1918" y="7784"/>
                    <a:pt x="1941" y="7761"/>
                    <a:pt x="1986" y="7761"/>
                  </a:cubicBezTo>
                  <a:lnTo>
                    <a:pt x="2146" y="7761"/>
                  </a:lnTo>
                  <a:cubicBezTo>
                    <a:pt x="2192" y="7761"/>
                    <a:pt x="2260" y="7761"/>
                    <a:pt x="2306" y="7738"/>
                  </a:cubicBezTo>
                  <a:cubicBezTo>
                    <a:pt x="2374" y="7738"/>
                    <a:pt x="2420" y="7738"/>
                    <a:pt x="2466" y="7716"/>
                  </a:cubicBezTo>
                  <a:lnTo>
                    <a:pt x="2534" y="7716"/>
                  </a:lnTo>
                  <a:cubicBezTo>
                    <a:pt x="2602" y="7693"/>
                    <a:pt x="2648" y="7693"/>
                    <a:pt x="2717" y="7693"/>
                  </a:cubicBezTo>
                  <a:lnTo>
                    <a:pt x="2762" y="7670"/>
                  </a:lnTo>
                  <a:cubicBezTo>
                    <a:pt x="2831" y="7670"/>
                    <a:pt x="2899" y="7670"/>
                    <a:pt x="2990" y="7647"/>
                  </a:cubicBezTo>
                  <a:cubicBezTo>
                    <a:pt x="3013" y="7647"/>
                    <a:pt x="3059" y="7647"/>
                    <a:pt x="3105" y="7624"/>
                  </a:cubicBezTo>
                  <a:lnTo>
                    <a:pt x="3173" y="7624"/>
                  </a:lnTo>
                  <a:cubicBezTo>
                    <a:pt x="3196" y="7624"/>
                    <a:pt x="3242" y="7601"/>
                    <a:pt x="3264" y="7601"/>
                  </a:cubicBezTo>
                  <a:lnTo>
                    <a:pt x="3333" y="7601"/>
                  </a:lnTo>
                  <a:lnTo>
                    <a:pt x="3356" y="7579"/>
                  </a:lnTo>
                  <a:cubicBezTo>
                    <a:pt x="3401" y="7579"/>
                    <a:pt x="3447" y="7579"/>
                    <a:pt x="3515" y="7556"/>
                  </a:cubicBezTo>
                  <a:cubicBezTo>
                    <a:pt x="3584" y="7533"/>
                    <a:pt x="3652" y="7510"/>
                    <a:pt x="3721" y="7487"/>
                  </a:cubicBezTo>
                  <a:cubicBezTo>
                    <a:pt x="3812" y="7465"/>
                    <a:pt x="3881" y="7419"/>
                    <a:pt x="3972" y="7373"/>
                  </a:cubicBezTo>
                  <a:cubicBezTo>
                    <a:pt x="3995" y="7350"/>
                    <a:pt x="4040" y="7328"/>
                    <a:pt x="4063" y="7328"/>
                  </a:cubicBezTo>
                  <a:cubicBezTo>
                    <a:pt x="4086" y="7305"/>
                    <a:pt x="4132" y="7282"/>
                    <a:pt x="4155" y="7259"/>
                  </a:cubicBezTo>
                  <a:cubicBezTo>
                    <a:pt x="4269" y="7191"/>
                    <a:pt x="4383" y="7099"/>
                    <a:pt x="4520" y="6985"/>
                  </a:cubicBezTo>
                  <a:cubicBezTo>
                    <a:pt x="4543" y="6962"/>
                    <a:pt x="4588" y="6917"/>
                    <a:pt x="4634" y="6871"/>
                  </a:cubicBezTo>
                  <a:lnTo>
                    <a:pt x="4657" y="6848"/>
                  </a:lnTo>
                  <a:lnTo>
                    <a:pt x="4680" y="6825"/>
                  </a:lnTo>
                  <a:cubicBezTo>
                    <a:pt x="4725" y="6780"/>
                    <a:pt x="4771" y="6734"/>
                    <a:pt x="4817" y="6688"/>
                  </a:cubicBezTo>
                  <a:cubicBezTo>
                    <a:pt x="4817" y="6666"/>
                    <a:pt x="4839" y="6620"/>
                    <a:pt x="4862" y="6597"/>
                  </a:cubicBezTo>
                  <a:lnTo>
                    <a:pt x="4862" y="6574"/>
                  </a:lnTo>
                  <a:cubicBezTo>
                    <a:pt x="4885" y="6551"/>
                    <a:pt x="4908" y="6529"/>
                    <a:pt x="4908" y="6483"/>
                  </a:cubicBezTo>
                  <a:cubicBezTo>
                    <a:pt x="4953" y="6437"/>
                    <a:pt x="4976" y="6392"/>
                    <a:pt x="4999" y="6346"/>
                  </a:cubicBezTo>
                  <a:cubicBezTo>
                    <a:pt x="5022" y="6255"/>
                    <a:pt x="5045" y="6186"/>
                    <a:pt x="5068" y="6118"/>
                  </a:cubicBezTo>
                  <a:cubicBezTo>
                    <a:pt x="5090" y="6072"/>
                    <a:pt x="5090" y="6004"/>
                    <a:pt x="5113" y="5935"/>
                  </a:cubicBezTo>
                  <a:lnTo>
                    <a:pt x="5113" y="5844"/>
                  </a:lnTo>
                  <a:cubicBezTo>
                    <a:pt x="5136" y="5775"/>
                    <a:pt x="5136" y="5707"/>
                    <a:pt x="5159" y="5638"/>
                  </a:cubicBezTo>
                  <a:lnTo>
                    <a:pt x="5159" y="5547"/>
                  </a:lnTo>
                  <a:cubicBezTo>
                    <a:pt x="5159" y="5502"/>
                    <a:pt x="5159" y="5456"/>
                    <a:pt x="5159" y="5410"/>
                  </a:cubicBezTo>
                  <a:cubicBezTo>
                    <a:pt x="5182" y="5250"/>
                    <a:pt x="5159" y="5113"/>
                    <a:pt x="5136" y="5022"/>
                  </a:cubicBezTo>
                  <a:lnTo>
                    <a:pt x="5113" y="4977"/>
                  </a:lnTo>
                  <a:cubicBezTo>
                    <a:pt x="5113" y="4931"/>
                    <a:pt x="5090" y="4885"/>
                    <a:pt x="5090" y="4840"/>
                  </a:cubicBezTo>
                  <a:cubicBezTo>
                    <a:pt x="5068" y="4771"/>
                    <a:pt x="5045" y="4680"/>
                    <a:pt x="4999" y="4589"/>
                  </a:cubicBezTo>
                  <a:cubicBezTo>
                    <a:pt x="4976" y="4520"/>
                    <a:pt x="4931" y="4452"/>
                    <a:pt x="4885" y="4383"/>
                  </a:cubicBezTo>
                  <a:cubicBezTo>
                    <a:pt x="4862" y="4337"/>
                    <a:pt x="4839" y="4292"/>
                    <a:pt x="4794" y="4246"/>
                  </a:cubicBezTo>
                  <a:lnTo>
                    <a:pt x="4748" y="4178"/>
                  </a:lnTo>
                  <a:cubicBezTo>
                    <a:pt x="4702" y="4109"/>
                    <a:pt x="4657" y="4041"/>
                    <a:pt x="4588" y="3972"/>
                  </a:cubicBezTo>
                  <a:cubicBezTo>
                    <a:pt x="4520" y="3904"/>
                    <a:pt x="4451" y="3858"/>
                    <a:pt x="4383" y="3812"/>
                  </a:cubicBezTo>
                  <a:lnTo>
                    <a:pt x="4314" y="3767"/>
                  </a:lnTo>
                  <a:cubicBezTo>
                    <a:pt x="4269" y="3744"/>
                    <a:pt x="4223" y="3721"/>
                    <a:pt x="4177" y="3698"/>
                  </a:cubicBezTo>
                  <a:cubicBezTo>
                    <a:pt x="4109" y="3653"/>
                    <a:pt x="4018" y="3607"/>
                    <a:pt x="3949" y="3584"/>
                  </a:cubicBezTo>
                  <a:lnTo>
                    <a:pt x="3903" y="3561"/>
                  </a:lnTo>
                  <a:cubicBezTo>
                    <a:pt x="3858" y="3539"/>
                    <a:pt x="3789" y="3516"/>
                    <a:pt x="3721" y="3493"/>
                  </a:cubicBezTo>
                  <a:cubicBezTo>
                    <a:pt x="3630" y="3470"/>
                    <a:pt x="3538" y="3470"/>
                    <a:pt x="3447" y="3470"/>
                  </a:cubicBezTo>
                  <a:cubicBezTo>
                    <a:pt x="3356" y="3470"/>
                    <a:pt x="3287" y="3447"/>
                    <a:pt x="3196" y="3447"/>
                  </a:cubicBezTo>
                  <a:lnTo>
                    <a:pt x="3219" y="3447"/>
                  </a:lnTo>
                  <a:cubicBezTo>
                    <a:pt x="3287" y="3379"/>
                    <a:pt x="3356" y="3333"/>
                    <a:pt x="3401" y="3287"/>
                  </a:cubicBezTo>
                  <a:cubicBezTo>
                    <a:pt x="3447" y="3242"/>
                    <a:pt x="3493" y="3219"/>
                    <a:pt x="3538" y="3173"/>
                  </a:cubicBezTo>
                  <a:lnTo>
                    <a:pt x="3584" y="3128"/>
                  </a:lnTo>
                  <a:cubicBezTo>
                    <a:pt x="3698" y="3014"/>
                    <a:pt x="3789" y="2899"/>
                    <a:pt x="3881" y="2762"/>
                  </a:cubicBezTo>
                  <a:cubicBezTo>
                    <a:pt x="3903" y="2717"/>
                    <a:pt x="3926" y="2648"/>
                    <a:pt x="3972" y="2603"/>
                  </a:cubicBezTo>
                  <a:cubicBezTo>
                    <a:pt x="4018" y="2511"/>
                    <a:pt x="4040" y="2443"/>
                    <a:pt x="4086" y="2374"/>
                  </a:cubicBezTo>
                  <a:cubicBezTo>
                    <a:pt x="4086" y="2329"/>
                    <a:pt x="4109" y="2283"/>
                    <a:pt x="4132" y="2238"/>
                  </a:cubicBezTo>
                  <a:lnTo>
                    <a:pt x="4132" y="2215"/>
                  </a:lnTo>
                  <a:cubicBezTo>
                    <a:pt x="4155" y="2169"/>
                    <a:pt x="4177" y="2101"/>
                    <a:pt x="4177" y="2055"/>
                  </a:cubicBezTo>
                  <a:cubicBezTo>
                    <a:pt x="4200" y="1918"/>
                    <a:pt x="4223" y="1781"/>
                    <a:pt x="4223" y="1667"/>
                  </a:cubicBezTo>
                  <a:lnTo>
                    <a:pt x="4223" y="1576"/>
                  </a:lnTo>
                  <a:cubicBezTo>
                    <a:pt x="4223" y="1530"/>
                    <a:pt x="4223" y="1484"/>
                    <a:pt x="4223" y="1416"/>
                  </a:cubicBezTo>
                  <a:cubicBezTo>
                    <a:pt x="4223" y="1393"/>
                    <a:pt x="4223" y="1370"/>
                    <a:pt x="4223" y="1347"/>
                  </a:cubicBezTo>
                  <a:lnTo>
                    <a:pt x="4223" y="1279"/>
                  </a:lnTo>
                  <a:cubicBezTo>
                    <a:pt x="4223" y="1233"/>
                    <a:pt x="4223" y="1188"/>
                    <a:pt x="4223" y="1142"/>
                  </a:cubicBezTo>
                  <a:cubicBezTo>
                    <a:pt x="4200" y="959"/>
                    <a:pt x="4177" y="822"/>
                    <a:pt x="4132" y="685"/>
                  </a:cubicBezTo>
                  <a:cubicBezTo>
                    <a:pt x="4086" y="640"/>
                    <a:pt x="4063" y="571"/>
                    <a:pt x="4018" y="503"/>
                  </a:cubicBezTo>
                  <a:cubicBezTo>
                    <a:pt x="3995" y="480"/>
                    <a:pt x="3972" y="434"/>
                    <a:pt x="3926" y="389"/>
                  </a:cubicBezTo>
                  <a:cubicBezTo>
                    <a:pt x="3903" y="366"/>
                    <a:pt x="3881" y="343"/>
                    <a:pt x="3858" y="320"/>
                  </a:cubicBezTo>
                  <a:lnTo>
                    <a:pt x="3835" y="320"/>
                  </a:lnTo>
                  <a:cubicBezTo>
                    <a:pt x="3812" y="275"/>
                    <a:pt x="3767" y="252"/>
                    <a:pt x="3698" y="229"/>
                  </a:cubicBezTo>
                  <a:cubicBezTo>
                    <a:pt x="3630" y="183"/>
                    <a:pt x="3584" y="160"/>
                    <a:pt x="3515" y="138"/>
                  </a:cubicBezTo>
                  <a:cubicBezTo>
                    <a:pt x="3447" y="138"/>
                    <a:pt x="3401" y="115"/>
                    <a:pt x="3356" y="115"/>
                  </a:cubicBezTo>
                  <a:lnTo>
                    <a:pt x="3287" y="92"/>
                  </a:lnTo>
                  <a:cubicBezTo>
                    <a:pt x="3219" y="69"/>
                    <a:pt x="3127" y="69"/>
                    <a:pt x="3059" y="46"/>
                  </a:cubicBezTo>
                  <a:cubicBezTo>
                    <a:pt x="3013" y="46"/>
                    <a:pt x="2968" y="46"/>
                    <a:pt x="2922" y="23"/>
                  </a:cubicBezTo>
                  <a:lnTo>
                    <a:pt x="2785" y="23"/>
                  </a:lnTo>
                  <a:cubicBezTo>
                    <a:pt x="2717" y="1"/>
                    <a:pt x="2648" y="1"/>
                    <a:pt x="25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5"/>
            <p:cNvSpPr/>
            <p:nvPr/>
          </p:nvSpPr>
          <p:spPr>
            <a:xfrm>
              <a:off x="3802275" y="1473425"/>
              <a:ext cx="39400" cy="72725"/>
            </a:xfrm>
            <a:custGeom>
              <a:avLst/>
              <a:gdLst/>
              <a:ahLst/>
              <a:cxnLst/>
              <a:rect l="l" t="t" r="r" b="b"/>
              <a:pathLst>
                <a:path w="1576" h="2909" extrusionOk="0">
                  <a:moveTo>
                    <a:pt x="252" y="0"/>
                  </a:moveTo>
                  <a:cubicBezTo>
                    <a:pt x="206" y="0"/>
                    <a:pt x="183" y="0"/>
                    <a:pt x="138" y="23"/>
                  </a:cubicBezTo>
                  <a:cubicBezTo>
                    <a:pt x="138" y="23"/>
                    <a:pt x="115" y="46"/>
                    <a:pt x="92" y="46"/>
                  </a:cubicBezTo>
                  <a:cubicBezTo>
                    <a:pt x="77" y="46"/>
                    <a:pt x="62" y="36"/>
                    <a:pt x="47" y="36"/>
                  </a:cubicBezTo>
                  <a:cubicBezTo>
                    <a:pt x="39" y="36"/>
                    <a:pt x="31" y="38"/>
                    <a:pt x="24" y="46"/>
                  </a:cubicBezTo>
                  <a:cubicBezTo>
                    <a:pt x="1" y="69"/>
                    <a:pt x="1" y="114"/>
                    <a:pt x="24" y="137"/>
                  </a:cubicBezTo>
                  <a:cubicBezTo>
                    <a:pt x="47" y="137"/>
                    <a:pt x="47" y="160"/>
                    <a:pt x="69" y="160"/>
                  </a:cubicBezTo>
                  <a:cubicBezTo>
                    <a:pt x="69" y="183"/>
                    <a:pt x="69" y="183"/>
                    <a:pt x="69" y="183"/>
                  </a:cubicBezTo>
                  <a:cubicBezTo>
                    <a:pt x="69" y="206"/>
                    <a:pt x="92" y="229"/>
                    <a:pt x="115" y="251"/>
                  </a:cubicBezTo>
                  <a:cubicBezTo>
                    <a:pt x="115" y="274"/>
                    <a:pt x="115" y="274"/>
                    <a:pt x="138" y="297"/>
                  </a:cubicBezTo>
                  <a:cubicBezTo>
                    <a:pt x="161" y="320"/>
                    <a:pt x="183" y="343"/>
                    <a:pt x="229" y="388"/>
                  </a:cubicBezTo>
                  <a:cubicBezTo>
                    <a:pt x="275" y="434"/>
                    <a:pt x="320" y="502"/>
                    <a:pt x="343" y="548"/>
                  </a:cubicBezTo>
                  <a:cubicBezTo>
                    <a:pt x="366" y="594"/>
                    <a:pt x="412" y="639"/>
                    <a:pt x="435" y="685"/>
                  </a:cubicBezTo>
                  <a:cubicBezTo>
                    <a:pt x="435" y="708"/>
                    <a:pt x="457" y="731"/>
                    <a:pt x="457" y="754"/>
                  </a:cubicBezTo>
                  <a:cubicBezTo>
                    <a:pt x="503" y="868"/>
                    <a:pt x="526" y="982"/>
                    <a:pt x="549" y="1119"/>
                  </a:cubicBezTo>
                  <a:cubicBezTo>
                    <a:pt x="571" y="1187"/>
                    <a:pt x="594" y="1256"/>
                    <a:pt x="594" y="1347"/>
                  </a:cubicBezTo>
                  <a:cubicBezTo>
                    <a:pt x="617" y="1393"/>
                    <a:pt x="617" y="1461"/>
                    <a:pt x="617" y="1530"/>
                  </a:cubicBezTo>
                  <a:cubicBezTo>
                    <a:pt x="617" y="1575"/>
                    <a:pt x="617" y="1621"/>
                    <a:pt x="640" y="1644"/>
                  </a:cubicBezTo>
                  <a:cubicBezTo>
                    <a:pt x="640" y="1712"/>
                    <a:pt x="640" y="1758"/>
                    <a:pt x="640" y="1826"/>
                  </a:cubicBezTo>
                  <a:cubicBezTo>
                    <a:pt x="640" y="1940"/>
                    <a:pt x="640" y="2055"/>
                    <a:pt x="640" y="2146"/>
                  </a:cubicBezTo>
                  <a:cubicBezTo>
                    <a:pt x="640" y="2260"/>
                    <a:pt x="640" y="2374"/>
                    <a:pt x="663" y="2465"/>
                  </a:cubicBezTo>
                  <a:cubicBezTo>
                    <a:pt x="663" y="2534"/>
                    <a:pt x="663" y="2580"/>
                    <a:pt x="663" y="2625"/>
                  </a:cubicBezTo>
                  <a:cubicBezTo>
                    <a:pt x="663" y="2648"/>
                    <a:pt x="663" y="2671"/>
                    <a:pt x="663" y="2717"/>
                  </a:cubicBezTo>
                  <a:cubicBezTo>
                    <a:pt x="663" y="2739"/>
                    <a:pt x="663" y="2762"/>
                    <a:pt x="663" y="2785"/>
                  </a:cubicBezTo>
                  <a:cubicBezTo>
                    <a:pt x="663" y="2808"/>
                    <a:pt x="686" y="2831"/>
                    <a:pt x="708" y="2876"/>
                  </a:cubicBezTo>
                  <a:cubicBezTo>
                    <a:pt x="725" y="2892"/>
                    <a:pt x="752" y="2909"/>
                    <a:pt x="791" y="2909"/>
                  </a:cubicBezTo>
                  <a:cubicBezTo>
                    <a:pt x="807" y="2909"/>
                    <a:pt x="825" y="2906"/>
                    <a:pt x="845" y="2899"/>
                  </a:cubicBezTo>
                  <a:cubicBezTo>
                    <a:pt x="868" y="2899"/>
                    <a:pt x="868" y="2899"/>
                    <a:pt x="891" y="2876"/>
                  </a:cubicBezTo>
                  <a:cubicBezTo>
                    <a:pt x="914" y="2853"/>
                    <a:pt x="937" y="2808"/>
                    <a:pt x="937" y="2785"/>
                  </a:cubicBezTo>
                  <a:cubicBezTo>
                    <a:pt x="960" y="2694"/>
                    <a:pt x="960" y="2602"/>
                    <a:pt x="960" y="2534"/>
                  </a:cubicBezTo>
                  <a:cubicBezTo>
                    <a:pt x="960" y="2511"/>
                    <a:pt x="960" y="2488"/>
                    <a:pt x="960" y="2465"/>
                  </a:cubicBezTo>
                  <a:cubicBezTo>
                    <a:pt x="960" y="2488"/>
                    <a:pt x="982" y="2488"/>
                    <a:pt x="982" y="2488"/>
                  </a:cubicBezTo>
                  <a:cubicBezTo>
                    <a:pt x="982" y="2534"/>
                    <a:pt x="982" y="2580"/>
                    <a:pt x="982" y="2602"/>
                  </a:cubicBezTo>
                  <a:cubicBezTo>
                    <a:pt x="1005" y="2671"/>
                    <a:pt x="1074" y="2739"/>
                    <a:pt x="1142" y="2739"/>
                  </a:cubicBezTo>
                  <a:cubicBezTo>
                    <a:pt x="1165" y="2739"/>
                    <a:pt x="1188" y="2739"/>
                    <a:pt x="1211" y="2717"/>
                  </a:cubicBezTo>
                  <a:cubicBezTo>
                    <a:pt x="1237" y="2743"/>
                    <a:pt x="1264" y="2754"/>
                    <a:pt x="1291" y="2754"/>
                  </a:cubicBezTo>
                  <a:cubicBezTo>
                    <a:pt x="1310" y="2754"/>
                    <a:pt x="1329" y="2749"/>
                    <a:pt x="1348" y="2739"/>
                  </a:cubicBezTo>
                  <a:cubicBezTo>
                    <a:pt x="1370" y="2739"/>
                    <a:pt x="1393" y="2739"/>
                    <a:pt x="1416" y="2717"/>
                  </a:cubicBezTo>
                  <a:cubicBezTo>
                    <a:pt x="1439" y="2694"/>
                    <a:pt x="1462" y="2671"/>
                    <a:pt x="1462" y="2648"/>
                  </a:cubicBezTo>
                  <a:cubicBezTo>
                    <a:pt x="1485" y="2602"/>
                    <a:pt x="1485" y="2580"/>
                    <a:pt x="1485" y="2534"/>
                  </a:cubicBezTo>
                  <a:cubicBezTo>
                    <a:pt x="1507" y="2511"/>
                    <a:pt x="1507" y="2465"/>
                    <a:pt x="1530" y="2420"/>
                  </a:cubicBezTo>
                  <a:cubicBezTo>
                    <a:pt x="1530" y="2351"/>
                    <a:pt x="1553" y="2260"/>
                    <a:pt x="1553" y="2169"/>
                  </a:cubicBezTo>
                  <a:cubicBezTo>
                    <a:pt x="1553" y="2055"/>
                    <a:pt x="1553" y="1940"/>
                    <a:pt x="1553" y="1826"/>
                  </a:cubicBezTo>
                  <a:cubicBezTo>
                    <a:pt x="1553" y="1758"/>
                    <a:pt x="1576" y="1712"/>
                    <a:pt x="1576" y="1644"/>
                  </a:cubicBezTo>
                  <a:cubicBezTo>
                    <a:pt x="1576" y="1507"/>
                    <a:pt x="1553" y="1370"/>
                    <a:pt x="1530" y="1256"/>
                  </a:cubicBezTo>
                  <a:cubicBezTo>
                    <a:pt x="1530" y="1187"/>
                    <a:pt x="1507" y="1119"/>
                    <a:pt x="1485" y="1073"/>
                  </a:cubicBezTo>
                  <a:cubicBezTo>
                    <a:pt x="1462" y="1005"/>
                    <a:pt x="1439" y="936"/>
                    <a:pt x="1393" y="868"/>
                  </a:cubicBezTo>
                  <a:cubicBezTo>
                    <a:pt x="1370" y="822"/>
                    <a:pt x="1348" y="799"/>
                    <a:pt x="1325" y="754"/>
                  </a:cubicBezTo>
                  <a:cubicBezTo>
                    <a:pt x="1325" y="731"/>
                    <a:pt x="1302" y="731"/>
                    <a:pt x="1302" y="708"/>
                  </a:cubicBezTo>
                  <a:cubicBezTo>
                    <a:pt x="1256" y="617"/>
                    <a:pt x="1188" y="525"/>
                    <a:pt x="1119" y="457"/>
                  </a:cubicBezTo>
                  <a:cubicBezTo>
                    <a:pt x="1096" y="411"/>
                    <a:pt x="1051" y="388"/>
                    <a:pt x="1005" y="343"/>
                  </a:cubicBezTo>
                  <a:cubicBezTo>
                    <a:pt x="982" y="320"/>
                    <a:pt x="960" y="320"/>
                    <a:pt x="914" y="297"/>
                  </a:cubicBezTo>
                  <a:lnTo>
                    <a:pt x="823" y="297"/>
                  </a:lnTo>
                  <a:cubicBezTo>
                    <a:pt x="823" y="297"/>
                    <a:pt x="800" y="320"/>
                    <a:pt x="800" y="320"/>
                  </a:cubicBezTo>
                  <a:cubicBezTo>
                    <a:pt x="777" y="297"/>
                    <a:pt x="754" y="274"/>
                    <a:pt x="754" y="274"/>
                  </a:cubicBezTo>
                  <a:cubicBezTo>
                    <a:pt x="663" y="183"/>
                    <a:pt x="571" y="114"/>
                    <a:pt x="480" y="69"/>
                  </a:cubicBezTo>
                  <a:cubicBezTo>
                    <a:pt x="412" y="23"/>
                    <a:pt x="320" y="0"/>
                    <a:pt x="2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5"/>
            <p:cNvSpPr/>
            <p:nvPr/>
          </p:nvSpPr>
          <p:spPr>
            <a:xfrm>
              <a:off x="3716700" y="1378700"/>
              <a:ext cx="135825" cy="199750"/>
            </a:xfrm>
            <a:custGeom>
              <a:avLst/>
              <a:gdLst/>
              <a:ahLst/>
              <a:cxnLst/>
              <a:rect l="l" t="t" r="r" b="b"/>
              <a:pathLst>
                <a:path w="5433" h="7990" extrusionOk="0">
                  <a:moveTo>
                    <a:pt x="2671" y="183"/>
                  </a:moveTo>
                  <a:cubicBezTo>
                    <a:pt x="2785" y="183"/>
                    <a:pt x="2922" y="183"/>
                    <a:pt x="3013" y="206"/>
                  </a:cubicBezTo>
                  <a:cubicBezTo>
                    <a:pt x="3264" y="229"/>
                    <a:pt x="3447" y="274"/>
                    <a:pt x="3629" y="343"/>
                  </a:cubicBezTo>
                  <a:lnTo>
                    <a:pt x="3606" y="320"/>
                  </a:lnTo>
                  <a:lnTo>
                    <a:pt x="3606" y="320"/>
                  </a:lnTo>
                  <a:cubicBezTo>
                    <a:pt x="3721" y="388"/>
                    <a:pt x="3812" y="434"/>
                    <a:pt x="3880" y="480"/>
                  </a:cubicBezTo>
                  <a:cubicBezTo>
                    <a:pt x="3949" y="548"/>
                    <a:pt x="4017" y="594"/>
                    <a:pt x="4063" y="662"/>
                  </a:cubicBezTo>
                  <a:cubicBezTo>
                    <a:pt x="4131" y="731"/>
                    <a:pt x="4177" y="822"/>
                    <a:pt x="4200" y="891"/>
                  </a:cubicBezTo>
                  <a:cubicBezTo>
                    <a:pt x="4246" y="1005"/>
                    <a:pt x="4268" y="1096"/>
                    <a:pt x="4291" y="1210"/>
                  </a:cubicBezTo>
                  <a:cubicBezTo>
                    <a:pt x="4314" y="1347"/>
                    <a:pt x="4314" y="1507"/>
                    <a:pt x="4314" y="1667"/>
                  </a:cubicBezTo>
                  <a:lnTo>
                    <a:pt x="4291" y="1689"/>
                  </a:lnTo>
                  <a:cubicBezTo>
                    <a:pt x="4268" y="1918"/>
                    <a:pt x="4223" y="2169"/>
                    <a:pt x="4131" y="2397"/>
                  </a:cubicBezTo>
                  <a:lnTo>
                    <a:pt x="4109" y="2420"/>
                  </a:lnTo>
                  <a:cubicBezTo>
                    <a:pt x="4040" y="2602"/>
                    <a:pt x="3949" y="2762"/>
                    <a:pt x="3835" y="2899"/>
                  </a:cubicBezTo>
                  <a:cubicBezTo>
                    <a:pt x="3743" y="3036"/>
                    <a:pt x="3606" y="3173"/>
                    <a:pt x="3492" y="3264"/>
                  </a:cubicBezTo>
                  <a:cubicBezTo>
                    <a:pt x="3355" y="3356"/>
                    <a:pt x="3241" y="3447"/>
                    <a:pt x="3104" y="3493"/>
                  </a:cubicBezTo>
                  <a:cubicBezTo>
                    <a:pt x="3081" y="3515"/>
                    <a:pt x="3059" y="3515"/>
                    <a:pt x="3036" y="3538"/>
                  </a:cubicBezTo>
                  <a:cubicBezTo>
                    <a:pt x="3036" y="3561"/>
                    <a:pt x="3036" y="3561"/>
                    <a:pt x="3036" y="3584"/>
                  </a:cubicBezTo>
                  <a:cubicBezTo>
                    <a:pt x="3036" y="3607"/>
                    <a:pt x="3036" y="3630"/>
                    <a:pt x="3036" y="3630"/>
                  </a:cubicBezTo>
                  <a:cubicBezTo>
                    <a:pt x="3036" y="3652"/>
                    <a:pt x="3059" y="3675"/>
                    <a:pt x="3081" y="3698"/>
                  </a:cubicBezTo>
                  <a:lnTo>
                    <a:pt x="3196" y="3698"/>
                  </a:lnTo>
                  <a:cubicBezTo>
                    <a:pt x="3287" y="3675"/>
                    <a:pt x="3378" y="3675"/>
                    <a:pt x="3447" y="3675"/>
                  </a:cubicBezTo>
                  <a:lnTo>
                    <a:pt x="3629" y="3675"/>
                  </a:lnTo>
                  <a:cubicBezTo>
                    <a:pt x="3766" y="3698"/>
                    <a:pt x="3903" y="3721"/>
                    <a:pt x="4040" y="3767"/>
                  </a:cubicBezTo>
                  <a:cubicBezTo>
                    <a:pt x="4177" y="3835"/>
                    <a:pt x="4337" y="3926"/>
                    <a:pt x="4474" y="4018"/>
                  </a:cubicBezTo>
                  <a:cubicBezTo>
                    <a:pt x="4588" y="4109"/>
                    <a:pt x="4725" y="4223"/>
                    <a:pt x="4816" y="4360"/>
                  </a:cubicBezTo>
                  <a:cubicBezTo>
                    <a:pt x="4930" y="4497"/>
                    <a:pt x="5022" y="4634"/>
                    <a:pt x="5090" y="4794"/>
                  </a:cubicBezTo>
                  <a:cubicBezTo>
                    <a:pt x="5136" y="4953"/>
                    <a:pt x="5181" y="5090"/>
                    <a:pt x="5227" y="5250"/>
                  </a:cubicBezTo>
                  <a:cubicBezTo>
                    <a:pt x="5227" y="5319"/>
                    <a:pt x="5227" y="5387"/>
                    <a:pt x="5227" y="5478"/>
                  </a:cubicBezTo>
                  <a:cubicBezTo>
                    <a:pt x="5250" y="5570"/>
                    <a:pt x="5227" y="5661"/>
                    <a:pt x="5227" y="5729"/>
                  </a:cubicBezTo>
                  <a:cubicBezTo>
                    <a:pt x="5204" y="5958"/>
                    <a:pt x="5136" y="6163"/>
                    <a:pt x="5067" y="6369"/>
                  </a:cubicBezTo>
                  <a:cubicBezTo>
                    <a:pt x="4999" y="6528"/>
                    <a:pt x="4930" y="6688"/>
                    <a:pt x="4816" y="6825"/>
                  </a:cubicBezTo>
                  <a:cubicBezTo>
                    <a:pt x="4702" y="6962"/>
                    <a:pt x="4588" y="7076"/>
                    <a:pt x="4474" y="7167"/>
                  </a:cubicBezTo>
                  <a:cubicBezTo>
                    <a:pt x="4314" y="7304"/>
                    <a:pt x="4131" y="7396"/>
                    <a:pt x="3949" y="7487"/>
                  </a:cubicBezTo>
                  <a:cubicBezTo>
                    <a:pt x="3675" y="7601"/>
                    <a:pt x="3378" y="7670"/>
                    <a:pt x="3059" y="7738"/>
                  </a:cubicBezTo>
                  <a:cubicBezTo>
                    <a:pt x="2785" y="7784"/>
                    <a:pt x="2511" y="7807"/>
                    <a:pt x="2191" y="7807"/>
                  </a:cubicBezTo>
                  <a:lnTo>
                    <a:pt x="1895" y="7807"/>
                  </a:lnTo>
                  <a:cubicBezTo>
                    <a:pt x="1621" y="7807"/>
                    <a:pt x="1392" y="7807"/>
                    <a:pt x="1164" y="7784"/>
                  </a:cubicBezTo>
                  <a:cubicBezTo>
                    <a:pt x="867" y="7738"/>
                    <a:pt x="639" y="7692"/>
                    <a:pt x="411" y="7601"/>
                  </a:cubicBezTo>
                  <a:cubicBezTo>
                    <a:pt x="365" y="7578"/>
                    <a:pt x="297" y="7556"/>
                    <a:pt x="251" y="7533"/>
                  </a:cubicBezTo>
                  <a:lnTo>
                    <a:pt x="228" y="4999"/>
                  </a:lnTo>
                  <a:lnTo>
                    <a:pt x="205" y="2351"/>
                  </a:lnTo>
                  <a:cubicBezTo>
                    <a:pt x="183" y="1963"/>
                    <a:pt x="183" y="1575"/>
                    <a:pt x="183" y="1187"/>
                  </a:cubicBezTo>
                  <a:cubicBezTo>
                    <a:pt x="274" y="1073"/>
                    <a:pt x="388" y="959"/>
                    <a:pt x="502" y="868"/>
                  </a:cubicBezTo>
                  <a:cubicBezTo>
                    <a:pt x="685" y="731"/>
                    <a:pt x="867" y="617"/>
                    <a:pt x="1096" y="525"/>
                  </a:cubicBezTo>
                  <a:lnTo>
                    <a:pt x="1119" y="502"/>
                  </a:lnTo>
                  <a:cubicBezTo>
                    <a:pt x="1415" y="388"/>
                    <a:pt x="1735" y="274"/>
                    <a:pt x="2077" y="229"/>
                  </a:cubicBezTo>
                  <a:cubicBezTo>
                    <a:pt x="2283" y="206"/>
                    <a:pt x="2488" y="183"/>
                    <a:pt x="2671" y="183"/>
                  </a:cubicBezTo>
                  <a:close/>
                  <a:moveTo>
                    <a:pt x="2648" y="0"/>
                  </a:moveTo>
                  <a:cubicBezTo>
                    <a:pt x="2328" y="0"/>
                    <a:pt x="2009" y="46"/>
                    <a:pt x="1643" y="137"/>
                  </a:cubicBezTo>
                  <a:cubicBezTo>
                    <a:pt x="1324" y="229"/>
                    <a:pt x="1027" y="343"/>
                    <a:pt x="730" y="502"/>
                  </a:cubicBezTo>
                  <a:cubicBezTo>
                    <a:pt x="434" y="662"/>
                    <a:pt x="205" y="868"/>
                    <a:pt x="23" y="1073"/>
                  </a:cubicBezTo>
                  <a:cubicBezTo>
                    <a:pt x="23" y="1096"/>
                    <a:pt x="23" y="1096"/>
                    <a:pt x="23" y="1119"/>
                  </a:cubicBezTo>
                  <a:cubicBezTo>
                    <a:pt x="0" y="1119"/>
                    <a:pt x="0" y="1142"/>
                    <a:pt x="0" y="1142"/>
                  </a:cubicBezTo>
                  <a:lnTo>
                    <a:pt x="46" y="3995"/>
                  </a:lnTo>
                  <a:lnTo>
                    <a:pt x="69" y="6871"/>
                  </a:lnTo>
                  <a:lnTo>
                    <a:pt x="69" y="7213"/>
                  </a:lnTo>
                  <a:lnTo>
                    <a:pt x="69" y="7578"/>
                  </a:lnTo>
                  <a:cubicBezTo>
                    <a:pt x="69" y="7601"/>
                    <a:pt x="69" y="7624"/>
                    <a:pt x="91" y="7647"/>
                  </a:cubicBezTo>
                  <a:cubicBezTo>
                    <a:pt x="114" y="7670"/>
                    <a:pt x="137" y="7670"/>
                    <a:pt x="160" y="7670"/>
                  </a:cubicBezTo>
                  <a:cubicBezTo>
                    <a:pt x="297" y="7761"/>
                    <a:pt x="434" y="7807"/>
                    <a:pt x="616" y="7852"/>
                  </a:cubicBezTo>
                  <a:cubicBezTo>
                    <a:pt x="822" y="7921"/>
                    <a:pt x="1004" y="7944"/>
                    <a:pt x="1187" y="7966"/>
                  </a:cubicBezTo>
                  <a:cubicBezTo>
                    <a:pt x="1415" y="7989"/>
                    <a:pt x="1643" y="7989"/>
                    <a:pt x="1895" y="7989"/>
                  </a:cubicBezTo>
                  <a:cubicBezTo>
                    <a:pt x="2032" y="7989"/>
                    <a:pt x="2191" y="7989"/>
                    <a:pt x="2397" y="7966"/>
                  </a:cubicBezTo>
                  <a:cubicBezTo>
                    <a:pt x="3013" y="7944"/>
                    <a:pt x="3789" y="7852"/>
                    <a:pt x="4428" y="7419"/>
                  </a:cubicBezTo>
                  <a:cubicBezTo>
                    <a:pt x="4702" y="7236"/>
                    <a:pt x="4953" y="6985"/>
                    <a:pt x="5113" y="6688"/>
                  </a:cubicBezTo>
                  <a:cubicBezTo>
                    <a:pt x="5204" y="6551"/>
                    <a:pt x="5273" y="6391"/>
                    <a:pt x="5318" y="6209"/>
                  </a:cubicBezTo>
                  <a:cubicBezTo>
                    <a:pt x="5364" y="6026"/>
                    <a:pt x="5410" y="5821"/>
                    <a:pt x="5410" y="5615"/>
                  </a:cubicBezTo>
                  <a:cubicBezTo>
                    <a:pt x="5432" y="5433"/>
                    <a:pt x="5410" y="5227"/>
                    <a:pt x="5364" y="5022"/>
                  </a:cubicBezTo>
                  <a:cubicBezTo>
                    <a:pt x="5318" y="4862"/>
                    <a:pt x="5227" y="4680"/>
                    <a:pt x="5136" y="4497"/>
                  </a:cubicBezTo>
                  <a:cubicBezTo>
                    <a:pt x="5044" y="4337"/>
                    <a:pt x="4908" y="4177"/>
                    <a:pt x="4771" y="4040"/>
                  </a:cubicBezTo>
                  <a:cubicBezTo>
                    <a:pt x="4634" y="3903"/>
                    <a:pt x="4474" y="3789"/>
                    <a:pt x="4291" y="3698"/>
                  </a:cubicBezTo>
                  <a:cubicBezTo>
                    <a:pt x="4109" y="3607"/>
                    <a:pt x="3926" y="3538"/>
                    <a:pt x="3721" y="3515"/>
                  </a:cubicBezTo>
                  <a:cubicBezTo>
                    <a:pt x="3629" y="3493"/>
                    <a:pt x="3561" y="3493"/>
                    <a:pt x="3470" y="3493"/>
                  </a:cubicBezTo>
                  <a:cubicBezTo>
                    <a:pt x="3538" y="3447"/>
                    <a:pt x="3606" y="3401"/>
                    <a:pt x="3698" y="3333"/>
                  </a:cubicBezTo>
                  <a:cubicBezTo>
                    <a:pt x="3858" y="3196"/>
                    <a:pt x="3994" y="3036"/>
                    <a:pt x="4109" y="2831"/>
                  </a:cubicBezTo>
                  <a:cubicBezTo>
                    <a:pt x="4200" y="2671"/>
                    <a:pt x="4268" y="2511"/>
                    <a:pt x="4360" y="2283"/>
                  </a:cubicBezTo>
                  <a:cubicBezTo>
                    <a:pt x="4405" y="2123"/>
                    <a:pt x="4451" y="1940"/>
                    <a:pt x="4474" y="1758"/>
                  </a:cubicBezTo>
                  <a:cubicBezTo>
                    <a:pt x="4497" y="1575"/>
                    <a:pt x="4497" y="1393"/>
                    <a:pt x="4474" y="1233"/>
                  </a:cubicBezTo>
                  <a:cubicBezTo>
                    <a:pt x="4474" y="1164"/>
                    <a:pt x="4451" y="1073"/>
                    <a:pt x="4428" y="1005"/>
                  </a:cubicBezTo>
                  <a:cubicBezTo>
                    <a:pt x="4405" y="936"/>
                    <a:pt x="4383" y="845"/>
                    <a:pt x="4337" y="776"/>
                  </a:cubicBezTo>
                  <a:cubicBezTo>
                    <a:pt x="4268" y="617"/>
                    <a:pt x="4177" y="480"/>
                    <a:pt x="4040" y="388"/>
                  </a:cubicBezTo>
                  <a:cubicBezTo>
                    <a:pt x="3903" y="274"/>
                    <a:pt x="3743" y="183"/>
                    <a:pt x="3561" y="137"/>
                  </a:cubicBezTo>
                  <a:cubicBezTo>
                    <a:pt x="3424" y="92"/>
                    <a:pt x="3287" y="69"/>
                    <a:pt x="3127" y="46"/>
                  </a:cubicBezTo>
                  <a:cubicBezTo>
                    <a:pt x="2990" y="23"/>
                    <a:pt x="2830" y="0"/>
                    <a:pt x="2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5"/>
            <p:cNvSpPr/>
            <p:nvPr/>
          </p:nvSpPr>
          <p:spPr>
            <a:xfrm>
              <a:off x="3732100" y="1398100"/>
              <a:ext cx="84475" cy="163225"/>
            </a:xfrm>
            <a:custGeom>
              <a:avLst/>
              <a:gdLst/>
              <a:ahLst/>
              <a:cxnLst/>
              <a:rect l="l" t="t" r="r" b="b"/>
              <a:pathLst>
                <a:path w="3379" h="6529" extrusionOk="0">
                  <a:moveTo>
                    <a:pt x="1575" y="183"/>
                  </a:moveTo>
                  <a:cubicBezTo>
                    <a:pt x="1667" y="183"/>
                    <a:pt x="1735" y="183"/>
                    <a:pt x="1826" y="206"/>
                  </a:cubicBezTo>
                  <a:cubicBezTo>
                    <a:pt x="1895" y="206"/>
                    <a:pt x="1986" y="229"/>
                    <a:pt x="2055" y="274"/>
                  </a:cubicBezTo>
                  <a:cubicBezTo>
                    <a:pt x="2123" y="297"/>
                    <a:pt x="2169" y="343"/>
                    <a:pt x="2237" y="388"/>
                  </a:cubicBezTo>
                  <a:cubicBezTo>
                    <a:pt x="2283" y="434"/>
                    <a:pt x="2306" y="480"/>
                    <a:pt x="2351" y="525"/>
                  </a:cubicBezTo>
                  <a:cubicBezTo>
                    <a:pt x="2397" y="571"/>
                    <a:pt x="2420" y="640"/>
                    <a:pt x="2443" y="708"/>
                  </a:cubicBezTo>
                  <a:cubicBezTo>
                    <a:pt x="2465" y="776"/>
                    <a:pt x="2488" y="868"/>
                    <a:pt x="2488" y="936"/>
                  </a:cubicBezTo>
                  <a:cubicBezTo>
                    <a:pt x="2511" y="1073"/>
                    <a:pt x="2488" y="1187"/>
                    <a:pt x="2465" y="1324"/>
                  </a:cubicBezTo>
                  <a:cubicBezTo>
                    <a:pt x="2420" y="1530"/>
                    <a:pt x="2351" y="1735"/>
                    <a:pt x="2260" y="1918"/>
                  </a:cubicBezTo>
                  <a:cubicBezTo>
                    <a:pt x="2169" y="2100"/>
                    <a:pt x="2077" y="2260"/>
                    <a:pt x="1941" y="2420"/>
                  </a:cubicBezTo>
                  <a:cubicBezTo>
                    <a:pt x="1941" y="2443"/>
                    <a:pt x="1941" y="2443"/>
                    <a:pt x="1941" y="2443"/>
                  </a:cubicBezTo>
                  <a:cubicBezTo>
                    <a:pt x="1781" y="2602"/>
                    <a:pt x="1621" y="2739"/>
                    <a:pt x="1438" y="2854"/>
                  </a:cubicBezTo>
                  <a:cubicBezTo>
                    <a:pt x="1370" y="2922"/>
                    <a:pt x="1279" y="2968"/>
                    <a:pt x="1187" y="3013"/>
                  </a:cubicBezTo>
                  <a:cubicBezTo>
                    <a:pt x="1142" y="3036"/>
                    <a:pt x="1119" y="3082"/>
                    <a:pt x="1142" y="3127"/>
                  </a:cubicBezTo>
                  <a:cubicBezTo>
                    <a:pt x="1119" y="3196"/>
                    <a:pt x="1164" y="3219"/>
                    <a:pt x="1210" y="3242"/>
                  </a:cubicBezTo>
                  <a:lnTo>
                    <a:pt x="1324" y="3242"/>
                  </a:lnTo>
                  <a:cubicBezTo>
                    <a:pt x="1530" y="3264"/>
                    <a:pt x="1735" y="3287"/>
                    <a:pt x="1963" y="3310"/>
                  </a:cubicBezTo>
                  <a:cubicBezTo>
                    <a:pt x="2123" y="3356"/>
                    <a:pt x="2283" y="3401"/>
                    <a:pt x="2420" y="3470"/>
                  </a:cubicBezTo>
                  <a:cubicBezTo>
                    <a:pt x="2511" y="3515"/>
                    <a:pt x="2602" y="3561"/>
                    <a:pt x="2671" y="3630"/>
                  </a:cubicBezTo>
                  <a:cubicBezTo>
                    <a:pt x="2762" y="3698"/>
                    <a:pt x="2831" y="3789"/>
                    <a:pt x="2899" y="3881"/>
                  </a:cubicBezTo>
                  <a:cubicBezTo>
                    <a:pt x="2990" y="4018"/>
                    <a:pt x="3036" y="4132"/>
                    <a:pt x="3105" y="4246"/>
                  </a:cubicBezTo>
                  <a:cubicBezTo>
                    <a:pt x="3150" y="4383"/>
                    <a:pt x="3173" y="4520"/>
                    <a:pt x="3173" y="4657"/>
                  </a:cubicBezTo>
                  <a:cubicBezTo>
                    <a:pt x="3196" y="4794"/>
                    <a:pt x="3173" y="4931"/>
                    <a:pt x="3150" y="5068"/>
                  </a:cubicBezTo>
                  <a:cubicBezTo>
                    <a:pt x="3127" y="5182"/>
                    <a:pt x="3082" y="5319"/>
                    <a:pt x="3036" y="5433"/>
                  </a:cubicBezTo>
                  <a:cubicBezTo>
                    <a:pt x="2990" y="5524"/>
                    <a:pt x="2922" y="5638"/>
                    <a:pt x="2854" y="5730"/>
                  </a:cubicBezTo>
                  <a:cubicBezTo>
                    <a:pt x="2762" y="5821"/>
                    <a:pt x="2671" y="5912"/>
                    <a:pt x="2557" y="5981"/>
                  </a:cubicBezTo>
                  <a:cubicBezTo>
                    <a:pt x="2420" y="6072"/>
                    <a:pt x="2260" y="6163"/>
                    <a:pt x="2100" y="6209"/>
                  </a:cubicBezTo>
                  <a:cubicBezTo>
                    <a:pt x="1895" y="6277"/>
                    <a:pt x="1689" y="6323"/>
                    <a:pt x="1484" y="6346"/>
                  </a:cubicBezTo>
                  <a:lnTo>
                    <a:pt x="1279" y="6346"/>
                  </a:lnTo>
                  <a:cubicBezTo>
                    <a:pt x="1050" y="6346"/>
                    <a:pt x="822" y="6323"/>
                    <a:pt x="594" y="6277"/>
                  </a:cubicBezTo>
                  <a:cubicBezTo>
                    <a:pt x="457" y="6255"/>
                    <a:pt x="320" y="6232"/>
                    <a:pt x="206" y="6186"/>
                  </a:cubicBezTo>
                  <a:cubicBezTo>
                    <a:pt x="206" y="6049"/>
                    <a:pt x="206" y="5889"/>
                    <a:pt x="206" y="5752"/>
                  </a:cubicBezTo>
                  <a:lnTo>
                    <a:pt x="206" y="5570"/>
                  </a:lnTo>
                  <a:lnTo>
                    <a:pt x="206" y="4246"/>
                  </a:lnTo>
                  <a:cubicBezTo>
                    <a:pt x="183" y="3379"/>
                    <a:pt x="183" y="2488"/>
                    <a:pt x="183" y="1621"/>
                  </a:cubicBezTo>
                  <a:lnTo>
                    <a:pt x="183" y="708"/>
                  </a:lnTo>
                  <a:cubicBezTo>
                    <a:pt x="229" y="685"/>
                    <a:pt x="297" y="640"/>
                    <a:pt x="343" y="571"/>
                  </a:cubicBezTo>
                  <a:cubicBezTo>
                    <a:pt x="525" y="480"/>
                    <a:pt x="708" y="388"/>
                    <a:pt x="913" y="297"/>
                  </a:cubicBezTo>
                  <a:cubicBezTo>
                    <a:pt x="1096" y="251"/>
                    <a:pt x="1279" y="206"/>
                    <a:pt x="1461" y="183"/>
                  </a:cubicBezTo>
                  <a:close/>
                  <a:moveTo>
                    <a:pt x="1598" y="0"/>
                  </a:moveTo>
                  <a:cubicBezTo>
                    <a:pt x="1530" y="0"/>
                    <a:pt x="1461" y="0"/>
                    <a:pt x="1370" y="23"/>
                  </a:cubicBezTo>
                  <a:cubicBezTo>
                    <a:pt x="1119" y="46"/>
                    <a:pt x="891" y="115"/>
                    <a:pt x="639" y="229"/>
                  </a:cubicBezTo>
                  <a:cubicBezTo>
                    <a:pt x="411" y="320"/>
                    <a:pt x="229" y="434"/>
                    <a:pt x="69" y="571"/>
                  </a:cubicBezTo>
                  <a:cubicBezTo>
                    <a:pt x="46" y="571"/>
                    <a:pt x="0" y="617"/>
                    <a:pt x="0" y="662"/>
                  </a:cubicBezTo>
                  <a:lnTo>
                    <a:pt x="0" y="3287"/>
                  </a:lnTo>
                  <a:lnTo>
                    <a:pt x="23" y="5889"/>
                  </a:lnTo>
                  <a:lnTo>
                    <a:pt x="23" y="6072"/>
                  </a:lnTo>
                  <a:lnTo>
                    <a:pt x="23" y="6232"/>
                  </a:lnTo>
                  <a:cubicBezTo>
                    <a:pt x="23" y="6255"/>
                    <a:pt x="46" y="6277"/>
                    <a:pt x="46" y="6300"/>
                  </a:cubicBezTo>
                  <a:cubicBezTo>
                    <a:pt x="69" y="6323"/>
                    <a:pt x="92" y="6346"/>
                    <a:pt x="114" y="6346"/>
                  </a:cubicBezTo>
                  <a:cubicBezTo>
                    <a:pt x="525" y="6460"/>
                    <a:pt x="913" y="6528"/>
                    <a:pt x="1256" y="6528"/>
                  </a:cubicBezTo>
                  <a:cubicBezTo>
                    <a:pt x="1347" y="6528"/>
                    <a:pt x="1416" y="6528"/>
                    <a:pt x="1484" y="6506"/>
                  </a:cubicBezTo>
                  <a:cubicBezTo>
                    <a:pt x="1986" y="6483"/>
                    <a:pt x="2420" y="6323"/>
                    <a:pt x="2762" y="6049"/>
                  </a:cubicBezTo>
                  <a:cubicBezTo>
                    <a:pt x="2922" y="5935"/>
                    <a:pt x="3036" y="5775"/>
                    <a:pt x="3150" y="5593"/>
                  </a:cubicBezTo>
                  <a:cubicBezTo>
                    <a:pt x="3196" y="5524"/>
                    <a:pt x="3219" y="5433"/>
                    <a:pt x="3264" y="5364"/>
                  </a:cubicBezTo>
                  <a:cubicBezTo>
                    <a:pt x="3310" y="5250"/>
                    <a:pt x="3333" y="5159"/>
                    <a:pt x="3333" y="5068"/>
                  </a:cubicBezTo>
                  <a:cubicBezTo>
                    <a:pt x="3378" y="4885"/>
                    <a:pt x="3378" y="4702"/>
                    <a:pt x="3333" y="4497"/>
                  </a:cubicBezTo>
                  <a:cubicBezTo>
                    <a:pt x="3310" y="4314"/>
                    <a:pt x="3242" y="4109"/>
                    <a:pt x="3150" y="3926"/>
                  </a:cubicBezTo>
                  <a:cubicBezTo>
                    <a:pt x="3059" y="3767"/>
                    <a:pt x="2922" y="3607"/>
                    <a:pt x="2785" y="3493"/>
                  </a:cubicBezTo>
                  <a:cubicBezTo>
                    <a:pt x="2648" y="3379"/>
                    <a:pt x="2511" y="3287"/>
                    <a:pt x="2329" y="3242"/>
                  </a:cubicBezTo>
                  <a:cubicBezTo>
                    <a:pt x="2169" y="3173"/>
                    <a:pt x="1986" y="3127"/>
                    <a:pt x="1804" y="3105"/>
                  </a:cubicBezTo>
                  <a:cubicBezTo>
                    <a:pt x="1689" y="3105"/>
                    <a:pt x="1575" y="3082"/>
                    <a:pt x="1438" y="3059"/>
                  </a:cubicBezTo>
                  <a:cubicBezTo>
                    <a:pt x="1575" y="2991"/>
                    <a:pt x="1689" y="2899"/>
                    <a:pt x="1804" y="2808"/>
                  </a:cubicBezTo>
                  <a:cubicBezTo>
                    <a:pt x="1963" y="2671"/>
                    <a:pt x="2100" y="2511"/>
                    <a:pt x="2237" y="2329"/>
                  </a:cubicBezTo>
                  <a:cubicBezTo>
                    <a:pt x="2351" y="2169"/>
                    <a:pt x="2420" y="2009"/>
                    <a:pt x="2511" y="1804"/>
                  </a:cubicBezTo>
                  <a:cubicBezTo>
                    <a:pt x="2580" y="1644"/>
                    <a:pt x="2625" y="1461"/>
                    <a:pt x="2648" y="1279"/>
                  </a:cubicBezTo>
                  <a:cubicBezTo>
                    <a:pt x="2694" y="1096"/>
                    <a:pt x="2671" y="936"/>
                    <a:pt x="2648" y="754"/>
                  </a:cubicBezTo>
                  <a:cubicBezTo>
                    <a:pt x="2602" y="594"/>
                    <a:pt x="2534" y="434"/>
                    <a:pt x="2420" y="320"/>
                  </a:cubicBezTo>
                  <a:cubicBezTo>
                    <a:pt x="2283" y="183"/>
                    <a:pt x="2123" y="92"/>
                    <a:pt x="1941" y="46"/>
                  </a:cubicBezTo>
                  <a:cubicBezTo>
                    <a:pt x="1826" y="23"/>
                    <a:pt x="1712" y="0"/>
                    <a:pt x="1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1" name="Google Shape;7471;p25"/>
          <p:cNvSpPr/>
          <p:nvPr/>
        </p:nvSpPr>
        <p:spPr>
          <a:xfrm rot="1257298">
            <a:off x="7333079" y="3219960"/>
            <a:ext cx="339528" cy="110635"/>
          </a:xfrm>
          <a:custGeom>
            <a:avLst/>
            <a:gdLst/>
            <a:ahLst/>
            <a:cxnLst/>
            <a:rect l="l" t="t" r="r" b="b"/>
            <a:pathLst>
              <a:path w="4232" h="1379" extrusionOk="0">
                <a:moveTo>
                  <a:pt x="2195" y="0"/>
                </a:moveTo>
                <a:cubicBezTo>
                  <a:pt x="2121" y="4"/>
                  <a:pt x="2047" y="31"/>
                  <a:pt x="1987" y="68"/>
                </a:cubicBezTo>
                <a:cubicBezTo>
                  <a:pt x="1924" y="108"/>
                  <a:pt x="1871" y="155"/>
                  <a:pt x="1820" y="208"/>
                </a:cubicBezTo>
                <a:cubicBezTo>
                  <a:pt x="1774" y="258"/>
                  <a:pt x="1737" y="312"/>
                  <a:pt x="1710" y="372"/>
                </a:cubicBezTo>
                <a:cubicBezTo>
                  <a:pt x="1697" y="402"/>
                  <a:pt x="1686" y="432"/>
                  <a:pt x="1677" y="459"/>
                </a:cubicBezTo>
                <a:cubicBezTo>
                  <a:pt x="1650" y="526"/>
                  <a:pt x="1630" y="593"/>
                  <a:pt x="1610" y="659"/>
                </a:cubicBezTo>
                <a:cubicBezTo>
                  <a:pt x="1583" y="763"/>
                  <a:pt x="1556" y="863"/>
                  <a:pt x="1522" y="964"/>
                </a:cubicBezTo>
                <a:cubicBezTo>
                  <a:pt x="1513" y="988"/>
                  <a:pt x="1502" y="1014"/>
                  <a:pt x="1490" y="1038"/>
                </a:cubicBezTo>
                <a:cubicBezTo>
                  <a:pt x="1445" y="1017"/>
                  <a:pt x="1402" y="994"/>
                  <a:pt x="1362" y="964"/>
                </a:cubicBezTo>
                <a:cubicBezTo>
                  <a:pt x="1352" y="957"/>
                  <a:pt x="1342" y="948"/>
                  <a:pt x="1332" y="937"/>
                </a:cubicBezTo>
                <a:cubicBezTo>
                  <a:pt x="1289" y="880"/>
                  <a:pt x="1252" y="820"/>
                  <a:pt x="1221" y="760"/>
                </a:cubicBezTo>
                <a:cubicBezTo>
                  <a:pt x="1201" y="713"/>
                  <a:pt x="1189" y="667"/>
                  <a:pt x="1178" y="619"/>
                </a:cubicBezTo>
                <a:cubicBezTo>
                  <a:pt x="1161" y="566"/>
                  <a:pt x="1148" y="513"/>
                  <a:pt x="1128" y="462"/>
                </a:cubicBezTo>
                <a:cubicBezTo>
                  <a:pt x="1108" y="399"/>
                  <a:pt x="1084" y="338"/>
                  <a:pt x="1055" y="281"/>
                </a:cubicBezTo>
                <a:cubicBezTo>
                  <a:pt x="998" y="168"/>
                  <a:pt x="891" y="85"/>
                  <a:pt x="760" y="68"/>
                </a:cubicBezTo>
                <a:cubicBezTo>
                  <a:pt x="740" y="65"/>
                  <a:pt x="720" y="64"/>
                  <a:pt x="700" y="64"/>
                </a:cubicBezTo>
                <a:cubicBezTo>
                  <a:pt x="639" y="64"/>
                  <a:pt x="577" y="76"/>
                  <a:pt x="519" y="101"/>
                </a:cubicBezTo>
                <a:cubicBezTo>
                  <a:pt x="459" y="125"/>
                  <a:pt x="402" y="151"/>
                  <a:pt x="352" y="191"/>
                </a:cubicBezTo>
                <a:cubicBezTo>
                  <a:pt x="322" y="215"/>
                  <a:pt x="295" y="238"/>
                  <a:pt x="269" y="261"/>
                </a:cubicBezTo>
                <a:cubicBezTo>
                  <a:pt x="238" y="292"/>
                  <a:pt x="218" y="326"/>
                  <a:pt x="195" y="355"/>
                </a:cubicBezTo>
                <a:cubicBezTo>
                  <a:pt x="158" y="412"/>
                  <a:pt x="135" y="479"/>
                  <a:pt x="115" y="542"/>
                </a:cubicBezTo>
                <a:cubicBezTo>
                  <a:pt x="91" y="623"/>
                  <a:pt x="78" y="707"/>
                  <a:pt x="65" y="790"/>
                </a:cubicBezTo>
                <a:cubicBezTo>
                  <a:pt x="45" y="897"/>
                  <a:pt x="25" y="1004"/>
                  <a:pt x="8" y="1111"/>
                </a:cubicBezTo>
                <a:cubicBezTo>
                  <a:pt x="1" y="1144"/>
                  <a:pt x="5" y="1181"/>
                  <a:pt x="25" y="1212"/>
                </a:cubicBezTo>
                <a:cubicBezTo>
                  <a:pt x="45" y="1241"/>
                  <a:pt x="74" y="1261"/>
                  <a:pt x="108" y="1269"/>
                </a:cubicBezTo>
                <a:cubicBezTo>
                  <a:pt x="118" y="1271"/>
                  <a:pt x="127" y="1272"/>
                  <a:pt x="137" y="1272"/>
                </a:cubicBezTo>
                <a:cubicBezTo>
                  <a:pt x="195" y="1272"/>
                  <a:pt x="254" y="1231"/>
                  <a:pt x="266" y="1168"/>
                </a:cubicBezTo>
                <a:cubicBezTo>
                  <a:pt x="286" y="1058"/>
                  <a:pt x="306" y="944"/>
                  <a:pt x="326" y="834"/>
                </a:cubicBezTo>
                <a:cubicBezTo>
                  <a:pt x="339" y="747"/>
                  <a:pt x="359" y="663"/>
                  <a:pt x="386" y="579"/>
                </a:cubicBezTo>
                <a:cubicBezTo>
                  <a:pt x="399" y="546"/>
                  <a:pt x="416" y="516"/>
                  <a:pt x="432" y="486"/>
                </a:cubicBezTo>
                <a:cubicBezTo>
                  <a:pt x="453" y="462"/>
                  <a:pt x="473" y="442"/>
                  <a:pt x="496" y="422"/>
                </a:cubicBezTo>
                <a:cubicBezTo>
                  <a:pt x="522" y="399"/>
                  <a:pt x="553" y="382"/>
                  <a:pt x="583" y="366"/>
                </a:cubicBezTo>
                <a:cubicBezTo>
                  <a:pt x="610" y="355"/>
                  <a:pt x="633" y="346"/>
                  <a:pt x="660" y="338"/>
                </a:cubicBezTo>
                <a:cubicBezTo>
                  <a:pt x="676" y="335"/>
                  <a:pt x="690" y="335"/>
                  <a:pt x="707" y="335"/>
                </a:cubicBezTo>
                <a:cubicBezTo>
                  <a:pt x="717" y="338"/>
                  <a:pt x="730" y="342"/>
                  <a:pt x="740" y="346"/>
                </a:cubicBezTo>
                <a:lnTo>
                  <a:pt x="760" y="355"/>
                </a:lnTo>
                <a:lnTo>
                  <a:pt x="780" y="372"/>
                </a:lnTo>
                <a:cubicBezTo>
                  <a:pt x="790" y="386"/>
                  <a:pt x="797" y="402"/>
                  <a:pt x="807" y="415"/>
                </a:cubicBezTo>
                <a:cubicBezTo>
                  <a:pt x="823" y="459"/>
                  <a:pt x="837" y="506"/>
                  <a:pt x="851" y="549"/>
                </a:cubicBezTo>
                <a:cubicBezTo>
                  <a:pt x="867" y="602"/>
                  <a:pt x="884" y="656"/>
                  <a:pt x="897" y="710"/>
                </a:cubicBezTo>
                <a:cubicBezTo>
                  <a:pt x="911" y="763"/>
                  <a:pt x="924" y="814"/>
                  <a:pt x="944" y="867"/>
                </a:cubicBezTo>
                <a:cubicBezTo>
                  <a:pt x="971" y="928"/>
                  <a:pt x="1004" y="984"/>
                  <a:pt x="1034" y="1044"/>
                </a:cubicBezTo>
                <a:cubicBezTo>
                  <a:pt x="1048" y="1068"/>
                  <a:pt x="1061" y="1091"/>
                  <a:pt x="1078" y="1111"/>
                </a:cubicBezTo>
                <a:cubicBezTo>
                  <a:pt x="1108" y="1158"/>
                  <a:pt x="1144" y="1192"/>
                  <a:pt x="1185" y="1229"/>
                </a:cubicBezTo>
                <a:cubicBezTo>
                  <a:pt x="1238" y="1272"/>
                  <a:pt x="1299" y="1309"/>
                  <a:pt x="1362" y="1339"/>
                </a:cubicBezTo>
                <a:cubicBezTo>
                  <a:pt x="1399" y="1355"/>
                  <a:pt x="1436" y="1369"/>
                  <a:pt x="1473" y="1372"/>
                </a:cubicBezTo>
                <a:cubicBezTo>
                  <a:pt x="1493" y="1375"/>
                  <a:pt x="1519" y="1379"/>
                  <a:pt x="1539" y="1379"/>
                </a:cubicBezTo>
                <a:cubicBezTo>
                  <a:pt x="1563" y="1379"/>
                  <a:pt x="1586" y="1372"/>
                  <a:pt x="1606" y="1365"/>
                </a:cubicBezTo>
                <a:cubicBezTo>
                  <a:pt x="1626" y="1362"/>
                  <a:pt x="1657" y="1345"/>
                  <a:pt x="1670" y="1339"/>
                </a:cubicBezTo>
                <a:cubicBezTo>
                  <a:pt x="1693" y="1329"/>
                  <a:pt x="1706" y="1315"/>
                  <a:pt x="1726" y="1298"/>
                </a:cubicBezTo>
                <a:cubicBezTo>
                  <a:pt x="1760" y="1269"/>
                  <a:pt x="1787" y="1229"/>
                  <a:pt x="1811" y="1188"/>
                </a:cubicBezTo>
                <a:cubicBezTo>
                  <a:pt x="1851" y="1121"/>
                  <a:pt x="1880" y="1044"/>
                  <a:pt x="1907" y="971"/>
                </a:cubicBezTo>
                <a:cubicBezTo>
                  <a:pt x="1951" y="843"/>
                  <a:pt x="1981" y="713"/>
                  <a:pt x="2024" y="586"/>
                </a:cubicBezTo>
                <a:cubicBezTo>
                  <a:pt x="2041" y="553"/>
                  <a:pt x="2055" y="516"/>
                  <a:pt x="2075" y="482"/>
                </a:cubicBezTo>
                <a:cubicBezTo>
                  <a:pt x="2101" y="452"/>
                  <a:pt x="2124" y="426"/>
                  <a:pt x="2155" y="399"/>
                </a:cubicBezTo>
                <a:cubicBezTo>
                  <a:pt x="2168" y="389"/>
                  <a:pt x="2185" y="379"/>
                  <a:pt x="2198" y="369"/>
                </a:cubicBezTo>
                <a:lnTo>
                  <a:pt x="2218" y="362"/>
                </a:lnTo>
                <a:lnTo>
                  <a:pt x="2232" y="362"/>
                </a:lnTo>
                <a:lnTo>
                  <a:pt x="2252" y="366"/>
                </a:lnTo>
                <a:lnTo>
                  <a:pt x="2272" y="379"/>
                </a:lnTo>
                <a:lnTo>
                  <a:pt x="2275" y="379"/>
                </a:lnTo>
                <a:cubicBezTo>
                  <a:pt x="2279" y="389"/>
                  <a:pt x="2285" y="395"/>
                  <a:pt x="2288" y="406"/>
                </a:cubicBezTo>
                <a:cubicBezTo>
                  <a:pt x="2305" y="449"/>
                  <a:pt x="2319" y="492"/>
                  <a:pt x="2328" y="539"/>
                </a:cubicBezTo>
                <a:cubicBezTo>
                  <a:pt x="2342" y="590"/>
                  <a:pt x="2359" y="639"/>
                  <a:pt x="2372" y="690"/>
                </a:cubicBezTo>
                <a:cubicBezTo>
                  <a:pt x="2385" y="743"/>
                  <a:pt x="2396" y="800"/>
                  <a:pt x="2416" y="850"/>
                </a:cubicBezTo>
                <a:cubicBezTo>
                  <a:pt x="2439" y="914"/>
                  <a:pt x="2473" y="977"/>
                  <a:pt x="2509" y="1031"/>
                </a:cubicBezTo>
                <a:cubicBezTo>
                  <a:pt x="2529" y="1061"/>
                  <a:pt x="2556" y="1091"/>
                  <a:pt x="2580" y="1118"/>
                </a:cubicBezTo>
                <a:cubicBezTo>
                  <a:pt x="2609" y="1151"/>
                  <a:pt x="2640" y="1175"/>
                  <a:pt x="2673" y="1198"/>
                </a:cubicBezTo>
                <a:cubicBezTo>
                  <a:pt x="2694" y="1215"/>
                  <a:pt x="2717" y="1225"/>
                  <a:pt x="2737" y="1238"/>
                </a:cubicBezTo>
                <a:cubicBezTo>
                  <a:pt x="2787" y="1261"/>
                  <a:pt x="2837" y="1272"/>
                  <a:pt x="2890" y="1272"/>
                </a:cubicBezTo>
                <a:cubicBezTo>
                  <a:pt x="2910" y="1272"/>
                  <a:pt x="2944" y="1265"/>
                  <a:pt x="2964" y="1258"/>
                </a:cubicBezTo>
                <a:cubicBezTo>
                  <a:pt x="2995" y="1249"/>
                  <a:pt x="3024" y="1232"/>
                  <a:pt x="3048" y="1212"/>
                </a:cubicBezTo>
                <a:cubicBezTo>
                  <a:pt x="3068" y="1198"/>
                  <a:pt x="3081" y="1184"/>
                  <a:pt x="3095" y="1168"/>
                </a:cubicBezTo>
                <a:cubicBezTo>
                  <a:pt x="3111" y="1151"/>
                  <a:pt x="3125" y="1128"/>
                  <a:pt x="3135" y="1108"/>
                </a:cubicBezTo>
                <a:cubicBezTo>
                  <a:pt x="3148" y="1088"/>
                  <a:pt x="3158" y="1068"/>
                  <a:pt x="3168" y="1048"/>
                </a:cubicBezTo>
                <a:cubicBezTo>
                  <a:pt x="3185" y="1008"/>
                  <a:pt x="3202" y="968"/>
                  <a:pt x="3219" y="928"/>
                </a:cubicBezTo>
                <a:cubicBezTo>
                  <a:pt x="3239" y="871"/>
                  <a:pt x="3255" y="814"/>
                  <a:pt x="3275" y="757"/>
                </a:cubicBezTo>
                <a:cubicBezTo>
                  <a:pt x="3282" y="737"/>
                  <a:pt x="3288" y="716"/>
                  <a:pt x="3296" y="696"/>
                </a:cubicBezTo>
                <a:cubicBezTo>
                  <a:pt x="3322" y="627"/>
                  <a:pt x="3352" y="559"/>
                  <a:pt x="3392" y="496"/>
                </a:cubicBezTo>
                <a:cubicBezTo>
                  <a:pt x="3406" y="479"/>
                  <a:pt x="3419" y="462"/>
                  <a:pt x="3432" y="449"/>
                </a:cubicBezTo>
                <a:lnTo>
                  <a:pt x="3449" y="439"/>
                </a:lnTo>
                <a:lnTo>
                  <a:pt x="3452" y="439"/>
                </a:lnTo>
                <a:lnTo>
                  <a:pt x="3469" y="456"/>
                </a:lnTo>
                <a:lnTo>
                  <a:pt x="3472" y="459"/>
                </a:lnTo>
                <a:cubicBezTo>
                  <a:pt x="3483" y="486"/>
                  <a:pt x="3489" y="513"/>
                  <a:pt x="3496" y="539"/>
                </a:cubicBezTo>
                <a:cubicBezTo>
                  <a:pt x="3509" y="573"/>
                  <a:pt x="3520" y="606"/>
                  <a:pt x="3529" y="639"/>
                </a:cubicBezTo>
                <a:cubicBezTo>
                  <a:pt x="3549" y="707"/>
                  <a:pt x="3560" y="780"/>
                  <a:pt x="3583" y="850"/>
                </a:cubicBezTo>
                <a:cubicBezTo>
                  <a:pt x="3613" y="948"/>
                  <a:pt x="3670" y="1024"/>
                  <a:pt x="3737" y="1101"/>
                </a:cubicBezTo>
                <a:cubicBezTo>
                  <a:pt x="3760" y="1128"/>
                  <a:pt x="3787" y="1155"/>
                  <a:pt x="3813" y="1181"/>
                </a:cubicBezTo>
                <a:cubicBezTo>
                  <a:pt x="3841" y="1204"/>
                  <a:pt x="3870" y="1225"/>
                  <a:pt x="3904" y="1245"/>
                </a:cubicBezTo>
                <a:cubicBezTo>
                  <a:pt x="3914" y="1252"/>
                  <a:pt x="3924" y="1255"/>
                  <a:pt x="3934" y="1258"/>
                </a:cubicBezTo>
                <a:cubicBezTo>
                  <a:pt x="3964" y="1275"/>
                  <a:pt x="3994" y="1282"/>
                  <a:pt x="4028" y="1282"/>
                </a:cubicBezTo>
                <a:cubicBezTo>
                  <a:pt x="4074" y="1282"/>
                  <a:pt x="4114" y="1269"/>
                  <a:pt x="4151" y="1245"/>
                </a:cubicBezTo>
                <a:cubicBezTo>
                  <a:pt x="4202" y="1218"/>
                  <a:pt x="4231" y="1158"/>
                  <a:pt x="4228" y="1101"/>
                </a:cubicBezTo>
                <a:cubicBezTo>
                  <a:pt x="4225" y="1048"/>
                  <a:pt x="4195" y="1001"/>
                  <a:pt x="4151" y="971"/>
                </a:cubicBezTo>
                <a:cubicBezTo>
                  <a:pt x="4131" y="957"/>
                  <a:pt x="4114" y="944"/>
                  <a:pt x="4094" y="931"/>
                </a:cubicBezTo>
                <a:cubicBezTo>
                  <a:pt x="4051" y="897"/>
                  <a:pt x="4014" y="854"/>
                  <a:pt x="3978" y="810"/>
                </a:cubicBezTo>
                <a:cubicBezTo>
                  <a:pt x="3961" y="790"/>
                  <a:pt x="3944" y="767"/>
                  <a:pt x="3930" y="740"/>
                </a:cubicBezTo>
                <a:cubicBezTo>
                  <a:pt x="3914" y="700"/>
                  <a:pt x="3904" y="656"/>
                  <a:pt x="3890" y="613"/>
                </a:cubicBezTo>
                <a:cubicBezTo>
                  <a:pt x="3877" y="559"/>
                  <a:pt x="3861" y="509"/>
                  <a:pt x="3841" y="459"/>
                </a:cubicBezTo>
                <a:cubicBezTo>
                  <a:pt x="3833" y="436"/>
                  <a:pt x="3824" y="412"/>
                  <a:pt x="3817" y="389"/>
                </a:cubicBezTo>
                <a:cubicBezTo>
                  <a:pt x="3810" y="379"/>
                  <a:pt x="3807" y="366"/>
                  <a:pt x="3800" y="355"/>
                </a:cubicBezTo>
                <a:cubicBezTo>
                  <a:pt x="3793" y="338"/>
                  <a:pt x="3787" y="322"/>
                  <a:pt x="3777" y="305"/>
                </a:cubicBezTo>
                <a:cubicBezTo>
                  <a:pt x="3764" y="278"/>
                  <a:pt x="3747" y="255"/>
                  <a:pt x="3730" y="232"/>
                </a:cubicBezTo>
                <a:cubicBezTo>
                  <a:pt x="3710" y="212"/>
                  <a:pt x="3693" y="195"/>
                  <a:pt x="3673" y="181"/>
                </a:cubicBezTo>
                <a:cubicBezTo>
                  <a:pt x="3650" y="165"/>
                  <a:pt x="3629" y="148"/>
                  <a:pt x="3606" y="135"/>
                </a:cubicBezTo>
                <a:cubicBezTo>
                  <a:pt x="3580" y="121"/>
                  <a:pt x="3552" y="114"/>
                  <a:pt x="3526" y="105"/>
                </a:cubicBezTo>
                <a:lnTo>
                  <a:pt x="3506" y="101"/>
                </a:lnTo>
                <a:cubicBezTo>
                  <a:pt x="3486" y="98"/>
                  <a:pt x="3463" y="94"/>
                  <a:pt x="3442" y="94"/>
                </a:cubicBezTo>
                <a:cubicBezTo>
                  <a:pt x="3412" y="94"/>
                  <a:pt x="3382" y="98"/>
                  <a:pt x="3356" y="105"/>
                </a:cubicBezTo>
                <a:cubicBezTo>
                  <a:pt x="3312" y="118"/>
                  <a:pt x="3268" y="138"/>
                  <a:pt x="3231" y="165"/>
                </a:cubicBezTo>
                <a:cubicBezTo>
                  <a:pt x="3191" y="195"/>
                  <a:pt x="3155" y="228"/>
                  <a:pt x="3125" y="269"/>
                </a:cubicBezTo>
                <a:cubicBezTo>
                  <a:pt x="3101" y="298"/>
                  <a:pt x="3078" y="332"/>
                  <a:pt x="3058" y="369"/>
                </a:cubicBezTo>
                <a:cubicBezTo>
                  <a:pt x="3027" y="419"/>
                  <a:pt x="3007" y="469"/>
                  <a:pt x="2987" y="522"/>
                </a:cubicBezTo>
                <a:cubicBezTo>
                  <a:pt x="2961" y="590"/>
                  <a:pt x="2938" y="653"/>
                  <a:pt x="2921" y="720"/>
                </a:cubicBezTo>
                <a:cubicBezTo>
                  <a:pt x="2907" y="780"/>
                  <a:pt x="2894" y="843"/>
                  <a:pt x="2874" y="900"/>
                </a:cubicBezTo>
                <a:cubicBezTo>
                  <a:pt x="2870" y="911"/>
                  <a:pt x="2867" y="917"/>
                  <a:pt x="2864" y="928"/>
                </a:cubicBezTo>
                <a:cubicBezTo>
                  <a:pt x="2850" y="914"/>
                  <a:pt x="2840" y="900"/>
                  <a:pt x="2827" y="887"/>
                </a:cubicBezTo>
                <a:cubicBezTo>
                  <a:pt x="2800" y="854"/>
                  <a:pt x="2780" y="817"/>
                  <a:pt x="2760" y="777"/>
                </a:cubicBezTo>
                <a:cubicBezTo>
                  <a:pt x="2740" y="730"/>
                  <a:pt x="2730" y="680"/>
                  <a:pt x="2717" y="633"/>
                </a:cubicBezTo>
                <a:cubicBezTo>
                  <a:pt x="2703" y="582"/>
                  <a:pt x="2690" y="533"/>
                  <a:pt x="2677" y="482"/>
                </a:cubicBezTo>
                <a:cubicBezTo>
                  <a:pt x="2666" y="429"/>
                  <a:pt x="2657" y="375"/>
                  <a:pt x="2640" y="329"/>
                </a:cubicBezTo>
                <a:cubicBezTo>
                  <a:pt x="2623" y="289"/>
                  <a:pt x="2606" y="252"/>
                  <a:pt x="2589" y="218"/>
                </a:cubicBezTo>
                <a:lnTo>
                  <a:pt x="2580" y="198"/>
                </a:lnTo>
                <a:cubicBezTo>
                  <a:pt x="2566" y="178"/>
                  <a:pt x="2546" y="148"/>
                  <a:pt x="2526" y="131"/>
                </a:cubicBezTo>
                <a:cubicBezTo>
                  <a:pt x="2493" y="98"/>
                  <a:pt x="2453" y="68"/>
                  <a:pt x="2409" y="48"/>
                </a:cubicBezTo>
                <a:cubicBezTo>
                  <a:pt x="2348" y="17"/>
                  <a:pt x="2285" y="0"/>
                  <a:pt x="22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2" name="Google Shape;7472;p25"/>
          <p:cNvSpPr/>
          <p:nvPr/>
        </p:nvSpPr>
        <p:spPr>
          <a:xfrm>
            <a:off x="1583309" y="459035"/>
            <a:ext cx="106705" cy="83716"/>
          </a:xfrm>
          <a:custGeom>
            <a:avLst/>
            <a:gdLst/>
            <a:ahLst/>
            <a:cxnLst/>
            <a:rect l="l" t="t" r="r" b="b"/>
            <a:pathLst>
              <a:path w="452" h="446" extrusionOk="0">
                <a:moveTo>
                  <a:pt x="218" y="1"/>
                </a:moveTo>
                <a:cubicBezTo>
                  <a:pt x="98" y="1"/>
                  <a:pt x="0" y="118"/>
                  <a:pt x="7" y="235"/>
                </a:cubicBezTo>
                <a:cubicBezTo>
                  <a:pt x="7" y="292"/>
                  <a:pt x="34" y="345"/>
                  <a:pt x="78" y="385"/>
                </a:cubicBezTo>
                <a:cubicBezTo>
                  <a:pt x="121" y="429"/>
                  <a:pt x="178" y="446"/>
                  <a:pt x="238" y="446"/>
                </a:cubicBezTo>
                <a:cubicBezTo>
                  <a:pt x="358" y="446"/>
                  <a:pt x="452" y="329"/>
                  <a:pt x="448" y="212"/>
                </a:cubicBezTo>
                <a:cubicBezTo>
                  <a:pt x="445" y="155"/>
                  <a:pt x="419" y="101"/>
                  <a:pt x="379" y="61"/>
                </a:cubicBezTo>
                <a:cubicBezTo>
                  <a:pt x="335" y="18"/>
                  <a:pt x="278" y="1"/>
                  <a:pt x="2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3" name="Google Shape;7473;p25"/>
          <p:cNvSpPr/>
          <p:nvPr/>
        </p:nvSpPr>
        <p:spPr>
          <a:xfrm>
            <a:off x="7169061" y="4757463"/>
            <a:ext cx="155466" cy="175100"/>
          </a:xfrm>
          <a:custGeom>
            <a:avLst/>
            <a:gdLst/>
            <a:ahLst/>
            <a:cxnLst/>
            <a:rect l="l" t="t" r="r" b="b"/>
            <a:pathLst>
              <a:path w="1014" h="1142" extrusionOk="0">
                <a:moveTo>
                  <a:pt x="555" y="0"/>
                </a:moveTo>
                <a:lnTo>
                  <a:pt x="549" y="3"/>
                </a:lnTo>
                <a:cubicBezTo>
                  <a:pt x="486" y="3"/>
                  <a:pt x="439" y="60"/>
                  <a:pt x="439" y="124"/>
                </a:cubicBezTo>
                <a:cubicBezTo>
                  <a:pt x="442" y="221"/>
                  <a:pt x="446" y="318"/>
                  <a:pt x="446" y="415"/>
                </a:cubicBezTo>
                <a:lnTo>
                  <a:pt x="322" y="415"/>
                </a:lnTo>
                <a:cubicBezTo>
                  <a:pt x="245" y="415"/>
                  <a:pt x="171" y="412"/>
                  <a:pt x="94" y="409"/>
                </a:cubicBezTo>
                <a:cubicBezTo>
                  <a:pt x="92" y="408"/>
                  <a:pt x="89" y="408"/>
                  <a:pt x="87" y="408"/>
                </a:cubicBezTo>
                <a:cubicBezTo>
                  <a:pt x="65" y="408"/>
                  <a:pt x="43" y="423"/>
                  <a:pt x="31" y="438"/>
                </a:cubicBezTo>
                <a:cubicBezTo>
                  <a:pt x="10" y="455"/>
                  <a:pt x="1" y="482"/>
                  <a:pt x="4" y="509"/>
                </a:cubicBezTo>
                <a:cubicBezTo>
                  <a:pt x="4" y="532"/>
                  <a:pt x="14" y="556"/>
                  <a:pt x="34" y="576"/>
                </a:cubicBezTo>
                <a:cubicBezTo>
                  <a:pt x="54" y="593"/>
                  <a:pt x="78" y="599"/>
                  <a:pt x="104" y="599"/>
                </a:cubicBezTo>
                <a:cubicBezTo>
                  <a:pt x="174" y="602"/>
                  <a:pt x="248" y="605"/>
                  <a:pt x="322" y="609"/>
                </a:cubicBezTo>
                <a:lnTo>
                  <a:pt x="452" y="609"/>
                </a:lnTo>
                <a:cubicBezTo>
                  <a:pt x="452" y="693"/>
                  <a:pt x="452" y="776"/>
                  <a:pt x="446" y="863"/>
                </a:cubicBezTo>
                <a:cubicBezTo>
                  <a:pt x="442" y="917"/>
                  <a:pt x="435" y="967"/>
                  <a:pt x="432" y="1024"/>
                </a:cubicBezTo>
                <a:cubicBezTo>
                  <a:pt x="432" y="1054"/>
                  <a:pt x="449" y="1087"/>
                  <a:pt x="472" y="1107"/>
                </a:cubicBezTo>
                <a:cubicBezTo>
                  <a:pt x="493" y="1129"/>
                  <a:pt x="522" y="1141"/>
                  <a:pt x="552" y="1141"/>
                </a:cubicBezTo>
                <a:cubicBezTo>
                  <a:pt x="556" y="1141"/>
                  <a:pt x="559" y="1141"/>
                  <a:pt x="563" y="1141"/>
                </a:cubicBezTo>
                <a:cubicBezTo>
                  <a:pt x="596" y="1141"/>
                  <a:pt x="626" y="1124"/>
                  <a:pt x="646" y="1101"/>
                </a:cubicBezTo>
                <a:cubicBezTo>
                  <a:pt x="653" y="1094"/>
                  <a:pt x="660" y="1084"/>
                  <a:pt x="666" y="1074"/>
                </a:cubicBezTo>
                <a:cubicBezTo>
                  <a:pt x="676" y="1054"/>
                  <a:pt x="683" y="1034"/>
                  <a:pt x="680" y="1011"/>
                </a:cubicBezTo>
                <a:cubicBezTo>
                  <a:pt x="686" y="940"/>
                  <a:pt x="690" y="870"/>
                  <a:pt x="690" y="800"/>
                </a:cubicBezTo>
                <a:cubicBezTo>
                  <a:pt x="693" y="739"/>
                  <a:pt x="690" y="679"/>
                  <a:pt x="686" y="619"/>
                </a:cubicBezTo>
                <a:lnTo>
                  <a:pt x="713" y="619"/>
                </a:lnTo>
                <a:cubicBezTo>
                  <a:pt x="726" y="620"/>
                  <a:pt x="739" y="620"/>
                  <a:pt x="751" y="620"/>
                </a:cubicBezTo>
                <a:cubicBezTo>
                  <a:pt x="806" y="620"/>
                  <a:pt x="859" y="615"/>
                  <a:pt x="910" y="613"/>
                </a:cubicBezTo>
                <a:cubicBezTo>
                  <a:pt x="967" y="613"/>
                  <a:pt x="1014" y="559"/>
                  <a:pt x="1011" y="505"/>
                </a:cubicBezTo>
                <a:cubicBezTo>
                  <a:pt x="1007" y="452"/>
                  <a:pt x="964" y="405"/>
                  <a:pt x="910" y="405"/>
                </a:cubicBezTo>
                <a:lnTo>
                  <a:pt x="901" y="405"/>
                </a:lnTo>
                <a:cubicBezTo>
                  <a:pt x="870" y="405"/>
                  <a:pt x="840" y="412"/>
                  <a:pt x="810" y="412"/>
                </a:cubicBezTo>
                <a:cubicBezTo>
                  <a:pt x="776" y="415"/>
                  <a:pt x="740" y="418"/>
                  <a:pt x="706" y="418"/>
                </a:cubicBezTo>
                <a:lnTo>
                  <a:pt x="680" y="418"/>
                </a:lnTo>
                <a:cubicBezTo>
                  <a:pt x="676" y="318"/>
                  <a:pt x="673" y="215"/>
                  <a:pt x="669" y="114"/>
                </a:cubicBezTo>
                <a:cubicBezTo>
                  <a:pt x="669" y="51"/>
                  <a:pt x="612" y="0"/>
                  <a:pt x="5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voon"/>
              <a:buNone/>
              <a:defRPr sz="3500">
                <a:solidFill>
                  <a:schemeClr val="dk1"/>
                </a:solidFill>
                <a:latin typeface="Kavoon"/>
                <a:ea typeface="Kavoon"/>
                <a:cs typeface="Kavoon"/>
                <a:sym typeface="Kavo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Tammudu 2"/>
              <a:buChar char="●"/>
              <a:defRPr>
                <a:solidFill>
                  <a:schemeClr val="dk2"/>
                </a:solidFill>
                <a:latin typeface="Baloo Tammudu 2"/>
                <a:ea typeface="Baloo Tammudu 2"/>
                <a:cs typeface="Baloo Tammudu 2"/>
                <a:sym typeface="Baloo Tammudu 2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Tammudu 2"/>
              <a:buChar char="○"/>
              <a:defRPr>
                <a:solidFill>
                  <a:schemeClr val="dk2"/>
                </a:solidFill>
                <a:latin typeface="Baloo Tammudu 2"/>
                <a:ea typeface="Baloo Tammudu 2"/>
                <a:cs typeface="Baloo Tammudu 2"/>
                <a:sym typeface="Baloo Tammudu 2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Tammudu 2"/>
              <a:buChar char="■"/>
              <a:defRPr>
                <a:solidFill>
                  <a:schemeClr val="dk2"/>
                </a:solidFill>
                <a:latin typeface="Baloo Tammudu 2"/>
                <a:ea typeface="Baloo Tammudu 2"/>
                <a:cs typeface="Baloo Tammudu 2"/>
                <a:sym typeface="Baloo Tammudu 2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Tammudu 2"/>
              <a:buChar char="●"/>
              <a:defRPr>
                <a:solidFill>
                  <a:schemeClr val="dk2"/>
                </a:solidFill>
                <a:latin typeface="Baloo Tammudu 2"/>
                <a:ea typeface="Baloo Tammudu 2"/>
                <a:cs typeface="Baloo Tammudu 2"/>
                <a:sym typeface="Baloo Tammudu 2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Tammudu 2"/>
              <a:buChar char="○"/>
              <a:defRPr>
                <a:solidFill>
                  <a:schemeClr val="dk2"/>
                </a:solidFill>
                <a:latin typeface="Baloo Tammudu 2"/>
                <a:ea typeface="Baloo Tammudu 2"/>
                <a:cs typeface="Baloo Tammudu 2"/>
                <a:sym typeface="Baloo Tammudu 2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Tammudu 2"/>
              <a:buChar char="■"/>
              <a:defRPr>
                <a:solidFill>
                  <a:schemeClr val="dk2"/>
                </a:solidFill>
                <a:latin typeface="Baloo Tammudu 2"/>
                <a:ea typeface="Baloo Tammudu 2"/>
                <a:cs typeface="Baloo Tammudu 2"/>
                <a:sym typeface="Baloo Tammudu 2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Tammudu 2"/>
              <a:buChar char="●"/>
              <a:defRPr>
                <a:solidFill>
                  <a:schemeClr val="dk2"/>
                </a:solidFill>
                <a:latin typeface="Baloo Tammudu 2"/>
                <a:ea typeface="Baloo Tammudu 2"/>
                <a:cs typeface="Baloo Tammudu 2"/>
                <a:sym typeface="Baloo Tammudu 2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loo Tammudu 2"/>
              <a:buChar char="○"/>
              <a:defRPr>
                <a:solidFill>
                  <a:schemeClr val="dk2"/>
                </a:solidFill>
                <a:latin typeface="Baloo Tammudu 2"/>
                <a:ea typeface="Baloo Tammudu 2"/>
                <a:cs typeface="Baloo Tammudu 2"/>
                <a:sym typeface="Baloo Tammudu 2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Baloo Tammudu 2"/>
              <a:buChar char="■"/>
              <a:defRPr>
                <a:solidFill>
                  <a:schemeClr val="dk2"/>
                </a:solidFill>
                <a:latin typeface="Baloo Tammudu 2"/>
                <a:ea typeface="Baloo Tammudu 2"/>
                <a:cs typeface="Baloo Tammudu 2"/>
                <a:sym typeface="Baloo Tammudu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67" r:id="rId4"/>
    <p:sldLayoutId id="2147483670" r:id="rId5"/>
    <p:sldLayoutId id="2147483671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2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4" name="Google Shape;7484;p29"/>
          <p:cNvSpPr txBox="1">
            <a:spLocks noGrp="1"/>
          </p:cNvSpPr>
          <p:nvPr>
            <p:ph type="ctrTitle"/>
          </p:nvPr>
        </p:nvSpPr>
        <p:spPr>
          <a:xfrm>
            <a:off x="1313850" y="1004638"/>
            <a:ext cx="6516300" cy="25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" dirty="0">
                <a:solidFill>
                  <a:schemeClr val="lt2"/>
                </a:solidFill>
              </a:rPr>
              <a:t>ADVANCED</a:t>
            </a:r>
            <a:r>
              <a:rPr lang="es" dirty="0" smtClean="0">
                <a:solidFill>
                  <a:schemeClr val="dk1"/>
                </a:solidFill>
              </a:rPr>
              <a:t/>
            </a:r>
            <a:br>
              <a:rPr lang="es" dirty="0" smtClean="0">
                <a:solidFill>
                  <a:schemeClr val="dk1"/>
                </a:solidFill>
              </a:rPr>
            </a:br>
            <a:r>
              <a:rPr lang="es" dirty="0" smtClean="0">
                <a:solidFill>
                  <a:schemeClr val="dk1"/>
                </a:solidFill>
              </a:rPr>
              <a:t>Objects</a:t>
            </a:r>
            <a:endParaRPr dirty="0"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stairs</a:t>
            </a:r>
            <a:endParaRPr dirty="0"/>
          </a:p>
        </p:txBody>
      </p:sp>
      <p:pic>
        <p:nvPicPr>
          <p:cNvPr id="6146" name="Picture 2" descr="What Are Floating Stairs &amp; Steps? | Viewrai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038" y="1582037"/>
            <a:ext cx="3123476" cy="2083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946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railing</a:t>
            </a:r>
            <a:endParaRPr dirty="0"/>
          </a:p>
        </p:txBody>
      </p:sp>
      <p:pic>
        <p:nvPicPr>
          <p:cNvPr id="5122" name="Picture 2" descr="Designs for Deck Railing - Viewrai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346" y="811615"/>
            <a:ext cx="3624178" cy="3624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2153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gate</a:t>
            </a:r>
            <a:endParaRPr dirty="0"/>
          </a:p>
        </p:txBody>
      </p:sp>
      <p:pic>
        <p:nvPicPr>
          <p:cNvPr id="4100" name="Picture 4" descr="Custom Driveway Gates Manufacturers - Wrought Iron Gat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7348" y="1494848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564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6" name="Google Shape;7806;p34"/>
          <p:cNvSpPr/>
          <p:nvPr/>
        </p:nvSpPr>
        <p:spPr>
          <a:xfrm>
            <a:off x="1662675" y="890800"/>
            <a:ext cx="1165500" cy="116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7" name="Google Shape;7807;p34"/>
          <p:cNvSpPr txBox="1">
            <a:spLocks noGrp="1"/>
          </p:cNvSpPr>
          <p:nvPr>
            <p:ph type="title"/>
          </p:nvPr>
        </p:nvSpPr>
        <p:spPr>
          <a:xfrm>
            <a:off x="720000" y="2123563"/>
            <a:ext cx="3050700" cy="152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KITCHEN</a:t>
            </a:r>
            <a:br>
              <a:rPr lang="es" dirty="0" smtClean="0"/>
            </a:br>
            <a:r>
              <a:rPr lang="es" dirty="0" smtClean="0"/>
              <a:t>PARTS</a:t>
            </a:r>
            <a:endParaRPr dirty="0"/>
          </a:p>
        </p:txBody>
      </p:sp>
      <p:sp>
        <p:nvSpPr>
          <p:cNvPr id="7808" name="Google Shape;7808;p34"/>
          <p:cNvSpPr txBox="1">
            <a:spLocks noGrp="1"/>
          </p:cNvSpPr>
          <p:nvPr>
            <p:ph type="title" idx="2"/>
          </p:nvPr>
        </p:nvSpPr>
        <p:spPr>
          <a:xfrm>
            <a:off x="1627950" y="1052575"/>
            <a:ext cx="123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1.1</a:t>
            </a:r>
            <a:endParaRPr dirty="0"/>
          </a:p>
        </p:txBody>
      </p:sp>
      <p:grpSp>
        <p:nvGrpSpPr>
          <p:cNvPr id="7810" name="Google Shape;7810;p34"/>
          <p:cNvGrpSpPr/>
          <p:nvPr/>
        </p:nvGrpSpPr>
        <p:grpSpPr>
          <a:xfrm>
            <a:off x="3995911" y="326724"/>
            <a:ext cx="4278761" cy="4436653"/>
            <a:chOff x="3995911" y="326724"/>
            <a:chExt cx="4278761" cy="4436653"/>
          </a:xfrm>
        </p:grpSpPr>
        <p:grpSp>
          <p:nvGrpSpPr>
            <p:cNvPr id="7811" name="Google Shape;7811;p34"/>
            <p:cNvGrpSpPr/>
            <p:nvPr/>
          </p:nvGrpSpPr>
          <p:grpSpPr>
            <a:xfrm>
              <a:off x="5581590" y="326724"/>
              <a:ext cx="1319367" cy="1525781"/>
              <a:chOff x="5531300" y="3305725"/>
              <a:chExt cx="703625" cy="813750"/>
            </a:xfrm>
          </p:grpSpPr>
          <p:sp>
            <p:nvSpPr>
              <p:cNvPr id="7812" name="Google Shape;7812;p34"/>
              <p:cNvSpPr/>
              <p:nvPr/>
            </p:nvSpPr>
            <p:spPr>
              <a:xfrm>
                <a:off x="5531300" y="3305725"/>
                <a:ext cx="703625" cy="813750"/>
              </a:xfrm>
              <a:custGeom>
                <a:avLst/>
                <a:gdLst/>
                <a:ahLst/>
                <a:cxnLst/>
                <a:rect l="l" t="t" r="r" b="b"/>
                <a:pathLst>
                  <a:path w="28145" h="32550" extrusionOk="0">
                    <a:moveTo>
                      <a:pt x="17645" y="0"/>
                    </a:moveTo>
                    <a:cubicBezTo>
                      <a:pt x="17485" y="0"/>
                      <a:pt x="17325" y="23"/>
                      <a:pt x="17165" y="46"/>
                    </a:cubicBezTo>
                    <a:cubicBezTo>
                      <a:pt x="16960" y="69"/>
                      <a:pt x="16777" y="137"/>
                      <a:pt x="16640" y="183"/>
                    </a:cubicBezTo>
                    <a:cubicBezTo>
                      <a:pt x="16298" y="297"/>
                      <a:pt x="15978" y="480"/>
                      <a:pt x="15682" y="708"/>
                    </a:cubicBezTo>
                    <a:cubicBezTo>
                      <a:pt x="15636" y="753"/>
                      <a:pt x="15590" y="799"/>
                      <a:pt x="15545" y="845"/>
                    </a:cubicBezTo>
                    <a:cubicBezTo>
                      <a:pt x="15545" y="845"/>
                      <a:pt x="1507" y="4520"/>
                      <a:pt x="1484" y="4520"/>
                    </a:cubicBezTo>
                    <a:cubicBezTo>
                      <a:pt x="891" y="4679"/>
                      <a:pt x="411" y="5113"/>
                      <a:pt x="183" y="5661"/>
                    </a:cubicBezTo>
                    <a:cubicBezTo>
                      <a:pt x="137" y="5752"/>
                      <a:pt x="92" y="5866"/>
                      <a:pt x="69" y="5958"/>
                    </a:cubicBezTo>
                    <a:cubicBezTo>
                      <a:pt x="69" y="5958"/>
                      <a:pt x="46" y="6026"/>
                      <a:pt x="46" y="6049"/>
                    </a:cubicBezTo>
                    <a:cubicBezTo>
                      <a:pt x="23" y="6163"/>
                      <a:pt x="1" y="6277"/>
                      <a:pt x="1" y="6414"/>
                    </a:cubicBezTo>
                    <a:cubicBezTo>
                      <a:pt x="1" y="6483"/>
                      <a:pt x="1" y="6574"/>
                      <a:pt x="1" y="6642"/>
                    </a:cubicBezTo>
                    <a:cubicBezTo>
                      <a:pt x="1" y="6757"/>
                      <a:pt x="23" y="6893"/>
                      <a:pt x="69" y="7008"/>
                    </a:cubicBezTo>
                    <a:cubicBezTo>
                      <a:pt x="69" y="7030"/>
                      <a:pt x="69" y="7076"/>
                      <a:pt x="69" y="7099"/>
                    </a:cubicBezTo>
                    <a:lnTo>
                      <a:pt x="6529" y="30974"/>
                    </a:lnTo>
                    <a:lnTo>
                      <a:pt x="6529" y="31043"/>
                    </a:lnTo>
                    <a:cubicBezTo>
                      <a:pt x="6574" y="31202"/>
                      <a:pt x="6666" y="31408"/>
                      <a:pt x="6825" y="31636"/>
                    </a:cubicBezTo>
                    <a:cubicBezTo>
                      <a:pt x="6848" y="31705"/>
                      <a:pt x="6894" y="31750"/>
                      <a:pt x="6962" y="31819"/>
                    </a:cubicBezTo>
                    <a:cubicBezTo>
                      <a:pt x="6985" y="31864"/>
                      <a:pt x="7031" y="31910"/>
                      <a:pt x="7076" y="31956"/>
                    </a:cubicBezTo>
                    <a:cubicBezTo>
                      <a:pt x="7122" y="32001"/>
                      <a:pt x="7191" y="32047"/>
                      <a:pt x="7236" y="32093"/>
                    </a:cubicBezTo>
                    <a:cubicBezTo>
                      <a:pt x="7327" y="32161"/>
                      <a:pt x="7419" y="32230"/>
                      <a:pt x="7510" y="32275"/>
                    </a:cubicBezTo>
                    <a:cubicBezTo>
                      <a:pt x="7510" y="32298"/>
                      <a:pt x="7556" y="32298"/>
                      <a:pt x="7556" y="32321"/>
                    </a:cubicBezTo>
                    <a:cubicBezTo>
                      <a:pt x="7647" y="32366"/>
                      <a:pt x="7738" y="32389"/>
                      <a:pt x="7830" y="32435"/>
                    </a:cubicBezTo>
                    <a:cubicBezTo>
                      <a:pt x="7875" y="32435"/>
                      <a:pt x="7921" y="32458"/>
                      <a:pt x="7967" y="32481"/>
                    </a:cubicBezTo>
                    <a:lnTo>
                      <a:pt x="8012" y="32481"/>
                    </a:lnTo>
                    <a:cubicBezTo>
                      <a:pt x="8195" y="32526"/>
                      <a:pt x="8377" y="32549"/>
                      <a:pt x="8537" y="32549"/>
                    </a:cubicBezTo>
                    <a:cubicBezTo>
                      <a:pt x="8697" y="32549"/>
                      <a:pt x="8880" y="32526"/>
                      <a:pt x="9039" y="32503"/>
                    </a:cubicBezTo>
                    <a:lnTo>
                      <a:pt x="23031" y="28829"/>
                    </a:lnTo>
                    <a:cubicBezTo>
                      <a:pt x="23168" y="28874"/>
                      <a:pt x="23305" y="28897"/>
                      <a:pt x="23465" y="28920"/>
                    </a:cubicBezTo>
                    <a:lnTo>
                      <a:pt x="23739" y="28920"/>
                    </a:lnTo>
                    <a:cubicBezTo>
                      <a:pt x="24424" y="28920"/>
                      <a:pt x="25063" y="28714"/>
                      <a:pt x="25611" y="28281"/>
                    </a:cubicBezTo>
                    <a:cubicBezTo>
                      <a:pt x="25702" y="28212"/>
                      <a:pt x="25770" y="28144"/>
                      <a:pt x="25839" y="28075"/>
                    </a:cubicBezTo>
                    <a:cubicBezTo>
                      <a:pt x="26044" y="28007"/>
                      <a:pt x="26204" y="27916"/>
                      <a:pt x="26318" y="27847"/>
                    </a:cubicBezTo>
                    <a:cubicBezTo>
                      <a:pt x="26501" y="27733"/>
                      <a:pt x="26660" y="27619"/>
                      <a:pt x="26843" y="27459"/>
                    </a:cubicBezTo>
                    <a:cubicBezTo>
                      <a:pt x="27140" y="27185"/>
                      <a:pt x="27391" y="26866"/>
                      <a:pt x="27619" y="26500"/>
                    </a:cubicBezTo>
                    <a:cubicBezTo>
                      <a:pt x="27825" y="26158"/>
                      <a:pt x="27962" y="25770"/>
                      <a:pt x="28053" y="25359"/>
                    </a:cubicBezTo>
                    <a:cubicBezTo>
                      <a:pt x="28144" y="24880"/>
                      <a:pt x="28121" y="24400"/>
                      <a:pt x="28007" y="23944"/>
                    </a:cubicBezTo>
                    <a:cubicBezTo>
                      <a:pt x="28007" y="23921"/>
                      <a:pt x="28007" y="23898"/>
                      <a:pt x="28007" y="23875"/>
                    </a:cubicBezTo>
                    <a:lnTo>
                      <a:pt x="22164" y="2214"/>
                    </a:lnTo>
                    <a:cubicBezTo>
                      <a:pt x="22141" y="2191"/>
                      <a:pt x="22141" y="2191"/>
                      <a:pt x="22141" y="2169"/>
                    </a:cubicBezTo>
                    <a:cubicBezTo>
                      <a:pt x="22095" y="1963"/>
                      <a:pt x="22004" y="1758"/>
                      <a:pt x="21913" y="1575"/>
                    </a:cubicBezTo>
                    <a:cubicBezTo>
                      <a:pt x="21776" y="1301"/>
                      <a:pt x="21593" y="1050"/>
                      <a:pt x="21388" y="845"/>
                    </a:cubicBezTo>
                    <a:cubicBezTo>
                      <a:pt x="20977" y="457"/>
                      <a:pt x="20452" y="183"/>
                      <a:pt x="19881" y="69"/>
                    </a:cubicBezTo>
                    <a:cubicBezTo>
                      <a:pt x="19676" y="46"/>
                      <a:pt x="19493" y="23"/>
                      <a:pt x="19288" y="23"/>
                    </a:cubicBezTo>
                    <a:cubicBezTo>
                      <a:pt x="19082" y="23"/>
                      <a:pt x="18877" y="23"/>
                      <a:pt x="18672" y="69"/>
                    </a:cubicBezTo>
                    <a:cubicBezTo>
                      <a:pt x="18558" y="69"/>
                      <a:pt x="18466" y="92"/>
                      <a:pt x="18352" y="114"/>
                    </a:cubicBezTo>
                    <a:cubicBezTo>
                      <a:pt x="18169" y="46"/>
                      <a:pt x="17964" y="23"/>
                      <a:pt x="177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34"/>
              <p:cNvSpPr/>
              <p:nvPr/>
            </p:nvSpPr>
            <p:spPr>
              <a:xfrm>
                <a:off x="5903925" y="3865500"/>
                <a:ext cx="513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211" extrusionOk="0">
                    <a:moveTo>
                      <a:pt x="1302" y="1"/>
                    </a:moveTo>
                    <a:cubicBezTo>
                      <a:pt x="1210" y="24"/>
                      <a:pt x="1119" y="46"/>
                      <a:pt x="1028" y="69"/>
                    </a:cubicBezTo>
                    <a:cubicBezTo>
                      <a:pt x="913" y="92"/>
                      <a:pt x="799" y="115"/>
                      <a:pt x="708" y="161"/>
                    </a:cubicBezTo>
                    <a:cubicBezTo>
                      <a:pt x="640" y="183"/>
                      <a:pt x="548" y="229"/>
                      <a:pt x="457" y="298"/>
                    </a:cubicBezTo>
                    <a:cubicBezTo>
                      <a:pt x="388" y="343"/>
                      <a:pt x="297" y="412"/>
                      <a:pt x="229" y="480"/>
                    </a:cubicBezTo>
                    <a:cubicBezTo>
                      <a:pt x="137" y="571"/>
                      <a:pt x="92" y="663"/>
                      <a:pt x="46" y="754"/>
                    </a:cubicBezTo>
                    <a:cubicBezTo>
                      <a:pt x="46" y="777"/>
                      <a:pt x="46" y="823"/>
                      <a:pt x="46" y="845"/>
                    </a:cubicBezTo>
                    <a:cubicBezTo>
                      <a:pt x="23" y="868"/>
                      <a:pt x="23" y="868"/>
                      <a:pt x="23" y="891"/>
                    </a:cubicBezTo>
                    <a:cubicBezTo>
                      <a:pt x="23" y="914"/>
                      <a:pt x="0" y="937"/>
                      <a:pt x="0" y="982"/>
                    </a:cubicBezTo>
                    <a:cubicBezTo>
                      <a:pt x="0" y="1005"/>
                      <a:pt x="23" y="1028"/>
                      <a:pt x="46" y="1051"/>
                    </a:cubicBezTo>
                    <a:cubicBezTo>
                      <a:pt x="92" y="1096"/>
                      <a:pt x="137" y="1142"/>
                      <a:pt x="229" y="1165"/>
                    </a:cubicBezTo>
                    <a:cubicBezTo>
                      <a:pt x="274" y="1188"/>
                      <a:pt x="320" y="1188"/>
                      <a:pt x="366" y="1188"/>
                    </a:cubicBezTo>
                    <a:cubicBezTo>
                      <a:pt x="434" y="1211"/>
                      <a:pt x="548" y="1211"/>
                      <a:pt x="640" y="1211"/>
                    </a:cubicBezTo>
                    <a:lnTo>
                      <a:pt x="685" y="1211"/>
                    </a:lnTo>
                    <a:cubicBezTo>
                      <a:pt x="891" y="1211"/>
                      <a:pt x="1073" y="1165"/>
                      <a:pt x="1233" y="1074"/>
                    </a:cubicBezTo>
                    <a:cubicBezTo>
                      <a:pt x="1302" y="1051"/>
                      <a:pt x="1370" y="1005"/>
                      <a:pt x="1461" y="959"/>
                    </a:cubicBezTo>
                    <a:cubicBezTo>
                      <a:pt x="1530" y="914"/>
                      <a:pt x="1598" y="868"/>
                      <a:pt x="1667" y="800"/>
                    </a:cubicBezTo>
                    <a:cubicBezTo>
                      <a:pt x="1735" y="754"/>
                      <a:pt x="1804" y="708"/>
                      <a:pt x="1872" y="640"/>
                    </a:cubicBezTo>
                    <a:cubicBezTo>
                      <a:pt x="1895" y="617"/>
                      <a:pt x="1918" y="594"/>
                      <a:pt x="1941" y="571"/>
                    </a:cubicBezTo>
                    <a:cubicBezTo>
                      <a:pt x="1986" y="526"/>
                      <a:pt x="2009" y="480"/>
                      <a:pt x="2032" y="412"/>
                    </a:cubicBezTo>
                    <a:cubicBezTo>
                      <a:pt x="2055" y="298"/>
                      <a:pt x="2009" y="183"/>
                      <a:pt x="1918" y="138"/>
                    </a:cubicBezTo>
                    <a:cubicBezTo>
                      <a:pt x="1872" y="92"/>
                      <a:pt x="1804" y="69"/>
                      <a:pt x="1735" y="69"/>
                    </a:cubicBezTo>
                    <a:lnTo>
                      <a:pt x="1712" y="46"/>
                    </a:lnTo>
                    <a:cubicBezTo>
                      <a:pt x="1690" y="46"/>
                      <a:pt x="1690" y="46"/>
                      <a:pt x="1644" y="24"/>
                    </a:cubicBezTo>
                    <a:lnTo>
                      <a:pt x="1598" y="24"/>
                    </a:lnTo>
                    <a:cubicBezTo>
                      <a:pt x="1553" y="1"/>
                      <a:pt x="1507" y="1"/>
                      <a:pt x="1461" y="1"/>
                    </a:cubicBezTo>
                    <a:close/>
                  </a:path>
                </a:pathLst>
              </a:custGeom>
              <a:solidFill>
                <a:srgbClr val="FA9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34"/>
              <p:cNvSpPr/>
              <p:nvPr/>
            </p:nvSpPr>
            <p:spPr>
              <a:xfrm>
                <a:off x="5580375" y="3356500"/>
                <a:ext cx="603750" cy="712175"/>
              </a:xfrm>
              <a:custGeom>
                <a:avLst/>
                <a:gdLst/>
                <a:ahLst/>
                <a:cxnLst/>
                <a:rect l="l" t="t" r="r" b="b"/>
                <a:pathLst>
                  <a:path w="24150" h="28487" extrusionOk="0">
                    <a:moveTo>
                      <a:pt x="14403" y="20361"/>
                    </a:moveTo>
                    <a:cubicBezTo>
                      <a:pt x="14449" y="20361"/>
                      <a:pt x="14495" y="20361"/>
                      <a:pt x="14540" y="20384"/>
                    </a:cubicBezTo>
                    <a:lnTo>
                      <a:pt x="14586" y="20384"/>
                    </a:lnTo>
                    <a:cubicBezTo>
                      <a:pt x="14632" y="20406"/>
                      <a:pt x="14632" y="20406"/>
                      <a:pt x="14654" y="20406"/>
                    </a:cubicBezTo>
                    <a:lnTo>
                      <a:pt x="14677" y="20429"/>
                    </a:lnTo>
                    <a:cubicBezTo>
                      <a:pt x="14746" y="20429"/>
                      <a:pt x="14814" y="20452"/>
                      <a:pt x="14860" y="20498"/>
                    </a:cubicBezTo>
                    <a:cubicBezTo>
                      <a:pt x="14951" y="20543"/>
                      <a:pt x="14997" y="20658"/>
                      <a:pt x="14974" y="20772"/>
                    </a:cubicBezTo>
                    <a:cubicBezTo>
                      <a:pt x="14951" y="20840"/>
                      <a:pt x="14928" y="20886"/>
                      <a:pt x="14883" y="20931"/>
                    </a:cubicBezTo>
                    <a:cubicBezTo>
                      <a:pt x="14860" y="20954"/>
                      <a:pt x="14837" y="20977"/>
                      <a:pt x="14814" y="21000"/>
                    </a:cubicBezTo>
                    <a:cubicBezTo>
                      <a:pt x="14746" y="21068"/>
                      <a:pt x="14677" y="21114"/>
                      <a:pt x="14609" y="21160"/>
                    </a:cubicBezTo>
                    <a:cubicBezTo>
                      <a:pt x="14540" y="21228"/>
                      <a:pt x="14472" y="21274"/>
                      <a:pt x="14403" y="21319"/>
                    </a:cubicBezTo>
                    <a:cubicBezTo>
                      <a:pt x="14312" y="21365"/>
                      <a:pt x="14244" y="21411"/>
                      <a:pt x="14175" y="21434"/>
                    </a:cubicBezTo>
                    <a:cubicBezTo>
                      <a:pt x="14015" y="21525"/>
                      <a:pt x="13833" y="21571"/>
                      <a:pt x="13627" y="21571"/>
                    </a:cubicBezTo>
                    <a:lnTo>
                      <a:pt x="13582" y="21571"/>
                    </a:lnTo>
                    <a:cubicBezTo>
                      <a:pt x="13490" y="21571"/>
                      <a:pt x="13376" y="21571"/>
                      <a:pt x="13308" y="21548"/>
                    </a:cubicBezTo>
                    <a:cubicBezTo>
                      <a:pt x="13262" y="21548"/>
                      <a:pt x="13216" y="21548"/>
                      <a:pt x="13171" y="21525"/>
                    </a:cubicBezTo>
                    <a:cubicBezTo>
                      <a:pt x="13102" y="21502"/>
                      <a:pt x="13034" y="21456"/>
                      <a:pt x="12988" y="21411"/>
                    </a:cubicBezTo>
                    <a:cubicBezTo>
                      <a:pt x="12965" y="21388"/>
                      <a:pt x="12942" y="21365"/>
                      <a:pt x="12942" y="21342"/>
                    </a:cubicBezTo>
                    <a:cubicBezTo>
                      <a:pt x="12942" y="21297"/>
                      <a:pt x="12965" y="21274"/>
                      <a:pt x="12965" y="21251"/>
                    </a:cubicBezTo>
                    <a:cubicBezTo>
                      <a:pt x="12965" y="21228"/>
                      <a:pt x="12965" y="21228"/>
                      <a:pt x="12988" y="21205"/>
                    </a:cubicBezTo>
                    <a:cubicBezTo>
                      <a:pt x="12988" y="21183"/>
                      <a:pt x="12988" y="21137"/>
                      <a:pt x="12988" y="21114"/>
                    </a:cubicBezTo>
                    <a:cubicBezTo>
                      <a:pt x="13034" y="21023"/>
                      <a:pt x="13079" y="20931"/>
                      <a:pt x="13171" y="20840"/>
                    </a:cubicBezTo>
                    <a:cubicBezTo>
                      <a:pt x="13239" y="20772"/>
                      <a:pt x="13330" y="20703"/>
                      <a:pt x="13399" y="20658"/>
                    </a:cubicBezTo>
                    <a:cubicBezTo>
                      <a:pt x="13490" y="20589"/>
                      <a:pt x="13582" y="20543"/>
                      <a:pt x="13650" y="20521"/>
                    </a:cubicBezTo>
                    <a:cubicBezTo>
                      <a:pt x="13741" y="20475"/>
                      <a:pt x="13855" y="20452"/>
                      <a:pt x="13970" y="20429"/>
                    </a:cubicBezTo>
                    <a:cubicBezTo>
                      <a:pt x="14061" y="20406"/>
                      <a:pt x="14152" y="20384"/>
                      <a:pt x="14244" y="20361"/>
                    </a:cubicBezTo>
                    <a:close/>
                    <a:moveTo>
                      <a:pt x="17028" y="1"/>
                    </a:moveTo>
                    <a:cubicBezTo>
                      <a:pt x="16868" y="24"/>
                      <a:pt x="16731" y="46"/>
                      <a:pt x="16572" y="92"/>
                    </a:cubicBezTo>
                    <a:lnTo>
                      <a:pt x="16526" y="115"/>
                    </a:lnTo>
                    <a:cubicBezTo>
                      <a:pt x="16389" y="138"/>
                      <a:pt x="16252" y="183"/>
                      <a:pt x="16115" y="229"/>
                    </a:cubicBezTo>
                    <a:lnTo>
                      <a:pt x="16024" y="252"/>
                    </a:lnTo>
                    <a:cubicBezTo>
                      <a:pt x="15818" y="297"/>
                      <a:pt x="15659" y="343"/>
                      <a:pt x="15499" y="389"/>
                    </a:cubicBezTo>
                    <a:cubicBezTo>
                      <a:pt x="15385" y="412"/>
                      <a:pt x="15293" y="434"/>
                      <a:pt x="15202" y="434"/>
                    </a:cubicBezTo>
                    <a:cubicBezTo>
                      <a:pt x="15111" y="457"/>
                      <a:pt x="15042" y="480"/>
                      <a:pt x="14974" y="480"/>
                    </a:cubicBezTo>
                    <a:cubicBezTo>
                      <a:pt x="14791" y="526"/>
                      <a:pt x="14609" y="571"/>
                      <a:pt x="14449" y="617"/>
                    </a:cubicBezTo>
                    <a:cubicBezTo>
                      <a:pt x="14289" y="663"/>
                      <a:pt x="14107" y="708"/>
                      <a:pt x="13924" y="754"/>
                    </a:cubicBezTo>
                    <a:lnTo>
                      <a:pt x="13764" y="800"/>
                    </a:lnTo>
                    <a:cubicBezTo>
                      <a:pt x="13627" y="822"/>
                      <a:pt x="13513" y="845"/>
                      <a:pt x="13399" y="868"/>
                    </a:cubicBezTo>
                    <a:cubicBezTo>
                      <a:pt x="13330" y="891"/>
                      <a:pt x="13262" y="914"/>
                      <a:pt x="13194" y="937"/>
                    </a:cubicBezTo>
                    <a:lnTo>
                      <a:pt x="13148" y="937"/>
                    </a:lnTo>
                    <a:cubicBezTo>
                      <a:pt x="13079" y="959"/>
                      <a:pt x="13034" y="982"/>
                      <a:pt x="12965" y="982"/>
                    </a:cubicBezTo>
                    <a:lnTo>
                      <a:pt x="12942" y="1005"/>
                    </a:lnTo>
                    <a:lnTo>
                      <a:pt x="12874" y="1005"/>
                    </a:lnTo>
                    <a:cubicBezTo>
                      <a:pt x="12691" y="1051"/>
                      <a:pt x="12509" y="1119"/>
                      <a:pt x="12326" y="1165"/>
                    </a:cubicBezTo>
                    <a:cubicBezTo>
                      <a:pt x="12258" y="1188"/>
                      <a:pt x="12189" y="1210"/>
                      <a:pt x="12121" y="1233"/>
                    </a:cubicBezTo>
                    <a:lnTo>
                      <a:pt x="12052" y="1233"/>
                    </a:lnTo>
                    <a:lnTo>
                      <a:pt x="11984" y="1256"/>
                    </a:lnTo>
                    <a:cubicBezTo>
                      <a:pt x="11938" y="1279"/>
                      <a:pt x="11870" y="1302"/>
                      <a:pt x="11824" y="1302"/>
                    </a:cubicBezTo>
                    <a:cubicBezTo>
                      <a:pt x="11733" y="1325"/>
                      <a:pt x="11641" y="1347"/>
                      <a:pt x="11550" y="1370"/>
                    </a:cubicBezTo>
                    <a:cubicBezTo>
                      <a:pt x="11482" y="1393"/>
                      <a:pt x="11390" y="1416"/>
                      <a:pt x="11299" y="1439"/>
                    </a:cubicBezTo>
                    <a:cubicBezTo>
                      <a:pt x="11208" y="1462"/>
                      <a:pt x="11094" y="1507"/>
                      <a:pt x="10979" y="1530"/>
                    </a:cubicBezTo>
                    <a:lnTo>
                      <a:pt x="10774" y="1576"/>
                    </a:lnTo>
                    <a:lnTo>
                      <a:pt x="10683" y="1598"/>
                    </a:lnTo>
                    <a:lnTo>
                      <a:pt x="10591" y="1621"/>
                    </a:lnTo>
                    <a:lnTo>
                      <a:pt x="10500" y="1644"/>
                    </a:lnTo>
                    <a:cubicBezTo>
                      <a:pt x="10455" y="1667"/>
                      <a:pt x="10409" y="1667"/>
                      <a:pt x="10363" y="1690"/>
                    </a:cubicBezTo>
                    <a:lnTo>
                      <a:pt x="10340" y="1690"/>
                    </a:lnTo>
                    <a:lnTo>
                      <a:pt x="10249" y="1713"/>
                    </a:lnTo>
                    <a:cubicBezTo>
                      <a:pt x="10044" y="1781"/>
                      <a:pt x="9861" y="1827"/>
                      <a:pt x="9678" y="1872"/>
                    </a:cubicBezTo>
                    <a:cubicBezTo>
                      <a:pt x="9564" y="1895"/>
                      <a:pt x="9427" y="1918"/>
                      <a:pt x="9313" y="1964"/>
                    </a:cubicBezTo>
                    <a:lnTo>
                      <a:pt x="9131" y="2009"/>
                    </a:lnTo>
                    <a:cubicBezTo>
                      <a:pt x="8948" y="2055"/>
                      <a:pt x="8743" y="2101"/>
                      <a:pt x="8560" y="2146"/>
                    </a:cubicBezTo>
                    <a:cubicBezTo>
                      <a:pt x="8514" y="2169"/>
                      <a:pt x="8469" y="2169"/>
                      <a:pt x="8423" y="2192"/>
                    </a:cubicBezTo>
                    <a:lnTo>
                      <a:pt x="8355" y="2215"/>
                    </a:lnTo>
                    <a:cubicBezTo>
                      <a:pt x="8218" y="2238"/>
                      <a:pt x="8104" y="2260"/>
                      <a:pt x="8012" y="2283"/>
                    </a:cubicBezTo>
                    <a:lnTo>
                      <a:pt x="7875" y="2329"/>
                    </a:lnTo>
                    <a:cubicBezTo>
                      <a:pt x="7715" y="2375"/>
                      <a:pt x="7579" y="2397"/>
                      <a:pt x="7442" y="2443"/>
                    </a:cubicBezTo>
                    <a:lnTo>
                      <a:pt x="7099" y="2534"/>
                    </a:lnTo>
                    <a:lnTo>
                      <a:pt x="6917" y="2580"/>
                    </a:lnTo>
                    <a:cubicBezTo>
                      <a:pt x="6780" y="2626"/>
                      <a:pt x="6620" y="2671"/>
                      <a:pt x="6483" y="2694"/>
                    </a:cubicBezTo>
                    <a:lnTo>
                      <a:pt x="6369" y="2740"/>
                    </a:lnTo>
                    <a:cubicBezTo>
                      <a:pt x="6255" y="2763"/>
                      <a:pt x="6118" y="2808"/>
                      <a:pt x="6004" y="2831"/>
                    </a:cubicBezTo>
                    <a:cubicBezTo>
                      <a:pt x="5912" y="2854"/>
                      <a:pt x="5821" y="2900"/>
                      <a:pt x="5730" y="2922"/>
                    </a:cubicBezTo>
                    <a:lnTo>
                      <a:pt x="5661" y="2945"/>
                    </a:lnTo>
                    <a:lnTo>
                      <a:pt x="5524" y="2991"/>
                    </a:lnTo>
                    <a:lnTo>
                      <a:pt x="5501" y="2991"/>
                    </a:lnTo>
                    <a:cubicBezTo>
                      <a:pt x="5433" y="3014"/>
                      <a:pt x="5342" y="3036"/>
                      <a:pt x="5273" y="3059"/>
                    </a:cubicBezTo>
                    <a:lnTo>
                      <a:pt x="5228" y="3059"/>
                    </a:lnTo>
                    <a:cubicBezTo>
                      <a:pt x="5136" y="3105"/>
                      <a:pt x="5022" y="3128"/>
                      <a:pt x="4931" y="3151"/>
                    </a:cubicBezTo>
                    <a:lnTo>
                      <a:pt x="4680" y="3242"/>
                    </a:lnTo>
                    <a:cubicBezTo>
                      <a:pt x="4566" y="3265"/>
                      <a:pt x="4451" y="3310"/>
                      <a:pt x="4315" y="3333"/>
                    </a:cubicBezTo>
                    <a:lnTo>
                      <a:pt x="4109" y="3402"/>
                    </a:lnTo>
                    <a:cubicBezTo>
                      <a:pt x="3995" y="3447"/>
                      <a:pt x="3904" y="3470"/>
                      <a:pt x="3790" y="3493"/>
                    </a:cubicBezTo>
                    <a:lnTo>
                      <a:pt x="3675" y="3539"/>
                    </a:lnTo>
                    <a:lnTo>
                      <a:pt x="3516" y="3584"/>
                    </a:lnTo>
                    <a:cubicBezTo>
                      <a:pt x="3470" y="3607"/>
                      <a:pt x="3424" y="3607"/>
                      <a:pt x="3379" y="3630"/>
                    </a:cubicBezTo>
                    <a:cubicBezTo>
                      <a:pt x="3333" y="3630"/>
                      <a:pt x="3287" y="3653"/>
                      <a:pt x="3242" y="3653"/>
                    </a:cubicBezTo>
                    <a:cubicBezTo>
                      <a:pt x="3105" y="3698"/>
                      <a:pt x="2991" y="3721"/>
                      <a:pt x="2854" y="3767"/>
                    </a:cubicBezTo>
                    <a:lnTo>
                      <a:pt x="2694" y="3813"/>
                    </a:lnTo>
                    <a:lnTo>
                      <a:pt x="2603" y="3835"/>
                    </a:lnTo>
                    <a:lnTo>
                      <a:pt x="2557" y="3858"/>
                    </a:lnTo>
                    <a:cubicBezTo>
                      <a:pt x="2420" y="3881"/>
                      <a:pt x="2283" y="3927"/>
                      <a:pt x="2146" y="3949"/>
                    </a:cubicBezTo>
                    <a:cubicBezTo>
                      <a:pt x="1963" y="3995"/>
                      <a:pt x="1781" y="4041"/>
                      <a:pt x="1598" y="4086"/>
                    </a:cubicBezTo>
                    <a:lnTo>
                      <a:pt x="1530" y="4109"/>
                    </a:lnTo>
                    <a:lnTo>
                      <a:pt x="1461" y="4132"/>
                    </a:lnTo>
                    <a:cubicBezTo>
                      <a:pt x="1439" y="4086"/>
                      <a:pt x="1393" y="4086"/>
                      <a:pt x="1347" y="4086"/>
                    </a:cubicBezTo>
                    <a:lnTo>
                      <a:pt x="1256" y="4086"/>
                    </a:lnTo>
                    <a:cubicBezTo>
                      <a:pt x="1233" y="4109"/>
                      <a:pt x="1187" y="4109"/>
                      <a:pt x="1142" y="4132"/>
                    </a:cubicBezTo>
                    <a:cubicBezTo>
                      <a:pt x="1096" y="4132"/>
                      <a:pt x="1073" y="4132"/>
                      <a:pt x="1028" y="4155"/>
                    </a:cubicBezTo>
                    <a:lnTo>
                      <a:pt x="1005" y="4155"/>
                    </a:lnTo>
                    <a:cubicBezTo>
                      <a:pt x="982" y="4155"/>
                      <a:pt x="959" y="4155"/>
                      <a:pt x="914" y="4178"/>
                    </a:cubicBezTo>
                    <a:lnTo>
                      <a:pt x="868" y="4178"/>
                    </a:lnTo>
                    <a:lnTo>
                      <a:pt x="822" y="4201"/>
                    </a:lnTo>
                    <a:cubicBezTo>
                      <a:pt x="777" y="4201"/>
                      <a:pt x="731" y="4223"/>
                      <a:pt x="685" y="4223"/>
                    </a:cubicBezTo>
                    <a:lnTo>
                      <a:pt x="617" y="4223"/>
                    </a:lnTo>
                    <a:lnTo>
                      <a:pt x="594" y="4246"/>
                    </a:lnTo>
                    <a:lnTo>
                      <a:pt x="503" y="4246"/>
                    </a:lnTo>
                    <a:cubicBezTo>
                      <a:pt x="389" y="4269"/>
                      <a:pt x="274" y="4292"/>
                      <a:pt x="183" y="4337"/>
                    </a:cubicBezTo>
                    <a:cubicBezTo>
                      <a:pt x="137" y="4360"/>
                      <a:pt x="92" y="4406"/>
                      <a:pt x="69" y="4429"/>
                    </a:cubicBezTo>
                    <a:cubicBezTo>
                      <a:pt x="23" y="4497"/>
                      <a:pt x="1" y="4566"/>
                      <a:pt x="23" y="4657"/>
                    </a:cubicBezTo>
                    <a:cubicBezTo>
                      <a:pt x="46" y="4703"/>
                      <a:pt x="46" y="4748"/>
                      <a:pt x="69" y="4794"/>
                    </a:cubicBezTo>
                    <a:cubicBezTo>
                      <a:pt x="69" y="4817"/>
                      <a:pt x="92" y="4862"/>
                      <a:pt x="92" y="4885"/>
                    </a:cubicBezTo>
                    <a:cubicBezTo>
                      <a:pt x="115" y="4931"/>
                      <a:pt x="115" y="4999"/>
                      <a:pt x="137" y="5045"/>
                    </a:cubicBezTo>
                    <a:lnTo>
                      <a:pt x="160" y="5136"/>
                    </a:lnTo>
                    <a:cubicBezTo>
                      <a:pt x="160" y="5205"/>
                      <a:pt x="183" y="5251"/>
                      <a:pt x="206" y="5296"/>
                    </a:cubicBezTo>
                    <a:lnTo>
                      <a:pt x="229" y="5410"/>
                    </a:lnTo>
                    <a:lnTo>
                      <a:pt x="229" y="5433"/>
                    </a:lnTo>
                    <a:lnTo>
                      <a:pt x="252" y="5524"/>
                    </a:lnTo>
                    <a:lnTo>
                      <a:pt x="274" y="5639"/>
                    </a:lnTo>
                    <a:lnTo>
                      <a:pt x="343" y="5867"/>
                    </a:lnTo>
                    <a:lnTo>
                      <a:pt x="343" y="5912"/>
                    </a:lnTo>
                    <a:cubicBezTo>
                      <a:pt x="366" y="6004"/>
                      <a:pt x="411" y="6118"/>
                      <a:pt x="434" y="6209"/>
                    </a:cubicBezTo>
                    <a:lnTo>
                      <a:pt x="457" y="6255"/>
                    </a:lnTo>
                    <a:cubicBezTo>
                      <a:pt x="480" y="6323"/>
                      <a:pt x="480" y="6369"/>
                      <a:pt x="503" y="6437"/>
                    </a:cubicBezTo>
                    <a:cubicBezTo>
                      <a:pt x="548" y="6574"/>
                      <a:pt x="571" y="6711"/>
                      <a:pt x="617" y="6871"/>
                    </a:cubicBezTo>
                    <a:lnTo>
                      <a:pt x="617" y="6940"/>
                    </a:lnTo>
                    <a:cubicBezTo>
                      <a:pt x="662" y="7122"/>
                      <a:pt x="708" y="7282"/>
                      <a:pt x="754" y="7465"/>
                    </a:cubicBezTo>
                    <a:cubicBezTo>
                      <a:pt x="799" y="7602"/>
                      <a:pt x="845" y="7738"/>
                      <a:pt x="891" y="7875"/>
                    </a:cubicBezTo>
                    <a:lnTo>
                      <a:pt x="914" y="8012"/>
                    </a:lnTo>
                    <a:cubicBezTo>
                      <a:pt x="936" y="8081"/>
                      <a:pt x="959" y="8149"/>
                      <a:pt x="982" y="8218"/>
                    </a:cubicBezTo>
                    <a:cubicBezTo>
                      <a:pt x="1005" y="8355"/>
                      <a:pt x="1050" y="8469"/>
                      <a:pt x="1073" y="8583"/>
                    </a:cubicBezTo>
                    <a:lnTo>
                      <a:pt x="1119" y="8674"/>
                    </a:lnTo>
                    <a:cubicBezTo>
                      <a:pt x="1142" y="8743"/>
                      <a:pt x="1142" y="8811"/>
                      <a:pt x="1165" y="8880"/>
                    </a:cubicBezTo>
                    <a:lnTo>
                      <a:pt x="1210" y="9017"/>
                    </a:lnTo>
                    <a:lnTo>
                      <a:pt x="1233" y="9154"/>
                    </a:lnTo>
                    <a:cubicBezTo>
                      <a:pt x="1256" y="9222"/>
                      <a:pt x="1279" y="9268"/>
                      <a:pt x="1279" y="9336"/>
                    </a:cubicBezTo>
                    <a:lnTo>
                      <a:pt x="1302" y="9382"/>
                    </a:lnTo>
                    <a:cubicBezTo>
                      <a:pt x="1324" y="9496"/>
                      <a:pt x="1370" y="9610"/>
                      <a:pt x="1393" y="9724"/>
                    </a:cubicBezTo>
                    <a:cubicBezTo>
                      <a:pt x="1439" y="9930"/>
                      <a:pt x="1507" y="10112"/>
                      <a:pt x="1553" y="10318"/>
                    </a:cubicBezTo>
                    <a:cubicBezTo>
                      <a:pt x="1575" y="10409"/>
                      <a:pt x="1621" y="10523"/>
                      <a:pt x="1644" y="10637"/>
                    </a:cubicBezTo>
                    <a:lnTo>
                      <a:pt x="1644" y="10660"/>
                    </a:lnTo>
                    <a:cubicBezTo>
                      <a:pt x="1667" y="10729"/>
                      <a:pt x="1690" y="10797"/>
                      <a:pt x="1712" y="10888"/>
                    </a:cubicBezTo>
                    <a:cubicBezTo>
                      <a:pt x="1735" y="10980"/>
                      <a:pt x="1758" y="11094"/>
                      <a:pt x="1804" y="11208"/>
                    </a:cubicBezTo>
                    <a:lnTo>
                      <a:pt x="1872" y="11459"/>
                    </a:lnTo>
                    <a:cubicBezTo>
                      <a:pt x="1918" y="11642"/>
                      <a:pt x="1963" y="11847"/>
                      <a:pt x="2009" y="12052"/>
                    </a:cubicBezTo>
                    <a:lnTo>
                      <a:pt x="2055" y="12235"/>
                    </a:lnTo>
                    <a:lnTo>
                      <a:pt x="2100" y="12349"/>
                    </a:lnTo>
                    <a:cubicBezTo>
                      <a:pt x="2123" y="12440"/>
                      <a:pt x="2123" y="12532"/>
                      <a:pt x="2146" y="12623"/>
                    </a:cubicBezTo>
                    <a:cubicBezTo>
                      <a:pt x="2215" y="12806"/>
                      <a:pt x="2260" y="13011"/>
                      <a:pt x="2329" y="13217"/>
                    </a:cubicBezTo>
                    <a:cubicBezTo>
                      <a:pt x="2397" y="13399"/>
                      <a:pt x="2443" y="13605"/>
                      <a:pt x="2488" y="13787"/>
                    </a:cubicBezTo>
                    <a:cubicBezTo>
                      <a:pt x="2511" y="13924"/>
                      <a:pt x="2557" y="14038"/>
                      <a:pt x="2580" y="14175"/>
                    </a:cubicBezTo>
                    <a:lnTo>
                      <a:pt x="2648" y="14381"/>
                    </a:lnTo>
                    <a:cubicBezTo>
                      <a:pt x="2717" y="14586"/>
                      <a:pt x="2762" y="14791"/>
                      <a:pt x="2808" y="14997"/>
                    </a:cubicBezTo>
                    <a:lnTo>
                      <a:pt x="2831" y="15088"/>
                    </a:lnTo>
                    <a:lnTo>
                      <a:pt x="2899" y="15248"/>
                    </a:lnTo>
                    <a:cubicBezTo>
                      <a:pt x="2899" y="15316"/>
                      <a:pt x="2922" y="15362"/>
                      <a:pt x="2922" y="15408"/>
                    </a:cubicBezTo>
                    <a:cubicBezTo>
                      <a:pt x="2945" y="15453"/>
                      <a:pt x="2945" y="15499"/>
                      <a:pt x="2968" y="15545"/>
                    </a:cubicBezTo>
                    <a:cubicBezTo>
                      <a:pt x="3013" y="15750"/>
                      <a:pt x="3082" y="15956"/>
                      <a:pt x="3150" y="16161"/>
                    </a:cubicBezTo>
                    <a:lnTo>
                      <a:pt x="3150" y="16229"/>
                    </a:lnTo>
                    <a:cubicBezTo>
                      <a:pt x="3219" y="16389"/>
                      <a:pt x="3265" y="16549"/>
                      <a:pt x="3310" y="16709"/>
                    </a:cubicBezTo>
                    <a:lnTo>
                      <a:pt x="3333" y="16823"/>
                    </a:lnTo>
                    <a:cubicBezTo>
                      <a:pt x="3333" y="16891"/>
                      <a:pt x="3356" y="16960"/>
                      <a:pt x="3379" y="17006"/>
                    </a:cubicBezTo>
                    <a:lnTo>
                      <a:pt x="3424" y="17142"/>
                    </a:lnTo>
                    <a:cubicBezTo>
                      <a:pt x="3424" y="17211"/>
                      <a:pt x="3447" y="17257"/>
                      <a:pt x="3470" y="17302"/>
                    </a:cubicBezTo>
                    <a:lnTo>
                      <a:pt x="3516" y="17462"/>
                    </a:lnTo>
                    <a:cubicBezTo>
                      <a:pt x="3561" y="17599"/>
                      <a:pt x="3584" y="17736"/>
                      <a:pt x="3630" y="17896"/>
                    </a:cubicBezTo>
                    <a:cubicBezTo>
                      <a:pt x="3653" y="17964"/>
                      <a:pt x="3675" y="18055"/>
                      <a:pt x="3698" y="18147"/>
                    </a:cubicBezTo>
                    <a:cubicBezTo>
                      <a:pt x="3721" y="18261"/>
                      <a:pt x="3744" y="18375"/>
                      <a:pt x="3790" y="18489"/>
                    </a:cubicBezTo>
                    <a:cubicBezTo>
                      <a:pt x="3881" y="18832"/>
                      <a:pt x="3972" y="19220"/>
                      <a:pt x="4041" y="19516"/>
                    </a:cubicBezTo>
                    <a:lnTo>
                      <a:pt x="4086" y="19676"/>
                    </a:lnTo>
                    <a:cubicBezTo>
                      <a:pt x="4155" y="20018"/>
                      <a:pt x="4269" y="20406"/>
                      <a:pt x="4383" y="20840"/>
                    </a:cubicBezTo>
                    <a:cubicBezTo>
                      <a:pt x="4429" y="20954"/>
                      <a:pt x="4474" y="21091"/>
                      <a:pt x="4497" y="21228"/>
                    </a:cubicBezTo>
                    <a:lnTo>
                      <a:pt x="4520" y="21342"/>
                    </a:lnTo>
                    <a:lnTo>
                      <a:pt x="4543" y="21365"/>
                    </a:lnTo>
                    <a:cubicBezTo>
                      <a:pt x="4566" y="21434"/>
                      <a:pt x="4588" y="21525"/>
                      <a:pt x="4588" y="21616"/>
                    </a:cubicBezTo>
                    <a:cubicBezTo>
                      <a:pt x="4611" y="21662"/>
                      <a:pt x="4657" y="21708"/>
                      <a:pt x="4703" y="21753"/>
                    </a:cubicBezTo>
                    <a:cubicBezTo>
                      <a:pt x="4725" y="21799"/>
                      <a:pt x="4748" y="21844"/>
                      <a:pt x="4748" y="21913"/>
                    </a:cubicBezTo>
                    <a:lnTo>
                      <a:pt x="4771" y="21981"/>
                    </a:lnTo>
                    <a:lnTo>
                      <a:pt x="4794" y="22027"/>
                    </a:lnTo>
                    <a:lnTo>
                      <a:pt x="4817" y="22096"/>
                    </a:lnTo>
                    <a:lnTo>
                      <a:pt x="4817" y="22118"/>
                    </a:lnTo>
                    <a:cubicBezTo>
                      <a:pt x="4862" y="22255"/>
                      <a:pt x="4885" y="22392"/>
                      <a:pt x="4931" y="22529"/>
                    </a:cubicBezTo>
                    <a:lnTo>
                      <a:pt x="4931" y="22552"/>
                    </a:lnTo>
                    <a:cubicBezTo>
                      <a:pt x="4931" y="22575"/>
                      <a:pt x="4931" y="22598"/>
                      <a:pt x="4954" y="22621"/>
                    </a:cubicBezTo>
                    <a:lnTo>
                      <a:pt x="4954" y="22689"/>
                    </a:lnTo>
                    <a:cubicBezTo>
                      <a:pt x="4999" y="22849"/>
                      <a:pt x="5022" y="23031"/>
                      <a:pt x="5091" y="23191"/>
                    </a:cubicBezTo>
                    <a:cubicBezTo>
                      <a:pt x="5113" y="23282"/>
                      <a:pt x="5136" y="23374"/>
                      <a:pt x="5159" y="23465"/>
                    </a:cubicBezTo>
                    <a:lnTo>
                      <a:pt x="5205" y="23670"/>
                    </a:lnTo>
                    <a:cubicBezTo>
                      <a:pt x="5296" y="23944"/>
                      <a:pt x="5364" y="24218"/>
                      <a:pt x="5433" y="24492"/>
                    </a:cubicBezTo>
                    <a:lnTo>
                      <a:pt x="5479" y="24720"/>
                    </a:lnTo>
                    <a:cubicBezTo>
                      <a:pt x="5501" y="24789"/>
                      <a:pt x="5524" y="24880"/>
                      <a:pt x="5547" y="24949"/>
                    </a:cubicBezTo>
                    <a:lnTo>
                      <a:pt x="5547" y="24926"/>
                    </a:lnTo>
                    <a:cubicBezTo>
                      <a:pt x="5570" y="25086"/>
                      <a:pt x="5616" y="25245"/>
                      <a:pt x="5684" y="25428"/>
                    </a:cubicBezTo>
                    <a:lnTo>
                      <a:pt x="5684" y="25474"/>
                    </a:lnTo>
                    <a:cubicBezTo>
                      <a:pt x="5730" y="25633"/>
                      <a:pt x="5775" y="25770"/>
                      <a:pt x="5821" y="25930"/>
                    </a:cubicBezTo>
                    <a:lnTo>
                      <a:pt x="5867" y="26021"/>
                    </a:lnTo>
                    <a:cubicBezTo>
                      <a:pt x="5867" y="26067"/>
                      <a:pt x="5889" y="26113"/>
                      <a:pt x="5889" y="26158"/>
                    </a:cubicBezTo>
                    <a:lnTo>
                      <a:pt x="5935" y="26273"/>
                    </a:lnTo>
                    <a:lnTo>
                      <a:pt x="5958" y="26410"/>
                    </a:lnTo>
                    <a:cubicBezTo>
                      <a:pt x="5981" y="26478"/>
                      <a:pt x="6004" y="26569"/>
                      <a:pt x="6026" y="26661"/>
                    </a:cubicBezTo>
                    <a:cubicBezTo>
                      <a:pt x="6049" y="26729"/>
                      <a:pt x="6072" y="26798"/>
                      <a:pt x="6095" y="26889"/>
                    </a:cubicBezTo>
                    <a:lnTo>
                      <a:pt x="6141" y="27071"/>
                    </a:lnTo>
                    <a:lnTo>
                      <a:pt x="6209" y="27277"/>
                    </a:lnTo>
                    <a:lnTo>
                      <a:pt x="6232" y="27323"/>
                    </a:lnTo>
                    <a:cubicBezTo>
                      <a:pt x="6255" y="27437"/>
                      <a:pt x="6277" y="27551"/>
                      <a:pt x="6323" y="27665"/>
                    </a:cubicBezTo>
                    <a:lnTo>
                      <a:pt x="6346" y="27779"/>
                    </a:lnTo>
                    <a:cubicBezTo>
                      <a:pt x="6346" y="27848"/>
                      <a:pt x="6369" y="27939"/>
                      <a:pt x="6392" y="28007"/>
                    </a:cubicBezTo>
                    <a:lnTo>
                      <a:pt x="6414" y="28076"/>
                    </a:lnTo>
                    <a:lnTo>
                      <a:pt x="6414" y="28121"/>
                    </a:lnTo>
                    <a:cubicBezTo>
                      <a:pt x="6414" y="28167"/>
                      <a:pt x="6437" y="28213"/>
                      <a:pt x="6437" y="28236"/>
                    </a:cubicBezTo>
                    <a:cubicBezTo>
                      <a:pt x="6460" y="28304"/>
                      <a:pt x="6460" y="28350"/>
                      <a:pt x="6506" y="28372"/>
                    </a:cubicBezTo>
                    <a:cubicBezTo>
                      <a:pt x="6506" y="28395"/>
                      <a:pt x="6529" y="28418"/>
                      <a:pt x="6551" y="28441"/>
                    </a:cubicBezTo>
                    <a:cubicBezTo>
                      <a:pt x="6574" y="28464"/>
                      <a:pt x="6620" y="28487"/>
                      <a:pt x="6666" y="28487"/>
                    </a:cubicBezTo>
                    <a:lnTo>
                      <a:pt x="6688" y="28487"/>
                    </a:lnTo>
                    <a:cubicBezTo>
                      <a:pt x="6757" y="28487"/>
                      <a:pt x="6825" y="28464"/>
                      <a:pt x="6871" y="28464"/>
                    </a:cubicBezTo>
                    <a:lnTo>
                      <a:pt x="6939" y="28441"/>
                    </a:lnTo>
                    <a:cubicBezTo>
                      <a:pt x="7054" y="28418"/>
                      <a:pt x="7145" y="28395"/>
                      <a:pt x="7259" y="28372"/>
                    </a:cubicBezTo>
                    <a:lnTo>
                      <a:pt x="7327" y="28350"/>
                    </a:lnTo>
                    <a:lnTo>
                      <a:pt x="7350" y="28350"/>
                    </a:lnTo>
                    <a:cubicBezTo>
                      <a:pt x="7419" y="28327"/>
                      <a:pt x="7464" y="28304"/>
                      <a:pt x="7533" y="28304"/>
                    </a:cubicBezTo>
                    <a:cubicBezTo>
                      <a:pt x="7624" y="28258"/>
                      <a:pt x="7715" y="28236"/>
                      <a:pt x="7807" y="28213"/>
                    </a:cubicBezTo>
                    <a:cubicBezTo>
                      <a:pt x="7989" y="28167"/>
                      <a:pt x="8172" y="28121"/>
                      <a:pt x="8355" y="28076"/>
                    </a:cubicBezTo>
                    <a:cubicBezTo>
                      <a:pt x="8469" y="28030"/>
                      <a:pt x="8583" y="28007"/>
                      <a:pt x="8697" y="27962"/>
                    </a:cubicBezTo>
                    <a:lnTo>
                      <a:pt x="8880" y="27916"/>
                    </a:lnTo>
                    <a:lnTo>
                      <a:pt x="9062" y="27848"/>
                    </a:lnTo>
                    <a:cubicBezTo>
                      <a:pt x="9176" y="27825"/>
                      <a:pt x="9313" y="27779"/>
                      <a:pt x="9427" y="27756"/>
                    </a:cubicBezTo>
                    <a:cubicBezTo>
                      <a:pt x="9610" y="27688"/>
                      <a:pt x="9793" y="27642"/>
                      <a:pt x="9975" y="27596"/>
                    </a:cubicBezTo>
                    <a:cubicBezTo>
                      <a:pt x="10272" y="27505"/>
                      <a:pt x="10614" y="27414"/>
                      <a:pt x="11025" y="27323"/>
                    </a:cubicBezTo>
                    <a:cubicBezTo>
                      <a:pt x="11162" y="27300"/>
                      <a:pt x="11299" y="27254"/>
                      <a:pt x="11436" y="27208"/>
                    </a:cubicBezTo>
                    <a:lnTo>
                      <a:pt x="11573" y="27186"/>
                    </a:lnTo>
                    <a:lnTo>
                      <a:pt x="11778" y="27117"/>
                    </a:lnTo>
                    <a:cubicBezTo>
                      <a:pt x="11893" y="27094"/>
                      <a:pt x="11984" y="27071"/>
                      <a:pt x="12098" y="27026"/>
                    </a:cubicBezTo>
                    <a:cubicBezTo>
                      <a:pt x="12258" y="26980"/>
                      <a:pt x="12440" y="26935"/>
                      <a:pt x="12623" y="26889"/>
                    </a:cubicBezTo>
                    <a:cubicBezTo>
                      <a:pt x="12851" y="26843"/>
                      <a:pt x="13034" y="26798"/>
                      <a:pt x="13171" y="26775"/>
                    </a:cubicBezTo>
                    <a:cubicBezTo>
                      <a:pt x="13376" y="26729"/>
                      <a:pt x="13582" y="26683"/>
                      <a:pt x="13764" y="26638"/>
                    </a:cubicBezTo>
                    <a:lnTo>
                      <a:pt x="13901" y="26592"/>
                    </a:lnTo>
                    <a:lnTo>
                      <a:pt x="13970" y="26592"/>
                    </a:lnTo>
                    <a:lnTo>
                      <a:pt x="14289" y="26501"/>
                    </a:lnTo>
                    <a:lnTo>
                      <a:pt x="14472" y="26455"/>
                    </a:lnTo>
                    <a:cubicBezTo>
                      <a:pt x="14586" y="26410"/>
                      <a:pt x="14700" y="26387"/>
                      <a:pt x="14814" y="26364"/>
                    </a:cubicBezTo>
                    <a:lnTo>
                      <a:pt x="14951" y="26318"/>
                    </a:lnTo>
                    <a:cubicBezTo>
                      <a:pt x="15088" y="26273"/>
                      <a:pt x="15225" y="26250"/>
                      <a:pt x="15362" y="26204"/>
                    </a:cubicBezTo>
                    <a:lnTo>
                      <a:pt x="15590" y="26136"/>
                    </a:lnTo>
                    <a:cubicBezTo>
                      <a:pt x="15704" y="26113"/>
                      <a:pt x="15796" y="26090"/>
                      <a:pt x="15910" y="26044"/>
                    </a:cubicBezTo>
                    <a:cubicBezTo>
                      <a:pt x="16047" y="25999"/>
                      <a:pt x="16206" y="25976"/>
                      <a:pt x="16343" y="25930"/>
                    </a:cubicBezTo>
                    <a:lnTo>
                      <a:pt x="16458" y="25885"/>
                    </a:lnTo>
                    <a:lnTo>
                      <a:pt x="16572" y="25862"/>
                    </a:lnTo>
                    <a:cubicBezTo>
                      <a:pt x="16709" y="25816"/>
                      <a:pt x="16846" y="25793"/>
                      <a:pt x="17005" y="25748"/>
                    </a:cubicBezTo>
                    <a:cubicBezTo>
                      <a:pt x="17051" y="25725"/>
                      <a:pt x="17119" y="25725"/>
                      <a:pt x="17188" y="25702"/>
                    </a:cubicBezTo>
                    <a:lnTo>
                      <a:pt x="17279" y="25679"/>
                    </a:lnTo>
                    <a:cubicBezTo>
                      <a:pt x="17348" y="25656"/>
                      <a:pt x="17439" y="25611"/>
                      <a:pt x="17530" y="25588"/>
                    </a:cubicBezTo>
                    <a:cubicBezTo>
                      <a:pt x="17713" y="25542"/>
                      <a:pt x="17896" y="25497"/>
                      <a:pt x="18078" y="25428"/>
                    </a:cubicBezTo>
                    <a:cubicBezTo>
                      <a:pt x="18261" y="25382"/>
                      <a:pt x="18443" y="25337"/>
                      <a:pt x="18626" y="25291"/>
                    </a:cubicBezTo>
                    <a:cubicBezTo>
                      <a:pt x="18672" y="25268"/>
                      <a:pt x="18740" y="25245"/>
                      <a:pt x="18786" y="25245"/>
                    </a:cubicBezTo>
                    <a:lnTo>
                      <a:pt x="18877" y="25223"/>
                    </a:lnTo>
                    <a:cubicBezTo>
                      <a:pt x="18968" y="25200"/>
                      <a:pt x="19060" y="25177"/>
                      <a:pt x="19128" y="25154"/>
                    </a:cubicBezTo>
                    <a:lnTo>
                      <a:pt x="19242" y="25108"/>
                    </a:lnTo>
                    <a:lnTo>
                      <a:pt x="19265" y="25108"/>
                    </a:lnTo>
                    <a:cubicBezTo>
                      <a:pt x="19471" y="25086"/>
                      <a:pt x="19722" y="25063"/>
                      <a:pt x="19950" y="25017"/>
                    </a:cubicBezTo>
                    <a:cubicBezTo>
                      <a:pt x="20064" y="24994"/>
                      <a:pt x="20201" y="24949"/>
                      <a:pt x="20315" y="24926"/>
                    </a:cubicBezTo>
                    <a:lnTo>
                      <a:pt x="20361" y="24903"/>
                    </a:lnTo>
                    <a:lnTo>
                      <a:pt x="20520" y="24857"/>
                    </a:lnTo>
                    <a:cubicBezTo>
                      <a:pt x="20635" y="24835"/>
                      <a:pt x="20726" y="24812"/>
                      <a:pt x="20840" y="24789"/>
                    </a:cubicBezTo>
                    <a:cubicBezTo>
                      <a:pt x="20908" y="24766"/>
                      <a:pt x="21000" y="24743"/>
                      <a:pt x="21068" y="24720"/>
                    </a:cubicBezTo>
                    <a:cubicBezTo>
                      <a:pt x="21182" y="24675"/>
                      <a:pt x="21319" y="24652"/>
                      <a:pt x="21433" y="24606"/>
                    </a:cubicBezTo>
                    <a:lnTo>
                      <a:pt x="21662" y="24561"/>
                    </a:lnTo>
                    <a:lnTo>
                      <a:pt x="21890" y="24492"/>
                    </a:lnTo>
                    <a:lnTo>
                      <a:pt x="22210" y="24401"/>
                    </a:lnTo>
                    <a:cubicBezTo>
                      <a:pt x="22301" y="24378"/>
                      <a:pt x="22392" y="24355"/>
                      <a:pt x="22483" y="24332"/>
                    </a:cubicBezTo>
                    <a:lnTo>
                      <a:pt x="22506" y="24332"/>
                    </a:lnTo>
                    <a:cubicBezTo>
                      <a:pt x="22598" y="24310"/>
                      <a:pt x="22666" y="24287"/>
                      <a:pt x="22757" y="24264"/>
                    </a:cubicBezTo>
                    <a:cubicBezTo>
                      <a:pt x="22826" y="24241"/>
                      <a:pt x="22894" y="24218"/>
                      <a:pt x="22963" y="24195"/>
                    </a:cubicBezTo>
                    <a:lnTo>
                      <a:pt x="23008" y="24173"/>
                    </a:lnTo>
                    <a:lnTo>
                      <a:pt x="23100" y="24150"/>
                    </a:lnTo>
                    <a:cubicBezTo>
                      <a:pt x="23168" y="24127"/>
                      <a:pt x="23260" y="24104"/>
                      <a:pt x="23328" y="24059"/>
                    </a:cubicBezTo>
                    <a:cubicBezTo>
                      <a:pt x="23374" y="24059"/>
                      <a:pt x="23419" y="24036"/>
                      <a:pt x="23419" y="24013"/>
                    </a:cubicBezTo>
                    <a:cubicBezTo>
                      <a:pt x="23465" y="23990"/>
                      <a:pt x="23488" y="23967"/>
                      <a:pt x="23511" y="23967"/>
                    </a:cubicBezTo>
                    <a:cubicBezTo>
                      <a:pt x="23556" y="23922"/>
                      <a:pt x="23602" y="23853"/>
                      <a:pt x="23648" y="23807"/>
                    </a:cubicBezTo>
                    <a:cubicBezTo>
                      <a:pt x="23716" y="23739"/>
                      <a:pt x="23784" y="23648"/>
                      <a:pt x="23830" y="23556"/>
                    </a:cubicBezTo>
                    <a:cubicBezTo>
                      <a:pt x="23967" y="23351"/>
                      <a:pt x="24058" y="23146"/>
                      <a:pt x="24104" y="22917"/>
                    </a:cubicBezTo>
                    <a:cubicBezTo>
                      <a:pt x="24127" y="22849"/>
                      <a:pt x="24150" y="22735"/>
                      <a:pt x="24150" y="22621"/>
                    </a:cubicBezTo>
                    <a:cubicBezTo>
                      <a:pt x="24150" y="22529"/>
                      <a:pt x="24150" y="22438"/>
                      <a:pt x="24150" y="22324"/>
                    </a:cubicBezTo>
                    <a:cubicBezTo>
                      <a:pt x="24127" y="22141"/>
                      <a:pt x="24081" y="21959"/>
                      <a:pt x="24036" y="21822"/>
                    </a:cubicBezTo>
                    <a:lnTo>
                      <a:pt x="23990" y="21708"/>
                    </a:lnTo>
                    <a:cubicBezTo>
                      <a:pt x="23967" y="21571"/>
                      <a:pt x="23921" y="21456"/>
                      <a:pt x="23899" y="21342"/>
                    </a:cubicBezTo>
                    <a:cubicBezTo>
                      <a:pt x="23853" y="21228"/>
                      <a:pt x="23830" y="21137"/>
                      <a:pt x="23784" y="21023"/>
                    </a:cubicBezTo>
                    <a:cubicBezTo>
                      <a:pt x="23762" y="20954"/>
                      <a:pt x="23762" y="20886"/>
                      <a:pt x="23739" y="20817"/>
                    </a:cubicBezTo>
                    <a:cubicBezTo>
                      <a:pt x="23716" y="20749"/>
                      <a:pt x="23693" y="20680"/>
                      <a:pt x="23670" y="20612"/>
                    </a:cubicBezTo>
                    <a:lnTo>
                      <a:pt x="23648" y="20566"/>
                    </a:lnTo>
                    <a:cubicBezTo>
                      <a:pt x="23625" y="20475"/>
                      <a:pt x="23602" y="20406"/>
                      <a:pt x="23579" y="20315"/>
                    </a:cubicBezTo>
                    <a:lnTo>
                      <a:pt x="23533" y="20178"/>
                    </a:lnTo>
                    <a:cubicBezTo>
                      <a:pt x="23511" y="20064"/>
                      <a:pt x="23465" y="19950"/>
                      <a:pt x="23442" y="19836"/>
                    </a:cubicBezTo>
                    <a:lnTo>
                      <a:pt x="23374" y="19562"/>
                    </a:lnTo>
                    <a:lnTo>
                      <a:pt x="23328" y="19448"/>
                    </a:lnTo>
                    <a:lnTo>
                      <a:pt x="23305" y="19357"/>
                    </a:lnTo>
                    <a:cubicBezTo>
                      <a:pt x="23305" y="19288"/>
                      <a:pt x="23282" y="19197"/>
                      <a:pt x="23260" y="19128"/>
                    </a:cubicBezTo>
                    <a:cubicBezTo>
                      <a:pt x="23237" y="19037"/>
                      <a:pt x="23214" y="18968"/>
                      <a:pt x="23191" y="18877"/>
                    </a:cubicBezTo>
                    <a:cubicBezTo>
                      <a:pt x="23168" y="18809"/>
                      <a:pt x="23145" y="18763"/>
                      <a:pt x="23123" y="18695"/>
                    </a:cubicBezTo>
                    <a:cubicBezTo>
                      <a:pt x="23100" y="18580"/>
                      <a:pt x="23054" y="18444"/>
                      <a:pt x="23031" y="18307"/>
                    </a:cubicBezTo>
                    <a:lnTo>
                      <a:pt x="22986" y="18147"/>
                    </a:lnTo>
                    <a:lnTo>
                      <a:pt x="22940" y="17987"/>
                    </a:lnTo>
                    <a:cubicBezTo>
                      <a:pt x="22917" y="17919"/>
                      <a:pt x="22894" y="17850"/>
                      <a:pt x="22894" y="17782"/>
                    </a:cubicBezTo>
                    <a:lnTo>
                      <a:pt x="22871" y="17736"/>
                    </a:lnTo>
                    <a:cubicBezTo>
                      <a:pt x="22849" y="17645"/>
                      <a:pt x="22826" y="17553"/>
                      <a:pt x="22803" y="17485"/>
                    </a:cubicBezTo>
                    <a:lnTo>
                      <a:pt x="22803" y="17508"/>
                    </a:lnTo>
                    <a:cubicBezTo>
                      <a:pt x="22780" y="17325"/>
                      <a:pt x="22712" y="17165"/>
                      <a:pt x="22666" y="17006"/>
                    </a:cubicBezTo>
                    <a:cubicBezTo>
                      <a:pt x="22643" y="16869"/>
                      <a:pt x="22598" y="16754"/>
                      <a:pt x="22552" y="16617"/>
                    </a:cubicBezTo>
                    <a:cubicBezTo>
                      <a:pt x="22552" y="16595"/>
                      <a:pt x="22552" y="16572"/>
                      <a:pt x="22529" y="16549"/>
                    </a:cubicBezTo>
                    <a:cubicBezTo>
                      <a:pt x="22529" y="16526"/>
                      <a:pt x="22529" y="16526"/>
                      <a:pt x="22529" y="16503"/>
                    </a:cubicBezTo>
                    <a:cubicBezTo>
                      <a:pt x="22506" y="16435"/>
                      <a:pt x="22483" y="16344"/>
                      <a:pt x="22461" y="16275"/>
                    </a:cubicBezTo>
                    <a:lnTo>
                      <a:pt x="22438" y="16161"/>
                    </a:lnTo>
                    <a:cubicBezTo>
                      <a:pt x="22415" y="16001"/>
                      <a:pt x="22369" y="15819"/>
                      <a:pt x="22324" y="15636"/>
                    </a:cubicBezTo>
                    <a:cubicBezTo>
                      <a:pt x="22278" y="15522"/>
                      <a:pt x="22232" y="15385"/>
                      <a:pt x="22210" y="15271"/>
                    </a:cubicBezTo>
                    <a:lnTo>
                      <a:pt x="22187" y="15202"/>
                    </a:lnTo>
                    <a:cubicBezTo>
                      <a:pt x="22141" y="15088"/>
                      <a:pt x="22118" y="14951"/>
                      <a:pt x="22073" y="14837"/>
                    </a:cubicBezTo>
                    <a:lnTo>
                      <a:pt x="22073" y="14791"/>
                    </a:lnTo>
                    <a:lnTo>
                      <a:pt x="22050" y="14769"/>
                    </a:lnTo>
                    <a:lnTo>
                      <a:pt x="22027" y="14677"/>
                    </a:lnTo>
                    <a:lnTo>
                      <a:pt x="22027" y="14632"/>
                    </a:lnTo>
                    <a:cubicBezTo>
                      <a:pt x="22004" y="14563"/>
                      <a:pt x="21981" y="14518"/>
                      <a:pt x="21981" y="14449"/>
                    </a:cubicBezTo>
                    <a:cubicBezTo>
                      <a:pt x="21958" y="14381"/>
                      <a:pt x="21936" y="14289"/>
                      <a:pt x="21913" y="14221"/>
                    </a:cubicBezTo>
                    <a:cubicBezTo>
                      <a:pt x="21890" y="14084"/>
                      <a:pt x="21844" y="13947"/>
                      <a:pt x="21799" y="13810"/>
                    </a:cubicBezTo>
                    <a:lnTo>
                      <a:pt x="21753" y="13605"/>
                    </a:lnTo>
                    <a:lnTo>
                      <a:pt x="21707" y="13468"/>
                    </a:lnTo>
                    <a:cubicBezTo>
                      <a:pt x="21662" y="13331"/>
                      <a:pt x="21639" y="13217"/>
                      <a:pt x="21593" y="13080"/>
                    </a:cubicBezTo>
                    <a:lnTo>
                      <a:pt x="21593" y="13057"/>
                    </a:lnTo>
                    <a:lnTo>
                      <a:pt x="21593" y="13034"/>
                    </a:lnTo>
                    <a:cubicBezTo>
                      <a:pt x="21548" y="12874"/>
                      <a:pt x="21502" y="12692"/>
                      <a:pt x="21456" y="12532"/>
                    </a:cubicBezTo>
                    <a:cubicBezTo>
                      <a:pt x="21433" y="12440"/>
                      <a:pt x="21411" y="12349"/>
                      <a:pt x="21365" y="12258"/>
                    </a:cubicBezTo>
                    <a:cubicBezTo>
                      <a:pt x="21342" y="12167"/>
                      <a:pt x="21319" y="12075"/>
                      <a:pt x="21297" y="11984"/>
                    </a:cubicBezTo>
                    <a:lnTo>
                      <a:pt x="21274" y="11938"/>
                    </a:lnTo>
                    <a:lnTo>
                      <a:pt x="21274" y="11915"/>
                    </a:lnTo>
                    <a:cubicBezTo>
                      <a:pt x="21228" y="11779"/>
                      <a:pt x="21205" y="11642"/>
                      <a:pt x="21182" y="11527"/>
                    </a:cubicBezTo>
                    <a:lnTo>
                      <a:pt x="21160" y="11482"/>
                    </a:lnTo>
                    <a:lnTo>
                      <a:pt x="21160" y="11459"/>
                    </a:lnTo>
                    <a:lnTo>
                      <a:pt x="21114" y="11276"/>
                    </a:lnTo>
                    <a:cubicBezTo>
                      <a:pt x="21091" y="11185"/>
                      <a:pt x="21068" y="11071"/>
                      <a:pt x="21045" y="10980"/>
                    </a:cubicBezTo>
                    <a:lnTo>
                      <a:pt x="21045" y="10911"/>
                    </a:lnTo>
                    <a:cubicBezTo>
                      <a:pt x="21023" y="10843"/>
                      <a:pt x="21000" y="10774"/>
                      <a:pt x="20977" y="10706"/>
                    </a:cubicBezTo>
                    <a:lnTo>
                      <a:pt x="20931" y="10546"/>
                    </a:lnTo>
                    <a:lnTo>
                      <a:pt x="20908" y="10455"/>
                    </a:lnTo>
                    <a:cubicBezTo>
                      <a:pt x="20863" y="10318"/>
                      <a:pt x="20840" y="10158"/>
                      <a:pt x="20794" y="9998"/>
                    </a:cubicBezTo>
                    <a:lnTo>
                      <a:pt x="20749" y="9861"/>
                    </a:lnTo>
                    <a:lnTo>
                      <a:pt x="20726" y="9770"/>
                    </a:lnTo>
                    <a:lnTo>
                      <a:pt x="20726" y="9747"/>
                    </a:lnTo>
                    <a:lnTo>
                      <a:pt x="20703" y="9633"/>
                    </a:lnTo>
                    <a:lnTo>
                      <a:pt x="20680" y="9587"/>
                    </a:lnTo>
                    <a:cubicBezTo>
                      <a:pt x="20657" y="9450"/>
                      <a:pt x="20612" y="9336"/>
                      <a:pt x="20589" y="9199"/>
                    </a:cubicBezTo>
                    <a:cubicBezTo>
                      <a:pt x="20520" y="9017"/>
                      <a:pt x="20475" y="8811"/>
                      <a:pt x="20429" y="8629"/>
                    </a:cubicBezTo>
                    <a:cubicBezTo>
                      <a:pt x="20384" y="8469"/>
                      <a:pt x="20361" y="8332"/>
                      <a:pt x="20315" y="8172"/>
                    </a:cubicBezTo>
                    <a:lnTo>
                      <a:pt x="20315" y="8149"/>
                    </a:lnTo>
                    <a:lnTo>
                      <a:pt x="20292" y="8081"/>
                    </a:lnTo>
                    <a:lnTo>
                      <a:pt x="20269" y="8035"/>
                    </a:lnTo>
                    <a:lnTo>
                      <a:pt x="20269" y="8012"/>
                    </a:lnTo>
                    <a:cubicBezTo>
                      <a:pt x="20247" y="7898"/>
                      <a:pt x="20224" y="7784"/>
                      <a:pt x="20178" y="7693"/>
                    </a:cubicBezTo>
                    <a:cubicBezTo>
                      <a:pt x="20155" y="7602"/>
                      <a:pt x="20132" y="7510"/>
                      <a:pt x="20087" y="7419"/>
                    </a:cubicBezTo>
                    <a:lnTo>
                      <a:pt x="20087" y="7373"/>
                    </a:lnTo>
                    <a:lnTo>
                      <a:pt x="20064" y="7282"/>
                    </a:lnTo>
                    <a:cubicBezTo>
                      <a:pt x="20018" y="7213"/>
                      <a:pt x="19995" y="7122"/>
                      <a:pt x="19973" y="7031"/>
                    </a:cubicBezTo>
                    <a:lnTo>
                      <a:pt x="19904" y="6825"/>
                    </a:lnTo>
                    <a:lnTo>
                      <a:pt x="19904" y="6757"/>
                    </a:lnTo>
                    <a:lnTo>
                      <a:pt x="19881" y="6688"/>
                    </a:lnTo>
                    <a:cubicBezTo>
                      <a:pt x="19813" y="6437"/>
                      <a:pt x="19744" y="6209"/>
                      <a:pt x="19676" y="5981"/>
                    </a:cubicBezTo>
                    <a:cubicBezTo>
                      <a:pt x="19653" y="5867"/>
                      <a:pt x="19607" y="5775"/>
                      <a:pt x="19585" y="5661"/>
                    </a:cubicBezTo>
                    <a:cubicBezTo>
                      <a:pt x="19539" y="5547"/>
                      <a:pt x="19516" y="5433"/>
                      <a:pt x="19471" y="5319"/>
                    </a:cubicBezTo>
                    <a:lnTo>
                      <a:pt x="19448" y="5182"/>
                    </a:lnTo>
                    <a:lnTo>
                      <a:pt x="19379" y="4999"/>
                    </a:lnTo>
                    <a:lnTo>
                      <a:pt x="19379" y="4931"/>
                    </a:lnTo>
                    <a:lnTo>
                      <a:pt x="19334" y="4840"/>
                    </a:lnTo>
                    <a:lnTo>
                      <a:pt x="19334" y="4862"/>
                    </a:lnTo>
                    <a:cubicBezTo>
                      <a:pt x="19334" y="4748"/>
                      <a:pt x="19288" y="4657"/>
                      <a:pt x="19265" y="4543"/>
                    </a:cubicBezTo>
                    <a:lnTo>
                      <a:pt x="19242" y="4474"/>
                    </a:lnTo>
                    <a:cubicBezTo>
                      <a:pt x="19219" y="4383"/>
                      <a:pt x="19197" y="4315"/>
                      <a:pt x="19174" y="4246"/>
                    </a:cubicBezTo>
                    <a:cubicBezTo>
                      <a:pt x="19151" y="4201"/>
                      <a:pt x="19151" y="4155"/>
                      <a:pt x="19128" y="4109"/>
                    </a:cubicBezTo>
                    <a:lnTo>
                      <a:pt x="19128" y="4086"/>
                    </a:lnTo>
                    <a:cubicBezTo>
                      <a:pt x="19105" y="4041"/>
                      <a:pt x="19105" y="3995"/>
                      <a:pt x="19082" y="3927"/>
                    </a:cubicBezTo>
                    <a:cubicBezTo>
                      <a:pt x="19060" y="3835"/>
                      <a:pt x="19014" y="3744"/>
                      <a:pt x="18991" y="3653"/>
                    </a:cubicBezTo>
                    <a:cubicBezTo>
                      <a:pt x="18968" y="3561"/>
                      <a:pt x="18946" y="3470"/>
                      <a:pt x="18923" y="3402"/>
                    </a:cubicBezTo>
                    <a:cubicBezTo>
                      <a:pt x="18900" y="3288"/>
                      <a:pt x="18854" y="3151"/>
                      <a:pt x="18831" y="3036"/>
                    </a:cubicBezTo>
                    <a:cubicBezTo>
                      <a:pt x="18809" y="2991"/>
                      <a:pt x="18786" y="2922"/>
                      <a:pt x="18763" y="2854"/>
                    </a:cubicBezTo>
                    <a:lnTo>
                      <a:pt x="18763" y="2831"/>
                    </a:lnTo>
                    <a:cubicBezTo>
                      <a:pt x="18740" y="2717"/>
                      <a:pt x="18694" y="2626"/>
                      <a:pt x="18672" y="2511"/>
                    </a:cubicBezTo>
                    <a:lnTo>
                      <a:pt x="18626" y="2375"/>
                    </a:lnTo>
                    <a:lnTo>
                      <a:pt x="18626" y="2352"/>
                    </a:lnTo>
                    <a:cubicBezTo>
                      <a:pt x="18603" y="2215"/>
                      <a:pt x="18557" y="2078"/>
                      <a:pt x="18512" y="1941"/>
                    </a:cubicBezTo>
                    <a:lnTo>
                      <a:pt x="18512" y="1918"/>
                    </a:lnTo>
                    <a:lnTo>
                      <a:pt x="18512" y="1895"/>
                    </a:lnTo>
                    <a:cubicBezTo>
                      <a:pt x="18489" y="1804"/>
                      <a:pt x="18466" y="1735"/>
                      <a:pt x="18443" y="1644"/>
                    </a:cubicBezTo>
                    <a:lnTo>
                      <a:pt x="18443" y="1576"/>
                    </a:lnTo>
                    <a:cubicBezTo>
                      <a:pt x="18421" y="1484"/>
                      <a:pt x="18398" y="1393"/>
                      <a:pt x="18375" y="1302"/>
                    </a:cubicBezTo>
                    <a:lnTo>
                      <a:pt x="18352" y="1210"/>
                    </a:lnTo>
                    <a:lnTo>
                      <a:pt x="18329" y="1188"/>
                    </a:lnTo>
                    <a:cubicBezTo>
                      <a:pt x="18284" y="1028"/>
                      <a:pt x="18238" y="845"/>
                      <a:pt x="18192" y="685"/>
                    </a:cubicBezTo>
                    <a:lnTo>
                      <a:pt x="18169" y="594"/>
                    </a:lnTo>
                    <a:cubicBezTo>
                      <a:pt x="18169" y="571"/>
                      <a:pt x="18147" y="526"/>
                      <a:pt x="18147" y="503"/>
                    </a:cubicBezTo>
                    <a:cubicBezTo>
                      <a:pt x="18169" y="434"/>
                      <a:pt x="18192" y="366"/>
                      <a:pt x="18147" y="320"/>
                    </a:cubicBezTo>
                    <a:lnTo>
                      <a:pt x="18124" y="297"/>
                    </a:lnTo>
                    <a:cubicBezTo>
                      <a:pt x="18078" y="275"/>
                      <a:pt x="18055" y="229"/>
                      <a:pt x="18033" y="206"/>
                    </a:cubicBezTo>
                    <a:cubicBezTo>
                      <a:pt x="17987" y="183"/>
                      <a:pt x="17941" y="160"/>
                      <a:pt x="17873" y="138"/>
                    </a:cubicBezTo>
                    <a:cubicBezTo>
                      <a:pt x="17804" y="92"/>
                      <a:pt x="17713" y="69"/>
                      <a:pt x="17576" y="46"/>
                    </a:cubicBezTo>
                    <a:cubicBezTo>
                      <a:pt x="17508" y="24"/>
                      <a:pt x="17416" y="24"/>
                      <a:pt x="17325" y="1"/>
                    </a:cubicBezTo>
                    <a:close/>
                  </a:path>
                </a:pathLst>
              </a:custGeom>
              <a:solidFill>
                <a:srgbClr val="51B7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34"/>
              <p:cNvSpPr/>
              <p:nvPr/>
            </p:nvSpPr>
            <p:spPr>
              <a:xfrm>
                <a:off x="5955850" y="3356500"/>
                <a:ext cx="45100" cy="105750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4230" extrusionOk="0">
                    <a:moveTo>
                      <a:pt x="434" y="1"/>
                    </a:moveTo>
                    <a:cubicBezTo>
                      <a:pt x="411" y="1"/>
                      <a:pt x="389" y="24"/>
                      <a:pt x="389" y="24"/>
                    </a:cubicBezTo>
                    <a:lnTo>
                      <a:pt x="366" y="24"/>
                    </a:lnTo>
                    <a:cubicBezTo>
                      <a:pt x="297" y="24"/>
                      <a:pt x="229" y="46"/>
                      <a:pt x="183" y="92"/>
                    </a:cubicBezTo>
                    <a:cubicBezTo>
                      <a:pt x="160" y="92"/>
                      <a:pt x="138" y="115"/>
                      <a:pt x="115" y="115"/>
                    </a:cubicBezTo>
                    <a:cubicBezTo>
                      <a:pt x="92" y="138"/>
                      <a:pt x="69" y="160"/>
                      <a:pt x="46" y="183"/>
                    </a:cubicBezTo>
                    <a:cubicBezTo>
                      <a:pt x="23" y="229"/>
                      <a:pt x="1" y="275"/>
                      <a:pt x="23" y="343"/>
                    </a:cubicBezTo>
                    <a:cubicBezTo>
                      <a:pt x="23" y="366"/>
                      <a:pt x="46" y="412"/>
                      <a:pt x="46" y="434"/>
                    </a:cubicBezTo>
                    <a:cubicBezTo>
                      <a:pt x="69" y="457"/>
                      <a:pt x="69" y="457"/>
                      <a:pt x="92" y="457"/>
                    </a:cubicBezTo>
                    <a:cubicBezTo>
                      <a:pt x="92" y="480"/>
                      <a:pt x="92" y="503"/>
                      <a:pt x="92" y="526"/>
                    </a:cubicBezTo>
                    <a:cubicBezTo>
                      <a:pt x="115" y="549"/>
                      <a:pt x="115" y="571"/>
                      <a:pt x="115" y="571"/>
                    </a:cubicBezTo>
                    <a:cubicBezTo>
                      <a:pt x="115" y="594"/>
                      <a:pt x="115" y="594"/>
                      <a:pt x="115" y="594"/>
                    </a:cubicBezTo>
                    <a:cubicBezTo>
                      <a:pt x="138" y="685"/>
                      <a:pt x="160" y="754"/>
                      <a:pt x="183" y="845"/>
                    </a:cubicBezTo>
                    <a:cubicBezTo>
                      <a:pt x="206" y="891"/>
                      <a:pt x="229" y="959"/>
                      <a:pt x="252" y="1028"/>
                    </a:cubicBezTo>
                    <a:cubicBezTo>
                      <a:pt x="229" y="1051"/>
                      <a:pt x="206" y="1096"/>
                      <a:pt x="229" y="1119"/>
                    </a:cubicBezTo>
                    <a:cubicBezTo>
                      <a:pt x="229" y="1142"/>
                      <a:pt x="229" y="1142"/>
                      <a:pt x="229" y="1142"/>
                    </a:cubicBezTo>
                    <a:cubicBezTo>
                      <a:pt x="229" y="1142"/>
                      <a:pt x="229" y="1165"/>
                      <a:pt x="229" y="1165"/>
                    </a:cubicBezTo>
                    <a:cubicBezTo>
                      <a:pt x="229" y="1165"/>
                      <a:pt x="229" y="1188"/>
                      <a:pt x="229" y="1188"/>
                    </a:cubicBezTo>
                    <a:cubicBezTo>
                      <a:pt x="320" y="1507"/>
                      <a:pt x="411" y="1804"/>
                      <a:pt x="503" y="2123"/>
                    </a:cubicBezTo>
                    <a:cubicBezTo>
                      <a:pt x="548" y="2329"/>
                      <a:pt x="617" y="2534"/>
                      <a:pt x="663" y="2717"/>
                    </a:cubicBezTo>
                    <a:cubicBezTo>
                      <a:pt x="731" y="2922"/>
                      <a:pt x="799" y="3128"/>
                      <a:pt x="868" y="3310"/>
                    </a:cubicBezTo>
                    <a:cubicBezTo>
                      <a:pt x="936" y="3516"/>
                      <a:pt x="1005" y="3721"/>
                      <a:pt x="1073" y="3927"/>
                    </a:cubicBezTo>
                    <a:cubicBezTo>
                      <a:pt x="1119" y="3995"/>
                      <a:pt x="1142" y="4064"/>
                      <a:pt x="1165" y="4132"/>
                    </a:cubicBezTo>
                    <a:cubicBezTo>
                      <a:pt x="1187" y="4155"/>
                      <a:pt x="1187" y="4178"/>
                      <a:pt x="1233" y="4201"/>
                    </a:cubicBezTo>
                    <a:cubicBezTo>
                      <a:pt x="1256" y="4223"/>
                      <a:pt x="1279" y="4223"/>
                      <a:pt x="1302" y="4223"/>
                    </a:cubicBezTo>
                    <a:cubicBezTo>
                      <a:pt x="1314" y="4227"/>
                      <a:pt x="1327" y="4229"/>
                      <a:pt x="1340" y="4229"/>
                    </a:cubicBezTo>
                    <a:cubicBezTo>
                      <a:pt x="1400" y="4229"/>
                      <a:pt x="1465" y="4188"/>
                      <a:pt x="1484" y="4132"/>
                    </a:cubicBezTo>
                    <a:cubicBezTo>
                      <a:pt x="1484" y="4109"/>
                      <a:pt x="1484" y="4109"/>
                      <a:pt x="1484" y="4109"/>
                    </a:cubicBezTo>
                    <a:cubicBezTo>
                      <a:pt x="1507" y="4086"/>
                      <a:pt x="1507" y="4064"/>
                      <a:pt x="1507" y="4041"/>
                    </a:cubicBezTo>
                    <a:cubicBezTo>
                      <a:pt x="1507" y="3995"/>
                      <a:pt x="1507" y="3972"/>
                      <a:pt x="1507" y="3949"/>
                    </a:cubicBezTo>
                    <a:cubicBezTo>
                      <a:pt x="1534" y="3976"/>
                      <a:pt x="1568" y="3987"/>
                      <a:pt x="1606" y="3987"/>
                    </a:cubicBezTo>
                    <a:cubicBezTo>
                      <a:pt x="1633" y="3987"/>
                      <a:pt x="1661" y="3982"/>
                      <a:pt x="1690" y="3972"/>
                    </a:cubicBezTo>
                    <a:cubicBezTo>
                      <a:pt x="1712" y="3972"/>
                      <a:pt x="1735" y="3949"/>
                      <a:pt x="1758" y="3927"/>
                    </a:cubicBezTo>
                    <a:cubicBezTo>
                      <a:pt x="1804" y="3881"/>
                      <a:pt x="1804" y="3835"/>
                      <a:pt x="1804" y="3790"/>
                    </a:cubicBezTo>
                    <a:cubicBezTo>
                      <a:pt x="1804" y="3698"/>
                      <a:pt x="1758" y="3630"/>
                      <a:pt x="1758" y="3561"/>
                    </a:cubicBezTo>
                    <a:cubicBezTo>
                      <a:pt x="1735" y="3516"/>
                      <a:pt x="1712" y="3447"/>
                      <a:pt x="1690" y="3379"/>
                    </a:cubicBezTo>
                    <a:cubicBezTo>
                      <a:pt x="1667" y="3265"/>
                      <a:pt x="1644" y="3151"/>
                      <a:pt x="1598" y="3036"/>
                    </a:cubicBezTo>
                    <a:cubicBezTo>
                      <a:pt x="1576" y="2945"/>
                      <a:pt x="1530" y="2831"/>
                      <a:pt x="1507" y="2740"/>
                    </a:cubicBezTo>
                    <a:cubicBezTo>
                      <a:pt x="1461" y="2626"/>
                      <a:pt x="1439" y="2534"/>
                      <a:pt x="1393" y="2420"/>
                    </a:cubicBezTo>
                    <a:cubicBezTo>
                      <a:pt x="1347" y="2238"/>
                      <a:pt x="1302" y="2055"/>
                      <a:pt x="1233" y="1850"/>
                    </a:cubicBezTo>
                    <a:cubicBezTo>
                      <a:pt x="1187" y="1667"/>
                      <a:pt x="1119" y="1462"/>
                      <a:pt x="1073" y="1279"/>
                    </a:cubicBezTo>
                    <a:cubicBezTo>
                      <a:pt x="1073" y="1256"/>
                      <a:pt x="1051" y="1233"/>
                      <a:pt x="1051" y="1210"/>
                    </a:cubicBezTo>
                    <a:cubicBezTo>
                      <a:pt x="1028" y="1165"/>
                      <a:pt x="1028" y="1165"/>
                      <a:pt x="1005" y="1142"/>
                    </a:cubicBezTo>
                    <a:cubicBezTo>
                      <a:pt x="1005" y="1119"/>
                      <a:pt x="982" y="1096"/>
                      <a:pt x="982" y="1096"/>
                    </a:cubicBezTo>
                    <a:cubicBezTo>
                      <a:pt x="982" y="1051"/>
                      <a:pt x="959" y="1005"/>
                      <a:pt x="959" y="982"/>
                    </a:cubicBezTo>
                    <a:cubicBezTo>
                      <a:pt x="959" y="959"/>
                      <a:pt x="936" y="937"/>
                      <a:pt x="936" y="914"/>
                    </a:cubicBezTo>
                    <a:cubicBezTo>
                      <a:pt x="936" y="868"/>
                      <a:pt x="914" y="845"/>
                      <a:pt x="914" y="800"/>
                    </a:cubicBezTo>
                    <a:cubicBezTo>
                      <a:pt x="891" y="777"/>
                      <a:pt x="868" y="731"/>
                      <a:pt x="822" y="708"/>
                    </a:cubicBezTo>
                    <a:cubicBezTo>
                      <a:pt x="822" y="685"/>
                      <a:pt x="799" y="640"/>
                      <a:pt x="799" y="594"/>
                    </a:cubicBezTo>
                    <a:cubicBezTo>
                      <a:pt x="777" y="526"/>
                      <a:pt x="777" y="457"/>
                      <a:pt x="754" y="412"/>
                    </a:cubicBezTo>
                    <a:cubicBezTo>
                      <a:pt x="754" y="343"/>
                      <a:pt x="731" y="275"/>
                      <a:pt x="731" y="229"/>
                    </a:cubicBezTo>
                    <a:cubicBezTo>
                      <a:pt x="708" y="160"/>
                      <a:pt x="685" y="92"/>
                      <a:pt x="640" y="69"/>
                    </a:cubicBezTo>
                    <a:cubicBezTo>
                      <a:pt x="594" y="46"/>
                      <a:pt x="571" y="24"/>
                      <a:pt x="526" y="24"/>
                    </a:cubicBezTo>
                    <a:cubicBezTo>
                      <a:pt x="503" y="1"/>
                      <a:pt x="480" y="1"/>
                      <a:pt x="457" y="1"/>
                    </a:cubicBezTo>
                    <a:close/>
                  </a:path>
                </a:pathLst>
              </a:custGeom>
              <a:solidFill>
                <a:srgbClr val="DEB3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34"/>
              <p:cNvSpPr/>
              <p:nvPr/>
            </p:nvSpPr>
            <p:spPr>
              <a:xfrm>
                <a:off x="5979250" y="3443800"/>
                <a:ext cx="83325" cy="261200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10448" extrusionOk="0">
                    <a:moveTo>
                      <a:pt x="69" y="1"/>
                    </a:moveTo>
                    <a:cubicBezTo>
                      <a:pt x="23" y="1"/>
                      <a:pt x="0" y="47"/>
                      <a:pt x="0" y="115"/>
                    </a:cubicBezTo>
                    <a:cubicBezTo>
                      <a:pt x="46" y="298"/>
                      <a:pt x="115" y="480"/>
                      <a:pt x="160" y="663"/>
                    </a:cubicBezTo>
                    <a:cubicBezTo>
                      <a:pt x="160" y="663"/>
                      <a:pt x="160" y="686"/>
                      <a:pt x="160" y="709"/>
                    </a:cubicBezTo>
                    <a:cubicBezTo>
                      <a:pt x="183" y="777"/>
                      <a:pt x="206" y="823"/>
                      <a:pt x="206" y="891"/>
                    </a:cubicBezTo>
                    <a:cubicBezTo>
                      <a:pt x="229" y="960"/>
                      <a:pt x="251" y="1028"/>
                      <a:pt x="274" y="1097"/>
                    </a:cubicBezTo>
                    <a:cubicBezTo>
                      <a:pt x="297" y="1188"/>
                      <a:pt x="320" y="1256"/>
                      <a:pt x="343" y="1348"/>
                    </a:cubicBezTo>
                    <a:cubicBezTo>
                      <a:pt x="343" y="1348"/>
                      <a:pt x="343" y="1370"/>
                      <a:pt x="343" y="1393"/>
                    </a:cubicBezTo>
                    <a:cubicBezTo>
                      <a:pt x="320" y="1416"/>
                      <a:pt x="343" y="1439"/>
                      <a:pt x="343" y="1485"/>
                    </a:cubicBezTo>
                    <a:cubicBezTo>
                      <a:pt x="343" y="1507"/>
                      <a:pt x="366" y="1530"/>
                      <a:pt x="366" y="1576"/>
                    </a:cubicBezTo>
                    <a:cubicBezTo>
                      <a:pt x="366" y="1644"/>
                      <a:pt x="388" y="1736"/>
                      <a:pt x="411" y="1804"/>
                    </a:cubicBezTo>
                    <a:cubicBezTo>
                      <a:pt x="434" y="1895"/>
                      <a:pt x="457" y="1987"/>
                      <a:pt x="503" y="2078"/>
                    </a:cubicBezTo>
                    <a:cubicBezTo>
                      <a:pt x="548" y="2261"/>
                      <a:pt x="594" y="2420"/>
                      <a:pt x="640" y="2580"/>
                    </a:cubicBezTo>
                    <a:cubicBezTo>
                      <a:pt x="640" y="2603"/>
                      <a:pt x="640" y="2626"/>
                      <a:pt x="640" y="2649"/>
                    </a:cubicBezTo>
                    <a:cubicBezTo>
                      <a:pt x="685" y="2854"/>
                      <a:pt x="731" y="3037"/>
                      <a:pt x="776" y="3242"/>
                    </a:cubicBezTo>
                    <a:cubicBezTo>
                      <a:pt x="845" y="3448"/>
                      <a:pt x="891" y="3653"/>
                      <a:pt x="959" y="3881"/>
                    </a:cubicBezTo>
                    <a:cubicBezTo>
                      <a:pt x="982" y="3973"/>
                      <a:pt x="1005" y="4064"/>
                      <a:pt x="1028" y="4155"/>
                    </a:cubicBezTo>
                    <a:cubicBezTo>
                      <a:pt x="1073" y="4269"/>
                      <a:pt x="1096" y="4361"/>
                      <a:pt x="1142" y="4475"/>
                    </a:cubicBezTo>
                    <a:cubicBezTo>
                      <a:pt x="1142" y="4520"/>
                      <a:pt x="1164" y="4566"/>
                      <a:pt x="1187" y="4589"/>
                    </a:cubicBezTo>
                    <a:cubicBezTo>
                      <a:pt x="1210" y="4657"/>
                      <a:pt x="1233" y="4703"/>
                      <a:pt x="1256" y="4771"/>
                    </a:cubicBezTo>
                    <a:cubicBezTo>
                      <a:pt x="1256" y="4794"/>
                      <a:pt x="1256" y="4840"/>
                      <a:pt x="1279" y="4863"/>
                    </a:cubicBezTo>
                    <a:cubicBezTo>
                      <a:pt x="1279" y="4977"/>
                      <a:pt x="1301" y="5068"/>
                      <a:pt x="1324" y="5159"/>
                    </a:cubicBezTo>
                    <a:cubicBezTo>
                      <a:pt x="1347" y="5319"/>
                      <a:pt x="1370" y="5479"/>
                      <a:pt x="1416" y="5639"/>
                    </a:cubicBezTo>
                    <a:cubicBezTo>
                      <a:pt x="1438" y="5776"/>
                      <a:pt x="1461" y="5913"/>
                      <a:pt x="1507" y="6050"/>
                    </a:cubicBezTo>
                    <a:cubicBezTo>
                      <a:pt x="1530" y="6118"/>
                      <a:pt x="1553" y="6209"/>
                      <a:pt x="1575" y="6278"/>
                    </a:cubicBezTo>
                    <a:cubicBezTo>
                      <a:pt x="1598" y="6346"/>
                      <a:pt x="1644" y="6438"/>
                      <a:pt x="1667" y="6529"/>
                    </a:cubicBezTo>
                    <a:cubicBezTo>
                      <a:pt x="1667" y="6552"/>
                      <a:pt x="1667" y="6597"/>
                      <a:pt x="1689" y="6620"/>
                    </a:cubicBezTo>
                    <a:cubicBezTo>
                      <a:pt x="1689" y="6643"/>
                      <a:pt x="1712" y="6666"/>
                      <a:pt x="1735" y="6689"/>
                    </a:cubicBezTo>
                    <a:cubicBezTo>
                      <a:pt x="1781" y="6871"/>
                      <a:pt x="1804" y="7031"/>
                      <a:pt x="1872" y="7214"/>
                    </a:cubicBezTo>
                    <a:cubicBezTo>
                      <a:pt x="1895" y="7282"/>
                      <a:pt x="1895" y="7351"/>
                      <a:pt x="1918" y="7419"/>
                    </a:cubicBezTo>
                    <a:cubicBezTo>
                      <a:pt x="1941" y="7442"/>
                      <a:pt x="1941" y="7465"/>
                      <a:pt x="1941" y="7488"/>
                    </a:cubicBezTo>
                    <a:cubicBezTo>
                      <a:pt x="1963" y="7533"/>
                      <a:pt x="1963" y="7579"/>
                      <a:pt x="1986" y="7602"/>
                    </a:cubicBezTo>
                    <a:cubicBezTo>
                      <a:pt x="1986" y="7625"/>
                      <a:pt x="1986" y="7625"/>
                      <a:pt x="1986" y="7647"/>
                    </a:cubicBezTo>
                    <a:cubicBezTo>
                      <a:pt x="2055" y="7899"/>
                      <a:pt x="2123" y="8150"/>
                      <a:pt x="2192" y="8401"/>
                    </a:cubicBezTo>
                    <a:cubicBezTo>
                      <a:pt x="2237" y="8538"/>
                      <a:pt x="2283" y="8675"/>
                      <a:pt x="2329" y="8812"/>
                    </a:cubicBezTo>
                    <a:cubicBezTo>
                      <a:pt x="2329" y="8903"/>
                      <a:pt x="2351" y="8994"/>
                      <a:pt x="2397" y="9063"/>
                    </a:cubicBezTo>
                    <a:cubicBezTo>
                      <a:pt x="2397" y="9108"/>
                      <a:pt x="2420" y="9154"/>
                      <a:pt x="2420" y="9200"/>
                    </a:cubicBezTo>
                    <a:cubicBezTo>
                      <a:pt x="2443" y="9268"/>
                      <a:pt x="2466" y="9314"/>
                      <a:pt x="2466" y="9359"/>
                    </a:cubicBezTo>
                    <a:cubicBezTo>
                      <a:pt x="2511" y="9542"/>
                      <a:pt x="2557" y="9702"/>
                      <a:pt x="2602" y="9861"/>
                    </a:cubicBezTo>
                    <a:cubicBezTo>
                      <a:pt x="2625" y="9953"/>
                      <a:pt x="2648" y="10021"/>
                      <a:pt x="2671" y="10113"/>
                    </a:cubicBezTo>
                    <a:cubicBezTo>
                      <a:pt x="2694" y="10158"/>
                      <a:pt x="2717" y="10204"/>
                      <a:pt x="2717" y="10227"/>
                    </a:cubicBezTo>
                    <a:cubicBezTo>
                      <a:pt x="2739" y="10295"/>
                      <a:pt x="2762" y="10364"/>
                      <a:pt x="2808" y="10409"/>
                    </a:cubicBezTo>
                    <a:cubicBezTo>
                      <a:pt x="2835" y="10436"/>
                      <a:pt x="2861" y="10447"/>
                      <a:pt x="2893" y="10447"/>
                    </a:cubicBezTo>
                    <a:cubicBezTo>
                      <a:pt x="2915" y="10447"/>
                      <a:pt x="2939" y="10442"/>
                      <a:pt x="2968" y="10432"/>
                    </a:cubicBezTo>
                    <a:cubicBezTo>
                      <a:pt x="2991" y="10432"/>
                      <a:pt x="3013" y="10409"/>
                      <a:pt x="3036" y="10386"/>
                    </a:cubicBezTo>
                    <a:cubicBezTo>
                      <a:pt x="3059" y="10364"/>
                      <a:pt x="3082" y="10341"/>
                      <a:pt x="3082" y="10318"/>
                    </a:cubicBezTo>
                    <a:cubicBezTo>
                      <a:pt x="3082" y="10295"/>
                      <a:pt x="3082" y="10272"/>
                      <a:pt x="3082" y="10250"/>
                    </a:cubicBezTo>
                    <a:cubicBezTo>
                      <a:pt x="3082" y="10227"/>
                      <a:pt x="3082" y="10204"/>
                      <a:pt x="3082" y="10181"/>
                    </a:cubicBezTo>
                    <a:cubicBezTo>
                      <a:pt x="3150" y="10158"/>
                      <a:pt x="3196" y="10113"/>
                      <a:pt x="3219" y="10044"/>
                    </a:cubicBezTo>
                    <a:cubicBezTo>
                      <a:pt x="3219" y="10044"/>
                      <a:pt x="3219" y="10044"/>
                      <a:pt x="3219" y="10021"/>
                    </a:cubicBezTo>
                    <a:cubicBezTo>
                      <a:pt x="3287" y="9998"/>
                      <a:pt x="3333" y="9930"/>
                      <a:pt x="3310" y="9861"/>
                    </a:cubicBezTo>
                    <a:cubicBezTo>
                      <a:pt x="3310" y="9816"/>
                      <a:pt x="3310" y="9793"/>
                      <a:pt x="3310" y="9747"/>
                    </a:cubicBezTo>
                    <a:cubicBezTo>
                      <a:pt x="3310" y="9702"/>
                      <a:pt x="3333" y="9656"/>
                      <a:pt x="3310" y="9610"/>
                    </a:cubicBezTo>
                    <a:cubicBezTo>
                      <a:pt x="3264" y="9473"/>
                      <a:pt x="3242" y="9314"/>
                      <a:pt x="3196" y="9177"/>
                    </a:cubicBezTo>
                    <a:cubicBezTo>
                      <a:pt x="3150" y="9017"/>
                      <a:pt x="3105" y="8880"/>
                      <a:pt x="3059" y="8720"/>
                    </a:cubicBezTo>
                    <a:cubicBezTo>
                      <a:pt x="3059" y="8697"/>
                      <a:pt x="3036" y="8675"/>
                      <a:pt x="3036" y="8629"/>
                    </a:cubicBezTo>
                    <a:cubicBezTo>
                      <a:pt x="3036" y="8606"/>
                      <a:pt x="3013" y="8560"/>
                      <a:pt x="2968" y="8538"/>
                    </a:cubicBezTo>
                    <a:cubicBezTo>
                      <a:pt x="2922" y="8401"/>
                      <a:pt x="2876" y="8264"/>
                      <a:pt x="2854" y="8127"/>
                    </a:cubicBezTo>
                    <a:cubicBezTo>
                      <a:pt x="2876" y="8081"/>
                      <a:pt x="2899" y="8013"/>
                      <a:pt x="2876" y="7944"/>
                    </a:cubicBezTo>
                    <a:cubicBezTo>
                      <a:pt x="2854" y="7876"/>
                      <a:pt x="2831" y="7807"/>
                      <a:pt x="2808" y="7739"/>
                    </a:cubicBezTo>
                    <a:cubicBezTo>
                      <a:pt x="2785" y="7647"/>
                      <a:pt x="2762" y="7556"/>
                      <a:pt x="2739" y="7465"/>
                    </a:cubicBezTo>
                    <a:cubicBezTo>
                      <a:pt x="2671" y="7282"/>
                      <a:pt x="2625" y="7122"/>
                      <a:pt x="2580" y="6940"/>
                    </a:cubicBezTo>
                    <a:cubicBezTo>
                      <a:pt x="2557" y="6849"/>
                      <a:pt x="2534" y="6757"/>
                      <a:pt x="2511" y="6689"/>
                    </a:cubicBezTo>
                    <a:cubicBezTo>
                      <a:pt x="2488" y="6620"/>
                      <a:pt x="2488" y="6529"/>
                      <a:pt x="2466" y="6461"/>
                    </a:cubicBezTo>
                    <a:cubicBezTo>
                      <a:pt x="2466" y="6415"/>
                      <a:pt x="2443" y="6346"/>
                      <a:pt x="2420" y="6278"/>
                    </a:cubicBezTo>
                    <a:cubicBezTo>
                      <a:pt x="2420" y="6255"/>
                      <a:pt x="2397" y="6232"/>
                      <a:pt x="2397" y="6209"/>
                    </a:cubicBezTo>
                    <a:cubicBezTo>
                      <a:pt x="2374" y="6095"/>
                      <a:pt x="2351" y="5981"/>
                      <a:pt x="2329" y="5867"/>
                    </a:cubicBezTo>
                    <a:cubicBezTo>
                      <a:pt x="2329" y="5867"/>
                      <a:pt x="2329" y="5867"/>
                      <a:pt x="2329" y="5844"/>
                    </a:cubicBezTo>
                    <a:cubicBezTo>
                      <a:pt x="2306" y="5821"/>
                      <a:pt x="2306" y="5799"/>
                      <a:pt x="2283" y="5753"/>
                    </a:cubicBezTo>
                    <a:cubicBezTo>
                      <a:pt x="2260" y="5730"/>
                      <a:pt x="2237" y="5707"/>
                      <a:pt x="2192" y="5684"/>
                    </a:cubicBezTo>
                    <a:cubicBezTo>
                      <a:pt x="2146" y="5525"/>
                      <a:pt x="2100" y="5342"/>
                      <a:pt x="2055" y="5159"/>
                    </a:cubicBezTo>
                    <a:cubicBezTo>
                      <a:pt x="2009" y="4977"/>
                      <a:pt x="1941" y="4771"/>
                      <a:pt x="1895" y="4566"/>
                    </a:cubicBezTo>
                    <a:cubicBezTo>
                      <a:pt x="1918" y="4543"/>
                      <a:pt x="1941" y="4498"/>
                      <a:pt x="1941" y="4452"/>
                    </a:cubicBezTo>
                    <a:cubicBezTo>
                      <a:pt x="1941" y="4429"/>
                      <a:pt x="1941" y="4429"/>
                      <a:pt x="1918" y="4406"/>
                    </a:cubicBezTo>
                    <a:cubicBezTo>
                      <a:pt x="1918" y="4338"/>
                      <a:pt x="1895" y="4269"/>
                      <a:pt x="1872" y="4201"/>
                    </a:cubicBezTo>
                    <a:cubicBezTo>
                      <a:pt x="1849" y="4155"/>
                      <a:pt x="1826" y="4087"/>
                      <a:pt x="1804" y="4041"/>
                    </a:cubicBezTo>
                    <a:cubicBezTo>
                      <a:pt x="1804" y="4041"/>
                      <a:pt x="1804" y="4018"/>
                      <a:pt x="1804" y="3995"/>
                    </a:cubicBezTo>
                    <a:cubicBezTo>
                      <a:pt x="1781" y="3973"/>
                      <a:pt x="1781" y="3927"/>
                      <a:pt x="1781" y="3904"/>
                    </a:cubicBezTo>
                    <a:cubicBezTo>
                      <a:pt x="1712" y="3721"/>
                      <a:pt x="1689" y="3562"/>
                      <a:pt x="1644" y="3402"/>
                    </a:cubicBezTo>
                    <a:cubicBezTo>
                      <a:pt x="1621" y="3265"/>
                      <a:pt x="1575" y="3128"/>
                      <a:pt x="1553" y="3014"/>
                    </a:cubicBezTo>
                    <a:cubicBezTo>
                      <a:pt x="1553" y="2991"/>
                      <a:pt x="1553" y="2945"/>
                      <a:pt x="1530" y="2923"/>
                    </a:cubicBezTo>
                    <a:cubicBezTo>
                      <a:pt x="1530" y="2900"/>
                      <a:pt x="1530" y="2854"/>
                      <a:pt x="1530" y="2831"/>
                    </a:cubicBezTo>
                    <a:cubicBezTo>
                      <a:pt x="1507" y="2786"/>
                      <a:pt x="1507" y="2717"/>
                      <a:pt x="1484" y="2672"/>
                    </a:cubicBezTo>
                    <a:cubicBezTo>
                      <a:pt x="1484" y="2649"/>
                      <a:pt x="1484" y="2626"/>
                      <a:pt x="1461" y="2603"/>
                    </a:cubicBezTo>
                    <a:cubicBezTo>
                      <a:pt x="1461" y="2580"/>
                      <a:pt x="1461" y="2580"/>
                      <a:pt x="1461" y="2557"/>
                    </a:cubicBezTo>
                    <a:cubicBezTo>
                      <a:pt x="1438" y="2535"/>
                      <a:pt x="1438" y="2489"/>
                      <a:pt x="1438" y="2466"/>
                    </a:cubicBezTo>
                    <a:cubicBezTo>
                      <a:pt x="1438" y="2398"/>
                      <a:pt x="1416" y="2306"/>
                      <a:pt x="1393" y="2238"/>
                    </a:cubicBezTo>
                    <a:cubicBezTo>
                      <a:pt x="1393" y="2192"/>
                      <a:pt x="1370" y="2147"/>
                      <a:pt x="1324" y="2124"/>
                    </a:cubicBezTo>
                    <a:cubicBezTo>
                      <a:pt x="1324" y="2101"/>
                      <a:pt x="1301" y="2055"/>
                      <a:pt x="1301" y="2032"/>
                    </a:cubicBezTo>
                    <a:cubicBezTo>
                      <a:pt x="1279" y="1941"/>
                      <a:pt x="1256" y="1873"/>
                      <a:pt x="1233" y="1781"/>
                    </a:cubicBezTo>
                    <a:cubicBezTo>
                      <a:pt x="1187" y="1622"/>
                      <a:pt x="1142" y="1485"/>
                      <a:pt x="1096" y="1325"/>
                    </a:cubicBezTo>
                    <a:cubicBezTo>
                      <a:pt x="1050" y="1256"/>
                      <a:pt x="1028" y="1165"/>
                      <a:pt x="1005" y="1074"/>
                    </a:cubicBezTo>
                    <a:cubicBezTo>
                      <a:pt x="982" y="1005"/>
                      <a:pt x="936" y="914"/>
                      <a:pt x="913" y="823"/>
                    </a:cubicBezTo>
                    <a:cubicBezTo>
                      <a:pt x="891" y="709"/>
                      <a:pt x="845" y="572"/>
                      <a:pt x="822" y="457"/>
                    </a:cubicBezTo>
                    <a:cubicBezTo>
                      <a:pt x="822" y="435"/>
                      <a:pt x="822" y="412"/>
                      <a:pt x="822" y="389"/>
                    </a:cubicBezTo>
                    <a:cubicBezTo>
                      <a:pt x="799" y="343"/>
                      <a:pt x="799" y="252"/>
                      <a:pt x="754" y="229"/>
                    </a:cubicBezTo>
                    <a:cubicBezTo>
                      <a:pt x="731" y="206"/>
                      <a:pt x="731" y="206"/>
                      <a:pt x="708" y="206"/>
                    </a:cubicBezTo>
                    <a:cubicBezTo>
                      <a:pt x="662" y="184"/>
                      <a:pt x="617" y="184"/>
                      <a:pt x="571" y="184"/>
                    </a:cubicBezTo>
                    <a:cubicBezTo>
                      <a:pt x="548" y="206"/>
                      <a:pt x="525" y="206"/>
                      <a:pt x="503" y="229"/>
                    </a:cubicBezTo>
                    <a:cubicBezTo>
                      <a:pt x="480" y="184"/>
                      <a:pt x="434" y="161"/>
                      <a:pt x="388" y="161"/>
                    </a:cubicBezTo>
                    <a:cubicBezTo>
                      <a:pt x="320" y="161"/>
                      <a:pt x="251" y="229"/>
                      <a:pt x="251" y="298"/>
                    </a:cubicBezTo>
                    <a:cubicBezTo>
                      <a:pt x="251" y="290"/>
                      <a:pt x="251" y="282"/>
                      <a:pt x="251" y="275"/>
                    </a:cubicBezTo>
                    <a:cubicBezTo>
                      <a:pt x="229" y="252"/>
                      <a:pt x="229" y="206"/>
                      <a:pt x="206" y="184"/>
                    </a:cubicBezTo>
                    <a:cubicBezTo>
                      <a:pt x="206" y="138"/>
                      <a:pt x="183" y="69"/>
                      <a:pt x="160" y="24"/>
                    </a:cubicBezTo>
                    <a:cubicBezTo>
                      <a:pt x="160" y="1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DEB3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34"/>
              <p:cNvSpPr/>
              <p:nvPr/>
            </p:nvSpPr>
            <p:spPr>
              <a:xfrm>
                <a:off x="6048875" y="3685750"/>
                <a:ext cx="91325" cy="293350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11734" extrusionOk="0">
                    <a:moveTo>
                      <a:pt x="297" y="1"/>
                    </a:moveTo>
                    <a:cubicBezTo>
                      <a:pt x="251" y="1"/>
                      <a:pt x="228" y="1"/>
                      <a:pt x="206" y="24"/>
                    </a:cubicBezTo>
                    <a:cubicBezTo>
                      <a:pt x="160" y="47"/>
                      <a:pt x="137" y="115"/>
                      <a:pt x="137" y="161"/>
                    </a:cubicBezTo>
                    <a:cubicBezTo>
                      <a:pt x="137" y="206"/>
                      <a:pt x="160" y="275"/>
                      <a:pt x="160" y="343"/>
                    </a:cubicBezTo>
                    <a:cubicBezTo>
                      <a:pt x="148" y="332"/>
                      <a:pt x="137" y="326"/>
                      <a:pt x="126" y="326"/>
                    </a:cubicBezTo>
                    <a:cubicBezTo>
                      <a:pt x="114" y="326"/>
                      <a:pt x="103" y="332"/>
                      <a:pt x="91" y="343"/>
                    </a:cubicBezTo>
                    <a:cubicBezTo>
                      <a:pt x="23" y="343"/>
                      <a:pt x="0" y="412"/>
                      <a:pt x="0" y="480"/>
                    </a:cubicBezTo>
                    <a:cubicBezTo>
                      <a:pt x="0" y="503"/>
                      <a:pt x="0" y="526"/>
                      <a:pt x="0" y="572"/>
                    </a:cubicBezTo>
                    <a:cubicBezTo>
                      <a:pt x="0" y="594"/>
                      <a:pt x="0" y="617"/>
                      <a:pt x="0" y="663"/>
                    </a:cubicBezTo>
                    <a:cubicBezTo>
                      <a:pt x="23" y="731"/>
                      <a:pt x="23" y="800"/>
                      <a:pt x="46" y="868"/>
                    </a:cubicBezTo>
                    <a:cubicBezTo>
                      <a:pt x="46" y="914"/>
                      <a:pt x="69" y="960"/>
                      <a:pt x="69" y="982"/>
                    </a:cubicBezTo>
                    <a:cubicBezTo>
                      <a:pt x="91" y="1096"/>
                      <a:pt x="114" y="1188"/>
                      <a:pt x="137" y="1279"/>
                    </a:cubicBezTo>
                    <a:cubicBezTo>
                      <a:pt x="160" y="1393"/>
                      <a:pt x="183" y="1507"/>
                      <a:pt x="206" y="1621"/>
                    </a:cubicBezTo>
                    <a:cubicBezTo>
                      <a:pt x="251" y="1736"/>
                      <a:pt x="274" y="1850"/>
                      <a:pt x="297" y="1964"/>
                    </a:cubicBezTo>
                    <a:cubicBezTo>
                      <a:pt x="365" y="2146"/>
                      <a:pt x="411" y="2329"/>
                      <a:pt x="479" y="2534"/>
                    </a:cubicBezTo>
                    <a:lnTo>
                      <a:pt x="571" y="2808"/>
                    </a:lnTo>
                    <a:cubicBezTo>
                      <a:pt x="594" y="2900"/>
                      <a:pt x="616" y="2991"/>
                      <a:pt x="639" y="3082"/>
                    </a:cubicBezTo>
                    <a:cubicBezTo>
                      <a:pt x="639" y="3105"/>
                      <a:pt x="639" y="3128"/>
                      <a:pt x="639" y="3151"/>
                    </a:cubicBezTo>
                    <a:cubicBezTo>
                      <a:pt x="662" y="3174"/>
                      <a:pt x="662" y="3219"/>
                      <a:pt x="662" y="3242"/>
                    </a:cubicBezTo>
                    <a:cubicBezTo>
                      <a:pt x="662" y="3288"/>
                      <a:pt x="685" y="3311"/>
                      <a:pt x="685" y="3356"/>
                    </a:cubicBezTo>
                    <a:cubicBezTo>
                      <a:pt x="708" y="3425"/>
                      <a:pt x="708" y="3493"/>
                      <a:pt x="731" y="3562"/>
                    </a:cubicBezTo>
                    <a:cubicBezTo>
                      <a:pt x="753" y="3676"/>
                      <a:pt x="776" y="3767"/>
                      <a:pt x="799" y="3881"/>
                    </a:cubicBezTo>
                    <a:cubicBezTo>
                      <a:pt x="867" y="4064"/>
                      <a:pt x="913" y="4246"/>
                      <a:pt x="982" y="4429"/>
                    </a:cubicBezTo>
                    <a:cubicBezTo>
                      <a:pt x="1004" y="4520"/>
                      <a:pt x="1027" y="4589"/>
                      <a:pt x="1050" y="4657"/>
                    </a:cubicBezTo>
                    <a:cubicBezTo>
                      <a:pt x="1073" y="4749"/>
                      <a:pt x="1096" y="4817"/>
                      <a:pt x="1119" y="4908"/>
                    </a:cubicBezTo>
                    <a:cubicBezTo>
                      <a:pt x="1187" y="5114"/>
                      <a:pt x="1233" y="5296"/>
                      <a:pt x="1301" y="5502"/>
                    </a:cubicBezTo>
                    <a:cubicBezTo>
                      <a:pt x="1301" y="5593"/>
                      <a:pt x="1324" y="5684"/>
                      <a:pt x="1347" y="5776"/>
                    </a:cubicBezTo>
                    <a:lnTo>
                      <a:pt x="1392" y="5981"/>
                    </a:lnTo>
                    <a:cubicBezTo>
                      <a:pt x="1415" y="6072"/>
                      <a:pt x="1461" y="6187"/>
                      <a:pt x="1484" y="6278"/>
                    </a:cubicBezTo>
                    <a:cubicBezTo>
                      <a:pt x="1507" y="6392"/>
                      <a:pt x="1552" y="6483"/>
                      <a:pt x="1575" y="6575"/>
                    </a:cubicBezTo>
                    <a:cubicBezTo>
                      <a:pt x="1621" y="6689"/>
                      <a:pt x="1644" y="6780"/>
                      <a:pt x="1689" y="6894"/>
                    </a:cubicBezTo>
                    <a:cubicBezTo>
                      <a:pt x="1712" y="7031"/>
                      <a:pt x="1758" y="7191"/>
                      <a:pt x="1780" y="7351"/>
                    </a:cubicBezTo>
                    <a:cubicBezTo>
                      <a:pt x="1895" y="7761"/>
                      <a:pt x="2009" y="8172"/>
                      <a:pt x="2123" y="8583"/>
                    </a:cubicBezTo>
                    <a:cubicBezTo>
                      <a:pt x="2146" y="8674"/>
                      <a:pt x="2168" y="8789"/>
                      <a:pt x="2191" y="8880"/>
                    </a:cubicBezTo>
                    <a:cubicBezTo>
                      <a:pt x="2214" y="8971"/>
                      <a:pt x="2237" y="9063"/>
                      <a:pt x="2283" y="9154"/>
                    </a:cubicBezTo>
                    <a:cubicBezTo>
                      <a:pt x="2283" y="9177"/>
                      <a:pt x="2283" y="9199"/>
                      <a:pt x="2305" y="9222"/>
                    </a:cubicBezTo>
                    <a:cubicBezTo>
                      <a:pt x="2305" y="9268"/>
                      <a:pt x="2328" y="9314"/>
                      <a:pt x="2328" y="9359"/>
                    </a:cubicBezTo>
                    <a:cubicBezTo>
                      <a:pt x="2351" y="9451"/>
                      <a:pt x="2374" y="9542"/>
                      <a:pt x="2397" y="9656"/>
                    </a:cubicBezTo>
                    <a:cubicBezTo>
                      <a:pt x="2397" y="9679"/>
                      <a:pt x="2420" y="9702"/>
                      <a:pt x="2420" y="9747"/>
                    </a:cubicBezTo>
                    <a:cubicBezTo>
                      <a:pt x="2442" y="9816"/>
                      <a:pt x="2465" y="9861"/>
                      <a:pt x="2465" y="9930"/>
                    </a:cubicBezTo>
                    <a:cubicBezTo>
                      <a:pt x="2488" y="10021"/>
                      <a:pt x="2511" y="10112"/>
                      <a:pt x="2534" y="10181"/>
                    </a:cubicBezTo>
                    <a:cubicBezTo>
                      <a:pt x="2602" y="10364"/>
                      <a:pt x="2648" y="10523"/>
                      <a:pt x="2693" y="10683"/>
                    </a:cubicBezTo>
                    <a:cubicBezTo>
                      <a:pt x="2716" y="10774"/>
                      <a:pt x="2739" y="10843"/>
                      <a:pt x="2762" y="10911"/>
                    </a:cubicBezTo>
                    <a:cubicBezTo>
                      <a:pt x="2785" y="10957"/>
                      <a:pt x="2808" y="11003"/>
                      <a:pt x="2808" y="11048"/>
                    </a:cubicBezTo>
                    <a:cubicBezTo>
                      <a:pt x="2830" y="11094"/>
                      <a:pt x="2830" y="11117"/>
                      <a:pt x="2830" y="11140"/>
                    </a:cubicBezTo>
                    <a:cubicBezTo>
                      <a:pt x="2808" y="11208"/>
                      <a:pt x="2808" y="11299"/>
                      <a:pt x="2830" y="11391"/>
                    </a:cubicBezTo>
                    <a:cubicBezTo>
                      <a:pt x="2830" y="11391"/>
                      <a:pt x="2830" y="11414"/>
                      <a:pt x="2830" y="11414"/>
                    </a:cubicBezTo>
                    <a:lnTo>
                      <a:pt x="2830" y="11436"/>
                    </a:lnTo>
                    <a:cubicBezTo>
                      <a:pt x="2830" y="11459"/>
                      <a:pt x="2853" y="11482"/>
                      <a:pt x="2853" y="11505"/>
                    </a:cubicBezTo>
                    <a:cubicBezTo>
                      <a:pt x="2853" y="11528"/>
                      <a:pt x="2876" y="11573"/>
                      <a:pt x="2899" y="11596"/>
                    </a:cubicBezTo>
                    <a:cubicBezTo>
                      <a:pt x="2967" y="11687"/>
                      <a:pt x="3082" y="11733"/>
                      <a:pt x="3196" y="11733"/>
                    </a:cubicBezTo>
                    <a:cubicBezTo>
                      <a:pt x="3241" y="11710"/>
                      <a:pt x="3287" y="11710"/>
                      <a:pt x="3333" y="11687"/>
                    </a:cubicBezTo>
                    <a:cubicBezTo>
                      <a:pt x="3355" y="11665"/>
                      <a:pt x="3355" y="11642"/>
                      <a:pt x="3378" y="11619"/>
                    </a:cubicBezTo>
                    <a:lnTo>
                      <a:pt x="3492" y="11619"/>
                    </a:lnTo>
                    <a:cubicBezTo>
                      <a:pt x="3538" y="11619"/>
                      <a:pt x="3584" y="11596"/>
                      <a:pt x="3606" y="11550"/>
                    </a:cubicBezTo>
                    <a:cubicBezTo>
                      <a:pt x="3629" y="11528"/>
                      <a:pt x="3652" y="11482"/>
                      <a:pt x="3652" y="11436"/>
                    </a:cubicBezTo>
                    <a:cubicBezTo>
                      <a:pt x="3652" y="11414"/>
                      <a:pt x="3652" y="11368"/>
                      <a:pt x="3629" y="11345"/>
                    </a:cubicBezTo>
                    <a:cubicBezTo>
                      <a:pt x="3629" y="11322"/>
                      <a:pt x="3629" y="11322"/>
                      <a:pt x="3629" y="11322"/>
                    </a:cubicBezTo>
                    <a:cubicBezTo>
                      <a:pt x="3629" y="11277"/>
                      <a:pt x="3606" y="11231"/>
                      <a:pt x="3606" y="11185"/>
                    </a:cubicBezTo>
                    <a:cubicBezTo>
                      <a:pt x="3584" y="11140"/>
                      <a:pt x="3584" y="11117"/>
                      <a:pt x="3561" y="11071"/>
                    </a:cubicBezTo>
                    <a:cubicBezTo>
                      <a:pt x="3538" y="11048"/>
                      <a:pt x="3538" y="11025"/>
                      <a:pt x="3515" y="11025"/>
                    </a:cubicBezTo>
                    <a:cubicBezTo>
                      <a:pt x="3515" y="10980"/>
                      <a:pt x="3515" y="10957"/>
                      <a:pt x="3515" y="10934"/>
                    </a:cubicBezTo>
                    <a:cubicBezTo>
                      <a:pt x="3492" y="10843"/>
                      <a:pt x="3470" y="10752"/>
                      <a:pt x="3447" y="10660"/>
                    </a:cubicBezTo>
                    <a:cubicBezTo>
                      <a:pt x="3378" y="10500"/>
                      <a:pt x="3333" y="10341"/>
                      <a:pt x="3287" y="10158"/>
                    </a:cubicBezTo>
                    <a:cubicBezTo>
                      <a:pt x="3241" y="9976"/>
                      <a:pt x="3173" y="9793"/>
                      <a:pt x="3127" y="9610"/>
                    </a:cubicBezTo>
                    <a:cubicBezTo>
                      <a:pt x="3104" y="9519"/>
                      <a:pt x="3082" y="9428"/>
                      <a:pt x="3059" y="9336"/>
                    </a:cubicBezTo>
                    <a:cubicBezTo>
                      <a:pt x="3059" y="9291"/>
                      <a:pt x="3036" y="9222"/>
                      <a:pt x="3013" y="9177"/>
                    </a:cubicBezTo>
                    <a:cubicBezTo>
                      <a:pt x="3013" y="9131"/>
                      <a:pt x="3013" y="9085"/>
                      <a:pt x="2990" y="9040"/>
                    </a:cubicBezTo>
                    <a:cubicBezTo>
                      <a:pt x="2990" y="9017"/>
                      <a:pt x="2967" y="8994"/>
                      <a:pt x="2967" y="8971"/>
                    </a:cubicBezTo>
                    <a:cubicBezTo>
                      <a:pt x="2967" y="8948"/>
                      <a:pt x="2967" y="8926"/>
                      <a:pt x="2967" y="8903"/>
                    </a:cubicBezTo>
                    <a:cubicBezTo>
                      <a:pt x="2945" y="8834"/>
                      <a:pt x="2922" y="8743"/>
                      <a:pt x="2899" y="8652"/>
                    </a:cubicBezTo>
                    <a:cubicBezTo>
                      <a:pt x="2876" y="8583"/>
                      <a:pt x="2853" y="8492"/>
                      <a:pt x="2830" y="8423"/>
                    </a:cubicBezTo>
                    <a:cubicBezTo>
                      <a:pt x="2762" y="8218"/>
                      <a:pt x="2716" y="8035"/>
                      <a:pt x="2648" y="7853"/>
                    </a:cubicBezTo>
                    <a:cubicBezTo>
                      <a:pt x="2648" y="7807"/>
                      <a:pt x="2625" y="7761"/>
                      <a:pt x="2625" y="7739"/>
                    </a:cubicBezTo>
                    <a:cubicBezTo>
                      <a:pt x="2625" y="7693"/>
                      <a:pt x="2602" y="7647"/>
                      <a:pt x="2602" y="7602"/>
                    </a:cubicBezTo>
                    <a:cubicBezTo>
                      <a:pt x="2579" y="7533"/>
                      <a:pt x="2557" y="7442"/>
                      <a:pt x="2557" y="7373"/>
                    </a:cubicBezTo>
                    <a:cubicBezTo>
                      <a:pt x="2534" y="7305"/>
                      <a:pt x="2534" y="7236"/>
                      <a:pt x="2511" y="7168"/>
                    </a:cubicBezTo>
                    <a:cubicBezTo>
                      <a:pt x="2511" y="7145"/>
                      <a:pt x="2488" y="7122"/>
                      <a:pt x="2465" y="7122"/>
                    </a:cubicBezTo>
                    <a:cubicBezTo>
                      <a:pt x="2465" y="7054"/>
                      <a:pt x="2442" y="7008"/>
                      <a:pt x="2442" y="6940"/>
                    </a:cubicBezTo>
                    <a:lnTo>
                      <a:pt x="2420" y="6848"/>
                    </a:lnTo>
                    <a:cubicBezTo>
                      <a:pt x="2420" y="6803"/>
                      <a:pt x="2397" y="6757"/>
                      <a:pt x="2397" y="6689"/>
                    </a:cubicBezTo>
                    <a:cubicBezTo>
                      <a:pt x="2374" y="6643"/>
                      <a:pt x="2328" y="6597"/>
                      <a:pt x="2260" y="6597"/>
                    </a:cubicBezTo>
                    <a:cubicBezTo>
                      <a:pt x="2237" y="6552"/>
                      <a:pt x="2237" y="6506"/>
                      <a:pt x="2214" y="6483"/>
                    </a:cubicBezTo>
                    <a:cubicBezTo>
                      <a:pt x="2146" y="6164"/>
                      <a:pt x="2077" y="5844"/>
                      <a:pt x="1986" y="5525"/>
                    </a:cubicBezTo>
                    <a:cubicBezTo>
                      <a:pt x="1986" y="5502"/>
                      <a:pt x="1986" y="5479"/>
                      <a:pt x="1986" y="5456"/>
                    </a:cubicBezTo>
                    <a:cubicBezTo>
                      <a:pt x="1986" y="5388"/>
                      <a:pt x="1963" y="5319"/>
                      <a:pt x="1940" y="5251"/>
                    </a:cubicBezTo>
                    <a:cubicBezTo>
                      <a:pt x="1940" y="5251"/>
                      <a:pt x="1940" y="5228"/>
                      <a:pt x="1940" y="5228"/>
                    </a:cubicBezTo>
                    <a:cubicBezTo>
                      <a:pt x="1963" y="5182"/>
                      <a:pt x="1963" y="5137"/>
                      <a:pt x="1940" y="5114"/>
                    </a:cubicBezTo>
                    <a:cubicBezTo>
                      <a:pt x="1917" y="4977"/>
                      <a:pt x="1895" y="4840"/>
                      <a:pt x="1849" y="4726"/>
                    </a:cubicBezTo>
                    <a:cubicBezTo>
                      <a:pt x="1826" y="4589"/>
                      <a:pt x="1780" y="4452"/>
                      <a:pt x="1735" y="4315"/>
                    </a:cubicBezTo>
                    <a:cubicBezTo>
                      <a:pt x="1712" y="4201"/>
                      <a:pt x="1666" y="4064"/>
                      <a:pt x="1644" y="3950"/>
                    </a:cubicBezTo>
                    <a:cubicBezTo>
                      <a:pt x="1621" y="3881"/>
                      <a:pt x="1621" y="3813"/>
                      <a:pt x="1598" y="3767"/>
                    </a:cubicBezTo>
                    <a:cubicBezTo>
                      <a:pt x="1575" y="3699"/>
                      <a:pt x="1575" y="3630"/>
                      <a:pt x="1552" y="3562"/>
                    </a:cubicBezTo>
                    <a:cubicBezTo>
                      <a:pt x="1529" y="3516"/>
                      <a:pt x="1529" y="3493"/>
                      <a:pt x="1507" y="3470"/>
                    </a:cubicBezTo>
                    <a:cubicBezTo>
                      <a:pt x="1461" y="3311"/>
                      <a:pt x="1415" y="3151"/>
                      <a:pt x="1392" y="2968"/>
                    </a:cubicBezTo>
                    <a:cubicBezTo>
                      <a:pt x="1370" y="2945"/>
                      <a:pt x="1370" y="2923"/>
                      <a:pt x="1370" y="2900"/>
                    </a:cubicBezTo>
                    <a:cubicBezTo>
                      <a:pt x="1370" y="2900"/>
                      <a:pt x="1370" y="2877"/>
                      <a:pt x="1370" y="2877"/>
                    </a:cubicBezTo>
                    <a:cubicBezTo>
                      <a:pt x="1392" y="2808"/>
                      <a:pt x="1370" y="2740"/>
                      <a:pt x="1347" y="2671"/>
                    </a:cubicBezTo>
                    <a:cubicBezTo>
                      <a:pt x="1324" y="2626"/>
                      <a:pt x="1301" y="2557"/>
                      <a:pt x="1278" y="2512"/>
                    </a:cubicBezTo>
                    <a:cubicBezTo>
                      <a:pt x="1255" y="2420"/>
                      <a:pt x="1210" y="2306"/>
                      <a:pt x="1187" y="2215"/>
                    </a:cubicBezTo>
                    <a:cubicBezTo>
                      <a:pt x="1141" y="2078"/>
                      <a:pt x="1096" y="1964"/>
                      <a:pt x="1050" y="1827"/>
                    </a:cubicBezTo>
                    <a:cubicBezTo>
                      <a:pt x="1027" y="1781"/>
                      <a:pt x="1027" y="1736"/>
                      <a:pt x="1004" y="1690"/>
                    </a:cubicBezTo>
                    <a:cubicBezTo>
                      <a:pt x="959" y="1507"/>
                      <a:pt x="913" y="1302"/>
                      <a:pt x="867" y="1119"/>
                    </a:cubicBezTo>
                    <a:cubicBezTo>
                      <a:pt x="822" y="937"/>
                      <a:pt x="776" y="731"/>
                      <a:pt x="731" y="549"/>
                    </a:cubicBezTo>
                    <a:cubicBezTo>
                      <a:pt x="708" y="526"/>
                      <a:pt x="708" y="503"/>
                      <a:pt x="685" y="480"/>
                    </a:cubicBezTo>
                    <a:cubicBezTo>
                      <a:pt x="685" y="457"/>
                      <a:pt x="662" y="457"/>
                      <a:pt x="639" y="457"/>
                    </a:cubicBezTo>
                    <a:lnTo>
                      <a:pt x="594" y="252"/>
                    </a:lnTo>
                    <a:cubicBezTo>
                      <a:pt x="594" y="252"/>
                      <a:pt x="594" y="229"/>
                      <a:pt x="594" y="229"/>
                    </a:cubicBezTo>
                    <a:cubicBezTo>
                      <a:pt x="571" y="206"/>
                      <a:pt x="571" y="161"/>
                      <a:pt x="571" y="138"/>
                    </a:cubicBezTo>
                    <a:cubicBezTo>
                      <a:pt x="548" y="92"/>
                      <a:pt x="525" y="69"/>
                      <a:pt x="479" y="47"/>
                    </a:cubicBezTo>
                    <a:cubicBezTo>
                      <a:pt x="457" y="24"/>
                      <a:pt x="411" y="24"/>
                      <a:pt x="388" y="24"/>
                    </a:cubicBezTo>
                    <a:lnTo>
                      <a:pt x="365" y="24"/>
                    </a:lnTo>
                    <a:cubicBezTo>
                      <a:pt x="342" y="1"/>
                      <a:pt x="320" y="1"/>
                      <a:pt x="297" y="1"/>
                    </a:cubicBezTo>
                    <a:close/>
                  </a:path>
                </a:pathLst>
              </a:custGeom>
              <a:solidFill>
                <a:srgbClr val="DEB3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34"/>
              <p:cNvSpPr/>
              <p:nvPr/>
            </p:nvSpPr>
            <p:spPr>
              <a:xfrm>
                <a:off x="5984375" y="3357075"/>
                <a:ext cx="197475" cy="606600"/>
              </a:xfrm>
              <a:custGeom>
                <a:avLst/>
                <a:gdLst/>
                <a:ahLst/>
                <a:cxnLst/>
                <a:rect l="l" t="t" r="r" b="b"/>
                <a:pathLst>
                  <a:path w="7899" h="24264" extrusionOk="0">
                    <a:moveTo>
                      <a:pt x="845" y="1"/>
                    </a:moveTo>
                    <a:cubicBezTo>
                      <a:pt x="731" y="1"/>
                      <a:pt x="640" y="23"/>
                      <a:pt x="571" y="46"/>
                    </a:cubicBezTo>
                    <a:cubicBezTo>
                      <a:pt x="457" y="69"/>
                      <a:pt x="343" y="92"/>
                      <a:pt x="252" y="115"/>
                    </a:cubicBezTo>
                    <a:cubicBezTo>
                      <a:pt x="229" y="115"/>
                      <a:pt x="206" y="115"/>
                      <a:pt x="183" y="137"/>
                    </a:cubicBezTo>
                    <a:lnTo>
                      <a:pt x="115" y="137"/>
                    </a:lnTo>
                    <a:cubicBezTo>
                      <a:pt x="46" y="160"/>
                      <a:pt x="1" y="252"/>
                      <a:pt x="24" y="343"/>
                    </a:cubicBezTo>
                    <a:cubicBezTo>
                      <a:pt x="69" y="503"/>
                      <a:pt x="92" y="685"/>
                      <a:pt x="138" y="845"/>
                    </a:cubicBezTo>
                    <a:cubicBezTo>
                      <a:pt x="161" y="936"/>
                      <a:pt x="183" y="1050"/>
                      <a:pt x="206" y="1142"/>
                    </a:cubicBezTo>
                    <a:cubicBezTo>
                      <a:pt x="275" y="1439"/>
                      <a:pt x="366" y="1735"/>
                      <a:pt x="435" y="2032"/>
                    </a:cubicBezTo>
                    <a:cubicBezTo>
                      <a:pt x="571" y="2580"/>
                      <a:pt x="708" y="3105"/>
                      <a:pt x="868" y="3630"/>
                    </a:cubicBezTo>
                    <a:lnTo>
                      <a:pt x="937" y="3881"/>
                    </a:lnTo>
                    <a:cubicBezTo>
                      <a:pt x="1165" y="4748"/>
                      <a:pt x="1393" y="5593"/>
                      <a:pt x="1621" y="6460"/>
                    </a:cubicBezTo>
                    <a:lnTo>
                      <a:pt x="1895" y="7464"/>
                    </a:lnTo>
                    <a:lnTo>
                      <a:pt x="2945" y="11368"/>
                    </a:lnTo>
                    <a:lnTo>
                      <a:pt x="3972" y="15293"/>
                    </a:lnTo>
                    <a:lnTo>
                      <a:pt x="4497" y="17211"/>
                    </a:lnTo>
                    <a:lnTo>
                      <a:pt x="5022" y="19128"/>
                    </a:lnTo>
                    <a:cubicBezTo>
                      <a:pt x="5319" y="20269"/>
                      <a:pt x="5639" y="21411"/>
                      <a:pt x="5935" y="22529"/>
                    </a:cubicBezTo>
                    <a:lnTo>
                      <a:pt x="6004" y="22803"/>
                    </a:lnTo>
                    <a:cubicBezTo>
                      <a:pt x="6118" y="23168"/>
                      <a:pt x="6209" y="23465"/>
                      <a:pt x="6301" y="23784"/>
                    </a:cubicBezTo>
                    <a:lnTo>
                      <a:pt x="6323" y="23830"/>
                    </a:lnTo>
                    <a:cubicBezTo>
                      <a:pt x="6346" y="23876"/>
                      <a:pt x="6369" y="23944"/>
                      <a:pt x="6369" y="23990"/>
                    </a:cubicBezTo>
                    <a:cubicBezTo>
                      <a:pt x="6369" y="23990"/>
                      <a:pt x="6392" y="24013"/>
                      <a:pt x="6392" y="24036"/>
                    </a:cubicBezTo>
                    <a:lnTo>
                      <a:pt x="6392" y="24058"/>
                    </a:lnTo>
                    <a:lnTo>
                      <a:pt x="6415" y="24081"/>
                    </a:lnTo>
                    <a:cubicBezTo>
                      <a:pt x="6415" y="24081"/>
                      <a:pt x="6415" y="24104"/>
                      <a:pt x="6415" y="24104"/>
                    </a:cubicBezTo>
                    <a:lnTo>
                      <a:pt x="6438" y="24127"/>
                    </a:lnTo>
                    <a:cubicBezTo>
                      <a:pt x="6438" y="24150"/>
                      <a:pt x="6438" y="24150"/>
                      <a:pt x="6438" y="24150"/>
                    </a:cubicBezTo>
                    <a:cubicBezTo>
                      <a:pt x="6438" y="24218"/>
                      <a:pt x="6506" y="24264"/>
                      <a:pt x="6552" y="24264"/>
                    </a:cubicBezTo>
                    <a:cubicBezTo>
                      <a:pt x="6575" y="24264"/>
                      <a:pt x="6575" y="24264"/>
                      <a:pt x="6597" y="24241"/>
                    </a:cubicBezTo>
                    <a:cubicBezTo>
                      <a:pt x="6620" y="24241"/>
                      <a:pt x="6666" y="24218"/>
                      <a:pt x="6666" y="24172"/>
                    </a:cubicBezTo>
                    <a:cubicBezTo>
                      <a:pt x="6689" y="24195"/>
                      <a:pt x="6711" y="24195"/>
                      <a:pt x="6734" y="24218"/>
                    </a:cubicBezTo>
                    <a:lnTo>
                      <a:pt x="6780" y="24218"/>
                    </a:lnTo>
                    <a:cubicBezTo>
                      <a:pt x="6826" y="24218"/>
                      <a:pt x="6871" y="24195"/>
                      <a:pt x="6917" y="24172"/>
                    </a:cubicBezTo>
                    <a:cubicBezTo>
                      <a:pt x="6985" y="24150"/>
                      <a:pt x="7054" y="24127"/>
                      <a:pt x="7100" y="24104"/>
                    </a:cubicBezTo>
                    <a:lnTo>
                      <a:pt x="7168" y="24058"/>
                    </a:lnTo>
                    <a:lnTo>
                      <a:pt x="7236" y="24013"/>
                    </a:lnTo>
                    <a:cubicBezTo>
                      <a:pt x="7305" y="23990"/>
                      <a:pt x="7351" y="23944"/>
                      <a:pt x="7396" y="23899"/>
                    </a:cubicBezTo>
                    <a:cubicBezTo>
                      <a:pt x="7442" y="23876"/>
                      <a:pt x="7488" y="23830"/>
                      <a:pt x="7533" y="23784"/>
                    </a:cubicBezTo>
                    <a:lnTo>
                      <a:pt x="7579" y="23739"/>
                    </a:lnTo>
                    <a:cubicBezTo>
                      <a:pt x="7602" y="23693"/>
                      <a:pt x="7624" y="23670"/>
                      <a:pt x="7670" y="23625"/>
                    </a:cubicBezTo>
                    <a:cubicBezTo>
                      <a:pt x="7693" y="23579"/>
                      <a:pt x="7716" y="23533"/>
                      <a:pt x="7739" y="23488"/>
                    </a:cubicBezTo>
                    <a:cubicBezTo>
                      <a:pt x="7807" y="23374"/>
                      <a:pt x="7853" y="23237"/>
                      <a:pt x="7876" y="23054"/>
                    </a:cubicBezTo>
                    <a:cubicBezTo>
                      <a:pt x="7898" y="22986"/>
                      <a:pt x="7898" y="22894"/>
                      <a:pt x="7898" y="22803"/>
                    </a:cubicBezTo>
                    <a:cubicBezTo>
                      <a:pt x="7898" y="22712"/>
                      <a:pt x="7898" y="22620"/>
                      <a:pt x="7898" y="22529"/>
                    </a:cubicBezTo>
                    <a:cubicBezTo>
                      <a:pt x="7898" y="22415"/>
                      <a:pt x="7898" y="22324"/>
                      <a:pt x="7876" y="22232"/>
                    </a:cubicBezTo>
                    <a:cubicBezTo>
                      <a:pt x="7876" y="22164"/>
                      <a:pt x="7853" y="22095"/>
                      <a:pt x="7853" y="22027"/>
                    </a:cubicBezTo>
                    <a:cubicBezTo>
                      <a:pt x="7830" y="22004"/>
                      <a:pt x="7830" y="21958"/>
                      <a:pt x="7807" y="21913"/>
                    </a:cubicBezTo>
                    <a:lnTo>
                      <a:pt x="7784" y="21844"/>
                    </a:lnTo>
                    <a:cubicBezTo>
                      <a:pt x="7784" y="21799"/>
                      <a:pt x="7761" y="21730"/>
                      <a:pt x="7739" y="21662"/>
                    </a:cubicBezTo>
                    <a:lnTo>
                      <a:pt x="7739" y="21616"/>
                    </a:lnTo>
                    <a:cubicBezTo>
                      <a:pt x="7693" y="21479"/>
                      <a:pt x="7670" y="21342"/>
                      <a:pt x="7624" y="21205"/>
                    </a:cubicBezTo>
                    <a:cubicBezTo>
                      <a:pt x="7579" y="21045"/>
                      <a:pt x="7533" y="20886"/>
                      <a:pt x="7488" y="20703"/>
                    </a:cubicBezTo>
                    <a:cubicBezTo>
                      <a:pt x="7419" y="20498"/>
                      <a:pt x="7373" y="20292"/>
                      <a:pt x="7305" y="20064"/>
                    </a:cubicBezTo>
                    <a:cubicBezTo>
                      <a:pt x="7259" y="19927"/>
                      <a:pt x="7214" y="19767"/>
                      <a:pt x="7168" y="19607"/>
                    </a:cubicBezTo>
                    <a:lnTo>
                      <a:pt x="7168" y="19562"/>
                    </a:lnTo>
                    <a:cubicBezTo>
                      <a:pt x="7100" y="19356"/>
                      <a:pt x="7054" y="19174"/>
                      <a:pt x="7008" y="18968"/>
                    </a:cubicBezTo>
                    <a:cubicBezTo>
                      <a:pt x="6963" y="18854"/>
                      <a:pt x="6940" y="18717"/>
                      <a:pt x="6894" y="18603"/>
                    </a:cubicBezTo>
                    <a:cubicBezTo>
                      <a:pt x="6826" y="18329"/>
                      <a:pt x="6757" y="18055"/>
                      <a:pt x="6666" y="17781"/>
                    </a:cubicBezTo>
                    <a:cubicBezTo>
                      <a:pt x="6643" y="17713"/>
                      <a:pt x="6620" y="17644"/>
                      <a:pt x="6597" y="17553"/>
                    </a:cubicBezTo>
                    <a:lnTo>
                      <a:pt x="6575" y="17485"/>
                    </a:lnTo>
                    <a:cubicBezTo>
                      <a:pt x="6552" y="17393"/>
                      <a:pt x="6529" y="17279"/>
                      <a:pt x="6506" y="17188"/>
                    </a:cubicBezTo>
                    <a:cubicBezTo>
                      <a:pt x="6460" y="17051"/>
                      <a:pt x="6438" y="16914"/>
                      <a:pt x="6392" y="16777"/>
                    </a:cubicBezTo>
                    <a:lnTo>
                      <a:pt x="6323" y="16549"/>
                    </a:lnTo>
                    <a:cubicBezTo>
                      <a:pt x="6301" y="16458"/>
                      <a:pt x="6278" y="16343"/>
                      <a:pt x="6255" y="16252"/>
                    </a:cubicBezTo>
                    <a:cubicBezTo>
                      <a:pt x="6232" y="16161"/>
                      <a:pt x="6186" y="16070"/>
                      <a:pt x="6164" y="15955"/>
                    </a:cubicBezTo>
                    <a:cubicBezTo>
                      <a:pt x="6141" y="15841"/>
                      <a:pt x="6118" y="15727"/>
                      <a:pt x="6072" y="15613"/>
                    </a:cubicBezTo>
                    <a:cubicBezTo>
                      <a:pt x="6050" y="15522"/>
                      <a:pt x="6027" y="15408"/>
                      <a:pt x="6004" y="15316"/>
                    </a:cubicBezTo>
                    <a:cubicBezTo>
                      <a:pt x="5958" y="15088"/>
                      <a:pt x="5890" y="14883"/>
                      <a:pt x="5844" y="14677"/>
                    </a:cubicBezTo>
                    <a:cubicBezTo>
                      <a:pt x="5821" y="14563"/>
                      <a:pt x="5776" y="14449"/>
                      <a:pt x="5753" y="14358"/>
                    </a:cubicBezTo>
                    <a:cubicBezTo>
                      <a:pt x="5730" y="14243"/>
                      <a:pt x="5684" y="14129"/>
                      <a:pt x="5662" y="14038"/>
                    </a:cubicBezTo>
                    <a:cubicBezTo>
                      <a:pt x="5593" y="13741"/>
                      <a:pt x="5502" y="13445"/>
                      <a:pt x="5433" y="13171"/>
                    </a:cubicBezTo>
                    <a:lnTo>
                      <a:pt x="5319" y="12714"/>
                    </a:lnTo>
                    <a:cubicBezTo>
                      <a:pt x="5296" y="12646"/>
                      <a:pt x="5273" y="12577"/>
                      <a:pt x="5273" y="12509"/>
                    </a:cubicBezTo>
                    <a:lnTo>
                      <a:pt x="5228" y="12372"/>
                    </a:lnTo>
                    <a:lnTo>
                      <a:pt x="5205" y="12281"/>
                    </a:lnTo>
                    <a:cubicBezTo>
                      <a:pt x="5182" y="12189"/>
                      <a:pt x="5159" y="12121"/>
                      <a:pt x="5137" y="12052"/>
                    </a:cubicBezTo>
                    <a:cubicBezTo>
                      <a:pt x="5091" y="11847"/>
                      <a:pt x="5022" y="11641"/>
                      <a:pt x="4977" y="11436"/>
                    </a:cubicBezTo>
                    <a:cubicBezTo>
                      <a:pt x="4931" y="11276"/>
                      <a:pt x="4908" y="11116"/>
                      <a:pt x="4863" y="10957"/>
                    </a:cubicBezTo>
                    <a:lnTo>
                      <a:pt x="4817" y="10797"/>
                    </a:lnTo>
                    <a:cubicBezTo>
                      <a:pt x="4794" y="10637"/>
                      <a:pt x="4748" y="10477"/>
                      <a:pt x="4703" y="10318"/>
                    </a:cubicBezTo>
                    <a:lnTo>
                      <a:pt x="4657" y="10181"/>
                    </a:lnTo>
                    <a:lnTo>
                      <a:pt x="4589" y="9884"/>
                    </a:lnTo>
                    <a:cubicBezTo>
                      <a:pt x="4520" y="9541"/>
                      <a:pt x="4429" y="9222"/>
                      <a:pt x="4338" y="8902"/>
                    </a:cubicBezTo>
                    <a:lnTo>
                      <a:pt x="4292" y="8720"/>
                    </a:lnTo>
                    <a:cubicBezTo>
                      <a:pt x="4246" y="8583"/>
                      <a:pt x="4201" y="8423"/>
                      <a:pt x="4155" y="8263"/>
                    </a:cubicBezTo>
                    <a:lnTo>
                      <a:pt x="4132" y="8103"/>
                    </a:lnTo>
                    <a:cubicBezTo>
                      <a:pt x="4087" y="7944"/>
                      <a:pt x="4064" y="7807"/>
                      <a:pt x="4018" y="7647"/>
                    </a:cubicBezTo>
                    <a:cubicBezTo>
                      <a:pt x="3972" y="7487"/>
                      <a:pt x="3927" y="7350"/>
                      <a:pt x="3881" y="7190"/>
                    </a:cubicBezTo>
                    <a:lnTo>
                      <a:pt x="3835" y="6985"/>
                    </a:lnTo>
                    <a:cubicBezTo>
                      <a:pt x="3790" y="6894"/>
                      <a:pt x="3767" y="6780"/>
                      <a:pt x="3744" y="6665"/>
                    </a:cubicBezTo>
                    <a:cubicBezTo>
                      <a:pt x="3721" y="6620"/>
                      <a:pt x="3699" y="6551"/>
                      <a:pt x="3676" y="6483"/>
                    </a:cubicBezTo>
                    <a:cubicBezTo>
                      <a:pt x="3676" y="6437"/>
                      <a:pt x="3653" y="6392"/>
                      <a:pt x="3630" y="6346"/>
                    </a:cubicBezTo>
                    <a:cubicBezTo>
                      <a:pt x="3584" y="6163"/>
                      <a:pt x="3539" y="5981"/>
                      <a:pt x="3470" y="5730"/>
                    </a:cubicBezTo>
                    <a:cubicBezTo>
                      <a:pt x="3402" y="5501"/>
                      <a:pt x="3356" y="5296"/>
                      <a:pt x="3311" y="5091"/>
                    </a:cubicBezTo>
                    <a:cubicBezTo>
                      <a:pt x="3265" y="4885"/>
                      <a:pt x="3219" y="4703"/>
                      <a:pt x="3174" y="4497"/>
                    </a:cubicBezTo>
                    <a:lnTo>
                      <a:pt x="3174" y="4474"/>
                    </a:lnTo>
                    <a:cubicBezTo>
                      <a:pt x="3105" y="4246"/>
                      <a:pt x="3037" y="4041"/>
                      <a:pt x="2968" y="3812"/>
                    </a:cubicBezTo>
                    <a:cubicBezTo>
                      <a:pt x="2900" y="3584"/>
                      <a:pt x="2831" y="3379"/>
                      <a:pt x="2763" y="3173"/>
                    </a:cubicBezTo>
                    <a:cubicBezTo>
                      <a:pt x="2740" y="3105"/>
                      <a:pt x="2717" y="3059"/>
                      <a:pt x="2717" y="2991"/>
                    </a:cubicBezTo>
                    <a:cubicBezTo>
                      <a:pt x="2694" y="2945"/>
                      <a:pt x="2671" y="2899"/>
                      <a:pt x="2649" y="2854"/>
                    </a:cubicBezTo>
                    <a:cubicBezTo>
                      <a:pt x="2626" y="2762"/>
                      <a:pt x="2603" y="2671"/>
                      <a:pt x="2580" y="2580"/>
                    </a:cubicBezTo>
                    <a:lnTo>
                      <a:pt x="2557" y="2511"/>
                    </a:lnTo>
                    <a:cubicBezTo>
                      <a:pt x="2534" y="2443"/>
                      <a:pt x="2512" y="2352"/>
                      <a:pt x="2489" y="2260"/>
                    </a:cubicBezTo>
                    <a:lnTo>
                      <a:pt x="2466" y="2192"/>
                    </a:lnTo>
                    <a:lnTo>
                      <a:pt x="2443" y="2100"/>
                    </a:lnTo>
                    <a:cubicBezTo>
                      <a:pt x="2420" y="2032"/>
                      <a:pt x="2397" y="1963"/>
                      <a:pt x="2375" y="1918"/>
                    </a:cubicBezTo>
                    <a:lnTo>
                      <a:pt x="2375" y="1849"/>
                    </a:lnTo>
                    <a:cubicBezTo>
                      <a:pt x="2352" y="1758"/>
                      <a:pt x="2329" y="1690"/>
                      <a:pt x="2306" y="1621"/>
                    </a:cubicBezTo>
                    <a:lnTo>
                      <a:pt x="2283" y="1484"/>
                    </a:lnTo>
                    <a:cubicBezTo>
                      <a:pt x="2283" y="1416"/>
                      <a:pt x="2261" y="1370"/>
                      <a:pt x="2238" y="1302"/>
                    </a:cubicBezTo>
                    <a:cubicBezTo>
                      <a:pt x="2215" y="1165"/>
                      <a:pt x="2192" y="1073"/>
                      <a:pt x="2146" y="982"/>
                    </a:cubicBezTo>
                    <a:cubicBezTo>
                      <a:pt x="2124" y="868"/>
                      <a:pt x="2078" y="777"/>
                      <a:pt x="2032" y="685"/>
                    </a:cubicBezTo>
                    <a:cubicBezTo>
                      <a:pt x="1964" y="548"/>
                      <a:pt x="1895" y="411"/>
                      <a:pt x="1781" y="297"/>
                    </a:cubicBezTo>
                    <a:cubicBezTo>
                      <a:pt x="1667" y="183"/>
                      <a:pt x="1530" y="115"/>
                      <a:pt x="1348" y="46"/>
                    </a:cubicBezTo>
                    <a:cubicBezTo>
                      <a:pt x="1233" y="1"/>
                      <a:pt x="1096" y="1"/>
                      <a:pt x="959" y="1"/>
                    </a:cubicBezTo>
                    <a:close/>
                  </a:path>
                </a:pathLst>
              </a:custGeom>
              <a:solidFill>
                <a:srgbClr val="57CD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34"/>
              <p:cNvSpPr/>
              <p:nvPr/>
            </p:nvSpPr>
            <p:spPr>
              <a:xfrm>
                <a:off x="5950150" y="3396450"/>
                <a:ext cx="147825" cy="528300"/>
              </a:xfrm>
              <a:custGeom>
                <a:avLst/>
                <a:gdLst/>
                <a:ahLst/>
                <a:cxnLst/>
                <a:rect l="l" t="t" r="r" b="b"/>
                <a:pathLst>
                  <a:path w="5913" h="21132" extrusionOk="0">
                    <a:moveTo>
                      <a:pt x="92" y="0"/>
                    </a:moveTo>
                    <a:cubicBezTo>
                      <a:pt x="23" y="0"/>
                      <a:pt x="0" y="69"/>
                      <a:pt x="23" y="137"/>
                    </a:cubicBezTo>
                    <a:cubicBezTo>
                      <a:pt x="92" y="388"/>
                      <a:pt x="160" y="662"/>
                      <a:pt x="206" y="913"/>
                    </a:cubicBezTo>
                    <a:cubicBezTo>
                      <a:pt x="274" y="1187"/>
                      <a:pt x="343" y="1461"/>
                      <a:pt x="411" y="1735"/>
                    </a:cubicBezTo>
                    <a:cubicBezTo>
                      <a:pt x="548" y="2306"/>
                      <a:pt x="685" y="2876"/>
                      <a:pt x="845" y="3447"/>
                    </a:cubicBezTo>
                    <a:cubicBezTo>
                      <a:pt x="1142" y="4657"/>
                      <a:pt x="1461" y="5867"/>
                      <a:pt x="1804" y="7076"/>
                    </a:cubicBezTo>
                    <a:cubicBezTo>
                      <a:pt x="2443" y="9519"/>
                      <a:pt x="3105" y="11984"/>
                      <a:pt x="3766" y="14449"/>
                    </a:cubicBezTo>
                    <a:cubicBezTo>
                      <a:pt x="4063" y="15567"/>
                      <a:pt x="4383" y="16709"/>
                      <a:pt x="4680" y="17827"/>
                    </a:cubicBezTo>
                    <a:cubicBezTo>
                      <a:pt x="4816" y="18375"/>
                      <a:pt x="4976" y="18923"/>
                      <a:pt x="5113" y="19448"/>
                    </a:cubicBezTo>
                    <a:cubicBezTo>
                      <a:pt x="5182" y="19744"/>
                      <a:pt x="5273" y="20064"/>
                      <a:pt x="5364" y="20361"/>
                    </a:cubicBezTo>
                    <a:cubicBezTo>
                      <a:pt x="5410" y="20566"/>
                      <a:pt x="5456" y="20771"/>
                      <a:pt x="5524" y="20977"/>
                    </a:cubicBezTo>
                    <a:cubicBezTo>
                      <a:pt x="5552" y="21076"/>
                      <a:pt x="5634" y="21132"/>
                      <a:pt x="5713" y="21132"/>
                    </a:cubicBezTo>
                    <a:cubicBezTo>
                      <a:pt x="5762" y="21132"/>
                      <a:pt x="5809" y="21111"/>
                      <a:pt x="5844" y="21068"/>
                    </a:cubicBezTo>
                    <a:cubicBezTo>
                      <a:pt x="5889" y="21023"/>
                      <a:pt x="5912" y="20954"/>
                      <a:pt x="5889" y="20886"/>
                    </a:cubicBezTo>
                    <a:cubicBezTo>
                      <a:pt x="5844" y="20680"/>
                      <a:pt x="5775" y="20452"/>
                      <a:pt x="5729" y="20246"/>
                    </a:cubicBezTo>
                    <a:cubicBezTo>
                      <a:pt x="5638" y="19950"/>
                      <a:pt x="5570" y="19653"/>
                      <a:pt x="5478" y="19356"/>
                    </a:cubicBezTo>
                    <a:cubicBezTo>
                      <a:pt x="5341" y="18786"/>
                      <a:pt x="5182" y="18238"/>
                      <a:pt x="5045" y="17690"/>
                    </a:cubicBezTo>
                    <a:cubicBezTo>
                      <a:pt x="4725" y="16526"/>
                      <a:pt x="4428" y="15385"/>
                      <a:pt x="4109" y="14221"/>
                    </a:cubicBezTo>
                    <a:cubicBezTo>
                      <a:pt x="3447" y="11778"/>
                      <a:pt x="2785" y="9313"/>
                      <a:pt x="2123" y="6848"/>
                    </a:cubicBezTo>
                    <a:cubicBezTo>
                      <a:pt x="1826" y="5684"/>
                      <a:pt x="1507" y="4497"/>
                      <a:pt x="1164" y="3333"/>
                    </a:cubicBezTo>
                    <a:cubicBezTo>
                      <a:pt x="1027" y="2762"/>
                      <a:pt x="868" y="2215"/>
                      <a:pt x="708" y="1667"/>
                    </a:cubicBezTo>
                    <a:cubicBezTo>
                      <a:pt x="617" y="1393"/>
                      <a:pt x="548" y="1119"/>
                      <a:pt x="457" y="845"/>
                    </a:cubicBezTo>
                    <a:cubicBezTo>
                      <a:pt x="411" y="731"/>
                      <a:pt x="388" y="617"/>
                      <a:pt x="343" y="503"/>
                    </a:cubicBezTo>
                    <a:cubicBezTo>
                      <a:pt x="297" y="366"/>
                      <a:pt x="274" y="206"/>
                      <a:pt x="229" y="69"/>
                    </a:cubicBezTo>
                    <a:cubicBezTo>
                      <a:pt x="229" y="23"/>
                      <a:pt x="160" y="0"/>
                      <a:pt x="114" y="0"/>
                    </a:cubicBezTo>
                    <a:close/>
                  </a:path>
                </a:pathLst>
              </a:custGeom>
              <a:solidFill>
                <a:srgbClr val="57CD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34"/>
              <p:cNvSpPr/>
              <p:nvPr/>
            </p:nvSpPr>
            <p:spPr>
              <a:xfrm>
                <a:off x="6024325" y="3739975"/>
                <a:ext cx="63375" cy="21230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8492" extrusionOk="0">
                    <a:moveTo>
                      <a:pt x="69" y="0"/>
                    </a:moveTo>
                    <a:cubicBezTo>
                      <a:pt x="23" y="0"/>
                      <a:pt x="1" y="69"/>
                      <a:pt x="1" y="114"/>
                    </a:cubicBezTo>
                    <a:cubicBezTo>
                      <a:pt x="160" y="685"/>
                      <a:pt x="275" y="1256"/>
                      <a:pt x="411" y="1826"/>
                    </a:cubicBezTo>
                    <a:cubicBezTo>
                      <a:pt x="548" y="2374"/>
                      <a:pt x="685" y="2922"/>
                      <a:pt x="845" y="3470"/>
                    </a:cubicBezTo>
                    <a:cubicBezTo>
                      <a:pt x="1119" y="4565"/>
                      <a:pt x="1416" y="5661"/>
                      <a:pt x="1690" y="6757"/>
                    </a:cubicBezTo>
                    <a:cubicBezTo>
                      <a:pt x="1781" y="7030"/>
                      <a:pt x="1849" y="7327"/>
                      <a:pt x="1918" y="7601"/>
                    </a:cubicBezTo>
                    <a:cubicBezTo>
                      <a:pt x="1964" y="7738"/>
                      <a:pt x="2009" y="7898"/>
                      <a:pt x="2032" y="8058"/>
                    </a:cubicBezTo>
                    <a:cubicBezTo>
                      <a:pt x="2055" y="8149"/>
                      <a:pt x="2101" y="8240"/>
                      <a:pt x="2123" y="8331"/>
                    </a:cubicBezTo>
                    <a:cubicBezTo>
                      <a:pt x="2123" y="8354"/>
                      <a:pt x="2123" y="8377"/>
                      <a:pt x="2146" y="8400"/>
                    </a:cubicBezTo>
                    <a:cubicBezTo>
                      <a:pt x="2169" y="8446"/>
                      <a:pt x="2237" y="8491"/>
                      <a:pt x="2306" y="8491"/>
                    </a:cubicBezTo>
                    <a:cubicBezTo>
                      <a:pt x="2420" y="8491"/>
                      <a:pt x="2534" y="8354"/>
                      <a:pt x="2489" y="8240"/>
                    </a:cubicBezTo>
                    <a:cubicBezTo>
                      <a:pt x="2443" y="8035"/>
                      <a:pt x="2374" y="7852"/>
                      <a:pt x="2329" y="7647"/>
                    </a:cubicBezTo>
                    <a:cubicBezTo>
                      <a:pt x="2260" y="7418"/>
                      <a:pt x="2215" y="7190"/>
                      <a:pt x="2146" y="6985"/>
                    </a:cubicBezTo>
                    <a:cubicBezTo>
                      <a:pt x="2009" y="6460"/>
                      <a:pt x="1872" y="5935"/>
                      <a:pt x="1735" y="5410"/>
                    </a:cubicBezTo>
                    <a:cubicBezTo>
                      <a:pt x="1416" y="4291"/>
                      <a:pt x="1119" y="3173"/>
                      <a:pt x="777" y="2055"/>
                    </a:cubicBezTo>
                    <a:cubicBezTo>
                      <a:pt x="685" y="1735"/>
                      <a:pt x="594" y="1393"/>
                      <a:pt x="503" y="1073"/>
                    </a:cubicBezTo>
                    <a:cubicBezTo>
                      <a:pt x="389" y="731"/>
                      <a:pt x="297" y="388"/>
                      <a:pt x="206" y="69"/>
                    </a:cubicBezTo>
                    <a:cubicBezTo>
                      <a:pt x="183" y="23"/>
                      <a:pt x="138" y="0"/>
                      <a:pt x="115" y="0"/>
                    </a:cubicBezTo>
                    <a:close/>
                  </a:path>
                </a:pathLst>
              </a:custGeom>
              <a:solidFill>
                <a:srgbClr val="57CD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34"/>
              <p:cNvSpPr/>
              <p:nvPr/>
            </p:nvSpPr>
            <p:spPr>
              <a:xfrm>
                <a:off x="5616900" y="3472925"/>
                <a:ext cx="164925" cy="568350"/>
              </a:xfrm>
              <a:custGeom>
                <a:avLst/>
                <a:gdLst/>
                <a:ahLst/>
                <a:cxnLst/>
                <a:rect l="l" t="t" r="r" b="b"/>
                <a:pathLst>
                  <a:path w="6597" h="22734" extrusionOk="0">
                    <a:moveTo>
                      <a:pt x="206" y="0"/>
                    </a:moveTo>
                    <a:cubicBezTo>
                      <a:pt x="206" y="0"/>
                      <a:pt x="183" y="23"/>
                      <a:pt x="160" y="23"/>
                    </a:cubicBezTo>
                    <a:cubicBezTo>
                      <a:pt x="69" y="46"/>
                      <a:pt x="0" y="137"/>
                      <a:pt x="23" y="251"/>
                    </a:cubicBezTo>
                    <a:cubicBezTo>
                      <a:pt x="685" y="2648"/>
                      <a:pt x="1347" y="5022"/>
                      <a:pt x="2009" y="7418"/>
                    </a:cubicBezTo>
                    <a:cubicBezTo>
                      <a:pt x="2648" y="9769"/>
                      <a:pt x="3310" y="12097"/>
                      <a:pt x="3949" y="14448"/>
                    </a:cubicBezTo>
                    <a:cubicBezTo>
                      <a:pt x="4588" y="16754"/>
                      <a:pt x="5227" y="19059"/>
                      <a:pt x="5866" y="21364"/>
                    </a:cubicBezTo>
                    <a:cubicBezTo>
                      <a:pt x="5935" y="21661"/>
                      <a:pt x="6026" y="21958"/>
                      <a:pt x="6118" y="22232"/>
                    </a:cubicBezTo>
                    <a:cubicBezTo>
                      <a:pt x="6118" y="22300"/>
                      <a:pt x="6140" y="22369"/>
                      <a:pt x="6163" y="22437"/>
                    </a:cubicBezTo>
                    <a:cubicBezTo>
                      <a:pt x="6163" y="22460"/>
                      <a:pt x="6186" y="22483"/>
                      <a:pt x="6186" y="22506"/>
                    </a:cubicBezTo>
                    <a:cubicBezTo>
                      <a:pt x="6186" y="22529"/>
                      <a:pt x="6186" y="22529"/>
                      <a:pt x="6186" y="22551"/>
                    </a:cubicBezTo>
                    <a:cubicBezTo>
                      <a:pt x="6209" y="22597"/>
                      <a:pt x="6232" y="22643"/>
                      <a:pt x="6254" y="22666"/>
                    </a:cubicBezTo>
                    <a:cubicBezTo>
                      <a:pt x="6300" y="22734"/>
                      <a:pt x="6369" y="22734"/>
                      <a:pt x="6437" y="22734"/>
                    </a:cubicBezTo>
                    <a:cubicBezTo>
                      <a:pt x="6460" y="22711"/>
                      <a:pt x="6506" y="22711"/>
                      <a:pt x="6528" y="22688"/>
                    </a:cubicBezTo>
                    <a:cubicBezTo>
                      <a:pt x="6551" y="22643"/>
                      <a:pt x="6574" y="22597"/>
                      <a:pt x="6574" y="22551"/>
                    </a:cubicBezTo>
                    <a:cubicBezTo>
                      <a:pt x="6597" y="22483"/>
                      <a:pt x="6551" y="22392"/>
                      <a:pt x="6528" y="22346"/>
                    </a:cubicBezTo>
                    <a:cubicBezTo>
                      <a:pt x="6506" y="22232"/>
                      <a:pt x="6483" y="22141"/>
                      <a:pt x="6460" y="22049"/>
                    </a:cubicBezTo>
                    <a:cubicBezTo>
                      <a:pt x="6346" y="21684"/>
                      <a:pt x="6254" y="21319"/>
                      <a:pt x="6163" y="20954"/>
                    </a:cubicBezTo>
                    <a:cubicBezTo>
                      <a:pt x="5844" y="19835"/>
                      <a:pt x="5524" y="18717"/>
                      <a:pt x="5227" y="17598"/>
                    </a:cubicBezTo>
                    <a:cubicBezTo>
                      <a:pt x="4565" y="15247"/>
                      <a:pt x="3926" y="12896"/>
                      <a:pt x="3287" y="10545"/>
                    </a:cubicBezTo>
                    <a:cubicBezTo>
                      <a:pt x="2602" y="8103"/>
                      <a:pt x="1918" y="5638"/>
                      <a:pt x="1233" y="3173"/>
                    </a:cubicBezTo>
                    <a:cubicBezTo>
                      <a:pt x="959" y="2168"/>
                      <a:pt x="685" y="1164"/>
                      <a:pt x="411" y="160"/>
                    </a:cubicBezTo>
                    <a:cubicBezTo>
                      <a:pt x="388" y="69"/>
                      <a:pt x="297" y="0"/>
                      <a:pt x="206" y="0"/>
                    </a:cubicBezTo>
                    <a:close/>
                  </a:path>
                </a:pathLst>
              </a:custGeom>
              <a:solidFill>
                <a:srgbClr val="57CD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34"/>
              <p:cNvSpPr/>
              <p:nvPr/>
            </p:nvSpPr>
            <p:spPr>
              <a:xfrm>
                <a:off x="5965550" y="3356500"/>
                <a:ext cx="170650" cy="619950"/>
              </a:xfrm>
              <a:custGeom>
                <a:avLst/>
                <a:gdLst/>
                <a:ahLst/>
                <a:cxnLst/>
                <a:rect l="l" t="t" r="r" b="b"/>
                <a:pathLst>
                  <a:path w="6826" h="24798" extrusionOk="0">
                    <a:moveTo>
                      <a:pt x="69" y="1"/>
                    </a:moveTo>
                    <a:cubicBezTo>
                      <a:pt x="46" y="24"/>
                      <a:pt x="23" y="46"/>
                      <a:pt x="1" y="69"/>
                    </a:cubicBezTo>
                    <a:cubicBezTo>
                      <a:pt x="1" y="115"/>
                      <a:pt x="1" y="138"/>
                      <a:pt x="1" y="160"/>
                    </a:cubicBezTo>
                    <a:cubicBezTo>
                      <a:pt x="92" y="480"/>
                      <a:pt x="160" y="800"/>
                      <a:pt x="252" y="1119"/>
                    </a:cubicBezTo>
                    <a:cubicBezTo>
                      <a:pt x="320" y="1439"/>
                      <a:pt x="389" y="1758"/>
                      <a:pt x="480" y="2078"/>
                    </a:cubicBezTo>
                    <a:cubicBezTo>
                      <a:pt x="640" y="2740"/>
                      <a:pt x="822" y="3402"/>
                      <a:pt x="1005" y="4064"/>
                    </a:cubicBezTo>
                    <a:cubicBezTo>
                      <a:pt x="1370" y="5365"/>
                      <a:pt x="1712" y="6666"/>
                      <a:pt x="2055" y="7990"/>
                    </a:cubicBezTo>
                    <a:cubicBezTo>
                      <a:pt x="2329" y="9040"/>
                      <a:pt x="2626" y="10089"/>
                      <a:pt x="2899" y="11139"/>
                    </a:cubicBezTo>
                    <a:cubicBezTo>
                      <a:pt x="3242" y="12372"/>
                      <a:pt x="3561" y="13605"/>
                      <a:pt x="3904" y="14860"/>
                    </a:cubicBezTo>
                    <a:cubicBezTo>
                      <a:pt x="4064" y="15476"/>
                      <a:pt x="4223" y="16115"/>
                      <a:pt x="4406" y="16754"/>
                    </a:cubicBezTo>
                    <a:cubicBezTo>
                      <a:pt x="4543" y="17302"/>
                      <a:pt x="4703" y="17850"/>
                      <a:pt x="4840" y="18421"/>
                    </a:cubicBezTo>
                    <a:cubicBezTo>
                      <a:pt x="5159" y="19562"/>
                      <a:pt x="5456" y="20703"/>
                      <a:pt x="5753" y="21867"/>
                    </a:cubicBezTo>
                    <a:cubicBezTo>
                      <a:pt x="5935" y="22552"/>
                      <a:pt x="6141" y="23260"/>
                      <a:pt x="6323" y="23967"/>
                    </a:cubicBezTo>
                    <a:cubicBezTo>
                      <a:pt x="6346" y="24059"/>
                      <a:pt x="6369" y="24150"/>
                      <a:pt x="6415" y="24264"/>
                    </a:cubicBezTo>
                    <a:cubicBezTo>
                      <a:pt x="6437" y="24332"/>
                      <a:pt x="6437" y="24401"/>
                      <a:pt x="6483" y="24492"/>
                    </a:cubicBezTo>
                    <a:cubicBezTo>
                      <a:pt x="6483" y="24538"/>
                      <a:pt x="6506" y="24561"/>
                      <a:pt x="6506" y="24606"/>
                    </a:cubicBezTo>
                    <a:cubicBezTo>
                      <a:pt x="6529" y="24652"/>
                      <a:pt x="6529" y="24675"/>
                      <a:pt x="6551" y="24720"/>
                    </a:cubicBezTo>
                    <a:cubicBezTo>
                      <a:pt x="6569" y="24772"/>
                      <a:pt x="6624" y="24797"/>
                      <a:pt x="6680" y="24797"/>
                    </a:cubicBezTo>
                    <a:cubicBezTo>
                      <a:pt x="6698" y="24797"/>
                      <a:pt x="6717" y="24795"/>
                      <a:pt x="6734" y="24789"/>
                    </a:cubicBezTo>
                    <a:cubicBezTo>
                      <a:pt x="6757" y="24789"/>
                      <a:pt x="6780" y="24766"/>
                      <a:pt x="6803" y="24720"/>
                    </a:cubicBezTo>
                    <a:cubicBezTo>
                      <a:pt x="6825" y="24675"/>
                      <a:pt x="6825" y="24652"/>
                      <a:pt x="6803" y="24606"/>
                    </a:cubicBezTo>
                    <a:cubicBezTo>
                      <a:pt x="6803" y="24584"/>
                      <a:pt x="6803" y="24561"/>
                      <a:pt x="6780" y="24538"/>
                    </a:cubicBezTo>
                    <a:cubicBezTo>
                      <a:pt x="6780" y="24515"/>
                      <a:pt x="6780" y="24515"/>
                      <a:pt x="6780" y="24515"/>
                    </a:cubicBezTo>
                    <a:cubicBezTo>
                      <a:pt x="6780" y="24492"/>
                      <a:pt x="6780" y="24469"/>
                      <a:pt x="6780" y="24447"/>
                    </a:cubicBezTo>
                    <a:cubicBezTo>
                      <a:pt x="6757" y="24424"/>
                      <a:pt x="6757" y="24378"/>
                      <a:pt x="6757" y="24355"/>
                    </a:cubicBezTo>
                    <a:cubicBezTo>
                      <a:pt x="6734" y="24287"/>
                      <a:pt x="6711" y="24218"/>
                      <a:pt x="6711" y="24173"/>
                    </a:cubicBezTo>
                    <a:cubicBezTo>
                      <a:pt x="6666" y="24013"/>
                      <a:pt x="6620" y="23853"/>
                      <a:pt x="6574" y="23693"/>
                    </a:cubicBezTo>
                    <a:cubicBezTo>
                      <a:pt x="6437" y="23191"/>
                      <a:pt x="6300" y="22666"/>
                      <a:pt x="6163" y="22141"/>
                    </a:cubicBezTo>
                    <a:cubicBezTo>
                      <a:pt x="6049" y="21639"/>
                      <a:pt x="5890" y="21137"/>
                      <a:pt x="5753" y="20635"/>
                    </a:cubicBezTo>
                    <a:cubicBezTo>
                      <a:pt x="5593" y="20018"/>
                      <a:pt x="5433" y="19379"/>
                      <a:pt x="5250" y="18763"/>
                    </a:cubicBezTo>
                    <a:cubicBezTo>
                      <a:pt x="4954" y="17599"/>
                      <a:pt x="4657" y="16458"/>
                      <a:pt x="4337" y="15316"/>
                    </a:cubicBezTo>
                    <a:cubicBezTo>
                      <a:pt x="3995" y="14038"/>
                      <a:pt x="3653" y="12760"/>
                      <a:pt x="3310" y="11482"/>
                    </a:cubicBezTo>
                    <a:cubicBezTo>
                      <a:pt x="2694" y="9131"/>
                      <a:pt x="2055" y="6780"/>
                      <a:pt x="1416" y="4429"/>
                    </a:cubicBezTo>
                    <a:cubicBezTo>
                      <a:pt x="1233" y="3676"/>
                      <a:pt x="1028" y="2945"/>
                      <a:pt x="845" y="2215"/>
                    </a:cubicBezTo>
                    <a:cubicBezTo>
                      <a:pt x="731" y="1872"/>
                      <a:pt x="640" y="1530"/>
                      <a:pt x="548" y="1188"/>
                    </a:cubicBezTo>
                    <a:cubicBezTo>
                      <a:pt x="434" y="822"/>
                      <a:pt x="320" y="457"/>
                      <a:pt x="229" y="92"/>
                    </a:cubicBezTo>
                    <a:cubicBezTo>
                      <a:pt x="206" y="24"/>
                      <a:pt x="160" y="1"/>
                      <a:pt x="115" y="1"/>
                    </a:cubicBezTo>
                    <a:close/>
                  </a:path>
                </a:pathLst>
              </a:custGeom>
              <a:solidFill>
                <a:srgbClr val="F1C0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34"/>
              <p:cNvSpPr/>
              <p:nvPr/>
            </p:nvSpPr>
            <p:spPr>
              <a:xfrm>
                <a:off x="5971825" y="3364500"/>
                <a:ext cx="166075" cy="609300"/>
              </a:xfrm>
              <a:custGeom>
                <a:avLst/>
                <a:gdLst/>
                <a:ahLst/>
                <a:cxnLst/>
                <a:rect l="l" t="t" r="r" b="b"/>
                <a:pathLst>
                  <a:path w="6643" h="24372" extrusionOk="0">
                    <a:moveTo>
                      <a:pt x="46" y="0"/>
                    </a:moveTo>
                    <a:cubicBezTo>
                      <a:pt x="24" y="0"/>
                      <a:pt x="1" y="23"/>
                      <a:pt x="24" y="69"/>
                    </a:cubicBezTo>
                    <a:cubicBezTo>
                      <a:pt x="46" y="160"/>
                      <a:pt x="69" y="229"/>
                      <a:pt x="92" y="343"/>
                    </a:cubicBezTo>
                    <a:cubicBezTo>
                      <a:pt x="115" y="411"/>
                      <a:pt x="138" y="502"/>
                      <a:pt x="160" y="594"/>
                    </a:cubicBezTo>
                    <a:cubicBezTo>
                      <a:pt x="160" y="594"/>
                      <a:pt x="160" y="594"/>
                      <a:pt x="160" y="571"/>
                    </a:cubicBezTo>
                    <a:cubicBezTo>
                      <a:pt x="183" y="708"/>
                      <a:pt x="206" y="822"/>
                      <a:pt x="229" y="936"/>
                    </a:cubicBezTo>
                    <a:cubicBezTo>
                      <a:pt x="229" y="936"/>
                      <a:pt x="229" y="936"/>
                      <a:pt x="229" y="913"/>
                    </a:cubicBezTo>
                    <a:cubicBezTo>
                      <a:pt x="275" y="1096"/>
                      <a:pt x="297" y="1278"/>
                      <a:pt x="343" y="1461"/>
                    </a:cubicBezTo>
                    <a:cubicBezTo>
                      <a:pt x="366" y="1621"/>
                      <a:pt x="412" y="1803"/>
                      <a:pt x="434" y="1963"/>
                    </a:cubicBezTo>
                    <a:cubicBezTo>
                      <a:pt x="457" y="2100"/>
                      <a:pt x="503" y="2237"/>
                      <a:pt x="526" y="2351"/>
                    </a:cubicBezTo>
                    <a:cubicBezTo>
                      <a:pt x="548" y="2488"/>
                      <a:pt x="571" y="2602"/>
                      <a:pt x="617" y="2716"/>
                    </a:cubicBezTo>
                    <a:cubicBezTo>
                      <a:pt x="617" y="2785"/>
                      <a:pt x="640" y="2831"/>
                      <a:pt x="640" y="2899"/>
                    </a:cubicBezTo>
                    <a:lnTo>
                      <a:pt x="663" y="2968"/>
                    </a:lnTo>
                    <a:cubicBezTo>
                      <a:pt x="685" y="3013"/>
                      <a:pt x="685" y="3036"/>
                      <a:pt x="685" y="3082"/>
                    </a:cubicBezTo>
                    <a:cubicBezTo>
                      <a:pt x="708" y="3104"/>
                      <a:pt x="731" y="3127"/>
                      <a:pt x="754" y="3127"/>
                    </a:cubicBezTo>
                    <a:lnTo>
                      <a:pt x="777" y="3127"/>
                    </a:lnTo>
                    <a:cubicBezTo>
                      <a:pt x="800" y="3219"/>
                      <a:pt x="800" y="3333"/>
                      <a:pt x="822" y="3424"/>
                    </a:cubicBezTo>
                    <a:cubicBezTo>
                      <a:pt x="868" y="3584"/>
                      <a:pt x="891" y="3721"/>
                      <a:pt x="937" y="3881"/>
                    </a:cubicBezTo>
                    <a:cubicBezTo>
                      <a:pt x="959" y="4017"/>
                      <a:pt x="1005" y="4177"/>
                      <a:pt x="1051" y="4337"/>
                    </a:cubicBezTo>
                    <a:lnTo>
                      <a:pt x="1096" y="4588"/>
                    </a:lnTo>
                    <a:cubicBezTo>
                      <a:pt x="1119" y="4634"/>
                      <a:pt x="1119" y="4657"/>
                      <a:pt x="1119" y="4702"/>
                    </a:cubicBezTo>
                    <a:cubicBezTo>
                      <a:pt x="1142" y="4748"/>
                      <a:pt x="1142" y="4794"/>
                      <a:pt x="1165" y="4839"/>
                    </a:cubicBezTo>
                    <a:cubicBezTo>
                      <a:pt x="1188" y="4862"/>
                      <a:pt x="1210" y="4862"/>
                      <a:pt x="1233" y="4862"/>
                    </a:cubicBezTo>
                    <a:cubicBezTo>
                      <a:pt x="1279" y="5045"/>
                      <a:pt x="1325" y="5227"/>
                      <a:pt x="1370" y="5410"/>
                    </a:cubicBezTo>
                    <a:cubicBezTo>
                      <a:pt x="1416" y="5615"/>
                      <a:pt x="1461" y="5821"/>
                      <a:pt x="1507" y="6049"/>
                    </a:cubicBezTo>
                    <a:cubicBezTo>
                      <a:pt x="1530" y="6140"/>
                      <a:pt x="1553" y="6232"/>
                      <a:pt x="1598" y="6346"/>
                    </a:cubicBezTo>
                    <a:cubicBezTo>
                      <a:pt x="1621" y="6460"/>
                      <a:pt x="1644" y="6551"/>
                      <a:pt x="1667" y="6665"/>
                    </a:cubicBezTo>
                    <a:cubicBezTo>
                      <a:pt x="1667" y="6688"/>
                      <a:pt x="1690" y="6711"/>
                      <a:pt x="1713" y="6734"/>
                    </a:cubicBezTo>
                    <a:cubicBezTo>
                      <a:pt x="1735" y="6802"/>
                      <a:pt x="1735" y="6871"/>
                      <a:pt x="1758" y="6939"/>
                    </a:cubicBezTo>
                    <a:cubicBezTo>
                      <a:pt x="1781" y="7053"/>
                      <a:pt x="1804" y="7167"/>
                      <a:pt x="1850" y="7282"/>
                    </a:cubicBezTo>
                    <a:cubicBezTo>
                      <a:pt x="1872" y="7373"/>
                      <a:pt x="1895" y="7487"/>
                      <a:pt x="1918" y="7601"/>
                    </a:cubicBezTo>
                    <a:cubicBezTo>
                      <a:pt x="1941" y="7692"/>
                      <a:pt x="1964" y="7806"/>
                      <a:pt x="1986" y="7898"/>
                    </a:cubicBezTo>
                    <a:cubicBezTo>
                      <a:pt x="2009" y="7943"/>
                      <a:pt x="2032" y="8012"/>
                      <a:pt x="2032" y="8058"/>
                    </a:cubicBezTo>
                    <a:cubicBezTo>
                      <a:pt x="2055" y="8126"/>
                      <a:pt x="2078" y="8172"/>
                      <a:pt x="2101" y="8217"/>
                    </a:cubicBezTo>
                    <a:cubicBezTo>
                      <a:pt x="2101" y="8240"/>
                      <a:pt x="2101" y="8263"/>
                      <a:pt x="2123" y="8286"/>
                    </a:cubicBezTo>
                    <a:lnTo>
                      <a:pt x="2146" y="8286"/>
                    </a:lnTo>
                    <a:cubicBezTo>
                      <a:pt x="2192" y="8491"/>
                      <a:pt x="2238" y="8697"/>
                      <a:pt x="2283" y="8902"/>
                    </a:cubicBezTo>
                    <a:cubicBezTo>
                      <a:pt x="2306" y="9016"/>
                      <a:pt x="2329" y="9153"/>
                      <a:pt x="2375" y="9290"/>
                    </a:cubicBezTo>
                    <a:cubicBezTo>
                      <a:pt x="2375" y="9359"/>
                      <a:pt x="2397" y="9427"/>
                      <a:pt x="2420" y="9496"/>
                    </a:cubicBezTo>
                    <a:lnTo>
                      <a:pt x="2443" y="9587"/>
                    </a:lnTo>
                    <a:cubicBezTo>
                      <a:pt x="2443" y="9610"/>
                      <a:pt x="2443" y="9610"/>
                      <a:pt x="2443" y="9633"/>
                    </a:cubicBezTo>
                    <a:cubicBezTo>
                      <a:pt x="2443" y="9633"/>
                      <a:pt x="2466" y="9655"/>
                      <a:pt x="2466" y="9655"/>
                    </a:cubicBezTo>
                    <a:cubicBezTo>
                      <a:pt x="2466" y="9678"/>
                      <a:pt x="2466" y="9701"/>
                      <a:pt x="2489" y="9701"/>
                    </a:cubicBezTo>
                    <a:cubicBezTo>
                      <a:pt x="2489" y="9724"/>
                      <a:pt x="2511" y="9747"/>
                      <a:pt x="2534" y="9747"/>
                    </a:cubicBezTo>
                    <a:lnTo>
                      <a:pt x="2557" y="9747"/>
                    </a:lnTo>
                    <a:cubicBezTo>
                      <a:pt x="2580" y="9884"/>
                      <a:pt x="2603" y="9998"/>
                      <a:pt x="2648" y="10112"/>
                    </a:cubicBezTo>
                    <a:cubicBezTo>
                      <a:pt x="2671" y="10226"/>
                      <a:pt x="2694" y="10340"/>
                      <a:pt x="2717" y="10454"/>
                    </a:cubicBezTo>
                    <a:cubicBezTo>
                      <a:pt x="2740" y="10568"/>
                      <a:pt x="2763" y="10682"/>
                      <a:pt x="2808" y="10774"/>
                    </a:cubicBezTo>
                    <a:cubicBezTo>
                      <a:pt x="2808" y="10797"/>
                      <a:pt x="2808" y="10819"/>
                      <a:pt x="2808" y="10819"/>
                    </a:cubicBezTo>
                    <a:cubicBezTo>
                      <a:pt x="2808" y="10842"/>
                      <a:pt x="2808" y="10865"/>
                      <a:pt x="2831" y="10865"/>
                    </a:cubicBezTo>
                    <a:cubicBezTo>
                      <a:pt x="2831" y="10934"/>
                      <a:pt x="2831" y="10979"/>
                      <a:pt x="2854" y="11025"/>
                    </a:cubicBezTo>
                    <a:cubicBezTo>
                      <a:pt x="2877" y="11116"/>
                      <a:pt x="2922" y="11230"/>
                      <a:pt x="2945" y="11344"/>
                    </a:cubicBezTo>
                    <a:cubicBezTo>
                      <a:pt x="2991" y="11527"/>
                      <a:pt x="3036" y="11732"/>
                      <a:pt x="3082" y="11915"/>
                    </a:cubicBezTo>
                    <a:cubicBezTo>
                      <a:pt x="3105" y="12006"/>
                      <a:pt x="3128" y="12098"/>
                      <a:pt x="3151" y="12189"/>
                    </a:cubicBezTo>
                    <a:cubicBezTo>
                      <a:pt x="3196" y="12280"/>
                      <a:pt x="3219" y="12372"/>
                      <a:pt x="3242" y="12463"/>
                    </a:cubicBezTo>
                    <a:cubicBezTo>
                      <a:pt x="3265" y="12554"/>
                      <a:pt x="3288" y="12668"/>
                      <a:pt x="3333" y="12760"/>
                    </a:cubicBezTo>
                    <a:cubicBezTo>
                      <a:pt x="3333" y="12805"/>
                      <a:pt x="3356" y="12851"/>
                      <a:pt x="3356" y="12897"/>
                    </a:cubicBezTo>
                    <a:lnTo>
                      <a:pt x="3379" y="12897"/>
                    </a:lnTo>
                    <a:cubicBezTo>
                      <a:pt x="3379" y="12965"/>
                      <a:pt x="3402" y="13011"/>
                      <a:pt x="3402" y="13056"/>
                    </a:cubicBezTo>
                    <a:cubicBezTo>
                      <a:pt x="3424" y="13193"/>
                      <a:pt x="3470" y="13307"/>
                      <a:pt x="3493" y="13422"/>
                    </a:cubicBezTo>
                    <a:cubicBezTo>
                      <a:pt x="3539" y="13627"/>
                      <a:pt x="3584" y="13855"/>
                      <a:pt x="3653" y="14061"/>
                    </a:cubicBezTo>
                    <a:cubicBezTo>
                      <a:pt x="3676" y="14175"/>
                      <a:pt x="3698" y="14266"/>
                      <a:pt x="3721" y="14380"/>
                    </a:cubicBezTo>
                    <a:cubicBezTo>
                      <a:pt x="3744" y="14426"/>
                      <a:pt x="3767" y="14471"/>
                      <a:pt x="3767" y="14540"/>
                    </a:cubicBezTo>
                    <a:cubicBezTo>
                      <a:pt x="3790" y="14586"/>
                      <a:pt x="3790" y="14631"/>
                      <a:pt x="3813" y="14677"/>
                    </a:cubicBezTo>
                    <a:cubicBezTo>
                      <a:pt x="3813" y="14700"/>
                      <a:pt x="3835" y="14723"/>
                      <a:pt x="3858" y="14723"/>
                    </a:cubicBezTo>
                    <a:cubicBezTo>
                      <a:pt x="3904" y="14859"/>
                      <a:pt x="3927" y="14996"/>
                      <a:pt x="3972" y="15133"/>
                    </a:cubicBezTo>
                    <a:cubicBezTo>
                      <a:pt x="4018" y="15316"/>
                      <a:pt x="4064" y="15499"/>
                      <a:pt x="4109" y="15681"/>
                    </a:cubicBezTo>
                    <a:cubicBezTo>
                      <a:pt x="4132" y="15750"/>
                      <a:pt x="4155" y="15841"/>
                      <a:pt x="4178" y="15932"/>
                    </a:cubicBezTo>
                    <a:cubicBezTo>
                      <a:pt x="4201" y="15978"/>
                      <a:pt x="4201" y="16024"/>
                      <a:pt x="4223" y="16069"/>
                    </a:cubicBezTo>
                    <a:cubicBezTo>
                      <a:pt x="4223" y="16069"/>
                      <a:pt x="4223" y="16092"/>
                      <a:pt x="4223" y="16115"/>
                    </a:cubicBezTo>
                    <a:cubicBezTo>
                      <a:pt x="4223" y="16138"/>
                      <a:pt x="4246" y="16161"/>
                      <a:pt x="4246" y="16183"/>
                    </a:cubicBezTo>
                    <a:cubicBezTo>
                      <a:pt x="4246" y="16183"/>
                      <a:pt x="4269" y="16206"/>
                      <a:pt x="4269" y="16206"/>
                    </a:cubicBezTo>
                    <a:cubicBezTo>
                      <a:pt x="4269" y="16206"/>
                      <a:pt x="4269" y="16229"/>
                      <a:pt x="4269" y="16229"/>
                    </a:cubicBezTo>
                    <a:cubicBezTo>
                      <a:pt x="4315" y="16389"/>
                      <a:pt x="4360" y="16549"/>
                      <a:pt x="4406" y="16708"/>
                    </a:cubicBezTo>
                    <a:cubicBezTo>
                      <a:pt x="4383" y="16754"/>
                      <a:pt x="4406" y="16800"/>
                      <a:pt x="4429" y="16845"/>
                    </a:cubicBezTo>
                    <a:cubicBezTo>
                      <a:pt x="4429" y="16868"/>
                      <a:pt x="4429" y="16891"/>
                      <a:pt x="4452" y="16914"/>
                    </a:cubicBezTo>
                    <a:cubicBezTo>
                      <a:pt x="4452" y="17005"/>
                      <a:pt x="4474" y="17096"/>
                      <a:pt x="4497" y="17188"/>
                    </a:cubicBezTo>
                    <a:lnTo>
                      <a:pt x="4566" y="17393"/>
                    </a:lnTo>
                    <a:cubicBezTo>
                      <a:pt x="4566" y="17439"/>
                      <a:pt x="4566" y="17462"/>
                      <a:pt x="4589" y="17507"/>
                    </a:cubicBezTo>
                    <a:cubicBezTo>
                      <a:pt x="4589" y="17530"/>
                      <a:pt x="4589" y="17576"/>
                      <a:pt x="4611" y="17621"/>
                    </a:cubicBezTo>
                    <a:cubicBezTo>
                      <a:pt x="4634" y="17644"/>
                      <a:pt x="4634" y="17644"/>
                      <a:pt x="4657" y="17667"/>
                    </a:cubicBezTo>
                    <a:cubicBezTo>
                      <a:pt x="4680" y="17713"/>
                      <a:pt x="4680" y="17758"/>
                      <a:pt x="4703" y="17781"/>
                    </a:cubicBezTo>
                    <a:cubicBezTo>
                      <a:pt x="4748" y="17964"/>
                      <a:pt x="4794" y="18169"/>
                      <a:pt x="4862" y="18352"/>
                    </a:cubicBezTo>
                    <a:cubicBezTo>
                      <a:pt x="4885" y="18443"/>
                      <a:pt x="4908" y="18534"/>
                      <a:pt x="4931" y="18626"/>
                    </a:cubicBezTo>
                    <a:cubicBezTo>
                      <a:pt x="4931" y="18648"/>
                      <a:pt x="4954" y="18694"/>
                      <a:pt x="4954" y="18717"/>
                    </a:cubicBezTo>
                    <a:cubicBezTo>
                      <a:pt x="4977" y="18763"/>
                      <a:pt x="4977" y="18785"/>
                      <a:pt x="4977" y="18808"/>
                    </a:cubicBezTo>
                    <a:cubicBezTo>
                      <a:pt x="4977" y="18831"/>
                      <a:pt x="4999" y="18854"/>
                      <a:pt x="4999" y="18854"/>
                    </a:cubicBezTo>
                    <a:lnTo>
                      <a:pt x="5045" y="19059"/>
                    </a:lnTo>
                    <a:cubicBezTo>
                      <a:pt x="5045" y="19059"/>
                      <a:pt x="5045" y="19082"/>
                      <a:pt x="5045" y="19082"/>
                    </a:cubicBezTo>
                    <a:cubicBezTo>
                      <a:pt x="5068" y="19173"/>
                      <a:pt x="5091" y="19242"/>
                      <a:pt x="5114" y="19310"/>
                    </a:cubicBezTo>
                    <a:cubicBezTo>
                      <a:pt x="5114" y="19379"/>
                      <a:pt x="5136" y="19425"/>
                      <a:pt x="5159" y="19493"/>
                    </a:cubicBezTo>
                    <a:cubicBezTo>
                      <a:pt x="5205" y="19630"/>
                      <a:pt x="5228" y="19744"/>
                      <a:pt x="5273" y="19881"/>
                    </a:cubicBezTo>
                    <a:cubicBezTo>
                      <a:pt x="5273" y="19927"/>
                      <a:pt x="5296" y="19972"/>
                      <a:pt x="5296" y="20018"/>
                    </a:cubicBezTo>
                    <a:cubicBezTo>
                      <a:pt x="5319" y="20064"/>
                      <a:pt x="5319" y="20109"/>
                      <a:pt x="5342" y="20155"/>
                    </a:cubicBezTo>
                    <a:cubicBezTo>
                      <a:pt x="5342" y="20201"/>
                      <a:pt x="5365" y="20223"/>
                      <a:pt x="5365" y="20269"/>
                    </a:cubicBezTo>
                    <a:cubicBezTo>
                      <a:pt x="5387" y="20315"/>
                      <a:pt x="5387" y="20360"/>
                      <a:pt x="5410" y="20406"/>
                    </a:cubicBezTo>
                    <a:cubicBezTo>
                      <a:pt x="5387" y="20406"/>
                      <a:pt x="5387" y="20406"/>
                      <a:pt x="5387" y="20429"/>
                    </a:cubicBezTo>
                    <a:cubicBezTo>
                      <a:pt x="5387" y="20475"/>
                      <a:pt x="5410" y="20520"/>
                      <a:pt x="5410" y="20589"/>
                    </a:cubicBezTo>
                    <a:cubicBezTo>
                      <a:pt x="5433" y="20634"/>
                      <a:pt x="5433" y="20657"/>
                      <a:pt x="5456" y="20703"/>
                    </a:cubicBezTo>
                    <a:cubicBezTo>
                      <a:pt x="5479" y="20817"/>
                      <a:pt x="5502" y="20908"/>
                      <a:pt x="5547" y="21022"/>
                    </a:cubicBezTo>
                    <a:cubicBezTo>
                      <a:pt x="5547" y="21022"/>
                      <a:pt x="5547" y="21022"/>
                      <a:pt x="5547" y="21045"/>
                    </a:cubicBezTo>
                    <a:cubicBezTo>
                      <a:pt x="5547" y="21068"/>
                      <a:pt x="5547" y="21091"/>
                      <a:pt x="5570" y="21114"/>
                    </a:cubicBezTo>
                    <a:cubicBezTo>
                      <a:pt x="5570" y="21136"/>
                      <a:pt x="5570" y="21182"/>
                      <a:pt x="5593" y="21228"/>
                    </a:cubicBezTo>
                    <a:cubicBezTo>
                      <a:pt x="5616" y="21319"/>
                      <a:pt x="5639" y="21410"/>
                      <a:pt x="5684" y="21524"/>
                    </a:cubicBezTo>
                    <a:cubicBezTo>
                      <a:pt x="5684" y="21570"/>
                      <a:pt x="5707" y="21616"/>
                      <a:pt x="5707" y="21661"/>
                    </a:cubicBezTo>
                    <a:lnTo>
                      <a:pt x="5730" y="21684"/>
                    </a:lnTo>
                    <a:cubicBezTo>
                      <a:pt x="5730" y="21707"/>
                      <a:pt x="5730" y="21730"/>
                      <a:pt x="5730" y="21753"/>
                    </a:cubicBezTo>
                    <a:cubicBezTo>
                      <a:pt x="5753" y="21844"/>
                      <a:pt x="5775" y="21913"/>
                      <a:pt x="5798" y="22004"/>
                    </a:cubicBezTo>
                    <a:cubicBezTo>
                      <a:pt x="5821" y="22072"/>
                      <a:pt x="5844" y="22164"/>
                      <a:pt x="5867" y="22232"/>
                    </a:cubicBezTo>
                    <a:cubicBezTo>
                      <a:pt x="5867" y="22255"/>
                      <a:pt x="5890" y="22301"/>
                      <a:pt x="5890" y="22323"/>
                    </a:cubicBezTo>
                    <a:cubicBezTo>
                      <a:pt x="5890" y="22369"/>
                      <a:pt x="5912" y="22415"/>
                      <a:pt x="5912" y="22460"/>
                    </a:cubicBezTo>
                    <a:cubicBezTo>
                      <a:pt x="5935" y="22506"/>
                      <a:pt x="5935" y="22552"/>
                      <a:pt x="5958" y="22574"/>
                    </a:cubicBezTo>
                    <a:cubicBezTo>
                      <a:pt x="5981" y="22597"/>
                      <a:pt x="5981" y="22620"/>
                      <a:pt x="6004" y="22620"/>
                    </a:cubicBezTo>
                    <a:cubicBezTo>
                      <a:pt x="6004" y="22666"/>
                      <a:pt x="6027" y="22734"/>
                      <a:pt x="6049" y="22780"/>
                    </a:cubicBezTo>
                    <a:cubicBezTo>
                      <a:pt x="6049" y="22826"/>
                      <a:pt x="6049" y="22871"/>
                      <a:pt x="6049" y="22894"/>
                    </a:cubicBezTo>
                    <a:cubicBezTo>
                      <a:pt x="6072" y="22940"/>
                      <a:pt x="6072" y="22962"/>
                      <a:pt x="6072" y="22985"/>
                    </a:cubicBezTo>
                    <a:cubicBezTo>
                      <a:pt x="6095" y="23054"/>
                      <a:pt x="6118" y="23122"/>
                      <a:pt x="6118" y="23191"/>
                    </a:cubicBezTo>
                    <a:cubicBezTo>
                      <a:pt x="6164" y="23305"/>
                      <a:pt x="6186" y="23419"/>
                      <a:pt x="6209" y="23533"/>
                    </a:cubicBezTo>
                    <a:cubicBezTo>
                      <a:pt x="6232" y="23602"/>
                      <a:pt x="6255" y="23693"/>
                      <a:pt x="6278" y="23761"/>
                    </a:cubicBezTo>
                    <a:cubicBezTo>
                      <a:pt x="6278" y="23784"/>
                      <a:pt x="6300" y="23807"/>
                      <a:pt x="6300" y="23830"/>
                    </a:cubicBezTo>
                    <a:cubicBezTo>
                      <a:pt x="6300" y="23898"/>
                      <a:pt x="6323" y="23967"/>
                      <a:pt x="6346" y="24012"/>
                    </a:cubicBezTo>
                    <a:cubicBezTo>
                      <a:pt x="6346" y="24081"/>
                      <a:pt x="6369" y="24127"/>
                      <a:pt x="6392" y="24195"/>
                    </a:cubicBezTo>
                    <a:cubicBezTo>
                      <a:pt x="6392" y="24195"/>
                      <a:pt x="6392" y="24218"/>
                      <a:pt x="6392" y="24218"/>
                    </a:cubicBezTo>
                    <a:cubicBezTo>
                      <a:pt x="6392" y="24264"/>
                      <a:pt x="6415" y="24332"/>
                      <a:pt x="6460" y="24355"/>
                    </a:cubicBezTo>
                    <a:cubicBezTo>
                      <a:pt x="6472" y="24366"/>
                      <a:pt x="6494" y="24372"/>
                      <a:pt x="6517" y="24372"/>
                    </a:cubicBezTo>
                    <a:cubicBezTo>
                      <a:pt x="6540" y="24372"/>
                      <a:pt x="6563" y="24366"/>
                      <a:pt x="6574" y="24355"/>
                    </a:cubicBezTo>
                    <a:cubicBezTo>
                      <a:pt x="6597" y="24332"/>
                      <a:pt x="6620" y="24309"/>
                      <a:pt x="6620" y="24286"/>
                    </a:cubicBezTo>
                    <a:cubicBezTo>
                      <a:pt x="6643" y="24264"/>
                      <a:pt x="6643" y="24264"/>
                      <a:pt x="6620" y="24241"/>
                    </a:cubicBezTo>
                    <a:cubicBezTo>
                      <a:pt x="6620" y="24218"/>
                      <a:pt x="6620" y="24218"/>
                      <a:pt x="6620" y="24195"/>
                    </a:cubicBezTo>
                    <a:cubicBezTo>
                      <a:pt x="6620" y="24195"/>
                      <a:pt x="6620" y="24172"/>
                      <a:pt x="6620" y="24172"/>
                    </a:cubicBezTo>
                    <a:cubicBezTo>
                      <a:pt x="6620" y="24149"/>
                      <a:pt x="6620" y="24149"/>
                      <a:pt x="6620" y="24127"/>
                    </a:cubicBezTo>
                    <a:cubicBezTo>
                      <a:pt x="6620" y="24104"/>
                      <a:pt x="6620" y="24058"/>
                      <a:pt x="6597" y="24035"/>
                    </a:cubicBezTo>
                    <a:cubicBezTo>
                      <a:pt x="6597" y="24012"/>
                      <a:pt x="6597" y="23990"/>
                      <a:pt x="6597" y="23967"/>
                    </a:cubicBezTo>
                    <a:cubicBezTo>
                      <a:pt x="6574" y="23921"/>
                      <a:pt x="6552" y="23875"/>
                      <a:pt x="6552" y="23830"/>
                    </a:cubicBezTo>
                    <a:cubicBezTo>
                      <a:pt x="6529" y="23784"/>
                      <a:pt x="6506" y="23739"/>
                      <a:pt x="6506" y="23716"/>
                    </a:cubicBezTo>
                    <a:cubicBezTo>
                      <a:pt x="6483" y="23670"/>
                      <a:pt x="6460" y="23624"/>
                      <a:pt x="6437" y="23579"/>
                    </a:cubicBezTo>
                    <a:cubicBezTo>
                      <a:pt x="6437" y="23556"/>
                      <a:pt x="6437" y="23533"/>
                      <a:pt x="6415" y="23510"/>
                    </a:cubicBezTo>
                    <a:lnTo>
                      <a:pt x="6415" y="23487"/>
                    </a:lnTo>
                    <a:cubicBezTo>
                      <a:pt x="6437" y="23487"/>
                      <a:pt x="6437" y="23487"/>
                      <a:pt x="6437" y="23465"/>
                    </a:cubicBezTo>
                    <a:cubicBezTo>
                      <a:pt x="6460" y="23442"/>
                      <a:pt x="6460" y="23396"/>
                      <a:pt x="6437" y="23373"/>
                    </a:cubicBezTo>
                    <a:cubicBezTo>
                      <a:pt x="6437" y="23350"/>
                      <a:pt x="6437" y="23350"/>
                      <a:pt x="6437" y="23328"/>
                    </a:cubicBezTo>
                    <a:cubicBezTo>
                      <a:pt x="6437" y="23305"/>
                      <a:pt x="6415" y="23305"/>
                      <a:pt x="6415" y="23282"/>
                    </a:cubicBezTo>
                    <a:cubicBezTo>
                      <a:pt x="6415" y="23236"/>
                      <a:pt x="6392" y="23191"/>
                      <a:pt x="6392" y="23168"/>
                    </a:cubicBezTo>
                    <a:cubicBezTo>
                      <a:pt x="6369" y="23077"/>
                      <a:pt x="6346" y="23008"/>
                      <a:pt x="6323" y="22917"/>
                    </a:cubicBezTo>
                    <a:cubicBezTo>
                      <a:pt x="6278" y="22803"/>
                      <a:pt x="6232" y="22666"/>
                      <a:pt x="6186" y="22529"/>
                    </a:cubicBezTo>
                    <a:cubicBezTo>
                      <a:pt x="6186" y="22506"/>
                      <a:pt x="6186" y="22483"/>
                      <a:pt x="6186" y="22460"/>
                    </a:cubicBezTo>
                    <a:cubicBezTo>
                      <a:pt x="6186" y="22460"/>
                      <a:pt x="6164" y="22437"/>
                      <a:pt x="6164" y="22437"/>
                    </a:cubicBezTo>
                    <a:cubicBezTo>
                      <a:pt x="6164" y="22415"/>
                      <a:pt x="6164" y="22392"/>
                      <a:pt x="6164" y="22369"/>
                    </a:cubicBezTo>
                    <a:cubicBezTo>
                      <a:pt x="6141" y="22323"/>
                      <a:pt x="6141" y="22278"/>
                      <a:pt x="6118" y="22255"/>
                    </a:cubicBezTo>
                    <a:cubicBezTo>
                      <a:pt x="6095" y="22164"/>
                      <a:pt x="6072" y="22072"/>
                      <a:pt x="6049" y="21981"/>
                    </a:cubicBezTo>
                    <a:cubicBezTo>
                      <a:pt x="6004" y="21821"/>
                      <a:pt x="5958" y="21639"/>
                      <a:pt x="5890" y="21479"/>
                    </a:cubicBezTo>
                    <a:cubicBezTo>
                      <a:pt x="5867" y="21388"/>
                      <a:pt x="5844" y="21296"/>
                      <a:pt x="5821" y="21228"/>
                    </a:cubicBezTo>
                    <a:cubicBezTo>
                      <a:pt x="5821" y="21182"/>
                      <a:pt x="5844" y="21159"/>
                      <a:pt x="5821" y="21114"/>
                    </a:cubicBezTo>
                    <a:cubicBezTo>
                      <a:pt x="5821" y="21045"/>
                      <a:pt x="5798" y="20977"/>
                      <a:pt x="5775" y="20908"/>
                    </a:cubicBezTo>
                    <a:cubicBezTo>
                      <a:pt x="5753" y="20817"/>
                      <a:pt x="5730" y="20726"/>
                      <a:pt x="5707" y="20657"/>
                    </a:cubicBezTo>
                    <a:cubicBezTo>
                      <a:pt x="5661" y="20520"/>
                      <a:pt x="5639" y="20406"/>
                      <a:pt x="5616" y="20292"/>
                    </a:cubicBezTo>
                    <a:cubicBezTo>
                      <a:pt x="5616" y="20269"/>
                      <a:pt x="5616" y="20269"/>
                      <a:pt x="5616" y="20246"/>
                    </a:cubicBezTo>
                    <a:cubicBezTo>
                      <a:pt x="5593" y="20223"/>
                      <a:pt x="5593" y="20201"/>
                      <a:pt x="5593" y="20178"/>
                    </a:cubicBezTo>
                    <a:lnTo>
                      <a:pt x="5570" y="20132"/>
                    </a:lnTo>
                    <a:cubicBezTo>
                      <a:pt x="5570" y="20086"/>
                      <a:pt x="5547" y="20064"/>
                      <a:pt x="5547" y="20018"/>
                    </a:cubicBezTo>
                    <a:cubicBezTo>
                      <a:pt x="5524" y="19995"/>
                      <a:pt x="5524" y="19972"/>
                      <a:pt x="5524" y="19972"/>
                    </a:cubicBezTo>
                    <a:cubicBezTo>
                      <a:pt x="5502" y="19858"/>
                      <a:pt x="5456" y="19767"/>
                      <a:pt x="5433" y="19676"/>
                    </a:cubicBezTo>
                    <a:cubicBezTo>
                      <a:pt x="5410" y="19561"/>
                      <a:pt x="5387" y="19470"/>
                      <a:pt x="5342" y="19379"/>
                    </a:cubicBezTo>
                    <a:cubicBezTo>
                      <a:pt x="5319" y="19288"/>
                      <a:pt x="5296" y="19196"/>
                      <a:pt x="5273" y="19105"/>
                    </a:cubicBezTo>
                    <a:lnTo>
                      <a:pt x="5205" y="18877"/>
                    </a:lnTo>
                    <a:cubicBezTo>
                      <a:pt x="5205" y="18877"/>
                      <a:pt x="5205" y="18854"/>
                      <a:pt x="5205" y="18854"/>
                    </a:cubicBezTo>
                    <a:cubicBezTo>
                      <a:pt x="5228" y="18831"/>
                      <a:pt x="5228" y="18808"/>
                      <a:pt x="5228" y="18763"/>
                    </a:cubicBezTo>
                    <a:cubicBezTo>
                      <a:pt x="5182" y="18603"/>
                      <a:pt x="5114" y="18466"/>
                      <a:pt x="5068" y="18306"/>
                    </a:cubicBezTo>
                    <a:cubicBezTo>
                      <a:pt x="5068" y="18306"/>
                      <a:pt x="5068" y="18283"/>
                      <a:pt x="5068" y="18260"/>
                    </a:cubicBezTo>
                    <a:cubicBezTo>
                      <a:pt x="4999" y="18078"/>
                      <a:pt x="4954" y="17918"/>
                      <a:pt x="4885" y="17735"/>
                    </a:cubicBezTo>
                    <a:cubicBezTo>
                      <a:pt x="4885" y="17690"/>
                      <a:pt x="4862" y="17644"/>
                      <a:pt x="4840" y="17599"/>
                    </a:cubicBezTo>
                    <a:cubicBezTo>
                      <a:pt x="4840" y="17576"/>
                      <a:pt x="4840" y="17576"/>
                      <a:pt x="4840" y="17576"/>
                    </a:cubicBezTo>
                    <a:cubicBezTo>
                      <a:pt x="4840" y="17553"/>
                      <a:pt x="4840" y="17553"/>
                      <a:pt x="4840" y="17530"/>
                    </a:cubicBezTo>
                    <a:cubicBezTo>
                      <a:pt x="4817" y="17462"/>
                      <a:pt x="4794" y="17393"/>
                      <a:pt x="4771" y="17302"/>
                    </a:cubicBezTo>
                    <a:cubicBezTo>
                      <a:pt x="4771" y="17302"/>
                      <a:pt x="4771" y="17302"/>
                      <a:pt x="4771" y="17279"/>
                    </a:cubicBezTo>
                    <a:cubicBezTo>
                      <a:pt x="4748" y="17256"/>
                      <a:pt x="4748" y="17233"/>
                      <a:pt x="4748" y="17210"/>
                    </a:cubicBezTo>
                    <a:cubicBezTo>
                      <a:pt x="4726" y="17119"/>
                      <a:pt x="4680" y="17028"/>
                      <a:pt x="4657" y="16914"/>
                    </a:cubicBezTo>
                    <a:cubicBezTo>
                      <a:pt x="4634" y="16800"/>
                      <a:pt x="4611" y="16686"/>
                      <a:pt x="4566" y="16571"/>
                    </a:cubicBezTo>
                    <a:cubicBezTo>
                      <a:pt x="4543" y="16480"/>
                      <a:pt x="4520" y="16389"/>
                      <a:pt x="4497" y="16297"/>
                    </a:cubicBezTo>
                    <a:cubicBezTo>
                      <a:pt x="4497" y="16275"/>
                      <a:pt x="4474" y="16229"/>
                      <a:pt x="4474" y="16183"/>
                    </a:cubicBezTo>
                    <a:cubicBezTo>
                      <a:pt x="4474" y="16161"/>
                      <a:pt x="4474" y="16138"/>
                      <a:pt x="4474" y="16115"/>
                    </a:cubicBezTo>
                    <a:cubicBezTo>
                      <a:pt x="4452" y="16069"/>
                      <a:pt x="4452" y="16024"/>
                      <a:pt x="4429" y="15978"/>
                    </a:cubicBezTo>
                    <a:cubicBezTo>
                      <a:pt x="4429" y="15932"/>
                      <a:pt x="4406" y="15909"/>
                      <a:pt x="4406" y="15864"/>
                    </a:cubicBezTo>
                    <a:cubicBezTo>
                      <a:pt x="4383" y="15795"/>
                      <a:pt x="4337" y="15704"/>
                      <a:pt x="4315" y="15613"/>
                    </a:cubicBezTo>
                    <a:cubicBezTo>
                      <a:pt x="4269" y="15430"/>
                      <a:pt x="4223" y="15270"/>
                      <a:pt x="4155" y="15088"/>
                    </a:cubicBezTo>
                    <a:cubicBezTo>
                      <a:pt x="4132" y="14951"/>
                      <a:pt x="4086" y="14791"/>
                      <a:pt x="4041" y="14654"/>
                    </a:cubicBezTo>
                    <a:cubicBezTo>
                      <a:pt x="4041" y="14654"/>
                      <a:pt x="4041" y="14631"/>
                      <a:pt x="4041" y="14631"/>
                    </a:cubicBezTo>
                    <a:cubicBezTo>
                      <a:pt x="4018" y="14494"/>
                      <a:pt x="3972" y="14380"/>
                      <a:pt x="3927" y="14266"/>
                    </a:cubicBezTo>
                    <a:cubicBezTo>
                      <a:pt x="3927" y="14220"/>
                      <a:pt x="3904" y="14175"/>
                      <a:pt x="3881" y="14129"/>
                    </a:cubicBezTo>
                    <a:cubicBezTo>
                      <a:pt x="3881" y="14106"/>
                      <a:pt x="3881" y="14083"/>
                      <a:pt x="3858" y="14061"/>
                    </a:cubicBezTo>
                    <a:cubicBezTo>
                      <a:pt x="3858" y="14038"/>
                      <a:pt x="3858" y="14015"/>
                      <a:pt x="3858" y="13992"/>
                    </a:cubicBezTo>
                    <a:cubicBezTo>
                      <a:pt x="3790" y="13787"/>
                      <a:pt x="3744" y="13581"/>
                      <a:pt x="3676" y="13376"/>
                    </a:cubicBezTo>
                    <a:cubicBezTo>
                      <a:pt x="3653" y="13285"/>
                      <a:pt x="3630" y="13170"/>
                      <a:pt x="3607" y="13079"/>
                    </a:cubicBezTo>
                    <a:cubicBezTo>
                      <a:pt x="3607" y="13079"/>
                      <a:pt x="3607" y="13056"/>
                      <a:pt x="3607" y="13056"/>
                    </a:cubicBezTo>
                    <a:cubicBezTo>
                      <a:pt x="3630" y="13033"/>
                      <a:pt x="3630" y="12988"/>
                      <a:pt x="3630" y="12965"/>
                    </a:cubicBezTo>
                    <a:cubicBezTo>
                      <a:pt x="3630" y="12874"/>
                      <a:pt x="3584" y="12782"/>
                      <a:pt x="3561" y="12714"/>
                    </a:cubicBezTo>
                    <a:cubicBezTo>
                      <a:pt x="3539" y="12623"/>
                      <a:pt x="3516" y="12531"/>
                      <a:pt x="3470" y="12463"/>
                    </a:cubicBezTo>
                    <a:lnTo>
                      <a:pt x="3402" y="12257"/>
                    </a:lnTo>
                    <a:cubicBezTo>
                      <a:pt x="3379" y="12166"/>
                      <a:pt x="3356" y="12098"/>
                      <a:pt x="3333" y="12029"/>
                    </a:cubicBezTo>
                    <a:cubicBezTo>
                      <a:pt x="3333" y="12029"/>
                      <a:pt x="3333" y="12029"/>
                      <a:pt x="3333" y="12006"/>
                    </a:cubicBezTo>
                    <a:cubicBezTo>
                      <a:pt x="3310" y="11961"/>
                      <a:pt x="3310" y="11915"/>
                      <a:pt x="3288" y="11869"/>
                    </a:cubicBezTo>
                    <a:cubicBezTo>
                      <a:pt x="3242" y="11732"/>
                      <a:pt x="3196" y="11573"/>
                      <a:pt x="3173" y="11436"/>
                    </a:cubicBezTo>
                    <a:cubicBezTo>
                      <a:pt x="3173" y="11413"/>
                      <a:pt x="3196" y="11367"/>
                      <a:pt x="3196" y="11344"/>
                    </a:cubicBezTo>
                    <a:cubicBezTo>
                      <a:pt x="3196" y="11344"/>
                      <a:pt x="3196" y="11322"/>
                      <a:pt x="3173" y="11322"/>
                    </a:cubicBezTo>
                    <a:cubicBezTo>
                      <a:pt x="3173" y="11230"/>
                      <a:pt x="3128" y="11139"/>
                      <a:pt x="3105" y="11048"/>
                    </a:cubicBezTo>
                    <a:cubicBezTo>
                      <a:pt x="3082" y="10934"/>
                      <a:pt x="3059" y="10819"/>
                      <a:pt x="3014" y="10728"/>
                    </a:cubicBezTo>
                    <a:cubicBezTo>
                      <a:pt x="2945" y="10500"/>
                      <a:pt x="2877" y="10272"/>
                      <a:pt x="2831" y="10043"/>
                    </a:cubicBezTo>
                    <a:cubicBezTo>
                      <a:pt x="2763" y="9815"/>
                      <a:pt x="2694" y="9587"/>
                      <a:pt x="2648" y="9336"/>
                    </a:cubicBezTo>
                    <a:cubicBezTo>
                      <a:pt x="2603" y="9222"/>
                      <a:pt x="2580" y="9108"/>
                      <a:pt x="2557" y="8971"/>
                    </a:cubicBezTo>
                    <a:cubicBezTo>
                      <a:pt x="2534" y="8925"/>
                      <a:pt x="2511" y="8879"/>
                      <a:pt x="2511" y="8811"/>
                    </a:cubicBezTo>
                    <a:cubicBezTo>
                      <a:pt x="2489" y="8742"/>
                      <a:pt x="2466" y="8697"/>
                      <a:pt x="2443" y="8628"/>
                    </a:cubicBezTo>
                    <a:cubicBezTo>
                      <a:pt x="2443" y="8605"/>
                      <a:pt x="2443" y="8605"/>
                      <a:pt x="2420" y="8605"/>
                    </a:cubicBezTo>
                    <a:cubicBezTo>
                      <a:pt x="2397" y="8468"/>
                      <a:pt x="2375" y="8309"/>
                      <a:pt x="2329" y="8172"/>
                    </a:cubicBezTo>
                    <a:cubicBezTo>
                      <a:pt x="2329" y="8035"/>
                      <a:pt x="2283" y="7898"/>
                      <a:pt x="2238" y="7784"/>
                    </a:cubicBezTo>
                    <a:cubicBezTo>
                      <a:pt x="2238" y="7715"/>
                      <a:pt x="2215" y="7670"/>
                      <a:pt x="2215" y="7624"/>
                    </a:cubicBezTo>
                    <a:cubicBezTo>
                      <a:pt x="2192" y="7601"/>
                      <a:pt x="2192" y="7578"/>
                      <a:pt x="2192" y="7555"/>
                    </a:cubicBezTo>
                    <a:cubicBezTo>
                      <a:pt x="2169" y="7533"/>
                      <a:pt x="2169" y="7533"/>
                      <a:pt x="2169" y="7510"/>
                    </a:cubicBezTo>
                    <a:cubicBezTo>
                      <a:pt x="2146" y="7487"/>
                      <a:pt x="2146" y="7487"/>
                      <a:pt x="2123" y="7464"/>
                    </a:cubicBezTo>
                    <a:cubicBezTo>
                      <a:pt x="2101" y="7396"/>
                      <a:pt x="2078" y="7304"/>
                      <a:pt x="2055" y="7213"/>
                    </a:cubicBezTo>
                    <a:cubicBezTo>
                      <a:pt x="2009" y="7099"/>
                      <a:pt x="1986" y="6985"/>
                      <a:pt x="1964" y="6871"/>
                    </a:cubicBezTo>
                    <a:cubicBezTo>
                      <a:pt x="1941" y="6802"/>
                      <a:pt x="1918" y="6711"/>
                      <a:pt x="1895" y="6642"/>
                    </a:cubicBezTo>
                    <a:cubicBezTo>
                      <a:pt x="1895" y="6642"/>
                      <a:pt x="1895" y="6620"/>
                      <a:pt x="1895" y="6620"/>
                    </a:cubicBezTo>
                    <a:cubicBezTo>
                      <a:pt x="1872" y="6528"/>
                      <a:pt x="1850" y="6414"/>
                      <a:pt x="1827" y="6323"/>
                    </a:cubicBezTo>
                    <a:cubicBezTo>
                      <a:pt x="1804" y="6232"/>
                      <a:pt x="1781" y="6140"/>
                      <a:pt x="1758" y="6072"/>
                    </a:cubicBezTo>
                    <a:cubicBezTo>
                      <a:pt x="1735" y="5980"/>
                      <a:pt x="1713" y="5889"/>
                      <a:pt x="1690" y="5821"/>
                    </a:cubicBezTo>
                    <a:lnTo>
                      <a:pt x="1644" y="5684"/>
                    </a:lnTo>
                    <a:cubicBezTo>
                      <a:pt x="1644" y="5638"/>
                      <a:pt x="1644" y="5615"/>
                      <a:pt x="1621" y="5570"/>
                    </a:cubicBezTo>
                    <a:cubicBezTo>
                      <a:pt x="1621" y="5547"/>
                      <a:pt x="1598" y="5524"/>
                      <a:pt x="1576" y="5524"/>
                    </a:cubicBezTo>
                    <a:cubicBezTo>
                      <a:pt x="1576" y="5455"/>
                      <a:pt x="1553" y="5410"/>
                      <a:pt x="1530" y="5341"/>
                    </a:cubicBezTo>
                    <a:cubicBezTo>
                      <a:pt x="1484" y="5136"/>
                      <a:pt x="1439" y="4953"/>
                      <a:pt x="1393" y="4748"/>
                    </a:cubicBezTo>
                    <a:cubicBezTo>
                      <a:pt x="1370" y="4634"/>
                      <a:pt x="1347" y="4520"/>
                      <a:pt x="1302" y="4406"/>
                    </a:cubicBezTo>
                    <a:cubicBezTo>
                      <a:pt x="1279" y="4337"/>
                      <a:pt x="1279" y="4246"/>
                      <a:pt x="1256" y="4177"/>
                    </a:cubicBezTo>
                    <a:cubicBezTo>
                      <a:pt x="1256" y="4154"/>
                      <a:pt x="1233" y="4109"/>
                      <a:pt x="1233" y="4086"/>
                    </a:cubicBezTo>
                    <a:cubicBezTo>
                      <a:pt x="1217" y="4053"/>
                      <a:pt x="1200" y="4031"/>
                      <a:pt x="1174" y="4031"/>
                    </a:cubicBezTo>
                    <a:cubicBezTo>
                      <a:pt x="1165" y="4031"/>
                      <a:pt x="1154" y="4034"/>
                      <a:pt x="1142" y="4040"/>
                    </a:cubicBezTo>
                    <a:cubicBezTo>
                      <a:pt x="1073" y="3835"/>
                      <a:pt x="1028" y="3629"/>
                      <a:pt x="982" y="3401"/>
                    </a:cubicBezTo>
                    <a:cubicBezTo>
                      <a:pt x="914" y="3173"/>
                      <a:pt x="845" y="2922"/>
                      <a:pt x="800" y="2671"/>
                    </a:cubicBezTo>
                    <a:cubicBezTo>
                      <a:pt x="777" y="2580"/>
                      <a:pt x="731" y="2488"/>
                      <a:pt x="708" y="2374"/>
                    </a:cubicBezTo>
                    <a:cubicBezTo>
                      <a:pt x="685" y="2328"/>
                      <a:pt x="685" y="2260"/>
                      <a:pt x="663" y="2214"/>
                    </a:cubicBezTo>
                    <a:cubicBezTo>
                      <a:pt x="640" y="2146"/>
                      <a:pt x="640" y="2077"/>
                      <a:pt x="617" y="2032"/>
                    </a:cubicBezTo>
                    <a:cubicBezTo>
                      <a:pt x="594" y="2009"/>
                      <a:pt x="571" y="1986"/>
                      <a:pt x="548" y="1986"/>
                    </a:cubicBezTo>
                    <a:cubicBezTo>
                      <a:pt x="526" y="1918"/>
                      <a:pt x="503" y="1849"/>
                      <a:pt x="503" y="1758"/>
                    </a:cubicBezTo>
                    <a:cubicBezTo>
                      <a:pt x="503" y="1781"/>
                      <a:pt x="503" y="1781"/>
                      <a:pt x="503" y="1781"/>
                    </a:cubicBezTo>
                    <a:cubicBezTo>
                      <a:pt x="480" y="1689"/>
                      <a:pt x="457" y="1621"/>
                      <a:pt x="434" y="1530"/>
                    </a:cubicBezTo>
                    <a:cubicBezTo>
                      <a:pt x="434" y="1438"/>
                      <a:pt x="412" y="1347"/>
                      <a:pt x="389" y="1256"/>
                    </a:cubicBezTo>
                    <a:cubicBezTo>
                      <a:pt x="366" y="1073"/>
                      <a:pt x="320" y="890"/>
                      <a:pt x="275" y="708"/>
                    </a:cubicBezTo>
                    <a:cubicBezTo>
                      <a:pt x="275" y="731"/>
                      <a:pt x="275" y="731"/>
                      <a:pt x="275" y="731"/>
                    </a:cubicBezTo>
                    <a:cubicBezTo>
                      <a:pt x="252" y="617"/>
                      <a:pt x="229" y="502"/>
                      <a:pt x="206" y="388"/>
                    </a:cubicBezTo>
                    <a:cubicBezTo>
                      <a:pt x="183" y="274"/>
                      <a:pt x="138" y="137"/>
                      <a:pt x="115" y="23"/>
                    </a:cubicBezTo>
                    <a:cubicBezTo>
                      <a:pt x="92" y="0"/>
                      <a:pt x="69" y="0"/>
                      <a:pt x="69" y="0"/>
                    </a:cubicBezTo>
                    <a:close/>
                  </a:path>
                </a:pathLst>
              </a:custGeom>
              <a:solidFill>
                <a:srgbClr val="F1C0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34"/>
              <p:cNvSpPr/>
              <p:nvPr/>
            </p:nvSpPr>
            <p:spPr>
              <a:xfrm>
                <a:off x="5578675" y="3467775"/>
                <a:ext cx="166650" cy="60317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24127" extrusionOk="0">
                    <a:moveTo>
                      <a:pt x="91" y="1"/>
                    </a:moveTo>
                    <a:cubicBezTo>
                      <a:pt x="46" y="23"/>
                      <a:pt x="0" y="69"/>
                      <a:pt x="23" y="115"/>
                    </a:cubicBezTo>
                    <a:cubicBezTo>
                      <a:pt x="708" y="2671"/>
                      <a:pt x="1392" y="5250"/>
                      <a:pt x="2100" y="7807"/>
                    </a:cubicBezTo>
                    <a:cubicBezTo>
                      <a:pt x="2853" y="10614"/>
                      <a:pt x="3606" y="13445"/>
                      <a:pt x="4383" y="16275"/>
                    </a:cubicBezTo>
                    <a:cubicBezTo>
                      <a:pt x="4999" y="18603"/>
                      <a:pt x="5638" y="20954"/>
                      <a:pt x="6277" y="23282"/>
                    </a:cubicBezTo>
                    <a:cubicBezTo>
                      <a:pt x="6323" y="23511"/>
                      <a:pt x="6391" y="23716"/>
                      <a:pt x="6437" y="23944"/>
                    </a:cubicBezTo>
                    <a:cubicBezTo>
                      <a:pt x="6460" y="23967"/>
                      <a:pt x="6460" y="23967"/>
                      <a:pt x="6460" y="23990"/>
                    </a:cubicBezTo>
                    <a:cubicBezTo>
                      <a:pt x="6460" y="24013"/>
                      <a:pt x="6460" y="24036"/>
                      <a:pt x="6482" y="24058"/>
                    </a:cubicBezTo>
                    <a:cubicBezTo>
                      <a:pt x="6482" y="24104"/>
                      <a:pt x="6551" y="24127"/>
                      <a:pt x="6597" y="24127"/>
                    </a:cubicBezTo>
                    <a:cubicBezTo>
                      <a:pt x="6642" y="24104"/>
                      <a:pt x="6665" y="24058"/>
                      <a:pt x="6665" y="24013"/>
                    </a:cubicBezTo>
                    <a:cubicBezTo>
                      <a:pt x="6254" y="22461"/>
                      <a:pt x="5843" y="20931"/>
                      <a:pt x="5410" y="19379"/>
                    </a:cubicBezTo>
                    <a:cubicBezTo>
                      <a:pt x="4679" y="16617"/>
                      <a:pt x="3926" y="13856"/>
                      <a:pt x="3196" y="11117"/>
                    </a:cubicBezTo>
                    <a:cubicBezTo>
                      <a:pt x="2465" y="8400"/>
                      <a:pt x="1735" y="5707"/>
                      <a:pt x="1004" y="3014"/>
                    </a:cubicBezTo>
                    <a:cubicBezTo>
                      <a:pt x="730" y="2032"/>
                      <a:pt x="479" y="1051"/>
                      <a:pt x="205" y="69"/>
                    </a:cubicBezTo>
                    <a:cubicBezTo>
                      <a:pt x="205" y="23"/>
                      <a:pt x="160" y="1"/>
                      <a:pt x="114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34"/>
              <p:cNvSpPr/>
              <p:nvPr/>
            </p:nvSpPr>
            <p:spPr>
              <a:xfrm>
                <a:off x="6034025" y="3371350"/>
                <a:ext cx="151825" cy="546825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21873" extrusionOk="0">
                    <a:moveTo>
                      <a:pt x="92" y="0"/>
                    </a:moveTo>
                    <a:cubicBezTo>
                      <a:pt x="46" y="23"/>
                      <a:pt x="1" y="69"/>
                      <a:pt x="23" y="137"/>
                    </a:cubicBezTo>
                    <a:cubicBezTo>
                      <a:pt x="685" y="2602"/>
                      <a:pt x="1347" y="5067"/>
                      <a:pt x="2009" y="7532"/>
                    </a:cubicBezTo>
                    <a:cubicBezTo>
                      <a:pt x="2717" y="10112"/>
                      <a:pt x="3402" y="12691"/>
                      <a:pt x="4109" y="15270"/>
                    </a:cubicBezTo>
                    <a:cubicBezTo>
                      <a:pt x="4634" y="17233"/>
                      <a:pt x="5159" y="19196"/>
                      <a:pt x="5684" y="21182"/>
                    </a:cubicBezTo>
                    <a:cubicBezTo>
                      <a:pt x="5753" y="21387"/>
                      <a:pt x="5798" y="21593"/>
                      <a:pt x="5867" y="21798"/>
                    </a:cubicBezTo>
                    <a:cubicBezTo>
                      <a:pt x="5867" y="21836"/>
                      <a:pt x="5912" y="21873"/>
                      <a:pt x="5954" y="21873"/>
                    </a:cubicBezTo>
                    <a:cubicBezTo>
                      <a:pt x="5963" y="21873"/>
                      <a:pt x="5972" y="21871"/>
                      <a:pt x="5981" y="21867"/>
                    </a:cubicBezTo>
                    <a:cubicBezTo>
                      <a:pt x="6027" y="21844"/>
                      <a:pt x="6072" y="21798"/>
                      <a:pt x="6049" y="21753"/>
                    </a:cubicBezTo>
                    <a:cubicBezTo>
                      <a:pt x="5661" y="20269"/>
                      <a:pt x="5250" y="18785"/>
                      <a:pt x="4862" y="17302"/>
                    </a:cubicBezTo>
                    <a:cubicBezTo>
                      <a:pt x="4178" y="14814"/>
                      <a:pt x="3516" y="12303"/>
                      <a:pt x="2831" y="9792"/>
                    </a:cubicBezTo>
                    <a:cubicBezTo>
                      <a:pt x="2146" y="7281"/>
                      <a:pt x="1461" y="4748"/>
                      <a:pt x="800" y="2214"/>
                    </a:cubicBezTo>
                    <a:cubicBezTo>
                      <a:pt x="594" y="1507"/>
                      <a:pt x="411" y="799"/>
                      <a:pt x="206" y="69"/>
                    </a:cubicBezTo>
                    <a:cubicBezTo>
                      <a:pt x="206" y="46"/>
                      <a:pt x="160" y="0"/>
                      <a:pt x="115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34"/>
              <p:cNvSpPr/>
              <p:nvPr/>
            </p:nvSpPr>
            <p:spPr>
              <a:xfrm>
                <a:off x="6136750" y="3959100"/>
                <a:ext cx="22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389" extrusionOk="0">
                    <a:moveTo>
                      <a:pt x="753" y="0"/>
                    </a:moveTo>
                    <a:cubicBezTo>
                      <a:pt x="502" y="69"/>
                      <a:pt x="251" y="137"/>
                      <a:pt x="0" y="206"/>
                    </a:cubicBezTo>
                    <a:cubicBezTo>
                      <a:pt x="23" y="251"/>
                      <a:pt x="46" y="320"/>
                      <a:pt x="69" y="365"/>
                    </a:cubicBezTo>
                    <a:cubicBezTo>
                      <a:pt x="69" y="365"/>
                      <a:pt x="69" y="388"/>
                      <a:pt x="91" y="388"/>
                    </a:cubicBezTo>
                    <a:cubicBezTo>
                      <a:pt x="320" y="320"/>
                      <a:pt x="571" y="251"/>
                      <a:pt x="822" y="183"/>
                    </a:cubicBezTo>
                    <a:cubicBezTo>
                      <a:pt x="868" y="183"/>
                      <a:pt x="890" y="114"/>
                      <a:pt x="890" y="69"/>
                    </a:cubicBezTo>
                    <a:cubicBezTo>
                      <a:pt x="868" y="23"/>
                      <a:pt x="822" y="0"/>
                      <a:pt x="776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34"/>
              <p:cNvSpPr/>
              <p:nvPr/>
            </p:nvSpPr>
            <p:spPr>
              <a:xfrm>
                <a:off x="5741875" y="3968800"/>
                <a:ext cx="378925" cy="103450"/>
              </a:xfrm>
              <a:custGeom>
                <a:avLst/>
                <a:gdLst/>
                <a:ahLst/>
                <a:cxnLst/>
                <a:rect l="l" t="t" r="r" b="b"/>
                <a:pathLst>
                  <a:path w="15157" h="4138" extrusionOk="0">
                    <a:moveTo>
                      <a:pt x="15133" y="0"/>
                    </a:moveTo>
                    <a:cubicBezTo>
                      <a:pt x="13376" y="457"/>
                      <a:pt x="11618" y="913"/>
                      <a:pt x="9861" y="1370"/>
                    </a:cubicBezTo>
                    <a:cubicBezTo>
                      <a:pt x="7692" y="1940"/>
                      <a:pt x="5501" y="2534"/>
                      <a:pt x="3310" y="3104"/>
                    </a:cubicBezTo>
                    <a:cubicBezTo>
                      <a:pt x="2237" y="3378"/>
                      <a:pt x="1164" y="3652"/>
                      <a:pt x="91" y="3949"/>
                    </a:cubicBezTo>
                    <a:cubicBezTo>
                      <a:pt x="46" y="3949"/>
                      <a:pt x="0" y="4017"/>
                      <a:pt x="23" y="4063"/>
                    </a:cubicBezTo>
                    <a:cubicBezTo>
                      <a:pt x="23" y="4100"/>
                      <a:pt x="69" y="4138"/>
                      <a:pt x="110" y="4138"/>
                    </a:cubicBezTo>
                    <a:cubicBezTo>
                      <a:pt x="120" y="4138"/>
                      <a:pt x="129" y="4136"/>
                      <a:pt x="137" y="4132"/>
                    </a:cubicBezTo>
                    <a:lnTo>
                      <a:pt x="4451" y="2990"/>
                    </a:lnTo>
                    <a:cubicBezTo>
                      <a:pt x="6665" y="2420"/>
                      <a:pt x="8879" y="1826"/>
                      <a:pt x="11093" y="1256"/>
                    </a:cubicBezTo>
                    <a:cubicBezTo>
                      <a:pt x="12463" y="890"/>
                      <a:pt x="13809" y="548"/>
                      <a:pt x="15156" y="183"/>
                    </a:cubicBezTo>
                    <a:cubicBezTo>
                      <a:pt x="15156" y="137"/>
                      <a:pt x="15156" y="114"/>
                      <a:pt x="15156" y="69"/>
                    </a:cubicBezTo>
                    <a:cubicBezTo>
                      <a:pt x="15133" y="46"/>
                      <a:pt x="15133" y="23"/>
                      <a:pt x="15133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34"/>
              <p:cNvSpPr/>
              <p:nvPr/>
            </p:nvSpPr>
            <p:spPr>
              <a:xfrm>
                <a:off x="5974100" y="3357075"/>
                <a:ext cx="194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78" h="366" extrusionOk="0">
                    <a:moveTo>
                      <a:pt x="640" y="1"/>
                    </a:moveTo>
                    <a:cubicBezTo>
                      <a:pt x="435" y="69"/>
                      <a:pt x="229" y="115"/>
                      <a:pt x="1" y="183"/>
                    </a:cubicBezTo>
                    <a:cubicBezTo>
                      <a:pt x="24" y="229"/>
                      <a:pt x="24" y="297"/>
                      <a:pt x="47" y="366"/>
                    </a:cubicBezTo>
                    <a:cubicBezTo>
                      <a:pt x="252" y="320"/>
                      <a:pt x="480" y="252"/>
                      <a:pt x="686" y="206"/>
                    </a:cubicBezTo>
                    <a:cubicBezTo>
                      <a:pt x="754" y="183"/>
                      <a:pt x="777" y="137"/>
                      <a:pt x="754" y="69"/>
                    </a:cubicBezTo>
                    <a:cubicBezTo>
                      <a:pt x="754" y="23"/>
                      <a:pt x="709" y="1"/>
                      <a:pt x="663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34"/>
              <p:cNvSpPr/>
              <p:nvPr/>
            </p:nvSpPr>
            <p:spPr>
              <a:xfrm>
                <a:off x="5578675" y="3365625"/>
                <a:ext cx="379475" cy="104050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4162" extrusionOk="0">
                    <a:moveTo>
                      <a:pt x="15156" y="1"/>
                    </a:moveTo>
                    <a:cubicBezTo>
                      <a:pt x="13490" y="435"/>
                      <a:pt x="11846" y="868"/>
                      <a:pt x="10203" y="1302"/>
                    </a:cubicBezTo>
                    <a:cubicBezTo>
                      <a:pt x="8080" y="1873"/>
                      <a:pt x="5935" y="2443"/>
                      <a:pt x="3812" y="2991"/>
                    </a:cubicBezTo>
                    <a:cubicBezTo>
                      <a:pt x="2579" y="3311"/>
                      <a:pt x="1347" y="3630"/>
                      <a:pt x="114" y="3972"/>
                    </a:cubicBezTo>
                    <a:lnTo>
                      <a:pt x="91" y="3972"/>
                    </a:lnTo>
                    <a:cubicBezTo>
                      <a:pt x="46" y="3972"/>
                      <a:pt x="0" y="4041"/>
                      <a:pt x="23" y="4087"/>
                    </a:cubicBezTo>
                    <a:cubicBezTo>
                      <a:pt x="42" y="4124"/>
                      <a:pt x="75" y="4161"/>
                      <a:pt x="112" y="4161"/>
                    </a:cubicBezTo>
                    <a:cubicBezTo>
                      <a:pt x="120" y="4161"/>
                      <a:pt x="129" y="4159"/>
                      <a:pt x="137" y="4155"/>
                    </a:cubicBezTo>
                    <a:lnTo>
                      <a:pt x="160" y="4155"/>
                    </a:lnTo>
                    <a:cubicBezTo>
                      <a:pt x="1552" y="3790"/>
                      <a:pt x="2922" y="3425"/>
                      <a:pt x="4291" y="3059"/>
                    </a:cubicBezTo>
                    <a:cubicBezTo>
                      <a:pt x="6460" y="2489"/>
                      <a:pt x="8605" y="1941"/>
                      <a:pt x="10751" y="1370"/>
                    </a:cubicBezTo>
                    <a:cubicBezTo>
                      <a:pt x="12234" y="982"/>
                      <a:pt x="13718" y="594"/>
                      <a:pt x="15179" y="206"/>
                    </a:cubicBezTo>
                    <a:cubicBezTo>
                      <a:pt x="15179" y="184"/>
                      <a:pt x="15179" y="161"/>
                      <a:pt x="15179" y="138"/>
                    </a:cubicBezTo>
                    <a:cubicBezTo>
                      <a:pt x="15179" y="115"/>
                      <a:pt x="15179" y="115"/>
                      <a:pt x="15156" y="92"/>
                    </a:cubicBezTo>
                    <a:cubicBezTo>
                      <a:pt x="15156" y="92"/>
                      <a:pt x="15156" y="69"/>
                      <a:pt x="15156" y="47"/>
                    </a:cubicBezTo>
                    <a:cubicBezTo>
                      <a:pt x="15156" y="47"/>
                      <a:pt x="15156" y="24"/>
                      <a:pt x="1515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34"/>
              <p:cNvSpPr/>
              <p:nvPr/>
            </p:nvSpPr>
            <p:spPr>
              <a:xfrm>
                <a:off x="5579800" y="3466625"/>
                <a:ext cx="2875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230" extrusionOk="0">
                    <a:moveTo>
                      <a:pt x="46" y="1"/>
                    </a:moveTo>
                    <a:cubicBezTo>
                      <a:pt x="24" y="1"/>
                      <a:pt x="1" y="24"/>
                      <a:pt x="1" y="47"/>
                    </a:cubicBezTo>
                    <a:cubicBezTo>
                      <a:pt x="1" y="47"/>
                      <a:pt x="1" y="69"/>
                      <a:pt x="1" y="69"/>
                    </a:cubicBezTo>
                    <a:cubicBezTo>
                      <a:pt x="1" y="92"/>
                      <a:pt x="1" y="92"/>
                      <a:pt x="1" y="115"/>
                    </a:cubicBezTo>
                    <a:cubicBezTo>
                      <a:pt x="1" y="138"/>
                      <a:pt x="1" y="138"/>
                      <a:pt x="1" y="161"/>
                    </a:cubicBezTo>
                    <a:cubicBezTo>
                      <a:pt x="1" y="184"/>
                      <a:pt x="24" y="184"/>
                      <a:pt x="24" y="206"/>
                    </a:cubicBezTo>
                    <a:cubicBezTo>
                      <a:pt x="24" y="229"/>
                      <a:pt x="46" y="229"/>
                      <a:pt x="46" y="229"/>
                    </a:cubicBezTo>
                    <a:lnTo>
                      <a:pt x="92" y="229"/>
                    </a:lnTo>
                    <a:cubicBezTo>
                      <a:pt x="92" y="229"/>
                      <a:pt x="115" y="206"/>
                      <a:pt x="115" y="206"/>
                    </a:cubicBezTo>
                    <a:cubicBezTo>
                      <a:pt x="115" y="184"/>
                      <a:pt x="115" y="184"/>
                      <a:pt x="115" y="161"/>
                    </a:cubicBezTo>
                    <a:cubicBezTo>
                      <a:pt x="92" y="161"/>
                      <a:pt x="92" y="138"/>
                      <a:pt x="92" y="138"/>
                    </a:cubicBezTo>
                    <a:cubicBezTo>
                      <a:pt x="92" y="138"/>
                      <a:pt x="92" y="115"/>
                      <a:pt x="92" y="115"/>
                    </a:cubicBezTo>
                    <a:cubicBezTo>
                      <a:pt x="92" y="115"/>
                      <a:pt x="92" y="92"/>
                      <a:pt x="92" y="92"/>
                    </a:cubicBezTo>
                    <a:cubicBezTo>
                      <a:pt x="92" y="92"/>
                      <a:pt x="92" y="69"/>
                      <a:pt x="92" y="69"/>
                    </a:cubicBezTo>
                    <a:cubicBezTo>
                      <a:pt x="115" y="47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34"/>
              <p:cNvSpPr/>
              <p:nvPr/>
            </p:nvSpPr>
            <p:spPr>
              <a:xfrm>
                <a:off x="5579225" y="3466625"/>
                <a:ext cx="34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39" extrusionOk="0">
                    <a:moveTo>
                      <a:pt x="69" y="1"/>
                    </a:moveTo>
                    <a:cubicBezTo>
                      <a:pt x="47" y="1"/>
                      <a:pt x="47" y="24"/>
                      <a:pt x="47" y="24"/>
                    </a:cubicBezTo>
                    <a:cubicBezTo>
                      <a:pt x="24" y="24"/>
                      <a:pt x="24" y="47"/>
                      <a:pt x="1" y="69"/>
                    </a:cubicBezTo>
                    <a:cubicBezTo>
                      <a:pt x="1" y="69"/>
                      <a:pt x="1" y="92"/>
                      <a:pt x="1" y="92"/>
                    </a:cubicBezTo>
                    <a:cubicBezTo>
                      <a:pt x="1" y="115"/>
                      <a:pt x="1" y="138"/>
                      <a:pt x="1" y="138"/>
                    </a:cubicBezTo>
                    <a:cubicBezTo>
                      <a:pt x="1" y="161"/>
                      <a:pt x="1" y="161"/>
                      <a:pt x="1" y="161"/>
                    </a:cubicBezTo>
                    <a:cubicBezTo>
                      <a:pt x="1" y="184"/>
                      <a:pt x="24" y="206"/>
                      <a:pt x="24" y="206"/>
                    </a:cubicBezTo>
                    <a:cubicBezTo>
                      <a:pt x="24" y="223"/>
                      <a:pt x="47" y="239"/>
                      <a:pt x="68" y="239"/>
                    </a:cubicBezTo>
                    <a:cubicBezTo>
                      <a:pt x="77" y="239"/>
                      <a:pt x="85" y="236"/>
                      <a:pt x="92" y="229"/>
                    </a:cubicBezTo>
                    <a:cubicBezTo>
                      <a:pt x="115" y="206"/>
                      <a:pt x="115" y="184"/>
                      <a:pt x="115" y="161"/>
                    </a:cubicBezTo>
                    <a:cubicBezTo>
                      <a:pt x="92" y="161"/>
                      <a:pt x="92" y="161"/>
                      <a:pt x="92" y="138"/>
                    </a:cubicBezTo>
                    <a:cubicBezTo>
                      <a:pt x="92" y="115"/>
                      <a:pt x="92" y="115"/>
                      <a:pt x="92" y="115"/>
                    </a:cubicBezTo>
                    <a:cubicBezTo>
                      <a:pt x="92" y="115"/>
                      <a:pt x="92" y="92"/>
                      <a:pt x="92" y="92"/>
                    </a:cubicBezTo>
                    <a:cubicBezTo>
                      <a:pt x="115" y="92"/>
                      <a:pt x="115" y="92"/>
                      <a:pt x="115" y="69"/>
                    </a:cubicBezTo>
                    <a:cubicBezTo>
                      <a:pt x="138" y="69"/>
                      <a:pt x="138" y="47"/>
                      <a:pt x="115" y="47"/>
                    </a:cubicBezTo>
                    <a:cubicBezTo>
                      <a:pt x="115" y="24"/>
                      <a:pt x="115" y="24"/>
                      <a:pt x="92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34"/>
              <p:cNvSpPr/>
              <p:nvPr/>
            </p:nvSpPr>
            <p:spPr>
              <a:xfrm>
                <a:off x="5578675" y="3466075"/>
                <a:ext cx="3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29" extrusionOk="0">
                    <a:moveTo>
                      <a:pt x="69" y="0"/>
                    </a:moveTo>
                    <a:cubicBezTo>
                      <a:pt x="69" y="23"/>
                      <a:pt x="46" y="23"/>
                      <a:pt x="46" y="23"/>
                    </a:cubicBezTo>
                    <a:cubicBezTo>
                      <a:pt x="46" y="46"/>
                      <a:pt x="23" y="46"/>
                      <a:pt x="23" y="69"/>
                    </a:cubicBezTo>
                    <a:cubicBezTo>
                      <a:pt x="23" y="69"/>
                      <a:pt x="23" y="91"/>
                      <a:pt x="23" y="91"/>
                    </a:cubicBezTo>
                    <a:cubicBezTo>
                      <a:pt x="23" y="114"/>
                      <a:pt x="0" y="137"/>
                      <a:pt x="23" y="137"/>
                    </a:cubicBezTo>
                    <a:cubicBezTo>
                      <a:pt x="23" y="160"/>
                      <a:pt x="23" y="183"/>
                      <a:pt x="23" y="183"/>
                    </a:cubicBezTo>
                    <a:cubicBezTo>
                      <a:pt x="23" y="206"/>
                      <a:pt x="46" y="206"/>
                      <a:pt x="46" y="228"/>
                    </a:cubicBezTo>
                    <a:lnTo>
                      <a:pt x="91" y="228"/>
                    </a:lnTo>
                    <a:cubicBezTo>
                      <a:pt x="91" y="228"/>
                      <a:pt x="114" y="206"/>
                      <a:pt x="114" y="206"/>
                    </a:cubicBezTo>
                    <a:cubicBezTo>
                      <a:pt x="114" y="206"/>
                      <a:pt x="114" y="183"/>
                      <a:pt x="114" y="160"/>
                    </a:cubicBezTo>
                    <a:cubicBezTo>
                      <a:pt x="114" y="160"/>
                      <a:pt x="114" y="137"/>
                      <a:pt x="114" y="114"/>
                    </a:cubicBezTo>
                    <a:lnTo>
                      <a:pt x="114" y="91"/>
                    </a:lnTo>
                    <a:lnTo>
                      <a:pt x="137" y="91"/>
                    </a:lnTo>
                    <a:cubicBezTo>
                      <a:pt x="137" y="69"/>
                      <a:pt x="137" y="23"/>
                      <a:pt x="114" y="23"/>
                    </a:cubicBezTo>
                    <a:cubicBezTo>
                      <a:pt x="114" y="0"/>
                      <a:pt x="91" y="0"/>
                      <a:pt x="91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34"/>
              <p:cNvSpPr/>
              <p:nvPr/>
            </p:nvSpPr>
            <p:spPr>
              <a:xfrm>
                <a:off x="5578675" y="3466075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69" y="0"/>
                    </a:moveTo>
                    <a:cubicBezTo>
                      <a:pt x="69" y="23"/>
                      <a:pt x="46" y="23"/>
                      <a:pt x="46" y="23"/>
                    </a:cubicBezTo>
                    <a:cubicBezTo>
                      <a:pt x="46" y="23"/>
                      <a:pt x="46" y="23"/>
                      <a:pt x="23" y="46"/>
                    </a:cubicBezTo>
                    <a:cubicBezTo>
                      <a:pt x="23" y="46"/>
                      <a:pt x="23" y="46"/>
                      <a:pt x="23" y="69"/>
                    </a:cubicBezTo>
                    <a:cubicBezTo>
                      <a:pt x="0" y="69"/>
                      <a:pt x="0" y="91"/>
                      <a:pt x="0" y="91"/>
                    </a:cubicBezTo>
                    <a:cubicBezTo>
                      <a:pt x="0" y="114"/>
                      <a:pt x="0" y="114"/>
                      <a:pt x="0" y="114"/>
                    </a:cubicBezTo>
                    <a:cubicBezTo>
                      <a:pt x="0" y="137"/>
                      <a:pt x="0" y="137"/>
                      <a:pt x="23" y="160"/>
                    </a:cubicBezTo>
                    <a:cubicBezTo>
                      <a:pt x="23" y="160"/>
                      <a:pt x="23" y="183"/>
                      <a:pt x="46" y="183"/>
                    </a:cubicBezTo>
                    <a:lnTo>
                      <a:pt x="69" y="183"/>
                    </a:lnTo>
                    <a:cubicBezTo>
                      <a:pt x="91" y="183"/>
                      <a:pt x="91" y="183"/>
                      <a:pt x="114" y="160"/>
                    </a:cubicBezTo>
                    <a:cubicBezTo>
                      <a:pt x="114" y="160"/>
                      <a:pt x="114" y="137"/>
                      <a:pt x="114" y="137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4" y="114"/>
                      <a:pt x="114" y="91"/>
                      <a:pt x="114" y="91"/>
                    </a:cubicBezTo>
                    <a:cubicBezTo>
                      <a:pt x="137" y="91"/>
                      <a:pt x="137" y="69"/>
                      <a:pt x="137" y="69"/>
                    </a:cubicBezTo>
                    <a:cubicBezTo>
                      <a:pt x="137" y="46"/>
                      <a:pt x="137" y="46"/>
                      <a:pt x="137" y="23"/>
                    </a:cubicBezTo>
                    <a:cubicBezTo>
                      <a:pt x="137" y="23"/>
                      <a:pt x="114" y="0"/>
                      <a:pt x="114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34"/>
              <p:cNvSpPr/>
              <p:nvPr/>
            </p:nvSpPr>
            <p:spPr>
              <a:xfrm>
                <a:off x="5578675" y="3465500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69" y="0"/>
                    </a:moveTo>
                    <a:cubicBezTo>
                      <a:pt x="69" y="0"/>
                      <a:pt x="69" y="0"/>
                      <a:pt x="69" y="23"/>
                    </a:cubicBezTo>
                    <a:lnTo>
                      <a:pt x="46" y="23"/>
                    </a:lnTo>
                    <a:cubicBezTo>
                      <a:pt x="23" y="46"/>
                      <a:pt x="23" y="46"/>
                      <a:pt x="23" y="69"/>
                    </a:cubicBezTo>
                    <a:cubicBezTo>
                      <a:pt x="23" y="69"/>
                      <a:pt x="0" y="92"/>
                      <a:pt x="0" y="92"/>
                    </a:cubicBezTo>
                    <a:cubicBezTo>
                      <a:pt x="0" y="114"/>
                      <a:pt x="0" y="114"/>
                      <a:pt x="0" y="137"/>
                    </a:cubicBezTo>
                    <a:cubicBezTo>
                      <a:pt x="0" y="160"/>
                      <a:pt x="0" y="160"/>
                      <a:pt x="23" y="183"/>
                    </a:cubicBezTo>
                    <a:lnTo>
                      <a:pt x="91" y="183"/>
                    </a:lnTo>
                    <a:cubicBezTo>
                      <a:pt x="91" y="160"/>
                      <a:pt x="114" y="160"/>
                      <a:pt x="114" y="137"/>
                    </a:cubicBezTo>
                    <a:cubicBezTo>
                      <a:pt x="114" y="137"/>
                      <a:pt x="114" y="114"/>
                      <a:pt x="91" y="114"/>
                    </a:cubicBezTo>
                    <a:lnTo>
                      <a:pt x="114" y="114"/>
                    </a:lnTo>
                    <a:cubicBezTo>
                      <a:pt x="114" y="92"/>
                      <a:pt x="114" y="92"/>
                      <a:pt x="114" y="92"/>
                    </a:cubicBezTo>
                    <a:cubicBezTo>
                      <a:pt x="137" y="69"/>
                      <a:pt x="137" y="23"/>
                      <a:pt x="114" y="23"/>
                    </a:cubicBezTo>
                    <a:cubicBezTo>
                      <a:pt x="91" y="23"/>
                      <a:pt x="91" y="0"/>
                      <a:pt x="69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34"/>
              <p:cNvSpPr/>
              <p:nvPr/>
            </p:nvSpPr>
            <p:spPr>
              <a:xfrm>
                <a:off x="5578675" y="3465500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91" y="0"/>
                    </a:moveTo>
                    <a:cubicBezTo>
                      <a:pt x="69" y="0"/>
                      <a:pt x="46" y="23"/>
                      <a:pt x="46" y="23"/>
                    </a:cubicBezTo>
                    <a:cubicBezTo>
                      <a:pt x="23" y="46"/>
                      <a:pt x="23" y="46"/>
                      <a:pt x="23" y="69"/>
                    </a:cubicBezTo>
                    <a:cubicBezTo>
                      <a:pt x="23" y="69"/>
                      <a:pt x="23" y="69"/>
                      <a:pt x="23" y="92"/>
                    </a:cubicBezTo>
                    <a:cubicBezTo>
                      <a:pt x="0" y="92"/>
                      <a:pt x="0" y="114"/>
                      <a:pt x="0" y="114"/>
                    </a:cubicBezTo>
                    <a:cubicBezTo>
                      <a:pt x="0" y="160"/>
                      <a:pt x="23" y="183"/>
                      <a:pt x="46" y="183"/>
                    </a:cubicBezTo>
                    <a:cubicBezTo>
                      <a:pt x="91" y="183"/>
                      <a:pt x="114" y="160"/>
                      <a:pt x="114" y="137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4" y="114"/>
                      <a:pt x="114" y="92"/>
                      <a:pt x="114" y="92"/>
                    </a:cubicBezTo>
                    <a:cubicBezTo>
                      <a:pt x="114" y="92"/>
                      <a:pt x="114" y="92"/>
                      <a:pt x="114" y="69"/>
                    </a:cubicBezTo>
                    <a:cubicBezTo>
                      <a:pt x="137" y="46"/>
                      <a:pt x="137" y="23"/>
                      <a:pt x="114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34"/>
              <p:cNvSpPr/>
              <p:nvPr/>
            </p:nvSpPr>
            <p:spPr>
              <a:xfrm>
                <a:off x="5741300" y="4068075"/>
                <a:ext cx="45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61" extrusionOk="0">
                    <a:moveTo>
                      <a:pt x="23" y="1"/>
                    </a:moveTo>
                    <a:cubicBezTo>
                      <a:pt x="0" y="1"/>
                      <a:pt x="0" y="24"/>
                      <a:pt x="0" y="69"/>
                    </a:cubicBezTo>
                    <a:cubicBezTo>
                      <a:pt x="0" y="69"/>
                      <a:pt x="0" y="92"/>
                      <a:pt x="23" y="92"/>
                    </a:cubicBezTo>
                    <a:cubicBezTo>
                      <a:pt x="23" y="92"/>
                      <a:pt x="23" y="115"/>
                      <a:pt x="23" y="115"/>
                    </a:cubicBezTo>
                    <a:cubicBezTo>
                      <a:pt x="46" y="115"/>
                      <a:pt x="46" y="138"/>
                      <a:pt x="46" y="138"/>
                    </a:cubicBezTo>
                    <a:cubicBezTo>
                      <a:pt x="69" y="138"/>
                      <a:pt x="69" y="138"/>
                      <a:pt x="92" y="161"/>
                    </a:cubicBezTo>
                    <a:lnTo>
                      <a:pt x="137" y="161"/>
                    </a:lnTo>
                    <a:cubicBezTo>
                      <a:pt x="160" y="161"/>
                      <a:pt x="183" y="115"/>
                      <a:pt x="183" y="92"/>
                    </a:cubicBezTo>
                    <a:cubicBezTo>
                      <a:pt x="160" y="69"/>
                      <a:pt x="137" y="46"/>
                      <a:pt x="114" y="46"/>
                    </a:cubicBezTo>
                    <a:lnTo>
                      <a:pt x="92" y="46"/>
                    </a:lnTo>
                    <a:cubicBezTo>
                      <a:pt x="92" y="46"/>
                      <a:pt x="92" y="24"/>
                      <a:pt x="92" y="24"/>
                    </a:cubicBezTo>
                    <a:cubicBezTo>
                      <a:pt x="92" y="1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34"/>
              <p:cNvSpPr/>
              <p:nvPr/>
            </p:nvSpPr>
            <p:spPr>
              <a:xfrm>
                <a:off x="5740725" y="4067500"/>
                <a:ext cx="34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61" extrusionOk="0">
                    <a:moveTo>
                      <a:pt x="23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0" y="69"/>
                      <a:pt x="23" y="92"/>
                      <a:pt x="23" y="115"/>
                    </a:cubicBezTo>
                    <a:lnTo>
                      <a:pt x="46" y="115"/>
                    </a:lnTo>
                    <a:cubicBezTo>
                      <a:pt x="46" y="138"/>
                      <a:pt x="46" y="138"/>
                      <a:pt x="69" y="138"/>
                    </a:cubicBezTo>
                    <a:cubicBezTo>
                      <a:pt x="69" y="161"/>
                      <a:pt x="92" y="161"/>
                      <a:pt x="92" y="161"/>
                    </a:cubicBezTo>
                    <a:cubicBezTo>
                      <a:pt x="115" y="161"/>
                      <a:pt x="137" y="138"/>
                      <a:pt x="137" y="138"/>
                    </a:cubicBezTo>
                    <a:cubicBezTo>
                      <a:pt x="137" y="138"/>
                      <a:pt x="137" y="115"/>
                      <a:pt x="137" y="115"/>
                    </a:cubicBezTo>
                    <a:cubicBezTo>
                      <a:pt x="137" y="92"/>
                      <a:pt x="137" y="69"/>
                      <a:pt x="137" y="69"/>
                    </a:cubicBezTo>
                    <a:lnTo>
                      <a:pt x="115" y="69"/>
                    </a:lnTo>
                    <a:cubicBezTo>
                      <a:pt x="115" y="47"/>
                      <a:pt x="115" y="47"/>
                      <a:pt x="115" y="47"/>
                    </a:cubicBezTo>
                    <a:cubicBezTo>
                      <a:pt x="92" y="47"/>
                      <a:pt x="92" y="47"/>
                      <a:pt x="92" y="24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34"/>
              <p:cNvSpPr/>
              <p:nvPr/>
            </p:nvSpPr>
            <p:spPr>
              <a:xfrm>
                <a:off x="5740725" y="4067500"/>
                <a:ext cx="460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4" extrusionOk="0">
                    <a:moveTo>
                      <a:pt x="46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0" y="92"/>
                      <a:pt x="23" y="92"/>
                      <a:pt x="23" y="115"/>
                    </a:cubicBezTo>
                    <a:cubicBezTo>
                      <a:pt x="23" y="115"/>
                      <a:pt x="23" y="138"/>
                      <a:pt x="46" y="138"/>
                    </a:cubicBezTo>
                    <a:cubicBezTo>
                      <a:pt x="46" y="138"/>
                      <a:pt x="46" y="161"/>
                      <a:pt x="69" y="161"/>
                    </a:cubicBezTo>
                    <a:lnTo>
                      <a:pt x="92" y="161"/>
                    </a:lnTo>
                    <a:cubicBezTo>
                      <a:pt x="92" y="161"/>
                      <a:pt x="115" y="161"/>
                      <a:pt x="115" y="184"/>
                    </a:cubicBezTo>
                    <a:cubicBezTo>
                      <a:pt x="137" y="184"/>
                      <a:pt x="160" y="161"/>
                      <a:pt x="160" y="138"/>
                    </a:cubicBezTo>
                    <a:cubicBezTo>
                      <a:pt x="183" y="115"/>
                      <a:pt x="160" y="92"/>
                      <a:pt x="137" y="69"/>
                    </a:cubicBezTo>
                    <a:lnTo>
                      <a:pt x="115" y="69"/>
                    </a:lnTo>
                    <a:cubicBezTo>
                      <a:pt x="115" y="47"/>
                      <a:pt x="92" y="47"/>
                      <a:pt x="92" y="47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34"/>
              <p:cNvSpPr/>
              <p:nvPr/>
            </p:nvSpPr>
            <p:spPr>
              <a:xfrm>
                <a:off x="5740725" y="4067500"/>
                <a:ext cx="460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4" extrusionOk="0">
                    <a:moveTo>
                      <a:pt x="23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23" y="92"/>
                      <a:pt x="23" y="115"/>
                      <a:pt x="46" y="138"/>
                    </a:cubicBezTo>
                    <a:cubicBezTo>
                      <a:pt x="46" y="138"/>
                      <a:pt x="69" y="161"/>
                      <a:pt x="69" y="161"/>
                    </a:cubicBezTo>
                    <a:lnTo>
                      <a:pt x="92" y="161"/>
                    </a:lnTo>
                    <a:cubicBezTo>
                      <a:pt x="92" y="161"/>
                      <a:pt x="115" y="184"/>
                      <a:pt x="115" y="184"/>
                    </a:cubicBezTo>
                    <a:cubicBezTo>
                      <a:pt x="160" y="184"/>
                      <a:pt x="183" y="161"/>
                      <a:pt x="183" y="138"/>
                    </a:cubicBezTo>
                    <a:cubicBezTo>
                      <a:pt x="183" y="115"/>
                      <a:pt x="160" y="69"/>
                      <a:pt x="137" y="69"/>
                    </a:cubicBezTo>
                    <a:lnTo>
                      <a:pt x="115" y="69"/>
                    </a:lnTo>
                    <a:cubicBezTo>
                      <a:pt x="115" y="69"/>
                      <a:pt x="92" y="69"/>
                      <a:pt x="92" y="47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34"/>
              <p:cNvSpPr/>
              <p:nvPr/>
            </p:nvSpPr>
            <p:spPr>
              <a:xfrm>
                <a:off x="6153850" y="3913450"/>
                <a:ext cx="33125" cy="50650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2026" extrusionOk="0">
                    <a:moveTo>
                      <a:pt x="860" y="1210"/>
                    </a:moveTo>
                    <a:cubicBezTo>
                      <a:pt x="845" y="1210"/>
                      <a:pt x="845" y="1213"/>
                      <a:pt x="845" y="1233"/>
                    </a:cubicBezTo>
                    <a:cubicBezTo>
                      <a:pt x="851" y="1225"/>
                      <a:pt x="856" y="1218"/>
                      <a:pt x="860" y="1210"/>
                    </a:cubicBezTo>
                    <a:close/>
                    <a:moveTo>
                      <a:pt x="1165" y="0"/>
                    </a:moveTo>
                    <a:cubicBezTo>
                      <a:pt x="1165" y="0"/>
                      <a:pt x="1142" y="0"/>
                      <a:pt x="1142" y="23"/>
                    </a:cubicBezTo>
                    <a:cubicBezTo>
                      <a:pt x="1074" y="23"/>
                      <a:pt x="1051" y="91"/>
                      <a:pt x="1074" y="137"/>
                    </a:cubicBezTo>
                    <a:cubicBezTo>
                      <a:pt x="1074" y="160"/>
                      <a:pt x="1097" y="183"/>
                      <a:pt x="1097" y="206"/>
                    </a:cubicBezTo>
                    <a:cubicBezTo>
                      <a:pt x="1119" y="297"/>
                      <a:pt x="1119" y="365"/>
                      <a:pt x="1119" y="457"/>
                    </a:cubicBezTo>
                    <a:cubicBezTo>
                      <a:pt x="1097" y="571"/>
                      <a:pt x="1074" y="685"/>
                      <a:pt x="1051" y="799"/>
                    </a:cubicBezTo>
                    <a:cubicBezTo>
                      <a:pt x="1008" y="950"/>
                      <a:pt x="944" y="1081"/>
                      <a:pt x="860" y="1210"/>
                    </a:cubicBezTo>
                    <a:lnTo>
                      <a:pt x="860" y="1210"/>
                    </a:lnTo>
                    <a:cubicBezTo>
                      <a:pt x="863" y="1210"/>
                      <a:pt x="865" y="1210"/>
                      <a:pt x="868" y="1210"/>
                    </a:cubicBezTo>
                    <a:cubicBezTo>
                      <a:pt x="777" y="1347"/>
                      <a:pt x="663" y="1461"/>
                      <a:pt x="549" y="1575"/>
                    </a:cubicBezTo>
                    <a:cubicBezTo>
                      <a:pt x="457" y="1644"/>
                      <a:pt x="389" y="1712"/>
                      <a:pt x="275" y="1758"/>
                    </a:cubicBezTo>
                    <a:cubicBezTo>
                      <a:pt x="206" y="1803"/>
                      <a:pt x="138" y="1826"/>
                      <a:pt x="69" y="1826"/>
                    </a:cubicBezTo>
                    <a:cubicBezTo>
                      <a:pt x="47" y="1849"/>
                      <a:pt x="24" y="1872"/>
                      <a:pt x="24" y="1895"/>
                    </a:cubicBezTo>
                    <a:cubicBezTo>
                      <a:pt x="1" y="1917"/>
                      <a:pt x="1" y="1940"/>
                      <a:pt x="24" y="1963"/>
                    </a:cubicBezTo>
                    <a:cubicBezTo>
                      <a:pt x="24" y="1986"/>
                      <a:pt x="47" y="2009"/>
                      <a:pt x="69" y="2009"/>
                    </a:cubicBezTo>
                    <a:cubicBezTo>
                      <a:pt x="81" y="2020"/>
                      <a:pt x="92" y="2026"/>
                      <a:pt x="104" y="2026"/>
                    </a:cubicBezTo>
                    <a:cubicBezTo>
                      <a:pt x="115" y="2026"/>
                      <a:pt x="126" y="2020"/>
                      <a:pt x="138" y="2009"/>
                    </a:cubicBezTo>
                    <a:cubicBezTo>
                      <a:pt x="184" y="2009"/>
                      <a:pt x="252" y="1986"/>
                      <a:pt x="298" y="1963"/>
                    </a:cubicBezTo>
                    <a:cubicBezTo>
                      <a:pt x="343" y="1963"/>
                      <a:pt x="389" y="1917"/>
                      <a:pt x="435" y="1895"/>
                    </a:cubicBezTo>
                    <a:cubicBezTo>
                      <a:pt x="526" y="1849"/>
                      <a:pt x="594" y="1781"/>
                      <a:pt x="663" y="1735"/>
                    </a:cubicBezTo>
                    <a:cubicBezTo>
                      <a:pt x="823" y="1575"/>
                      <a:pt x="960" y="1415"/>
                      <a:pt x="1074" y="1233"/>
                    </a:cubicBezTo>
                    <a:cubicBezTo>
                      <a:pt x="1165" y="1050"/>
                      <a:pt x="1234" y="868"/>
                      <a:pt x="1279" y="662"/>
                    </a:cubicBezTo>
                    <a:cubicBezTo>
                      <a:pt x="1325" y="479"/>
                      <a:pt x="1325" y="274"/>
                      <a:pt x="1256" y="69"/>
                    </a:cubicBezTo>
                    <a:cubicBezTo>
                      <a:pt x="1256" y="23"/>
                      <a:pt x="1211" y="0"/>
                      <a:pt x="1165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34"/>
              <p:cNvSpPr/>
              <p:nvPr/>
            </p:nvSpPr>
            <p:spPr>
              <a:xfrm>
                <a:off x="5987800" y="3353650"/>
                <a:ext cx="51950" cy="2242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897" extrusionOk="0">
                    <a:moveTo>
                      <a:pt x="1028" y="1"/>
                    </a:moveTo>
                    <a:cubicBezTo>
                      <a:pt x="914" y="1"/>
                      <a:pt x="800" y="23"/>
                      <a:pt x="686" y="23"/>
                    </a:cubicBezTo>
                    <a:cubicBezTo>
                      <a:pt x="480" y="69"/>
                      <a:pt x="275" y="115"/>
                      <a:pt x="92" y="138"/>
                    </a:cubicBezTo>
                    <a:cubicBezTo>
                      <a:pt x="46" y="160"/>
                      <a:pt x="1" y="206"/>
                      <a:pt x="24" y="274"/>
                    </a:cubicBezTo>
                    <a:cubicBezTo>
                      <a:pt x="24" y="320"/>
                      <a:pt x="92" y="343"/>
                      <a:pt x="138" y="343"/>
                    </a:cubicBezTo>
                    <a:cubicBezTo>
                      <a:pt x="366" y="297"/>
                      <a:pt x="594" y="229"/>
                      <a:pt x="845" y="206"/>
                    </a:cubicBezTo>
                    <a:cubicBezTo>
                      <a:pt x="902" y="195"/>
                      <a:pt x="965" y="189"/>
                      <a:pt x="1028" y="189"/>
                    </a:cubicBezTo>
                    <a:cubicBezTo>
                      <a:pt x="1091" y="189"/>
                      <a:pt x="1153" y="195"/>
                      <a:pt x="1211" y="206"/>
                    </a:cubicBezTo>
                    <a:cubicBezTo>
                      <a:pt x="1302" y="229"/>
                      <a:pt x="1370" y="252"/>
                      <a:pt x="1462" y="274"/>
                    </a:cubicBezTo>
                    <a:cubicBezTo>
                      <a:pt x="1507" y="320"/>
                      <a:pt x="1553" y="343"/>
                      <a:pt x="1621" y="389"/>
                    </a:cubicBezTo>
                    <a:cubicBezTo>
                      <a:pt x="1667" y="434"/>
                      <a:pt x="1690" y="480"/>
                      <a:pt x="1736" y="526"/>
                    </a:cubicBezTo>
                    <a:cubicBezTo>
                      <a:pt x="1781" y="571"/>
                      <a:pt x="1804" y="617"/>
                      <a:pt x="1827" y="685"/>
                    </a:cubicBezTo>
                    <a:cubicBezTo>
                      <a:pt x="1850" y="731"/>
                      <a:pt x="1850" y="777"/>
                      <a:pt x="1872" y="822"/>
                    </a:cubicBezTo>
                    <a:cubicBezTo>
                      <a:pt x="1872" y="860"/>
                      <a:pt x="1918" y="897"/>
                      <a:pt x="1960" y="897"/>
                    </a:cubicBezTo>
                    <a:cubicBezTo>
                      <a:pt x="1969" y="897"/>
                      <a:pt x="1978" y="895"/>
                      <a:pt x="1987" y="891"/>
                    </a:cubicBezTo>
                    <a:cubicBezTo>
                      <a:pt x="2032" y="891"/>
                      <a:pt x="2078" y="822"/>
                      <a:pt x="2055" y="777"/>
                    </a:cubicBezTo>
                    <a:cubicBezTo>
                      <a:pt x="2032" y="685"/>
                      <a:pt x="2009" y="594"/>
                      <a:pt x="1964" y="503"/>
                    </a:cubicBezTo>
                    <a:cubicBezTo>
                      <a:pt x="1918" y="434"/>
                      <a:pt x="1850" y="343"/>
                      <a:pt x="1781" y="274"/>
                    </a:cubicBezTo>
                    <a:cubicBezTo>
                      <a:pt x="1644" y="138"/>
                      <a:pt x="1462" y="69"/>
                      <a:pt x="1256" y="23"/>
                    </a:cubicBezTo>
                    <a:cubicBezTo>
                      <a:pt x="1188" y="1"/>
                      <a:pt x="1096" y="1"/>
                      <a:pt x="1028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34"/>
              <p:cNvSpPr/>
              <p:nvPr/>
            </p:nvSpPr>
            <p:spPr>
              <a:xfrm>
                <a:off x="5610625" y="3470050"/>
                <a:ext cx="163225" cy="575225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23009" extrusionOk="0">
                    <a:moveTo>
                      <a:pt x="206" y="1"/>
                    </a:moveTo>
                    <a:cubicBezTo>
                      <a:pt x="183" y="1"/>
                      <a:pt x="183" y="1"/>
                      <a:pt x="183" y="24"/>
                    </a:cubicBezTo>
                    <a:cubicBezTo>
                      <a:pt x="114" y="24"/>
                      <a:pt x="69" y="47"/>
                      <a:pt x="46" y="92"/>
                    </a:cubicBezTo>
                    <a:cubicBezTo>
                      <a:pt x="23" y="115"/>
                      <a:pt x="0" y="184"/>
                      <a:pt x="0" y="229"/>
                    </a:cubicBezTo>
                    <a:cubicBezTo>
                      <a:pt x="639" y="2535"/>
                      <a:pt x="1256" y="4840"/>
                      <a:pt x="1872" y="7145"/>
                    </a:cubicBezTo>
                    <a:cubicBezTo>
                      <a:pt x="2580" y="9702"/>
                      <a:pt x="3264" y="12281"/>
                      <a:pt x="3972" y="14837"/>
                    </a:cubicBezTo>
                    <a:cubicBezTo>
                      <a:pt x="4588" y="17120"/>
                      <a:pt x="5204" y="19402"/>
                      <a:pt x="5821" y="21685"/>
                    </a:cubicBezTo>
                    <a:cubicBezTo>
                      <a:pt x="5935" y="22073"/>
                      <a:pt x="6026" y="22438"/>
                      <a:pt x="6140" y="22826"/>
                    </a:cubicBezTo>
                    <a:cubicBezTo>
                      <a:pt x="6140" y="22895"/>
                      <a:pt x="6163" y="22917"/>
                      <a:pt x="6209" y="22963"/>
                    </a:cubicBezTo>
                    <a:cubicBezTo>
                      <a:pt x="6254" y="22986"/>
                      <a:pt x="6300" y="23009"/>
                      <a:pt x="6346" y="23009"/>
                    </a:cubicBezTo>
                    <a:cubicBezTo>
                      <a:pt x="6414" y="22986"/>
                      <a:pt x="6460" y="22963"/>
                      <a:pt x="6483" y="22917"/>
                    </a:cubicBezTo>
                    <a:cubicBezTo>
                      <a:pt x="6505" y="22895"/>
                      <a:pt x="6528" y="22826"/>
                      <a:pt x="6528" y="22781"/>
                    </a:cubicBezTo>
                    <a:cubicBezTo>
                      <a:pt x="6003" y="20863"/>
                      <a:pt x="5478" y="18946"/>
                      <a:pt x="4953" y="17029"/>
                    </a:cubicBezTo>
                    <a:cubicBezTo>
                      <a:pt x="4269" y="14449"/>
                      <a:pt x="3561" y="11870"/>
                      <a:pt x="2876" y="9291"/>
                    </a:cubicBezTo>
                    <a:cubicBezTo>
                      <a:pt x="2214" y="6940"/>
                      <a:pt x="1575" y="4566"/>
                      <a:pt x="936" y="2192"/>
                    </a:cubicBezTo>
                    <a:cubicBezTo>
                      <a:pt x="753" y="1530"/>
                      <a:pt x="571" y="845"/>
                      <a:pt x="388" y="184"/>
                    </a:cubicBezTo>
                    <a:cubicBezTo>
                      <a:pt x="388" y="138"/>
                      <a:pt x="365" y="92"/>
                      <a:pt x="320" y="47"/>
                    </a:cubicBezTo>
                    <a:cubicBezTo>
                      <a:pt x="274" y="24"/>
                      <a:pt x="251" y="1"/>
                      <a:pt x="20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34"/>
              <p:cNvSpPr/>
              <p:nvPr/>
            </p:nvSpPr>
            <p:spPr>
              <a:xfrm>
                <a:off x="5952425" y="3360500"/>
                <a:ext cx="171800" cy="619725"/>
              </a:xfrm>
              <a:custGeom>
                <a:avLst/>
                <a:gdLst/>
                <a:ahLst/>
                <a:cxnLst/>
                <a:rect l="l" t="t" r="r" b="b"/>
                <a:pathLst>
                  <a:path w="6872" h="24789" extrusionOk="0">
                    <a:moveTo>
                      <a:pt x="92" y="0"/>
                    </a:moveTo>
                    <a:cubicBezTo>
                      <a:pt x="69" y="0"/>
                      <a:pt x="46" y="23"/>
                      <a:pt x="23" y="23"/>
                    </a:cubicBezTo>
                    <a:cubicBezTo>
                      <a:pt x="23" y="46"/>
                      <a:pt x="1" y="92"/>
                      <a:pt x="23" y="115"/>
                    </a:cubicBezTo>
                    <a:cubicBezTo>
                      <a:pt x="685" y="2625"/>
                      <a:pt x="1370" y="5136"/>
                      <a:pt x="2055" y="7670"/>
                    </a:cubicBezTo>
                    <a:cubicBezTo>
                      <a:pt x="2808" y="10409"/>
                      <a:pt x="3561" y="13171"/>
                      <a:pt x="4292" y="15933"/>
                    </a:cubicBezTo>
                    <a:cubicBezTo>
                      <a:pt x="4999" y="18535"/>
                      <a:pt x="5707" y="21137"/>
                      <a:pt x="6415" y="23739"/>
                    </a:cubicBezTo>
                    <a:cubicBezTo>
                      <a:pt x="6506" y="24058"/>
                      <a:pt x="6597" y="24378"/>
                      <a:pt x="6688" y="24697"/>
                    </a:cubicBezTo>
                    <a:cubicBezTo>
                      <a:pt x="6688" y="24697"/>
                      <a:pt x="6688" y="24720"/>
                      <a:pt x="6688" y="24720"/>
                    </a:cubicBezTo>
                    <a:cubicBezTo>
                      <a:pt x="6688" y="24743"/>
                      <a:pt x="6688" y="24766"/>
                      <a:pt x="6711" y="24766"/>
                    </a:cubicBezTo>
                    <a:cubicBezTo>
                      <a:pt x="6734" y="24789"/>
                      <a:pt x="6757" y="24789"/>
                      <a:pt x="6803" y="24789"/>
                    </a:cubicBezTo>
                    <a:cubicBezTo>
                      <a:pt x="6825" y="24789"/>
                      <a:pt x="6848" y="24766"/>
                      <a:pt x="6848" y="24766"/>
                    </a:cubicBezTo>
                    <a:cubicBezTo>
                      <a:pt x="6871" y="24743"/>
                      <a:pt x="6871" y="24697"/>
                      <a:pt x="6871" y="24675"/>
                    </a:cubicBezTo>
                    <a:cubicBezTo>
                      <a:pt x="6780" y="24309"/>
                      <a:pt x="6666" y="23921"/>
                      <a:pt x="6574" y="23533"/>
                    </a:cubicBezTo>
                    <a:lnTo>
                      <a:pt x="5593" y="19973"/>
                    </a:lnTo>
                    <a:lnTo>
                      <a:pt x="3265" y="11390"/>
                    </a:lnTo>
                    <a:cubicBezTo>
                      <a:pt x="2557" y="8743"/>
                      <a:pt x="1827" y="6095"/>
                      <a:pt x="1119" y="3447"/>
                    </a:cubicBezTo>
                    <a:cubicBezTo>
                      <a:pt x="822" y="2329"/>
                      <a:pt x="503" y="1210"/>
                      <a:pt x="206" y="69"/>
                    </a:cubicBezTo>
                    <a:cubicBezTo>
                      <a:pt x="206" y="46"/>
                      <a:pt x="183" y="23"/>
                      <a:pt x="160" y="23"/>
                    </a:cubicBezTo>
                    <a:cubicBezTo>
                      <a:pt x="160" y="0"/>
                      <a:pt x="138" y="0"/>
                      <a:pt x="115" y="0"/>
                    </a:cubicBezTo>
                    <a:close/>
                  </a:path>
                </a:pathLst>
              </a:custGeom>
              <a:solidFill>
                <a:srgbClr val="B994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34"/>
              <p:cNvSpPr/>
              <p:nvPr/>
            </p:nvSpPr>
            <p:spPr>
              <a:xfrm>
                <a:off x="5971250" y="3353650"/>
                <a:ext cx="172375" cy="622025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24881" extrusionOk="0">
                    <a:moveTo>
                      <a:pt x="69" y="1"/>
                    </a:moveTo>
                    <a:cubicBezTo>
                      <a:pt x="47" y="1"/>
                      <a:pt x="24" y="1"/>
                      <a:pt x="24" y="23"/>
                    </a:cubicBezTo>
                    <a:cubicBezTo>
                      <a:pt x="1" y="46"/>
                      <a:pt x="1" y="69"/>
                      <a:pt x="1" y="115"/>
                    </a:cubicBezTo>
                    <a:cubicBezTo>
                      <a:pt x="663" y="2580"/>
                      <a:pt x="1348" y="5045"/>
                      <a:pt x="2009" y="7510"/>
                    </a:cubicBezTo>
                    <a:cubicBezTo>
                      <a:pt x="2786" y="10363"/>
                      <a:pt x="3539" y="13194"/>
                      <a:pt x="4315" y="16047"/>
                    </a:cubicBezTo>
                    <a:lnTo>
                      <a:pt x="6438" y="23899"/>
                    </a:lnTo>
                    <a:cubicBezTo>
                      <a:pt x="6529" y="24195"/>
                      <a:pt x="6620" y="24492"/>
                      <a:pt x="6689" y="24789"/>
                    </a:cubicBezTo>
                    <a:cubicBezTo>
                      <a:pt x="6689" y="24812"/>
                      <a:pt x="6711" y="24834"/>
                      <a:pt x="6734" y="24857"/>
                    </a:cubicBezTo>
                    <a:cubicBezTo>
                      <a:pt x="6757" y="24880"/>
                      <a:pt x="6780" y="24880"/>
                      <a:pt x="6803" y="24880"/>
                    </a:cubicBezTo>
                    <a:cubicBezTo>
                      <a:pt x="6826" y="24880"/>
                      <a:pt x="6848" y="24857"/>
                      <a:pt x="6871" y="24834"/>
                    </a:cubicBezTo>
                    <a:cubicBezTo>
                      <a:pt x="6871" y="24812"/>
                      <a:pt x="6894" y="24789"/>
                      <a:pt x="6894" y="24766"/>
                    </a:cubicBezTo>
                    <a:cubicBezTo>
                      <a:pt x="6483" y="23328"/>
                      <a:pt x="6095" y="21867"/>
                      <a:pt x="5707" y="20429"/>
                    </a:cubicBezTo>
                    <a:cubicBezTo>
                      <a:pt x="4931" y="17530"/>
                      <a:pt x="4132" y="14654"/>
                      <a:pt x="3356" y="11756"/>
                    </a:cubicBezTo>
                    <a:cubicBezTo>
                      <a:pt x="2626" y="9017"/>
                      <a:pt x="1873" y="6300"/>
                      <a:pt x="1142" y="3561"/>
                    </a:cubicBezTo>
                    <a:cubicBezTo>
                      <a:pt x="823" y="2397"/>
                      <a:pt x="503" y="1233"/>
                      <a:pt x="183" y="69"/>
                    </a:cubicBezTo>
                    <a:cubicBezTo>
                      <a:pt x="183" y="46"/>
                      <a:pt x="183" y="23"/>
                      <a:pt x="161" y="23"/>
                    </a:cubicBezTo>
                    <a:cubicBezTo>
                      <a:pt x="138" y="1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B994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34"/>
              <p:cNvSpPr/>
              <p:nvPr/>
            </p:nvSpPr>
            <p:spPr>
              <a:xfrm>
                <a:off x="6119625" y="3971650"/>
                <a:ext cx="2342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393" extrusionOk="0">
                    <a:moveTo>
                      <a:pt x="822" y="0"/>
                    </a:moveTo>
                    <a:cubicBezTo>
                      <a:pt x="799" y="0"/>
                      <a:pt x="776" y="0"/>
                      <a:pt x="754" y="23"/>
                    </a:cubicBezTo>
                    <a:cubicBezTo>
                      <a:pt x="754" y="23"/>
                      <a:pt x="731" y="46"/>
                      <a:pt x="708" y="46"/>
                    </a:cubicBezTo>
                    <a:cubicBezTo>
                      <a:pt x="640" y="92"/>
                      <a:pt x="571" y="114"/>
                      <a:pt x="503" y="137"/>
                    </a:cubicBezTo>
                    <a:cubicBezTo>
                      <a:pt x="411" y="160"/>
                      <a:pt x="343" y="183"/>
                      <a:pt x="252" y="183"/>
                    </a:cubicBezTo>
                    <a:lnTo>
                      <a:pt x="115" y="183"/>
                    </a:lnTo>
                    <a:cubicBezTo>
                      <a:pt x="69" y="183"/>
                      <a:pt x="23" y="229"/>
                      <a:pt x="23" y="274"/>
                    </a:cubicBezTo>
                    <a:cubicBezTo>
                      <a:pt x="0" y="320"/>
                      <a:pt x="46" y="366"/>
                      <a:pt x="92" y="388"/>
                    </a:cubicBezTo>
                    <a:cubicBezTo>
                      <a:pt x="128" y="391"/>
                      <a:pt x="164" y="393"/>
                      <a:pt x="200" y="393"/>
                    </a:cubicBezTo>
                    <a:cubicBezTo>
                      <a:pt x="455" y="393"/>
                      <a:pt x="690" y="320"/>
                      <a:pt x="891" y="160"/>
                    </a:cubicBezTo>
                    <a:cubicBezTo>
                      <a:pt x="936" y="137"/>
                      <a:pt x="936" y="69"/>
                      <a:pt x="891" y="23"/>
                    </a:cubicBezTo>
                    <a:cubicBezTo>
                      <a:pt x="891" y="0"/>
                      <a:pt x="845" y="0"/>
                      <a:pt x="822" y="0"/>
                    </a:cubicBezTo>
                    <a:close/>
                  </a:path>
                </a:pathLst>
              </a:custGeom>
              <a:solidFill>
                <a:srgbClr val="B994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34"/>
              <p:cNvSpPr/>
              <p:nvPr/>
            </p:nvSpPr>
            <p:spPr>
              <a:xfrm>
                <a:off x="5952425" y="3353650"/>
                <a:ext cx="22850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446" extrusionOk="0">
                    <a:moveTo>
                      <a:pt x="617" y="1"/>
                    </a:moveTo>
                    <a:cubicBezTo>
                      <a:pt x="548" y="23"/>
                      <a:pt x="480" y="46"/>
                      <a:pt x="411" y="69"/>
                    </a:cubicBezTo>
                    <a:cubicBezTo>
                      <a:pt x="275" y="115"/>
                      <a:pt x="138" y="183"/>
                      <a:pt x="46" y="274"/>
                    </a:cubicBezTo>
                    <a:cubicBezTo>
                      <a:pt x="1" y="297"/>
                      <a:pt x="1" y="366"/>
                      <a:pt x="23" y="411"/>
                    </a:cubicBezTo>
                    <a:cubicBezTo>
                      <a:pt x="46" y="434"/>
                      <a:pt x="69" y="446"/>
                      <a:pt x="92" y="446"/>
                    </a:cubicBezTo>
                    <a:cubicBezTo>
                      <a:pt x="115" y="446"/>
                      <a:pt x="138" y="434"/>
                      <a:pt x="160" y="411"/>
                    </a:cubicBezTo>
                    <a:cubicBezTo>
                      <a:pt x="183" y="389"/>
                      <a:pt x="229" y="366"/>
                      <a:pt x="252" y="343"/>
                    </a:cubicBezTo>
                    <a:cubicBezTo>
                      <a:pt x="343" y="297"/>
                      <a:pt x="411" y="252"/>
                      <a:pt x="503" y="229"/>
                    </a:cubicBezTo>
                    <a:cubicBezTo>
                      <a:pt x="594" y="206"/>
                      <a:pt x="685" y="183"/>
                      <a:pt x="754" y="183"/>
                    </a:cubicBezTo>
                    <a:lnTo>
                      <a:pt x="800" y="183"/>
                    </a:lnTo>
                    <a:cubicBezTo>
                      <a:pt x="822" y="183"/>
                      <a:pt x="845" y="183"/>
                      <a:pt x="868" y="160"/>
                    </a:cubicBezTo>
                    <a:cubicBezTo>
                      <a:pt x="891" y="138"/>
                      <a:pt x="914" y="115"/>
                      <a:pt x="914" y="92"/>
                    </a:cubicBezTo>
                    <a:cubicBezTo>
                      <a:pt x="914" y="46"/>
                      <a:pt x="868" y="1"/>
                      <a:pt x="822" y="1"/>
                    </a:cubicBezTo>
                    <a:close/>
                  </a:path>
                </a:pathLst>
              </a:custGeom>
              <a:solidFill>
                <a:srgbClr val="B994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34"/>
              <p:cNvSpPr/>
              <p:nvPr/>
            </p:nvSpPr>
            <p:spPr>
              <a:xfrm>
                <a:off x="5780675" y="3854675"/>
                <a:ext cx="67350" cy="57450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298" extrusionOk="0">
                    <a:moveTo>
                      <a:pt x="2488" y="0"/>
                    </a:moveTo>
                    <a:cubicBezTo>
                      <a:pt x="2443" y="23"/>
                      <a:pt x="2397" y="69"/>
                      <a:pt x="2397" y="114"/>
                    </a:cubicBezTo>
                    <a:cubicBezTo>
                      <a:pt x="2397" y="137"/>
                      <a:pt x="2397" y="137"/>
                      <a:pt x="2397" y="137"/>
                    </a:cubicBezTo>
                    <a:lnTo>
                      <a:pt x="2420" y="137"/>
                    </a:lnTo>
                    <a:cubicBezTo>
                      <a:pt x="2420" y="160"/>
                      <a:pt x="2420" y="160"/>
                      <a:pt x="2420" y="160"/>
                    </a:cubicBezTo>
                    <a:cubicBezTo>
                      <a:pt x="2420" y="160"/>
                      <a:pt x="2420" y="183"/>
                      <a:pt x="2420" y="183"/>
                    </a:cubicBezTo>
                    <a:cubicBezTo>
                      <a:pt x="2420" y="206"/>
                      <a:pt x="2420" y="206"/>
                      <a:pt x="2420" y="206"/>
                    </a:cubicBezTo>
                    <a:cubicBezTo>
                      <a:pt x="2420" y="228"/>
                      <a:pt x="2420" y="228"/>
                      <a:pt x="2420" y="228"/>
                    </a:cubicBezTo>
                    <a:lnTo>
                      <a:pt x="2443" y="228"/>
                    </a:lnTo>
                    <a:cubicBezTo>
                      <a:pt x="2443" y="228"/>
                      <a:pt x="2443" y="228"/>
                      <a:pt x="2443" y="251"/>
                    </a:cubicBezTo>
                    <a:cubicBezTo>
                      <a:pt x="2443" y="251"/>
                      <a:pt x="2443" y="274"/>
                      <a:pt x="2443" y="274"/>
                    </a:cubicBezTo>
                    <a:cubicBezTo>
                      <a:pt x="2443" y="320"/>
                      <a:pt x="2465" y="343"/>
                      <a:pt x="2465" y="388"/>
                    </a:cubicBezTo>
                    <a:cubicBezTo>
                      <a:pt x="2488" y="457"/>
                      <a:pt x="2488" y="548"/>
                      <a:pt x="2488" y="639"/>
                    </a:cubicBezTo>
                    <a:cubicBezTo>
                      <a:pt x="2488" y="617"/>
                      <a:pt x="2488" y="616"/>
                      <a:pt x="2488" y="616"/>
                    </a:cubicBezTo>
                    <a:lnTo>
                      <a:pt x="2488" y="616"/>
                    </a:lnTo>
                    <a:cubicBezTo>
                      <a:pt x="2511" y="799"/>
                      <a:pt x="2488" y="959"/>
                      <a:pt x="2465" y="1141"/>
                    </a:cubicBezTo>
                    <a:cubicBezTo>
                      <a:pt x="2443" y="1278"/>
                      <a:pt x="2397" y="1415"/>
                      <a:pt x="2328" y="1529"/>
                    </a:cubicBezTo>
                    <a:cubicBezTo>
                      <a:pt x="2283" y="1621"/>
                      <a:pt x="2237" y="1712"/>
                      <a:pt x="2169" y="1803"/>
                    </a:cubicBezTo>
                    <a:cubicBezTo>
                      <a:pt x="2100" y="1849"/>
                      <a:pt x="2054" y="1917"/>
                      <a:pt x="1986" y="1963"/>
                    </a:cubicBezTo>
                    <a:cubicBezTo>
                      <a:pt x="1918" y="2009"/>
                      <a:pt x="1849" y="2032"/>
                      <a:pt x="1781" y="2054"/>
                    </a:cubicBezTo>
                    <a:cubicBezTo>
                      <a:pt x="1690" y="2077"/>
                      <a:pt x="1622" y="2100"/>
                      <a:pt x="1555" y="2100"/>
                    </a:cubicBezTo>
                    <a:lnTo>
                      <a:pt x="1555" y="2100"/>
                    </a:lnTo>
                    <a:cubicBezTo>
                      <a:pt x="1470" y="2100"/>
                      <a:pt x="1387" y="2098"/>
                      <a:pt x="1324" y="2077"/>
                    </a:cubicBezTo>
                    <a:cubicBezTo>
                      <a:pt x="1233" y="2054"/>
                      <a:pt x="1141" y="2032"/>
                      <a:pt x="1073" y="1986"/>
                    </a:cubicBezTo>
                    <a:cubicBezTo>
                      <a:pt x="959" y="1940"/>
                      <a:pt x="868" y="1872"/>
                      <a:pt x="776" y="1803"/>
                    </a:cubicBezTo>
                    <a:cubicBezTo>
                      <a:pt x="662" y="1689"/>
                      <a:pt x="548" y="1575"/>
                      <a:pt x="457" y="1438"/>
                    </a:cubicBezTo>
                    <a:cubicBezTo>
                      <a:pt x="457" y="1438"/>
                      <a:pt x="457" y="1438"/>
                      <a:pt x="457" y="1461"/>
                    </a:cubicBezTo>
                    <a:cubicBezTo>
                      <a:pt x="343" y="1278"/>
                      <a:pt x="251" y="1096"/>
                      <a:pt x="183" y="913"/>
                    </a:cubicBezTo>
                    <a:cubicBezTo>
                      <a:pt x="183" y="890"/>
                      <a:pt x="160" y="868"/>
                      <a:pt x="137" y="868"/>
                    </a:cubicBezTo>
                    <a:cubicBezTo>
                      <a:pt x="126" y="856"/>
                      <a:pt x="114" y="850"/>
                      <a:pt x="103" y="850"/>
                    </a:cubicBezTo>
                    <a:cubicBezTo>
                      <a:pt x="92" y="850"/>
                      <a:pt x="80" y="856"/>
                      <a:pt x="69" y="868"/>
                    </a:cubicBezTo>
                    <a:cubicBezTo>
                      <a:pt x="46" y="868"/>
                      <a:pt x="23" y="890"/>
                      <a:pt x="23" y="913"/>
                    </a:cubicBezTo>
                    <a:cubicBezTo>
                      <a:pt x="0" y="936"/>
                      <a:pt x="0" y="959"/>
                      <a:pt x="23" y="1004"/>
                    </a:cubicBezTo>
                    <a:cubicBezTo>
                      <a:pt x="160" y="1392"/>
                      <a:pt x="388" y="1735"/>
                      <a:pt x="708" y="2009"/>
                    </a:cubicBezTo>
                    <a:cubicBezTo>
                      <a:pt x="890" y="2146"/>
                      <a:pt x="1096" y="2237"/>
                      <a:pt x="1301" y="2283"/>
                    </a:cubicBezTo>
                    <a:cubicBezTo>
                      <a:pt x="1377" y="2292"/>
                      <a:pt x="1449" y="2298"/>
                      <a:pt x="1520" y="2298"/>
                    </a:cubicBezTo>
                    <a:cubicBezTo>
                      <a:pt x="1620" y="2298"/>
                      <a:pt x="1719" y="2287"/>
                      <a:pt x="1826" y="2260"/>
                    </a:cubicBezTo>
                    <a:cubicBezTo>
                      <a:pt x="1918" y="2214"/>
                      <a:pt x="2009" y="2169"/>
                      <a:pt x="2077" y="2123"/>
                    </a:cubicBezTo>
                    <a:cubicBezTo>
                      <a:pt x="2123" y="2100"/>
                      <a:pt x="2169" y="2054"/>
                      <a:pt x="2214" y="2032"/>
                    </a:cubicBezTo>
                    <a:cubicBezTo>
                      <a:pt x="2260" y="1986"/>
                      <a:pt x="2306" y="1940"/>
                      <a:pt x="2328" y="1895"/>
                    </a:cubicBezTo>
                    <a:cubicBezTo>
                      <a:pt x="2443" y="1758"/>
                      <a:pt x="2534" y="1575"/>
                      <a:pt x="2579" y="1415"/>
                    </a:cubicBezTo>
                    <a:cubicBezTo>
                      <a:pt x="2648" y="1233"/>
                      <a:pt x="2694" y="1027"/>
                      <a:pt x="2694" y="822"/>
                    </a:cubicBezTo>
                    <a:cubicBezTo>
                      <a:pt x="2694" y="662"/>
                      <a:pt x="2671" y="502"/>
                      <a:pt x="2648" y="365"/>
                    </a:cubicBezTo>
                    <a:cubicBezTo>
                      <a:pt x="2648" y="365"/>
                      <a:pt x="2648" y="365"/>
                      <a:pt x="2648" y="343"/>
                    </a:cubicBezTo>
                    <a:cubicBezTo>
                      <a:pt x="2648" y="320"/>
                      <a:pt x="2648" y="274"/>
                      <a:pt x="2625" y="251"/>
                    </a:cubicBezTo>
                    <a:cubicBezTo>
                      <a:pt x="2625" y="228"/>
                      <a:pt x="2625" y="228"/>
                      <a:pt x="2625" y="206"/>
                    </a:cubicBezTo>
                    <a:cubicBezTo>
                      <a:pt x="2625" y="206"/>
                      <a:pt x="2625" y="183"/>
                      <a:pt x="2625" y="183"/>
                    </a:cubicBezTo>
                    <a:cubicBezTo>
                      <a:pt x="2625" y="160"/>
                      <a:pt x="2625" y="160"/>
                      <a:pt x="2625" y="160"/>
                    </a:cubicBezTo>
                    <a:cubicBezTo>
                      <a:pt x="2602" y="160"/>
                      <a:pt x="2602" y="160"/>
                      <a:pt x="2602" y="137"/>
                    </a:cubicBezTo>
                    <a:cubicBezTo>
                      <a:pt x="2602" y="114"/>
                      <a:pt x="2602" y="114"/>
                      <a:pt x="2602" y="114"/>
                    </a:cubicBezTo>
                    <a:lnTo>
                      <a:pt x="2602" y="91"/>
                    </a:lnTo>
                    <a:cubicBezTo>
                      <a:pt x="2579" y="46"/>
                      <a:pt x="2557" y="0"/>
                      <a:pt x="2488" y="0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34"/>
              <p:cNvSpPr/>
              <p:nvPr/>
            </p:nvSpPr>
            <p:spPr>
              <a:xfrm>
                <a:off x="5992375" y="3796450"/>
                <a:ext cx="685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284" extrusionOk="0">
                    <a:moveTo>
                      <a:pt x="2557" y="1"/>
                    </a:moveTo>
                    <a:cubicBezTo>
                      <a:pt x="2557" y="1"/>
                      <a:pt x="2557" y="1"/>
                      <a:pt x="2534" y="24"/>
                    </a:cubicBezTo>
                    <a:cubicBezTo>
                      <a:pt x="2488" y="24"/>
                      <a:pt x="2443" y="69"/>
                      <a:pt x="2466" y="138"/>
                    </a:cubicBezTo>
                    <a:cubicBezTo>
                      <a:pt x="2466" y="161"/>
                      <a:pt x="2466" y="161"/>
                      <a:pt x="2466" y="161"/>
                    </a:cubicBezTo>
                    <a:cubicBezTo>
                      <a:pt x="2466" y="184"/>
                      <a:pt x="2466" y="184"/>
                      <a:pt x="2488" y="184"/>
                    </a:cubicBezTo>
                    <a:cubicBezTo>
                      <a:pt x="2488" y="184"/>
                      <a:pt x="2488" y="184"/>
                      <a:pt x="2488" y="206"/>
                    </a:cubicBezTo>
                    <a:lnTo>
                      <a:pt x="2488" y="229"/>
                    </a:lnTo>
                    <a:cubicBezTo>
                      <a:pt x="2488" y="229"/>
                      <a:pt x="2488" y="252"/>
                      <a:pt x="2488" y="252"/>
                    </a:cubicBezTo>
                    <a:cubicBezTo>
                      <a:pt x="2511" y="298"/>
                      <a:pt x="2511" y="321"/>
                      <a:pt x="2511" y="366"/>
                    </a:cubicBezTo>
                    <a:cubicBezTo>
                      <a:pt x="2511" y="366"/>
                      <a:pt x="2511" y="389"/>
                      <a:pt x="2511" y="389"/>
                    </a:cubicBezTo>
                    <a:cubicBezTo>
                      <a:pt x="2534" y="435"/>
                      <a:pt x="2534" y="480"/>
                      <a:pt x="2534" y="526"/>
                    </a:cubicBezTo>
                    <a:cubicBezTo>
                      <a:pt x="2534" y="549"/>
                      <a:pt x="2534" y="572"/>
                      <a:pt x="2534" y="594"/>
                    </a:cubicBezTo>
                    <a:cubicBezTo>
                      <a:pt x="2557" y="777"/>
                      <a:pt x="2534" y="960"/>
                      <a:pt x="2511" y="1142"/>
                    </a:cubicBezTo>
                    <a:cubicBezTo>
                      <a:pt x="2488" y="1256"/>
                      <a:pt x="2443" y="1393"/>
                      <a:pt x="2374" y="1507"/>
                    </a:cubicBezTo>
                    <a:cubicBezTo>
                      <a:pt x="2329" y="1599"/>
                      <a:pt x="2283" y="1690"/>
                      <a:pt x="2214" y="1781"/>
                    </a:cubicBezTo>
                    <a:cubicBezTo>
                      <a:pt x="2169" y="1827"/>
                      <a:pt x="2100" y="1895"/>
                      <a:pt x="2032" y="1941"/>
                    </a:cubicBezTo>
                    <a:cubicBezTo>
                      <a:pt x="1963" y="1987"/>
                      <a:pt x="1895" y="2010"/>
                      <a:pt x="1826" y="2032"/>
                    </a:cubicBezTo>
                    <a:cubicBezTo>
                      <a:pt x="1758" y="2055"/>
                      <a:pt x="1689" y="2078"/>
                      <a:pt x="1621" y="2078"/>
                    </a:cubicBezTo>
                    <a:cubicBezTo>
                      <a:pt x="1530" y="2078"/>
                      <a:pt x="1461" y="2078"/>
                      <a:pt x="1370" y="2055"/>
                    </a:cubicBezTo>
                    <a:cubicBezTo>
                      <a:pt x="1279" y="2032"/>
                      <a:pt x="1187" y="2010"/>
                      <a:pt x="1119" y="1964"/>
                    </a:cubicBezTo>
                    <a:cubicBezTo>
                      <a:pt x="1005" y="1918"/>
                      <a:pt x="913" y="1850"/>
                      <a:pt x="822" y="1781"/>
                    </a:cubicBezTo>
                    <a:cubicBezTo>
                      <a:pt x="708" y="1667"/>
                      <a:pt x="594" y="1553"/>
                      <a:pt x="503" y="1416"/>
                    </a:cubicBezTo>
                    <a:cubicBezTo>
                      <a:pt x="388" y="1234"/>
                      <a:pt x="297" y="1074"/>
                      <a:pt x="251" y="868"/>
                    </a:cubicBezTo>
                    <a:cubicBezTo>
                      <a:pt x="229" y="846"/>
                      <a:pt x="206" y="800"/>
                      <a:pt x="206" y="754"/>
                    </a:cubicBezTo>
                    <a:cubicBezTo>
                      <a:pt x="206" y="731"/>
                      <a:pt x="183" y="709"/>
                      <a:pt x="160" y="686"/>
                    </a:cubicBezTo>
                    <a:cubicBezTo>
                      <a:pt x="145" y="686"/>
                      <a:pt x="130" y="676"/>
                      <a:pt x="115" y="676"/>
                    </a:cubicBezTo>
                    <a:cubicBezTo>
                      <a:pt x="107" y="676"/>
                      <a:pt x="99" y="678"/>
                      <a:pt x="92" y="686"/>
                    </a:cubicBezTo>
                    <a:cubicBezTo>
                      <a:pt x="46" y="686"/>
                      <a:pt x="0" y="731"/>
                      <a:pt x="23" y="800"/>
                    </a:cubicBezTo>
                    <a:cubicBezTo>
                      <a:pt x="69" y="982"/>
                      <a:pt x="137" y="1165"/>
                      <a:pt x="251" y="1348"/>
                    </a:cubicBezTo>
                    <a:cubicBezTo>
                      <a:pt x="343" y="1530"/>
                      <a:pt x="457" y="1690"/>
                      <a:pt x="594" y="1827"/>
                    </a:cubicBezTo>
                    <a:cubicBezTo>
                      <a:pt x="754" y="1987"/>
                      <a:pt x="913" y="2101"/>
                      <a:pt x="1119" y="2192"/>
                    </a:cubicBezTo>
                    <a:cubicBezTo>
                      <a:pt x="1256" y="2253"/>
                      <a:pt x="1403" y="2283"/>
                      <a:pt x="1547" y="2283"/>
                    </a:cubicBezTo>
                    <a:cubicBezTo>
                      <a:pt x="1618" y="2283"/>
                      <a:pt x="1689" y="2276"/>
                      <a:pt x="1758" y="2261"/>
                    </a:cubicBezTo>
                    <a:cubicBezTo>
                      <a:pt x="1872" y="2238"/>
                      <a:pt x="1963" y="2192"/>
                      <a:pt x="2077" y="2147"/>
                    </a:cubicBezTo>
                    <a:cubicBezTo>
                      <a:pt x="2146" y="2101"/>
                      <a:pt x="2214" y="2032"/>
                      <a:pt x="2283" y="1964"/>
                    </a:cubicBezTo>
                    <a:cubicBezTo>
                      <a:pt x="2420" y="1850"/>
                      <a:pt x="2511" y="1713"/>
                      <a:pt x="2580" y="1553"/>
                    </a:cubicBezTo>
                    <a:cubicBezTo>
                      <a:pt x="2671" y="1370"/>
                      <a:pt x="2717" y="1165"/>
                      <a:pt x="2739" y="960"/>
                    </a:cubicBezTo>
                    <a:cubicBezTo>
                      <a:pt x="2739" y="800"/>
                      <a:pt x="2739" y="640"/>
                      <a:pt x="2739" y="503"/>
                    </a:cubicBezTo>
                    <a:cubicBezTo>
                      <a:pt x="2739" y="503"/>
                      <a:pt x="2739" y="480"/>
                      <a:pt x="2739" y="480"/>
                    </a:cubicBezTo>
                    <a:cubicBezTo>
                      <a:pt x="2717" y="457"/>
                      <a:pt x="2717" y="412"/>
                      <a:pt x="2717" y="366"/>
                    </a:cubicBezTo>
                    <a:cubicBezTo>
                      <a:pt x="2717" y="343"/>
                      <a:pt x="2717" y="343"/>
                      <a:pt x="2717" y="321"/>
                    </a:cubicBezTo>
                    <a:lnTo>
                      <a:pt x="2694" y="321"/>
                    </a:lnTo>
                    <a:cubicBezTo>
                      <a:pt x="2694" y="275"/>
                      <a:pt x="2694" y="252"/>
                      <a:pt x="2694" y="206"/>
                    </a:cubicBezTo>
                    <a:lnTo>
                      <a:pt x="2671" y="206"/>
                    </a:lnTo>
                    <a:cubicBezTo>
                      <a:pt x="2671" y="206"/>
                      <a:pt x="2671" y="184"/>
                      <a:pt x="2671" y="184"/>
                    </a:cubicBezTo>
                    <a:cubicBezTo>
                      <a:pt x="2671" y="184"/>
                      <a:pt x="2671" y="161"/>
                      <a:pt x="2671" y="161"/>
                    </a:cubicBezTo>
                    <a:cubicBezTo>
                      <a:pt x="2671" y="161"/>
                      <a:pt x="2671" y="138"/>
                      <a:pt x="2671" y="138"/>
                    </a:cubicBezTo>
                    <a:cubicBezTo>
                      <a:pt x="2671" y="138"/>
                      <a:pt x="2671" y="115"/>
                      <a:pt x="2671" y="115"/>
                    </a:cubicBezTo>
                    <a:cubicBezTo>
                      <a:pt x="2671" y="115"/>
                      <a:pt x="2648" y="92"/>
                      <a:pt x="2648" y="92"/>
                    </a:cubicBezTo>
                    <a:cubicBezTo>
                      <a:pt x="2648" y="47"/>
                      <a:pt x="2602" y="1"/>
                      <a:pt x="2557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34"/>
              <p:cNvSpPr/>
              <p:nvPr/>
            </p:nvSpPr>
            <p:spPr>
              <a:xfrm>
                <a:off x="5881675" y="3830125"/>
                <a:ext cx="79900" cy="66225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2649" extrusionOk="0">
                    <a:moveTo>
                      <a:pt x="2229" y="1536"/>
                    </a:moveTo>
                    <a:cubicBezTo>
                      <a:pt x="2283" y="1536"/>
                      <a:pt x="2340" y="1541"/>
                      <a:pt x="2397" y="1553"/>
                    </a:cubicBezTo>
                    <a:cubicBezTo>
                      <a:pt x="2488" y="1576"/>
                      <a:pt x="2580" y="1576"/>
                      <a:pt x="2648" y="1621"/>
                    </a:cubicBezTo>
                    <a:cubicBezTo>
                      <a:pt x="2694" y="1644"/>
                      <a:pt x="2739" y="1667"/>
                      <a:pt x="2785" y="1713"/>
                    </a:cubicBezTo>
                    <a:cubicBezTo>
                      <a:pt x="2808" y="1713"/>
                      <a:pt x="2808" y="1735"/>
                      <a:pt x="2831" y="1735"/>
                    </a:cubicBezTo>
                    <a:cubicBezTo>
                      <a:pt x="2785" y="1781"/>
                      <a:pt x="2762" y="1850"/>
                      <a:pt x="2716" y="1895"/>
                    </a:cubicBezTo>
                    <a:cubicBezTo>
                      <a:pt x="2625" y="2009"/>
                      <a:pt x="2534" y="2101"/>
                      <a:pt x="2420" y="2169"/>
                    </a:cubicBezTo>
                    <a:cubicBezTo>
                      <a:pt x="2306" y="2260"/>
                      <a:pt x="2192" y="2329"/>
                      <a:pt x="2077" y="2374"/>
                    </a:cubicBezTo>
                    <a:cubicBezTo>
                      <a:pt x="1940" y="2443"/>
                      <a:pt x="1803" y="2466"/>
                      <a:pt x="1667" y="2489"/>
                    </a:cubicBezTo>
                    <a:cubicBezTo>
                      <a:pt x="1609" y="2500"/>
                      <a:pt x="1552" y="2506"/>
                      <a:pt x="1495" y="2506"/>
                    </a:cubicBezTo>
                    <a:cubicBezTo>
                      <a:pt x="1438" y="2506"/>
                      <a:pt x="1381" y="2500"/>
                      <a:pt x="1324" y="2489"/>
                    </a:cubicBezTo>
                    <a:lnTo>
                      <a:pt x="1301" y="2489"/>
                    </a:lnTo>
                    <a:cubicBezTo>
                      <a:pt x="1187" y="2466"/>
                      <a:pt x="1096" y="2443"/>
                      <a:pt x="1005" y="2420"/>
                    </a:cubicBezTo>
                    <a:cubicBezTo>
                      <a:pt x="1005" y="2420"/>
                      <a:pt x="1005" y="2397"/>
                      <a:pt x="1005" y="2397"/>
                    </a:cubicBezTo>
                    <a:cubicBezTo>
                      <a:pt x="1005" y="2374"/>
                      <a:pt x="1005" y="2374"/>
                      <a:pt x="1027" y="2352"/>
                    </a:cubicBezTo>
                    <a:cubicBezTo>
                      <a:pt x="1027" y="2306"/>
                      <a:pt x="1050" y="2238"/>
                      <a:pt x="1073" y="2192"/>
                    </a:cubicBezTo>
                    <a:cubicBezTo>
                      <a:pt x="1096" y="2123"/>
                      <a:pt x="1119" y="2078"/>
                      <a:pt x="1164" y="2032"/>
                    </a:cubicBezTo>
                    <a:cubicBezTo>
                      <a:pt x="1210" y="1964"/>
                      <a:pt x="1278" y="1895"/>
                      <a:pt x="1347" y="1850"/>
                    </a:cubicBezTo>
                    <a:cubicBezTo>
                      <a:pt x="1461" y="1758"/>
                      <a:pt x="1552" y="1713"/>
                      <a:pt x="1667" y="1667"/>
                    </a:cubicBezTo>
                    <a:cubicBezTo>
                      <a:pt x="1803" y="1598"/>
                      <a:pt x="1940" y="1576"/>
                      <a:pt x="2077" y="1553"/>
                    </a:cubicBezTo>
                    <a:cubicBezTo>
                      <a:pt x="2123" y="1541"/>
                      <a:pt x="2174" y="1536"/>
                      <a:pt x="2229" y="1536"/>
                    </a:cubicBezTo>
                    <a:close/>
                    <a:moveTo>
                      <a:pt x="2465" y="1"/>
                    </a:moveTo>
                    <a:cubicBezTo>
                      <a:pt x="2374" y="1"/>
                      <a:pt x="2306" y="1"/>
                      <a:pt x="2237" y="23"/>
                    </a:cubicBezTo>
                    <a:cubicBezTo>
                      <a:pt x="2146" y="46"/>
                      <a:pt x="2055" y="69"/>
                      <a:pt x="1986" y="138"/>
                    </a:cubicBezTo>
                    <a:cubicBezTo>
                      <a:pt x="1918" y="206"/>
                      <a:pt x="1872" y="275"/>
                      <a:pt x="1826" y="343"/>
                    </a:cubicBezTo>
                    <a:lnTo>
                      <a:pt x="1781" y="412"/>
                    </a:lnTo>
                    <a:cubicBezTo>
                      <a:pt x="1758" y="457"/>
                      <a:pt x="1735" y="503"/>
                      <a:pt x="1689" y="548"/>
                    </a:cubicBezTo>
                    <a:cubicBezTo>
                      <a:pt x="1667" y="594"/>
                      <a:pt x="1621" y="640"/>
                      <a:pt x="1598" y="663"/>
                    </a:cubicBezTo>
                    <a:lnTo>
                      <a:pt x="1552" y="685"/>
                    </a:lnTo>
                    <a:lnTo>
                      <a:pt x="1484" y="685"/>
                    </a:lnTo>
                    <a:cubicBezTo>
                      <a:pt x="1370" y="663"/>
                      <a:pt x="1278" y="617"/>
                      <a:pt x="1187" y="594"/>
                    </a:cubicBezTo>
                    <a:lnTo>
                      <a:pt x="1119" y="548"/>
                    </a:lnTo>
                    <a:cubicBezTo>
                      <a:pt x="1027" y="526"/>
                      <a:pt x="913" y="480"/>
                      <a:pt x="799" y="457"/>
                    </a:cubicBezTo>
                    <a:lnTo>
                      <a:pt x="731" y="457"/>
                    </a:lnTo>
                    <a:cubicBezTo>
                      <a:pt x="594" y="457"/>
                      <a:pt x="457" y="503"/>
                      <a:pt x="320" y="617"/>
                    </a:cubicBezTo>
                    <a:cubicBezTo>
                      <a:pt x="229" y="708"/>
                      <a:pt x="137" y="800"/>
                      <a:pt x="92" y="936"/>
                    </a:cubicBezTo>
                    <a:cubicBezTo>
                      <a:pt x="0" y="1142"/>
                      <a:pt x="23" y="1416"/>
                      <a:pt x="137" y="1690"/>
                    </a:cubicBezTo>
                    <a:cubicBezTo>
                      <a:pt x="183" y="1827"/>
                      <a:pt x="251" y="1941"/>
                      <a:pt x="343" y="2078"/>
                    </a:cubicBezTo>
                    <a:cubicBezTo>
                      <a:pt x="434" y="2192"/>
                      <a:pt x="525" y="2283"/>
                      <a:pt x="639" y="2374"/>
                    </a:cubicBezTo>
                    <a:cubicBezTo>
                      <a:pt x="754" y="2443"/>
                      <a:pt x="845" y="2511"/>
                      <a:pt x="959" y="2557"/>
                    </a:cubicBezTo>
                    <a:cubicBezTo>
                      <a:pt x="1073" y="2603"/>
                      <a:pt x="1187" y="2626"/>
                      <a:pt x="1324" y="2626"/>
                    </a:cubicBezTo>
                    <a:cubicBezTo>
                      <a:pt x="1370" y="2648"/>
                      <a:pt x="1415" y="2648"/>
                      <a:pt x="1461" y="2648"/>
                    </a:cubicBezTo>
                    <a:cubicBezTo>
                      <a:pt x="1598" y="2648"/>
                      <a:pt x="1758" y="2626"/>
                      <a:pt x="1918" y="2580"/>
                    </a:cubicBezTo>
                    <a:cubicBezTo>
                      <a:pt x="2077" y="2534"/>
                      <a:pt x="2214" y="2489"/>
                      <a:pt x="2374" y="2397"/>
                    </a:cubicBezTo>
                    <a:cubicBezTo>
                      <a:pt x="2648" y="2215"/>
                      <a:pt x="2853" y="1986"/>
                      <a:pt x="3013" y="1690"/>
                    </a:cubicBezTo>
                    <a:cubicBezTo>
                      <a:pt x="3059" y="1621"/>
                      <a:pt x="3082" y="1553"/>
                      <a:pt x="3105" y="1484"/>
                    </a:cubicBezTo>
                    <a:cubicBezTo>
                      <a:pt x="3127" y="1393"/>
                      <a:pt x="3150" y="1325"/>
                      <a:pt x="3173" y="1256"/>
                    </a:cubicBezTo>
                    <a:cubicBezTo>
                      <a:pt x="3196" y="1142"/>
                      <a:pt x="3196" y="1005"/>
                      <a:pt x="3173" y="868"/>
                    </a:cubicBezTo>
                    <a:cubicBezTo>
                      <a:pt x="3127" y="526"/>
                      <a:pt x="2922" y="92"/>
                      <a:pt x="2511" y="23"/>
                    </a:cubicBezTo>
                    <a:cubicBezTo>
                      <a:pt x="2488" y="1"/>
                      <a:pt x="2465" y="1"/>
                      <a:pt x="2465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34"/>
              <p:cNvSpPr/>
              <p:nvPr/>
            </p:nvSpPr>
            <p:spPr>
              <a:xfrm>
                <a:off x="5783525" y="3922700"/>
                <a:ext cx="33700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883" extrusionOk="0">
                    <a:moveTo>
                      <a:pt x="757" y="0"/>
                    </a:moveTo>
                    <a:cubicBezTo>
                      <a:pt x="698" y="0"/>
                      <a:pt x="635" y="6"/>
                      <a:pt x="571" y="18"/>
                    </a:cubicBezTo>
                    <a:cubicBezTo>
                      <a:pt x="229" y="109"/>
                      <a:pt x="0" y="338"/>
                      <a:pt x="46" y="566"/>
                    </a:cubicBezTo>
                    <a:cubicBezTo>
                      <a:pt x="83" y="769"/>
                      <a:pt x="299" y="882"/>
                      <a:pt x="561" y="882"/>
                    </a:cubicBezTo>
                    <a:cubicBezTo>
                      <a:pt x="623" y="882"/>
                      <a:pt x="688" y="876"/>
                      <a:pt x="754" y="863"/>
                    </a:cubicBezTo>
                    <a:cubicBezTo>
                      <a:pt x="1096" y="794"/>
                      <a:pt x="1347" y="543"/>
                      <a:pt x="1301" y="315"/>
                    </a:cubicBezTo>
                    <a:cubicBezTo>
                      <a:pt x="1264" y="127"/>
                      <a:pt x="1040" y="0"/>
                      <a:pt x="757" y="0"/>
                    </a:cubicBezTo>
                    <a:close/>
                  </a:path>
                </a:pathLst>
              </a:custGeom>
              <a:solidFill>
                <a:srgbClr val="FF64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34"/>
              <p:cNvSpPr/>
              <p:nvPr/>
            </p:nvSpPr>
            <p:spPr>
              <a:xfrm>
                <a:off x="6053425" y="3847325"/>
                <a:ext cx="31425" cy="20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815" extrusionOk="0">
                    <a:moveTo>
                      <a:pt x="733" y="0"/>
                    </a:moveTo>
                    <a:cubicBezTo>
                      <a:pt x="674" y="0"/>
                      <a:pt x="612" y="7"/>
                      <a:pt x="549" y="20"/>
                    </a:cubicBezTo>
                    <a:cubicBezTo>
                      <a:pt x="229" y="89"/>
                      <a:pt x="1" y="317"/>
                      <a:pt x="46" y="522"/>
                    </a:cubicBezTo>
                    <a:cubicBezTo>
                      <a:pt x="84" y="691"/>
                      <a:pt x="291" y="814"/>
                      <a:pt x="555" y="814"/>
                    </a:cubicBezTo>
                    <a:cubicBezTo>
                      <a:pt x="611" y="814"/>
                      <a:pt x="670" y="808"/>
                      <a:pt x="731" y="796"/>
                    </a:cubicBezTo>
                    <a:cubicBezTo>
                      <a:pt x="1051" y="705"/>
                      <a:pt x="1256" y="477"/>
                      <a:pt x="1210" y="271"/>
                    </a:cubicBezTo>
                    <a:cubicBezTo>
                      <a:pt x="1174" y="106"/>
                      <a:pt x="975" y="0"/>
                      <a:pt x="733" y="0"/>
                    </a:cubicBezTo>
                    <a:close/>
                  </a:path>
                </a:pathLst>
              </a:custGeom>
              <a:solidFill>
                <a:srgbClr val="FF64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34"/>
              <p:cNvSpPr/>
              <p:nvPr/>
            </p:nvSpPr>
            <p:spPr>
              <a:xfrm>
                <a:off x="5903925" y="3865500"/>
                <a:ext cx="513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211" extrusionOk="0">
                    <a:moveTo>
                      <a:pt x="1302" y="1"/>
                    </a:moveTo>
                    <a:cubicBezTo>
                      <a:pt x="1210" y="24"/>
                      <a:pt x="1119" y="46"/>
                      <a:pt x="1028" y="69"/>
                    </a:cubicBezTo>
                    <a:cubicBezTo>
                      <a:pt x="913" y="92"/>
                      <a:pt x="799" y="115"/>
                      <a:pt x="708" y="161"/>
                    </a:cubicBezTo>
                    <a:cubicBezTo>
                      <a:pt x="640" y="183"/>
                      <a:pt x="548" y="229"/>
                      <a:pt x="457" y="298"/>
                    </a:cubicBezTo>
                    <a:cubicBezTo>
                      <a:pt x="388" y="343"/>
                      <a:pt x="297" y="412"/>
                      <a:pt x="229" y="480"/>
                    </a:cubicBezTo>
                    <a:cubicBezTo>
                      <a:pt x="137" y="571"/>
                      <a:pt x="92" y="663"/>
                      <a:pt x="46" y="754"/>
                    </a:cubicBezTo>
                    <a:cubicBezTo>
                      <a:pt x="46" y="777"/>
                      <a:pt x="46" y="823"/>
                      <a:pt x="46" y="845"/>
                    </a:cubicBezTo>
                    <a:cubicBezTo>
                      <a:pt x="23" y="868"/>
                      <a:pt x="23" y="868"/>
                      <a:pt x="23" y="891"/>
                    </a:cubicBezTo>
                    <a:cubicBezTo>
                      <a:pt x="23" y="914"/>
                      <a:pt x="0" y="937"/>
                      <a:pt x="0" y="982"/>
                    </a:cubicBezTo>
                    <a:cubicBezTo>
                      <a:pt x="0" y="1005"/>
                      <a:pt x="23" y="1028"/>
                      <a:pt x="46" y="1051"/>
                    </a:cubicBezTo>
                    <a:cubicBezTo>
                      <a:pt x="92" y="1096"/>
                      <a:pt x="137" y="1142"/>
                      <a:pt x="229" y="1165"/>
                    </a:cubicBezTo>
                    <a:cubicBezTo>
                      <a:pt x="274" y="1188"/>
                      <a:pt x="320" y="1188"/>
                      <a:pt x="366" y="1188"/>
                    </a:cubicBezTo>
                    <a:cubicBezTo>
                      <a:pt x="434" y="1211"/>
                      <a:pt x="548" y="1211"/>
                      <a:pt x="640" y="1211"/>
                    </a:cubicBezTo>
                    <a:lnTo>
                      <a:pt x="685" y="1211"/>
                    </a:lnTo>
                    <a:cubicBezTo>
                      <a:pt x="891" y="1211"/>
                      <a:pt x="1073" y="1165"/>
                      <a:pt x="1233" y="1074"/>
                    </a:cubicBezTo>
                    <a:cubicBezTo>
                      <a:pt x="1302" y="1051"/>
                      <a:pt x="1370" y="1005"/>
                      <a:pt x="1461" y="959"/>
                    </a:cubicBezTo>
                    <a:cubicBezTo>
                      <a:pt x="1530" y="914"/>
                      <a:pt x="1598" y="868"/>
                      <a:pt x="1667" y="800"/>
                    </a:cubicBezTo>
                    <a:cubicBezTo>
                      <a:pt x="1735" y="754"/>
                      <a:pt x="1804" y="708"/>
                      <a:pt x="1872" y="640"/>
                    </a:cubicBezTo>
                    <a:cubicBezTo>
                      <a:pt x="1895" y="617"/>
                      <a:pt x="1918" y="594"/>
                      <a:pt x="1941" y="571"/>
                    </a:cubicBezTo>
                    <a:cubicBezTo>
                      <a:pt x="1986" y="526"/>
                      <a:pt x="2009" y="480"/>
                      <a:pt x="2032" y="412"/>
                    </a:cubicBezTo>
                    <a:cubicBezTo>
                      <a:pt x="2055" y="298"/>
                      <a:pt x="2009" y="183"/>
                      <a:pt x="1918" y="138"/>
                    </a:cubicBezTo>
                    <a:cubicBezTo>
                      <a:pt x="1872" y="92"/>
                      <a:pt x="1804" y="69"/>
                      <a:pt x="1735" y="69"/>
                    </a:cubicBezTo>
                    <a:lnTo>
                      <a:pt x="1712" y="46"/>
                    </a:lnTo>
                    <a:cubicBezTo>
                      <a:pt x="1690" y="46"/>
                      <a:pt x="1690" y="46"/>
                      <a:pt x="1644" y="24"/>
                    </a:cubicBezTo>
                    <a:lnTo>
                      <a:pt x="1598" y="24"/>
                    </a:lnTo>
                    <a:cubicBezTo>
                      <a:pt x="1553" y="1"/>
                      <a:pt x="1507" y="1"/>
                      <a:pt x="14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34"/>
              <p:cNvSpPr/>
              <p:nvPr/>
            </p:nvSpPr>
            <p:spPr>
              <a:xfrm>
                <a:off x="5580375" y="3356500"/>
                <a:ext cx="603750" cy="712175"/>
              </a:xfrm>
              <a:custGeom>
                <a:avLst/>
                <a:gdLst/>
                <a:ahLst/>
                <a:cxnLst/>
                <a:rect l="l" t="t" r="r" b="b"/>
                <a:pathLst>
                  <a:path w="24150" h="28487" extrusionOk="0">
                    <a:moveTo>
                      <a:pt x="14403" y="20361"/>
                    </a:moveTo>
                    <a:cubicBezTo>
                      <a:pt x="14449" y="20361"/>
                      <a:pt x="14495" y="20361"/>
                      <a:pt x="14540" y="20384"/>
                    </a:cubicBezTo>
                    <a:lnTo>
                      <a:pt x="14586" y="20384"/>
                    </a:lnTo>
                    <a:cubicBezTo>
                      <a:pt x="14632" y="20406"/>
                      <a:pt x="14632" y="20406"/>
                      <a:pt x="14654" y="20406"/>
                    </a:cubicBezTo>
                    <a:lnTo>
                      <a:pt x="14677" y="20429"/>
                    </a:lnTo>
                    <a:cubicBezTo>
                      <a:pt x="14746" y="20429"/>
                      <a:pt x="14814" y="20452"/>
                      <a:pt x="14860" y="20498"/>
                    </a:cubicBezTo>
                    <a:cubicBezTo>
                      <a:pt x="14951" y="20543"/>
                      <a:pt x="14997" y="20658"/>
                      <a:pt x="14974" y="20772"/>
                    </a:cubicBezTo>
                    <a:cubicBezTo>
                      <a:pt x="14951" y="20840"/>
                      <a:pt x="14928" y="20886"/>
                      <a:pt x="14883" y="20931"/>
                    </a:cubicBezTo>
                    <a:cubicBezTo>
                      <a:pt x="14860" y="20954"/>
                      <a:pt x="14837" y="20977"/>
                      <a:pt x="14814" y="21000"/>
                    </a:cubicBezTo>
                    <a:cubicBezTo>
                      <a:pt x="14746" y="21068"/>
                      <a:pt x="14677" y="21114"/>
                      <a:pt x="14609" y="21160"/>
                    </a:cubicBezTo>
                    <a:cubicBezTo>
                      <a:pt x="14540" y="21228"/>
                      <a:pt x="14472" y="21274"/>
                      <a:pt x="14403" y="21319"/>
                    </a:cubicBezTo>
                    <a:cubicBezTo>
                      <a:pt x="14312" y="21365"/>
                      <a:pt x="14244" y="21411"/>
                      <a:pt x="14175" y="21434"/>
                    </a:cubicBezTo>
                    <a:cubicBezTo>
                      <a:pt x="14015" y="21525"/>
                      <a:pt x="13833" y="21571"/>
                      <a:pt x="13627" y="21571"/>
                    </a:cubicBezTo>
                    <a:lnTo>
                      <a:pt x="13582" y="21571"/>
                    </a:lnTo>
                    <a:cubicBezTo>
                      <a:pt x="13490" y="21571"/>
                      <a:pt x="13376" y="21571"/>
                      <a:pt x="13308" y="21548"/>
                    </a:cubicBezTo>
                    <a:cubicBezTo>
                      <a:pt x="13262" y="21548"/>
                      <a:pt x="13216" y="21548"/>
                      <a:pt x="13171" y="21525"/>
                    </a:cubicBezTo>
                    <a:cubicBezTo>
                      <a:pt x="13102" y="21502"/>
                      <a:pt x="13034" y="21456"/>
                      <a:pt x="12988" y="21411"/>
                    </a:cubicBezTo>
                    <a:cubicBezTo>
                      <a:pt x="12965" y="21388"/>
                      <a:pt x="12942" y="21365"/>
                      <a:pt x="12942" y="21342"/>
                    </a:cubicBezTo>
                    <a:cubicBezTo>
                      <a:pt x="12942" y="21297"/>
                      <a:pt x="12965" y="21274"/>
                      <a:pt x="12965" y="21251"/>
                    </a:cubicBezTo>
                    <a:cubicBezTo>
                      <a:pt x="12965" y="21228"/>
                      <a:pt x="12965" y="21228"/>
                      <a:pt x="12988" y="21205"/>
                    </a:cubicBezTo>
                    <a:cubicBezTo>
                      <a:pt x="12988" y="21183"/>
                      <a:pt x="12988" y="21137"/>
                      <a:pt x="12988" y="21114"/>
                    </a:cubicBezTo>
                    <a:cubicBezTo>
                      <a:pt x="13034" y="21023"/>
                      <a:pt x="13079" y="20931"/>
                      <a:pt x="13171" y="20840"/>
                    </a:cubicBezTo>
                    <a:cubicBezTo>
                      <a:pt x="13239" y="20772"/>
                      <a:pt x="13330" y="20703"/>
                      <a:pt x="13399" y="20658"/>
                    </a:cubicBezTo>
                    <a:cubicBezTo>
                      <a:pt x="13490" y="20589"/>
                      <a:pt x="13582" y="20543"/>
                      <a:pt x="13650" y="20521"/>
                    </a:cubicBezTo>
                    <a:cubicBezTo>
                      <a:pt x="13741" y="20475"/>
                      <a:pt x="13855" y="20452"/>
                      <a:pt x="13970" y="20429"/>
                    </a:cubicBezTo>
                    <a:cubicBezTo>
                      <a:pt x="14061" y="20406"/>
                      <a:pt x="14152" y="20384"/>
                      <a:pt x="14244" y="20361"/>
                    </a:cubicBezTo>
                    <a:close/>
                    <a:moveTo>
                      <a:pt x="17028" y="1"/>
                    </a:moveTo>
                    <a:cubicBezTo>
                      <a:pt x="16868" y="24"/>
                      <a:pt x="16731" y="46"/>
                      <a:pt x="16572" y="92"/>
                    </a:cubicBezTo>
                    <a:lnTo>
                      <a:pt x="16526" y="115"/>
                    </a:lnTo>
                    <a:cubicBezTo>
                      <a:pt x="16389" y="138"/>
                      <a:pt x="16252" y="183"/>
                      <a:pt x="16115" y="229"/>
                    </a:cubicBezTo>
                    <a:lnTo>
                      <a:pt x="16024" y="252"/>
                    </a:lnTo>
                    <a:cubicBezTo>
                      <a:pt x="15818" y="297"/>
                      <a:pt x="15659" y="343"/>
                      <a:pt x="15499" y="389"/>
                    </a:cubicBezTo>
                    <a:cubicBezTo>
                      <a:pt x="15385" y="412"/>
                      <a:pt x="15293" y="434"/>
                      <a:pt x="15202" y="434"/>
                    </a:cubicBezTo>
                    <a:cubicBezTo>
                      <a:pt x="15111" y="457"/>
                      <a:pt x="15042" y="480"/>
                      <a:pt x="14974" y="480"/>
                    </a:cubicBezTo>
                    <a:cubicBezTo>
                      <a:pt x="14791" y="526"/>
                      <a:pt x="14609" y="571"/>
                      <a:pt x="14449" y="617"/>
                    </a:cubicBezTo>
                    <a:cubicBezTo>
                      <a:pt x="14289" y="663"/>
                      <a:pt x="14107" y="708"/>
                      <a:pt x="13924" y="754"/>
                    </a:cubicBezTo>
                    <a:lnTo>
                      <a:pt x="13764" y="800"/>
                    </a:lnTo>
                    <a:cubicBezTo>
                      <a:pt x="13627" y="822"/>
                      <a:pt x="13513" y="845"/>
                      <a:pt x="13399" y="868"/>
                    </a:cubicBezTo>
                    <a:cubicBezTo>
                      <a:pt x="13330" y="891"/>
                      <a:pt x="13262" y="914"/>
                      <a:pt x="13194" y="937"/>
                    </a:cubicBezTo>
                    <a:lnTo>
                      <a:pt x="13148" y="937"/>
                    </a:lnTo>
                    <a:cubicBezTo>
                      <a:pt x="13079" y="959"/>
                      <a:pt x="13034" y="982"/>
                      <a:pt x="12965" y="982"/>
                    </a:cubicBezTo>
                    <a:lnTo>
                      <a:pt x="12942" y="1005"/>
                    </a:lnTo>
                    <a:lnTo>
                      <a:pt x="12874" y="1005"/>
                    </a:lnTo>
                    <a:cubicBezTo>
                      <a:pt x="12691" y="1051"/>
                      <a:pt x="12509" y="1119"/>
                      <a:pt x="12326" y="1165"/>
                    </a:cubicBezTo>
                    <a:cubicBezTo>
                      <a:pt x="12258" y="1188"/>
                      <a:pt x="12189" y="1210"/>
                      <a:pt x="12121" y="1233"/>
                    </a:cubicBezTo>
                    <a:lnTo>
                      <a:pt x="12052" y="1233"/>
                    </a:lnTo>
                    <a:lnTo>
                      <a:pt x="11984" y="1256"/>
                    </a:lnTo>
                    <a:cubicBezTo>
                      <a:pt x="11938" y="1279"/>
                      <a:pt x="11870" y="1302"/>
                      <a:pt x="11824" y="1302"/>
                    </a:cubicBezTo>
                    <a:cubicBezTo>
                      <a:pt x="11733" y="1325"/>
                      <a:pt x="11641" y="1347"/>
                      <a:pt x="11550" y="1370"/>
                    </a:cubicBezTo>
                    <a:cubicBezTo>
                      <a:pt x="11482" y="1393"/>
                      <a:pt x="11390" y="1416"/>
                      <a:pt x="11299" y="1439"/>
                    </a:cubicBezTo>
                    <a:cubicBezTo>
                      <a:pt x="11208" y="1462"/>
                      <a:pt x="11094" y="1507"/>
                      <a:pt x="10979" y="1530"/>
                    </a:cubicBezTo>
                    <a:lnTo>
                      <a:pt x="10774" y="1576"/>
                    </a:lnTo>
                    <a:lnTo>
                      <a:pt x="10683" y="1598"/>
                    </a:lnTo>
                    <a:lnTo>
                      <a:pt x="10591" y="1621"/>
                    </a:lnTo>
                    <a:lnTo>
                      <a:pt x="10500" y="1644"/>
                    </a:lnTo>
                    <a:cubicBezTo>
                      <a:pt x="10455" y="1667"/>
                      <a:pt x="10409" y="1667"/>
                      <a:pt x="10363" y="1690"/>
                    </a:cubicBezTo>
                    <a:lnTo>
                      <a:pt x="10340" y="1690"/>
                    </a:lnTo>
                    <a:lnTo>
                      <a:pt x="10249" y="1713"/>
                    </a:lnTo>
                    <a:cubicBezTo>
                      <a:pt x="10044" y="1781"/>
                      <a:pt x="9861" y="1827"/>
                      <a:pt x="9678" y="1872"/>
                    </a:cubicBezTo>
                    <a:cubicBezTo>
                      <a:pt x="9564" y="1895"/>
                      <a:pt x="9427" y="1918"/>
                      <a:pt x="9313" y="1964"/>
                    </a:cubicBezTo>
                    <a:lnTo>
                      <a:pt x="9131" y="2009"/>
                    </a:lnTo>
                    <a:cubicBezTo>
                      <a:pt x="8948" y="2055"/>
                      <a:pt x="8743" y="2101"/>
                      <a:pt x="8560" y="2146"/>
                    </a:cubicBezTo>
                    <a:cubicBezTo>
                      <a:pt x="8514" y="2169"/>
                      <a:pt x="8469" y="2169"/>
                      <a:pt x="8423" y="2192"/>
                    </a:cubicBezTo>
                    <a:lnTo>
                      <a:pt x="8355" y="2215"/>
                    </a:lnTo>
                    <a:cubicBezTo>
                      <a:pt x="8218" y="2238"/>
                      <a:pt x="8104" y="2260"/>
                      <a:pt x="8012" y="2283"/>
                    </a:cubicBezTo>
                    <a:lnTo>
                      <a:pt x="7875" y="2329"/>
                    </a:lnTo>
                    <a:cubicBezTo>
                      <a:pt x="7715" y="2375"/>
                      <a:pt x="7579" y="2397"/>
                      <a:pt x="7442" y="2443"/>
                    </a:cubicBezTo>
                    <a:lnTo>
                      <a:pt x="7099" y="2534"/>
                    </a:lnTo>
                    <a:lnTo>
                      <a:pt x="6917" y="2580"/>
                    </a:lnTo>
                    <a:cubicBezTo>
                      <a:pt x="6780" y="2626"/>
                      <a:pt x="6620" y="2671"/>
                      <a:pt x="6483" y="2694"/>
                    </a:cubicBezTo>
                    <a:lnTo>
                      <a:pt x="6369" y="2740"/>
                    </a:lnTo>
                    <a:cubicBezTo>
                      <a:pt x="6255" y="2763"/>
                      <a:pt x="6118" y="2808"/>
                      <a:pt x="6004" y="2831"/>
                    </a:cubicBezTo>
                    <a:cubicBezTo>
                      <a:pt x="5912" y="2854"/>
                      <a:pt x="5821" y="2900"/>
                      <a:pt x="5730" y="2922"/>
                    </a:cubicBezTo>
                    <a:lnTo>
                      <a:pt x="5661" y="2945"/>
                    </a:lnTo>
                    <a:lnTo>
                      <a:pt x="5524" y="2991"/>
                    </a:lnTo>
                    <a:lnTo>
                      <a:pt x="5501" y="2991"/>
                    </a:lnTo>
                    <a:cubicBezTo>
                      <a:pt x="5433" y="3014"/>
                      <a:pt x="5342" y="3036"/>
                      <a:pt x="5273" y="3059"/>
                    </a:cubicBezTo>
                    <a:lnTo>
                      <a:pt x="5228" y="3059"/>
                    </a:lnTo>
                    <a:cubicBezTo>
                      <a:pt x="5136" y="3105"/>
                      <a:pt x="5022" y="3128"/>
                      <a:pt x="4931" y="3151"/>
                    </a:cubicBezTo>
                    <a:lnTo>
                      <a:pt x="4680" y="3242"/>
                    </a:lnTo>
                    <a:cubicBezTo>
                      <a:pt x="4566" y="3265"/>
                      <a:pt x="4451" y="3310"/>
                      <a:pt x="4315" y="3333"/>
                    </a:cubicBezTo>
                    <a:lnTo>
                      <a:pt x="4109" y="3402"/>
                    </a:lnTo>
                    <a:cubicBezTo>
                      <a:pt x="3995" y="3447"/>
                      <a:pt x="3904" y="3470"/>
                      <a:pt x="3790" y="3493"/>
                    </a:cubicBezTo>
                    <a:lnTo>
                      <a:pt x="3675" y="3539"/>
                    </a:lnTo>
                    <a:lnTo>
                      <a:pt x="3516" y="3584"/>
                    </a:lnTo>
                    <a:cubicBezTo>
                      <a:pt x="3470" y="3607"/>
                      <a:pt x="3424" y="3607"/>
                      <a:pt x="3379" y="3630"/>
                    </a:cubicBezTo>
                    <a:cubicBezTo>
                      <a:pt x="3333" y="3630"/>
                      <a:pt x="3287" y="3653"/>
                      <a:pt x="3242" y="3653"/>
                    </a:cubicBezTo>
                    <a:cubicBezTo>
                      <a:pt x="3105" y="3698"/>
                      <a:pt x="2991" y="3721"/>
                      <a:pt x="2854" y="3767"/>
                    </a:cubicBezTo>
                    <a:lnTo>
                      <a:pt x="2694" y="3813"/>
                    </a:lnTo>
                    <a:lnTo>
                      <a:pt x="2603" y="3835"/>
                    </a:lnTo>
                    <a:lnTo>
                      <a:pt x="2557" y="3858"/>
                    </a:lnTo>
                    <a:cubicBezTo>
                      <a:pt x="2420" y="3881"/>
                      <a:pt x="2283" y="3927"/>
                      <a:pt x="2146" y="3949"/>
                    </a:cubicBezTo>
                    <a:cubicBezTo>
                      <a:pt x="1963" y="3995"/>
                      <a:pt x="1781" y="4041"/>
                      <a:pt x="1598" y="4086"/>
                    </a:cubicBezTo>
                    <a:lnTo>
                      <a:pt x="1530" y="4109"/>
                    </a:lnTo>
                    <a:lnTo>
                      <a:pt x="1461" y="4132"/>
                    </a:lnTo>
                    <a:cubicBezTo>
                      <a:pt x="1439" y="4086"/>
                      <a:pt x="1393" y="4086"/>
                      <a:pt x="1347" y="4086"/>
                    </a:cubicBezTo>
                    <a:lnTo>
                      <a:pt x="1256" y="4086"/>
                    </a:lnTo>
                    <a:cubicBezTo>
                      <a:pt x="1233" y="4109"/>
                      <a:pt x="1187" y="4109"/>
                      <a:pt x="1142" y="4132"/>
                    </a:cubicBezTo>
                    <a:cubicBezTo>
                      <a:pt x="1096" y="4132"/>
                      <a:pt x="1073" y="4132"/>
                      <a:pt x="1028" y="4155"/>
                    </a:cubicBezTo>
                    <a:lnTo>
                      <a:pt x="1005" y="4155"/>
                    </a:lnTo>
                    <a:cubicBezTo>
                      <a:pt x="982" y="4155"/>
                      <a:pt x="959" y="4155"/>
                      <a:pt x="914" y="4178"/>
                    </a:cubicBezTo>
                    <a:lnTo>
                      <a:pt x="868" y="4178"/>
                    </a:lnTo>
                    <a:lnTo>
                      <a:pt x="822" y="4201"/>
                    </a:lnTo>
                    <a:cubicBezTo>
                      <a:pt x="777" y="4201"/>
                      <a:pt x="731" y="4223"/>
                      <a:pt x="685" y="4223"/>
                    </a:cubicBezTo>
                    <a:lnTo>
                      <a:pt x="617" y="4223"/>
                    </a:lnTo>
                    <a:lnTo>
                      <a:pt x="594" y="4246"/>
                    </a:lnTo>
                    <a:lnTo>
                      <a:pt x="503" y="4246"/>
                    </a:lnTo>
                    <a:cubicBezTo>
                      <a:pt x="389" y="4269"/>
                      <a:pt x="274" y="4292"/>
                      <a:pt x="183" y="4337"/>
                    </a:cubicBezTo>
                    <a:cubicBezTo>
                      <a:pt x="137" y="4360"/>
                      <a:pt x="92" y="4406"/>
                      <a:pt x="69" y="4429"/>
                    </a:cubicBezTo>
                    <a:cubicBezTo>
                      <a:pt x="23" y="4497"/>
                      <a:pt x="1" y="4566"/>
                      <a:pt x="23" y="4657"/>
                    </a:cubicBezTo>
                    <a:cubicBezTo>
                      <a:pt x="46" y="4703"/>
                      <a:pt x="46" y="4748"/>
                      <a:pt x="69" y="4794"/>
                    </a:cubicBezTo>
                    <a:cubicBezTo>
                      <a:pt x="69" y="4817"/>
                      <a:pt x="92" y="4862"/>
                      <a:pt x="92" y="4885"/>
                    </a:cubicBezTo>
                    <a:cubicBezTo>
                      <a:pt x="115" y="4931"/>
                      <a:pt x="115" y="4999"/>
                      <a:pt x="137" y="5045"/>
                    </a:cubicBezTo>
                    <a:lnTo>
                      <a:pt x="160" y="5136"/>
                    </a:lnTo>
                    <a:cubicBezTo>
                      <a:pt x="160" y="5205"/>
                      <a:pt x="183" y="5251"/>
                      <a:pt x="206" y="5296"/>
                    </a:cubicBezTo>
                    <a:lnTo>
                      <a:pt x="229" y="5410"/>
                    </a:lnTo>
                    <a:lnTo>
                      <a:pt x="229" y="5433"/>
                    </a:lnTo>
                    <a:lnTo>
                      <a:pt x="252" y="5524"/>
                    </a:lnTo>
                    <a:lnTo>
                      <a:pt x="274" y="5639"/>
                    </a:lnTo>
                    <a:lnTo>
                      <a:pt x="343" y="5867"/>
                    </a:lnTo>
                    <a:lnTo>
                      <a:pt x="343" y="5912"/>
                    </a:lnTo>
                    <a:cubicBezTo>
                      <a:pt x="366" y="6004"/>
                      <a:pt x="411" y="6118"/>
                      <a:pt x="434" y="6209"/>
                    </a:cubicBezTo>
                    <a:lnTo>
                      <a:pt x="457" y="6255"/>
                    </a:lnTo>
                    <a:cubicBezTo>
                      <a:pt x="480" y="6323"/>
                      <a:pt x="480" y="6369"/>
                      <a:pt x="503" y="6437"/>
                    </a:cubicBezTo>
                    <a:cubicBezTo>
                      <a:pt x="548" y="6574"/>
                      <a:pt x="571" y="6711"/>
                      <a:pt x="617" y="6871"/>
                    </a:cubicBezTo>
                    <a:lnTo>
                      <a:pt x="617" y="6940"/>
                    </a:lnTo>
                    <a:cubicBezTo>
                      <a:pt x="662" y="7122"/>
                      <a:pt x="708" y="7282"/>
                      <a:pt x="754" y="7465"/>
                    </a:cubicBezTo>
                    <a:cubicBezTo>
                      <a:pt x="799" y="7602"/>
                      <a:pt x="845" y="7738"/>
                      <a:pt x="891" y="7875"/>
                    </a:cubicBezTo>
                    <a:lnTo>
                      <a:pt x="914" y="8012"/>
                    </a:lnTo>
                    <a:cubicBezTo>
                      <a:pt x="936" y="8081"/>
                      <a:pt x="959" y="8149"/>
                      <a:pt x="982" y="8218"/>
                    </a:cubicBezTo>
                    <a:cubicBezTo>
                      <a:pt x="1005" y="8355"/>
                      <a:pt x="1050" y="8469"/>
                      <a:pt x="1073" y="8583"/>
                    </a:cubicBezTo>
                    <a:lnTo>
                      <a:pt x="1119" y="8674"/>
                    </a:lnTo>
                    <a:cubicBezTo>
                      <a:pt x="1142" y="8743"/>
                      <a:pt x="1142" y="8811"/>
                      <a:pt x="1165" y="8880"/>
                    </a:cubicBezTo>
                    <a:lnTo>
                      <a:pt x="1210" y="9017"/>
                    </a:lnTo>
                    <a:lnTo>
                      <a:pt x="1233" y="9154"/>
                    </a:lnTo>
                    <a:cubicBezTo>
                      <a:pt x="1256" y="9222"/>
                      <a:pt x="1279" y="9268"/>
                      <a:pt x="1279" y="9336"/>
                    </a:cubicBezTo>
                    <a:lnTo>
                      <a:pt x="1302" y="9382"/>
                    </a:lnTo>
                    <a:cubicBezTo>
                      <a:pt x="1324" y="9496"/>
                      <a:pt x="1370" y="9610"/>
                      <a:pt x="1393" y="9724"/>
                    </a:cubicBezTo>
                    <a:cubicBezTo>
                      <a:pt x="1439" y="9930"/>
                      <a:pt x="1507" y="10112"/>
                      <a:pt x="1553" y="10318"/>
                    </a:cubicBezTo>
                    <a:cubicBezTo>
                      <a:pt x="1575" y="10409"/>
                      <a:pt x="1621" y="10523"/>
                      <a:pt x="1644" y="10637"/>
                    </a:cubicBezTo>
                    <a:lnTo>
                      <a:pt x="1644" y="10660"/>
                    </a:lnTo>
                    <a:cubicBezTo>
                      <a:pt x="1667" y="10729"/>
                      <a:pt x="1690" y="10797"/>
                      <a:pt x="1712" y="10888"/>
                    </a:cubicBezTo>
                    <a:cubicBezTo>
                      <a:pt x="1735" y="10980"/>
                      <a:pt x="1758" y="11094"/>
                      <a:pt x="1804" y="11208"/>
                    </a:cubicBezTo>
                    <a:lnTo>
                      <a:pt x="1872" y="11459"/>
                    </a:lnTo>
                    <a:cubicBezTo>
                      <a:pt x="1918" y="11642"/>
                      <a:pt x="1963" y="11847"/>
                      <a:pt x="2009" y="12052"/>
                    </a:cubicBezTo>
                    <a:lnTo>
                      <a:pt x="2055" y="12235"/>
                    </a:lnTo>
                    <a:lnTo>
                      <a:pt x="2100" y="12349"/>
                    </a:lnTo>
                    <a:cubicBezTo>
                      <a:pt x="2123" y="12440"/>
                      <a:pt x="2123" y="12532"/>
                      <a:pt x="2146" y="12623"/>
                    </a:cubicBezTo>
                    <a:cubicBezTo>
                      <a:pt x="2215" y="12806"/>
                      <a:pt x="2260" y="13011"/>
                      <a:pt x="2329" y="13217"/>
                    </a:cubicBezTo>
                    <a:cubicBezTo>
                      <a:pt x="2397" y="13399"/>
                      <a:pt x="2443" y="13605"/>
                      <a:pt x="2488" y="13787"/>
                    </a:cubicBezTo>
                    <a:cubicBezTo>
                      <a:pt x="2511" y="13924"/>
                      <a:pt x="2557" y="14038"/>
                      <a:pt x="2580" y="14175"/>
                    </a:cubicBezTo>
                    <a:lnTo>
                      <a:pt x="2648" y="14381"/>
                    </a:lnTo>
                    <a:cubicBezTo>
                      <a:pt x="2717" y="14586"/>
                      <a:pt x="2762" y="14791"/>
                      <a:pt x="2808" y="14997"/>
                    </a:cubicBezTo>
                    <a:lnTo>
                      <a:pt x="2831" y="15088"/>
                    </a:lnTo>
                    <a:lnTo>
                      <a:pt x="2899" y="15248"/>
                    </a:lnTo>
                    <a:cubicBezTo>
                      <a:pt x="2899" y="15316"/>
                      <a:pt x="2922" y="15362"/>
                      <a:pt x="2922" y="15408"/>
                    </a:cubicBezTo>
                    <a:cubicBezTo>
                      <a:pt x="2945" y="15453"/>
                      <a:pt x="2945" y="15499"/>
                      <a:pt x="2968" y="15545"/>
                    </a:cubicBezTo>
                    <a:cubicBezTo>
                      <a:pt x="3013" y="15750"/>
                      <a:pt x="3082" y="15956"/>
                      <a:pt x="3150" y="16161"/>
                    </a:cubicBezTo>
                    <a:lnTo>
                      <a:pt x="3150" y="16229"/>
                    </a:lnTo>
                    <a:cubicBezTo>
                      <a:pt x="3219" y="16389"/>
                      <a:pt x="3265" y="16549"/>
                      <a:pt x="3310" y="16709"/>
                    </a:cubicBezTo>
                    <a:lnTo>
                      <a:pt x="3333" y="16823"/>
                    </a:lnTo>
                    <a:cubicBezTo>
                      <a:pt x="3333" y="16891"/>
                      <a:pt x="3356" y="16960"/>
                      <a:pt x="3379" y="17006"/>
                    </a:cubicBezTo>
                    <a:lnTo>
                      <a:pt x="3424" y="17142"/>
                    </a:lnTo>
                    <a:cubicBezTo>
                      <a:pt x="3424" y="17211"/>
                      <a:pt x="3447" y="17257"/>
                      <a:pt x="3470" y="17302"/>
                    </a:cubicBezTo>
                    <a:lnTo>
                      <a:pt x="3516" y="17462"/>
                    </a:lnTo>
                    <a:cubicBezTo>
                      <a:pt x="3561" y="17599"/>
                      <a:pt x="3584" y="17736"/>
                      <a:pt x="3630" y="17896"/>
                    </a:cubicBezTo>
                    <a:cubicBezTo>
                      <a:pt x="3653" y="17964"/>
                      <a:pt x="3675" y="18055"/>
                      <a:pt x="3698" y="18147"/>
                    </a:cubicBezTo>
                    <a:cubicBezTo>
                      <a:pt x="3721" y="18261"/>
                      <a:pt x="3744" y="18375"/>
                      <a:pt x="3790" y="18489"/>
                    </a:cubicBezTo>
                    <a:cubicBezTo>
                      <a:pt x="3881" y="18832"/>
                      <a:pt x="3972" y="19220"/>
                      <a:pt x="4041" y="19516"/>
                    </a:cubicBezTo>
                    <a:lnTo>
                      <a:pt x="4086" y="19676"/>
                    </a:lnTo>
                    <a:cubicBezTo>
                      <a:pt x="4155" y="20018"/>
                      <a:pt x="4269" y="20406"/>
                      <a:pt x="4383" y="20840"/>
                    </a:cubicBezTo>
                    <a:cubicBezTo>
                      <a:pt x="4429" y="20954"/>
                      <a:pt x="4474" y="21091"/>
                      <a:pt x="4497" y="21228"/>
                    </a:cubicBezTo>
                    <a:lnTo>
                      <a:pt x="4520" y="21342"/>
                    </a:lnTo>
                    <a:lnTo>
                      <a:pt x="4543" y="21365"/>
                    </a:lnTo>
                    <a:cubicBezTo>
                      <a:pt x="4566" y="21434"/>
                      <a:pt x="4588" y="21525"/>
                      <a:pt x="4588" y="21616"/>
                    </a:cubicBezTo>
                    <a:cubicBezTo>
                      <a:pt x="4611" y="21662"/>
                      <a:pt x="4657" y="21708"/>
                      <a:pt x="4703" y="21753"/>
                    </a:cubicBezTo>
                    <a:cubicBezTo>
                      <a:pt x="4725" y="21799"/>
                      <a:pt x="4748" y="21844"/>
                      <a:pt x="4748" y="21913"/>
                    </a:cubicBezTo>
                    <a:lnTo>
                      <a:pt x="4771" y="21981"/>
                    </a:lnTo>
                    <a:lnTo>
                      <a:pt x="4794" y="22027"/>
                    </a:lnTo>
                    <a:lnTo>
                      <a:pt x="4817" y="22096"/>
                    </a:lnTo>
                    <a:lnTo>
                      <a:pt x="4817" y="22118"/>
                    </a:lnTo>
                    <a:cubicBezTo>
                      <a:pt x="4862" y="22255"/>
                      <a:pt x="4885" y="22392"/>
                      <a:pt x="4931" y="22529"/>
                    </a:cubicBezTo>
                    <a:lnTo>
                      <a:pt x="4931" y="22552"/>
                    </a:lnTo>
                    <a:cubicBezTo>
                      <a:pt x="4931" y="22575"/>
                      <a:pt x="4931" y="22598"/>
                      <a:pt x="4954" y="22621"/>
                    </a:cubicBezTo>
                    <a:lnTo>
                      <a:pt x="4954" y="22689"/>
                    </a:lnTo>
                    <a:cubicBezTo>
                      <a:pt x="4999" y="22849"/>
                      <a:pt x="5022" y="23031"/>
                      <a:pt x="5091" y="23191"/>
                    </a:cubicBezTo>
                    <a:cubicBezTo>
                      <a:pt x="5113" y="23282"/>
                      <a:pt x="5136" y="23374"/>
                      <a:pt x="5159" y="23465"/>
                    </a:cubicBezTo>
                    <a:lnTo>
                      <a:pt x="5205" y="23670"/>
                    </a:lnTo>
                    <a:cubicBezTo>
                      <a:pt x="5296" y="23944"/>
                      <a:pt x="5364" y="24218"/>
                      <a:pt x="5433" y="24492"/>
                    </a:cubicBezTo>
                    <a:lnTo>
                      <a:pt x="5479" y="24720"/>
                    </a:lnTo>
                    <a:cubicBezTo>
                      <a:pt x="5501" y="24789"/>
                      <a:pt x="5524" y="24880"/>
                      <a:pt x="5547" y="24949"/>
                    </a:cubicBezTo>
                    <a:lnTo>
                      <a:pt x="5547" y="24926"/>
                    </a:lnTo>
                    <a:cubicBezTo>
                      <a:pt x="5570" y="25086"/>
                      <a:pt x="5616" y="25245"/>
                      <a:pt x="5684" y="25428"/>
                    </a:cubicBezTo>
                    <a:lnTo>
                      <a:pt x="5684" y="25474"/>
                    </a:lnTo>
                    <a:cubicBezTo>
                      <a:pt x="5730" y="25633"/>
                      <a:pt x="5775" y="25770"/>
                      <a:pt x="5821" y="25930"/>
                    </a:cubicBezTo>
                    <a:lnTo>
                      <a:pt x="5867" y="26021"/>
                    </a:lnTo>
                    <a:cubicBezTo>
                      <a:pt x="5867" y="26067"/>
                      <a:pt x="5889" y="26113"/>
                      <a:pt x="5889" y="26158"/>
                    </a:cubicBezTo>
                    <a:lnTo>
                      <a:pt x="5935" y="26273"/>
                    </a:lnTo>
                    <a:lnTo>
                      <a:pt x="5958" y="26410"/>
                    </a:lnTo>
                    <a:cubicBezTo>
                      <a:pt x="5981" y="26478"/>
                      <a:pt x="6004" y="26569"/>
                      <a:pt x="6026" y="26661"/>
                    </a:cubicBezTo>
                    <a:cubicBezTo>
                      <a:pt x="6049" y="26729"/>
                      <a:pt x="6072" y="26798"/>
                      <a:pt x="6095" y="26889"/>
                    </a:cubicBezTo>
                    <a:lnTo>
                      <a:pt x="6141" y="27071"/>
                    </a:lnTo>
                    <a:lnTo>
                      <a:pt x="6209" y="27277"/>
                    </a:lnTo>
                    <a:lnTo>
                      <a:pt x="6232" y="27323"/>
                    </a:lnTo>
                    <a:cubicBezTo>
                      <a:pt x="6255" y="27437"/>
                      <a:pt x="6277" y="27551"/>
                      <a:pt x="6323" y="27665"/>
                    </a:cubicBezTo>
                    <a:lnTo>
                      <a:pt x="6346" y="27779"/>
                    </a:lnTo>
                    <a:cubicBezTo>
                      <a:pt x="6346" y="27848"/>
                      <a:pt x="6369" y="27939"/>
                      <a:pt x="6392" y="28007"/>
                    </a:cubicBezTo>
                    <a:lnTo>
                      <a:pt x="6414" y="28076"/>
                    </a:lnTo>
                    <a:lnTo>
                      <a:pt x="6414" y="28121"/>
                    </a:lnTo>
                    <a:cubicBezTo>
                      <a:pt x="6414" y="28167"/>
                      <a:pt x="6437" y="28213"/>
                      <a:pt x="6437" y="28236"/>
                    </a:cubicBezTo>
                    <a:cubicBezTo>
                      <a:pt x="6460" y="28304"/>
                      <a:pt x="6460" y="28350"/>
                      <a:pt x="6506" y="28372"/>
                    </a:cubicBezTo>
                    <a:cubicBezTo>
                      <a:pt x="6506" y="28395"/>
                      <a:pt x="6529" y="28418"/>
                      <a:pt x="6551" y="28441"/>
                    </a:cubicBezTo>
                    <a:cubicBezTo>
                      <a:pt x="6574" y="28464"/>
                      <a:pt x="6620" y="28487"/>
                      <a:pt x="6666" y="28487"/>
                    </a:cubicBezTo>
                    <a:lnTo>
                      <a:pt x="6688" y="28487"/>
                    </a:lnTo>
                    <a:cubicBezTo>
                      <a:pt x="6757" y="28487"/>
                      <a:pt x="6825" y="28464"/>
                      <a:pt x="6871" y="28464"/>
                    </a:cubicBezTo>
                    <a:lnTo>
                      <a:pt x="6939" y="28441"/>
                    </a:lnTo>
                    <a:cubicBezTo>
                      <a:pt x="7054" y="28418"/>
                      <a:pt x="7145" y="28395"/>
                      <a:pt x="7259" y="28372"/>
                    </a:cubicBezTo>
                    <a:lnTo>
                      <a:pt x="7327" y="28350"/>
                    </a:lnTo>
                    <a:lnTo>
                      <a:pt x="7350" y="28350"/>
                    </a:lnTo>
                    <a:cubicBezTo>
                      <a:pt x="7419" y="28327"/>
                      <a:pt x="7464" y="28304"/>
                      <a:pt x="7533" y="28304"/>
                    </a:cubicBezTo>
                    <a:cubicBezTo>
                      <a:pt x="7624" y="28258"/>
                      <a:pt x="7715" y="28236"/>
                      <a:pt x="7807" y="28213"/>
                    </a:cubicBezTo>
                    <a:cubicBezTo>
                      <a:pt x="7989" y="28167"/>
                      <a:pt x="8172" y="28121"/>
                      <a:pt x="8355" y="28076"/>
                    </a:cubicBezTo>
                    <a:cubicBezTo>
                      <a:pt x="8469" y="28030"/>
                      <a:pt x="8583" y="28007"/>
                      <a:pt x="8697" y="27962"/>
                    </a:cubicBezTo>
                    <a:lnTo>
                      <a:pt x="8880" y="27916"/>
                    </a:lnTo>
                    <a:lnTo>
                      <a:pt x="9062" y="27848"/>
                    </a:lnTo>
                    <a:cubicBezTo>
                      <a:pt x="9176" y="27825"/>
                      <a:pt x="9313" y="27779"/>
                      <a:pt x="9427" y="27756"/>
                    </a:cubicBezTo>
                    <a:cubicBezTo>
                      <a:pt x="9610" y="27688"/>
                      <a:pt x="9793" y="27642"/>
                      <a:pt x="9975" y="27596"/>
                    </a:cubicBezTo>
                    <a:cubicBezTo>
                      <a:pt x="10272" y="27505"/>
                      <a:pt x="10614" y="27414"/>
                      <a:pt x="11025" y="27323"/>
                    </a:cubicBezTo>
                    <a:cubicBezTo>
                      <a:pt x="11162" y="27300"/>
                      <a:pt x="11299" y="27254"/>
                      <a:pt x="11436" y="27208"/>
                    </a:cubicBezTo>
                    <a:lnTo>
                      <a:pt x="11573" y="27186"/>
                    </a:lnTo>
                    <a:lnTo>
                      <a:pt x="11778" y="27117"/>
                    </a:lnTo>
                    <a:cubicBezTo>
                      <a:pt x="11893" y="27094"/>
                      <a:pt x="11984" y="27071"/>
                      <a:pt x="12098" y="27026"/>
                    </a:cubicBezTo>
                    <a:cubicBezTo>
                      <a:pt x="12258" y="26980"/>
                      <a:pt x="12440" y="26935"/>
                      <a:pt x="12623" y="26889"/>
                    </a:cubicBezTo>
                    <a:cubicBezTo>
                      <a:pt x="12851" y="26843"/>
                      <a:pt x="13034" y="26798"/>
                      <a:pt x="13171" y="26775"/>
                    </a:cubicBezTo>
                    <a:cubicBezTo>
                      <a:pt x="13376" y="26729"/>
                      <a:pt x="13582" y="26683"/>
                      <a:pt x="13764" y="26638"/>
                    </a:cubicBezTo>
                    <a:lnTo>
                      <a:pt x="13901" y="26592"/>
                    </a:lnTo>
                    <a:lnTo>
                      <a:pt x="13970" y="26592"/>
                    </a:lnTo>
                    <a:lnTo>
                      <a:pt x="14289" y="26501"/>
                    </a:lnTo>
                    <a:lnTo>
                      <a:pt x="14472" y="26455"/>
                    </a:lnTo>
                    <a:cubicBezTo>
                      <a:pt x="14586" y="26410"/>
                      <a:pt x="14700" y="26387"/>
                      <a:pt x="14814" y="26364"/>
                    </a:cubicBezTo>
                    <a:lnTo>
                      <a:pt x="14951" y="26318"/>
                    </a:lnTo>
                    <a:cubicBezTo>
                      <a:pt x="15088" y="26273"/>
                      <a:pt x="15225" y="26250"/>
                      <a:pt x="15362" y="26204"/>
                    </a:cubicBezTo>
                    <a:lnTo>
                      <a:pt x="15590" y="26136"/>
                    </a:lnTo>
                    <a:cubicBezTo>
                      <a:pt x="15704" y="26113"/>
                      <a:pt x="15796" y="26090"/>
                      <a:pt x="15910" y="26044"/>
                    </a:cubicBezTo>
                    <a:cubicBezTo>
                      <a:pt x="16047" y="25999"/>
                      <a:pt x="16206" y="25976"/>
                      <a:pt x="16343" y="25930"/>
                    </a:cubicBezTo>
                    <a:lnTo>
                      <a:pt x="16458" y="25885"/>
                    </a:lnTo>
                    <a:lnTo>
                      <a:pt x="16572" y="25862"/>
                    </a:lnTo>
                    <a:cubicBezTo>
                      <a:pt x="16709" y="25816"/>
                      <a:pt x="16846" y="25793"/>
                      <a:pt x="17005" y="25748"/>
                    </a:cubicBezTo>
                    <a:cubicBezTo>
                      <a:pt x="17051" y="25725"/>
                      <a:pt x="17119" y="25725"/>
                      <a:pt x="17188" y="25702"/>
                    </a:cubicBezTo>
                    <a:lnTo>
                      <a:pt x="17279" y="25679"/>
                    </a:lnTo>
                    <a:cubicBezTo>
                      <a:pt x="17348" y="25656"/>
                      <a:pt x="17439" y="25611"/>
                      <a:pt x="17530" y="25588"/>
                    </a:cubicBezTo>
                    <a:cubicBezTo>
                      <a:pt x="17713" y="25542"/>
                      <a:pt x="17896" y="25497"/>
                      <a:pt x="18078" y="25428"/>
                    </a:cubicBezTo>
                    <a:cubicBezTo>
                      <a:pt x="18261" y="25382"/>
                      <a:pt x="18443" y="25337"/>
                      <a:pt x="18626" y="25291"/>
                    </a:cubicBezTo>
                    <a:cubicBezTo>
                      <a:pt x="18672" y="25268"/>
                      <a:pt x="18740" y="25245"/>
                      <a:pt x="18786" y="25245"/>
                    </a:cubicBezTo>
                    <a:lnTo>
                      <a:pt x="18877" y="25223"/>
                    </a:lnTo>
                    <a:cubicBezTo>
                      <a:pt x="18968" y="25200"/>
                      <a:pt x="19060" y="25177"/>
                      <a:pt x="19128" y="25154"/>
                    </a:cubicBezTo>
                    <a:lnTo>
                      <a:pt x="19242" y="25108"/>
                    </a:lnTo>
                    <a:lnTo>
                      <a:pt x="19265" y="25108"/>
                    </a:lnTo>
                    <a:cubicBezTo>
                      <a:pt x="19471" y="25086"/>
                      <a:pt x="19722" y="25063"/>
                      <a:pt x="19950" y="25017"/>
                    </a:cubicBezTo>
                    <a:cubicBezTo>
                      <a:pt x="20064" y="24994"/>
                      <a:pt x="20201" y="24949"/>
                      <a:pt x="20315" y="24926"/>
                    </a:cubicBezTo>
                    <a:lnTo>
                      <a:pt x="20361" y="24903"/>
                    </a:lnTo>
                    <a:lnTo>
                      <a:pt x="20520" y="24857"/>
                    </a:lnTo>
                    <a:cubicBezTo>
                      <a:pt x="20635" y="24835"/>
                      <a:pt x="20726" y="24812"/>
                      <a:pt x="20840" y="24789"/>
                    </a:cubicBezTo>
                    <a:cubicBezTo>
                      <a:pt x="20908" y="24766"/>
                      <a:pt x="21000" y="24743"/>
                      <a:pt x="21068" y="24720"/>
                    </a:cubicBezTo>
                    <a:cubicBezTo>
                      <a:pt x="21182" y="24675"/>
                      <a:pt x="21319" y="24652"/>
                      <a:pt x="21433" y="24606"/>
                    </a:cubicBezTo>
                    <a:lnTo>
                      <a:pt x="21662" y="24561"/>
                    </a:lnTo>
                    <a:lnTo>
                      <a:pt x="21890" y="24492"/>
                    </a:lnTo>
                    <a:lnTo>
                      <a:pt x="22210" y="24401"/>
                    </a:lnTo>
                    <a:cubicBezTo>
                      <a:pt x="22301" y="24378"/>
                      <a:pt x="22392" y="24355"/>
                      <a:pt x="22483" y="24332"/>
                    </a:cubicBezTo>
                    <a:lnTo>
                      <a:pt x="22506" y="24332"/>
                    </a:lnTo>
                    <a:cubicBezTo>
                      <a:pt x="22598" y="24310"/>
                      <a:pt x="22666" y="24287"/>
                      <a:pt x="22757" y="24264"/>
                    </a:cubicBezTo>
                    <a:cubicBezTo>
                      <a:pt x="22826" y="24241"/>
                      <a:pt x="22894" y="24218"/>
                      <a:pt x="22963" y="24195"/>
                    </a:cubicBezTo>
                    <a:lnTo>
                      <a:pt x="23008" y="24173"/>
                    </a:lnTo>
                    <a:lnTo>
                      <a:pt x="23100" y="24150"/>
                    </a:lnTo>
                    <a:cubicBezTo>
                      <a:pt x="23168" y="24127"/>
                      <a:pt x="23260" y="24104"/>
                      <a:pt x="23328" y="24059"/>
                    </a:cubicBezTo>
                    <a:cubicBezTo>
                      <a:pt x="23374" y="24059"/>
                      <a:pt x="23419" y="24036"/>
                      <a:pt x="23419" y="24013"/>
                    </a:cubicBezTo>
                    <a:cubicBezTo>
                      <a:pt x="23465" y="23990"/>
                      <a:pt x="23488" y="23967"/>
                      <a:pt x="23511" y="23967"/>
                    </a:cubicBezTo>
                    <a:cubicBezTo>
                      <a:pt x="23556" y="23922"/>
                      <a:pt x="23602" y="23853"/>
                      <a:pt x="23648" y="23807"/>
                    </a:cubicBezTo>
                    <a:cubicBezTo>
                      <a:pt x="23716" y="23739"/>
                      <a:pt x="23784" y="23648"/>
                      <a:pt x="23830" y="23556"/>
                    </a:cubicBezTo>
                    <a:cubicBezTo>
                      <a:pt x="23967" y="23351"/>
                      <a:pt x="24058" y="23146"/>
                      <a:pt x="24104" y="22917"/>
                    </a:cubicBezTo>
                    <a:cubicBezTo>
                      <a:pt x="24127" y="22849"/>
                      <a:pt x="24150" y="22735"/>
                      <a:pt x="24150" y="22621"/>
                    </a:cubicBezTo>
                    <a:cubicBezTo>
                      <a:pt x="24150" y="22529"/>
                      <a:pt x="24150" y="22438"/>
                      <a:pt x="24150" y="22324"/>
                    </a:cubicBezTo>
                    <a:cubicBezTo>
                      <a:pt x="24127" y="22141"/>
                      <a:pt x="24081" y="21959"/>
                      <a:pt x="24036" y="21822"/>
                    </a:cubicBezTo>
                    <a:lnTo>
                      <a:pt x="23990" y="21708"/>
                    </a:lnTo>
                    <a:cubicBezTo>
                      <a:pt x="23967" y="21571"/>
                      <a:pt x="23921" y="21456"/>
                      <a:pt x="23899" y="21342"/>
                    </a:cubicBezTo>
                    <a:cubicBezTo>
                      <a:pt x="23853" y="21228"/>
                      <a:pt x="23830" y="21137"/>
                      <a:pt x="23784" y="21023"/>
                    </a:cubicBezTo>
                    <a:cubicBezTo>
                      <a:pt x="23762" y="20954"/>
                      <a:pt x="23762" y="20886"/>
                      <a:pt x="23739" y="20817"/>
                    </a:cubicBezTo>
                    <a:cubicBezTo>
                      <a:pt x="23716" y="20749"/>
                      <a:pt x="23693" y="20680"/>
                      <a:pt x="23670" y="20612"/>
                    </a:cubicBezTo>
                    <a:lnTo>
                      <a:pt x="23648" y="20566"/>
                    </a:lnTo>
                    <a:cubicBezTo>
                      <a:pt x="23625" y="20475"/>
                      <a:pt x="23602" y="20406"/>
                      <a:pt x="23579" y="20315"/>
                    </a:cubicBezTo>
                    <a:lnTo>
                      <a:pt x="23533" y="20178"/>
                    </a:lnTo>
                    <a:cubicBezTo>
                      <a:pt x="23511" y="20064"/>
                      <a:pt x="23465" y="19950"/>
                      <a:pt x="23442" y="19836"/>
                    </a:cubicBezTo>
                    <a:lnTo>
                      <a:pt x="23374" y="19562"/>
                    </a:lnTo>
                    <a:lnTo>
                      <a:pt x="23328" y="19448"/>
                    </a:lnTo>
                    <a:lnTo>
                      <a:pt x="23305" y="19357"/>
                    </a:lnTo>
                    <a:cubicBezTo>
                      <a:pt x="23305" y="19288"/>
                      <a:pt x="23282" y="19197"/>
                      <a:pt x="23260" y="19128"/>
                    </a:cubicBezTo>
                    <a:cubicBezTo>
                      <a:pt x="23237" y="19037"/>
                      <a:pt x="23214" y="18968"/>
                      <a:pt x="23191" y="18877"/>
                    </a:cubicBezTo>
                    <a:cubicBezTo>
                      <a:pt x="23168" y="18809"/>
                      <a:pt x="23145" y="18763"/>
                      <a:pt x="23123" y="18695"/>
                    </a:cubicBezTo>
                    <a:cubicBezTo>
                      <a:pt x="23100" y="18580"/>
                      <a:pt x="23054" y="18444"/>
                      <a:pt x="23031" y="18307"/>
                    </a:cubicBezTo>
                    <a:lnTo>
                      <a:pt x="22986" y="18147"/>
                    </a:lnTo>
                    <a:lnTo>
                      <a:pt x="22940" y="17987"/>
                    </a:lnTo>
                    <a:cubicBezTo>
                      <a:pt x="22917" y="17919"/>
                      <a:pt x="22894" y="17850"/>
                      <a:pt x="22894" y="17782"/>
                    </a:cubicBezTo>
                    <a:lnTo>
                      <a:pt x="22871" y="17736"/>
                    </a:lnTo>
                    <a:cubicBezTo>
                      <a:pt x="22849" y="17645"/>
                      <a:pt x="22826" y="17553"/>
                      <a:pt x="22803" y="17485"/>
                    </a:cubicBezTo>
                    <a:lnTo>
                      <a:pt x="22803" y="17508"/>
                    </a:lnTo>
                    <a:cubicBezTo>
                      <a:pt x="22780" y="17325"/>
                      <a:pt x="22712" y="17165"/>
                      <a:pt x="22666" y="17006"/>
                    </a:cubicBezTo>
                    <a:cubicBezTo>
                      <a:pt x="22643" y="16869"/>
                      <a:pt x="22598" y="16754"/>
                      <a:pt x="22552" y="16617"/>
                    </a:cubicBezTo>
                    <a:cubicBezTo>
                      <a:pt x="22552" y="16595"/>
                      <a:pt x="22552" y="16572"/>
                      <a:pt x="22529" y="16549"/>
                    </a:cubicBezTo>
                    <a:cubicBezTo>
                      <a:pt x="22529" y="16526"/>
                      <a:pt x="22529" y="16526"/>
                      <a:pt x="22529" y="16503"/>
                    </a:cubicBezTo>
                    <a:cubicBezTo>
                      <a:pt x="22506" y="16435"/>
                      <a:pt x="22483" y="16344"/>
                      <a:pt x="22461" y="16275"/>
                    </a:cubicBezTo>
                    <a:lnTo>
                      <a:pt x="22438" y="16161"/>
                    </a:lnTo>
                    <a:cubicBezTo>
                      <a:pt x="22415" y="16001"/>
                      <a:pt x="22369" y="15819"/>
                      <a:pt x="22324" y="15636"/>
                    </a:cubicBezTo>
                    <a:cubicBezTo>
                      <a:pt x="22278" y="15522"/>
                      <a:pt x="22232" y="15385"/>
                      <a:pt x="22210" y="15271"/>
                    </a:cubicBezTo>
                    <a:lnTo>
                      <a:pt x="22187" y="15202"/>
                    </a:lnTo>
                    <a:cubicBezTo>
                      <a:pt x="22141" y="15088"/>
                      <a:pt x="22118" y="14951"/>
                      <a:pt x="22073" y="14837"/>
                    </a:cubicBezTo>
                    <a:lnTo>
                      <a:pt x="22073" y="14791"/>
                    </a:lnTo>
                    <a:lnTo>
                      <a:pt x="22050" y="14769"/>
                    </a:lnTo>
                    <a:lnTo>
                      <a:pt x="22027" y="14677"/>
                    </a:lnTo>
                    <a:lnTo>
                      <a:pt x="22027" y="14632"/>
                    </a:lnTo>
                    <a:cubicBezTo>
                      <a:pt x="22004" y="14563"/>
                      <a:pt x="21981" y="14518"/>
                      <a:pt x="21981" y="14449"/>
                    </a:cubicBezTo>
                    <a:cubicBezTo>
                      <a:pt x="21958" y="14381"/>
                      <a:pt x="21936" y="14289"/>
                      <a:pt x="21913" y="14221"/>
                    </a:cubicBezTo>
                    <a:cubicBezTo>
                      <a:pt x="21890" y="14084"/>
                      <a:pt x="21844" y="13947"/>
                      <a:pt x="21799" y="13810"/>
                    </a:cubicBezTo>
                    <a:lnTo>
                      <a:pt x="21753" y="13605"/>
                    </a:lnTo>
                    <a:lnTo>
                      <a:pt x="21707" y="13468"/>
                    </a:lnTo>
                    <a:cubicBezTo>
                      <a:pt x="21662" y="13331"/>
                      <a:pt x="21639" y="13217"/>
                      <a:pt x="21593" y="13080"/>
                    </a:cubicBezTo>
                    <a:lnTo>
                      <a:pt x="21593" y="13057"/>
                    </a:lnTo>
                    <a:lnTo>
                      <a:pt x="21593" y="13034"/>
                    </a:lnTo>
                    <a:cubicBezTo>
                      <a:pt x="21548" y="12874"/>
                      <a:pt x="21502" y="12692"/>
                      <a:pt x="21456" y="12532"/>
                    </a:cubicBezTo>
                    <a:cubicBezTo>
                      <a:pt x="21433" y="12440"/>
                      <a:pt x="21411" y="12349"/>
                      <a:pt x="21365" y="12258"/>
                    </a:cubicBezTo>
                    <a:cubicBezTo>
                      <a:pt x="21342" y="12167"/>
                      <a:pt x="21319" y="12075"/>
                      <a:pt x="21297" y="11984"/>
                    </a:cubicBezTo>
                    <a:lnTo>
                      <a:pt x="21274" y="11938"/>
                    </a:lnTo>
                    <a:lnTo>
                      <a:pt x="21274" y="11915"/>
                    </a:lnTo>
                    <a:cubicBezTo>
                      <a:pt x="21228" y="11779"/>
                      <a:pt x="21205" y="11642"/>
                      <a:pt x="21182" y="11527"/>
                    </a:cubicBezTo>
                    <a:lnTo>
                      <a:pt x="21160" y="11482"/>
                    </a:lnTo>
                    <a:lnTo>
                      <a:pt x="21160" y="11459"/>
                    </a:lnTo>
                    <a:lnTo>
                      <a:pt x="21114" y="11276"/>
                    </a:lnTo>
                    <a:cubicBezTo>
                      <a:pt x="21091" y="11185"/>
                      <a:pt x="21068" y="11071"/>
                      <a:pt x="21045" y="10980"/>
                    </a:cubicBezTo>
                    <a:lnTo>
                      <a:pt x="21045" y="10911"/>
                    </a:lnTo>
                    <a:cubicBezTo>
                      <a:pt x="21023" y="10843"/>
                      <a:pt x="21000" y="10774"/>
                      <a:pt x="20977" y="10706"/>
                    </a:cubicBezTo>
                    <a:lnTo>
                      <a:pt x="20931" y="10546"/>
                    </a:lnTo>
                    <a:lnTo>
                      <a:pt x="20908" y="10455"/>
                    </a:lnTo>
                    <a:cubicBezTo>
                      <a:pt x="20863" y="10318"/>
                      <a:pt x="20840" y="10158"/>
                      <a:pt x="20794" y="9998"/>
                    </a:cubicBezTo>
                    <a:lnTo>
                      <a:pt x="20749" y="9861"/>
                    </a:lnTo>
                    <a:lnTo>
                      <a:pt x="20726" y="9770"/>
                    </a:lnTo>
                    <a:lnTo>
                      <a:pt x="20726" y="9747"/>
                    </a:lnTo>
                    <a:lnTo>
                      <a:pt x="20703" y="9633"/>
                    </a:lnTo>
                    <a:lnTo>
                      <a:pt x="20680" y="9587"/>
                    </a:lnTo>
                    <a:cubicBezTo>
                      <a:pt x="20657" y="9450"/>
                      <a:pt x="20612" y="9336"/>
                      <a:pt x="20589" y="9199"/>
                    </a:cubicBezTo>
                    <a:cubicBezTo>
                      <a:pt x="20520" y="9017"/>
                      <a:pt x="20475" y="8811"/>
                      <a:pt x="20429" y="8629"/>
                    </a:cubicBezTo>
                    <a:cubicBezTo>
                      <a:pt x="20384" y="8469"/>
                      <a:pt x="20361" y="8332"/>
                      <a:pt x="20315" y="8172"/>
                    </a:cubicBezTo>
                    <a:lnTo>
                      <a:pt x="20315" y="8149"/>
                    </a:lnTo>
                    <a:lnTo>
                      <a:pt x="20292" y="8081"/>
                    </a:lnTo>
                    <a:lnTo>
                      <a:pt x="20269" y="8035"/>
                    </a:lnTo>
                    <a:lnTo>
                      <a:pt x="20269" y="8012"/>
                    </a:lnTo>
                    <a:cubicBezTo>
                      <a:pt x="20247" y="7898"/>
                      <a:pt x="20224" y="7784"/>
                      <a:pt x="20178" y="7693"/>
                    </a:cubicBezTo>
                    <a:cubicBezTo>
                      <a:pt x="20155" y="7602"/>
                      <a:pt x="20132" y="7510"/>
                      <a:pt x="20087" y="7419"/>
                    </a:cubicBezTo>
                    <a:lnTo>
                      <a:pt x="20087" y="7373"/>
                    </a:lnTo>
                    <a:lnTo>
                      <a:pt x="20064" y="7282"/>
                    </a:lnTo>
                    <a:cubicBezTo>
                      <a:pt x="20018" y="7213"/>
                      <a:pt x="19995" y="7122"/>
                      <a:pt x="19973" y="7031"/>
                    </a:cubicBezTo>
                    <a:lnTo>
                      <a:pt x="19904" y="6825"/>
                    </a:lnTo>
                    <a:lnTo>
                      <a:pt x="19904" y="6757"/>
                    </a:lnTo>
                    <a:lnTo>
                      <a:pt x="19881" y="6688"/>
                    </a:lnTo>
                    <a:cubicBezTo>
                      <a:pt x="19813" y="6437"/>
                      <a:pt x="19744" y="6209"/>
                      <a:pt x="19676" y="5981"/>
                    </a:cubicBezTo>
                    <a:cubicBezTo>
                      <a:pt x="19653" y="5867"/>
                      <a:pt x="19607" y="5775"/>
                      <a:pt x="19585" y="5661"/>
                    </a:cubicBezTo>
                    <a:cubicBezTo>
                      <a:pt x="19539" y="5547"/>
                      <a:pt x="19516" y="5433"/>
                      <a:pt x="19471" y="5319"/>
                    </a:cubicBezTo>
                    <a:lnTo>
                      <a:pt x="19448" y="5182"/>
                    </a:lnTo>
                    <a:lnTo>
                      <a:pt x="19379" y="4999"/>
                    </a:lnTo>
                    <a:lnTo>
                      <a:pt x="19379" y="4931"/>
                    </a:lnTo>
                    <a:lnTo>
                      <a:pt x="19334" y="4840"/>
                    </a:lnTo>
                    <a:lnTo>
                      <a:pt x="19334" y="4862"/>
                    </a:lnTo>
                    <a:cubicBezTo>
                      <a:pt x="19334" y="4748"/>
                      <a:pt x="19288" y="4657"/>
                      <a:pt x="19265" y="4543"/>
                    </a:cubicBezTo>
                    <a:lnTo>
                      <a:pt x="19242" y="4474"/>
                    </a:lnTo>
                    <a:cubicBezTo>
                      <a:pt x="19219" y="4383"/>
                      <a:pt x="19197" y="4315"/>
                      <a:pt x="19174" y="4246"/>
                    </a:cubicBezTo>
                    <a:cubicBezTo>
                      <a:pt x="19151" y="4201"/>
                      <a:pt x="19151" y="4155"/>
                      <a:pt x="19128" y="4109"/>
                    </a:cubicBezTo>
                    <a:lnTo>
                      <a:pt x="19128" y="4086"/>
                    </a:lnTo>
                    <a:cubicBezTo>
                      <a:pt x="19105" y="4041"/>
                      <a:pt x="19105" y="3995"/>
                      <a:pt x="19082" y="3927"/>
                    </a:cubicBezTo>
                    <a:cubicBezTo>
                      <a:pt x="19060" y="3835"/>
                      <a:pt x="19014" y="3744"/>
                      <a:pt x="18991" y="3653"/>
                    </a:cubicBezTo>
                    <a:cubicBezTo>
                      <a:pt x="18968" y="3561"/>
                      <a:pt x="18946" y="3470"/>
                      <a:pt x="18923" y="3402"/>
                    </a:cubicBezTo>
                    <a:cubicBezTo>
                      <a:pt x="18900" y="3288"/>
                      <a:pt x="18854" y="3151"/>
                      <a:pt x="18831" y="3036"/>
                    </a:cubicBezTo>
                    <a:cubicBezTo>
                      <a:pt x="18809" y="2991"/>
                      <a:pt x="18786" y="2922"/>
                      <a:pt x="18763" y="2854"/>
                    </a:cubicBezTo>
                    <a:lnTo>
                      <a:pt x="18763" y="2831"/>
                    </a:lnTo>
                    <a:cubicBezTo>
                      <a:pt x="18740" y="2717"/>
                      <a:pt x="18694" y="2626"/>
                      <a:pt x="18672" y="2511"/>
                    </a:cubicBezTo>
                    <a:lnTo>
                      <a:pt x="18626" y="2375"/>
                    </a:lnTo>
                    <a:lnTo>
                      <a:pt x="18626" y="2352"/>
                    </a:lnTo>
                    <a:cubicBezTo>
                      <a:pt x="18603" y="2215"/>
                      <a:pt x="18557" y="2078"/>
                      <a:pt x="18512" y="1941"/>
                    </a:cubicBezTo>
                    <a:lnTo>
                      <a:pt x="18512" y="1918"/>
                    </a:lnTo>
                    <a:lnTo>
                      <a:pt x="18512" y="1895"/>
                    </a:lnTo>
                    <a:cubicBezTo>
                      <a:pt x="18489" y="1804"/>
                      <a:pt x="18466" y="1735"/>
                      <a:pt x="18443" y="1644"/>
                    </a:cubicBezTo>
                    <a:lnTo>
                      <a:pt x="18443" y="1576"/>
                    </a:lnTo>
                    <a:cubicBezTo>
                      <a:pt x="18421" y="1484"/>
                      <a:pt x="18398" y="1393"/>
                      <a:pt x="18375" y="1302"/>
                    </a:cubicBezTo>
                    <a:lnTo>
                      <a:pt x="18352" y="1210"/>
                    </a:lnTo>
                    <a:lnTo>
                      <a:pt x="18329" y="1188"/>
                    </a:lnTo>
                    <a:cubicBezTo>
                      <a:pt x="18284" y="1028"/>
                      <a:pt x="18238" y="845"/>
                      <a:pt x="18192" y="685"/>
                    </a:cubicBezTo>
                    <a:lnTo>
                      <a:pt x="18169" y="594"/>
                    </a:lnTo>
                    <a:cubicBezTo>
                      <a:pt x="18169" y="571"/>
                      <a:pt x="18147" y="526"/>
                      <a:pt x="18147" y="503"/>
                    </a:cubicBezTo>
                    <a:cubicBezTo>
                      <a:pt x="18169" y="434"/>
                      <a:pt x="18192" y="366"/>
                      <a:pt x="18147" y="320"/>
                    </a:cubicBezTo>
                    <a:lnTo>
                      <a:pt x="18124" y="297"/>
                    </a:lnTo>
                    <a:cubicBezTo>
                      <a:pt x="18078" y="275"/>
                      <a:pt x="18055" y="229"/>
                      <a:pt x="18033" y="206"/>
                    </a:cubicBezTo>
                    <a:cubicBezTo>
                      <a:pt x="17987" y="183"/>
                      <a:pt x="17941" y="160"/>
                      <a:pt x="17873" y="138"/>
                    </a:cubicBezTo>
                    <a:cubicBezTo>
                      <a:pt x="17804" y="92"/>
                      <a:pt x="17713" y="69"/>
                      <a:pt x="17576" y="46"/>
                    </a:cubicBezTo>
                    <a:cubicBezTo>
                      <a:pt x="17508" y="24"/>
                      <a:pt x="17416" y="24"/>
                      <a:pt x="173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34"/>
              <p:cNvSpPr/>
              <p:nvPr/>
            </p:nvSpPr>
            <p:spPr>
              <a:xfrm>
                <a:off x="5955850" y="3356500"/>
                <a:ext cx="45100" cy="105750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4230" extrusionOk="0">
                    <a:moveTo>
                      <a:pt x="434" y="1"/>
                    </a:moveTo>
                    <a:cubicBezTo>
                      <a:pt x="411" y="1"/>
                      <a:pt x="389" y="24"/>
                      <a:pt x="389" y="24"/>
                    </a:cubicBezTo>
                    <a:lnTo>
                      <a:pt x="366" y="24"/>
                    </a:lnTo>
                    <a:cubicBezTo>
                      <a:pt x="297" y="24"/>
                      <a:pt x="229" y="46"/>
                      <a:pt x="183" y="92"/>
                    </a:cubicBezTo>
                    <a:cubicBezTo>
                      <a:pt x="160" y="92"/>
                      <a:pt x="138" y="115"/>
                      <a:pt x="115" y="115"/>
                    </a:cubicBezTo>
                    <a:cubicBezTo>
                      <a:pt x="92" y="138"/>
                      <a:pt x="69" y="160"/>
                      <a:pt x="46" y="183"/>
                    </a:cubicBezTo>
                    <a:cubicBezTo>
                      <a:pt x="23" y="229"/>
                      <a:pt x="1" y="275"/>
                      <a:pt x="23" y="343"/>
                    </a:cubicBezTo>
                    <a:cubicBezTo>
                      <a:pt x="23" y="366"/>
                      <a:pt x="46" y="412"/>
                      <a:pt x="46" y="434"/>
                    </a:cubicBezTo>
                    <a:cubicBezTo>
                      <a:pt x="69" y="457"/>
                      <a:pt x="69" y="457"/>
                      <a:pt x="92" y="457"/>
                    </a:cubicBezTo>
                    <a:cubicBezTo>
                      <a:pt x="92" y="480"/>
                      <a:pt x="92" y="503"/>
                      <a:pt x="92" y="526"/>
                    </a:cubicBezTo>
                    <a:cubicBezTo>
                      <a:pt x="115" y="549"/>
                      <a:pt x="115" y="571"/>
                      <a:pt x="115" y="571"/>
                    </a:cubicBezTo>
                    <a:cubicBezTo>
                      <a:pt x="115" y="594"/>
                      <a:pt x="115" y="594"/>
                      <a:pt x="115" y="594"/>
                    </a:cubicBezTo>
                    <a:cubicBezTo>
                      <a:pt x="138" y="685"/>
                      <a:pt x="160" y="754"/>
                      <a:pt x="183" y="845"/>
                    </a:cubicBezTo>
                    <a:cubicBezTo>
                      <a:pt x="206" y="891"/>
                      <a:pt x="229" y="959"/>
                      <a:pt x="252" y="1028"/>
                    </a:cubicBezTo>
                    <a:cubicBezTo>
                      <a:pt x="229" y="1051"/>
                      <a:pt x="206" y="1096"/>
                      <a:pt x="229" y="1119"/>
                    </a:cubicBezTo>
                    <a:cubicBezTo>
                      <a:pt x="229" y="1142"/>
                      <a:pt x="229" y="1142"/>
                      <a:pt x="229" y="1142"/>
                    </a:cubicBezTo>
                    <a:cubicBezTo>
                      <a:pt x="229" y="1142"/>
                      <a:pt x="229" y="1165"/>
                      <a:pt x="229" y="1165"/>
                    </a:cubicBezTo>
                    <a:cubicBezTo>
                      <a:pt x="229" y="1165"/>
                      <a:pt x="229" y="1188"/>
                      <a:pt x="229" y="1188"/>
                    </a:cubicBezTo>
                    <a:cubicBezTo>
                      <a:pt x="320" y="1507"/>
                      <a:pt x="411" y="1804"/>
                      <a:pt x="503" y="2123"/>
                    </a:cubicBezTo>
                    <a:cubicBezTo>
                      <a:pt x="548" y="2329"/>
                      <a:pt x="617" y="2534"/>
                      <a:pt x="663" y="2717"/>
                    </a:cubicBezTo>
                    <a:cubicBezTo>
                      <a:pt x="731" y="2922"/>
                      <a:pt x="799" y="3128"/>
                      <a:pt x="868" y="3310"/>
                    </a:cubicBezTo>
                    <a:cubicBezTo>
                      <a:pt x="936" y="3516"/>
                      <a:pt x="1005" y="3721"/>
                      <a:pt x="1073" y="3927"/>
                    </a:cubicBezTo>
                    <a:cubicBezTo>
                      <a:pt x="1119" y="3995"/>
                      <a:pt x="1142" y="4064"/>
                      <a:pt x="1165" y="4132"/>
                    </a:cubicBezTo>
                    <a:cubicBezTo>
                      <a:pt x="1187" y="4155"/>
                      <a:pt x="1187" y="4178"/>
                      <a:pt x="1233" y="4201"/>
                    </a:cubicBezTo>
                    <a:cubicBezTo>
                      <a:pt x="1256" y="4223"/>
                      <a:pt x="1279" y="4223"/>
                      <a:pt x="1302" y="4223"/>
                    </a:cubicBezTo>
                    <a:cubicBezTo>
                      <a:pt x="1314" y="4227"/>
                      <a:pt x="1327" y="4229"/>
                      <a:pt x="1340" y="4229"/>
                    </a:cubicBezTo>
                    <a:cubicBezTo>
                      <a:pt x="1400" y="4229"/>
                      <a:pt x="1465" y="4188"/>
                      <a:pt x="1484" y="4132"/>
                    </a:cubicBezTo>
                    <a:cubicBezTo>
                      <a:pt x="1484" y="4109"/>
                      <a:pt x="1484" y="4109"/>
                      <a:pt x="1484" y="4109"/>
                    </a:cubicBezTo>
                    <a:cubicBezTo>
                      <a:pt x="1507" y="4086"/>
                      <a:pt x="1507" y="4064"/>
                      <a:pt x="1507" y="4041"/>
                    </a:cubicBezTo>
                    <a:cubicBezTo>
                      <a:pt x="1507" y="3995"/>
                      <a:pt x="1507" y="3972"/>
                      <a:pt x="1507" y="3949"/>
                    </a:cubicBezTo>
                    <a:cubicBezTo>
                      <a:pt x="1534" y="3976"/>
                      <a:pt x="1568" y="3987"/>
                      <a:pt x="1606" y="3987"/>
                    </a:cubicBezTo>
                    <a:cubicBezTo>
                      <a:pt x="1633" y="3987"/>
                      <a:pt x="1661" y="3982"/>
                      <a:pt x="1690" y="3972"/>
                    </a:cubicBezTo>
                    <a:cubicBezTo>
                      <a:pt x="1712" y="3972"/>
                      <a:pt x="1735" y="3949"/>
                      <a:pt x="1758" y="3927"/>
                    </a:cubicBezTo>
                    <a:cubicBezTo>
                      <a:pt x="1804" y="3881"/>
                      <a:pt x="1804" y="3835"/>
                      <a:pt x="1804" y="3790"/>
                    </a:cubicBezTo>
                    <a:cubicBezTo>
                      <a:pt x="1804" y="3698"/>
                      <a:pt x="1758" y="3630"/>
                      <a:pt x="1758" y="3561"/>
                    </a:cubicBezTo>
                    <a:cubicBezTo>
                      <a:pt x="1735" y="3516"/>
                      <a:pt x="1712" y="3447"/>
                      <a:pt x="1690" y="3379"/>
                    </a:cubicBezTo>
                    <a:cubicBezTo>
                      <a:pt x="1667" y="3265"/>
                      <a:pt x="1644" y="3151"/>
                      <a:pt x="1598" y="3036"/>
                    </a:cubicBezTo>
                    <a:cubicBezTo>
                      <a:pt x="1576" y="2945"/>
                      <a:pt x="1530" y="2831"/>
                      <a:pt x="1507" y="2740"/>
                    </a:cubicBezTo>
                    <a:cubicBezTo>
                      <a:pt x="1461" y="2626"/>
                      <a:pt x="1439" y="2534"/>
                      <a:pt x="1393" y="2420"/>
                    </a:cubicBezTo>
                    <a:cubicBezTo>
                      <a:pt x="1347" y="2238"/>
                      <a:pt x="1302" y="2055"/>
                      <a:pt x="1233" y="1850"/>
                    </a:cubicBezTo>
                    <a:cubicBezTo>
                      <a:pt x="1187" y="1667"/>
                      <a:pt x="1119" y="1462"/>
                      <a:pt x="1073" y="1279"/>
                    </a:cubicBezTo>
                    <a:cubicBezTo>
                      <a:pt x="1073" y="1256"/>
                      <a:pt x="1051" y="1233"/>
                      <a:pt x="1051" y="1210"/>
                    </a:cubicBezTo>
                    <a:cubicBezTo>
                      <a:pt x="1028" y="1165"/>
                      <a:pt x="1028" y="1165"/>
                      <a:pt x="1005" y="1142"/>
                    </a:cubicBezTo>
                    <a:cubicBezTo>
                      <a:pt x="1005" y="1119"/>
                      <a:pt x="982" y="1096"/>
                      <a:pt x="982" y="1096"/>
                    </a:cubicBezTo>
                    <a:cubicBezTo>
                      <a:pt x="982" y="1051"/>
                      <a:pt x="959" y="1005"/>
                      <a:pt x="959" y="982"/>
                    </a:cubicBezTo>
                    <a:cubicBezTo>
                      <a:pt x="959" y="959"/>
                      <a:pt x="936" y="937"/>
                      <a:pt x="936" y="914"/>
                    </a:cubicBezTo>
                    <a:cubicBezTo>
                      <a:pt x="936" y="868"/>
                      <a:pt x="914" y="845"/>
                      <a:pt x="914" y="800"/>
                    </a:cubicBezTo>
                    <a:cubicBezTo>
                      <a:pt x="891" y="777"/>
                      <a:pt x="868" y="731"/>
                      <a:pt x="822" y="708"/>
                    </a:cubicBezTo>
                    <a:cubicBezTo>
                      <a:pt x="822" y="685"/>
                      <a:pt x="799" y="640"/>
                      <a:pt x="799" y="594"/>
                    </a:cubicBezTo>
                    <a:cubicBezTo>
                      <a:pt x="777" y="526"/>
                      <a:pt x="777" y="457"/>
                      <a:pt x="754" y="412"/>
                    </a:cubicBezTo>
                    <a:cubicBezTo>
                      <a:pt x="754" y="343"/>
                      <a:pt x="731" y="275"/>
                      <a:pt x="731" y="229"/>
                    </a:cubicBezTo>
                    <a:cubicBezTo>
                      <a:pt x="708" y="160"/>
                      <a:pt x="685" y="92"/>
                      <a:pt x="640" y="69"/>
                    </a:cubicBezTo>
                    <a:cubicBezTo>
                      <a:pt x="594" y="46"/>
                      <a:pt x="571" y="24"/>
                      <a:pt x="526" y="24"/>
                    </a:cubicBezTo>
                    <a:cubicBezTo>
                      <a:pt x="503" y="1"/>
                      <a:pt x="480" y="1"/>
                      <a:pt x="457" y="1"/>
                    </a:cubicBezTo>
                    <a:close/>
                  </a:path>
                </a:pathLst>
              </a:custGeom>
              <a:solidFill>
                <a:srgbClr val="DEB3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34"/>
              <p:cNvSpPr/>
              <p:nvPr/>
            </p:nvSpPr>
            <p:spPr>
              <a:xfrm>
                <a:off x="5979250" y="3443800"/>
                <a:ext cx="83325" cy="261200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10448" extrusionOk="0">
                    <a:moveTo>
                      <a:pt x="69" y="1"/>
                    </a:moveTo>
                    <a:cubicBezTo>
                      <a:pt x="23" y="1"/>
                      <a:pt x="0" y="47"/>
                      <a:pt x="0" y="115"/>
                    </a:cubicBezTo>
                    <a:cubicBezTo>
                      <a:pt x="46" y="298"/>
                      <a:pt x="115" y="480"/>
                      <a:pt x="160" y="663"/>
                    </a:cubicBezTo>
                    <a:cubicBezTo>
                      <a:pt x="160" y="663"/>
                      <a:pt x="160" y="686"/>
                      <a:pt x="160" y="709"/>
                    </a:cubicBezTo>
                    <a:cubicBezTo>
                      <a:pt x="183" y="777"/>
                      <a:pt x="206" y="823"/>
                      <a:pt x="206" y="891"/>
                    </a:cubicBezTo>
                    <a:cubicBezTo>
                      <a:pt x="229" y="960"/>
                      <a:pt x="251" y="1028"/>
                      <a:pt x="274" y="1097"/>
                    </a:cubicBezTo>
                    <a:cubicBezTo>
                      <a:pt x="297" y="1188"/>
                      <a:pt x="320" y="1256"/>
                      <a:pt x="343" y="1348"/>
                    </a:cubicBezTo>
                    <a:cubicBezTo>
                      <a:pt x="343" y="1348"/>
                      <a:pt x="343" y="1370"/>
                      <a:pt x="343" y="1393"/>
                    </a:cubicBezTo>
                    <a:cubicBezTo>
                      <a:pt x="320" y="1416"/>
                      <a:pt x="343" y="1439"/>
                      <a:pt x="343" y="1485"/>
                    </a:cubicBezTo>
                    <a:cubicBezTo>
                      <a:pt x="343" y="1507"/>
                      <a:pt x="366" y="1530"/>
                      <a:pt x="366" y="1576"/>
                    </a:cubicBezTo>
                    <a:cubicBezTo>
                      <a:pt x="366" y="1644"/>
                      <a:pt x="388" y="1736"/>
                      <a:pt x="411" y="1804"/>
                    </a:cubicBezTo>
                    <a:cubicBezTo>
                      <a:pt x="434" y="1895"/>
                      <a:pt x="457" y="1987"/>
                      <a:pt x="503" y="2078"/>
                    </a:cubicBezTo>
                    <a:cubicBezTo>
                      <a:pt x="548" y="2261"/>
                      <a:pt x="594" y="2420"/>
                      <a:pt x="640" y="2580"/>
                    </a:cubicBezTo>
                    <a:cubicBezTo>
                      <a:pt x="640" y="2603"/>
                      <a:pt x="640" y="2626"/>
                      <a:pt x="640" y="2649"/>
                    </a:cubicBezTo>
                    <a:cubicBezTo>
                      <a:pt x="685" y="2854"/>
                      <a:pt x="731" y="3037"/>
                      <a:pt x="776" y="3242"/>
                    </a:cubicBezTo>
                    <a:cubicBezTo>
                      <a:pt x="845" y="3448"/>
                      <a:pt x="891" y="3653"/>
                      <a:pt x="959" y="3881"/>
                    </a:cubicBezTo>
                    <a:cubicBezTo>
                      <a:pt x="982" y="3973"/>
                      <a:pt x="1005" y="4064"/>
                      <a:pt x="1028" y="4155"/>
                    </a:cubicBezTo>
                    <a:cubicBezTo>
                      <a:pt x="1073" y="4269"/>
                      <a:pt x="1096" y="4361"/>
                      <a:pt x="1142" y="4475"/>
                    </a:cubicBezTo>
                    <a:cubicBezTo>
                      <a:pt x="1142" y="4520"/>
                      <a:pt x="1164" y="4566"/>
                      <a:pt x="1187" y="4589"/>
                    </a:cubicBezTo>
                    <a:cubicBezTo>
                      <a:pt x="1210" y="4657"/>
                      <a:pt x="1233" y="4703"/>
                      <a:pt x="1256" y="4771"/>
                    </a:cubicBezTo>
                    <a:cubicBezTo>
                      <a:pt x="1256" y="4794"/>
                      <a:pt x="1256" y="4840"/>
                      <a:pt x="1279" y="4863"/>
                    </a:cubicBezTo>
                    <a:cubicBezTo>
                      <a:pt x="1279" y="4977"/>
                      <a:pt x="1301" y="5068"/>
                      <a:pt x="1324" y="5159"/>
                    </a:cubicBezTo>
                    <a:cubicBezTo>
                      <a:pt x="1347" y="5319"/>
                      <a:pt x="1370" y="5479"/>
                      <a:pt x="1416" y="5639"/>
                    </a:cubicBezTo>
                    <a:cubicBezTo>
                      <a:pt x="1438" y="5776"/>
                      <a:pt x="1461" y="5913"/>
                      <a:pt x="1507" y="6050"/>
                    </a:cubicBezTo>
                    <a:cubicBezTo>
                      <a:pt x="1530" y="6118"/>
                      <a:pt x="1553" y="6209"/>
                      <a:pt x="1575" y="6278"/>
                    </a:cubicBezTo>
                    <a:cubicBezTo>
                      <a:pt x="1598" y="6346"/>
                      <a:pt x="1644" y="6438"/>
                      <a:pt x="1667" y="6529"/>
                    </a:cubicBezTo>
                    <a:cubicBezTo>
                      <a:pt x="1667" y="6552"/>
                      <a:pt x="1667" y="6597"/>
                      <a:pt x="1689" y="6620"/>
                    </a:cubicBezTo>
                    <a:cubicBezTo>
                      <a:pt x="1689" y="6643"/>
                      <a:pt x="1712" y="6666"/>
                      <a:pt x="1735" y="6689"/>
                    </a:cubicBezTo>
                    <a:cubicBezTo>
                      <a:pt x="1781" y="6871"/>
                      <a:pt x="1804" y="7031"/>
                      <a:pt x="1872" y="7214"/>
                    </a:cubicBezTo>
                    <a:cubicBezTo>
                      <a:pt x="1895" y="7282"/>
                      <a:pt x="1895" y="7351"/>
                      <a:pt x="1918" y="7419"/>
                    </a:cubicBezTo>
                    <a:cubicBezTo>
                      <a:pt x="1941" y="7442"/>
                      <a:pt x="1941" y="7465"/>
                      <a:pt x="1941" y="7488"/>
                    </a:cubicBezTo>
                    <a:cubicBezTo>
                      <a:pt x="1963" y="7533"/>
                      <a:pt x="1963" y="7579"/>
                      <a:pt x="1986" y="7602"/>
                    </a:cubicBezTo>
                    <a:cubicBezTo>
                      <a:pt x="1986" y="7625"/>
                      <a:pt x="1986" y="7625"/>
                      <a:pt x="1986" y="7647"/>
                    </a:cubicBezTo>
                    <a:cubicBezTo>
                      <a:pt x="2055" y="7899"/>
                      <a:pt x="2123" y="8150"/>
                      <a:pt x="2192" y="8401"/>
                    </a:cubicBezTo>
                    <a:cubicBezTo>
                      <a:pt x="2237" y="8538"/>
                      <a:pt x="2283" y="8675"/>
                      <a:pt x="2329" y="8812"/>
                    </a:cubicBezTo>
                    <a:cubicBezTo>
                      <a:pt x="2329" y="8903"/>
                      <a:pt x="2351" y="8994"/>
                      <a:pt x="2397" y="9063"/>
                    </a:cubicBezTo>
                    <a:cubicBezTo>
                      <a:pt x="2397" y="9108"/>
                      <a:pt x="2420" y="9154"/>
                      <a:pt x="2420" y="9200"/>
                    </a:cubicBezTo>
                    <a:cubicBezTo>
                      <a:pt x="2443" y="9268"/>
                      <a:pt x="2466" y="9314"/>
                      <a:pt x="2466" y="9359"/>
                    </a:cubicBezTo>
                    <a:cubicBezTo>
                      <a:pt x="2511" y="9542"/>
                      <a:pt x="2557" y="9702"/>
                      <a:pt x="2602" y="9861"/>
                    </a:cubicBezTo>
                    <a:cubicBezTo>
                      <a:pt x="2625" y="9953"/>
                      <a:pt x="2648" y="10021"/>
                      <a:pt x="2671" y="10113"/>
                    </a:cubicBezTo>
                    <a:cubicBezTo>
                      <a:pt x="2694" y="10158"/>
                      <a:pt x="2717" y="10204"/>
                      <a:pt x="2717" y="10227"/>
                    </a:cubicBezTo>
                    <a:cubicBezTo>
                      <a:pt x="2739" y="10295"/>
                      <a:pt x="2762" y="10364"/>
                      <a:pt x="2808" y="10409"/>
                    </a:cubicBezTo>
                    <a:cubicBezTo>
                      <a:pt x="2835" y="10436"/>
                      <a:pt x="2861" y="10447"/>
                      <a:pt x="2893" y="10447"/>
                    </a:cubicBezTo>
                    <a:cubicBezTo>
                      <a:pt x="2915" y="10447"/>
                      <a:pt x="2939" y="10442"/>
                      <a:pt x="2968" y="10432"/>
                    </a:cubicBezTo>
                    <a:cubicBezTo>
                      <a:pt x="2991" y="10432"/>
                      <a:pt x="3013" y="10409"/>
                      <a:pt x="3036" y="10386"/>
                    </a:cubicBezTo>
                    <a:cubicBezTo>
                      <a:pt x="3059" y="10364"/>
                      <a:pt x="3082" y="10341"/>
                      <a:pt x="3082" y="10318"/>
                    </a:cubicBezTo>
                    <a:cubicBezTo>
                      <a:pt x="3082" y="10295"/>
                      <a:pt x="3082" y="10272"/>
                      <a:pt x="3082" y="10250"/>
                    </a:cubicBezTo>
                    <a:cubicBezTo>
                      <a:pt x="3082" y="10227"/>
                      <a:pt x="3082" y="10204"/>
                      <a:pt x="3082" y="10181"/>
                    </a:cubicBezTo>
                    <a:cubicBezTo>
                      <a:pt x="3150" y="10158"/>
                      <a:pt x="3196" y="10113"/>
                      <a:pt x="3219" y="10044"/>
                    </a:cubicBezTo>
                    <a:cubicBezTo>
                      <a:pt x="3219" y="10044"/>
                      <a:pt x="3219" y="10044"/>
                      <a:pt x="3219" y="10021"/>
                    </a:cubicBezTo>
                    <a:cubicBezTo>
                      <a:pt x="3287" y="9998"/>
                      <a:pt x="3333" y="9930"/>
                      <a:pt x="3310" y="9861"/>
                    </a:cubicBezTo>
                    <a:cubicBezTo>
                      <a:pt x="3310" y="9816"/>
                      <a:pt x="3310" y="9793"/>
                      <a:pt x="3310" y="9747"/>
                    </a:cubicBezTo>
                    <a:cubicBezTo>
                      <a:pt x="3310" y="9702"/>
                      <a:pt x="3333" y="9656"/>
                      <a:pt x="3310" y="9610"/>
                    </a:cubicBezTo>
                    <a:cubicBezTo>
                      <a:pt x="3264" y="9473"/>
                      <a:pt x="3242" y="9314"/>
                      <a:pt x="3196" y="9177"/>
                    </a:cubicBezTo>
                    <a:cubicBezTo>
                      <a:pt x="3150" y="9017"/>
                      <a:pt x="3105" y="8880"/>
                      <a:pt x="3059" y="8720"/>
                    </a:cubicBezTo>
                    <a:cubicBezTo>
                      <a:pt x="3059" y="8697"/>
                      <a:pt x="3036" y="8675"/>
                      <a:pt x="3036" y="8629"/>
                    </a:cubicBezTo>
                    <a:cubicBezTo>
                      <a:pt x="3036" y="8606"/>
                      <a:pt x="3013" y="8560"/>
                      <a:pt x="2968" y="8538"/>
                    </a:cubicBezTo>
                    <a:cubicBezTo>
                      <a:pt x="2922" y="8401"/>
                      <a:pt x="2876" y="8264"/>
                      <a:pt x="2854" y="8127"/>
                    </a:cubicBezTo>
                    <a:cubicBezTo>
                      <a:pt x="2876" y="8081"/>
                      <a:pt x="2899" y="8013"/>
                      <a:pt x="2876" y="7944"/>
                    </a:cubicBezTo>
                    <a:cubicBezTo>
                      <a:pt x="2854" y="7876"/>
                      <a:pt x="2831" y="7807"/>
                      <a:pt x="2808" y="7739"/>
                    </a:cubicBezTo>
                    <a:cubicBezTo>
                      <a:pt x="2785" y="7647"/>
                      <a:pt x="2762" y="7556"/>
                      <a:pt x="2739" y="7465"/>
                    </a:cubicBezTo>
                    <a:cubicBezTo>
                      <a:pt x="2671" y="7282"/>
                      <a:pt x="2625" y="7122"/>
                      <a:pt x="2580" y="6940"/>
                    </a:cubicBezTo>
                    <a:cubicBezTo>
                      <a:pt x="2557" y="6849"/>
                      <a:pt x="2534" y="6757"/>
                      <a:pt x="2511" y="6689"/>
                    </a:cubicBezTo>
                    <a:cubicBezTo>
                      <a:pt x="2488" y="6620"/>
                      <a:pt x="2488" y="6529"/>
                      <a:pt x="2466" y="6461"/>
                    </a:cubicBezTo>
                    <a:cubicBezTo>
                      <a:pt x="2466" y="6415"/>
                      <a:pt x="2443" y="6346"/>
                      <a:pt x="2420" y="6278"/>
                    </a:cubicBezTo>
                    <a:cubicBezTo>
                      <a:pt x="2420" y="6255"/>
                      <a:pt x="2397" y="6232"/>
                      <a:pt x="2397" y="6209"/>
                    </a:cubicBezTo>
                    <a:cubicBezTo>
                      <a:pt x="2374" y="6095"/>
                      <a:pt x="2351" y="5981"/>
                      <a:pt x="2329" y="5867"/>
                    </a:cubicBezTo>
                    <a:cubicBezTo>
                      <a:pt x="2329" y="5867"/>
                      <a:pt x="2329" y="5867"/>
                      <a:pt x="2329" y="5844"/>
                    </a:cubicBezTo>
                    <a:cubicBezTo>
                      <a:pt x="2306" y="5821"/>
                      <a:pt x="2306" y="5799"/>
                      <a:pt x="2283" y="5753"/>
                    </a:cubicBezTo>
                    <a:cubicBezTo>
                      <a:pt x="2260" y="5730"/>
                      <a:pt x="2237" y="5707"/>
                      <a:pt x="2192" y="5684"/>
                    </a:cubicBezTo>
                    <a:cubicBezTo>
                      <a:pt x="2146" y="5525"/>
                      <a:pt x="2100" y="5342"/>
                      <a:pt x="2055" y="5159"/>
                    </a:cubicBezTo>
                    <a:cubicBezTo>
                      <a:pt x="2009" y="4977"/>
                      <a:pt x="1941" y="4771"/>
                      <a:pt x="1895" y="4566"/>
                    </a:cubicBezTo>
                    <a:cubicBezTo>
                      <a:pt x="1918" y="4543"/>
                      <a:pt x="1941" y="4498"/>
                      <a:pt x="1941" y="4452"/>
                    </a:cubicBezTo>
                    <a:cubicBezTo>
                      <a:pt x="1941" y="4429"/>
                      <a:pt x="1941" y="4429"/>
                      <a:pt x="1918" y="4406"/>
                    </a:cubicBezTo>
                    <a:cubicBezTo>
                      <a:pt x="1918" y="4338"/>
                      <a:pt x="1895" y="4269"/>
                      <a:pt x="1872" y="4201"/>
                    </a:cubicBezTo>
                    <a:cubicBezTo>
                      <a:pt x="1849" y="4155"/>
                      <a:pt x="1826" y="4087"/>
                      <a:pt x="1804" y="4041"/>
                    </a:cubicBezTo>
                    <a:cubicBezTo>
                      <a:pt x="1804" y="4041"/>
                      <a:pt x="1804" y="4018"/>
                      <a:pt x="1804" y="3995"/>
                    </a:cubicBezTo>
                    <a:cubicBezTo>
                      <a:pt x="1781" y="3973"/>
                      <a:pt x="1781" y="3927"/>
                      <a:pt x="1781" y="3904"/>
                    </a:cubicBezTo>
                    <a:cubicBezTo>
                      <a:pt x="1712" y="3721"/>
                      <a:pt x="1689" y="3562"/>
                      <a:pt x="1644" y="3402"/>
                    </a:cubicBezTo>
                    <a:cubicBezTo>
                      <a:pt x="1621" y="3265"/>
                      <a:pt x="1575" y="3128"/>
                      <a:pt x="1553" y="3014"/>
                    </a:cubicBezTo>
                    <a:cubicBezTo>
                      <a:pt x="1553" y="2991"/>
                      <a:pt x="1553" y="2945"/>
                      <a:pt x="1530" y="2923"/>
                    </a:cubicBezTo>
                    <a:cubicBezTo>
                      <a:pt x="1530" y="2900"/>
                      <a:pt x="1530" y="2854"/>
                      <a:pt x="1530" y="2831"/>
                    </a:cubicBezTo>
                    <a:cubicBezTo>
                      <a:pt x="1507" y="2786"/>
                      <a:pt x="1507" y="2717"/>
                      <a:pt x="1484" y="2672"/>
                    </a:cubicBezTo>
                    <a:cubicBezTo>
                      <a:pt x="1484" y="2649"/>
                      <a:pt x="1484" y="2626"/>
                      <a:pt x="1461" y="2603"/>
                    </a:cubicBezTo>
                    <a:cubicBezTo>
                      <a:pt x="1461" y="2580"/>
                      <a:pt x="1461" y="2580"/>
                      <a:pt x="1461" y="2557"/>
                    </a:cubicBezTo>
                    <a:cubicBezTo>
                      <a:pt x="1438" y="2535"/>
                      <a:pt x="1438" y="2489"/>
                      <a:pt x="1438" y="2466"/>
                    </a:cubicBezTo>
                    <a:cubicBezTo>
                      <a:pt x="1438" y="2398"/>
                      <a:pt x="1416" y="2306"/>
                      <a:pt x="1393" y="2238"/>
                    </a:cubicBezTo>
                    <a:cubicBezTo>
                      <a:pt x="1393" y="2192"/>
                      <a:pt x="1370" y="2147"/>
                      <a:pt x="1324" y="2124"/>
                    </a:cubicBezTo>
                    <a:cubicBezTo>
                      <a:pt x="1324" y="2101"/>
                      <a:pt x="1301" y="2055"/>
                      <a:pt x="1301" y="2032"/>
                    </a:cubicBezTo>
                    <a:cubicBezTo>
                      <a:pt x="1279" y="1941"/>
                      <a:pt x="1256" y="1873"/>
                      <a:pt x="1233" y="1781"/>
                    </a:cubicBezTo>
                    <a:cubicBezTo>
                      <a:pt x="1187" y="1622"/>
                      <a:pt x="1142" y="1485"/>
                      <a:pt x="1096" y="1325"/>
                    </a:cubicBezTo>
                    <a:cubicBezTo>
                      <a:pt x="1050" y="1256"/>
                      <a:pt x="1028" y="1165"/>
                      <a:pt x="1005" y="1074"/>
                    </a:cubicBezTo>
                    <a:cubicBezTo>
                      <a:pt x="982" y="1005"/>
                      <a:pt x="936" y="914"/>
                      <a:pt x="913" y="823"/>
                    </a:cubicBezTo>
                    <a:cubicBezTo>
                      <a:pt x="891" y="709"/>
                      <a:pt x="845" y="572"/>
                      <a:pt x="822" y="457"/>
                    </a:cubicBezTo>
                    <a:cubicBezTo>
                      <a:pt x="822" y="435"/>
                      <a:pt x="822" y="412"/>
                      <a:pt x="822" y="389"/>
                    </a:cubicBezTo>
                    <a:cubicBezTo>
                      <a:pt x="799" y="343"/>
                      <a:pt x="799" y="252"/>
                      <a:pt x="754" y="229"/>
                    </a:cubicBezTo>
                    <a:cubicBezTo>
                      <a:pt x="731" y="206"/>
                      <a:pt x="731" y="206"/>
                      <a:pt x="708" y="206"/>
                    </a:cubicBezTo>
                    <a:cubicBezTo>
                      <a:pt x="662" y="184"/>
                      <a:pt x="617" y="184"/>
                      <a:pt x="571" y="184"/>
                    </a:cubicBezTo>
                    <a:cubicBezTo>
                      <a:pt x="548" y="206"/>
                      <a:pt x="525" y="206"/>
                      <a:pt x="503" y="229"/>
                    </a:cubicBezTo>
                    <a:cubicBezTo>
                      <a:pt x="480" y="184"/>
                      <a:pt x="434" y="161"/>
                      <a:pt x="388" y="161"/>
                    </a:cubicBezTo>
                    <a:cubicBezTo>
                      <a:pt x="320" y="161"/>
                      <a:pt x="251" y="229"/>
                      <a:pt x="251" y="298"/>
                    </a:cubicBezTo>
                    <a:cubicBezTo>
                      <a:pt x="251" y="290"/>
                      <a:pt x="251" y="282"/>
                      <a:pt x="251" y="275"/>
                    </a:cubicBezTo>
                    <a:cubicBezTo>
                      <a:pt x="229" y="252"/>
                      <a:pt x="229" y="206"/>
                      <a:pt x="206" y="184"/>
                    </a:cubicBezTo>
                    <a:cubicBezTo>
                      <a:pt x="206" y="138"/>
                      <a:pt x="183" y="69"/>
                      <a:pt x="160" y="24"/>
                    </a:cubicBezTo>
                    <a:cubicBezTo>
                      <a:pt x="160" y="1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DEB3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34"/>
              <p:cNvSpPr/>
              <p:nvPr/>
            </p:nvSpPr>
            <p:spPr>
              <a:xfrm>
                <a:off x="6048875" y="3685750"/>
                <a:ext cx="91325" cy="293350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11734" extrusionOk="0">
                    <a:moveTo>
                      <a:pt x="297" y="1"/>
                    </a:moveTo>
                    <a:cubicBezTo>
                      <a:pt x="251" y="1"/>
                      <a:pt x="228" y="1"/>
                      <a:pt x="206" y="24"/>
                    </a:cubicBezTo>
                    <a:cubicBezTo>
                      <a:pt x="160" y="47"/>
                      <a:pt x="137" y="115"/>
                      <a:pt x="137" y="161"/>
                    </a:cubicBezTo>
                    <a:cubicBezTo>
                      <a:pt x="137" y="206"/>
                      <a:pt x="160" y="275"/>
                      <a:pt x="160" y="343"/>
                    </a:cubicBezTo>
                    <a:cubicBezTo>
                      <a:pt x="148" y="332"/>
                      <a:pt x="137" y="326"/>
                      <a:pt x="126" y="326"/>
                    </a:cubicBezTo>
                    <a:cubicBezTo>
                      <a:pt x="114" y="326"/>
                      <a:pt x="103" y="332"/>
                      <a:pt x="91" y="343"/>
                    </a:cubicBezTo>
                    <a:cubicBezTo>
                      <a:pt x="23" y="343"/>
                      <a:pt x="0" y="412"/>
                      <a:pt x="0" y="480"/>
                    </a:cubicBezTo>
                    <a:cubicBezTo>
                      <a:pt x="0" y="503"/>
                      <a:pt x="0" y="526"/>
                      <a:pt x="0" y="572"/>
                    </a:cubicBezTo>
                    <a:cubicBezTo>
                      <a:pt x="0" y="594"/>
                      <a:pt x="0" y="617"/>
                      <a:pt x="0" y="663"/>
                    </a:cubicBezTo>
                    <a:cubicBezTo>
                      <a:pt x="23" y="731"/>
                      <a:pt x="23" y="800"/>
                      <a:pt x="46" y="868"/>
                    </a:cubicBezTo>
                    <a:cubicBezTo>
                      <a:pt x="46" y="914"/>
                      <a:pt x="69" y="960"/>
                      <a:pt x="69" y="982"/>
                    </a:cubicBezTo>
                    <a:cubicBezTo>
                      <a:pt x="91" y="1096"/>
                      <a:pt x="114" y="1188"/>
                      <a:pt x="137" y="1279"/>
                    </a:cubicBezTo>
                    <a:cubicBezTo>
                      <a:pt x="160" y="1393"/>
                      <a:pt x="183" y="1507"/>
                      <a:pt x="206" y="1621"/>
                    </a:cubicBezTo>
                    <a:cubicBezTo>
                      <a:pt x="251" y="1736"/>
                      <a:pt x="274" y="1850"/>
                      <a:pt x="297" y="1964"/>
                    </a:cubicBezTo>
                    <a:cubicBezTo>
                      <a:pt x="365" y="2146"/>
                      <a:pt x="411" y="2329"/>
                      <a:pt x="479" y="2534"/>
                    </a:cubicBezTo>
                    <a:lnTo>
                      <a:pt x="571" y="2808"/>
                    </a:lnTo>
                    <a:cubicBezTo>
                      <a:pt x="594" y="2900"/>
                      <a:pt x="616" y="2991"/>
                      <a:pt x="639" y="3082"/>
                    </a:cubicBezTo>
                    <a:cubicBezTo>
                      <a:pt x="639" y="3105"/>
                      <a:pt x="639" y="3128"/>
                      <a:pt x="639" y="3151"/>
                    </a:cubicBezTo>
                    <a:cubicBezTo>
                      <a:pt x="662" y="3174"/>
                      <a:pt x="662" y="3219"/>
                      <a:pt x="662" y="3242"/>
                    </a:cubicBezTo>
                    <a:cubicBezTo>
                      <a:pt x="662" y="3288"/>
                      <a:pt x="685" y="3311"/>
                      <a:pt x="685" y="3356"/>
                    </a:cubicBezTo>
                    <a:cubicBezTo>
                      <a:pt x="708" y="3425"/>
                      <a:pt x="708" y="3493"/>
                      <a:pt x="731" y="3562"/>
                    </a:cubicBezTo>
                    <a:cubicBezTo>
                      <a:pt x="753" y="3676"/>
                      <a:pt x="776" y="3767"/>
                      <a:pt x="799" y="3881"/>
                    </a:cubicBezTo>
                    <a:cubicBezTo>
                      <a:pt x="867" y="4064"/>
                      <a:pt x="913" y="4246"/>
                      <a:pt x="982" y="4429"/>
                    </a:cubicBezTo>
                    <a:cubicBezTo>
                      <a:pt x="1004" y="4520"/>
                      <a:pt x="1027" y="4589"/>
                      <a:pt x="1050" y="4657"/>
                    </a:cubicBezTo>
                    <a:cubicBezTo>
                      <a:pt x="1073" y="4749"/>
                      <a:pt x="1096" y="4817"/>
                      <a:pt x="1119" y="4908"/>
                    </a:cubicBezTo>
                    <a:cubicBezTo>
                      <a:pt x="1187" y="5114"/>
                      <a:pt x="1233" y="5296"/>
                      <a:pt x="1301" y="5502"/>
                    </a:cubicBezTo>
                    <a:cubicBezTo>
                      <a:pt x="1301" y="5593"/>
                      <a:pt x="1324" y="5684"/>
                      <a:pt x="1347" y="5776"/>
                    </a:cubicBezTo>
                    <a:lnTo>
                      <a:pt x="1392" y="5981"/>
                    </a:lnTo>
                    <a:cubicBezTo>
                      <a:pt x="1415" y="6072"/>
                      <a:pt x="1461" y="6187"/>
                      <a:pt x="1484" y="6278"/>
                    </a:cubicBezTo>
                    <a:cubicBezTo>
                      <a:pt x="1507" y="6392"/>
                      <a:pt x="1552" y="6483"/>
                      <a:pt x="1575" y="6575"/>
                    </a:cubicBezTo>
                    <a:cubicBezTo>
                      <a:pt x="1621" y="6689"/>
                      <a:pt x="1644" y="6780"/>
                      <a:pt x="1689" y="6894"/>
                    </a:cubicBezTo>
                    <a:cubicBezTo>
                      <a:pt x="1712" y="7031"/>
                      <a:pt x="1758" y="7191"/>
                      <a:pt x="1780" y="7351"/>
                    </a:cubicBezTo>
                    <a:cubicBezTo>
                      <a:pt x="1895" y="7761"/>
                      <a:pt x="2009" y="8172"/>
                      <a:pt x="2123" y="8583"/>
                    </a:cubicBezTo>
                    <a:cubicBezTo>
                      <a:pt x="2146" y="8674"/>
                      <a:pt x="2168" y="8789"/>
                      <a:pt x="2191" y="8880"/>
                    </a:cubicBezTo>
                    <a:cubicBezTo>
                      <a:pt x="2214" y="8971"/>
                      <a:pt x="2237" y="9063"/>
                      <a:pt x="2283" y="9154"/>
                    </a:cubicBezTo>
                    <a:cubicBezTo>
                      <a:pt x="2283" y="9177"/>
                      <a:pt x="2283" y="9199"/>
                      <a:pt x="2305" y="9222"/>
                    </a:cubicBezTo>
                    <a:cubicBezTo>
                      <a:pt x="2305" y="9268"/>
                      <a:pt x="2328" y="9314"/>
                      <a:pt x="2328" y="9359"/>
                    </a:cubicBezTo>
                    <a:cubicBezTo>
                      <a:pt x="2351" y="9451"/>
                      <a:pt x="2374" y="9542"/>
                      <a:pt x="2397" y="9656"/>
                    </a:cubicBezTo>
                    <a:cubicBezTo>
                      <a:pt x="2397" y="9679"/>
                      <a:pt x="2420" y="9702"/>
                      <a:pt x="2420" y="9747"/>
                    </a:cubicBezTo>
                    <a:cubicBezTo>
                      <a:pt x="2442" y="9816"/>
                      <a:pt x="2465" y="9861"/>
                      <a:pt x="2465" y="9930"/>
                    </a:cubicBezTo>
                    <a:cubicBezTo>
                      <a:pt x="2488" y="10021"/>
                      <a:pt x="2511" y="10112"/>
                      <a:pt x="2534" y="10181"/>
                    </a:cubicBezTo>
                    <a:cubicBezTo>
                      <a:pt x="2602" y="10364"/>
                      <a:pt x="2648" y="10523"/>
                      <a:pt x="2693" y="10683"/>
                    </a:cubicBezTo>
                    <a:cubicBezTo>
                      <a:pt x="2716" y="10774"/>
                      <a:pt x="2739" y="10843"/>
                      <a:pt x="2762" y="10911"/>
                    </a:cubicBezTo>
                    <a:cubicBezTo>
                      <a:pt x="2785" y="10957"/>
                      <a:pt x="2808" y="11003"/>
                      <a:pt x="2808" y="11048"/>
                    </a:cubicBezTo>
                    <a:cubicBezTo>
                      <a:pt x="2830" y="11094"/>
                      <a:pt x="2830" y="11117"/>
                      <a:pt x="2830" y="11140"/>
                    </a:cubicBezTo>
                    <a:cubicBezTo>
                      <a:pt x="2808" y="11208"/>
                      <a:pt x="2808" y="11299"/>
                      <a:pt x="2830" y="11391"/>
                    </a:cubicBezTo>
                    <a:cubicBezTo>
                      <a:pt x="2830" y="11391"/>
                      <a:pt x="2830" y="11414"/>
                      <a:pt x="2830" y="11414"/>
                    </a:cubicBezTo>
                    <a:lnTo>
                      <a:pt x="2830" y="11436"/>
                    </a:lnTo>
                    <a:cubicBezTo>
                      <a:pt x="2830" y="11459"/>
                      <a:pt x="2853" y="11482"/>
                      <a:pt x="2853" y="11505"/>
                    </a:cubicBezTo>
                    <a:cubicBezTo>
                      <a:pt x="2853" y="11528"/>
                      <a:pt x="2876" y="11573"/>
                      <a:pt x="2899" y="11596"/>
                    </a:cubicBezTo>
                    <a:cubicBezTo>
                      <a:pt x="2967" y="11687"/>
                      <a:pt x="3082" y="11733"/>
                      <a:pt x="3196" y="11733"/>
                    </a:cubicBezTo>
                    <a:cubicBezTo>
                      <a:pt x="3241" y="11710"/>
                      <a:pt x="3287" y="11710"/>
                      <a:pt x="3333" y="11687"/>
                    </a:cubicBezTo>
                    <a:cubicBezTo>
                      <a:pt x="3355" y="11665"/>
                      <a:pt x="3355" y="11642"/>
                      <a:pt x="3378" y="11619"/>
                    </a:cubicBezTo>
                    <a:lnTo>
                      <a:pt x="3492" y="11619"/>
                    </a:lnTo>
                    <a:cubicBezTo>
                      <a:pt x="3538" y="11619"/>
                      <a:pt x="3584" y="11596"/>
                      <a:pt x="3606" y="11550"/>
                    </a:cubicBezTo>
                    <a:cubicBezTo>
                      <a:pt x="3629" y="11528"/>
                      <a:pt x="3652" y="11482"/>
                      <a:pt x="3652" y="11436"/>
                    </a:cubicBezTo>
                    <a:cubicBezTo>
                      <a:pt x="3652" y="11414"/>
                      <a:pt x="3652" y="11368"/>
                      <a:pt x="3629" y="11345"/>
                    </a:cubicBezTo>
                    <a:cubicBezTo>
                      <a:pt x="3629" y="11322"/>
                      <a:pt x="3629" y="11322"/>
                      <a:pt x="3629" y="11322"/>
                    </a:cubicBezTo>
                    <a:cubicBezTo>
                      <a:pt x="3629" y="11277"/>
                      <a:pt x="3606" y="11231"/>
                      <a:pt x="3606" y="11185"/>
                    </a:cubicBezTo>
                    <a:cubicBezTo>
                      <a:pt x="3584" y="11140"/>
                      <a:pt x="3584" y="11117"/>
                      <a:pt x="3561" y="11071"/>
                    </a:cubicBezTo>
                    <a:cubicBezTo>
                      <a:pt x="3538" y="11048"/>
                      <a:pt x="3538" y="11025"/>
                      <a:pt x="3515" y="11025"/>
                    </a:cubicBezTo>
                    <a:cubicBezTo>
                      <a:pt x="3515" y="10980"/>
                      <a:pt x="3515" y="10957"/>
                      <a:pt x="3515" y="10934"/>
                    </a:cubicBezTo>
                    <a:cubicBezTo>
                      <a:pt x="3492" y="10843"/>
                      <a:pt x="3470" y="10752"/>
                      <a:pt x="3447" y="10660"/>
                    </a:cubicBezTo>
                    <a:cubicBezTo>
                      <a:pt x="3378" y="10500"/>
                      <a:pt x="3333" y="10341"/>
                      <a:pt x="3287" y="10158"/>
                    </a:cubicBezTo>
                    <a:cubicBezTo>
                      <a:pt x="3241" y="9976"/>
                      <a:pt x="3173" y="9793"/>
                      <a:pt x="3127" y="9610"/>
                    </a:cubicBezTo>
                    <a:cubicBezTo>
                      <a:pt x="3104" y="9519"/>
                      <a:pt x="3082" y="9428"/>
                      <a:pt x="3059" y="9336"/>
                    </a:cubicBezTo>
                    <a:cubicBezTo>
                      <a:pt x="3059" y="9291"/>
                      <a:pt x="3036" y="9222"/>
                      <a:pt x="3013" y="9177"/>
                    </a:cubicBezTo>
                    <a:cubicBezTo>
                      <a:pt x="3013" y="9131"/>
                      <a:pt x="3013" y="9085"/>
                      <a:pt x="2990" y="9040"/>
                    </a:cubicBezTo>
                    <a:cubicBezTo>
                      <a:pt x="2990" y="9017"/>
                      <a:pt x="2967" y="8994"/>
                      <a:pt x="2967" y="8971"/>
                    </a:cubicBezTo>
                    <a:cubicBezTo>
                      <a:pt x="2967" y="8948"/>
                      <a:pt x="2967" y="8926"/>
                      <a:pt x="2967" y="8903"/>
                    </a:cubicBezTo>
                    <a:cubicBezTo>
                      <a:pt x="2945" y="8834"/>
                      <a:pt x="2922" y="8743"/>
                      <a:pt x="2899" y="8652"/>
                    </a:cubicBezTo>
                    <a:cubicBezTo>
                      <a:pt x="2876" y="8583"/>
                      <a:pt x="2853" y="8492"/>
                      <a:pt x="2830" y="8423"/>
                    </a:cubicBezTo>
                    <a:cubicBezTo>
                      <a:pt x="2762" y="8218"/>
                      <a:pt x="2716" y="8035"/>
                      <a:pt x="2648" y="7853"/>
                    </a:cubicBezTo>
                    <a:cubicBezTo>
                      <a:pt x="2648" y="7807"/>
                      <a:pt x="2625" y="7761"/>
                      <a:pt x="2625" y="7739"/>
                    </a:cubicBezTo>
                    <a:cubicBezTo>
                      <a:pt x="2625" y="7693"/>
                      <a:pt x="2602" y="7647"/>
                      <a:pt x="2602" y="7602"/>
                    </a:cubicBezTo>
                    <a:cubicBezTo>
                      <a:pt x="2579" y="7533"/>
                      <a:pt x="2557" y="7442"/>
                      <a:pt x="2557" y="7373"/>
                    </a:cubicBezTo>
                    <a:cubicBezTo>
                      <a:pt x="2534" y="7305"/>
                      <a:pt x="2534" y="7236"/>
                      <a:pt x="2511" y="7168"/>
                    </a:cubicBezTo>
                    <a:cubicBezTo>
                      <a:pt x="2511" y="7145"/>
                      <a:pt x="2488" y="7122"/>
                      <a:pt x="2465" y="7122"/>
                    </a:cubicBezTo>
                    <a:cubicBezTo>
                      <a:pt x="2465" y="7054"/>
                      <a:pt x="2442" y="7008"/>
                      <a:pt x="2442" y="6940"/>
                    </a:cubicBezTo>
                    <a:lnTo>
                      <a:pt x="2420" y="6848"/>
                    </a:lnTo>
                    <a:cubicBezTo>
                      <a:pt x="2420" y="6803"/>
                      <a:pt x="2397" y="6757"/>
                      <a:pt x="2397" y="6689"/>
                    </a:cubicBezTo>
                    <a:cubicBezTo>
                      <a:pt x="2374" y="6643"/>
                      <a:pt x="2328" y="6597"/>
                      <a:pt x="2260" y="6597"/>
                    </a:cubicBezTo>
                    <a:cubicBezTo>
                      <a:pt x="2237" y="6552"/>
                      <a:pt x="2237" y="6506"/>
                      <a:pt x="2214" y="6483"/>
                    </a:cubicBezTo>
                    <a:cubicBezTo>
                      <a:pt x="2146" y="6164"/>
                      <a:pt x="2077" y="5844"/>
                      <a:pt x="1986" y="5525"/>
                    </a:cubicBezTo>
                    <a:cubicBezTo>
                      <a:pt x="1986" y="5502"/>
                      <a:pt x="1986" y="5479"/>
                      <a:pt x="1986" y="5456"/>
                    </a:cubicBezTo>
                    <a:cubicBezTo>
                      <a:pt x="1986" y="5388"/>
                      <a:pt x="1963" y="5319"/>
                      <a:pt x="1940" y="5251"/>
                    </a:cubicBezTo>
                    <a:cubicBezTo>
                      <a:pt x="1940" y="5251"/>
                      <a:pt x="1940" y="5228"/>
                      <a:pt x="1940" y="5228"/>
                    </a:cubicBezTo>
                    <a:cubicBezTo>
                      <a:pt x="1963" y="5182"/>
                      <a:pt x="1963" y="5137"/>
                      <a:pt x="1940" y="5114"/>
                    </a:cubicBezTo>
                    <a:cubicBezTo>
                      <a:pt x="1917" y="4977"/>
                      <a:pt x="1895" y="4840"/>
                      <a:pt x="1849" y="4726"/>
                    </a:cubicBezTo>
                    <a:cubicBezTo>
                      <a:pt x="1826" y="4589"/>
                      <a:pt x="1780" y="4452"/>
                      <a:pt x="1735" y="4315"/>
                    </a:cubicBezTo>
                    <a:cubicBezTo>
                      <a:pt x="1712" y="4201"/>
                      <a:pt x="1666" y="4064"/>
                      <a:pt x="1644" y="3950"/>
                    </a:cubicBezTo>
                    <a:cubicBezTo>
                      <a:pt x="1621" y="3881"/>
                      <a:pt x="1621" y="3813"/>
                      <a:pt x="1598" y="3767"/>
                    </a:cubicBezTo>
                    <a:cubicBezTo>
                      <a:pt x="1575" y="3699"/>
                      <a:pt x="1575" y="3630"/>
                      <a:pt x="1552" y="3562"/>
                    </a:cubicBezTo>
                    <a:cubicBezTo>
                      <a:pt x="1529" y="3516"/>
                      <a:pt x="1529" y="3493"/>
                      <a:pt x="1507" y="3470"/>
                    </a:cubicBezTo>
                    <a:cubicBezTo>
                      <a:pt x="1461" y="3311"/>
                      <a:pt x="1415" y="3151"/>
                      <a:pt x="1392" y="2968"/>
                    </a:cubicBezTo>
                    <a:cubicBezTo>
                      <a:pt x="1370" y="2945"/>
                      <a:pt x="1370" y="2923"/>
                      <a:pt x="1370" y="2900"/>
                    </a:cubicBezTo>
                    <a:cubicBezTo>
                      <a:pt x="1370" y="2900"/>
                      <a:pt x="1370" y="2877"/>
                      <a:pt x="1370" y="2877"/>
                    </a:cubicBezTo>
                    <a:cubicBezTo>
                      <a:pt x="1392" y="2808"/>
                      <a:pt x="1370" y="2740"/>
                      <a:pt x="1347" y="2671"/>
                    </a:cubicBezTo>
                    <a:cubicBezTo>
                      <a:pt x="1324" y="2626"/>
                      <a:pt x="1301" y="2557"/>
                      <a:pt x="1278" y="2512"/>
                    </a:cubicBezTo>
                    <a:cubicBezTo>
                      <a:pt x="1255" y="2420"/>
                      <a:pt x="1210" y="2306"/>
                      <a:pt x="1187" y="2215"/>
                    </a:cubicBezTo>
                    <a:cubicBezTo>
                      <a:pt x="1141" y="2078"/>
                      <a:pt x="1096" y="1964"/>
                      <a:pt x="1050" y="1827"/>
                    </a:cubicBezTo>
                    <a:cubicBezTo>
                      <a:pt x="1027" y="1781"/>
                      <a:pt x="1027" y="1736"/>
                      <a:pt x="1004" y="1690"/>
                    </a:cubicBezTo>
                    <a:cubicBezTo>
                      <a:pt x="959" y="1507"/>
                      <a:pt x="913" y="1302"/>
                      <a:pt x="867" y="1119"/>
                    </a:cubicBezTo>
                    <a:cubicBezTo>
                      <a:pt x="822" y="937"/>
                      <a:pt x="776" y="731"/>
                      <a:pt x="731" y="549"/>
                    </a:cubicBezTo>
                    <a:cubicBezTo>
                      <a:pt x="708" y="526"/>
                      <a:pt x="708" y="503"/>
                      <a:pt x="685" y="480"/>
                    </a:cubicBezTo>
                    <a:cubicBezTo>
                      <a:pt x="685" y="457"/>
                      <a:pt x="662" y="457"/>
                      <a:pt x="639" y="457"/>
                    </a:cubicBezTo>
                    <a:lnTo>
                      <a:pt x="594" y="252"/>
                    </a:lnTo>
                    <a:cubicBezTo>
                      <a:pt x="594" y="252"/>
                      <a:pt x="594" y="229"/>
                      <a:pt x="594" y="229"/>
                    </a:cubicBezTo>
                    <a:cubicBezTo>
                      <a:pt x="571" y="206"/>
                      <a:pt x="571" y="161"/>
                      <a:pt x="571" y="138"/>
                    </a:cubicBezTo>
                    <a:cubicBezTo>
                      <a:pt x="548" y="92"/>
                      <a:pt x="525" y="69"/>
                      <a:pt x="479" y="47"/>
                    </a:cubicBezTo>
                    <a:cubicBezTo>
                      <a:pt x="457" y="24"/>
                      <a:pt x="411" y="24"/>
                      <a:pt x="388" y="24"/>
                    </a:cubicBezTo>
                    <a:lnTo>
                      <a:pt x="365" y="24"/>
                    </a:lnTo>
                    <a:cubicBezTo>
                      <a:pt x="342" y="1"/>
                      <a:pt x="320" y="1"/>
                      <a:pt x="2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34"/>
              <p:cNvSpPr/>
              <p:nvPr/>
            </p:nvSpPr>
            <p:spPr>
              <a:xfrm>
                <a:off x="5984375" y="3357075"/>
                <a:ext cx="197475" cy="606600"/>
              </a:xfrm>
              <a:custGeom>
                <a:avLst/>
                <a:gdLst/>
                <a:ahLst/>
                <a:cxnLst/>
                <a:rect l="l" t="t" r="r" b="b"/>
                <a:pathLst>
                  <a:path w="7899" h="24264" extrusionOk="0">
                    <a:moveTo>
                      <a:pt x="845" y="1"/>
                    </a:moveTo>
                    <a:cubicBezTo>
                      <a:pt x="731" y="1"/>
                      <a:pt x="640" y="23"/>
                      <a:pt x="571" y="46"/>
                    </a:cubicBezTo>
                    <a:cubicBezTo>
                      <a:pt x="457" y="69"/>
                      <a:pt x="343" y="92"/>
                      <a:pt x="252" y="115"/>
                    </a:cubicBezTo>
                    <a:cubicBezTo>
                      <a:pt x="229" y="115"/>
                      <a:pt x="206" y="115"/>
                      <a:pt x="183" y="137"/>
                    </a:cubicBezTo>
                    <a:lnTo>
                      <a:pt x="115" y="137"/>
                    </a:lnTo>
                    <a:cubicBezTo>
                      <a:pt x="46" y="160"/>
                      <a:pt x="1" y="252"/>
                      <a:pt x="24" y="343"/>
                    </a:cubicBezTo>
                    <a:cubicBezTo>
                      <a:pt x="69" y="503"/>
                      <a:pt x="92" y="685"/>
                      <a:pt x="138" y="845"/>
                    </a:cubicBezTo>
                    <a:cubicBezTo>
                      <a:pt x="161" y="936"/>
                      <a:pt x="183" y="1050"/>
                      <a:pt x="206" y="1142"/>
                    </a:cubicBezTo>
                    <a:cubicBezTo>
                      <a:pt x="275" y="1439"/>
                      <a:pt x="366" y="1735"/>
                      <a:pt x="435" y="2032"/>
                    </a:cubicBezTo>
                    <a:cubicBezTo>
                      <a:pt x="571" y="2580"/>
                      <a:pt x="708" y="3105"/>
                      <a:pt x="868" y="3630"/>
                    </a:cubicBezTo>
                    <a:lnTo>
                      <a:pt x="937" y="3881"/>
                    </a:lnTo>
                    <a:cubicBezTo>
                      <a:pt x="1165" y="4748"/>
                      <a:pt x="1393" y="5593"/>
                      <a:pt x="1621" y="6460"/>
                    </a:cubicBezTo>
                    <a:lnTo>
                      <a:pt x="1895" y="7464"/>
                    </a:lnTo>
                    <a:lnTo>
                      <a:pt x="2945" y="11368"/>
                    </a:lnTo>
                    <a:lnTo>
                      <a:pt x="3972" y="15293"/>
                    </a:lnTo>
                    <a:lnTo>
                      <a:pt x="4497" y="17211"/>
                    </a:lnTo>
                    <a:lnTo>
                      <a:pt x="5022" y="19128"/>
                    </a:lnTo>
                    <a:cubicBezTo>
                      <a:pt x="5319" y="20269"/>
                      <a:pt x="5639" y="21411"/>
                      <a:pt x="5935" y="22529"/>
                    </a:cubicBezTo>
                    <a:lnTo>
                      <a:pt x="6004" y="22803"/>
                    </a:lnTo>
                    <a:cubicBezTo>
                      <a:pt x="6118" y="23168"/>
                      <a:pt x="6209" y="23465"/>
                      <a:pt x="6301" y="23784"/>
                    </a:cubicBezTo>
                    <a:lnTo>
                      <a:pt x="6323" y="23830"/>
                    </a:lnTo>
                    <a:cubicBezTo>
                      <a:pt x="6346" y="23876"/>
                      <a:pt x="6369" y="23944"/>
                      <a:pt x="6369" y="23990"/>
                    </a:cubicBezTo>
                    <a:cubicBezTo>
                      <a:pt x="6369" y="23990"/>
                      <a:pt x="6392" y="24013"/>
                      <a:pt x="6392" y="24036"/>
                    </a:cubicBezTo>
                    <a:lnTo>
                      <a:pt x="6392" y="24058"/>
                    </a:lnTo>
                    <a:lnTo>
                      <a:pt x="6415" y="24081"/>
                    </a:lnTo>
                    <a:cubicBezTo>
                      <a:pt x="6415" y="24081"/>
                      <a:pt x="6415" y="24104"/>
                      <a:pt x="6415" y="24104"/>
                    </a:cubicBezTo>
                    <a:lnTo>
                      <a:pt x="6438" y="24127"/>
                    </a:lnTo>
                    <a:cubicBezTo>
                      <a:pt x="6438" y="24150"/>
                      <a:pt x="6438" y="24150"/>
                      <a:pt x="6438" y="24150"/>
                    </a:cubicBezTo>
                    <a:cubicBezTo>
                      <a:pt x="6438" y="24218"/>
                      <a:pt x="6506" y="24264"/>
                      <a:pt x="6552" y="24264"/>
                    </a:cubicBezTo>
                    <a:cubicBezTo>
                      <a:pt x="6575" y="24264"/>
                      <a:pt x="6575" y="24264"/>
                      <a:pt x="6597" y="24241"/>
                    </a:cubicBezTo>
                    <a:cubicBezTo>
                      <a:pt x="6620" y="24241"/>
                      <a:pt x="6666" y="24218"/>
                      <a:pt x="6666" y="24172"/>
                    </a:cubicBezTo>
                    <a:cubicBezTo>
                      <a:pt x="6689" y="24195"/>
                      <a:pt x="6711" y="24195"/>
                      <a:pt x="6734" y="24218"/>
                    </a:cubicBezTo>
                    <a:lnTo>
                      <a:pt x="6780" y="24218"/>
                    </a:lnTo>
                    <a:cubicBezTo>
                      <a:pt x="6826" y="24218"/>
                      <a:pt x="6871" y="24195"/>
                      <a:pt x="6917" y="24172"/>
                    </a:cubicBezTo>
                    <a:cubicBezTo>
                      <a:pt x="6985" y="24150"/>
                      <a:pt x="7054" y="24127"/>
                      <a:pt x="7100" y="24104"/>
                    </a:cubicBezTo>
                    <a:lnTo>
                      <a:pt x="7168" y="24058"/>
                    </a:lnTo>
                    <a:lnTo>
                      <a:pt x="7236" y="24013"/>
                    </a:lnTo>
                    <a:cubicBezTo>
                      <a:pt x="7305" y="23990"/>
                      <a:pt x="7351" y="23944"/>
                      <a:pt x="7396" y="23899"/>
                    </a:cubicBezTo>
                    <a:cubicBezTo>
                      <a:pt x="7442" y="23876"/>
                      <a:pt x="7488" y="23830"/>
                      <a:pt x="7533" y="23784"/>
                    </a:cubicBezTo>
                    <a:lnTo>
                      <a:pt x="7579" y="23739"/>
                    </a:lnTo>
                    <a:cubicBezTo>
                      <a:pt x="7602" y="23693"/>
                      <a:pt x="7624" y="23670"/>
                      <a:pt x="7670" y="23625"/>
                    </a:cubicBezTo>
                    <a:cubicBezTo>
                      <a:pt x="7693" y="23579"/>
                      <a:pt x="7716" y="23533"/>
                      <a:pt x="7739" y="23488"/>
                    </a:cubicBezTo>
                    <a:cubicBezTo>
                      <a:pt x="7807" y="23374"/>
                      <a:pt x="7853" y="23237"/>
                      <a:pt x="7876" y="23054"/>
                    </a:cubicBezTo>
                    <a:cubicBezTo>
                      <a:pt x="7898" y="22986"/>
                      <a:pt x="7898" y="22894"/>
                      <a:pt x="7898" y="22803"/>
                    </a:cubicBezTo>
                    <a:cubicBezTo>
                      <a:pt x="7898" y="22712"/>
                      <a:pt x="7898" y="22620"/>
                      <a:pt x="7898" y="22529"/>
                    </a:cubicBezTo>
                    <a:cubicBezTo>
                      <a:pt x="7898" y="22415"/>
                      <a:pt x="7898" y="22324"/>
                      <a:pt x="7876" y="22232"/>
                    </a:cubicBezTo>
                    <a:cubicBezTo>
                      <a:pt x="7876" y="22164"/>
                      <a:pt x="7853" y="22095"/>
                      <a:pt x="7853" y="22027"/>
                    </a:cubicBezTo>
                    <a:cubicBezTo>
                      <a:pt x="7830" y="22004"/>
                      <a:pt x="7830" y="21958"/>
                      <a:pt x="7807" y="21913"/>
                    </a:cubicBezTo>
                    <a:lnTo>
                      <a:pt x="7784" y="21844"/>
                    </a:lnTo>
                    <a:cubicBezTo>
                      <a:pt x="7784" y="21799"/>
                      <a:pt x="7761" y="21730"/>
                      <a:pt x="7739" y="21662"/>
                    </a:cubicBezTo>
                    <a:lnTo>
                      <a:pt x="7739" y="21616"/>
                    </a:lnTo>
                    <a:cubicBezTo>
                      <a:pt x="7693" y="21479"/>
                      <a:pt x="7670" y="21342"/>
                      <a:pt x="7624" y="21205"/>
                    </a:cubicBezTo>
                    <a:cubicBezTo>
                      <a:pt x="7579" y="21045"/>
                      <a:pt x="7533" y="20886"/>
                      <a:pt x="7488" y="20703"/>
                    </a:cubicBezTo>
                    <a:cubicBezTo>
                      <a:pt x="7419" y="20498"/>
                      <a:pt x="7373" y="20292"/>
                      <a:pt x="7305" y="20064"/>
                    </a:cubicBezTo>
                    <a:cubicBezTo>
                      <a:pt x="7259" y="19927"/>
                      <a:pt x="7214" y="19767"/>
                      <a:pt x="7168" y="19607"/>
                    </a:cubicBezTo>
                    <a:lnTo>
                      <a:pt x="7168" y="19562"/>
                    </a:lnTo>
                    <a:cubicBezTo>
                      <a:pt x="7100" y="19356"/>
                      <a:pt x="7054" y="19174"/>
                      <a:pt x="7008" y="18968"/>
                    </a:cubicBezTo>
                    <a:cubicBezTo>
                      <a:pt x="6963" y="18854"/>
                      <a:pt x="6940" y="18717"/>
                      <a:pt x="6894" y="18603"/>
                    </a:cubicBezTo>
                    <a:cubicBezTo>
                      <a:pt x="6826" y="18329"/>
                      <a:pt x="6757" y="18055"/>
                      <a:pt x="6666" y="17781"/>
                    </a:cubicBezTo>
                    <a:cubicBezTo>
                      <a:pt x="6643" y="17713"/>
                      <a:pt x="6620" y="17644"/>
                      <a:pt x="6597" y="17553"/>
                    </a:cubicBezTo>
                    <a:lnTo>
                      <a:pt x="6575" y="17485"/>
                    </a:lnTo>
                    <a:cubicBezTo>
                      <a:pt x="6552" y="17393"/>
                      <a:pt x="6529" y="17279"/>
                      <a:pt x="6506" y="17188"/>
                    </a:cubicBezTo>
                    <a:cubicBezTo>
                      <a:pt x="6460" y="17051"/>
                      <a:pt x="6438" y="16914"/>
                      <a:pt x="6392" y="16777"/>
                    </a:cubicBezTo>
                    <a:lnTo>
                      <a:pt x="6323" y="16549"/>
                    </a:lnTo>
                    <a:cubicBezTo>
                      <a:pt x="6301" y="16458"/>
                      <a:pt x="6278" y="16343"/>
                      <a:pt x="6255" y="16252"/>
                    </a:cubicBezTo>
                    <a:cubicBezTo>
                      <a:pt x="6232" y="16161"/>
                      <a:pt x="6186" y="16070"/>
                      <a:pt x="6164" y="15955"/>
                    </a:cubicBezTo>
                    <a:cubicBezTo>
                      <a:pt x="6141" y="15841"/>
                      <a:pt x="6118" y="15727"/>
                      <a:pt x="6072" y="15613"/>
                    </a:cubicBezTo>
                    <a:cubicBezTo>
                      <a:pt x="6050" y="15522"/>
                      <a:pt x="6027" y="15408"/>
                      <a:pt x="6004" y="15316"/>
                    </a:cubicBezTo>
                    <a:cubicBezTo>
                      <a:pt x="5958" y="15088"/>
                      <a:pt x="5890" y="14883"/>
                      <a:pt x="5844" y="14677"/>
                    </a:cubicBezTo>
                    <a:cubicBezTo>
                      <a:pt x="5821" y="14563"/>
                      <a:pt x="5776" y="14449"/>
                      <a:pt x="5753" y="14358"/>
                    </a:cubicBezTo>
                    <a:cubicBezTo>
                      <a:pt x="5730" y="14243"/>
                      <a:pt x="5684" y="14129"/>
                      <a:pt x="5662" y="14038"/>
                    </a:cubicBezTo>
                    <a:cubicBezTo>
                      <a:pt x="5593" y="13741"/>
                      <a:pt x="5502" y="13445"/>
                      <a:pt x="5433" y="13171"/>
                    </a:cubicBezTo>
                    <a:lnTo>
                      <a:pt x="5319" y="12714"/>
                    </a:lnTo>
                    <a:cubicBezTo>
                      <a:pt x="5296" y="12646"/>
                      <a:pt x="5273" y="12577"/>
                      <a:pt x="5273" y="12509"/>
                    </a:cubicBezTo>
                    <a:lnTo>
                      <a:pt x="5228" y="12372"/>
                    </a:lnTo>
                    <a:lnTo>
                      <a:pt x="5205" y="12281"/>
                    </a:lnTo>
                    <a:cubicBezTo>
                      <a:pt x="5182" y="12189"/>
                      <a:pt x="5159" y="12121"/>
                      <a:pt x="5137" y="12052"/>
                    </a:cubicBezTo>
                    <a:cubicBezTo>
                      <a:pt x="5091" y="11847"/>
                      <a:pt x="5022" y="11641"/>
                      <a:pt x="4977" y="11436"/>
                    </a:cubicBezTo>
                    <a:cubicBezTo>
                      <a:pt x="4931" y="11276"/>
                      <a:pt x="4908" y="11116"/>
                      <a:pt x="4863" y="10957"/>
                    </a:cubicBezTo>
                    <a:lnTo>
                      <a:pt x="4817" y="10797"/>
                    </a:lnTo>
                    <a:cubicBezTo>
                      <a:pt x="4794" y="10637"/>
                      <a:pt x="4748" y="10477"/>
                      <a:pt x="4703" y="10318"/>
                    </a:cubicBezTo>
                    <a:lnTo>
                      <a:pt x="4657" y="10181"/>
                    </a:lnTo>
                    <a:lnTo>
                      <a:pt x="4589" y="9884"/>
                    </a:lnTo>
                    <a:cubicBezTo>
                      <a:pt x="4520" y="9541"/>
                      <a:pt x="4429" y="9222"/>
                      <a:pt x="4338" y="8902"/>
                    </a:cubicBezTo>
                    <a:lnTo>
                      <a:pt x="4292" y="8720"/>
                    </a:lnTo>
                    <a:cubicBezTo>
                      <a:pt x="4246" y="8583"/>
                      <a:pt x="4201" y="8423"/>
                      <a:pt x="4155" y="8263"/>
                    </a:cubicBezTo>
                    <a:lnTo>
                      <a:pt x="4132" y="8103"/>
                    </a:lnTo>
                    <a:cubicBezTo>
                      <a:pt x="4087" y="7944"/>
                      <a:pt x="4064" y="7807"/>
                      <a:pt x="4018" y="7647"/>
                    </a:cubicBezTo>
                    <a:cubicBezTo>
                      <a:pt x="3972" y="7487"/>
                      <a:pt x="3927" y="7350"/>
                      <a:pt x="3881" y="7190"/>
                    </a:cubicBezTo>
                    <a:lnTo>
                      <a:pt x="3835" y="6985"/>
                    </a:lnTo>
                    <a:cubicBezTo>
                      <a:pt x="3790" y="6894"/>
                      <a:pt x="3767" y="6780"/>
                      <a:pt x="3744" y="6665"/>
                    </a:cubicBezTo>
                    <a:cubicBezTo>
                      <a:pt x="3721" y="6620"/>
                      <a:pt x="3699" y="6551"/>
                      <a:pt x="3676" y="6483"/>
                    </a:cubicBezTo>
                    <a:cubicBezTo>
                      <a:pt x="3676" y="6437"/>
                      <a:pt x="3653" y="6392"/>
                      <a:pt x="3630" y="6346"/>
                    </a:cubicBezTo>
                    <a:cubicBezTo>
                      <a:pt x="3584" y="6163"/>
                      <a:pt x="3539" y="5981"/>
                      <a:pt x="3470" y="5730"/>
                    </a:cubicBezTo>
                    <a:cubicBezTo>
                      <a:pt x="3402" y="5501"/>
                      <a:pt x="3356" y="5296"/>
                      <a:pt x="3311" y="5091"/>
                    </a:cubicBezTo>
                    <a:cubicBezTo>
                      <a:pt x="3265" y="4885"/>
                      <a:pt x="3219" y="4703"/>
                      <a:pt x="3174" y="4497"/>
                    </a:cubicBezTo>
                    <a:lnTo>
                      <a:pt x="3174" y="4474"/>
                    </a:lnTo>
                    <a:cubicBezTo>
                      <a:pt x="3105" y="4246"/>
                      <a:pt x="3037" y="4041"/>
                      <a:pt x="2968" y="3812"/>
                    </a:cubicBezTo>
                    <a:cubicBezTo>
                      <a:pt x="2900" y="3584"/>
                      <a:pt x="2831" y="3379"/>
                      <a:pt x="2763" y="3173"/>
                    </a:cubicBezTo>
                    <a:cubicBezTo>
                      <a:pt x="2740" y="3105"/>
                      <a:pt x="2717" y="3059"/>
                      <a:pt x="2717" y="2991"/>
                    </a:cubicBezTo>
                    <a:cubicBezTo>
                      <a:pt x="2694" y="2945"/>
                      <a:pt x="2671" y="2899"/>
                      <a:pt x="2649" y="2854"/>
                    </a:cubicBezTo>
                    <a:cubicBezTo>
                      <a:pt x="2626" y="2762"/>
                      <a:pt x="2603" y="2671"/>
                      <a:pt x="2580" y="2580"/>
                    </a:cubicBezTo>
                    <a:lnTo>
                      <a:pt x="2557" y="2511"/>
                    </a:lnTo>
                    <a:cubicBezTo>
                      <a:pt x="2534" y="2443"/>
                      <a:pt x="2512" y="2352"/>
                      <a:pt x="2489" y="2260"/>
                    </a:cubicBezTo>
                    <a:lnTo>
                      <a:pt x="2466" y="2192"/>
                    </a:lnTo>
                    <a:lnTo>
                      <a:pt x="2443" y="2100"/>
                    </a:lnTo>
                    <a:cubicBezTo>
                      <a:pt x="2420" y="2032"/>
                      <a:pt x="2397" y="1963"/>
                      <a:pt x="2375" y="1918"/>
                    </a:cubicBezTo>
                    <a:lnTo>
                      <a:pt x="2375" y="1849"/>
                    </a:lnTo>
                    <a:cubicBezTo>
                      <a:pt x="2352" y="1758"/>
                      <a:pt x="2329" y="1690"/>
                      <a:pt x="2306" y="1621"/>
                    </a:cubicBezTo>
                    <a:lnTo>
                      <a:pt x="2283" y="1484"/>
                    </a:lnTo>
                    <a:cubicBezTo>
                      <a:pt x="2283" y="1416"/>
                      <a:pt x="2261" y="1370"/>
                      <a:pt x="2238" y="1302"/>
                    </a:cubicBezTo>
                    <a:cubicBezTo>
                      <a:pt x="2215" y="1165"/>
                      <a:pt x="2192" y="1073"/>
                      <a:pt x="2146" y="982"/>
                    </a:cubicBezTo>
                    <a:cubicBezTo>
                      <a:pt x="2124" y="868"/>
                      <a:pt x="2078" y="777"/>
                      <a:pt x="2032" y="685"/>
                    </a:cubicBezTo>
                    <a:cubicBezTo>
                      <a:pt x="1964" y="548"/>
                      <a:pt x="1895" y="411"/>
                      <a:pt x="1781" y="297"/>
                    </a:cubicBezTo>
                    <a:cubicBezTo>
                      <a:pt x="1667" y="183"/>
                      <a:pt x="1530" y="115"/>
                      <a:pt x="1348" y="46"/>
                    </a:cubicBezTo>
                    <a:cubicBezTo>
                      <a:pt x="1233" y="1"/>
                      <a:pt x="1096" y="1"/>
                      <a:pt x="95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34"/>
              <p:cNvSpPr/>
              <p:nvPr/>
            </p:nvSpPr>
            <p:spPr>
              <a:xfrm>
                <a:off x="5950150" y="3396450"/>
                <a:ext cx="147825" cy="528300"/>
              </a:xfrm>
              <a:custGeom>
                <a:avLst/>
                <a:gdLst/>
                <a:ahLst/>
                <a:cxnLst/>
                <a:rect l="l" t="t" r="r" b="b"/>
                <a:pathLst>
                  <a:path w="5913" h="21132" extrusionOk="0">
                    <a:moveTo>
                      <a:pt x="92" y="0"/>
                    </a:moveTo>
                    <a:cubicBezTo>
                      <a:pt x="23" y="0"/>
                      <a:pt x="0" y="69"/>
                      <a:pt x="23" y="137"/>
                    </a:cubicBezTo>
                    <a:cubicBezTo>
                      <a:pt x="92" y="388"/>
                      <a:pt x="160" y="662"/>
                      <a:pt x="206" y="913"/>
                    </a:cubicBezTo>
                    <a:cubicBezTo>
                      <a:pt x="274" y="1187"/>
                      <a:pt x="343" y="1461"/>
                      <a:pt x="411" y="1735"/>
                    </a:cubicBezTo>
                    <a:cubicBezTo>
                      <a:pt x="548" y="2306"/>
                      <a:pt x="685" y="2876"/>
                      <a:pt x="845" y="3447"/>
                    </a:cubicBezTo>
                    <a:cubicBezTo>
                      <a:pt x="1142" y="4657"/>
                      <a:pt x="1461" y="5867"/>
                      <a:pt x="1804" y="7076"/>
                    </a:cubicBezTo>
                    <a:cubicBezTo>
                      <a:pt x="2443" y="9519"/>
                      <a:pt x="3105" y="11984"/>
                      <a:pt x="3766" y="14449"/>
                    </a:cubicBezTo>
                    <a:cubicBezTo>
                      <a:pt x="4063" y="15567"/>
                      <a:pt x="4383" y="16709"/>
                      <a:pt x="4680" y="17827"/>
                    </a:cubicBezTo>
                    <a:cubicBezTo>
                      <a:pt x="4816" y="18375"/>
                      <a:pt x="4976" y="18923"/>
                      <a:pt x="5113" y="19448"/>
                    </a:cubicBezTo>
                    <a:cubicBezTo>
                      <a:pt x="5182" y="19744"/>
                      <a:pt x="5273" y="20064"/>
                      <a:pt x="5364" y="20361"/>
                    </a:cubicBezTo>
                    <a:cubicBezTo>
                      <a:pt x="5410" y="20566"/>
                      <a:pt x="5456" y="20771"/>
                      <a:pt x="5524" y="20977"/>
                    </a:cubicBezTo>
                    <a:cubicBezTo>
                      <a:pt x="5552" y="21076"/>
                      <a:pt x="5634" y="21132"/>
                      <a:pt x="5713" y="21132"/>
                    </a:cubicBezTo>
                    <a:cubicBezTo>
                      <a:pt x="5762" y="21132"/>
                      <a:pt x="5809" y="21111"/>
                      <a:pt x="5844" y="21068"/>
                    </a:cubicBezTo>
                    <a:cubicBezTo>
                      <a:pt x="5889" y="21023"/>
                      <a:pt x="5912" y="20954"/>
                      <a:pt x="5889" y="20886"/>
                    </a:cubicBezTo>
                    <a:cubicBezTo>
                      <a:pt x="5844" y="20680"/>
                      <a:pt x="5775" y="20452"/>
                      <a:pt x="5729" y="20246"/>
                    </a:cubicBezTo>
                    <a:cubicBezTo>
                      <a:pt x="5638" y="19950"/>
                      <a:pt x="5570" y="19653"/>
                      <a:pt x="5478" y="19356"/>
                    </a:cubicBezTo>
                    <a:cubicBezTo>
                      <a:pt x="5341" y="18786"/>
                      <a:pt x="5182" y="18238"/>
                      <a:pt x="5045" y="17690"/>
                    </a:cubicBezTo>
                    <a:cubicBezTo>
                      <a:pt x="4725" y="16526"/>
                      <a:pt x="4428" y="15385"/>
                      <a:pt x="4109" y="14221"/>
                    </a:cubicBezTo>
                    <a:cubicBezTo>
                      <a:pt x="3447" y="11778"/>
                      <a:pt x="2785" y="9313"/>
                      <a:pt x="2123" y="6848"/>
                    </a:cubicBezTo>
                    <a:cubicBezTo>
                      <a:pt x="1826" y="5684"/>
                      <a:pt x="1507" y="4497"/>
                      <a:pt x="1164" y="3333"/>
                    </a:cubicBezTo>
                    <a:cubicBezTo>
                      <a:pt x="1027" y="2762"/>
                      <a:pt x="868" y="2215"/>
                      <a:pt x="708" y="1667"/>
                    </a:cubicBezTo>
                    <a:cubicBezTo>
                      <a:pt x="617" y="1393"/>
                      <a:pt x="548" y="1119"/>
                      <a:pt x="457" y="845"/>
                    </a:cubicBezTo>
                    <a:cubicBezTo>
                      <a:pt x="411" y="731"/>
                      <a:pt x="388" y="617"/>
                      <a:pt x="343" y="503"/>
                    </a:cubicBezTo>
                    <a:cubicBezTo>
                      <a:pt x="297" y="366"/>
                      <a:pt x="274" y="206"/>
                      <a:pt x="229" y="69"/>
                    </a:cubicBezTo>
                    <a:cubicBezTo>
                      <a:pt x="229" y="23"/>
                      <a:pt x="160" y="0"/>
                      <a:pt x="114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34"/>
              <p:cNvSpPr/>
              <p:nvPr/>
            </p:nvSpPr>
            <p:spPr>
              <a:xfrm>
                <a:off x="6024325" y="3739975"/>
                <a:ext cx="63375" cy="21230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8492" extrusionOk="0">
                    <a:moveTo>
                      <a:pt x="69" y="0"/>
                    </a:moveTo>
                    <a:cubicBezTo>
                      <a:pt x="23" y="0"/>
                      <a:pt x="1" y="69"/>
                      <a:pt x="1" y="114"/>
                    </a:cubicBezTo>
                    <a:cubicBezTo>
                      <a:pt x="160" y="685"/>
                      <a:pt x="275" y="1256"/>
                      <a:pt x="411" y="1826"/>
                    </a:cubicBezTo>
                    <a:cubicBezTo>
                      <a:pt x="548" y="2374"/>
                      <a:pt x="685" y="2922"/>
                      <a:pt x="845" y="3470"/>
                    </a:cubicBezTo>
                    <a:cubicBezTo>
                      <a:pt x="1119" y="4565"/>
                      <a:pt x="1416" y="5661"/>
                      <a:pt x="1690" y="6757"/>
                    </a:cubicBezTo>
                    <a:cubicBezTo>
                      <a:pt x="1781" y="7030"/>
                      <a:pt x="1849" y="7327"/>
                      <a:pt x="1918" y="7601"/>
                    </a:cubicBezTo>
                    <a:cubicBezTo>
                      <a:pt x="1964" y="7738"/>
                      <a:pt x="2009" y="7898"/>
                      <a:pt x="2032" y="8058"/>
                    </a:cubicBezTo>
                    <a:cubicBezTo>
                      <a:pt x="2055" y="8149"/>
                      <a:pt x="2101" y="8240"/>
                      <a:pt x="2123" y="8331"/>
                    </a:cubicBezTo>
                    <a:cubicBezTo>
                      <a:pt x="2123" y="8354"/>
                      <a:pt x="2123" y="8377"/>
                      <a:pt x="2146" y="8400"/>
                    </a:cubicBezTo>
                    <a:cubicBezTo>
                      <a:pt x="2169" y="8446"/>
                      <a:pt x="2237" y="8491"/>
                      <a:pt x="2306" y="8491"/>
                    </a:cubicBezTo>
                    <a:cubicBezTo>
                      <a:pt x="2420" y="8491"/>
                      <a:pt x="2534" y="8354"/>
                      <a:pt x="2489" y="8240"/>
                    </a:cubicBezTo>
                    <a:cubicBezTo>
                      <a:pt x="2443" y="8035"/>
                      <a:pt x="2374" y="7852"/>
                      <a:pt x="2329" y="7647"/>
                    </a:cubicBezTo>
                    <a:cubicBezTo>
                      <a:pt x="2260" y="7418"/>
                      <a:pt x="2215" y="7190"/>
                      <a:pt x="2146" y="6985"/>
                    </a:cubicBezTo>
                    <a:cubicBezTo>
                      <a:pt x="2009" y="6460"/>
                      <a:pt x="1872" y="5935"/>
                      <a:pt x="1735" y="5410"/>
                    </a:cubicBezTo>
                    <a:cubicBezTo>
                      <a:pt x="1416" y="4291"/>
                      <a:pt x="1119" y="3173"/>
                      <a:pt x="777" y="2055"/>
                    </a:cubicBezTo>
                    <a:cubicBezTo>
                      <a:pt x="685" y="1735"/>
                      <a:pt x="594" y="1393"/>
                      <a:pt x="503" y="1073"/>
                    </a:cubicBezTo>
                    <a:cubicBezTo>
                      <a:pt x="389" y="731"/>
                      <a:pt x="297" y="388"/>
                      <a:pt x="206" y="69"/>
                    </a:cubicBezTo>
                    <a:cubicBezTo>
                      <a:pt x="183" y="23"/>
                      <a:pt x="138" y="0"/>
                      <a:pt x="115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34"/>
              <p:cNvSpPr/>
              <p:nvPr/>
            </p:nvSpPr>
            <p:spPr>
              <a:xfrm>
                <a:off x="5616900" y="3472925"/>
                <a:ext cx="164925" cy="568350"/>
              </a:xfrm>
              <a:custGeom>
                <a:avLst/>
                <a:gdLst/>
                <a:ahLst/>
                <a:cxnLst/>
                <a:rect l="l" t="t" r="r" b="b"/>
                <a:pathLst>
                  <a:path w="6597" h="22734" extrusionOk="0">
                    <a:moveTo>
                      <a:pt x="206" y="0"/>
                    </a:moveTo>
                    <a:cubicBezTo>
                      <a:pt x="206" y="0"/>
                      <a:pt x="183" y="23"/>
                      <a:pt x="160" y="23"/>
                    </a:cubicBezTo>
                    <a:cubicBezTo>
                      <a:pt x="69" y="46"/>
                      <a:pt x="0" y="137"/>
                      <a:pt x="23" y="251"/>
                    </a:cubicBezTo>
                    <a:cubicBezTo>
                      <a:pt x="685" y="2648"/>
                      <a:pt x="1347" y="5022"/>
                      <a:pt x="2009" y="7418"/>
                    </a:cubicBezTo>
                    <a:cubicBezTo>
                      <a:pt x="2648" y="9769"/>
                      <a:pt x="3310" y="12097"/>
                      <a:pt x="3949" y="14448"/>
                    </a:cubicBezTo>
                    <a:cubicBezTo>
                      <a:pt x="4588" y="16754"/>
                      <a:pt x="5227" y="19059"/>
                      <a:pt x="5866" y="21364"/>
                    </a:cubicBezTo>
                    <a:cubicBezTo>
                      <a:pt x="5935" y="21661"/>
                      <a:pt x="6026" y="21958"/>
                      <a:pt x="6118" y="22232"/>
                    </a:cubicBezTo>
                    <a:cubicBezTo>
                      <a:pt x="6118" y="22300"/>
                      <a:pt x="6140" y="22369"/>
                      <a:pt x="6163" y="22437"/>
                    </a:cubicBezTo>
                    <a:cubicBezTo>
                      <a:pt x="6163" y="22460"/>
                      <a:pt x="6186" y="22483"/>
                      <a:pt x="6186" y="22506"/>
                    </a:cubicBezTo>
                    <a:cubicBezTo>
                      <a:pt x="6186" y="22529"/>
                      <a:pt x="6186" y="22529"/>
                      <a:pt x="6186" y="22551"/>
                    </a:cubicBezTo>
                    <a:cubicBezTo>
                      <a:pt x="6209" y="22597"/>
                      <a:pt x="6232" y="22643"/>
                      <a:pt x="6254" y="22666"/>
                    </a:cubicBezTo>
                    <a:cubicBezTo>
                      <a:pt x="6300" y="22734"/>
                      <a:pt x="6369" y="22734"/>
                      <a:pt x="6437" y="22734"/>
                    </a:cubicBezTo>
                    <a:cubicBezTo>
                      <a:pt x="6460" y="22711"/>
                      <a:pt x="6506" y="22711"/>
                      <a:pt x="6528" y="22688"/>
                    </a:cubicBezTo>
                    <a:cubicBezTo>
                      <a:pt x="6551" y="22643"/>
                      <a:pt x="6574" y="22597"/>
                      <a:pt x="6574" y="22551"/>
                    </a:cubicBezTo>
                    <a:cubicBezTo>
                      <a:pt x="6597" y="22483"/>
                      <a:pt x="6551" y="22392"/>
                      <a:pt x="6528" y="22346"/>
                    </a:cubicBezTo>
                    <a:cubicBezTo>
                      <a:pt x="6506" y="22232"/>
                      <a:pt x="6483" y="22141"/>
                      <a:pt x="6460" y="22049"/>
                    </a:cubicBezTo>
                    <a:cubicBezTo>
                      <a:pt x="6346" y="21684"/>
                      <a:pt x="6254" y="21319"/>
                      <a:pt x="6163" y="20954"/>
                    </a:cubicBezTo>
                    <a:cubicBezTo>
                      <a:pt x="5844" y="19835"/>
                      <a:pt x="5524" y="18717"/>
                      <a:pt x="5227" y="17598"/>
                    </a:cubicBezTo>
                    <a:cubicBezTo>
                      <a:pt x="4565" y="15247"/>
                      <a:pt x="3926" y="12896"/>
                      <a:pt x="3287" y="10545"/>
                    </a:cubicBezTo>
                    <a:cubicBezTo>
                      <a:pt x="2602" y="8103"/>
                      <a:pt x="1918" y="5638"/>
                      <a:pt x="1233" y="3173"/>
                    </a:cubicBezTo>
                    <a:cubicBezTo>
                      <a:pt x="959" y="2168"/>
                      <a:pt x="685" y="1164"/>
                      <a:pt x="411" y="160"/>
                    </a:cubicBezTo>
                    <a:cubicBezTo>
                      <a:pt x="388" y="69"/>
                      <a:pt x="297" y="0"/>
                      <a:pt x="206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34"/>
              <p:cNvSpPr/>
              <p:nvPr/>
            </p:nvSpPr>
            <p:spPr>
              <a:xfrm>
                <a:off x="5578675" y="3467775"/>
                <a:ext cx="166650" cy="60317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24127" extrusionOk="0">
                    <a:moveTo>
                      <a:pt x="91" y="1"/>
                    </a:moveTo>
                    <a:cubicBezTo>
                      <a:pt x="46" y="23"/>
                      <a:pt x="0" y="69"/>
                      <a:pt x="23" y="115"/>
                    </a:cubicBezTo>
                    <a:cubicBezTo>
                      <a:pt x="708" y="2671"/>
                      <a:pt x="1392" y="5250"/>
                      <a:pt x="2100" y="7807"/>
                    </a:cubicBezTo>
                    <a:cubicBezTo>
                      <a:pt x="2853" y="10614"/>
                      <a:pt x="3606" y="13445"/>
                      <a:pt x="4383" y="16275"/>
                    </a:cubicBezTo>
                    <a:cubicBezTo>
                      <a:pt x="4999" y="18603"/>
                      <a:pt x="5638" y="20954"/>
                      <a:pt x="6277" y="23282"/>
                    </a:cubicBezTo>
                    <a:cubicBezTo>
                      <a:pt x="6323" y="23511"/>
                      <a:pt x="6391" y="23716"/>
                      <a:pt x="6437" y="23944"/>
                    </a:cubicBezTo>
                    <a:cubicBezTo>
                      <a:pt x="6460" y="23967"/>
                      <a:pt x="6460" y="23967"/>
                      <a:pt x="6460" y="23990"/>
                    </a:cubicBezTo>
                    <a:cubicBezTo>
                      <a:pt x="6460" y="24013"/>
                      <a:pt x="6460" y="24036"/>
                      <a:pt x="6482" y="24058"/>
                    </a:cubicBezTo>
                    <a:cubicBezTo>
                      <a:pt x="6482" y="24104"/>
                      <a:pt x="6551" y="24127"/>
                      <a:pt x="6597" y="24127"/>
                    </a:cubicBezTo>
                    <a:cubicBezTo>
                      <a:pt x="6642" y="24104"/>
                      <a:pt x="6665" y="24058"/>
                      <a:pt x="6665" y="24013"/>
                    </a:cubicBezTo>
                    <a:cubicBezTo>
                      <a:pt x="6254" y="22461"/>
                      <a:pt x="5843" y="20931"/>
                      <a:pt x="5410" y="19379"/>
                    </a:cubicBezTo>
                    <a:cubicBezTo>
                      <a:pt x="4679" y="16617"/>
                      <a:pt x="3926" y="13856"/>
                      <a:pt x="3196" y="11117"/>
                    </a:cubicBezTo>
                    <a:cubicBezTo>
                      <a:pt x="2465" y="8400"/>
                      <a:pt x="1735" y="5707"/>
                      <a:pt x="1004" y="3014"/>
                    </a:cubicBezTo>
                    <a:cubicBezTo>
                      <a:pt x="730" y="2032"/>
                      <a:pt x="479" y="1051"/>
                      <a:pt x="205" y="69"/>
                    </a:cubicBezTo>
                    <a:cubicBezTo>
                      <a:pt x="205" y="23"/>
                      <a:pt x="160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34"/>
              <p:cNvSpPr/>
              <p:nvPr/>
            </p:nvSpPr>
            <p:spPr>
              <a:xfrm>
                <a:off x="6034025" y="3371350"/>
                <a:ext cx="151825" cy="546825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21873" extrusionOk="0">
                    <a:moveTo>
                      <a:pt x="92" y="0"/>
                    </a:moveTo>
                    <a:cubicBezTo>
                      <a:pt x="46" y="23"/>
                      <a:pt x="1" y="69"/>
                      <a:pt x="23" y="137"/>
                    </a:cubicBezTo>
                    <a:cubicBezTo>
                      <a:pt x="685" y="2602"/>
                      <a:pt x="1347" y="5067"/>
                      <a:pt x="2009" y="7532"/>
                    </a:cubicBezTo>
                    <a:cubicBezTo>
                      <a:pt x="2717" y="10112"/>
                      <a:pt x="3402" y="12691"/>
                      <a:pt x="4109" y="15270"/>
                    </a:cubicBezTo>
                    <a:cubicBezTo>
                      <a:pt x="4634" y="17233"/>
                      <a:pt x="5159" y="19196"/>
                      <a:pt x="5684" y="21182"/>
                    </a:cubicBezTo>
                    <a:cubicBezTo>
                      <a:pt x="5753" y="21387"/>
                      <a:pt x="5798" y="21593"/>
                      <a:pt x="5867" y="21798"/>
                    </a:cubicBezTo>
                    <a:cubicBezTo>
                      <a:pt x="5867" y="21836"/>
                      <a:pt x="5912" y="21873"/>
                      <a:pt x="5954" y="21873"/>
                    </a:cubicBezTo>
                    <a:cubicBezTo>
                      <a:pt x="5963" y="21873"/>
                      <a:pt x="5972" y="21871"/>
                      <a:pt x="5981" y="21867"/>
                    </a:cubicBezTo>
                    <a:cubicBezTo>
                      <a:pt x="6027" y="21844"/>
                      <a:pt x="6072" y="21798"/>
                      <a:pt x="6049" y="21753"/>
                    </a:cubicBezTo>
                    <a:cubicBezTo>
                      <a:pt x="5661" y="20269"/>
                      <a:pt x="5250" y="18785"/>
                      <a:pt x="4862" y="17302"/>
                    </a:cubicBezTo>
                    <a:cubicBezTo>
                      <a:pt x="4178" y="14814"/>
                      <a:pt x="3516" y="12303"/>
                      <a:pt x="2831" y="9792"/>
                    </a:cubicBezTo>
                    <a:cubicBezTo>
                      <a:pt x="2146" y="7281"/>
                      <a:pt x="1461" y="4748"/>
                      <a:pt x="800" y="2214"/>
                    </a:cubicBezTo>
                    <a:cubicBezTo>
                      <a:pt x="594" y="1507"/>
                      <a:pt x="411" y="799"/>
                      <a:pt x="206" y="69"/>
                    </a:cubicBezTo>
                    <a:cubicBezTo>
                      <a:pt x="206" y="46"/>
                      <a:pt x="160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34"/>
              <p:cNvSpPr/>
              <p:nvPr/>
            </p:nvSpPr>
            <p:spPr>
              <a:xfrm>
                <a:off x="6136750" y="3959100"/>
                <a:ext cx="22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389" extrusionOk="0">
                    <a:moveTo>
                      <a:pt x="753" y="0"/>
                    </a:moveTo>
                    <a:cubicBezTo>
                      <a:pt x="502" y="69"/>
                      <a:pt x="251" y="137"/>
                      <a:pt x="0" y="206"/>
                    </a:cubicBezTo>
                    <a:cubicBezTo>
                      <a:pt x="23" y="251"/>
                      <a:pt x="46" y="320"/>
                      <a:pt x="69" y="365"/>
                    </a:cubicBezTo>
                    <a:cubicBezTo>
                      <a:pt x="69" y="365"/>
                      <a:pt x="69" y="388"/>
                      <a:pt x="91" y="388"/>
                    </a:cubicBezTo>
                    <a:cubicBezTo>
                      <a:pt x="320" y="320"/>
                      <a:pt x="571" y="251"/>
                      <a:pt x="822" y="183"/>
                    </a:cubicBezTo>
                    <a:cubicBezTo>
                      <a:pt x="868" y="183"/>
                      <a:pt x="890" y="114"/>
                      <a:pt x="890" y="69"/>
                    </a:cubicBezTo>
                    <a:cubicBezTo>
                      <a:pt x="868" y="23"/>
                      <a:pt x="822" y="0"/>
                      <a:pt x="7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34"/>
              <p:cNvSpPr/>
              <p:nvPr/>
            </p:nvSpPr>
            <p:spPr>
              <a:xfrm>
                <a:off x="5741875" y="3968800"/>
                <a:ext cx="378925" cy="103450"/>
              </a:xfrm>
              <a:custGeom>
                <a:avLst/>
                <a:gdLst/>
                <a:ahLst/>
                <a:cxnLst/>
                <a:rect l="l" t="t" r="r" b="b"/>
                <a:pathLst>
                  <a:path w="15157" h="4138" extrusionOk="0">
                    <a:moveTo>
                      <a:pt x="15133" y="0"/>
                    </a:moveTo>
                    <a:cubicBezTo>
                      <a:pt x="13376" y="457"/>
                      <a:pt x="11618" y="913"/>
                      <a:pt x="9861" y="1370"/>
                    </a:cubicBezTo>
                    <a:cubicBezTo>
                      <a:pt x="7692" y="1940"/>
                      <a:pt x="5501" y="2534"/>
                      <a:pt x="3310" y="3104"/>
                    </a:cubicBezTo>
                    <a:cubicBezTo>
                      <a:pt x="2237" y="3378"/>
                      <a:pt x="1164" y="3652"/>
                      <a:pt x="91" y="3949"/>
                    </a:cubicBezTo>
                    <a:cubicBezTo>
                      <a:pt x="46" y="3949"/>
                      <a:pt x="0" y="4017"/>
                      <a:pt x="23" y="4063"/>
                    </a:cubicBezTo>
                    <a:cubicBezTo>
                      <a:pt x="23" y="4100"/>
                      <a:pt x="69" y="4138"/>
                      <a:pt x="110" y="4138"/>
                    </a:cubicBezTo>
                    <a:cubicBezTo>
                      <a:pt x="120" y="4138"/>
                      <a:pt x="129" y="4136"/>
                      <a:pt x="137" y="4132"/>
                    </a:cubicBezTo>
                    <a:lnTo>
                      <a:pt x="4451" y="2990"/>
                    </a:lnTo>
                    <a:cubicBezTo>
                      <a:pt x="6665" y="2420"/>
                      <a:pt x="8879" y="1826"/>
                      <a:pt x="11093" y="1256"/>
                    </a:cubicBezTo>
                    <a:cubicBezTo>
                      <a:pt x="12463" y="890"/>
                      <a:pt x="13809" y="548"/>
                      <a:pt x="15156" y="183"/>
                    </a:cubicBezTo>
                    <a:cubicBezTo>
                      <a:pt x="15156" y="137"/>
                      <a:pt x="15156" y="114"/>
                      <a:pt x="15156" y="69"/>
                    </a:cubicBezTo>
                    <a:cubicBezTo>
                      <a:pt x="15133" y="46"/>
                      <a:pt x="15133" y="23"/>
                      <a:pt x="15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34"/>
              <p:cNvSpPr/>
              <p:nvPr/>
            </p:nvSpPr>
            <p:spPr>
              <a:xfrm>
                <a:off x="5974100" y="3357075"/>
                <a:ext cx="194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78" h="366" extrusionOk="0">
                    <a:moveTo>
                      <a:pt x="640" y="1"/>
                    </a:moveTo>
                    <a:cubicBezTo>
                      <a:pt x="435" y="69"/>
                      <a:pt x="229" y="115"/>
                      <a:pt x="1" y="183"/>
                    </a:cubicBezTo>
                    <a:cubicBezTo>
                      <a:pt x="24" y="229"/>
                      <a:pt x="24" y="297"/>
                      <a:pt x="47" y="366"/>
                    </a:cubicBezTo>
                    <a:cubicBezTo>
                      <a:pt x="252" y="320"/>
                      <a:pt x="480" y="252"/>
                      <a:pt x="686" y="206"/>
                    </a:cubicBezTo>
                    <a:cubicBezTo>
                      <a:pt x="754" y="183"/>
                      <a:pt x="777" y="137"/>
                      <a:pt x="754" y="69"/>
                    </a:cubicBezTo>
                    <a:cubicBezTo>
                      <a:pt x="754" y="23"/>
                      <a:pt x="709" y="1"/>
                      <a:pt x="6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34"/>
              <p:cNvSpPr/>
              <p:nvPr/>
            </p:nvSpPr>
            <p:spPr>
              <a:xfrm>
                <a:off x="5578675" y="3365625"/>
                <a:ext cx="379475" cy="104050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4162" extrusionOk="0">
                    <a:moveTo>
                      <a:pt x="15156" y="1"/>
                    </a:moveTo>
                    <a:cubicBezTo>
                      <a:pt x="13490" y="435"/>
                      <a:pt x="11846" y="868"/>
                      <a:pt x="10203" y="1302"/>
                    </a:cubicBezTo>
                    <a:cubicBezTo>
                      <a:pt x="8080" y="1873"/>
                      <a:pt x="5935" y="2443"/>
                      <a:pt x="3812" y="2991"/>
                    </a:cubicBezTo>
                    <a:cubicBezTo>
                      <a:pt x="2579" y="3311"/>
                      <a:pt x="1347" y="3630"/>
                      <a:pt x="114" y="3972"/>
                    </a:cubicBezTo>
                    <a:lnTo>
                      <a:pt x="91" y="3972"/>
                    </a:lnTo>
                    <a:cubicBezTo>
                      <a:pt x="46" y="3972"/>
                      <a:pt x="0" y="4041"/>
                      <a:pt x="23" y="4087"/>
                    </a:cubicBezTo>
                    <a:cubicBezTo>
                      <a:pt x="42" y="4124"/>
                      <a:pt x="75" y="4161"/>
                      <a:pt x="112" y="4161"/>
                    </a:cubicBezTo>
                    <a:cubicBezTo>
                      <a:pt x="120" y="4161"/>
                      <a:pt x="129" y="4159"/>
                      <a:pt x="137" y="4155"/>
                    </a:cubicBezTo>
                    <a:lnTo>
                      <a:pt x="160" y="4155"/>
                    </a:lnTo>
                    <a:cubicBezTo>
                      <a:pt x="1552" y="3790"/>
                      <a:pt x="2922" y="3425"/>
                      <a:pt x="4291" y="3059"/>
                    </a:cubicBezTo>
                    <a:cubicBezTo>
                      <a:pt x="6460" y="2489"/>
                      <a:pt x="8605" y="1941"/>
                      <a:pt x="10751" y="1370"/>
                    </a:cubicBezTo>
                    <a:cubicBezTo>
                      <a:pt x="12234" y="982"/>
                      <a:pt x="13718" y="594"/>
                      <a:pt x="15179" y="206"/>
                    </a:cubicBezTo>
                    <a:cubicBezTo>
                      <a:pt x="15179" y="184"/>
                      <a:pt x="15179" y="161"/>
                      <a:pt x="15179" y="138"/>
                    </a:cubicBezTo>
                    <a:cubicBezTo>
                      <a:pt x="15179" y="115"/>
                      <a:pt x="15179" y="115"/>
                      <a:pt x="15156" y="92"/>
                    </a:cubicBezTo>
                    <a:cubicBezTo>
                      <a:pt x="15156" y="92"/>
                      <a:pt x="15156" y="69"/>
                      <a:pt x="15156" y="47"/>
                    </a:cubicBezTo>
                    <a:cubicBezTo>
                      <a:pt x="15156" y="47"/>
                      <a:pt x="15156" y="24"/>
                      <a:pt x="151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34"/>
              <p:cNvSpPr/>
              <p:nvPr/>
            </p:nvSpPr>
            <p:spPr>
              <a:xfrm>
                <a:off x="5579800" y="3466625"/>
                <a:ext cx="2875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230" extrusionOk="0">
                    <a:moveTo>
                      <a:pt x="46" y="1"/>
                    </a:moveTo>
                    <a:cubicBezTo>
                      <a:pt x="24" y="1"/>
                      <a:pt x="1" y="24"/>
                      <a:pt x="1" y="47"/>
                    </a:cubicBezTo>
                    <a:cubicBezTo>
                      <a:pt x="1" y="47"/>
                      <a:pt x="1" y="69"/>
                      <a:pt x="1" y="69"/>
                    </a:cubicBezTo>
                    <a:cubicBezTo>
                      <a:pt x="1" y="92"/>
                      <a:pt x="1" y="92"/>
                      <a:pt x="1" y="115"/>
                    </a:cubicBezTo>
                    <a:cubicBezTo>
                      <a:pt x="1" y="138"/>
                      <a:pt x="1" y="138"/>
                      <a:pt x="1" y="161"/>
                    </a:cubicBezTo>
                    <a:cubicBezTo>
                      <a:pt x="1" y="184"/>
                      <a:pt x="24" y="184"/>
                      <a:pt x="24" y="206"/>
                    </a:cubicBezTo>
                    <a:cubicBezTo>
                      <a:pt x="24" y="229"/>
                      <a:pt x="46" y="229"/>
                      <a:pt x="46" y="229"/>
                    </a:cubicBezTo>
                    <a:lnTo>
                      <a:pt x="92" y="229"/>
                    </a:lnTo>
                    <a:cubicBezTo>
                      <a:pt x="92" y="229"/>
                      <a:pt x="115" y="206"/>
                      <a:pt x="115" y="206"/>
                    </a:cubicBezTo>
                    <a:cubicBezTo>
                      <a:pt x="115" y="184"/>
                      <a:pt x="115" y="184"/>
                      <a:pt x="115" y="161"/>
                    </a:cubicBezTo>
                    <a:cubicBezTo>
                      <a:pt x="92" y="161"/>
                      <a:pt x="92" y="138"/>
                      <a:pt x="92" y="138"/>
                    </a:cubicBezTo>
                    <a:cubicBezTo>
                      <a:pt x="92" y="138"/>
                      <a:pt x="92" y="115"/>
                      <a:pt x="92" y="115"/>
                    </a:cubicBezTo>
                    <a:cubicBezTo>
                      <a:pt x="92" y="115"/>
                      <a:pt x="92" y="92"/>
                      <a:pt x="92" y="92"/>
                    </a:cubicBezTo>
                    <a:cubicBezTo>
                      <a:pt x="92" y="92"/>
                      <a:pt x="92" y="69"/>
                      <a:pt x="92" y="69"/>
                    </a:cubicBezTo>
                    <a:cubicBezTo>
                      <a:pt x="115" y="47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34"/>
              <p:cNvSpPr/>
              <p:nvPr/>
            </p:nvSpPr>
            <p:spPr>
              <a:xfrm>
                <a:off x="5579225" y="3466625"/>
                <a:ext cx="34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39" extrusionOk="0">
                    <a:moveTo>
                      <a:pt x="69" y="1"/>
                    </a:moveTo>
                    <a:cubicBezTo>
                      <a:pt x="47" y="1"/>
                      <a:pt x="47" y="24"/>
                      <a:pt x="47" y="24"/>
                    </a:cubicBezTo>
                    <a:cubicBezTo>
                      <a:pt x="24" y="24"/>
                      <a:pt x="24" y="47"/>
                      <a:pt x="1" y="69"/>
                    </a:cubicBezTo>
                    <a:cubicBezTo>
                      <a:pt x="1" y="69"/>
                      <a:pt x="1" y="92"/>
                      <a:pt x="1" y="92"/>
                    </a:cubicBezTo>
                    <a:cubicBezTo>
                      <a:pt x="1" y="115"/>
                      <a:pt x="1" y="138"/>
                      <a:pt x="1" y="138"/>
                    </a:cubicBezTo>
                    <a:cubicBezTo>
                      <a:pt x="1" y="161"/>
                      <a:pt x="1" y="161"/>
                      <a:pt x="1" y="161"/>
                    </a:cubicBezTo>
                    <a:cubicBezTo>
                      <a:pt x="1" y="184"/>
                      <a:pt x="24" y="206"/>
                      <a:pt x="24" y="206"/>
                    </a:cubicBezTo>
                    <a:cubicBezTo>
                      <a:pt x="24" y="223"/>
                      <a:pt x="47" y="239"/>
                      <a:pt x="68" y="239"/>
                    </a:cubicBezTo>
                    <a:cubicBezTo>
                      <a:pt x="77" y="239"/>
                      <a:pt x="85" y="236"/>
                      <a:pt x="92" y="229"/>
                    </a:cubicBezTo>
                    <a:cubicBezTo>
                      <a:pt x="115" y="206"/>
                      <a:pt x="115" y="184"/>
                      <a:pt x="115" y="161"/>
                    </a:cubicBezTo>
                    <a:cubicBezTo>
                      <a:pt x="92" y="161"/>
                      <a:pt x="92" y="161"/>
                      <a:pt x="92" y="138"/>
                    </a:cubicBezTo>
                    <a:cubicBezTo>
                      <a:pt x="92" y="115"/>
                      <a:pt x="92" y="115"/>
                      <a:pt x="92" y="115"/>
                    </a:cubicBezTo>
                    <a:cubicBezTo>
                      <a:pt x="92" y="115"/>
                      <a:pt x="92" y="92"/>
                      <a:pt x="92" y="92"/>
                    </a:cubicBezTo>
                    <a:cubicBezTo>
                      <a:pt x="115" y="92"/>
                      <a:pt x="115" y="92"/>
                      <a:pt x="115" y="69"/>
                    </a:cubicBezTo>
                    <a:cubicBezTo>
                      <a:pt x="138" y="69"/>
                      <a:pt x="138" y="47"/>
                      <a:pt x="115" y="47"/>
                    </a:cubicBezTo>
                    <a:cubicBezTo>
                      <a:pt x="115" y="24"/>
                      <a:pt x="115" y="24"/>
                      <a:pt x="92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34"/>
              <p:cNvSpPr/>
              <p:nvPr/>
            </p:nvSpPr>
            <p:spPr>
              <a:xfrm>
                <a:off x="5578675" y="3466075"/>
                <a:ext cx="3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29" extrusionOk="0">
                    <a:moveTo>
                      <a:pt x="69" y="0"/>
                    </a:moveTo>
                    <a:cubicBezTo>
                      <a:pt x="69" y="23"/>
                      <a:pt x="46" y="23"/>
                      <a:pt x="46" y="23"/>
                    </a:cubicBezTo>
                    <a:cubicBezTo>
                      <a:pt x="46" y="46"/>
                      <a:pt x="23" y="46"/>
                      <a:pt x="23" y="69"/>
                    </a:cubicBezTo>
                    <a:cubicBezTo>
                      <a:pt x="23" y="69"/>
                      <a:pt x="23" y="91"/>
                      <a:pt x="23" y="91"/>
                    </a:cubicBezTo>
                    <a:cubicBezTo>
                      <a:pt x="23" y="114"/>
                      <a:pt x="0" y="137"/>
                      <a:pt x="23" y="137"/>
                    </a:cubicBezTo>
                    <a:cubicBezTo>
                      <a:pt x="23" y="160"/>
                      <a:pt x="23" y="183"/>
                      <a:pt x="23" y="183"/>
                    </a:cubicBezTo>
                    <a:cubicBezTo>
                      <a:pt x="23" y="206"/>
                      <a:pt x="46" y="206"/>
                      <a:pt x="46" y="228"/>
                    </a:cubicBezTo>
                    <a:lnTo>
                      <a:pt x="91" y="228"/>
                    </a:lnTo>
                    <a:cubicBezTo>
                      <a:pt x="91" y="228"/>
                      <a:pt x="114" y="206"/>
                      <a:pt x="114" y="206"/>
                    </a:cubicBezTo>
                    <a:cubicBezTo>
                      <a:pt x="114" y="206"/>
                      <a:pt x="114" y="183"/>
                      <a:pt x="114" y="160"/>
                    </a:cubicBezTo>
                    <a:cubicBezTo>
                      <a:pt x="114" y="160"/>
                      <a:pt x="114" y="137"/>
                      <a:pt x="114" y="114"/>
                    </a:cubicBezTo>
                    <a:lnTo>
                      <a:pt x="114" y="91"/>
                    </a:lnTo>
                    <a:lnTo>
                      <a:pt x="137" y="91"/>
                    </a:lnTo>
                    <a:cubicBezTo>
                      <a:pt x="137" y="69"/>
                      <a:pt x="137" y="23"/>
                      <a:pt x="114" y="23"/>
                    </a:cubicBezTo>
                    <a:cubicBezTo>
                      <a:pt x="114" y="0"/>
                      <a:pt x="91" y="0"/>
                      <a:pt x="91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34"/>
              <p:cNvSpPr/>
              <p:nvPr/>
            </p:nvSpPr>
            <p:spPr>
              <a:xfrm>
                <a:off x="5578675" y="3466075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69" y="0"/>
                    </a:moveTo>
                    <a:cubicBezTo>
                      <a:pt x="69" y="23"/>
                      <a:pt x="46" y="23"/>
                      <a:pt x="46" y="23"/>
                    </a:cubicBezTo>
                    <a:cubicBezTo>
                      <a:pt x="46" y="23"/>
                      <a:pt x="46" y="23"/>
                      <a:pt x="23" y="46"/>
                    </a:cubicBezTo>
                    <a:cubicBezTo>
                      <a:pt x="23" y="46"/>
                      <a:pt x="23" y="46"/>
                      <a:pt x="23" y="69"/>
                    </a:cubicBezTo>
                    <a:cubicBezTo>
                      <a:pt x="0" y="69"/>
                      <a:pt x="0" y="91"/>
                      <a:pt x="0" y="91"/>
                    </a:cubicBezTo>
                    <a:cubicBezTo>
                      <a:pt x="0" y="114"/>
                      <a:pt x="0" y="114"/>
                      <a:pt x="0" y="114"/>
                    </a:cubicBezTo>
                    <a:cubicBezTo>
                      <a:pt x="0" y="137"/>
                      <a:pt x="0" y="137"/>
                      <a:pt x="23" y="160"/>
                    </a:cubicBezTo>
                    <a:cubicBezTo>
                      <a:pt x="23" y="160"/>
                      <a:pt x="23" y="183"/>
                      <a:pt x="46" y="183"/>
                    </a:cubicBezTo>
                    <a:lnTo>
                      <a:pt x="69" y="183"/>
                    </a:lnTo>
                    <a:cubicBezTo>
                      <a:pt x="91" y="183"/>
                      <a:pt x="91" y="183"/>
                      <a:pt x="114" y="160"/>
                    </a:cubicBezTo>
                    <a:cubicBezTo>
                      <a:pt x="114" y="160"/>
                      <a:pt x="114" y="137"/>
                      <a:pt x="114" y="137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4" y="114"/>
                      <a:pt x="114" y="91"/>
                      <a:pt x="114" y="91"/>
                    </a:cubicBezTo>
                    <a:cubicBezTo>
                      <a:pt x="137" y="91"/>
                      <a:pt x="137" y="69"/>
                      <a:pt x="137" y="69"/>
                    </a:cubicBezTo>
                    <a:cubicBezTo>
                      <a:pt x="137" y="46"/>
                      <a:pt x="137" y="46"/>
                      <a:pt x="137" y="23"/>
                    </a:cubicBezTo>
                    <a:cubicBezTo>
                      <a:pt x="137" y="23"/>
                      <a:pt x="114" y="0"/>
                      <a:pt x="114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34"/>
              <p:cNvSpPr/>
              <p:nvPr/>
            </p:nvSpPr>
            <p:spPr>
              <a:xfrm>
                <a:off x="5578675" y="3465500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69" y="0"/>
                    </a:moveTo>
                    <a:cubicBezTo>
                      <a:pt x="69" y="0"/>
                      <a:pt x="69" y="0"/>
                      <a:pt x="69" y="23"/>
                    </a:cubicBezTo>
                    <a:lnTo>
                      <a:pt x="46" y="23"/>
                    </a:lnTo>
                    <a:cubicBezTo>
                      <a:pt x="23" y="46"/>
                      <a:pt x="23" y="46"/>
                      <a:pt x="23" y="69"/>
                    </a:cubicBezTo>
                    <a:cubicBezTo>
                      <a:pt x="23" y="69"/>
                      <a:pt x="0" y="92"/>
                      <a:pt x="0" y="92"/>
                    </a:cubicBezTo>
                    <a:cubicBezTo>
                      <a:pt x="0" y="114"/>
                      <a:pt x="0" y="114"/>
                      <a:pt x="0" y="137"/>
                    </a:cubicBezTo>
                    <a:cubicBezTo>
                      <a:pt x="0" y="160"/>
                      <a:pt x="0" y="160"/>
                      <a:pt x="23" y="183"/>
                    </a:cubicBezTo>
                    <a:lnTo>
                      <a:pt x="91" y="183"/>
                    </a:lnTo>
                    <a:cubicBezTo>
                      <a:pt x="91" y="160"/>
                      <a:pt x="114" y="160"/>
                      <a:pt x="114" y="137"/>
                    </a:cubicBezTo>
                    <a:cubicBezTo>
                      <a:pt x="114" y="137"/>
                      <a:pt x="114" y="114"/>
                      <a:pt x="91" y="114"/>
                    </a:cubicBezTo>
                    <a:lnTo>
                      <a:pt x="114" y="114"/>
                    </a:lnTo>
                    <a:cubicBezTo>
                      <a:pt x="114" y="92"/>
                      <a:pt x="114" y="92"/>
                      <a:pt x="114" y="92"/>
                    </a:cubicBezTo>
                    <a:cubicBezTo>
                      <a:pt x="137" y="69"/>
                      <a:pt x="137" y="23"/>
                      <a:pt x="114" y="23"/>
                    </a:cubicBezTo>
                    <a:cubicBezTo>
                      <a:pt x="91" y="23"/>
                      <a:pt x="91" y="0"/>
                      <a:pt x="69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34"/>
              <p:cNvSpPr/>
              <p:nvPr/>
            </p:nvSpPr>
            <p:spPr>
              <a:xfrm>
                <a:off x="5578675" y="3465500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91" y="0"/>
                    </a:moveTo>
                    <a:cubicBezTo>
                      <a:pt x="69" y="0"/>
                      <a:pt x="46" y="23"/>
                      <a:pt x="46" y="23"/>
                    </a:cubicBezTo>
                    <a:cubicBezTo>
                      <a:pt x="23" y="46"/>
                      <a:pt x="23" y="46"/>
                      <a:pt x="23" y="69"/>
                    </a:cubicBezTo>
                    <a:cubicBezTo>
                      <a:pt x="23" y="69"/>
                      <a:pt x="23" y="69"/>
                      <a:pt x="23" y="92"/>
                    </a:cubicBezTo>
                    <a:cubicBezTo>
                      <a:pt x="0" y="92"/>
                      <a:pt x="0" y="114"/>
                      <a:pt x="0" y="114"/>
                    </a:cubicBezTo>
                    <a:cubicBezTo>
                      <a:pt x="0" y="160"/>
                      <a:pt x="23" y="183"/>
                      <a:pt x="46" y="183"/>
                    </a:cubicBezTo>
                    <a:cubicBezTo>
                      <a:pt x="91" y="183"/>
                      <a:pt x="114" y="160"/>
                      <a:pt x="114" y="137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4" y="114"/>
                      <a:pt x="114" y="92"/>
                      <a:pt x="114" y="92"/>
                    </a:cubicBezTo>
                    <a:cubicBezTo>
                      <a:pt x="114" y="92"/>
                      <a:pt x="114" y="92"/>
                      <a:pt x="114" y="69"/>
                    </a:cubicBezTo>
                    <a:cubicBezTo>
                      <a:pt x="137" y="46"/>
                      <a:pt x="137" y="23"/>
                      <a:pt x="114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34"/>
              <p:cNvSpPr/>
              <p:nvPr/>
            </p:nvSpPr>
            <p:spPr>
              <a:xfrm>
                <a:off x="5741300" y="4068075"/>
                <a:ext cx="45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61" extrusionOk="0">
                    <a:moveTo>
                      <a:pt x="23" y="1"/>
                    </a:moveTo>
                    <a:cubicBezTo>
                      <a:pt x="0" y="1"/>
                      <a:pt x="0" y="24"/>
                      <a:pt x="0" y="69"/>
                    </a:cubicBezTo>
                    <a:cubicBezTo>
                      <a:pt x="0" y="69"/>
                      <a:pt x="0" y="92"/>
                      <a:pt x="23" y="92"/>
                    </a:cubicBezTo>
                    <a:cubicBezTo>
                      <a:pt x="23" y="92"/>
                      <a:pt x="23" y="115"/>
                      <a:pt x="23" y="115"/>
                    </a:cubicBezTo>
                    <a:cubicBezTo>
                      <a:pt x="46" y="115"/>
                      <a:pt x="46" y="138"/>
                      <a:pt x="46" y="138"/>
                    </a:cubicBezTo>
                    <a:cubicBezTo>
                      <a:pt x="69" y="138"/>
                      <a:pt x="69" y="138"/>
                      <a:pt x="92" y="161"/>
                    </a:cubicBezTo>
                    <a:lnTo>
                      <a:pt x="137" y="161"/>
                    </a:lnTo>
                    <a:cubicBezTo>
                      <a:pt x="160" y="161"/>
                      <a:pt x="183" y="115"/>
                      <a:pt x="183" y="92"/>
                    </a:cubicBezTo>
                    <a:cubicBezTo>
                      <a:pt x="160" y="69"/>
                      <a:pt x="137" y="46"/>
                      <a:pt x="114" y="46"/>
                    </a:cubicBezTo>
                    <a:lnTo>
                      <a:pt x="92" y="46"/>
                    </a:lnTo>
                    <a:cubicBezTo>
                      <a:pt x="92" y="46"/>
                      <a:pt x="92" y="24"/>
                      <a:pt x="92" y="24"/>
                    </a:cubicBezTo>
                    <a:cubicBezTo>
                      <a:pt x="92" y="1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34"/>
              <p:cNvSpPr/>
              <p:nvPr/>
            </p:nvSpPr>
            <p:spPr>
              <a:xfrm>
                <a:off x="5740725" y="4067500"/>
                <a:ext cx="34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61" extrusionOk="0">
                    <a:moveTo>
                      <a:pt x="23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0" y="69"/>
                      <a:pt x="23" y="92"/>
                      <a:pt x="23" y="115"/>
                    </a:cubicBezTo>
                    <a:lnTo>
                      <a:pt x="46" y="115"/>
                    </a:lnTo>
                    <a:cubicBezTo>
                      <a:pt x="46" y="138"/>
                      <a:pt x="46" y="138"/>
                      <a:pt x="69" y="138"/>
                    </a:cubicBezTo>
                    <a:cubicBezTo>
                      <a:pt x="69" y="161"/>
                      <a:pt x="92" y="161"/>
                      <a:pt x="92" y="161"/>
                    </a:cubicBezTo>
                    <a:cubicBezTo>
                      <a:pt x="115" y="161"/>
                      <a:pt x="137" y="138"/>
                      <a:pt x="137" y="138"/>
                    </a:cubicBezTo>
                    <a:cubicBezTo>
                      <a:pt x="137" y="138"/>
                      <a:pt x="137" y="115"/>
                      <a:pt x="137" y="115"/>
                    </a:cubicBezTo>
                    <a:cubicBezTo>
                      <a:pt x="137" y="92"/>
                      <a:pt x="137" y="69"/>
                      <a:pt x="137" y="69"/>
                    </a:cubicBezTo>
                    <a:lnTo>
                      <a:pt x="115" y="69"/>
                    </a:lnTo>
                    <a:cubicBezTo>
                      <a:pt x="115" y="47"/>
                      <a:pt x="115" y="47"/>
                      <a:pt x="115" y="47"/>
                    </a:cubicBezTo>
                    <a:cubicBezTo>
                      <a:pt x="92" y="47"/>
                      <a:pt x="92" y="47"/>
                      <a:pt x="92" y="24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34"/>
              <p:cNvSpPr/>
              <p:nvPr/>
            </p:nvSpPr>
            <p:spPr>
              <a:xfrm>
                <a:off x="5740725" y="4067500"/>
                <a:ext cx="460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4" extrusionOk="0">
                    <a:moveTo>
                      <a:pt x="46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0" y="92"/>
                      <a:pt x="23" y="92"/>
                      <a:pt x="23" y="115"/>
                    </a:cubicBezTo>
                    <a:cubicBezTo>
                      <a:pt x="23" y="115"/>
                      <a:pt x="23" y="138"/>
                      <a:pt x="46" y="138"/>
                    </a:cubicBezTo>
                    <a:cubicBezTo>
                      <a:pt x="46" y="138"/>
                      <a:pt x="46" y="161"/>
                      <a:pt x="69" y="161"/>
                    </a:cubicBezTo>
                    <a:lnTo>
                      <a:pt x="92" y="161"/>
                    </a:lnTo>
                    <a:cubicBezTo>
                      <a:pt x="92" y="161"/>
                      <a:pt x="115" y="161"/>
                      <a:pt x="115" y="184"/>
                    </a:cubicBezTo>
                    <a:cubicBezTo>
                      <a:pt x="137" y="184"/>
                      <a:pt x="160" y="161"/>
                      <a:pt x="160" y="138"/>
                    </a:cubicBezTo>
                    <a:cubicBezTo>
                      <a:pt x="183" y="115"/>
                      <a:pt x="160" y="92"/>
                      <a:pt x="137" y="69"/>
                    </a:cubicBezTo>
                    <a:lnTo>
                      <a:pt x="115" y="69"/>
                    </a:lnTo>
                    <a:cubicBezTo>
                      <a:pt x="115" y="47"/>
                      <a:pt x="92" y="47"/>
                      <a:pt x="92" y="47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34"/>
              <p:cNvSpPr/>
              <p:nvPr/>
            </p:nvSpPr>
            <p:spPr>
              <a:xfrm>
                <a:off x="5740725" y="4067500"/>
                <a:ext cx="460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4" extrusionOk="0">
                    <a:moveTo>
                      <a:pt x="23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23" y="92"/>
                      <a:pt x="23" y="115"/>
                      <a:pt x="46" y="138"/>
                    </a:cubicBezTo>
                    <a:cubicBezTo>
                      <a:pt x="46" y="138"/>
                      <a:pt x="69" y="161"/>
                      <a:pt x="69" y="161"/>
                    </a:cubicBezTo>
                    <a:lnTo>
                      <a:pt x="92" y="161"/>
                    </a:lnTo>
                    <a:cubicBezTo>
                      <a:pt x="92" y="161"/>
                      <a:pt x="115" y="184"/>
                      <a:pt x="115" y="184"/>
                    </a:cubicBezTo>
                    <a:cubicBezTo>
                      <a:pt x="160" y="184"/>
                      <a:pt x="183" y="161"/>
                      <a:pt x="183" y="138"/>
                    </a:cubicBezTo>
                    <a:cubicBezTo>
                      <a:pt x="183" y="115"/>
                      <a:pt x="160" y="69"/>
                      <a:pt x="137" y="69"/>
                    </a:cubicBezTo>
                    <a:lnTo>
                      <a:pt x="115" y="69"/>
                    </a:lnTo>
                    <a:cubicBezTo>
                      <a:pt x="115" y="69"/>
                      <a:pt x="92" y="69"/>
                      <a:pt x="92" y="47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34"/>
              <p:cNvSpPr/>
              <p:nvPr/>
            </p:nvSpPr>
            <p:spPr>
              <a:xfrm>
                <a:off x="6153850" y="3913450"/>
                <a:ext cx="33125" cy="50650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2026" extrusionOk="0">
                    <a:moveTo>
                      <a:pt x="860" y="1210"/>
                    </a:moveTo>
                    <a:cubicBezTo>
                      <a:pt x="845" y="1210"/>
                      <a:pt x="845" y="1213"/>
                      <a:pt x="845" y="1233"/>
                    </a:cubicBezTo>
                    <a:cubicBezTo>
                      <a:pt x="851" y="1225"/>
                      <a:pt x="856" y="1218"/>
                      <a:pt x="860" y="1210"/>
                    </a:cubicBezTo>
                    <a:close/>
                    <a:moveTo>
                      <a:pt x="1165" y="0"/>
                    </a:moveTo>
                    <a:cubicBezTo>
                      <a:pt x="1165" y="0"/>
                      <a:pt x="1142" y="0"/>
                      <a:pt x="1142" y="23"/>
                    </a:cubicBezTo>
                    <a:cubicBezTo>
                      <a:pt x="1074" y="23"/>
                      <a:pt x="1051" y="91"/>
                      <a:pt x="1074" y="137"/>
                    </a:cubicBezTo>
                    <a:cubicBezTo>
                      <a:pt x="1074" y="160"/>
                      <a:pt x="1097" y="183"/>
                      <a:pt x="1097" y="206"/>
                    </a:cubicBezTo>
                    <a:cubicBezTo>
                      <a:pt x="1119" y="297"/>
                      <a:pt x="1119" y="365"/>
                      <a:pt x="1119" y="457"/>
                    </a:cubicBezTo>
                    <a:cubicBezTo>
                      <a:pt x="1097" y="571"/>
                      <a:pt x="1074" y="685"/>
                      <a:pt x="1051" y="799"/>
                    </a:cubicBezTo>
                    <a:cubicBezTo>
                      <a:pt x="1008" y="950"/>
                      <a:pt x="944" y="1081"/>
                      <a:pt x="860" y="1210"/>
                    </a:cubicBezTo>
                    <a:lnTo>
                      <a:pt x="860" y="1210"/>
                    </a:lnTo>
                    <a:cubicBezTo>
                      <a:pt x="863" y="1210"/>
                      <a:pt x="865" y="1210"/>
                      <a:pt x="868" y="1210"/>
                    </a:cubicBezTo>
                    <a:cubicBezTo>
                      <a:pt x="777" y="1347"/>
                      <a:pt x="663" y="1461"/>
                      <a:pt x="549" y="1575"/>
                    </a:cubicBezTo>
                    <a:cubicBezTo>
                      <a:pt x="457" y="1644"/>
                      <a:pt x="389" y="1712"/>
                      <a:pt x="275" y="1758"/>
                    </a:cubicBezTo>
                    <a:cubicBezTo>
                      <a:pt x="206" y="1803"/>
                      <a:pt x="138" y="1826"/>
                      <a:pt x="69" y="1826"/>
                    </a:cubicBezTo>
                    <a:cubicBezTo>
                      <a:pt x="47" y="1849"/>
                      <a:pt x="24" y="1872"/>
                      <a:pt x="24" y="1895"/>
                    </a:cubicBezTo>
                    <a:cubicBezTo>
                      <a:pt x="1" y="1917"/>
                      <a:pt x="1" y="1940"/>
                      <a:pt x="24" y="1963"/>
                    </a:cubicBezTo>
                    <a:cubicBezTo>
                      <a:pt x="24" y="1986"/>
                      <a:pt x="47" y="2009"/>
                      <a:pt x="69" y="2009"/>
                    </a:cubicBezTo>
                    <a:cubicBezTo>
                      <a:pt x="81" y="2020"/>
                      <a:pt x="92" y="2026"/>
                      <a:pt x="104" y="2026"/>
                    </a:cubicBezTo>
                    <a:cubicBezTo>
                      <a:pt x="115" y="2026"/>
                      <a:pt x="126" y="2020"/>
                      <a:pt x="138" y="2009"/>
                    </a:cubicBezTo>
                    <a:cubicBezTo>
                      <a:pt x="184" y="2009"/>
                      <a:pt x="252" y="1986"/>
                      <a:pt x="298" y="1963"/>
                    </a:cubicBezTo>
                    <a:cubicBezTo>
                      <a:pt x="343" y="1963"/>
                      <a:pt x="389" y="1917"/>
                      <a:pt x="435" y="1895"/>
                    </a:cubicBezTo>
                    <a:cubicBezTo>
                      <a:pt x="526" y="1849"/>
                      <a:pt x="594" y="1781"/>
                      <a:pt x="663" y="1735"/>
                    </a:cubicBezTo>
                    <a:cubicBezTo>
                      <a:pt x="823" y="1575"/>
                      <a:pt x="960" y="1415"/>
                      <a:pt x="1074" y="1233"/>
                    </a:cubicBezTo>
                    <a:cubicBezTo>
                      <a:pt x="1165" y="1050"/>
                      <a:pt x="1234" y="868"/>
                      <a:pt x="1279" y="662"/>
                    </a:cubicBezTo>
                    <a:cubicBezTo>
                      <a:pt x="1325" y="479"/>
                      <a:pt x="1325" y="274"/>
                      <a:pt x="1256" y="69"/>
                    </a:cubicBezTo>
                    <a:cubicBezTo>
                      <a:pt x="1256" y="23"/>
                      <a:pt x="1211" y="0"/>
                      <a:pt x="1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34"/>
              <p:cNvSpPr/>
              <p:nvPr/>
            </p:nvSpPr>
            <p:spPr>
              <a:xfrm>
                <a:off x="5987800" y="3353650"/>
                <a:ext cx="51950" cy="2242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897" extrusionOk="0">
                    <a:moveTo>
                      <a:pt x="1028" y="1"/>
                    </a:moveTo>
                    <a:cubicBezTo>
                      <a:pt x="914" y="1"/>
                      <a:pt x="800" y="23"/>
                      <a:pt x="686" y="23"/>
                    </a:cubicBezTo>
                    <a:cubicBezTo>
                      <a:pt x="480" y="69"/>
                      <a:pt x="275" y="115"/>
                      <a:pt x="92" y="138"/>
                    </a:cubicBezTo>
                    <a:cubicBezTo>
                      <a:pt x="46" y="160"/>
                      <a:pt x="1" y="206"/>
                      <a:pt x="24" y="274"/>
                    </a:cubicBezTo>
                    <a:cubicBezTo>
                      <a:pt x="24" y="320"/>
                      <a:pt x="92" y="343"/>
                      <a:pt x="138" y="343"/>
                    </a:cubicBezTo>
                    <a:cubicBezTo>
                      <a:pt x="366" y="297"/>
                      <a:pt x="594" y="229"/>
                      <a:pt x="845" y="206"/>
                    </a:cubicBezTo>
                    <a:cubicBezTo>
                      <a:pt x="902" y="195"/>
                      <a:pt x="965" y="189"/>
                      <a:pt x="1028" y="189"/>
                    </a:cubicBezTo>
                    <a:cubicBezTo>
                      <a:pt x="1091" y="189"/>
                      <a:pt x="1153" y="195"/>
                      <a:pt x="1211" y="206"/>
                    </a:cubicBezTo>
                    <a:cubicBezTo>
                      <a:pt x="1302" y="229"/>
                      <a:pt x="1370" y="252"/>
                      <a:pt x="1462" y="274"/>
                    </a:cubicBezTo>
                    <a:cubicBezTo>
                      <a:pt x="1507" y="320"/>
                      <a:pt x="1553" y="343"/>
                      <a:pt x="1621" y="389"/>
                    </a:cubicBezTo>
                    <a:cubicBezTo>
                      <a:pt x="1667" y="434"/>
                      <a:pt x="1690" y="480"/>
                      <a:pt x="1736" y="526"/>
                    </a:cubicBezTo>
                    <a:cubicBezTo>
                      <a:pt x="1781" y="571"/>
                      <a:pt x="1804" y="617"/>
                      <a:pt x="1827" y="685"/>
                    </a:cubicBezTo>
                    <a:cubicBezTo>
                      <a:pt x="1850" y="731"/>
                      <a:pt x="1850" y="777"/>
                      <a:pt x="1872" y="822"/>
                    </a:cubicBezTo>
                    <a:cubicBezTo>
                      <a:pt x="1872" y="860"/>
                      <a:pt x="1918" y="897"/>
                      <a:pt x="1960" y="897"/>
                    </a:cubicBezTo>
                    <a:cubicBezTo>
                      <a:pt x="1969" y="897"/>
                      <a:pt x="1978" y="895"/>
                      <a:pt x="1987" y="891"/>
                    </a:cubicBezTo>
                    <a:cubicBezTo>
                      <a:pt x="2032" y="891"/>
                      <a:pt x="2078" y="822"/>
                      <a:pt x="2055" y="777"/>
                    </a:cubicBezTo>
                    <a:cubicBezTo>
                      <a:pt x="2032" y="685"/>
                      <a:pt x="2009" y="594"/>
                      <a:pt x="1964" y="503"/>
                    </a:cubicBezTo>
                    <a:cubicBezTo>
                      <a:pt x="1918" y="434"/>
                      <a:pt x="1850" y="343"/>
                      <a:pt x="1781" y="274"/>
                    </a:cubicBezTo>
                    <a:cubicBezTo>
                      <a:pt x="1644" y="138"/>
                      <a:pt x="1462" y="69"/>
                      <a:pt x="1256" y="23"/>
                    </a:cubicBezTo>
                    <a:cubicBezTo>
                      <a:pt x="1188" y="1"/>
                      <a:pt x="1096" y="1"/>
                      <a:pt x="10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34"/>
              <p:cNvSpPr/>
              <p:nvPr/>
            </p:nvSpPr>
            <p:spPr>
              <a:xfrm>
                <a:off x="5610625" y="3470050"/>
                <a:ext cx="163225" cy="575225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23009" extrusionOk="0">
                    <a:moveTo>
                      <a:pt x="206" y="1"/>
                    </a:moveTo>
                    <a:cubicBezTo>
                      <a:pt x="183" y="1"/>
                      <a:pt x="183" y="1"/>
                      <a:pt x="183" y="24"/>
                    </a:cubicBezTo>
                    <a:cubicBezTo>
                      <a:pt x="114" y="24"/>
                      <a:pt x="69" y="47"/>
                      <a:pt x="46" y="92"/>
                    </a:cubicBezTo>
                    <a:cubicBezTo>
                      <a:pt x="23" y="115"/>
                      <a:pt x="0" y="184"/>
                      <a:pt x="0" y="229"/>
                    </a:cubicBezTo>
                    <a:cubicBezTo>
                      <a:pt x="639" y="2535"/>
                      <a:pt x="1256" y="4840"/>
                      <a:pt x="1872" y="7145"/>
                    </a:cubicBezTo>
                    <a:cubicBezTo>
                      <a:pt x="2580" y="9702"/>
                      <a:pt x="3264" y="12281"/>
                      <a:pt x="3972" y="14837"/>
                    </a:cubicBezTo>
                    <a:cubicBezTo>
                      <a:pt x="4588" y="17120"/>
                      <a:pt x="5204" y="19402"/>
                      <a:pt x="5821" y="21685"/>
                    </a:cubicBezTo>
                    <a:cubicBezTo>
                      <a:pt x="5935" y="22073"/>
                      <a:pt x="6026" y="22438"/>
                      <a:pt x="6140" y="22826"/>
                    </a:cubicBezTo>
                    <a:cubicBezTo>
                      <a:pt x="6140" y="22895"/>
                      <a:pt x="6163" y="22917"/>
                      <a:pt x="6209" y="22963"/>
                    </a:cubicBezTo>
                    <a:cubicBezTo>
                      <a:pt x="6254" y="22986"/>
                      <a:pt x="6300" y="23009"/>
                      <a:pt x="6346" y="23009"/>
                    </a:cubicBezTo>
                    <a:cubicBezTo>
                      <a:pt x="6414" y="22986"/>
                      <a:pt x="6460" y="22963"/>
                      <a:pt x="6483" y="22917"/>
                    </a:cubicBezTo>
                    <a:cubicBezTo>
                      <a:pt x="6505" y="22895"/>
                      <a:pt x="6528" y="22826"/>
                      <a:pt x="6528" y="22781"/>
                    </a:cubicBezTo>
                    <a:cubicBezTo>
                      <a:pt x="6003" y="20863"/>
                      <a:pt x="5478" y="18946"/>
                      <a:pt x="4953" y="17029"/>
                    </a:cubicBezTo>
                    <a:cubicBezTo>
                      <a:pt x="4269" y="14449"/>
                      <a:pt x="3561" y="11870"/>
                      <a:pt x="2876" y="9291"/>
                    </a:cubicBezTo>
                    <a:cubicBezTo>
                      <a:pt x="2214" y="6940"/>
                      <a:pt x="1575" y="4566"/>
                      <a:pt x="936" y="2192"/>
                    </a:cubicBezTo>
                    <a:cubicBezTo>
                      <a:pt x="753" y="1530"/>
                      <a:pt x="571" y="845"/>
                      <a:pt x="388" y="184"/>
                    </a:cubicBezTo>
                    <a:cubicBezTo>
                      <a:pt x="388" y="138"/>
                      <a:pt x="365" y="92"/>
                      <a:pt x="320" y="47"/>
                    </a:cubicBezTo>
                    <a:cubicBezTo>
                      <a:pt x="274" y="24"/>
                      <a:pt x="251" y="1"/>
                      <a:pt x="206" y="1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34"/>
              <p:cNvSpPr/>
              <p:nvPr/>
            </p:nvSpPr>
            <p:spPr>
              <a:xfrm>
                <a:off x="5952425" y="3360500"/>
                <a:ext cx="171800" cy="619725"/>
              </a:xfrm>
              <a:custGeom>
                <a:avLst/>
                <a:gdLst/>
                <a:ahLst/>
                <a:cxnLst/>
                <a:rect l="l" t="t" r="r" b="b"/>
                <a:pathLst>
                  <a:path w="6872" h="24789" extrusionOk="0">
                    <a:moveTo>
                      <a:pt x="92" y="0"/>
                    </a:moveTo>
                    <a:cubicBezTo>
                      <a:pt x="69" y="0"/>
                      <a:pt x="46" y="23"/>
                      <a:pt x="23" y="23"/>
                    </a:cubicBezTo>
                    <a:cubicBezTo>
                      <a:pt x="23" y="46"/>
                      <a:pt x="1" y="92"/>
                      <a:pt x="23" y="115"/>
                    </a:cubicBezTo>
                    <a:cubicBezTo>
                      <a:pt x="685" y="2625"/>
                      <a:pt x="1370" y="5136"/>
                      <a:pt x="2055" y="7670"/>
                    </a:cubicBezTo>
                    <a:cubicBezTo>
                      <a:pt x="2808" y="10409"/>
                      <a:pt x="3561" y="13171"/>
                      <a:pt x="4292" y="15933"/>
                    </a:cubicBezTo>
                    <a:cubicBezTo>
                      <a:pt x="4999" y="18535"/>
                      <a:pt x="5707" y="21137"/>
                      <a:pt x="6415" y="23739"/>
                    </a:cubicBezTo>
                    <a:cubicBezTo>
                      <a:pt x="6506" y="24058"/>
                      <a:pt x="6597" y="24378"/>
                      <a:pt x="6688" y="24697"/>
                    </a:cubicBezTo>
                    <a:cubicBezTo>
                      <a:pt x="6688" y="24697"/>
                      <a:pt x="6688" y="24720"/>
                      <a:pt x="6688" y="24720"/>
                    </a:cubicBezTo>
                    <a:cubicBezTo>
                      <a:pt x="6688" y="24743"/>
                      <a:pt x="6688" y="24766"/>
                      <a:pt x="6711" y="24766"/>
                    </a:cubicBezTo>
                    <a:cubicBezTo>
                      <a:pt x="6734" y="24789"/>
                      <a:pt x="6757" y="24789"/>
                      <a:pt x="6803" y="24789"/>
                    </a:cubicBezTo>
                    <a:cubicBezTo>
                      <a:pt x="6825" y="24789"/>
                      <a:pt x="6848" y="24766"/>
                      <a:pt x="6848" y="24766"/>
                    </a:cubicBezTo>
                    <a:cubicBezTo>
                      <a:pt x="6871" y="24743"/>
                      <a:pt x="6871" y="24697"/>
                      <a:pt x="6871" y="24675"/>
                    </a:cubicBezTo>
                    <a:cubicBezTo>
                      <a:pt x="6780" y="24309"/>
                      <a:pt x="6666" y="23921"/>
                      <a:pt x="6574" y="23533"/>
                    </a:cubicBezTo>
                    <a:lnTo>
                      <a:pt x="5593" y="19973"/>
                    </a:lnTo>
                    <a:lnTo>
                      <a:pt x="3265" y="11390"/>
                    </a:lnTo>
                    <a:cubicBezTo>
                      <a:pt x="2557" y="8743"/>
                      <a:pt x="1827" y="6095"/>
                      <a:pt x="1119" y="3447"/>
                    </a:cubicBezTo>
                    <a:cubicBezTo>
                      <a:pt x="822" y="2329"/>
                      <a:pt x="503" y="1210"/>
                      <a:pt x="206" y="69"/>
                    </a:cubicBezTo>
                    <a:cubicBezTo>
                      <a:pt x="206" y="46"/>
                      <a:pt x="183" y="23"/>
                      <a:pt x="160" y="23"/>
                    </a:cubicBezTo>
                    <a:cubicBezTo>
                      <a:pt x="160" y="0"/>
                      <a:pt x="13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34"/>
              <p:cNvSpPr/>
              <p:nvPr/>
            </p:nvSpPr>
            <p:spPr>
              <a:xfrm>
                <a:off x="5971250" y="3353650"/>
                <a:ext cx="172375" cy="622025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24881" extrusionOk="0">
                    <a:moveTo>
                      <a:pt x="69" y="1"/>
                    </a:moveTo>
                    <a:cubicBezTo>
                      <a:pt x="47" y="1"/>
                      <a:pt x="24" y="1"/>
                      <a:pt x="24" y="23"/>
                    </a:cubicBezTo>
                    <a:cubicBezTo>
                      <a:pt x="1" y="46"/>
                      <a:pt x="1" y="69"/>
                      <a:pt x="1" y="115"/>
                    </a:cubicBezTo>
                    <a:cubicBezTo>
                      <a:pt x="663" y="2580"/>
                      <a:pt x="1348" y="5045"/>
                      <a:pt x="2009" y="7510"/>
                    </a:cubicBezTo>
                    <a:cubicBezTo>
                      <a:pt x="2786" y="10363"/>
                      <a:pt x="3539" y="13194"/>
                      <a:pt x="4315" y="16047"/>
                    </a:cubicBezTo>
                    <a:lnTo>
                      <a:pt x="6438" y="23899"/>
                    </a:lnTo>
                    <a:cubicBezTo>
                      <a:pt x="6529" y="24195"/>
                      <a:pt x="6620" y="24492"/>
                      <a:pt x="6689" y="24789"/>
                    </a:cubicBezTo>
                    <a:cubicBezTo>
                      <a:pt x="6689" y="24812"/>
                      <a:pt x="6711" y="24834"/>
                      <a:pt x="6734" y="24857"/>
                    </a:cubicBezTo>
                    <a:cubicBezTo>
                      <a:pt x="6757" y="24880"/>
                      <a:pt x="6780" y="24880"/>
                      <a:pt x="6803" y="24880"/>
                    </a:cubicBezTo>
                    <a:cubicBezTo>
                      <a:pt x="6826" y="24880"/>
                      <a:pt x="6848" y="24857"/>
                      <a:pt x="6871" y="24834"/>
                    </a:cubicBezTo>
                    <a:cubicBezTo>
                      <a:pt x="6871" y="24812"/>
                      <a:pt x="6894" y="24789"/>
                      <a:pt x="6894" y="24766"/>
                    </a:cubicBezTo>
                    <a:cubicBezTo>
                      <a:pt x="6483" y="23328"/>
                      <a:pt x="6095" y="21867"/>
                      <a:pt x="5707" y="20429"/>
                    </a:cubicBezTo>
                    <a:cubicBezTo>
                      <a:pt x="4931" y="17530"/>
                      <a:pt x="4132" y="14654"/>
                      <a:pt x="3356" y="11756"/>
                    </a:cubicBezTo>
                    <a:cubicBezTo>
                      <a:pt x="2626" y="9017"/>
                      <a:pt x="1873" y="6300"/>
                      <a:pt x="1142" y="3561"/>
                    </a:cubicBezTo>
                    <a:cubicBezTo>
                      <a:pt x="823" y="2397"/>
                      <a:pt x="503" y="1233"/>
                      <a:pt x="183" y="69"/>
                    </a:cubicBezTo>
                    <a:cubicBezTo>
                      <a:pt x="183" y="46"/>
                      <a:pt x="183" y="23"/>
                      <a:pt x="161" y="23"/>
                    </a:cubicBezTo>
                    <a:cubicBezTo>
                      <a:pt x="138" y="1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34"/>
              <p:cNvSpPr/>
              <p:nvPr/>
            </p:nvSpPr>
            <p:spPr>
              <a:xfrm>
                <a:off x="6119625" y="3971650"/>
                <a:ext cx="2342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393" extrusionOk="0">
                    <a:moveTo>
                      <a:pt x="822" y="0"/>
                    </a:moveTo>
                    <a:cubicBezTo>
                      <a:pt x="799" y="0"/>
                      <a:pt x="776" y="0"/>
                      <a:pt x="754" y="23"/>
                    </a:cubicBezTo>
                    <a:cubicBezTo>
                      <a:pt x="754" y="23"/>
                      <a:pt x="731" y="46"/>
                      <a:pt x="708" y="46"/>
                    </a:cubicBezTo>
                    <a:cubicBezTo>
                      <a:pt x="640" y="92"/>
                      <a:pt x="571" y="114"/>
                      <a:pt x="503" y="137"/>
                    </a:cubicBezTo>
                    <a:cubicBezTo>
                      <a:pt x="411" y="160"/>
                      <a:pt x="343" y="183"/>
                      <a:pt x="252" y="183"/>
                    </a:cubicBezTo>
                    <a:lnTo>
                      <a:pt x="115" y="183"/>
                    </a:lnTo>
                    <a:cubicBezTo>
                      <a:pt x="69" y="183"/>
                      <a:pt x="23" y="229"/>
                      <a:pt x="23" y="274"/>
                    </a:cubicBezTo>
                    <a:cubicBezTo>
                      <a:pt x="0" y="320"/>
                      <a:pt x="46" y="366"/>
                      <a:pt x="92" y="388"/>
                    </a:cubicBezTo>
                    <a:cubicBezTo>
                      <a:pt x="128" y="391"/>
                      <a:pt x="164" y="393"/>
                      <a:pt x="200" y="393"/>
                    </a:cubicBezTo>
                    <a:cubicBezTo>
                      <a:pt x="455" y="393"/>
                      <a:pt x="690" y="320"/>
                      <a:pt x="891" y="160"/>
                    </a:cubicBezTo>
                    <a:cubicBezTo>
                      <a:pt x="936" y="137"/>
                      <a:pt x="936" y="69"/>
                      <a:pt x="891" y="23"/>
                    </a:cubicBezTo>
                    <a:cubicBezTo>
                      <a:pt x="891" y="0"/>
                      <a:pt x="845" y="0"/>
                      <a:pt x="8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34"/>
              <p:cNvSpPr/>
              <p:nvPr/>
            </p:nvSpPr>
            <p:spPr>
              <a:xfrm>
                <a:off x="5952425" y="3353650"/>
                <a:ext cx="22850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446" extrusionOk="0">
                    <a:moveTo>
                      <a:pt x="617" y="1"/>
                    </a:moveTo>
                    <a:cubicBezTo>
                      <a:pt x="548" y="23"/>
                      <a:pt x="480" y="46"/>
                      <a:pt x="411" y="69"/>
                    </a:cubicBezTo>
                    <a:cubicBezTo>
                      <a:pt x="275" y="115"/>
                      <a:pt x="138" y="183"/>
                      <a:pt x="46" y="274"/>
                    </a:cubicBezTo>
                    <a:cubicBezTo>
                      <a:pt x="1" y="297"/>
                      <a:pt x="1" y="366"/>
                      <a:pt x="23" y="411"/>
                    </a:cubicBezTo>
                    <a:cubicBezTo>
                      <a:pt x="46" y="434"/>
                      <a:pt x="69" y="446"/>
                      <a:pt x="92" y="446"/>
                    </a:cubicBezTo>
                    <a:cubicBezTo>
                      <a:pt x="115" y="446"/>
                      <a:pt x="138" y="434"/>
                      <a:pt x="160" y="411"/>
                    </a:cubicBezTo>
                    <a:cubicBezTo>
                      <a:pt x="183" y="389"/>
                      <a:pt x="229" y="366"/>
                      <a:pt x="252" y="343"/>
                    </a:cubicBezTo>
                    <a:cubicBezTo>
                      <a:pt x="343" y="297"/>
                      <a:pt x="411" y="252"/>
                      <a:pt x="503" y="229"/>
                    </a:cubicBezTo>
                    <a:cubicBezTo>
                      <a:pt x="594" y="206"/>
                      <a:pt x="685" y="183"/>
                      <a:pt x="754" y="183"/>
                    </a:cubicBezTo>
                    <a:lnTo>
                      <a:pt x="800" y="183"/>
                    </a:lnTo>
                    <a:cubicBezTo>
                      <a:pt x="822" y="183"/>
                      <a:pt x="845" y="183"/>
                      <a:pt x="868" y="160"/>
                    </a:cubicBezTo>
                    <a:cubicBezTo>
                      <a:pt x="891" y="138"/>
                      <a:pt x="914" y="115"/>
                      <a:pt x="914" y="92"/>
                    </a:cubicBezTo>
                    <a:cubicBezTo>
                      <a:pt x="914" y="46"/>
                      <a:pt x="868" y="1"/>
                      <a:pt x="8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34"/>
              <p:cNvSpPr/>
              <p:nvPr/>
            </p:nvSpPr>
            <p:spPr>
              <a:xfrm>
                <a:off x="5780675" y="3854675"/>
                <a:ext cx="67350" cy="57450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298" extrusionOk="0">
                    <a:moveTo>
                      <a:pt x="2488" y="0"/>
                    </a:moveTo>
                    <a:cubicBezTo>
                      <a:pt x="2443" y="23"/>
                      <a:pt x="2397" y="69"/>
                      <a:pt x="2397" y="114"/>
                    </a:cubicBezTo>
                    <a:cubicBezTo>
                      <a:pt x="2397" y="137"/>
                      <a:pt x="2397" y="137"/>
                      <a:pt x="2397" y="137"/>
                    </a:cubicBezTo>
                    <a:lnTo>
                      <a:pt x="2420" y="137"/>
                    </a:lnTo>
                    <a:cubicBezTo>
                      <a:pt x="2420" y="160"/>
                      <a:pt x="2420" y="160"/>
                      <a:pt x="2420" y="160"/>
                    </a:cubicBezTo>
                    <a:cubicBezTo>
                      <a:pt x="2420" y="160"/>
                      <a:pt x="2420" y="183"/>
                      <a:pt x="2420" y="183"/>
                    </a:cubicBezTo>
                    <a:cubicBezTo>
                      <a:pt x="2420" y="206"/>
                      <a:pt x="2420" y="206"/>
                      <a:pt x="2420" y="206"/>
                    </a:cubicBezTo>
                    <a:cubicBezTo>
                      <a:pt x="2420" y="228"/>
                      <a:pt x="2420" y="228"/>
                      <a:pt x="2420" y="228"/>
                    </a:cubicBezTo>
                    <a:lnTo>
                      <a:pt x="2443" y="228"/>
                    </a:lnTo>
                    <a:cubicBezTo>
                      <a:pt x="2443" y="228"/>
                      <a:pt x="2443" y="228"/>
                      <a:pt x="2443" y="251"/>
                    </a:cubicBezTo>
                    <a:cubicBezTo>
                      <a:pt x="2443" y="251"/>
                      <a:pt x="2443" y="274"/>
                      <a:pt x="2443" y="274"/>
                    </a:cubicBezTo>
                    <a:cubicBezTo>
                      <a:pt x="2443" y="320"/>
                      <a:pt x="2465" y="343"/>
                      <a:pt x="2465" y="388"/>
                    </a:cubicBezTo>
                    <a:cubicBezTo>
                      <a:pt x="2488" y="457"/>
                      <a:pt x="2488" y="548"/>
                      <a:pt x="2488" y="639"/>
                    </a:cubicBezTo>
                    <a:cubicBezTo>
                      <a:pt x="2488" y="617"/>
                      <a:pt x="2488" y="616"/>
                      <a:pt x="2488" y="616"/>
                    </a:cubicBezTo>
                    <a:lnTo>
                      <a:pt x="2488" y="616"/>
                    </a:lnTo>
                    <a:cubicBezTo>
                      <a:pt x="2511" y="799"/>
                      <a:pt x="2488" y="959"/>
                      <a:pt x="2465" y="1141"/>
                    </a:cubicBezTo>
                    <a:cubicBezTo>
                      <a:pt x="2443" y="1278"/>
                      <a:pt x="2397" y="1415"/>
                      <a:pt x="2328" y="1529"/>
                    </a:cubicBezTo>
                    <a:cubicBezTo>
                      <a:pt x="2283" y="1621"/>
                      <a:pt x="2237" y="1712"/>
                      <a:pt x="2169" y="1803"/>
                    </a:cubicBezTo>
                    <a:cubicBezTo>
                      <a:pt x="2100" y="1849"/>
                      <a:pt x="2054" y="1917"/>
                      <a:pt x="1986" y="1963"/>
                    </a:cubicBezTo>
                    <a:cubicBezTo>
                      <a:pt x="1918" y="2009"/>
                      <a:pt x="1849" y="2032"/>
                      <a:pt x="1781" y="2054"/>
                    </a:cubicBezTo>
                    <a:cubicBezTo>
                      <a:pt x="1690" y="2077"/>
                      <a:pt x="1622" y="2100"/>
                      <a:pt x="1555" y="2100"/>
                    </a:cubicBezTo>
                    <a:lnTo>
                      <a:pt x="1555" y="2100"/>
                    </a:lnTo>
                    <a:cubicBezTo>
                      <a:pt x="1470" y="2100"/>
                      <a:pt x="1387" y="2098"/>
                      <a:pt x="1324" y="2077"/>
                    </a:cubicBezTo>
                    <a:cubicBezTo>
                      <a:pt x="1233" y="2054"/>
                      <a:pt x="1141" y="2032"/>
                      <a:pt x="1073" y="1986"/>
                    </a:cubicBezTo>
                    <a:cubicBezTo>
                      <a:pt x="959" y="1940"/>
                      <a:pt x="868" y="1872"/>
                      <a:pt x="776" y="1803"/>
                    </a:cubicBezTo>
                    <a:cubicBezTo>
                      <a:pt x="662" y="1689"/>
                      <a:pt x="548" y="1575"/>
                      <a:pt x="457" y="1438"/>
                    </a:cubicBezTo>
                    <a:cubicBezTo>
                      <a:pt x="457" y="1438"/>
                      <a:pt x="457" y="1438"/>
                      <a:pt x="457" y="1461"/>
                    </a:cubicBezTo>
                    <a:cubicBezTo>
                      <a:pt x="343" y="1278"/>
                      <a:pt x="251" y="1096"/>
                      <a:pt x="183" y="913"/>
                    </a:cubicBezTo>
                    <a:cubicBezTo>
                      <a:pt x="183" y="890"/>
                      <a:pt x="160" y="868"/>
                      <a:pt x="137" y="868"/>
                    </a:cubicBezTo>
                    <a:cubicBezTo>
                      <a:pt x="126" y="856"/>
                      <a:pt x="114" y="850"/>
                      <a:pt x="103" y="850"/>
                    </a:cubicBezTo>
                    <a:cubicBezTo>
                      <a:pt x="92" y="850"/>
                      <a:pt x="80" y="856"/>
                      <a:pt x="69" y="868"/>
                    </a:cubicBezTo>
                    <a:cubicBezTo>
                      <a:pt x="46" y="868"/>
                      <a:pt x="23" y="890"/>
                      <a:pt x="23" y="913"/>
                    </a:cubicBezTo>
                    <a:cubicBezTo>
                      <a:pt x="0" y="936"/>
                      <a:pt x="0" y="959"/>
                      <a:pt x="23" y="1004"/>
                    </a:cubicBezTo>
                    <a:cubicBezTo>
                      <a:pt x="160" y="1392"/>
                      <a:pt x="388" y="1735"/>
                      <a:pt x="708" y="2009"/>
                    </a:cubicBezTo>
                    <a:cubicBezTo>
                      <a:pt x="890" y="2146"/>
                      <a:pt x="1096" y="2237"/>
                      <a:pt x="1301" y="2283"/>
                    </a:cubicBezTo>
                    <a:cubicBezTo>
                      <a:pt x="1377" y="2292"/>
                      <a:pt x="1449" y="2298"/>
                      <a:pt x="1520" y="2298"/>
                    </a:cubicBezTo>
                    <a:cubicBezTo>
                      <a:pt x="1620" y="2298"/>
                      <a:pt x="1719" y="2287"/>
                      <a:pt x="1826" y="2260"/>
                    </a:cubicBezTo>
                    <a:cubicBezTo>
                      <a:pt x="1918" y="2214"/>
                      <a:pt x="2009" y="2169"/>
                      <a:pt x="2077" y="2123"/>
                    </a:cubicBezTo>
                    <a:cubicBezTo>
                      <a:pt x="2123" y="2100"/>
                      <a:pt x="2169" y="2054"/>
                      <a:pt x="2214" y="2032"/>
                    </a:cubicBezTo>
                    <a:cubicBezTo>
                      <a:pt x="2260" y="1986"/>
                      <a:pt x="2306" y="1940"/>
                      <a:pt x="2328" y="1895"/>
                    </a:cubicBezTo>
                    <a:cubicBezTo>
                      <a:pt x="2443" y="1758"/>
                      <a:pt x="2534" y="1575"/>
                      <a:pt x="2579" y="1415"/>
                    </a:cubicBezTo>
                    <a:cubicBezTo>
                      <a:pt x="2648" y="1233"/>
                      <a:pt x="2694" y="1027"/>
                      <a:pt x="2694" y="822"/>
                    </a:cubicBezTo>
                    <a:cubicBezTo>
                      <a:pt x="2694" y="662"/>
                      <a:pt x="2671" y="502"/>
                      <a:pt x="2648" y="365"/>
                    </a:cubicBezTo>
                    <a:cubicBezTo>
                      <a:pt x="2648" y="365"/>
                      <a:pt x="2648" y="365"/>
                      <a:pt x="2648" y="343"/>
                    </a:cubicBezTo>
                    <a:cubicBezTo>
                      <a:pt x="2648" y="320"/>
                      <a:pt x="2648" y="274"/>
                      <a:pt x="2625" y="251"/>
                    </a:cubicBezTo>
                    <a:cubicBezTo>
                      <a:pt x="2625" y="228"/>
                      <a:pt x="2625" y="228"/>
                      <a:pt x="2625" y="206"/>
                    </a:cubicBezTo>
                    <a:cubicBezTo>
                      <a:pt x="2625" y="206"/>
                      <a:pt x="2625" y="183"/>
                      <a:pt x="2625" y="183"/>
                    </a:cubicBezTo>
                    <a:cubicBezTo>
                      <a:pt x="2625" y="160"/>
                      <a:pt x="2625" y="160"/>
                      <a:pt x="2625" y="160"/>
                    </a:cubicBezTo>
                    <a:cubicBezTo>
                      <a:pt x="2602" y="160"/>
                      <a:pt x="2602" y="160"/>
                      <a:pt x="2602" y="137"/>
                    </a:cubicBezTo>
                    <a:cubicBezTo>
                      <a:pt x="2602" y="114"/>
                      <a:pt x="2602" y="114"/>
                      <a:pt x="2602" y="114"/>
                    </a:cubicBezTo>
                    <a:lnTo>
                      <a:pt x="2602" y="91"/>
                    </a:lnTo>
                    <a:cubicBezTo>
                      <a:pt x="2579" y="46"/>
                      <a:pt x="2557" y="0"/>
                      <a:pt x="24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34"/>
              <p:cNvSpPr/>
              <p:nvPr/>
            </p:nvSpPr>
            <p:spPr>
              <a:xfrm>
                <a:off x="5992375" y="3796450"/>
                <a:ext cx="685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284" extrusionOk="0">
                    <a:moveTo>
                      <a:pt x="2557" y="1"/>
                    </a:moveTo>
                    <a:cubicBezTo>
                      <a:pt x="2557" y="1"/>
                      <a:pt x="2557" y="1"/>
                      <a:pt x="2534" y="24"/>
                    </a:cubicBezTo>
                    <a:cubicBezTo>
                      <a:pt x="2488" y="24"/>
                      <a:pt x="2443" y="69"/>
                      <a:pt x="2466" y="138"/>
                    </a:cubicBezTo>
                    <a:cubicBezTo>
                      <a:pt x="2466" y="161"/>
                      <a:pt x="2466" y="161"/>
                      <a:pt x="2466" y="161"/>
                    </a:cubicBezTo>
                    <a:cubicBezTo>
                      <a:pt x="2466" y="184"/>
                      <a:pt x="2466" y="184"/>
                      <a:pt x="2488" y="184"/>
                    </a:cubicBezTo>
                    <a:cubicBezTo>
                      <a:pt x="2488" y="184"/>
                      <a:pt x="2488" y="184"/>
                      <a:pt x="2488" y="206"/>
                    </a:cubicBezTo>
                    <a:lnTo>
                      <a:pt x="2488" y="229"/>
                    </a:lnTo>
                    <a:cubicBezTo>
                      <a:pt x="2488" y="229"/>
                      <a:pt x="2488" y="252"/>
                      <a:pt x="2488" y="252"/>
                    </a:cubicBezTo>
                    <a:cubicBezTo>
                      <a:pt x="2511" y="298"/>
                      <a:pt x="2511" y="321"/>
                      <a:pt x="2511" y="366"/>
                    </a:cubicBezTo>
                    <a:cubicBezTo>
                      <a:pt x="2511" y="366"/>
                      <a:pt x="2511" y="389"/>
                      <a:pt x="2511" y="389"/>
                    </a:cubicBezTo>
                    <a:cubicBezTo>
                      <a:pt x="2534" y="435"/>
                      <a:pt x="2534" y="480"/>
                      <a:pt x="2534" y="526"/>
                    </a:cubicBezTo>
                    <a:cubicBezTo>
                      <a:pt x="2534" y="549"/>
                      <a:pt x="2534" y="572"/>
                      <a:pt x="2534" y="594"/>
                    </a:cubicBezTo>
                    <a:cubicBezTo>
                      <a:pt x="2557" y="777"/>
                      <a:pt x="2534" y="960"/>
                      <a:pt x="2511" y="1142"/>
                    </a:cubicBezTo>
                    <a:cubicBezTo>
                      <a:pt x="2488" y="1256"/>
                      <a:pt x="2443" y="1393"/>
                      <a:pt x="2374" y="1507"/>
                    </a:cubicBezTo>
                    <a:cubicBezTo>
                      <a:pt x="2329" y="1599"/>
                      <a:pt x="2283" y="1690"/>
                      <a:pt x="2214" y="1781"/>
                    </a:cubicBezTo>
                    <a:cubicBezTo>
                      <a:pt x="2169" y="1827"/>
                      <a:pt x="2100" y="1895"/>
                      <a:pt x="2032" y="1941"/>
                    </a:cubicBezTo>
                    <a:cubicBezTo>
                      <a:pt x="1963" y="1987"/>
                      <a:pt x="1895" y="2010"/>
                      <a:pt x="1826" y="2032"/>
                    </a:cubicBezTo>
                    <a:cubicBezTo>
                      <a:pt x="1758" y="2055"/>
                      <a:pt x="1689" y="2078"/>
                      <a:pt x="1621" y="2078"/>
                    </a:cubicBezTo>
                    <a:cubicBezTo>
                      <a:pt x="1530" y="2078"/>
                      <a:pt x="1461" y="2078"/>
                      <a:pt x="1370" y="2055"/>
                    </a:cubicBezTo>
                    <a:cubicBezTo>
                      <a:pt x="1279" y="2032"/>
                      <a:pt x="1187" y="2010"/>
                      <a:pt x="1119" y="1964"/>
                    </a:cubicBezTo>
                    <a:cubicBezTo>
                      <a:pt x="1005" y="1918"/>
                      <a:pt x="913" y="1850"/>
                      <a:pt x="822" y="1781"/>
                    </a:cubicBezTo>
                    <a:cubicBezTo>
                      <a:pt x="708" y="1667"/>
                      <a:pt x="594" y="1553"/>
                      <a:pt x="503" y="1416"/>
                    </a:cubicBezTo>
                    <a:cubicBezTo>
                      <a:pt x="388" y="1234"/>
                      <a:pt x="297" y="1074"/>
                      <a:pt x="251" y="868"/>
                    </a:cubicBezTo>
                    <a:cubicBezTo>
                      <a:pt x="229" y="846"/>
                      <a:pt x="206" y="800"/>
                      <a:pt x="206" y="754"/>
                    </a:cubicBezTo>
                    <a:cubicBezTo>
                      <a:pt x="206" y="731"/>
                      <a:pt x="183" y="709"/>
                      <a:pt x="160" y="686"/>
                    </a:cubicBezTo>
                    <a:cubicBezTo>
                      <a:pt x="145" y="686"/>
                      <a:pt x="130" y="676"/>
                      <a:pt x="115" y="676"/>
                    </a:cubicBezTo>
                    <a:cubicBezTo>
                      <a:pt x="107" y="676"/>
                      <a:pt x="99" y="678"/>
                      <a:pt x="92" y="686"/>
                    </a:cubicBezTo>
                    <a:cubicBezTo>
                      <a:pt x="46" y="686"/>
                      <a:pt x="0" y="731"/>
                      <a:pt x="23" y="800"/>
                    </a:cubicBezTo>
                    <a:cubicBezTo>
                      <a:pt x="69" y="982"/>
                      <a:pt x="137" y="1165"/>
                      <a:pt x="251" y="1348"/>
                    </a:cubicBezTo>
                    <a:cubicBezTo>
                      <a:pt x="343" y="1530"/>
                      <a:pt x="457" y="1690"/>
                      <a:pt x="594" y="1827"/>
                    </a:cubicBezTo>
                    <a:cubicBezTo>
                      <a:pt x="754" y="1987"/>
                      <a:pt x="913" y="2101"/>
                      <a:pt x="1119" y="2192"/>
                    </a:cubicBezTo>
                    <a:cubicBezTo>
                      <a:pt x="1256" y="2253"/>
                      <a:pt x="1403" y="2283"/>
                      <a:pt x="1547" y="2283"/>
                    </a:cubicBezTo>
                    <a:cubicBezTo>
                      <a:pt x="1618" y="2283"/>
                      <a:pt x="1689" y="2276"/>
                      <a:pt x="1758" y="2261"/>
                    </a:cubicBezTo>
                    <a:cubicBezTo>
                      <a:pt x="1872" y="2238"/>
                      <a:pt x="1963" y="2192"/>
                      <a:pt x="2077" y="2147"/>
                    </a:cubicBezTo>
                    <a:cubicBezTo>
                      <a:pt x="2146" y="2101"/>
                      <a:pt x="2214" y="2032"/>
                      <a:pt x="2283" y="1964"/>
                    </a:cubicBezTo>
                    <a:cubicBezTo>
                      <a:pt x="2420" y="1850"/>
                      <a:pt x="2511" y="1713"/>
                      <a:pt x="2580" y="1553"/>
                    </a:cubicBezTo>
                    <a:cubicBezTo>
                      <a:pt x="2671" y="1370"/>
                      <a:pt x="2717" y="1165"/>
                      <a:pt x="2739" y="960"/>
                    </a:cubicBezTo>
                    <a:cubicBezTo>
                      <a:pt x="2739" y="800"/>
                      <a:pt x="2739" y="640"/>
                      <a:pt x="2739" y="503"/>
                    </a:cubicBezTo>
                    <a:cubicBezTo>
                      <a:pt x="2739" y="503"/>
                      <a:pt x="2739" y="480"/>
                      <a:pt x="2739" y="480"/>
                    </a:cubicBezTo>
                    <a:cubicBezTo>
                      <a:pt x="2717" y="457"/>
                      <a:pt x="2717" y="412"/>
                      <a:pt x="2717" y="366"/>
                    </a:cubicBezTo>
                    <a:cubicBezTo>
                      <a:pt x="2717" y="343"/>
                      <a:pt x="2717" y="343"/>
                      <a:pt x="2717" y="321"/>
                    </a:cubicBezTo>
                    <a:lnTo>
                      <a:pt x="2694" y="321"/>
                    </a:lnTo>
                    <a:cubicBezTo>
                      <a:pt x="2694" y="275"/>
                      <a:pt x="2694" y="252"/>
                      <a:pt x="2694" y="206"/>
                    </a:cubicBezTo>
                    <a:lnTo>
                      <a:pt x="2671" y="206"/>
                    </a:lnTo>
                    <a:cubicBezTo>
                      <a:pt x="2671" y="206"/>
                      <a:pt x="2671" y="184"/>
                      <a:pt x="2671" y="184"/>
                    </a:cubicBezTo>
                    <a:cubicBezTo>
                      <a:pt x="2671" y="184"/>
                      <a:pt x="2671" y="161"/>
                      <a:pt x="2671" y="161"/>
                    </a:cubicBezTo>
                    <a:cubicBezTo>
                      <a:pt x="2671" y="161"/>
                      <a:pt x="2671" y="138"/>
                      <a:pt x="2671" y="138"/>
                    </a:cubicBezTo>
                    <a:cubicBezTo>
                      <a:pt x="2671" y="138"/>
                      <a:pt x="2671" y="115"/>
                      <a:pt x="2671" y="115"/>
                    </a:cubicBezTo>
                    <a:cubicBezTo>
                      <a:pt x="2671" y="115"/>
                      <a:pt x="2648" y="92"/>
                      <a:pt x="2648" y="92"/>
                    </a:cubicBezTo>
                    <a:cubicBezTo>
                      <a:pt x="2648" y="47"/>
                      <a:pt x="2602" y="1"/>
                      <a:pt x="25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34"/>
              <p:cNvSpPr/>
              <p:nvPr/>
            </p:nvSpPr>
            <p:spPr>
              <a:xfrm>
                <a:off x="5881675" y="3830125"/>
                <a:ext cx="79900" cy="66225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2649" extrusionOk="0">
                    <a:moveTo>
                      <a:pt x="2229" y="1536"/>
                    </a:moveTo>
                    <a:cubicBezTo>
                      <a:pt x="2283" y="1536"/>
                      <a:pt x="2340" y="1541"/>
                      <a:pt x="2397" y="1553"/>
                    </a:cubicBezTo>
                    <a:cubicBezTo>
                      <a:pt x="2488" y="1576"/>
                      <a:pt x="2580" y="1576"/>
                      <a:pt x="2648" y="1621"/>
                    </a:cubicBezTo>
                    <a:cubicBezTo>
                      <a:pt x="2694" y="1644"/>
                      <a:pt x="2739" y="1667"/>
                      <a:pt x="2785" y="1713"/>
                    </a:cubicBezTo>
                    <a:cubicBezTo>
                      <a:pt x="2808" y="1713"/>
                      <a:pt x="2808" y="1735"/>
                      <a:pt x="2831" y="1735"/>
                    </a:cubicBezTo>
                    <a:cubicBezTo>
                      <a:pt x="2785" y="1781"/>
                      <a:pt x="2762" y="1850"/>
                      <a:pt x="2716" y="1895"/>
                    </a:cubicBezTo>
                    <a:cubicBezTo>
                      <a:pt x="2625" y="2009"/>
                      <a:pt x="2534" y="2101"/>
                      <a:pt x="2420" y="2169"/>
                    </a:cubicBezTo>
                    <a:cubicBezTo>
                      <a:pt x="2306" y="2260"/>
                      <a:pt x="2192" y="2329"/>
                      <a:pt x="2077" y="2374"/>
                    </a:cubicBezTo>
                    <a:cubicBezTo>
                      <a:pt x="1940" y="2443"/>
                      <a:pt x="1803" y="2466"/>
                      <a:pt x="1667" y="2489"/>
                    </a:cubicBezTo>
                    <a:cubicBezTo>
                      <a:pt x="1609" y="2500"/>
                      <a:pt x="1552" y="2506"/>
                      <a:pt x="1495" y="2506"/>
                    </a:cubicBezTo>
                    <a:cubicBezTo>
                      <a:pt x="1438" y="2506"/>
                      <a:pt x="1381" y="2500"/>
                      <a:pt x="1324" y="2489"/>
                    </a:cubicBezTo>
                    <a:lnTo>
                      <a:pt x="1301" y="2489"/>
                    </a:lnTo>
                    <a:cubicBezTo>
                      <a:pt x="1187" y="2466"/>
                      <a:pt x="1096" y="2443"/>
                      <a:pt x="1005" y="2420"/>
                    </a:cubicBezTo>
                    <a:cubicBezTo>
                      <a:pt x="1005" y="2420"/>
                      <a:pt x="1005" y="2397"/>
                      <a:pt x="1005" y="2397"/>
                    </a:cubicBezTo>
                    <a:cubicBezTo>
                      <a:pt x="1005" y="2374"/>
                      <a:pt x="1005" y="2374"/>
                      <a:pt x="1027" y="2352"/>
                    </a:cubicBezTo>
                    <a:cubicBezTo>
                      <a:pt x="1027" y="2306"/>
                      <a:pt x="1050" y="2238"/>
                      <a:pt x="1073" y="2192"/>
                    </a:cubicBezTo>
                    <a:cubicBezTo>
                      <a:pt x="1096" y="2123"/>
                      <a:pt x="1119" y="2078"/>
                      <a:pt x="1164" y="2032"/>
                    </a:cubicBezTo>
                    <a:cubicBezTo>
                      <a:pt x="1210" y="1964"/>
                      <a:pt x="1278" y="1895"/>
                      <a:pt x="1347" y="1850"/>
                    </a:cubicBezTo>
                    <a:cubicBezTo>
                      <a:pt x="1461" y="1758"/>
                      <a:pt x="1552" y="1713"/>
                      <a:pt x="1667" y="1667"/>
                    </a:cubicBezTo>
                    <a:cubicBezTo>
                      <a:pt x="1803" y="1598"/>
                      <a:pt x="1940" y="1576"/>
                      <a:pt x="2077" y="1553"/>
                    </a:cubicBezTo>
                    <a:cubicBezTo>
                      <a:pt x="2123" y="1541"/>
                      <a:pt x="2174" y="1536"/>
                      <a:pt x="2229" y="1536"/>
                    </a:cubicBezTo>
                    <a:close/>
                    <a:moveTo>
                      <a:pt x="2465" y="1"/>
                    </a:moveTo>
                    <a:cubicBezTo>
                      <a:pt x="2374" y="1"/>
                      <a:pt x="2306" y="1"/>
                      <a:pt x="2237" y="23"/>
                    </a:cubicBezTo>
                    <a:cubicBezTo>
                      <a:pt x="2146" y="46"/>
                      <a:pt x="2055" y="69"/>
                      <a:pt x="1986" y="138"/>
                    </a:cubicBezTo>
                    <a:cubicBezTo>
                      <a:pt x="1918" y="206"/>
                      <a:pt x="1872" y="275"/>
                      <a:pt x="1826" y="343"/>
                    </a:cubicBezTo>
                    <a:lnTo>
                      <a:pt x="1781" y="412"/>
                    </a:lnTo>
                    <a:cubicBezTo>
                      <a:pt x="1758" y="457"/>
                      <a:pt x="1735" y="503"/>
                      <a:pt x="1689" y="548"/>
                    </a:cubicBezTo>
                    <a:cubicBezTo>
                      <a:pt x="1667" y="594"/>
                      <a:pt x="1621" y="640"/>
                      <a:pt x="1598" y="663"/>
                    </a:cubicBezTo>
                    <a:lnTo>
                      <a:pt x="1552" y="685"/>
                    </a:lnTo>
                    <a:lnTo>
                      <a:pt x="1484" y="685"/>
                    </a:lnTo>
                    <a:cubicBezTo>
                      <a:pt x="1370" y="663"/>
                      <a:pt x="1278" y="617"/>
                      <a:pt x="1187" y="594"/>
                    </a:cubicBezTo>
                    <a:lnTo>
                      <a:pt x="1119" y="548"/>
                    </a:lnTo>
                    <a:cubicBezTo>
                      <a:pt x="1027" y="526"/>
                      <a:pt x="913" y="480"/>
                      <a:pt x="799" y="457"/>
                    </a:cubicBezTo>
                    <a:lnTo>
                      <a:pt x="731" y="457"/>
                    </a:lnTo>
                    <a:cubicBezTo>
                      <a:pt x="594" y="457"/>
                      <a:pt x="457" y="503"/>
                      <a:pt x="320" y="617"/>
                    </a:cubicBezTo>
                    <a:cubicBezTo>
                      <a:pt x="229" y="708"/>
                      <a:pt x="137" y="800"/>
                      <a:pt x="92" y="936"/>
                    </a:cubicBezTo>
                    <a:cubicBezTo>
                      <a:pt x="0" y="1142"/>
                      <a:pt x="23" y="1416"/>
                      <a:pt x="137" y="1690"/>
                    </a:cubicBezTo>
                    <a:cubicBezTo>
                      <a:pt x="183" y="1827"/>
                      <a:pt x="251" y="1941"/>
                      <a:pt x="343" y="2078"/>
                    </a:cubicBezTo>
                    <a:cubicBezTo>
                      <a:pt x="434" y="2192"/>
                      <a:pt x="525" y="2283"/>
                      <a:pt x="639" y="2374"/>
                    </a:cubicBezTo>
                    <a:cubicBezTo>
                      <a:pt x="754" y="2443"/>
                      <a:pt x="845" y="2511"/>
                      <a:pt x="959" y="2557"/>
                    </a:cubicBezTo>
                    <a:cubicBezTo>
                      <a:pt x="1073" y="2603"/>
                      <a:pt x="1187" y="2626"/>
                      <a:pt x="1324" y="2626"/>
                    </a:cubicBezTo>
                    <a:cubicBezTo>
                      <a:pt x="1370" y="2648"/>
                      <a:pt x="1415" y="2648"/>
                      <a:pt x="1461" y="2648"/>
                    </a:cubicBezTo>
                    <a:cubicBezTo>
                      <a:pt x="1598" y="2648"/>
                      <a:pt x="1758" y="2626"/>
                      <a:pt x="1918" y="2580"/>
                    </a:cubicBezTo>
                    <a:cubicBezTo>
                      <a:pt x="2077" y="2534"/>
                      <a:pt x="2214" y="2489"/>
                      <a:pt x="2374" y="2397"/>
                    </a:cubicBezTo>
                    <a:cubicBezTo>
                      <a:pt x="2648" y="2215"/>
                      <a:pt x="2853" y="1986"/>
                      <a:pt x="3013" y="1690"/>
                    </a:cubicBezTo>
                    <a:cubicBezTo>
                      <a:pt x="3059" y="1621"/>
                      <a:pt x="3082" y="1553"/>
                      <a:pt x="3105" y="1484"/>
                    </a:cubicBezTo>
                    <a:cubicBezTo>
                      <a:pt x="3127" y="1393"/>
                      <a:pt x="3150" y="1325"/>
                      <a:pt x="3173" y="1256"/>
                    </a:cubicBezTo>
                    <a:cubicBezTo>
                      <a:pt x="3196" y="1142"/>
                      <a:pt x="3196" y="1005"/>
                      <a:pt x="3173" y="868"/>
                    </a:cubicBezTo>
                    <a:cubicBezTo>
                      <a:pt x="3127" y="526"/>
                      <a:pt x="2922" y="92"/>
                      <a:pt x="2511" y="23"/>
                    </a:cubicBezTo>
                    <a:cubicBezTo>
                      <a:pt x="2488" y="1"/>
                      <a:pt x="2465" y="1"/>
                      <a:pt x="24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34"/>
              <p:cNvSpPr/>
              <p:nvPr/>
            </p:nvSpPr>
            <p:spPr>
              <a:xfrm>
                <a:off x="5783525" y="3922700"/>
                <a:ext cx="33700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883" extrusionOk="0">
                    <a:moveTo>
                      <a:pt x="757" y="0"/>
                    </a:moveTo>
                    <a:cubicBezTo>
                      <a:pt x="698" y="0"/>
                      <a:pt x="635" y="6"/>
                      <a:pt x="571" y="18"/>
                    </a:cubicBezTo>
                    <a:cubicBezTo>
                      <a:pt x="229" y="109"/>
                      <a:pt x="0" y="338"/>
                      <a:pt x="46" y="566"/>
                    </a:cubicBezTo>
                    <a:cubicBezTo>
                      <a:pt x="83" y="769"/>
                      <a:pt x="299" y="882"/>
                      <a:pt x="561" y="882"/>
                    </a:cubicBezTo>
                    <a:cubicBezTo>
                      <a:pt x="623" y="882"/>
                      <a:pt x="688" y="876"/>
                      <a:pt x="754" y="863"/>
                    </a:cubicBezTo>
                    <a:cubicBezTo>
                      <a:pt x="1096" y="794"/>
                      <a:pt x="1347" y="543"/>
                      <a:pt x="1301" y="315"/>
                    </a:cubicBezTo>
                    <a:cubicBezTo>
                      <a:pt x="1264" y="127"/>
                      <a:pt x="1040" y="0"/>
                      <a:pt x="7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34"/>
              <p:cNvSpPr/>
              <p:nvPr/>
            </p:nvSpPr>
            <p:spPr>
              <a:xfrm>
                <a:off x="6053425" y="3847325"/>
                <a:ext cx="31425" cy="20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815" extrusionOk="0">
                    <a:moveTo>
                      <a:pt x="733" y="0"/>
                    </a:moveTo>
                    <a:cubicBezTo>
                      <a:pt x="674" y="0"/>
                      <a:pt x="612" y="7"/>
                      <a:pt x="549" y="20"/>
                    </a:cubicBezTo>
                    <a:cubicBezTo>
                      <a:pt x="229" y="89"/>
                      <a:pt x="1" y="317"/>
                      <a:pt x="46" y="522"/>
                    </a:cubicBezTo>
                    <a:cubicBezTo>
                      <a:pt x="84" y="691"/>
                      <a:pt x="291" y="814"/>
                      <a:pt x="555" y="814"/>
                    </a:cubicBezTo>
                    <a:cubicBezTo>
                      <a:pt x="611" y="814"/>
                      <a:pt x="670" y="808"/>
                      <a:pt x="731" y="796"/>
                    </a:cubicBezTo>
                    <a:cubicBezTo>
                      <a:pt x="1051" y="705"/>
                      <a:pt x="1256" y="477"/>
                      <a:pt x="1210" y="271"/>
                    </a:cubicBezTo>
                    <a:cubicBezTo>
                      <a:pt x="1174" y="106"/>
                      <a:pt x="975" y="0"/>
                      <a:pt x="7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89" name="Google Shape;7889;p34"/>
            <p:cNvGrpSpPr/>
            <p:nvPr/>
          </p:nvGrpSpPr>
          <p:grpSpPr>
            <a:xfrm rot="5893051" flipH="1">
              <a:off x="7623562" y="2128993"/>
              <a:ext cx="643423" cy="572712"/>
              <a:chOff x="4748225" y="4600750"/>
              <a:chExt cx="332125" cy="295625"/>
            </a:xfrm>
          </p:grpSpPr>
          <p:sp>
            <p:nvSpPr>
              <p:cNvPr id="7890" name="Google Shape;7890;p34"/>
              <p:cNvSpPr/>
              <p:nvPr/>
            </p:nvSpPr>
            <p:spPr>
              <a:xfrm>
                <a:off x="4748225" y="4600750"/>
                <a:ext cx="332125" cy="295625"/>
              </a:xfrm>
              <a:custGeom>
                <a:avLst/>
                <a:gdLst/>
                <a:ahLst/>
                <a:cxnLst/>
                <a:rect l="l" t="t" r="r" b="b"/>
                <a:pathLst>
                  <a:path w="13285" h="11825" extrusionOk="0">
                    <a:moveTo>
                      <a:pt x="8104" y="1"/>
                    </a:moveTo>
                    <a:cubicBezTo>
                      <a:pt x="7830" y="1"/>
                      <a:pt x="7533" y="24"/>
                      <a:pt x="7259" y="115"/>
                    </a:cubicBezTo>
                    <a:cubicBezTo>
                      <a:pt x="6848" y="229"/>
                      <a:pt x="6460" y="435"/>
                      <a:pt x="6118" y="709"/>
                    </a:cubicBezTo>
                    <a:cubicBezTo>
                      <a:pt x="5844" y="937"/>
                      <a:pt x="5593" y="1188"/>
                      <a:pt x="5364" y="1485"/>
                    </a:cubicBezTo>
                    <a:cubicBezTo>
                      <a:pt x="4976" y="1964"/>
                      <a:pt x="4680" y="2489"/>
                      <a:pt x="4497" y="3060"/>
                    </a:cubicBezTo>
                    <a:cubicBezTo>
                      <a:pt x="4360" y="3402"/>
                      <a:pt x="4269" y="3767"/>
                      <a:pt x="4200" y="4155"/>
                    </a:cubicBezTo>
                    <a:cubicBezTo>
                      <a:pt x="4155" y="4201"/>
                      <a:pt x="4109" y="4224"/>
                      <a:pt x="4063" y="4246"/>
                    </a:cubicBezTo>
                    <a:cubicBezTo>
                      <a:pt x="3356" y="4726"/>
                      <a:pt x="2785" y="5137"/>
                      <a:pt x="2283" y="5547"/>
                    </a:cubicBezTo>
                    <a:cubicBezTo>
                      <a:pt x="1963" y="5821"/>
                      <a:pt x="1667" y="6072"/>
                      <a:pt x="1416" y="6324"/>
                    </a:cubicBezTo>
                    <a:cubicBezTo>
                      <a:pt x="1142" y="6620"/>
                      <a:pt x="914" y="6871"/>
                      <a:pt x="708" y="7145"/>
                    </a:cubicBezTo>
                    <a:cubicBezTo>
                      <a:pt x="685" y="7191"/>
                      <a:pt x="662" y="7214"/>
                      <a:pt x="640" y="7259"/>
                    </a:cubicBezTo>
                    <a:cubicBezTo>
                      <a:pt x="594" y="7328"/>
                      <a:pt x="571" y="7374"/>
                      <a:pt x="548" y="7419"/>
                    </a:cubicBezTo>
                    <a:cubicBezTo>
                      <a:pt x="297" y="7807"/>
                      <a:pt x="137" y="8218"/>
                      <a:pt x="69" y="8606"/>
                    </a:cubicBezTo>
                    <a:cubicBezTo>
                      <a:pt x="1" y="8926"/>
                      <a:pt x="1" y="9245"/>
                      <a:pt x="46" y="9565"/>
                    </a:cubicBezTo>
                    <a:cubicBezTo>
                      <a:pt x="115" y="9907"/>
                      <a:pt x="229" y="10227"/>
                      <a:pt x="411" y="10523"/>
                    </a:cubicBezTo>
                    <a:cubicBezTo>
                      <a:pt x="503" y="10683"/>
                      <a:pt x="617" y="10820"/>
                      <a:pt x="754" y="10957"/>
                    </a:cubicBezTo>
                    <a:cubicBezTo>
                      <a:pt x="822" y="11026"/>
                      <a:pt x="936" y="11163"/>
                      <a:pt x="1119" y="11299"/>
                    </a:cubicBezTo>
                    <a:cubicBezTo>
                      <a:pt x="1393" y="11482"/>
                      <a:pt x="1712" y="11642"/>
                      <a:pt x="2032" y="11733"/>
                    </a:cubicBezTo>
                    <a:cubicBezTo>
                      <a:pt x="2283" y="11779"/>
                      <a:pt x="2534" y="11824"/>
                      <a:pt x="2808" y="11824"/>
                    </a:cubicBezTo>
                    <a:lnTo>
                      <a:pt x="2922" y="11824"/>
                    </a:lnTo>
                    <a:cubicBezTo>
                      <a:pt x="3173" y="11802"/>
                      <a:pt x="3424" y="11779"/>
                      <a:pt x="3675" y="11710"/>
                    </a:cubicBezTo>
                    <a:cubicBezTo>
                      <a:pt x="4063" y="11619"/>
                      <a:pt x="4474" y="11459"/>
                      <a:pt x="4908" y="11254"/>
                    </a:cubicBezTo>
                    <a:cubicBezTo>
                      <a:pt x="5250" y="11071"/>
                      <a:pt x="5593" y="10866"/>
                      <a:pt x="5981" y="10615"/>
                    </a:cubicBezTo>
                    <a:cubicBezTo>
                      <a:pt x="6574" y="10249"/>
                      <a:pt x="7168" y="9793"/>
                      <a:pt x="7875" y="9222"/>
                    </a:cubicBezTo>
                    <a:cubicBezTo>
                      <a:pt x="8104" y="9245"/>
                      <a:pt x="8332" y="9268"/>
                      <a:pt x="8514" y="9291"/>
                    </a:cubicBezTo>
                    <a:lnTo>
                      <a:pt x="8925" y="9291"/>
                    </a:lnTo>
                    <a:cubicBezTo>
                      <a:pt x="9176" y="9291"/>
                      <a:pt x="9427" y="9268"/>
                      <a:pt x="9656" y="9245"/>
                    </a:cubicBezTo>
                    <a:cubicBezTo>
                      <a:pt x="9998" y="9200"/>
                      <a:pt x="10340" y="9131"/>
                      <a:pt x="10683" y="8994"/>
                    </a:cubicBezTo>
                    <a:cubicBezTo>
                      <a:pt x="10979" y="8903"/>
                      <a:pt x="11253" y="8766"/>
                      <a:pt x="11504" y="8629"/>
                    </a:cubicBezTo>
                    <a:cubicBezTo>
                      <a:pt x="12052" y="8287"/>
                      <a:pt x="12486" y="7853"/>
                      <a:pt x="12783" y="7351"/>
                    </a:cubicBezTo>
                    <a:cubicBezTo>
                      <a:pt x="13079" y="6849"/>
                      <a:pt x="13239" y="6301"/>
                      <a:pt x="13262" y="5753"/>
                    </a:cubicBezTo>
                    <a:cubicBezTo>
                      <a:pt x="13285" y="5228"/>
                      <a:pt x="13194" y="4703"/>
                      <a:pt x="12988" y="4224"/>
                    </a:cubicBezTo>
                    <a:cubicBezTo>
                      <a:pt x="12783" y="3744"/>
                      <a:pt x="12463" y="3311"/>
                      <a:pt x="12075" y="2968"/>
                    </a:cubicBezTo>
                    <a:cubicBezTo>
                      <a:pt x="11824" y="2740"/>
                      <a:pt x="11504" y="2535"/>
                      <a:pt x="11185" y="2398"/>
                    </a:cubicBezTo>
                    <a:cubicBezTo>
                      <a:pt x="11094" y="2055"/>
                      <a:pt x="10957" y="1713"/>
                      <a:pt x="10751" y="1416"/>
                    </a:cubicBezTo>
                    <a:cubicBezTo>
                      <a:pt x="10523" y="1074"/>
                      <a:pt x="10226" y="777"/>
                      <a:pt x="9861" y="549"/>
                    </a:cubicBezTo>
                    <a:cubicBezTo>
                      <a:pt x="9656" y="412"/>
                      <a:pt x="9473" y="298"/>
                      <a:pt x="9268" y="229"/>
                    </a:cubicBezTo>
                    <a:cubicBezTo>
                      <a:pt x="9108" y="161"/>
                      <a:pt x="8880" y="69"/>
                      <a:pt x="8583" y="24"/>
                    </a:cubicBezTo>
                    <a:cubicBezTo>
                      <a:pt x="8423" y="1"/>
                      <a:pt x="8263" y="1"/>
                      <a:pt x="81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34"/>
              <p:cNvSpPr/>
              <p:nvPr/>
            </p:nvSpPr>
            <p:spPr>
              <a:xfrm>
                <a:off x="4899450" y="4650975"/>
                <a:ext cx="131825" cy="131850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5274" extrusionOk="0">
                    <a:moveTo>
                      <a:pt x="1895" y="1"/>
                    </a:moveTo>
                    <a:cubicBezTo>
                      <a:pt x="1849" y="1"/>
                      <a:pt x="1803" y="23"/>
                      <a:pt x="1758" y="23"/>
                    </a:cubicBezTo>
                    <a:cubicBezTo>
                      <a:pt x="1735" y="46"/>
                      <a:pt x="1712" y="46"/>
                      <a:pt x="1666" y="69"/>
                    </a:cubicBezTo>
                    <a:cubicBezTo>
                      <a:pt x="1598" y="92"/>
                      <a:pt x="1530" y="138"/>
                      <a:pt x="1461" y="183"/>
                    </a:cubicBezTo>
                    <a:cubicBezTo>
                      <a:pt x="1370" y="229"/>
                      <a:pt x="1278" y="297"/>
                      <a:pt x="1210" y="366"/>
                    </a:cubicBezTo>
                    <a:cubicBezTo>
                      <a:pt x="1141" y="434"/>
                      <a:pt x="1096" y="480"/>
                      <a:pt x="1050" y="548"/>
                    </a:cubicBezTo>
                    <a:cubicBezTo>
                      <a:pt x="1027" y="571"/>
                      <a:pt x="982" y="594"/>
                      <a:pt x="959" y="617"/>
                    </a:cubicBezTo>
                    <a:cubicBezTo>
                      <a:pt x="890" y="708"/>
                      <a:pt x="822" y="799"/>
                      <a:pt x="753" y="891"/>
                    </a:cubicBezTo>
                    <a:cubicBezTo>
                      <a:pt x="708" y="959"/>
                      <a:pt x="685" y="1028"/>
                      <a:pt x="639" y="1119"/>
                    </a:cubicBezTo>
                    <a:cubicBezTo>
                      <a:pt x="617" y="1165"/>
                      <a:pt x="594" y="1187"/>
                      <a:pt x="571" y="1233"/>
                    </a:cubicBezTo>
                    <a:cubicBezTo>
                      <a:pt x="548" y="1279"/>
                      <a:pt x="525" y="1302"/>
                      <a:pt x="525" y="1324"/>
                    </a:cubicBezTo>
                    <a:cubicBezTo>
                      <a:pt x="457" y="1439"/>
                      <a:pt x="388" y="1553"/>
                      <a:pt x="343" y="1667"/>
                    </a:cubicBezTo>
                    <a:lnTo>
                      <a:pt x="297" y="1781"/>
                    </a:lnTo>
                    <a:cubicBezTo>
                      <a:pt x="251" y="1872"/>
                      <a:pt x="228" y="1964"/>
                      <a:pt x="183" y="2055"/>
                    </a:cubicBezTo>
                    <a:lnTo>
                      <a:pt x="183" y="2078"/>
                    </a:lnTo>
                    <a:cubicBezTo>
                      <a:pt x="160" y="2169"/>
                      <a:pt x="137" y="2237"/>
                      <a:pt x="114" y="2306"/>
                    </a:cubicBezTo>
                    <a:cubicBezTo>
                      <a:pt x="92" y="2397"/>
                      <a:pt x="92" y="2489"/>
                      <a:pt x="92" y="2580"/>
                    </a:cubicBezTo>
                    <a:cubicBezTo>
                      <a:pt x="69" y="2625"/>
                      <a:pt x="69" y="2694"/>
                      <a:pt x="69" y="2762"/>
                    </a:cubicBezTo>
                    <a:cubicBezTo>
                      <a:pt x="69" y="2785"/>
                      <a:pt x="69" y="2831"/>
                      <a:pt x="69" y="2854"/>
                    </a:cubicBezTo>
                    <a:lnTo>
                      <a:pt x="46" y="2945"/>
                    </a:lnTo>
                    <a:lnTo>
                      <a:pt x="46" y="3014"/>
                    </a:lnTo>
                    <a:lnTo>
                      <a:pt x="23" y="3105"/>
                    </a:lnTo>
                    <a:lnTo>
                      <a:pt x="23" y="3196"/>
                    </a:lnTo>
                    <a:cubicBezTo>
                      <a:pt x="0" y="3333"/>
                      <a:pt x="0" y="3447"/>
                      <a:pt x="0" y="3561"/>
                    </a:cubicBezTo>
                    <a:cubicBezTo>
                      <a:pt x="0" y="3675"/>
                      <a:pt x="0" y="3812"/>
                      <a:pt x="0" y="3927"/>
                    </a:cubicBezTo>
                    <a:cubicBezTo>
                      <a:pt x="0" y="4063"/>
                      <a:pt x="23" y="4200"/>
                      <a:pt x="46" y="4337"/>
                    </a:cubicBezTo>
                    <a:cubicBezTo>
                      <a:pt x="69" y="4406"/>
                      <a:pt x="69" y="4452"/>
                      <a:pt x="92" y="4520"/>
                    </a:cubicBezTo>
                    <a:lnTo>
                      <a:pt x="92" y="4566"/>
                    </a:lnTo>
                    <a:cubicBezTo>
                      <a:pt x="92" y="4611"/>
                      <a:pt x="92" y="4680"/>
                      <a:pt x="114" y="4725"/>
                    </a:cubicBezTo>
                    <a:cubicBezTo>
                      <a:pt x="160" y="4794"/>
                      <a:pt x="228" y="4817"/>
                      <a:pt x="320" y="4817"/>
                    </a:cubicBezTo>
                    <a:lnTo>
                      <a:pt x="343" y="4817"/>
                    </a:lnTo>
                    <a:lnTo>
                      <a:pt x="365" y="4840"/>
                    </a:lnTo>
                    <a:lnTo>
                      <a:pt x="411" y="4840"/>
                    </a:lnTo>
                    <a:cubicBezTo>
                      <a:pt x="457" y="4840"/>
                      <a:pt x="502" y="4840"/>
                      <a:pt x="548" y="4862"/>
                    </a:cubicBezTo>
                    <a:lnTo>
                      <a:pt x="617" y="4862"/>
                    </a:lnTo>
                    <a:cubicBezTo>
                      <a:pt x="731" y="4885"/>
                      <a:pt x="822" y="4908"/>
                      <a:pt x="936" y="4931"/>
                    </a:cubicBezTo>
                    <a:cubicBezTo>
                      <a:pt x="982" y="4954"/>
                      <a:pt x="1027" y="4976"/>
                      <a:pt x="1073" y="4976"/>
                    </a:cubicBezTo>
                    <a:cubicBezTo>
                      <a:pt x="1141" y="4999"/>
                      <a:pt x="1187" y="4999"/>
                      <a:pt x="1233" y="5022"/>
                    </a:cubicBezTo>
                    <a:cubicBezTo>
                      <a:pt x="1301" y="5045"/>
                      <a:pt x="1347" y="5045"/>
                      <a:pt x="1393" y="5068"/>
                    </a:cubicBezTo>
                    <a:cubicBezTo>
                      <a:pt x="1461" y="5068"/>
                      <a:pt x="1507" y="5091"/>
                      <a:pt x="1552" y="5091"/>
                    </a:cubicBezTo>
                    <a:cubicBezTo>
                      <a:pt x="1872" y="5182"/>
                      <a:pt x="2237" y="5228"/>
                      <a:pt x="2716" y="5250"/>
                    </a:cubicBezTo>
                    <a:lnTo>
                      <a:pt x="2739" y="5250"/>
                    </a:lnTo>
                    <a:cubicBezTo>
                      <a:pt x="2808" y="5250"/>
                      <a:pt x="2899" y="5273"/>
                      <a:pt x="2968" y="5273"/>
                    </a:cubicBezTo>
                    <a:lnTo>
                      <a:pt x="2990" y="5273"/>
                    </a:lnTo>
                    <a:cubicBezTo>
                      <a:pt x="3082" y="5250"/>
                      <a:pt x="3173" y="5250"/>
                      <a:pt x="3264" y="5250"/>
                    </a:cubicBezTo>
                    <a:lnTo>
                      <a:pt x="3287" y="5250"/>
                    </a:lnTo>
                    <a:cubicBezTo>
                      <a:pt x="3378" y="5228"/>
                      <a:pt x="3470" y="5228"/>
                      <a:pt x="3538" y="5205"/>
                    </a:cubicBezTo>
                    <a:cubicBezTo>
                      <a:pt x="3629" y="5205"/>
                      <a:pt x="3721" y="5182"/>
                      <a:pt x="3812" y="5159"/>
                    </a:cubicBezTo>
                    <a:cubicBezTo>
                      <a:pt x="3995" y="5091"/>
                      <a:pt x="4154" y="5022"/>
                      <a:pt x="4314" y="4954"/>
                    </a:cubicBezTo>
                    <a:cubicBezTo>
                      <a:pt x="4474" y="4862"/>
                      <a:pt x="4611" y="4748"/>
                      <a:pt x="4725" y="4680"/>
                    </a:cubicBezTo>
                    <a:cubicBezTo>
                      <a:pt x="4771" y="4634"/>
                      <a:pt x="4816" y="4588"/>
                      <a:pt x="4862" y="4520"/>
                    </a:cubicBezTo>
                    <a:cubicBezTo>
                      <a:pt x="4930" y="4474"/>
                      <a:pt x="4976" y="4406"/>
                      <a:pt x="5022" y="4337"/>
                    </a:cubicBezTo>
                    <a:cubicBezTo>
                      <a:pt x="5045" y="4269"/>
                      <a:pt x="5090" y="4178"/>
                      <a:pt x="5136" y="4109"/>
                    </a:cubicBezTo>
                    <a:cubicBezTo>
                      <a:pt x="5159" y="4041"/>
                      <a:pt x="5204" y="3949"/>
                      <a:pt x="5227" y="3858"/>
                    </a:cubicBezTo>
                    <a:cubicBezTo>
                      <a:pt x="5273" y="3790"/>
                      <a:pt x="5250" y="3698"/>
                      <a:pt x="5250" y="3630"/>
                    </a:cubicBezTo>
                    <a:cubicBezTo>
                      <a:pt x="5227" y="3538"/>
                      <a:pt x="5227" y="3447"/>
                      <a:pt x="5182" y="3333"/>
                    </a:cubicBezTo>
                    <a:lnTo>
                      <a:pt x="5182" y="3287"/>
                    </a:lnTo>
                    <a:cubicBezTo>
                      <a:pt x="5159" y="3219"/>
                      <a:pt x="5159" y="3150"/>
                      <a:pt x="5136" y="3082"/>
                    </a:cubicBezTo>
                    <a:cubicBezTo>
                      <a:pt x="5090" y="2991"/>
                      <a:pt x="5045" y="2899"/>
                      <a:pt x="4976" y="2785"/>
                    </a:cubicBezTo>
                    <a:cubicBezTo>
                      <a:pt x="4908" y="2694"/>
                      <a:pt x="4862" y="2625"/>
                      <a:pt x="4794" y="2557"/>
                    </a:cubicBezTo>
                    <a:cubicBezTo>
                      <a:pt x="4748" y="2489"/>
                      <a:pt x="4679" y="2443"/>
                      <a:pt x="4588" y="2374"/>
                    </a:cubicBezTo>
                    <a:cubicBezTo>
                      <a:pt x="4520" y="2306"/>
                      <a:pt x="4428" y="2237"/>
                      <a:pt x="4337" y="2215"/>
                    </a:cubicBezTo>
                    <a:cubicBezTo>
                      <a:pt x="4269" y="2169"/>
                      <a:pt x="4177" y="2123"/>
                      <a:pt x="4063" y="2101"/>
                    </a:cubicBezTo>
                    <a:lnTo>
                      <a:pt x="3812" y="2101"/>
                    </a:lnTo>
                    <a:cubicBezTo>
                      <a:pt x="3766" y="2101"/>
                      <a:pt x="3744" y="2101"/>
                      <a:pt x="3675" y="2123"/>
                    </a:cubicBezTo>
                    <a:lnTo>
                      <a:pt x="3629" y="2123"/>
                    </a:lnTo>
                    <a:cubicBezTo>
                      <a:pt x="3584" y="2123"/>
                      <a:pt x="3561" y="2146"/>
                      <a:pt x="3515" y="2146"/>
                    </a:cubicBezTo>
                    <a:cubicBezTo>
                      <a:pt x="3424" y="2169"/>
                      <a:pt x="3356" y="2215"/>
                      <a:pt x="3264" y="2260"/>
                    </a:cubicBezTo>
                    <a:cubicBezTo>
                      <a:pt x="3150" y="2306"/>
                      <a:pt x="3036" y="2374"/>
                      <a:pt x="2922" y="2466"/>
                    </a:cubicBezTo>
                    <a:cubicBezTo>
                      <a:pt x="2831" y="2534"/>
                      <a:pt x="2739" y="2603"/>
                      <a:pt x="2648" y="2648"/>
                    </a:cubicBezTo>
                    <a:cubicBezTo>
                      <a:pt x="2694" y="2580"/>
                      <a:pt x="2716" y="2489"/>
                      <a:pt x="2785" y="2397"/>
                    </a:cubicBezTo>
                    <a:cubicBezTo>
                      <a:pt x="2831" y="2329"/>
                      <a:pt x="2876" y="2260"/>
                      <a:pt x="2922" y="2192"/>
                    </a:cubicBezTo>
                    <a:lnTo>
                      <a:pt x="2945" y="2123"/>
                    </a:lnTo>
                    <a:cubicBezTo>
                      <a:pt x="2990" y="2078"/>
                      <a:pt x="3013" y="2032"/>
                      <a:pt x="3036" y="1986"/>
                    </a:cubicBezTo>
                    <a:cubicBezTo>
                      <a:pt x="3082" y="1872"/>
                      <a:pt x="3127" y="1781"/>
                      <a:pt x="3150" y="1667"/>
                    </a:cubicBezTo>
                    <a:lnTo>
                      <a:pt x="3173" y="1644"/>
                    </a:lnTo>
                    <a:cubicBezTo>
                      <a:pt x="3196" y="1576"/>
                      <a:pt x="3219" y="1507"/>
                      <a:pt x="3241" y="1439"/>
                    </a:cubicBezTo>
                    <a:cubicBezTo>
                      <a:pt x="3241" y="1347"/>
                      <a:pt x="3264" y="1256"/>
                      <a:pt x="3264" y="1165"/>
                    </a:cubicBezTo>
                    <a:cubicBezTo>
                      <a:pt x="3287" y="1005"/>
                      <a:pt x="3241" y="822"/>
                      <a:pt x="3150" y="663"/>
                    </a:cubicBezTo>
                    <a:cubicBezTo>
                      <a:pt x="3104" y="548"/>
                      <a:pt x="3013" y="480"/>
                      <a:pt x="2968" y="411"/>
                    </a:cubicBezTo>
                    <a:cubicBezTo>
                      <a:pt x="2945" y="389"/>
                      <a:pt x="2922" y="366"/>
                      <a:pt x="2876" y="343"/>
                    </a:cubicBezTo>
                    <a:lnTo>
                      <a:pt x="2853" y="320"/>
                    </a:lnTo>
                    <a:cubicBezTo>
                      <a:pt x="2831" y="297"/>
                      <a:pt x="2831" y="297"/>
                      <a:pt x="2808" y="274"/>
                    </a:cubicBezTo>
                    <a:cubicBezTo>
                      <a:pt x="2785" y="274"/>
                      <a:pt x="2762" y="252"/>
                      <a:pt x="2739" y="252"/>
                    </a:cubicBezTo>
                    <a:cubicBezTo>
                      <a:pt x="2716" y="229"/>
                      <a:pt x="2671" y="206"/>
                      <a:pt x="2648" y="183"/>
                    </a:cubicBezTo>
                    <a:cubicBezTo>
                      <a:pt x="2602" y="160"/>
                      <a:pt x="2534" y="138"/>
                      <a:pt x="2488" y="138"/>
                    </a:cubicBezTo>
                    <a:lnTo>
                      <a:pt x="2443" y="115"/>
                    </a:lnTo>
                    <a:lnTo>
                      <a:pt x="2397" y="92"/>
                    </a:lnTo>
                    <a:cubicBezTo>
                      <a:pt x="2328" y="69"/>
                      <a:pt x="2237" y="23"/>
                      <a:pt x="2146" y="23"/>
                    </a:cubicBezTo>
                    <a:cubicBezTo>
                      <a:pt x="2077" y="1"/>
                      <a:pt x="2032" y="1"/>
                      <a:pt x="1963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34"/>
              <p:cNvSpPr/>
              <p:nvPr/>
            </p:nvSpPr>
            <p:spPr>
              <a:xfrm>
                <a:off x="4798450" y="4736575"/>
                <a:ext cx="128975" cy="109575"/>
              </a:xfrm>
              <a:custGeom>
                <a:avLst/>
                <a:gdLst/>
                <a:ahLst/>
                <a:cxnLst/>
                <a:rect l="l" t="t" r="r" b="b"/>
                <a:pathLst>
                  <a:path w="5159" h="4383" extrusionOk="0">
                    <a:moveTo>
                      <a:pt x="2119" y="3987"/>
                    </a:moveTo>
                    <a:lnTo>
                      <a:pt x="2119" y="3987"/>
                    </a:lnTo>
                    <a:cubicBezTo>
                      <a:pt x="2113" y="3990"/>
                      <a:pt x="2106" y="3992"/>
                      <a:pt x="2100" y="3995"/>
                    </a:cubicBezTo>
                    <a:cubicBezTo>
                      <a:pt x="2109" y="3995"/>
                      <a:pt x="2114" y="3991"/>
                      <a:pt x="2119" y="3987"/>
                    </a:cubicBezTo>
                    <a:close/>
                    <a:moveTo>
                      <a:pt x="3903" y="0"/>
                    </a:moveTo>
                    <a:cubicBezTo>
                      <a:pt x="3880" y="0"/>
                      <a:pt x="3835" y="23"/>
                      <a:pt x="3812" y="23"/>
                    </a:cubicBezTo>
                    <a:cubicBezTo>
                      <a:pt x="3812" y="23"/>
                      <a:pt x="3812" y="46"/>
                      <a:pt x="3812" y="46"/>
                    </a:cubicBezTo>
                    <a:cubicBezTo>
                      <a:pt x="3789" y="46"/>
                      <a:pt x="3789" y="46"/>
                      <a:pt x="3766" y="69"/>
                    </a:cubicBezTo>
                    <a:cubicBezTo>
                      <a:pt x="3743" y="92"/>
                      <a:pt x="3743" y="114"/>
                      <a:pt x="3721" y="137"/>
                    </a:cubicBezTo>
                    <a:cubicBezTo>
                      <a:pt x="3652" y="160"/>
                      <a:pt x="3607" y="206"/>
                      <a:pt x="3538" y="251"/>
                    </a:cubicBezTo>
                    <a:cubicBezTo>
                      <a:pt x="3447" y="297"/>
                      <a:pt x="3355" y="366"/>
                      <a:pt x="3264" y="411"/>
                    </a:cubicBezTo>
                    <a:cubicBezTo>
                      <a:pt x="3173" y="480"/>
                      <a:pt x="3082" y="548"/>
                      <a:pt x="2990" y="594"/>
                    </a:cubicBezTo>
                    <a:cubicBezTo>
                      <a:pt x="2945" y="617"/>
                      <a:pt x="2899" y="662"/>
                      <a:pt x="2853" y="685"/>
                    </a:cubicBezTo>
                    <a:cubicBezTo>
                      <a:pt x="2808" y="708"/>
                      <a:pt x="2762" y="731"/>
                      <a:pt x="2739" y="754"/>
                    </a:cubicBezTo>
                    <a:cubicBezTo>
                      <a:pt x="2648" y="822"/>
                      <a:pt x="2579" y="868"/>
                      <a:pt x="2511" y="936"/>
                    </a:cubicBezTo>
                    <a:cubicBezTo>
                      <a:pt x="2420" y="982"/>
                      <a:pt x="2351" y="1028"/>
                      <a:pt x="2260" y="1073"/>
                    </a:cubicBezTo>
                    <a:cubicBezTo>
                      <a:pt x="2191" y="1142"/>
                      <a:pt x="2123" y="1187"/>
                      <a:pt x="2032" y="1233"/>
                    </a:cubicBezTo>
                    <a:cubicBezTo>
                      <a:pt x="1963" y="1301"/>
                      <a:pt x="1872" y="1370"/>
                      <a:pt x="1803" y="1438"/>
                    </a:cubicBezTo>
                    <a:cubicBezTo>
                      <a:pt x="1712" y="1484"/>
                      <a:pt x="1644" y="1552"/>
                      <a:pt x="1575" y="1621"/>
                    </a:cubicBezTo>
                    <a:cubicBezTo>
                      <a:pt x="1484" y="1689"/>
                      <a:pt x="1392" y="1758"/>
                      <a:pt x="1324" y="1804"/>
                    </a:cubicBezTo>
                    <a:cubicBezTo>
                      <a:pt x="1233" y="1895"/>
                      <a:pt x="1141" y="1963"/>
                      <a:pt x="1050" y="2032"/>
                    </a:cubicBezTo>
                    <a:cubicBezTo>
                      <a:pt x="959" y="2100"/>
                      <a:pt x="890" y="2192"/>
                      <a:pt x="822" y="2260"/>
                    </a:cubicBezTo>
                    <a:cubicBezTo>
                      <a:pt x="799" y="2283"/>
                      <a:pt x="799" y="2306"/>
                      <a:pt x="799" y="2329"/>
                    </a:cubicBezTo>
                    <a:cubicBezTo>
                      <a:pt x="776" y="2351"/>
                      <a:pt x="776" y="2351"/>
                      <a:pt x="753" y="2374"/>
                    </a:cubicBezTo>
                    <a:cubicBezTo>
                      <a:pt x="753" y="2374"/>
                      <a:pt x="753" y="2397"/>
                      <a:pt x="753" y="2397"/>
                    </a:cubicBezTo>
                    <a:cubicBezTo>
                      <a:pt x="731" y="2420"/>
                      <a:pt x="731" y="2420"/>
                      <a:pt x="731" y="2420"/>
                    </a:cubicBezTo>
                    <a:cubicBezTo>
                      <a:pt x="662" y="2488"/>
                      <a:pt x="616" y="2534"/>
                      <a:pt x="571" y="2602"/>
                    </a:cubicBezTo>
                    <a:cubicBezTo>
                      <a:pt x="502" y="2671"/>
                      <a:pt x="457" y="2717"/>
                      <a:pt x="411" y="2785"/>
                    </a:cubicBezTo>
                    <a:cubicBezTo>
                      <a:pt x="365" y="2785"/>
                      <a:pt x="343" y="2785"/>
                      <a:pt x="320" y="2808"/>
                    </a:cubicBezTo>
                    <a:cubicBezTo>
                      <a:pt x="251" y="2808"/>
                      <a:pt x="206" y="2876"/>
                      <a:pt x="183" y="2922"/>
                    </a:cubicBezTo>
                    <a:cubicBezTo>
                      <a:pt x="160" y="2945"/>
                      <a:pt x="160" y="2990"/>
                      <a:pt x="137" y="3013"/>
                    </a:cubicBezTo>
                    <a:cubicBezTo>
                      <a:pt x="114" y="3082"/>
                      <a:pt x="91" y="3127"/>
                      <a:pt x="91" y="3173"/>
                    </a:cubicBezTo>
                    <a:cubicBezTo>
                      <a:pt x="69" y="3219"/>
                      <a:pt x="69" y="3264"/>
                      <a:pt x="69" y="3287"/>
                    </a:cubicBezTo>
                    <a:cubicBezTo>
                      <a:pt x="46" y="3379"/>
                      <a:pt x="23" y="3447"/>
                      <a:pt x="23" y="3538"/>
                    </a:cubicBezTo>
                    <a:cubicBezTo>
                      <a:pt x="23" y="3561"/>
                      <a:pt x="23" y="3607"/>
                      <a:pt x="23" y="3652"/>
                    </a:cubicBezTo>
                    <a:cubicBezTo>
                      <a:pt x="23" y="3698"/>
                      <a:pt x="23" y="3721"/>
                      <a:pt x="46" y="3767"/>
                    </a:cubicBezTo>
                    <a:cubicBezTo>
                      <a:pt x="23" y="3789"/>
                      <a:pt x="23" y="3789"/>
                      <a:pt x="23" y="3812"/>
                    </a:cubicBezTo>
                    <a:cubicBezTo>
                      <a:pt x="0" y="3926"/>
                      <a:pt x="91" y="4040"/>
                      <a:pt x="160" y="4132"/>
                    </a:cubicBezTo>
                    <a:cubicBezTo>
                      <a:pt x="206" y="4177"/>
                      <a:pt x="274" y="4223"/>
                      <a:pt x="320" y="4269"/>
                    </a:cubicBezTo>
                    <a:cubicBezTo>
                      <a:pt x="365" y="4292"/>
                      <a:pt x="411" y="4292"/>
                      <a:pt x="434" y="4314"/>
                    </a:cubicBezTo>
                    <a:cubicBezTo>
                      <a:pt x="502" y="4337"/>
                      <a:pt x="548" y="4360"/>
                      <a:pt x="594" y="4360"/>
                    </a:cubicBezTo>
                    <a:cubicBezTo>
                      <a:pt x="685" y="4383"/>
                      <a:pt x="776" y="4383"/>
                      <a:pt x="868" y="4383"/>
                    </a:cubicBezTo>
                    <a:cubicBezTo>
                      <a:pt x="959" y="4383"/>
                      <a:pt x="1050" y="4360"/>
                      <a:pt x="1119" y="4337"/>
                    </a:cubicBezTo>
                    <a:cubicBezTo>
                      <a:pt x="1278" y="4314"/>
                      <a:pt x="1438" y="4269"/>
                      <a:pt x="1598" y="4200"/>
                    </a:cubicBezTo>
                    <a:cubicBezTo>
                      <a:pt x="1773" y="4135"/>
                      <a:pt x="1948" y="4069"/>
                      <a:pt x="2123" y="3983"/>
                    </a:cubicBezTo>
                    <a:lnTo>
                      <a:pt x="2123" y="3983"/>
                    </a:lnTo>
                    <a:cubicBezTo>
                      <a:pt x="2122" y="3984"/>
                      <a:pt x="2120" y="3986"/>
                      <a:pt x="2119" y="3987"/>
                    </a:cubicBezTo>
                    <a:lnTo>
                      <a:pt x="2119" y="3987"/>
                    </a:lnTo>
                    <a:cubicBezTo>
                      <a:pt x="2224" y="3944"/>
                      <a:pt x="2312" y="3900"/>
                      <a:pt x="2420" y="3835"/>
                    </a:cubicBezTo>
                    <a:cubicBezTo>
                      <a:pt x="2511" y="3789"/>
                      <a:pt x="2602" y="3744"/>
                      <a:pt x="2694" y="3698"/>
                    </a:cubicBezTo>
                    <a:cubicBezTo>
                      <a:pt x="2762" y="3652"/>
                      <a:pt x="2853" y="3584"/>
                      <a:pt x="2922" y="3538"/>
                    </a:cubicBezTo>
                    <a:cubicBezTo>
                      <a:pt x="3013" y="3493"/>
                      <a:pt x="3082" y="3447"/>
                      <a:pt x="3173" y="3379"/>
                    </a:cubicBezTo>
                    <a:cubicBezTo>
                      <a:pt x="3287" y="3287"/>
                      <a:pt x="3424" y="3196"/>
                      <a:pt x="3538" y="3105"/>
                    </a:cubicBezTo>
                    <a:cubicBezTo>
                      <a:pt x="3607" y="3059"/>
                      <a:pt x="3652" y="3013"/>
                      <a:pt x="3698" y="2968"/>
                    </a:cubicBezTo>
                    <a:cubicBezTo>
                      <a:pt x="3766" y="2922"/>
                      <a:pt x="3812" y="2899"/>
                      <a:pt x="3880" y="2854"/>
                    </a:cubicBezTo>
                    <a:cubicBezTo>
                      <a:pt x="3949" y="2785"/>
                      <a:pt x="4017" y="2739"/>
                      <a:pt x="4086" y="2694"/>
                    </a:cubicBezTo>
                    <a:cubicBezTo>
                      <a:pt x="4177" y="2625"/>
                      <a:pt x="4268" y="2557"/>
                      <a:pt x="4337" y="2488"/>
                    </a:cubicBezTo>
                    <a:cubicBezTo>
                      <a:pt x="4360" y="2488"/>
                      <a:pt x="4360" y="2465"/>
                      <a:pt x="4383" y="2465"/>
                    </a:cubicBezTo>
                    <a:cubicBezTo>
                      <a:pt x="4383" y="2443"/>
                      <a:pt x="4405" y="2443"/>
                      <a:pt x="4405" y="2443"/>
                    </a:cubicBezTo>
                    <a:cubicBezTo>
                      <a:pt x="4542" y="2329"/>
                      <a:pt x="4657" y="2237"/>
                      <a:pt x="4793" y="2146"/>
                    </a:cubicBezTo>
                    <a:cubicBezTo>
                      <a:pt x="4862" y="2077"/>
                      <a:pt x="4953" y="2009"/>
                      <a:pt x="5022" y="1941"/>
                    </a:cubicBezTo>
                    <a:cubicBezTo>
                      <a:pt x="5022" y="1941"/>
                      <a:pt x="5045" y="1918"/>
                      <a:pt x="5067" y="1918"/>
                    </a:cubicBezTo>
                    <a:cubicBezTo>
                      <a:pt x="5090" y="1872"/>
                      <a:pt x="5113" y="1849"/>
                      <a:pt x="5113" y="1804"/>
                    </a:cubicBezTo>
                    <a:lnTo>
                      <a:pt x="5136" y="1804"/>
                    </a:lnTo>
                    <a:cubicBezTo>
                      <a:pt x="5136" y="1781"/>
                      <a:pt x="5159" y="1758"/>
                      <a:pt x="5159" y="1712"/>
                    </a:cubicBezTo>
                    <a:cubicBezTo>
                      <a:pt x="5159" y="1667"/>
                      <a:pt x="5113" y="1621"/>
                      <a:pt x="5067" y="1598"/>
                    </a:cubicBezTo>
                    <a:cubicBezTo>
                      <a:pt x="5045" y="1587"/>
                      <a:pt x="5022" y="1581"/>
                      <a:pt x="4999" y="1581"/>
                    </a:cubicBezTo>
                    <a:cubicBezTo>
                      <a:pt x="4976" y="1581"/>
                      <a:pt x="4953" y="1587"/>
                      <a:pt x="4930" y="1598"/>
                    </a:cubicBezTo>
                    <a:lnTo>
                      <a:pt x="4908" y="1598"/>
                    </a:lnTo>
                    <a:cubicBezTo>
                      <a:pt x="4885" y="1621"/>
                      <a:pt x="4885" y="1621"/>
                      <a:pt x="4862" y="1644"/>
                    </a:cubicBezTo>
                    <a:cubicBezTo>
                      <a:pt x="4839" y="1667"/>
                      <a:pt x="4793" y="1667"/>
                      <a:pt x="4771" y="1689"/>
                    </a:cubicBezTo>
                    <a:cubicBezTo>
                      <a:pt x="4725" y="1735"/>
                      <a:pt x="4679" y="1758"/>
                      <a:pt x="4634" y="1804"/>
                    </a:cubicBezTo>
                    <a:cubicBezTo>
                      <a:pt x="4565" y="1849"/>
                      <a:pt x="4520" y="1895"/>
                      <a:pt x="4451" y="1941"/>
                    </a:cubicBezTo>
                    <a:cubicBezTo>
                      <a:pt x="4383" y="2009"/>
                      <a:pt x="4314" y="2055"/>
                      <a:pt x="4246" y="2123"/>
                    </a:cubicBezTo>
                    <a:cubicBezTo>
                      <a:pt x="4223" y="2123"/>
                      <a:pt x="4223" y="2123"/>
                      <a:pt x="4200" y="2146"/>
                    </a:cubicBezTo>
                    <a:cubicBezTo>
                      <a:pt x="4154" y="2169"/>
                      <a:pt x="4109" y="2214"/>
                      <a:pt x="4063" y="2237"/>
                    </a:cubicBezTo>
                    <a:cubicBezTo>
                      <a:pt x="3995" y="2306"/>
                      <a:pt x="3926" y="2351"/>
                      <a:pt x="3858" y="2397"/>
                    </a:cubicBezTo>
                    <a:cubicBezTo>
                      <a:pt x="3789" y="2443"/>
                      <a:pt x="3743" y="2465"/>
                      <a:pt x="3675" y="2511"/>
                    </a:cubicBezTo>
                    <a:cubicBezTo>
                      <a:pt x="3629" y="2557"/>
                      <a:pt x="3584" y="2580"/>
                      <a:pt x="3538" y="2625"/>
                    </a:cubicBezTo>
                    <a:cubicBezTo>
                      <a:pt x="3424" y="2694"/>
                      <a:pt x="3333" y="2785"/>
                      <a:pt x="3219" y="2854"/>
                    </a:cubicBezTo>
                    <a:cubicBezTo>
                      <a:pt x="3082" y="2968"/>
                      <a:pt x="2945" y="3059"/>
                      <a:pt x="2808" y="3150"/>
                    </a:cubicBezTo>
                    <a:cubicBezTo>
                      <a:pt x="2671" y="3242"/>
                      <a:pt x="2557" y="3333"/>
                      <a:pt x="2420" y="3401"/>
                    </a:cubicBezTo>
                    <a:cubicBezTo>
                      <a:pt x="2351" y="3447"/>
                      <a:pt x="2260" y="3493"/>
                      <a:pt x="2191" y="3515"/>
                    </a:cubicBezTo>
                    <a:cubicBezTo>
                      <a:pt x="2123" y="3561"/>
                      <a:pt x="2032" y="3607"/>
                      <a:pt x="1963" y="3630"/>
                    </a:cubicBezTo>
                    <a:cubicBezTo>
                      <a:pt x="1940" y="3652"/>
                      <a:pt x="1895" y="3652"/>
                      <a:pt x="1872" y="3675"/>
                    </a:cubicBezTo>
                    <a:lnTo>
                      <a:pt x="1872" y="3675"/>
                    </a:lnTo>
                    <a:cubicBezTo>
                      <a:pt x="1708" y="3755"/>
                      <a:pt x="1560" y="3818"/>
                      <a:pt x="1392" y="3881"/>
                    </a:cubicBezTo>
                    <a:cubicBezTo>
                      <a:pt x="1278" y="3903"/>
                      <a:pt x="1187" y="3926"/>
                      <a:pt x="1096" y="3949"/>
                    </a:cubicBezTo>
                    <a:cubicBezTo>
                      <a:pt x="1050" y="3972"/>
                      <a:pt x="1004" y="3972"/>
                      <a:pt x="936" y="3995"/>
                    </a:cubicBezTo>
                    <a:lnTo>
                      <a:pt x="731" y="3995"/>
                    </a:lnTo>
                    <a:cubicBezTo>
                      <a:pt x="685" y="3995"/>
                      <a:pt x="639" y="3972"/>
                      <a:pt x="594" y="3972"/>
                    </a:cubicBezTo>
                    <a:cubicBezTo>
                      <a:pt x="594" y="3949"/>
                      <a:pt x="571" y="3949"/>
                      <a:pt x="548" y="3926"/>
                    </a:cubicBezTo>
                    <a:cubicBezTo>
                      <a:pt x="525" y="3926"/>
                      <a:pt x="525" y="3903"/>
                      <a:pt x="502" y="3881"/>
                    </a:cubicBezTo>
                    <a:cubicBezTo>
                      <a:pt x="479" y="3835"/>
                      <a:pt x="457" y="3812"/>
                      <a:pt x="411" y="3767"/>
                    </a:cubicBezTo>
                    <a:cubicBezTo>
                      <a:pt x="388" y="3744"/>
                      <a:pt x="388" y="3744"/>
                      <a:pt x="388" y="3744"/>
                    </a:cubicBezTo>
                    <a:cubicBezTo>
                      <a:pt x="388" y="3721"/>
                      <a:pt x="388" y="3698"/>
                      <a:pt x="365" y="3675"/>
                    </a:cubicBezTo>
                    <a:cubicBezTo>
                      <a:pt x="365" y="3652"/>
                      <a:pt x="365" y="3630"/>
                      <a:pt x="365" y="3607"/>
                    </a:cubicBezTo>
                    <a:cubicBezTo>
                      <a:pt x="388" y="3561"/>
                      <a:pt x="388" y="3515"/>
                      <a:pt x="388" y="3493"/>
                    </a:cubicBezTo>
                    <a:cubicBezTo>
                      <a:pt x="434" y="3424"/>
                      <a:pt x="479" y="3333"/>
                      <a:pt x="502" y="3264"/>
                    </a:cubicBezTo>
                    <a:cubicBezTo>
                      <a:pt x="525" y="3219"/>
                      <a:pt x="548" y="3173"/>
                      <a:pt x="571" y="3127"/>
                    </a:cubicBezTo>
                    <a:cubicBezTo>
                      <a:pt x="685" y="2990"/>
                      <a:pt x="822" y="2876"/>
                      <a:pt x="936" y="2739"/>
                    </a:cubicBezTo>
                    <a:cubicBezTo>
                      <a:pt x="1004" y="2671"/>
                      <a:pt x="1073" y="2602"/>
                      <a:pt x="1141" y="2534"/>
                    </a:cubicBezTo>
                    <a:cubicBezTo>
                      <a:pt x="1187" y="2511"/>
                      <a:pt x="1210" y="2488"/>
                      <a:pt x="1256" y="2465"/>
                    </a:cubicBezTo>
                    <a:cubicBezTo>
                      <a:pt x="1324" y="2397"/>
                      <a:pt x="1392" y="2329"/>
                      <a:pt x="1461" y="2283"/>
                    </a:cubicBezTo>
                    <a:cubicBezTo>
                      <a:pt x="1598" y="2169"/>
                      <a:pt x="1735" y="2077"/>
                      <a:pt x="1872" y="1963"/>
                    </a:cubicBezTo>
                    <a:cubicBezTo>
                      <a:pt x="1940" y="1918"/>
                      <a:pt x="2009" y="1872"/>
                      <a:pt x="2077" y="1826"/>
                    </a:cubicBezTo>
                    <a:cubicBezTo>
                      <a:pt x="2146" y="1758"/>
                      <a:pt x="2191" y="1712"/>
                      <a:pt x="2260" y="1667"/>
                    </a:cubicBezTo>
                    <a:cubicBezTo>
                      <a:pt x="2328" y="1621"/>
                      <a:pt x="2397" y="1552"/>
                      <a:pt x="2442" y="1507"/>
                    </a:cubicBezTo>
                    <a:cubicBezTo>
                      <a:pt x="2511" y="1461"/>
                      <a:pt x="2602" y="1393"/>
                      <a:pt x="2671" y="1347"/>
                    </a:cubicBezTo>
                    <a:cubicBezTo>
                      <a:pt x="2739" y="1301"/>
                      <a:pt x="2808" y="1233"/>
                      <a:pt x="2876" y="1187"/>
                    </a:cubicBezTo>
                    <a:cubicBezTo>
                      <a:pt x="2945" y="1142"/>
                      <a:pt x="3036" y="1073"/>
                      <a:pt x="3127" y="1028"/>
                    </a:cubicBezTo>
                    <a:cubicBezTo>
                      <a:pt x="3196" y="982"/>
                      <a:pt x="3287" y="913"/>
                      <a:pt x="3355" y="868"/>
                    </a:cubicBezTo>
                    <a:cubicBezTo>
                      <a:pt x="3424" y="822"/>
                      <a:pt x="3515" y="776"/>
                      <a:pt x="3584" y="731"/>
                    </a:cubicBezTo>
                    <a:cubicBezTo>
                      <a:pt x="3698" y="662"/>
                      <a:pt x="3812" y="571"/>
                      <a:pt x="3903" y="480"/>
                    </a:cubicBezTo>
                    <a:cubicBezTo>
                      <a:pt x="3949" y="457"/>
                      <a:pt x="3972" y="434"/>
                      <a:pt x="3995" y="388"/>
                    </a:cubicBezTo>
                    <a:cubicBezTo>
                      <a:pt x="4017" y="366"/>
                      <a:pt x="4040" y="343"/>
                      <a:pt x="4063" y="320"/>
                    </a:cubicBezTo>
                    <a:cubicBezTo>
                      <a:pt x="4063" y="297"/>
                      <a:pt x="4086" y="251"/>
                      <a:pt x="4086" y="229"/>
                    </a:cubicBezTo>
                    <a:cubicBezTo>
                      <a:pt x="4109" y="183"/>
                      <a:pt x="4086" y="137"/>
                      <a:pt x="4063" y="92"/>
                    </a:cubicBezTo>
                    <a:cubicBezTo>
                      <a:pt x="4040" y="46"/>
                      <a:pt x="3995" y="23"/>
                      <a:pt x="394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34"/>
              <p:cNvSpPr/>
              <p:nvPr/>
            </p:nvSpPr>
            <p:spPr>
              <a:xfrm>
                <a:off x="4902300" y="4649825"/>
                <a:ext cx="77625" cy="121575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4863" extrusionOk="0">
                    <a:moveTo>
                      <a:pt x="1941" y="1"/>
                    </a:moveTo>
                    <a:cubicBezTo>
                      <a:pt x="1895" y="24"/>
                      <a:pt x="1849" y="24"/>
                      <a:pt x="1804" y="24"/>
                    </a:cubicBezTo>
                    <a:cubicBezTo>
                      <a:pt x="1758" y="47"/>
                      <a:pt x="1712" y="69"/>
                      <a:pt x="1667" y="69"/>
                    </a:cubicBezTo>
                    <a:cubicBezTo>
                      <a:pt x="1575" y="115"/>
                      <a:pt x="1484" y="161"/>
                      <a:pt x="1393" y="229"/>
                    </a:cubicBezTo>
                    <a:cubicBezTo>
                      <a:pt x="1324" y="275"/>
                      <a:pt x="1256" y="320"/>
                      <a:pt x="1187" y="389"/>
                    </a:cubicBezTo>
                    <a:cubicBezTo>
                      <a:pt x="1119" y="457"/>
                      <a:pt x="1027" y="526"/>
                      <a:pt x="959" y="617"/>
                    </a:cubicBezTo>
                    <a:cubicBezTo>
                      <a:pt x="913" y="686"/>
                      <a:pt x="845" y="754"/>
                      <a:pt x="799" y="823"/>
                    </a:cubicBezTo>
                    <a:cubicBezTo>
                      <a:pt x="685" y="982"/>
                      <a:pt x="594" y="1142"/>
                      <a:pt x="503" y="1325"/>
                    </a:cubicBezTo>
                    <a:cubicBezTo>
                      <a:pt x="411" y="1507"/>
                      <a:pt x="343" y="1690"/>
                      <a:pt x="274" y="1873"/>
                    </a:cubicBezTo>
                    <a:cubicBezTo>
                      <a:pt x="251" y="1964"/>
                      <a:pt x="206" y="2055"/>
                      <a:pt x="183" y="2147"/>
                    </a:cubicBezTo>
                    <a:cubicBezTo>
                      <a:pt x="137" y="2238"/>
                      <a:pt x="114" y="2329"/>
                      <a:pt x="92" y="2443"/>
                    </a:cubicBezTo>
                    <a:cubicBezTo>
                      <a:pt x="46" y="2626"/>
                      <a:pt x="23" y="2808"/>
                      <a:pt x="23" y="3014"/>
                    </a:cubicBezTo>
                    <a:cubicBezTo>
                      <a:pt x="23" y="3105"/>
                      <a:pt x="23" y="3196"/>
                      <a:pt x="23" y="3288"/>
                    </a:cubicBezTo>
                    <a:cubicBezTo>
                      <a:pt x="23" y="3356"/>
                      <a:pt x="23" y="3425"/>
                      <a:pt x="23" y="3470"/>
                    </a:cubicBezTo>
                    <a:cubicBezTo>
                      <a:pt x="23" y="3516"/>
                      <a:pt x="23" y="3539"/>
                      <a:pt x="46" y="3584"/>
                    </a:cubicBezTo>
                    <a:lnTo>
                      <a:pt x="46" y="3607"/>
                    </a:lnTo>
                    <a:cubicBezTo>
                      <a:pt x="46" y="3653"/>
                      <a:pt x="46" y="3676"/>
                      <a:pt x="46" y="3699"/>
                    </a:cubicBezTo>
                    <a:cubicBezTo>
                      <a:pt x="46" y="3790"/>
                      <a:pt x="46" y="3881"/>
                      <a:pt x="46" y="3973"/>
                    </a:cubicBezTo>
                    <a:cubicBezTo>
                      <a:pt x="46" y="4064"/>
                      <a:pt x="46" y="4155"/>
                      <a:pt x="23" y="4269"/>
                    </a:cubicBezTo>
                    <a:cubicBezTo>
                      <a:pt x="23" y="4338"/>
                      <a:pt x="23" y="4429"/>
                      <a:pt x="23" y="4520"/>
                    </a:cubicBezTo>
                    <a:cubicBezTo>
                      <a:pt x="23" y="4566"/>
                      <a:pt x="23" y="4612"/>
                      <a:pt x="0" y="4657"/>
                    </a:cubicBezTo>
                    <a:cubicBezTo>
                      <a:pt x="0" y="4657"/>
                      <a:pt x="0" y="4680"/>
                      <a:pt x="0" y="4703"/>
                    </a:cubicBezTo>
                    <a:cubicBezTo>
                      <a:pt x="0" y="4726"/>
                      <a:pt x="0" y="4726"/>
                      <a:pt x="0" y="4749"/>
                    </a:cubicBezTo>
                    <a:cubicBezTo>
                      <a:pt x="0" y="4771"/>
                      <a:pt x="23" y="4771"/>
                      <a:pt x="23" y="4794"/>
                    </a:cubicBezTo>
                    <a:cubicBezTo>
                      <a:pt x="23" y="4840"/>
                      <a:pt x="92" y="4863"/>
                      <a:pt x="114" y="4863"/>
                    </a:cubicBezTo>
                    <a:cubicBezTo>
                      <a:pt x="229" y="4863"/>
                      <a:pt x="274" y="4771"/>
                      <a:pt x="297" y="4703"/>
                    </a:cubicBezTo>
                    <a:cubicBezTo>
                      <a:pt x="320" y="4657"/>
                      <a:pt x="343" y="4589"/>
                      <a:pt x="366" y="4543"/>
                    </a:cubicBezTo>
                    <a:cubicBezTo>
                      <a:pt x="411" y="4383"/>
                      <a:pt x="434" y="4246"/>
                      <a:pt x="480" y="4087"/>
                    </a:cubicBezTo>
                    <a:lnTo>
                      <a:pt x="480" y="4087"/>
                    </a:lnTo>
                    <a:lnTo>
                      <a:pt x="457" y="4132"/>
                    </a:lnTo>
                    <a:cubicBezTo>
                      <a:pt x="480" y="4018"/>
                      <a:pt x="503" y="3904"/>
                      <a:pt x="525" y="3790"/>
                    </a:cubicBezTo>
                    <a:cubicBezTo>
                      <a:pt x="548" y="3699"/>
                      <a:pt x="571" y="3607"/>
                      <a:pt x="594" y="3516"/>
                    </a:cubicBezTo>
                    <a:cubicBezTo>
                      <a:pt x="617" y="3379"/>
                      <a:pt x="639" y="3242"/>
                      <a:pt x="685" y="3105"/>
                    </a:cubicBezTo>
                    <a:cubicBezTo>
                      <a:pt x="731" y="2945"/>
                      <a:pt x="754" y="2808"/>
                      <a:pt x="799" y="2649"/>
                    </a:cubicBezTo>
                    <a:cubicBezTo>
                      <a:pt x="891" y="2352"/>
                      <a:pt x="1027" y="2078"/>
                      <a:pt x="1164" y="1804"/>
                    </a:cubicBezTo>
                    <a:lnTo>
                      <a:pt x="1187" y="1781"/>
                    </a:lnTo>
                    <a:cubicBezTo>
                      <a:pt x="1182" y="1781"/>
                      <a:pt x="1178" y="1782"/>
                      <a:pt x="1175" y="1784"/>
                    </a:cubicBezTo>
                    <a:lnTo>
                      <a:pt x="1175" y="1784"/>
                    </a:lnTo>
                    <a:cubicBezTo>
                      <a:pt x="1310" y="1540"/>
                      <a:pt x="1466" y="1296"/>
                      <a:pt x="1644" y="1097"/>
                    </a:cubicBezTo>
                    <a:cubicBezTo>
                      <a:pt x="1735" y="1005"/>
                      <a:pt x="1804" y="937"/>
                      <a:pt x="1895" y="868"/>
                    </a:cubicBezTo>
                    <a:cubicBezTo>
                      <a:pt x="1963" y="800"/>
                      <a:pt x="2055" y="731"/>
                      <a:pt x="2146" y="663"/>
                    </a:cubicBezTo>
                    <a:lnTo>
                      <a:pt x="2146" y="663"/>
                    </a:lnTo>
                    <a:lnTo>
                      <a:pt x="2123" y="686"/>
                    </a:lnTo>
                    <a:cubicBezTo>
                      <a:pt x="2146" y="663"/>
                      <a:pt x="2169" y="663"/>
                      <a:pt x="2192" y="640"/>
                    </a:cubicBezTo>
                    <a:cubicBezTo>
                      <a:pt x="2214" y="640"/>
                      <a:pt x="2237" y="617"/>
                      <a:pt x="2260" y="617"/>
                    </a:cubicBezTo>
                    <a:lnTo>
                      <a:pt x="2283" y="617"/>
                    </a:lnTo>
                    <a:cubicBezTo>
                      <a:pt x="2351" y="617"/>
                      <a:pt x="2420" y="640"/>
                      <a:pt x="2488" y="640"/>
                    </a:cubicBezTo>
                    <a:lnTo>
                      <a:pt x="2511" y="640"/>
                    </a:lnTo>
                    <a:cubicBezTo>
                      <a:pt x="2534" y="663"/>
                      <a:pt x="2557" y="663"/>
                      <a:pt x="2580" y="663"/>
                    </a:cubicBezTo>
                    <a:cubicBezTo>
                      <a:pt x="2625" y="663"/>
                      <a:pt x="2648" y="663"/>
                      <a:pt x="2694" y="640"/>
                    </a:cubicBezTo>
                    <a:cubicBezTo>
                      <a:pt x="2694" y="640"/>
                      <a:pt x="2717" y="663"/>
                      <a:pt x="2739" y="663"/>
                    </a:cubicBezTo>
                    <a:cubicBezTo>
                      <a:pt x="2762" y="686"/>
                      <a:pt x="2808" y="709"/>
                      <a:pt x="2831" y="731"/>
                    </a:cubicBezTo>
                    <a:cubicBezTo>
                      <a:pt x="2876" y="777"/>
                      <a:pt x="2899" y="800"/>
                      <a:pt x="2922" y="845"/>
                    </a:cubicBezTo>
                    <a:cubicBezTo>
                      <a:pt x="2945" y="868"/>
                      <a:pt x="2968" y="914"/>
                      <a:pt x="2990" y="960"/>
                    </a:cubicBezTo>
                    <a:cubicBezTo>
                      <a:pt x="2990" y="1005"/>
                      <a:pt x="2990" y="1051"/>
                      <a:pt x="2990" y="1097"/>
                    </a:cubicBezTo>
                    <a:cubicBezTo>
                      <a:pt x="3007" y="1113"/>
                      <a:pt x="3023" y="1129"/>
                      <a:pt x="3039" y="1129"/>
                    </a:cubicBezTo>
                    <a:cubicBezTo>
                      <a:pt x="3046" y="1129"/>
                      <a:pt x="3052" y="1126"/>
                      <a:pt x="3059" y="1119"/>
                    </a:cubicBezTo>
                    <a:cubicBezTo>
                      <a:pt x="3082" y="1119"/>
                      <a:pt x="3105" y="1097"/>
                      <a:pt x="3105" y="1074"/>
                    </a:cubicBezTo>
                    <a:cubicBezTo>
                      <a:pt x="3082" y="1028"/>
                      <a:pt x="3082" y="960"/>
                      <a:pt x="3059" y="914"/>
                    </a:cubicBezTo>
                    <a:cubicBezTo>
                      <a:pt x="3059" y="891"/>
                      <a:pt x="3059" y="891"/>
                      <a:pt x="3036" y="868"/>
                    </a:cubicBezTo>
                    <a:cubicBezTo>
                      <a:pt x="3036" y="845"/>
                      <a:pt x="3036" y="823"/>
                      <a:pt x="3013" y="823"/>
                    </a:cubicBezTo>
                    <a:cubicBezTo>
                      <a:pt x="2990" y="731"/>
                      <a:pt x="2945" y="663"/>
                      <a:pt x="2876" y="594"/>
                    </a:cubicBezTo>
                    <a:cubicBezTo>
                      <a:pt x="2854" y="549"/>
                      <a:pt x="2808" y="526"/>
                      <a:pt x="2785" y="503"/>
                    </a:cubicBezTo>
                    <a:cubicBezTo>
                      <a:pt x="2785" y="480"/>
                      <a:pt x="2785" y="457"/>
                      <a:pt x="2785" y="457"/>
                    </a:cubicBezTo>
                    <a:cubicBezTo>
                      <a:pt x="2785" y="412"/>
                      <a:pt x="2762" y="389"/>
                      <a:pt x="2739" y="343"/>
                    </a:cubicBezTo>
                    <a:cubicBezTo>
                      <a:pt x="2717" y="298"/>
                      <a:pt x="2671" y="275"/>
                      <a:pt x="2625" y="252"/>
                    </a:cubicBezTo>
                    <a:cubicBezTo>
                      <a:pt x="2580" y="206"/>
                      <a:pt x="2511" y="161"/>
                      <a:pt x="2465" y="138"/>
                    </a:cubicBezTo>
                    <a:cubicBezTo>
                      <a:pt x="2397" y="92"/>
                      <a:pt x="2329" y="47"/>
                      <a:pt x="2237" y="24"/>
                    </a:cubicBezTo>
                    <a:cubicBezTo>
                      <a:pt x="2192" y="1"/>
                      <a:pt x="2123" y="1"/>
                      <a:pt x="2055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34"/>
              <p:cNvSpPr/>
              <p:nvPr/>
            </p:nvSpPr>
            <p:spPr>
              <a:xfrm>
                <a:off x="4901725" y="4730300"/>
                <a:ext cx="40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005" extrusionOk="0">
                    <a:moveTo>
                      <a:pt x="69" y="0"/>
                    </a:moveTo>
                    <a:cubicBezTo>
                      <a:pt x="46" y="23"/>
                      <a:pt x="23" y="46"/>
                      <a:pt x="23" y="92"/>
                    </a:cubicBezTo>
                    <a:cubicBezTo>
                      <a:pt x="23" y="114"/>
                      <a:pt x="23" y="137"/>
                      <a:pt x="23" y="160"/>
                    </a:cubicBezTo>
                    <a:cubicBezTo>
                      <a:pt x="23" y="297"/>
                      <a:pt x="23" y="411"/>
                      <a:pt x="23" y="525"/>
                    </a:cubicBezTo>
                    <a:cubicBezTo>
                      <a:pt x="23" y="594"/>
                      <a:pt x="1" y="662"/>
                      <a:pt x="1" y="731"/>
                    </a:cubicBezTo>
                    <a:cubicBezTo>
                      <a:pt x="1" y="799"/>
                      <a:pt x="1" y="868"/>
                      <a:pt x="1" y="936"/>
                    </a:cubicBezTo>
                    <a:cubicBezTo>
                      <a:pt x="1" y="982"/>
                      <a:pt x="23" y="1005"/>
                      <a:pt x="69" y="1005"/>
                    </a:cubicBezTo>
                    <a:cubicBezTo>
                      <a:pt x="92" y="1005"/>
                      <a:pt x="137" y="982"/>
                      <a:pt x="137" y="959"/>
                    </a:cubicBezTo>
                    <a:cubicBezTo>
                      <a:pt x="137" y="868"/>
                      <a:pt x="137" y="776"/>
                      <a:pt x="137" y="708"/>
                    </a:cubicBezTo>
                    <a:cubicBezTo>
                      <a:pt x="137" y="639"/>
                      <a:pt x="160" y="571"/>
                      <a:pt x="160" y="525"/>
                    </a:cubicBezTo>
                    <a:cubicBezTo>
                      <a:pt x="160" y="457"/>
                      <a:pt x="160" y="388"/>
                      <a:pt x="160" y="343"/>
                    </a:cubicBezTo>
                    <a:cubicBezTo>
                      <a:pt x="160" y="297"/>
                      <a:pt x="160" y="274"/>
                      <a:pt x="160" y="251"/>
                    </a:cubicBezTo>
                    <a:cubicBezTo>
                      <a:pt x="160" y="183"/>
                      <a:pt x="160" y="114"/>
                      <a:pt x="160" y="69"/>
                    </a:cubicBezTo>
                    <a:cubicBezTo>
                      <a:pt x="160" y="23"/>
                      <a:pt x="115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34"/>
              <p:cNvSpPr/>
              <p:nvPr/>
            </p:nvSpPr>
            <p:spPr>
              <a:xfrm>
                <a:off x="4945675" y="4660675"/>
                <a:ext cx="359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832" extrusionOk="0">
                    <a:moveTo>
                      <a:pt x="502" y="1"/>
                    </a:moveTo>
                    <a:cubicBezTo>
                      <a:pt x="411" y="23"/>
                      <a:pt x="297" y="46"/>
                      <a:pt x="206" y="69"/>
                    </a:cubicBezTo>
                    <a:cubicBezTo>
                      <a:pt x="160" y="92"/>
                      <a:pt x="114" y="115"/>
                      <a:pt x="91" y="138"/>
                    </a:cubicBezTo>
                    <a:cubicBezTo>
                      <a:pt x="69" y="160"/>
                      <a:pt x="23" y="183"/>
                      <a:pt x="23" y="206"/>
                    </a:cubicBezTo>
                    <a:cubicBezTo>
                      <a:pt x="0" y="252"/>
                      <a:pt x="0" y="297"/>
                      <a:pt x="23" y="320"/>
                    </a:cubicBezTo>
                    <a:cubicBezTo>
                      <a:pt x="38" y="320"/>
                      <a:pt x="63" y="330"/>
                      <a:pt x="85" y="330"/>
                    </a:cubicBezTo>
                    <a:cubicBezTo>
                      <a:pt x="96" y="330"/>
                      <a:pt x="107" y="328"/>
                      <a:pt x="114" y="320"/>
                    </a:cubicBezTo>
                    <a:lnTo>
                      <a:pt x="160" y="320"/>
                    </a:lnTo>
                    <a:cubicBezTo>
                      <a:pt x="183" y="320"/>
                      <a:pt x="183" y="297"/>
                      <a:pt x="206" y="297"/>
                    </a:cubicBezTo>
                    <a:cubicBezTo>
                      <a:pt x="274" y="275"/>
                      <a:pt x="320" y="252"/>
                      <a:pt x="365" y="252"/>
                    </a:cubicBezTo>
                    <a:lnTo>
                      <a:pt x="594" y="252"/>
                    </a:lnTo>
                    <a:cubicBezTo>
                      <a:pt x="662" y="252"/>
                      <a:pt x="753" y="275"/>
                      <a:pt x="822" y="297"/>
                    </a:cubicBezTo>
                    <a:cubicBezTo>
                      <a:pt x="822" y="297"/>
                      <a:pt x="822" y="297"/>
                      <a:pt x="822" y="297"/>
                    </a:cubicBezTo>
                    <a:lnTo>
                      <a:pt x="822" y="297"/>
                    </a:lnTo>
                    <a:cubicBezTo>
                      <a:pt x="822" y="297"/>
                      <a:pt x="835" y="297"/>
                      <a:pt x="841" y="307"/>
                    </a:cubicBezTo>
                    <a:lnTo>
                      <a:pt x="841" y="307"/>
                    </a:lnTo>
                    <a:cubicBezTo>
                      <a:pt x="835" y="304"/>
                      <a:pt x="828" y="301"/>
                      <a:pt x="822" y="297"/>
                    </a:cubicBezTo>
                    <a:lnTo>
                      <a:pt x="822" y="297"/>
                    </a:lnTo>
                    <a:cubicBezTo>
                      <a:pt x="822" y="297"/>
                      <a:pt x="845" y="320"/>
                      <a:pt x="845" y="320"/>
                    </a:cubicBezTo>
                    <a:cubicBezTo>
                      <a:pt x="845" y="314"/>
                      <a:pt x="843" y="310"/>
                      <a:pt x="841" y="307"/>
                    </a:cubicBezTo>
                    <a:lnTo>
                      <a:pt x="841" y="307"/>
                    </a:lnTo>
                    <a:cubicBezTo>
                      <a:pt x="880" y="327"/>
                      <a:pt x="920" y="346"/>
                      <a:pt x="959" y="366"/>
                    </a:cubicBezTo>
                    <a:cubicBezTo>
                      <a:pt x="982" y="389"/>
                      <a:pt x="982" y="389"/>
                      <a:pt x="1004" y="411"/>
                    </a:cubicBezTo>
                    <a:cubicBezTo>
                      <a:pt x="1027" y="434"/>
                      <a:pt x="1050" y="434"/>
                      <a:pt x="1073" y="457"/>
                    </a:cubicBezTo>
                    <a:lnTo>
                      <a:pt x="1050" y="457"/>
                    </a:lnTo>
                    <a:lnTo>
                      <a:pt x="1085" y="469"/>
                    </a:lnTo>
                    <a:lnTo>
                      <a:pt x="1085" y="469"/>
                    </a:lnTo>
                    <a:cubicBezTo>
                      <a:pt x="1081" y="466"/>
                      <a:pt x="1078" y="462"/>
                      <a:pt x="1073" y="457"/>
                    </a:cubicBezTo>
                    <a:lnTo>
                      <a:pt x="1073" y="457"/>
                    </a:lnTo>
                    <a:cubicBezTo>
                      <a:pt x="1077" y="461"/>
                      <a:pt x="1081" y="465"/>
                      <a:pt x="1085" y="469"/>
                    </a:cubicBezTo>
                    <a:lnTo>
                      <a:pt x="1085" y="469"/>
                    </a:lnTo>
                    <a:lnTo>
                      <a:pt x="1085" y="469"/>
                    </a:lnTo>
                    <a:lnTo>
                      <a:pt x="1085" y="469"/>
                    </a:lnTo>
                    <a:cubicBezTo>
                      <a:pt x="1087" y="471"/>
                      <a:pt x="1089" y="473"/>
                      <a:pt x="1091" y="474"/>
                    </a:cubicBezTo>
                    <a:lnTo>
                      <a:pt x="1091" y="474"/>
                    </a:lnTo>
                    <a:cubicBezTo>
                      <a:pt x="1089" y="472"/>
                      <a:pt x="1087" y="471"/>
                      <a:pt x="1085" y="469"/>
                    </a:cubicBezTo>
                    <a:lnTo>
                      <a:pt x="1085" y="469"/>
                    </a:lnTo>
                    <a:lnTo>
                      <a:pt x="1119" y="480"/>
                    </a:lnTo>
                    <a:cubicBezTo>
                      <a:pt x="1104" y="480"/>
                      <a:pt x="1099" y="480"/>
                      <a:pt x="1091" y="474"/>
                    </a:cubicBezTo>
                    <a:lnTo>
                      <a:pt x="1091" y="474"/>
                    </a:lnTo>
                    <a:cubicBezTo>
                      <a:pt x="1130" y="509"/>
                      <a:pt x="1170" y="532"/>
                      <a:pt x="1210" y="571"/>
                    </a:cubicBezTo>
                    <a:cubicBezTo>
                      <a:pt x="1233" y="594"/>
                      <a:pt x="1255" y="640"/>
                      <a:pt x="1278" y="663"/>
                    </a:cubicBezTo>
                    <a:cubicBezTo>
                      <a:pt x="1278" y="685"/>
                      <a:pt x="1278" y="685"/>
                      <a:pt x="1278" y="708"/>
                    </a:cubicBezTo>
                    <a:cubicBezTo>
                      <a:pt x="1278" y="731"/>
                      <a:pt x="1278" y="731"/>
                      <a:pt x="1278" y="754"/>
                    </a:cubicBezTo>
                    <a:cubicBezTo>
                      <a:pt x="1278" y="777"/>
                      <a:pt x="1278" y="777"/>
                      <a:pt x="1301" y="799"/>
                    </a:cubicBezTo>
                    <a:cubicBezTo>
                      <a:pt x="1301" y="822"/>
                      <a:pt x="1324" y="822"/>
                      <a:pt x="1347" y="822"/>
                    </a:cubicBezTo>
                    <a:cubicBezTo>
                      <a:pt x="1353" y="828"/>
                      <a:pt x="1362" y="831"/>
                      <a:pt x="1373" y="831"/>
                    </a:cubicBezTo>
                    <a:cubicBezTo>
                      <a:pt x="1401" y="831"/>
                      <a:pt x="1438" y="810"/>
                      <a:pt x="1438" y="777"/>
                    </a:cubicBezTo>
                    <a:cubicBezTo>
                      <a:pt x="1438" y="754"/>
                      <a:pt x="1438" y="731"/>
                      <a:pt x="1438" y="708"/>
                    </a:cubicBezTo>
                    <a:cubicBezTo>
                      <a:pt x="1438" y="685"/>
                      <a:pt x="1438" y="663"/>
                      <a:pt x="1415" y="640"/>
                    </a:cubicBezTo>
                    <a:lnTo>
                      <a:pt x="1438" y="640"/>
                    </a:lnTo>
                    <a:cubicBezTo>
                      <a:pt x="1415" y="594"/>
                      <a:pt x="1392" y="526"/>
                      <a:pt x="1370" y="480"/>
                    </a:cubicBezTo>
                    <a:cubicBezTo>
                      <a:pt x="1347" y="434"/>
                      <a:pt x="1324" y="411"/>
                      <a:pt x="1324" y="389"/>
                    </a:cubicBezTo>
                    <a:cubicBezTo>
                      <a:pt x="1278" y="343"/>
                      <a:pt x="1255" y="297"/>
                      <a:pt x="1210" y="252"/>
                    </a:cubicBezTo>
                    <a:cubicBezTo>
                      <a:pt x="1187" y="229"/>
                      <a:pt x="1164" y="206"/>
                      <a:pt x="1141" y="206"/>
                    </a:cubicBezTo>
                    <a:cubicBezTo>
                      <a:pt x="1119" y="183"/>
                      <a:pt x="1096" y="160"/>
                      <a:pt x="1073" y="138"/>
                    </a:cubicBezTo>
                    <a:cubicBezTo>
                      <a:pt x="1027" y="115"/>
                      <a:pt x="959" y="92"/>
                      <a:pt x="913" y="69"/>
                    </a:cubicBezTo>
                    <a:lnTo>
                      <a:pt x="936" y="69"/>
                    </a:lnTo>
                    <a:cubicBezTo>
                      <a:pt x="890" y="46"/>
                      <a:pt x="867" y="46"/>
                      <a:pt x="845" y="46"/>
                    </a:cubicBezTo>
                    <a:cubicBezTo>
                      <a:pt x="799" y="23"/>
                      <a:pt x="776" y="23"/>
                      <a:pt x="730" y="23"/>
                    </a:cubicBezTo>
                    <a:cubicBezTo>
                      <a:pt x="685" y="1"/>
                      <a:pt x="639" y="1"/>
                      <a:pt x="594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34"/>
              <p:cNvSpPr/>
              <p:nvPr/>
            </p:nvSpPr>
            <p:spPr>
              <a:xfrm>
                <a:off x="4945100" y="4662950"/>
                <a:ext cx="160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275" extrusionOk="0">
                    <a:moveTo>
                      <a:pt x="594" y="1"/>
                    </a:moveTo>
                    <a:cubicBezTo>
                      <a:pt x="594" y="1"/>
                      <a:pt x="594" y="24"/>
                      <a:pt x="571" y="24"/>
                    </a:cubicBezTo>
                    <a:lnTo>
                      <a:pt x="548" y="24"/>
                    </a:lnTo>
                    <a:cubicBezTo>
                      <a:pt x="502" y="24"/>
                      <a:pt x="457" y="24"/>
                      <a:pt x="411" y="47"/>
                    </a:cubicBezTo>
                    <a:lnTo>
                      <a:pt x="343" y="47"/>
                    </a:lnTo>
                    <a:cubicBezTo>
                      <a:pt x="320" y="69"/>
                      <a:pt x="297" y="69"/>
                      <a:pt x="274" y="69"/>
                    </a:cubicBezTo>
                    <a:cubicBezTo>
                      <a:pt x="251" y="92"/>
                      <a:pt x="206" y="92"/>
                      <a:pt x="183" y="115"/>
                    </a:cubicBezTo>
                    <a:cubicBezTo>
                      <a:pt x="137" y="115"/>
                      <a:pt x="114" y="138"/>
                      <a:pt x="92" y="138"/>
                    </a:cubicBezTo>
                    <a:cubicBezTo>
                      <a:pt x="69" y="161"/>
                      <a:pt x="69" y="161"/>
                      <a:pt x="46" y="184"/>
                    </a:cubicBezTo>
                    <a:cubicBezTo>
                      <a:pt x="23" y="184"/>
                      <a:pt x="0" y="229"/>
                      <a:pt x="23" y="252"/>
                    </a:cubicBezTo>
                    <a:cubicBezTo>
                      <a:pt x="23" y="252"/>
                      <a:pt x="46" y="252"/>
                      <a:pt x="46" y="275"/>
                    </a:cubicBezTo>
                    <a:cubicBezTo>
                      <a:pt x="69" y="275"/>
                      <a:pt x="69" y="275"/>
                      <a:pt x="92" y="252"/>
                    </a:cubicBezTo>
                    <a:cubicBezTo>
                      <a:pt x="114" y="252"/>
                      <a:pt x="137" y="229"/>
                      <a:pt x="160" y="229"/>
                    </a:cubicBezTo>
                    <a:cubicBezTo>
                      <a:pt x="206" y="206"/>
                      <a:pt x="251" y="184"/>
                      <a:pt x="297" y="184"/>
                    </a:cubicBezTo>
                    <a:cubicBezTo>
                      <a:pt x="343" y="161"/>
                      <a:pt x="388" y="138"/>
                      <a:pt x="434" y="138"/>
                    </a:cubicBezTo>
                    <a:cubicBezTo>
                      <a:pt x="480" y="138"/>
                      <a:pt x="525" y="115"/>
                      <a:pt x="571" y="115"/>
                    </a:cubicBezTo>
                    <a:lnTo>
                      <a:pt x="617" y="115"/>
                    </a:lnTo>
                    <a:cubicBezTo>
                      <a:pt x="617" y="115"/>
                      <a:pt x="639" y="92"/>
                      <a:pt x="639" y="92"/>
                    </a:cubicBezTo>
                    <a:cubicBezTo>
                      <a:pt x="639" y="69"/>
                      <a:pt x="639" y="47"/>
                      <a:pt x="639" y="47"/>
                    </a:cubicBezTo>
                    <a:cubicBezTo>
                      <a:pt x="639" y="24"/>
                      <a:pt x="617" y="24"/>
                      <a:pt x="617" y="24"/>
                    </a:cubicBezTo>
                    <a:cubicBezTo>
                      <a:pt x="617" y="24"/>
                      <a:pt x="594" y="1"/>
                      <a:pt x="594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34"/>
              <p:cNvSpPr/>
              <p:nvPr/>
            </p:nvSpPr>
            <p:spPr>
              <a:xfrm>
                <a:off x="4945675" y="4663525"/>
                <a:ext cx="35400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610" extrusionOk="0">
                    <a:moveTo>
                      <a:pt x="594" y="1"/>
                    </a:moveTo>
                    <a:cubicBezTo>
                      <a:pt x="548" y="1"/>
                      <a:pt x="502" y="1"/>
                      <a:pt x="457" y="24"/>
                    </a:cubicBezTo>
                    <a:cubicBezTo>
                      <a:pt x="388" y="46"/>
                      <a:pt x="342" y="69"/>
                      <a:pt x="274" y="92"/>
                    </a:cubicBezTo>
                    <a:cubicBezTo>
                      <a:pt x="274" y="115"/>
                      <a:pt x="251" y="115"/>
                      <a:pt x="228" y="138"/>
                    </a:cubicBezTo>
                    <a:cubicBezTo>
                      <a:pt x="206" y="138"/>
                      <a:pt x="183" y="161"/>
                      <a:pt x="160" y="161"/>
                    </a:cubicBezTo>
                    <a:cubicBezTo>
                      <a:pt x="114" y="206"/>
                      <a:pt x="69" y="229"/>
                      <a:pt x="23" y="275"/>
                    </a:cubicBezTo>
                    <a:cubicBezTo>
                      <a:pt x="0" y="275"/>
                      <a:pt x="0" y="320"/>
                      <a:pt x="0" y="343"/>
                    </a:cubicBezTo>
                    <a:cubicBezTo>
                      <a:pt x="15" y="343"/>
                      <a:pt x="31" y="353"/>
                      <a:pt x="46" y="353"/>
                    </a:cubicBezTo>
                    <a:cubicBezTo>
                      <a:pt x="53" y="353"/>
                      <a:pt x="61" y="351"/>
                      <a:pt x="69" y="343"/>
                    </a:cubicBezTo>
                    <a:cubicBezTo>
                      <a:pt x="114" y="320"/>
                      <a:pt x="137" y="297"/>
                      <a:pt x="160" y="275"/>
                    </a:cubicBezTo>
                    <a:cubicBezTo>
                      <a:pt x="206" y="252"/>
                      <a:pt x="228" y="229"/>
                      <a:pt x="274" y="206"/>
                    </a:cubicBezTo>
                    <a:cubicBezTo>
                      <a:pt x="342" y="183"/>
                      <a:pt x="411" y="161"/>
                      <a:pt x="457" y="161"/>
                    </a:cubicBezTo>
                    <a:cubicBezTo>
                      <a:pt x="525" y="161"/>
                      <a:pt x="571" y="138"/>
                      <a:pt x="616" y="138"/>
                    </a:cubicBezTo>
                    <a:cubicBezTo>
                      <a:pt x="662" y="161"/>
                      <a:pt x="708" y="161"/>
                      <a:pt x="753" y="183"/>
                    </a:cubicBezTo>
                    <a:cubicBezTo>
                      <a:pt x="845" y="206"/>
                      <a:pt x="913" y="252"/>
                      <a:pt x="982" y="297"/>
                    </a:cubicBezTo>
                    <a:cubicBezTo>
                      <a:pt x="1027" y="343"/>
                      <a:pt x="1073" y="389"/>
                      <a:pt x="1119" y="434"/>
                    </a:cubicBezTo>
                    <a:cubicBezTo>
                      <a:pt x="1141" y="457"/>
                      <a:pt x="1164" y="480"/>
                      <a:pt x="1164" y="480"/>
                    </a:cubicBezTo>
                    <a:cubicBezTo>
                      <a:pt x="1187" y="526"/>
                      <a:pt x="1187" y="526"/>
                      <a:pt x="1210" y="571"/>
                    </a:cubicBezTo>
                    <a:cubicBezTo>
                      <a:pt x="1223" y="598"/>
                      <a:pt x="1260" y="609"/>
                      <a:pt x="1297" y="609"/>
                    </a:cubicBezTo>
                    <a:cubicBezTo>
                      <a:pt x="1324" y="609"/>
                      <a:pt x="1351" y="604"/>
                      <a:pt x="1370" y="594"/>
                    </a:cubicBezTo>
                    <a:cubicBezTo>
                      <a:pt x="1415" y="571"/>
                      <a:pt x="1415" y="503"/>
                      <a:pt x="1415" y="457"/>
                    </a:cubicBezTo>
                    <a:cubicBezTo>
                      <a:pt x="1392" y="434"/>
                      <a:pt x="1392" y="412"/>
                      <a:pt x="1392" y="389"/>
                    </a:cubicBezTo>
                    <a:cubicBezTo>
                      <a:pt x="1370" y="343"/>
                      <a:pt x="1347" y="320"/>
                      <a:pt x="1324" y="297"/>
                    </a:cubicBezTo>
                    <a:cubicBezTo>
                      <a:pt x="1278" y="229"/>
                      <a:pt x="1210" y="183"/>
                      <a:pt x="1141" y="161"/>
                    </a:cubicBezTo>
                    <a:cubicBezTo>
                      <a:pt x="1096" y="115"/>
                      <a:pt x="1027" y="92"/>
                      <a:pt x="959" y="46"/>
                    </a:cubicBezTo>
                    <a:cubicBezTo>
                      <a:pt x="913" y="46"/>
                      <a:pt x="867" y="24"/>
                      <a:pt x="822" y="24"/>
                    </a:cubicBezTo>
                    <a:cubicBezTo>
                      <a:pt x="799" y="1"/>
                      <a:pt x="753" y="1"/>
                      <a:pt x="708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34"/>
              <p:cNvSpPr/>
              <p:nvPr/>
            </p:nvSpPr>
            <p:spPr>
              <a:xfrm>
                <a:off x="4902300" y="4664100"/>
                <a:ext cx="79900" cy="108450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4338" extrusionOk="0">
                    <a:moveTo>
                      <a:pt x="2420" y="1"/>
                    </a:moveTo>
                    <a:cubicBezTo>
                      <a:pt x="2374" y="1"/>
                      <a:pt x="2329" y="23"/>
                      <a:pt x="2283" y="23"/>
                    </a:cubicBezTo>
                    <a:lnTo>
                      <a:pt x="2214" y="23"/>
                    </a:lnTo>
                    <a:cubicBezTo>
                      <a:pt x="2146" y="46"/>
                      <a:pt x="2100" y="69"/>
                      <a:pt x="2032" y="92"/>
                    </a:cubicBezTo>
                    <a:cubicBezTo>
                      <a:pt x="2009" y="92"/>
                      <a:pt x="1963" y="115"/>
                      <a:pt x="1941" y="138"/>
                    </a:cubicBezTo>
                    <a:cubicBezTo>
                      <a:pt x="1872" y="160"/>
                      <a:pt x="1826" y="206"/>
                      <a:pt x="1781" y="252"/>
                    </a:cubicBezTo>
                    <a:cubicBezTo>
                      <a:pt x="1758" y="274"/>
                      <a:pt x="1735" y="297"/>
                      <a:pt x="1689" y="320"/>
                    </a:cubicBezTo>
                    <a:cubicBezTo>
                      <a:pt x="1575" y="457"/>
                      <a:pt x="1461" y="594"/>
                      <a:pt x="1370" y="754"/>
                    </a:cubicBezTo>
                    <a:cubicBezTo>
                      <a:pt x="1279" y="868"/>
                      <a:pt x="1210" y="1005"/>
                      <a:pt x="1142" y="1142"/>
                    </a:cubicBezTo>
                    <a:cubicBezTo>
                      <a:pt x="1050" y="1302"/>
                      <a:pt x="982" y="1461"/>
                      <a:pt x="913" y="1621"/>
                    </a:cubicBezTo>
                    <a:cubicBezTo>
                      <a:pt x="845" y="1781"/>
                      <a:pt x="776" y="1941"/>
                      <a:pt x="731" y="2123"/>
                    </a:cubicBezTo>
                    <a:cubicBezTo>
                      <a:pt x="662" y="2283"/>
                      <a:pt x="594" y="2443"/>
                      <a:pt x="525" y="2625"/>
                    </a:cubicBezTo>
                    <a:cubicBezTo>
                      <a:pt x="503" y="2694"/>
                      <a:pt x="480" y="2785"/>
                      <a:pt x="457" y="2877"/>
                    </a:cubicBezTo>
                    <a:cubicBezTo>
                      <a:pt x="411" y="2945"/>
                      <a:pt x="388" y="3036"/>
                      <a:pt x="366" y="3128"/>
                    </a:cubicBezTo>
                    <a:cubicBezTo>
                      <a:pt x="297" y="3287"/>
                      <a:pt x="251" y="3470"/>
                      <a:pt x="206" y="3630"/>
                    </a:cubicBezTo>
                    <a:cubicBezTo>
                      <a:pt x="160" y="3744"/>
                      <a:pt x="114" y="3858"/>
                      <a:pt x="69" y="3972"/>
                    </a:cubicBezTo>
                    <a:cubicBezTo>
                      <a:pt x="23" y="4041"/>
                      <a:pt x="0" y="4109"/>
                      <a:pt x="23" y="4200"/>
                    </a:cubicBezTo>
                    <a:cubicBezTo>
                      <a:pt x="23" y="4223"/>
                      <a:pt x="46" y="4246"/>
                      <a:pt x="69" y="4269"/>
                    </a:cubicBezTo>
                    <a:cubicBezTo>
                      <a:pt x="92" y="4292"/>
                      <a:pt x="114" y="4315"/>
                      <a:pt x="137" y="4337"/>
                    </a:cubicBezTo>
                    <a:cubicBezTo>
                      <a:pt x="183" y="4337"/>
                      <a:pt x="251" y="4337"/>
                      <a:pt x="297" y="4315"/>
                    </a:cubicBezTo>
                    <a:cubicBezTo>
                      <a:pt x="320" y="4292"/>
                      <a:pt x="343" y="4269"/>
                      <a:pt x="366" y="4246"/>
                    </a:cubicBezTo>
                    <a:cubicBezTo>
                      <a:pt x="366" y="4223"/>
                      <a:pt x="388" y="4200"/>
                      <a:pt x="388" y="4200"/>
                    </a:cubicBezTo>
                    <a:cubicBezTo>
                      <a:pt x="388" y="4200"/>
                      <a:pt x="388" y="4178"/>
                      <a:pt x="388" y="4178"/>
                    </a:cubicBezTo>
                    <a:cubicBezTo>
                      <a:pt x="411" y="4132"/>
                      <a:pt x="434" y="4086"/>
                      <a:pt x="457" y="4041"/>
                    </a:cubicBezTo>
                    <a:cubicBezTo>
                      <a:pt x="480" y="3995"/>
                      <a:pt x="503" y="3949"/>
                      <a:pt x="503" y="3904"/>
                    </a:cubicBezTo>
                    <a:cubicBezTo>
                      <a:pt x="525" y="3858"/>
                      <a:pt x="548" y="3790"/>
                      <a:pt x="571" y="3744"/>
                    </a:cubicBezTo>
                    <a:cubicBezTo>
                      <a:pt x="594" y="3675"/>
                      <a:pt x="617" y="3607"/>
                      <a:pt x="639" y="3538"/>
                    </a:cubicBezTo>
                    <a:cubicBezTo>
                      <a:pt x="685" y="3356"/>
                      <a:pt x="754" y="3196"/>
                      <a:pt x="799" y="3036"/>
                    </a:cubicBezTo>
                    <a:cubicBezTo>
                      <a:pt x="845" y="2945"/>
                      <a:pt x="868" y="2854"/>
                      <a:pt x="891" y="2785"/>
                    </a:cubicBezTo>
                    <a:cubicBezTo>
                      <a:pt x="936" y="2694"/>
                      <a:pt x="959" y="2603"/>
                      <a:pt x="982" y="2511"/>
                    </a:cubicBezTo>
                    <a:cubicBezTo>
                      <a:pt x="1050" y="2352"/>
                      <a:pt x="1119" y="2192"/>
                      <a:pt x="1164" y="2009"/>
                    </a:cubicBezTo>
                    <a:cubicBezTo>
                      <a:pt x="1233" y="1849"/>
                      <a:pt x="1301" y="1690"/>
                      <a:pt x="1370" y="1553"/>
                    </a:cubicBezTo>
                    <a:cubicBezTo>
                      <a:pt x="1438" y="1393"/>
                      <a:pt x="1507" y="1256"/>
                      <a:pt x="1598" y="1119"/>
                    </a:cubicBezTo>
                    <a:cubicBezTo>
                      <a:pt x="1667" y="982"/>
                      <a:pt x="1781" y="822"/>
                      <a:pt x="1872" y="685"/>
                    </a:cubicBezTo>
                    <a:cubicBezTo>
                      <a:pt x="1941" y="617"/>
                      <a:pt x="2009" y="548"/>
                      <a:pt x="2077" y="503"/>
                    </a:cubicBezTo>
                    <a:cubicBezTo>
                      <a:pt x="2100" y="480"/>
                      <a:pt x="2123" y="480"/>
                      <a:pt x="2169" y="457"/>
                    </a:cubicBezTo>
                    <a:cubicBezTo>
                      <a:pt x="2169" y="457"/>
                      <a:pt x="2192" y="434"/>
                      <a:pt x="2214" y="434"/>
                    </a:cubicBezTo>
                    <a:cubicBezTo>
                      <a:pt x="2283" y="411"/>
                      <a:pt x="2329" y="389"/>
                      <a:pt x="2397" y="389"/>
                    </a:cubicBezTo>
                    <a:lnTo>
                      <a:pt x="2534" y="389"/>
                    </a:lnTo>
                    <a:cubicBezTo>
                      <a:pt x="2580" y="411"/>
                      <a:pt x="2625" y="411"/>
                      <a:pt x="2648" y="434"/>
                    </a:cubicBezTo>
                    <a:cubicBezTo>
                      <a:pt x="2671" y="457"/>
                      <a:pt x="2694" y="457"/>
                      <a:pt x="2717" y="480"/>
                    </a:cubicBezTo>
                    <a:cubicBezTo>
                      <a:pt x="2762" y="503"/>
                      <a:pt x="2785" y="548"/>
                      <a:pt x="2808" y="594"/>
                    </a:cubicBezTo>
                    <a:cubicBezTo>
                      <a:pt x="2854" y="640"/>
                      <a:pt x="2876" y="708"/>
                      <a:pt x="2899" y="754"/>
                    </a:cubicBezTo>
                    <a:cubicBezTo>
                      <a:pt x="2922" y="822"/>
                      <a:pt x="2945" y="891"/>
                      <a:pt x="2945" y="936"/>
                    </a:cubicBezTo>
                    <a:cubicBezTo>
                      <a:pt x="2945" y="974"/>
                      <a:pt x="2945" y="1012"/>
                      <a:pt x="2945" y="1051"/>
                    </a:cubicBezTo>
                    <a:cubicBezTo>
                      <a:pt x="2945" y="1119"/>
                      <a:pt x="2945" y="1165"/>
                      <a:pt x="2922" y="1233"/>
                    </a:cubicBezTo>
                    <a:cubicBezTo>
                      <a:pt x="2922" y="1279"/>
                      <a:pt x="2899" y="1347"/>
                      <a:pt x="2876" y="1416"/>
                    </a:cubicBezTo>
                    <a:cubicBezTo>
                      <a:pt x="2876" y="1416"/>
                      <a:pt x="2876" y="1439"/>
                      <a:pt x="2854" y="1461"/>
                    </a:cubicBezTo>
                    <a:cubicBezTo>
                      <a:pt x="2854" y="1461"/>
                      <a:pt x="2854" y="1484"/>
                      <a:pt x="2854" y="1507"/>
                    </a:cubicBezTo>
                    <a:cubicBezTo>
                      <a:pt x="2831" y="1530"/>
                      <a:pt x="2831" y="1576"/>
                      <a:pt x="2808" y="1598"/>
                    </a:cubicBezTo>
                    <a:cubicBezTo>
                      <a:pt x="2785" y="1644"/>
                      <a:pt x="2762" y="1712"/>
                      <a:pt x="2717" y="1781"/>
                    </a:cubicBezTo>
                    <a:cubicBezTo>
                      <a:pt x="2717" y="1781"/>
                      <a:pt x="2717" y="1781"/>
                      <a:pt x="2717" y="1804"/>
                    </a:cubicBezTo>
                    <a:cubicBezTo>
                      <a:pt x="2694" y="1827"/>
                      <a:pt x="2694" y="1849"/>
                      <a:pt x="2717" y="1872"/>
                    </a:cubicBezTo>
                    <a:cubicBezTo>
                      <a:pt x="2739" y="1872"/>
                      <a:pt x="2785" y="1872"/>
                      <a:pt x="2785" y="1849"/>
                    </a:cubicBezTo>
                    <a:cubicBezTo>
                      <a:pt x="2808" y="1804"/>
                      <a:pt x="2831" y="1758"/>
                      <a:pt x="2854" y="1735"/>
                    </a:cubicBezTo>
                    <a:cubicBezTo>
                      <a:pt x="2876" y="1667"/>
                      <a:pt x="2922" y="1598"/>
                      <a:pt x="2945" y="1530"/>
                    </a:cubicBezTo>
                    <a:cubicBezTo>
                      <a:pt x="2990" y="1461"/>
                      <a:pt x="3036" y="1370"/>
                      <a:pt x="3059" y="1302"/>
                    </a:cubicBezTo>
                    <a:cubicBezTo>
                      <a:pt x="3105" y="1233"/>
                      <a:pt x="3127" y="1165"/>
                      <a:pt x="3150" y="1073"/>
                    </a:cubicBezTo>
                    <a:cubicBezTo>
                      <a:pt x="3173" y="1028"/>
                      <a:pt x="3173" y="959"/>
                      <a:pt x="3173" y="891"/>
                    </a:cubicBezTo>
                    <a:cubicBezTo>
                      <a:pt x="3196" y="845"/>
                      <a:pt x="3196" y="799"/>
                      <a:pt x="3173" y="754"/>
                    </a:cubicBezTo>
                    <a:cubicBezTo>
                      <a:pt x="3173" y="708"/>
                      <a:pt x="3173" y="662"/>
                      <a:pt x="3173" y="617"/>
                    </a:cubicBezTo>
                    <a:cubicBezTo>
                      <a:pt x="3150" y="594"/>
                      <a:pt x="3150" y="548"/>
                      <a:pt x="3150" y="526"/>
                    </a:cubicBezTo>
                    <a:cubicBezTo>
                      <a:pt x="3127" y="480"/>
                      <a:pt x="3105" y="434"/>
                      <a:pt x="3082" y="389"/>
                    </a:cubicBezTo>
                    <a:cubicBezTo>
                      <a:pt x="3059" y="343"/>
                      <a:pt x="3036" y="274"/>
                      <a:pt x="2990" y="229"/>
                    </a:cubicBezTo>
                    <a:cubicBezTo>
                      <a:pt x="2968" y="206"/>
                      <a:pt x="2968" y="206"/>
                      <a:pt x="2945" y="183"/>
                    </a:cubicBezTo>
                    <a:cubicBezTo>
                      <a:pt x="2922" y="160"/>
                      <a:pt x="2876" y="138"/>
                      <a:pt x="2854" y="115"/>
                    </a:cubicBezTo>
                    <a:cubicBezTo>
                      <a:pt x="2785" y="92"/>
                      <a:pt x="2717" y="46"/>
                      <a:pt x="2625" y="23"/>
                    </a:cubicBezTo>
                    <a:cubicBezTo>
                      <a:pt x="2557" y="23"/>
                      <a:pt x="2488" y="1"/>
                      <a:pt x="2420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34"/>
              <p:cNvSpPr/>
              <p:nvPr/>
            </p:nvSpPr>
            <p:spPr>
              <a:xfrm>
                <a:off x="4903450" y="4765100"/>
                <a:ext cx="107300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777" extrusionOk="0">
                    <a:moveTo>
                      <a:pt x="251" y="1"/>
                    </a:moveTo>
                    <a:cubicBezTo>
                      <a:pt x="205" y="1"/>
                      <a:pt x="183" y="23"/>
                      <a:pt x="137" y="23"/>
                    </a:cubicBezTo>
                    <a:cubicBezTo>
                      <a:pt x="68" y="69"/>
                      <a:pt x="0" y="138"/>
                      <a:pt x="23" y="229"/>
                    </a:cubicBezTo>
                    <a:cubicBezTo>
                      <a:pt x="23" y="275"/>
                      <a:pt x="68" y="343"/>
                      <a:pt x="114" y="366"/>
                    </a:cubicBezTo>
                    <a:cubicBezTo>
                      <a:pt x="160" y="389"/>
                      <a:pt x="205" y="389"/>
                      <a:pt x="251" y="389"/>
                    </a:cubicBezTo>
                    <a:cubicBezTo>
                      <a:pt x="274" y="411"/>
                      <a:pt x="320" y="411"/>
                      <a:pt x="365" y="411"/>
                    </a:cubicBezTo>
                    <a:cubicBezTo>
                      <a:pt x="434" y="434"/>
                      <a:pt x="525" y="457"/>
                      <a:pt x="616" y="457"/>
                    </a:cubicBezTo>
                    <a:cubicBezTo>
                      <a:pt x="685" y="480"/>
                      <a:pt x="776" y="503"/>
                      <a:pt x="845" y="526"/>
                    </a:cubicBezTo>
                    <a:cubicBezTo>
                      <a:pt x="936" y="548"/>
                      <a:pt x="1027" y="548"/>
                      <a:pt x="1096" y="571"/>
                    </a:cubicBezTo>
                    <a:cubicBezTo>
                      <a:pt x="1278" y="594"/>
                      <a:pt x="1438" y="640"/>
                      <a:pt x="1621" y="663"/>
                    </a:cubicBezTo>
                    <a:cubicBezTo>
                      <a:pt x="1689" y="685"/>
                      <a:pt x="1780" y="685"/>
                      <a:pt x="1872" y="708"/>
                    </a:cubicBezTo>
                    <a:cubicBezTo>
                      <a:pt x="1963" y="708"/>
                      <a:pt x="2031" y="731"/>
                      <a:pt x="2123" y="731"/>
                    </a:cubicBezTo>
                    <a:cubicBezTo>
                      <a:pt x="2214" y="754"/>
                      <a:pt x="2305" y="754"/>
                      <a:pt x="2397" y="754"/>
                    </a:cubicBezTo>
                    <a:cubicBezTo>
                      <a:pt x="2488" y="777"/>
                      <a:pt x="2602" y="777"/>
                      <a:pt x="2693" y="777"/>
                    </a:cubicBezTo>
                    <a:cubicBezTo>
                      <a:pt x="2785" y="754"/>
                      <a:pt x="2876" y="754"/>
                      <a:pt x="2967" y="754"/>
                    </a:cubicBezTo>
                    <a:cubicBezTo>
                      <a:pt x="3036" y="754"/>
                      <a:pt x="3127" y="731"/>
                      <a:pt x="3196" y="731"/>
                    </a:cubicBezTo>
                    <a:cubicBezTo>
                      <a:pt x="3310" y="708"/>
                      <a:pt x="3401" y="685"/>
                      <a:pt x="3492" y="663"/>
                    </a:cubicBezTo>
                    <a:cubicBezTo>
                      <a:pt x="3584" y="640"/>
                      <a:pt x="3675" y="617"/>
                      <a:pt x="3743" y="594"/>
                    </a:cubicBezTo>
                    <a:cubicBezTo>
                      <a:pt x="3835" y="571"/>
                      <a:pt x="3903" y="548"/>
                      <a:pt x="3994" y="503"/>
                    </a:cubicBezTo>
                    <a:cubicBezTo>
                      <a:pt x="4063" y="480"/>
                      <a:pt x="4131" y="457"/>
                      <a:pt x="4223" y="434"/>
                    </a:cubicBezTo>
                    <a:cubicBezTo>
                      <a:pt x="4268" y="411"/>
                      <a:pt x="4291" y="366"/>
                      <a:pt x="4268" y="320"/>
                    </a:cubicBezTo>
                    <a:cubicBezTo>
                      <a:pt x="4246" y="275"/>
                      <a:pt x="4200" y="252"/>
                      <a:pt x="4154" y="252"/>
                    </a:cubicBezTo>
                    <a:cubicBezTo>
                      <a:pt x="4063" y="297"/>
                      <a:pt x="3949" y="320"/>
                      <a:pt x="3857" y="343"/>
                    </a:cubicBezTo>
                    <a:lnTo>
                      <a:pt x="3880" y="343"/>
                    </a:lnTo>
                    <a:cubicBezTo>
                      <a:pt x="3766" y="366"/>
                      <a:pt x="3652" y="389"/>
                      <a:pt x="3561" y="389"/>
                    </a:cubicBezTo>
                    <a:cubicBezTo>
                      <a:pt x="3492" y="411"/>
                      <a:pt x="3424" y="411"/>
                      <a:pt x="3355" y="411"/>
                    </a:cubicBezTo>
                    <a:lnTo>
                      <a:pt x="2511" y="411"/>
                    </a:lnTo>
                    <a:cubicBezTo>
                      <a:pt x="2419" y="389"/>
                      <a:pt x="2328" y="389"/>
                      <a:pt x="2214" y="366"/>
                    </a:cubicBezTo>
                    <a:cubicBezTo>
                      <a:pt x="2054" y="343"/>
                      <a:pt x="1872" y="320"/>
                      <a:pt x="1689" y="297"/>
                    </a:cubicBezTo>
                    <a:cubicBezTo>
                      <a:pt x="1529" y="275"/>
                      <a:pt x="1347" y="229"/>
                      <a:pt x="1187" y="183"/>
                    </a:cubicBezTo>
                    <a:cubicBezTo>
                      <a:pt x="1096" y="160"/>
                      <a:pt x="1004" y="160"/>
                      <a:pt x="913" y="138"/>
                    </a:cubicBezTo>
                    <a:cubicBezTo>
                      <a:pt x="845" y="115"/>
                      <a:pt x="753" y="92"/>
                      <a:pt x="685" y="92"/>
                    </a:cubicBezTo>
                    <a:cubicBezTo>
                      <a:pt x="593" y="69"/>
                      <a:pt x="502" y="46"/>
                      <a:pt x="411" y="23"/>
                    </a:cubicBezTo>
                    <a:cubicBezTo>
                      <a:pt x="365" y="23"/>
                      <a:pt x="297" y="1"/>
                      <a:pt x="25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34"/>
              <p:cNvSpPr/>
              <p:nvPr/>
            </p:nvSpPr>
            <p:spPr>
              <a:xfrm>
                <a:off x="4949100" y="47040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83" y="0"/>
                    </a:moveTo>
                    <a:cubicBezTo>
                      <a:pt x="69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205" y="388"/>
                    </a:cubicBezTo>
                    <a:cubicBezTo>
                      <a:pt x="320" y="388"/>
                      <a:pt x="388" y="274"/>
                      <a:pt x="388" y="183"/>
                    </a:cubicBezTo>
                    <a:cubicBezTo>
                      <a:pt x="388" y="69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34"/>
              <p:cNvSpPr/>
              <p:nvPr/>
            </p:nvSpPr>
            <p:spPr>
              <a:xfrm>
                <a:off x="4961075" y="4697200"/>
                <a:ext cx="515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29" extrusionOk="0">
                    <a:moveTo>
                      <a:pt x="92" y="0"/>
                    </a:moveTo>
                    <a:cubicBezTo>
                      <a:pt x="46" y="0"/>
                      <a:pt x="0" y="69"/>
                      <a:pt x="0" y="115"/>
                    </a:cubicBezTo>
                    <a:cubicBezTo>
                      <a:pt x="0" y="183"/>
                      <a:pt x="46" y="229"/>
                      <a:pt x="114" y="229"/>
                    </a:cubicBezTo>
                    <a:cubicBezTo>
                      <a:pt x="160" y="229"/>
                      <a:pt x="206" y="160"/>
                      <a:pt x="206" y="115"/>
                    </a:cubicBezTo>
                    <a:cubicBezTo>
                      <a:pt x="206" y="46"/>
                      <a:pt x="160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34"/>
              <p:cNvSpPr/>
              <p:nvPr/>
            </p:nvSpPr>
            <p:spPr>
              <a:xfrm>
                <a:off x="4959925" y="4685775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92" y="1"/>
                    </a:moveTo>
                    <a:cubicBezTo>
                      <a:pt x="46" y="1"/>
                      <a:pt x="1" y="47"/>
                      <a:pt x="1" y="92"/>
                    </a:cubicBezTo>
                    <a:cubicBezTo>
                      <a:pt x="24" y="138"/>
                      <a:pt x="46" y="161"/>
                      <a:pt x="92" y="161"/>
                    </a:cubicBezTo>
                    <a:cubicBezTo>
                      <a:pt x="138" y="161"/>
                      <a:pt x="160" y="115"/>
                      <a:pt x="160" y="92"/>
                    </a:cubicBezTo>
                    <a:cubicBezTo>
                      <a:pt x="160" y="47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34"/>
              <p:cNvSpPr/>
              <p:nvPr/>
            </p:nvSpPr>
            <p:spPr>
              <a:xfrm>
                <a:off x="4951375" y="4693775"/>
                <a:ext cx="2875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5" extrusionOk="0">
                    <a:moveTo>
                      <a:pt x="46" y="0"/>
                    </a:moveTo>
                    <a:cubicBezTo>
                      <a:pt x="23" y="0"/>
                      <a:pt x="0" y="23"/>
                      <a:pt x="0" y="69"/>
                    </a:cubicBezTo>
                    <a:cubicBezTo>
                      <a:pt x="0" y="92"/>
                      <a:pt x="23" y="115"/>
                      <a:pt x="69" y="115"/>
                    </a:cubicBezTo>
                    <a:cubicBezTo>
                      <a:pt x="92" y="115"/>
                      <a:pt x="114" y="92"/>
                      <a:pt x="114" y="46"/>
                    </a:cubicBezTo>
                    <a:cubicBezTo>
                      <a:pt x="114" y="23"/>
                      <a:pt x="92" y="0"/>
                      <a:pt x="46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34"/>
              <p:cNvSpPr/>
              <p:nvPr/>
            </p:nvSpPr>
            <p:spPr>
              <a:xfrm>
                <a:off x="4940525" y="4712025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69" y="1"/>
                    </a:moveTo>
                    <a:cubicBezTo>
                      <a:pt x="23" y="1"/>
                      <a:pt x="1" y="47"/>
                      <a:pt x="1" y="92"/>
                    </a:cubicBezTo>
                    <a:cubicBezTo>
                      <a:pt x="1" y="138"/>
                      <a:pt x="23" y="161"/>
                      <a:pt x="69" y="161"/>
                    </a:cubicBezTo>
                    <a:cubicBezTo>
                      <a:pt x="115" y="161"/>
                      <a:pt x="160" y="115"/>
                      <a:pt x="138" y="69"/>
                    </a:cubicBezTo>
                    <a:cubicBezTo>
                      <a:pt x="138" y="24"/>
                      <a:pt x="115" y="1"/>
                      <a:pt x="6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34"/>
              <p:cNvSpPr/>
              <p:nvPr/>
            </p:nvSpPr>
            <p:spPr>
              <a:xfrm>
                <a:off x="4954225" y="4726875"/>
                <a:ext cx="4600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3" extrusionOk="0">
                    <a:moveTo>
                      <a:pt x="69" y="0"/>
                    </a:moveTo>
                    <a:cubicBezTo>
                      <a:pt x="23" y="0"/>
                      <a:pt x="0" y="46"/>
                      <a:pt x="0" y="92"/>
                    </a:cubicBezTo>
                    <a:cubicBezTo>
                      <a:pt x="0" y="137"/>
                      <a:pt x="46" y="183"/>
                      <a:pt x="92" y="183"/>
                    </a:cubicBezTo>
                    <a:cubicBezTo>
                      <a:pt x="137" y="183"/>
                      <a:pt x="183" y="114"/>
                      <a:pt x="183" y="69"/>
                    </a:cubicBezTo>
                    <a:cubicBezTo>
                      <a:pt x="160" y="23"/>
                      <a:pt x="137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34"/>
              <p:cNvSpPr/>
              <p:nvPr/>
            </p:nvSpPr>
            <p:spPr>
              <a:xfrm>
                <a:off x="4935975" y="4734300"/>
                <a:ext cx="630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29" extrusionOk="0">
                    <a:moveTo>
                      <a:pt x="114" y="0"/>
                    </a:moveTo>
                    <a:cubicBezTo>
                      <a:pt x="46" y="0"/>
                      <a:pt x="0" y="69"/>
                      <a:pt x="0" y="114"/>
                    </a:cubicBezTo>
                    <a:cubicBezTo>
                      <a:pt x="0" y="183"/>
                      <a:pt x="69" y="228"/>
                      <a:pt x="137" y="228"/>
                    </a:cubicBezTo>
                    <a:cubicBezTo>
                      <a:pt x="205" y="228"/>
                      <a:pt x="251" y="160"/>
                      <a:pt x="251" y="114"/>
                    </a:cubicBezTo>
                    <a:cubicBezTo>
                      <a:pt x="228" y="46"/>
                      <a:pt x="183" y="0"/>
                      <a:pt x="114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34"/>
              <p:cNvSpPr/>
              <p:nvPr/>
            </p:nvSpPr>
            <p:spPr>
              <a:xfrm>
                <a:off x="4935975" y="4724025"/>
                <a:ext cx="2875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5" extrusionOk="0">
                    <a:moveTo>
                      <a:pt x="69" y="0"/>
                    </a:moveTo>
                    <a:cubicBezTo>
                      <a:pt x="23" y="0"/>
                      <a:pt x="0" y="46"/>
                      <a:pt x="23" y="69"/>
                    </a:cubicBezTo>
                    <a:cubicBezTo>
                      <a:pt x="23" y="92"/>
                      <a:pt x="46" y="114"/>
                      <a:pt x="69" y="114"/>
                    </a:cubicBezTo>
                    <a:cubicBezTo>
                      <a:pt x="91" y="114"/>
                      <a:pt x="114" y="92"/>
                      <a:pt x="114" y="46"/>
                    </a:cubicBezTo>
                    <a:cubicBezTo>
                      <a:pt x="114" y="23"/>
                      <a:pt x="91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34"/>
              <p:cNvSpPr/>
              <p:nvPr/>
            </p:nvSpPr>
            <p:spPr>
              <a:xfrm>
                <a:off x="4988450" y="4724600"/>
                <a:ext cx="802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20" extrusionOk="0">
                    <a:moveTo>
                      <a:pt x="138" y="0"/>
                    </a:moveTo>
                    <a:cubicBezTo>
                      <a:pt x="69" y="0"/>
                      <a:pt x="1" y="91"/>
                      <a:pt x="1" y="183"/>
                    </a:cubicBezTo>
                    <a:cubicBezTo>
                      <a:pt x="1" y="251"/>
                      <a:pt x="69" y="320"/>
                      <a:pt x="161" y="320"/>
                    </a:cubicBezTo>
                    <a:cubicBezTo>
                      <a:pt x="252" y="320"/>
                      <a:pt x="321" y="228"/>
                      <a:pt x="298" y="160"/>
                    </a:cubicBezTo>
                    <a:cubicBezTo>
                      <a:pt x="298" y="69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34"/>
              <p:cNvSpPr/>
              <p:nvPr/>
            </p:nvSpPr>
            <p:spPr>
              <a:xfrm>
                <a:off x="5008425" y="4722300"/>
                <a:ext cx="745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5" extrusionOk="0">
                    <a:moveTo>
                      <a:pt x="161" y="1"/>
                    </a:moveTo>
                    <a:cubicBezTo>
                      <a:pt x="69" y="1"/>
                      <a:pt x="1" y="69"/>
                      <a:pt x="24" y="138"/>
                    </a:cubicBezTo>
                    <a:cubicBezTo>
                      <a:pt x="24" y="229"/>
                      <a:pt x="92" y="275"/>
                      <a:pt x="161" y="275"/>
                    </a:cubicBezTo>
                    <a:cubicBezTo>
                      <a:pt x="252" y="275"/>
                      <a:pt x="298" y="206"/>
                      <a:pt x="298" y="138"/>
                    </a:cubicBezTo>
                    <a:cubicBezTo>
                      <a:pt x="298" y="46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34"/>
              <p:cNvSpPr/>
              <p:nvPr/>
            </p:nvSpPr>
            <p:spPr>
              <a:xfrm>
                <a:off x="4998725" y="4709750"/>
                <a:ext cx="575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07" extrusionOk="0">
                    <a:moveTo>
                      <a:pt x="115" y="1"/>
                    </a:moveTo>
                    <a:cubicBezTo>
                      <a:pt x="46" y="1"/>
                      <a:pt x="1" y="69"/>
                      <a:pt x="1" y="115"/>
                    </a:cubicBezTo>
                    <a:cubicBezTo>
                      <a:pt x="24" y="183"/>
                      <a:pt x="69" y="206"/>
                      <a:pt x="115" y="206"/>
                    </a:cubicBezTo>
                    <a:cubicBezTo>
                      <a:pt x="183" y="206"/>
                      <a:pt x="229" y="160"/>
                      <a:pt x="229" y="92"/>
                    </a:cubicBezTo>
                    <a:cubicBezTo>
                      <a:pt x="206" y="46"/>
                      <a:pt x="161" y="1"/>
                      <a:pt x="115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34"/>
              <p:cNvSpPr/>
              <p:nvPr/>
            </p:nvSpPr>
            <p:spPr>
              <a:xfrm>
                <a:off x="4985600" y="4712600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92" y="1"/>
                    </a:moveTo>
                    <a:cubicBezTo>
                      <a:pt x="46" y="1"/>
                      <a:pt x="1" y="46"/>
                      <a:pt x="1" y="92"/>
                    </a:cubicBezTo>
                    <a:cubicBezTo>
                      <a:pt x="1" y="138"/>
                      <a:pt x="46" y="160"/>
                      <a:pt x="92" y="160"/>
                    </a:cubicBezTo>
                    <a:cubicBezTo>
                      <a:pt x="138" y="160"/>
                      <a:pt x="161" y="115"/>
                      <a:pt x="161" y="92"/>
                    </a:cubicBezTo>
                    <a:cubicBezTo>
                      <a:pt x="161" y="46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34"/>
              <p:cNvSpPr/>
              <p:nvPr/>
            </p:nvSpPr>
            <p:spPr>
              <a:xfrm>
                <a:off x="4973050" y="4724025"/>
                <a:ext cx="4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60" extrusionOk="0">
                    <a:moveTo>
                      <a:pt x="69" y="0"/>
                    </a:moveTo>
                    <a:cubicBezTo>
                      <a:pt x="24" y="0"/>
                      <a:pt x="1" y="46"/>
                      <a:pt x="1" y="92"/>
                    </a:cubicBezTo>
                    <a:cubicBezTo>
                      <a:pt x="1" y="137"/>
                      <a:pt x="46" y="160"/>
                      <a:pt x="92" y="160"/>
                    </a:cubicBezTo>
                    <a:cubicBezTo>
                      <a:pt x="138" y="160"/>
                      <a:pt x="183" y="114"/>
                      <a:pt x="160" y="69"/>
                    </a:cubicBezTo>
                    <a:cubicBezTo>
                      <a:pt x="160" y="23"/>
                      <a:pt x="115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34"/>
              <p:cNvSpPr/>
              <p:nvPr/>
            </p:nvSpPr>
            <p:spPr>
              <a:xfrm>
                <a:off x="4985600" y="4738850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69" y="1"/>
                    </a:moveTo>
                    <a:cubicBezTo>
                      <a:pt x="24" y="1"/>
                      <a:pt x="1" y="46"/>
                      <a:pt x="1" y="92"/>
                    </a:cubicBezTo>
                    <a:cubicBezTo>
                      <a:pt x="1" y="138"/>
                      <a:pt x="24" y="160"/>
                      <a:pt x="69" y="160"/>
                    </a:cubicBezTo>
                    <a:cubicBezTo>
                      <a:pt x="115" y="160"/>
                      <a:pt x="161" y="115"/>
                      <a:pt x="138" y="69"/>
                    </a:cubicBezTo>
                    <a:cubicBezTo>
                      <a:pt x="138" y="46"/>
                      <a:pt x="115" y="1"/>
                      <a:pt x="6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34"/>
              <p:cNvSpPr/>
              <p:nvPr/>
            </p:nvSpPr>
            <p:spPr>
              <a:xfrm>
                <a:off x="4949650" y="4744000"/>
                <a:ext cx="575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29" extrusionOk="0">
                    <a:moveTo>
                      <a:pt x="115" y="0"/>
                    </a:moveTo>
                    <a:cubicBezTo>
                      <a:pt x="47" y="0"/>
                      <a:pt x="1" y="69"/>
                      <a:pt x="1" y="137"/>
                    </a:cubicBezTo>
                    <a:cubicBezTo>
                      <a:pt x="24" y="183"/>
                      <a:pt x="69" y="228"/>
                      <a:pt x="138" y="228"/>
                    </a:cubicBezTo>
                    <a:cubicBezTo>
                      <a:pt x="183" y="228"/>
                      <a:pt x="229" y="183"/>
                      <a:pt x="229" y="114"/>
                    </a:cubicBezTo>
                    <a:cubicBezTo>
                      <a:pt x="229" y="46"/>
                      <a:pt x="183" y="0"/>
                      <a:pt x="115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34"/>
              <p:cNvSpPr/>
              <p:nvPr/>
            </p:nvSpPr>
            <p:spPr>
              <a:xfrm>
                <a:off x="4930825" y="4753700"/>
                <a:ext cx="517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06" extrusionOk="0">
                    <a:moveTo>
                      <a:pt x="92" y="0"/>
                    </a:moveTo>
                    <a:cubicBezTo>
                      <a:pt x="46" y="0"/>
                      <a:pt x="1" y="46"/>
                      <a:pt x="1" y="114"/>
                    </a:cubicBezTo>
                    <a:cubicBezTo>
                      <a:pt x="1" y="160"/>
                      <a:pt x="46" y="206"/>
                      <a:pt x="115" y="206"/>
                    </a:cubicBezTo>
                    <a:cubicBezTo>
                      <a:pt x="160" y="206"/>
                      <a:pt x="206" y="137"/>
                      <a:pt x="206" y="91"/>
                    </a:cubicBezTo>
                    <a:cubicBezTo>
                      <a:pt x="206" y="46"/>
                      <a:pt x="160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34"/>
              <p:cNvSpPr/>
              <p:nvPr/>
            </p:nvSpPr>
            <p:spPr>
              <a:xfrm>
                <a:off x="4966775" y="4746850"/>
                <a:ext cx="2875" cy="230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92" extrusionOk="0">
                    <a:moveTo>
                      <a:pt x="69" y="0"/>
                    </a:moveTo>
                    <a:cubicBezTo>
                      <a:pt x="23" y="0"/>
                      <a:pt x="1" y="23"/>
                      <a:pt x="23" y="46"/>
                    </a:cubicBezTo>
                    <a:cubicBezTo>
                      <a:pt x="23" y="92"/>
                      <a:pt x="46" y="92"/>
                      <a:pt x="69" y="92"/>
                    </a:cubicBezTo>
                    <a:cubicBezTo>
                      <a:pt x="92" y="92"/>
                      <a:pt x="115" y="69"/>
                      <a:pt x="115" y="46"/>
                    </a:cubicBezTo>
                    <a:cubicBezTo>
                      <a:pt x="115" y="23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34"/>
              <p:cNvSpPr/>
              <p:nvPr/>
            </p:nvSpPr>
            <p:spPr>
              <a:xfrm>
                <a:off x="4977050" y="4758250"/>
                <a:ext cx="46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61" extrusionOk="0">
                    <a:moveTo>
                      <a:pt x="92" y="1"/>
                    </a:moveTo>
                    <a:cubicBezTo>
                      <a:pt x="46" y="1"/>
                      <a:pt x="0" y="46"/>
                      <a:pt x="0" y="92"/>
                    </a:cubicBezTo>
                    <a:cubicBezTo>
                      <a:pt x="0" y="138"/>
                      <a:pt x="46" y="161"/>
                      <a:pt x="92" y="161"/>
                    </a:cubicBezTo>
                    <a:cubicBezTo>
                      <a:pt x="137" y="161"/>
                      <a:pt x="183" y="138"/>
                      <a:pt x="160" y="92"/>
                    </a:cubicBezTo>
                    <a:cubicBezTo>
                      <a:pt x="160" y="46"/>
                      <a:pt x="137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34"/>
              <p:cNvSpPr/>
              <p:nvPr/>
            </p:nvSpPr>
            <p:spPr>
              <a:xfrm>
                <a:off x="4796150" y="4730300"/>
                <a:ext cx="139275" cy="118150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726" extrusionOk="0">
                    <a:moveTo>
                      <a:pt x="4224" y="0"/>
                    </a:moveTo>
                    <a:cubicBezTo>
                      <a:pt x="4109" y="69"/>
                      <a:pt x="3995" y="137"/>
                      <a:pt x="3881" y="206"/>
                    </a:cubicBezTo>
                    <a:cubicBezTo>
                      <a:pt x="3653" y="365"/>
                      <a:pt x="3425" y="502"/>
                      <a:pt x="3196" y="662"/>
                    </a:cubicBezTo>
                    <a:cubicBezTo>
                      <a:pt x="2649" y="1027"/>
                      <a:pt x="2101" y="1415"/>
                      <a:pt x="1576" y="1826"/>
                    </a:cubicBezTo>
                    <a:cubicBezTo>
                      <a:pt x="1325" y="2032"/>
                      <a:pt x="1074" y="2260"/>
                      <a:pt x="845" y="2488"/>
                    </a:cubicBezTo>
                    <a:cubicBezTo>
                      <a:pt x="640" y="2694"/>
                      <a:pt x="457" y="2899"/>
                      <a:pt x="298" y="3150"/>
                    </a:cubicBezTo>
                    <a:cubicBezTo>
                      <a:pt x="161" y="3333"/>
                      <a:pt x="69" y="3538"/>
                      <a:pt x="24" y="3766"/>
                    </a:cubicBezTo>
                    <a:cubicBezTo>
                      <a:pt x="1" y="3858"/>
                      <a:pt x="1" y="3972"/>
                      <a:pt x="1" y="4063"/>
                    </a:cubicBezTo>
                    <a:cubicBezTo>
                      <a:pt x="24" y="4154"/>
                      <a:pt x="69" y="4246"/>
                      <a:pt x="115" y="4337"/>
                    </a:cubicBezTo>
                    <a:cubicBezTo>
                      <a:pt x="138" y="4383"/>
                      <a:pt x="161" y="4428"/>
                      <a:pt x="206" y="4451"/>
                    </a:cubicBezTo>
                    <a:cubicBezTo>
                      <a:pt x="252" y="4497"/>
                      <a:pt x="275" y="4543"/>
                      <a:pt x="320" y="4565"/>
                    </a:cubicBezTo>
                    <a:cubicBezTo>
                      <a:pt x="412" y="4634"/>
                      <a:pt x="503" y="4679"/>
                      <a:pt x="617" y="4702"/>
                    </a:cubicBezTo>
                    <a:cubicBezTo>
                      <a:pt x="708" y="4725"/>
                      <a:pt x="823" y="4725"/>
                      <a:pt x="937" y="4725"/>
                    </a:cubicBezTo>
                    <a:cubicBezTo>
                      <a:pt x="1051" y="4725"/>
                      <a:pt x="1188" y="4702"/>
                      <a:pt x="1302" y="4679"/>
                    </a:cubicBezTo>
                    <a:cubicBezTo>
                      <a:pt x="1599" y="4611"/>
                      <a:pt x="1873" y="4497"/>
                      <a:pt x="2124" y="4360"/>
                    </a:cubicBezTo>
                    <a:cubicBezTo>
                      <a:pt x="2443" y="4200"/>
                      <a:pt x="2740" y="4040"/>
                      <a:pt x="3037" y="3835"/>
                    </a:cubicBezTo>
                    <a:cubicBezTo>
                      <a:pt x="3630" y="3447"/>
                      <a:pt x="4201" y="3013"/>
                      <a:pt x="4771" y="2557"/>
                    </a:cubicBezTo>
                    <a:cubicBezTo>
                      <a:pt x="5000" y="2374"/>
                      <a:pt x="5228" y="2192"/>
                      <a:pt x="5433" y="2009"/>
                    </a:cubicBezTo>
                    <a:cubicBezTo>
                      <a:pt x="5479" y="1963"/>
                      <a:pt x="5525" y="1940"/>
                      <a:pt x="5570" y="1895"/>
                    </a:cubicBezTo>
                    <a:lnTo>
                      <a:pt x="5525" y="1895"/>
                    </a:lnTo>
                    <a:cubicBezTo>
                      <a:pt x="5456" y="1895"/>
                      <a:pt x="5388" y="1872"/>
                      <a:pt x="5319" y="1872"/>
                    </a:cubicBezTo>
                    <a:lnTo>
                      <a:pt x="5296" y="1872"/>
                    </a:lnTo>
                    <a:cubicBezTo>
                      <a:pt x="4908" y="2192"/>
                      <a:pt x="4520" y="2511"/>
                      <a:pt x="4132" y="2831"/>
                    </a:cubicBezTo>
                    <a:cubicBezTo>
                      <a:pt x="3562" y="3264"/>
                      <a:pt x="2968" y="3675"/>
                      <a:pt x="2352" y="4018"/>
                    </a:cubicBezTo>
                    <a:cubicBezTo>
                      <a:pt x="2352" y="4018"/>
                      <a:pt x="2352" y="4040"/>
                      <a:pt x="2352" y="4040"/>
                    </a:cubicBezTo>
                    <a:cubicBezTo>
                      <a:pt x="2009" y="4223"/>
                      <a:pt x="1667" y="4383"/>
                      <a:pt x="1279" y="4474"/>
                    </a:cubicBezTo>
                    <a:cubicBezTo>
                      <a:pt x="1142" y="4520"/>
                      <a:pt x="1005" y="4543"/>
                      <a:pt x="891" y="4543"/>
                    </a:cubicBezTo>
                    <a:cubicBezTo>
                      <a:pt x="800" y="4543"/>
                      <a:pt x="731" y="4520"/>
                      <a:pt x="663" y="4520"/>
                    </a:cubicBezTo>
                    <a:cubicBezTo>
                      <a:pt x="594" y="4497"/>
                      <a:pt x="549" y="4474"/>
                      <a:pt x="503" y="4451"/>
                    </a:cubicBezTo>
                    <a:cubicBezTo>
                      <a:pt x="457" y="4428"/>
                      <a:pt x="412" y="4383"/>
                      <a:pt x="366" y="4337"/>
                    </a:cubicBezTo>
                    <a:cubicBezTo>
                      <a:pt x="320" y="4314"/>
                      <a:pt x="298" y="4269"/>
                      <a:pt x="275" y="4200"/>
                    </a:cubicBezTo>
                    <a:cubicBezTo>
                      <a:pt x="252" y="4177"/>
                      <a:pt x="229" y="4132"/>
                      <a:pt x="206" y="4086"/>
                    </a:cubicBezTo>
                    <a:cubicBezTo>
                      <a:pt x="206" y="4018"/>
                      <a:pt x="206" y="3972"/>
                      <a:pt x="206" y="3926"/>
                    </a:cubicBezTo>
                    <a:cubicBezTo>
                      <a:pt x="206" y="3858"/>
                      <a:pt x="206" y="3789"/>
                      <a:pt x="229" y="3721"/>
                    </a:cubicBezTo>
                    <a:cubicBezTo>
                      <a:pt x="275" y="3607"/>
                      <a:pt x="320" y="3470"/>
                      <a:pt x="389" y="3356"/>
                    </a:cubicBezTo>
                    <a:cubicBezTo>
                      <a:pt x="571" y="3059"/>
                      <a:pt x="800" y="2808"/>
                      <a:pt x="1051" y="2557"/>
                    </a:cubicBezTo>
                    <a:cubicBezTo>
                      <a:pt x="1325" y="2306"/>
                      <a:pt x="1599" y="2055"/>
                      <a:pt x="1895" y="1826"/>
                    </a:cubicBezTo>
                    <a:cubicBezTo>
                      <a:pt x="2398" y="1438"/>
                      <a:pt x="2945" y="1050"/>
                      <a:pt x="3493" y="685"/>
                    </a:cubicBezTo>
                    <a:cubicBezTo>
                      <a:pt x="3721" y="548"/>
                      <a:pt x="3927" y="411"/>
                      <a:pt x="4132" y="274"/>
                    </a:cubicBezTo>
                    <a:cubicBezTo>
                      <a:pt x="4178" y="251"/>
                      <a:pt x="4201" y="251"/>
                      <a:pt x="4224" y="229"/>
                    </a:cubicBezTo>
                    <a:cubicBezTo>
                      <a:pt x="4224" y="160"/>
                      <a:pt x="4224" y="69"/>
                      <a:pt x="4224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34"/>
              <p:cNvSpPr/>
              <p:nvPr/>
            </p:nvSpPr>
            <p:spPr>
              <a:xfrm>
                <a:off x="4822400" y="4794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34"/>
              <p:cNvSpPr/>
              <p:nvPr/>
            </p:nvSpPr>
            <p:spPr>
              <a:xfrm>
                <a:off x="4822975" y="4794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34"/>
              <p:cNvSpPr/>
              <p:nvPr/>
            </p:nvSpPr>
            <p:spPr>
              <a:xfrm>
                <a:off x="4854925" y="4830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34"/>
              <p:cNvSpPr/>
              <p:nvPr/>
            </p:nvSpPr>
            <p:spPr>
              <a:xfrm>
                <a:off x="4807000" y="4741125"/>
                <a:ext cx="117575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3927" extrusionOk="0">
                    <a:moveTo>
                      <a:pt x="3790" y="1"/>
                    </a:moveTo>
                    <a:cubicBezTo>
                      <a:pt x="3744" y="24"/>
                      <a:pt x="3698" y="47"/>
                      <a:pt x="3653" y="69"/>
                    </a:cubicBezTo>
                    <a:cubicBezTo>
                      <a:pt x="3584" y="115"/>
                      <a:pt x="3538" y="161"/>
                      <a:pt x="3470" y="206"/>
                    </a:cubicBezTo>
                    <a:cubicBezTo>
                      <a:pt x="3287" y="321"/>
                      <a:pt x="3105" y="435"/>
                      <a:pt x="2922" y="549"/>
                    </a:cubicBezTo>
                    <a:cubicBezTo>
                      <a:pt x="2443" y="891"/>
                      <a:pt x="1964" y="1234"/>
                      <a:pt x="1507" y="1622"/>
                    </a:cubicBezTo>
                    <a:cubicBezTo>
                      <a:pt x="1256" y="1804"/>
                      <a:pt x="1028" y="2032"/>
                      <a:pt x="799" y="2238"/>
                    </a:cubicBezTo>
                    <a:cubicBezTo>
                      <a:pt x="594" y="2443"/>
                      <a:pt x="411" y="2626"/>
                      <a:pt x="252" y="2854"/>
                    </a:cubicBezTo>
                    <a:cubicBezTo>
                      <a:pt x="183" y="2945"/>
                      <a:pt x="137" y="3037"/>
                      <a:pt x="92" y="3128"/>
                    </a:cubicBezTo>
                    <a:cubicBezTo>
                      <a:pt x="46" y="3219"/>
                      <a:pt x="23" y="3288"/>
                      <a:pt x="1" y="3379"/>
                    </a:cubicBezTo>
                    <a:cubicBezTo>
                      <a:pt x="1" y="3470"/>
                      <a:pt x="1" y="3539"/>
                      <a:pt x="46" y="3607"/>
                    </a:cubicBezTo>
                    <a:cubicBezTo>
                      <a:pt x="69" y="3699"/>
                      <a:pt x="115" y="3767"/>
                      <a:pt x="183" y="3813"/>
                    </a:cubicBezTo>
                    <a:cubicBezTo>
                      <a:pt x="229" y="3836"/>
                      <a:pt x="297" y="3858"/>
                      <a:pt x="343" y="3881"/>
                    </a:cubicBezTo>
                    <a:cubicBezTo>
                      <a:pt x="411" y="3904"/>
                      <a:pt x="503" y="3927"/>
                      <a:pt x="571" y="3927"/>
                    </a:cubicBezTo>
                    <a:cubicBezTo>
                      <a:pt x="777" y="3927"/>
                      <a:pt x="959" y="3881"/>
                      <a:pt x="1142" y="3813"/>
                    </a:cubicBezTo>
                    <a:cubicBezTo>
                      <a:pt x="1530" y="3676"/>
                      <a:pt x="1872" y="3448"/>
                      <a:pt x="2237" y="3242"/>
                    </a:cubicBezTo>
                    <a:cubicBezTo>
                      <a:pt x="2420" y="3105"/>
                      <a:pt x="2625" y="2991"/>
                      <a:pt x="2831" y="2854"/>
                    </a:cubicBezTo>
                    <a:cubicBezTo>
                      <a:pt x="3082" y="2694"/>
                      <a:pt x="3310" y="2535"/>
                      <a:pt x="3561" y="2352"/>
                    </a:cubicBezTo>
                    <a:cubicBezTo>
                      <a:pt x="3949" y="2055"/>
                      <a:pt x="4337" y="1736"/>
                      <a:pt x="4703" y="1393"/>
                    </a:cubicBezTo>
                    <a:cubicBezTo>
                      <a:pt x="4611" y="1370"/>
                      <a:pt x="4543" y="1348"/>
                      <a:pt x="4474" y="1348"/>
                    </a:cubicBezTo>
                    <a:cubicBezTo>
                      <a:pt x="4018" y="1736"/>
                      <a:pt x="3561" y="2124"/>
                      <a:pt x="3059" y="2466"/>
                    </a:cubicBezTo>
                    <a:cubicBezTo>
                      <a:pt x="2899" y="2580"/>
                      <a:pt x="2762" y="2672"/>
                      <a:pt x="2603" y="2786"/>
                    </a:cubicBezTo>
                    <a:cubicBezTo>
                      <a:pt x="2466" y="2877"/>
                      <a:pt x="2329" y="2945"/>
                      <a:pt x="2215" y="3014"/>
                    </a:cubicBezTo>
                    <a:cubicBezTo>
                      <a:pt x="2009" y="3151"/>
                      <a:pt x="1804" y="3265"/>
                      <a:pt x="1621" y="3379"/>
                    </a:cubicBezTo>
                    <a:cubicBezTo>
                      <a:pt x="1370" y="3516"/>
                      <a:pt x="1142" y="3630"/>
                      <a:pt x="891" y="3699"/>
                    </a:cubicBezTo>
                    <a:cubicBezTo>
                      <a:pt x="799" y="3721"/>
                      <a:pt x="708" y="3721"/>
                      <a:pt x="594" y="3744"/>
                    </a:cubicBezTo>
                    <a:cubicBezTo>
                      <a:pt x="548" y="3721"/>
                      <a:pt x="503" y="3721"/>
                      <a:pt x="434" y="3721"/>
                    </a:cubicBezTo>
                    <a:cubicBezTo>
                      <a:pt x="411" y="3699"/>
                      <a:pt x="366" y="3676"/>
                      <a:pt x="320" y="3676"/>
                    </a:cubicBezTo>
                    <a:cubicBezTo>
                      <a:pt x="297" y="3653"/>
                      <a:pt x="274" y="3630"/>
                      <a:pt x="252" y="3607"/>
                    </a:cubicBezTo>
                    <a:cubicBezTo>
                      <a:pt x="252" y="3607"/>
                      <a:pt x="229" y="3585"/>
                      <a:pt x="229" y="3562"/>
                    </a:cubicBezTo>
                    <a:cubicBezTo>
                      <a:pt x="206" y="3539"/>
                      <a:pt x="206" y="3539"/>
                      <a:pt x="206" y="3516"/>
                    </a:cubicBezTo>
                    <a:cubicBezTo>
                      <a:pt x="206" y="3493"/>
                      <a:pt x="206" y="3470"/>
                      <a:pt x="206" y="3448"/>
                    </a:cubicBezTo>
                    <a:cubicBezTo>
                      <a:pt x="206" y="3425"/>
                      <a:pt x="206" y="3379"/>
                      <a:pt x="206" y="3356"/>
                    </a:cubicBezTo>
                    <a:cubicBezTo>
                      <a:pt x="229" y="3265"/>
                      <a:pt x="274" y="3174"/>
                      <a:pt x="320" y="3105"/>
                    </a:cubicBezTo>
                    <a:cubicBezTo>
                      <a:pt x="320" y="3105"/>
                      <a:pt x="320" y="3128"/>
                      <a:pt x="320" y="3128"/>
                    </a:cubicBezTo>
                    <a:cubicBezTo>
                      <a:pt x="389" y="2991"/>
                      <a:pt x="480" y="2877"/>
                      <a:pt x="571" y="2763"/>
                    </a:cubicBezTo>
                    <a:cubicBezTo>
                      <a:pt x="685" y="2626"/>
                      <a:pt x="799" y="2512"/>
                      <a:pt x="936" y="2375"/>
                    </a:cubicBezTo>
                    <a:cubicBezTo>
                      <a:pt x="1050" y="2283"/>
                      <a:pt x="1165" y="2169"/>
                      <a:pt x="1279" y="2055"/>
                    </a:cubicBezTo>
                    <a:cubicBezTo>
                      <a:pt x="1758" y="1644"/>
                      <a:pt x="2283" y="1234"/>
                      <a:pt x="2808" y="868"/>
                    </a:cubicBezTo>
                    <a:cubicBezTo>
                      <a:pt x="3036" y="731"/>
                      <a:pt x="3242" y="572"/>
                      <a:pt x="3470" y="435"/>
                    </a:cubicBezTo>
                    <a:cubicBezTo>
                      <a:pt x="3584" y="366"/>
                      <a:pt x="3675" y="298"/>
                      <a:pt x="3812" y="229"/>
                    </a:cubicBezTo>
                    <a:cubicBezTo>
                      <a:pt x="3790" y="206"/>
                      <a:pt x="3790" y="184"/>
                      <a:pt x="3790" y="184"/>
                    </a:cubicBezTo>
                    <a:cubicBezTo>
                      <a:pt x="3790" y="115"/>
                      <a:pt x="3790" y="69"/>
                      <a:pt x="3790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34"/>
              <p:cNvSpPr/>
              <p:nvPr/>
            </p:nvSpPr>
            <p:spPr>
              <a:xfrm>
                <a:off x="4901725" y="4701775"/>
                <a:ext cx="130700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3348" extrusionOk="0">
                    <a:moveTo>
                      <a:pt x="3767" y="0"/>
                    </a:moveTo>
                    <a:cubicBezTo>
                      <a:pt x="3607" y="0"/>
                      <a:pt x="3447" y="23"/>
                      <a:pt x="3287" y="91"/>
                    </a:cubicBezTo>
                    <a:cubicBezTo>
                      <a:pt x="2968" y="183"/>
                      <a:pt x="2694" y="388"/>
                      <a:pt x="2466" y="616"/>
                    </a:cubicBezTo>
                    <a:cubicBezTo>
                      <a:pt x="2443" y="639"/>
                      <a:pt x="2420" y="662"/>
                      <a:pt x="2420" y="685"/>
                    </a:cubicBezTo>
                    <a:cubicBezTo>
                      <a:pt x="2420" y="708"/>
                      <a:pt x="2420" y="730"/>
                      <a:pt x="2443" y="753"/>
                    </a:cubicBezTo>
                    <a:cubicBezTo>
                      <a:pt x="2456" y="780"/>
                      <a:pt x="2485" y="791"/>
                      <a:pt x="2516" y="791"/>
                    </a:cubicBezTo>
                    <a:cubicBezTo>
                      <a:pt x="2538" y="791"/>
                      <a:pt x="2561" y="786"/>
                      <a:pt x="2580" y="776"/>
                    </a:cubicBezTo>
                    <a:cubicBezTo>
                      <a:pt x="2717" y="639"/>
                      <a:pt x="2854" y="525"/>
                      <a:pt x="2991" y="434"/>
                    </a:cubicBezTo>
                    <a:cubicBezTo>
                      <a:pt x="3128" y="365"/>
                      <a:pt x="3265" y="297"/>
                      <a:pt x="3424" y="251"/>
                    </a:cubicBezTo>
                    <a:cubicBezTo>
                      <a:pt x="3516" y="228"/>
                      <a:pt x="3630" y="205"/>
                      <a:pt x="3744" y="205"/>
                    </a:cubicBezTo>
                    <a:cubicBezTo>
                      <a:pt x="3835" y="205"/>
                      <a:pt x="3949" y="205"/>
                      <a:pt x="4041" y="228"/>
                    </a:cubicBezTo>
                    <a:cubicBezTo>
                      <a:pt x="4132" y="251"/>
                      <a:pt x="4223" y="297"/>
                      <a:pt x="4315" y="342"/>
                    </a:cubicBezTo>
                    <a:cubicBezTo>
                      <a:pt x="4429" y="388"/>
                      <a:pt x="4520" y="457"/>
                      <a:pt x="4588" y="525"/>
                    </a:cubicBezTo>
                    <a:cubicBezTo>
                      <a:pt x="4680" y="616"/>
                      <a:pt x="4748" y="708"/>
                      <a:pt x="4817" y="822"/>
                    </a:cubicBezTo>
                    <a:cubicBezTo>
                      <a:pt x="4817" y="822"/>
                      <a:pt x="4817" y="822"/>
                      <a:pt x="4817" y="799"/>
                    </a:cubicBezTo>
                    <a:cubicBezTo>
                      <a:pt x="4885" y="913"/>
                      <a:pt x="4931" y="1050"/>
                      <a:pt x="4976" y="1164"/>
                    </a:cubicBezTo>
                    <a:cubicBezTo>
                      <a:pt x="4999" y="1278"/>
                      <a:pt x="5022" y="1392"/>
                      <a:pt x="5022" y="1529"/>
                    </a:cubicBezTo>
                    <a:cubicBezTo>
                      <a:pt x="5022" y="1643"/>
                      <a:pt x="5022" y="1758"/>
                      <a:pt x="4999" y="1872"/>
                    </a:cubicBezTo>
                    <a:cubicBezTo>
                      <a:pt x="4954" y="1986"/>
                      <a:pt x="4931" y="2100"/>
                      <a:pt x="4862" y="2191"/>
                    </a:cubicBezTo>
                    <a:cubicBezTo>
                      <a:pt x="4817" y="2305"/>
                      <a:pt x="4748" y="2397"/>
                      <a:pt x="4657" y="2488"/>
                    </a:cubicBezTo>
                    <a:cubicBezTo>
                      <a:pt x="4566" y="2602"/>
                      <a:pt x="4429" y="2693"/>
                      <a:pt x="4315" y="2762"/>
                    </a:cubicBezTo>
                    <a:cubicBezTo>
                      <a:pt x="4109" y="2899"/>
                      <a:pt x="3904" y="2967"/>
                      <a:pt x="3675" y="3036"/>
                    </a:cubicBezTo>
                    <a:lnTo>
                      <a:pt x="3698" y="3036"/>
                    </a:lnTo>
                    <a:cubicBezTo>
                      <a:pt x="3561" y="3059"/>
                      <a:pt x="3424" y="3104"/>
                      <a:pt x="3310" y="3127"/>
                    </a:cubicBezTo>
                    <a:cubicBezTo>
                      <a:pt x="3150" y="3150"/>
                      <a:pt x="3013" y="3150"/>
                      <a:pt x="2877" y="3150"/>
                    </a:cubicBezTo>
                    <a:lnTo>
                      <a:pt x="2899" y="3150"/>
                    </a:lnTo>
                    <a:cubicBezTo>
                      <a:pt x="2827" y="3154"/>
                      <a:pt x="2755" y="3156"/>
                      <a:pt x="2683" y="3156"/>
                    </a:cubicBezTo>
                    <a:cubicBezTo>
                      <a:pt x="2351" y="3156"/>
                      <a:pt x="2032" y="3115"/>
                      <a:pt x="1712" y="3059"/>
                    </a:cubicBezTo>
                    <a:cubicBezTo>
                      <a:pt x="1347" y="2990"/>
                      <a:pt x="959" y="2899"/>
                      <a:pt x="594" y="2830"/>
                    </a:cubicBezTo>
                    <a:lnTo>
                      <a:pt x="617" y="2830"/>
                    </a:lnTo>
                    <a:cubicBezTo>
                      <a:pt x="434" y="2785"/>
                      <a:pt x="274" y="2739"/>
                      <a:pt x="115" y="2716"/>
                    </a:cubicBezTo>
                    <a:cubicBezTo>
                      <a:pt x="107" y="2709"/>
                      <a:pt x="99" y="2706"/>
                      <a:pt x="92" y="2706"/>
                    </a:cubicBezTo>
                    <a:cubicBezTo>
                      <a:pt x="77" y="2706"/>
                      <a:pt x="61" y="2716"/>
                      <a:pt x="46" y="2716"/>
                    </a:cubicBezTo>
                    <a:cubicBezTo>
                      <a:pt x="23" y="2739"/>
                      <a:pt x="1" y="2762"/>
                      <a:pt x="1" y="2785"/>
                    </a:cubicBezTo>
                    <a:cubicBezTo>
                      <a:pt x="1" y="2808"/>
                      <a:pt x="1" y="2853"/>
                      <a:pt x="23" y="2853"/>
                    </a:cubicBezTo>
                    <a:cubicBezTo>
                      <a:pt x="46" y="2876"/>
                      <a:pt x="69" y="2899"/>
                      <a:pt x="92" y="2899"/>
                    </a:cubicBezTo>
                    <a:cubicBezTo>
                      <a:pt x="617" y="3036"/>
                      <a:pt x="1142" y="3150"/>
                      <a:pt x="1667" y="3241"/>
                    </a:cubicBezTo>
                    <a:cubicBezTo>
                      <a:pt x="1941" y="3287"/>
                      <a:pt x="2215" y="3333"/>
                      <a:pt x="2488" y="3333"/>
                    </a:cubicBezTo>
                    <a:cubicBezTo>
                      <a:pt x="2592" y="3342"/>
                      <a:pt x="2700" y="3348"/>
                      <a:pt x="2809" y="3348"/>
                    </a:cubicBezTo>
                    <a:cubicBezTo>
                      <a:pt x="2963" y="3348"/>
                      <a:pt x="3117" y="3336"/>
                      <a:pt x="3265" y="3310"/>
                    </a:cubicBezTo>
                    <a:cubicBezTo>
                      <a:pt x="3493" y="3287"/>
                      <a:pt x="3698" y="3241"/>
                      <a:pt x="3904" y="3173"/>
                    </a:cubicBezTo>
                    <a:cubicBezTo>
                      <a:pt x="4086" y="3104"/>
                      <a:pt x="4246" y="3036"/>
                      <a:pt x="4383" y="2944"/>
                    </a:cubicBezTo>
                    <a:cubicBezTo>
                      <a:pt x="4634" y="2808"/>
                      <a:pt x="4862" y="2602"/>
                      <a:pt x="4999" y="2351"/>
                    </a:cubicBezTo>
                    <a:cubicBezTo>
                      <a:pt x="5136" y="2123"/>
                      <a:pt x="5205" y="1895"/>
                      <a:pt x="5228" y="1643"/>
                    </a:cubicBezTo>
                    <a:cubicBezTo>
                      <a:pt x="5228" y="1392"/>
                      <a:pt x="5182" y="1141"/>
                      <a:pt x="5091" y="936"/>
                    </a:cubicBezTo>
                    <a:cubicBezTo>
                      <a:pt x="4999" y="708"/>
                      <a:pt x="4862" y="502"/>
                      <a:pt x="4680" y="342"/>
                    </a:cubicBezTo>
                    <a:cubicBezTo>
                      <a:pt x="4497" y="205"/>
                      <a:pt x="4292" y="91"/>
                      <a:pt x="4063" y="23"/>
                    </a:cubicBezTo>
                    <a:cubicBezTo>
                      <a:pt x="3972" y="23"/>
                      <a:pt x="3858" y="0"/>
                      <a:pt x="3767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34"/>
              <p:cNvSpPr/>
              <p:nvPr/>
            </p:nvSpPr>
            <p:spPr>
              <a:xfrm>
                <a:off x="4897725" y="4648125"/>
                <a:ext cx="85625" cy="125425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5017" extrusionOk="0">
                    <a:moveTo>
                      <a:pt x="3105" y="822"/>
                    </a:moveTo>
                    <a:cubicBezTo>
                      <a:pt x="3105" y="832"/>
                      <a:pt x="3109" y="838"/>
                      <a:pt x="3114" y="841"/>
                    </a:cubicBezTo>
                    <a:lnTo>
                      <a:pt x="3114" y="841"/>
                    </a:lnTo>
                    <a:cubicBezTo>
                      <a:pt x="3111" y="835"/>
                      <a:pt x="3108" y="828"/>
                      <a:pt x="3105" y="822"/>
                    </a:cubicBezTo>
                    <a:close/>
                    <a:moveTo>
                      <a:pt x="2124" y="0"/>
                    </a:moveTo>
                    <a:cubicBezTo>
                      <a:pt x="2032" y="0"/>
                      <a:pt x="1918" y="0"/>
                      <a:pt x="1827" y="46"/>
                    </a:cubicBezTo>
                    <a:cubicBezTo>
                      <a:pt x="1644" y="92"/>
                      <a:pt x="1462" y="183"/>
                      <a:pt x="1302" y="320"/>
                    </a:cubicBezTo>
                    <a:cubicBezTo>
                      <a:pt x="1142" y="434"/>
                      <a:pt x="1005" y="594"/>
                      <a:pt x="868" y="754"/>
                    </a:cubicBezTo>
                    <a:cubicBezTo>
                      <a:pt x="640" y="1073"/>
                      <a:pt x="434" y="1416"/>
                      <a:pt x="297" y="1781"/>
                    </a:cubicBezTo>
                    <a:cubicBezTo>
                      <a:pt x="115" y="2283"/>
                      <a:pt x="46" y="2831"/>
                      <a:pt x="24" y="3356"/>
                    </a:cubicBezTo>
                    <a:cubicBezTo>
                      <a:pt x="1" y="3881"/>
                      <a:pt x="24" y="4429"/>
                      <a:pt x="115" y="4954"/>
                    </a:cubicBezTo>
                    <a:cubicBezTo>
                      <a:pt x="138" y="4976"/>
                      <a:pt x="161" y="4999"/>
                      <a:pt x="161" y="4999"/>
                    </a:cubicBezTo>
                    <a:cubicBezTo>
                      <a:pt x="172" y="5011"/>
                      <a:pt x="189" y="5016"/>
                      <a:pt x="206" y="5016"/>
                    </a:cubicBezTo>
                    <a:cubicBezTo>
                      <a:pt x="223" y="5016"/>
                      <a:pt x="240" y="5011"/>
                      <a:pt x="252" y="4999"/>
                    </a:cubicBezTo>
                    <a:cubicBezTo>
                      <a:pt x="275" y="4999"/>
                      <a:pt x="297" y="4976"/>
                      <a:pt x="297" y="4954"/>
                    </a:cubicBezTo>
                    <a:cubicBezTo>
                      <a:pt x="320" y="4931"/>
                      <a:pt x="320" y="4908"/>
                      <a:pt x="297" y="4885"/>
                    </a:cubicBezTo>
                    <a:lnTo>
                      <a:pt x="297" y="4839"/>
                    </a:lnTo>
                    <a:cubicBezTo>
                      <a:pt x="206" y="4269"/>
                      <a:pt x="183" y="3698"/>
                      <a:pt x="229" y="3128"/>
                    </a:cubicBezTo>
                    <a:lnTo>
                      <a:pt x="229" y="3128"/>
                    </a:lnTo>
                    <a:cubicBezTo>
                      <a:pt x="229" y="3150"/>
                      <a:pt x="229" y="3150"/>
                      <a:pt x="229" y="3173"/>
                    </a:cubicBezTo>
                    <a:cubicBezTo>
                      <a:pt x="252" y="2717"/>
                      <a:pt x="343" y="2260"/>
                      <a:pt x="480" y="1826"/>
                    </a:cubicBezTo>
                    <a:cubicBezTo>
                      <a:pt x="594" y="1530"/>
                      <a:pt x="754" y="1256"/>
                      <a:pt x="937" y="1005"/>
                    </a:cubicBezTo>
                    <a:cubicBezTo>
                      <a:pt x="933" y="1005"/>
                      <a:pt x="931" y="1005"/>
                      <a:pt x="928" y="1006"/>
                    </a:cubicBezTo>
                    <a:lnTo>
                      <a:pt x="928" y="1006"/>
                    </a:lnTo>
                    <a:cubicBezTo>
                      <a:pt x="1062" y="811"/>
                      <a:pt x="1217" y="657"/>
                      <a:pt x="1393" y="503"/>
                    </a:cubicBezTo>
                    <a:cubicBezTo>
                      <a:pt x="1480" y="416"/>
                      <a:pt x="1588" y="349"/>
                      <a:pt x="1716" y="284"/>
                    </a:cubicBezTo>
                    <a:lnTo>
                      <a:pt x="1716" y="284"/>
                    </a:lnTo>
                    <a:cubicBezTo>
                      <a:pt x="1714" y="287"/>
                      <a:pt x="1713" y="292"/>
                      <a:pt x="1713" y="297"/>
                    </a:cubicBezTo>
                    <a:cubicBezTo>
                      <a:pt x="1804" y="252"/>
                      <a:pt x="1872" y="229"/>
                      <a:pt x="1964" y="206"/>
                    </a:cubicBezTo>
                    <a:cubicBezTo>
                      <a:pt x="2055" y="183"/>
                      <a:pt x="2124" y="183"/>
                      <a:pt x="2215" y="183"/>
                    </a:cubicBezTo>
                    <a:cubicBezTo>
                      <a:pt x="2283" y="206"/>
                      <a:pt x="2375" y="229"/>
                      <a:pt x="2443" y="252"/>
                    </a:cubicBezTo>
                    <a:cubicBezTo>
                      <a:pt x="2557" y="297"/>
                      <a:pt x="2648" y="343"/>
                      <a:pt x="2740" y="411"/>
                    </a:cubicBezTo>
                    <a:cubicBezTo>
                      <a:pt x="2831" y="480"/>
                      <a:pt x="2900" y="548"/>
                      <a:pt x="2968" y="617"/>
                    </a:cubicBezTo>
                    <a:cubicBezTo>
                      <a:pt x="3037" y="685"/>
                      <a:pt x="3082" y="777"/>
                      <a:pt x="3128" y="845"/>
                    </a:cubicBezTo>
                    <a:cubicBezTo>
                      <a:pt x="3128" y="845"/>
                      <a:pt x="3120" y="845"/>
                      <a:pt x="3114" y="841"/>
                    </a:cubicBezTo>
                    <a:lnTo>
                      <a:pt x="3114" y="841"/>
                    </a:lnTo>
                    <a:cubicBezTo>
                      <a:pt x="3154" y="926"/>
                      <a:pt x="3175" y="1011"/>
                      <a:pt x="3196" y="1096"/>
                    </a:cubicBezTo>
                    <a:cubicBezTo>
                      <a:pt x="3219" y="1233"/>
                      <a:pt x="3219" y="1347"/>
                      <a:pt x="3219" y="1461"/>
                    </a:cubicBezTo>
                    <a:cubicBezTo>
                      <a:pt x="3196" y="1621"/>
                      <a:pt x="3173" y="1781"/>
                      <a:pt x="3105" y="1918"/>
                    </a:cubicBezTo>
                    <a:cubicBezTo>
                      <a:pt x="3037" y="2100"/>
                      <a:pt x="2945" y="2283"/>
                      <a:pt x="2831" y="2443"/>
                    </a:cubicBezTo>
                    <a:cubicBezTo>
                      <a:pt x="2763" y="2557"/>
                      <a:pt x="2671" y="2671"/>
                      <a:pt x="2557" y="2762"/>
                    </a:cubicBezTo>
                    <a:cubicBezTo>
                      <a:pt x="2534" y="2785"/>
                      <a:pt x="2534" y="2854"/>
                      <a:pt x="2580" y="2899"/>
                    </a:cubicBezTo>
                    <a:cubicBezTo>
                      <a:pt x="2591" y="2911"/>
                      <a:pt x="2614" y="2916"/>
                      <a:pt x="2640" y="2916"/>
                    </a:cubicBezTo>
                    <a:cubicBezTo>
                      <a:pt x="2666" y="2916"/>
                      <a:pt x="2694" y="2911"/>
                      <a:pt x="2717" y="2899"/>
                    </a:cubicBezTo>
                    <a:cubicBezTo>
                      <a:pt x="2831" y="2762"/>
                      <a:pt x="2945" y="2625"/>
                      <a:pt x="3037" y="2488"/>
                    </a:cubicBezTo>
                    <a:cubicBezTo>
                      <a:pt x="3128" y="2329"/>
                      <a:pt x="3219" y="2192"/>
                      <a:pt x="3288" y="2032"/>
                    </a:cubicBezTo>
                    <a:cubicBezTo>
                      <a:pt x="3333" y="1872"/>
                      <a:pt x="3379" y="1712"/>
                      <a:pt x="3402" y="1553"/>
                    </a:cubicBezTo>
                    <a:cubicBezTo>
                      <a:pt x="3425" y="1370"/>
                      <a:pt x="3425" y="1210"/>
                      <a:pt x="3379" y="1050"/>
                    </a:cubicBezTo>
                    <a:cubicBezTo>
                      <a:pt x="3356" y="891"/>
                      <a:pt x="3288" y="731"/>
                      <a:pt x="3196" y="594"/>
                    </a:cubicBezTo>
                    <a:cubicBezTo>
                      <a:pt x="3105" y="457"/>
                      <a:pt x="2968" y="320"/>
                      <a:pt x="2831" y="229"/>
                    </a:cubicBezTo>
                    <a:cubicBezTo>
                      <a:pt x="2740" y="183"/>
                      <a:pt x="2671" y="115"/>
                      <a:pt x="2580" y="92"/>
                    </a:cubicBezTo>
                    <a:cubicBezTo>
                      <a:pt x="2489" y="46"/>
                      <a:pt x="2397" y="23"/>
                      <a:pt x="2306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34"/>
              <p:cNvSpPr/>
              <p:nvPr/>
            </p:nvSpPr>
            <p:spPr>
              <a:xfrm>
                <a:off x="4899450" y="4650975"/>
                <a:ext cx="131825" cy="131850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5274" extrusionOk="0">
                    <a:moveTo>
                      <a:pt x="1895" y="1"/>
                    </a:moveTo>
                    <a:cubicBezTo>
                      <a:pt x="1849" y="1"/>
                      <a:pt x="1803" y="23"/>
                      <a:pt x="1758" y="23"/>
                    </a:cubicBezTo>
                    <a:cubicBezTo>
                      <a:pt x="1735" y="46"/>
                      <a:pt x="1712" y="46"/>
                      <a:pt x="1666" y="69"/>
                    </a:cubicBezTo>
                    <a:cubicBezTo>
                      <a:pt x="1598" y="92"/>
                      <a:pt x="1530" y="138"/>
                      <a:pt x="1461" y="183"/>
                    </a:cubicBezTo>
                    <a:cubicBezTo>
                      <a:pt x="1370" y="229"/>
                      <a:pt x="1278" y="297"/>
                      <a:pt x="1210" y="366"/>
                    </a:cubicBezTo>
                    <a:cubicBezTo>
                      <a:pt x="1141" y="434"/>
                      <a:pt x="1096" y="480"/>
                      <a:pt x="1050" y="548"/>
                    </a:cubicBezTo>
                    <a:cubicBezTo>
                      <a:pt x="1027" y="571"/>
                      <a:pt x="982" y="594"/>
                      <a:pt x="959" y="617"/>
                    </a:cubicBezTo>
                    <a:cubicBezTo>
                      <a:pt x="890" y="708"/>
                      <a:pt x="822" y="799"/>
                      <a:pt x="753" y="891"/>
                    </a:cubicBezTo>
                    <a:cubicBezTo>
                      <a:pt x="708" y="959"/>
                      <a:pt x="685" y="1028"/>
                      <a:pt x="639" y="1119"/>
                    </a:cubicBezTo>
                    <a:cubicBezTo>
                      <a:pt x="617" y="1165"/>
                      <a:pt x="594" y="1187"/>
                      <a:pt x="571" y="1233"/>
                    </a:cubicBezTo>
                    <a:cubicBezTo>
                      <a:pt x="548" y="1279"/>
                      <a:pt x="525" y="1302"/>
                      <a:pt x="525" y="1324"/>
                    </a:cubicBezTo>
                    <a:cubicBezTo>
                      <a:pt x="457" y="1439"/>
                      <a:pt x="388" y="1553"/>
                      <a:pt x="343" y="1667"/>
                    </a:cubicBezTo>
                    <a:lnTo>
                      <a:pt x="297" y="1781"/>
                    </a:lnTo>
                    <a:cubicBezTo>
                      <a:pt x="251" y="1872"/>
                      <a:pt x="228" y="1964"/>
                      <a:pt x="183" y="2055"/>
                    </a:cubicBezTo>
                    <a:lnTo>
                      <a:pt x="183" y="2078"/>
                    </a:lnTo>
                    <a:cubicBezTo>
                      <a:pt x="160" y="2169"/>
                      <a:pt x="137" y="2237"/>
                      <a:pt x="114" y="2306"/>
                    </a:cubicBezTo>
                    <a:cubicBezTo>
                      <a:pt x="92" y="2397"/>
                      <a:pt x="92" y="2489"/>
                      <a:pt x="92" y="2580"/>
                    </a:cubicBezTo>
                    <a:cubicBezTo>
                      <a:pt x="69" y="2625"/>
                      <a:pt x="69" y="2694"/>
                      <a:pt x="69" y="2762"/>
                    </a:cubicBezTo>
                    <a:cubicBezTo>
                      <a:pt x="69" y="2785"/>
                      <a:pt x="69" y="2831"/>
                      <a:pt x="69" y="2854"/>
                    </a:cubicBezTo>
                    <a:lnTo>
                      <a:pt x="46" y="2945"/>
                    </a:lnTo>
                    <a:lnTo>
                      <a:pt x="46" y="3014"/>
                    </a:lnTo>
                    <a:lnTo>
                      <a:pt x="23" y="3105"/>
                    </a:lnTo>
                    <a:lnTo>
                      <a:pt x="23" y="3196"/>
                    </a:lnTo>
                    <a:cubicBezTo>
                      <a:pt x="0" y="3333"/>
                      <a:pt x="0" y="3447"/>
                      <a:pt x="0" y="3561"/>
                    </a:cubicBezTo>
                    <a:cubicBezTo>
                      <a:pt x="0" y="3675"/>
                      <a:pt x="0" y="3812"/>
                      <a:pt x="0" y="3927"/>
                    </a:cubicBezTo>
                    <a:cubicBezTo>
                      <a:pt x="0" y="4063"/>
                      <a:pt x="23" y="4200"/>
                      <a:pt x="46" y="4337"/>
                    </a:cubicBezTo>
                    <a:cubicBezTo>
                      <a:pt x="69" y="4406"/>
                      <a:pt x="69" y="4452"/>
                      <a:pt x="92" y="4520"/>
                    </a:cubicBezTo>
                    <a:lnTo>
                      <a:pt x="92" y="4566"/>
                    </a:lnTo>
                    <a:cubicBezTo>
                      <a:pt x="92" y="4611"/>
                      <a:pt x="92" y="4680"/>
                      <a:pt x="114" y="4725"/>
                    </a:cubicBezTo>
                    <a:cubicBezTo>
                      <a:pt x="160" y="4794"/>
                      <a:pt x="228" y="4817"/>
                      <a:pt x="320" y="4817"/>
                    </a:cubicBezTo>
                    <a:lnTo>
                      <a:pt x="343" y="4817"/>
                    </a:lnTo>
                    <a:lnTo>
                      <a:pt x="365" y="4840"/>
                    </a:lnTo>
                    <a:lnTo>
                      <a:pt x="411" y="4840"/>
                    </a:lnTo>
                    <a:cubicBezTo>
                      <a:pt x="457" y="4840"/>
                      <a:pt x="502" y="4840"/>
                      <a:pt x="548" y="4862"/>
                    </a:cubicBezTo>
                    <a:lnTo>
                      <a:pt x="617" y="4862"/>
                    </a:lnTo>
                    <a:cubicBezTo>
                      <a:pt x="731" y="4885"/>
                      <a:pt x="822" y="4908"/>
                      <a:pt x="936" y="4931"/>
                    </a:cubicBezTo>
                    <a:cubicBezTo>
                      <a:pt x="982" y="4954"/>
                      <a:pt x="1027" y="4976"/>
                      <a:pt x="1073" y="4976"/>
                    </a:cubicBezTo>
                    <a:cubicBezTo>
                      <a:pt x="1141" y="4999"/>
                      <a:pt x="1187" y="4999"/>
                      <a:pt x="1233" y="5022"/>
                    </a:cubicBezTo>
                    <a:cubicBezTo>
                      <a:pt x="1301" y="5045"/>
                      <a:pt x="1347" y="5045"/>
                      <a:pt x="1393" y="5068"/>
                    </a:cubicBezTo>
                    <a:cubicBezTo>
                      <a:pt x="1461" y="5068"/>
                      <a:pt x="1507" y="5091"/>
                      <a:pt x="1552" y="5091"/>
                    </a:cubicBezTo>
                    <a:cubicBezTo>
                      <a:pt x="1872" y="5182"/>
                      <a:pt x="2237" y="5228"/>
                      <a:pt x="2716" y="5250"/>
                    </a:cubicBezTo>
                    <a:lnTo>
                      <a:pt x="2739" y="5250"/>
                    </a:lnTo>
                    <a:cubicBezTo>
                      <a:pt x="2808" y="5250"/>
                      <a:pt x="2899" y="5273"/>
                      <a:pt x="2968" y="5273"/>
                    </a:cubicBezTo>
                    <a:lnTo>
                      <a:pt x="2990" y="5273"/>
                    </a:lnTo>
                    <a:cubicBezTo>
                      <a:pt x="3082" y="5250"/>
                      <a:pt x="3173" y="5250"/>
                      <a:pt x="3264" y="5250"/>
                    </a:cubicBezTo>
                    <a:lnTo>
                      <a:pt x="3287" y="5250"/>
                    </a:lnTo>
                    <a:cubicBezTo>
                      <a:pt x="3378" y="5228"/>
                      <a:pt x="3470" y="5228"/>
                      <a:pt x="3538" y="5205"/>
                    </a:cubicBezTo>
                    <a:cubicBezTo>
                      <a:pt x="3629" y="5205"/>
                      <a:pt x="3721" y="5182"/>
                      <a:pt x="3812" y="5159"/>
                    </a:cubicBezTo>
                    <a:cubicBezTo>
                      <a:pt x="3995" y="5091"/>
                      <a:pt x="4154" y="5022"/>
                      <a:pt x="4314" y="4954"/>
                    </a:cubicBezTo>
                    <a:cubicBezTo>
                      <a:pt x="4474" y="4862"/>
                      <a:pt x="4611" y="4748"/>
                      <a:pt x="4725" y="4680"/>
                    </a:cubicBezTo>
                    <a:cubicBezTo>
                      <a:pt x="4771" y="4634"/>
                      <a:pt x="4816" y="4588"/>
                      <a:pt x="4862" y="4520"/>
                    </a:cubicBezTo>
                    <a:cubicBezTo>
                      <a:pt x="4930" y="4474"/>
                      <a:pt x="4976" y="4406"/>
                      <a:pt x="5022" y="4337"/>
                    </a:cubicBezTo>
                    <a:cubicBezTo>
                      <a:pt x="5045" y="4269"/>
                      <a:pt x="5090" y="4178"/>
                      <a:pt x="5136" y="4109"/>
                    </a:cubicBezTo>
                    <a:cubicBezTo>
                      <a:pt x="5159" y="4041"/>
                      <a:pt x="5204" y="3949"/>
                      <a:pt x="5227" y="3858"/>
                    </a:cubicBezTo>
                    <a:cubicBezTo>
                      <a:pt x="5273" y="3790"/>
                      <a:pt x="5250" y="3698"/>
                      <a:pt x="5250" y="3630"/>
                    </a:cubicBezTo>
                    <a:cubicBezTo>
                      <a:pt x="5227" y="3538"/>
                      <a:pt x="5227" y="3447"/>
                      <a:pt x="5182" y="3333"/>
                    </a:cubicBezTo>
                    <a:lnTo>
                      <a:pt x="5182" y="3287"/>
                    </a:lnTo>
                    <a:cubicBezTo>
                      <a:pt x="5159" y="3219"/>
                      <a:pt x="5159" y="3150"/>
                      <a:pt x="5136" y="3082"/>
                    </a:cubicBezTo>
                    <a:cubicBezTo>
                      <a:pt x="5090" y="2991"/>
                      <a:pt x="5045" y="2899"/>
                      <a:pt x="4976" y="2785"/>
                    </a:cubicBezTo>
                    <a:cubicBezTo>
                      <a:pt x="4908" y="2694"/>
                      <a:pt x="4862" y="2625"/>
                      <a:pt x="4794" y="2557"/>
                    </a:cubicBezTo>
                    <a:cubicBezTo>
                      <a:pt x="4748" y="2489"/>
                      <a:pt x="4679" y="2443"/>
                      <a:pt x="4588" y="2374"/>
                    </a:cubicBezTo>
                    <a:cubicBezTo>
                      <a:pt x="4520" y="2306"/>
                      <a:pt x="4428" y="2237"/>
                      <a:pt x="4337" y="2215"/>
                    </a:cubicBezTo>
                    <a:cubicBezTo>
                      <a:pt x="4269" y="2169"/>
                      <a:pt x="4177" y="2123"/>
                      <a:pt x="4063" y="2101"/>
                    </a:cubicBezTo>
                    <a:lnTo>
                      <a:pt x="3812" y="2101"/>
                    </a:lnTo>
                    <a:cubicBezTo>
                      <a:pt x="3766" y="2101"/>
                      <a:pt x="3744" y="2101"/>
                      <a:pt x="3675" y="2123"/>
                    </a:cubicBezTo>
                    <a:lnTo>
                      <a:pt x="3629" y="2123"/>
                    </a:lnTo>
                    <a:cubicBezTo>
                      <a:pt x="3584" y="2123"/>
                      <a:pt x="3561" y="2146"/>
                      <a:pt x="3515" y="2146"/>
                    </a:cubicBezTo>
                    <a:cubicBezTo>
                      <a:pt x="3424" y="2169"/>
                      <a:pt x="3356" y="2215"/>
                      <a:pt x="3264" y="2260"/>
                    </a:cubicBezTo>
                    <a:cubicBezTo>
                      <a:pt x="3150" y="2306"/>
                      <a:pt x="3036" y="2374"/>
                      <a:pt x="2922" y="2466"/>
                    </a:cubicBezTo>
                    <a:cubicBezTo>
                      <a:pt x="2831" y="2534"/>
                      <a:pt x="2739" y="2603"/>
                      <a:pt x="2648" y="2648"/>
                    </a:cubicBezTo>
                    <a:cubicBezTo>
                      <a:pt x="2694" y="2580"/>
                      <a:pt x="2716" y="2489"/>
                      <a:pt x="2785" y="2397"/>
                    </a:cubicBezTo>
                    <a:cubicBezTo>
                      <a:pt x="2831" y="2329"/>
                      <a:pt x="2876" y="2260"/>
                      <a:pt x="2922" y="2192"/>
                    </a:cubicBezTo>
                    <a:lnTo>
                      <a:pt x="2945" y="2123"/>
                    </a:lnTo>
                    <a:cubicBezTo>
                      <a:pt x="2990" y="2078"/>
                      <a:pt x="3013" y="2032"/>
                      <a:pt x="3036" y="1986"/>
                    </a:cubicBezTo>
                    <a:cubicBezTo>
                      <a:pt x="3082" y="1872"/>
                      <a:pt x="3127" y="1781"/>
                      <a:pt x="3150" y="1667"/>
                    </a:cubicBezTo>
                    <a:lnTo>
                      <a:pt x="3173" y="1644"/>
                    </a:lnTo>
                    <a:cubicBezTo>
                      <a:pt x="3196" y="1576"/>
                      <a:pt x="3219" y="1507"/>
                      <a:pt x="3241" y="1439"/>
                    </a:cubicBezTo>
                    <a:cubicBezTo>
                      <a:pt x="3241" y="1347"/>
                      <a:pt x="3264" y="1256"/>
                      <a:pt x="3264" y="1165"/>
                    </a:cubicBezTo>
                    <a:cubicBezTo>
                      <a:pt x="3287" y="1005"/>
                      <a:pt x="3241" y="822"/>
                      <a:pt x="3150" y="663"/>
                    </a:cubicBezTo>
                    <a:cubicBezTo>
                      <a:pt x="3104" y="548"/>
                      <a:pt x="3013" y="480"/>
                      <a:pt x="2968" y="411"/>
                    </a:cubicBezTo>
                    <a:cubicBezTo>
                      <a:pt x="2945" y="389"/>
                      <a:pt x="2922" y="366"/>
                      <a:pt x="2876" y="343"/>
                    </a:cubicBezTo>
                    <a:lnTo>
                      <a:pt x="2853" y="320"/>
                    </a:lnTo>
                    <a:cubicBezTo>
                      <a:pt x="2831" y="297"/>
                      <a:pt x="2831" y="297"/>
                      <a:pt x="2808" y="274"/>
                    </a:cubicBezTo>
                    <a:cubicBezTo>
                      <a:pt x="2785" y="274"/>
                      <a:pt x="2762" y="252"/>
                      <a:pt x="2739" y="252"/>
                    </a:cubicBezTo>
                    <a:cubicBezTo>
                      <a:pt x="2716" y="229"/>
                      <a:pt x="2671" y="206"/>
                      <a:pt x="2648" y="183"/>
                    </a:cubicBezTo>
                    <a:cubicBezTo>
                      <a:pt x="2602" y="160"/>
                      <a:pt x="2534" y="138"/>
                      <a:pt x="2488" y="138"/>
                    </a:cubicBezTo>
                    <a:lnTo>
                      <a:pt x="2443" y="115"/>
                    </a:lnTo>
                    <a:lnTo>
                      <a:pt x="2397" y="92"/>
                    </a:lnTo>
                    <a:cubicBezTo>
                      <a:pt x="2328" y="69"/>
                      <a:pt x="2237" y="23"/>
                      <a:pt x="2146" y="23"/>
                    </a:cubicBezTo>
                    <a:cubicBezTo>
                      <a:pt x="2077" y="1"/>
                      <a:pt x="2032" y="1"/>
                      <a:pt x="1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34"/>
              <p:cNvSpPr/>
              <p:nvPr/>
            </p:nvSpPr>
            <p:spPr>
              <a:xfrm>
                <a:off x="4798450" y="4736575"/>
                <a:ext cx="128975" cy="109575"/>
              </a:xfrm>
              <a:custGeom>
                <a:avLst/>
                <a:gdLst/>
                <a:ahLst/>
                <a:cxnLst/>
                <a:rect l="l" t="t" r="r" b="b"/>
                <a:pathLst>
                  <a:path w="5159" h="4383" extrusionOk="0">
                    <a:moveTo>
                      <a:pt x="2119" y="3987"/>
                    </a:moveTo>
                    <a:lnTo>
                      <a:pt x="2119" y="3987"/>
                    </a:lnTo>
                    <a:cubicBezTo>
                      <a:pt x="2113" y="3990"/>
                      <a:pt x="2106" y="3992"/>
                      <a:pt x="2100" y="3995"/>
                    </a:cubicBezTo>
                    <a:cubicBezTo>
                      <a:pt x="2109" y="3995"/>
                      <a:pt x="2114" y="3991"/>
                      <a:pt x="2119" y="3987"/>
                    </a:cubicBezTo>
                    <a:close/>
                    <a:moveTo>
                      <a:pt x="3903" y="0"/>
                    </a:moveTo>
                    <a:cubicBezTo>
                      <a:pt x="3880" y="0"/>
                      <a:pt x="3835" y="23"/>
                      <a:pt x="3812" y="23"/>
                    </a:cubicBezTo>
                    <a:cubicBezTo>
                      <a:pt x="3812" y="23"/>
                      <a:pt x="3812" y="46"/>
                      <a:pt x="3812" y="46"/>
                    </a:cubicBezTo>
                    <a:cubicBezTo>
                      <a:pt x="3789" y="46"/>
                      <a:pt x="3789" y="46"/>
                      <a:pt x="3766" y="69"/>
                    </a:cubicBezTo>
                    <a:cubicBezTo>
                      <a:pt x="3743" y="92"/>
                      <a:pt x="3743" y="114"/>
                      <a:pt x="3721" y="137"/>
                    </a:cubicBezTo>
                    <a:cubicBezTo>
                      <a:pt x="3652" y="160"/>
                      <a:pt x="3607" y="206"/>
                      <a:pt x="3538" y="251"/>
                    </a:cubicBezTo>
                    <a:cubicBezTo>
                      <a:pt x="3447" y="297"/>
                      <a:pt x="3355" y="366"/>
                      <a:pt x="3264" y="411"/>
                    </a:cubicBezTo>
                    <a:cubicBezTo>
                      <a:pt x="3173" y="480"/>
                      <a:pt x="3082" y="548"/>
                      <a:pt x="2990" y="594"/>
                    </a:cubicBezTo>
                    <a:cubicBezTo>
                      <a:pt x="2945" y="617"/>
                      <a:pt x="2899" y="662"/>
                      <a:pt x="2853" y="685"/>
                    </a:cubicBezTo>
                    <a:cubicBezTo>
                      <a:pt x="2808" y="708"/>
                      <a:pt x="2762" y="731"/>
                      <a:pt x="2739" y="754"/>
                    </a:cubicBezTo>
                    <a:cubicBezTo>
                      <a:pt x="2648" y="822"/>
                      <a:pt x="2579" y="868"/>
                      <a:pt x="2511" y="936"/>
                    </a:cubicBezTo>
                    <a:cubicBezTo>
                      <a:pt x="2420" y="982"/>
                      <a:pt x="2351" y="1028"/>
                      <a:pt x="2260" y="1073"/>
                    </a:cubicBezTo>
                    <a:cubicBezTo>
                      <a:pt x="2191" y="1142"/>
                      <a:pt x="2123" y="1187"/>
                      <a:pt x="2032" y="1233"/>
                    </a:cubicBezTo>
                    <a:cubicBezTo>
                      <a:pt x="1963" y="1301"/>
                      <a:pt x="1872" y="1370"/>
                      <a:pt x="1803" y="1438"/>
                    </a:cubicBezTo>
                    <a:cubicBezTo>
                      <a:pt x="1712" y="1484"/>
                      <a:pt x="1644" y="1552"/>
                      <a:pt x="1575" y="1621"/>
                    </a:cubicBezTo>
                    <a:cubicBezTo>
                      <a:pt x="1484" y="1689"/>
                      <a:pt x="1392" y="1758"/>
                      <a:pt x="1324" y="1804"/>
                    </a:cubicBezTo>
                    <a:cubicBezTo>
                      <a:pt x="1233" y="1895"/>
                      <a:pt x="1141" y="1963"/>
                      <a:pt x="1050" y="2032"/>
                    </a:cubicBezTo>
                    <a:cubicBezTo>
                      <a:pt x="959" y="2100"/>
                      <a:pt x="890" y="2192"/>
                      <a:pt x="822" y="2260"/>
                    </a:cubicBezTo>
                    <a:cubicBezTo>
                      <a:pt x="799" y="2283"/>
                      <a:pt x="799" y="2306"/>
                      <a:pt x="799" y="2329"/>
                    </a:cubicBezTo>
                    <a:cubicBezTo>
                      <a:pt x="776" y="2351"/>
                      <a:pt x="776" y="2351"/>
                      <a:pt x="753" y="2374"/>
                    </a:cubicBezTo>
                    <a:cubicBezTo>
                      <a:pt x="753" y="2374"/>
                      <a:pt x="753" y="2397"/>
                      <a:pt x="753" y="2397"/>
                    </a:cubicBezTo>
                    <a:cubicBezTo>
                      <a:pt x="731" y="2420"/>
                      <a:pt x="731" y="2420"/>
                      <a:pt x="731" y="2420"/>
                    </a:cubicBezTo>
                    <a:cubicBezTo>
                      <a:pt x="662" y="2488"/>
                      <a:pt x="616" y="2534"/>
                      <a:pt x="571" y="2602"/>
                    </a:cubicBezTo>
                    <a:cubicBezTo>
                      <a:pt x="502" y="2671"/>
                      <a:pt x="457" y="2717"/>
                      <a:pt x="411" y="2785"/>
                    </a:cubicBezTo>
                    <a:cubicBezTo>
                      <a:pt x="365" y="2785"/>
                      <a:pt x="343" y="2785"/>
                      <a:pt x="320" y="2808"/>
                    </a:cubicBezTo>
                    <a:cubicBezTo>
                      <a:pt x="251" y="2808"/>
                      <a:pt x="206" y="2876"/>
                      <a:pt x="183" y="2922"/>
                    </a:cubicBezTo>
                    <a:cubicBezTo>
                      <a:pt x="160" y="2945"/>
                      <a:pt x="160" y="2990"/>
                      <a:pt x="137" y="3013"/>
                    </a:cubicBezTo>
                    <a:cubicBezTo>
                      <a:pt x="114" y="3082"/>
                      <a:pt x="91" y="3127"/>
                      <a:pt x="91" y="3173"/>
                    </a:cubicBezTo>
                    <a:cubicBezTo>
                      <a:pt x="69" y="3219"/>
                      <a:pt x="69" y="3264"/>
                      <a:pt x="69" y="3287"/>
                    </a:cubicBezTo>
                    <a:cubicBezTo>
                      <a:pt x="46" y="3379"/>
                      <a:pt x="23" y="3447"/>
                      <a:pt x="23" y="3538"/>
                    </a:cubicBezTo>
                    <a:cubicBezTo>
                      <a:pt x="23" y="3561"/>
                      <a:pt x="23" y="3607"/>
                      <a:pt x="23" y="3652"/>
                    </a:cubicBezTo>
                    <a:cubicBezTo>
                      <a:pt x="23" y="3698"/>
                      <a:pt x="23" y="3721"/>
                      <a:pt x="46" y="3767"/>
                    </a:cubicBezTo>
                    <a:cubicBezTo>
                      <a:pt x="23" y="3789"/>
                      <a:pt x="23" y="3789"/>
                      <a:pt x="23" y="3812"/>
                    </a:cubicBezTo>
                    <a:cubicBezTo>
                      <a:pt x="0" y="3926"/>
                      <a:pt x="91" y="4040"/>
                      <a:pt x="160" y="4132"/>
                    </a:cubicBezTo>
                    <a:cubicBezTo>
                      <a:pt x="206" y="4177"/>
                      <a:pt x="274" y="4223"/>
                      <a:pt x="320" y="4269"/>
                    </a:cubicBezTo>
                    <a:cubicBezTo>
                      <a:pt x="365" y="4292"/>
                      <a:pt x="411" y="4292"/>
                      <a:pt x="434" y="4314"/>
                    </a:cubicBezTo>
                    <a:cubicBezTo>
                      <a:pt x="502" y="4337"/>
                      <a:pt x="548" y="4360"/>
                      <a:pt x="594" y="4360"/>
                    </a:cubicBezTo>
                    <a:cubicBezTo>
                      <a:pt x="685" y="4383"/>
                      <a:pt x="776" y="4383"/>
                      <a:pt x="868" y="4383"/>
                    </a:cubicBezTo>
                    <a:cubicBezTo>
                      <a:pt x="959" y="4383"/>
                      <a:pt x="1050" y="4360"/>
                      <a:pt x="1119" y="4337"/>
                    </a:cubicBezTo>
                    <a:cubicBezTo>
                      <a:pt x="1278" y="4314"/>
                      <a:pt x="1438" y="4269"/>
                      <a:pt x="1598" y="4200"/>
                    </a:cubicBezTo>
                    <a:cubicBezTo>
                      <a:pt x="1773" y="4135"/>
                      <a:pt x="1948" y="4069"/>
                      <a:pt x="2123" y="3983"/>
                    </a:cubicBezTo>
                    <a:lnTo>
                      <a:pt x="2123" y="3983"/>
                    </a:lnTo>
                    <a:cubicBezTo>
                      <a:pt x="2122" y="3984"/>
                      <a:pt x="2120" y="3986"/>
                      <a:pt x="2119" y="3987"/>
                    </a:cubicBezTo>
                    <a:lnTo>
                      <a:pt x="2119" y="3987"/>
                    </a:lnTo>
                    <a:cubicBezTo>
                      <a:pt x="2224" y="3944"/>
                      <a:pt x="2312" y="3900"/>
                      <a:pt x="2420" y="3835"/>
                    </a:cubicBezTo>
                    <a:cubicBezTo>
                      <a:pt x="2511" y="3789"/>
                      <a:pt x="2602" y="3744"/>
                      <a:pt x="2694" y="3698"/>
                    </a:cubicBezTo>
                    <a:cubicBezTo>
                      <a:pt x="2762" y="3652"/>
                      <a:pt x="2853" y="3584"/>
                      <a:pt x="2922" y="3538"/>
                    </a:cubicBezTo>
                    <a:cubicBezTo>
                      <a:pt x="3013" y="3493"/>
                      <a:pt x="3082" y="3447"/>
                      <a:pt x="3173" y="3379"/>
                    </a:cubicBezTo>
                    <a:cubicBezTo>
                      <a:pt x="3287" y="3287"/>
                      <a:pt x="3424" y="3196"/>
                      <a:pt x="3538" y="3105"/>
                    </a:cubicBezTo>
                    <a:cubicBezTo>
                      <a:pt x="3607" y="3059"/>
                      <a:pt x="3652" y="3013"/>
                      <a:pt x="3698" y="2968"/>
                    </a:cubicBezTo>
                    <a:cubicBezTo>
                      <a:pt x="3766" y="2922"/>
                      <a:pt x="3812" y="2899"/>
                      <a:pt x="3880" y="2854"/>
                    </a:cubicBezTo>
                    <a:cubicBezTo>
                      <a:pt x="3949" y="2785"/>
                      <a:pt x="4017" y="2739"/>
                      <a:pt x="4086" y="2694"/>
                    </a:cubicBezTo>
                    <a:cubicBezTo>
                      <a:pt x="4177" y="2625"/>
                      <a:pt x="4268" y="2557"/>
                      <a:pt x="4337" y="2488"/>
                    </a:cubicBezTo>
                    <a:cubicBezTo>
                      <a:pt x="4360" y="2488"/>
                      <a:pt x="4360" y="2465"/>
                      <a:pt x="4383" y="2465"/>
                    </a:cubicBezTo>
                    <a:cubicBezTo>
                      <a:pt x="4383" y="2443"/>
                      <a:pt x="4405" y="2443"/>
                      <a:pt x="4405" y="2443"/>
                    </a:cubicBezTo>
                    <a:cubicBezTo>
                      <a:pt x="4542" y="2329"/>
                      <a:pt x="4657" y="2237"/>
                      <a:pt x="4793" y="2146"/>
                    </a:cubicBezTo>
                    <a:cubicBezTo>
                      <a:pt x="4862" y="2077"/>
                      <a:pt x="4953" y="2009"/>
                      <a:pt x="5022" y="1941"/>
                    </a:cubicBezTo>
                    <a:cubicBezTo>
                      <a:pt x="5022" y="1941"/>
                      <a:pt x="5045" y="1918"/>
                      <a:pt x="5067" y="1918"/>
                    </a:cubicBezTo>
                    <a:cubicBezTo>
                      <a:pt x="5090" y="1872"/>
                      <a:pt x="5113" y="1849"/>
                      <a:pt x="5113" y="1804"/>
                    </a:cubicBezTo>
                    <a:lnTo>
                      <a:pt x="5136" y="1804"/>
                    </a:lnTo>
                    <a:cubicBezTo>
                      <a:pt x="5136" y="1781"/>
                      <a:pt x="5159" y="1758"/>
                      <a:pt x="5159" y="1712"/>
                    </a:cubicBezTo>
                    <a:cubicBezTo>
                      <a:pt x="5159" y="1667"/>
                      <a:pt x="5113" y="1621"/>
                      <a:pt x="5067" y="1598"/>
                    </a:cubicBezTo>
                    <a:cubicBezTo>
                      <a:pt x="5045" y="1587"/>
                      <a:pt x="5022" y="1581"/>
                      <a:pt x="4999" y="1581"/>
                    </a:cubicBezTo>
                    <a:cubicBezTo>
                      <a:pt x="4976" y="1581"/>
                      <a:pt x="4953" y="1587"/>
                      <a:pt x="4930" y="1598"/>
                    </a:cubicBezTo>
                    <a:lnTo>
                      <a:pt x="4908" y="1598"/>
                    </a:lnTo>
                    <a:cubicBezTo>
                      <a:pt x="4885" y="1621"/>
                      <a:pt x="4885" y="1621"/>
                      <a:pt x="4862" y="1644"/>
                    </a:cubicBezTo>
                    <a:cubicBezTo>
                      <a:pt x="4839" y="1667"/>
                      <a:pt x="4793" y="1667"/>
                      <a:pt x="4771" y="1689"/>
                    </a:cubicBezTo>
                    <a:cubicBezTo>
                      <a:pt x="4725" y="1735"/>
                      <a:pt x="4679" y="1758"/>
                      <a:pt x="4634" y="1804"/>
                    </a:cubicBezTo>
                    <a:cubicBezTo>
                      <a:pt x="4565" y="1849"/>
                      <a:pt x="4520" y="1895"/>
                      <a:pt x="4451" y="1941"/>
                    </a:cubicBezTo>
                    <a:cubicBezTo>
                      <a:pt x="4383" y="2009"/>
                      <a:pt x="4314" y="2055"/>
                      <a:pt x="4246" y="2123"/>
                    </a:cubicBezTo>
                    <a:cubicBezTo>
                      <a:pt x="4223" y="2123"/>
                      <a:pt x="4223" y="2123"/>
                      <a:pt x="4200" y="2146"/>
                    </a:cubicBezTo>
                    <a:cubicBezTo>
                      <a:pt x="4154" y="2169"/>
                      <a:pt x="4109" y="2214"/>
                      <a:pt x="4063" y="2237"/>
                    </a:cubicBezTo>
                    <a:cubicBezTo>
                      <a:pt x="3995" y="2306"/>
                      <a:pt x="3926" y="2351"/>
                      <a:pt x="3858" y="2397"/>
                    </a:cubicBezTo>
                    <a:cubicBezTo>
                      <a:pt x="3789" y="2443"/>
                      <a:pt x="3743" y="2465"/>
                      <a:pt x="3675" y="2511"/>
                    </a:cubicBezTo>
                    <a:cubicBezTo>
                      <a:pt x="3629" y="2557"/>
                      <a:pt x="3584" y="2580"/>
                      <a:pt x="3538" y="2625"/>
                    </a:cubicBezTo>
                    <a:cubicBezTo>
                      <a:pt x="3424" y="2694"/>
                      <a:pt x="3333" y="2785"/>
                      <a:pt x="3219" y="2854"/>
                    </a:cubicBezTo>
                    <a:cubicBezTo>
                      <a:pt x="3082" y="2968"/>
                      <a:pt x="2945" y="3059"/>
                      <a:pt x="2808" y="3150"/>
                    </a:cubicBezTo>
                    <a:cubicBezTo>
                      <a:pt x="2671" y="3242"/>
                      <a:pt x="2557" y="3333"/>
                      <a:pt x="2420" y="3401"/>
                    </a:cubicBezTo>
                    <a:cubicBezTo>
                      <a:pt x="2351" y="3447"/>
                      <a:pt x="2260" y="3493"/>
                      <a:pt x="2191" y="3515"/>
                    </a:cubicBezTo>
                    <a:cubicBezTo>
                      <a:pt x="2123" y="3561"/>
                      <a:pt x="2032" y="3607"/>
                      <a:pt x="1963" y="3630"/>
                    </a:cubicBezTo>
                    <a:cubicBezTo>
                      <a:pt x="1940" y="3652"/>
                      <a:pt x="1895" y="3652"/>
                      <a:pt x="1872" y="3675"/>
                    </a:cubicBezTo>
                    <a:lnTo>
                      <a:pt x="1872" y="3675"/>
                    </a:lnTo>
                    <a:cubicBezTo>
                      <a:pt x="1708" y="3755"/>
                      <a:pt x="1560" y="3818"/>
                      <a:pt x="1392" y="3881"/>
                    </a:cubicBezTo>
                    <a:cubicBezTo>
                      <a:pt x="1278" y="3903"/>
                      <a:pt x="1187" y="3926"/>
                      <a:pt x="1096" y="3949"/>
                    </a:cubicBezTo>
                    <a:cubicBezTo>
                      <a:pt x="1050" y="3972"/>
                      <a:pt x="1004" y="3972"/>
                      <a:pt x="936" y="3995"/>
                    </a:cubicBezTo>
                    <a:lnTo>
                      <a:pt x="731" y="3995"/>
                    </a:lnTo>
                    <a:cubicBezTo>
                      <a:pt x="685" y="3995"/>
                      <a:pt x="639" y="3972"/>
                      <a:pt x="594" y="3972"/>
                    </a:cubicBezTo>
                    <a:cubicBezTo>
                      <a:pt x="594" y="3949"/>
                      <a:pt x="571" y="3949"/>
                      <a:pt x="548" y="3926"/>
                    </a:cubicBezTo>
                    <a:cubicBezTo>
                      <a:pt x="525" y="3926"/>
                      <a:pt x="525" y="3903"/>
                      <a:pt x="502" y="3881"/>
                    </a:cubicBezTo>
                    <a:cubicBezTo>
                      <a:pt x="479" y="3835"/>
                      <a:pt x="457" y="3812"/>
                      <a:pt x="411" y="3767"/>
                    </a:cubicBezTo>
                    <a:cubicBezTo>
                      <a:pt x="388" y="3744"/>
                      <a:pt x="388" y="3744"/>
                      <a:pt x="388" y="3744"/>
                    </a:cubicBezTo>
                    <a:cubicBezTo>
                      <a:pt x="388" y="3721"/>
                      <a:pt x="388" y="3698"/>
                      <a:pt x="365" y="3675"/>
                    </a:cubicBezTo>
                    <a:cubicBezTo>
                      <a:pt x="365" y="3652"/>
                      <a:pt x="365" y="3630"/>
                      <a:pt x="365" y="3607"/>
                    </a:cubicBezTo>
                    <a:cubicBezTo>
                      <a:pt x="388" y="3561"/>
                      <a:pt x="388" y="3515"/>
                      <a:pt x="388" y="3493"/>
                    </a:cubicBezTo>
                    <a:cubicBezTo>
                      <a:pt x="434" y="3424"/>
                      <a:pt x="479" y="3333"/>
                      <a:pt x="502" y="3264"/>
                    </a:cubicBezTo>
                    <a:cubicBezTo>
                      <a:pt x="525" y="3219"/>
                      <a:pt x="548" y="3173"/>
                      <a:pt x="571" y="3127"/>
                    </a:cubicBezTo>
                    <a:cubicBezTo>
                      <a:pt x="685" y="2990"/>
                      <a:pt x="822" y="2876"/>
                      <a:pt x="936" y="2739"/>
                    </a:cubicBezTo>
                    <a:cubicBezTo>
                      <a:pt x="1004" y="2671"/>
                      <a:pt x="1073" y="2602"/>
                      <a:pt x="1141" y="2534"/>
                    </a:cubicBezTo>
                    <a:cubicBezTo>
                      <a:pt x="1187" y="2511"/>
                      <a:pt x="1210" y="2488"/>
                      <a:pt x="1256" y="2465"/>
                    </a:cubicBezTo>
                    <a:cubicBezTo>
                      <a:pt x="1324" y="2397"/>
                      <a:pt x="1392" y="2329"/>
                      <a:pt x="1461" y="2283"/>
                    </a:cubicBezTo>
                    <a:cubicBezTo>
                      <a:pt x="1598" y="2169"/>
                      <a:pt x="1735" y="2077"/>
                      <a:pt x="1872" y="1963"/>
                    </a:cubicBezTo>
                    <a:cubicBezTo>
                      <a:pt x="1940" y="1918"/>
                      <a:pt x="2009" y="1872"/>
                      <a:pt x="2077" y="1826"/>
                    </a:cubicBezTo>
                    <a:cubicBezTo>
                      <a:pt x="2146" y="1758"/>
                      <a:pt x="2191" y="1712"/>
                      <a:pt x="2260" y="1667"/>
                    </a:cubicBezTo>
                    <a:cubicBezTo>
                      <a:pt x="2328" y="1621"/>
                      <a:pt x="2397" y="1552"/>
                      <a:pt x="2442" y="1507"/>
                    </a:cubicBezTo>
                    <a:cubicBezTo>
                      <a:pt x="2511" y="1461"/>
                      <a:pt x="2602" y="1393"/>
                      <a:pt x="2671" y="1347"/>
                    </a:cubicBezTo>
                    <a:cubicBezTo>
                      <a:pt x="2739" y="1301"/>
                      <a:pt x="2808" y="1233"/>
                      <a:pt x="2876" y="1187"/>
                    </a:cubicBezTo>
                    <a:cubicBezTo>
                      <a:pt x="2945" y="1142"/>
                      <a:pt x="3036" y="1073"/>
                      <a:pt x="3127" y="1028"/>
                    </a:cubicBezTo>
                    <a:cubicBezTo>
                      <a:pt x="3196" y="982"/>
                      <a:pt x="3287" y="913"/>
                      <a:pt x="3355" y="868"/>
                    </a:cubicBezTo>
                    <a:cubicBezTo>
                      <a:pt x="3424" y="822"/>
                      <a:pt x="3515" y="776"/>
                      <a:pt x="3584" y="731"/>
                    </a:cubicBezTo>
                    <a:cubicBezTo>
                      <a:pt x="3698" y="662"/>
                      <a:pt x="3812" y="571"/>
                      <a:pt x="3903" y="480"/>
                    </a:cubicBezTo>
                    <a:cubicBezTo>
                      <a:pt x="3949" y="457"/>
                      <a:pt x="3972" y="434"/>
                      <a:pt x="3995" y="388"/>
                    </a:cubicBezTo>
                    <a:cubicBezTo>
                      <a:pt x="4017" y="366"/>
                      <a:pt x="4040" y="343"/>
                      <a:pt x="4063" y="320"/>
                    </a:cubicBezTo>
                    <a:cubicBezTo>
                      <a:pt x="4063" y="297"/>
                      <a:pt x="4086" y="251"/>
                      <a:pt x="4086" y="229"/>
                    </a:cubicBezTo>
                    <a:cubicBezTo>
                      <a:pt x="4109" y="183"/>
                      <a:pt x="4086" y="137"/>
                      <a:pt x="4063" y="92"/>
                    </a:cubicBezTo>
                    <a:cubicBezTo>
                      <a:pt x="4040" y="46"/>
                      <a:pt x="3995" y="23"/>
                      <a:pt x="3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34"/>
              <p:cNvSpPr/>
              <p:nvPr/>
            </p:nvSpPr>
            <p:spPr>
              <a:xfrm>
                <a:off x="4902300" y="4649825"/>
                <a:ext cx="77625" cy="121575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4863" extrusionOk="0">
                    <a:moveTo>
                      <a:pt x="1941" y="1"/>
                    </a:moveTo>
                    <a:cubicBezTo>
                      <a:pt x="1895" y="24"/>
                      <a:pt x="1849" y="24"/>
                      <a:pt x="1804" y="24"/>
                    </a:cubicBezTo>
                    <a:cubicBezTo>
                      <a:pt x="1758" y="47"/>
                      <a:pt x="1712" y="69"/>
                      <a:pt x="1667" y="69"/>
                    </a:cubicBezTo>
                    <a:cubicBezTo>
                      <a:pt x="1575" y="115"/>
                      <a:pt x="1484" y="161"/>
                      <a:pt x="1393" y="229"/>
                    </a:cubicBezTo>
                    <a:cubicBezTo>
                      <a:pt x="1324" y="275"/>
                      <a:pt x="1256" y="320"/>
                      <a:pt x="1187" y="389"/>
                    </a:cubicBezTo>
                    <a:cubicBezTo>
                      <a:pt x="1119" y="457"/>
                      <a:pt x="1027" y="526"/>
                      <a:pt x="959" y="617"/>
                    </a:cubicBezTo>
                    <a:cubicBezTo>
                      <a:pt x="913" y="686"/>
                      <a:pt x="845" y="754"/>
                      <a:pt x="799" y="823"/>
                    </a:cubicBezTo>
                    <a:cubicBezTo>
                      <a:pt x="685" y="982"/>
                      <a:pt x="594" y="1142"/>
                      <a:pt x="503" y="1325"/>
                    </a:cubicBezTo>
                    <a:cubicBezTo>
                      <a:pt x="411" y="1507"/>
                      <a:pt x="343" y="1690"/>
                      <a:pt x="274" y="1873"/>
                    </a:cubicBezTo>
                    <a:cubicBezTo>
                      <a:pt x="251" y="1964"/>
                      <a:pt x="206" y="2055"/>
                      <a:pt x="183" y="2147"/>
                    </a:cubicBezTo>
                    <a:cubicBezTo>
                      <a:pt x="137" y="2238"/>
                      <a:pt x="114" y="2329"/>
                      <a:pt x="92" y="2443"/>
                    </a:cubicBezTo>
                    <a:cubicBezTo>
                      <a:pt x="46" y="2626"/>
                      <a:pt x="23" y="2808"/>
                      <a:pt x="23" y="3014"/>
                    </a:cubicBezTo>
                    <a:cubicBezTo>
                      <a:pt x="23" y="3105"/>
                      <a:pt x="23" y="3196"/>
                      <a:pt x="23" y="3288"/>
                    </a:cubicBezTo>
                    <a:cubicBezTo>
                      <a:pt x="23" y="3356"/>
                      <a:pt x="23" y="3425"/>
                      <a:pt x="23" y="3470"/>
                    </a:cubicBezTo>
                    <a:cubicBezTo>
                      <a:pt x="23" y="3516"/>
                      <a:pt x="23" y="3539"/>
                      <a:pt x="46" y="3584"/>
                    </a:cubicBezTo>
                    <a:lnTo>
                      <a:pt x="46" y="3607"/>
                    </a:lnTo>
                    <a:cubicBezTo>
                      <a:pt x="46" y="3653"/>
                      <a:pt x="46" y="3676"/>
                      <a:pt x="46" y="3699"/>
                    </a:cubicBezTo>
                    <a:cubicBezTo>
                      <a:pt x="46" y="3790"/>
                      <a:pt x="46" y="3881"/>
                      <a:pt x="46" y="3973"/>
                    </a:cubicBezTo>
                    <a:cubicBezTo>
                      <a:pt x="46" y="4064"/>
                      <a:pt x="46" y="4155"/>
                      <a:pt x="23" y="4269"/>
                    </a:cubicBezTo>
                    <a:cubicBezTo>
                      <a:pt x="23" y="4338"/>
                      <a:pt x="23" y="4429"/>
                      <a:pt x="23" y="4520"/>
                    </a:cubicBezTo>
                    <a:cubicBezTo>
                      <a:pt x="23" y="4566"/>
                      <a:pt x="23" y="4612"/>
                      <a:pt x="0" y="4657"/>
                    </a:cubicBezTo>
                    <a:cubicBezTo>
                      <a:pt x="0" y="4657"/>
                      <a:pt x="0" y="4680"/>
                      <a:pt x="0" y="4703"/>
                    </a:cubicBezTo>
                    <a:cubicBezTo>
                      <a:pt x="0" y="4726"/>
                      <a:pt x="0" y="4726"/>
                      <a:pt x="0" y="4749"/>
                    </a:cubicBezTo>
                    <a:cubicBezTo>
                      <a:pt x="0" y="4771"/>
                      <a:pt x="23" y="4771"/>
                      <a:pt x="23" y="4794"/>
                    </a:cubicBezTo>
                    <a:cubicBezTo>
                      <a:pt x="23" y="4840"/>
                      <a:pt x="92" y="4863"/>
                      <a:pt x="114" y="4863"/>
                    </a:cubicBezTo>
                    <a:cubicBezTo>
                      <a:pt x="229" y="4863"/>
                      <a:pt x="274" y="4771"/>
                      <a:pt x="297" y="4703"/>
                    </a:cubicBezTo>
                    <a:cubicBezTo>
                      <a:pt x="320" y="4657"/>
                      <a:pt x="343" y="4589"/>
                      <a:pt x="366" y="4543"/>
                    </a:cubicBezTo>
                    <a:cubicBezTo>
                      <a:pt x="411" y="4383"/>
                      <a:pt x="434" y="4246"/>
                      <a:pt x="480" y="4087"/>
                    </a:cubicBezTo>
                    <a:lnTo>
                      <a:pt x="480" y="4087"/>
                    </a:lnTo>
                    <a:lnTo>
                      <a:pt x="457" y="4132"/>
                    </a:lnTo>
                    <a:cubicBezTo>
                      <a:pt x="480" y="4018"/>
                      <a:pt x="503" y="3904"/>
                      <a:pt x="525" y="3790"/>
                    </a:cubicBezTo>
                    <a:cubicBezTo>
                      <a:pt x="548" y="3699"/>
                      <a:pt x="571" y="3607"/>
                      <a:pt x="594" y="3516"/>
                    </a:cubicBezTo>
                    <a:cubicBezTo>
                      <a:pt x="617" y="3379"/>
                      <a:pt x="639" y="3242"/>
                      <a:pt x="685" y="3105"/>
                    </a:cubicBezTo>
                    <a:cubicBezTo>
                      <a:pt x="731" y="2945"/>
                      <a:pt x="754" y="2808"/>
                      <a:pt x="799" y="2649"/>
                    </a:cubicBezTo>
                    <a:cubicBezTo>
                      <a:pt x="891" y="2352"/>
                      <a:pt x="1027" y="2078"/>
                      <a:pt x="1164" y="1804"/>
                    </a:cubicBezTo>
                    <a:lnTo>
                      <a:pt x="1187" y="1781"/>
                    </a:lnTo>
                    <a:cubicBezTo>
                      <a:pt x="1182" y="1781"/>
                      <a:pt x="1178" y="1782"/>
                      <a:pt x="1175" y="1784"/>
                    </a:cubicBezTo>
                    <a:lnTo>
                      <a:pt x="1175" y="1784"/>
                    </a:lnTo>
                    <a:cubicBezTo>
                      <a:pt x="1310" y="1540"/>
                      <a:pt x="1466" y="1296"/>
                      <a:pt x="1644" y="1097"/>
                    </a:cubicBezTo>
                    <a:cubicBezTo>
                      <a:pt x="1735" y="1005"/>
                      <a:pt x="1804" y="937"/>
                      <a:pt x="1895" y="868"/>
                    </a:cubicBezTo>
                    <a:cubicBezTo>
                      <a:pt x="1963" y="800"/>
                      <a:pt x="2055" y="731"/>
                      <a:pt x="2146" y="663"/>
                    </a:cubicBezTo>
                    <a:lnTo>
                      <a:pt x="2146" y="663"/>
                    </a:lnTo>
                    <a:lnTo>
                      <a:pt x="2123" y="686"/>
                    </a:lnTo>
                    <a:cubicBezTo>
                      <a:pt x="2146" y="663"/>
                      <a:pt x="2169" y="663"/>
                      <a:pt x="2192" y="640"/>
                    </a:cubicBezTo>
                    <a:cubicBezTo>
                      <a:pt x="2214" y="640"/>
                      <a:pt x="2237" y="617"/>
                      <a:pt x="2260" y="617"/>
                    </a:cubicBezTo>
                    <a:lnTo>
                      <a:pt x="2283" y="617"/>
                    </a:lnTo>
                    <a:cubicBezTo>
                      <a:pt x="2351" y="617"/>
                      <a:pt x="2420" y="640"/>
                      <a:pt x="2488" y="640"/>
                    </a:cubicBezTo>
                    <a:lnTo>
                      <a:pt x="2511" y="640"/>
                    </a:lnTo>
                    <a:cubicBezTo>
                      <a:pt x="2534" y="663"/>
                      <a:pt x="2557" y="663"/>
                      <a:pt x="2580" y="663"/>
                    </a:cubicBezTo>
                    <a:cubicBezTo>
                      <a:pt x="2625" y="663"/>
                      <a:pt x="2648" y="663"/>
                      <a:pt x="2694" y="640"/>
                    </a:cubicBezTo>
                    <a:cubicBezTo>
                      <a:pt x="2694" y="640"/>
                      <a:pt x="2717" y="663"/>
                      <a:pt x="2739" y="663"/>
                    </a:cubicBezTo>
                    <a:cubicBezTo>
                      <a:pt x="2762" y="686"/>
                      <a:pt x="2808" y="709"/>
                      <a:pt x="2831" y="731"/>
                    </a:cubicBezTo>
                    <a:cubicBezTo>
                      <a:pt x="2876" y="777"/>
                      <a:pt x="2899" y="800"/>
                      <a:pt x="2922" y="845"/>
                    </a:cubicBezTo>
                    <a:cubicBezTo>
                      <a:pt x="2945" y="868"/>
                      <a:pt x="2968" y="914"/>
                      <a:pt x="2990" y="960"/>
                    </a:cubicBezTo>
                    <a:cubicBezTo>
                      <a:pt x="2990" y="1005"/>
                      <a:pt x="2990" y="1051"/>
                      <a:pt x="2990" y="1097"/>
                    </a:cubicBezTo>
                    <a:cubicBezTo>
                      <a:pt x="3007" y="1113"/>
                      <a:pt x="3023" y="1129"/>
                      <a:pt x="3039" y="1129"/>
                    </a:cubicBezTo>
                    <a:cubicBezTo>
                      <a:pt x="3046" y="1129"/>
                      <a:pt x="3052" y="1126"/>
                      <a:pt x="3059" y="1119"/>
                    </a:cubicBezTo>
                    <a:cubicBezTo>
                      <a:pt x="3082" y="1119"/>
                      <a:pt x="3105" y="1097"/>
                      <a:pt x="3105" y="1074"/>
                    </a:cubicBezTo>
                    <a:cubicBezTo>
                      <a:pt x="3082" y="1028"/>
                      <a:pt x="3082" y="960"/>
                      <a:pt x="3059" y="914"/>
                    </a:cubicBezTo>
                    <a:cubicBezTo>
                      <a:pt x="3059" y="891"/>
                      <a:pt x="3059" y="891"/>
                      <a:pt x="3036" y="868"/>
                    </a:cubicBezTo>
                    <a:cubicBezTo>
                      <a:pt x="3036" y="845"/>
                      <a:pt x="3036" y="823"/>
                      <a:pt x="3013" y="823"/>
                    </a:cubicBezTo>
                    <a:cubicBezTo>
                      <a:pt x="2990" y="731"/>
                      <a:pt x="2945" y="663"/>
                      <a:pt x="2876" y="594"/>
                    </a:cubicBezTo>
                    <a:cubicBezTo>
                      <a:pt x="2854" y="549"/>
                      <a:pt x="2808" y="526"/>
                      <a:pt x="2785" y="503"/>
                    </a:cubicBezTo>
                    <a:cubicBezTo>
                      <a:pt x="2785" y="480"/>
                      <a:pt x="2785" y="457"/>
                      <a:pt x="2785" y="457"/>
                    </a:cubicBezTo>
                    <a:cubicBezTo>
                      <a:pt x="2785" y="412"/>
                      <a:pt x="2762" y="389"/>
                      <a:pt x="2739" y="343"/>
                    </a:cubicBezTo>
                    <a:cubicBezTo>
                      <a:pt x="2717" y="298"/>
                      <a:pt x="2671" y="275"/>
                      <a:pt x="2625" y="252"/>
                    </a:cubicBezTo>
                    <a:cubicBezTo>
                      <a:pt x="2580" y="206"/>
                      <a:pt x="2511" y="161"/>
                      <a:pt x="2465" y="138"/>
                    </a:cubicBezTo>
                    <a:cubicBezTo>
                      <a:pt x="2397" y="92"/>
                      <a:pt x="2329" y="47"/>
                      <a:pt x="2237" y="24"/>
                    </a:cubicBezTo>
                    <a:cubicBezTo>
                      <a:pt x="2192" y="1"/>
                      <a:pt x="2123" y="1"/>
                      <a:pt x="2055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34"/>
              <p:cNvSpPr/>
              <p:nvPr/>
            </p:nvSpPr>
            <p:spPr>
              <a:xfrm>
                <a:off x="4901725" y="4730300"/>
                <a:ext cx="40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005" extrusionOk="0">
                    <a:moveTo>
                      <a:pt x="69" y="0"/>
                    </a:moveTo>
                    <a:cubicBezTo>
                      <a:pt x="46" y="23"/>
                      <a:pt x="23" y="46"/>
                      <a:pt x="23" y="92"/>
                    </a:cubicBezTo>
                    <a:cubicBezTo>
                      <a:pt x="23" y="114"/>
                      <a:pt x="23" y="137"/>
                      <a:pt x="23" y="160"/>
                    </a:cubicBezTo>
                    <a:cubicBezTo>
                      <a:pt x="23" y="297"/>
                      <a:pt x="23" y="411"/>
                      <a:pt x="23" y="525"/>
                    </a:cubicBezTo>
                    <a:cubicBezTo>
                      <a:pt x="23" y="594"/>
                      <a:pt x="1" y="662"/>
                      <a:pt x="1" y="731"/>
                    </a:cubicBezTo>
                    <a:cubicBezTo>
                      <a:pt x="1" y="799"/>
                      <a:pt x="1" y="868"/>
                      <a:pt x="1" y="936"/>
                    </a:cubicBezTo>
                    <a:cubicBezTo>
                      <a:pt x="1" y="982"/>
                      <a:pt x="23" y="1005"/>
                      <a:pt x="69" y="1005"/>
                    </a:cubicBezTo>
                    <a:cubicBezTo>
                      <a:pt x="92" y="1005"/>
                      <a:pt x="137" y="982"/>
                      <a:pt x="137" y="959"/>
                    </a:cubicBezTo>
                    <a:cubicBezTo>
                      <a:pt x="137" y="868"/>
                      <a:pt x="137" y="776"/>
                      <a:pt x="137" y="708"/>
                    </a:cubicBezTo>
                    <a:cubicBezTo>
                      <a:pt x="137" y="639"/>
                      <a:pt x="160" y="571"/>
                      <a:pt x="160" y="525"/>
                    </a:cubicBezTo>
                    <a:cubicBezTo>
                      <a:pt x="160" y="457"/>
                      <a:pt x="160" y="388"/>
                      <a:pt x="160" y="343"/>
                    </a:cubicBezTo>
                    <a:cubicBezTo>
                      <a:pt x="160" y="297"/>
                      <a:pt x="160" y="274"/>
                      <a:pt x="160" y="251"/>
                    </a:cubicBezTo>
                    <a:cubicBezTo>
                      <a:pt x="160" y="183"/>
                      <a:pt x="160" y="114"/>
                      <a:pt x="160" y="69"/>
                    </a:cubicBezTo>
                    <a:cubicBezTo>
                      <a:pt x="160" y="23"/>
                      <a:pt x="115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34"/>
              <p:cNvSpPr/>
              <p:nvPr/>
            </p:nvSpPr>
            <p:spPr>
              <a:xfrm>
                <a:off x="4903450" y="4765100"/>
                <a:ext cx="107300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777" extrusionOk="0">
                    <a:moveTo>
                      <a:pt x="251" y="1"/>
                    </a:moveTo>
                    <a:cubicBezTo>
                      <a:pt x="205" y="1"/>
                      <a:pt x="183" y="23"/>
                      <a:pt x="137" y="23"/>
                    </a:cubicBezTo>
                    <a:cubicBezTo>
                      <a:pt x="68" y="69"/>
                      <a:pt x="0" y="138"/>
                      <a:pt x="23" y="229"/>
                    </a:cubicBezTo>
                    <a:cubicBezTo>
                      <a:pt x="23" y="275"/>
                      <a:pt x="68" y="343"/>
                      <a:pt x="114" y="366"/>
                    </a:cubicBezTo>
                    <a:cubicBezTo>
                      <a:pt x="160" y="389"/>
                      <a:pt x="205" y="389"/>
                      <a:pt x="251" y="389"/>
                    </a:cubicBezTo>
                    <a:cubicBezTo>
                      <a:pt x="274" y="411"/>
                      <a:pt x="320" y="411"/>
                      <a:pt x="365" y="411"/>
                    </a:cubicBezTo>
                    <a:cubicBezTo>
                      <a:pt x="434" y="434"/>
                      <a:pt x="525" y="457"/>
                      <a:pt x="616" y="457"/>
                    </a:cubicBezTo>
                    <a:cubicBezTo>
                      <a:pt x="685" y="480"/>
                      <a:pt x="776" y="503"/>
                      <a:pt x="845" y="526"/>
                    </a:cubicBezTo>
                    <a:cubicBezTo>
                      <a:pt x="936" y="548"/>
                      <a:pt x="1027" y="548"/>
                      <a:pt x="1096" y="571"/>
                    </a:cubicBezTo>
                    <a:cubicBezTo>
                      <a:pt x="1278" y="594"/>
                      <a:pt x="1438" y="640"/>
                      <a:pt x="1621" y="663"/>
                    </a:cubicBezTo>
                    <a:cubicBezTo>
                      <a:pt x="1689" y="685"/>
                      <a:pt x="1780" y="685"/>
                      <a:pt x="1872" y="708"/>
                    </a:cubicBezTo>
                    <a:cubicBezTo>
                      <a:pt x="1963" y="708"/>
                      <a:pt x="2031" y="731"/>
                      <a:pt x="2123" y="731"/>
                    </a:cubicBezTo>
                    <a:cubicBezTo>
                      <a:pt x="2214" y="754"/>
                      <a:pt x="2305" y="754"/>
                      <a:pt x="2397" y="754"/>
                    </a:cubicBezTo>
                    <a:cubicBezTo>
                      <a:pt x="2488" y="777"/>
                      <a:pt x="2602" y="777"/>
                      <a:pt x="2693" y="777"/>
                    </a:cubicBezTo>
                    <a:cubicBezTo>
                      <a:pt x="2785" y="754"/>
                      <a:pt x="2876" y="754"/>
                      <a:pt x="2967" y="754"/>
                    </a:cubicBezTo>
                    <a:cubicBezTo>
                      <a:pt x="3036" y="754"/>
                      <a:pt x="3127" y="731"/>
                      <a:pt x="3196" y="731"/>
                    </a:cubicBezTo>
                    <a:cubicBezTo>
                      <a:pt x="3310" y="708"/>
                      <a:pt x="3401" y="685"/>
                      <a:pt x="3492" y="663"/>
                    </a:cubicBezTo>
                    <a:cubicBezTo>
                      <a:pt x="3584" y="640"/>
                      <a:pt x="3675" y="617"/>
                      <a:pt x="3743" y="594"/>
                    </a:cubicBezTo>
                    <a:cubicBezTo>
                      <a:pt x="3835" y="571"/>
                      <a:pt x="3903" y="548"/>
                      <a:pt x="3994" y="503"/>
                    </a:cubicBezTo>
                    <a:cubicBezTo>
                      <a:pt x="4063" y="480"/>
                      <a:pt x="4131" y="457"/>
                      <a:pt x="4223" y="434"/>
                    </a:cubicBezTo>
                    <a:cubicBezTo>
                      <a:pt x="4268" y="411"/>
                      <a:pt x="4291" y="366"/>
                      <a:pt x="4268" y="320"/>
                    </a:cubicBezTo>
                    <a:cubicBezTo>
                      <a:pt x="4246" y="275"/>
                      <a:pt x="4200" y="252"/>
                      <a:pt x="4154" y="252"/>
                    </a:cubicBezTo>
                    <a:cubicBezTo>
                      <a:pt x="4063" y="297"/>
                      <a:pt x="3949" y="320"/>
                      <a:pt x="3857" y="343"/>
                    </a:cubicBezTo>
                    <a:lnTo>
                      <a:pt x="3880" y="343"/>
                    </a:lnTo>
                    <a:cubicBezTo>
                      <a:pt x="3766" y="366"/>
                      <a:pt x="3652" y="389"/>
                      <a:pt x="3561" y="389"/>
                    </a:cubicBezTo>
                    <a:cubicBezTo>
                      <a:pt x="3492" y="411"/>
                      <a:pt x="3424" y="411"/>
                      <a:pt x="3355" y="411"/>
                    </a:cubicBezTo>
                    <a:lnTo>
                      <a:pt x="2511" y="411"/>
                    </a:lnTo>
                    <a:cubicBezTo>
                      <a:pt x="2419" y="389"/>
                      <a:pt x="2328" y="389"/>
                      <a:pt x="2214" y="366"/>
                    </a:cubicBezTo>
                    <a:cubicBezTo>
                      <a:pt x="2054" y="343"/>
                      <a:pt x="1872" y="320"/>
                      <a:pt x="1689" y="297"/>
                    </a:cubicBezTo>
                    <a:cubicBezTo>
                      <a:pt x="1529" y="275"/>
                      <a:pt x="1347" y="229"/>
                      <a:pt x="1187" y="183"/>
                    </a:cubicBezTo>
                    <a:cubicBezTo>
                      <a:pt x="1096" y="160"/>
                      <a:pt x="1004" y="160"/>
                      <a:pt x="913" y="138"/>
                    </a:cubicBezTo>
                    <a:cubicBezTo>
                      <a:pt x="845" y="115"/>
                      <a:pt x="753" y="92"/>
                      <a:pt x="685" y="92"/>
                    </a:cubicBezTo>
                    <a:cubicBezTo>
                      <a:pt x="593" y="69"/>
                      <a:pt x="502" y="46"/>
                      <a:pt x="411" y="23"/>
                    </a:cubicBezTo>
                    <a:cubicBezTo>
                      <a:pt x="365" y="23"/>
                      <a:pt x="297" y="1"/>
                      <a:pt x="25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34"/>
              <p:cNvSpPr/>
              <p:nvPr/>
            </p:nvSpPr>
            <p:spPr>
              <a:xfrm>
                <a:off x="4949100" y="47040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83" y="0"/>
                    </a:moveTo>
                    <a:cubicBezTo>
                      <a:pt x="69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205" y="388"/>
                    </a:cubicBezTo>
                    <a:cubicBezTo>
                      <a:pt x="320" y="388"/>
                      <a:pt x="388" y="274"/>
                      <a:pt x="388" y="183"/>
                    </a:cubicBezTo>
                    <a:cubicBezTo>
                      <a:pt x="388" y="69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34"/>
              <p:cNvSpPr/>
              <p:nvPr/>
            </p:nvSpPr>
            <p:spPr>
              <a:xfrm>
                <a:off x="4961075" y="4697200"/>
                <a:ext cx="515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29" extrusionOk="0">
                    <a:moveTo>
                      <a:pt x="92" y="0"/>
                    </a:moveTo>
                    <a:cubicBezTo>
                      <a:pt x="46" y="0"/>
                      <a:pt x="0" y="69"/>
                      <a:pt x="0" y="115"/>
                    </a:cubicBezTo>
                    <a:cubicBezTo>
                      <a:pt x="0" y="183"/>
                      <a:pt x="46" y="229"/>
                      <a:pt x="114" y="229"/>
                    </a:cubicBezTo>
                    <a:cubicBezTo>
                      <a:pt x="160" y="229"/>
                      <a:pt x="206" y="160"/>
                      <a:pt x="206" y="115"/>
                    </a:cubicBezTo>
                    <a:cubicBezTo>
                      <a:pt x="206" y="46"/>
                      <a:pt x="160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34"/>
              <p:cNvSpPr/>
              <p:nvPr/>
            </p:nvSpPr>
            <p:spPr>
              <a:xfrm>
                <a:off x="4959925" y="4685775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92" y="1"/>
                    </a:moveTo>
                    <a:cubicBezTo>
                      <a:pt x="46" y="1"/>
                      <a:pt x="1" y="47"/>
                      <a:pt x="1" y="92"/>
                    </a:cubicBezTo>
                    <a:cubicBezTo>
                      <a:pt x="24" y="138"/>
                      <a:pt x="46" y="161"/>
                      <a:pt x="92" y="161"/>
                    </a:cubicBezTo>
                    <a:cubicBezTo>
                      <a:pt x="138" y="161"/>
                      <a:pt x="160" y="115"/>
                      <a:pt x="160" y="92"/>
                    </a:cubicBezTo>
                    <a:cubicBezTo>
                      <a:pt x="160" y="47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34"/>
              <p:cNvSpPr/>
              <p:nvPr/>
            </p:nvSpPr>
            <p:spPr>
              <a:xfrm>
                <a:off x="4951375" y="4693775"/>
                <a:ext cx="2875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5" extrusionOk="0">
                    <a:moveTo>
                      <a:pt x="46" y="0"/>
                    </a:moveTo>
                    <a:cubicBezTo>
                      <a:pt x="23" y="0"/>
                      <a:pt x="0" y="23"/>
                      <a:pt x="0" y="69"/>
                    </a:cubicBezTo>
                    <a:cubicBezTo>
                      <a:pt x="0" y="92"/>
                      <a:pt x="23" y="115"/>
                      <a:pt x="69" y="115"/>
                    </a:cubicBezTo>
                    <a:cubicBezTo>
                      <a:pt x="92" y="115"/>
                      <a:pt x="114" y="92"/>
                      <a:pt x="114" y="46"/>
                    </a:cubicBezTo>
                    <a:cubicBezTo>
                      <a:pt x="114" y="23"/>
                      <a:pt x="92" y="0"/>
                      <a:pt x="46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34"/>
              <p:cNvSpPr/>
              <p:nvPr/>
            </p:nvSpPr>
            <p:spPr>
              <a:xfrm>
                <a:off x="4940525" y="4712025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69" y="1"/>
                    </a:moveTo>
                    <a:cubicBezTo>
                      <a:pt x="23" y="1"/>
                      <a:pt x="1" y="47"/>
                      <a:pt x="1" y="92"/>
                    </a:cubicBezTo>
                    <a:cubicBezTo>
                      <a:pt x="1" y="138"/>
                      <a:pt x="23" y="161"/>
                      <a:pt x="69" y="161"/>
                    </a:cubicBezTo>
                    <a:cubicBezTo>
                      <a:pt x="115" y="161"/>
                      <a:pt x="160" y="115"/>
                      <a:pt x="138" y="69"/>
                    </a:cubicBezTo>
                    <a:cubicBezTo>
                      <a:pt x="138" y="24"/>
                      <a:pt x="115" y="1"/>
                      <a:pt x="6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34"/>
              <p:cNvSpPr/>
              <p:nvPr/>
            </p:nvSpPr>
            <p:spPr>
              <a:xfrm>
                <a:off x="4954225" y="4726875"/>
                <a:ext cx="4600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3" extrusionOk="0">
                    <a:moveTo>
                      <a:pt x="69" y="0"/>
                    </a:moveTo>
                    <a:cubicBezTo>
                      <a:pt x="23" y="0"/>
                      <a:pt x="0" y="46"/>
                      <a:pt x="0" y="92"/>
                    </a:cubicBezTo>
                    <a:cubicBezTo>
                      <a:pt x="0" y="137"/>
                      <a:pt x="46" y="183"/>
                      <a:pt x="92" y="183"/>
                    </a:cubicBezTo>
                    <a:cubicBezTo>
                      <a:pt x="137" y="183"/>
                      <a:pt x="183" y="114"/>
                      <a:pt x="183" y="69"/>
                    </a:cubicBezTo>
                    <a:cubicBezTo>
                      <a:pt x="160" y="23"/>
                      <a:pt x="137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34"/>
              <p:cNvSpPr/>
              <p:nvPr/>
            </p:nvSpPr>
            <p:spPr>
              <a:xfrm>
                <a:off x="4935975" y="4734300"/>
                <a:ext cx="630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29" extrusionOk="0">
                    <a:moveTo>
                      <a:pt x="114" y="0"/>
                    </a:moveTo>
                    <a:cubicBezTo>
                      <a:pt x="46" y="0"/>
                      <a:pt x="0" y="69"/>
                      <a:pt x="0" y="114"/>
                    </a:cubicBezTo>
                    <a:cubicBezTo>
                      <a:pt x="0" y="183"/>
                      <a:pt x="69" y="228"/>
                      <a:pt x="137" y="228"/>
                    </a:cubicBezTo>
                    <a:cubicBezTo>
                      <a:pt x="205" y="228"/>
                      <a:pt x="251" y="160"/>
                      <a:pt x="251" y="114"/>
                    </a:cubicBezTo>
                    <a:cubicBezTo>
                      <a:pt x="228" y="46"/>
                      <a:pt x="183" y="0"/>
                      <a:pt x="114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34"/>
              <p:cNvSpPr/>
              <p:nvPr/>
            </p:nvSpPr>
            <p:spPr>
              <a:xfrm>
                <a:off x="4935975" y="4724025"/>
                <a:ext cx="2875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5" extrusionOk="0">
                    <a:moveTo>
                      <a:pt x="69" y="0"/>
                    </a:moveTo>
                    <a:cubicBezTo>
                      <a:pt x="23" y="0"/>
                      <a:pt x="0" y="46"/>
                      <a:pt x="23" y="69"/>
                    </a:cubicBezTo>
                    <a:cubicBezTo>
                      <a:pt x="23" y="92"/>
                      <a:pt x="46" y="114"/>
                      <a:pt x="69" y="114"/>
                    </a:cubicBezTo>
                    <a:cubicBezTo>
                      <a:pt x="91" y="114"/>
                      <a:pt x="114" y="92"/>
                      <a:pt x="114" y="46"/>
                    </a:cubicBezTo>
                    <a:cubicBezTo>
                      <a:pt x="114" y="23"/>
                      <a:pt x="91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34"/>
              <p:cNvSpPr/>
              <p:nvPr/>
            </p:nvSpPr>
            <p:spPr>
              <a:xfrm>
                <a:off x="4988450" y="4724600"/>
                <a:ext cx="802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20" extrusionOk="0">
                    <a:moveTo>
                      <a:pt x="138" y="0"/>
                    </a:moveTo>
                    <a:cubicBezTo>
                      <a:pt x="69" y="0"/>
                      <a:pt x="1" y="91"/>
                      <a:pt x="1" y="183"/>
                    </a:cubicBezTo>
                    <a:cubicBezTo>
                      <a:pt x="1" y="251"/>
                      <a:pt x="69" y="320"/>
                      <a:pt x="161" y="320"/>
                    </a:cubicBezTo>
                    <a:cubicBezTo>
                      <a:pt x="252" y="320"/>
                      <a:pt x="321" y="228"/>
                      <a:pt x="298" y="160"/>
                    </a:cubicBezTo>
                    <a:cubicBezTo>
                      <a:pt x="298" y="69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34"/>
              <p:cNvSpPr/>
              <p:nvPr/>
            </p:nvSpPr>
            <p:spPr>
              <a:xfrm>
                <a:off x="5008425" y="4722300"/>
                <a:ext cx="745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5" extrusionOk="0">
                    <a:moveTo>
                      <a:pt x="161" y="1"/>
                    </a:moveTo>
                    <a:cubicBezTo>
                      <a:pt x="69" y="1"/>
                      <a:pt x="1" y="69"/>
                      <a:pt x="24" y="138"/>
                    </a:cubicBezTo>
                    <a:cubicBezTo>
                      <a:pt x="24" y="229"/>
                      <a:pt x="92" y="275"/>
                      <a:pt x="161" y="275"/>
                    </a:cubicBezTo>
                    <a:cubicBezTo>
                      <a:pt x="252" y="275"/>
                      <a:pt x="298" y="206"/>
                      <a:pt x="298" y="138"/>
                    </a:cubicBezTo>
                    <a:cubicBezTo>
                      <a:pt x="298" y="46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34"/>
              <p:cNvSpPr/>
              <p:nvPr/>
            </p:nvSpPr>
            <p:spPr>
              <a:xfrm>
                <a:off x="4998725" y="4709750"/>
                <a:ext cx="575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07" extrusionOk="0">
                    <a:moveTo>
                      <a:pt x="115" y="1"/>
                    </a:moveTo>
                    <a:cubicBezTo>
                      <a:pt x="46" y="1"/>
                      <a:pt x="1" y="69"/>
                      <a:pt x="1" y="115"/>
                    </a:cubicBezTo>
                    <a:cubicBezTo>
                      <a:pt x="24" y="183"/>
                      <a:pt x="69" y="206"/>
                      <a:pt x="115" y="206"/>
                    </a:cubicBezTo>
                    <a:cubicBezTo>
                      <a:pt x="183" y="206"/>
                      <a:pt x="229" y="160"/>
                      <a:pt x="229" y="92"/>
                    </a:cubicBezTo>
                    <a:cubicBezTo>
                      <a:pt x="206" y="46"/>
                      <a:pt x="161" y="1"/>
                      <a:pt x="115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34"/>
              <p:cNvSpPr/>
              <p:nvPr/>
            </p:nvSpPr>
            <p:spPr>
              <a:xfrm>
                <a:off x="4985600" y="4712600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92" y="1"/>
                    </a:moveTo>
                    <a:cubicBezTo>
                      <a:pt x="46" y="1"/>
                      <a:pt x="1" y="46"/>
                      <a:pt x="1" y="92"/>
                    </a:cubicBezTo>
                    <a:cubicBezTo>
                      <a:pt x="1" y="138"/>
                      <a:pt x="46" y="160"/>
                      <a:pt x="92" y="160"/>
                    </a:cubicBezTo>
                    <a:cubicBezTo>
                      <a:pt x="138" y="160"/>
                      <a:pt x="161" y="115"/>
                      <a:pt x="161" y="92"/>
                    </a:cubicBezTo>
                    <a:cubicBezTo>
                      <a:pt x="161" y="46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34"/>
              <p:cNvSpPr/>
              <p:nvPr/>
            </p:nvSpPr>
            <p:spPr>
              <a:xfrm>
                <a:off x="4973050" y="4724025"/>
                <a:ext cx="4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60" extrusionOk="0">
                    <a:moveTo>
                      <a:pt x="69" y="0"/>
                    </a:moveTo>
                    <a:cubicBezTo>
                      <a:pt x="24" y="0"/>
                      <a:pt x="1" y="46"/>
                      <a:pt x="1" y="92"/>
                    </a:cubicBezTo>
                    <a:cubicBezTo>
                      <a:pt x="1" y="137"/>
                      <a:pt x="46" y="160"/>
                      <a:pt x="92" y="160"/>
                    </a:cubicBezTo>
                    <a:cubicBezTo>
                      <a:pt x="138" y="160"/>
                      <a:pt x="183" y="114"/>
                      <a:pt x="160" y="69"/>
                    </a:cubicBezTo>
                    <a:cubicBezTo>
                      <a:pt x="160" y="23"/>
                      <a:pt x="115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34"/>
              <p:cNvSpPr/>
              <p:nvPr/>
            </p:nvSpPr>
            <p:spPr>
              <a:xfrm>
                <a:off x="4985600" y="4738850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69" y="1"/>
                    </a:moveTo>
                    <a:cubicBezTo>
                      <a:pt x="24" y="1"/>
                      <a:pt x="1" y="46"/>
                      <a:pt x="1" y="92"/>
                    </a:cubicBezTo>
                    <a:cubicBezTo>
                      <a:pt x="1" y="138"/>
                      <a:pt x="24" y="160"/>
                      <a:pt x="69" y="160"/>
                    </a:cubicBezTo>
                    <a:cubicBezTo>
                      <a:pt x="115" y="160"/>
                      <a:pt x="161" y="115"/>
                      <a:pt x="138" y="69"/>
                    </a:cubicBezTo>
                    <a:cubicBezTo>
                      <a:pt x="138" y="46"/>
                      <a:pt x="115" y="1"/>
                      <a:pt x="6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34"/>
              <p:cNvSpPr/>
              <p:nvPr/>
            </p:nvSpPr>
            <p:spPr>
              <a:xfrm>
                <a:off x="4949650" y="4744000"/>
                <a:ext cx="575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29" extrusionOk="0">
                    <a:moveTo>
                      <a:pt x="115" y="0"/>
                    </a:moveTo>
                    <a:cubicBezTo>
                      <a:pt x="47" y="0"/>
                      <a:pt x="1" y="69"/>
                      <a:pt x="1" y="137"/>
                    </a:cubicBezTo>
                    <a:cubicBezTo>
                      <a:pt x="24" y="183"/>
                      <a:pt x="69" y="228"/>
                      <a:pt x="138" y="228"/>
                    </a:cubicBezTo>
                    <a:cubicBezTo>
                      <a:pt x="183" y="228"/>
                      <a:pt x="229" y="183"/>
                      <a:pt x="229" y="114"/>
                    </a:cubicBezTo>
                    <a:cubicBezTo>
                      <a:pt x="229" y="46"/>
                      <a:pt x="183" y="0"/>
                      <a:pt x="115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34"/>
              <p:cNvSpPr/>
              <p:nvPr/>
            </p:nvSpPr>
            <p:spPr>
              <a:xfrm>
                <a:off x="4930825" y="4753700"/>
                <a:ext cx="517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06" extrusionOk="0">
                    <a:moveTo>
                      <a:pt x="92" y="0"/>
                    </a:moveTo>
                    <a:cubicBezTo>
                      <a:pt x="46" y="0"/>
                      <a:pt x="1" y="46"/>
                      <a:pt x="1" y="114"/>
                    </a:cubicBezTo>
                    <a:cubicBezTo>
                      <a:pt x="1" y="160"/>
                      <a:pt x="46" y="206"/>
                      <a:pt x="115" y="206"/>
                    </a:cubicBezTo>
                    <a:cubicBezTo>
                      <a:pt x="160" y="206"/>
                      <a:pt x="206" y="137"/>
                      <a:pt x="206" y="91"/>
                    </a:cubicBezTo>
                    <a:cubicBezTo>
                      <a:pt x="206" y="46"/>
                      <a:pt x="160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34"/>
              <p:cNvSpPr/>
              <p:nvPr/>
            </p:nvSpPr>
            <p:spPr>
              <a:xfrm>
                <a:off x="4966775" y="4746850"/>
                <a:ext cx="2875" cy="230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92" extrusionOk="0">
                    <a:moveTo>
                      <a:pt x="69" y="0"/>
                    </a:moveTo>
                    <a:cubicBezTo>
                      <a:pt x="23" y="0"/>
                      <a:pt x="1" y="23"/>
                      <a:pt x="23" y="46"/>
                    </a:cubicBezTo>
                    <a:cubicBezTo>
                      <a:pt x="23" y="92"/>
                      <a:pt x="46" y="92"/>
                      <a:pt x="69" y="92"/>
                    </a:cubicBezTo>
                    <a:cubicBezTo>
                      <a:pt x="92" y="92"/>
                      <a:pt x="115" y="69"/>
                      <a:pt x="115" y="46"/>
                    </a:cubicBezTo>
                    <a:cubicBezTo>
                      <a:pt x="115" y="23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34"/>
              <p:cNvSpPr/>
              <p:nvPr/>
            </p:nvSpPr>
            <p:spPr>
              <a:xfrm>
                <a:off x="4977050" y="4758250"/>
                <a:ext cx="46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61" extrusionOk="0">
                    <a:moveTo>
                      <a:pt x="92" y="1"/>
                    </a:moveTo>
                    <a:cubicBezTo>
                      <a:pt x="46" y="1"/>
                      <a:pt x="0" y="46"/>
                      <a:pt x="0" y="92"/>
                    </a:cubicBezTo>
                    <a:cubicBezTo>
                      <a:pt x="0" y="138"/>
                      <a:pt x="46" y="161"/>
                      <a:pt x="92" y="161"/>
                    </a:cubicBezTo>
                    <a:cubicBezTo>
                      <a:pt x="137" y="161"/>
                      <a:pt x="183" y="138"/>
                      <a:pt x="160" y="92"/>
                    </a:cubicBezTo>
                    <a:cubicBezTo>
                      <a:pt x="160" y="46"/>
                      <a:pt x="137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34"/>
              <p:cNvSpPr/>
              <p:nvPr/>
            </p:nvSpPr>
            <p:spPr>
              <a:xfrm>
                <a:off x="4796150" y="4730300"/>
                <a:ext cx="139275" cy="118150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726" extrusionOk="0">
                    <a:moveTo>
                      <a:pt x="4224" y="0"/>
                    </a:moveTo>
                    <a:cubicBezTo>
                      <a:pt x="4109" y="69"/>
                      <a:pt x="3995" y="137"/>
                      <a:pt x="3881" y="206"/>
                    </a:cubicBezTo>
                    <a:cubicBezTo>
                      <a:pt x="3653" y="365"/>
                      <a:pt x="3425" y="502"/>
                      <a:pt x="3196" y="662"/>
                    </a:cubicBezTo>
                    <a:cubicBezTo>
                      <a:pt x="2649" y="1027"/>
                      <a:pt x="2101" y="1415"/>
                      <a:pt x="1576" y="1826"/>
                    </a:cubicBezTo>
                    <a:cubicBezTo>
                      <a:pt x="1325" y="2032"/>
                      <a:pt x="1074" y="2260"/>
                      <a:pt x="845" y="2488"/>
                    </a:cubicBezTo>
                    <a:cubicBezTo>
                      <a:pt x="640" y="2694"/>
                      <a:pt x="457" y="2899"/>
                      <a:pt x="298" y="3150"/>
                    </a:cubicBezTo>
                    <a:cubicBezTo>
                      <a:pt x="161" y="3333"/>
                      <a:pt x="69" y="3538"/>
                      <a:pt x="24" y="3766"/>
                    </a:cubicBezTo>
                    <a:cubicBezTo>
                      <a:pt x="1" y="3858"/>
                      <a:pt x="1" y="3972"/>
                      <a:pt x="1" y="4063"/>
                    </a:cubicBezTo>
                    <a:cubicBezTo>
                      <a:pt x="24" y="4154"/>
                      <a:pt x="69" y="4246"/>
                      <a:pt x="115" y="4337"/>
                    </a:cubicBezTo>
                    <a:cubicBezTo>
                      <a:pt x="138" y="4383"/>
                      <a:pt x="161" y="4428"/>
                      <a:pt x="206" y="4451"/>
                    </a:cubicBezTo>
                    <a:cubicBezTo>
                      <a:pt x="252" y="4497"/>
                      <a:pt x="275" y="4543"/>
                      <a:pt x="320" y="4565"/>
                    </a:cubicBezTo>
                    <a:cubicBezTo>
                      <a:pt x="412" y="4634"/>
                      <a:pt x="503" y="4679"/>
                      <a:pt x="617" y="4702"/>
                    </a:cubicBezTo>
                    <a:cubicBezTo>
                      <a:pt x="708" y="4725"/>
                      <a:pt x="823" y="4725"/>
                      <a:pt x="937" y="4725"/>
                    </a:cubicBezTo>
                    <a:cubicBezTo>
                      <a:pt x="1051" y="4725"/>
                      <a:pt x="1188" y="4702"/>
                      <a:pt x="1302" y="4679"/>
                    </a:cubicBezTo>
                    <a:cubicBezTo>
                      <a:pt x="1599" y="4611"/>
                      <a:pt x="1873" y="4497"/>
                      <a:pt x="2124" y="4360"/>
                    </a:cubicBezTo>
                    <a:cubicBezTo>
                      <a:pt x="2443" y="4200"/>
                      <a:pt x="2740" y="4040"/>
                      <a:pt x="3037" y="3835"/>
                    </a:cubicBezTo>
                    <a:cubicBezTo>
                      <a:pt x="3630" y="3447"/>
                      <a:pt x="4201" y="3013"/>
                      <a:pt x="4771" y="2557"/>
                    </a:cubicBezTo>
                    <a:cubicBezTo>
                      <a:pt x="5000" y="2374"/>
                      <a:pt x="5228" y="2192"/>
                      <a:pt x="5433" y="2009"/>
                    </a:cubicBezTo>
                    <a:cubicBezTo>
                      <a:pt x="5479" y="1963"/>
                      <a:pt x="5525" y="1940"/>
                      <a:pt x="5570" y="1895"/>
                    </a:cubicBezTo>
                    <a:lnTo>
                      <a:pt x="5525" y="1895"/>
                    </a:lnTo>
                    <a:cubicBezTo>
                      <a:pt x="5456" y="1895"/>
                      <a:pt x="5388" y="1872"/>
                      <a:pt x="5319" y="1872"/>
                    </a:cubicBezTo>
                    <a:lnTo>
                      <a:pt x="5296" y="1872"/>
                    </a:lnTo>
                    <a:cubicBezTo>
                      <a:pt x="4908" y="2192"/>
                      <a:pt x="4520" y="2511"/>
                      <a:pt x="4132" y="2831"/>
                    </a:cubicBezTo>
                    <a:cubicBezTo>
                      <a:pt x="3562" y="3264"/>
                      <a:pt x="2968" y="3675"/>
                      <a:pt x="2352" y="4018"/>
                    </a:cubicBezTo>
                    <a:cubicBezTo>
                      <a:pt x="2352" y="4018"/>
                      <a:pt x="2352" y="4040"/>
                      <a:pt x="2352" y="4040"/>
                    </a:cubicBezTo>
                    <a:cubicBezTo>
                      <a:pt x="2009" y="4223"/>
                      <a:pt x="1667" y="4383"/>
                      <a:pt x="1279" y="4474"/>
                    </a:cubicBezTo>
                    <a:cubicBezTo>
                      <a:pt x="1142" y="4520"/>
                      <a:pt x="1005" y="4543"/>
                      <a:pt x="891" y="4543"/>
                    </a:cubicBezTo>
                    <a:cubicBezTo>
                      <a:pt x="800" y="4543"/>
                      <a:pt x="731" y="4520"/>
                      <a:pt x="663" y="4520"/>
                    </a:cubicBezTo>
                    <a:cubicBezTo>
                      <a:pt x="594" y="4497"/>
                      <a:pt x="549" y="4474"/>
                      <a:pt x="503" y="4451"/>
                    </a:cubicBezTo>
                    <a:cubicBezTo>
                      <a:pt x="457" y="4428"/>
                      <a:pt x="412" y="4383"/>
                      <a:pt x="366" y="4337"/>
                    </a:cubicBezTo>
                    <a:cubicBezTo>
                      <a:pt x="320" y="4314"/>
                      <a:pt x="298" y="4269"/>
                      <a:pt x="275" y="4200"/>
                    </a:cubicBezTo>
                    <a:cubicBezTo>
                      <a:pt x="252" y="4177"/>
                      <a:pt x="229" y="4132"/>
                      <a:pt x="206" y="4086"/>
                    </a:cubicBezTo>
                    <a:cubicBezTo>
                      <a:pt x="206" y="4018"/>
                      <a:pt x="206" y="3972"/>
                      <a:pt x="206" y="3926"/>
                    </a:cubicBezTo>
                    <a:cubicBezTo>
                      <a:pt x="206" y="3858"/>
                      <a:pt x="206" y="3789"/>
                      <a:pt x="229" y="3721"/>
                    </a:cubicBezTo>
                    <a:cubicBezTo>
                      <a:pt x="275" y="3607"/>
                      <a:pt x="320" y="3470"/>
                      <a:pt x="389" y="3356"/>
                    </a:cubicBezTo>
                    <a:cubicBezTo>
                      <a:pt x="571" y="3059"/>
                      <a:pt x="800" y="2808"/>
                      <a:pt x="1051" y="2557"/>
                    </a:cubicBezTo>
                    <a:cubicBezTo>
                      <a:pt x="1325" y="2306"/>
                      <a:pt x="1599" y="2055"/>
                      <a:pt x="1895" y="1826"/>
                    </a:cubicBezTo>
                    <a:cubicBezTo>
                      <a:pt x="2398" y="1438"/>
                      <a:pt x="2945" y="1050"/>
                      <a:pt x="3493" y="685"/>
                    </a:cubicBezTo>
                    <a:cubicBezTo>
                      <a:pt x="3721" y="548"/>
                      <a:pt x="3927" y="411"/>
                      <a:pt x="4132" y="274"/>
                    </a:cubicBezTo>
                    <a:cubicBezTo>
                      <a:pt x="4178" y="251"/>
                      <a:pt x="4201" y="251"/>
                      <a:pt x="4224" y="229"/>
                    </a:cubicBezTo>
                    <a:cubicBezTo>
                      <a:pt x="4224" y="160"/>
                      <a:pt x="4224" y="69"/>
                      <a:pt x="42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34"/>
              <p:cNvSpPr/>
              <p:nvPr/>
            </p:nvSpPr>
            <p:spPr>
              <a:xfrm>
                <a:off x="4822400" y="4794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34"/>
              <p:cNvSpPr/>
              <p:nvPr/>
            </p:nvSpPr>
            <p:spPr>
              <a:xfrm>
                <a:off x="4822975" y="4794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1" name="Google Shape;7951;p34"/>
              <p:cNvSpPr/>
              <p:nvPr/>
            </p:nvSpPr>
            <p:spPr>
              <a:xfrm>
                <a:off x="4854925" y="4830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34"/>
              <p:cNvSpPr/>
              <p:nvPr/>
            </p:nvSpPr>
            <p:spPr>
              <a:xfrm>
                <a:off x="4807000" y="4741125"/>
                <a:ext cx="117575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3927" extrusionOk="0">
                    <a:moveTo>
                      <a:pt x="3790" y="1"/>
                    </a:moveTo>
                    <a:cubicBezTo>
                      <a:pt x="3744" y="24"/>
                      <a:pt x="3698" y="47"/>
                      <a:pt x="3653" y="69"/>
                    </a:cubicBezTo>
                    <a:cubicBezTo>
                      <a:pt x="3584" y="115"/>
                      <a:pt x="3538" y="161"/>
                      <a:pt x="3470" y="206"/>
                    </a:cubicBezTo>
                    <a:cubicBezTo>
                      <a:pt x="3287" y="321"/>
                      <a:pt x="3105" y="435"/>
                      <a:pt x="2922" y="549"/>
                    </a:cubicBezTo>
                    <a:cubicBezTo>
                      <a:pt x="2443" y="891"/>
                      <a:pt x="1964" y="1234"/>
                      <a:pt x="1507" y="1622"/>
                    </a:cubicBezTo>
                    <a:cubicBezTo>
                      <a:pt x="1256" y="1804"/>
                      <a:pt x="1028" y="2032"/>
                      <a:pt x="799" y="2238"/>
                    </a:cubicBezTo>
                    <a:cubicBezTo>
                      <a:pt x="594" y="2443"/>
                      <a:pt x="411" y="2626"/>
                      <a:pt x="252" y="2854"/>
                    </a:cubicBezTo>
                    <a:cubicBezTo>
                      <a:pt x="183" y="2945"/>
                      <a:pt x="137" y="3037"/>
                      <a:pt x="92" y="3128"/>
                    </a:cubicBezTo>
                    <a:cubicBezTo>
                      <a:pt x="46" y="3219"/>
                      <a:pt x="23" y="3288"/>
                      <a:pt x="1" y="3379"/>
                    </a:cubicBezTo>
                    <a:cubicBezTo>
                      <a:pt x="1" y="3470"/>
                      <a:pt x="1" y="3539"/>
                      <a:pt x="46" y="3607"/>
                    </a:cubicBezTo>
                    <a:cubicBezTo>
                      <a:pt x="69" y="3699"/>
                      <a:pt x="115" y="3767"/>
                      <a:pt x="183" y="3813"/>
                    </a:cubicBezTo>
                    <a:cubicBezTo>
                      <a:pt x="229" y="3836"/>
                      <a:pt x="297" y="3858"/>
                      <a:pt x="343" y="3881"/>
                    </a:cubicBezTo>
                    <a:cubicBezTo>
                      <a:pt x="411" y="3904"/>
                      <a:pt x="503" y="3927"/>
                      <a:pt x="571" y="3927"/>
                    </a:cubicBezTo>
                    <a:cubicBezTo>
                      <a:pt x="777" y="3927"/>
                      <a:pt x="959" y="3881"/>
                      <a:pt x="1142" y="3813"/>
                    </a:cubicBezTo>
                    <a:cubicBezTo>
                      <a:pt x="1530" y="3676"/>
                      <a:pt x="1872" y="3448"/>
                      <a:pt x="2237" y="3242"/>
                    </a:cubicBezTo>
                    <a:cubicBezTo>
                      <a:pt x="2420" y="3105"/>
                      <a:pt x="2625" y="2991"/>
                      <a:pt x="2831" y="2854"/>
                    </a:cubicBezTo>
                    <a:cubicBezTo>
                      <a:pt x="3082" y="2694"/>
                      <a:pt x="3310" y="2535"/>
                      <a:pt x="3561" y="2352"/>
                    </a:cubicBezTo>
                    <a:cubicBezTo>
                      <a:pt x="3949" y="2055"/>
                      <a:pt x="4337" y="1736"/>
                      <a:pt x="4703" y="1393"/>
                    </a:cubicBezTo>
                    <a:cubicBezTo>
                      <a:pt x="4611" y="1370"/>
                      <a:pt x="4543" y="1348"/>
                      <a:pt x="4474" y="1348"/>
                    </a:cubicBezTo>
                    <a:cubicBezTo>
                      <a:pt x="4018" y="1736"/>
                      <a:pt x="3561" y="2124"/>
                      <a:pt x="3059" y="2466"/>
                    </a:cubicBezTo>
                    <a:cubicBezTo>
                      <a:pt x="2899" y="2580"/>
                      <a:pt x="2762" y="2672"/>
                      <a:pt x="2603" y="2786"/>
                    </a:cubicBezTo>
                    <a:cubicBezTo>
                      <a:pt x="2466" y="2877"/>
                      <a:pt x="2329" y="2945"/>
                      <a:pt x="2215" y="3014"/>
                    </a:cubicBezTo>
                    <a:cubicBezTo>
                      <a:pt x="2009" y="3151"/>
                      <a:pt x="1804" y="3265"/>
                      <a:pt x="1621" y="3379"/>
                    </a:cubicBezTo>
                    <a:cubicBezTo>
                      <a:pt x="1370" y="3516"/>
                      <a:pt x="1142" y="3630"/>
                      <a:pt x="891" y="3699"/>
                    </a:cubicBezTo>
                    <a:cubicBezTo>
                      <a:pt x="799" y="3721"/>
                      <a:pt x="708" y="3721"/>
                      <a:pt x="594" y="3744"/>
                    </a:cubicBezTo>
                    <a:cubicBezTo>
                      <a:pt x="548" y="3721"/>
                      <a:pt x="503" y="3721"/>
                      <a:pt x="434" y="3721"/>
                    </a:cubicBezTo>
                    <a:cubicBezTo>
                      <a:pt x="411" y="3699"/>
                      <a:pt x="366" y="3676"/>
                      <a:pt x="320" y="3676"/>
                    </a:cubicBezTo>
                    <a:cubicBezTo>
                      <a:pt x="297" y="3653"/>
                      <a:pt x="274" y="3630"/>
                      <a:pt x="252" y="3607"/>
                    </a:cubicBezTo>
                    <a:cubicBezTo>
                      <a:pt x="252" y="3607"/>
                      <a:pt x="229" y="3585"/>
                      <a:pt x="229" y="3562"/>
                    </a:cubicBezTo>
                    <a:cubicBezTo>
                      <a:pt x="206" y="3539"/>
                      <a:pt x="206" y="3539"/>
                      <a:pt x="206" y="3516"/>
                    </a:cubicBezTo>
                    <a:cubicBezTo>
                      <a:pt x="206" y="3493"/>
                      <a:pt x="206" y="3470"/>
                      <a:pt x="206" y="3448"/>
                    </a:cubicBezTo>
                    <a:cubicBezTo>
                      <a:pt x="206" y="3425"/>
                      <a:pt x="206" y="3379"/>
                      <a:pt x="206" y="3356"/>
                    </a:cubicBezTo>
                    <a:cubicBezTo>
                      <a:pt x="229" y="3265"/>
                      <a:pt x="274" y="3174"/>
                      <a:pt x="320" y="3105"/>
                    </a:cubicBezTo>
                    <a:cubicBezTo>
                      <a:pt x="320" y="3105"/>
                      <a:pt x="320" y="3128"/>
                      <a:pt x="320" y="3128"/>
                    </a:cubicBezTo>
                    <a:cubicBezTo>
                      <a:pt x="389" y="2991"/>
                      <a:pt x="480" y="2877"/>
                      <a:pt x="571" y="2763"/>
                    </a:cubicBezTo>
                    <a:cubicBezTo>
                      <a:pt x="685" y="2626"/>
                      <a:pt x="799" y="2512"/>
                      <a:pt x="936" y="2375"/>
                    </a:cubicBezTo>
                    <a:cubicBezTo>
                      <a:pt x="1050" y="2283"/>
                      <a:pt x="1165" y="2169"/>
                      <a:pt x="1279" y="2055"/>
                    </a:cubicBezTo>
                    <a:cubicBezTo>
                      <a:pt x="1758" y="1644"/>
                      <a:pt x="2283" y="1234"/>
                      <a:pt x="2808" y="868"/>
                    </a:cubicBezTo>
                    <a:cubicBezTo>
                      <a:pt x="3036" y="731"/>
                      <a:pt x="3242" y="572"/>
                      <a:pt x="3470" y="435"/>
                    </a:cubicBezTo>
                    <a:cubicBezTo>
                      <a:pt x="3584" y="366"/>
                      <a:pt x="3675" y="298"/>
                      <a:pt x="3812" y="229"/>
                    </a:cubicBezTo>
                    <a:cubicBezTo>
                      <a:pt x="3790" y="206"/>
                      <a:pt x="3790" y="184"/>
                      <a:pt x="3790" y="184"/>
                    </a:cubicBezTo>
                    <a:cubicBezTo>
                      <a:pt x="3790" y="115"/>
                      <a:pt x="3790" y="69"/>
                      <a:pt x="37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34"/>
              <p:cNvSpPr/>
              <p:nvPr/>
            </p:nvSpPr>
            <p:spPr>
              <a:xfrm>
                <a:off x="4901725" y="4701775"/>
                <a:ext cx="130700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3348" extrusionOk="0">
                    <a:moveTo>
                      <a:pt x="3767" y="0"/>
                    </a:moveTo>
                    <a:cubicBezTo>
                      <a:pt x="3607" y="0"/>
                      <a:pt x="3447" y="23"/>
                      <a:pt x="3287" y="91"/>
                    </a:cubicBezTo>
                    <a:cubicBezTo>
                      <a:pt x="2968" y="183"/>
                      <a:pt x="2694" y="388"/>
                      <a:pt x="2466" y="616"/>
                    </a:cubicBezTo>
                    <a:cubicBezTo>
                      <a:pt x="2443" y="639"/>
                      <a:pt x="2420" y="662"/>
                      <a:pt x="2420" y="685"/>
                    </a:cubicBezTo>
                    <a:cubicBezTo>
                      <a:pt x="2420" y="708"/>
                      <a:pt x="2420" y="730"/>
                      <a:pt x="2443" y="753"/>
                    </a:cubicBezTo>
                    <a:cubicBezTo>
                      <a:pt x="2456" y="780"/>
                      <a:pt x="2485" y="791"/>
                      <a:pt x="2516" y="791"/>
                    </a:cubicBezTo>
                    <a:cubicBezTo>
                      <a:pt x="2538" y="791"/>
                      <a:pt x="2561" y="786"/>
                      <a:pt x="2580" y="776"/>
                    </a:cubicBezTo>
                    <a:cubicBezTo>
                      <a:pt x="2717" y="639"/>
                      <a:pt x="2854" y="525"/>
                      <a:pt x="2991" y="434"/>
                    </a:cubicBezTo>
                    <a:cubicBezTo>
                      <a:pt x="3128" y="365"/>
                      <a:pt x="3265" y="297"/>
                      <a:pt x="3424" y="251"/>
                    </a:cubicBezTo>
                    <a:cubicBezTo>
                      <a:pt x="3516" y="228"/>
                      <a:pt x="3630" y="205"/>
                      <a:pt x="3744" y="205"/>
                    </a:cubicBezTo>
                    <a:cubicBezTo>
                      <a:pt x="3835" y="205"/>
                      <a:pt x="3949" y="205"/>
                      <a:pt x="4041" y="228"/>
                    </a:cubicBezTo>
                    <a:cubicBezTo>
                      <a:pt x="4132" y="251"/>
                      <a:pt x="4223" y="297"/>
                      <a:pt x="4315" y="342"/>
                    </a:cubicBezTo>
                    <a:cubicBezTo>
                      <a:pt x="4429" y="388"/>
                      <a:pt x="4520" y="457"/>
                      <a:pt x="4588" y="525"/>
                    </a:cubicBezTo>
                    <a:cubicBezTo>
                      <a:pt x="4680" y="616"/>
                      <a:pt x="4748" y="708"/>
                      <a:pt x="4817" y="822"/>
                    </a:cubicBezTo>
                    <a:cubicBezTo>
                      <a:pt x="4817" y="822"/>
                      <a:pt x="4817" y="822"/>
                      <a:pt x="4817" y="799"/>
                    </a:cubicBezTo>
                    <a:cubicBezTo>
                      <a:pt x="4885" y="913"/>
                      <a:pt x="4931" y="1050"/>
                      <a:pt x="4976" y="1164"/>
                    </a:cubicBezTo>
                    <a:cubicBezTo>
                      <a:pt x="4999" y="1278"/>
                      <a:pt x="5022" y="1392"/>
                      <a:pt x="5022" y="1529"/>
                    </a:cubicBezTo>
                    <a:cubicBezTo>
                      <a:pt x="5022" y="1643"/>
                      <a:pt x="5022" y="1758"/>
                      <a:pt x="4999" y="1872"/>
                    </a:cubicBezTo>
                    <a:cubicBezTo>
                      <a:pt x="4954" y="1986"/>
                      <a:pt x="4931" y="2100"/>
                      <a:pt x="4862" y="2191"/>
                    </a:cubicBezTo>
                    <a:cubicBezTo>
                      <a:pt x="4817" y="2305"/>
                      <a:pt x="4748" y="2397"/>
                      <a:pt x="4657" y="2488"/>
                    </a:cubicBezTo>
                    <a:cubicBezTo>
                      <a:pt x="4566" y="2602"/>
                      <a:pt x="4429" y="2693"/>
                      <a:pt x="4315" y="2762"/>
                    </a:cubicBezTo>
                    <a:cubicBezTo>
                      <a:pt x="4109" y="2899"/>
                      <a:pt x="3904" y="2967"/>
                      <a:pt x="3675" y="3036"/>
                    </a:cubicBezTo>
                    <a:lnTo>
                      <a:pt x="3698" y="3036"/>
                    </a:lnTo>
                    <a:cubicBezTo>
                      <a:pt x="3561" y="3059"/>
                      <a:pt x="3424" y="3104"/>
                      <a:pt x="3310" y="3127"/>
                    </a:cubicBezTo>
                    <a:cubicBezTo>
                      <a:pt x="3150" y="3150"/>
                      <a:pt x="3013" y="3150"/>
                      <a:pt x="2877" y="3150"/>
                    </a:cubicBezTo>
                    <a:lnTo>
                      <a:pt x="2899" y="3150"/>
                    </a:lnTo>
                    <a:cubicBezTo>
                      <a:pt x="2827" y="3154"/>
                      <a:pt x="2755" y="3156"/>
                      <a:pt x="2683" y="3156"/>
                    </a:cubicBezTo>
                    <a:cubicBezTo>
                      <a:pt x="2351" y="3156"/>
                      <a:pt x="2032" y="3115"/>
                      <a:pt x="1712" y="3059"/>
                    </a:cubicBezTo>
                    <a:cubicBezTo>
                      <a:pt x="1347" y="2990"/>
                      <a:pt x="959" y="2899"/>
                      <a:pt x="594" y="2830"/>
                    </a:cubicBezTo>
                    <a:lnTo>
                      <a:pt x="617" y="2830"/>
                    </a:lnTo>
                    <a:cubicBezTo>
                      <a:pt x="434" y="2785"/>
                      <a:pt x="274" y="2739"/>
                      <a:pt x="115" y="2716"/>
                    </a:cubicBezTo>
                    <a:cubicBezTo>
                      <a:pt x="107" y="2709"/>
                      <a:pt x="99" y="2706"/>
                      <a:pt x="92" y="2706"/>
                    </a:cubicBezTo>
                    <a:cubicBezTo>
                      <a:pt x="77" y="2706"/>
                      <a:pt x="61" y="2716"/>
                      <a:pt x="46" y="2716"/>
                    </a:cubicBezTo>
                    <a:cubicBezTo>
                      <a:pt x="23" y="2739"/>
                      <a:pt x="1" y="2762"/>
                      <a:pt x="1" y="2785"/>
                    </a:cubicBezTo>
                    <a:cubicBezTo>
                      <a:pt x="1" y="2808"/>
                      <a:pt x="1" y="2853"/>
                      <a:pt x="23" y="2853"/>
                    </a:cubicBezTo>
                    <a:cubicBezTo>
                      <a:pt x="46" y="2876"/>
                      <a:pt x="69" y="2899"/>
                      <a:pt x="92" y="2899"/>
                    </a:cubicBezTo>
                    <a:cubicBezTo>
                      <a:pt x="617" y="3036"/>
                      <a:pt x="1142" y="3150"/>
                      <a:pt x="1667" y="3241"/>
                    </a:cubicBezTo>
                    <a:cubicBezTo>
                      <a:pt x="1941" y="3287"/>
                      <a:pt x="2215" y="3333"/>
                      <a:pt x="2488" y="3333"/>
                    </a:cubicBezTo>
                    <a:cubicBezTo>
                      <a:pt x="2592" y="3342"/>
                      <a:pt x="2700" y="3348"/>
                      <a:pt x="2809" y="3348"/>
                    </a:cubicBezTo>
                    <a:cubicBezTo>
                      <a:pt x="2963" y="3348"/>
                      <a:pt x="3117" y="3336"/>
                      <a:pt x="3265" y="3310"/>
                    </a:cubicBezTo>
                    <a:cubicBezTo>
                      <a:pt x="3493" y="3287"/>
                      <a:pt x="3698" y="3241"/>
                      <a:pt x="3904" y="3173"/>
                    </a:cubicBezTo>
                    <a:cubicBezTo>
                      <a:pt x="4086" y="3104"/>
                      <a:pt x="4246" y="3036"/>
                      <a:pt x="4383" y="2944"/>
                    </a:cubicBezTo>
                    <a:cubicBezTo>
                      <a:pt x="4634" y="2808"/>
                      <a:pt x="4862" y="2602"/>
                      <a:pt x="4999" y="2351"/>
                    </a:cubicBezTo>
                    <a:cubicBezTo>
                      <a:pt x="5136" y="2123"/>
                      <a:pt x="5205" y="1895"/>
                      <a:pt x="5228" y="1643"/>
                    </a:cubicBezTo>
                    <a:cubicBezTo>
                      <a:pt x="5228" y="1392"/>
                      <a:pt x="5182" y="1141"/>
                      <a:pt x="5091" y="936"/>
                    </a:cubicBezTo>
                    <a:cubicBezTo>
                      <a:pt x="4999" y="708"/>
                      <a:pt x="4862" y="502"/>
                      <a:pt x="4680" y="342"/>
                    </a:cubicBezTo>
                    <a:cubicBezTo>
                      <a:pt x="4497" y="205"/>
                      <a:pt x="4292" y="91"/>
                      <a:pt x="4063" y="23"/>
                    </a:cubicBezTo>
                    <a:cubicBezTo>
                      <a:pt x="3972" y="23"/>
                      <a:pt x="3858" y="0"/>
                      <a:pt x="37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34"/>
              <p:cNvSpPr/>
              <p:nvPr/>
            </p:nvSpPr>
            <p:spPr>
              <a:xfrm>
                <a:off x="4897725" y="4648125"/>
                <a:ext cx="85625" cy="125425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5017" extrusionOk="0">
                    <a:moveTo>
                      <a:pt x="3105" y="822"/>
                    </a:moveTo>
                    <a:cubicBezTo>
                      <a:pt x="3105" y="832"/>
                      <a:pt x="3109" y="838"/>
                      <a:pt x="3114" y="841"/>
                    </a:cubicBezTo>
                    <a:lnTo>
                      <a:pt x="3114" y="841"/>
                    </a:lnTo>
                    <a:cubicBezTo>
                      <a:pt x="3111" y="835"/>
                      <a:pt x="3108" y="828"/>
                      <a:pt x="3105" y="822"/>
                    </a:cubicBezTo>
                    <a:close/>
                    <a:moveTo>
                      <a:pt x="2124" y="0"/>
                    </a:moveTo>
                    <a:cubicBezTo>
                      <a:pt x="2032" y="0"/>
                      <a:pt x="1918" y="0"/>
                      <a:pt x="1827" y="46"/>
                    </a:cubicBezTo>
                    <a:cubicBezTo>
                      <a:pt x="1644" y="92"/>
                      <a:pt x="1462" y="183"/>
                      <a:pt x="1302" y="320"/>
                    </a:cubicBezTo>
                    <a:cubicBezTo>
                      <a:pt x="1142" y="434"/>
                      <a:pt x="1005" y="594"/>
                      <a:pt x="868" y="754"/>
                    </a:cubicBezTo>
                    <a:cubicBezTo>
                      <a:pt x="640" y="1073"/>
                      <a:pt x="434" y="1416"/>
                      <a:pt x="297" y="1781"/>
                    </a:cubicBezTo>
                    <a:cubicBezTo>
                      <a:pt x="115" y="2283"/>
                      <a:pt x="46" y="2831"/>
                      <a:pt x="24" y="3356"/>
                    </a:cubicBezTo>
                    <a:cubicBezTo>
                      <a:pt x="1" y="3881"/>
                      <a:pt x="24" y="4429"/>
                      <a:pt x="115" y="4954"/>
                    </a:cubicBezTo>
                    <a:cubicBezTo>
                      <a:pt x="138" y="4976"/>
                      <a:pt x="161" y="4999"/>
                      <a:pt x="161" y="4999"/>
                    </a:cubicBezTo>
                    <a:cubicBezTo>
                      <a:pt x="172" y="5011"/>
                      <a:pt x="189" y="5016"/>
                      <a:pt x="206" y="5016"/>
                    </a:cubicBezTo>
                    <a:cubicBezTo>
                      <a:pt x="223" y="5016"/>
                      <a:pt x="240" y="5011"/>
                      <a:pt x="252" y="4999"/>
                    </a:cubicBezTo>
                    <a:cubicBezTo>
                      <a:pt x="275" y="4999"/>
                      <a:pt x="297" y="4976"/>
                      <a:pt x="297" y="4954"/>
                    </a:cubicBezTo>
                    <a:cubicBezTo>
                      <a:pt x="320" y="4931"/>
                      <a:pt x="320" y="4908"/>
                      <a:pt x="297" y="4885"/>
                    </a:cubicBezTo>
                    <a:lnTo>
                      <a:pt x="297" y="4839"/>
                    </a:lnTo>
                    <a:cubicBezTo>
                      <a:pt x="206" y="4269"/>
                      <a:pt x="183" y="3698"/>
                      <a:pt x="229" y="3128"/>
                    </a:cubicBezTo>
                    <a:lnTo>
                      <a:pt x="229" y="3128"/>
                    </a:lnTo>
                    <a:cubicBezTo>
                      <a:pt x="229" y="3150"/>
                      <a:pt x="229" y="3150"/>
                      <a:pt x="229" y="3173"/>
                    </a:cubicBezTo>
                    <a:cubicBezTo>
                      <a:pt x="252" y="2717"/>
                      <a:pt x="343" y="2260"/>
                      <a:pt x="480" y="1826"/>
                    </a:cubicBezTo>
                    <a:cubicBezTo>
                      <a:pt x="594" y="1530"/>
                      <a:pt x="754" y="1256"/>
                      <a:pt x="937" y="1005"/>
                    </a:cubicBezTo>
                    <a:cubicBezTo>
                      <a:pt x="933" y="1005"/>
                      <a:pt x="931" y="1005"/>
                      <a:pt x="928" y="1006"/>
                    </a:cubicBezTo>
                    <a:lnTo>
                      <a:pt x="928" y="1006"/>
                    </a:lnTo>
                    <a:cubicBezTo>
                      <a:pt x="1062" y="811"/>
                      <a:pt x="1217" y="657"/>
                      <a:pt x="1393" y="503"/>
                    </a:cubicBezTo>
                    <a:cubicBezTo>
                      <a:pt x="1480" y="416"/>
                      <a:pt x="1588" y="349"/>
                      <a:pt x="1716" y="284"/>
                    </a:cubicBezTo>
                    <a:lnTo>
                      <a:pt x="1716" y="284"/>
                    </a:lnTo>
                    <a:cubicBezTo>
                      <a:pt x="1714" y="287"/>
                      <a:pt x="1713" y="292"/>
                      <a:pt x="1713" y="297"/>
                    </a:cubicBezTo>
                    <a:cubicBezTo>
                      <a:pt x="1804" y="252"/>
                      <a:pt x="1872" y="229"/>
                      <a:pt x="1964" y="206"/>
                    </a:cubicBezTo>
                    <a:cubicBezTo>
                      <a:pt x="2055" y="183"/>
                      <a:pt x="2124" y="183"/>
                      <a:pt x="2215" y="183"/>
                    </a:cubicBezTo>
                    <a:cubicBezTo>
                      <a:pt x="2283" y="206"/>
                      <a:pt x="2375" y="229"/>
                      <a:pt x="2443" y="252"/>
                    </a:cubicBezTo>
                    <a:cubicBezTo>
                      <a:pt x="2557" y="297"/>
                      <a:pt x="2648" y="343"/>
                      <a:pt x="2740" y="411"/>
                    </a:cubicBezTo>
                    <a:cubicBezTo>
                      <a:pt x="2831" y="480"/>
                      <a:pt x="2900" y="548"/>
                      <a:pt x="2968" y="617"/>
                    </a:cubicBezTo>
                    <a:cubicBezTo>
                      <a:pt x="3037" y="685"/>
                      <a:pt x="3082" y="777"/>
                      <a:pt x="3128" y="845"/>
                    </a:cubicBezTo>
                    <a:cubicBezTo>
                      <a:pt x="3128" y="845"/>
                      <a:pt x="3120" y="845"/>
                      <a:pt x="3114" y="841"/>
                    </a:cubicBezTo>
                    <a:lnTo>
                      <a:pt x="3114" y="841"/>
                    </a:lnTo>
                    <a:cubicBezTo>
                      <a:pt x="3154" y="926"/>
                      <a:pt x="3175" y="1011"/>
                      <a:pt x="3196" y="1096"/>
                    </a:cubicBezTo>
                    <a:cubicBezTo>
                      <a:pt x="3219" y="1233"/>
                      <a:pt x="3219" y="1347"/>
                      <a:pt x="3219" y="1461"/>
                    </a:cubicBezTo>
                    <a:cubicBezTo>
                      <a:pt x="3196" y="1621"/>
                      <a:pt x="3173" y="1781"/>
                      <a:pt x="3105" y="1918"/>
                    </a:cubicBezTo>
                    <a:cubicBezTo>
                      <a:pt x="3037" y="2100"/>
                      <a:pt x="2945" y="2283"/>
                      <a:pt x="2831" y="2443"/>
                    </a:cubicBezTo>
                    <a:cubicBezTo>
                      <a:pt x="2763" y="2557"/>
                      <a:pt x="2671" y="2671"/>
                      <a:pt x="2557" y="2762"/>
                    </a:cubicBezTo>
                    <a:cubicBezTo>
                      <a:pt x="2534" y="2785"/>
                      <a:pt x="2534" y="2854"/>
                      <a:pt x="2580" y="2899"/>
                    </a:cubicBezTo>
                    <a:cubicBezTo>
                      <a:pt x="2591" y="2911"/>
                      <a:pt x="2614" y="2916"/>
                      <a:pt x="2640" y="2916"/>
                    </a:cubicBezTo>
                    <a:cubicBezTo>
                      <a:pt x="2666" y="2916"/>
                      <a:pt x="2694" y="2911"/>
                      <a:pt x="2717" y="2899"/>
                    </a:cubicBezTo>
                    <a:cubicBezTo>
                      <a:pt x="2831" y="2762"/>
                      <a:pt x="2945" y="2625"/>
                      <a:pt x="3037" y="2488"/>
                    </a:cubicBezTo>
                    <a:cubicBezTo>
                      <a:pt x="3128" y="2329"/>
                      <a:pt x="3219" y="2192"/>
                      <a:pt x="3288" y="2032"/>
                    </a:cubicBezTo>
                    <a:cubicBezTo>
                      <a:pt x="3333" y="1872"/>
                      <a:pt x="3379" y="1712"/>
                      <a:pt x="3402" y="1553"/>
                    </a:cubicBezTo>
                    <a:cubicBezTo>
                      <a:pt x="3425" y="1370"/>
                      <a:pt x="3425" y="1210"/>
                      <a:pt x="3379" y="1050"/>
                    </a:cubicBezTo>
                    <a:cubicBezTo>
                      <a:pt x="3356" y="891"/>
                      <a:pt x="3288" y="731"/>
                      <a:pt x="3196" y="594"/>
                    </a:cubicBezTo>
                    <a:cubicBezTo>
                      <a:pt x="3105" y="457"/>
                      <a:pt x="2968" y="320"/>
                      <a:pt x="2831" y="229"/>
                    </a:cubicBezTo>
                    <a:cubicBezTo>
                      <a:pt x="2740" y="183"/>
                      <a:pt x="2671" y="115"/>
                      <a:pt x="2580" y="92"/>
                    </a:cubicBezTo>
                    <a:cubicBezTo>
                      <a:pt x="2489" y="46"/>
                      <a:pt x="2397" y="23"/>
                      <a:pt x="23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5" name="Google Shape;7955;p34"/>
            <p:cNvGrpSpPr/>
            <p:nvPr/>
          </p:nvGrpSpPr>
          <p:grpSpPr>
            <a:xfrm flipH="1">
              <a:off x="5194321" y="3335037"/>
              <a:ext cx="916782" cy="1428340"/>
              <a:chOff x="231900" y="729199"/>
              <a:chExt cx="1185086" cy="1846354"/>
            </a:xfrm>
          </p:grpSpPr>
          <p:sp>
            <p:nvSpPr>
              <p:cNvPr id="7956" name="Google Shape;7956;p34"/>
              <p:cNvSpPr/>
              <p:nvPr/>
            </p:nvSpPr>
            <p:spPr>
              <a:xfrm>
                <a:off x="231900" y="729199"/>
                <a:ext cx="1185086" cy="1846354"/>
              </a:xfrm>
              <a:custGeom>
                <a:avLst/>
                <a:gdLst/>
                <a:ahLst/>
                <a:cxnLst/>
                <a:rect l="l" t="t" r="r" b="b"/>
                <a:pathLst>
                  <a:path w="21434" h="33394" extrusionOk="0">
                    <a:moveTo>
                      <a:pt x="3310" y="0"/>
                    </a:moveTo>
                    <a:cubicBezTo>
                      <a:pt x="3013" y="0"/>
                      <a:pt x="2694" y="46"/>
                      <a:pt x="2443" y="137"/>
                    </a:cubicBezTo>
                    <a:cubicBezTo>
                      <a:pt x="1963" y="274"/>
                      <a:pt x="1552" y="571"/>
                      <a:pt x="1233" y="982"/>
                    </a:cubicBezTo>
                    <a:cubicBezTo>
                      <a:pt x="1073" y="1164"/>
                      <a:pt x="982" y="1347"/>
                      <a:pt x="913" y="1461"/>
                    </a:cubicBezTo>
                    <a:cubicBezTo>
                      <a:pt x="845" y="1598"/>
                      <a:pt x="776" y="1758"/>
                      <a:pt x="708" y="1940"/>
                    </a:cubicBezTo>
                    <a:cubicBezTo>
                      <a:pt x="616" y="2214"/>
                      <a:pt x="571" y="2488"/>
                      <a:pt x="525" y="2785"/>
                    </a:cubicBezTo>
                    <a:cubicBezTo>
                      <a:pt x="457" y="3333"/>
                      <a:pt x="480" y="3858"/>
                      <a:pt x="502" y="4246"/>
                    </a:cubicBezTo>
                    <a:cubicBezTo>
                      <a:pt x="502" y="4405"/>
                      <a:pt x="502" y="4542"/>
                      <a:pt x="525" y="4679"/>
                    </a:cubicBezTo>
                    <a:cubicBezTo>
                      <a:pt x="343" y="5889"/>
                      <a:pt x="228" y="7167"/>
                      <a:pt x="183" y="8788"/>
                    </a:cubicBezTo>
                    <a:cubicBezTo>
                      <a:pt x="183" y="8811"/>
                      <a:pt x="160" y="8833"/>
                      <a:pt x="160" y="8856"/>
                    </a:cubicBezTo>
                    <a:cubicBezTo>
                      <a:pt x="160" y="8879"/>
                      <a:pt x="137" y="8902"/>
                      <a:pt x="137" y="8925"/>
                    </a:cubicBezTo>
                    <a:cubicBezTo>
                      <a:pt x="0" y="9381"/>
                      <a:pt x="46" y="9838"/>
                      <a:pt x="228" y="10271"/>
                    </a:cubicBezTo>
                    <a:lnTo>
                      <a:pt x="6072" y="23898"/>
                    </a:lnTo>
                    <a:cubicBezTo>
                      <a:pt x="6049" y="23967"/>
                      <a:pt x="6026" y="24012"/>
                      <a:pt x="6026" y="24081"/>
                    </a:cubicBezTo>
                    <a:cubicBezTo>
                      <a:pt x="5980" y="24218"/>
                      <a:pt x="5935" y="24355"/>
                      <a:pt x="5912" y="24492"/>
                    </a:cubicBezTo>
                    <a:cubicBezTo>
                      <a:pt x="5866" y="24720"/>
                      <a:pt x="5866" y="24925"/>
                      <a:pt x="5866" y="25039"/>
                    </a:cubicBezTo>
                    <a:cubicBezTo>
                      <a:pt x="5866" y="25268"/>
                      <a:pt x="5912" y="25473"/>
                      <a:pt x="5935" y="25610"/>
                    </a:cubicBezTo>
                    <a:cubicBezTo>
                      <a:pt x="6003" y="25907"/>
                      <a:pt x="6117" y="26135"/>
                      <a:pt x="6186" y="26272"/>
                    </a:cubicBezTo>
                    <a:cubicBezTo>
                      <a:pt x="6277" y="26409"/>
                      <a:pt x="6346" y="26546"/>
                      <a:pt x="6460" y="26660"/>
                    </a:cubicBezTo>
                    <a:cubicBezTo>
                      <a:pt x="6460" y="26751"/>
                      <a:pt x="6483" y="26843"/>
                      <a:pt x="6505" y="26888"/>
                    </a:cubicBezTo>
                    <a:cubicBezTo>
                      <a:pt x="6574" y="27185"/>
                      <a:pt x="6711" y="27482"/>
                      <a:pt x="6916" y="27756"/>
                    </a:cubicBezTo>
                    <a:cubicBezTo>
                      <a:pt x="7099" y="28007"/>
                      <a:pt x="7327" y="28212"/>
                      <a:pt x="7578" y="28395"/>
                    </a:cubicBezTo>
                    <a:cubicBezTo>
                      <a:pt x="7692" y="28851"/>
                      <a:pt x="7806" y="29353"/>
                      <a:pt x="7989" y="29833"/>
                    </a:cubicBezTo>
                    <a:cubicBezTo>
                      <a:pt x="8172" y="30403"/>
                      <a:pt x="8377" y="30883"/>
                      <a:pt x="8651" y="31339"/>
                    </a:cubicBezTo>
                    <a:cubicBezTo>
                      <a:pt x="8788" y="31567"/>
                      <a:pt x="8948" y="31818"/>
                      <a:pt x="9108" y="32047"/>
                    </a:cubicBezTo>
                    <a:cubicBezTo>
                      <a:pt x="9244" y="32229"/>
                      <a:pt x="9404" y="32389"/>
                      <a:pt x="9564" y="32549"/>
                    </a:cubicBezTo>
                    <a:cubicBezTo>
                      <a:pt x="9724" y="32686"/>
                      <a:pt x="9929" y="32823"/>
                      <a:pt x="10135" y="32937"/>
                    </a:cubicBezTo>
                    <a:cubicBezTo>
                      <a:pt x="10409" y="33074"/>
                      <a:pt x="10705" y="33188"/>
                      <a:pt x="11002" y="33256"/>
                    </a:cubicBezTo>
                    <a:cubicBezTo>
                      <a:pt x="11367" y="33348"/>
                      <a:pt x="11732" y="33393"/>
                      <a:pt x="12143" y="33393"/>
                    </a:cubicBezTo>
                    <a:lnTo>
                      <a:pt x="12212" y="33393"/>
                    </a:lnTo>
                    <a:cubicBezTo>
                      <a:pt x="12531" y="33393"/>
                      <a:pt x="12874" y="33348"/>
                      <a:pt x="13262" y="33302"/>
                    </a:cubicBezTo>
                    <a:cubicBezTo>
                      <a:pt x="13855" y="33211"/>
                      <a:pt x="14494" y="33051"/>
                      <a:pt x="15202" y="32823"/>
                    </a:cubicBezTo>
                    <a:cubicBezTo>
                      <a:pt x="15818" y="32640"/>
                      <a:pt x="16412" y="32389"/>
                      <a:pt x="17028" y="32092"/>
                    </a:cubicBezTo>
                    <a:cubicBezTo>
                      <a:pt x="17530" y="31841"/>
                      <a:pt x="18032" y="31545"/>
                      <a:pt x="18512" y="31248"/>
                    </a:cubicBezTo>
                    <a:cubicBezTo>
                      <a:pt x="19082" y="30883"/>
                      <a:pt x="19539" y="30495"/>
                      <a:pt x="19972" y="30107"/>
                    </a:cubicBezTo>
                    <a:cubicBezTo>
                      <a:pt x="20201" y="29878"/>
                      <a:pt x="20429" y="29627"/>
                      <a:pt x="20611" y="29376"/>
                    </a:cubicBezTo>
                    <a:cubicBezTo>
                      <a:pt x="20863" y="29057"/>
                      <a:pt x="21068" y="28691"/>
                      <a:pt x="21205" y="28372"/>
                    </a:cubicBezTo>
                    <a:cubicBezTo>
                      <a:pt x="21205" y="28349"/>
                      <a:pt x="21228" y="28303"/>
                      <a:pt x="21251" y="28281"/>
                    </a:cubicBezTo>
                    <a:cubicBezTo>
                      <a:pt x="21388" y="27938"/>
                      <a:pt x="21433" y="27596"/>
                      <a:pt x="21433" y="27231"/>
                    </a:cubicBezTo>
                    <a:cubicBezTo>
                      <a:pt x="21433" y="27002"/>
                      <a:pt x="21410" y="26774"/>
                      <a:pt x="21365" y="26569"/>
                    </a:cubicBezTo>
                    <a:cubicBezTo>
                      <a:pt x="21296" y="26272"/>
                      <a:pt x="21205" y="25998"/>
                      <a:pt x="21114" y="25747"/>
                    </a:cubicBezTo>
                    <a:cubicBezTo>
                      <a:pt x="20954" y="25245"/>
                      <a:pt x="20726" y="24765"/>
                      <a:pt x="20429" y="24263"/>
                    </a:cubicBezTo>
                    <a:cubicBezTo>
                      <a:pt x="20155" y="23784"/>
                      <a:pt x="19835" y="23327"/>
                      <a:pt x="19516" y="22894"/>
                    </a:cubicBezTo>
                    <a:cubicBezTo>
                      <a:pt x="19539" y="22711"/>
                      <a:pt x="19539" y="22506"/>
                      <a:pt x="19516" y="22323"/>
                    </a:cubicBezTo>
                    <a:cubicBezTo>
                      <a:pt x="19447" y="21958"/>
                      <a:pt x="19333" y="21616"/>
                      <a:pt x="19151" y="21319"/>
                    </a:cubicBezTo>
                    <a:cubicBezTo>
                      <a:pt x="19082" y="21228"/>
                      <a:pt x="19037" y="21136"/>
                      <a:pt x="18945" y="21045"/>
                    </a:cubicBezTo>
                    <a:cubicBezTo>
                      <a:pt x="18945" y="20954"/>
                      <a:pt x="18922" y="20885"/>
                      <a:pt x="18900" y="20794"/>
                    </a:cubicBezTo>
                    <a:cubicBezTo>
                      <a:pt x="18808" y="20429"/>
                      <a:pt x="18626" y="20086"/>
                      <a:pt x="18352" y="19790"/>
                    </a:cubicBezTo>
                    <a:cubicBezTo>
                      <a:pt x="18169" y="19561"/>
                      <a:pt x="17941" y="19356"/>
                      <a:pt x="17644" y="19196"/>
                    </a:cubicBezTo>
                    <a:cubicBezTo>
                      <a:pt x="17553" y="19128"/>
                      <a:pt x="17439" y="19082"/>
                      <a:pt x="17347" y="19036"/>
                    </a:cubicBezTo>
                    <a:lnTo>
                      <a:pt x="11504" y="5387"/>
                    </a:lnTo>
                    <a:cubicBezTo>
                      <a:pt x="11436" y="5250"/>
                      <a:pt x="11367" y="5136"/>
                      <a:pt x="11299" y="5022"/>
                    </a:cubicBezTo>
                    <a:cubicBezTo>
                      <a:pt x="11185" y="4839"/>
                      <a:pt x="11048" y="4679"/>
                      <a:pt x="10888" y="4565"/>
                    </a:cubicBezTo>
                    <a:cubicBezTo>
                      <a:pt x="10523" y="4246"/>
                      <a:pt x="10180" y="3972"/>
                      <a:pt x="9838" y="3721"/>
                    </a:cubicBezTo>
                    <a:cubicBezTo>
                      <a:pt x="9496" y="3492"/>
                      <a:pt x="9153" y="3241"/>
                      <a:pt x="8742" y="2967"/>
                    </a:cubicBezTo>
                    <a:cubicBezTo>
                      <a:pt x="8058" y="2556"/>
                      <a:pt x="7373" y="2146"/>
                      <a:pt x="6688" y="1758"/>
                    </a:cubicBezTo>
                    <a:lnTo>
                      <a:pt x="6528" y="1621"/>
                    </a:lnTo>
                    <a:cubicBezTo>
                      <a:pt x="6300" y="1392"/>
                      <a:pt x="6117" y="1233"/>
                      <a:pt x="5935" y="1096"/>
                    </a:cubicBezTo>
                    <a:cubicBezTo>
                      <a:pt x="5661" y="867"/>
                      <a:pt x="5387" y="662"/>
                      <a:pt x="5113" y="525"/>
                    </a:cubicBezTo>
                    <a:cubicBezTo>
                      <a:pt x="4953" y="434"/>
                      <a:pt x="4771" y="342"/>
                      <a:pt x="4611" y="274"/>
                    </a:cubicBezTo>
                    <a:cubicBezTo>
                      <a:pt x="4405" y="183"/>
                      <a:pt x="4200" y="114"/>
                      <a:pt x="3995" y="69"/>
                    </a:cubicBezTo>
                    <a:cubicBezTo>
                      <a:pt x="3766" y="23"/>
                      <a:pt x="3538" y="0"/>
                      <a:pt x="33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34"/>
              <p:cNvSpPr/>
              <p:nvPr/>
            </p:nvSpPr>
            <p:spPr>
              <a:xfrm>
                <a:off x="638231" y="1088864"/>
                <a:ext cx="478369" cy="872089"/>
              </a:xfrm>
              <a:custGeom>
                <a:avLst/>
                <a:gdLst/>
                <a:ahLst/>
                <a:cxnLst/>
                <a:rect l="l" t="t" r="r" b="b"/>
                <a:pathLst>
                  <a:path w="8652" h="15773" extrusionOk="0">
                    <a:moveTo>
                      <a:pt x="2329" y="0"/>
                    </a:moveTo>
                    <a:cubicBezTo>
                      <a:pt x="2283" y="23"/>
                      <a:pt x="2261" y="92"/>
                      <a:pt x="2283" y="160"/>
                    </a:cubicBezTo>
                    <a:lnTo>
                      <a:pt x="2283" y="183"/>
                    </a:lnTo>
                    <a:lnTo>
                      <a:pt x="2306" y="206"/>
                    </a:lnTo>
                    <a:cubicBezTo>
                      <a:pt x="2261" y="251"/>
                      <a:pt x="2238" y="274"/>
                      <a:pt x="2215" y="320"/>
                    </a:cubicBezTo>
                    <a:cubicBezTo>
                      <a:pt x="2192" y="365"/>
                      <a:pt x="2169" y="388"/>
                      <a:pt x="2147" y="411"/>
                    </a:cubicBezTo>
                    <a:lnTo>
                      <a:pt x="2124" y="434"/>
                    </a:lnTo>
                    <a:cubicBezTo>
                      <a:pt x="2055" y="502"/>
                      <a:pt x="2010" y="571"/>
                      <a:pt x="1964" y="594"/>
                    </a:cubicBezTo>
                    <a:cubicBezTo>
                      <a:pt x="1964" y="617"/>
                      <a:pt x="1941" y="617"/>
                      <a:pt x="1918" y="639"/>
                    </a:cubicBezTo>
                    <a:cubicBezTo>
                      <a:pt x="1850" y="708"/>
                      <a:pt x="1781" y="753"/>
                      <a:pt x="1690" y="799"/>
                    </a:cubicBezTo>
                    <a:cubicBezTo>
                      <a:pt x="1644" y="822"/>
                      <a:pt x="1599" y="845"/>
                      <a:pt x="1553" y="845"/>
                    </a:cubicBezTo>
                    <a:cubicBezTo>
                      <a:pt x="1507" y="868"/>
                      <a:pt x="1485" y="868"/>
                      <a:pt x="1439" y="890"/>
                    </a:cubicBezTo>
                    <a:lnTo>
                      <a:pt x="1348" y="890"/>
                    </a:lnTo>
                    <a:cubicBezTo>
                      <a:pt x="1348" y="913"/>
                      <a:pt x="1325" y="913"/>
                      <a:pt x="1302" y="913"/>
                    </a:cubicBezTo>
                    <a:lnTo>
                      <a:pt x="1119" y="913"/>
                    </a:lnTo>
                    <a:cubicBezTo>
                      <a:pt x="1051" y="913"/>
                      <a:pt x="982" y="913"/>
                      <a:pt x="891" y="890"/>
                    </a:cubicBezTo>
                    <a:lnTo>
                      <a:pt x="868" y="890"/>
                    </a:lnTo>
                    <a:cubicBezTo>
                      <a:pt x="800" y="890"/>
                      <a:pt x="709" y="868"/>
                      <a:pt x="640" y="868"/>
                    </a:cubicBezTo>
                    <a:cubicBezTo>
                      <a:pt x="572" y="845"/>
                      <a:pt x="480" y="799"/>
                      <a:pt x="412" y="753"/>
                    </a:cubicBezTo>
                    <a:cubicBezTo>
                      <a:pt x="343" y="731"/>
                      <a:pt x="298" y="708"/>
                      <a:pt x="229" y="662"/>
                    </a:cubicBezTo>
                    <a:lnTo>
                      <a:pt x="184" y="639"/>
                    </a:lnTo>
                    <a:cubicBezTo>
                      <a:pt x="161" y="617"/>
                      <a:pt x="138" y="617"/>
                      <a:pt x="115" y="594"/>
                    </a:cubicBezTo>
                    <a:cubicBezTo>
                      <a:pt x="92" y="594"/>
                      <a:pt x="92" y="617"/>
                      <a:pt x="92" y="617"/>
                    </a:cubicBezTo>
                    <a:cubicBezTo>
                      <a:pt x="47" y="639"/>
                      <a:pt x="47" y="662"/>
                      <a:pt x="24" y="685"/>
                    </a:cubicBezTo>
                    <a:cubicBezTo>
                      <a:pt x="24" y="685"/>
                      <a:pt x="24" y="708"/>
                      <a:pt x="1" y="708"/>
                    </a:cubicBezTo>
                    <a:cubicBezTo>
                      <a:pt x="1" y="731"/>
                      <a:pt x="1" y="731"/>
                      <a:pt x="1" y="753"/>
                    </a:cubicBezTo>
                    <a:lnTo>
                      <a:pt x="138" y="753"/>
                    </a:lnTo>
                    <a:cubicBezTo>
                      <a:pt x="184" y="776"/>
                      <a:pt x="206" y="822"/>
                      <a:pt x="229" y="868"/>
                    </a:cubicBezTo>
                    <a:cubicBezTo>
                      <a:pt x="252" y="913"/>
                      <a:pt x="252" y="959"/>
                      <a:pt x="229" y="1005"/>
                    </a:cubicBezTo>
                    <a:cubicBezTo>
                      <a:pt x="229" y="1005"/>
                      <a:pt x="229" y="1005"/>
                      <a:pt x="229" y="1027"/>
                    </a:cubicBezTo>
                    <a:cubicBezTo>
                      <a:pt x="229" y="1050"/>
                      <a:pt x="252" y="1073"/>
                      <a:pt x="252" y="1096"/>
                    </a:cubicBezTo>
                    <a:lnTo>
                      <a:pt x="275" y="1142"/>
                    </a:lnTo>
                    <a:lnTo>
                      <a:pt x="298" y="1210"/>
                    </a:lnTo>
                    <a:lnTo>
                      <a:pt x="389" y="1415"/>
                    </a:lnTo>
                    <a:cubicBezTo>
                      <a:pt x="435" y="1484"/>
                      <a:pt x="457" y="1552"/>
                      <a:pt x="503" y="1644"/>
                    </a:cubicBezTo>
                    <a:cubicBezTo>
                      <a:pt x="526" y="1712"/>
                      <a:pt x="572" y="1803"/>
                      <a:pt x="617" y="1895"/>
                    </a:cubicBezTo>
                    <a:cubicBezTo>
                      <a:pt x="663" y="2032"/>
                      <a:pt x="731" y="2169"/>
                      <a:pt x="777" y="2328"/>
                    </a:cubicBezTo>
                    <a:lnTo>
                      <a:pt x="823" y="2397"/>
                    </a:lnTo>
                    <a:cubicBezTo>
                      <a:pt x="823" y="2443"/>
                      <a:pt x="845" y="2465"/>
                      <a:pt x="868" y="2511"/>
                    </a:cubicBezTo>
                    <a:cubicBezTo>
                      <a:pt x="891" y="2557"/>
                      <a:pt x="914" y="2602"/>
                      <a:pt x="914" y="2648"/>
                    </a:cubicBezTo>
                    <a:cubicBezTo>
                      <a:pt x="937" y="2671"/>
                      <a:pt x="937" y="2694"/>
                      <a:pt x="960" y="2739"/>
                    </a:cubicBezTo>
                    <a:cubicBezTo>
                      <a:pt x="960" y="2739"/>
                      <a:pt x="982" y="2762"/>
                      <a:pt x="982" y="2762"/>
                    </a:cubicBezTo>
                    <a:cubicBezTo>
                      <a:pt x="1005" y="2808"/>
                      <a:pt x="1028" y="2831"/>
                      <a:pt x="1051" y="2876"/>
                    </a:cubicBezTo>
                    <a:cubicBezTo>
                      <a:pt x="1074" y="2922"/>
                      <a:pt x="1074" y="2945"/>
                      <a:pt x="1097" y="2990"/>
                    </a:cubicBezTo>
                    <a:lnTo>
                      <a:pt x="1119" y="3059"/>
                    </a:lnTo>
                    <a:cubicBezTo>
                      <a:pt x="1142" y="3082"/>
                      <a:pt x="1142" y="3127"/>
                      <a:pt x="1165" y="3173"/>
                    </a:cubicBezTo>
                    <a:lnTo>
                      <a:pt x="1256" y="3310"/>
                    </a:lnTo>
                    <a:cubicBezTo>
                      <a:pt x="1279" y="3378"/>
                      <a:pt x="1325" y="3447"/>
                      <a:pt x="1348" y="3515"/>
                    </a:cubicBezTo>
                    <a:cubicBezTo>
                      <a:pt x="1416" y="3652"/>
                      <a:pt x="1462" y="3766"/>
                      <a:pt x="1507" y="3881"/>
                    </a:cubicBezTo>
                    <a:cubicBezTo>
                      <a:pt x="1553" y="3995"/>
                      <a:pt x="1599" y="4109"/>
                      <a:pt x="1644" y="4223"/>
                    </a:cubicBezTo>
                    <a:cubicBezTo>
                      <a:pt x="1690" y="4314"/>
                      <a:pt x="1713" y="4383"/>
                      <a:pt x="1759" y="4474"/>
                    </a:cubicBezTo>
                    <a:cubicBezTo>
                      <a:pt x="1781" y="4542"/>
                      <a:pt x="1804" y="4634"/>
                      <a:pt x="1850" y="4702"/>
                    </a:cubicBezTo>
                    <a:lnTo>
                      <a:pt x="1850" y="4748"/>
                    </a:lnTo>
                    <a:cubicBezTo>
                      <a:pt x="1918" y="4908"/>
                      <a:pt x="1987" y="5067"/>
                      <a:pt x="2055" y="5227"/>
                    </a:cubicBezTo>
                    <a:cubicBezTo>
                      <a:pt x="2078" y="5273"/>
                      <a:pt x="2101" y="5341"/>
                      <a:pt x="2124" y="5410"/>
                    </a:cubicBezTo>
                    <a:cubicBezTo>
                      <a:pt x="2192" y="5524"/>
                      <a:pt x="2238" y="5661"/>
                      <a:pt x="2306" y="5798"/>
                    </a:cubicBezTo>
                    <a:lnTo>
                      <a:pt x="2329" y="5844"/>
                    </a:lnTo>
                    <a:cubicBezTo>
                      <a:pt x="2398" y="6026"/>
                      <a:pt x="2466" y="6186"/>
                      <a:pt x="2535" y="6346"/>
                    </a:cubicBezTo>
                    <a:cubicBezTo>
                      <a:pt x="2580" y="6414"/>
                      <a:pt x="2603" y="6505"/>
                      <a:pt x="2626" y="6574"/>
                    </a:cubicBezTo>
                    <a:lnTo>
                      <a:pt x="2672" y="6620"/>
                    </a:lnTo>
                    <a:lnTo>
                      <a:pt x="2694" y="6688"/>
                    </a:lnTo>
                    <a:lnTo>
                      <a:pt x="2740" y="6779"/>
                    </a:lnTo>
                    <a:cubicBezTo>
                      <a:pt x="2808" y="6916"/>
                      <a:pt x="2877" y="7030"/>
                      <a:pt x="2923" y="7167"/>
                    </a:cubicBezTo>
                    <a:cubicBezTo>
                      <a:pt x="2991" y="7304"/>
                      <a:pt x="3060" y="7441"/>
                      <a:pt x="3128" y="7601"/>
                    </a:cubicBezTo>
                    <a:cubicBezTo>
                      <a:pt x="3219" y="7761"/>
                      <a:pt x="3288" y="7943"/>
                      <a:pt x="3379" y="8126"/>
                    </a:cubicBezTo>
                    <a:lnTo>
                      <a:pt x="3402" y="8195"/>
                    </a:lnTo>
                    <a:cubicBezTo>
                      <a:pt x="3448" y="8331"/>
                      <a:pt x="3516" y="8446"/>
                      <a:pt x="3562" y="8583"/>
                    </a:cubicBezTo>
                    <a:cubicBezTo>
                      <a:pt x="3607" y="8674"/>
                      <a:pt x="3653" y="8742"/>
                      <a:pt x="3676" y="8834"/>
                    </a:cubicBezTo>
                    <a:cubicBezTo>
                      <a:pt x="3721" y="8902"/>
                      <a:pt x="3744" y="8971"/>
                      <a:pt x="3767" y="9062"/>
                    </a:cubicBezTo>
                    <a:lnTo>
                      <a:pt x="3836" y="9176"/>
                    </a:lnTo>
                    <a:cubicBezTo>
                      <a:pt x="3881" y="9290"/>
                      <a:pt x="3927" y="9427"/>
                      <a:pt x="3973" y="9541"/>
                    </a:cubicBezTo>
                    <a:cubicBezTo>
                      <a:pt x="3995" y="9587"/>
                      <a:pt x="4018" y="9633"/>
                      <a:pt x="4041" y="9701"/>
                    </a:cubicBezTo>
                    <a:lnTo>
                      <a:pt x="4064" y="9769"/>
                    </a:lnTo>
                    <a:cubicBezTo>
                      <a:pt x="4087" y="9815"/>
                      <a:pt x="4110" y="9861"/>
                      <a:pt x="4110" y="9906"/>
                    </a:cubicBezTo>
                    <a:lnTo>
                      <a:pt x="4155" y="9998"/>
                    </a:lnTo>
                    <a:lnTo>
                      <a:pt x="4201" y="10112"/>
                    </a:lnTo>
                    <a:cubicBezTo>
                      <a:pt x="4246" y="10226"/>
                      <a:pt x="4315" y="10363"/>
                      <a:pt x="4361" y="10477"/>
                    </a:cubicBezTo>
                    <a:lnTo>
                      <a:pt x="4406" y="10568"/>
                    </a:lnTo>
                    <a:cubicBezTo>
                      <a:pt x="4429" y="10614"/>
                      <a:pt x="4452" y="10682"/>
                      <a:pt x="4475" y="10728"/>
                    </a:cubicBezTo>
                    <a:lnTo>
                      <a:pt x="4520" y="10819"/>
                    </a:lnTo>
                    <a:cubicBezTo>
                      <a:pt x="4543" y="10865"/>
                      <a:pt x="4543" y="10911"/>
                      <a:pt x="4566" y="10956"/>
                    </a:cubicBezTo>
                    <a:cubicBezTo>
                      <a:pt x="4634" y="11093"/>
                      <a:pt x="4703" y="11253"/>
                      <a:pt x="4771" y="11390"/>
                    </a:cubicBezTo>
                    <a:lnTo>
                      <a:pt x="4771" y="11436"/>
                    </a:lnTo>
                    <a:cubicBezTo>
                      <a:pt x="4817" y="11504"/>
                      <a:pt x="4840" y="11595"/>
                      <a:pt x="4863" y="11687"/>
                    </a:cubicBezTo>
                    <a:cubicBezTo>
                      <a:pt x="4908" y="11778"/>
                      <a:pt x="4931" y="11847"/>
                      <a:pt x="4977" y="11938"/>
                    </a:cubicBezTo>
                    <a:cubicBezTo>
                      <a:pt x="5045" y="12098"/>
                      <a:pt x="5114" y="12257"/>
                      <a:pt x="5182" y="12394"/>
                    </a:cubicBezTo>
                    <a:cubicBezTo>
                      <a:pt x="5228" y="12486"/>
                      <a:pt x="5251" y="12577"/>
                      <a:pt x="5296" y="12691"/>
                    </a:cubicBezTo>
                    <a:cubicBezTo>
                      <a:pt x="5319" y="12760"/>
                      <a:pt x="5365" y="12828"/>
                      <a:pt x="5388" y="12897"/>
                    </a:cubicBezTo>
                    <a:cubicBezTo>
                      <a:pt x="5433" y="12988"/>
                      <a:pt x="5456" y="13056"/>
                      <a:pt x="5479" y="13125"/>
                    </a:cubicBezTo>
                    <a:cubicBezTo>
                      <a:pt x="5525" y="13216"/>
                      <a:pt x="5548" y="13307"/>
                      <a:pt x="5593" y="13399"/>
                    </a:cubicBezTo>
                    <a:cubicBezTo>
                      <a:pt x="5662" y="13536"/>
                      <a:pt x="5730" y="13673"/>
                      <a:pt x="5776" y="13810"/>
                    </a:cubicBezTo>
                    <a:cubicBezTo>
                      <a:pt x="5821" y="13901"/>
                      <a:pt x="5867" y="13992"/>
                      <a:pt x="5890" y="14083"/>
                    </a:cubicBezTo>
                    <a:cubicBezTo>
                      <a:pt x="5936" y="14152"/>
                      <a:pt x="5958" y="14220"/>
                      <a:pt x="5981" y="14312"/>
                    </a:cubicBezTo>
                    <a:cubicBezTo>
                      <a:pt x="6027" y="14403"/>
                      <a:pt x="6072" y="14471"/>
                      <a:pt x="6095" y="14563"/>
                    </a:cubicBezTo>
                    <a:cubicBezTo>
                      <a:pt x="6118" y="14654"/>
                      <a:pt x="6164" y="14723"/>
                      <a:pt x="6187" y="14791"/>
                    </a:cubicBezTo>
                    <a:lnTo>
                      <a:pt x="6278" y="14996"/>
                    </a:lnTo>
                    <a:lnTo>
                      <a:pt x="6369" y="15225"/>
                    </a:lnTo>
                    <a:cubicBezTo>
                      <a:pt x="6392" y="15270"/>
                      <a:pt x="6415" y="15316"/>
                      <a:pt x="6438" y="15362"/>
                    </a:cubicBezTo>
                    <a:lnTo>
                      <a:pt x="6438" y="15384"/>
                    </a:lnTo>
                    <a:cubicBezTo>
                      <a:pt x="6483" y="15430"/>
                      <a:pt x="6506" y="15499"/>
                      <a:pt x="6506" y="15544"/>
                    </a:cubicBezTo>
                    <a:cubicBezTo>
                      <a:pt x="6506" y="15567"/>
                      <a:pt x="6506" y="15590"/>
                      <a:pt x="6483" y="15613"/>
                    </a:cubicBezTo>
                    <a:cubicBezTo>
                      <a:pt x="6506" y="15658"/>
                      <a:pt x="6529" y="15727"/>
                      <a:pt x="6506" y="15773"/>
                    </a:cubicBezTo>
                    <a:cubicBezTo>
                      <a:pt x="6529" y="15750"/>
                      <a:pt x="6575" y="15727"/>
                      <a:pt x="6597" y="15704"/>
                    </a:cubicBezTo>
                    <a:lnTo>
                      <a:pt x="6620" y="15681"/>
                    </a:lnTo>
                    <a:lnTo>
                      <a:pt x="6666" y="15658"/>
                    </a:lnTo>
                    <a:cubicBezTo>
                      <a:pt x="6689" y="15681"/>
                      <a:pt x="6689" y="15681"/>
                      <a:pt x="6712" y="15681"/>
                    </a:cubicBezTo>
                    <a:lnTo>
                      <a:pt x="6734" y="15704"/>
                    </a:lnTo>
                    <a:lnTo>
                      <a:pt x="6780" y="15704"/>
                    </a:lnTo>
                    <a:cubicBezTo>
                      <a:pt x="6803" y="15681"/>
                      <a:pt x="6826" y="15681"/>
                      <a:pt x="6849" y="15658"/>
                    </a:cubicBezTo>
                    <a:lnTo>
                      <a:pt x="6986" y="15590"/>
                    </a:lnTo>
                    <a:lnTo>
                      <a:pt x="7100" y="15521"/>
                    </a:lnTo>
                    <a:cubicBezTo>
                      <a:pt x="7191" y="15476"/>
                      <a:pt x="7259" y="15430"/>
                      <a:pt x="7351" y="15384"/>
                    </a:cubicBezTo>
                    <a:lnTo>
                      <a:pt x="7396" y="15339"/>
                    </a:lnTo>
                    <a:lnTo>
                      <a:pt x="7442" y="15316"/>
                    </a:lnTo>
                    <a:cubicBezTo>
                      <a:pt x="7465" y="15293"/>
                      <a:pt x="7488" y="15293"/>
                      <a:pt x="7533" y="15270"/>
                    </a:cubicBezTo>
                    <a:cubicBezTo>
                      <a:pt x="7556" y="15248"/>
                      <a:pt x="7602" y="15225"/>
                      <a:pt x="7625" y="15179"/>
                    </a:cubicBezTo>
                    <a:lnTo>
                      <a:pt x="7670" y="15179"/>
                    </a:lnTo>
                    <a:cubicBezTo>
                      <a:pt x="7670" y="15156"/>
                      <a:pt x="7670" y="15156"/>
                      <a:pt x="7693" y="15156"/>
                    </a:cubicBezTo>
                    <a:lnTo>
                      <a:pt x="7762" y="15111"/>
                    </a:lnTo>
                    <a:cubicBezTo>
                      <a:pt x="7830" y="15042"/>
                      <a:pt x="7921" y="14974"/>
                      <a:pt x="7990" y="14905"/>
                    </a:cubicBezTo>
                    <a:cubicBezTo>
                      <a:pt x="8035" y="14882"/>
                      <a:pt x="8081" y="14859"/>
                      <a:pt x="8127" y="14814"/>
                    </a:cubicBezTo>
                    <a:cubicBezTo>
                      <a:pt x="8172" y="14791"/>
                      <a:pt x="8195" y="14768"/>
                      <a:pt x="8241" y="14723"/>
                    </a:cubicBezTo>
                    <a:lnTo>
                      <a:pt x="8264" y="14700"/>
                    </a:lnTo>
                    <a:cubicBezTo>
                      <a:pt x="8287" y="14654"/>
                      <a:pt x="8309" y="14631"/>
                      <a:pt x="8355" y="14608"/>
                    </a:cubicBezTo>
                    <a:lnTo>
                      <a:pt x="8401" y="14586"/>
                    </a:lnTo>
                    <a:lnTo>
                      <a:pt x="8446" y="14563"/>
                    </a:lnTo>
                    <a:cubicBezTo>
                      <a:pt x="8469" y="14540"/>
                      <a:pt x="8492" y="14517"/>
                      <a:pt x="8515" y="14494"/>
                    </a:cubicBezTo>
                    <a:cubicBezTo>
                      <a:pt x="8560" y="14449"/>
                      <a:pt x="8583" y="14403"/>
                      <a:pt x="8606" y="14357"/>
                    </a:cubicBezTo>
                    <a:cubicBezTo>
                      <a:pt x="8652" y="14266"/>
                      <a:pt x="8606" y="14175"/>
                      <a:pt x="8538" y="14129"/>
                    </a:cubicBezTo>
                    <a:lnTo>
                      <a:pt x="8515" y="14129"/>
                    </a:lnTo>
                    <a:cubicBezTo>
                      <a:pt x="8515" y="14083"/>
                      <a:pt x="8515" y="14061"/>
                      <a:pt x="8492" y="14038"/>
                    </a:cubicBezTo>
                    <a:cubicBezTo>
                      <a:pt x="8492" y="14038"/>
                      <a:pt x="8492" y="14015"/>
                      <a:pt x="8469" y="13992"/>
                    </a:cubicBezTo>
                    <a:cubicBezTo>
                      <a:pt x="8446" y="13946"/>
                      <a:pt x="8424" y="13901"/>
                      <a:pt x="8424" y="13878"/>
                    </a:cubicBezTo>
                    <a:cubicBezTo>
                      <a:pt x="8378" y="13787"/>
                      <a:pt x="8332" y="13718"/>
                      <a:pt x="8309" y="13627"/>
                    </a:cubicBezTo>
                    <a:lnTo>
                      <a:pt x="8241" y="13467"/>
                    </a:lnTo>
                    <a:cubicBezTo>
                      <a:pt x="8195" y="13376"/>
                      <a:pt x="8150" y="13262"/>
                      <a:pt x="8104" y="13148"/>
                    </a:cubicBezTo>
                    <a:cubicBezTo>
                      <a:pt x="7967" y="12805"/>
                      <a:pt x="7807" y="12486"/>
                      <a:pt x="7670" y="12143"/>
                    </a:cubicBezTo>
                    <a:cubicBezTo>
                      <a:pt x="7602" y="11984"/>
                      <a:pt x="7510" y="11824"/>
                      <a:pt x="7442" y="11641"/>
                    </a:cubicBezTo>
                    <a:cubicBezTo>
                      <a:pt x="7396" y="11504"/>
                      <a:pt x="7351" y="11367"/>
                      <a:pt x="7282" y="11253"/>
                    </a:cubicBezTo>
                    <a:lnTo>
                      <a:pt x="7237" y="11139"/>
                    </a:lnTo>
                    <a:cubicBezTo>
                      <a:pt x="7214" y="11093"/>
                      <a:pt x="7191" y="11025"/>
                      <a:pt x="7168" y="10979"/>
                    </a:cubicBezTo>
                    <a:lnTo>
                      <a:pt x="7145" y="10888"/>
                    </a:lnTo>
                    <a:cubicBezTo>
                      <a:pt x="7100" y="10842"/>
                      <a:pt x="7077" y="10774"/>
                      <a:pt x="7054" y="10705"/>
                    </a:cubicBezTo>
                    <a:lnTo>
                      <a:pt x="7008" y="10637"/>
                    </a:lnTo>
                    <a:cubicBezTo>
                      <a:pt x="6986" y="10546"/>
                      <a:pt x="6940" y="10431"/>
                      <a:pt x="6894" y="10340"/>
                    </a:cubicBezTo>
                    <a:cubicBezTo>
                      <a:pt x="6849" y="10249"/>
                      <a:pt x="6803" y="10157"/>
                      <a:pt x="6757" y="10066"/>
                    </a:cubicBezTo>
                    <a:cubicBezTo>
                      <a:pt x="6689" y="9884"/>
                      <a:pt x="6597" y="9701"/>
                      <a:pt x="6529" y="9518"/>
                    </a:cubicBezTo>
                    <a:cubicBezTo>
                      <a:pt x="6461" y="9336"/>
                      <a:pt x="6369" y="9130"/>
                      <a:pt x="6301" y="8948"/>
                    </a:cubicBezTo>
                    <a:cubicBezTo>
                      <a:pt x="6209" y="8765"/>
                      <a:pt x="6141" y="8583"/>
                      <a:pt x="6050" y="8400"/>
                    </a:cubicBezTo>
                    <a:lnTo>
                      <a:pt x="6004" y="8263"/>
                    </a:lnTo>
                    <a:cubicBezTo>
                      <a:pt x="5936" y="8126"/>
                      <a:pt x="5890" y="8012"/>
                      <a:pt x="5844" y="7875"/>
                    </a:cubicBezTo>
                    <a:cubicBezTo>
                      <a:pt x="5753" y="7692"/>
                      <a:pt x="5684" y="7510"/>
                      <a:pt x="5593" y="7327"/>
                    </a:cubicBezTo>
                    <a:cubicBezTo>
                      <a:pt x="5548" y="7213"/>
                      <a:pt x="5479" y="7076"/>
                      <a:pt x="5433" y="6962"/>
                    </a:cubicBezTo>
                    <a:lnTo>
                      <a:pt x="5365" y="6825"/>
                    </a:lnTo>
                    <a:lnTo>
                      <a:pt x="5342" y="6779"/>
                    </a:lnTo>
                    <a:cubicBezTo>
                      <a:pt x="5205" y="6414"/>
                      <a:pt x="5045" y="6072"/>
                      <a:pt x="4908" y="5707"/>
                    </a:cubicBezTo>
                    <a:cubicBezTo>
                      <a:pt x="4771" y="5341"/>
                      <a:pt x="4634" y="4999"/>
                      <a:pt x="4498" y="4634"/>
                    </a:cubicBezTo>
                    <a:cubicBezTo>
                      <a:pt x="4475" y="4565"/>
                      <a:pt x="4452" y="4497"/>
                      <a:pt x="4429" y="4451"/>
                    </a:cubicBezTo>
                    <a:cubicBezTo>
                      <a:pt x="4383" y="4337"/>
                      <a:pt x="4338" y="4223"/>
                      <a:pt x="4292" y="4109"/>
                    </a:cubicBezTo>
                    <a:cubicBezTo>
                      <a:pt x="4246" y="3972"/>
                      <a:pt x="4178" y="3835"/>
                      <a:pt x="4110" y="3675"/>
                    </a:cubicBezTo>
                    <a:lnTo>
                      <a:pt x="4064" y="3584"/>
                    </a:lnTo>
                    <a:cubicBezTo>
                      <a:pt x="4018" y="3515"/>
                      <a:pt x="3995" y="3470"/>
                      <a:pt x="3950" y="3401"/>
                    </a:cubicBezTo>
                    <a:cubicBezTo>
                      <a:pt x="3904" y="3287"/>
                      <a:pt x="3858" y="3196"/>
                      <a:pt x="3813" y="3104"/>
                    </a:cubicBezTo>
                    <a:cubicBezTo>
                      <a:pt x="3744" y="2968"/>
                      <a:pt x="3676" y="2831"/>
                      <a:pt x="3630" y="2694"/>
                    </a:cubicBezTo>
                    <a:lnTo>
                      <a:pt x="3585" y="2580"/>
                    </a:lnTo>
                    <a:cubicBezTo>
                      <a:pt x="3493" y="2420"/>
                      <a:pt x="3425" y="2237"/>
                      <a:pt x="3356" y="2077"/>
                    </a:cubicBezTo>
                    <a:cubicBezTo>
                      <a:pt x="3333" y="1986"/>
                      <a:pt x="3288" y="1895"/>
                      <a:pt x="3242" y="1803"/>
                    </a:cubicBezTo>
                    <a:cubicBezTo>
                      <a:pt x="3219" y="1735"/>
                      <a:pt x="3174" y="1644"/>
                      <a:pt x="3151" y="1575"/>
                    </a:cubicBezTo>
                    <a:cubicBezTo>
                      <a:pt x="3128" y="1507"/>
                      <a:pt x="3082" y="1438"/>
                      <a:pt x="3060" y="1370"/>
                    </a:cubicBezTo>
                    <a:lnTo>
                      <a:pt x="2991" y="1233"/>
                    </a:lnTo>
                    <a:lnTo>
                      <a:pt x="2968" y="1142"/>
                    </a:lnTo>
                    <a:cubicBezTo>
                      <a:pt x="2945" y="1096"/>
                      <a:pt x="2923" y="1073"/>
                      <a:pt x="2923" y="1027"/>
                    </a:cubicBezTo>
                    <a:cubicBezTo>
                      <a:pt x="2900" y="982"/>
                      <a:pt x="2877" y="913"/>
                      <a:pt x="2831" y="868"/>
                    </a:cubicBezTo>
                    <a:lnTo>
                      <a:pt x="2831" y="822"/>
                    </a:lnTo>
                    <a:cubicBezTo>
                      <a:pt x="2786" y="776"/>
                      <a:pt x="2763" y="708"/>
                      <a:pt x="2740" y="639"/>
                    </a:cubicBezTo>
                    <a:cubicBezTo>
                      <a:pt x="2694" y="594"/>
                      <a:pt x="2672" y="525"/>
                      <a:pt x="2649" y="457"/>
                    </a:cubicBezTo>
                    <a:cubicBezTo>
                      <a:pt x="2603" y="365"/>
                      <a:pt x="2557" y="251"/>
                      <a:pt x="2512" y="137"/>
                    </a:cubicBezTo>
                    <a:lnTo>
                      <a:pt x="2489" y="69"/>
                    </a:lnTo>
                    <a:cubicBezTo>
                      <a:pt x="2466" y="23"/>
                      <a:pt x="2420" y="0"/>
                      <a:pt x="2375" y="0"/>
                    </a:cubicBezTo>
                    <a:close/>
                  </a:path>
                </a:pathLst>
              </a:custGeom>
              <a:solidFill>
                <a:srgbClr val="FC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34"/>
              <p:cNvSpPr/>
              <p:nvPr/>
            </p:nvSpPr>
            <p:spPr>
              <a:xfrm>
                <a:off x="356802" y="1199888"/>
                <a:ext cx="464491" cy="872144"/>
              </a:xfrm>
              <a:custGeom>
                <a:avLst/>
                <a:gdLst/>
                <a:ahLst/>
                <a:cxnLst/>
                <a:rect l="l" t="t" r="r" b="b"/>
                <a:pathLst>
                  <a:path w="8401" h="15774" extrusionOk="0">
                    <a:moveTo>
                      <a:pt x="2010" y="1"/>
                    </a:moveTo>
                    <a:cubicBezTo>
                      <a:pt x="1964" y="1"/>
                      <a:pt x="1918" y="24"/>
                      <a:pt x="1895" y="47"/>
                    </a:cubicBezTo>
                    <a:cubicBezTo>
                      <a:pt x="1895" y="69"/>
                      <a:pt x="1873" y="69"/>
                      <a:pt x="1873" y="92"/>
                    </a:cubicBezTo>
                    <a:lnTo>
                      <a:pt x="1873" y="138"/>
                    </a:lnTo>
                    <a:lnTo>
                      <a:pt x="1873" y="183"/>
                    </a:lnTo>
                    <a:cubicBezTo>
                      <a:pt x="1895" y="229"/>
                      <a:pt x="1895" y="275"/>
                      <a:pt x="1895" y="320"/>
                    </a:cubicBezTo>
                    <a:lnTo>
                      <a:pt x="1918" y="320"/>
                    </a:lnTo>
                    <a:cubicBezTo>
                      <a:pt x="1918" y="343"/>
                      <a:pt x="1918" y="343"/>
                      <a:pt x="1941" y="343"/>
                    </a:cubicBezTo>
                    <a:cubicBezTo>
                      <a:pt x="1918" y="343"/>
                      <a:pt x="1918" y="366"/>
                      <a:pt x="1895" y="366"/>
                    </a:cubicBezTo>
                    <a:cubicBezTo>
                      <a:pt x="1895" y="457"/>
                      <a:pt x="1895" y="549"/>
                      <a:pt x="1873" y="640"/>
                    </a:cubicBezTo>
                    <a:cubicBezTo>
                      <a:pt x="1850" y="708"/>
                      <a:pt x="1827" y="800"/>
                      <a:pt x="1781" y="891"/>
                    </a:cubicBezTo>
                    <a:cubicBezTo>
                      <a:pt x="1758" y="937"/>
                      <a:pt x="1713" y="1005"/>
                      <a:pt x="1644" y="1096"/>
                    </a:cubicBezTo>
                    <a:cubicBezTo>
                      <a:pt x="1576" y="1188"/>
                      <a:pt x="1462" y="1302"/>
                      <a:pt x="1302" y="1370"/>
                    </a:cubicBezTo>
                    <a:cubicBezTo>
                      <a:pt x="1165" y="1416"/>
                      <a:pt x="1005" y="1462"/>
                      <a:pt x="823" y="1462"/>
                    </a:cubicBezTo>
                    <a:lnTo>
                      <a:pt x="731" y="1462"/>
                    </a:lnTo>
                    <a:cubicBezTo>
                      <a:pt x="686" y="1439"/>
                      <a:pt x="663" y="1439"/>
                      <a:pt x="594" y="1439"/>
                    </a:cubicBezTo>
                    <a:cubicBezTo>
                      <a:pt x="572" y="1439"/>
                      <a:pt x="526" y="1439"/>
                      <a:pt x="503" y="1416"/>
                    </a:cubicBezTo>
                    <a:cubicBezTo>
                      <a:pt x="457" y="1393"/>
                      <a:pt x="389" y="1370"/>
                      <a:pt x="343" y="1348"/>
                    </a:cubicBezTo>
                    <a:lnTo>
                      <a:pt x="275" y="1302"/>
                    </a:lnTo>
                    <a:lnTo>
                      <a:pt x="252" y="1279"/>
                    </a:lnTo>
                    <a:cubicBezTo>
                      <a:pt x="206" y="1279"/>
                      <a:pt x="161" y="1256"/>
                      <a:pt x="138" y="1233"/>
                    </a:cubicBezTo>
                    <a:cubicBezTo>
                      <a:pt x="69" y="1233"/>
                      <a:pt x="24" y="1279"/>
                      <a:pt x="1" y="1325"/>
                    </a:cubicBezTo>
                    <a:cubicBezTo>
                      <a:pt x="1" y="1370"/>
                      <a:pt x="1" y="1393"/>
                      <a:pt x="1" y="1416"/>
                    </a:cubicBezTo>
                    <a:cubicBezTo>
                      <a:pt x="1" y="1439"/>
                      <a:pt x="1" y="1439"/>
                      <a:pt x="24" y="1462"/>
                    </a:cubicBezTo>
                    <a:lnTo>
                      <a:pt x="47" y="1530"/>
                    </a:lnTo>
                    <a:cubicBezTo>
                      <a:pt x="47" y="1553"/>
                      <a:pt x="69" y="1599"/>
                      <a:pt x="92" y="1644"/>
                    </a:cubicBezTo>
                    <a:cubicBezTo>
                      <a:pt x="138" y="1713"/>
                      <a:pt x="161" y="1804"/>
                      <a:pt x="184" y="1895"/>
                    </a:cubicBezTo>
                    <a:lnTo>
                      <a:pt x="229" y="1964"/>
                    </a:lnTo>
                    <a:cubicBezTo>
                      <a:pt x="229" y="2032"/>
                      <a:pt x="252" y="2101"/>
                      <a:pt x="275" y="2146"/>
                    </a:cubicBezTo>
                    <a:cubicBezTo>
                      <a:pt x="320" y="2238"/>
                      <a:pt x="343" y="2306"/>
                      <a:pt x="389" y="2398"/>
                    </a:cubicBezTo>
                    <a:cubicBezTo>
                      <a:pt x="412" y="2489"/>
                      <a:pt x="457" y="2603"/>
                      <a:pt x="503" y="2694"/>
                    </a:cubicBezTo>
                    <a:cubicBezTo>
                      <a:pt x="549" y="2763"/>
                      <a:pt x="572" y="2808"/>
                      <a:pt x="594" y="2877"/>
                    </a:cubicBezTo>
                    <a:cubicBezTo>
                      <a:pt x="663" y="3037"/>
                      <a:pt x="731" y="3196"/>
                      <a:pt x="800" y="3356"/>
                    </a:cubicBezTo>
                    <a:lnTo>
                      <a:pt x="845" y="3447"/>
                    </a:lnTo>
                    <a:cubicBezTo>
                      <a:pt x="868" y="3493"/>
                      <a:pt x="891" y="3562"/>
                      <a:pt x="891" y="3607"/>
                    </a:cubicBezTo>
                    <a:cubicBezTo>
                      <a:pt x="914" y="3653"/>
                      <a:pt x="937" y="3699"/>
                      <a:pt x="960" y="3744"/>
                    </a:cubicBezTo>
                    <a:cubicBezTo>
                      <a:pt x="960" y="3790"/>
                      <a:pt x="982" y="3836"/>
                      <a:pt x="1005" y="3881"/>
                    </a:cubicBezTo>
                    <a:lnTo>
                      <a:pt x="1028" y="3927"/>
                    </a:lnTo>
                    <a:cubicBezTo>
                      <a:pt x="1051" y="3995"/>
                      <a:pt x="1074" y="4064"/>
                      <a:pt x="1097" y="4132"/>
                    </a:cubicBezTo>
                    <a:cubicBezTo>
                      <a:pt x="1142" y="4201"/>
                      <a:pt x="1165" y="4292"/>
                      <a:pt x="1211" y="4383"/>
                    </a:cubicBezTo>
                    <a:cubicBezTo>
                      <a:pt x="1256" y="4475"/>
                      <a:pt x="1302" y="4589"/>
                      <a:pt x="1348" y="4703"/>
                    </a:cubicBezTo>
                    <a:cubicBezTo>
                      <a:pt x="1393" y="4749"/>
                      <a:pt x="1416" y="4817"/>
                      <a:pt x="1439" y="4885"/>
                    </a:cubicBezTo>
                    <a:cubicBezTo>
                      <a:pt x="1462" y="4954"/>
                      <a:pt x="1507" y="5000"/>
                      <a:pt x="1530" y="5068"/>
                    </a:cubicBezTo>
                    <a:cubicBezTo>
                      <a:pt x="1576" y="5182"/>
                      <a:pt x="1622" y="5274"/>
                      <a:pt x="1667" y="5388"/>
                    </a:cubicBezTo>
                    <a:lnTo>
                      <a:pt x="1713" y="5502"/>
                    </a:lnTo>
                    <a:lnTo>
                      <a:pt x="1781" y="5616"/>
                    </a:lnTo>
                    <a:cubicBezTo>
                      <a:pt x="1804" y="5662"/>
                      <a:pt x="1804" y="5730"/>
                      <a:pt x="1827" y="5776"/>
                    </a:cubicBezTo>
                    <a:lnTo>
                      <a:pt x="1873" y="5890"/>
                    </a:lnTo>
                    <a:cubicBezTo>
                      <a:pt x="1941" y="6050"/>
                      <a:pt x="2010" y="6209"/>
                      <a:pt x="2101" y="6369"/>
                    </a:cubicBezTo>
                    <a:cubicBezTo>
                      <a:pt x="2146" y="6506"/>
                      <a:pt x="2192" y="6620"/>
                      <a:pt x="2238" y="6734"/>
                    </a:cubicBezTo>
                    <a:lnTo>
                      <a:pt x="2306" y="6917"/>
                    </a:lnTo>
                    <a:cubicBezTo>
                      <a:pt x="2375" y="7077"/>
                      <a:pt x="2443" y="7214"/>
                      <a:pt x="2512" y="7373"/>
                    </a:cubicBezTo>
                    <a:lnTo>
                      <a:pt x="2535" y="7396"/>
                    </a:lnTo>
                    <a:cubicBezTo>
                      <a:pt x="2603" y="7579"/>
                      <a:pt x="2671" y="7739"/>
                      <a:pt x="2740" y="7921"/>
                    </a:cubicBezTo>
                    <a:cubicBezTo>
                      <a:pt x="2786" y="8013"/>
                      <a:pt x="2831" y="8104"/>
                      <a:pt x="2877" y="8195"/>
                    </a:cubicBezTo>
                    <a:cubicBezTo>
                      <a:pt x="2900" y="8241"/>
                      <a:pt x="2923" y="8286"/>
                      <a:pt x="2945" y="8332"/>
                    </a:cubicBezTo>
                    <a:lnTo>
                      <a:pt x="2991" y="8469"/>
                    </a:lnTo>
                    <a:lnTo>
                      <a:pt x="3128" y="8789"/>
                    </a:lnTo>
                    <a:lnTo>
                      <a:pt x="3219" y="8971"/>
                    </a:lnTo>
                    <a:lnTo>
                      <a:pt x="3242" y="9063"/>
                    </a:lnTo>
                    <a:cubicBezTo>
                      <a:pt x="3265" y="9108"/>
                      <a:pt x="3311" y="9177"/>
                      <a:pt x="3333" y="9245"/>
                    </a:cubicBezTo>
                    <a:cubicBezTo>
                      <a:pt x="3356" y="9314"/>
                      <a:pt x="3379" y="9382"/>
                      <a:pt x="3402" y="9428"/>
                    </a:cubicBezTo>
                    <a:lnTo>
                      <a:pt x="3448" y="9519"/>
                    </a:lnTo>
                    <a:cubicBezTo>
                      <a:pt x="3470" y="9610"/>
                      <a:pt x="3516" y="9702"/>
                      <a:pt x="3562" y="9793"/>
                    </a:cubicBezTo>
                    <a:cubicBezTo>
                      <a:pt x="3584" y="9839"/>
                      <a:pt x="3607" y="9907"/>
                      <a:pt x="3630" y="9953"/>
                    </a:cubicBezTo>
                    <a:lnTo>
                      <a:pt x="3676" y="10067"/>
                    </a:lnTo>
                    <a:cubicBezTo>
                      <a:pt x="3744" y="10272"/>
                      <a:pt x="3836" y="10455"/>
                      <a:pt x="3904" y="10592"/>
                    </a:cubicBezTo>
                    <a:cubicBezTo>
                      <a:pt x="3950" y="10660"/>
                      <a:pt x="3973" y="10729"/>
                      <a:pt x="4018" y="10820"/>
                    </a:cubicBezTo>
                    <a:cubicBezTo>
                      <a:pt x="4064" y="10911"/>
                      <a:pt x="4109" y="11003"/>
                      <a:pt x="4155" y="11094"/>
                    </a:cubicBezTo>
                    <a:cubicBezTo>
                      <a:pt x="4201" y="11208"/>
                      <a:pt x="4246" y="11322"/>
                      <a:pt x="4315" y="11436"/>
                    </a:cubicBezTo>
                    <a:lnTo>
                      <a:pt x="4383" y="11619"/>
                    </a:lnTo>
                    <a:cubicBezTo>
                      <a:pt x="4429" y="11710"/>
                      <a:pt x="4475" y="11824"/>
                      <a:pt x="4498" y="11916"/>
                    </a:cubicBezTo>
                    <a:cubicBezTo>
                      <a:pt x="4543" y="11984"/>
                      <a:pt x="4566" y="12075"/>
                      <a:pt x="4612" y="12144"/>
                    </a:cubicBezTo>
                    <a:cubicBezTo>
                      <a:pt x="4634" y="12235"/>
                      <a:pt x="4680" y="12304"/>
                      <a:pt x="4703" y="12395"/>
                    </a:cubicBezTo>
                    <a:lnTo>
                      <a:pt x="4726" y="12418"/>
                    </a:lnTo>
                    <a:cubicBezTo>
                      <a:pt x="4749" y="12486"/>
                      <a:pt x="4771" y="12555"/>
                      <a:pt x="4794" y="12623"/>
                    </a:cubicBezTo>
                    <a:lnTo>
                      <a:pt x="4817" y="12692"/>
                    </a:lnTo>
                    <a:cubicBezTo>
                      <a:pt x="4863" y="12783"/>
                      <a:pt x="4931" y="12897"/>
                      <a:pt x="4977" y="13011"/>
                    </a:cubicBezTo>
                    <a:cubicBezTo>
                      <a:pt x="5000" y="13080"/>
                      <a:pt x="5045" y="13148"/>
                      <a:pt x="5068" y="13217"/>
                    </a:cubicBezTo>
                    <a:lnTo>
                      <a:pt x="5091" y="13262"/>
                    </a:lnTo>
                    <a:cubicBezTo>
                      <a:pt x="5228" y="13559"/>
                      <a:pt x="5365" y="13879"/>
                      <a:pt x="5502" y="14175"/>
                    </a:cubicBezTo>
                    <a:lnTo>
                      <a:pt x="5593" y="14426"/>
                    </a:lnTo>
                    <a:lnTo>
                      <a:pt x="5707" y="14678"/>
                    </a:lnTo>
                    <a:cubicBezTo>
                      <a:pt x="5730" y="14746"/>
                      <a:pt x="5776" y="14814"/>
                      <a:pt x="5799" y="14906"/>
                    </a:cubicBezTo>
                    <a:cubicBezTo>
                      <a:pt x="5821" y="14974"/>
                      <a:pt x="5867" y="15066"/>
                      <a:pt x="5913" y="15157"/>
                    </a:cubicBezTo>
                    <a:lnTo>
                      <a:pt x="5935" y="15271"/>
                    </a:lnTo>
                    <a:cubicBezTo>
                      <a:pt x="5981" y="15362"/>
                      <a:pt x="6027" y="15476"/>
                      <a:pt x="6072" y="15568"/>
                    </a:cubicBezTo>
                    <a:cubicBezTo>
                      <a:pt x="6095" y="15636"/>
                      <a:pt x="6141" y="15705"/>
                      <a:pt x="6209" y="15727"/>
                    </a:cubicBezTo>
                    <a:cubicBezTo>
                      <a:pt x="6232" y="15750"/>
                      <a:pt x="6255" y="15750"/>
                      <a:pt x="6278" y="15773"/>
                    </a:cubicBezTo>
                    <a:lnTo>
                      <a:pt x="6324" y="15773"/>
                    </a:lnTo>
                    <a:cubicBezTo>
                      <a:pt x="6392" y="15750"/>
                      <a:pt x="6460" y="15750"/>
                      <a:pt x="6529" y="15750"/>
                    </a:cubicBezTo>
                    <a:cubicBezTo>
                      <a:pt x="6575" y="15727"/>
                      <a:pt x="6620" y="15727"/>
                      <a:pt x="6666" y="15727"/>
                    </a:cubicBezTo>
                    <a:cubicBezTo>
                      <a:pt x="6712" y="15705"/>
                      <a:pt x="6780" y="15705"/>
                      <a:pt x="6826" y="15682"/>
                    </a:cubicBezTo>
                    <a:lnTo>
                      <a:pt x="6894" y="15682"/>
                    </a:lnTo>
                    <a:lnTo>
                      <a:pt x="6940" y="15659"/>
                    </a:lnTo>
                    <a:cubicBezTo>
                      <a:pt x="6985" y="15659"/>
                      <a:pt x="7031" y="15636"/>
                      <a:pt x="7077" y="15636"/>
                    </a:cubicBezTo>
                    <a:lnTo>
                      <a:pt x="7191" y="15613"/>
                    </a:lnTo>
                    <a:cubicBezTo>
                      <a:pt x="7237" y="15591"/>
                      <a:pt x="7282" y="15591"/>
                      <a:pt x="7328" y="15568"/>
                    </a:cubicBezTo>
                    <a:lnTo>
                      <a:pt x="7442" y="15522"/>
                    </a:lnTo>
                    <a:lnTo>
                      <a:pt x="7579" y="15499"/>
                    </a:lnTo>
                    <a:cubicBezTo>
                      <a:pt x="7670" y="15454"/>
                      <a:pt x="7784" y="15408"/>
                      <a:pt x="7898" y="15385"/>
                    </a:cubicBezTo>
                    <a:cubicBezTo>
                      <a:pt x="7944" y="15362"/>
                      <a:pt x="8013" y="15339"/>
                      <a:pt x="8058" y="15317"/>
                    </a:cubicBezTo>
                    <a:cubicBezTo>
                      <a:pt x="8150" y="15294"/>
                      <a:pt x="8241" y="15248"/>
                      <a:pt x="8309" y="15225"/>
                    </a:cubicBezTo>
                    <a:cubicBezTo>
                      <a:pt x="8355" y="15202"/>
                      <a:pt x="8378" y="15202"/>
                      <a:pt x="8401" y="15180"/>
                    </a:cubicBezTo>
                    <a:cubicBezTo>
                      <a:pt x="8378" y="15157"/>
                      <a:pt x="8355" y="15134"/>
                      <a:pt x="8332" y="15111"/>
                    </a:cubicBezTo>
                    <a:cubicBezTo>
                      <a:pt x="8309" y="15066"/>
                      <a:pt x="8287" y="14997"/>
                      <a:pt x="8264" y="14929"/>
                    </a:cubicBezTo>
                    <a:lnTo>
                      <a:pt x="8264" y="14906"/>
                    </a:lnTo>
                    <a:cubicBezTo>
                      <a:pt x="8241" y="14860"/>
                      <a:pt x="8218" y="14814"/>
                      <a:pt x="8172" y="14746"/>
                    </a:cubicBezTo>
                    <a:cubicBezTo>
                      <a:pt x="8081" y="14541"/>
                      <a:pt x="7990" y="14312"/>
                      <a:pt x="7898" y="14084"/>
                    </a:cubicBezTo>
                    <a:lnTo>
                      <a:pt x="7853" y="13970"/>
                    </a:lnTo>
                    <a:lnTo>
                      <a:pt x="7784" y="13810"/>
                    </a:lnTo>
                    <a:cubicBezTo>
                      <a:pt x="7739" y="13696"/>
                      <a:pt x="7693" y="13582"/>
                      <a:pt x="7647" y="13468"/>
                    </a:cubicBezTo>
                    <a:cubicBezTo>
                      <a:pt x="7579" y="13308"/>
                      <a:pt x="7510" y="13148"/>
                      <a:pt x="7442" y="12988"/>
                    </a:cubicBezTo>
                    <a:lnTo>
                      <a:pt x="7373" y="12851"/>
                    </a:lnTo>
                    <a:cubicBezTo>
                      <a:pt x="7328" y="12760"/>
                      <a:pt x="7259" y="12646"/>
                      <a:pt x="7214" y="12532"/>
                    </a:cubicBezTo>
                    <a:lnTo>
                      <a:pt x="7145" y="12372"/>
                    </a:lnTo>
                    <a:cubicBezTo>
                      <a:pt x="7100" y="12281"/>
                      <a:pt x="7054" y="12167"/>
                      <a:pt x="7008" y="12075"/>
                    </a:cubicBezTo>
                    <a:cubicBezTo>
                      <a:pt x="6940" y="11938"/>
                      <a:pt x="6894" y="11824"/>
                      <a:pt x="6826" y="11687"/>
                    </a:cubicBezTo>
                    <a:cubicBezTo>
                      <a:pt x="6734" y="11505"/>
                      <a:pt x="6666" y="11322"/>
                      <a:pt x="6575" y="11140"/>
                    </a:cubicBezTo>
                    <a:cubicBezTo>
                      <a:pt x="6506" y="10957"/>
                      <a:pt x="6438" y="10797"/>
                      <a:pt x="6369" y="10637"/>
                    </a:cubicBezTo>
                    <a:cubicBezTo>
                      <a:pt x="6346" y="10569"/>
                      <a:pt x="6301" y="10478"/>
                      <a:pt x="6278" y="10409"/>
                    </a:cubicBezTo>
                    <a:cubicBezTo>
                      <a:pt x="6232" y="10318"/>
                      <a:pt x="6187" y="10249"/>
                      <a:pt x="6164" y="10158"/>
                    </a:cubicBezTo>
                    <a:cubicBezTo>
                      <a:pt x="6072" y="9953"/>
                      <a:pt x="5981" y="9724"/>
                      <a:pt x="5890" y="9519"/>
                    </a:cubicBezTo>
                    <a:cubicBezTo>
                      <a:pt x="5844" y="9405"/>
                      <a:pt x="5799" y="9268"/>
                      <a:pt x="5753" y="9154"/>
                    </a:cubicBezTo>
                    <a:cubicBezTo>
                      <a:pt x="5684" y="8971"/>
                      <a:pt x="5593" y="8811"/>
                      <a:pt x="5525" y="8629"/>
                    </a:cubicBezTo>
                    <a:lnTo>
                      <a:pt x="5502" y="8583"/>
                    </a:lnTo>
                    <a:cubicBezTo>
                      <a:pt x="5433" y="8423"/>
                      <a:pt x="5365" y="8264"/>
                      <a:pt x="5296" y="8104"/>
                    </a:cubicBezTo>
                    <a:cubicBezTo>
                      <a:pt x="5228" y="7944"/>
                      <a:pt x="5159" y="7761"/>
                      <a:pt x="5068" y="7579"/>
                    </a:cubicBezTo>
                    <a:lnTo>
                      <a:pt x="4977" y="7373"/>
                    </a:lnTo>
                    <a:cubicBezTo>
                      <a:pt x="4931" y="7259"/>
                      <a:pt x="4886" y="7168"/>
                      <a:pt x="4840" y="7054"/>
                    </a:cubicBezTo>
                    <a:lnTo>
                      <a:pt x="4794" y="6963"/>
                    </a:lnTo>
                    <a:cubicBezTo>
                      <a:pt x="4771" y="6917"/>
                      <a:pt x="4749" y="6848"/>
                      <a:pt x="4726" y="6780"/>
                    </a:cubicBezTo>
                    <a:lnTo>
                      <a:pt x="4680" y="6689"/>
                    </a:lnTo>
                    <a:cubicBezTo>
                      <a:pt x="4657" y="6643"/>
                      <a:pt x="4634" y="6597"/>
                      <a:pt x="4612" y="6552"/>
                    </a:cubicBezTo>
                    <a:cubicBezTo>
                      <a:pt x="4589" y="6483"/>
                      <a:pt x="4566" y="6415"/>
                      <a:pt x="4543" y="6346"/>
                    </a:cubicBezTo>
                    <a:cubicBezTo>
                      <a:pt x="4498" y="6255"/>
                      <a:pt x="4452" y="6164"/>
                      <a:pt x="4406" y="6072"/>
                    </a:cubicBezTo>
                    <a:cubicBezTo>
                      <a:pt x="4338" y="5890"/>
                      <a:pt x="4269" y="5730"/>
                      <a:pt x="4178" y="5547"/>
                    </a:cubicBezTo>
                    <a:cubicBezTo>
                      <a:pt x="4109" y="5410"/>
                      <a:pt x="4064" y="5274"/>
                      <a:pt x="3995" y="5137"/>
                    </a:cubicBezTo>
                    <a:lnTo>
                      <a:pt x="3973" y="5045"/>
                    </a:lnTo>
                    <a:cubicBezTo>
                      <a:pt x="3904" y="4908"/>
                      <a:pt x="3836" y="4771"/>
                      <a:pt x="3790" y="4612"/>
                    </a:cubicBezTo>
                    <a:lnTo>
                      <a:pt x="3744" y="4543"/>
                    </a:lnTo>
                    <a:lnTo>
                      <a:pt x="3676" y="4360"/>
                    </a:lnTo>
                    <a:cubicBezTo>
                      <a:pt x="3630" y="4246"/>
                      <a:pt x="3584" y="4155"/>
                      <a:pt x="3539" y="4041"/>
                    </a:cubicBezTo>
                    <a:cubicBezTo>
                      <a:pt x="3470" y="3881"/>
                      <a:pt x="3402" y="3721"/>
                      <a:pt x="3356" y="3562"/>
                    </a:cubicBezTo>
                    <a:cubicBezTo>
                      <a:pt x="3333" y="3516"/>
                      <a:pt x="3311" y="3470"/>
                      <a:pt x="3288" y="3402"/>
                    </a:cubicBezTo>
                    <a:lnTo>
                      <a:pt x="3242" y="3311"/>
                    </a:lnTo>
                    <a:cubicBezTo>
                      <a:pt x="3219" y="3265"/>
                      <a:pt x="3196" y="3219"/>
                      <a:pt x="3196" y="3174"/>
                    </a:cubicBezTo>
                    <a:lnTo>
                      <a:pt x="3151" y="3059"/>
                    </a:lnTo>
                    <a:cubicBezTo>
                      <a:pt x="3082" y="2900"/>
                      <a:pt x="3014" y="2740"/>
                      <a:pt x="2923" y="2580"/>
                    </a:cubicBezTo>
                    <a:cubicBezTo>
                      <a:pt x="2877" y="2466"/>
                      <a:pt x="2831" y="2352"/>
                      <a:pt x="2786" y="2238"/>
                    </a:cubicBezTo>
                    <a:lnTo>
                      <a:pt x="2717" y="2101"/>
                    </a:lnTo>
                    <a:lnTo>
                      <a:pt x="2671" y="1964"/>
                    </a:lnTo>
                    <a:lnTo>
                      <a:pt x="2557" y="1690"/>
                    </a:lnTo>
                    <a:cubicBezTo>
                      <a:pt x="2512" y="1599"/>
                      <a:pt x="2489" y="1530"/>
                      <a:pt x="2443" y="1462"/>
                    </a:cubicBezTo>
                    <a:cubicBezTo>
                      <a:pt x="2420" y="1393"/>
                      <a:pt x="2398" y="1348"/>
                      <a:pt x="2375" y="1302"/>
                    </a:cubicBezTo>
                    <a:lnTo>
                      <a:pt x="2352" y="1233"/>
                    </a:lnTo>
                    <a:lnTo>
                      <a:pt x="2329" y="1188"/>
                    </a:lnTo>
                    <a:cubicBezTo>
                      <a:pt x="2306" y="1119"/>
                      <a:pt x="2283" y="1074"/>
                      <a:pt x="2261" y="1005"/>
                    </a:cubicBezTo>
                    <a:cubicBezTo>
                      <a:pt x="2261" y="960"/>
                      <a:pt x="2238" y="914"/>
                      <a:pt x="2215" y="868"/>
                    </a:cubicBezTo>
                    <a:lnTo>
                      <a:pt x="2192" y="800"/>
                    </a:lnTo>
                    <a:cubicBezTo>
                      <a:pt x="2169" y="708"/>
                      <a:pt x="2146" y="640"/>
                      <a:pt x="2101" y="549"/>
                    </a:cubicBezTo>
                    <a:lnTo>
                      <a:pt x="2078" y="480"/>
                    </a:lnTo>
                    <a:cubicBezTo>
                      <a:pt x="2078" y="412"/>
                      <a:pt x="2055" y="343"/>
                      <a:pt x="2010" y="275"/>
                    </a:cubicBezTo>
                    <a:cubicBezTo>
                      <a:pt x="2010" y="275"/>
                      <a:pt x="1987" y="252"/>
                      <a:pt x="1987" y="229"/>
                    </a:cubicBezTo>
                    <a:cubicBezTo>
                      <a:pt x="1941" y="183"/>
                      <a:pt x="1964" y="115"/>
                      <a:pt x="2010" y="92"/>
                    </a:cubicBezTo>
                    <a:cubicBezTo>
                      <a:pt x="2010" y="69"/>
                      <a:pt x="2032" y="69"/>
                      <a:pt x="2055" y="69"/>
                    </a:cubicBezTo>
                    <a:cubicBezTo>
                      <a:pt x="2101" y="69"/>
                      <a:pt x="2124" y="92"/>
                      <a:pt x="2124" y="115"/>
                    </a:cubicBezTo>
                    <a:cubicBezTo>
                      <a:pt x="2146" y="92"/>
                      <a:pt x="2146" y="92"/>
                      <a:pt x="2169" y="92"/>
                    </a:cubicBezTo>
                    <a:lnTo>
                      <a:pt x="2192" y="92"/>
                    </a:lnTo>
                    <a:cubicBezTo>
                      <a:pt x="2192" y="92"/>
                      <a:pt x="2169" y="92"/>
                      <a:pt x="2146" y="69"/>
                    </a:cubicBezTo>
                    <a:cubicBezTo>
                      <a:pt x="2124" y="69"/>
                      <a:pt x="2078" y="47"/>
                      <a:pt x="2055" y="24"/>
                    </a:cubicBezTo>
                    <a:cubicBezTo>
                      <a:pt x="2032" y="1"/>
                      <a:pt x="2032" y="1"/>
                      <a:pt x="2010" y="1"/>
                    </a:cubicBezTo>
                    <a:close/>
                  </a:path>
                </a:pathLst>
              </a:custGeom>
              <a:solidFill>
                <a:srgbClr val="FC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34"/>
              <p:cNvSpPr/>
              <p:nvPr/>
            </p:nvSpPr>
            <p:spPr>
              <a:xfrm>
                <a:off x="669802" y="1878857"/>
                <a:ext cx="533880" cy="349654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6324" extrusionOk="0">
                    <a:moveTo>
                      <a:pt x="8332" y="1"/>
                    </a:moveTo>
                    <a:cubicBezTo>
                      <a:pt x="8286" y="1"/>
                      <a:pt x="8263" y="24"/>
                      <a:pt x="8218" y="47"/>
                    </a:cubicBezTo>
                    <a:cubicBezTo>
                      <a:pt x="8172" y="69"/>
                      <a:pt x="8104" y="115"/>
                      <a:pt x="8058" y="161"/>
                    </a:cubicBezTo>
                    <a:lnTo>
                      <a:pt x="8035" y="183"/>
                    </a:lnTo>
                    <a:lnTo>
                      <a:pt x="7967" y="229"/>
                    </a:lnTo>
                    <a:cubicBezTo>
                      <a:pt x="7898" y="298"/>
                      <a:pt x="7830" y="343"/>
                      <a:pt x="7784" y="389"/>
                    </a:cubicBezTo>
                    <a:cubicBezTo>
                      <a:pt x="7716" y="435"/>
                      <a:pt x="7670" y="480"/>
                      <a:pt x="7601" y="503"/>
                    </a:cubicBezTo>
                    <a:lnTo>
                      <a:pt x="7579" y="526"/>
                    </a:lnTo>
                    <a:cubicBezTo>
                      <a:pt x="7533" y="549"/>
                      <a:pt x="7464" y="594"/>
                      <a:pt x="7419" y="617"/>
                    </a:cubicBezTo>
                    <a:cubicBezTo>
                      <a:pt x="7350" y="686"/>
                      <a:pt x="7259" y="754"/>
                      <a:pt x="7191" y="823"/>
                    </a:cubicBezTo>
                    <a:lnTo>
                      <a:pt x="7122" y="868"/>
                    </a:lnTo>
                    <a:cubicBezTo>
                      <a:pt x="7099" y="868"/>
                      <a:pt x="7099" y="868"/>
                      <a:pt x="7099" y="891"/>
                    </a:cubicBezTo>
                    <a:lnTo>
                      <a:pt x="7054" y="891"/>
                    </a:lnTo>
                    <a:cubicBezTo>
                      <a:pt x="7031" y="937"/>
                      <a:pt x="6985" y="960"/>
                      <a:pt x="6962" y="982"/>
                    </a:cubicBezTo>
                    <a:cubicBezTo>
                      <a:pt x="6917" y="1005"/>
                      <a:pt x="6894" y="1005"/>
                      <a:pt x="6871" y="1028"/>
                    </a:cubicBezTo>
                    <a:lnTo>
                      <a:pt x="6825" y="1051"/>
                    </a:lnTo>
                    <a:lnTo>
                      <a:pt x="6780" y="1096"/>
                    </a:lnTo>
                    <a:cubicBezTo>
                      <a:pt x="6688" y="1142"/>
                      <a:pt x="6620" y="1188"/>
                      <a:pt x="6551" y="1233"/>
                    </a:cubicBezTo>
                    <a:lnTo>
                      <a:pt x="6415" y="1302"/>
                    </a:lnTo>
                    <a:lnTo>
                      <a:pt x="6278" y="1370"/>
                    </a:lnTo>
                    <a:cubicBezTo>
                      <a:pt x="6232" y="1393"/>
                      <a:pt x="6163" y="1439"/>
                      <a:pt x="6095" y="1485"/>
                    </a:cubicBezTo>
                    <a:lnTo>
                      <a:pt x="6026" y="1530"/>
                    </a:lnTo>
                    <a:cubicBezTo>
                      <a:pt x="5890" y="1621"/>
                      <a:pt x="5707" y="1736"/>
                      <a:pt x="5524" y="1827"/>
                    </a:cubicBezTo>
                    <a:cubicBezTo>
                      <a:pt x="5342" y="1918"/>
                      <a:pt x="5182" y="1987"/>
                      <a:pt x="4999" y="2078"/>
                    </a:cubicBezTo>
                    <a:lnTo>
                      <a:pt x="4954" y="2101"/>
                    </a:lnTo>
                    <a:lnTo>
                      <a:pt x="4908" y="2101"/>
                    </a:lnTo>
                    <a:lnTo>
                      <a:pt x="4862" y="2124"/>
                    </a:lnTo>
                    <a:lnTo>
                      <a:pt x="4794" y="2169"/>
                    </a:lnTo>
                    <a:lnTo>
                      <a:pt x="4771" y="2169"/>
                    </a:lnTo>
                    <a:lnTo>
                      <a:pt x="4748" y="2192"/>
                    </a:lnTo>
                    <a:cubicBezTo>
                      <a:pt x="4680" y="2215"/>
                      <a:pt x="4611" y="2261"/>
                      <a:pt x="4543" y="2283"/>
                    </a:cubicBezTo>
                    <a:cubicBezTo>
                      <a:pt x="4497" y="2306"/>
                      <a:pt x="4474" y="2329"/>
                      <a:pt x="4429" y="2329"/>
                    </a:cubicBezTo>
                    <a:cubicBezTo>
                      <a:pt x="4383" y="2352"/>
                      <a:pt x="4337" y="2375"/>
                      <a:pt x="4292" y="2375"/>
                    </a:cubicBezTo>
                    <a:cubicBezTo>
                      <a:pt x="4246" y="2420"/>
                      <a:pt x="4178" y="2443"/>
                      <a:pt x="4109" y="2466"/>
                    </a:cubicBezTo>
                    <a:cubicBezTo>
                      <a:pt x="4041" y="2489"/>
                      <a:pt x="3972" y="2512"/>
                      <a:pt x="3904" y="2557"/>
                    </a:cubicBezTo>
                    <a:cubicBezTo>
                      <a:pt x="3858" y="2557"/>
                      <a:pt x="3812" y="2580"/>
                      <a:pt x="3767" y="2603"/>
                    </a:cubicBezTo>
                    <a:lnTo>
                      <a:pt x="3698" y="2649"/>
                    </a:lnTo>
                    <a:cubicBezTo>
                      <a:pt x="3607" y="2694"/>
                      <a:pt x="3516" y="2717"/>
                      <a:pt x="3424" y="2740"/>
                    </a:cubicBezTo>
                    <a:cubicBezTo>
                      <a:pt x="3333" y="2763"/>
                      <a:pt x="3265" y="2786"/>
                      <a:pt x="3196" y="2831"/>
                    </a:cubicBezTo>
                    <a:lnTo>
                      <a:pt x="3128" y="2854"/>
                    </a:lnTo>
                    <a:cubicBezTo>
                      <a:pt x="3082" y="2877"/>
                      <a:pt x="3036" y="2900"/>
                      <a:pt x="2991" y="2922"/>
                    </a:cubicBezTo>
                    <a:cubicBezTo>
                      <a:pt x="2968" y="2922"/>
                      <a:pt x="2922" y="2945"/>
                      <a:pt x="2877" y="2945"/>
                    </a:cubicBezTo>
                    <a:lnTo>
                      <a:pt x="2831" y="2945"/>
                    </a:lnTo>
                    <a:cubicBezTo>
                      <a:pt x="2808" y="2922"/>
                      <a:pt x="2785" y="2922"/>
                      <a:pt x="2740" y="2900"/>
                    </a:cubicBezTo>
                    <a:cubicBezTo>
                      <a:pt x="2717" y="2922"/>
                      <a:pt x="2694" y="2922"/>
                      <a:pt x="2648" y="2945"/>
                    </a:cubicBezTo>
                    <a:cubicBezTo>
                      <a:pt x="2580" y="2968"/>
                      <a:pt x="2489" y="3014"/>
                      <a:pt x="2397" y="3037"/>
                    </a:cubicBezTo>
                    <a:cubicBezTo>
                      <a:pt x="2352" y="3059"/>
                      <a:pt x="2283" y="3082"/>
                      <a:pt x="2237" y="3105"/>
                    </a:cubicBezTo>
                    <a:cubicBezTo>
                      <a:pt x="2123" y="3128"/>
                      <a:pt x="2009" y="3174"/>
                      <a:pt x="1918" y="3219"/>
                    </a:cubicBezTo>
                    <a:lnTo>
                      <a:pt x="1781" y="3242"/>
                    </a:lnTo>
                    <a:lnTo>
                      <a:pt x="1667" y="3288"/>
                    </a:lnTo>
                    <a:cubicBezTo>
                      <a:pt x="1621" y="3311"/>
                      <a:pt x="1576" y="3311"/>
                      <a:pt x="1530" y="3333"/>
                    </a:cubicBezTo>
                    <a:lnTo>
                      <a:pt x="1416" y="3356"/>
                    </a:lnTo>
                    <a:cubicBezTo>
                      <a:pt x="1370" y="3356"/>
                      <a:pt x="1324" y="3379"/>
                      <a:pt x="1279" y="3379"/>
                    </a:cubicBezTo>
                    <a:lnTo>
                      <a:pt x="1233" y="3402"/>
                    </a:lnTo>
                    <a:lnTo>
                      <a:pt x="1165" y="3402"/>
                    </a:lnTo>
                    <a:cubicBezTo>
                      <a:pt x="1119" y="3425"/>
                      <a:pt x="1051" y="3425"/>
                      <a:pt x="1005" y="3447"/>
                    </a:cubicBezTo>
                    <a:cubicBezTo>
                      <a:pt x="959" y="3447"/>
                      <a:pt x="914" y="3447"/>
                      <a:pt x="891" y="3470"/>
                    </a:cubicBezTo>
                    <a:lnTo>
                      <a:pt x="868" y="3470"/>
                    </a:lnTo>
                    <a:cubicBezTo>
                      <a:pt x="799" y="3470"/>
                      <a:pt x="731" y="3470"/>
                      <a:pt x="663" y="3493"/>
                    </a:cubicBezTo>
                    <a:lnTo>
                      <a:pt x="457" y="3493"/>
                    </a:lnTo>
                    <a:cubicBezTo>
                      <a:pt x="457" y="3447"/>
                      <a:pt x="434" y="3425"/>
                      <a:pt x="411" y="3402"/>
                    </a:cubicBezTo>
                    <a:lnTo>
                      <a:pt x="366" y="3402"/>
                    </a:lnTo>
                    <a:cubicBezTo>
                      <a:pt x="343" y="3402"/>
                      <a:pt x="343" y="3402"/>
                      <a:pt x="320" y="3425"/>
                    </a:cubicBezTo>
                    <a:cubicBezTo>
                      <a:pt x="297" y="3425"/>
                      <a:pt x="297" y="3447"/>
                      <a:pt x="274" y="3470"/>
                    </a:cubicBezTo>
                    <a:cubicBezTo>
                      <a:pt x="274" y="3470"/>
                      <a:pt x="252" y="3493"/>
                      <a:pt x="229" y="3493"/>
                    </a:cubicBezTo>
                    <a:cubicBezTo>
                      <a:pt x="206" y="3539"/>
                      <a:pt x="183" y="3562"/>
                      <a:pt x="160" y="3607"/>
                    </a:cubicBezTo>
                    <a:cubicBezTo>
                      <a:pt x="160" y="3607"/>
                      <a:pt x="138" y="3630"/>
                      <a:pt x="138" y="3653"/>
                    </a:cubicBezTo>
                    <a:lnTo>
                      <a:pt x="115" y="3721"/>
                    </a:lnTo>
                    <a:lnTo>
                      <a:pt x="92" y="3790"/>
                    </a:lnTo>
                    <a:lnTo>
                      <a:pt x="69" y="3813"/>
                    </a:lnTo>
                    <a:lnTo>
                      <a:pt x="92" y="3813"/>
                    </a:lnTo>
                    <a:cubicBezTo>
                      <a:pt x="69" y="3858"/>
                      <a:pt x="46" y="3881"/>
                      <a:pt x="23" y="3927"/>
                    </a:cubicBezTo>
                    <a:cubicBezTo>
                      <a:pt x="23" y="3972"/>
                      <a:pt x="23" y="4018"/>
                      <a:pt x="23" y="4041"/>
                    </a:cubicBezTo>
                    <a:lnTo>
                      <a:pt x="1" y="4064"/>
                    </a:lnTo>
                    <a:cubicBezTo>
                      <a:pt x="1" y="4132"/>
                      <a:pt x="1" y="4178"/>
                      <a:pt x="1" y="4224"/>
                    </a:cubicBezTo>
                    <a:cubicBezTo>
                      <a:pt x="1" y="4292"/>
                      <a:pt x="1" y="4360"/>
                      <a:pt x="23" y="4429"/>
                    </a:cubicBezTo>
                    <a:cubicBezTo>
                      <a:pt x="46" y="4543"/>
                      <a:pt x="115" y="4657"/>
                      <a:pt x="229" y="4749"/>
                    </a:cubicBezTo>
                    <a:cubicBezTo>
                      <a:pt x="252" y="4794"/>
                      <a:pt x="297" y="4817"/>
                      <a:pt x="320" y="4863"/>
                    </a:cubicBezTo>
                    <a:cubicBezTo>
                      <a:pt x="366" y="4885"/>
                      <a:pt x="411" y="4908"/>
                      <a:pt x="457" y="4954"/>
                    </a:cubicBezTo>
                    <a:lnTo>
                      <a:pt x="480" y="4977"/>
                    </a:lnTo>
                    <a:cubicBezTo>
                      <a:pt x="503" y="5000"/>
                      <a:pt x="526" y="5000"/>
                      <a:pt x="526" y="5022"/>
                    </a:cubicBezTo>
                    <a:cubicBezTo>
                      <a:pt x="548" y="5022"/>
                      <a:pt x="548" y="5022"/>
                      <a:pt x="548" y="5045"/>
                    </a:cubicBezTo>
                    <a:lnTo>
                      <a:pt x="571" y="5068"/>
                    </a:lnTo>
                    <a:cubicBezTo>
                      <a:pt x="548" y="5091"/>
                      <a:pt x="548" y="5137"/>
                      <a:pt x="548" y="5159"/>
                    </a:cubicBezTo>
                    <a:cubicBezTo>
                      <a:pt x="548" y="5205"/>
                      <a:pt x="526" y="5228"/>
                      <a:pt x="526" y="5251"/>
                    </a:cubicBezTo>
                    <a:cubicBezTo>
                      <a:pt x="526" y="5273"/>
                      <a:pt x="526" y="5296"/>
                      <a:pt x="526" y="5319"/>
                    </a:cubicBezTo>
                    <a:cubicBezTo>
                      <a:pt x="526" y="5342"/>
                      <a:pt x="526" y="5388"/>
                      <a:pt x="503" y="5410"/>
                    </a:cubicBezTo>
                    <a:cubicBezTo>
                      <a:pt x="503" y="5502"/>
                      <a:pt x="503" y="5570"/>
                      <a:pt x="526" y="5662"/>
                    </a:cubicBezTo>
                    <a:cubicBezTo>
                      <a:pt x="548" y="5707"/>
                      <a:pt x="571" y="5776"/>
                      <a:pt x="617" y="5844"/>
                    </a:cubicBezTo>
                    <a:cubicBezTo>
                      <a:pt x="663" y="5935"/>
                      <a:pt x="754" y="6004"/>
                      <a:pt x="822" y="6050"/>
                    </a:cubicBezTo>
                    <a:cubicBezTo>
                      <a:pt x="891" y="6095"/>
                      <a:pt x="959" y="6118"/>
                      <a:pt x="1028" y="6164"/>
                    </a:cubicBezTo>
                    <a:cubicBezTo>
                      <a:pt x="1119" y="6187"/>
                      <a:pt x="1210" y="6232"/>
                      <a:pt x="1302" y="6255"/>
                    </a:cubicBezTo>
                    <a:cubicBezTo>
                      <a:pt x="1347" y="6278"/>
                      <a:pt x="1393" y="6278"/>
                      <a:pt x="1461" y="6278"/>
                    </a:cubicBezTo>
                    <a:cubicBezTo>
                      <a:pt x="1461" y="6278"/>
                      <a:pt x="1461" y="6278"/>
                      <a:pt x="1461" y="6255"/>
                    </a:cubicBezTo>
                    <a:cubicBezTo>
                      <a:pt x="1484" y="6209"/>
                      <a:pt x="1530" y="6187"/>
                      <a:pt x="1576" y="6164"/>
                    </a:cubicBezTo>
                    <a:lnTo>
                      <a:pt x="1621" y="6164"/>
                    </a:lnTo>
                    <a:cubicBezTo>
                      <a:pt x="1667" y="6164"/>
                      <a:pt x="1690" y="6164"/>
                      <a:pt x="1712" y="6187"/>
                    </a:cubicBezTo>
                    <a:cubicBezTo>
                      <a:pt x="1758" y="6209"/>
                      <a:pt x="1781" y="6255"/>
                      <a:pt x="1804" y="6278"/>
                    </a:cubicBezTo>
                    <a:lnTo>
                      <a:pt x="1827" y="6323"/>
                    </a:lnTo>
                    <a:lnTo>
                      <a:pt x="1849" y="6323"/>
                    </a:lnTo>
                    <a:cubicBezTo>
                      <a:pt x="1895" y="6323"/>
                      <a:pt x="1964" y="6323"/>
                      <a:pt x="2009" y="6301"/>
                    </a:cubicBezTo>
                    <a:cubicBezTo>
                      <a:pt x="2101" y="6301"/>
                      <a:pt x="2169" y="6278"/>
                      <a:pt x="2237" y="6278"/>
                    </a:cubicBezTo>
                    <a:lnTo>
                      <a:pt x="2283" y="6255"/>
                    </a:lnTo>
                    <a:cubicBezTo>
                      <a:pt x="2374" y="6232"/>
                      <a:pt x="2443" y="6232"/>
                      <a:pt x="2534" y="6209"/>
                    </a:cubicBezTo>
                    <a:lnTo>
                      <a:pt x="2648" y="6209"/>
                    </a:lnTo>
                    <a:cubicBezTo>
                      <a:pt x="2740" y="6187"/>
                      <a:pt x="2854" y="6164"/>
                      <a:pt x="2945" y="6141"/>
                    </a:cubicBezTo>
                    <a:cubicBezTo>
                      <a:pt x="3059" y="6141"/>
                      <a:pt x="3150" y="6118"/>
                      <a:pt x="3242" y="6095"/>
                    </a:cubicBezTo>
                    <a:lnTo>
                      <a:pt x="3379" y="6050"/>
                    </a:lnTo>
                    <a:cubicBezTo>
                      <a:pt x="3539" y="6027"/>
                      <a:pt x="3675" y="5981"/>
                      <a:pt x="3812" y="5935"/>
                    </a:cubicBezTo>
                    <a:lnTo>
                      <a:pt x="3904" y="5913"/>
                    </a:lnTo>
                    <a:cubicBezTo>
                      <a:pt x="3995" y="5890"/>
                      <a:pt x="4086" y="5844"/>
                      <a:pt x="4155" y="5821"/>
                    </a:cubicBezTo>
                    <a:lnTo>
                      <a:pt x="4200" y="5821"/>
                    </a:lnTo>
                    <a:cubicBezTo>
                      <a:pt x="4223" y="5798"/>
                      <a:pt x="4269" y="5798"/>
                      <a:pt x="4292" y="5776"/>
                    </a:cubicBezTo>
                    <a:lnTo>
                      <a:pt x="4337" y="5776"/>
                    </a:lnTo>
                    <a:cubicBezTo>
                      <a:pt x="4360" y="5753"/>
                      <a:pt x="4383" y="5753"/>
                      <a:pt x="4406" y="5753"/>
                    </a:cubicBezTo>
                    <a:cubicBezTo>
                      <a:pt x="4520" y="5707"/>
                      <a:pt x="4611" y="5684"/>
                      <a:pt x="4725" y="5639"/>
                    </a:cubicBezTo>
                    <a:lnTo>
                      <a:pt x="4908" y="5570"/>
                    </a:lnTo>
                    <a:cubicBezTo>
                      <a:pt x="5068" y="5525"/>
                      <a:pt x="5205" y="5479"/>
                      <a:pt x="5365" y="5410"/>
                    </a:cubicBezTo>
                    <a:lnTo>
                      <a:pt x="5387" y="5388"/>
                    </a:lnTo>
                    <a:cubicBezTo>
                      <a:pt x="5570" y="5319"/>
                      <a:pt x="5730" y="5251"/>
                      <a:pt x="5912" y="5159"/>
                    </a:cubicBezTo>
                    <a:cubicBezTo>
                      <a:pt x="6095" y="5091"/>
                      <a:pt x="6255" y="5000"/>
                      <a:pt x="6437" y="4908"/>
                    </a:cubicBezTo>
                    <a:cubicBezTo>
                      <a:pt x="6597" y="4840"/>
                      <a:pt x="6734" y="4749"/>
                      <a:pt x="6848" y="4680"/>
                    </a:cubicBezTo>
                    <a:lnTo>
                      <a:pt x="7191" y="4497"/>
                    </a:lnTo>
                    <a:lnTo>
                      <a:pt x="7305" y="4406"/>
                    </a:lnTo>
                    <a:cubicBezTo>
                      <a:pt x="7601" y="4246"/>
                      <a:pt x="7875" y="4064"/>
                      <a:pt x="8149" y="3858"/>
                    </a:cubicBezTo>
                    <a:cubicBezTo>
                      <a:pt x="8218" y="3790"/>
                      <a:pt x="8286" y="3744"/>
                      <a:pt x="8355" y="3676"/>
                    </a:cubicBezTo>
                    <a:cubicBezTo>
                      <a:pt x="8400" y="3653"/>
                      <a:pt x="8423" y="3630"/>
                      <a:pt x="8446" y="3584"/>
                    </a:cubicBezTo>
                    <a:lnTo>
                      <a:pt x="8492" y="3562"/>
                    </a:lnTo>
                    <a:cubicBezTo>
                      <a:pt x="8514" y="3539"/>
                      <a:pt x="8537" y="3516"/>
                      <a:pt x="8560" y="3493"/>
                    </a:cubicBezTo>
                    <a:lnTo>
                      <a:pt x="8606" y="3470"/>
                    </a:lnTo>
                    <a:cubicBezTo>
                      <a:pt x="8697" y="3379"/>
                      <a:pt x="8788" y="3265"/>
                      <a:pt x="8880" y="3174"/>
                    </a:cubicBezTo>
                    <a:cubicBezTo>
                      <a:pt x="8948" y="3082"/>
                      <a:pt x="9017" y="3014"/>
                      <a:pt x="9085" y="2922"/>
                    </a:cubicBezTo>
                    <a:cubicBezTo>
                      <a:pt x="9131" y="2877"/>
                      <a:pt x="9176" y="2831"/>
                      <a:pt x="9199" y="2786"/>
                    </a:cubicBezTo>
                    <a:cubicBezTo>
                      <a:pt x="9222" y="2763"/>
                      <a:pt x="9245" y="2740"/>
                      <a:pt x="9245" y="2740"/>
                    </a:cubicBezTo>
                    <a:cubicBezTo>
                      <a:pt x="9268" y="2717"/>
                      <a:pt x="9290" y="2694"/>
                      <a:pt x="9336" y="2671"/>
                    </a:cubicBezTo>
                    <a:cubicBezTo>
                      <a:pt x="9359" y="2649"/>
                      <a:pt x="9382" y="2626"/>
                      <a:pt x="9427" y="2626"/>
                    </a:cubicBezTo>
                    <a:cubicBezTo>
                      <a:pt x="9496" y="2512"/>
                      <a:pt x="9564" y="2398"/>
                      <a:pt x="9587" y="2283"/>
                    </a:cubicBezTo>
                    <a:cubicBezTo>
                      <a:pt x="9610" y="2238"/>
                      <a:pt x="9633" y="2169"/>
                      <a:pt x="9633" y="2124"/>
                    </a:cubicBezTo>
                    <a:cubicBezTo>
                      <a:pt x="9656" y="2078"/>
                      <a:pt x="9656" y="2032"/>
                      <a:pt x="9656" y="1987"/>
                    </a:cubicBezTo>
                    <a:cubicBezTo>
                      <a:pt x="9656" y="1964"/>
                      <a:pt x="9656" y="1918"/>
                      <a:pt x="9656" y="1873"/>
                    </a:cubicBezTo>
                    <a:lnTo>
                      <a:pt x="9656" y="1827"/>
                    </a:lnTo>
                    <a:cubicBezTo>
                      <a:pt x="9633" y="1758"/>
                      <a:pt x="9633" y="1690"/>
                      <a:pt x="9587" y="1621"/>
                    </a:cubicBezTo>
                    <a:cubicBezTo>
                      <a:pt x="9587" y="1576"/>
                      <a:pt x="9564" y="1553"/>
                      <a:pt x="9542" y="1507"/>
                    </a:cubicBezTo>
                    <a:cubicBezTo>
                      <a:pt x="9496" y="1462"/>
                      <a:pt x="9473" y="1416"/>
                      <a:pt x="9427" y="1393"/>
                    </a:cubicBezTo>
                    <a:cubicBezTo>
                      <a:pt x="9427" y="1370"/>
                      <a:pt x="9405" y="1348"/>
                      <a:pt x="9382" y="1325"/>
                    </a:cubicBezTo>
                    <a:cubicBezTo>
                      <a:pt x="9313" y="1279"/>
                      <a:pt x="9245" y="1233"/>
                      <a:pt x="9154" y="1188"/>
                    </a:cubicBezTo>
                    <a:cubicBezTo>
                      <a:pt x="9108" y="1188"/>
                      <a:pt x="9062" y="1165"/>
                      <a:pt x="9017" y="1165"/>
                    </a:cubicBezTo>
                    <a:lnTo>
                      <a:pt x="8971" y="1142"/>
                    </a:lnTo>
                    <a:lnTo>
                      <a:pt x="8971" y="1119"/>
                    </a:lnTo>
                    <a:lnTo>
                      <a:pt x="8971" y="1096"/>
                    </a:lnTo>
                    <a:cubicBezTo>
                      <a:pt x="8971" y="1096"/>
                      <a:pt x="8971" y="1074"/>
                      <a:pt x="8971" y="1074"/>
                    </a:cubicBezTo>
                    <a:lnTo>
                      <a:pt x="8994" y="1005"/>
                    </a:lnTo>
                    <a:lnTo>
                      <a:pt x="8994" y="937"/>
                    </a:lnTo>
                    <a:cubicBezTo>
                      <a:pt x="8994" y="914"/>
                      <a:pt x="9017" y="891"/>
                      <a:pt x="9017" y="868"/>
                    </a:cubicBezTo>
                    <a:cubicBezTo>
                      <a:pt x="9017" y="823"/>
                      <a:pt x="9017" y="800"/>
                      <a:pt x="9017" y="777"/>
                    </a:cubicBezTo>
                    <a:cubicBezTo>
                      <a:pt x="9017" y="731"/>
                      <a:pt x="9017" y="686"/>
                      <a:pt x="9017" y="663"/>
                    </a:cubicBezTo>
                    <a:cubicBezTo>
                      <a:pt x="9017" y="594"/>
                      <a:pt x="8994" y="526"/>
                      <a:pt x="8971" y="435"/>
                    </a:cubicBezTo>
                    <a:cubicBezTo>
                      <a:pt x="8948" y="389"/>
                      <a:pt x="8925" y="320"/>
                      <a:pt x="8902" y="275"/>
                    </a:cubicBezTo>
                    <a:cubicBezTo>
                      <a:pt x="8880" y="252"/>
                      <a:pt x="8834" y="206"/>
                      <a:pt x="8811" y="183"/>
                    </a:cubicBezTo>
                    <a:cubicBezTo>
                      <a:pt x="8788" y="161"/>
                      <a:pt x="8766" y="138"/>
                      <a:pt x="8743" y="115"/>
                    </a:cubicBezTo>
                    <a:cubicBezTo>
                      <a:pt x="8629" y="47"/>
                      <a:pt x="8560" y="24"/>
                      <a:pt x="8469" y="1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34"/>
              <p:cNvSpPr/>
              <p:nvPr/>
            </p:nvSpPr>
            <p:spPr>
              <a:xfrm>
                <a:off x="749310" y="2023995"/>
                <a:ext cx="557876" cy="444310"/>
              </a:xfrm>
              <a:custGeom>
                <a:avLst/>
                <a:gdLst/>
                <a:ahLst/>
                <a:cxnLst/>
                <a:rect l="l" t="t" r="r" b="b"/>
                <a:pathLst>
                  <a:path w="10090" h="8036" extrusionOk="0">
                    <a:moveTo>
                      <a:pt x="8012" y="1"/>
                    </a:moveTo>
                    <a:cubicBezTo>
                      <a:pt x="7967" y="1"/>
                      <a:pt x="7921" y="24"/>
                      <a:pt x="7898" y="46"/>
                    </a:cubicBezTo>
                    <a:cubicBezTo>
                      <a:pt x="7852" y="69"/>
                      <a:pt x="7830" y="92"/>
                      <a:pt x="7807" y="115"/>
                    </a:cubicBezTo>
                    <a:cubicBezTo>
                      <a:pt x="7807" y="138"/>
                      <a:pt x="7784" y="138"/>
                      <a:pt x="7761" y="161"/>
                    </a:cubicBezTo>
                    <a:cubicBezTo>
                      <a:pt x="7738" y="206"/>
                      <a:pt x="7693" y="252"/>
                      <a:pt x="7647" y="297"/>
                    </a:cubicBezTo>
                    <a:cubicBezTo>
                      <a:pt x="7579" y="389"/>
                      <a:pt x="7510" y="457"/>
                      <a:pt x="7442" y="549"/>
                    </a:cubicBezTo>
                    <a:cubicBezTo>
                      <a:pt x="7350" y="640"/>
                      <a:pt x="7259" y="754"/>
                      <a:pt x="7168" y="845"/>
                    </a:cubicBezTo>
                    <a:lnTo>
                      <a:pt x="7122" y="868"/>
                    </a:lnTo>
                    <a:cubicBezTo>
                      <a:pt x="7099" y="891"/>
                      <a:pt x="7076" y="914"/>
                      <a:pt x="7054" y="937"/>
                    </a:cubicBezTo>
                    <a:lnTo>
                      <a:pt x="7008" y="959"/>
                    </a:lnTo>
                    <a:cubicBezTo>
                      <a:pt x="6985" y="1005"/>
                      <a:pt x="6962" y="1028"/>
                      <a:pt x="6917" y="1051"/>
                    </a:cubicBezTo>
                    <a:cubicBezTo>
                      <a:pt x="6848" y="1119"/>
                      <a:pt x="6780" y="1165"/>
                      <a:pt x="6711" y="1233"/>
                    </a:cubicBezTo>
                    <a:cubicBezTo>
                      <a:pt x="6437" y="1439"/>
                      <a:pt x="6163" y="1621"/>
                      <a:pt x="5867" y="1781"/>
                    </a:cubicBezTo>
                    <a:lnTo>
                      <a:pt x="5753" y="1872"/>
                    </a:lnTo>
                    <a:lnTo>
                      <a:pt x="5410" y="2055"/>
                    </a:lnTo>
                    <a:cubicBezTo>
                      <a:pt x="5296" y="2124"/>
                      <a:pt x="5159" y="2215"/>
                      <a:pt x="4999" y="2283"/>
                    </a:cubicBezTo>
                    <a:cubicBezTo>
                      <a:pt x="4817" y="2375"/>
                      <a:pt x="4657" y="2466"/>
                      <a:pt x="4474" y="2534"/>
                    </a:cubicBezTo>
                    <a:cubicBezTo>
                      <a:pt x="4292" y="2626"/>
                      <a:pt x="4132" y="2694"/>
                      <a:pt x="3949" y="2763"/>
                    </a:cubicBezTo>
                    <a:lnTo>
                      <a:pt x="3927" y="2785"/>
                    </a:lnTo>
                    <a:cubicBezTo>
                      <a:pt x="3767" y="2854"/>
                      <a:pt x="3630" y="2900"/>
                      <a:pt x="3470" y="2945"/>
                    </a:cubicBezTo>
                    <a:lnTo>
                      <a:pt x="3287" y="3014"/>
                    </a:lnTo>
                    <a:cubicBezTo>
                      <a:pt x="3173" y="3059"/>
                      <a:pt x="3082" y="3082"/>
                      <a:pt x="2968" y="3128"/>
                    </a:cubicBezTo>
                    <a:cubicBezTo>
                      <a:pt x="2945" y="3128"/>
                      <a:pt x="2922" y="3128"/>
                      <a:pt x="2899" y="3151"/>
                    </a:cubicBezTo>
                    <a:lnTo>
                      <a:pt x="2854" y="3151"/>
                    </a:lnTo>
                    <a:cubicBezTo>
                      <a:pt x="2831" y="3173"/>
                      <a:pt x="2785" y="3173"/>
                      <a:pt x="2762" y="3196"/>
                    </a:cubicBezTo>
                    <a:lnTo>
                      <a:pt x="2717" y="3196"/>
                    </a:lnTo>
                    <a:cubicBezTo>
                      <a:pt x="2648" y="3219"/>
                      <a:pt x="2557" y="3265"/>
                      <a:pt x="2466" y="3288"/>
                    </a:cubicBezTo>
                    <a:lnTo>
                      <a:pt x="2374" y="3310"/>
                    </a:lnTo>
                    <a:cubicBezTo>
                      <a:pt x="2237" y="3356"/>
                      <a:pt x="2101" y="3402"/>
                      <a:pt x="1941" y="3425"/>
                    </a:cubicBezTo>
                    <a:lnTo>
                      <a:pt x="1804" y="3470"/>
                    </a:lnTo>
                    <a:cubicBezTo>
                      <a:pt x="1712" y="3493"/>
                      <a:pt x="1621" y="3516"/>
                      <a:pt x="1507" y="3516"/>
                    </a:cubicBezTo>
                    <a:cubicBezTo>
                      <a:pt x="1416" y="3539"/>
                      <a:pt x="1302" y="3562"/>
                      <a:pt x="1210" y="3584"/>
                    </a:cubicBezTo>
                    <a:lnTo>
                      <a:pt x="1096" y="3584"/>
                    </a:lnTo>
                    <a:cubicBezTo>
                      <a:pt x="1005" y="3607"/>
                      <a:pt x="936" y="3607"/>
                      <a:pt x="845" y="3630"/>
                    </a:cubicBezTo>
                    <a:lnTo>
                      <a:pt x="799" y="3653"/>
                    </a:lnTo>
                    <a:cubicBezTo>
                      <a:pt x="708" y="3653"/>
                      <a:pt x="617" y="3676"/>
                      <a:pt x="526" y="3698"/>
                    </a:cubicBezTo>
                    <a:lnTo>
                      <a:pt x="389" y="3698"/>
                    </a:lnTo>
                    <a:lnTo>
                      <a:pt x="366" y="3653"/>
                    </a:lnTo>
                    <a:cubicBezTo>
                      <a:pt x="343" y="3630"/>
                      <a:pt x="320" y="3584"/>
                      <a:pt x="274" y="3562"/>
                    </a:cubicBezTo>
                    <a:cubicBezTo>
                      <a:pt x="252" y="3539"/>
                      <a:pt x="229" y="3539"/>
                      <a:pt x="183" y="3539"/>
                    </a:cubicBezTo>
                    <a:lnTo>
                      <a:pt x="138" y="3539"/>
                    </a:lnTo>
                    <a:cubicBezTo>
                      <a:pt x="92" y="3562"/>
                      <a:pt x="46" y="3584"/>
                      <a:pt x="23" y="3630"/>
                    </a:cubicBezTo>
                    <a:cubicBezTo>
                      <a:pt x="1" y="3676"/>
                      <a:pt x="1" y="3721"/>
                      <a:pt x="1" y="3790"/>
                    </a:cubicBezTo>
                    <a:cubicBezTo>
                      <a:pt x="23" y="3813"/>
                      <a:pt x="23" y="3835"/>
                      <a:pt x="46" y="3881"/>
                    </a:cubicBezTo>
                    <a:cubicBezTo>
                      <a:pt x="46" y="3881"/>
                      <a:pt x="46" y="3881"/>
                      <a:pt x="46" y="3904"/>
                    </a:cubicBezTo>
                    <a:cubicBezTo>
                      <a:pt x="46" y="3927"/>
                      <a:pt x="69" y="3950"/>
                      <a:pt x="69" y="3972"/>
                    </a:cubicBezTo>
                    <a:cubicBezTo>
                      <a:pt x="69" y="3995"/>
                      <a:pt x="69" y="4018"/>
                      <a:pt x="69" y="4018"/>
                    </a:cubicBezTo>
                    <a:lnTo>
                      <a:pt x="69" y="4041"/>
                    </a:lnTo>
                    <a:lnTo>
                      <a:pt x="92" y="4109"/>
                    </a:lnTo>
                    <a:lnTo>
                      <a:pt x="92" y="4201"/>
                    </a:lnTo>
                    <a:lnTo>
                      <a:pt x="92" y="4246"/>
                    </a:lnTo>
                    <a:cubicBezTo>
                      <a:pt x="115" y="4292"/>
                      <a:pt x="115" y="4360"/>
                      <a:pt x="115" y="4406"/>
                    </a:cubicBezTo>
                    <a:cubicBezTo>
                      <a:pt x="138" y="4452"/>
                      <a:pt x="138" y="4497"/>
                      <a:pt x="160" y="4543"/>
                    </a:cubicBezTo>
                    <a:lnTo>
                      <a:pt x="160" y="4589"/>
                    </a:lnTo>
                    <a:lnTo>
                      <a:pt x="183" y="4634"/>
                    </a:lnTo>
                    <a:cubicBezTo>
                      <a:pt x="206" y="4726"/>
                      <a:pt x="229" y="4840"/>
                      <a:pt x="252" y="4931"/>
                    </a:cubicBezTo>
                    <a:cubicBezTo>
                      <a:pt x="274" y="5000"/>
                      <a:pt x="274" y="5068"/>
                      <a:pt x="297" y="5136"/>
                    </a:cubicBezTo>
                    <a:lnTo>
                      <a:pt x="297" y="5182"/>
                    </a:lnTo>
                    <a:cubicBezTo>
                      <a:pt x="320" y="5228"/>
                      <a:pt x="343" y="5273"/>
                      <a:pt x="343" y="5319"/>
                    </a:cubicBezTo>
                    <a:cubicBezTo>
                      <a:pt x="366" y="5365"/>
                      <a:pt x="366" y="5388"/>
                      <a:pt x="389" y="5433"/>
                    </a:cubicBezTo>
                    <a:cubicBezTo>
                      <a:pt x="389" y="5456"/>
                      <a:pt x="411" y="5479"/>
                      <a:pt x="411" y="5502"/>
                    </a:cubicBezTo>
                    <a:cubicBezTo>
                      <a:pt x="434" y="5547"/>
                      <a:pt x="434" y="5570"/>
                      <a:pt x="434" y="5616"/>
                    </a:cubicBezTo>
                    <a:cubicBezTo>
                      <a:pt x="457" y="5639"/>
                      <a:pt x="457" y="5684"/>
                      <a:pt x="480" y="5707"/>
                    </a:cubicBezTo>
                    <a:cubicBezTo>
                      <a:pt x="503" y="5798"/>
                      <a:pt x="526" y="5913"/>
                      <a:pt x="571" y="6004"/>
                    </a:cubicBezTo>
                    <a:cubicBezTo>
                      <a:pt x="571" y="6072"/>
                      <a:pt x="594" y="6118"/>
                      <a:pt x="617" y="6186"/>
                    </a:cubicBezTo>
                    <a:cubicBezTo>
                      <a:pt x="663" y="6346"/>
                      <a:pt x="708" y="6483"/>
                      <a:pt x="799" y="6620"/>
                    </a:cubicBezTo>
                    <a:cubicBezTo>
                      <a:pt x="822" y="6643"/>
                      <a:pt x="845" y="6689"/>
                      <a:pt x="868" y="6711"/>
                    </a:cubicBezTo>
                    <a:cubicBezTo>
                      <a:pt x="891" y="6757"/>
                      <a:pt x="914" y="6780"/>
                      <a:pt x="936" y="6803"/>
                    </a:cubicBezTo>
                    <a:cubicBezTo>
                      <a:pt x="959" y="6848"/>
                      <a:pt x="982" y="6894"/>
                      <a:pt x="1005" y="6940"/>
                    </a:cubicBezTo>
                    <a:cubicBezTo>
                      <a:pt x="1051" y="6985"/>
                      <a:pt x="1073" y="7054"/>
                      <a:pt x="1119" y="7099"/>
                    </a:cubicBezTo>
                    <a:cubicBezTo>
                      <a:pt x="1142" y="7168"/>
                      <a:pt x="1188" y="7214"/>
                      <a:pt x="1233" y="7259"/>
                    </a:cubicBezTo>
                    <a:lnTo>
                      <a:pt x="1233" y="7282"/>
                    </a:lnTo>
                    <a:cubicBezTo>
                      <a:pt x="1256" y="7305"/>
                      <a:pt x="1279" y="7305"/>
                      <a:pt x="1324" y="7328"/>
                    </a:cubicBezTo>
                    <a:lnTo>
                      <a:pt x="1324" y="7351"/>
                    </a:lnTo>
                    <a:lnTo>
                      <a:pt x="1347" y="7396"/>
                    </a:lnTo>
                    <a:cubicBezTo>
                      <a:pt x="1393" y="7465"/>
                      <a:pt x="1461" y="7533"/>
                      <a:pt x="1530" y="7602"/>
                    </a:cubicBezTo>
                    <a:cubicBezTo>
                      <a:pt x="1621" y="7670"/>
                      <a:pt x="1712" y="7739"/>
                      <a:pt x="1781" y="7784"/>
                    </a:cubicBezTo>
                    <a:cubicBezTo>
                      <a:pt x="1849" y="7830"/>
                      <a:pt x="1918" y="7875"/>
                      <a:pt x="1986" y="7921"/>
                    </a:cubicBezTo>
                    <a:cubicBezTo>
                      <a:pt x="2169" y="7990"/>
                      <a:pt x="2397" y="8035"/>
                      <a:pt x="2557" y="8035"/>
                    </a:cubicBezTo>
                    <a:lnTo>
                      <a:pt x="2968" y="8035"/>
                    </a:lnTo>
                    <a:cubicBezTo>
                      <a:pt x="3014" y="8035"/>
                      <a:pt x="3036" y="8012"/>
                      <a:pt x="3059" y="8012"/>
                    </a:cubicBezTo>
                    <a:cubicBezTo>
                      <a:pt x="3150" y="8012"/>
                      <a:pt x="3219" y="8012"/>
                      <a:pt x="3287" y="7990"/>
                    </a:cubicBezTo>
                    <a:cubicBezTo>
                      <a:pt x="3379" y="7990"/>
                      <a:pt x="3470" y="7967"/>
                      <a:pt x="3561" y="7944"/>
                    </a:cubicBezTo>
                    <a:cubicBezTo>
                      <a:pt x="3630" y="7944"/>
                      <a:pt x="3675" y="7921"/>
                      <a:pt x="3744" y="7921"/>
                    </a:cubicBezTo>
                    <a:lnTo>
                      <a:pt x="3835" y="7898"/>
                    </a:lnTo>
                    <a:cubicBezTo>
                      <a:pt x="3927" y="7898"/>
                      <a:pt x="3995" y="7875"/>
                      <a:pt x="4086" y="7853"/>
                    </a:cubicBezTo>
                    <a:cubicBezTo>
                      <a:pt x="4132" y="7853"/>
                      <a:pt x="4178" y="7830"/>
                      <a:pt x="4223" y="7830"/>
                    </a:cubicBezTo>
                    <a:cubicBezTo>
                      <a:pt x="4269" y="7807"/>
                      <a:pt x="4315" y="7807"/>
                      <a:pt x="4337" y="7784"/>
                    </a:cubicBezTo>
                    <a:cubicBezTo>
                      <a:pt x="4406" y="7784"/>
                      <a:pt x="4474" y="7761"/>
                      <a:pt x="4543" y="7739"/>
                    </a:cubicBezTo>
                    <a:lnTo>
                      <a:pt x="4611" y="7739"/>
                    </a:lnTo>
                    <a:cubicBezTo>
                      <a:pt x="4703" y="7716"/>
                      <a:pt x="4794" y="7693"/>
                      <a:pt x="4862" y="7647"/>
                    </a:cubicBezTo>
                    <a:lnTo>
                      <a:pt x="4931" y="7624"/>
                    </a:lnTo>
                    <a:cubicBezTo>
                      <a:pt x="5091" y="7579"/>
                      <a:pt x="5228" y="7533"/>
                      <a:pt x="5387" y="7487"/>
                    </a:cubicBezTo>
                    <a:cubicBezTo>
                      <a:pt x="5501" y="7442"/>
                      <a:pt x="5593" y="7396"/>
                      <a:pt x="5707" y="7351"/>
                    </a:cubicBezTo>
                    <a:cubicBezTo>
                      <a:pt x="5730" y="7328"/>
                      <a:pt x="5730" y="7328"/>
                      <a:pt x="5753" y="7328"/>
                    </a:cubicBezTo>
                    <a:lnTo>
                      <a:pt x="5798" y="7305"/>
                    </a:lnTo>
                    <a:lnTo>
                      <a:pt x="5844" y="7282"/>
                    </a:lnTo>
                    <a:lnTo>
                      <a:pt x="6004" y="7236"/>
                    </a:lnTo>
                    <a:cubicBezTo>
                      <a:pt x="6095" y="7191"/>
                      <a:pt x="6209" y="7145"/>
                      <a:pt x="6323" y="7099"/>
                    </a:cubicBezTo>
                    <a:lnTo>
                      <a:pt x="6369" y="7077"/>
                    </a:lnTo>
                    <a:cubicBezTo>
                      <a:pt x="6506" y="7008"/>
                      <a:pt x="6688" y="6940"/>
                      <a:pt x="6871" y="6848"/>
                    </a:cubicBezTo>
                    <a:lnTo>
                      <a:pt x="6985" y="6780"/>
                    </a:lnTo>
                    <a:lnTo>
                      <a:pt x="7350" y="6597"/>
                    </a:lnTo>
                    <a:cubicBezTo>
                      <a:pt x="7647" y="6437"/>
                      <a:pt x="7944" y="6255"/>
                      <a:pt x="8263" y="6027"/>
                    </a:cubicBezTo>
                    <a:cubicBezTo>
                      <a:pt x="8355" y="5981"/>
                      <a:pt x="8423" y="5935"/>
                      <a:pt x="8514" y="5867"/>
                    </a:cubicBezTo>
                    <a:cubicBezTo>
                      <a:pt x="8583" y="5798"/>
                      <a:pt x="8674" y="5730"/>
                      <a:pt x="8766" y="5661"/>
                    </a:cubicBezTo>
                    <a:cubicBezTo>
                      <a:pt x="8902" y="5524"/>
                      <a:pt x="9039" y="5388"/>
                      <a:pt x="9176" y="5251"/>
                    </a:cubicBezTo>
                    <a:cubicBezTo>
                      <a:pt x="9268" y="5159"/>
                      <a:pt x="9336" y="5091"/>
                      <a:pt x="9405" y="5022"/>
                    </a:cubicBezTo>
                    <a:cubicBezTo>
                      <a:pt x="9473" y="4954"/>
                      <a:pt x="9519" y="4885"/>
                      <a:pt x="9564" y="4840"/>
                    </a:cubicBezTo>
                    <a:cubicBezTo>
                      <a:pt x="9633" y="4771"/>
                      <a:pt x="9701" y="4726"/>
                      <a:pt x="9747" y="4657"/>
                    </a:cubicBezTo>
                    <a:cubicBezTo>
                      <a:pt x="9815" y="4589"/>
                      <a:pt x="9861" y="4520"/>
                      <a:pt x="9884" y="4475"/>
                    </a:cubicBezTo>
                    <a:cubicBezTo>
                      <a:pt x="9930" y="4429"/>
                      <a:pt x="9952" y="4383"/>
                      <a:pt x="9975" y="4315"/>
                    </a:cubicBezTo>
                    <a:cubicBezTo>
                      <a:pt x="10021" y="4246"/>
                      <a:pt x="10044" y="4178"/>
                      <a:pt x="10089" y="4109"/>
                    </a:cubicBezTo>
                    <a:lnTo>
                      <a:pt x="10089" y="4064"/>
                    </a:lnTo>
                    <a:lnTo>
                      <a:pt x="10089" y="4018"/>
                    </a:lnTo>
                    <a:cubicBezTo>
                      <a:pt x="10067" y="3927"/>
                      <a:pt x="10067" y="3835"/>
                      <a:pt x="10067" y="3744"/>
                    </a:cubicBezTo>
                    <a:cubicBezTo>
                      <a:pt x="10067" y="3676"/>
                      <a:pt x="10044" y="3607"/>
                      <a:pt x="10044" y="3539"/>
                    </a:cubicBezTo>
                    <a:lnTo>
                      <a:pt x="10044" y="3447"/>
                    </a:lnTo>
                    <a:lnTo>
                      <a:pt x="10044" y="3425"/>
                    </a:lnTo>
                    <a:lnTo>
                      <a:pt x="10044" y="3402"/>
                    </a:lnTo>
                    <a:cubicBezTo>
                      <a:pt x="10021" y="3356"/>
                      <a:pt x="10021" y="3288"/>
                      <a:pt x="9998" y="3242"/>
                    </a:cubicBezTo>
                    <a:lnTo>
                      <a:pt x="9998" y="3196"/>
                    </a:lnTo>
                    <a:lnTo>
                      <a:pt x="9975" y="3151"/>
                    </a:lnTo>
                    <a:lnTo>
                      <a:pt x="9975" y="3105"/>
                    </a:lnTo>
                    <a:cubicBezTo>
                      <a:pt x="9975" y="3082"/>
                      <a:pt x="9975" y="3059"/>
                      <a:pt x="9975" y="3059"/>
                    </a:cubicBezTo>
                    <a:lnTo>
                      <a:pt x="9952" y="3037"/>
                    </a:lnTo>
                    <a:lnTo>
                      <a:pt x="9952" y="3014"/>
                    </a:lnTo>
                    <a:cubicBezTo>
                      <a:pt x="9930" y="2922"/>
                      <a:pt x="9884" y="2854"/>
                      <a:pt x="9838" y="2785"/>
                    </a:cubicBezTo>
                    <a:cubicBezTo>
                      <a:pt x="9815" y="2740"/>
                      <a:pt x="9793" y="2694"/>
                      <a:pt x="9770" y="2671"/>
                    </a:cubicBezTo>
                    <a:cubicBezTo>
                      <a:pt x="9747" y="2626"/>
                      <a:pt x="9724" y="2580"/>
                      <a:pt x="9701" y="2557"/>
                    </a:cubicBezTo>
                    <a:cubicBezTo>
                      <a:pt x="9633" y="2443"/>
                      <a:pt x="9587" y="2329"/>
                      <a:pt x="9519" y="2238"/>
                    </a:cubicBezTo>
                    <a:cubicBezTo>
                      <a:pt x="9496" y="2169"/>
                      <a:pt x="9473" y="2124"/>
                      <a:pt x="9450" y="2078"/>
                    </a:cubicBezTo>
                    <a:cubicBezTo>
                      <a:pt x="9427" y="2032"/>
                      <a:pt x="9405" y="2009"/>
                      <a:pt x="9405" y="1964"/>
                    </a:cubicBezTo>
                    <a:cubicBezTo>
                      <a:pt x="9382" y="1918"/>
                      <a:pt x="9359" y="1895"/>
                      <a:pt x="9336" y="1850"/>
                    </a:cubicBezTo>
                    <a:cubicBezTo>
                      <a:pt x="9290" y="1781"/>
                      <a:pt x="9268" y="1713"/>
                      <a:pt x="9222" y="1644"/>
                    </a:cubicBezTo>
                    <a:cubicBezTo>
                      <a:pt x="9176" y="1576"/>
                      <a:pt x="9154" y="1530"/>
                      <a:pt x="9108" y="1462"/>
                    </a:cubicBezTo>
                    <a:lnTo>
                      <a:pt x="9108" y="1439"/>
                    </a:lnTo>
                    <a:cubicBezTo>
                      <a:pt x="9062" y="1370"/>
                      <a:pt x="9017" y="1325"/>
                      <a:pt x="8971" y="1233"/>
                    </a:cubicBezTo>
                    <a:cubicBezTo>
                      <a:pt x="8948" y="1211"/>
                      <a:pt x="8925" y="1188"/>
                      <a:pt x="8902" y="1142"/>
                    </a:cubicBezTo>
                    <a:cubicBezTo>
                      <a:pt x="8880" y="1119"/>
                      <a:pt x="8880" y="1096"/>
                      <a:pt x="8857" y="1074"/>
                    </a:cubicBezTo>
                    <a:cubicBezTo>
                      <a:pt x="8811" y="1005"/>
                      <a:pt x="8766" y="959"/>
                      <a:pt x="8720" y="914"/>
                    </a:cubicBezTo>
                    <a:cubicBezTo>
                      <a:pt x="8651" y="845"/>
                      <a:pt x="8583" y="777"/>
                      <a:pt x="8537" y="708"/>
                    </a:cubicBezTo>
                    <a:lnTo>
                      <a:pt x="8492" y="686"/>
                    </a:lnTo>
                    <a:cubicBezTo>
                      <a:pt x="8469" y="640"/>
                      <a:pt x="8446" y="617"/>
                      <a:pt x="8423" y="594"/>
                    </a:cubicBezTo>
                    <a:cubicBezTo>
                      <a:pt x="8423" y="571"/>
                      <a:pt x="8400" y="549"/>
                      <a:pt x="8400" y="549"/>
                    </a:cubicBezTo>
                    <a:cubicBezTo>
                      <a:pt x="8400" y="526"/>
                      <a:pt x="8400" y="503"/>
                      <a:pt x="8400" y="480"/>
                    </a:cubicBezTo>
                    <a:cubicBezTo>
                      <a:pt x="8400" y="457"/>
                      <a:pt x="8400" y="434"/>
                      <a:pt x="8400" y="412"/>
                    </a:cubicBezTo>
                    <a:cubicBezTo>
                      <a:pt x="8400" y="389"/>
                      <a:pt x="8377" y="366"/>
                      <a:pt x="8377" y="343"/>
                    </a:cubicBezTo>
                    <a:cubicBezTo>
                      <a:pt x="8355" y="320"/>
                      <a:pt x="8355" y="297"/>
                      <a:pt x="8332" y="275"/>
                    </a:cubicBezTo>
                    <a:cubicBezTo>
                      <a:pt x="8309" y="252"/>
                      <a:pt x="8286" y="229"/>
                      <a:pt x="8263" y="229"/>
                    </a:cubicBezTo>
                    <a:lnTo>
                      <a:pt x="8241" y="183"/>
                    </a:lnTo>
                    <a:cubicBezTo>
                      <a:pt x="8241" y="183"/>
                      <a:pt x="8218" y="161"/>
                      <a:pt x="8218" y="161"/>
                    </a:cubicBezTo>
                    <a:cubicBezTo>
                      <a:pt x="8195" y="115"/>
                      <a:pt x="8195" y="92"/>
                      <a:pt x="8172" y="69"/>
                    </a:cubicBezTo>
                    <a:cubicBezTo>
                      <a:pt x="8149" y="46"/>
                      <a:pt x="8126" y="46"/>
                      <a:pt x="8104" y="24"/>
                    </a:cubicBezTo>
                    <a:cubicBezTo>
                      <a:pt x="8081" y="24"/>
                      <a:pt x="8058" y="1"/>
                      <a:pt x="8012" y="1"/>
                    </a:cubicBezTo>
                    <a:close/>
                  </a:path>
                </a:pathLst>
              </a:custGeom>
              <a:solidFill>
                <a:srgbClr val="FEA4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34"/>
              <p:cNvSpPr/>
              <p:nvPr/>
            </p:nvSpPr>
            <p:spPr>
              <a:xfrm>
                <a:off x="369463" y="837734"/>
                <a:ext cx="170404" cy="167860"/>
              </a:xfrm>
              <a:custGeom>
                <a:avLst/>
                <a:gdLst/>
                <a:ahLst/>
                <a:cxnLst/>
                <a:rect l="l" t="t" r="r" b="b"/>
                <a:pathLst>
                  <a:path w="3082" h="3036" extrusionOk="0">
                    <a:moveTo>
                      <a:pt x="890" y="0"/>
                    </a:moveTo>
                    <a:cubicBezTo>
                      <a:pt x="845" y="0"/>
                      <a:pt x="822" y="23"/>
                      <a:pt x="776" y="23"/>
                    </a:cubicBezTo>
                    <a:lnTo>
                      <a:pt x="685" y="23"/>
                    </a:lnTo>
                    <a:cubicBezTo>
                      <a:pt x="662" y="23"/>
                      <a:pt x="616" y="23"/>
                      <a:pt x="594" y="46"/>
                    </a:cubicBezTo>
                    <a:cubicBezTo>
                      <a:pt x="502" y="68"/>
                      <a:pt x="457" y="114"/>
                      <a:pt x="434" y="183"/>
                    </a:cubicBezTo>
                    <a:cubicBezTo>
                      <a:pt x="411" y="228"/>
                      <a:pt x="365" y="274"/>
                      <a:pt x="320" y="297"/>
                    </a:cubicBezTo>
                    <a:cubicBezTo>
                      <a:pt x="274" y="365"/>
                      <a:pt x="251" y="411"/>
                      <a:pt x="228" y="457"/>
                    </a:cubicBezTo>
                    <a:lnTo>
                      <a:pt x="183" y="525"/>
                    </a:lnTo>
                    <a:cubicBezTo>
                      <a:pt x="137" y="593"/>
                      <a:pt x="91" y="662"/>
                      <a:pt x="69" y="730"/>
                    </a:cubicBezTo>
                    <a:cubicBezTo>
                      <a:pt x="46" y="799"/>
                      <a:pt x="46" y="867"/>
                      <a:pt x="46" y="913"/>
                    </a:cubicBezTo>
                    <a:cubicBezTo>
                      <a:pt x="46" y="982"/>
                      <a:pt x="23" y="1027"/>
                      <a:pt x="23" y="1073"/>
                    </a:cubicBezTo>
                    <a:cubicBezTo>
                      <a:pt x="23" y="1096"/>
                      <a:pt x="0" y="1141"/>
                      <a:pt x="0" y="1164"/>
                    </a:cubicBezTo>
                    <a:cubicBezTo>
                      <a:pt x="0" y="1233"/>
                      <a:pt x="0" y="1301"/>
                      <a:pt x="0" y="1392"/>
                    </a:cubicBezTo>
                    <a:cubicBezTo>
                      <a:pt x="0" y="1461"/>
                      <a:pt x="0" y="1506"/>
                      <a:pt x="0" y="1575"/>
                    </a:cubicBezTo>
                    <a:cubicBezTo>
                      <a:pt x="0" y="1643"/>
                      <a:pt x="0" y="1712"/>
                      <a:pt x="0" y="1758"/>
                    </a:cubicBezTo>
                    <a:lnTo>
                      <a:pt x="0" y="1849"/>
                    </a:lnTo>
                    <a:cubicBezTo>
                      <a:pt x="0" y="1872"/>
                      <a:pt x="0" y="1917"/>
                      <a:pt x="0" y="1940"/>
                    </a:cubicBezTo>
                    <a:cubicBezTo>
                      <a:pt x="0" y="1986"/>
                      <a:pt x="0" y="2054"/>
                      <a:pt x="0" y="2100"/>
                    </a:cubicBezTo>
                    <a:lnTo>
                      <a:pt x="0" y="2168"/>
                    </a:lnTo>
                    <a:cubicBezTo>
                      <a:pt x="0" y="2214"/>
                      <a:pt x="0" y="2260"/>
                      <a:pt x="0" y="2305"/>
                    </a:cubicBezTo>
                    <a:cubicBezTo>
                      <a:pt x="0" y="2351"/>
                      <a:pt x="0" y="2420"/>
                      <a:pt x="0" y="2488"/>
                    </a:cubicBezTo>
                    <a:cubicBezTo>
                      <a:pt x="0" y="2534"/>
                      <a:pt x="0" y="2579"/>
                      <a:pt x="0" y="2625"/>
                    </a:cubicBezTo>
                    <a:cubicBezTo>
                      <a:pt x="0" y="2671"/>
                      <a:pt x="0" y="2739"/>
                      <a:pt x="23" y="2785"/>
                    </a:cubicBezTo>
                    <a:cubicBezTo>
                      <a:pt x="23" y="2808"/>
                      <a:pt x="23" y="2830"/>
                      <a:pt x="23" y="2853"/>
                    </a:cubicBezTo>
                    <a:cubicBezTo>
                      <a:pt x="23" y="2876"/>
                      <a:pt x="46" y="2922"/>
                      <a:pt x="69" y="2944"/>
                    </a:cubicBezTo>
                    <a:lnTo>
                      <a:pt x="114" y="2944"/>
                    </a:lnTo>
                    <a:cubicBezTo>
                      <a:pt x="160" y="2944"/>
                      <a:pt x="206" y="2967"/>
                      <a:pt x="251" y="2967"/>
                    </a:cubicBezTo>
                    <a:cubicBezTo>
                      <a:pt x="274" y="2990"/>
                      <a:pt x="297" y="2990"/>
                      <a:pt x="320" y="2990"/>
                    </a:cubicBezTo>
                    <a:cubicBezTo>
                      <a:pt x="411" y="3013"/>
                      <a:pt x="502" y="3013"/>
                      <a:pt x="616" y="3013"/>
                    </a:cubicBezTo>
                    <a:cubicBezTo>
                      <a:pt x="639" y="3036"/>
                      <a:pt x="685" y="3036"/>
                      <a:pt x="731" y="3036"/>
                    </a:cubicBezTo>
                    <a:lnTo>
                      <a:pt x="753" y="3036"/>
                    </a:lnTo>
                    <a:cubicBezTo>
                      <a:pt x="799" y="3036"/>
                      <a:pt x="845" y="3013"/>
                      <a:pt x="890" y="3013"/>
                    </a:cubicBezTo>
                    <a:lnTo>
                      <a:pt x="982" y="3013"/>
                    </a:lnTo>
                    <a:cubicBezTo>
                      <a:pt x="1050" y="2990"/>
                      <a:pt x="1141" y="2990"/>
                      <a:pt x="1210" y="2967"/>
                    </a:cubicBezTo>
                    <a:cubicBezTo>
                      <a:pt x="1256" y="2944"/>
                      <a:pt x="1301" y="2944"/>
                      <a:pt x="1324" y="2922"/>
                    </a:cubicBezTo>
                    <a:lnTo>
                      <a:pt x="1438" y="2899"/>
                    </a:lnTo>
                    <a:cubicBezTo>
                      <a:pt x="1575" y="2853"/>
                      <a:pt x="1712" y="2808"/>
                      <a:pt x="1849" y="2762"/>
                    </a:cubicBezTo>
                    <a:cubicBezTo>
                      <a:pt x="1917" y="2739"/>
                      <a:pt x="1986" y="2693"/>
                      <a:pt x="2077" y="2648"/>
                    </a:cubicBezTo>
                    <a:cubicBezTo>
                      <a:pt x="2146" y="2602"/>
                      <a:pt x="2214" y="2579"/>
                      <a:pt x="2306" y="2511"/>
                    </a:cubicBezTo>
                    <a:cubicBezTo>
                      <a:pt x="2442" y="2397"/>
                      <a:pt x="2534" y="2305"/>
                      <a:pt x="2625" y="2214"/>
                    </a:cubicBezTo>
                    <a:lnTo>
                      <a:pt x="2671" y="2146"/>
                    </a:lnTo>
                    <a:lnTo>
                      <a:pt x="2716" y="2077"/>
                    </a:lnTo>
                    <a:cubicBezTo>
                      <a:pt x="2739" y="2054"/>
                      <a:pt x="2785" y="2009"/>
                      <a:pt x="2808" y="1963"/>
                    </a:cubicBezTo>
                    <a:lnTo>
                      <a:pt x="2853" y="1917"/>
                    </a:lnTo>
                    <a:cubicBezTo>
                      <a:pt x="2876" y="1872"/>
                      <a:pt x="2922" y="1826"/>
                      <a:pt x="2945" y="1780"/>
                    </a:cubicBezTo>
                    <a:lnTo>
                      <a:pt x="2967" y="1735"/>
                    </a:lnTo>
                    <a:lnTo>
                      <a:pt x="2990" y="1712"/>
                    </a:lnTo>
                    <a:cubicBezTo>
                      <a:pt x="2990" y="1689"/>
                      <a:pt x="2990" y="1643"/>
                      <a:pt x="3013" y="1621"/>
                    </a:cubicBezTo>
                    <a:cubicBezTo>
                      <a:pt x="3036" y="1598"/>
                      <a:pt x="3059" y="1575"/>
                      <a:pt x="3082" y="1552"/>
                    </a:cubicBezTo>
                    <a:cubicBezTo>
                      <a:pt x="3082" y="1506"/>
                      <a:pt x="3082" y="1461"/>
                      <a:pt x="3059" y="1415"/>
                    </a:cubicBezTo>
                    <a:cubicBezTo>
                      <a:pt x="3036" y="1370"/>
                      <a:pt x="3036" y="1347"/>
                      <a:pt x="3013" y="1324"/>
                    </a:cubicBezTo>
                    <a:cubicBezTo>
                      <a:pt x="2967" y="1278"/>
                      <a:pt x="2922" y="1233"/>
                      <a:pt x="2876" y="1210"/>
                    </a:cubicBezTo>
                    <a:lnTo>
                      <a:pt x="2853" y="1187"/>
                    </a:lnTo>
                    <a:cubicBezTo>
                      <a:pt x="2831" y="1164"/>
                      <a:pt x="2808" y="1141"/>
                      <a:pt x="2785" y="1118"/>
                    </a:cubicBezTo>
                    <a:cubicBezTo>
                      <a:pt x="2762" y="1096"/>
                      <a:pt x="2739" y="1073"/>
                      <a:pt x="2716" y="1050"/>
                    </a:cubicBezTo>
                    <a:cubicBezTo>
                      <a:pt x="2648" y="1004"/>
                      <a:pt x="2602" y="936"/>
                      <a:pt x="2534" y="890"/>
                    </a:cubicBezTo>
                    <a:cubicBezTo>
                      <a:pt x="2488" y="845"/>
                      <a:pt x="2442" y="799"/>
                      <a:pt x="2397" y="753"/>
                    </a:cubicBezTo>
                    <a:lnTo>
                      <a:pt x="2374" y="730"/>
                    </a:lnTo>
                    <a:cubicBezTo>
                      <a:pt x="2283" y="662"/>
                      <a:pt x="2214" y="593"/>
                      <a:pt x="2146" y="548"/>
                    </a:cubicBezTo>
                    <a:cubicBezTo>
                      <a:pt x="2077" y="479"/>
                      <a:pt x="2009" y="434"/>
                      <a:pt x="1940" y="388"/>
                    </a:cubicBezTo>
                    <a:cubicBezTo>
                      <a:pt x="1872" y="365"/>
                      <a:pt x="1826" y="320"/>
                      <a:pt x="1781" y="297"/>
                    </a:cubicBezTo>
                    <a:cubicBezTo>
                      <a:pt x="1689" y="228"/>
                      <a:pt x="1598" y="205"/>
                      <a:pt x="1507" y="160"/>
                    </a:cubicBezTo>
                    <a:lnTo>
                      <a:pt x="1484" y="137"/>
                    </a:lnTo>
                    <a:cubicBezTo>
                      <a:pt x="1415" y="114"/>
                      <a:pt x="1347" y="91"/>
                      <a:pt x="1278" y="68"/>
                    </a:cubicBezTo>
                    <a:cubicBezTo>
                      <a:pt x="1233" y="68"/>
                      <a:pt x="1210" y="46"/>
                      <a:pt x="1164" y="46"/>
                    </a:cubicBezTo>
                    <a:lnTo>
                      <a:pt x="1096" y="23"/>
                    </a:lnTo>
                    <a:cubicBezTo>
                      <a:pt x="1027" y="23"/>
                      <a:pt x="982" y="0"/>
                      <a:pt x="913" y="0"/>
                    </a:cubicBezTo>
                    <a:close/>
                  </a:path>
                </a:pathLst>
              </a:custGeom>
              <a:solidFill>
                <a:srgbClr val="4747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34"/>
              <p:cNvSpPr/>
              <p:nvPr/>
            </p:nvSpPr>
            <p:spPr>
              <a:xfrm>
                <a:off x="349227" y="922274"/>
                <a:ext cx="417827" cy="358445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6483" extrusionOk="0">
                    <a:moveTo>
                      <a:pt x="3493" y="0"/>
                    </a:moveTo>
                    <a:cubicBezTo>
                      <a:pt x="3448" y="23"/>
                      <a:pt x="3402" y="46"/>
                      <a:pt x="3379" y="92"/>
                    </a:cubicBezTo>
                    <a:cubicBezTo>
                      <a:pt x="3356" y="114"/>
                      <a:pt x="3356" y="160"/>
                      <a:pt x="3356" y="183"/>
                    </a:cubicBezTo>
                    <a:lnTo>
                      <a:pt x="3333" y="206"/>
                    </a:lnTo>
                    <a:lnTo>
                      <a:pt x="3311" y="251"/>
                    </a:lnTo>
                    <a:cubicBezTo>
                      <a:pt x="3288" y="297"/>
                      <a:pt x="3242" y="343"/>
                      <a:pt x="3219" y="388"/>
                    </a:cubicBezTo>
                    <a:lnTo>
                      <a:pt x="3174" y="434"/>
                    </a:lnTo>
                    <a:cubicBezTo>
                      <a:pt x="3151" y="480"/>
                      <a:pt x="3105" y="525"/>
                      <a:pt x="3082" y="548"/>
                    </a:cubicBezTo>
                    <a:lnTo>
                      <a:pt x="3037" y="617"/>
                    </a:lnTo>
                    <a:lnTo>
                      <a:pt x="2991" y="685"/>
                    </a:lnTo>
                    <a:cubicBezTo>
                      <a:pt x="2900" y="776"/>
                      <a:pt x="2808" y="868"/>
                      <a:pt x="2672" y="982"/>
                    </a:cubicBezTo>
                    <a:cubicBezTo>
                      <a:pt x="2580" y="1050"/>
                      <a:pt x="2512" y="1073"/>
                      <a:pt x="2443" y="1119"/>
                    </a:cubicBezTo>
                    <a:cubicBezTo>
                      <a:pt x="2352" y="1164"/>
                      <a:pt x="2283" y="1210"/>
                      <a:pt x="2215" y="1233"/>
                    </a:cubicBezTo>
                    <a:cubicBezTo>
                      <a:pt x="2078" y="1279"/>
                      <a:pt x="1941" y="1324"/>
                      <a:pt x="1804" y="1370"/>
                    </a:cubicBezTo>
                    <a:lnTo>
                      <a:pt x="1690" y="1393"/>
                    </a:lnTo>
                    <a:cubicBezTo>
                      <a:pt x="1667" y="1415"/>
                      <a:pt x="1622" y="1415"/>
                      <a:pt x="1576" y="1438"/>
                    </a:cubicBezTo>
                    <a:cubicBezTo>
                      <a:pt x="1507" y="1461"/>
                      <a:pt x="1416" y="1461"/>
                      <a:pt x="1348" y="1484"/>
                    </a:cubicBezTo>
                    <a:lnTo>
                      <a:pt x="1256" y="1484"/>
                    </a:lnTo>
                    <a:cubicBezTo>
                      <a:pt x="1188" y="1484"/>
                      <a:pt x="1165" y="1507"/>
                      <a:pt x="1119" y="1507"/>
                    </a:cubicBezTo>
                    <a:lnTo>
                      <a:pt x="1097" y="1507"/>
                    </a:lnTo>
                    <a:cubicBezTo>
                      <a:pt x="1051" y="1507"/>
                      <a:pt x="1005" y="1507"/>
                      <a:pt x="982" y="1484"/>
                    </a:cubicBezTo>
                    <a:cubicBezTo>
                      <a:pt x="868" y="1484"/>
                      <a:pt x="777" y="1484"/>
                      <a:pt x="686" y="1461"/>
                    </a:cubicBezTo>
                    <a:cubicBezTo>
                      <a:pt x="663" y="1461"/>
                      <a:pt x="640" y="1461"/>
                      <a:pt x="617" y="1438"/>
                    </a:cubicBezTo>
                    <a:cubicBezTo>
                      <a:pt x="572" y="1438"/>
                      <a:pt x="526" y="1415"/>
                      <a:pt x="480" y="1415"/>
                    </a:cubicBezTo>
                    <a:cubicBezTo>
                      <a:pt x="412" y="1415"/>
                      <a:pt x="366" y="1461"/>
                      <a:pt x="321" y="1507"/>
                    </a:cubicBezTo>
                    <a:cubicBezTo>
                      <a:pt x="298" y="1552"/>
                      <a:pt x="275" y="1644"/>
                      <a:pt x="321" y="1689"/>
                    </a:cubicBezTo>
                    <a:lnTo>
                      <a:pt x="343" y="1712"/>
                    </a:lnTo>
                    <a:cubicBezTo>
                      <a:pt x="321" y="1758"/>
                      <a:pt x="321" y="1804"/>
                      <a:pt x="321" y="1872"/>
                    </a:cubicBezTo>
                    <a:cubicBezTo>
                      <a:pt x="298" y="1895"/>
                      <a:pt x="298" y="1940"/>
                      <a:pt x="298" y="1986"/>
                    </a:cubicBezTo>
                    <a:cubicBezTo>
                      <a:pt x="275" y="2055"/>
                      <a:pt x="252" y="2146"/>
                      <a:pt x="229" y="2237"/>
                    </a:cubicBezTo>
                    <a:cubicBezTo>
                      <a:pt x="206" y="2374"/>
                      <a:pt x="184" y="2511"/>
                      <a:pt x="161" y="2625"/>
                    </a:cubicBezTo>
                    <a:lnTo>
                      <a:pt x="161" y="2694"/>
                    </a:lnTo>
                    <a:cubicBezTo>
                      <a:pt x="115" y="2922"/>
                      <a:pt x="115" y="3105"/>
                      <a:pt x="92" y="3287"/>
                    </a:cubicBezTo>
                    <a:cubicBezTo>
                      <a:pt x="92" y="3378"/>
                      <a:pt x="92" y="3493"/>
                      <a:pt x="92" y="3607"/>
                    </a:cubicBezTo>
                    <a:cubicBezTo>
                      <a:pt x="92" y="3675"/>
                      <a:pt x="92" y="3744"/>
                      <a:pt x="92" y="3835"/>
                    </a:cubicBezTo>
                    <a:cubicBezTo>
                      <a:pt x="92" y="3981"/>
                      <a:pt x="92" y="4147"/>
                      <a:pt x="92" y="4314"/>
                    </a:cubicBezTo>
                    <a:cubicBezTo>
                      <a:pt x="92" y="4406"/>
                      <a:pt x="69" y="4497"/>
                      <a:pt x="69" y="4588"/>
                    </a:cubicBezTo>
                    <a:cubicBezTo>
                      <a:pt x="69" y="4748"/>
                      <a:pt x="47" y="4885"/>
                      <a:pt x="47" y="5022"/>
                    </a:cubicBezTo>
                    <a:cubicBezTo>
                      <a:pt x="24" y="5159"/>
                      <a:pt x="24" y="5273"/>
                      <a:pt x="24" y="5410"/>
                    </a:cubicBezTo>
                    <a:lnTo>
                      <a:pt x="24" y="5524"/>
                    </a:lnTo>
                    <a:cubicBezTo>
                      <a:pt x="24" y="5593"/>
                      <a:pt x="1" y="5638"/>
                      <a:pt x="1" y="5707"/>
                    </a:cubicBezTo>
                    <a:lnTo>
                      <a:pt x="1" y="5729"/>
                    </a:lnTo>
                    <a:lnTo>
                      <a:pt x="1" y="5775"/>
                    </a:lnTo>
                    <a:cubicBezTo>
                      <a:pt x="1" y="5798"/>
                      <a:pt x="1" y="5821"/>
                      <a:pt x="1" y="5844"/>
                    </a:cubicBezTo>
                    <a:cubicBezTo>
                      <a:pt x="1" y="5866"/>
                      <a:pt x="1" y="5889"/>
                      <a:pt x="1" y="5889"/>
                    </a:cubicBezTo>
                    <a:cubicBezTo>
                      <a:pt x="1" y="5935"/>
                      <a:pt x="1" y="5958"/>
                      <a:pt x="1" y="5981"/>
                    </a:cubicBezTo>
                    <a:cubicBezTo>
                      <a:pt x="24" y="6026"/>
                      <a:pt x="24" y="6072"/>
                      <a:pt x="69" y="6117"/>
                    </a:cubicBezTo>
                    <a:cubicBezTo>
                      <a:pt x="92" y="6140"/>
                      <a:pt x="138" y="6163"/>
                      <a:pt x="161" y="6186"/>
                    </a:cubicBezTo>
                    <a:cubicBezTo>
                      <a:pt x="206" y="6209"/>
                      <a:pt x="229" y="6232"/>
                      <a:pt x="275" y="6254"/>
                    </a:cubicBezTo>
                    <a:cubicBezTo>
                      <a:pt x="298" y="6277"/>
                      <a:pt x="343" y="6300"/>
                      <a:pt x="389" y="6300"/>
                    </a:cubicBezTo>
                    <a:lnTo>
                      <a:pt x="412" y="6323"/>
                    </a:lnTo>
                    <a:lnTo>
                      <a:pt x="480" y="6369"/>
                    </a:lnTo>
                    <a:cubicBezTo>
                      <a:pt x="526" y="6391"/>
                      <a:pt x="594" y="6414"/>
                      <a:pt x="640" y="6437"/>
                    </a:cubicBezTo>
                    <a:cubicBezTo>
                      <a:pt x="663" y="6460"/>
                      <a:pt x="709" y="6460"/>
                      <a:pt x="731" y="6460"/>
                    </a:cubicBezTo>
                    <a:cubicBezTo>
                      <a:pt x="800" y="6460"/>
                      <a:pt x="823" y="6460"/>
                      <a:pt x="868" y="6483"/>
                    </a:cubicBezTo>
                    <a:lnTo>
                      <a:pt x="960" y="6483"/>
                    </a:lnTo>
                    <a:cubicBezTo>
                      <a:pt x="1142" y="6483"/>
                      <a:pt x="1302" y="6437"/>
                      <a:pt x="1439" y="6391"/>
                    </a:cubicBezTo>
                    <a:cubicBezTo>
                      <a:pt x="1599" y="6323"/>
                      <a:pt x="1713" y="6209"/>
                      <a:pt x="1781" y="6117"/>
                    </a:cubicBezTo>
                    <a:cubicBezTo>
                      <a:pt x="1850" y="6026"/>
                      <a:pt x="1895" y="5958"/>
                      <a:pt x="1918" y="5912"/>
                    </a:cubicBezTo>
                    <a:cubicBezTo>
                      <a:pt x="1964" y="5821"/>
                      <a:pt x="1987" y="5729"/>
                      <a:pt x="2010" y="5661"/>
                    </a:cubicBezTo>
                    <a:cubicBezTo>
                      <a:pt x="2032" y="5570"/>
                      <a:pt x="2032" y="5478"/>
                      <a:pt x="2032" y="5387"/>
                    </a:cubicBezTo>
                    <a:cubicBezTo>
                      <a:pt x="2032" y="5341"/>
                      <a:pt x="2032" y="5273"/>
                      <a:pt x="2010" y="5204"/>
                    </a:cubicBezTo>
                    <a:lnTo>
                      <a:pt x="2010" y="5159"/>
                    </a:lnTo>
                    <a:lnTo>
                      <a:pt x="2010" y="5113"/>
                    </a:lnTo>
                    <a:cubicBezTo>
                      <a:pt x="2010" y="5068"/>
                      <a:pt x="2010" y="5022"/>
                      <a:pt x="1987" y="4953"/>
                    </a:cubicBezTo>
                    <a:lnTo>
                      <a:pt x="1987" y="4931"/>
                    </a:lnTo>
                    <a:cubicBezTo>
                      <a:pt x="2055" y="4953"/>
                      <a:pt x="2124" y="4999"/>
                      <a:pt x="2192" y="5045"/>
                    </a:cubicBezTo>
                    <a:cubicBezTo>
                      <a:pt x="2215" y="5068"/>
                      <a:pt x="2261" y="5090"/>
                      <a:pt x="2283" y="5090"/>
                    </a:cubicBezTo>
                    <a:cubicBezTo>
                      <a:pt x="2306" y="5113"/>
                      <a:pt x="2329" y="5113"/>
                      <a:pt x="2329" y="5113"/>
                    </a:cubicBezTo>
                    <a:cubicBezTo>
                      <a:pt x="2352" y="5136"/>
                      <a:pt x="2375" y="5136"/>
                      <a:pt x="2375" y="5159"/>
                    </a:cubicBezTo>
                    <a:lnTo>
                      <a:pt x="2398" y="5159"/>
                    </a:lnTo>
                    <a:cubicBezTo>
                      <a:pt x="2466" y="5204"/>
                      <a:pt x="2557" y="5250"/>
                      <a:pt x="2626" y="5296"/>
                    </a:cubicBezTo>
                    <a:cubicBezTo>
                      <a:pt x="2649" y="5296"/>
                      <a:pt x="2672" y="5296"/>
                      <a:pt x="2694" y="5319"/>
                    </a:cubicBezTo>
                    <a:lnTo>
                      <a:pt x="2717" y="5319"/>
                    </a:lnTo>
                    <a:cubicBezTo>
                      <a:pt x="2786" y="5341"/>
                      <a:pt x="2854" y="5364"/>
                      <a:pt x="2923" y="5387"/>
                    </a:cubicBezTo>
                    <a:cubicBezTo>
                      <a:pt x="3014" y="5410"/>
                      <a:pt x="3105" y="5433"/>
                      <a:pt x="3174" y="5433"/>
                    </a:cubicBezTo>
                    <a:lnTo>
                      <a:pt x="3265" y="5456"/>
                    </a:lnTo>
                    <a:cubicBezTo>
                      <a:pt x="3333" y="5456"/>
                      <a:pt x="3425" y="5456"/>
                      <a:pt x="3493" y="5478"/>
                    </a:cubicBezTo>
                    <a:cubicBezTo>
                      <a:pt x="3539" y="5478"/>
                      <a:pt x="3562" y="5478"/>
                      <a:pt x="3607" y="5456"/>
                    </a:cubicBezTo>
                    <a:cubicBezTo>
                      <a:pt x="3676" y="5456"/>
                      <a:pt x="3767" y="5456"/>
                      <a:pt x="3836" y="5433"/>
                    </a:cubicBezTo>
                    <a:lnTo>
                      <a:pt x="3858" y="5433"/>
                    </a:lnTo>
                    <a:cubicBezTo>
                      <a:pt x="3973" y="5387"/>
                      <a:pt x="4064" y="5364"/>
                      <a:pt x="4178" y="5319"/>
                    </a:cubicBezTo>
                    <a:lnTo>
                      <a:pt x="4201" y="5319"/>
                    </a:lnTo>
                    <a:cubicBezTo>
                      <a:pt x="4246" y="5296"/>
                      <a:pt x="4269" y="5296"/>
                      <a:pt x="4292" y="5273"/>
                    </a:cubicBezTo>
                    <a:cubicBezTo>
                      <a:pt x="4338" y="5273"/>
                      <a:pt x="4361" y="5250"/>
                      <a:pt x="4406" y="5227"/>
                    </a:cubicBezTo>
                    <a:cubicBezTo>
                      <a:pt x="4452" y="5204"/>
                      <a:pt x="4520" y="5159"/>
                      <a:pt x="4566" y="5113"/>
                    </a:cubicBezTo>
                    <a:cubicBezTo>
                      <a:pt x="4612" y="5045"/>
                      <a:pt x="4680" y="4976"/>
                      <a:pt x="4749" y="4908"/>
                    </a:cubicBezTo>
                    <a:cubicBezTo>
                      <a:pt x="4771" y="4862"/>
                      <a:pt x="4817" y="4816"/>
                      <a:pt x="4840" y="4771"/>
                    </a:cubicBezTo>
                    <a:cubicBezTo>
                      <a:pt x="4886" y="4702"/>
                      <a:pt x="4931" y="4588"/>
                      <a:pt x="4977" y="4474"/>
                    </a:cubicBezTo>
                    <a:cubicBezTo>
                      <a:pt x="4977" y="4428"/>
                      <a:pt x="5000" y="4406"/>
                      <a:pt x="5000" y="4360"/>
                    </a:cubicBezTo>
                    <a:cubicBezTo>
                      <a:pt x="5023" y="4314"/>
                      <a:pt x="5045" y="4269"/>
                      <a:pt x="5045" y="4223"/>
                    </a:cubicBezTo>
                    <a:cubicBezTo>
                      <a:pt x="5068" y="4200"/>
                      <a:pt x="5068" y="4155"/>
                      <a:pt x="5068" y="4109"/>
                    </a:cubicBezTo>
                    <a:cubicBezTo>
                      <a:pt x="5068" y="4086"/>
                      <a:pt x="5068" y="4040"/>
                      <a:pt x="5068" y="4018"/>
                    </a:cubicBezTo>
                    <a:cubicBezTo>
                      <a:pt x="5068" y="3972"/>
                      <a:pt x="5091" y="3903"/>
                      <a:pt x="5114" y="3881"/>
                    </a:cubicBezTo>
                    <a:cubicBezTo>
                      <a:pt x="5114" y="3812"/>
                      <a:pt x="5182" y="3766"/>
                      <a:pt x="5228" y="3766"/>
                    </a:cubicBezTo>
                    <a:cubicBezTo>
                      <a:pt x="5251" y="3698"/>
                      <a:pt x="5251" y="3630"/>
                      <a:pt x="5251" y="3561"/>
                    </a:cubicBezTo>
                    <a:cubicBezTo>
                      <a:pt x="5274" y="3561"/>
                      <a:pt x="5296" y="3584"/>
                      <a:pt x="5342" y="3607"/>
                    </a:cubicBezTo>
                    <a:cubicBezTo>
                      <a:pt x="5365" y="3630"/>
                      <a:pt x="5388" y="3630"/>
                      <a:pt x="5411" y="3652"/>
                    </a:cubicBezTo>
                    <a:lnTo>
                      <a:pt x="5456" y="3675"/>
                    </a:lnTo>
                    <a:cubicBezTo>
                      <a:pt x="5525" y="3721"/>
                      <a:pt x="5570" y="3744"/>
                      <a:pt x="5639" y="3766"/>
                    </a:cubicBezTo>
                    <a:cubicBezTo>
                      <a:pt x="5707" y="3812"/>
                      <a:pt x="5799" y="3858"/>
                      <a:pt x="5867" y="3881"/>
                    </a:cubicBezTo>
                    <a:cubicBezTo>
                      <a:pt x="5936" y="3881"/>
                      <a:pt x="6027" y="3903"/>
                      <a:pt x="6095" y="3903"/>
                    </a:cubicBezTo>
                    <a:lnTo>
                      <a:pt x="6118" y="3903"/>
                    </a:lnTo>
                    <a:cubicBezTo>
                      <a:pt x="6209" y="3926"/>
                      <a:pt x="6278" y="3926"/>
                      <a:pt x="6346" y="3926"/>
                    </a:cubicBezTo>
                    <a:cubicBezTo>
                      <a:pt x="6461" y="3926"/>
                      <a:pt x="6552" y="3926"/>
                      <a:pt x="6666" y="3903"/>
                    </a:cubicBezTo>
                    <a:cubicBezTo>
                      <a:pt x="6712" y="3881"/>
                      <a:pt x="6734" y="3881"/>
                      <a:pt x="6780" y="3858"/>
                    </a:cubicBezTo>
                    <a:cubicBezTo>
                      <a:pt x="6826" y="3858"/>
                      <a:pt x="6871" y="3835"/>
                      <a:pt x="6917" y="3812"/>
                    </a:cubicBezTo>
                    <a:cubicBezTo>
                      <a:pt x="7008" y="3766"/>
                      <a:pt x="7100" y="3721"/>
                      <a:pt x="7168" y="3630"/>
                    </a:cubicBezTo>
                    <a:cubicBezTo>
                      <a:pt x="7237" y="3561"/>
                      <a:pt x="7282" y="3493"/>
                      <a:pt x="7328" y="3424"/>
                    </a:cubicBezTo>
                    <a:cubicBezTo>
                      <a:pt x="7374" y="3333"/>
                      <a:pt x="7419" y="3242"/>
                      <a:pt x="7465" y="3150"/>
                    </a:cubicBezTo>
                    <a:cubicBezTo>
                      <a:pt x="7465" y="3082"/>
                      <a:pt x="7510" y="3013"/>
                      <a:pt x="7510" y="2945"/>
                    </a:cubicBezTo>
                    <a:cubicBezTo>
                      <a:pt x="7556" y="2808"/>
                      <a:pt x="7510" y="2694"/>
                      <a:pt x="7488" y="2580"/>
                    </a:cubicBezTo>
                    <a:cubicBezTo>
                      <a:pt x="7465" y="2511"/>
                      <a:pt x="7396" y="2443"/>
                      <a:pt x="7305" y="2443"/>
                    </a:cubicBezTo>
                    <a:lnTo>
                      <a:pt x="7282" y="2443"/>
                    </a:lnTo>
                    <a:cubicBezTo>
                      <a:pt x="7191" y="2351"/>
                      <a:pt x="7077" y="2260"/>
                      <a:pt x="6963" y="2169"/>
                    </a:cubicBezTo>
                    <a:lnTo>
                      <a:pt x="6894" y="2100"/>
                    </a:lnTo>
                    <a:cubicBezTo>
                      <a:pt x="6849" y="2077"/>
                      <a:pt x="6803" y="2032"/>
                      <a:pt x="6780" y="2009"/>
                    </a:cubicBezTo>
                    <a:cubicBezTo>
                      <a:pt x="6712" y="1963"/>
                      <a:pt x="6620" y="1895"/>
                      <a:pt x="6552" y="1849"/>
                    </a:cubicBezTo>
                    <a:cubicBezTo>
                      <a:pt x="6461" y="1781"/>
                      <a:pt x="6392" y="1735"/>
                      <a:pt x="6324" y="1689"/>
                    </a:cubicBezTo>
                    <a:cubicBezTo>
                      <a:pt x="6232" y="1667"/>
                      <a:pt x="6164" y="1598"/>
                      <a:pt x="6072" y="1552"/>
                    </a:cubicBezTo>
                    <a:cubicBezTo>
                      <a:pt x="5981" y="1484"/>
                      <a:pt x="5890" y="1438"/>
                      <a:pt x="5799" y="1370"/>
                    </a:cubicBezTo>
                    <a:cubicBezTo>
                      <a:pt x="5753" y="1347"/>
                      <a:pt x="5684" y="1301"/>
                      <a:pt x="5616" y="1256"/>
                    </a:cubicBezTo>
                    <a:cubicBezTo>
                      <a:pt x="5548" y="1210"/>
                      <a:pt x="5479" y="1164"/>
                      <a:pt x="5388" y="1119"/>
                    </a:cubicBezTo>
                    <a:cubicBezTo>
                      <a:pt x="5342" y="1096"/>
                      <a:pt x="5319" y="1073"/>
                      <a:pt x="5274" y="1027"/>
                    </a:cubicBezTo>
                    <a:cubicBezTo>
                      <a:pt x="5228" y="1005"/>
                      <a:pt x="5205" y="982"/>
                      <a:pt x="5159" y="982"/>
                    </a:cubicBezTo>
                    <a:cubicBezTo>
                      <a:pt x="5091" y="936"/>
                      <a:pt x="5023" y="891"/>
                      <a:pt x="4954" y="845"/>
                    </a:cubicBezTo>
                    <a:cubicBezTo>
                      <a:pt x="4908" y="822"/>
                      <a:pt x="4863" y="799"/>
                      <a:pt x="4817" y="754"/>
                    </a:cubicBezTo>
                    <a:lnTo>
                      <a:pt x="4635" y="662"/>
                    </a:lnTo>
                    <a:lnTo>
                      <a:pt x="4452" y="548"/>
                    </a:lnTo>
                    <a:cubicBezTo>
                      <a:pt x="4406" y="525"/>
                      <a:pt x="4361" y="502"/>
                      <a:pt x="4292" y="457"/>
                    </a:cubicBezTo>
                    <a:cubicBezTo>
                      <a:pt x="4246" y="434"/>
                      <a:pt x="4201" y="411"/>
                      <a:pt x="4132" y="366"/>
                    </a:cubicBezTo>
                    <a:cubicBezTo>
                      <a:pt x="4041" y="297"/>
                      <a:pt x="3927" y="251"/>
                      <a:pt x="3858" y="183"/>
                    </a:cubicBezTo>
                    <a:lnTo>
                      <a:pt x="3836" y="160"/>
                    </a:lnTo>
                    <a:cubicBezTo>
                      <a:pt x="3790" y="114"/>
                      <a:pt x="3744" y="92"/>
                      <a:pt x="3699" y="69"/>
                    </a:cubicBezTo>
                    <a:cubicBezTo>
                      <a:pt x="3676" y="46"/>
                      <a:pt x="3630" y="23"/>
                      <a:pt x="3607" y="0"/>
                    </a:cubicBezTo>
                    <a:close/>
                  </a:path>
                </a:pathLst>
              </a:custGeom>
              <a:solidFill>
                <a:srgbClr val="FEDD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34"/>
              <p:cNvSpPr/>
              <p:nvPr/>
            </p:nvSpPr>
            <p:spPr>
              <a:xfrm>
                <a:off x="464121" y="1130498"/>
                <a:ext cx="535097" cy="911234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16481" extrusionOk="0">
                    <a:moveTo>
                      <a:pt x="3196" y="0"/>
                    </a:moveTo>
                    <a:cubicBezTo>
                      <a:pt x="3127" y="0"/>
                      <a:pt x="3059" y="46"/>
                      <a:pt x="3013" y="115"/>
                    </a:cubicBezTo>
                    <a:cubicBezTo>
                      <a:pt x="3013" y="137"/>
                      <a:pt x="2990" y="206"/>
                      <a:pt x="2990" y="252"/>
                    </a:cubicBezTo>
                    <a:cubicBezTo>
                      <a:pt x="2990" y="274"/>
                      <a:pt x="2990" y="320"/>
                      <a:pt x="2990" y="343"/>
                    </a:cubicBezTo>
                    <a:cubicBezTo>
                      <a:pt x="2990" y="389"/>
                      <a:pt x="2990" y="434"/>
                      <a:pt x="2967" y="457"/>
                    </a:cubicBezTo>
                    <a:cubicBezTo>
                      <a:pt x="2967" y="503"/>
                      <a:pt x="2945" y="548"/>
                      <a:pt x="2922" y="594"/>
                    </a:cubicBezTo>
                    <a:cubicBezTo>
                      <a:pt x="2922" y="640"/>
                      <a:pt x="2899" y="662"/>
                      <a:pt x="2899" y="708"/>
                    </a:cubicBezTo>
                    <a:cubicBezTo>
                      <a:pt x="2853" y="822"/>
                      <a:pt x="2808" y="936"/>
                      <a:pt x="2762" y="1005"/>
                    </a:cubicBezTo>
                    <a:cubicBezTo>
                      <a:pt x="2739" y="1050"/>
                      <a:pt x="2693" y="1096"/>
                      <a:pt x="2671" y="1142"/>
                    </a:cubicBezTo>
                    <a:cubicBezTo>
                      <a:pt x="2602" y="1210"/>
                      <a:pt x="2534" y="1279"/>
                      <a:pt x="2488" y="1347"/>
                    </a:cubicBezTo>
                    <a:cubicBezTo>
                      <a:pt x="2442" y="1393"/>
                      <a:pt x="2374" y="1438"/>
                      <a:pt x="2328" y="1461"/>
                    </a:cubicBezTo>
                    <a:cubicBezTo>
                      <a:pt x="2283" y="1484"/>
                      <a:pt x="2260" y="1507"/>
                      <a:pt x="2214" y="1507"/>
                    </a:cubicBezTo>
                    <a:cubicBezTo>
                      <a:pt x="2191" y="1530"/>
                      <a:pt x="2168" y="1530"/>
                      <a:pt x="2123" y="1553"/>
                    </a:cubicBezTo>
                    <a:lnTo>
                      <a:pt x="2100" y="1553"/>
                    </a:lnTo>
                    <a:cubicBezTo>
                      <a:pt x="1986" y="1598"/>
                      <a:pt x="1895" y="1621"/>
                      <a:pt x="1780" y="1667"/>
                    </a:cubicBezTo>
                    <a:cubicBezTo>
                      <a:pt x="1666" y="1690"/>
                      <a:pt x="1529" y="1712"/>
                      <a:pt x="1415" y="1712"/>
                    </a:cubicBezTo>
                    <a:cubicBezTo>
                      <a:pt x="1347" y="1690"/>
                      <a:pt x="1255" y="1690"/>
                      <a:pt x="1187" y="1690"/>
                    </a:cubicBezTo>
                    <a:lnTo>
                      <a:pt x="1096" y="1667"/>
                    </a:lnTo>
                    <a:cubicBezTo>
                      <a:pt x="1027" y="1667"/>
                      <a:pt x="936" y="1644"/>
                      <a:pt x="845" y="1621"/>
                    </a:cubicBezTo>
                    <a:cubicBezTo>
                      <a:pt x="776" y="1598"/>
                      <a:pt x="708" y="1575"/>
                      <a:pt x="639" y="1553"/>
                    </a:cubicBezTo>
                    <a:lnTo>
                      <a:pt x="616" y="1553"/>
                    </a:lnTo>
                    <a:cubicBezTo>
                      <a:pt x="548" y="1530"/>
                      <a:pt x="479" y="1507"/>
                      <a:pt x="411" y="1461"/>
                    </a:cubicBezTo>
                    <a:cubicBezTo>
                      <a:pt x="365" y="1438"/>
                      <a:pt x="342" y="1416"/>
                      <a:pt x="297" y="1393"/>
                    </a:cubicBezTo>
                    <a:cubicBezTo>
                      <a:pt x="274" y="1370"/>
                      <a:pt x="251" y="1347"/>
                      <a:pt x="228" y="1347"/>
                    </a:cubicBezTo>
                    <a:cubicBezTo>
                      <a:pt x="205" y="1347"/>
                      <a:pt x="205" y="1347"/>
                      <a:pt x="183" y="1370"/>
                    </a:cubicBezTo>
                    <a:cubicBezTo>
                      <a:pt x="183" y="1347"/>
                      <a:pt x="160" y="1324"/>
                      <a:pt x="114" y="1324"/>
                    </a:cubicBezTo>
                    <a:cubicBezTo>
                      <a:pt x="91" y="1324"/>
                      <a:pt x="69" y="1324"/>
                      <a:pt x="69" y="1347"/>
                    </a:cubicBezTo>
                    <a:cubicBezTo>
                      <a:pt x="23" y="1370"/>
                      <a:pt x="0" y="1438"/>
                      <a:pt x="46" y="1484"/>
                    </a:cubicBezTo>
                    <a:cubicBezTo>
                      <a:pt x="46" y="1507"/>
                      <a:pt x="69" y="1530"/>
                      <a:pt x="69" y="1530"/>
                    </a:cubicBezTo>
                    <a:cubicBezTo>
                      <a:pt x="114" y="1598"/>
                      <a:pt x="137" y="1667"/>
                      <a:pt x="137" y="1735"/>
                    </a:cubicBezTo>
                    <a:lnTo>
                      <a:pt x="160" y="1804"/>
                    </a:lnTo>
                    <a:cubicBezTo>
                      <a:pt x="205" y="1895"/>
                      <a:pt x="228" y="1963"/>
                      <a:pt x="251" y="2055"/>
                    </a:cubicBezTo>
                    <a:lnTo>
                      <a:pt x="274" y="2123"/>
                    </a:lnTo>
                    <a:cubicBezTo>
                      <a:pt x="297" y="2169"/>
                      <a:pt x="320" y="2215"/>
                      <a:pt x="320" y="2260"/>
                    </a:cubicBezTo>
                    <a:cubicBezTo>
                      <a:pt x="342" y="2329"/>
                      <a:pt x="365" y="2374"/>
                      <a:pt x="388" y="2443"/>
                    </a:cubicBezTo>
                    <a:lnTo>
                      <a:pt x="411" y="2488"/>
                    </a:lnTo>
                    <a:lnTo>
                      <a:pt x="434" y="2557"/>
                    </a:lnTo>
                    <a:cubicBezTo>
                      <a:pt x="457" y="2603"/>
                      <a:pt x="479" y="2648"/>
                      <a:pt x="502" y="2717"/>
                    </a:cubicBezTo>
                    <a:cubicBezTo>
                      <a:pt x="548" y="2785"/>
                      <a:pt x="571" y="2854"/>
                      <a:pt x="616" y="2945"/>
                    </a:cubicBezTo>
                    <a:lnTo>
                      <a:pt x="730" y="3219"/>
                    </a:lnTo>
                    <a:lnTo>
                      <a:pt x="776" y="3356"/>
                    </a:lnTo>
                    <a:lnTo>
                      <a:pt x="845" y="3493"/>
                    </a:lnTo>
                    <a:cubicBezTo>
                      <a:pt x="890" y="3607"/>
                      <a:pt x="936" y="3721"/>
                      <a:pt x="982" y="3835"/>
                    </a:cubicBezTo>
                    <a:cubicBezTo>
                      <a:pt x="1050" y="3995"/>
                      <a:pt x="1141" y="4155"/>
                      <a:pt x="1210" y="4314"/>
                    </a:cubicBezTo>
                    <a:lnTo>
                      <a:pt x="1255" y="4429"/>
                    </a:lnTo>
                    <a:cubicBezTo>
                      <a:pt x="1255" y="4474"/>
                      <a:pt x="1278" y="4520"/>
                      <a:pt x="1301" y="4566"/>
                    </a:cubicBezTo>
                    <a:lnTo>
                      <a:pt x="1347" y="4657"/>
                    </a:lnTo>
                    <a:cubicBezTo>
                      <a:pt x="1370" y="4725"/>
                      <a:pt x="1392" y="4771"/>
                      <a:pt x="1415" y="4817"/>
                    </a:cubicBezTo>
                    <a:cubicBezTo>
                      <a:pt x="1461" y="4976"/>
                      <a:pt x="1529" y="5136"/>
                      <a:pt x="1598" y="5296"/>
                    </a:cubicBezTo>
                    <a:cubicBezTo>
                      <a:pt x="1643" y="5410"/>
                      <a:pt x="1689" y="5501"/>
                      <a:pt x="1735" y="5615"/>
                    </a:cubicBezTo>
                    <a:lnTo>
                      <a:pt x="1803" y="5798"/>
                    </a:lnTo>
                    <a:lnTo>
                      <a:pt x="1849" y="5867"/>
                    </a:lnTo>
                    <a:cubicBezTo>
                      <a:pt x="1895" y="6026"/>
                      <a:pt x="1963" y="6163"/>
                      <a:pt x="2032" y="6300"/>
                    </a:cubicBezTo>
                    <a:lnTo>
                      <a:pt x="2054" y="6392"/>
                    </a:lnTo>
                    <a:cubicBezTo>
                      <a:pt x="2123" y="6529"/>
                      <a:pt x="2168" y="6665"/>
                      <a:pt x="2237" y="6802"/>
                    </a:cubicBezTo>
                    <a:cubicBezTo>
                      <a:pt x="2328" y="6985"/>
                      <a:pt x="2397" y="7145"/>
                      <a:pt x="2465" y="7327"/>
                    </a:cubicBezTo>
                    <a:cubicBezTo>
                      <a:pt x="2511" y="7419"/>
                      <a:pt x="2557" y="7510"/>
                      <a:pt x="2602" y="7601"/>
                    </a:cubicBezTo>
                    <a:cubicBezTo>
                      <a:pt x="2625" y="7670"/>
                      <a:pt x="2648" y="7738"/>
                      <a:pt x="2671" y="7807"/>
                    </a:cubicBezTo>
                    <a:cubicBezTo>
                      <a:pt x="2693" y="7852"/>
                      <a:pt x="2716" y="7898"/>
                      <a:pt x="2739" y="7944"/>
                    </a:cubicBezTo>
                    <a:lnTo>
                      <a:pt x="2785" y="8035"/>
                    </a:lnTo>
                    <a:cubicBezTo>
                      <a:pt x="2808" y="8103"/>
                      <a:pt x="2830" y="8149"/>
                      <a:pt x="2853" y="8218"/>
                    </a:cubicBezTo>
                    <a:lnTo>
                      <a:pt x="2899" y="8309"/>
                    </a:lnTo>
                    <a:cubicBezTo>
                      <a:pt x="2945" y="8423"/>
                      <a:pt x="2990" y="8514"/>
                      <a:pt x="3036" y="8628"/>
                    </a:cubicBezTo>
                    <a:lnTo>
                      <a:pt x="3127" y="8834"/>
                    </a:lnTo>
                    <a:cubicBezTo>
                      <a:pt x="3218" y="9016"/>
                      <a:pt x="3287" y="9199"/>
                      <a:pt x="3355" y="9359"/>
                    </a:cubicBezTo>
                    <a:cubicBezTo>
                      <a:pt x="3424" y="9519"/>
                      <a:pt x="3492" y="9678"/>
                      <a:pt x="3561" y="9838"/>
                    </a:cubicBezTo>
                    <a:lnTo>
                      <a:pt x="3584" y="9884"/>
                    </a:lnTo>
                    <a:cubicBezTo>
                      <a:pt x="3652" y="10066"/>
                      <a:pt x="3743" y="10226"/>
                      <a:pt x="3812" y="10409"/>
                    </a:cubicBezTo>
                    <a:cubicBezTo>
                      <a:pt x="3858" y="10523"/>
                      <a:pt x="3903" y="10660"/>
                      <a:pt x="3949" y="10774"/>
                    </a:cubicBezTo>
                    <a:cubicBezTo>
                      <a:pt x="4040" y="10979"/>
                      <a:pt x="4131" y="11208"/>
                      <a:pt x="4223" y="11413"/>
                    </a:cubicBezTo>
                    <a:cubicBezTo>
                      <a:pt x="4246" y="11504"/>
                      <a:pt x="4291" y="11573"/>
                      <a:pt x="4337" y="11664"/>
                    </a:cubicBezTo>
                    <a:cubicBezTo>
                      <a:pt x="4360" y="11733"/>
                      <a:pt x="4405" y="11824"/>
                      <a:pt x="4428" y="11892"/>
                    </a:cubicBezTo>
                    <a:cubicBezTo>
                      <a:pt x="4497" y="12052"/>
                      <a:pt x="4565" y="12212"/>
                      <a:pt x="4634" y="12395"/>
                    </a:cubicBezTo>
                    <a:cubicBezTo>
                      <a:pt x="4725" y="12577"/>
                      <a:pt x="4793" y="12760"/>
                      <a:pt x="4885" y="12942"/>
                    </a:cubicBezTo>
                    <a:cubicBezTo>
                      <a:pt x="4953" y="13079"/>
                      <a:pt x="4999" y="13193"/>
                      <a:pt x="5067" y="13330"/>
                    </a:cubicBezTo>
                    <a:cubicBezTo>
                      <a:pt x="5113" y="13422"/>
                      <a:pt x="5159" y="13536"/>
                      <a:pt x="5204" y="13627"/>
                    </a:cubicBezTo>
                    <a:lnTo>
                      <a:pt x="5273" y="13787"/>
                    </a:lnTo>
                    <a:cubicBezTo>
                      <a:pt x="5318" y="13901"/>
                      <a:pt x="5387" y="14015"/>
                      <a:pt x="5432" y="14106"/>
                    </a:cubicBezTo>
                    <a:lnTo>
                      <a:pt x="5501" y="14243"/>
                    </a:lnTo>
                    <a:cubicBezTo>
                      <a:pt x="5569" y="14403"/>
                      <a:pt x="5638" y="14563"/>
                      <a:pt x="5706" y="14723"/>
                    </a:cubicBezTo>
                    <a:cubicBezTo>
                      <a:pt x="5752" y="14837"/>
                      <a:pt x="5798" y="14951"/>
                      <a:pt x="5843" y="15065"/>
                    </a:cubicBezTo>
                    <a:lnTo>
                      <a:pt x="5912" y="15225"/>
                    </a:lnTo>
                    <a:lnTo>
                      <a:pt x="5957" y="15339"/>
                    </a:lnTo>
                    <a:cubicBezTo>
                      <a:pt x="6049" y="15567"/>
                      <a:pt x="6140" y="15796"/>
                      <a:pt x="6231" y="16001"/>
                    </a:cubicBezTo>
                    <a:cubicBezTo>
                      <a:pt x="6277" y="16069"/>
                      <a:pt x="6300" y="16115"/>
                      <a:pt x="6323" y="16161"/>
                    </a:cubicBezTo>
                    <a:lnTo>
                      <a:pt x="6323" y="16184"/>
                    </a:lnTo>
                    <a:cubicBezTo>
                      <a:pt x="6346" y="16252"/>
                      <a:pt x="6368" y="16321"/>
                      <a:pt x="6391" y="16366"/>
                    </a:cubicBezTo>
                    <a:cubicBezTo>
                      <a:pt x="6437" y="16412"/>
                      <a:pt x="6482" y="16457"/>
                      <a:pt x="6551" y="16480"/>
                    </a:cubicBezTo>
                    <a:lnTo>
                      <a:pt x="6597" y="16480"/>
                    </a:lnTo>
                    <a:cubicBezTo>
                      <a:pt x="6642" y="16480"/>
                      <a:pt x="6688" y="16457"/>
                      <a:pt x="6711" y="16457"/>
                    </a:cubicBezTo>
                    <a:cubicBezTo>
                      <a:pt x="6756" y="16435"/>
                      <a:pt x="6802" y="16412"/>
                      <a:pt x="6848" y="16389"/>
                    </a:cubicBezTo>
                    <a:cubicBezTo>
                      <a:pt x="6870" y="16389"/>
                      <a:pt x="6893" y="16366"/>
                      <a:pt x="6916" y="16366"/>
                    </a:cubicBezTo>
                    <a:cubicBezTo>
                      <a:pt x="6985" y="16321"/>
                      <a:pt x="7053" y="16298"/>
                      <a:pt x="7144" y="16275"/>
                    </a:cubicBezTo>
                    <a:cubicBezTo>
                      <a:pt x="7236" y="16252"/>
                      <a:pt x="7327" y="16229"/>
                      <a:pt x="7418" y="16184"/>
                    </a:cubicBezTo>
                    <a:lnTo>
                      <a:pt x="7487" y="16138"/>
                    </a:lnTo>
                    <a:cubicBezTo>
                      <a:pt x="7532" y="16115"/>
                      <a:pt x="7578" y="16092"/>
                      <a:pt x="7624" y="16092"/>
                    </a:cubicBezTo>
                    <a:cubicBezTo>
                      <a:pt x="7692" y="16047"/>
                      <a:pt x="7761" y="16024"/>
                      <a:pt x="7829" y="16001"/>
                    </a:cubicBezTo>
                    <a:cubicBezTo>
                      <a:pt x="7898" y="15978"/>
                      <a:pt x="7966" y="15955"/>
                      <a:pt x="8012" y="15910"/>
                    </a:cubicBezTo>
                    <a:cubicBezTo>
                      <a:pt x="8057" y="15910"/>
                      <a:pt x="8103" y="15887"/>
                      <a:pt x="8149" y="15864"/>
                    </a:cubicBezTo>
                    <a:cubicBezTo>
                      <a:pt x="8194" y="15864"/>
                      <a:pt x="8217" y="15841"/>
                      <a:pt x="8263" y="15818"/>
                    </a:cubicBezTo>
                    <a:cubicBezTo>
                      <a:pt x="8331" y="15796"/>
                      <a:pt x="8400" y="15750"/>
                      <a:pt x="8468" y="15727"/>
                    </a:cubicBezTo>
                    <a:lnTo>
                      <a:pt x="8491" y="15704"/>
                    </a:lnTo>
                    <a:cubicBezTo>
                      <a:pt x="8537" y="15681"/>
                      <a:pt x="8560" y="15659"/>
                      <a:pt x="8605" y="15659"/>
                    </a:cubicBezTo>
                    <a:lnTo>
                      <a:pt x="8719" y="15590"/>
                    </a:lnTo>
                    <a:cubicBezTo>
                      <a:pt x="8742" y="15590"/>
                      <a:pt x="8765" y="15567"/>
                      <a:pt x="8788" y="15544"/>
                    </a:cubicBezTo>
                    <a:lnTo>
                      <a:pt x="8833" y="15522"/>
                    </a:lnTo>
                    <a:cubicBezTo>
                      <a:pt x="8879" y="15499"/>
                      <a:pt x="8925" y="15476"/>
                      <a:pt x="8970" y="15453"/>
                    </a:cubicBezTo>
                    <a:cubicBezTo>
                      <a:pt x="8993" y="15430"/>
                      <a:pt x="9039" y="15408"/>
                      <a:pt x="9085" y="15385"/>
                    </a:cubicBezTo>
                    <a:cubicBezTo>
                      <a:pt x="9130" y="15362"/>
                      <a:pt x="9153" y="15339"/>
                      <a:pt x="9199" y="15316"/>
                    </a:cubicBezTo>
                    <a:cubicBezTo>
                      <a:pt x="9221" y="15293"/>
                      <a:pt x="9244" y="15271"/>
                      <a:pt x="9267" y="15248"/>
                    </a:cubicBezTo>
                    <a:cubicBezTo>
                      <a:pt x="9336" y="15225"/>
                      <a:pt x="9381" y="15202"/>
                      <a:pt x="9427" y="15179"/>
                    </a:cubicBezTo>
                    <a:cubicBezTo>
                      <a:pt x="9450" y="15179"/>
                      <a:pt x="9473" y="15179"/>
                      <a:pt x="9495" y="15156"/>
                    </a:cubicBezTo>
                    <a:cubicBezTo>
                      <a:pt x="9564" y="15134"/>
                      <a:pt x="9587" y="15111"/>
                      <a:pt x="9632" y="15065"/>
                    </a:cubicBezTo>
                    <a:cubicBezTo>
                      <a:pt x="9678" y="15020"/>
                      <a:pt x="9678" y="14928"/>
                      <a:pt x="9632" y="14860"/>
                    </a:cubicBezTo>
                    <a:cubicBezTo>
                      <a:pt x="9655" y="14837"/>
                      <a:pt x="9655" y="14814"/>
                      <a:pt x="9655" y="14791"/>
                    </a:cubicBezTo>
                    <a:cubicBezTo>
                      <a:pt x="9655" y="14746"/>
                      <a:pt x="9632" y="14677"/>
                      <a:pt x="9587" y="14631"/>
                    </a:cubicBezTo>
                    <a:lnTo>
                      <a:pt x="9587" y="14609"/>
                    </a:lnTo>
                    <a:cubicBezTo>
                      <a:pt x="9564" y="14563"/>
                      <a:pt x="9541" y="14517"/>
                      <a:pt x="9518" y="14472"/>
                    </a:cubicBezTo>
                    <a:lnTo>
                      <a:pt x="9427" y="14266"/>
                    </a:lnTo>
                    <a:lnTo>
                      <a:pt x="9336" y="14038"/>
                    </a:lnTo>
                    <a:cubicBezTo>
                      <a:pt x="9313" y="13970"/>
                      <a:pt x="9267" y="13901"/>
                      <a:pt x="9244" y="13810"/>
                    </a:cubicBezTo>
                    <a:cubicBezTo>
                      <a:pt x="9221" y="13718"/>
                      <a:pt x="9176" y="13650"/>
                      <a:pt x="9130" y="13559"/>
                    </a:cubicBezTo>
                    <a:cubicBezTo>
                      <a:pt x="9107" y="13467"/>
                      <a:pt x="9085" y="13399"/>
                      <a:pt x="9039" y="13330"/>
                    </a:cubicBezTo>
                    <a:cubicBezTo>
                      <a:pt x="9016" y="13239"/>
                      <a:pt x="8970" y="13148"/>
                      <a:pt x="8925" y="13057"/>
                    </a:cubicBezTo>
                    <a:cubicBezTo>
                      <a:pt x="8879" y="12920"/>
                      <a:pt x="8811" y="12783"/>
                      <a:pt x="8742" y="12646"/>
                    </a:cubicBezTo>
                    <a:cubicBezTo>
                      <a:pt x="8697" y="12554"/>
                      <a:pt x="8674" y="12463"/>
                      <a:pt x="8628" y="12372"/>
                    </a:cubicBezTo>
                    <a:cubicBezTo>
                      <a:pt x="8605" y="12303"/>
                      <a:pt x="8582" y="12235"/>
                      <a:pt x="8537" y="12144"/>
                    </a:cubicBezTo>
                    <a:cubicBezTo>
                      <a:pt x="8514" y="12075"/>
                      <a:pt x="8468" y="12007"/>
                      <a:pt x="8445" y="11938"/>
                    </a:cubicBezTo>
                    <a:cubicBezTo>
                      <a:pt x="8400" y="11824"/>
                      <a:pt x="8377" y="11733"/>
                      <a:pt x="8331" y="11641"/>
                    </a:cubicBezTo>
                    <a:cubicBezTo>
                      <a:pt x="8263" y="11504"/>
                      <a:pt x="8194" y="11345"/>
                      <a:pt x="8126" y="11185"/>
                    </a:cubicBezTo>
                    <a:cubicBezTo>
                      <a:pt x="8080" y="11094"/>
                      <a:pt x="8057" y="11025"/>
                      <a:pt x="8012" y="10934"/>
                    </a:cubicBezTo>
                    <a:cubicBezTo>
                      <a:pt x="7989" y="10842"/>
                      <a:pt x="7966" y="10751"/>
                      <a:pt x="7920" y="10683"/>
                    </a:cubicBezTo>
                    <a:lnTo>
                      <a:pt x="7920" y="10637"/>
                    </a:lnTo>
                    <a:cubicBezTo>
                      <a:pt x="7852" y="10500"/>
                      <a:pt x="7783" y="10340"/>
                      <a:pt x="7715" y="10203"/>
                    </a:cubicBezTo>
                    <a:cubicBezTo>
                      <a:pt x="7692" y="10158"/>
                      <a:pt x="7692" y="10112"/>
                      <a:pt x="7669" y="10066"/>
                    </a:cubicBezTo>
                    <a:lnTo>
                      <a:pt x="7624" y="9975"/>
                    </a:lnTo>
                    <a:cubicBezTo>
                      <a:pt x="7601" y="9929"/>
                      <a:pt x="7578" y="9861"/>
                      <a:pt x="7555" y="9815"/>
                    </a:cubicBezTo>
                    <a:lnTo>
                      <a:pt x="7510" y="9724"/>
                    </a:lnTo>
                    <a:cubicBezTo>
                      <a:pt x="7441" y="9610"/>
                      <a:pt x="7395" y="9473"/>
                      <a:pt x="7350" y="9359"/>
                    </a:cubicBezTo>
                    <a:lnTo>
                      <a:pt x="7304" y="9245"/>
                    </a:lnTo>
                    <a:lnTo>
                      <a:pt x="7259" y="9153"/>
                    </a:lnTo>
                    <a:cubicBezTo>
                      <a:pt x="7259" y="9108"/>
                      <a:pt x="7236" y="9062"/>
                      <a:pt x="7213" y="9016"/>
                    </a:cubicBezTo>
                    <a:lnTo>
                      <a:pt x="7190" y="8948"/>
                    </a:lnTo>
                    <a:cubicBezTo>
                      <a:pt x="7167" y="8880"/>
                      <a:pt x="7144" y="8834"/>
                      <a:pt x="7122" y="8788"/>
                    </a:cubicBezTo>
                    <a:cubicBezTo>
                      <a:pt x="7076" y="8674"/>
                      <a:pt x="7030" y="8537"/>
                      <a:pt x="6985" y="8423"/>
                    </a:cubicBezTo>
                    <a:lnTo>
                      <a:pt x="6916" y="8309"/>
                    </a:lnTo>
                    <a:cubicBezTo>
                      <a:pt x="6893" y="8218"/>
                      <a:pt x="6870" y="8149"/>
                      <a:pt x="6825" y="8081"/>
                    </a:cubicBezTo>
                    <a:cubicBezTo>
                      <a:pt x="6802" y="7989"/>
                      <a:pt x="6756" y="7921"/>
                      <a:pt x="6711" y="7830"/>
                    </a:cubicBezTo>
                    <a:cubicBezTo>
                      <a:pt x="6665" y="7693"/>
                      <a:pt x="6597" y="7578"/>
                      <a:pt x="6551" y="7442"/>
                    </a:cubicBezTo>
                    <a:lnTo>
                      <a:pt x="6528" y="7373"/>
                    </a:lnTo>
                    <a:cubicBezTo>
                      <a:pt x="6437" y="7190"/>
                      <a:pt x="6368" y="7008"/>
                      <a:pt x="6277" y="6848"/>
                    </a:cubicBezTo>
                    <a:cubicBezTo>
                      <a:pt x="6209" y="6688"/>
                      <a:pt x="6140" y="6551"/>
                      <a:pt x="6072" y="6414"/>
                    </a:cubicBezTo>
                    <a:cubicBezTo>
                      <a:pt x="6026" y="6277"/>
                      <a:pt x="5957" y="6163"/>
                      <a:pt x="5889" y="6026"/>
                    </a:cubicBezTo>
                    <a:lnTo>
                      <a:pt x="5843" y="5935"/>
                    </a:lnTo>
                    <a:lnTo>
                      <a:pt x="5821" y="5867"/>
                    </a:lnTo>
                    <a:lnTo>
                      <a:pt x="5775" y="5821"/>
                    </a:lnTo>
                    <a:cubicBezTo>
                      <a:pt x="5752" y="5752"/>
                      <a:pt x="5729" y="5661"/>
                      <a:pt x="5684" y="5593"/>
                    </a:cubicBezTo>
                    <a:cubicBezTo>
                      <a:pt x="5615" y="5433"/>
                      <a:pt x="5547" y="5273"/>
                      <a:pt x="5478" y="5113"/>
                    </a:cubicBezTo>
                    <a:lnTo>
                      <a:pt x="5455" y="5045"/>
                    </a:lnTo>
                    <a:cubicBezTo>
                      <a:pt x="5387" y="4908"/>
                      <a:pt x="5341" y="4771"/>
                      <a:pt x="5273" y="4657"/>
                    </a:cubicBezTo>
                    <a:cubicBezTo>
                      <a:pt x="5250" y="4588"/>
                      <a:pt x="5227" y="4520"/>
                      <a:pt x="5204" y="4474"/>
                    </a:cubicBezTo>
                    <a:cubicBezTo>
                      <a:pt x="5136" y="4314"/>
                      <a:pt x="5067" y="4155"/>
                      <a:pt x="4999" y="3995"/>
                    </a:cubicBezTo>
                    <a:lnTo>
                      <a:pt x="4999" y="3949"/>
                    </a:lnTo>
                    <a:cubicBezTo>
                      <a:pt x="4953" y="3881"/>
                      <a:pt x="4930" y="3812"/>
                      <a:pt x="4908" y="3721"/>
                    </a:cubicBezTo>
                    <a:cubicBezTo>
                      <a:pt x="4862" y="3630"/>
                      <a:pt x="4839" y="3561"/>
                      <a:pt x="4793" y="3470"/>
                    </a:cubicBezTo>
                    <a:cubicBezTo>
                      <a:pt x="4748" y="3356"/>
                      <a:pt x="4702" y="3242"/>
                      <a:pt x="4656" y="3128"/>
                    </a:cubicBezTo>
                    <a:cubicBezTo>
                      <a:pt x="4611" y="3013"/>
                      <a:pt x="4565" y="2876"/>
                      <a:pt x="4497" y="2762"/>
                    </a:cubicBezTo>
                    <a:cubicBezTo>
                      <a:pt x="4474" y="2694"/>
                      <a:pt x="4428" y="2625"/>
                      <a:pt x="4405" y="2557"/>
                    </a:cubicBezTo>
                    <a:lnTo>
                      <a:pt x="4314" y="2420"/>
                    </a:lnTo>
                    <a:cubicBezTo>
                      <a:pt x="4291" y="2374"/>
                      <a:pt x="4291" y="2329"/>
                      <a:pt x="4268" y="2306"/>
                    </a:cubicBezTo>
                    <a:lnTo>
                      <a:pt x="4246" y="2237"/>
                    </a:lnTo>
                    <a:cubicBezTo>
                      <a:pt x="4223" y="2192"/>
                      <a:pt x="4223" y="2169"/>
                      <a:pt x="4200" y="2123"/>
                    </a:cubicBezTo>
                    <a:cubicBezTo>
                      <a:pt x="4177" y="2078"/>
                      <a:pt x="4154" y="2055"/>
                      <a:pt x="4131" y="2009"/>
                    </a:cubicBezTo>
                    <a:cubicBezTo>
                      <a:pt x="4131" y="2009"/>
                      <a:pt x="4109" y="1986"/>
                      <a:pt x="4109" y="1986"/>
                    </a:cubicBezTo>
                    <a:cubicBezTo>
                      <a:pt x="4086" y="1941"/>
                      <a:pt x="4086" y="1918"/>
                      <a:pt x="4063" y="1895"/>
                    </a:cubicBezTo>
                    <a:cubicBezTo>
                      <a:pt x="4040" y="1849"/>
                      <a:pt x="4040" y="1804"/>
                      <a:pt x="4017" y="1758"/>
                    </a:cubicBezTo>
                    <a:cubicBezTo>
                      <a:pt x="3994" y="1712"/>
                      <a:pt x="3972" y="1690"/>
                      <a:pt x="3972" y="1644"/>
                    </a:cubicBezTo>
                    <a:lnTo>
                      <a:pt x="3926" y="1575"/>
                    </a:lnTo>
                    <a:cubicBezTo>
                      <a:pt x="3880" y="1416"/>
                      <a:pt x="3812" y="1279"/>
                      <a:pt x="3766" y="1142"/>
                    </a:cubicBezTo>
                    <a:cubicBezTo>
                      <a:pt x="3721" y="1050"/>
                      <a:pt x="3675" y="959"/>
                      <a:pt x="3652" y="891"/>
                    </a:cubicBezTo>
                    <a:cubicBezTo>
                      <a:pt x="3606" y="799"/>
                      <a:pt x="3584" y="731"/>
                      <a:pt x="3538" y="662"/>
                    </a:cubicBezTo>
                    <a:lnTo>
                      <a:pt x="3447" y="457"/>
                    </a:lnTo>
                    <a:lnTo>
                      <a:pt x="3424" y="389"/>
                    </a:lnTo>
                    <a:lnTo>
                      <a:pt x="3401" y="343"/>
                    </a:lnTo>
                    <a:cubicBezTo>
                      <a:pt x="3401" y="320"/>
                      <a:pt x="3378" y="297"/>
                      <a:pt x="3378" y="274"/>
                    </a:cubicBezTo>
                    <a:cubicBezTo>
                      <a:pt x="3378" y="274"/>
                      <a:pt x="3378" y="252"/>
                      <a:pt x="3378" y="252"/>
                    </a:cubicBezTo>
                    <a:cubicBezTo>
                      <a:pt x="3401" y="206"/>
                      <a:pt x="3401" y="160"/>
                      <a:pt x="3378" y="115"/>
                    </a:cubicBezTo>
                    <a:cubicBezTo>
                      <a:pt x="3355" y="69"/>
                      <a:pt x="3333" y="23"/>
                      <a:pt x="3287" y="0"/>
                    </a:cubicBezTo>
                    <a:close/>
                  </a:path>
                </a:pathLst>
              </a:custGeom>
              <a:solidFill>
                <a:srgbClr val="4747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34"/>
              <p:cNvSpPr/>
              <p:nvPr/>
            </p:nvSpPr>
            <p:spPr>
              <a:xfrm>
                <a:off x="620593" y="1117892"/>
                <a:ext cx="17693" cy="50203"/>
              </a:xfrm>
              <a:custGeom>
                <a:avLst/>
                <a:gdLst/>
                <a:ahLst/>
                <a:cxnLst/>
                <a:rect l="l" t="t" r="r" b="b"/>
                <a:pathLst>
                  <a:path w="320" h="908" extrusionOk="0">
                    <a:moveTo>
                      <a:pt x="160" y="0"/>
                    </a:moveTo>
                    <a:cubicBezTo>
                      <a:pt x="137" y="0"/>
                      <a:pt x="92" y="23"/>
                      <a:pt x="69" y="46"/>
                    </a:cubicBezTo>
                    <a:cubicBezTo>
                      <a:pt x="46" y="69"/>
                      <a:pt x="46" y="92"/>
                      <a:pt x="46" y="137"/>
                    </a:cubicBezTo>
                    <a:cubicBezTo>
                      <a:pt x="46" y="183"/>
                      <a:pt x="46" y="206"/>
                      <a:pt x="69" y="251"/>
                    </a:cubicBezTo>
                    <a:cubicBezTo>
                      <a:pt x="69" y="297"/>
                      <a:pt x="69" y="343"/>
                      <a:pt x="69" y="388"/>
                    </a:cubicBezTo>
                    <a:cubicBezTo>
                      <a:pt x="69" y="457"/>
                      <a:pt x="46" y="525"/>
                      <a:pt x="46" y="617"/>
                    </a:cubicBezTo>
                    <a:cubicBezTo>
                      <a:pt x="46" y="662"/>
                      <a:pt x="23" y="753"/>
                      <a:pt x="0" y="799"/>
                    </a:cubicBezTo>
                    <a:lnTo>
                      <a:pt x="0" y="822"/>
                    </a:lnTo>
                    <a:cubicBezTo>
                      <a:pt x="0" y="845"/>
                      <a:pt x="0" y="890"/>
                      <a:pt x="46" y="890"/>
                    </a:cubicBezTo>
                    <a:cubicBezTo>
                      <a:pt x="57" y="902"/>
                      <a:pt x="69" y="908"/>
                      <a:pt x="80" y="908"/>
                    </a:cubicBezTo>
                    <a:cubicBezTo>
                      <a:pt x="92" y="908"/>
                      <a:pt x="103" y="902"/>
                      <a:pt x="115" y="890"/>
                    </a:cubicBezTo>
                    <a:cubicBezTo>
                      <a:pt x="160" y="822"/>
                      <a:pt x="183" y="753"/>
                      <a:pt x="206" y="685"/>
                    </a:cubicBezTo>
                    <a:cubicBezTo>
                      <a:pt x="229" y="639"/>
                      <a:pt x="229" y="571"/>
                      <a:pt x="251" y="502"/>
                    </a:cubicBezTo>
                    <a:cubicBezTo>
                      <a:pt x="274" y="434"/>
                      <a:pt x="274" y="365"/>
                      <a:pt x="297" y="297"/>
                    </a:cubicBezTo>
                    <a:cubicBezTo>
                      <a:pt x="297" y="274"/>
                      <a:pt x="297" y="228"/>
                      <a:pt x="297" y="206"/>
                    </a:cubicBezTo>
                    <a:cubicBezTo>
                      <a:pt x="297" y="160"/>
                      <a:pt x="320" y="137"/>
                      <a:pt x="297" y="114"/>
                    </a:cubicBezTo>
                    <a:cubicBezTo>
                      <a:pt x="297" y="46"/>
                      <a:pt x="229" y="0"/>
                      <a:pt x="183" y="0"/>
                    </a:cubicBezTo>
                    <a:close/>
                  </a:path>
                </a:pathLst>
              </a:custGeom>
              <a:solidFill>
                <a:srgbClr val="FEDD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34"/>
              <p:cNvSpPr/>
              <p:nvPr/>
            </p:nvSpPr>
            <p:spPr>
              <a:xfrm>
                <a:off x="346739" y="1000510"/>
                <a:ext cx="71988" cy="281481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5091" extrusionOk="0">
                    <a:moveTo>
                      <a:pt x="571" y="0"/>
                    </a:moveTo>
                    <a:cubicBezTo>
                      <a:pt x="480" y="0"/>
                      <a:pt x="388" y="69"/>
                      <a:pt x="366" y="160"/>
                    </a:cubicBezTo>
                    <a:cubicBezTo>
                      <a:pt x="343" y="183"/>
                      <a:pt x="343" y="229"/>
                      <a:pt x="320" y="274"/>
                    </a:cubicBezTo>
                    <a:cubicBezTo>
                      <a:pt x="320" y="297"/>
                      <a:pt x="320" y="343"/>
                      <a:pt x="320" y="366"/>
                    </a:cubicBezTo>
                    <a:cubicBezTo>
                      <a:pt x="320" y="411"/>
                      <a:pt x="320" y="480"/>
                      <a:pt x="297" y="525"/>
                    </a:cubicBezTo>
                    <a:cubicBezTo>
                      <a:pt x="297" y="525"/>
                      <a:pt x="297" y="548"/>
                      <a:pt x="297" y="548"/>
                    </a:cubicBezTo>
                    <a:cubicBezTo>
                      <a:pt x="297" y="662"/>
                      <a:pt x="297" y="777"/>
                      <a:pt x="274" y="891"/>
                    </a:cubicBezTo>
                    <a:cubicBezTo>
                      <a:pt x="274" y="982"/>
                      <a:pt x="274" y="1096"/>
                      <a:pt x="274" y="1210"/>
                    </a:cubicBezTo>
                    <a:cubicBezTo>
                      <a:pt x="251" y="1393"/>
                      <a:pt x="251" y="1598"/>
                      <a:pt x="251" y="1781"/>
                    </a:cubicBezTo>
                    <a:cubicBezTo>
                      <a:pt x="229" y="1827"/>
                      <a:pt x="229" y="1872"/>
                      <a:pt x="206" y="1895"/>
                    </a:cubicBezTo>
                    <a:cubicBezTo>
                      <a:pt x="206" y="1941"/>
                      <a:pt x="206" y="1963"/>
                      <a:pt x="206" y="2009"/>
                    </a:cubicBezTo>
                    <a:cubicBezTo>
                      <a:pt x="183" y="2078"/>
                      <a:pt x="183" y="2123"/>
                      <a:pt x="183" y="2192"/>
                    </a:cubicBezTo>
                    <a:cubicBezTo>
                      <a:pt x="160" y="2329"/>
                      <a:pt x="137" y="2466"/>
                      <a:pt x="137" y="2625"/>
                    </a:cubicBezTo>
                    <a:cubicBezTo>
                      <a:pt x="137" y="2762"/>
                      <a:pt x="114" y="2922"/>
                      <a:pt x="114" y="3082"/>
                    </a:cubicBezTo>
                    <a:cubicBezTo>
                      <a:pt x="114" y="3150"/>
                      <a:pt x="114" y="3219"/>
                      <a:pt x="92" y="3264"/>
                    </a:cubicBezTo>
                    <a:cubicBezTo>
                      <a:pt x="92" y="3310"/>
                      <a:pt x="92" y="3333"/>
                      <a:pt x="92" y="3379"/>
                    </a:cubicBezTo>
                    <a:cubicBezTo>
                      <a:pt x="92" y="3379"/>
                      <a:pt x="92" y="3401"/>
                      <a:pt x="92" y="3424"/>
                    </a:cubicBezTo>
                    <a:cubicBezTo>
                      <a:pt x="92" y="3470"/>
                      <a:pt x="92" y="3516"/>
                      <a:pt x="69" y="3561"/>
                    </a:cubicBezTo>
                    <a:cubicBezTo>
                      <a:pt x="69" y="3653"/>
                      <a:pt x="46" y="3744"/>
                      <a:pt x="46" y="3835"/>
                    </a:cubicBezTo>
                    <a:cubicBezTo>
                      <a:pt x="23" y="3926"/>
                      <a:pt x="23" y="4041"/>
                      <a:pt x="23" y="4132"/>
                    </a:cubicBezTo>
                    <a:cubicBezTo>
                      <a:pt x="0" y="4292"/>
                      <a:pt x="23" y="4451"/>
                      <a:pt x="92" y="4588"/>
                    </a:cubicBezTo>
                    <a:cubicBezTo>
                      <a:pt x="114" y="4634"/>
                      <a:pt x="137" y="4657"/>
                      <a:pt x="183" y="4702"/>
                    </a:cubicBezTo>
                    <a:cubicBezTo>
                      <a:pt x="206" y="4725"/>
                      <a:pt x="229" y="4748"/>
                      <a:pt x="251" y="4771"/>
                    </a:cubicBezTo>
                    <a:cubicBezTo>
                      <a:pt x="297" y="4817"/>
                      <a:pt x="366" y="4839"/>
                      <a:pt x="434" y="4885"/>
                    </a:cubicBezTo>
                    <a:cubicBezTo>
                      <a:pt x="525" y="4908"/>
                      <a:pt x="617" y="4954"/>
                      <a:pt x="708" y="4976"/>
                    </a:cubicBezTo>
                    <a:cubicBezTo>
                      <a:pt x="754" y="4999"/>
                      <a:pt x="799" y="4999"/>
                      <a:pt x="822" y="5022"/>
                    </a:cubicBezTo>
                    <a:cubicBezTo>
                      <a:pt x="868" y="5045"/>
                      <a:pt x="891" y="5045"/>
                      <a:pt x="913" y="5068"/>
                    </a:cubicBezTo>
                    <a:lnTo>
                      <a:pt x="959" y="5068"/>
                    </a:lnTo>
                    <a:cubicBezTo>
                      <a:pt x="1027" y="5068"/>
                      <a:pt x="1073" y="5091"/>
                      <a:pt x="1142" y="5091"/>
                    </a:cubicBezTo>
                    <a:cubicBezTo>
                      <a:pt x="1142" y="5091"/>
                      <a:pt x="1164" y="5091"/>
                      <a:pt x="1164" y="5068"/>
                    </a:cubicBezTo>
                    <a:cubicBezTo>
                      <a:pt x="1187" y="5068"/>
                      <a:pt x="1210" y="5068"/>
                      <a:pt x="1210" y="5045"/>
                    </a:cubicBezTo>
                    <a:cubicBezTo>
                      <a:pt x="1233" y="4999"/>
                      <a:pt x="1256" y="4976"/>
                      <a:pt x="1279" y="4954"/>
                    </a:cubicBezTo>
                    <a:cubicBezTo>
                      <a:pt x="1301" y="4954"/>
                      <a:pt x="1301" y="4931"/>
                      <a:pt x="1301" y="4931"/>
                    </a:cubicBezTo>
                    <a:cubicBezTo>
                      <a:pt x="1301" y="4908"/>
                      <a:pt x="1301" y="4885"/>
                      <a:pt x="1301" y="4862"/>
                    </a:cubicBezTo>
                    <a:cubicBezTo>
                      <a:pt x="1301" y="4862"/>
                      <a:pt x="1301" y="4862"/>
                      <a:pt x="1301" y="4839"/>
                    </a:cubicBezTo>
                    <a:cubicBezTo>
                      <a:pt x="1301" y="4794"/>
                      <a:pt x="1279" y="4748"/>
                      <a:pt x="1279" y="4702"/>
                    </a:cubicBezTo>
                    <a:cubicBezTo>
                      <a:pt x="1279" y="4588"/>
                      <a:pt x="1256" y="4497"/>
                      <a:pt x="1256" y="4383"/>
                    </a:cubicBezTo>
                    <a:cubicBezTo>
                      <a:pt x="1256" y="4200"/>
                      <a:pt x="1256" y="4041"/>
                      <a:pt x="1256" y="3881"/>
                    </a:cubicBezTo>
                    <a:cubicBezTo>
                      <a:pt x="1233" y="3789"/>
                      <a:pt x="1233" y="3698"/>
                      <a:pt x="1233" y="3607"/>
                    </a:cubicBezTo>
                    <a:cubicBezTo>
                      <a:pt x="1233" y="3516"/>
                      <a:pt x="1233" y="3424"/>
                      <a:pt x="1210" y="3333"/>
                    </a:cubicBezTo>
                    <a:cubicBezTo>
                      <a:pt x="1210" y="3219"/>
                      <a:pt x="1210" y="3128"/>
                      <a:pt x="1210" y="3013"/>
                    </a:cubicBezTo>
                    <a:cubicBezTo>
                      <a:pt x="1187" y="2922"/>
                      <a:pt x="1187" y="2831"/>
                      <a:pt x="1187" y="2740"/>
                    </a:cubicBezTo>
                    <a:cubicBezTo>
                      <a:pt x="1164" y="2625"/>
                      <a:pt x="1164" y="2534"/>
                      <a:pt x="1164" y="2443"/>
                    </a:cubicBezTo>
                    <a:cubicBezTo>
                      <a:pt x="1164" y="2351"/>
                      <a:pt x="1142" y="2260"/>
                      <a:pt x="1142" y="2192"/>
                    </a:cubicBezTo>
                    <a:cubicBezTo>
                      <a:pt x="1142" y="2100"/>
                      <a:pt x="1142" y="2009"/>
                      <a:pt x="1119" y="1918"/>
                    </a:cubicBezTo>
                    <a:cubicBezTo>
                      <a:pt x="1119" y="1827"/>
                      <a:pt x="1096" y="1735"/>
                      <a:pt x="1096" y="1644"/>
                    </a:cubicBezTo>
                    <a:cubicBezTo>
                      <a:pt x="1073" y="1530"/>
                      <a:pt x="1073" y="1416"/>
                      <a:pt x="1050" y="1302"/>
                    </a:cubicBezTo>
                    <a:cubicBezTo>
                      <a:pt x="1050" y="1233"/>
                      <a:pt x="1050" y="1187"/>
                      <a:pt x="1050" y="1119"/>
                    </a:cubicBezTo>
                    <a:cubicBezTo>
                      <a:pt x="1050" y="1050"/>
                      <a:pt x="1027" y="982"/>
                      <a:pt x="1027" y="913"/>
                    </a:cubicBezTo>
                    <a:cubicBezTo>
                      <a:pt x="1027" y="845"/>
                      <a:pt x="1027" y="777"/>
                      <a:pt x="1005" y="708"/>
                    </a:cubicBezTo>
                    <a:cubicBezTo>
                      <a:pt x="1005" y="662"/>
                      <a:pt x="1005" y="594"/>
                      <a:pt x="982" y="525"/>
                    </a:cubicBezTo>
                    <a:cubicBezTo>
                      <a:pt x="982" y="480"/>
                      <a:pt x="982" y="411"/>
                      <a:pt x="982" y="366"/>
                    </a:cubicBezTo>
                    <a:cubicBezTo>
                      <a:pt x="982" y="297"/>
                      <a:pt x="959" y="229"/>
                      <a:pt x="959" y="183"/>
                    </a:cubicBezTo>
                    <a:cubicBezTo>
                      <a:pt x="959" y="137"/>
                      <a:pt x="913" y="92"/>
                      <a:pt x="868" y="92"/>
                    </a:cubicBezTo>
                    <a:cubicBezTo>
                      <a:pt x="845" y="115"/>
                      <a:pt x="799" y="137"/>
                      <a:pt x="799" y="183"/>
                    </a:cubicBezTo>
                    <a:cubicBezTo>
                      <a:pt x="799" y="206"/>
                      <a:pt x="799" y="206"/>
                      <a:pt x="799" y="229"/>
                    </a:cubicBezTo>
                    <a:cubicBezTo>
                      <a:pt x="776" y="115"/>
                      <a:pt x="708" y="23"/>
                      <a:pt x="594" y="0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34"/>
              <p:cNvSpPr/>
              <p:nvPr/>
            </p:nvSpPr>
            <p:spPr>
              <a:xfrm>
                <a:off x="403522" y="1193585"/>
                <a:ext cx="60653" cy="8083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1462" extrusionOk="0">
                    <a:moveTo>
                      <a:pt x="959" y="1"/>
                    </a:moveTo>
                    <a:cubicBezTo>
                      <a:pt x="913" y="1"/>
                      <a:pt x="891" y="1"/>
                      <a:pt x="868" y="24"/>
                    </a:cubicBezTo>
                    <a:cubicBezTo>
                      <a:pt x="845" y="46"/>
                      <a:pt x="822" y="92"/>
                      <a:pt x="822" y="115"/>
                    </a:cubicBezTo>
                    <a:cubicBezTo>
                      <a:pt x="822" y="161"/>
                      <a:pt x="799" y="206"/>
                      <a:pt x="799" y="252"/>
                    </a:cubicBezTo>
                    <a:cubicBezTo>
                      <a:pt x="777" y="275"/>
                      <a:pt x="754" y="320"/>
                      <a:pt x="754" y="343"/>
                    </a:cubicBezTo>
                    <a:cubicBezTo>
                      <a:pt x="731" y="389"/>
                      <a:pt x="708" y="434"/>
                      <a:pt x="685" y="480"/>
                    </a:cubicBezTo>
                    <a:cubicBezTo>
                      <a:pt x="640" y="571"/>
                      <a:pt x="571" y="663"/>
                      <a:pt x="503" y="731"/>
                    </a:cubicBezTo>
                    <a:cubicBezTo>
                      <a:pt x="480" y="777"/>
                      <a:pt x="434" y="822"/>
                      <a:pt x="411" y="868"/>
                    </a:cubicBezTo>
                    <a:cubicBezTo>
                      <a:pt x="366" y="891"/>
                      <a:pt x="320" y="937"/>
                      <a:pt x="297" y="959"/>
                    </a:cubicBezTo>
                    <a:cubicBezTo>
                      <a:pt x="252" y="982"/>
                      <a:pt x="229" y="1005"/>
                      <a:pt x="183" y="1028"/>
                    </a:cubicBezTo>
                    <a:lnTo>
                      <a:pt x="160" y="1028"/>
                    </a:lnTo>
                    <a:cubicBezTo>
                      <a:pt x="137" y="1028"/>
                      <a:pt x="137" y="1051"/>
                      <a:pt x="115" y="1074"/>
                    </a:cubicBezTo>
                    <a:lnTo>
                      <a:pt x="69" y="1074"/>
                    </a:lnTo>
                    <a:cubicBezTo>
                      <a:pt x="23" y="1096"/>
                      <a:pt x="0" y="1119"/>
                      <a:pt x="23" y="1165"/>
                    </a:cubicBezTo>
                    <a:cubicBezTo>
                      <a:pt x="23" y="1188"/>
                      <a:pt x="46" y="1210"/>
                      <a:pt x="46" y="1210"/>
                    </a:cubicBezTo>
                    <a:cubicBezTo>
                      <a:pt x="46" y="1233"/>
                      <a:pt x="69" y="1233"/>
                      <a:pt x="69" y="1256"/>
                    </a:cubicBezTo>
                    <a:cubicBezTo>
                      <a:pt x="69" y="1279"/>
                      <a:pt x="46" y="1325"/>
                      <a:pt x="69" y="1347"/>
                    </a:cubicBezTo>
                    <a:cubicBezTo>
                      <a:pt x="69" y="1370"/>
                      <a:pt x="92" y="1393"/>
                      <a:pt x="92" y="1416"/>
                    </a:cubicBezTo>
                    <a:cubicBezTo>
                      <a:pt x="115" y="1439"/>
                      <a:pt x="137" y="1439"/>
                      <a:pt x="160" y="1462"/>
                    </a:cubicBezTo>
                    <a:lnTo>
                      <a:pt x="252" y="1462"/>
                    </a:lnTo>
                    <a:cubicBezTo>
                      <a:pt x="274" y="1439"/>
                      <a:pt x="297" y="1439"/>
                      <a:pt x="320" y="1439"/>
                    </a:cubicBezTo>
                    <a:cubicBezTo>
                      <a:pt x="343" y="1439"/>
                      <a:pt x="343" y="1439"/>
                      <a:pt x="366" y="1416"/>
                    </a:cubicBezTo>
                    <a:lnTo>
                      <a:pt x="388" y="1416"/>
                    </a:lnTo>
                    <a:cubicBezTo>
                      <a:pt x="434" y="1393"/>
                      <a:pt x="503" y="1370"/>
                      <a:pt x="571" y="1325"/>
                    </a:cubicBezTo>
                    <a:cubicBezTo>
                      <a:pt x="617" y="1302"/>
                      <a:pt x="662" y="1256"/>
                      <a:pt x="708" y="1210"/>
                    </a:cubicBezTo>
                    <a:cubicBezTo>
                      <a:pt x="731" y="1165"/>
                      <a:pt x="754" y="1142"/>
                      <a:pt x="777" y="1096"/>
                    </a:cubicBezTo>
                    <a:cubicBezTo>
                      <a:pt x="822" y="1028"/>
                      <a:pt x="868" y="982"/>
                      <a:pt x="891" y="914"/>
                    </a:cubicBezTo>
                    <a:cubicBezTo>
                      <a:pt x="959" y="777"/>
                      <a:pt x="1028" y="640"/>
                      <a:pt x="1050" y="503"/>
                    </a:cubicBezTo>
                    <a:cubicBezTo>
                      <a:pt x="1073" y="434"/>
                      <a:pt x="1073" y="366"/>
                      <a:pt x="1096" y="297"/>
                    </a:cubicBezTo>
                    <a:cubicBezTo>
                      <a:pt x="1096" y="206"/>
                      <a:pt x="1096" y="138"/>
                      <a:pt x="1073" y="69"/>
                    </a:cubicBezTo>
                    <a:cubicBezTo>
                      <a:pt x="1050" y="24"/>
                      <a:pt x="1005" y="1"/>
                      <a:pt x="959" y="1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34"/>
              <p:cNvSpPr/>
              <p:nvPr/>
            </p:nvSpPr>
            <p:spPr>
              <a:xfrm>
                <a:off x="471696" y="1111589"/>
                <a:ext cx="170404" cy="111078"/>
              </a:xfrm>
              <a:custGeom>
                <a:avLst/>
                <a:gdLst/>
                <a:ahLst/>
                <a:cxnLst/>
                <a:rect l="l" t="t" r="r" b="b"/>
                <a:pathLst>
                  <a:path w="3082" h="2009" extrusionOk="0">
                    <a:moveTo>
                      <a:pt x="2922" y="0"/>
                    </a:moveTo>
                    <a:cubicBezTo>
                      <a:pt x="2899" y="0"/>
                      <a:pt x="2853" y="23"/>
                      <a:pt x="2830" y="23"/>
                    </a:cubicBezTo>
                    <a:cubicBezTo>
                      <a:pt x="2762" y="69"/>
                      <a:pt x="2716" y="160"/>
                      <a:pt x="2693" y="228"/>
                    </a:cubicBezTo>
                    <a:cubicBezTo>
                      <a:pt x="2671" y="297"/>
                      <a:pt x="2648" y="342"/>
                      <a:pt x="2602" y="411"/>
                    </a:cubicBezTo>
                    <a:cubicBezTo>
                      <a:pt x="2579" y="457"/>
                      <a:pt x="2556" y="525"/>
                      <a:pt x="2534" y="571"/>
                    </a:cubicBezTo>
                    <a:cubicBezTo>
                      <a:pt x="2511" y="639"/>
                      <a:pt x="2465" y="685"/>
                      <a:pt x="2420" y="753"/>
                    </a:cubicBezTo>
                    <a:cubicBezTo>
                      <a:pt x="2374" y="799"/>
                      <a:pt x="2328" y="867"/>
                      <a:pt x="2283" y="936"/>
                    </a:cubicBezTo>
                    <a:cubicBezTo>
                      <a:pt x="2260" y="959"/>
                      <a:pt x="2260" y="1004"/>
                      <a:pt x="2237" y="1027"/>
                    </a:cubicBezTo>
                    <a:cubicBezTo>
                      <a:pt x="2237" y="1004"/>
                      <a:pt x="2237" y="1004"/>
                      <a:pt x="2237" y="1004"/>
                    </a:cubicBezTo>
                    <a:cubicBezTo>
                      <a:pt x="2191" y="1073"/>
                      <a:pt x="2123" y="1119"/>
                      <a:pt x="2054" y="1187"/>
                    </a:cubicBezTo>
                    <a:cubicBezTo>
                      <a:pt x="2009" y="1255"/>
                      <a:pt x="1940" y="1301"/>
                      <a:pt x="1872" y="1347"/>
                    </a:cubicBezTo>
                    <a:cubicBezTo>
                      <a:pt x="1758" y="1438"/>
                      <a:pt x="1621" y="1529"/>
                      <a:pt x="1484" y="1575"/>
                    </a:cubicBezTo>
                    <a:cubicBezTo>
                      <a:pt x="1347" y="1644"/>
                      <a:pt x="1210" y="1689"/>
                      <a:pt x="1073" y="1712"/>
                    </a:cubicBezTo>
                    <a:cubicBezTo>
                      <a:pt x="982" y="1712"/>
                      <a:pt x="890" y="1712"/>
                      <a:pt x="799" y="1735"/>
                    </a:cubicBezTo>
                    <a:lnTo>
                      <a:pt x="639" y="1735"/>
                    </a:lnTo>
                    <a:cubicBezTo>
                      <a:pt x="593" y="1735"/>
                      <a:pt x="548" y="1712"/>
                      <a:pt x="502" y="1712"/>
                    </a:cubicBezTo>
                    <a:cubicBezTo>
                      <a:pt x="434" y="1712"/>
                      <a:pt x="365" y="1689"/>
                      <a:pt x="297" y="1666"/>
                    </a:cubicBezTo>
                    <a:cubicBezTo>
                      <a:pt x="205" y="1666"/>
                      <a:pt x="137" y="1644"/>
                      <a:pt x="68" y="1644"/>
                    </a:cubicBezTo>
                    <a:cubicBezTo>
                      <a:pt x="23" y="1644"/>
                      <a:pt x="0" y="1689"/>
                      <a:pt x="0" y="1712"/>
                    </a:cubicBezTo>
                    <a:cubicBezTo>
                      <a:pt x="0" y="1758"/>
                      <a:pt x="23" y="1780"/>
                      <a:pt x="68" y="1780"/>
                    </a:cubicBezTo>
                    <a:cubicBezTo>
                      <a:pt x="91" y="1803"/>
                      <a:pt x="114" y="1803"/>
                      <a:pt x="137" y="1803"/>
                    </a:cubicBezTo>
                    <a:cubicBezTo>
                      <a:pt x="228" y="1803"/>
                      <a:pt x="297" y="1826"/>
                      <a:pt x="388" y="1849"/>
                    </a:cubicBezTo>
                    <a:cubicBezTo>
                      <a:pt x="457" y="1872"/>
                      <a:pt x="548" y="1895"/>
                      <a:pt x="639" y="1917"/>
                    </a:cubicBezTo>
                    <a:cubicBezTo>
                      <a:pt x="730" y="1917"/>
                      <a:pt x="822" y="1940"/>
                      <a:pt x="913" y="1940"/>
                    </a:cubicBezTo>
                    <a:lnTo>
                      <a:pt x="1096" y="1940"/>
                    </a:lnTo>
                    <a:cubicBezTo>
                      <a:pt x="1096" y="1963"/>
                      <a:pt x="1096" y="1963"/>
                      <a:pt x="1096" y="1963"/>
                    </a:cubicBezTo>
                    <a:cubicBezTo>
                      <a:pt x="1141" y="1986"/>
                      <a:pt x="1164" y="1986"/>
                      <a:pt x="1210" y="1986"/>
                    </a:cubicBezTo>
                    <a:cubicBezTo>
                      <a:pt x="1301" y="2009"/>
                      <a:pt x="1392" y="2009"/>
                      <a:pt x="1461" y="2009"/>
                    </a:cubicBezTo>
                    <a:cubicBezTo>
                      <a:pt x="1529" y="2009"/>
                      <a:pt x="1575" y="1986"/>
                      <a:pt x="1621" y="1986"/>
                    </a:cubicBezTo>
                    <a:cubicBezTo>
                      <a:pt x="1689" y="1986"/>
                      <a:pt x="1758" y="1963"/>
                      <a:pt x="1803" y="1963"/>
                    </a:cubicBezTo>
                    <a:cubicBezTo>
                      <a:pt x="1872" y="1940"/>
                      <a:pt x="1917" y="1917"/>
                      <a:pt x="1963" y="1895"/>
                    </a:cubicBezTo>
                    <a:cubicBezTo>
                      <a:pt x="2009" y="1872"/>
                      <a:pt x="2031" y="1849"/>
                      <a:pt x="2077" y="1826"/>
                    </a:cubicBezTo>
                    <a:cubicBezTo>
                      <a:pt x="2168" y="1780"/>
                      <a:pt x="2237" y="1735"/>
                      <a:pt x="2305" y="1666"/>
                    </a:cubicBezTo>
                    <a:cubicBezTo>
                      <a:pt x="2420" y="1575"/>
                      <a:pt x="2534" y="1461"/>
                      <a:pt x="2648" y="1324"/>
                    </a:cubicBezTo>
                    <a:cubicBezTo>
                      <a:pt x="2693" y="1255"/>
                      <a:pt x="2739" y="1187"/>
                      <a:pt x="2785" y="1119"/>
                    </a:cubicBezTo>
                    <a:cubicBezTo>
                      <a:pt x="2830" y="1050"/>
                      <a:pt x="2853" y="959"/>
                      <a:pt x="2899" y="890"/>
                    </a:cubicBezTo>
                    <a:lnTo>
                      <a:pt x="2876" y="890"/>
                    </a:lnTo>
                    <a:cubicBezTo>
                      <a:pt x="2899" y="890"/>
                      <a:pt x="2899" y="890"/>
                      <a:pt x="2899" y="867"/>
                    </a:cubicBezTo>
                    <a:cubicBezTo>
                      <a:pt x="2899" y="890"/>
                      <a:pt x="2899" y="890"/>
                      <a:pt x="2899" y="890"/>
                    </a:cubicBezTo>
                    <a:cubicBezTo>
                      <a:pt x="2967" y="708"/>
                      <a:pt x="3013" y="525"/>
                      <a:pt x="3059" y="342"/>
                    </a:cubicBezTo>
                    <a:cubicBezTo>
                      <a:pt x="3081" y="297"/>
                      <a:pt x="3081" y="251"/>
                      <a:pt x="3081" y="183"/>
                    </a:cubicBezTo>
                    <a:cubicBezTo>
                      <a:pt x="3081" y="137"/>
                      <a:pt x="3059" y="91"/>
                      <a:pt x="3036" y="46"/>
                    </a:cubicBezTo>
                    <a:cubicBezTo>
                      <a:pt x="2990" y="23"/>
                      <a:pt x="2967" y="0"/>
                      <a:pt x="2922" y="0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34"/>
              <p:cNvSpPr/>
              <p:nvPr/>
            </p:nvSpPr>
            <p:spPr>
              <a:xfrm>
                <a:off x="355585" y="1268061"/>
                <a:ext cx="407653" cy="800157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14472" extrusionOk="0">
                    <a:moveTo>
                      <a:pt x="137" y="0"/>
                    </a:moveTo>
                    <a:cubicBezTo>
                      <a:pt x="114" y="0"/>
                      <a:pt x="91" y="0"/>
                      <a:pt x="46" y="46"/>
                    </a:cubicBezTo>
                    <a:cubicBezTo>
                      <a:pt x="23" y="69"/>
                      <a:pt x="23" y="92"/>
                      <a:pt x="0" y="137"/>
                    </a:cubicBezTo>
                    <a:cubicBezTo>
                      <a:pt x="0" y="160"/>
                      <a:pt x="23" y="229"/>
                      <a:pt x="46" y="252"/>
                    </a:cubicBezTo>
                    <a:lnTo>
                      <a:pt x="46" y="274"/>
                    </a:lnTo>
                    <a:cubicBezTo>
                      <a:pt x="69" y="320"/>
                      <a:pt x="91" y="343"/>
                      <a:pt x="91" y="388"/>
                    </a:cubicBezTo>
                    <a:lnTo>
                      <a:pt x="114" y="411"/>
                    </a:lnTo>
                    <a:cubicBezTo>
                      <a:pt x="160" y="503"/>
                      <a:pt x="183" y="594"/>
                      <a:pt x="228" y="685"/>
                    </a:cubicBezTo>
                    <a:cubicBezTo>
                      <a:pt x="274" y="799"/>
                      <a:pt x="297" y="891"/>
                      <a:pt x="342" y="1005"/>
                    </a:cubicBezTo>
                    <a:cubicBezTo>
                      <a:pt x="365" y="1050"/>
                      <a:pt x="365" y="1096"/>
                      <a:pt x="388" y="1142"/>
                    </a:cubicBezTo>
                    <a:cubicBezTo>
                      <a:pt x="411" y="1210"/>
                      <a:pt x="434" y="1301"/>
                      <a:pt x="479" y="1393"/>
                    </a:cubicBezTo>
                    <a:cubicBezTo>
                      <a:pt x="525" y="1507"/>
                      <a:pt x="571" y="1621"/>
                      <a:pt x="639" y="1735"/>
                    </a:cubicBezTo>
                    <a:lnTo>
                      <a:pt x="708" y="1895"/>
                    </a:lnTo>
                    <a:lnTo>
                      <a:pt x="731" y="1941"/>
                    </a:lnTo>
                    <a:cubicBezTo>
                      <a:pt x="753" y="1986"/>
                      <a:pt x="753" y="2009"/>
                      <a:pt x="776" y="2055"/>
                    </a:cubicBezTo>
                    <a:cubicBezTo>
                      <a:pt x="799" y="2078"/>
                      <a:pt x="822" y="2100"/>
                      <a:pt x="845" y="2123"/>
                    </a:cubicBezTo>
                    <a:cubicBezTo>
                      <a:pt x="867" y="2146"/>
                      <a:pt x="890" y="2192"/>
                      <a:pt x="890" y="2237"/>
                    </a:cubicBezTo>
                    <a:cubicBezTo>
                      <a:pt x="936" y="2329"/>
                      <a:pt x="982" y="2420"/>
                      <a:pt x="1004" y="2511"/>
                    </a:cubicBezTo>
                    <a:lnTo>
                      <a:pt x="1027" y="2534"/>
                    </a:lnTo>
                    <a:cubicBezTo>
                      <a:pt x="1073" y="2717"/>
                      <a:pt x="1164" y="2876"/>
                      <a:pt x="1233" y="3013"/>
                    </a:cubicBezTo>
                    <a:lnTo>
                      <a:pt x="1233" y="3036"/>
                    </a:lnTo>
                    <a:cubicBezTo>
                      <a:pt x="1278" y="3127"/>
                      <a:pt x="1301" y="3196"/>
                      <a:pt x="1324" y="3264"/>
                    </a:cubicBezTo>
                    <a:cubicBezTo>
                      <a:pt x="1370" y="3356"/>
                      <a:pt x="1392" y="3424"/>
                      <a:pt x="1438" y="3493"/>
                    </a:cubicBezTo>
                    <a:lnTo>
                      <a:pt x="1507" y="3675"/>
                    </a:lnTo>
                    <a:lnTo>
                      <a:pt x="1644" y="3972"/>
                    </a:lnTo>
                    <a:cubicBezTo>
                      <a:pt x="1689" y="4063"/>
                      <a:pt x="1712" y="4155"/>
                      <a:pt x="1758" y="4246"/>
                    </a:cubicBezTo>
                    <a:cubicBezTo>
                      <a:pt x="1780" y="4314"/>
                      <a:pt x="1803" y="4360"/>
                      <a:pt x="1849" y="4429"/>
                    </a:cubicBezTo>
                    <a:cubicBezTo>
                      <a:pt x="1917" y="4611"/>
                      <a:pt x="1986" y="4794"/>
                      <a:pt x="2054" y="4976"/>
                    </a:cubicBezTo>
                    <a:cubicBezTo>
                      <a:pt x="2123" y="5113"/>
                      <a:pt x="2168" y="5227"/>
                      <a:pt x="2214" y="5364"/>
                    </a:cubicBezTo>
                    <a:cubicBezTo>
                      <a:pt x="2237" y="5410"/>
                      <a:pt x="2260" y="5456"/>
                      <a:pt x="2283" y="5501"/>
                    </a:cubicBezTo>
                    <a:lnTo>
                      <a:pt x="2328" y="5615"/>
                    </a:lnTo>
                    <a:cubicBezTo>
                      <a:pt x="2351" y="5638"/>
                      <a:pt x="2351" y="5684"/>
                      <a:pt x="2374" y="5730"/>
                    </a:cubicBezTo>
                    <a:cubicBezTo>
                      <a:pt x="2397" y="5775"/>
                      <a:pt x="2420" y="5821"/>
                      <a:pt x="2442" y="5867"/>
                    </a:cubicBezTo>
                    <a:lnTo>
                      <a:pt x="2534" y="6118"/>
                    </a:lnTo>
                    <a:lnTo>
                      <a:pt x="2648" y="6369"/>
                    </a:lnTo>
                    <a:cubicBezTo>
                      <a:pt x="2693" y="6460"/>
                      <a:pt x="2716" y="6528"/>
                      <a:pt x="2762" y="6620"/>
                    </a:cubicBezTo>
                    <a:cubicBezTo>
                      <a:pt x="2785" y="6688"/>
                      <a:pt x="2830" y="6780"/>
                      <a:pt x="2876" y="6871"/>
                    </a:cubicBezTo>
                    <a:cubicBezTo>
                      <a:pt x="2899" y="6962"/>
                      <a:pt x="2945" y="7053"/>
                      <a:pt x="2990" y="7145"/>
                    </a:cubicBezTo>
                    <a:lnTo>
                      <a:pt x="3082" y="7373"/>
                    </a:lnTo>
                    <a:cubicBezTo>
                      <a:pt x="3218" y="7670"/>
                      <a:pt x="3333" y="7989"/>
                      <a:pt x="3447" y="8286"/>
                    </a:cubicBezTo>
                    <a:lnTo>
                      <a:pt x="3515" y="8423"/>
                    </a:lnTo>
                    <a:cubicBezTo>
                      <a:pt x="3606" y="8674"/>
                      <a:pt x="3721" y="8902"/>
                      <a:pt x="3812" y="9153"/>
                    </a:cubicBezTo>
                    <a:lnTo>
                      <a:pt x="3949" y="9450"/>
                    </a:lnTo>
                    <a:lnTo>
                      <a:pt x="3995" y="9541"/>
                    </a:lnTo>
                    <a:cubicBezTo>
                      <a:pt x="4040" y="9678"/>
                      <a:pt x="4086" y="9792"/>
                      <a:pt x="4154" y="9929"/>
                    </a:cubicBezTo>
                    <a:cubicBezTo>
                      <a:pt x="4223" y="10089"/>
                      <a:pt x="4291" y="10272"/>
                      <a:pt x="4383" y="10432"/>
                    </a:cubicBezTo>
                    <a:cubicBezTo>
                      <a:pt x="4428" y="10569"/>
                      <a:pt x="4474" y="10705"/>
                      <a:pt x="4542" y="10842"/>
                    </a:cubicBezTo>
                    <a:lnTo>
                      <a:pt x="4588" y="10934"/>
                    </a:lnTo>
                    <a:cubicBezTo>
                      <a:pt x="4656" y="11094"/>
                      <a:pt x="4725" y="11253"/>
                      <a:pt x="4793" y="11436"/>
                    </a:cubicBezTo>
                    <a:cubicBezTo>
                      <a:pt x="4816" y="11504"/>
                      <a:pt x="4862" y="11573"/>
                      <a:pt x="4885" y="11664"/>
                    </a:cubicBezTo>
                    <a:cubicBezTo>
                      <a:pt x="4908" y="11710"/>
                      <a:pt x="4930" y="11733"/>
                      <a:pt x="4930" y="11778"/>
                    </a:cubicBezTo>
                    <a:cubicBezTo>
                      <a:pt x="4953" y="11824"/>
                      <a:pt x="4953" y="11847"/>
                      <a:pt x="4976" y="11892"/>
                    </a:cubicBezTo>
                    <a:lnTo>
                      <a:pt x="5044" y="12029"/>
                    </a:lnTo>
                    <a:cubicBezTo>
                      <a:pt x="5090" y="12166"/>
                      <a:pt x="5136" y="12280"/>
                      <a:pt x="5204" y="12395"/>
                    </a:cubicBezTo>
                    <a:cubicBezTo>
                      <a:pt x="5273" y="12554"/>
                      <a:pt x="5341" y="12714"/>
                      <a:pt x="5410" y="12874"/>
                    </a:cubicBezTo>
                    <a:cubicBezTo>
                      <a:pt x="5478" y="13034"/>
                      <a:pt x="5547" y="13193"/>
                      <a:pt x="5615" y="13330"/>
                    </a:cubicBezTo>
                    <a:cubicBezTo>
                      <a:pt x="5661" y="13399"/>
                      <a:pt x="5684" y="13467"/>
                      <a:pt x="5706" y="13536"/>
                    </a:cubicBezTo>
                    <a:cubicBezTo>
                      <a:pt x="5752" y="13627"/>
                      <a:pt x="5798" y="13718"/>
                      <a:pt x="5843" y="13810"/>
                    </a:cubicBezTo>
                    <a:cubicBezTo>
                      <a:pt x="5866" y="13878"/>
                      <a:pt x="5889" y="13924"/>
                      <a:pt x="5912" y="13969"/>
                    </a:cubicBezTo>
                    <a:lnTo>
                      <a:pt x="5957" y="14038"/>
                    </a:lnTo>
                    <a:lnTo>
                      <a:pt x="5980" y="14106"/>
                    </a:lnTo>
                    <a:cubicBezTo>
                      <a:pt x="6003" y="14152"/>
                      <a:pt x="6026" y="14198"/>
                      <a:pt x="6049" y="14243"/>
                    </a:cubicBezTo>
                    <a:cubicBezTo>
                      <a:pt x="6072" y="14289"/>
                      <a:pt x="6094" y="14312"/>
                      <a:pt x="6094" y="14335"/>
                    </a:cubicBezTo>
                    <a:cubicBezTo>
                      <a:pt x="6117" y="14380"/>
                      <a:pt x="6140" y="14403"/>
                      <a:pt x="6186" y="14426"/>
                    </a:cubicBezTo>
                    <a:cubicBezTo>
                      <a:pt x="6209" y="14449"/>
                      <a:pt x="6254" y="14449"/>
                      <a:pt x="6277" y="14449"/>
                    </a:cubicBezTo>
                    <a:cubicBezTo>
                      <a:pt x="6323" y="14472"/>
                      <a:pt x="6368" y="14472"/>
                      <a:pt x="6414" y="14472"/>
                    </a:cubicBezTo>
                    <a:lnTo>
                      <a:pt x="6551" y="14472"/>
                    </a:lnTo>
                    <a:lnTo>
                      <a:pt x="6597" y="14449"/>
                    </a:lnTo>
                    <a:lnTo>
                      <a:pt x="6756" y="14449"/>
                    </a:lnTo>
                    <a:lnTo>
                      <a:pt x="6779" y="14426"/>
                    </a:lnTo>
                    <a:lnTo>
                      <a:pt x="6871" y="14426"/>
                    </a:lnTo>
                    <a:cubicBezTo>
                      <a:pt x="6916" y="14426"/>
                      <a:pt x="6962" y="14403"/>
                      <a:pt x="7007" y="14403"/>
                    </a:cubicBezTo>
                    <a:lnTo>
                      <a:pt x="7076" y="14403"/>
                    </a:lnTo>
                    <a:cubicBezTo>
                      <a:pt x="7099" y="14380"/>
                      <a:pt x="7122" y="14380"/>
                      <a:pt x="7167" y="14358"/>
                    </a:cubicBezTo>
                    <a:lnTo>
                      <a:pt x="7190" y="14358"/>
                    </a:lnTo>
                    <a:cubicBezTo>
                      <a:pt x="7190" y="14358"/>
                      <a:pt x="7190" y="14358"/>
                      <a:pt x="7213" y="14335"/>
                    </a:cubicBezTo>
                    <a:cubicBezTo>
                      <a:pt x="7213" y="14358"/>
                      <a:pt x="7236" y="14358"/>
                      <a:pt x="7236" y="14358"/>
                    </a:cubicBezTo>
                    <a:lnTo>
                      <a:pt x="7281" y="14358"/>
                    </a:lnTo>
                    <a:cubicBezTo>
                      <a:pt x="7304" y="14335"/>
                      <a:pt x="7327" y="14312"/>
                      <a:pt x="7350" y="14289"/>
                    </a:cubicBezTo>
                    <a:cubicBezTo>
                      <a:pt x="7373" y="14266"/>
                      <a:pt x="7373" y="14221"/>
                      <a:pt x="7373" y="14198"/>
                    </a:cubicBezTo>
                    <a:cubicBezTo>
                      <a:pt x="7350" y="14152"/>
                      <a:pt x="7350" y="14129"/>
                      <a:pt x="7327" y="14084"/>
                    </a:cubicBezTo>
                    <a:lnTo>
                      <a:pt x="7327" y="14061"/>
                    </a:lnTo>
                    <a:lnTo>
                      <a:pt x="7304" y="14015"/>
                    </a:lnTo>
                    <a:lnTo>
                      <a:pt x="7304" y="14038"/>
                    </a:lnTo>
                    <a:cubicBezTo>
                      <a:pt x="7213" y="13741"/>
                      <a:pt x="7076" y="13467"/>
                      <a:pt x="6962" y="13193"/>
                    </a:cubicBezTo>
                    <a:lnTo>
                      <a:pt x="6939" y="13125"/>
                    </a:lnTo>
                    <a:cubicBezTo>
                      <a:pt x="6848" y="12920"/>
                      <a:pt x="6756" y="12714"/>
                      <a:pt x="6688" y="12509"/>
                    </a:cubicBezTo>
                    <a:cubicBezTo>
                      <a:pt x="6597" y="12303"/>
                      <a:pt x="6505" y="12098"/>
                      <a:pt x="6414" y="11892"/>
                    </a:cubicBezTo>
                    <a:cubicBezTo>
                      <a:pt x="6117" y="11185"/>
                      <a:pt x="5821" y="10500"/>
                      <a:pt x="5524" y="9815"/>
                    </a:cubicBezTo>
                    <a:lnTo>
                      <a:pt x="5067" y="8788"/>
                    </a:lnTo>
                    <a:cubicBezTo>
                      <a:pt x="4634" y="7784"/>
                      <a:pt x="4200" y="6780"/>
                      <a:pt x="3789" y="5798"/>
                    </a:cubicBezTo>
                    <a:lnTo>
                      <a:pt x="3538" y="5250"/>
                    </a:lnTo>
                    <a:cubicBezTo>
                      <a:pt x="3196" y="4429"/>
                      <a:pt x="2830" y="3584"/>
                      <a:pt x="2465" y="2762"/>
                    </a:cubicBezTo>
                    <a:cubicBezTo>
                      <a:pt x="2283" y="2329"/>
                      <a:pt x="2077" y="1872"/>
                      <a:pt x="1872" y="1438"/>
                    </a:cubicBezTo>
                    <a:cubicBezTo>
                      <a:pt x="1803" y="1301"/>
                      <a:pt x="1758" y="1187"/>
                      <a:pt x="1689" y="1050"/>
                    </a:cubicBezTo>
                    <a:cubicBezTo>
                      <a:pt x="1552" y="754"/>
                      <a:pt x="1415" y="480"/>
                      <a:pt x="1301" y="183"/>
                    </a:cubicBezTo>
                    <a:cubicBezTo>
                      <a:pt x="1278" y="137"/>
                      <a:pt x="1233" y="115"/>
                      <a:pt x="1187" y="115"/>
                    </a:cubicBezTo>
                    <a:lnTo>
                      <a:pt x="1119" y="115"/>
                    </a:lnTo>
                    <a:cubicBezTo>
                      <a:pt x="1096" y="137"/>
                      <a:pt x="1073" y="160"/>
                      <a:pt x="1050" y="206"/>
                    </a:cubicBezTo>
                    <a:cubicBezTo>
                      <a:pt x="1050" y="206"/>
                      <a:pt x="1050" y="229"/>
                      <a:pt x="1050" y="252"/>
                    </a:cubicBezTo>
                    <a:lnTo>
                      <a:pt x="1004" y="252"/>
                    </a:lnTo>
                    <a:cubicBezTo>
                      <a:pt x="936" y="252"/>
                      <a:pt x="867" y="229"/>
                      <a:pt x="799" y="229"/>
                    </a:cubicBezTo>
                    <a:cubicBezTo>
                      <a:pt x="753" y="229"/>
                      <a:pt x="731" y="229"/>
                      <a:pt x="685" y="206"/>
                    </a:cubicBezTo>
                    <a:lnTo>
                      <a:pt x="571" y="206"/>
                    </a:lnTo>
                    <a:cubicBezTo>
                      <a:pt x="548" y="206"/>
                      <a:pt x="502" y="183"/>
                      <a:pt x="457" y="183"/>
                    </a:cubicBezTo>
                    <a:cubicBezTo>
                      <a:pt x="411" y="160"/>
                      <a:pt x="365" y="115"/>
                      <a:pt x="342" y="92"/>
                    </a:cubicBezTo>
                    <a:cubicBezTo>
                      <a:pt x="297" y="69"/>
                      <a:pt x="274" y="46"/>
                      <a:pt x="251" y="23"/>
                    </a:cubicBezTo>
                    <a:cubicBezTo>
                      <a:pt x="206" y="0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rgbClr val="EDC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34"/>
              <p:cNvSpPr/>
              <p:nvPr/>
            </p:nvSpPr>
            <p:spPr>
              <a:xfrm>
                <a:off x="731672" y="1127955"/>
                <a:ext cx="348327" cy="783791"/>
              </a:xfrm>
              <a:custGeom>
                <a:avLst/>
                <a:gdLst/>
                <a:ahLst/>
                <a:cxnLst/>
                <a:rect l="l" t="t" r="r" b="b"/>
                <a:pathLst>
                  <a:path w="6300" h="14176" extrusionOk="0">
                    <a:moveTo>
                      <a:pt x="137" y="1"/>
                    </a:moveTo>
                    <a:cubicBezTo>
                      <a:pt x="114" y="1"/>
                      <a:pt x="91" y="1"/>
                      <a:pt x="91" y="24"/>
                    </a:cubicBezTo>
                    <a:cubicBezTo>
                      <a:pt x="46" y="24"/>
                      <a:pt x="23" y="69"/>
                      <a:pt x="23" y="92"/>
                    </a:cubicBezTo>
                    <a:cubicBezTo>
                      <a:pt x="0" y="138"/>
                      <a:pt x="0" y="161"/>
                      <a:pt x="23" y="206"/>
                    </a:cubicBezTo>
                    <a:cubicBezTo>
                      <a:pt x="205" y="617"/>
                      <a:pt x="388" y="1051"/>
                      <a:pt x="548" y="1484"/>
                    </a:cubicBezTo>
                    <a:cubicBezTo>
                      <a:pt x="662" y="1713"/>
                      <a:pt x="753" y="1964"/>
                      <a:pt x="867" y="2192"/>
                    </a:cubicBezTo>
                    <a:cubicBezTo>
                      <a:pt x="959" y="2420"/>
                      <a:pt x="1073" y="2671"/>
                      <a:pt x="1164" y="2900"/>
                    </a:cubicBezTo>
                    <a:cubicBezTo>
                      <a:pt x="1621" y="3927"/>
                      <a:pt x="2054" y="4954"/>
                      <a:pt x="2511" y="5981"/>
                    </a:cubicBezTo>
                    <a:cubicBezTo>
                      <a:pt x="3401" y="8058"/>
                      <a:pt x="4291" y="10112"/>
                      <a:pt x="5204" y="12167"/>
                    </a:cubicBezTo>
                    <a:cubicBezTo>
                      <a:pt x="5296" y="12395"/>
                      <a:pt x="5387" y="12623"/>
                      <a:pt x="5501" y="12829"/>
                    </a:cubicBezTo>
                    <a:cubicBezTo>
                      <a:pt x="5592" y="13034"/>
                      <a:pt x="5684" y="13262"/>
                      <a:pt x="5775" y="13468"/>
                    </a:cubicBezTo>
                    <a:cubicBezTo>
                      <a:pt x="5843" y="13628"/>
                      <a:pt x="5912" y="13787"/>
                      <a:pt x="6003" y="13970"/>
                    </a:cubicBezTo>
                    <a:cubicBezTo>
                      <a:pt x="6003" y="13993"/>
                      <a:pt x="6026" y="14038"/>
                      <a:pt x="6049" y="14061"/>
                    </a:cubicBezTo>
                    <a:cubicBezTo>
                      <a:pt x="6049" y="14084"/>
                      <a:pt x="6072" y="14107"/>
                      <a:pt x="6094" y="14130"/>
                    </a:cubicBezTo>
                    <a:cubicBezTo>
                      <a:pt x="6117" y="14164"/>
                      <a:pt x="6146" y="14175"/>
                      <a:pt x="6174" y="14175"/>
                    </a:cubicBezTo>
                    <a:cubicBezTo>
                      <a:pt x="6203" y="14175"/>
                      <a:pt x="6231" y="14164"/>
                      <a:pt x="6254" y="14152"/>
                    </a:cubicBezTo>
                    <a:cubicBezTo>
                      <a:pt x="6300" y="14107"/>
                      <a:pt x="6300" y="14061"/>
                      <a:pt x="6300" y="14016"/>
                    </a:cubicBezTo>
                    <a:cubicBezTo>
                      <a:pt x="6277" y="13993"/>
                      <a:pt x="6277" y="13970"/>
                      <a:pt x="6277" y="13970"/>
                    </a:cubicBezTo>
                    <a:lnTo>
                      <a:pt x="6277" y="13947"/>
                    </a:lnTo>
                    <a:cubicBezTo>
                      <a:pt x="6254" y="13947"/>
                      <a:pt x="6254" y="13947"/>
                      <a:pt x="6254" y="13924"/>
                    </a:cubicBezTo>
                    <a:cubicBezTo>
                      <a:pt x="6209" y="13764"/>
                      <a:pt x="6140" y="13605"/>
                      <a:pt x="6072" y="13445"/>
                    </a:cubicBezTo>
                    <a:cubicBezTo>
                      <a:pt x="5980" y="13217"/>
                      <a:pt x="5866" y="13011"/>
                      <a:pt x="5775" y="12783"/>
                    </a:cubicBezTo>
                    <a:cubicBezTo>
                      <a:pt x="5592" y="12304"/>
                      <a:pt x="5364" y="11824"/>
                      <a:pt x="5159" y="11345"/>
                    </a:cubicBezTo>
                    <a:cubicBezTo>
                      <a:pt x="4725" y="10318"/>
                      <a:pt x="4291" y="9314"/>
                      <a:pt x="3858" y="8286"/>
                    </a:cubicBezTo>
                    <a:cubicBezTo>
                      <a:pt x="2944" y="6232"/>
                      <a:pt x="2077" y="4155"/>
                      <a:pt x="1164" y="2101"/>
                    </a:cubicBezTo>
                    <a:cubicBezTo>
                      <a:pt x="1004" y="1758"/>
                      <a:pt x="867" y="1393"/>
                      <a:pt x="708" y="1028"/>
                    </a:cubicBezTo>
                    <a:cubicBezTo>
                      <a:pt x="548" y="708"/>
                      <a:pt x="411" y="389"/>
                      <a:pt x="274" y="69"/>
                    </a:cubicBezTo>
                    <a:cubicBezTo>
                      <a:pt x="251" y="24"/>
                      <a:pt x="205" y="1"/>
                      <a:pt x="137" y="1"/>
                    </a:cubicBezTo>
                    <a:close/>
                  </a:path>
                </a:pathLst>
              </a:custGeom>
              <a:solidFill>
                <a:srgbClr val="FED9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34"/>
              <p:cNvSpPr/>
              <p:nvPr/>
            </p:nvSpPr>
            <p:spPr>
              <a:xfrm>
                <a:off x="740463" y="1090136"/>
                <a:ext cx="368563" cy="816578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14769" extrusionOk="0">
                    <a:moveTo>
                      <a:pt x="571" y="0"/>
                    </a:moveTo>
                    <a:cubicBezTo>
                      <a:pt x="549" y="0"/>
                      <a:pt x="526" y="0"/>
                      <a:pt x="503" y="23"/>
                    </a:cubicBezTo>
                    <a:cubicBezTo>
                      <a:pt x="457" y="46"/>
                      <a:pt x="434" y="114"/>
                      <a:pt x="412" y="160"/>
                    </a:cubicBezTo>
                    <a:cubicBezTo>
                      <a:pt x="389" y="206"/>
                      <a:pt x="389" y="274"/>
                      <a:pt x="366" y="320"/>
                    </a:cubicBezTo>
                    <a:cubicBezTo>
                      <a:pt x="343" y="365"/>
                      <a:pt x="320" y="388"/>
                      <a:pt x="275" y="434"/>
                    </a:cubicBezTo>
                    <a:cubicBezTo>
                      <a:pt x="252" y="479"/>
                      <a:pt x="206" y="525"/>
                      <a:pt x="161" y="548"/>
                    </a:cubicBezTo>
                    <a:cubicBezTo>
                      <a:pt x="138" y="594"/>
                      <a:pt x="92" y="639"/>
                      <a:pt x="69" y="685"/>
                    </a:cubicBezTo>
                    <a:cubicBezTo>
                      <a:pt x="46" y="730"/>
                      <a:pt x="46" y="753"/>
                      <a:pt x="24" y="799"/>
                    </a:cubicBezTo>
                    <a:cubicBezTo>
                      <a:pt x="1" y="822"/>
                      <a:pt x="1" y="845"/>
                      <a:pt x="1" y="867"/>
                    </a:cubicBezTo>
                    <a:cubicBezTo>
                      <a:pt x="1" y="913"/>
                      <a:pt x="24" y="936"/>
                      <a:pt x="46" y="936"/>
                    </a:cubicBezTo>
                    <a:cubicBezTo>
                      <a:pt x="69" y="959"/>
                      <a:pt x="92" y="959"/>
                      <a:pt x="115" y="959"/>
                    </a:cubicBezTo>
                    <a:cubicBezTo>
                      <a:pt x="115" y="982"/>
                      <a:pt x="115" y="982"/>
                      <a:pt x="115" y="1004"/>
                    </a:cubicBezTo>
                    <a:cubicBezTo>
                      <a:pt x="115" y="1027"/>
                      <a:pt x="138" y="1073"/>
                      <a:pt x="138" y="1096"/>
                    </a:cubicBezTo>
                    <a:cubicBezTo>
                      <a:pt x="161" y="1210"/>
                      <a:pt x="183" y="1301"/>
                      <a:pt x="206" y="1415"/>
                    </a:cubicBezTo>
                    <a:cubicBezTo>
                      <a:pt x="252" y="1507"/>
                      <a:pt x="298" y="1621"/>
                      <a:pt x="320" y="1712"/>
                    </a:cubicBezTo>
                    <a:cubicBezTo>
                      <a:pt x="366" y="1803"/>
                      <a:pt x="412" y="1895"/>
                      <a:pt x="434" y="1963"/>
                    </a:cubicBezTo>
                    <a:cubicBezTo>
                      <a:pt x="457" y="2009"/>
                      <a:pt x="480" y="2032"/>
                      <a:pt x="503" y="2077"/>
                    </a:cubicBezTo>
                    <a:cubicBezTo>
                      <a:pt x="503" y="2100"/>
                      <a:pt x="526" y="2123"/>
                      <a:pt x="526" y="2146"/>
                    </a:cubicBezTo>
                    <a:cubicBezTo>
                      <a:pt x="549" y="2168"/>
                      <a:pt x="549" y="2191"/>
                      <a:pt x="571" y="2191"/>
                    </a:cubicBezTo>
                    <a:cubicBezTo>
                      <a:pt x="594" y="2237"/>
                      <a:pt x="617" y="2237"/>
                      <a:pt x="663" y="2237"/>
                    </a:cubicBezTo>
                    <a:cubicBezTo>
                      <a:pt x="686" y="2260"/>
                      <a:pt x="686" y="2260"/>
                      <a:pt x="708" y="2260"/>
                    </a:cubicBezTo>
                    <a:cubicBezTo>
                      <a:pt x="686" y="2283"/>
                      <a:pt x="686" y="2328"/>
                      <a:pt x="686" y="2374"/>
                    </a:cubicBezTo>
                    <a:cubicBezTo>
                      <a:pt x="708" y="2442"/>
                      <a:pt x="731" y="2511"/>
                      <a:pt x="754" y="2579"/>
                    </a:cubicBezTo>
                    <a:cubicBezTo>
                      <a:pt x="777" y="2648"/>
                      <a:pt x="800" y="2716"/>
                      <a:pt x="845" y="2785"/>
                    </a:cubicBezTo>
                    <a:cubicBezTo>
                      <a:pt x="868" y="2830"/>
                      <a:pt x="891" y="2899"/>
                      <a:pt x="914" y="2945"/>
                    </a:cubicBezTo>
                    <a:cubicBezTo>
                      <a:pt x="937" y="3036"/>
                      <a:pt x="982" y="3127"/>
                      <a:pt x="1028" y="3218"/>
                    </a:cubicBezTo>
                    <a:cubicBezTo>
                      <a:pt x="1119" y="3447"/>
                      <a:pt x="1211" y="3652"/>
                      <a:pt x="1302" y="3880"/>
                    </a:cubicBezTo>
                    <a:cubicBezTo>
                      <a:pt x="1462" y="4268"/>
                      <a:pt x="1644" y="4634"/>
                      <a:pt x="1827" y="5022"/>
                    </a:cubicBezTo>
                    <a:cubicBezTo>
                      <a:pt x="1895" y="5181"/>
                      <a:pt x="1964" y="5364"/>
                      <a:pt x="2055" y="5524"/>
                    </a:cubicBezTo>
                    <a:cubicBezTo>
                      <a:pt x="2055" y="5524"/>
                      <a:pt x="2055" y="5524"/>
                      <a:pt x="2078" y="5547"/>
                    </a:cubicBezTo>
                    <a:cubicBezTo>
                      <a:pt x="2124" y="5706"/>
                      <a:pt x="2192" y="5866"/>
                      <a:pt x="2261" y="6026"/>
                    </a:cubicBezTo>
                    <a:cubicBezTo>
                      <a:pt x="2306" y="6140"/>
                      <a:pt x="2352" y="6231"/>
                      <a:pt x="2397" y="6345"/>
                    </a:cubicBezTo>
                    <a:cubicBezTo>
                      <a:pt x="2420" y="6391"/>
                      <a:pt x="2443" y="6437"/>
                      <a:pt x="2443" y="6482"/>
                    </a:cubicBezTo>
                    <a:cubicBezTo>
                      <a:pt x="2466" y="6528"/>
                      <a:pt x="2489" y="6551"/>
                      <a:pt x="2489" y="6574"/>
                    </a:cubicBezTo>
                    <a:cubicBezTo>
                      <a:pt x="2489" y="6597"/>
                      <a:pt x="2512" y="6597"/>
                      <a:pt x="2512" y="6619"/>
                    </a:cubicBezTo>
                    <a:cubicBezTo>
                      <a:pt x="2512" y="6642"/>
                      <a:pt x="2534" y="6665"/>
                      <a:pt x="2557" y="6711"/>
                    </a:cubicBezTo>
                    <a:cubicBezTo>
                      <a:pt x="2580" y="6734"/>
                      <a:pt x="2603" y="6734"/>
                      <a:pt x="2649" y="6756"/>
                    </a:cubicBezTo>
                    <a:cubicBezTo>
                      <a:pt x="2671" y="6848"/>
                      <a:pt x="2717" y="6939"/>
                      <a:pt x="2763" y="7053"/>
                    </a:cubicBezTo>
                    <a:cubicBezTo>
                      <a:pt x="2831" y="7236"/>
                      <a:pt x="2900" y="7418"/>
                      <a:pt x="2991" y="7601"/>
                    </a:cubicBezTo>
                    <a:cubicBezTo>
                      <a:pt x="3151" y="8012"/>
                      <a:pt x="3333" y="8423"/>
                      <a:pt x="3516" y="8833"/>
                    </a:cubicBezTo>
                    <a:cubicBezTo>
                      <a:pt x="3653" y="9176"/>
                      <a:pt x="3835" y="9541"/>
                      <a:pt x="3995" y="9883"/>
                    </a:cubicBezTo>
                    <a:cubicBezTo>
                      <a:pt x="4018" y="10020"/>
                      <a:pt x="4064" y="10134"/>
                      <a:pt x="4109" y="10271"/>
                    </a:cubicBezTo>
                    <a:cubicBezTo>
                      <a:pt x="4132" y="10363"/>
                      <a:pt x="4178" y="10477"/>
                      <a:pt x="4223" y="10568"/>
                    </a:cubicBezTo>
                    <a:cubicBezTo>
                      <a:pt x="4292" y="10751"/>
                      <a:pt x="4383" y="10956"/>
                      <a:pt x="4452" y="11139"/>
                    </a:cubicBezTo>
                    <a:cubicBezTo>
                      <a:pt x="4612" y="11527"/>
                      <a:pt x="4794" y="11938"/>
                      <a:pt x="4954" y="12326"/>
                    </a:cubicBezTo>
                    <a:cubicBezTo>
                      <a:pt x="5022" y="12508"/>
                      <a:pt x="5091" y="12668"/>
                      <a:pt x="5182" y="12851"/>
                    </a:cubicBezTo>
                    <a:cubicBezTo>
                      <a:pt x="5205" y="12919"/>
                      <a:pt x="5251" y="13010"/>
                      <a:pt x="5296" y="13079"/>
                    </a:cubicBezTo>
                    <a:cubicBezTo>
                      <a:pt x="5319" y="13170"/>
                      <a:pt x="5365" y="13262"/>
                      <a:pt x="5433" y="13330"/>
                    </a:cubicBezTo>
                    <a:cubicBezTo>
                      <a:pt x="5433" y="13353"/>
                      <a:pt x="5433" y="13399"/>
                      <a:pt x="5433" y="13421"/>
                    </a:cubicBezTo>
                    <a:cubicBezTo>
                      <a:pt x="5433" y="13467"/>
                      <a:pt x="5456" y="13535"/>
                      <a:pt x="5479" y="13604"/>
                    </a:cubicBezTo>
                    <a:cubicBezTo>
                      <a:pt x="5502" y="13672"/>
                      <a:pt x="5525" y="13741"/>
                      <a:pt x="5547" y="13809"/>
                    </a:cubicBezTo>
                    <a:cubicBezTo>
                      <a:pt x="5593" y="13901"/>
                      <a:pt x="5639" y="13992"/>
                      <a:pt x="5684" y="14083"/>
                    </a:cubicBezTo>
                    <a:cubicBezTo>
                      <a:pt x="5730" y="14175"/>
                      <a:pt x="5753" y="14243"/>
                      <a:pt x="5798" y="14312"/>
                    </a:cubicBezTo>
                    <a:cubicBezTo>
                      <a:pt x="5798" y="14334"/>
                      <a:pt x="5821" y="14357"/>
                      <a:pt x="5821" y="14380"/>
                    </a:cubicBezTo>
                    <a:cubicBezTo>
                      <a:pt x="5844" y="14426"/>
                      <a:pt x="5867" y="14494"/>
                      <a:pt x="5890" y="14540"/>
                    </a:cubicBezTo>
                    <a:cubicBezTo>
                      <a:pt x="5935" y="14585"/>
                      <a:pt x="5958" y="14654"/>
                      <a:pt x="6004" y="14700"/>
                    </a:cubicBezTo>
                    <a:cubicBezTo>
                      <a:pt x="6050" y="14722"/>
                      <a:pt x="6072" y="14745"/>
                      <a:pt x="6118" y="14768"/>
                    </a:cubicBezTo>
                    <a:lnTo>
                      <a:pt x="6255" y="14768"/>
                    </a:lnTo>
                    <a:cubicBezTo>
                      <a:pt x="6278" y="14745"/>
                      <a:pt x="6301" y="14745"/>
                      <a:pt x="6301" y="14745"/>
                    </a:cubicBezTo>
                    <a:cubicBezTo>
                      <a:pt x="6323" y="14745"/>
                      <a:pt x="6346" y="14722"/>
                      <a:pt x="6346" y="14722"/>
                    </a:cubicBezTo>
                    <a:lnTo>
                      <a:pt x="6415" y="14722"/>
                    </a:lnTo>
                    <a:cubicBezTo>
                      <a:pt x="6438" y="14722"/>
                      <a:pt x="6483" y="14722"/>
                      <a:pt x="6506" y="14700"/>
                    </a:cubicBezTo>
                    <a:cubicBezTo>
                      <a:pt x="6529" y="14700"/>
                      <a:pt x="6575" y="14654"/>
                      <a:pt x="6597" y="14631"/>
                    </a:cubicBezTo>
                    <a:cubicBezTo>
                      <a:pt x="6597" y="14608"/>
                      <a:pt x="6620" y="14585"/>
                      <a:pt x="6620" y="14563"/>
                    </a:cubicBezTo>
                    <a:cubicBezTo>
                      <a:pt x="6643" y="14517"/>
                      <a:pt x="6643" y="14471"/>
                      <a:pt x="6643" y="14448"/>
                    </a:cubicBezTo>
                    <a:cubicBezTo>
                      <a:pt x="6643" y="14426"/>
                      <a:pt x="6643" y="14403"/>
                      <a:pt x="6643" y="14380"/>
                    </a:cubicBezTo>
                    <a:cubicBezTo>
                      <a:pt x="6666" y="14357"/>
                      <a:pt x="6666" y="14334"/>
                      <a:pt x="6666" y="14312"/>
                    </a:cubicBezTo>
                    <a:cubicBezTo>
                      <a:pt x="6666" y="14289"/>
                      <a:pt x="6666" y="14266"/>
                      <a:pt x="6643" y="14220"/>
                    </a:cubicBezTo>
                    <a:cubicBezTo>
                      <a:pt x="6643" y="14197"/>
                      <a:pt x="6643" y="14197"/>
                      <a:pt x="6620" y="14175"/>
                    </a:cubicBezTo>
                    <a:cubicBezTo>
                      <a:pt x="6620" y="14152"/>
                      <a:pt x="6620" y="14129"/>
                      <a:pt x="6597" y="14106"/>
                    </a:cubicBezTo>
                    <a:cubicBezTo>
                      <a:pt x="6575" y="14015"/>
                      <a:pt x="6552" y="13946"/>
                      <a:pt x="6529" y="13878"/>
                    </a:cubicBezTo>
                    <a:cubicBezTo>
                      <a:pt x="6506" y="13832"/>
                      <a:pt x="6460" y="13764"/>
                      <a:pt x="6415" y="13718"/>
                    </a:cubicBezTo>
                    <a:cubicBezTo>
                      <a:pt x="6415" y="13695"/>
                      <a:pt x="6392" y="13695"/>
                      <a:pt x="6392" y="13672"/>
                    </a:cubicBezTo>
                    <a:cubicBezTo>
                      <a:pt x="6369" y="13650"/>
                      <a:pt x="6369" y="13604"/>
                      <a:pt x="6346" y="13558"/>
                    </a:cubicBezTo>
                    <a:cubicBezTo>
                      <a:pt x="6301" y="13467"/>
                      <a:pt x="6255" y="13376"/>
                      <a:pt x="6209" y="13262"/>
                    </a:cubicBezTo>
                    <a:cubicBezTo>
                      <a:pt x="6141" y="13079"/>
                      <a:pt x="6072" y="12896"/>
                      <a:pt x="6004" y="12714"/>
                    </a:cubicBezTo>
                    <a:cubicBezTo>
                      <a:pt x="5981" y="12668"/>
                      <a:pt x="5958" y="12600"/>
                      <a:pt x="5913" y="12554"/>
                    </a:cubicBezTo>
                    <a:cubicBezTo>
                      <a:pt x="5913" y="12508"/>
                      <a:pt x="5890" y="12463"/>
                      <a:pt x="5867" y="12417"/>
                    </a:cubicBezTo>
                    <a:cubicBezTo>
                      <a:pt x="5844" y="12371"/>
                      <a:pt x="5821" y="12326"/>
                      <a:pt x="5821" y="12280"/>
                    </a:cubicBezTo>
                    <a:cubicBezTo>
                      <a:pt x="5776" y="12212"/>
                      <a:pt x="5753" y="12143"/>
                      <a:pt x="5730" y="12075"/>
                    </a:cubicBezTo>
                    <a:cubicBezTo>
                      <a:pt x="5684" y="11938"/>
                      <a:pt x="5616" y="11801"/>
                      <a:pt x="5570" y="11664"/>
                    </a:cubicBezTo>
                    <a:cubicBezTo>
                      <a:pt x="5456" y="11367"/>
                      <a:pt x="5342" y="11093"/>
                      <a:pt x="5228" y="10796"/>
                    </a:cubicBezTo>
                    <a:cubicBezTo>
                      <a:pt x="5205" y="10728"/>
                      <a:pt x="5182" y="10682"/>
                      <a:pt x="5159" y="10614"/>
                    </a:cubicBezTo>
                    <a:cubicBezTo>
                      <a:pt x="5159" y="10637"/>
                      <a:pt x="5159" y="10659"/>
                      <a:pt x="5159" y="10659"/>
                    </a:cubicBezTo>
                    <a:cubicBezTo>
                      <a:pt x="5137" y="10614"/>
                      <a:pt x="5114" y="10545"/>
                      <a:pt x="5091" y="10477"/>
                    </a:cubicBezTo>
                    <a:cubicBezTo>
                      <a:pt x="5068" y="10408"/>
                      <a:pt x="5045" y="10340"/>
                      <a:pt x="5022" y="10271"/>
                    </a:cubicBezTo>
                    <a:cubicBezTo>
                      <a:pt x="5000" y="10249"/>
                      <a:pt x="4977" y="10226"/>
                      <a:pt x="4954" y="10203"/>
                    </a:cubicBezTo>
                    <a:cubicBezTo>
                      <a:pt x="4954" y="10180"/>
                      <a:pt x="4954" y="10180"/>
                      <a:pt x="4954" y="10157"/>
                    </a:cubicBezTo>
                    <a:cubicBezTo>
                      <a:pt x="4931" y="10089"/>
                      <a:pt x="4908" y="10020"/>
                      <a:pt x="4885" y="9975"/>
                    </a:cubicBezTo>
                    <a:cubicBezTo>
                      <a:pt x="4863" y="9929"/>
                      <a:pt x="4840" y="9861"/>
                      <a:pt x="4817" y="9815"/>
                    </a:cubicBezTo>
                    <a:cubicBezTo>
                      <a:pt x="4794" y="9724"/>
                      <a:pt x="4748" y="9632"/>
                      <a:pt x="4703" y="9541"/>
                    </a:cubicBezTo>
                    <a:cubicBezTo>
                      <a:pt x="4634" y="9358"/>
                      <a:pt x="4543" y="9153"/>
                      <a:pt x="4452" y="8970"/>
                    </a:cubicBezTo>
                    <a:cubicBezTo>
                      <a:pt x="4269" y="8560"/>
                      <a:pt x="4087" y="8149"/>
                      <a:pt x="3904" y="7738"/>
                    </a:cubicBezTo>
                    <a:cubicBezTo>
                      <a:pt x="3813" y="7532"/>
                      <a:pt x="3721" y="7327"/>
                      <a:pt x="3630" y="7099"/>
                    </a:cubicBezTo>
                    <a:cubicBezTo>
                      <a:pt x="3630" y="7053"/>
                      <a:pt x="3607" y="7007"/>
                      <a:pt x="3584" y="6985"/>
                    </a:cubicBezTo>
                    <a:cubicBezTo>
                      <a:pt x="3562" y="6962"/>
                      <a:pt x="3562" y="6939"/>
                      <a:pt x="3539" y="6916"/>
                    </a:cubicBezTo>
                    <a:lnTo>
                      <a:pt x="3516" y="6916"/>
                    </a:lnTo>
                    <a:cubicBezTo>
                      <a:pt x="3493" y="6848"/>
                      <a:pt x="3470" y="6802"/>
                      <a:pt x="3447" y="6756"/>
                    </a:cubicBezTo>
                    <a:cubicBezTo>
                      <a:pt x="3470" y="6711"/>
                      <a:pt x="3470" y="6688"/>
                      <a:pt x="3470" y="6642"/>
                    </a:cubicBezTo>
                    <a:cubicBezTo>
                      <a:pt x="3425" y="6551"/>
                      <a:pt x="3402" y="6460"/>
                      <a:pt x="3356" y="6368"/>
                    </a:cubicBezTo>
                    <a:lnTo>
                      <a:pt x="3265" y="6186"/>
                    </a:lnTo>
                    <a:cubicBezTo>
                      <a:pt x="3219" y="6094"/>
                      <a:pt x="3174" y="6003"/>
                      <a:pt x="3128" y="5889"/>
                    </a:cubicBezTo>
                    <a:cubicBezTo>
                      <a:pt x="3082" y="5798"/>
                      <a:pt x="3037" y="5706"/>
                      <a:pt x="2968" y="5615"/>
                    </a:cubicBezTo>
                    <a:cubicBezTo>
                      <a:pt x="2968" y="5569"/>
                      <a:pt x="2945" y="5547"/>
                      <a:pt x="2922" y="5501"/>
                    </a:cubicBezTo>
                    <a:cubicBezTo>
                      <a:pt x="2808" y="5227"/>
                      <a:pt x="2694" y="4953"/>
                      <a:pt x="2580" y="4679"/>
                    </a:cubicBezTo>
                    <a:cubicBezTo>
                      <a:pt x="2443" y="4383"/>
                      <a:pt x="2306" y="4063"/>
                      <a:pt x="2192" y="3743"/>
                    </a:cubicBezTo>
                    <a:cubicBezTo>
                      <a:pt x="2169" y="3721"/>
                      <a:pt x="2169" y="3675"/>
                      <a:pt x="2146" y="3652"/>
                    </a:cubicBezTo>
                    <a:cubicBezTo>
                      <a:pt x="2146" y="3629"/>
                      <a:pt x="2124" y="3606"/>
                      <a:pt x="2124" y="3606"/>
                    </a:cubicBezTo>
                    <a:cubicBezTo>
                      <a:pt x="2101" y="3561"/>
                      <a:pt x="2101" y="3561"/>
                      <a:pt x="2055" y="3538"/>
                    </a:cubicBezTo>
                    <a:lnTo>
                      <a:pt x="2032" y="3538"/>
                    </a:lnTo>
                    <a:cubicBezTo>
                      <a:pt x="2009" y="3447"/>
                      <a:pt x="1964" y="3378"/>
                      <a:pt x="1941" y="3287"/>
                    </a:cubicBezTo>
                    <a:cubicBezTo>
                      <a:pt x="1895" y="3196"/>
                      <a:pt x="1850" y="3104"/>
                      <a:pt x="1827" y="2990"/>
                    </a:cubicBezTo>
                    <a:cubicBezTo>
                      <a:pt x="1781" y="2899"/>
                      <a:pt x="1758" y="2808"/>
                      <a:pt x="1713" y="2716"/>
                    </a:cubicBezTo>
                    <a:cubicBezTo>
                      <a:pt x="1621" y="2534"/>
                      <a:pt x="1553" y="2328"/>
                      <a:pt x="1462" y="2123"/>
                    </a:cubicBezTo>
                    <a:cubicBezTo>
                      <a:pt x="1393" y="1940"/>
                      <a:pt x="1348" y="1780"/>
                      <a:pt x="1279" y="1598"/>
                    </a:cubicBezTo>
                    <a:cubicBezTo>
                      <a:pt x="1188" y="1438"/>
                      <a:pt x="1119" y="1255"/>
                      <a:pt x="1051" y="1096"/>
                    </a:cubicBezTo>
                    <a:cubicBezTo>
                      <a:pt x="1028" y="1050"/>
                      <a:pt x="1005" y="1004"/>
                      <a:pt x="982" y="959"/>
                    </a:cubicBezTo>
                    <a:cubicBezTo>
                      <a:pt x="937" y="867"/>
                      <a:pt x="914" y="776"/>
                      <a:pt x="868" y="685"/>
                    </a:cubicBezTo>
                    <a:cubicBezTo>
                      <a:pt x="868" y="639"/>
                      <a:pt x="845" y="616"/>
                      <a:pt x="823" y="571"/>
                    </a:cubicBezTo>
                    <a:cubicBezTo>
                      <a:pt x="800" y="571"/>
                      <a:pt x="800" y="548"/>
                      <a:pt x="777" y="548"/>
                    </a:cubicBezTo>
                    <a:cubicBezTo>
                      <a:pt x="777" y="525"/>
                      <a:pt x="754" y="525"/>
                      <a:pt x="754" y="525"/>
                    </a:cubicBezTo>
                    <a:lnTo>
                      <a:pt x="731" y="525"/>
                    </a:lnTo>
                    <a:cubicBezTo>
                      <a:pt x="731" y="457"/>
                      <a:pt x="731" y="388"/>
                      <a:pt x="708" y="342"/>
                    </a:cubicBezTo>
                    <a:lnTo>
                      <a:pt x="708" y="183"/>
                    </a:lnTo>
                    <a:cubicBezTo>
                      <a:pt x="708" y="160"/>
                      <a:pt x="686" y="137"/>
                      <a:pt x="686" y="91"/>
                    </a:cubicBezTo>
                    <a:cubicBezTo>
                      <a:pt x="686" y="69"/>
                      <a:pt x="663" y="46"/>
                      <a:pt x="640" y="23"/>
                    </a:cubicBezTo>
                    <a:cubicBezTo>
                      <a:pt x="617" y="0"/>
                      <a:pt x="594" y="0"/>
                      <a:pt x="571" y="0"/>
                    </a:cubicBezTo>
                    <a:close/>
                  </a:path>
                </a:pathLst>
              </a:custGeom>
              <a:solidFill>
                <a:srgbClr val="FED9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34"/>
              <p:cNvSpPr/>
              <p:nvPr/>
            </p:nvSpPr>
            <p:spPr>
              <a:xfrm>
                <a:off x="768219" y="1308424"/>
                <a:ext cx="208333" cy="463551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8384" extrusionOk="0">
                    <a:moveTo>
                      <a:pt x="47" y="1"/>
                    </a:moveTo>
                    <a:cubicBezTo>
                      <a:pt x="24" y="24"/>
                      <a:pt x="1" y="46"/>
                      <a:pt x="24" y="69"/>
                    </a:cubicBezTo>
                    <a:cubicBezTo>
                      <a:pt x="69" y="206"/>
                      <a:pt x="115" y="320"/>
                      <a:pt x="184" y="435"/>
                    </a:cubicBezTo>
                    <a:cubicBezTo>
                      <a:pt x="229" y="571"/>
                      <a:pt x="275" y="686"/>
                      <a:pt x="321" y="800"/>
                    </a:cubicBezTo>
                    <a:cubicBezTo>
                      <a:pt x="435" y="1074"/>
                      <a:pt x="549" y="1325"/>
                      <a:pt x="640" y="1599"/>
                    </a:cubicBezTo>
                    <a:cubicBezTo>
                      <a:pt x="846" y="2101"/>
                      <a:pt x="1051" y="2603"/>
                      <a:pt x="1256" y="3105"/>
                    </a:cubicBezTo>
                    <a:cubicBezTo>
                      <a:pt x="1667" y="4087"/>
                      <a:pt x="2078" y="5068"/>
                      <a:pt x="2512" y="6050"/>
                    </a:cubicBezTo>
                    <a:cubicBezTo>
                      <a:pt x="2649" y="6392"/>
                      <a:pt x="2808" y="6757"/>
                      <a:pt x="2968" y="7122"/>
                    </a:cubicBezTo>
                    <a:cubicBezTo>
                      <a:pt x="3037" y="7328"/>
                      <a:pt x="3128" y="7533"/>
                      <a:pt x="3219" y="7739"/>
                    </a:cubicBezTo>
                    <a:cubicBezTo>
                      <a:pt x="3288" y="7921"/>
                      <a:pt x="3379" y="8127"/>
                      <a:pt x="3470" y="8309"/>
                    </a:cubicBezTo>
                    <a:cubicBezTo>
                      <a:pt x="3508" y="8347"/>
                      <a:pt x="3560" y="8384"/>
                      <a:pt x="3603" y="8384"/>
                    </a:cubicBezTo>
                    <a:cubicBezTo>
                      <a:pt x="3613" y="8384"/>
                      <a:pt x="3622" y="8382"/>
                      <a:pt x="3630" y="8378"/>
                    </a:cubicBezTo>
                    <a:cubicBezTo>
                      <a:pt x="3676" y="8378"/>
                      <a:pt x="3721" y="8332"/>
                      <a:pt x="3744" y="8309"/>
                    </a:cubicBezTo>
                    <a:cubicBezTo>
                      <a:pt x="3744" y="8286"/>
                      <a:pt x="3767" y="8241"/>
                      <a:pt x="3744" y="8195"/>
                    </a:cubicBezTo>
                    <a:cubicBezTo>
                      <a:pt x="3676" y="7944"/>
                      <a:pt x="3562" y="7716"/>
                      <a:pt x="3470" y="7488"/>
                    </a:cubicBezTo>
                    <a:cubicBezTo>
                      <a:pt x="3356" y="7236"/>
                      <a:pt x="3242" y="6985"/>
                      <a:pt x="3128" y="6734"/>
                    </a:cubicBezTo>
                    <a:cubicBezTo>
                      <a:pt x="2923" y="6301"/>
                      <a:pt x="2740" y="5867"/>
                      <a:pt x="2535" y="5433"/>
                    </a:cubicBezTo>
                    <a:cubicBezTo>
                      <a:pt x="2329" y="4931"/>
                      <a:pt x="2101" y="4406"/>
                      <a:pt x="1873" y="3904"/>
                    </a:cubicBezTo>
                    <a:cubicBezTo>
                      <a:pt x="1644" y="3425"/>
                      <a:pt x="1439" y="2945"/>
                      <a:pt x="1211" y="2466"/>
                    </a:cubicBezTo>
                    <a:cubicBezTo>
                      <a:pt x="1119" y="2261"/>
                      <a:pt x="1028" y="2078"/>
                      <a:pt x="937" y="1873"/>
                    </a:cubicBezTo>
                    <a:cubicBezTo>
                      <a:pt x="846" y="1667"/>
                      <a:pt x="754" y="1462"/>
                      <a:pt x="663" y="1256"/>
                    </a:cubicBezTo>
                    <a:cubicBezTo>
                      <a:pt x="572" y="1051"/>
                      <a:pt x="480" y="845"/>
                      <a:pt x="366" y="640"/>
                    </a:cubicBezTo>
                    <a:cubicBezTo>
                      <a:pt x="275" y="435"/>
                      <a:pt x="184" y="229"/>
                      <a:pt x="115" y="24"/>
                    </a:cubicBezTo>
                    <a:cubicBezTo>
                      <a:pt x="92" y="1"/>
                      <a:pt x="69" y="1"/>
                      <a:pt x="69" y="1"/>
                    </a:cubicBezTo>
                    <a:close/>
                  </a:path>
                </a:pathLst>
              </a:custGeom>
              <a:solidFill>
                <a:srgbClr val="FED9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34"/>
              <p:cNvSpPr/>
              <p:nvPr/>
            </p:nvSpPr>
            <p:spPr>
              <a:xfrm>
                <a:off x="977716" y="1798133"/>
                <a:ext cx="37929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210" extrusionOk="0">
                    <a:moveTo>
                      <a:pt x="92" y="0"/>
                    </a:moveTo>
                    <a:cubicBezTo>
                      <a:pt x="47" y="23"/>
                      <a:pt x="24" y="46"/>
                      <a:pt x="24" y="91"/>
                    </a:cubicBezTo>
                    <a:cubicBezTo>
                      <a:pt x="1" y="114"/>
                      <a:pt x="24" y="160"/>
                      <a:pt x="24" y="183"/>
                    </a:cubicBezTo>
                    <a:cubicBezTo>
                      <a:pt x="115" y="342"/>
                      <a:pt x="184" y="525"/>
                      <a:pt x="252" y="685"/>
                    </a:cubicBezTo>
                    <a:cubicBezTo>
                      <a:pt x="275" y="776"/>
                      <a:pt x="321" y="845"/>
                      <a:pt x="343" y="936"/>
                    </a:cubicBezTo>
                    <a:cubicBezTo>
                      <a:pt x="366" y="982"/>
                      <a:pt x="366" y="1004"/>
                      <a:pt x="389" y="1050"/>
                    </a:cubicBezTo>
                    <a:cubicBezTo>
                      <a:pt x="412" y="1096"/>
                      <a:pt x="435" y="1141"/>
                      <a:pt x="457" y="1164"/>
                    </a:cubicBezTo>
                    <a:cubicBezTo>
                      <a:pt x="503" y="1210"/>
                      <a:pt x="549" y="1210"/>
                      <a:pt x="594" y="1210"/>
                    </a:cubicBezTo>
                    <a:cubicBezTo>
                      <a:pt x="640" y="1187"/>
                      <a:pt x="686" y="1141"/>
                      <a:pt x="686" y="1096"/>
                    </a:cubicBezTo>
                    <a:cubicBezTo>
                      <a:pt x="686" y="1050"/>
                      <a:pt x="686" y="1004"/>
                      <a:pt x="663" y="982"/>
                    </a:cubicBezTo>
                    <a:cubicBezTo>
                      <a:pt x="640" y="936"/>
                      <a:pt x="640" y="890"/>
                      <a:pt x="617" y="867"/>
                    </a:cubicBezTo>
                    <a:cubicBezTo>
                      <a:pt x="572" y="776"/>
                      <a:pt x="526" y="685"/>
                      <a:pt x="480" y="594"/>
                    </a:cubicBezTo>
                    <a:cubicBezTo>
                      <a:pt x="412" y="411"/>
                      <a:pt x="343" y="251"/>
                      <a:pt x="252" y="69"/>
                    </a:cubicBezTo>
                    <a:cubicBezTo>
                      <a:pt x="229" y="23"/>
                      <a:pt x="184" y="0"/>
                      <a:pt x="138" y="0"/>
                    </a:cubicBezTo>
                    <a:close/>
                  </a:path>
                </a:pathLst>
              </a:custGeom>
              <a:solidFill>
                <a:srgbClr val="FED9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34"/>
              <p:cNvSpPr/>
              <p:nvPr/>
            </p:nvSpPr>
            <p:spPr>
              <a:xfrm>
                <a:off x="1073645" y="1877641"/>
                <a:ext cx="95983" cy="119924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169" extrusionOk="0">
                    <a:moveTo>
                      <a:pt x="1028" y="0"/>
                    </a:moveTo>
                    <a:cubicBezTo>
                      <a:pt x="959" y="0"/>
                      <a:pt x="891" y="23"/>
                      <a:pt x="868" y="69"/>
                    </a:cubicBezTo>
                    <a:cubicBezTo>
                      <a:pt x="845" y="91"/>
                      <a:pt x="822" y="114"/>
                      <a:pt x="800" y="137"/>
                    </a:cubicBezTo>
                    <a:cubicBezTo>
                      <a:pt x="800" y="160"/>
                      <a:pt x="800" y="160"/>
                      <a:pt x="800" y="160"/>
                    </a:cubicBezTo>
                    <a:cubicBezTo>
                      <a:pt x="777" y="183"/>
                      <a:pt x="754" y="205"/>
                      <a:pt x="731" y="228"/>
                    </a:cubicBezTo>
                    <a:cubicBezTo>
                      <a:pt x="685" y="251"/>
                      <a:pt x="640" y="297"/>
                      <a:pt x="594" y="320"/>
                    </a:cubicBezTo>
                    <a:cubicBezTo>
                      <a:pt x="526" y="342"/>
                      <a:pt x="457" y="411"/>
                      <a:pt x="412" y="457"/>
                    </a:cubicBezTo>
                    <a:cubicBezTo>
                      <a:pt x="366" y="479"/>
                      <a:pt x="343" y="525"/>
                      <a:pt x="320" y="548"/>
                    </a:cubicBezTo>
                    <a:cubicBezTo>
                      <a:pt x="297" y="571"/>
                      <a:pt x="297" y="593"/>
                      <a:pt x="275" y="616"/>
                    </a:cubicBezTo>
                    <a:cubicBezTo>
                      <a:pt x="229" y="616"/>
                      <a:pt x="183" y="593"/>
                      <a:pt x="138" y="593"/>
                    </a:cubicBezTo>
                    <a:cubicBezTo>
                      <a:pt x="126" y="588"/>
                      <a:pt x="113" y="585"/>
                      <a:pt x="101" y="585"/>
                    </a:cubicBezTo>
                    <a:cubicBezTo>
                      <a:pt x="62" y="585"/>
                      <a:pt x="24" y="611"/>
                      <a:pt x="24" y="662"/>
                    </a:cubicBezTo>
                    <a:cubicBezTo>
                      <a:pt x="1" y="708"/>
                      <a:pt x="24" y="776"/>
                      <a:pt x="92" y="776"/>
                    </a:cubicBezTo>
                    <a:cubicBezTo>
                      <a:pt x="115" y="799"/>
                      <a:pt x="138" y="799"/>
                      <a:pt x="183" y="822"/>
                    </a:cubicBezTo>
                    <a:cubicBezTo>
                      <a:pt x="229" y="845"/>
                      <a:pt x="275" y="867"/>
                      <a:pt x="297" y="890"/>
                    </a:cubicBezTo>
                    <a:cubicBezTo>
                      <a:pt x="320" y="913"/>
                      <a:pt x="343" y="913"/>
                      <a:pt x="343" y="936"/>
                    </a:cubicBezTo>
                    <a:cubicBezTo>
                      <a:pt x="434" y="1004"/>
                      <a:pt x="503" y="1096"/>
                      <a:pt x="571" y="1164"/>
                    </a:cubicBezTo>
                    <a:cubicBezTo>
                      <a:pt x="617" y="1233"/>
                      <a:pt x="640" y="1278"/>
                      <a:pt x="685" y="1324"/>
                    </a:cubicBezTo>
                    <a:cubicBezTo>
                      <a:pt x="727" y="1387"/>
                      <a:pt x="769" y="1449"/>
                      <a:pt x="793" y="1530"/>
                    </a:cubicBezTo>
                    <a:lnTo>
                      <a:pt x="793" y="1530"/>
                    </a:lnTo>
                    <a:cubicBezTo>
                      <a:pt x="787" y="1516"/>
                      <a:pt x="777" y="1507"/>
                      <a:pt x="777" y="1507"/>
                    </a:cubicBezTo>
                    <a:lnTo>
                      <a:pt x="777" y="1507"/>
                    </a:lnTo>
                    <a:cubicBezTo>
                      <a:pt x="822" y="1621"/>
                      <a:pt x="868" y="1758"/>
                      <a:pt x="891" y="1872"/>
                    </a:cubicBezTo>
                    <a:cubicBezTo>
                      <a:pt x="891" y="1917"/>
                      <a:pt x="891" y="1940"/>
                      <a:pt x="891" y="1963"/>
                    </a:cubicBezTo>
                    <a:cubicBezTo>
                      <a:pt x="891" y="1986"/>
                      <a:pt x="891" y="2054"/>
                      <a:pt x="914" y="2077"/>
                    </a:cubicBezTo>
                    <a:cubicBezTo>
                      <a:pt x="914" y="2100"/>
                      <a:pt x="937" y="2146"/>
                      <a:pt x="959" y="2146"/>
                    </a:cubicBezTo>
                    <a:cubicBezTo>
                      <a:pt x="982" y="2168"/>
                      <a:pt x="1028" y="2168"/>
                      <a:pt x="1051" y="2168"/>
                    </a:cubicBezTo>
                    <a:cubicBezTo>
                      <a:pt x="1165" y="2146"/>
                      <a:pt x="1165" y="2031"/>
                      <a:pt x="1165" y="1940"/>
                    </a:cubicBezTo>
                    <a:cubicBezTo>
                      <a:pt x="1165" y="1895"/>
                      <a:pt x="1165" y="1826"/>
                      <a:pt x="1165" y="1780"/>
                    </a:cubicBezTo>
                    <a:lnTo>
                      <a:pt x="1188" y="1780"/>
                    </a:lnTo>
                    <a:cubicBezTo>
                      <a:pt x="1200" y="1787"/>
                      <a:pt x="1215" y="1789"/>
                      <a:pt x="1232" y="1789"/>
                    </a:cubicBezTo>
                    <a:cubicBezTo>
                      <a:pt x="1279" y="1789"/>
                      <a:pt x="1337" y="1768"/>
                      <a:pt x="1370" y="1735"/>
                    </a:cubicBezTo>
                    <a:cubicBezTo>
                      <a:pt x="1416" y="1689"/>
                      <a:pt x="1416" y="1643"/>
                      <a:pt x="1439" y="1598"/>
                    </a:cubicBezTo>
                    <a:cubicBezTo>
                      <a:pt x="1462" y="1552"/>
                      <a:pt x="1484" y="1529"/>
                      <a:pt x="1507" y="1484"/>
                    </a:cubicBezTo>
                    <a:cubicBezTo>
                      <a:pt x="1553" y="1392"/>
                      <a:pt x="1598" y="1301"/>
                      <a:pt x="1644" y="1187"/>
                    </a:cubicBezTo>
                    <a:cubicBezTo>
                      <a:pt x="1667" y="1141"/>
                      <a:pt x="1690" y="1096"/>
                      <a:pt x="1690" y="1050"/>
                    </a:cubicBezTo>
                    <a:cubicBezTo>
                      <a:pt x="1713" y="982"/>
                      <a:pt x="1713" y="936"/>
                      <a:pt x="1735" y="867"/>
                    </a:cubicBezTo>
                    <a:cubicBezTo>
                      <a:pt x="1735" y="822"/>
                      <a:pt x="1735" y="776"/>
                      <a:pt x="1735" y="730"/>
                    </a:cubicBezTo>
                    <a:cubicBezTo>
                      <a:pt x="1713" y="685"/>
                      <a:pt x="1713" y="662"/>
                      <a:pt x="1713" y="616"/>
                    </a:cubicBezTo>
                    <a:cubicBezTo>
                      <a:pt x="1690" y="593"/>
                      <a:pt x="1690" y="571"/>
                      <a:pt x="1690" y="548"/>
                    </a:cubicBezTo>
                    <a:cubicBezTo>
                      <a:pt x="1667" y="479"/>
                      <a:pt x="1644" y="434"/>
                      <a:pt x="1621" y="388"/>
                    </a:cubicBezTo>
                    <a:cubicBezTo>
                      <a:pt x="1598" y="365"/>
                      <a:pt x="1576" y="320"/>
                      <a:pt x="1530" y="274"/>
                    </a:cubicBezTo>
                    <a:cubicBezTo>
                      <a:pt x="1507" y="228"/>
                      <a:pt x="1462" y="205"/>
                      <a:pt x="1416" y="183"/>
                    </a:cubicBezTo>
                    <a:cubicBezTo>
                      <a:pt x="1370" y="160"/>
                      <a:pt x="1347" y="137"/>
                      <a:pt x="1302" y="114"/>
                    </a:cubicBezTo>
                    <a:cubicBezTo>
                      <a:pt x="1279" y="91"/>
                      <a:pt x="1233" y="69"/>
                      <a:pt x="1210" y="46"/>
                    </a:cubicBezTo>
                    <a:cubicBezTo>
                      <a:pt x="1165" y="46"/>
                      <a:pt x="1142" y="23"/>
                      <a:pt x="1119" y="23"/>
                    </a:cubicBezTo>
                    <a:cubicBezTo>
                      <a:pt x="1096" y="0"/>
                      <a:pt x="1051" y="0"/>
                      <a:pt x="1028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34"/>
              <p:cNvSpPr/>
              <p:nvPr/>
            </p:nvSpPr>
            <p:spPr>
              <a:xfrm>
                <a:off x="1127940" y="1948302"/>
                <a:ext cx="73259" cy="99743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804" extrusionOk="0">
                    <a:moveTo>
                      <a:pt x="776" y="0"/>
                    </a:moveTo>
                    <a:cubicBezTo>
                      <a:pt x="731" y="0"/>
                      <a:pt x="685" y="0"/>
                      <a:pt x="639" y="46"/>
                    </a:cubicBezTo>
                    <a:cubicBezTo>
                      <a:pt x="616" y="69"/>
                      <a:pt x="594" y="114"/>
                      <a:pt x="594" y="160"/>
                    </a:cubicBezTo>
                    <a:cubicBezTo>
                      <a:pt x="594" y="183"/>
                      <a:pt x="594" y="183"/>
                      <a:pt x="594" y="183"/>
                    </a:cubicBezTo>
                    <a:cubicBezTo>
                      <a:pt x="571" y="206"/>
                      <a:pt x="548" y="206"/>
                      <a:pt x="525" y="229"/>
                    </a:cubicBezTo>
                    <a:cubicBezTo>
                      <a:pt x="525" y="251"/>
                      <a:pt x="502" y="274"/>
                      <a:pt x="502" y="297"/>
                    </a:cubicBezTo>
                    <a:cubicBezTo>
                      <a:pt x="480" y="343"/>
                      <a:pt x="480" y="388"/>
                      <a:pt x="502" y="434"/>
                    </a:cubicBezTo>
                    <a:cubicBezTo>
                      <a:pt x="525" y="457"/>
                      <a:pt x="525" y="480"/>
                      <a:pt x="548" y="502"/>
                    </a:cubicBezTo>
                    <a:cubicBezTo>
                      <a:pt x="525" y="480"/>
                      <a:pt x="480" y="480"/>
                      <a:pt x="434" y="480"/>
                    </a:cubicBezTo>
                    <a:cubicBezTo>
                      <a:pt x="388" y="480"/>
                      <a:pt x="365" y="480"/>
                      <a:pt x="343" y="502"/>
                    </a:cubicBezTo>
                    <a:cubicBezTo>
                      <a:pt x="320" y="525"/>
                      <a:pt x="320" y="548"/>
                      <a:pt x="297" y="571"/>
                    </a:cubicBezTo>
                    <a:cubicBezTo>
                      <a:pt x="297" y="594"/>
                      <a:pt x="297" y="617"/>
                      <a:pt x="297" y="639"/>
                    </a:cubicBezTo>
                    <a:cubicBezTo>
                      <a:pt x="297" y="662"/>
                      <a:pt x="320" y="685"/>
                      <a:pt x="320" y="708"/>
                    </a:cubicBezTo>
                    <a:cubicBezTo>
                      <a:pt x="297" y="685"/>
                      <a:pt x="251" y="662"/>
                      <a:pt x="228" y="662"/>
                    </a:cubicBezTo>
                    <a:cubicBezTo>
                      <a:pt x="183" y="662"/>
                      <a:pt x="137" y="639"/>
                      <a:pt x="114" y="639"/>
                    </a:cubicBezTo>
                    <a:cubicBezTo>
                      <a:pt x="46" y="639"/>
                      <a:pt x="0" y="685"/>
                      <a:pt x="0" y="753"/>
                    </a:cubicBezTo>
                    <a:cubicBezTo>
                      <a:pt x="0" y="799"/>
                      <a:pt x="46" y="845"/>
                      <a:pt x="114" y="845"/>
                    </a:cubicBezTo>
                    <a:lnTo>
                      <a:pt x="160" y="845"/>
                    </a:lnTo>
                    <a:cubicBezTo>
                      <a:pt x="183" y="845"/>
                      <a:pt x="183" y="868"/>
                      <a:pt x="206" y="868"/>
                    </a:cubicBezTo>
                    <a:cubicBezTo>
                      <a:pt x="228" y="890"/>
                      <a:pt x="251" y="890"/>
                      <a:pt x="297" y="913"/>
                    </a:cubicBezTo>
                    <a:cubicBezTo>
                      <a:pt x="320" y="936"/>
                      <a:pt x="365" y="982"/>
                      <a:pt x="388" y="1027"/>
                    </a:cubicBezTo>
                    <a:cubicBezTo>
                      <a:pt x="457" y="1096"/>
                      <a:pt x="502" y="1187"/>
                      <a:pt x="548" y="1278"/>
                    </a:cubicBezTo>
                    <a:cubicBezTo>
                      <a:pt x="571" y="1347"/>
                      <a:pt x="594" y="1438"/>
                      <a:pt x="616" y="1507"/>
                    </a:cubicBezTo>
                    <a:cubicBezTo>
                      <a:pt x="616" y="1552"/>
                      <a:pt x="616" y="1598"/>
                      <a:pt x="639" y="1621"/>
                    </a:cubicBezTo>
                    <a:cubicBezTo>
                      <a:pt x="639" y="1666"/>
                      <a:pt x="639" y="1712"/>
                      <a:pt x="662" y="1735"/>
                    </a:cubicBezTo>
                    <a:cubicBezTo>
                      <a:pt x="685" y="1781"/>
                      <a:pt x="731" y="1803"/>
                      <a:pt x="776" y="1803"/>
                    </a:cubicBezTo>
                    <a:cubicBezTo>
                      <a:pt x="845" y="1803"/>
                      <a:pt x="890" y="1781"/>
                      <a:pt x="913" y="1735"/>
                    </a:cubicBezTo>
                    <a:cubicBezTo>
                      <a:pt x="936" y="1689"/>
                      <a:pt x="936" y="1644"/>
                      <a:pt x="936" y="1598"/>
                    </a:cubicBezTo>
                    <a:cubicBezTo>
                      <a:pt x="959" y="1552"/>
                      <a:pt x="959" y="1507"/>
                      <a:pt x="959" y="1461"/>
                    </a:cubicBezTo>
                    <a:cubicBezTo>
                      <a:pt x="1004" y="1461"/>
                      <a:pt x="1050" y="1438"/>
                      <a:pt x="1073" y="1415"/>
                    </a:cubicBezTo>
                    <a:cubicBezTo>
                      <a:pt x="1096" y="1370"/>
                      <a:pt x="1119" y="1347"/>
                      <a:pt x="1119" y="1301"/>
                    </a:cubicBezTo>
                    <a:cubicBezTo>
                      <a:pt x="1119" y="1278"/>
                      <a:pt x="1119" y="1233"/>
                      <a:pt x="1119" y="1210"/>
                    </a:cubicBezTo>
                    <a:cubicBezTo>
                      <a:pt x="1164" y="1210"/>
                      <a:pt x="1210" y="1164"/>
                      <a:pt x="1233" y="1142"/>
                    </a:cubicBezTo>
                    <a:cubicBezTo>
                      <a:pt x="1301" y="1005"/>
                      <a:pt x="1301" y="868"/>
                      <a:pt x="1324" y="731"/>
                    </a:cubicBezTo>
                    <a:cubicBezTo>
                      <a:pt x="1324" y="662"/>
                      <a:pt x="1301" y="571"/>
                      <a:pt x="1301" y="502"/>
                    </a:cubicBezTo>
                    <a:cubicBezTo>
                      <a:pt x="1278" y="457"/>
                      <a:pt x="1256" y="411"/>
                      <a:pt x="1256" y="388"/>
                    </a:cubicBezTo>
                    <a:cubicBezTo>
                      <a:pt x="1233" y="343"/>
                      <a:pt x="1210" y="297"/>
                      <a:pt x="1187" y="274"/>
                    </a:cubicBezTo>
                    <a:cubicBezTo>
                      <a:pt x="1141" y="229"/>
                      <a:pt x="1096" y="183"/>
                      <a:pt x="1050" y="137"/>
                    </a:cubicBezTo>
                    <a:cubicBezTo>
                      <a:pt x="1027" y="114"/>
                      <a:pt x="1004" y="92"/>
                      <a:pt x="959" y="69"/>
                    </a:cubicBezTo>
                    <a:cubicBezTo>
                      <a:pt x="936" y="46"/>
                      <a:pt x="890" y="0"/>
                      <a:pt x="822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34"/>
              <p:cNvSpPr/>
              <p:nvPr/>
            </p:nvSpPr>
            <p:spPr>
              <a:xfrm>
                <a:off x="1045889" y="1930609"/>
                <a:ext cx="64413" cy="93772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696" extrusionOk="0">
                    <a:moveTo>
                      <a:pt x="115" y="1"/>
                    </a:moveTo>
                    <a:cubicBezTo>
                      <a:pt x="69" y="1"/>
                      <a:pt x="23" y="46"/>
                      <a:pt x="1" y="92"/>
                    </a:cubicBezTo>
                    <a:cubicBezTo>
                      <a:pt x="1" y="138"/>
                      <a:pt x="23" y="206"/>
                      <a:pt x="92" y="229"/>
                    </a:cubicBezTo>
                    <a:lnTo>
                      <a:pt x="137" y="229"/>
                    </a:lnTo>
                    <a:cubicBezTo>
                      <a:pt x="137" y="252"/>
                      <a:pt x="160" y="252"/>
                      <a:pt x="183" y="252"/>
                    </a:cubicBezTo>
                    <a:cubicBezTo>
                      <a:pt x="229" y="320"/>
                      <a:pt x="274" y="366"/>
                      <a:pt x="320" y="434"/>
                    </a:cubicBezTo>
                    <a:cubicBezTo>
                      <a:pt x="320" y="434"/>
                      <a:pt x="320" y="412"/>
                      <a:pt x="320" y="412"/>
                    </a:cubicBezTo>
                    <a:cubicBezTo>
                      <a:pt x="366" y="480"/>
                      <a:pt x="411" y="549"/>
                      <a:pt x="457" y="594"/>
                    </a:cubicBezTo>
                    <a:cubicBezTo>
                      <a:pt x="480" y="640"/>
                      <a:pt x="503" y="685"/>
                      <a:pt x="548" y="731"/>
                    </a:cubicBezTo>
                    <a:cubicBezTo>
                      <a:pt x="617" y="822"/>
                      <a:pt x="662" y="937"/>
                      <a:pt x="708" y="1051"/>
                    </a:cubicBezTo>
                    <a:cubicBezTo>
                      <a:pt x="731" y="1119"/>
                      <a:pt x="754" y="1165"/>
                      <a:pt x="777" y="1256"/>
                    </a:cubicBezTo>
                    <a:cubicBezTo>
                      <a:pt x="799" y="1302"/>
                      <a:pt x="822" y="1370"/>
                      <a:pt x="822" y="1439"/>
                    </a:cubicBezTo>
                    <a:cubicBezTo>
                      <a:pt x="822" y="1462"/>
                      <a:pt x="822" y="1507"/>
                      <a:pt x="822" y="1530"/>
                    </a:cubicBezTo>
                    <a:cubicBezTo>
                      <a:pt x="822" y="1598"/>
                      <a:pt x="868" y="1667"/>
                      <a:pt x="936" y="1690"/>
                    </a:cubicBezTo>
                    <a:cubicBezTo>
                      <a:pt x="952" y="1694"/>
                      <a:pt x="968" y="1696"/>
                      <a:pt x="983" y="1696"/>
                    </a:cubicBezTo>
                    <a:cubicBezTo>
                      <a:pt x="1057" y="1696"/>
                      <a:pt x="1123" y="1651"/>
                      <a:pt x="1142" y="1576"/>
                    </a:cubicBezTo>
                    <a:cubicBezTo>
                      <a:pt x="1165" y="1484"/>
                      <a:pt x="1142" y="1393"/>
                      <a:pt x="1119" y="1302"/>
                    </a:cubicBezTo>
                    <a:cubicBezTo>
                      <a:pt x="1096" y="1210"/>
                      <a:pt x="1073" y="1119"/>
                      <a:pt x="1028" y="1051"/>
                    </a:cubicBezTo>
                    <a:cubicBezTo>
                      <a:pt x="1005" y="959"/>
                      <a:pt x="959" y="868"/>
                      <a:pt x="936" y="800"/>
                    </a:cubicBezTo>
                    <a:cubicBezTo>
                      <a:pt x="891" y="731"/>
                      <a:pt x="868" y="685"/>
                      <a:pt x="822" y="640"/>
                    </a:cubicBezTo>
                    <a:cubicBezTo>
                      <a:pt x="731" y="503"/>
                      <a:pt x="640" y="389"/>
                      <a:pt x="548" y="297"/>
                    </a:cubicBezTo>
                    <a:cubicBezTo>
                      <a:pt x="480" y="229"/>
                      <a:pt x="411" y="160"/>
                      <a:pt x="366" y="115"/>
                    </a:cubicBezTo>
                    <a:cubicBezTo>
                      <a:pt x="343" y="115"/>
                      <a:pt x="320" y="92"/>
                      <a:pt x="297" y="69"/>
                    </a:cubicBezTo>
                    <a:cubicBezTo>
                      <a:pt x="252" y="46"/>
                      <a:pt x="206" y="46"/>
                      <a:pt x="183" y="24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34"/>
              <p:cNvSpPr/>
              <p:nvPr/>
            </p:nvSpPr>
            <p:spPr>
              <a:xfrm>
                <a:off x="1096369" y="2011389"/>
                <a:ext cx="51807" cy="68228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234" extrusionOk="0">
                    <a:moveTo>
                      <a:pt x="138" y="1"/>
                    </a:moveTo>
                    <a:cubicBezTo>
                      <a:pt x="92" y="1"/>
                      <a:pt x="46" y="46"/>
                      <a:pt x="23" y="92"/>
                    </a:cubicBezTo>
                    <a:cubicBezTo>
                      <a:pt x="1" y="160"/>
                      <a:pt x="46" y="206"/>
                      <a:pt x="115" y="229"/>
                    </a:cubicBezTo>
                    <a:cubicBezTo>
                      <a:pt x="115" y="229"/>
                      <a:pt x="138" y="252"/>
                      <a:pt x="160" y="252"/>
                    </a:cubicBezTo>
                    <a:cubicBezTo>
                      <a:pt x="160" y="252"/>
                      <a:pt x="183" y="274"/>
                      <a:pt x="206" y="274"/>
                    </a:cubicBezTo>
                    <a:cubicBezTo>
                      <a:pt x="252" y="320"/>
                      <a:pt x="274" y="366"/>
                      <a:pt x="320" y="389"/>
                    </a:cubicBezTo>
                    <a:cubicBezTo>
                      <a:pt x="411" y="503"/>
                      <a:pt x="480" y="640"/>
                      <a:pt x="526" y="754"/>
                    </a:cubicBezTo>
                    <a:cubicBezTo>
                      <a:pt x="571" y="868"/>
                      <a:pt x="594" y="959"/>
                      <a:pt x="617" y="1073"/>
                    </a:cubicBezTo>
                    <a:cubicBezTo>
                      <a:pt x="617" y="1073"/>
                      <a:pt x="617" y="1096"/>
                      <a:pt x="617" y="1119"/>
                    </a:cubicBezTo>
                    <a:cubicBezTo>
                      <a:pt x="640" y="1142"/>
                      <a:pt x="640" y="1165"/>
                      <a:pt x="662" y="1187"/>
                    </a:cubicBezTo>
                    <a:cubicBezTo>
                      <a:pt x="685" y="1210"/>
                      <a:pt x="731" y="1233"/>
                      <a:pt x="777" y="1233"/>
                    </a:cubicBezTo>
                    <a:cubicBezTo>
                      <a:pt x="799" y="1233"/>
                      <a:pt x="845" y="1210"/>
                      <a:pt x="868" y="1187"/>
                    </a:cubicBezTo>
                    <a:cubicBezTo>
                      <a:pt x="914" y="1165"/>
                      <a:pt x="936" y="1119"/>
                      <a:pt x="914" y="1073"/>
                    </a:cubicBezTo>
                    <a:cubicBezTo>
                      <a:pt x="914" y="1028"/>
                      <a:pt x="914" y="959"/>
                      <a:pt x="891" y="891"/>
                    </a:cubicBezTo>
                    <a:cubicBezTo>
                      <a:pt x="891" y="845"/>
                      <a:pt x="868" y="777"/>
                      <a:pt x="845" y="708"/>
                    </a:cubicBezTo>
                    <a:cubicBezTo>
                      <a:pt x="799" y="617"/>
                      <a:pt x="731" y="503"/>
                      <a:pt x="662" y="411"/>
                    </a:cubicBezTo>
                    <a:cubicBezTo>
                      <a:pt x="617" y="320"/>
                      <a:pt x="548" y="252"/>
                      <a:pt x="457" y="183"/>
                    </a:cubicBezTo>
                    <a:cubicBezTo>
                      <a:pt x="434" y="137"/>
                      <a:pt x="366" y="92"/>
                      <a:pt x="320" y="69"/>
                    </a:cubicBezTo>
                    <a:cubicBezTo>
                      <a:pt x="274" y="46"/>
                      <a:pt x="229" y="23"/>
                      <a:pt x="160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34"/>
              <p:cNvSpPr/>
              <p:nvPr/>
            </p:nvSpPr>
            <p:spPr>
              <a:xfrm>
                <a:off x="668530" y="2059326"/>
                <a:ext cx="106102" cy="103558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873" extrusionOk="0">
                    <a:moveTo>
                      <a:pt x="1621" y="1"/>
                    </a:moveTo>
                    <a:cubicBezTo>
                      <a:pt x="1576" y="1"/>
                      <a:pt x="1530" y="24"/>
                      <a:pt x="1507" y="69"/>
                    </a:cubicBezTo>
                    <a:cubicBezTo>
                      <a:pt x="1484" y="161"/>
                      <a:pt x="1439" y="229"/>
                      <a:pt x="1416" y="320"/>
                    </a:cubicBezTo>
                    <a:cubicBezTo>
                      <a:pt x="1416" y="320"/>
                      <a:pt x="1416" y="320"/>
                      <a:pt x="1416" y="298"/>
                    </a:cubicBezTo>
                    <a:lnTo>
                      <a:pt x="1393" y="298"/>
                    </a:lnTo>
                    <a:cubicBezTo>
                      <a:pt x="1393" y="275"/>
                      <a:pt x="1393" y="252"/>
                      <a:pt x="1370" y="252"/>
                    </a:cubicBezTo>
                    <a:cubicBezTo>
                      <a:pt x="1347" y="183"/>
                      <a:pt x="1302" y="138"/>
                      <a:pt x="1233" y="138"/>
                    </a:cubicBezTo>
                    <a:cubicBezTo>
                      <a:pt x="1218" y="130"/>
                      <a:pt x="1200" y="128"/>
                      <a:pt x="1182" y="128"/>
                    </a:cubicBezTo>
                    <a:cubicBezTo>
                      <a:pt x="1145" y="128"/>
                      <a:pt x="1104" y="138"/>
                      <a:pt x="1074" y="138"/>
                    </a:cubicBezTo>
                    <a:cubicBezTo>
                      <a:pt x="1005" y="161"/>
                      <a:pt x="959" y="161"/>
                      <a:pt x="914" y="183"/>
                    </a:cubicBezTo>
                    <a:cubicBezTo>
                      <a:pt x="822" y="206"/>
                      <a:pt x="731" y="252"/>
                      <a:pt x="663" y="298"/>
                    </a:cubicBezTo>
                    <a:cubicBezTo>
                      <a:pt x="640" y="275"/>
                      <a:pt x="640" y="275"/>
                      <a:pt x="617" y="252"/>
                    </a:cubicBezTo>
                    <a:cubicBezTo>
                      <a:pt x="601" y="236"/>
                      <a:pt x="562" y="220"/>
                      <a:pt x="524" y="220"/>
                    </a:cubicBezTo>
                    <a:cubicBezTo>
                      <a:pt x="509" y="220"/>
                      <a:pt x="493" y="222"/>
                      <a:pt x="480" y="229"/>
                    </a:cubicBezTo>
                    <a:cubicBezTo>
                      <a:pt x="457" y="229"/>
                      <a:pt x="412" y="229"/>
                      <a:pt x="389" y="252"/>
                    </a:cubicBezTo>
                    <a:cubicBezTo>
                      <a:pt x="343" y="252"/>
                      <a:pt x="320" y="275"/>
                      <a:pt x="275" y="298"/>
                    </a:cubicBezTo>
                    <a:cubicBezTo>
                      <a:pt x="183" y="366"/>
                      <a:pt x="138" y="480"/>
                      <a:pt x="92" y="572"/>
                    </a:cubicBezTo>
                    <a:cubicBezTo>
                      <a:pt x="46" y="663"/>
                      <a:pt x="24" y="754"/>
                      <a:pt x="1" y="868"/>
                    </a:cubicBezTo>
                    <a:cubicBezTo>
                      <a:pt x="1" y="982"/>
                      <a:pt x="24" y="1096"/>
                      <a:pt x="69" y="1211"/>
                    </a:cubicBezTo>
                    <a:cubicBezTo>
                      <a:pt x="92" y="1302"/>
                      <a:pt x="161" y="1370"/>
                      <a:pt x="206" y="1462"/>
                    </a:cubicBezTo>
                    <a:cubicBezTo>
                      <a:pt x="229" y="1485"/>
                      <a:pt x="252" y="1507"/>
                      <a:pt x="275" y="1553"/>
                    </a:cubicBezTo>
                    <a:cubicBezTo>
                      <a:pt x="297" y="1576"/>
                      <a:pt x="343" y="1599"/>
                      <a:pt x="366" y="1621"/>
                    </a:cubicBezTo>
                    <a:cubicBezTo>
                      <a:pt x="389" y="1644"/>
                      <a:pt x="412" y="1667"/>
                      <a:pt x="457" y="1667"/>
                    </a:cubicBezTo>
                    <a:cubicBezTo>
                      <a:pt x="526" y="1713"/>
                      <a:pt x="594" y="1736"/>
                      <a:pt x="663" y="1758"/>
                    </a:cubicBezTo>
                    <a:cubicBezTo>
                      <a:pt x="754" y="1804"/>
                      <a:pt x="822" y="1827"/>
                      <a:pt x="914" y="1827"/>
                    </a:cubicBezTo>
                    <a:cubicBezTo>
                      <a:pt x="1074" y="1850"/>
                      <a:pt x="1233" y="1873"/>
                      <a:pt x="1393" y="1873"/>
                    </a:cubicBezTo>
                    <a:lnTo>
                      <a:pt x="1599" y="1873"/>
                    </a:lnTo>
                    <a:cubicBezTo>
                      <a:pt x="1644" y="1873"/>
                      <a:pt x="1690" y="1850"/>
                      <a:pt x="1735" y="1850"/>
                    </a:cubicBezTo>
                    <a:cubicBezTo>
                      <a:pt x="1804" y="1827"/>
                      <a:pt x="1850" y="1804"/>
                      <a:pt x="1895" y="1736"/>
                    </a:cubicBezTo>
                    <a:cubicBezTo>
                      <a:pt x="1918" y="1690"/>
                      <a:pt x="1918" y="1644"/>
                      <a:pt x="1895" y="1599"/>
                    </a:cubicBezTo>
                    <a:cubicBezTo>
                      <a:pt x="1872" y="1576"/>
                      <a:pt x="1872" y="1553"/>
                      <a:pt x="1850" y="1530"/>
                    </a:cubicBezTo>
                    <a:cubicBezTo>
                      <a:pt x="1781" y="1416"/>
                      <a:pt x="1735" y="1279"/>
                      <a:pt x="1690" y="1165"/>
                    </a:cubicBezTo>
                    <a:cubicBezTo>
                      <a:pt x="1644" y="982"/>
                      <a:pt x="1621" y="777"/>
                      <a:pt x="1621" y="594"/>
                    </a:cubicBezTo>
                    <a:cubicBezTo>
                      <a:pt x="1644" y="526"/>
                      <a:pt x="1644" y="435"/>
                      <a:pt x="1667" y="366"/>
                    </a:cubicBezTo>
                    <a:cubicBezTo>
                      <a:pt x="1690" y="298"/>
                      <a:pt x="1713" y="229"/>
                      <a:pt x="1735" y="161"/>
                    </a:cubicBezTo>
                    <a:cubicBezTo>
                      <a:pt x="1735" y="138"/>
                      <a:pt x="1735" y="115"/>
                      <a:pt x="1735" y="69"/>
                    </a:cubicBezTo>
                    <a:cubicBezTo>
                      <a:pt x="1713" y="47"/>
                      <a:pt x="1690" y="24"/>
                      <a:pt x="1667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34"/>
              <p:cNvSpPr/>
              <p:nvPr/>
            </p:nvSpPr>
            <p:spPr>
              <a:xfrm>
                <a:off x="739192" y="2064413"/>
                <a:ext cx="16476" cy="45448"/>
              </a:xfrm>
              <a:custGeom>
                <a:avLst/>
                <a:gdLst/>
                <a:ahLst/>
                <a:cxnLst/>
                <a:rect l="l" t="t" r="r" b="b"/>
                <a:pathLst>
                  <a:path w="298" h="822" extrusionOk="0">
                    <a:moveTo>
                      <a:pt x="161" y="0"/>
                    </a:moveTo>
                    <a:cubicBezTo>
                      <a:pt x="138" y="0"/>
                      <a:pt x="115" y="0"/>
                      <a:pt x="92" y="23"/>
                    </a:cubicBezTo>
                    <a:cubicBezTo>
                      <a:pt x="69" y="46"/>
                      <a:pt x="47" y="91"/>
                      <a:pt x="24" y="137"/>
                    </a:cubicBezTo>
                    <a:cubicBezTo>
                      <a:pt x="24" y="183"/>
                      <a:pt x="1" y="228"/>
                      <a:pt x="1" y="297"/>
                    </a:cubicBezTo>
                    <a:cubicBezTo>
                      <a:pt x="1" y="388"/>
                      <a:pt x="1" y="480"/>
                      <a:pt x="24" y="571"/>
                    </a:cubicBezTo>
                    <a:cubicBezTo>
                      <a:pt x="24" y="616"/>
                      <a:pt x="24" y="685"/>
                      <a:pt x="24" y="731"/>
                    </a:cubicBezTo>
                    <a:cubicBezTo>
                      <a:pt x="47" y="776"/>
                      <a:pt x="92" y="822"/>
                      <a:pt x="138" y="822"/>
                    </a:cubicBezTo>
                    <a:cubicBezTo>
                      <a:pt x="184" y="799"/>
                      <a:pt x="206" y="753"/>
                      <a:pt x="206" y="708"/>
                    </a:cubicBezTo>
                    <a:lnTo>
                      <a:pt x="184" y="571"/>
                    </a:lnTo>
                    <a:cubicBezTo>
                      <a:pt x="184" y="502"/>
                      <a:pt x="184" y="411"/>
                      <a:pt x="184" y="343"/>
                    </a:cubicBezTo>
                    <a:cubicBezTo>
                      <a:pt x="184" y="297"/>
                      <a:pt x="184" y="228"/>
                      <a:pt x="184" y="183"/>
                    </a:cubicBezTo>
                    <a:cubicBezTo>
                      <a:pt x="229" y="183"/>
                      <a:pt x="252" y="183"/>
                      <a:pt x="275" y="160"/>
                    </a:cubicBezTo>
                    <a:cubicBezTo>
                      <a:pt x="298" y="114"/>
                      <a:pt x="298" y="69"/>
                      <a:pt x="252" y="46"/>
                    </a:cubicBezTo>
                    <a:cubicBezTo>
                      <a:pt x="252" y="46"/>
                      <a:pt x="252" y="23"/>
                      <a:pt x="252" y="23"/>
                    </a:cubicBezTo>
                    <a:cubicBezTo>
                      <a:pt x="229" y="23"/>
                      <a:pt x="229" y="0"/>
                      <a:pt x="206" y="0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34"/>
              <p:cNvSpPr/>
              <p:nvPr/>
            </p:nvSpPr>
            <p:spPr>
              <a:xfrm>
                <a:off x="753125" y="2059326"/>
                <a:ext cx="31571" cy="10101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827" extrusionOk="0">
                    <a:moveTo>
                      <a:pt x="107" y="93"/>
                    </a:moveTo>
                    <a:lnTo>
                      <a:pt x="107" y="93"/>
                    </a:lnTo>
                    <a:cubicBezTo>
                      <a:pt x="101" y="95"/>
                      <a:pt x="91" y="101"/>
                      <a:pt x="91" y="115"/>
                    </a:cubicBezTo>
                    <a:cubicBezTo>
                      <a:pt x="99" y="107"/>
                      <a:pt x="104" y="100"/>
                      <a:pt x="107" y="93"/>
                    </a:cubicBezTo>
                    <a:close/>
                    <a:moveTo>
                      <a:pt x="183" y="1"/>
                    </a:moveTo>
                    <a:cubicBezTo>
                      <a:pt x="160" y="1"/>
                      <a:pt x="114" y="24"/>
                      <a:pt x="114" y="69"/>
                    </a:cubicBezTo>
                    <a:cubicBezTo>
                      <a:pt x="114" y="69"/>
                      <a:pt x="114" y="80"/>
                      <a:pt x="107" y="93"/>
                    </a:cubicBezTo>
                    <a:lnTo>
                      <a:pt x="107" y="93"/>
                    </a:lnTo>
                    <a:cubicBezTo>
                      <a:pt x="111" y="92"/>
                      <a:pt x="114" y="92"/>
                      <a:pt x="114" y="92"/>
                    </a:cubicBezTo>
                    <a:lnTo>
                      <a:pt x="114" y="92"/>
                    </a:lnTo>
                    <a:lnTo>
                      <a:pt x="91" y="115"/>
                    </a:lnTo>
                    <a:cubicBezTo>
                      <a:pt x="91" y="161"/>
                      <a:pt x="69" y="229"/>
                      <a:pt x="46" y="275"/>
                    </a:cubicBezTo>
                    <a:cubicBezTo>
                      <a:pt x="46" y="320"/>
                      <a:pt x="23" y="343"/>
                      <a:pt x="23" y="366"/>
                    </a:cubicBezTo>
                    <a:cubicBezTo>
                      <a:pt x="23" y="412"/>
                      <a:pt x="0" y="457"/>
                      <a:pt x="0" y="503"/>
                    </a:cubicBezTo>
                    <a:cubicBezTo>
                      <a:pt x="0" y="617"/>
                      <a:pt x="0" y="731"/>
                      <a:pt x="0" y="823"/>
                    </a:cubicBezTo>
                    <a:cubicBezTo>
                      <a:pt x="0" y="868"/>
                      <a:pt x="0" y="914"/>
                      <a:pt x="0" y="937"/>
                    </a:cubicBezTo>
                    <a:cubicBezTo>
                      <a:pt x="23" y="982"/>
                      <a:pt x="23" y="1028"/>
                      <a:pt x="23" y="1074"/>
                    </a:cubicBezTo>
                    <a:cubicBezTo>
                      <a:pt x="46" y="1165"/>
                      <a:pt x="69" y="1256"/>
                      <a:pt x="91" y="1325"/>
                    </a:cubicBezTo>
                    <a:cubicBezTo>
                      <a:pt x="91" y="1393"/>
                      <a:pt x="114" y="1439"/>
                      <a:pt x="137" y="1485"/>
                    </a:cubicBezTo>
                    <a:cubicBezTo>
                      <a:pt x="183" y="1553"/>
                      <a:pt x="205" y="1621"/>
                      <a:pt x="251" y="1690"/>
                    </a:cubicBezTo>
                    <a:cubicBezTo>
                      <a:pt x="297" y="1736"/>
                      <a:pt x="342" y="1804"/>
                      <a:pt x="411" y="1827"/>
                    </a:cubicBezTo>
                    <a:lnTo>
                      <a:pt x="457" y="1827"/>
                    </a:lnTo>
                    <a:cubicBezTo>
                      <a:pt x="502" y="1827"/>
                      <a:pt x="525" y="1804"/>
                      <a:pt x="548" y="1781"/>
                    </a:cubicBezTo>
                    <a:cubicBezTo>
                      <a:pt x="548" y="1758"/>
                      <a:pt x="571" y="1736"/>
                      <a:pt x="571" y="1713"/>
                    </a:cubicBezTo>
                    <a:cubicBezTo>
                      <a:pt x="548" y="1667"/>
                      <a:pt x="548" y="1644"/>
                      <a:pt x="525" y="1621"/>
                    </a:cubicBezTo>
                    <a:cubicBezTo>
                      <a:pt x="502" y="1621"/>
                      <a:pt x="502" y="1621"/>
                      <a:pt x="502" y="1599"/>
                    </a:cubicBezTo>
                    <a:cubicBezTo>
                      <a:pt x="479" y="1576"/>
                      <a:pt x="434" y="1553"/>
                      <a:pt x="411" y="1507"/>
                    </a:cubicBezTo>
                    <a:cubicBezTo>
                      <a:pt x="388" y="1439"/>
                      <a:pt x="365" y="1370"/>
                      <a:pt x="320" y="1325"/>
                    </a:cubicBezTo>
                    <a:cubicBezTo>
                      <a:pt x="297" y="1233"/>
                      <a:pt x="274" y="1165"/>
                      <a:pt x="251" y="1096"/>
                    </a:cubicBezTo>
                    <a:cubicBezTo>
                      <a:pt x="251" y="1096"/>
                      <a:pt x="251" y="1074"/>
                      <a:pt x="251" y="1074"/>
                    </a:cubicBezTo>
                    <a:cubicBezTo>
                      <a:pt x="228" y="1005"/>
                      <a:pt x="228" y="914"/>
                      <a:pt x="205" y="845"/>
                    </a:cubicBezTo>
                    <a:cubicBezTo>
                      <a:pt x="205" y="754"/>
                      <a:pt x="183" y="640"/>
                      <a:pt x="183" y="549"/>
                    </a:cubicBezTo>
                    <a:cubicBezTo>
                      <a:pt x="183" y="503"/>
                      <a:pt x="183" y="457"/>
                      <a:pt x="205" y="412"/>
                    </a:cubicBezTo>
                    <a:cubicBezTo>
                      <a:pt x="205" y="366"/>
                      <a:pt x="205" y="343"/>
                      <a:pt x="205" y="298"/>
                    </a:cubicBezTo>
                    <a:cubicBezTo>
                      <a:pt x="228" y="229"/>
                      <a:pt x="251" y="161"/>
                      <a:pt x="274" y="92"/>
                    </a:cubicBezTo>
                    <a:cubicBezTo>
                      <a:pt x="274" y="47"/>
                      <a:pt x="251" y="1"/>
                      <a:pt x="205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34"/>
              <p:cNvSpPr/>
              <p:nvPr/>
            </p:nvSpPr>
            <p:spPr>
              <a:xfrm>
                <a:off x="696286" y="2150224"/>
                <a:ext cx="102286" cy="77019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393" extrusionOk="0">
                    <a:moveTo>
                      <a:pt x="1302" y="0"/>
                    </a:moveTo>
                    <a:cubicBezTo>
                      <a:pt x="1256" y="0"/>
                      <a:pt x="1233" y="23"/>
                      <a:pt x="1188" y="46"/>
                    </a:cubicBezTo>
                    <a:cubicBezTo>
                      <a:pt x="1142" y="69"/>
                      <a:pt x="1119" y="92"/>
                      <a:pt x="1097" y="137"/>
                    </a:cubicBezTo>
                    <a:cubicBezTo>
                      <a:pt x="1074" y="114"/>
                      <a:pt x="1051" y="114"/>
                      <a:pt x="1005" y="114"/>
                    </a:cubicBezTo>
                    <a:lnTo>
                      <a:pt x="982" y="114"/>
                    </a:lnTo>
                    <a:cubicBezTo>
                      <a:pt x="937" y="92"/>
                      <a:pt x="914" y="46"/>
                      <a:pt x="845" y="46"/>
                    </a:cubicBezTo>
                    <a:cubicBezTo>
                      <a:pt x="832" y="39"/>
                      <a:pt x="819" y="36"/>
                      <a:pt x="805" y="36"/>
                    </a:cubicBezTo>
                    <a:cubicBezTo>
                      <a:pt x="773" y="36"/>
                      <a:pt x="741" y="53"/>
                      <a:pt x="709" y="69"/>
                    </a:cubicBezTo>
                    <a:cubicBezTo>
                      <a:pt x="686" y="69"/>
                      <a:pt x="663" y="69"/>
                      <a:pt x="640" y="46"/>
                    </a:cubicBezTo>
                    <a:lnTo>
                      <a:pt x="549" y="46"/>
                    </a:lnTo>
                    <a:cubicBezTo>
                      <a:pt x="514" y="35"/>
                      <a:pt x="480" y="29"/>
                      <a:pt x="446" y="29"/>
                    </a:cubicBezTo>
                    <a:cubicBezTo>
                      <a:pt x="412" y="29"/>
                      <a:pt x="378" y="35"/>
                      <a:pt x="343" y="46"/>
                    </a:cubicBezTo>
                    <a:cubicBezTo>
                      <a:pt x="275" y="46"/>
                      <a:pt x="184" y="69"/>
                      <a:pt x="138" y="92"/>
                    </a:cubicBezTo>
                    <a:cubicBezTo>
                      <a:pt x="92" y="137"/>
                      <a:pt x="69" y="183"/>
                      <a:pt x="47" y="229"/>
                    </a:cubicBezTo>
                    <a:cubicBezTo>
                      <a:pt x="24" y="274"/>
                      <a:pt x="1" y="343"/>
                      <a:pt x="1" y="411"/>
                    </a:cubicBezTo>
                    <a:cubicBezTo>
                      <a:pt x="1" y="457"/>
                      <a:pt x="1" y="480"/>
                      <a:pt x="1" y="525"/>
                    </a:cubicBezTo>
                    <a:cubicBezTo>
                      <a:pt x="1" y="594"/>
                      <a:pt x="24" y="639"/>
                      <a:pt x="47" y="708"/>
                    </a:cubicBezTo>
                    <a:cubicBezTo>
                      <a:pt x="69" y="799"/>
                      <a:pt x="115" y="868"/>
                      <a:pt x="184" y="936"/>
                    </a:cubicBezTo>
                    <a:cubicBezTo>
                      <a:pt x="206" y="982"/>
                      <a:pt x="252" y="1027"/>
                      <a:pt x="320" y="1073"/>
                    </a:cubicBezTo>
                    <a:cubicBezTo>
                      <a:pt x="366" y="1096"/>
                      <a:pt x="412" y="1119"/>
                      <a:pt x="457" y="1142"/>
                    </a:cubicBezTo>
                    <a:cubicBezTo>
                      <a:pt x="503" y="1164"/>
                      <a:pt x="549" y="1187"/>
                      <a:pt x="572" y="1210"/>
                    </a:cubicBezTo>
                    <a:cubicBezTo>
                      <a:pt x="617" y="1233"/>
                      <a:pt x="663" y="1233"/>
                      <a:pt x="686" y="1256"/>
                    </a:cubicBezTo>
                    <a:cubicBezTo>
                      <a:pt x="777" y="1279"/>
                      <a:pt x="868" y="1301"/>
                      <a:pt x="960" y="1324"/>
                    </a:cubicBezTo>
                    <a:cubicBezTo>
                      <a:pt x="1005" y="1347"/>
                      <a:pt x="1051" y="1347"/>
                      <a:pt x="1097" y="1370"/>
                    </a:cubicBezTo>
                    <a:lnTo>
                      <a:pt x="1211" y="1370"/>
                    </a:lnTo>
                    <a:cubicBezTo>
                      <a:pt x="1256" y="1393"/>
                      <a:pt x="1302" y="1393"/>
                      <a:pt x="1348" y="1393"/>
                    </a:cubicBezTo>
                    <a:cubicBezTo>
                      <a:pt x="1416" y="1393"/>
                      <a:pt x="1507" y="1393"/>
                      <a:pt x="1576" y="1370"/>
                    </a:cubicBezTo>
                    <a:cubicBezTo>
                      <a:pt x="1622" y="1370"/>
                      <a:pt x="1667" y="1347"/>
                      <a:pt x="1736" y="1347"/>
                    </a:cubicBezTo>
                    <a:cubicBezTo>
                      <a:pt x="1736" y="1324"/>
                      <a:pt x="1758" y="1324"/>
                      <a:pt x="1781" y="1324"/>
                    </a:cubicBezTo>
                    <a:cubicBezTo>
                      <a:pt x="1804" y="1279"/>
                      <a:pt x="1827" y="1256"/>
                      <a:pt x="1827" y="1233"/>
                    </a:cubicBezTo>
                    <a:cubicBezTo>
                      <a:pt x="1850" y="1187"/>
                      <a:pt x="1827" y="1142"/>
                      <a:pt x="1804" y="1096"/>
                    </a:cubicBezTo>
                    <a:cubicBezTo>
                      <a:pt x="1781" y="1073"/>
                      <a:pt x="1758" y="1050"/>
                      <a:pt x="1736" y="1027"/>
                    </a:cubicBezTo>
                    <a:cubicBezTo>
                      <a:pt x="1713" y="1005"/>
                      <a:pt x="1713" y="982"/>
                      <a:pt x="1690" y="959"/>
                    </a:cubicBezTo>
                    <a:cubicBezTo>
                      <a:pt x="1644" y="890"/>
                      <a:pt x="1622" y="799"/>
                      <a:pt x="1599" y="708"/>
                    </a:cubicBezTo>
                    <a:cubicBezTo>
                      <a:pt x="1576" y="617"/>
                      <a:pt x="1553" y="525"/>
                      <a:pt x="1553" y="434"/>
                    </a:cubicBezTo>
                    <a:cubicBezTo>
                      <a:pt x="1553" y="388"/>
                      <a:pt x="1553" y="343"/>
                      <a:pt x="1576" y="297"/>
                    </a:cubicBezTo>
                    <a:cubicBezTo>
                      <a:pt x="1599" y="251"/>
                      <a:pt x="1622" y="229"/>
                      <a:pt x="1644" y="183"/>
                    </a:cubicBezTo>
                    <a:cubicBezTo>
                      <a:pt x="1667" y="137"/>
                      <a:pt x="1622" y="92"/>
                      <a:pt x="1599" y="69"/>
                    </a:cubicBezTo>
                    <a:cubicBezTo>
                      <a:pt x="1586" y="63"/>
                      <a:pt x="1574" y="60"/>
                      <a:pt x="1562" y="60"/>
                    </a:cubicBezTo>
                    <a:cubicBezTo>
                      <a:pt x="1530" y="60"/>
                      <a:pt x="1501" y="81"/>
                      <a:pt x="1485" y="114"/>
                    </a:cubicBezTo>
                    <a:cubicBezTo>
                      <a:pt x="1485" y="114"/>
                      <a:pt x="1485" y="114"/>
                      <a:pt x="1485" y="137"/>
                    </a:cubicBezTo>
                    <a:cubicBezTo>
                      <a:pt x="1462" y="114"/>
                      <a:pt x="1462" y="92"/>
                      <a:pt x="1439" y="92"/>
                    </a:cubicBezTo>
                    <a:cubicBezTo>
                      <a:pt x="1416" y="46"/>
                      <a:pt x="1370" y="23"/>
                      <a:pt x="1325" y="0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34"/>
              <p:cNvSpPr/>
              <p:nvPr/>
            </p:nvSpPr>
            <p:spPr>
              <a:xfrm>
                <a:off x="777066" y="2156527"/>
                <a:ext cx="29083" cy="6944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1256" extrusionOk="0">
                    <a:moveTo>
                      <a:pt x="92" y="0"/>
                    </a:moveTo>
                    <a:cubicBezTo>
                      <a:pt x="69" y="0"/>
                      <a:pt x="24" y="23"/>
                      <a:pt x="24" y="46"/>
                    </a:cubicBezTo>
                    <a:cubicBezTo>
                      <a:pt x="24" y="115"/>
                      <a:pt x="1" y="160"/>
                      <a:pt x="1" y="206"/>
                    </a:cubicBezTo>
                    <a:cubicBezTo>
                      <a:pt x="1" y="297"/>
                      <a:pt x="1" y="366"/>
                      <a:pt x="1" y="457"/>
                    </a:cubicBezTo>
                    <a:cubicBezTo>
                      <a:pt x="24" y="503"/>
                      <a:pt x="24" y="571"/>
                      <a:pt x="24" y="640"/>
                    </a:cubicBezTo>
                    <a:cubicBezTo>
                      <a:pt x="46" y="685"/>
                      <a:pt x="46" y="754"/>
                      <a:pt x="69" y="799"/>
                    </a:cubicBezTo>
                    <a:cubicBezTo>
                      <a:pt x="92" y="891"/>
                      <a:pt x="138" y="982"/>
                      <a:pt x="206" y="1073"/>
                    </a:cubicBezTo>
                    <a:cubicBezTo>
                      <a:pt x="206" y="1096"/>
                      <a:pt x="229" y="1142"/>
                      <a:pt x="252" y="1165"/>
                    </a:cubicBezTo>
                    <a:cubicBezTo>
                      <a:pt x="275" y="1187"/>
                      <a:pt x="320" y="1233"/>
                      <a:pt x="366" y="1256"/>
                    </a:cubicBezTo>
                    <a:cubicBezTo>
                      <a:pt x="389" y="1256"/>
                      <a:pt x="434" y="1256"/>
                      <a:pt x="480" y="1233"/>
                    </a:cubicBezTo>
                    <a:cubicBezTo>
                      <a:pt x="526" y="1210"/>
                      <a:pt x="526" y="1142"/>
                      <a:pt x="526" y="1096"/>
                    </a:cubicBezTo>
                    <a:cubicBezTo>
                      <a:pt x="503" y="1050"/>
                      <a:pt x="480" y="1050"/>
                      <a:pt x="457" y="1005"/>
                    </a:cubicBezTo>
                    <a:lnTo>
                      <a:pt x="434" y="1005"/>
                    </a:lnTo>
                    <a:cubicBezTo>
                      <a:pt x="389" y="959"/>
                      <a:pt x="366" y="913"/>
                      <a:pt x="343" y="868"/>
                    </a:cubicBezTo>
                    <a:cubicBezTo>
                      <a:pt x="297" y="822"/>
                      <a:pt x="275" y="754"/>
                      <a:pt x="252" y="685"/>
                    </a:cubicBezTo>
                    <a:cubicBezTo>
                      <a:pt x="229" y="640"/>
                      <a:pt x="206" y="571"/>
                      <a:pt x="206" y="525"/>
                    </a:cubicBezTo>
                    <a:cubicBezTo>
                      <a:pt x="184" y="414"/>
                      <a:pt x="162" y="324"/>
                      <a:pt x="161" y="213"/>
                    </a:cubicBezTo>
                    <a:lnTo>
                      <a:pt x="161" y="213"/>
                    </a:lnTo>
                    <a:cubicBezTo>
                      <a:pt x="161" y="173"/>
                      <a:pt x="163" y="132"/>
                      <a:pt x="183" y="92"/>
                    </a:cubicBezTo>
                    <a:cubicBezTo>
                      <a:pt x="183" y="46"/>
                      <a:pt x="161" y="0"/>
                      <a:pt x="115" y="0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34"/>
              <p:cNvSpPr/>
              <p:nvPr/>
            </p:nvSpPr>
            <p:spPr>
              <a:xfrm>
                <a:off x="755613" y="2053023"/>
                <a:ext cx="37929" cy="10908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973" extrusionOk="0">
                    <a:moveTo>
                      <a:pt x="389" y="1"/>
                    </a:moveTo>
                    <a:cubicBezTo>
                      <a:pt x="366" y="1"/>
                      <a:pt x="366" y="1"/>
                      <a:pt x="343" y="24"/>
                    </a:cubicBezTo>
                    <a:cubicBezTo>
                      <a:pt x="297" y="46"/>
                      <a:pt x="252" y="92"/>
                      <a:pt x="206" y="138"/>
                    </a:cubicBezTo>
                    <a:cubicBezTo>
                      <a:pt x="160" y="206"/>
                      <a:pt x="115" y="252"/>
                      <a:pt x="92" y="320"/>
                    </a:cubicBezTo>
                    <a:cubicBezTo>
                      <a:pt x="24" y="457"/>
                      <a:pt x="1" y="617"/>
                      <a:pt x="1" y="754"/>
                    </a:cubicBezTo>
                    <a:cubicBezTo>
                      <a:pt x="1" y="868"/>
                      <a:pt x="1" y="959"/>
                      <a:pt x="1" y="1051"/>
                    </a:cubicBezTo>
                    <a:cubicBezTo>
                      <a:pt x="1" y="1142"/>
                      <a:pt x="24" y="1210"/>
                      <a:pt x="46" y="1302"/>
                    </a:cubicBezTo>
                    <a:cubicBezTo>
                      <a:pt x="69" y="1370"/>
                      <a:pt x="92" y="1439"/>
                      <a:pt x="115" y="1507"/>
                    </a:cubicBezTo>
                    <a:cubicBezTo>
                      <a:pt x="138" y="1576"/>
                      <a:pt x="183" y="1644"/>
                      <a:pt x="206" y="1713"/>
                    </a:cubicBezTo>
                    <a:cubicBezTo>
                      <a:pt x="252" y="1758"/>
                      <a:pt x="275" y="1804"/>
                      <a:pt x="320" y="1850"/>
                    </a:cubicBezTo>
                    <a:cubicBezTo>
                      <a:pt x="343" y="1872"/>
                      <a:pt x="366" y="1895"/>
                      <a:pt x="389" y="1918"/>
                    </a:cubicBezTo>
                    <a:cubicBezTo>
                      <a:pt x="412" y="1918"/>
                      <a:pt x="434" y="1941"/>
                      <a:pt x="457" y="1941"/>
                    </a:cubicBezTo>
                    <a:cubicBezTo>
                      <a:pt x="480" y="1964"/>
                      <a:pt x="480" y="1964"/>
                      <a:pt x="503" y="1964"/>
                    </a:cubicBezTo>
                    <a:cubicBezTo>
                      <a:pt x="515" y="1970"/>
                      <a:pt x="529" y="1973"/>
                      <a:pt x="543" y="1973"/>
                    </a:cubicBezTo>
                    <a:cubicBezTo>
                      <a:pt x="582" y="1973"/>
                      <a:pt x="623" y="1951"/>
                      <a:pt x="640" y="1918"/>
                    </a:cubicBezTo>
                    <a:cubicBezTo>
                      <a:pt x="663" y="1895"/>
                      <a:pt x="663" y="1895"/>
                      <a:pt x="685" y="1872"/>
                    </a:cubicBezTo>
                    <a:cubicBezTo>
                      <a:pt x="685" y="1827"/>
                      <a:pt x="685" y="1781"/>
                      <a:pt x="663" y="1758"/>
                    </a:cubicBezTo>
                    <a:cubicBezTo>
                      <a:pt x="640" y="1758"/>
                      <a:pt x="640" y="1735"/>
                      <a:pt x="617" y="1735"/>
                    </a:cubicBezTo>
                    <a:cubicBezTo>
                      <a:pt x="617" y="1713"/>
                      <a:pt x="594" y="1690"/>
                      <a:pt x="571" y="1690"/>
                    </a:cubicBezTo>
                    <a:cubicBezTo>
                      <a:pt x="549" y="1667"/>
                      <a:pt x="526" y="1644"/>
                      <a:pt x="503" y="1621"/>
                    </a:cubicBezTo>
                    <a:cubicBezTo>
                      <a:pt x="480" y="1599"/>
                      <a:pt x="457" y="1553"/>
                      <a:pt x="434" y="1507"/>
                    </a:cubicBezTo>
                    <a:cubicBezTo>
                      <a:pt x="389" y="1439"/>
                      <a:pt x="366" y="1393"/>
                      <a:pt x="343" y="1325"/>
                    </a:cubicBezTo>
                    <a:cubicBezTo>
                      <a:pt x="320" y="1256"/>
                      <a:pt x="297" y="1210"/>
                      <a:pt x="275" y="1142"/>
                    </a:cubicBezTo>
                    <a:cubicBezTo>
                      <a:pt x="275" y="1074"/>
                      <a:pt x="252" y="982"/>
                      <a:pt x="252" y="914"/>
                    </a:cubicBezTo>
                    <a:cubicBezTo>
                      <a:pt x="252" y="830"/>
                      <a:pt x="252" y="766"/>
                      <a:pt x="252" y="686"/>
                    </a:cubicBezTo>
                    <a:cubicBezTo>
                      <a:pt x="252" y="640"/>
                      <a:pt x="252" y="594"/>
                      <a:pt x="252" y="571"/>
                    </a:cubicBezTo>
                    <a:cubicBezTo>
                      <a:pt x="252" y="526"/>
                      <a:pt x="252" y="480"/>
                      <a:pt x="275" y="457"/>
                    </a:cubicBezTo>
                    <a:cubicBezTo>
                      <a:pt x="297" y="389"/>
                      <a:pt x="320" y="320"/>
                      <a:pt x="343" y="275"/>
                    </a:cubicBezTo>
                    <a:cubicBezTo>
                      <a:pt x="366" y="252"/>
                      <a:pt x="389" y="229"/>
                      <a:pt x="412" y="206"/>
                    </a:cubicBezTo>
                    <a:cubicBezTo>
                      <a:pt x="412" y="183"/>
                      <a:pt x="434" y="183"/>
                      <a:pt x="457" y="161"/>
                    </a:cubicBezTo>
                    <a:cubicBezTo>
                      <a:pt x="503" y="138"/>
                      <a:pt x="503" y="69"/>
                      <a:pt x="480" y="46"/>
                    </a:cubicBezTo>
                    <a:cubicBezTo>
                      <a:pt x="457" y="24"/>
                      <a:pt x="434" y="1"/>
                      <a:pt x="389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34"/>
              <p:cNvSpPr/>
              <p:nvPr/>
            </p:nvSpPr>
            <p:spPr>
              <a:xfrm>
                <a:off x="779609" y="2155255"/>
                <a:ext cx="37929" cy="7126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289" extrusionOk="0">
                    <a:moveTo>
                      <a:pt x="183" y="1"/>
                    </a:moveTo>
                    <a:cubicBezTo>
                      <a:pt x="160" y="1"/>
                      <a:pt x="137" y="23"/>
                      <a:pt x="115" y="46"/>
                    </a:cubicBezTo>
                    <a:cubicBezTo>
                      <a:pt x="92" y="69"/>
                      <a:pt x="69" y="115"/>
                      <a:pt x="46" y="138"/>
                    </a:cubicBezTo>
                    <a:cubicBezTo>
                      <a:pt x="46" y="183"/>
                      <a:pt x="23" y="229"/>
                      <a:pt x="23" y="252"/>
                    </a:cubicBezTo>
                    <a:cubicBezTo>
                      <a:pt x="0" y="320"/>
                      <a:pt x="0" y="389"/>
                      <a:pt x="23" y="457"/>
                    </a:cubicBezTo>
                    <a:cubicBezTo>
                      <a:pt x="23" y="503"/>
                      <a:pt x="23" y="571"/>
                      <a:pt x="46" y="617"/>
                    </a:cubicBezTo>
                    <a:lnTo>
                      <a:pt x="46" y="594"/>
                    </a:lnTo>
                    <a:cubicBezTo>
                      <a:pt x="69" y="685"/>
                      <a:pt x="92" y="754"/>
                      <a:pt x="115" y="822"/>
                    </a:cubicBezTo>
                    <a:cubicBezTo>
                      <a:pt x="137" y="868"/>
                      <a:pt x="183" y="936"/>
                      <a:pt x="206" y="982"/>
                    </a:cubicBezTo>
                    <a:cubicBezTo>
                      <a:pt x="251" y="1051"/>
                      <a:pt x="297" y="1096"/>
                      <a:pt x="343" y="1142"/>
                    </a:cubicBezTo>
                    <a:cubicBezTo>
                      <a:pt x="366" y="1165"/>
                      <a:pt x="388" y="1188"/>
                      <a:pt x="434" y="1210"/>
                    </a:cubicBezTo>
                    <a:cubicBezTo>
                      <a:pt x="434" y="1233"/>
                      <a:pt x="457" y="1233"/>
                      <a:pt x="480" y="1256"/>
                    </a:cubicBezTo>
                    <a:cubicBezTo>
                      <a:pt x="503" y="1256"/>
                      <a:pt x="503" y="1256"/>
                      <a:pt x="525" y="1279"/>
                    </a:cubicBezTo>
                    <a:lnTo>
                      <a:pt x="548" y="1279"/>
                    </a:lnTo>
                    <a:cubicBezTo>
                      <a:pt x="555" y="1285"/>
                      <a:pt x="565" y="1288"/>
                      <a:pt x="578" y="1288"/>
                    </a:cubicBezTo>
                    <a:cubicBezTo>
                      <a:pt x="607" y="1288"/>
                      <a:pt x="646" y="1272"/>
                      <a:pt x="662" y="1256"/>
                    </a:cubicBezTo>
                    <a:cubicBezTo>
                      <a:pt x="685" y="1233"/>
                      <a:pt x="685" y="1210"/>
                      <a:pt x="685" y="1165"/>
                    </a:cubicBezTo>
                    <a:cubicBezTo>
                      <a:pt x="685" y="1142"/>
                      <a:pt x="662" y="1142"/>
                      <a:pt x="662" y="1119"/>
                    </a:cubicBezTo>
                    <a:lnTo>
                      <a:pt x="640" y="1119"/>
                    </a:lnTo>
                    <a:cubicBezTo>
                      <a:pt x="640" y="1096"/>
                      <a:pt x="617" y="1073"/>
                      <a:pt x="594" y="1073"/>
                    </a:cubicBezTo>
                    <a:cubicBezTo>
                      <a:pt x="594" y="1051"/>
                      <a:pt x="571" y="1051"/>
                      <a:pt x="571" y="1028"/>
                    </a:cubicBezTo>
                    <a:cubicBezTo>
                      <a:pt x="525" y="1005"/>
                      <a:pt x="503" y="982"/>
                      <a:pt x="480" y="959"/>
                    </a:cubicBezTo>
                    <a:cubicBezTo>
                      <a:pt x="411" y="891"/>
                      <a:pt x="366" y="822"/>
                      <a:pt x="320" y="731"/>
                    </a:cubicBezTo>
                    <a:cubicBezTo>
                      <a:pt x="274" y="663"/>
                      <a:pt x="229" y="571"/>
                      <a:pt x="206" y="480"/>
                    </a:cubicBezTo>
                    <a:cubicBezTo>
                      <a:pt x="206" y="434"/>
                      <a:pt x="183" y="366"/>
                      <a:pt x="183" y="320"/>
                    </a:cubicBezTo>
                    <a:cubicBezTo>
                      <a:pt x="183" y="274"/>
                      <a:pt x="206" y="252"/>
                      <a:pt x="206" y="229"/>
                    </a:cubicBezTo>
                    <a:cubicBezTo>
                      <a:pt x="206" y="206"/>
                      <a:pt x="206" y="183"/>
                      <a:pt x="229" y="183"/>
                    </a:cubicBezTo>
                    <a:cubicBezTo>
                      <a:pt x="229" y="160"/>
                      <a:pt x="229" y="160"/>
                      <a:pt x="251" y="138"/>
                    </a:cubicBezTo>
                    <a:cubicBezTo>
                      <a:pt x="274" y="115"/>
                      <a:pt x="274" y="46"/>
                      <a:pt x="229" y="23"/>
                    </a:cubicBezTo>
                    <a:cubicBezTo>
                      <a:pt x="229" y="23"/>
                      <a:pt x="206" y="1"/>
                      <a:pt x="183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34"/>
              <p:cNvSpPr/>
              <p:nvPr/>
            </p:nvSpPr>
            <p:spPr>
              <a:xfrm>
                <a:off x="1158184" y="2029082"/>
                <a:ext cx="146463" cy="278938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5045" extrusionOk="0">
                    <a:moveTo>
                      <a:pt x="572" y="0"/>
                    </a:moveTo>
                    <a:cubicBezTo>
                      <a:pt x="526" y="0"/>
                      <a:pt x="457" y="46"/>
                      <a:pt x="412" y="91"/>
                    </a:cubicBezTo>
                    <a:cubicBezTo>
                      <a:pt x="412" y="114"/>
                      <a:pt x="389" y="137"/>
                      <a:pt x="366" y="160"/>
                    </a:cubicBezTo>
                    <a:cubicBezTo>
                      <a:pt x="343" y="205"/>
                      <a:pt x="321" y="251"/>
                      <a:pt x="298" y="274"/>
                    </a:cubicBezTo>
                    <a:lnTo>
                      <a:pt x="321" y="274"/>
                    </a:lnTo>
                    <a:cubicBezTo>
                      <a:pt x="321" y="274"/>
                      <a:pt x="298" y="274"/>
                      <a:pt x="298" y="297"/>
                    </a:cubicBezTo>
                    <a:cubicBezTo>
                      <a:pt x="298" y="297"/>
                      <a:pt x="298" y="320"/>
                      <a:pt x="298" y="320"/>
                    </a:cubicBezTo>
                    <a:cubicBezTo>
                      <a:pt x="252" y="365"/>
                      <a:pt x="229" y="434"/>
                      <a:pt x="206" y="479"/>
                    </a:cubicBezTo>
                    <a:cubicBezTo>
                      <a:pt x="188" y="470"/>
                      <a:pt x="165" y="464"/>
                      <a:pt x="141" y="464"/>
                    </a:cubicBezTo>
                    <a:cubicBezTo>
                      <a:pt x="108" y="464"/>
                      <a:pt x="73" y="475"/>
                      <a:pt x="47" y="502"/>
                    </a:cubicBezTo>
                    <a:cubicBezTo>
                      <a:pt x="1" y="548"/>
                      <a:pt x="1" y="616"/>
                      <a:pt x="47" y="662"/>
                    </a:cubicBezTo>
                    <a:cubicBezTo>
                      <a:pt x="138" y="799"/>
                      <a:pt x="229" y="959"/>
                      <a:pt x="343" y="1119"/>
                    </a:cubicBezTo>
                    <a:cubicBezTo>
                      <a:pt x="389" y="1210"/>
                      <a:pt x="435" y="1301"/>
                      <a:pt x="503" y="1370"/>
                    </a:cubicBezTo>
                    <a:cubicBezTo>
                      <a:pt x="549" y="1461"/>
                      <a:pt x="617" y="1552"/>
                      <a:pt x="663" y="1643"/>
                    </a:cubicBezTo>
                    <a:cubicBezTo>
                      <a:pt x="846" y="1940"/>
                      <a:pt x="1028" y="2260"/>
                      <a:pt x="1188" y="2579"/>
                    </a:cubicBezTo>
                    <a:cubicBezTo>
                      <a:pt x="1256" y="2739"/>
                      <a:pt x="1325" y="2899"/>
                      <a:pt x="1371" y="3059"/>
                    </a:cubicBezTo>
                    <a:cubicBezTo>
                      <a:pt x="1439" y="3218"/>
                      <a:pt x="1507" y="3378"/>
                      <a:pt x="1553" y="3538"/>
                    </a:cubicBezTo>
                    <a:cubicBezTo>
                      <a:pt x="1599" y="3675"/>
                      <a:pt x="1644" y="3812"/>
                      <a:pt x="1690" y="3926"/>
                    </a:cubicBezTo>
                    <a:cubicBezTo>
                      <a:pt x="1713" y="4040"/>
                      <a:pt x="1736" y="4154"/>
                      <a:pt x="1759" y="4268"/>
                    </a:cubicBezTo>
                    <a:cubicBezTo>
                      <a:pt x="1781" y="4383"/>
                      <a:pt x="1827" y="4497"/>
                      <a:pt x="1827" y="4611"/>
                    </a:cubicBezTo>
                    <a:cubicBezTo>
                      <a:pt x="1827" y="4679"/>
                      <a:pt x="1804" y="4748"/>
                      <a:pt x="1804" y="4816"/>
                    </a:cubicBezTo>
                    <a:cubicBezTo>
                      <a:pt x="1804" y="4839"/>
                      <a:pt x="1804" y="4862"/>
                      <a:pt x="1804" y="4908"/>
                    </a:cubicBezTo>
                    <a:cubicBezTo>
                      <a:pt x="1804" y="4953"/>
                      <a:pt x="1827" y="4976"/>
                      <a:pt x="1850" y="5022"/>
                    </a:cubicBezTo>
                    <a:cubicBezTo>
                      <a:pt x="1895" y="5044"/>
                      <a:pt x="1941" y="5044"/>
                      <a:pt x="1964" y="5044"/>
                    </a:cubicBezTo>
                    <a:cubicBezTo>
                      <a:pt x="2010" y="5022"/>
                      <a:pt x="2032" y="4999"/>
                      <a:pt x="2055" y="4976"/>
                    </a:cubicBezTo>
                    <a:cubicBezTo>
                      <a:pt x="2078" y="4953"/>
                      <a:pt x="2101" y="4908"/>
                      <a:pt x="2101" y="4885"/>
                    </a:cubicBezTo>
                    <a:cubicBezTo>
                      <a:pt x="2124" y="4839"/>
                      <a:pt x="2124" y="4816"/>
                      <a:pt x="2124" y="4793"/>
                    </a:cubicBezTo>
                    <a:cubicBezTo>
                      <a:pt x="2147" y="4793"/>
                      <a:pt x="2192" y="4771"/>
                      <a:pt x="2215" y="4748"/>
                    </a:cubicBezTo>
                    <a:cubicBezTo>
                      <a:pt x="2284" y="4702"/>
                      <a:pt x="2306" y="4611"/>
                      <a:pt x="2352" y="4519"/>
                    </a:cubicBezTo>
                    <a:cubicBezTo>
                      <a:pt x="2352" y="4474"/>
                      <a:pt x="2375" y="4428"/>
                      <a:pt x="2375" y="4383"/>
                    </a:cubicBezTo>
                    <a:cubicBezTo>
                      <a:pt x="2398" y="4337"/>
                      <a:pt x="2398" y="4314"/>
                      <a:pt x="2420" y="4268"/>
                    </a:cubicBezTo>
                    <a:lnTo>
                      <a:pt x="2443" y="4268"/>
                    </a:lnTo>
                    <a:cubicBezTo>
                      <a:pt x="2489" y="4268"/>
                      <a:pt x="2512" y="4223"/>
                      <a:pt x="2535" y="4200"/>
                    </a:cubicBezTo>
                    <a:cubicBezTo>
                      <a:pt x="2603" y="4131"/>
                      <a:pt x="2603" y="4040"/>
                      <a:pt x="2626" y="3949"/>
                    </a:cubicBezTo>
                    <a:cubicBezTo>
                      <a:pt x="2649" y="3743"/>
                      <a:pt x="2649" y="3538"/>
                      <a:pt x="2603" y="3333"/>
                    </a:cubicBezTo>
                    <a:cubicBezTo>
                      <a:pt x="2580" y="3241"/>
                      <a:pt x="2557" y="3127"/>
                      <a:pt x="2535" y="3036"/>
                    </a:cubicBezTo>
                    <a:cubicBezTo>
                      <a:pt x="2512" y="2990"/>
                      <a:pt x="2489" y="2967"/>
                      <a:pt x="2466" y="2922"/>
                    </a:cubicBezTo>
                    <a:cubicBezTo>
                      <a:pt x="2466" y="2899"/>
                      <a:pt x="2443" y="2876"/>
                      <a:pt x="2420" y="2853"/>
                    </a:cubicBezTo>
                    <a:cubicBezTo>
                      <a:pt x="2420" y="2830"/>
                      <a:pt x="2398" y="2808"/>
                      <a:pt x="2375" y="2785"/>
                    </a:cubicBezTo>
                    <a:lnTo>
                      <a:pt x="2352" y="2785"/>
                    </a:lnTo>
                    <a:cubicBezTo>
                      <a:pt x="2329" y="2762"/>
                      <a:pt x="2306" y="2739"/>
                      <a:pt x="2284" y="2739"/>
                    </a:cubicBezTo>
                    <a:cubicBezTo>
                      <a:pt x="2261" y="2716"/>
                      <a:pt x="2261" y="2671"/>
                      <a:pt x="2261" y="2648"/>
                    </a:cubicBezTo>
                    <a:cubicBezTo>
                      <a:pt x="2192" y="2465"/>
                      <a:pt x="2147" y="2283"/>
                      <a:pt x="2055" y="2123"/>
                    </a:cubicBezTo>
                    <a:cubicBezTo>
                      <a:pt x="2010" y="2032"/>
                      <a:pt x="1964" y="1963"/>
                      <a:pt x="1918" y="1872"/>
                    </a:cubicBezTo>
                    <a:cubicBezTo>
                      <a:pt x="1850" y="1803"/>
                      <a:pt x="1804" y="1712"/>
                      <a:pt x="1759" y="1643"/>
                    </a:cubicBezTo>
                    <a:cubicBezTo>
                      <a:pt x="1713" y="1552"/>
                      <a:pt x="1644" y="1484"/>
                      <a:pt x="1599" y="1415"/>
                    </a:cubicBezTo>
                    <a:cubicBezTo>
                      <a:pt x="1553" y="1324"/>
                      <a:pt x="1485" y="1255"/>
                      <a:pt x="1416" y="1164"/>
                    </a:cubicBezTo>
                    <a:cubicBezTo>
                      <a:pt x="1348" y="1027"/>
                      <a:pt x="1256" y="913"/>
                      <a:pt x="1165" y="799"/>
                    </a:cubicBezTo>
                    <a:cubicBezTo>
                      <a:pt x="1074" y="639"/>
                      <a:pt x="982" y="479"/>
                      <a:pt x="868" y="320"/>
                    </a:cubicBezTo>
                    <a:cubicBezTo>
                      <a:pt x="846" y="274"/>
                      <a:pt x="800" y="228"/>
                      <a:pt x="777" y="160"/>
                    </a:cubicBezTo>
                    <a:cubicBezTo>
                      <a:pt x="731" y="91"/>
                      <a:pt x="709" y="46"/>
                      <a:pt x="640" y="23"/>
                    </a:cubicBezTo>
                    <a:cubicBezTo>
                      <a:pt x="617" y="0"/>
                      <a:pt x="594" y="0"/>
                      <a:pt x="572" y="0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34"/>
              <p:cNvSpPr/>
              <p:nvPr/>
            </p:nvSpPr>
            <p:spPr>
              <a:xfrm>
                <a:off x="1158184" y="2061869"/>
                <a:ext cx="109861" cy="253726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4589" extrusionOk="0">
                    <a:moveTo>
                      <a:pt x="1704" y="2776"/>
                    </a:moveTo>
                    <a:cubicBezTo>
                      <a:pt x="1707" y="2787"/>
                      <a:pt x="1710" y="2797"/>
                      <a:pt x="1713" y="2808"/>
                    </a:cubicBezTo>
                    <a:cubicBezTo>
                      <a:pt x="1713" y="2791"/>
                      <a:pt x="1713" y="2787"/>
                      <a:pt x="1704" y="2776"/>
                    </a:cubicBezTo>
                    <a:close/>
                    <a:moveTo>
                      <a:pt x="1439" y="3036"/>
                    </a:moveTo>
                    <a:cubicBezTo>
                      <a:pt x="1439" y="3057"/>
                      <a:pt x="1439" y="3059"/>
                      <a:pt x="1456" y="3076"/>
                    </a:cubicBezTo>
                    <a:lnTo>
                      <a:pt x="1456" y="3076"/>
                    </a:lnTo>
                    <a:cubicBezTo>
                      <a:pt x="1452" y="3064"/>
                      <a:pt x="1447" y="3051"/>
                      <a:pt x="1439" y="3036"/>
                    </a:cubicBezTo>
                    <a:close/>
                    <a:moveTo>
                      <a:pt x="1462" y="3105"/>
                    </a:moveTo>
                    <a:cubicBezTo>
                      <a:pt x="1462" y="3122"/>
                      <a:pt x="1462" y="3126"/>
                      <a:pt x="1471" y="3136"/>
                    </a:cubicBezTo>
                    <a:lnTo>
                      <a:pt x="1471" y="3136"/>
                    </a:lnTo>
                    <a:cubicBezTo>
                      <a:pt x="1466" y="3125"/>
                      <a:pt x="1462" y="3115"/>
                      <a:pt x="1462" y="3105"/>
                    </a:cubicBezTo>
                    <a:close/>
                    <a:moveTo>
                      <a:pt x="69" y="1"/>
                    </a:moveTo>
                    <a:cubicBezTo>
                      <a:pt x="24" y="23"/>
                      <a:pt x="1" y="92"/>
                      <a:pt x="24" y="115"/>
                    </a:cubicBezTo>
                    <a:cubicBezTo>
                      <a:pt x="69" y="229"/>
                      <a:pt x="138" y="297"/>
                      <a:pt x="184" y="389"/>
                    </a:cubicBezTo>
                    <a:cubicBezTo>
                      <a:pt x="184" y="389"/>
                      <a:pt x="184" y="389"/>
                      <a:pt x="184" y="366"/>
                    </a:cubicBezTo>
                    <a:cubicBezTo>
                      <a:pt x="229" y="457"/>
                      <a:pt x="275" y="548"/>
                      <a:pt x="343" y="640"/>
                    </a:cubicBezTo>
                    <a:cubicBezTo>
                      <a:pt x="389" y="731"/>
                      <a:pt x="435" y="845"/>
                      <a:pt x="480" y="936"/>
                    </a:cubicBezTo>
                    <a:cubicBezTo>
                      <a:pt x="572" y="1119"/>
                      <a:pt x="686" y="1324"/>
                      <a:pt x="800" y="1507"/>
                    </a:cubicBezTo>
                    <a:cubicBezTo>
                      <a:pt x="914" y="1735"/>
                      <a:pt x="1028" y="1963"/>
                      <a:pt x="1142" y="2192"/>
                    </a:cubicBezTo>
                    <a:cubicBezTo>
                      <a:pt x="1188" y="2329"/>
                      <a:pt x="1234" y="2466"/>
                      <a:pt x="1302" y="2603"/>
                    </a:cubicBezTo>
                    <a:cubicBezTo>
                      <a:pt x="1348" y="2717"/>
                      <a:pt x="1371" y="2831"/>
                      <a:pt x="1416" y="2968"/>
                    </a:cubicBezTo>
                    <a:cubicBezTo>
                      <a:pt x="1439" y="2991"/>
                      <a:pt x="1439" y="3036"/>
                      <a:pt x="1462" y="3082"/>
                    </a:cubicBezTo>
                    <a:cubicBezTo>
                      <a:pt x="1460" y="3080"/>
                      <a:pt x="1458" y="3078"/>
                      <a:pt x="1456" y="3076"/>
                    </a:cubicBezTo>
                    <a:lnTo>
                      <a:pt x="1456" y="3076"/>
                    </a:lnTo>
                    <a:cubicBezTo>
                      <a:pt x="1464" y="3100"/>
                      <a:pt x="1469" y="3120"/>
                      <a:pt x="1485" y="3150"/>
                    </a:cubicBezTo>
                    <a:cubicBezTo>
                      <a:pt x="1479" y="3144"/>
                      <a:pt x="1474" y="3140"/>
                      <a:pt x="1471" y="3136"/>
                    </a:cubicBezTo>
                    <a:lnTo>
                      <a:pt x="1471" y="3136"/>
                    </a:lnTo>
                    <a:cubicBezTo>
                      <a:pt x="1477" y="3152"/>
                      <a:pt x="1485" y="3170"/>
                      <a:pt x="1485" y="3196"/>
                    </a:cubicBezTo>
                    <a:cubicBezTo>
                      <a:pt x="1485" y="3196"/>
                      <a:pt x="1485" y="3173"/>
                      <a:pt x="1485" y="3173"/>
                    </a:cubicBezTo>
                    <a:cubicBezTo>
                      <a:pt x="1507" y="3265"/>
                      <a:pt x="1530" y="3356"/>
                      <a:pt x="1553" y="3447"/>
                    </a:cubicBezTo>
                    <a:cubicBezTo>
                      <a:pt x="1576" y="3538"/>
                      <a:pt x="1599" y="3653"/>
                      <a:pt x="1622" y="3744"/>
                    </a:cubicBezTo>
                    <a:cubicBezTo>
                      <a:pt x="1667" y="3926"/>
                      <a:pt x="1713" y="4109"/>
                      <a:pt x="1736" y="4315"/>
                    </a:cubicBezTo>
                    <a:cubicBezTo>
                      <a:pt x="1713" y="4360"/>
                      <a:pt x="1713" y="4429"/>
                      <a:pt x="1713" y="4474"/>
                    </a:cubicBezTo>
                    <a:cubicBezTo>
                      <a:pt x="1713" y="4520"/>
                      <a:pt x="1759" y="4566"/>
                      <a:pt x="1804" y="4588"/>
                    </a:cubicBezTo>
                    <a:cubicBezTo>
                      <a:pt x="1827" y="4588"/>
                      <a:pt x="1873" y="4588"/>
                      <a:pt x="1895" y="4566"/>
                    </a:cubicBezTo>
                    <a:cubicBezTo>
                      <a:pt x="1941" y="4520"/>
                      <a:pt x="1941" y="4474"/>
                      <a:pt x="1964" y="4429"/>
                    </a:cubicBezTo>
                    <a:cubicBezTo>
                      <a:pt x="1964" y="4383"/>
                      <a:pt x="1987" y="4315"/>
                      <a:pt x="1987" y="4246"/>
                    </a:cubicBezTo>
                    <a:cubicBezTo>
                      <a:pt x="1987" y="4132"/>
                      <a:pt x="1964" y="4041"/>
                      <a:pt x="1964" y="3949"/>
                    </a:cubicBezTo>
                    <a:cubicBezTo>
                      <a:pt x="1941" y="3858"/>
                      <a:pt x="1941" y="3767"/>
                      <a:pt x="1918" y="3698"/>
                    </a:cubicBezTo>
                    <a:cubicBezTo>
                      <a:pt x="1918" y="3607"/>
                      <a:pt x="1895" y="3516"/>
                      <a:pt x="1873" y="3424"/>
                    </a:cubicBezTo>
                    <a:cubicBezTo>
                      <a:pt x="1850" y="3242"/>
                      <a:pt x="1781" y="3059"/>
                      <a:pt x="1736" y="2899"/>
                    </a:cubicBezTo>
                    <a:cubicBezTo>
                      <a:pt x="1736" y="2854"/>
                      <a:pt x="1713" y="2808"/>
                      <a:pt x="1690" y="2762"/>
                    </a:cubicBezTo>
                    <a:lnTo>
                      <a:pt x="1690" y="2762"/>
                    </a:lnTo>
                    <a:cubicBezTo>
                      <a:pt x="1696" y="2768"/>
                      <a:pt x="1700" y="2773"/>
                      <a:pt x="1704" y="2776"/>
                    </a:cubicBezTo>
                    <a:lnTo>
                      <a:pt x="1704" y="2776"/>
                    </a:lnTo>
                    <a:cubicBezTo>
                      <a:pt x="1658" y="2627"/>
                      <a:pt x="1596" y="2478"/>
                      <a:pt x="1553" y="2329"/>
                    </a:cubicBezTo>
                    <a:cubicBezTo>
                      <a:pt x="1485" y="2192"/>
                      <a:pt x="1416" y="2055"/>
                      <a:pt x="1348" y="1895"/>
                    </a:cubicBezTo>
                    <a:cubicBezTo>
                      <a:pt x="1302" y="1781"/>
                      <a:pt x="1234" y="1644"/>
                      <a:pt x="1142" y="1507"/>
                    </a:cubicBezTo>
                    <a:cubicBezTo>
                      <a:pt x="1074" y="1393"/>
                      <a:pt x="982" y="1279"/>
                      <a:pt x="914" y="1142"/>
                    </a:cubicBezTo>
                    <a:cubicBezTo>
                      <a:pt x="891" y="1119"/>
                      <a:pt x="891" y="1119"/>
                      <a:pt x="868" y="1096"/>
                    </a:cubicBezTo>
                    <a:lnTo>
                      <a:pt x="891" y="1096"/>
                    </a:lnTo>
                    <a:cubicBezTo>
                      <a:pt x="800" y="982"/>
                      <a:pt x="731" y="845"/>
                      <a:pt x="663" y="731"/>
                    </a:cubicBezTo>
                    <a:cubicBezTo>
                      <a:pt x="617" y="662"/>
                      <a:pt x="572" y="617"/>
                      <a:pt x="549" y="548"/>
                    </a:cubicBezTo>
                    <a:cubicBezTo>
                      <a:pt x="503" y="503"/>
                      <a:pt x="457" y="457"/>
                      <a:pt x="435" y="411"/>
                    </a:cubicBezTo>
                    <a:cubicBezTo>
                      <a:pt x="343" y="297"/>
                      <a:pt x="275" y="206"/>
                      <a:pt x="206" y="115"/>
                    </a:cubicBezTo>
                    <a:cubicBezTo>
                      <a:pt x="206" y="92"/>
                      <a:pt x="184" y="69"/>
                      <a:pt x="184" y="46"/>
                    </a:cubicBezTo>
                    <a:cubicBezTo>
                      <a:pt x="161" y="23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34"/>
              <p:cNvSpPr/>
              <p:nvPr/>
            </p:nvSpPr>
            <p:spPr>
              <a:xfrm>
                <a:off x="1235204" y="2103503"/>
                <a:ext cx="60598" cy="109861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987" extrusionOk="0">
                    <a:moveTo>
                      <a:pt x="69" y="1"/>
                    </a:moveTo>
                    <a:cubicBezTo>
                      <a:pt x="69" y="1"/>
                      <a:pt x="46" y="1"/>
                      <a:pt x="23" y="24"/>
                    </a:cubicBezTo>
                    <a:cubicBezTo>
                      <a:pt x="0" y="46"/>
                      <a:pt x="0" y="92"/>
                      <a:pt x="23" y="115"/>
                    </a:cubicBezTo>
                    <a:cubicBezTo>
                      <a:pt x="92" y="206"/>
                      <a:pt x="160" y="297"/>
                      <a:pt x="229" y="389"/>
                    </a:cubicBezTo>
                    <a:cubicBezTo>
                      <a:pt x="251" y="412"/>
                      <a:pt x="274" y="434"/>
                      <a:pt x="274" y="457"/>
                    </a:cubicBezTo>
                    <a:cubicBezTo>
                      <a:pt x="297" y="480"/>
                      <a:pt x="320" y="526"/>
                      <a:pt x="343" y="549"/>
                    </a:cubicBezTo>
                    <a:cubicBezTo>
                      <a:pt x="366" y="571"/>
                      <a:pt x="388" y="617"/>
                      <a:pt x="411" y="663"/>
                    </a:cubicBezTo>
                    <a:cubicBezTo>
                      <a:pt x="434" y="708"/>
                      <a:pt x="457" y="754"/>
                      <a:pt x="480" y="777"/>
                    </a:cubicBezTo>
                    <a:cubicBezTo>
                      <a:pt x="525" y="822"/>
                      <a:pt x="548" y="891"/>
                      <a:pt x="571" y="937"/>
                    </a:cubicBezTo>
                    <a:cubicBezTo>
                      <a:pt x="571" y="937"/>
                      <a:pt x="594" y="959"/>
                      <a:pt x="594" y="982"/>
                    </a:cubicBezTo>
                    <a:cubicBezTo>
                      <a:pt x="617" y="1005"/>
                      <a:pt x="639" y="1051"/>
                      <a:pt x="639" y="1074"/>
                    </a:cubicBezTo>
                    <a:cubicBezTo>
                      <a:pt x="662" y="1119"/>
                      <a:pt x="685" y="1165"/>
                      <a:pt x="708" y="1210"/>
                    </a:cubicBezTo>
                    <a:cubicBezTo>
                      <a:pt x="731" y="1256"/>
                      <a:pt x="754" y="1302"/>
                      <a:pt x="776" y="1347"/>
                    </a:cubicBezTo>
                    <a:cubicBezTo>
                      <a:pt x="799" y="1370"/>
                      <a:pt x="799" y="1393"/>
                      <a:pt x="799" y="1416"/>
                    </a:cubicBezTo>
                    <a:cubicBezTo>
                      <a:pt x="822" y="1439"/>
                      <a:pt x="822" y="1462"/>
                      <a:pt x="845" y="1484"/>
                    </a:cubicBezTo>
                    <a:cubicBezTo>
                      <a:pt x="845" y="1530"/>
                      <a:pt x="868" y="1553"/>
                      <a:pt x="868" y="1576"/>
                    </a:cubicBezTo>
                    <a:cubicBezTo>
                      <a:pt x="891" y="1599"/>
                      <a:pt x="891" y="1621"/>
                      <a:pt x="913" y="1667"/>
                    </a:cubicBezTo>
                    <a:cubicBezTo>
                      <a:pt x="913" y="1667"/>
                      <a:pt x="913" y="1690"/>
                      <a:pt x="913" y="1713"/>
                    </a:cubicBezTo>
                    <a:lnTo>
                      <a:pt x="936" y="1758"/>
                    </a:lnTo>
                    <a:cubicBezTo>
                      <a:pt x="936" y="1735"/>
                      <a:pt x="936" y="1735"/>
                      <a:pt x="936" y="1735"/>
                    </a:cubicBezTo>
                    <a:cubicBezTo>
                      <a:pt x="936" y="1758"/>
                      <a:pt x="936" y="1804"/>
                      <a:pt x="959" y="1827"/>
                    </a:cubicBezTo>
                    <a:cubicBezTo>
                      <a:pt x="959" y="1872"/>
                      <a:pt x="959" y="1895"/>
                      <a:pt x="982" y="1941"/>
                    </a:cubicBezTo>
                    <a:cubicBezTo>
                      <a:pt x="982" y="1964"/>
                      <a:pt x="1005" y="1987"/>
                      <a:pt x="1027" y="1987"/>
                    </a:cubicBezTo>
                    <a:cubicBezTo>
                      <a:pt x="1050" y="1987"/>
                      <a:pt x="1096" y="1964"/>
                      <a:pt x="1096" y="1941"/>
                    </a:cubicBezTo>
                    <a:cubicBezTo>
                      <a:pt x="1096" y="1872"/>
                      <a:pt x="1073" y="1804"/>
                      <a:pt x="1050" y="1735"/>
                    </a:cubicBezTo>
                    <a:cubicBezTo>
                      <a:pt x="1050" y="1713"/>
                      <a:pt x="1027" y="1667"/>
                      <a:pt x="1027" y="1644"/>
                    </a:cubicBezTo>
                    <a:cubicBezTo>
                      <a:pt x="1005" y="1599"/>
                      <a:pt x="1005" y="1553"/>
                      <a:pt x="982" y="1530"/>
                    </a:cubicBezTo>
                    <a:cubicBezTo>
                      <a:pt x="959" y="1462"/>
                      <a:pt x="936" y="1370"/>
                      <a:pt x="913" y="1302"/>
                    </a:cubicBezTo>
                    <a:cubicBezTo>
                      <a:pt x="868" y="1233"/>
                      <a:pt x="822" y="1142"/>
                      <a:pt x="799" y="1074"/>
                    </a:cubicBezTo>
                    <a:cubicBezTo>
                      <a:pt x="776" y="1028"/>
                      <a:pt x="776" y="1005"/>
                      <a:pt x="754" y="982"/>
                    </a:cubicBezTo>
                    <a:cubicBezTo>
                      <a:pt x="731" y="937"/>
                      <a:pt x="731" y="914"/>
                      <a:pt x="708" y="868"/>
                    </a:cubicBezTo>
                    <a:cubicBezTo>
                      <a:pt x="662" y="800"/>
                      <a:pt x="617" y="731"/>
                      <a:pt x="571" y="663"/>
                    </a:cubicBezTo>
                    <a:cubicBezTo>
                      <a:pt x="548" y="594"/>
                      <a:pt x="502" y="526"/>
                      <a:pt x="457" y="457"/>
                    </a:cubicBezTo>
                    <a:cubicBezTo>
                      <a:pt x="411" y="389"/>
                      <a:pt x="366" y="320"/>
                      <a:pt x="320" y="275"/>
                    </a:cubicBezTo>
                    <a:cubicBezTo>
                      <a:pt x="251" y="183"/>
                      <a:pt x="206" y="115"/>
                      <a:pt x="137" y="24"/>
                    </a:cubicBezTo>
                    <a:cubicBezTo>
                      <a:pt x="114" y="24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34"/>
              <p:cNvSpPr/>
              <p:nvPr/>
            </p:nvSpPr>
            <p:spPr>
              <a:xfrm>
                <a:off x="1158184" y="2065685"/>
                <a:ext cx="43016" cy="63141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142" extrusionOk="0">
                    <a:moveTo>
                      <a:pt x="69" y="0"/>
                    </a:moveTo>
                    <a:cubicBezTo>
                      <a:pt x="47" y="0"/>
                      <a:pt x="24" y="23"/>
                      <a:pt x="24" y="23"/>
                    </a:cubicBezTo>
                    <a:cubicBezTo>
                      <a:pt x="1" y="46"/>
                      <a:pt x="1" y="68"/>
                      <a:pt x="24" y="91"/>
                    </a:cubicBezTo>
                    <a:cubicBezTo>
                      <a:pt x="92" y="183"/>
                      <a:pt x="161" y="297"/>
                      <a:pt x="229" y="388"/>
                    </a:cubicBezTo>
                    <a:cubicBezTo>
                      <a:pt x="275" y="479"/>
                      <a:pt x="343" y="571"/>
                      <a:pt x="389" y="639"/>
                    </a:cubicBezTo>
                    <a:cubicBezTo>
                      <a:pt x="435" y="730"/>
                      <a:pt x="480" y="799"/>
                      <a:pt x="526" y="867"/>
                    </a:cubicBezTo>
                    <a:cubicBezTo>
                      <a:pt x="572" y="936"/>
                      <a:pt x="617" y="1027"/>
                      <a:pt x="663" y="1118"/>
                    </a:cubicBezTo>
                    <a:cubicBezTo>
                      <a:pt x="663" y="1118"/>
                      <a:pt x="686" y="1141"/>
                      <a:pt x="686" y="1141"/>
                    </a:cubicBezTo>
                    <a:lnTo>
                      <a:pt x="731" y="1141"/>
                    </a:lnTo>
                    <a:cubicBezTo>
                      <a:pt x="754" y="1118"/>
                      <a:pt x="777" y="1096"/>
                      <a:pt x="754" y="1073"/>
                    </a:cubicBezTo>
                    <a:cubicBezTo>
                      <a:pt x="663" y="890"/>
                      <a:pt x="572" y="708"/>
                      <a:pt x="457" y="548"/>
                    </a:cubicBezTo>
                    <a:cubicBezTo>
                      <a:pt x="412" y="457"/>
                      <a:pt x="343" y="365"/>
                      <a:pt x="275" y="297"/>
                    </a:cubicBezTo>
                    <a:cubicBezTo>
                      <a:pt x="229" y="205"/>
                      <a:pt x="161" y="114"/>
                      <a:pt x="115" y="23"/>
                    </a:cubicBezTo>
                    <a:cubicBezTo>
                      <a:pt x="92" y="23"/>
                      <a:pt x="69" y="0"/>
                      <a:pt x="69" y="0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34"/>
              <p:cNvSpPr/>
              <p:nvPr/>
            </p:nvSpPr>
            <p:spPr>
              <a:xfrm>
                <a:off x="1154425" y="2066901"/>
                <a:ext cx="53078" cy="75471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365" extrusionOk="0">
                    <a:moveTo>
                      <a:pt x="23" y="1"/>
                    </a:moveTo>
                    <a:cubicBezTo>
                      <a:pt x="1" y="24"/>
                      <a:pt x="1" y="69"/>
                      <a:pt x="23" y="115"/>
                    </a:cubicBezTo>
                    <a:cubicBezTo>
                      <a:pt x="92" y="229"/>
                      <a:pt x="183" y="343"/>
                      <a:pt x="274" y="457"/>
                    </a:cubicBezTo>
                    <a:cubicBezTo>
                      <a:pt x="320" y="526"/>
                      <a:pt x="343" y="571"/>
                      <a:pt x="389" y="640"/>
                    </a:cubicBezTo>
                    <a:cubicBezTo>
                      <a:pt x="434" y="686"/>
                      <a:pt x="457" y="754"/>
                      <a:pt x="503" y="800"/>
                    </a:cubicBezTo>
                    <a:cubicBezTo>
                      <a:pt x="548" y="891"/>
                      <a:pt x="594" y="959"/>
                      <a:pt x="640" y="1051"/>
                    </a:cubicBezTo>
                    <a:cubicBezTo>
                      <a:pt x="708" y="1142"/>
                      <a:pt x="777" y="1233"/>
                      <a:pt x="845" y="1348"/>
                    </a:cubicBezTo>
                    <a:cubicBezTo>
                      <a:pt x="856" y="1359"/>
                      <a:pt x="874" y="1365"/>
                      <a:pt x="891" y="1365"/>
                    </a:cubicBezTo>
                    <a:cubicBezTo>
                      <a:pt x="908" y="1365"/>
                      <a:pt x="925" y="1359"/>
                      <a:pt x="936" y="1348"/>
                    </a:cubicBezTo>
                    <a:cubicBezTo>
                      <a:pt x="936" y="1348"/>
                      <a:pt x="959" y="1325"/>
                      <a:pt x="959" y="1302"/>
                    </a:cubicBezTo>
                    <a:cubicBezTo>
                      <a:pt x="959" y="1279"/>
                      <a:pt x="959" y="1279"/>
                      <a:pt x="936" y="1256"/>
                    </a:cubicBezTo>
                    <a:cubicBezTo>
                      <a:pt x="914" y="1211"/>
                      <a:pt x="868" y="1165"/>
                      <a:pt x="845" y="1119"/>
                    </a:cubicBezTo>
                    <a:cubicBezTo>
                      <a:pt x="799" y="1028"/>
                      <a:pt x="754" y="937"/>
                      <a:pt x="685" y="868"/>
                    </a:cubicBezTo>
                    <a:cubicBezTo>
                      <a:pt x="662" y="823"/>
                      <a:pt x="640" y="777"/>
                      <a:pt x="617" y="731"/>
                    </a:cubicBezTo>
                    <a:cubicBezTo>
                      <a:pt x="594" y="686"/>
                      <a:pt x="548" y="640"/>
                      <a:pt x="525" y="594"/>
                    </a:cubicBezTo>
                    <a:cubicBezTo>
                      <a:pt x="480" y="503"/>
                      <a:pt x="411" y="412"/>
                      <a:pt x="343" y="343"/>
                    </a:cubicBezTo>
                    <a:cubicBezTo>
                      <a:pt x="274" y="229"/>
                      <a:pt x="206" y="115"/>
                      <a:pt x="115" y="24"/>
                    </a:cubicBezTo>
                    <a:cubicBezTo>
                      <a:pt x="115" y="1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34"/>
              <p:cNvSpPr/>
              <p:nvPr/>
            </p:nvSpPr>
            <p:spPr>
              <a:xfrm>
                <a:off x="1155696" y="2069444"/>
                <a:ext cx="83322" cy="130982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369" extrusionOk="0">
                    <a:moveTo>
                      <a:pt x="46" y="0"/>
                    </a:moveTo>
                    <a:cubicBezTo>
                      <a:pt x="23" y="0"/>
                      <a:pt x="23" y="0"/>
                      <a:pt x="23" y="23"/>
                    </a:cubicBezTo>
                    <a:cubicBezTo>
                      <a:pt x="0" y="23"/>
                      <a:pt x="0" y="69"/>
                      <a:pt x="0" y="92"/>
                    </a:cubicBezTo>
                    <a:cubicBezTo>
                      <a:pt x="114" y="229"/>
                      <a:pt x="229" y="366"/>
                      <a:pt x="320" y="503"/>
                    </a:cubicBezTo>
                    <a:cubicBezTo>
                      <a:pt x="343" y="548"/>
                      <a:pt x="366" y="571"/>
                      <a:pt x="388" y="594"/>
                    </a:cubicBezTo>
                    <a:cubicBezTo>
                      <a:pt x="434" y="640"/>
                      <a:pt x="457" y="685"/>
                      <a:pt x="480" y="731"/>
                    </a:cubicBezTo>
                    <a:cubicBezTo>
                      <a:pt x="525" y="799"/>
                      <a:pt x="571" y="868"/>
                      <a:pt x="594" y="936"/>
                    </a:cubicBezTo>
                    <a:cubicBezTo>
                      <a:pt x="594" y="936"/>
                      <a:pt x="594" y="913"/>
                      <a:pt x="594" y="913"/>
                    </a:cubicBezTo>
                    <a:cubicBezTo>
                      <a:pt x="639" y="982"/>
                      <a:pt x="662" y="1028"/>
                      <a:pt x="708" y="1073"/>
                    </a:cubicBezTo>
                    <a:cubicBezTo>
                      <a:pt x="708" y="1119"/>
                      <a:pt x="731" y="1142"/>
                      <a:pt x="754" y="1165"/>
                    </a:cubicBezTo>
                    <a:cubicBezTo>
                      <a:pt x="776" y="1187"/>
                      <a:pt x="776" y="1210"/>
                      <a:pt x="799" y="1233"/>
                    </a:cubicBezTo>
                    <a:cubicBezTo>
                      <a:pt x="868" y="1370"/>
                      <a:pt x="936" y="1484"/>
                      <a:pt x="1005" y="1598"/>
                    </a:cubicBezTo>
                    <a:cubicBezTo>
                      <a:pt x="1027" y="1667"/>
                      <a:pt x="1050" y="1712"/>
                      <a:pt x="1096" y="1781"/>
                    </a:cubicBezTo>
                    <a:cubicBezTo>
                      <a:pt x="1119" y="1849"/>
                      <a:pt x="1142" y="1895"/>
                      <a:pt x="1187" y="1963"/>
                    </a:cubicBezTo>
                    <a:cubicBezTo>
                      <a:pt x="1256" y="2078"/>
                      <a:pt x="1324" y="2215"/>
                      <a:pt x="1393" y="2329"/>
                    </a:cubicBezTo>
                    <a:cubicBezTo>
                      <a:pt x="1393" y="2351"/>
                      <a:pt x="1393" y="2351"/>
                      <a:pt x="1416" y="2351"/>
                    </a:cubicBezTo>
                    <a:cubicBezTo>
                      <a:pt x="1427" y="2363"/>
                      <a:pt x="1433" y="2369"/>
                      <a:pt x="1438" y="2369"/>
                    </a:cubicBezTo>
                    <a:cubicBezTo>
                      <a:pt x="1444" y="2369"/>
                      <a:pt x="1450" y="2363"/>
                      <a:pt x="1461" y="2351"/>
                    </a:cubicBezTo>
                    <a:cubicBezTo>
                      <a:pt x="1484" y="2351"/>
                      <a:pt x="1507" y="2306"/>
                      <a:pt x="1484" y="2283"/>
                    </a:cubicBezTo>
                    <a:cubicBezTo>
                      <a:pt x="1416" y="2169"/>
                      <a:pt x="1370" y="2078"/>
                      <a:pt x="1301" y="1963"/>
                    </a:cubicBezTo>
                    <a:cubicBezTo>
                      <a:pt x="1256" y="1872"/>
                      <a:pt x="1210" y="1781"/>
                      <a:pt x="1164" y="1690"/>
                    </a:cubicBezTo>
                    <a:cubicBezTo>
                      <a:pt x="1119" y="1598"/>
                      <a:pt x="1073" y="1507"/>
                      <a:pt x="1027" y="1438"/>
                    </a:cubicBezTo>
                    <a:cubicBezTo>
                      <a:pt x="982" y="1347"/>
                      <a:pt x="913" y="1256"/>
                      <a:pt x="868" y="1165"/>
                    </a:cubicBezTo>
                    <a:cubicBezTo>
                      <a:pt x="799" y="1073"/>
                      <a:pt x="754" y="982"/>
                      <a:pt x="685" y="891"/>
                    </a:cubicBezTo>
                    <a:cubicBezTo>
                      <a:pt x="639" y="799"/>
                      <a:pt x="594" y="731"/>
                      <a:pt x="525" y="640"/>
                    </a:cubicBezTo>
                    <a:cubicBezTo>
                      <a:pt x="502" y="594"/>
                      <a:pt x="480" y="571"/>
                      <a:pt x="457" y="525"/>
                    </a:cubicBezTo>
                    <a:cubicBezTo>
                      <a:pt x="434" y="480"/>
                      <a:pt x="388" y="434"/>
                      <a:pt x="366" y="389"/>
                    </a:cubicBezTo>
                    <a:cubicBezTo>
                      <a:pt x="297" y="297"/>
                      <a:pt x="229" y="229"/>
                      <a:pt x="160" y="137"/>
                    </a:cubicBezTo>
                    <a:cubicBezTo>
                      <a:pt x="137" y="92"/>
                      <a:pt x="114" y="69"/>
                      <a:pt x="92" y="23"/>
                    </a:cubicBezTo>
                    <a:cubicBezTo>
                      <a:pt x="69" y="0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34"/>
              <p:cNvSpPr/>
              <p:nvPr/>
            </p:nvSpPr>
            <p:spPr>
              <a:xfrm>
                <a:off x="1143090" y="2094657"/>
                <a:ext cx="47992" cy="69997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266" extrusionOk="0">
                    <a:moveTo>
                      <a:pt x="23" y="1"/>
                    </a:moveTo>
                    <a:cubicBezTo>
                      <a:pt x="0" y="24"/>
                      <a:pt x="0" y="47"/>
                      <a:pt x="23" y="69"/>
                    </a:cubicBezTo>
                    <a:cubicBezTo>
                      <a:pt x="69" y="161"/>
                      <a:pt x="114" y="229"/>
                      <a:pt x="183" y="321"/>
                    </a:cubicBezTo>
                    <a:lnTo>
                      <a:pt x="160" y="298"/>
                    </a:lnTo>
                    <a:lnTo>
                      <a:pt x="160" y="298"/>
                    </a:lnTo>
                    <a:cubicBezTo>
                      <a:pt x="206" y="389"/>
                      <a:pt x="274" y="457"/>
                      <a:pt x="320" y="549"/>
                    </a:cubicBezTo>
                    <a:cubicBezTo>
                      <a:pt x="365" y="617"/>
                      <a:pt x="411" y="709"/>
                      <a:pt x="457" y="800"/>
                    </a:cubicBezTo>
                    <a:cubicBezTo>
                      <a:pt x="502" y="868"/>
                      <a:pt x="548" y="937"/>
                      <a:pt x="571" y="1005"/>
                    </a:cubicBezTo>
                    <a:cubicBezTo>
                      <a:pt x="594" y="1051"/>
                      <a:pt x="639" y="1097"/>
                      <a:pt x="662" y="1142"/>
                    </a:cubicBezTo>
                    <a:cubicBezTo>
                      <a:pt x="685" y="1188"/>
                      <a:pt x="708" y="1211"/>
                      <a:pt x="730" y="1234"/>
                    </a:cubicBezTo>
                    <a:cubicBezTo>
                      <a:pt x="747" y="1250"/>
                      <a:pt x="763" y="1266"/>
                      <a:pt x="787" y="1266"/>
                    </a:cubicBezTo>
                    <a:cubicBezTo>
                      <a:pt x="797" y="1266"/>
                      <a:pt x="808" y="1263"/>
                      <a:pt x="822" y="1256"/>
                    </a:cubicBezTo>
                    <a:cubicBezTo>
                      <a:pt x="845" y="1256"/>
                      <a:pt x="867" y="1234"/>
                      <a:pt x="867" y="1211"/>
                    </a:cubicBezTo>
                    <a:cubicBezTo>
                      <a:pt x="867" y="1188"/>
                      <a:pt x="867" y="1165"/>
                      <a:pt x="867" y="1142"/>
                    </a:cubicBezTo>
                    <a:cubicBezTo>
                      <a:pt x="845" y="1097"/>
                      <a:pt x="822" y="1074"/>
                      <a:pt x="799" y="1028"/>
                    </a:cubicBezTo>
                    <a:cubicBezTo>
                      <a:pt x="776" y="982"/>
                      <a:pt x="730" y="937"/>
                      <a:pt x="708" y="868"/>
                    </a:cubicBezTo>
                    <a:cubicBezTo>
                      <a:pt x="639" y="777"/>
                      <a:pt x="571" y="686"/>
                      <a:pt x="502" y="594"/>
                    </a:cubicBezTo>
                    <a:cubicBezTo>
                      <a:pt x="434" y="503"/>
                      <a:pt x="365" y="412"/>
                      <a:pt x="297" y="321"/>
                    </a:cubicBezTo>
                    <a:cubicBezTo>
                      <a:pt x="228" y="229"/>
                      <a:pt x="160" y="115"/>
                      <a:pt x="91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34"/>
              <p:cNvSpPr/>
              <p:nvPr/>
            </p:nvSpPr>
            <p:spPr>
              <a:xfrm>
                <a:off x="753125" y="2222157"/>
                <a:ext cx="147680" cy="244161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4416" extrusionOk="0">
                    <a:moveTo>
                      <a:pt x="228" y="0"/>
                    </a:moveTo>
                    <a:cubicBezTo>
                      <a:pt x="228" y="0"/>
                      <a:pt x="205" y="23"/>
                      <a:pt x="205" y="23"/>
                    </a:cubicBezTo>
                    <a:cubicBezTo>
                      <a:pt x="160" y="23"/>
                      <a:pt x="114" y="46"/>
                      <a:pt x="91" y="69"/>
                    </a:cubicBezTo>
                    <a:cubicBezTo>
                      <a:pt x="46" y="92"/>
                      <a:pt x="23" y="137"/>
                      <a:pt x="0" y="206"/>
                    </a:cubicBezTo>
                    <a:cubicBezTo>
                      <a:pt x="0" y="274"/>
                      <a:pt x="0" y="343"/>
                      <a:pt x="23" y="411"/>
                    </a:cubicBezTo>
                    <a:cubicBezTo>
                      <a:pt x="46" y="502"/>
                      <a:pt x="69" y="594"/>
                      <a:pt x="91" y="662"/>
                    </a:cubicBezTo>
                    <a:cubicBezTo>
                      <a:pt x="114" y="868"/>
                      <a:pt x="160" y="1073"/>
                      <a:pt x="228" y="1256"/>
                    </a:cubicBezTo>
                    <a:cubicBezTo>
                      <a:pt x="274" y="1461"/>
                      <a:pt x="320" y="1667"/>
                      <a:pt x="388" y="1872"/>
                    </a:cubicBezTo>
                    <a:cubicBezTo>
                      <a:pt x="434" y="1940"/>
                      <a:pt x="457" y="2032"/>
                      <a:pt x="502" y="2123"/>
                    </a:cubicBezTo>
                    <a:cubicBezTo>
                      <a:pt x="525" y="2169"/>
                      <a:pt x="525" y="2214"/>
                      <a:pt x="548" y="2283"/>
                    </a:cubicBezTo>
                    <a:cubicBezTo>
                      <a:pt x="548" y="2283"/>
                      <a:pt x="548" y="2283"/>
                      <a:pt x="548" y="2306"/>
                    </a:cubicBezTo>
                    <a:cubicBezTo>
                      <a:pt x="548" y="2351"/>
                      <a:pt x="571" y="2397"/>
                      <a:pt x="594" y="2443"/>
                    </a:cubicBezTo>
                    <a:cubicBezTo>
                      <a:pt x="594" y="2511"/>
                      <a:pt x="616" y="2580"/>
                      <a:pt x="639" y="2625"/>
                    </a:cubicBezTo>
                    <a:cubicBezTo>
                      <a:pt x="685" y="2717"/>
                      <a:pt x="708" y="2831"/>
                      <a:pt x="753" y="2922"/>
                    </a:cubicBezTo>
                    <a:cubicBezTo>
                      <a:pt x="822" y="3127"/>
                      <a:pt x="913" y="3310"/>
                      <a:pt x="1027" y="3493"/>
                    </a:cubicBezTo>
                    <a:cubicBezTo>
                      <a:pt x="1096" y="3584"/>
                      <a:pt x="1141" y="3675"/>
                      <a:pt x="1210" y="3767"/>
                    </a:cubicBezTo>
                    <a:cubicBezTo>
                      <a:pt x="1278" y="3835"/>
                      <a:pt x="1370" y="3926"/>
                      <a:pt x="1438" y="3995"/>
                    </a:cubicBezTo>
                    <a:cubicBezTo>
                      <a:pt x="1507" y="4063"/>
                      <a:pt x="1598" y="4132"/>
                      <a:pt x="1666" y="4177"/>
                    </a:cubicBezTo>
                    <a:cubicBezTo>
                      <a:pt x="1758" y="4246"/>
                      <a:pt x="1849" y="4291"/>
                      <a:pt x="1940" y="4314"/>
                    </a:cubicBezTo>
                    <a:cubicBezTo>
                      <a:pt x="2032" y="4360"/>
                      <a:pt x="2146" y="4383"/>
                      <a:pt x="2237" y="4406"/>
                    </a:cubicBezTo>
                    <a:cubicBezTo>
                      <a:pt x="2283" y="4406"/>
                      <a:pt x="2338" y="4416"/>
                      <a:pt x="2391" y="4416"/>
                    </a:cubicBezTo>
                    <a:cubicBezTo>
                      <a:pt x="2417" y="4416"/>
                      <a:pt x="2442" y="4413"/>
                      <a:pt x="2465" y="4406"/>
                    </a:cubicBezTo>
                    <a:cubicBezTo>
                      <a:pt x="2511" y="4406"/>
                      <a:pt x="2534" y="4406"/>
                      <a:pt x="2579" y="4383"/>
                    </a:cubicBezTo>
                    <a:cubicBezTo>
                      <a:pt x="2625" y="4360"/>
                      <a:pt x="2648" y="4314"/>
                      <a:pt x="2671" y="4246"/>
                    </a:cubicBezTo>
                    <a:cubicBezTo>
                      <a:pt x="2671" y="4200"/>
                      <a:pt x="2648" y="4155"/>
                      <a:pt x="2625" y="4132"/>
                    </a:cubicBezTo>
                    <a:cubicBezTo>
                      <a:pt x="2602" y="4086"/>
                      <a:pt x="2579" y="4063"/>
                      <a:pt x="2534" y="4018"/>
                    </a:cubicBezTo>
                    <a:cubicBezTo>
                      <a:pt x="2488" y="3972"/>
                      <a:pt x="2442" y="3926"/>
                      <a:pt x="2397" y="3858"/>
                    </a:cubicBezTo>
                    <a:cubicBezTo>
                      <a:pt x="2328" y="3789"/>
                      <a:pt x="2260" y="3721"/>
                      <a:pt x="2214" y="3652"/>
                    </a:cubicBezTo>
                    <a:cubicBezTo>
                      <a:pt x="2100" y="3515"/>
                      <a:pt x="1986" y="3356"/>
                      <a:pt x="1895" y="3219"/>
                    </a:cubicBezTo>
                    <a:cubicBezTo>
                      <a:pt x="1803" y="3059"/>
                      <a:pt x="1735" y="2899"/>
                      <a:pt x="1643" y="2762"/>
                    </a:cubicBezTo>
                    <a:cubicBezTo>
                      <a:pt x="1575" y="2602"/>
                      <a:pt x="1484" y="2443"/>
                      <a:pt x="1415" y="2306"/>
                    </a:cubicBezTo>
                    <a:cubicBezTo>
                      <a:pt x="1370" y="2146"/>
                      <a:pt x="1301" y="2009"/>
                      <a:pt x="1255" y="1849"/>
                    </a:cubicBezTo>
                    <a:cubicBezTo>
                      <a:pt x="1187" y="1689"/>
                      <a:pt x="1119" y="1530"/>
                      <a:pt x="1073" y="1347"/>
                    </a:cubicBezTo>
                    <a:lnTo>
                      <a:pt x="1050" y="1301"/>
                    </a:lnTo>
                    <a:cubicBezTo>
                      <a:pt x="1050" y="1256"/>
                      <a:pt x="1027" y="1210"/>
                      <a:pt x="1027" y="1187"/>
                    </a:cubicBezTo>
                    <a:lnTo>
                      <a:pt x="1027" y="1233"/>
                    </a:lnTo>
                    <a:cubicBezTo>
                      <a:pt x="1004" y="1164"/>
                      <a:pt x="1004" y="1096"/>
                      <a:pt x="982" y="1027"/>
                    </a:cubicBezTo>
                    <a:cubicBezTo>
                      <a:pt x="936" y="868"/>
                      <a:pt x="913" y="731"/>
                      <a:pt x="867" y="571"/>
                    </a:cubicBezTo>
                    <a:cubicBezTo>
                      <a:pt x="845" y="411"/>
                      <a:pt x="822" y="251"/>
                      <a:pt x="799" y="92"/>
                    </a:cubicBezTo>
                    <a:cubicBezTo>
                      <a:pt x="799" y="54"/>
                      <a:pt x="769" y="17"/>
                      <a:pt x="720" y="17"/>
                    </a:cubicBezTo>
                    <a:cubicBezTo>
                      <a:pt x="709" y="17"/>
                      <a:pt x="697" y="19"/>
                      <a:pt x="685" y="23"/>
                    </a:cubicBezTo>
                    <a:cubicBezTo>
                      <a:pt x="639" y="23"/>
                      <a:pt x="616" y="69"/>
                      <a:pt x="616" y="137"/>
                    </a:cubicBezTo>
                    <a:cubicBezTo>
                      <a:pt x="616" y="160"/>
                      <a:pt x="616" y="206"/>
                      <a:pt x="616" y="229"/>
                    </a:cubicBezTo>
                    <a:cubicBezTo>
                      <a:pt x="594" y="229"/>
                      <a:pt x="571" y="206"/>
                      <a:pt x="571" y="206"/>
                    </a:cubicBezTo>
                    <a:cubicBezTo>
                      <a:pt x="548" y="194"/>
                      <a:pt x="525" y="189"/>
                      <a:pt x="502" y="189"/>
                    </a:cubicBezTo>
                    <a:cubicBezTo>
                      <a:pt x="479" y="189"/>
                      <a:pt x="457" y="194"/>
                      <a:pt x="434" y="206"/>
                    </a:cubicBezTo>
                    <a:cubicBezTo>
                      <a:pt x="434" y="206"/>
                      <a:pt x="434" y="183"/>
                      <a:pt x="411" y="160"/>
                    </a:cubicBezTo>
                    <a:cubicBezTo>
                      <a:pt x="411" y="114"/>
                      <a:pt x="365" y="69"/>
                      <a:pt x="342" y="46"/>
                    </a:cubicBezTo>
                    <a:cubicBezTo>
                      <a:pt x="297" y="23"/>
                      <a:pt x="274" y="0"/>
                      <a:pt x="228" y="0"/>
                    </a:cubicBezTo>
                    <a:close/>
                  </a:path>
                </a:pathLst>
              </a:custGeom>
              <a:solidFill>
                <a:srgbClr val="F39D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34"/>
              <p:cNvSpPr/>
              <p:nvPr/>
            </p:nvSpPr>
            <p:spPr>
              <a:xfrm>
                <a:off x="763188" y="2066901"/>
                <a:ext cx="396319" cy="171731"/>
              </a:xfrm>
              <a:custGeom>
                <a:avLst/>
                <a:gdLst/>
                <a:ahLst/>
                <a:cxnLst/>
                <a:rect l="l" t="t" r="r" b="b"/>
                <a:pathLst>
                  <a:path w="7168" h="3106" extrusionOk="0">
                    <a:moveTo>
                      <a:pt x="7008" y="1"/>
                    </a:moveTo>
                    <a:cubicBezTo>
                      <a:pt x="6985" y="24"/>
                      <a:pt x="6962" y="24"/>
                      <a:pt x="6940" y="46"/>
                    </a:cubicBezTo>
                    <a:cubicBezTo>
                      <a:pt x="6894" y="92"/>
                      <a:pt x="6871" y="115"/>
                      <a:pt x="6848" y="138"/>
                    </a:cubicBezTo>
                    <a:cubicBezTo>
                      <a:pt x="6643" y="343"/>
                      <a:pt x="6415" y="526"/>
                      <a:pt x="6186" y="686"/>
                    </a:cubicBezTo>
                    <a:cubicBezTo>
                      <a:pt x="6049" y="777"/>
                      <a:pt x="5935" y="868"/>
                      <a:pt x="5798" y="937"/>
                    </a:cubicBezTo>
                    <a:cubicBezTo>
                      <a:pt x="5684" y="1028"/>
                      <a:pt x="5570" y="1096"/>
                      <a:pt x="5456" y="1165"/>
                    </a:cubicBezTo>
                    <a:cubicBezTo>
                      <a:pt x="5365" y="1233"/>
                      <a:pt x="5273" y="1279"/>
                      <a:pt x="5205" y="1325"/>
                    </a:cubicBezTo>
                    <a:cubicBezTo>
                      <a:pt x="5205" y="1325"/>
                      <a:pt x="5227" y="1303"/>
                      <a:pt x="5228" y="1302"/>
                    </a:cubicBezTo>
                    <a:lnTo>
                      <a:pt x="5228" y="1302"/>
                    </a:lnTo>
                    <a:cubicBezTo>
                      <a:pt x="5212" y="1317"/>
                      <a:pt x="5187" y="1332"/>
                      <a:pt x="5165" y="1341"/>
                    </a:cubicBezTo>
                    <a:lnTo>
                      <a:pt x="5165" y="1341"/>
                    </a:lnTo>
                    <a:cubicBezTo>
                      <a:pt x="5169" y="1337"/>
                      <a:pt x="5174" y="1332"/>
                      <a:pt x="5182" y="1325"/>
                    </a:cubicBezTo>
                    <a:lnTo>
                      <a:pt x="5182" y="1325"/>
                    </a:lnTo>
                    <a:cubicBezTo>
                      <a:pt x="5169" y="1332"/>
                      <a:pt x="5156" y="1340"/>
                      <a:pt x="5143" y="1347"/>
                    </a:cubicBezTo>
                    <a:lnTo>
                      <a:pt x="5143" y="1347"/>
                    </a:lnTo>
                    <a:cubicBezTo>
                      <a:pt x="5140" y="1347"/>
                      <a:pt x="5138" y="1348"/>
                      <a:pt x="5136" y="1348"/>
                    </a:cubicBezTo>
                    <a:cubicBezTo>
                      <a:pt x="5138" y="1348"/>
                      <a:pt x="5140" y="1348"/>
                      <a:pt x="5142" y="1348"/>
                    </a:cubicBezTo>
                    <a:lnTo>
                      <a:pt x="5142" y="1348"/>
                    </a:lnTo>
                    <a:cubicBezTo>
                      <a:pt x="4836" y="1521"/>
                      <a:pt x="4530" y="1675"/>
                      <a:pt x="4223" y="1850"/>
                    </a:cubicBezTo>
                    <a:cubicBezTo>
                      <a:pt x="4064" y="1918"/>
                      <a:pt x="3881" y="2009"/>
                      <a:pt x="3721" y="2078"/>
                    </a:cubicBezTo>
                    <a:cubicBezTo>
                      <a:pt x="3561" y="2146"/>
                      <a:pt x="3424" y="2192"/>
                      <a:pt x="3265" y="2261"/>
                    </a:cubicBezTo>
                    <a:cubicBezTo>
                      <a:pt x="3196" y="2283"/>
                      <a:pt x="3128" y="2306"/>
                      <a:pt x="3036" y="2329"/>
                    </a:cubicBezTo>
                    <a:cubicBezTo>
                      <a:pt x="2991" y="2329"/>
                      <a:pt x="2968" y="2352"/>
                      <a:pt x="2922" y="2352"/>
                    </a:cubicBezTo>
                    <a:cubicBezTo>
                      <a:pt x="2717" y="2420"/>
                      <a:pt x="2534" y="2466"/>
                      <a:pt x="2352" y="2489"/>
                    </a:cubicBezTo>
                    <a:cubicBezTo>
                      <a:pt x="2146" y="2534"/>
                      <a:pt x="1941" y="2580"/>
                      <a:pt x="1735" y="2603"/>
                    </a:cubicBezTo>
                    <a:cubicBezTo>
                      <a:pt x="1553" y="2626"/>
                      <a:pt x="1347" y="2671"/>
                      <a:pt x="1142" y="2694"/>
                    </a:cubicBezTo>
                    <a:cubicBezTo>
                      <a:pt x="1051" y="2694"/>
                      <a:pt x="959" y="2717"/>
                      <a:pt x="868" y="2717"/>
                    </a:cubicBezTo>
                    <a:cubicBezTo>
                      <a:pt x="777" y="2740"/>
                      <a:pt x="663" y="2740"/>
                      <a:pt x="571" y="2763"/>
                    </a:cubicBezTo>
                    <a:cubicBezTo>
                      <a:pt x="526" y="2763"/>
                      <a:pt x="457" y="2786"/>
                      <a:pt x="412" y="2786"/>
                    </a:cubicBezTo>
                    <a:cubicBezTo>
                      <a:pt x="343" y="2786"/>
                      <a:pt x="275" y="2854"/>
                      <a:pt x="275" y="2922"/>
                    </a:cubicBezTo>
                    <a:lnTo>
                      <a:pt x="92" y="2922"/>
                    </a:lnTo>
                    <a:cubicBezTo>
                      <a:pt x="46" y="2922"/>
                      <a:pt x="23" y="2945"/>
                      <a:pt x="1" y="2991"/>
                    </a:cubicBezTo>
                    <a:cubicBezTo>
                      <a:pt x="1" y="3037"/>
                      <a:pt x="23" y="3082"/>
                      <a:pt x="69" y="3082"/>
                    </a:cubicBezTo>
                    <a:cubicBezTo>
                      <a:pt x="160" y="3082"/>
                      <a:pt x="252" y="3105"/>
                      <a:pt x="343" y="3105"/>
                    </a:cubicBezTo>
                    <a:lnTo>
                      <a:pt x="1165" y="3105"/>
                    </a:lnTo>
                    <a:cubicBezTo>
                      <a:pt x="1370" y="3082"/>
                      <a:pt x="1553" y="3059"/>
                      <a:pt x="1758" y="3037"/>
                    </a:cubicBezTo>
                    <a:cubicBezTo>
                      <a:pt x="1827" y="3037"/>
                      <a:pt x="1918" y="3014"/>
                      <a:pt x="2009" y="2991"/>
                    </a:cubicBezTo>
                    <a:cubicBezTo>
                      <a:pt x="2101" y="2991"/>
                      <a:pt x="2192" y="2945"/>
                      <a:pt x="2283" y="2945"/>
                    </a:cubicBezTo>
                    <a:cubicBezTo>
                      <a:pt x="2484" y="2901"/>
                      <a:pt x="2664" y="2834"/>
                      <a:pt x="2842" y="2788"/>
                    </a:cubicBezTo>
                    <a:lnTo>
                      <a:pt x="2842" y="2788"/>
                    </a:lnTo>
                    <a:cubicBezTo>
                      <a:pt x="2837" y="2791"/>
                      <a:pt x="2831" y="2797"/>
                      <a:pt x="2831" y="2808"/>
                    </a:cubicBezTo>
                    <a:cubicBezTo>
                      <a:pt x="2991" y="2763"/>
                      <a:pt x="3151" y="2717"/>
                      <a:pt x="3310" y="2649"/>
                    </a:cubicBezTo>
                    <a:cubicBezTo>
                      <a:pt x="3470" y="2580"/>
                      <a:pt x="3630" y="2534"/>
                      <a:pt x="3790" y="2466"/>
                    </a:cubicBezTo>
                    <a:cubicBezTo>
                      <a:pt x="3949" y="2397"/>
                      <a:pt x="4109" y="2329"/>
                      <a:pt x="4292" y="2238"/>
                    </a:cubicBezTo>
                    <a:cubicBezTo>
                      <a:pt x="4452" y="2169"/>
                      <a:pt x="4611" y="2078"/>
                      <a:pt x="4771" y="1987"/>
                    </a:cubicBezTo>
                    <a:cubicBezTo>
                      <a:pt x="4908" y="1918"/>
                      <a:pt x="5068" y="1827"/>
                      <a:pt x="5205" y="1736"/>
                    </a:cubicBezTo>
                    <a:lnTo>
                      <a:pt x="5228" y="1736"/>
                    </a:lnTo>
                    <a:cubicBezTo>
                      <a:pt x="5502" y="1576"/>
                      <a:pt x="5775" y="1393"/>
                      <a:pt x="6049" y="1188"/>
                    </a:cubicBezTo>
                    <a:cubicBezTo>
                      <a:pt x="6118" y="1142"/>
                      <a:pt x="6186" y="1096"/>
                      <a:pt x="6255" y="1051"/>
                    </a:cubicBezTo>
                    <a:cubicBezTo>
                      <a:pt x="6323" y="1005"/>
                      <a:pt x="6392" y="937"/>
                      <a:pt x="6460" y="891"/>
                    </a:cubicBezTo>
                    <a:cubicBezTo>
                      <a:pt x="6597" y="777"/>
                      <a:pt x="6734" y="663"/>
                      <a:pt x="6848" y="526"/>
                    </a:cubicBezTo>
                    <a:cubicBezTo>
                      <a:pt x="6917" y="457"/>
                      <a:pt x="6985" y="389"/>
                      <a:pt x="7054" y="320"/>
                    </a:cubicBezTo>
                    <a:cubicBezTo>
                      <a:pt x="7077" y="275"/>
                      <a:pt x="7099" y="252"/>
                      <a:pt x="7122" y="229"/>
                    </a:cubicBezTo>
                    <a:cubicBezTo>
                      <a:pt x="7145" y="183"/>
                      <a:pt x="7168" y="138"/>
                      <a:pt x="7168" y="92"/>
                    </a:cubicBezTo>
                    <a:cubicBezTo>
                      <a:pt x="7145" y="46"/>
                      <a:pt x="7122" y="1"/>
                      <a:pt x="7077" y="1"/>
                    </a:cubicBezTo>
                    <a:close/>
                  </a:path>
                </a:pathLst>
              </a:custGeom>
              <a:solidFill>
                <a:srgbClr val="F39D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34"/>
              <p:cNvSpPr/>
              <p:nvPr/>
            </p:nvSpPr>
            <p:spPr>
              <a:xfrm>
                <a:off x="778338" y="2027810"/>
                <a:ext cx="422858" cy="212037"/>
              </a:xfrm>
              <a:custGeom>
                <a:avLst/>
                <a:gdLst/>
                <a:ahLst/>
                <a:cxnLst/>
                <a:rect l="l" t="t" r="r" b="b"/>
                <a:pathLst>
                  <a:path w="7648" h="3835" extrusionOk="0">
                    <a:moveTo>
                      <a:pt x="7419" y="0"/>
                    </a:moveTo>
                    <a:cubicBezTo>
                      <a:pt x="7327" y="23"/>
                      <a:pt x="7282" y="114"/>
                      <a:pt x="7236" y="183"/>
                    </a:cubicBezTo>
                    <a:cubicBezTo>
                      <a:pt x="7191" y="251"/>
                      <a:pt x="7168" y="297"/>
                      <a:pt x="7122" y="365"/>
                    </a:cubicBezTo>
                    <a:cubicBezTo>
                      <a:pt x="7054" y="434"/>
                      <a:pt x="7008" y="525"/>
                      <a:pt x="6939" y="594"/>
                    </a:cubicBezTo>
                    <a:cubicBezTo>
                      <a:pt x="6871" y="708"/>
                      <a:pt x="6780" y="799"/>
                      <a:pt x="6688" y="890"/>
                    </a:cubicBezTo>
                    <a:cubicBezTo>
                      <a:pt x="6574" y="1005"/>
                      <a:pt x="6460" y="1119"/>
                      <a:pt x="6346" y="1233"/>
                    </a:cubicBezTo>
                    <a:cubicBezTo>
                      <a:pt x="6278" y="1278"/>
                      <a:pt x="6209" y="1324"/>
                      <a:pt x="6141" y="1370"/>
                    </a:cubicBezTo>
                    <a:cubicBezTo>
                      <a:pt x="6072" y="1438"/>
                      <a:pt x="5981" y="1484"/>
                      <a:pt x="5912" y="1552"/>
                    </a:cubicBezTo>
                    <a:cubicBezTo>
                      <a:pt x="5844" y="1598"/>
                      <a:pt x="5775" y="1666"/>
                      <a:pt x="5684" y="1712"/>
                    </a:cubicBezTo>
                    <a:cubicBezTo>
                      <a:pt x="5616" y="1781"/>
                      <a:pt x="5524" y="1826"/>
                      <a:pt x="5456" y="1895"/>
                    </a:cubicBezTo>
                    <a:cubicBezTo>
                      <a:pt x="5296" y="1986"/>
                      <a:pt x="5136" y="2100"/>
                      <a:pt x="4976" y="2191"/>
                    </a:cubicBezTo>
                    <a:cubicBezTo>
                      <a:pt x="4817" y="2283"/>
                      <a:pt x="4657" y="2374"/>
                      <a:pt x="4474" y="2465"/>
                    </a:cubicBezTo>
                    <a:cubicBezTo>
                      <a:pt x="4383" y="2511"/>
                      <a:pt x="4292" y="2557"/>
                      <a:pt x="4200" y="2579"/>
                    </a:cubicBezTo>
                    <a:cubicBezTo>
                      <a:pt x="4109" y="2625"/>
                      <a:pt x="4041" y="2671"/>
                      <a:pt x="3949" y="2716"/>
                    </a:cubicBezTo>
                    <a:cubicBezTo>
                      <a:pt x="3744" y="2785"/>
                      <a:pt x="3561" y="2853"/>
                      <a:pt x="3379" y="2922"/>
                    </a:cubicBezTo>
                    <a:cubicBezTo>
                      <a:pt x="3196" y="2990"/>
                      <a:pt x="3014" y="3059"/>
                      <a:pt x="2854" y="3127"/>
                    </a:cubicBezTo>
                    <a:cubicBezTo>
                      <a:pt x="2762" y="3150"/>
                      <a:pt x="2694" y="3173"/>
                      <a:pt x="2625" y="3196"/>
                    </a:cubicBezTo>
                    <a:cubicBezTo>
                      <a:pt x="2534" y="3219"/>
                      <a:pt x="2466" y="3241"/>
                      <a:pt x="2374" y="3287"/>
                    </a:cubicBezTo>
                    <a:cubicBezTo>
                      <a:pt x="2306" y="3310"/>
                      <a:pt x="2215" y="3333"/>
                      <a:pt x="2146" y="3356"/>
                    </a:cubicBezTo>
                    <a:cubicBezTo>
                      <a:pt x="2055" y="3378"/>
                      <a:pt x="1986" y="3401"/>
                      <a:pt x="1895" y="3424"/>
                    </a:cubicBezTo>
                    <a:lnTo>
                      <a:pt x="1941" y="3401"/>
                    </a:lnTo>
                    <a:lnTo>
                      <a:pt x="1941" y="3401"/>
                    </a:lnTo>
                    <a:cubicBezTo>
                      <a:pt x="1781" y="3447"/>
                      <a:pt x="1644" y="3493"/>
                      <a:pt x="1484" y="3515"/>
                    </a:cubicBezTo>
                    <a:cubicBezTo>
                      <a:pt x="1324" y="3561"/>
                      <a:pt x="1187" y="3584"/>
                      <a:pt x="1028" y="3607"/>
                    </a:cubicBezTo>
                    <a:cubicBezTo>
                      <a:pt x="891" y="3629"/>
                      <a:pt x="731" y="3675"/>
                      <a:pt x="571" y="3675"/>
                    </a:cubicBezTo>
                    <a:cubicBezTo>
                      <a:pt x="434" y="3698"/>
                      <a:pt x="297" y="3721"/>
                      <a:pt x="138" y="3721"/>
                    </a:cubicBezTo>
                    <a:lnTo>
                      <a:pt x="69" y="3721"/>
                    </a:lnTo>
                    <a:cubicBezTo>
                      <a:pt x="23" y="3721"/>
                      <a:pt x="1" y="3721"/>
                      <a:pt x="1" y="3766"/>
                    </a:cubicBezTo>
                    <a:cubicBezTo>
                      <a:pt x="1" y="3789"/>
                      <a:pt x="23" y="3812"/>
                      <a:pt x="46" y="3812"/>
                    </a:cubicBezTo>
                    <a:cubicBezTo>
                      <a:pt x="138" y="3835"/>
                      <a:pt x="206" y="3835"/>
                      <a:pt x="297" y="3835"/>
                    </a:cubicBezTo>
                    <a:cubicBezTo>
                      <a:pt x="480" y="3835"/>
                      <a:pt x="663" y="3812"/>
                      <a:pt x="868" y="3812"/>
                    </a:cubicBezTo>
                    <a:cubicBezTo>
                      <a:pt x="959" y="3812"/>
                      <a:pt x="1051" y="3789"/>
                      <a:pt x="1165" y="3789"/>
                    </a:cubicBezTo>
                    <a:cubicBezTo>
                      <a:pt x="1256" y="3766"/>
                      <a:pt x="1370" y="3766"/>
                      <a:pt x="1461" y="3744"/>
                    </a:cubicBezTo>
                    <a:cubicBezTo>
                      <a:pt x="1644" y="3721"/>
                      <a:pt x="1849" y="3698"/>
                      <a:pt x="2032" y="3652"/>
                    </a:cubicBezTo>
                    <a:cubicBezTo>
                      <a:pt x="2123" y="3652"/>
                      <a:pt x="2215" y="3629"/>
                      <a:pt x="2306" y="3607"/>
                    </a:cubicBezTo>
                    <a:cubicBezTo>
                      <a:pt x="2420" y="3584"/>
                      <a:pt x="2511" y="3561"/>
                      <a:pt x="2603" y="3515"/>
                    </a:cubicBezTo>
                    <a:cubicBezTo>
                      <a:pt x="2808" y="3470"/>
                      <a:pt x="3014" y="3424"/>
                      <a:pt x="3196" y="3356"/>
                    </a:cubicBezTo>
                    <a:cubicBezTo>
                      <a:pt x="3287" y="3333"/>
                      <a:pt x="3379" y="3310"/>
                      <a:pt x="3470" y="3264"/>
                    </a:cubicBezTo>
                    <a:cubicBezTo>
                      <a:pt x="3561" y="3241"/>
                      <a:pt x="3653" y="3196"/>
                      <a:pt x="3744" y="3173"/>
                    </a:cubicBezTo>
                    <a:cubicBezTo>
                      <a:pt x="3835" y="3150"/>
                      <a:pt x="3927" y="3104"/>
                      <a:pt x="4018" y="3082"/>
                    </a:cubicBezTo>
                    <a:cubicBezTo>
                      <a:pt x="4109" y="3036"/>
                      <a:pt x="4223" y="2990"/>
                      <a:pt x="4315" y="2945"/>
                    </a:cubicBezTo>
                    <a:cubicBezTo>
                      <a:pt x="4474" y="2876"/>
                      <a:pt x="4657" y="2808"/>
                      <a:pt x="4817" y="2716"/>
                    </a:cubicBezTo>
                    <a:cubicBezTo>
                      <a:pt x="4908" y="2671"/>
                      <a:pt x="4976" y="2625"/>
                      <a:pt x="5068" y="2579"/>
                    </a:cubicBezTo>
                    <a:cubicBezTo>
                      <a:pt x="5159" y="2511"/>
                      <a:pt x="5250" y="2465"/>
                      <a:pt x="5342" y="2397"/>
                    </a:cubicBezTo>
                    <a:cubicBezTo>
                      <a:pt x="5501" y="2306"/>
                      <a:pt x="5661" y="2214"/>
                      <a:pt x="5821" y="2100"/>
                    </a:cubicBezTo>
                    <a:cubicBezTo>
                      <a:pt x="5981" y="1986"/>
                      <a:pt x="6141" y="1872"/>
                      <a:pt x="6278" y="1758"/>
                    </a:cubicBezTo>
                    <a:cubicBezTo>
                      <a:pt x="6437" y="1644"/>
                      <a:pt x="6574" y="1552"/>
                      <a:pt x="6688" y="1415"/>
                    </a:cubicBezTo>
                    <a:cubicBezTo>
                      <a:pt x="6780" y="1347"/>
                      <a:pt x="6871" y="1256"/>
                      <a:pt x="6962" y="1164"/>
                    </a:cubicBezTo>
                    <a:cubicBezTo>
                      <a:pt x="7054" y="1073"/>
                      <a:pt x="7145" y="959"/>
                      <a:pt x="7236" y="868"/>
                    </a:cubicBezTo>
                    <a:cubicBezTo>
                      <a:pt x="7305" y="776"/>
                      <a:pt x="7350" y="708"/>
                      <a:pt x="7419" y="617"/>
                    </a:cubicBezTo>
                    <a:cubicBezTo>
                      <a:pt x="7457" y="559"/>
                      <a:pt x="7495" y="502"/>
                      <a:pt x="7533" y="432"/>
                    </a:cubicBezTo>
                    <a:lnTo>
                      <a:pt x="7533" y="432"/>
                    </a:lnTo>
                    <a:cubicBezTo>
                      <a:pt x="7533" y="433"/>
                      <a:pt x="7533" y="433"/>
                      <a:pt x="7533" y="434"/>
                    </a:cubicBezTo>
                    <a:cubicBezTo>
                      <a:pt x="7537" y="426"/>
                      <a:pt x="7541" y="419"/>
                      <a:pt x="7544" y="411"/>
                    </a:cubicBezTo>
                    <a:lnTo>
                      <a:pt x="7544" y="411"/>
                    </a:lnTo>
                    <a:cubicBezTo>
                      <a:pt x="7544" y="411"/>
                      <a:pt x="7544" y="411"/>
                      <a:pt x="7544" y="412"/>
                    </a:cubicBezTo>
                    <a:lnTo>
                      <a:pt x="7544" y="412"/>
                    </a:lnTo>
                    <a:cubicBezTo>
                      <a:pt x="7548" y="404"/>
                      <a:pt x="7552" y="396"/>
                      <a:pt x="7556" y="389"/>
                    </a:cubicBezTo>
                    <a:lnTo>
                      <a:pt x="7556" y="389"/>
                    </a:lnTo>
                    <a:cubicBezTo>
                      <a:pt x="7552" y="396"/>
                      <a:pt x="7548" y="404"/>
                      <a:pt x="7544" y="411"/>
                    </a:cubicBezTo>
                    <a:lnTo>
                      <a:pt x="7544" y="411"/>
                    </a:lnTo>
                    <a:cubicBezTo>
                      <a:pt x="7550" y="405"/>
                      <a:pt x="7556" y="400"/>
                      <a:pt x="7556" y="388"/>
                    </a:cubicBezTo>
                    <a:lnTo>
                      <a:pt x="7556" y="388"/>
                    </a:lnTo>
                    <a:cubicBezTo>
                      <a:pt x="7571" y="358"/>
                      <a:pt x="7586" y="327"/>
                      <a:pt x="7601" y="297"/>
                    </a:cubicBezTo>
                    <a:cubicBezTo>
                      <a:pt x="7624" y="297"/>
                      <a:pt x="7624" y="274"/>
                      <a:pt x="7624" y="251"/>
                    </a:cubicBezTo>
                    <a:cubicBezTo>
                      <a:pt x="7647" y="206"/>
                      <a:pt x="7647" y="137"/>
                      <a:pt x="7624" y="92"/>
                    </a:cubicBezTo>
                    <a:cubicBezTo>
                      <a:pt x="7624" y="46"/>
                      <a:pt x="7579" y="23"/>
                      <a:pt x="7533" y="0"/>
                    </a:cubicBezTo>
                    <a:close/>
                  </a:path>
                </a:pathLst>
              </a:custGeom>
              <a:solidFill>
                <a:srgbClr val="F39D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34"/>
              <p:cNvSpPr/>
              <p:nvPr/>
            </p:nvSpPr>
            <p:spPr>
              <a:xfrm>
                <a:off x="818700" y="2204464"/>
                <a:ext cx="45504" cy="12717"/>
              </a:xfrm>
              <a:custGeom>
                <a:avLst/>
                <a:gdLst/>
                <a:ahLst/>
                <a:cxnLst/>
                <a:rect l="l" t="t" r="r" b="b"/>
                <a:pathLst>
                  <a:path w="823" h="230" extrusionOk="0">
                    <a:moveTo>
                      <a:pt x="754" y="1"/>
                    </a:moveTo>
                    <a:cubicBezTo>
                      <a:pt x="709" y="24"/>
                      <a:pt x="686" y="24"/>
                      <a:pt x="640" y="46"/>
                    </a:cubicBezTo>
                    <a:cubicBezTo>
                      <a:pt x="594" y="69"/>
                      <a:pt x="549" y="69"/>
                      <a:pt x="503" y="69"/>
                    </a:cubicBezTo>
                    <a:cubicBezTo>
                      <a:pt x="457" y="92"/>
                      <a:pt x="389" y="92"/>
                      <a:pt x="343" y="92"/>
                    </a:cubicBezTo>
                    <a:cubicBezTo>
                      <a:pt x="252" y="115"/>
                      <a:pt x="138" y="138"/>
                      <a:pt x="47" y="138"/>
                    </a:cubicBezTo>
                    <a:cubicBezTo>
                      <a:pt x="24" y="138"/>
                      <a:pt x="1" y="161"/>
                      <a:pt x="1" y="183"/>
                    </a:cubicBezTo>
                    <a:cubicBezTo>
                      <a:pt x="1" y="206"/>
                      <a:pt x="24" y="229"/>
                      <a:pt x="47" y="229"/>
                    </a:cubicBezTo>
                    <a:cubicBezTo>
                      <a:pt x="184" y="229"/>
                      <a:pt x="298" y="206"/>
                      <a:pt x="412" y="183"/>
                    </a:cubicBezTo>
                    <a:cubicBezTo>
                      <a:pt x="457" y="183"/>
                      <a:pt x="503" y="183"/>
                      <a:pt x="572" y="161"/>
                    </a:cubicBezTo>
                    <a:cubicBezTo>
                      <a:pt x="640" y="161"/>
                      <a:pt x="731" y="115"/>
                      <a:pt x="800" y="92"/>
                    </a:cubicBezTo>
                    <a:cubicBezTo>
                      <a:pt x="823" y="92"/>
                      <a:pt x="823" y="46"/>
                      <a:pt x="823" y="24"/>
                    </a:cubicBezTo>
                    <a:cubicBezTo>
                      <a:pt x="823" y="1"/>
                      <a:pt x="800" y="1"/>
                      <a:pt x="777" y="1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34"/>
              <p:cNvSpPr/>
              <p:nvPr/>
            </p:nvSpPr>
            <p:spPr>
              <a:xfrm>
                <a:off x="818700" y="2199433"/>
                <a:ext cx="64468" cy="17748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321" extrusionOk="0">
                    <a:moveTo>
                      <a:pt x="1119" y="0"/>
                    </a:moveTo>
                    <a:cubicBezTo>
                      <a:pt x="937" y="46"/>
                      <a:pt x="754" y="92"/>
                      <a:pt x="572" y="137"/>
                    </a:cubicBezTo>
                    <a:cubicBezTo>
                      <a:pt x="480" y="160"/>
                      <a:pt x="412" y="160"/>
                      <a:pt x="321" y="183"/>
                    </a:cubicBezTo>
                    <a:cubicBezTo>
                      <a:pt x="298" y="183"/>
                      <a:pt x="275" y="206"/>
                      <a:pt x="252" y="206"/>
                    </a:cubicBezTo>
                    <a:lnTo>
                      <a:pt x="47" y="206"/>
                    </a:lnTo>
                    <a:cubicBezTo>
                      <a:pt x="24" y="229"/>
                      <a:pt x="1" y="252"/>
                      <a:pt x="1" y="274"/>
                    </a:cubicBezTo>
                    <a:cubicBezTo>
                      <a:pt x="1" y="274"/>
                      <a:pt x="24" y="297"/>
                      <a:pt x="24" y="297"/>
                    </a:cubicBezTo>
                    <a:cubicBezTo>
                      <a:pt x="47" y="320"/>
                      <a:pt x="47" y="320"/>
                      <a:pt x="69" y="320"/>
                    </a:cubicBezTo>
                    <a:cubicBezTo>
                      <a:pt x="115" y="320"/>
                      <a:pt x="161" y="320"/>
                      <a:pt x="206" y="297"/>
                    </a:cubicBezTo>
                    <a:lnTo>
                      <a:pt x="343" y="297"/>
                    </a:lnTo>
                    <a:cubicBezTo>
                      <a:pt x="366" y="274"/>
                      <a:pt x="412" y="274"/>
                      <a:pt x="457" y="274"/>
                    </a:cubicBezTo>
                    <a:cubicBezTo>
                      <a:pt x="480" y="252"/>
                      <a:pt x="480" y="252"/>
                      <a:pt x="503" y="252"/>
                    </a:cubicBezTo>
                    <a:cubicBezTo>
                      <a:pt x="526" y="252"/>
                      <a:pt x="549" y="252"/>
                      <a:pt x="572" y="229"/>
                    </a:cubicBezTo>
                    <a:cubicBezTo>
                      <a:pt x="754" y="183"/>
                      <a:pt x="937" y="137"/>
                      <a:pt x="1119" y="92"/>
                    </a:cubicBezTo>
                    <a:cubicBezTo>
                      <a:pt x="1142" y="92"/>
                      <a:pt x="1165" y="92"/>
                      <a:pt x="1165" y="69"/>
                    </a:cubicBezTo>
                    <a:cubicBezTo>
                      <a:pt x="1165" y="69"/>
                      <a:pt x="1165" y="46"/>
                      <a:pt x="1165" y="46"/>
                    </a:cubicBezTo>
                    <a:cubicBezTo>
                      <a:pt x="1165" y="23"/>
                      <a:pt x="1165" y="23"/>
                      <a:pt x="1165" y="0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34"/>
              <p:cNvSpPr/>
              <p:nvPr/>
            </p:nvSpPr>
            <p:spPr>
              <a:xfrm>
                <a:off x="793487" y="2207007"/>
                <a:ext cx="17693" cy="12661"/>
              </a:xfrm>
              <a:custGeom>
                <a:avLst/>
                <a:gdLst/>
                <a:ahLst/>
                <a:cxnLst/>
                <a:rect l="l" t="t" r="r" b="b"/>
                <a:pathLst>
                  <a:path w="320" h="229" extrusionOk="0">
                    <a:moveTo>
                      <a:pt x="46" y="0"/>
                    </a:moveTo>
                    <a:cubicBezTo>
                      <a:pt x="23" y="0"/>
                      <a:pt x="23" y="0"/>
                      <a:pt x="0" y="23"/>
                    </a:cubicBezTo>
                    <a:cubicBezTo>
                      <a:pt x="0" y="46"/>
                      <a:pt x="0" y="69"/>
                      <a:pt x="23" y="92"/>
                    </a:cubicBezTo>
                    <a:cubicBezTo>
                      <a:pt x="46" y="115"/>
                      <a:pt x="92" y="137"/>
                      <a:pt x="137" y="160"/>
                    </a:cubicBezTo>
                    <a:cubicBezTo>
                      <a:pt x="160" y="183"/>
                      <a:pt x="206" y="206"/>
                      <a:pt x="252" y="229"/>
                    </a:cubicBezTo>
                    <a:cubicBezTo>
                      <a:pt x="274" y="229"/>
                      <a:pt x="297" y="229"/>
                      <a:pt x="297" y="206"/>
                    </a:cubicBezTo>
                    <a:cubicBezTo>
                      <a:pt x="320" y="183"/>
                      <a:pt x="297" y="137"/>
                      <a:pt x="274" y="137"/>
                    </a:cubicBezTo>
                    <a:cubicBezTo>
                      <a:pt x="229" y="115"/>
                      <a:pt x="183" y="92"/>
                      <a:pt x="137" y="69"/>
                    </a:cubicBezTo>
                    <a:cubicBezTo>
                      <a:pt x="115" y="46"/>
                      <a:pt x="92" y="23"/>
                      <a:pt x="69" y="23"/>
                    </a:cubicBezTo>
                    <a:cubicBezTo>
                      <a:pt x="69" y="0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34"/>
              <p:cNvSpPr/>
              <p:nvPr/>
            </p:nvSpPr>
            <p:spPr>
              <a:xfrm>
                <a:off x="788456" y="2204464"/>
                <a:ext cx="22724" cy="16476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98" extrusionOk="0">
                    <a:moveTo>
                      <a:pt x="23" y="1"/>
                    </a:moveTo>
                    <a:cubicBezTo>
                      <a:pt x="0" y="24"/>
                      <a:pt x="0" y="24"/>
                      <a:pt x="0" y="46"/>
                    </a:cubicBezTo>
                    <a:cubicBezTo>
                      <a:pt x="0" y="46"/>
                      <a:pt x="0" y="69"/>
                      <a:pt x="0" y="69"/>
                    </a:cubicBezTo>
                    <a:cubicBezTo>
                      <a:pt x="0" y="92"/>
                      <a:pt x="23" y="92"/>
                      <a:pt x="23" y="115"/>
                    </a:cubicBezTo>
                    <a:cubicBezTo>
                      <a:pt x="46" y="138"/>
                      <a:pt x="69" y="161"/>
                      <a:pt x="91" y="161"/>
                    </a:cubicBezTo>
                    <a:cubicBezTo>
                      <a:pt x="137" y="183"/>
                      <a:pt x="160" y="206"/>
                      <a:pt x="206" y="229"/>
                    </a:cubicBezTo>
                    <a:cubicBezTo>
                      <a:pt x="228" y="229"/>
                      <a:pt x="251" y="252"/>
                      <a:pt x="274" y="252"/>
                    </a:cubicBezTo>
                    <a:cubicBezTo>
                      <a:pt x="274" y="275"/>
                      <a:pt x="297" y="275"/>
                      <a:pt x="297" y="275"/>
                    </a:cubicBezTo>
                    <a:cubicBezTo>
                      <a:pt x="320" y="298"/>
                      <a:pt x="343" y="298"/>
                      <a:pt x="365" y="298"/>
                    </a:cubicBezTo>
                    <a:cubicBezTo>
                      <a:pt x="388" y="298"/>
                      <a:pt x="411" y="252"/>
                      <a:pt x="411" y="229"/>
                    </a:cubicBezTo>
                    <a:cubicBezTo>
                      <a:pt x="411" y="229"/>
                      <a:pt x="388" y="206"/>
                      <a:pt x="388" y="206"/>
                    </a:cubicBezTo>
                    <a:cubicBezTo>
                      <a:pt x="365" y="183"/>
                      <a:pt x="365" y="183"/>
                      <a:pt x="343" y="183"/>
                    </a:cubicBezTo>
                    <a:cubicBezTo>
                      <a:pt x="320" y="183"/>
                      <a:pt x="297" y="161"/>
                      <a:pt x="274" y="161"/>
                    </a:cubicBezTo>
                    <a:cubicBezTo>
                      <a:pt x="228" y="138"/>
                      <a:pt x="206" y="115"/>
                      <a:pt x="183" y="92"/>
                    </a:cubicBezTo>
                    <a:cubicBezTo>
                      <a:pt x="160" y="92"/>
                      <a:pt x="137" y="69"/>
                      <a:pt x="114" y="69"/>
                    </a:cubicBezTo>
                    <a:cubicBezTo>
                      <a:pt x="114" y="46"/>
                      <a:pt x="91" y="46"/>
                      <a:pt x="91" y="24"/>
                    </a:cubicBezTo>
                    <a:lnTo>
                      <a:pt x="69" y="24"/>
                    </a:lnTo>
                    <a:cubicBezTo>
                      <a:pt x="69" y="1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34"/>
              <p:cNvSpPr/>
              <p:nvPr/>
            </p:nvSpPr>
            <p:spPr>
              <a:xfrm>
                <a:off x="767003" y="2207007"/>
                <a:ext cx="34114" cy="17693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0" extrusionOk="0">
                    <a:moveTo>
                      <a:pt x="69" y="0"/>
                    </a:moveTo>
                    <a:cubicBezTo>
                      <a:pt x="46" y="0"/>
                      <a:pt x="23" y="23"/>
                      <a:pt x="23" y="23"/>
                    </a:cubicBezTo>
                    <a:cubicBezTo>
                      <a:pt x="23" y="46"/>
                      <a:pt x="0" y="46"/>
                      <a:pt x="23" y="69"/>
                    </a:cubicBezTo>
                    <a:cubicBezTo>
                      <a:pt x="23" y="69"/>
                      <a:pt x="23" y="92"/>
                      <a:pt x="23" y="92"/>
                    </a:cubicBezTo>
                    <a:cubicBezTo>
                      <a:pt x="46" y="115"/>
                      <a:pt x="69" y="137"/>
                      <a:pt x="91" y="160"/>
                    </a:cubicBezTo>
                    <a:cubicBezTo>
                      <a:pt x="137" y="183"/>
                      <a:pt x="160" y="206"/>
                      <a:pt x="206" y="229"/>
                    </a:cubicBezTo>
                    <a:cubicBezTo>
                      <a:pt x="251" y="252"/>
                      <a:pt x="297" y="274"/>
                      <a:pt x="343" y="274"/>
                    </a:cubicBezTo>
                    <a:cubicBezTo>
                      <a:pt x="365" y="297"/>
                      <a:pt x="411" y="297"/>
                      <a:pt x="434" y="320"/>
                    </a:cubicBezTo>
                    <a:lnTo>
                      <a:pt x="571" y="320"/>
                    </a:lnTo>
                    <a:cubicBezTo>
                      <a:pt x="571" y="320"/>
                      <a:pt x="594" y="320"/>
                      <a:pt x="594" y="297"/>
                    </a:cubicBezTo>
                    <a:cubicBezTo>
                      <a:pt x="616" y="297"/>
                      <a:pt x="616" y="274"/>
                      <a:pt x="616" y="252"/>
                    </a:cubicBezTo>
                    <a:cubicBezTo>
                      <a:pt x="616" y="229"/>
                      <a:pt x="594" y="206"/>
                      <a:pt x="548" y="206"/>
                    </a:cubicBezTo>
                    <a:lnTo>
                      <a:pt x="434" y="206"/>
                    </a:lnTo>
                    <a:cubicBezTo>
                      <a:pt x="411" y="206"/>
                      <a:pt x="388" y="206"/>
                      <a:pt x="388" y="183"/>
                    </a:cubicBezTo>
                    <a:lnTo>
                      <a:pt x="343" y="183"/>
                    </a:lnTo>
                    <a:cubicBezTo>
                      <a:pt x="320" y="160"/>
                      <a:pt x="297" y="160"/>
                      <a:pt x="297" y="160"/>
                    </a:cubicBezTo>
                    <a:cubicBezTo>
                      <a:pt x="251" y="137"/>
                      <a:pt x="206" y="115"/>
                      <a:pt x="183" y="92"/>
                    </a:cubicBezTo>
                    <a:cubicBezTo>
                      <a:pt x="160" y="92"/>
                      <a:pt x="160" y="69"/>
                      <a:pt x="137" y="69"/>
                    </a:cubicBezTo>
                    <a:cubicBezTo>
                      <a:pt x="114" y="46"/>
                      <a:pt x="114" y="46"/>
                      <a:pt x="91" y="23"/>
                    </a:cubicBezTo>
                    <a:cubicBezTo>
                      <a:pt x="91" y="23"/>
                      <a:pt x="69" y="0"/>
                      <a:pt x="69" y="0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34"/>
              <p:cNvSpPr/>
              <p:nvPr/>
            </p:nvSpPr>
            <p:spPr>
              <a:xfrm>
                <a:off x="787184" y="2155255"/>
                <a:ext cx="39145" cy="70716"/>
              </a:xfrm>
              <a:custGeom>
                <a:avLst/>
                <a:gdLst/>
                <a:ahLst/>
                <a:cxnLst/>
                <a:rect l="l" t="t" r="r" b="b"/>
                <a:pathLst>
                  <a:path w="708" h="1279" extrusionOk="0">
                    <a:moveTo>
                      <a:pt x="114" y="1"/>
                    </a:moveTo>
                    <a:cubicBezTo>
                      <a:pt x="92" y="1"/>
                      <a:pt x="69" y="23"/>
                      <a:pt x="46" y="46"/>
                    </a:cubicBezTo>
                    <a:cubicBezTo>
                      <a:pt x="46" y="92"/>
                      <a:pt x="23" y="138"/>
                      <a:pt x="23" y="160"/>
                    </a:cubicBezTo>
                    <a:cubicBezTo>
                      <a:pt x="23" y="206"/>
                      <a:pt x="0" y="252"/>
                      <a:pt x="0" y="274"/>
                    </a:cubicBezTo>
                    <a:cubicBezTo>
                      <a:pt x="0" y="320"/>
                      <a:pt x="0" y="366"/>
                      <a:pt x="0" y="411"/>
                    </a:cubicBezTo>
                    <a:cubicBezTo>
                      <a:pt x="0" y="457"/>
                      <a:pt x="23" y="480"/>
                      <a:pt x="23" y="503"/>
                    </a:cubicBezTo>
                    <a:cubicBezTo>
                      <a:pt x="23" y="526"/>
                      <a:pt x="23" y="571"/>
                      <a:pt x="46" y="617"/>
                    </a:cubicBezTo>
                    <a:cubicBezTo>
                      <a:pt x="46" y="663"/>
                      <a:pt x="69" y="708"/>
                      <a:pt x="92" y="777"/>
                    </a:cubicBezTo>
                    <a:cubicBezTo>
                      <a:pt x="114" y="822"/>
                      <a:pt x="137" y="868"/>
                      <a:pt x="183" y="914"/>
                    </a:cubicBezTo>
                    <a:cubicBezTo>
                      <a:pt x="206" y="959"/>
                      <a:pt x="229" y="1005"/>
                      <a:pt x="274" y="1051"/>
                    </a:cubicBezTo>
                    <a:cubicBezTo>
                      <a:pt x="297" y="1096"/>
                      <a:pt x="343" y="1119"/>
                      <a:pt x="388" y="1165"/>
                    </a:cubicBezTo>
                    <a:cubicBezTo>
                      <a:pt x="411" y="1188"/>
                      <a:pt x="434" y="1210"/>
                      <a:pt x="457" y="1233"/>
                    </a:cubicBezTo>
                    <a:cubicBezTo>
                      <a:pt x="480" y="1233"/>
                      <a:pt x="503" y="1256"/>
                      <a:pt x="525" y="1256"/>
                    </a:cubicBezTo>
                    <a:cubicBezTo>
                      <a:pt x="548" y="1279"/>
                      <a:pt x="571" y="1279"/>
                      <a:pt x="617" y="1279"/>
                    </a:cubicBezTo>
                    <a:cubicBezTo>
                      <a:pt x="662" y="1279"/>
                      <a:pt x="685" y="1233"/>
                      <a:pt x="708" y="1188"/>
                    </a:cubicBezTo>
                    <a:cubicBezTo>
                      <a:pt x="708" y="1165"/>
                      <a:pt x="708" y="1165"/>
                      <a:pt x="708" y="1142"/>
                    </a:cubicBezTo>
                    <a:cubicBezTo>
                      <a:pt x="685" y="1119"/>
                      <a:pt x="662" y="1096"/>
                      <a:pt x="639" y="1073"/>
                    </a:cubicBezTo>
                    <a:cubicBezTo>
                      <a:pt x="617" y="1073"/>
                      <a:pt x="617" y="1051"/>
                      <a:pt x="594" y="1051"/>
                    </a:cubicBezTo>
                    <a:cubicBezTo>
                      <a:pt x="548" y="1028"/>
                      <a:pt x="503" y="982"/>
                      <a:pt x="457" y="936"/>
                    </a:cubicBezTo>
                    <a:cubicBezTo>
                      <a:pt x="411" y="891"/>
                      <a:pt x="388" y="845"/>
                      <a:pt x="343" y="777"/>
                    </a:cubicBezTo>
                    <a:cubicBezTo>
                      <a:pt x="320" y="731"/>
                      <a:pt x="274" y="685"/>
                      <a:pt x="251" y="640"/>
                    </a:cubicBezTo>
                    <a:cubicBezTo>
                      <a:pt x="206" y="548"/>
                      <a:pt x="183" y="480"/>
                      <a:pt x="160" y="389"/>
                    </a:cubicBezTo>
                    <a:cubicBezTo>
                      <a:pt x="160" y="320"/>
                      <a:pt x="137" y="252"/>
                      <a:pt x="160" y="183"/>
                    </a:cubicBezTo>
                    <a:cubicBezTo>
                      <a:pt x="160" y="138"/>
                      <a:pt x="160" y="115"/>
                      <a:pt x="183" y="69"/>
                    </a:cubicBezTo>
                    <a:cubicBezTo>
                      <a:pt x="183" y="46"/>
                      <a:pt x="160" y="23"/>
                      <a:pt x="137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34"/>
              <p:cNvSpPr/>
              <p:nvPr/>
            </p:nvSpPr>
            <p:spPr>
              <a:xfrm>
                <a:off x="392188" y="838951"/>
                <a:ext cx="141377" cy="116164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101" extrusionOk="0">
                    <a:moveTo>
                      <a:pt x="137" y="1"/>
                    </a:moveTo>
                    <a:cubicBezTo>
                      <a:pt x="91" y="1"/>
                      <a:pt x="46" y="24"/>
                      <a:pt x="46" y="69"/>
                    </a:cubicBezTo>
                    <a:cubicBezTo>
                      <a:pt x="0" y="138"/>
                      <a:pt x="23" y="206"/>
                      <a:pt x="91" y="229"/>
                    </a:cubicBezTo>
                    <a:cubicBezTo>
                      <a:pt x="160" y="275"/>
                      <a:pt x="251" y="298"/>
                      <a:pt x="342" y="343"/>
                    </a:cubicBezTo>
                    <a:cubicBezTo>
                      <a:pt x="411" y="389"/>
                      <a:pt x="502" y="435"/>
                      <a:pt x="571" y="480"/>
                    </a:cubicBezTo>
                    <a:cubicBezTo>
                      <a:pt x="662" y="549"/>
                      <a:pt x="753" y="617"/>
                      <a:pt x="845" y="686"/>
                    </a:cubicBezTo>
                    <a:cubicBezTo>
                      <a:pt x="936" y="754"/>
                      <a:pt x="1004" y="823"/>
                      <a:pt x="1073" y="891"/>
                    </a:cubicBezTo>
                    <a:cubicBezTo>
                      <a:pt x="1255" y="1051"/>
                      <a:pt x="1438" y="1211"/>
                      <a:pt x="1598" y="1370"/>
                    </a:cubicBezTo>
                    <a:cubicBezTo>
                      <a:pt x="1689" y="1507"/>
                      <a:pt x="1780" y="1621"/>
                      <a:pt x="1872" y="1736"/>
                    </a:cubicBezTo>
                    <a:cubicBezTo>
                      <a:pt x="1917" y="1804"/>
                      <a:pt x="1963" y="1850"/>
                      <a:pt x="2009" y="1918"/>
                    </a:cubicBezTo>
                    <a:cubicBezTo>
                      <a:pt x="2031" y="1941"/>
                      <a:pt x="2054" y="1964"/>
                      <a:pt x="2077" y="1987"/>
                    </a:cubicBezTo>
                    <a:cubicBezTo>
                      <a:pt x="2100" y="2032"/>
                      <a:pt x="2146" y="2101"/>
                      <a:pt x="2214" y="2101"/>
                    </a:cubicBezTo>
                    <a:lnTo>
                      <a:pt x="2283" y="2101"/>
                    </a:lnTo>
                    <a:cubicBezTo>
                      <a:pt x="2328" y="2078"/>
                      <a:pt x="2351" y="2055"/>
                      <a:pt x="2374" y="2032"/>
                    </a:cubicBezTo>
                    <a:cubicBezTo>
                      <a:pt x="2374" y="2009"/>
                      <a:pt x="2397" y="1987"/>
                      <a:pt x="2397" y="1964"/>
                    </a:cubicBezTo>
                    <a:cubicBezTo>
                      <a:pt x="2442" y="1941"/>
                      <a:pt x="2488" y="1918"/>
                      <a:pt x="2511" y="1873"/>
                    </a:cubicBezTo>
                    <a:cubicBezTo>
                      <a:pt x="2556" y="1804"/>
                      <a:pt x="2534" y="1736"/>
                      <a:pt x="2511" y="1667"/>
                    </a:cubicBezTo>
                    <a:cubicBezTo>
                      <a:pt x="2511" y="1644"/>
                      <a:pt x="2488" y="1621"/>
                      <a:pt x="2488" y="1599"/>
                    </a:cubicBezTo>
                    <a:cubicBezTo>
                      <a:pt x="2511" y="1576"/>
                      <a:pt x="2556" y="1530"/>
                      <a:pt x="2534" y="1484"/>
                    </a:cubicBezTo>
                    <a:cubicBezTo>
                      <a:pt x="2534" y="1462"/>
                      <a:pt x="2534" y="1439"/>
                      <a:pt x="2511" y="1416"/>
                    </a:cubicBezTo>
                    <a:cubicBezTo>
                      <a:pt x="2511" y="1416"/>
                      <a:pt x="2511" y="1393"/>
                      <a:pt x="2488" y="1370"/>
                    </a:cubicBezTo>
                    <a:cubicBezTo>
                      <a:pt x="2488" y="1348"/>
                      <a:pt x="2465" y="1325"/>
                      <a:pt x="2442" y="1302"/>
                    </a:cubicBezTo>
                    <a:cubicBezTo>
                      <a:pt x="2420" y="1279"/>
                      <a:pt x="2397" y="1256"/>
                      <a:pt x="2351" y="1211"/>
                    </a:cubicBezTo>
                    <a:cubicBezTo>
                      <a:pt x="2283" y="1142"/>
                      <a:pt x="2214" y="1096"/>
                      <a:pt x="2123" y="1028"/>
                    </a:cubicBezTo>
                    <a:cubicBezTo>
                      <a:pt x="2054" y="960"/>
                      <a:pt x="1986" y="891"/>
                      <a:pt x="1895" y="823"/>
                    </a:cubicBezTo>
                    <a:cubicBezTo>
                      <a:pt x="1872" y="823"/>
                      <a:pt x="1872" y="800"/>
                      <a:pt x="1849" y="777"/>
                    </a:cubicBezTo>
                    <a:cubicBezTo>
                      <a:pt x="1803" y="754"/>
                      <a:pt x="1780" y="731"/>
                      <a:pt x="1735" y="708"/>
                    </a:cubicBezTo>
                    <a:cubicBezTo>
                      <a:pt x="1712" y="686"/>
                      <a:pt x="1689" y="663"/>
                      <a:pt x="1666" y="640"/>
                    </a:cubicBezTo>
                    <a:cubicBezTo>
                      <a:pt x="1651" y="640"/>
                      <a:pt x="1626" y="630"/>
                      <a:pt x="1604" y="630"/>
                    </a:cubicBezTo>
                    <a:cubicBezTo>
                      <a:pt x="1593" y="630"/>
                      <a:pt x="1583" y="632"/>
                      <a:pt x="1575" y="640"/>
                    </a:cubicBezTo>
                    <a:cubicBezTo>
                      <a:pt x="1484" y="549"/>
                      <a:pt x="1392" y="480"/>
                      <a:pt x="1278" y="412"/>
                    </a:cubicBezTo>
                    <a:cubicBezTo>
                      <a:pt x="1210" y="343"/>
                      <a:pt x="1118" y="298"/>
                      <a:pt x="1027" y="252"/>
                    </a:cubicBezTo>
                    <a:cubicBezTo>
                      <a:pt x="936" y="183"/>
                      <a:pt x="845" y="138"/>
                      <a:pt x="753" y="69"/>
                    </a:cubicBezTo>
                    <a:cubicBezTo>
                      <a:pt x="730" y="69"/>
                      <a:pt x="685" y="46"/>
                      <a:pt x="639" y="24"/>
                    </a:cubicBezTo>
                    <a:cubicBezTo>
                      <a:pt x="616" y="24"/>
                      <a:pt x="571" y="24"/>
                      <a:pt x="548" y="46"/>
                    </a:cubicBezTo>
                    <a:cubicBezTo>
                      <a:pt x="525" y="69"/>
                      <a:pt x="502" y="115"/>
                      <a:pt x="502" y="161"/>
                    </a:cubicBezTo>
                    <a:cubicBezTo>
                      <a:pt x="457" y="138"/>
                      <a:pt x="434" y="138"/>
                      <a:pt x="411" y="115"/>
                    </a:cubicBezTo>
                    <a:cubicBezTo>
                      <a:pt x="320" y="92"/>
                      <a:pt x="251" y="69"/>
                      <a:pt x="183" y="24"/>
                    </a:cubicBezTo>
                    <a:cubicBezTo>
                      <a:pt x="183" y="24"/>
                      <a:pt x="160" y="1"/>
                      <a:pt x="137" y="1"/>
                    </a:cubicBez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34"/>
              <p:cNvSpPr/>
              <p:nvPr/>
            </p:nvSpPr>
            <p:spPr>
              <a:xfrm>
                <a:off x="407282" y="873065"/>
                <a:ext cx="68228" cy="72098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304" extrusionOk="0">
                    <a:moveTo>
                      <a:pt x="943" y="800"/>
                    </a:moveTo>
                    <a:cubicBezTo>
                      <a:pt x="948" y="807"/>
                      <a:pt x="954" y="814"/>
                      <a:pt x="960" y="822"/>
                    </a:cubicBezTo>
                    <a:cubicBezTo>
                      <a:pt x="960" y="822"/>
                      <a:pt x="960" y="803"/>
                      <a:pt x="943" y="800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24" y="0"/>
                      <a:pt x="24" y="23"/>
                    </a:cubicBezTo>
                    <a:cubicBezTo>
                      <a:pt x="1" y="69"/>
                      <a:pt x="1" y="114"/>
                      <a:pt x="24" y="137"/>
                    </a:cubicBezTo>
                    <a:cubicBezTo>
                      <a:pt x="92" y="183"/>
                      <a:pt x="138" y="228"/>
                      <a:pt x="206" y="297"/>
                    </a:cubicBezTo>
                    <a:cubicBezTo>
                      <a:pt x="252" y="320"/>
                      <a:pt x="298" y="388"/>
                      <a:pt x="343" y="434"/>
                    </a:cubicBezTo>
                    <a:cubicBezTo>
                      <a:pt x="435" y="525"/>
                      <a:pt x="526" y="616"/>
                      <a:pt x="617" y="708"/>
                    </a:cubicBezTo>
                    <a:cubicBezTo>
                      <a:pt x="617" y="708"/>
                      <a:pt x="617" y="731"/>
                      <a:pt x="617" y="731"/>
                    </a:cubicBezTo>
                    <a:cubicBezTo>
                      <a:pt x="709" y="822"/>
                      <a:pt x="777" y="890"/>
                      <a:pt x="845" y="1004"/>
                    </a:cubicBezTo>
                    <a:cubicBezTo>
                      <a:pt x="868" y="1027"/>
                      <a:pt x="914" y="1073"/>
                      <a:pt x="937" y="1119"/>
                    </a:cubicBezTo>
                    <a:cubicBezTo>
                      <a:pt x="982" y="1187"/>
                      <a:pt x="1005" y="1233"/>
                      <a:pt x="1051" y="1278"/>
                    </a:cubicBezTo>
                    <a:cubicBezTo>
                      <a:pt x="1068" y="1296"/>
                      <a:pt x="1089" y="1303"/>
                      <a:pt x="1111" y="1303"/>
                    </a:cubicBezTo>
                    <a:cubicBezTo>
                      <a:pt x="1146" y="1303"/>
                      <a:pt x="1182" y="1284"/>
                      <a:pt x="1211" y="1256"/>
                    </a:cubicBezTo>
                    <a:cubicBezTo>
                      <a:pt x="1233" y="1233"/>
                      <a:pt x="1233" y="1210"/>
                      <a:pt x="1233" y="1187"/>
                    </a:cubicBezTo>
                    <a:cubicBezTo>
                      <a:pt x="1233" y="1164"/>
                      <a:pt x="1233" y="1141"/>
                      <a:pt x="1211" y="1119"/>
                    </a:cubicBezTo>
                    <a:cubicBezTo>
                      <a:pt x="1165" y="1073"/>
                      <a:pt x="1119" y="1027"/>
                      <a:pt x="1097" y="959"/>
                    </a:cubicBezTo>
                    <a:cubicBezTo>
                      <a:pt x="1028" y="913"/>
                      <a:pt x="982" y="845"/>
                      <a:pt x="937" y="799"/>
                    </a:cubicBezTo>
                    <a:cubicBezTo>
                      <a:pt x="939" y="799"/>
                      <a:pt x="941" y="799"/>
                      <a:pt x="943" y="800"/>
                    </a:cubicBezTo>
                    <a:lnTo>
                      <a:pt x="943" y="800"/>
                    </a:lnTo>
                    <a:cubicBezTo>
                      <a:pt x="880" y="719"/>
                      <a:pt x="817" y="656"/>
                      <a:pt x="754" y="594"/>
                    </a:cubicBezTo>
                    <a:cubicBezTo>
                      <a:pt x="686" y="525"/>
                      <a:pt x="617" y="457"/>
                      <a:pt x="549" y="411"/>
                    </a:cubicBezTo>
                    <a:cubicBezTo>
                      <a:pt x="480" y="343"/>
                      <a:pt x="412" y="274"/>
                      <a:pt x="343" y="206"/>
                    </a:cubicBezTo>
                    <a:cubicBezTo>
                      <a:pt x="275" y="160"/>
                      <a:pt x="206" y="91"/>
                      <a:pt x="115" y="23"/>
                    </a:cubicBezTo>
                    <a:cubicBezTo>
                      <a:pt x="115" y="0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34"/>
              <p:cNvSpPr/>
              <p:nvPr/>
            </p:nvSpPr>
            <p:spPr>
              <a:xfrm>
                <a:off x="817483" y="2200704"/>
                <a:ext cx="494735" cy="269318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4871" extrusionOk="0">
                    <a:moveTo>
                      <a:pt x="8605" y="0"/>
                    </a:moveTo>
                    <a:cubicBezTo>
                      <a:pt x="8628" y="46"/>
                      <a:pt x="8651" y="92"/>
                      <a:pt x="8651" y="137"/>
                    </a:cubicBezTo>
                    <a:cubicBezTo>
                      <a:pt x="8674" y="183"/>
                      <a:pt x="8674" y="206"/>
                      <a:pt x="8674" y="229"/>
                    </a:cubicBezTo>
                    <a:lnTo>
                      <a:pt x="8697" y="274"/>
                    </a:lnTo>
                    <a:cubicBezTo>
                      <a:pt x="8697" y="297"/>
                      <a:pt x="8697" y="320"/>
                      <a:pt x="8697" y="343"/>
                    </a:cubicBezTo>
                    <a:cubicBezTo>
                      <a:pt x="8697" y="343"/>
                      <a:pt x="8697" y="343"/>
                      <a:pt x="8697" y="366"/>
                    </a:cubicBezTo>
                    <a:cubicBezTo>
                      <a:pt x="8719" y="411"/>
                      <a:pt x="8719" y="434"/>
                      <a:pt x="8742" y="480"/>
                    </a:cubicBezTo>
                    <a:cubicBezTo>
                      <a:pt x="8742" y="502"/>
                      <a:pt x="8742" y="502"/>
                      <a:pt x="8742" y="502"/>
                    </a:cubicBezTo>
                    <a:cubicBezTo>
                      <a:pt x="8742" y="548"/>
                      <a:pt x="8742" y="594"/>
                      <a:pt x="8742" y="639"/>
                    </a:cubicBezTo>
                    <a:cubicBezTo>
                      <a:pt x="8742" y="662"/>
                      <a:pt x="8742" y="685"/>
                      <a:pt x="8742" y="708"/>
                    </a:cubicBezTo>
                    <a:cubicBezTo>
                      <a:pt x="8742" y="708"/>
                      <a:pt x="8742" y="731"/>
                      <a:pt x="8742" y="731"/>
                    </a:cubicBezTo>
                    <a:cubicBezTo>
                      <a:pt x="8742" y="754"/>
                      <a:pt x="8719" y="754"/>
                      <a:pt x="8719" y="776"/>
                    </a:cubicBezTo>
                    <a:cubicBezTo>
                      <a:pt x="8719" y="799"/>
                      <a:pt x="8719" y="822"/>
                      <a:pt x="8719" y="845"/>
                    </a:cubicBezTo>
                    <a:cubicBezTo>
                      <a:pt x="8719" y="845"/>
                      <a:pt x="8697" y="868"/>
                      <a:pt x="8697" y="868"/>
                    </a:cubicBezTo>
                    <a:cubicBezTo>
                      <a:pt x="8674" y="959"/>
                      <a:pt x="8628" y="1050"/>
                      <a:pt x="8582" y="1142"/>
                    </a:cubicBezTo>
                    <a:cubicBezTo>
                      <a:pt x="8468" y="1370"/>
                      <a:pt x="8309" y="1575"/>
                      <a:pt x="8149" y="1758"/>
                    </a:cubicBezTo>
                    <a:cubicBezTo>
                      <a:pt x="7692" y="2237"/>
                      <a:pt x="7144" y="2625"/>
                      <a:pt x="6597" y="2990"/>
                    </a:cubicBezTo>
                    <a:cubicBezTo>
                      <a:pt x="6140" y="3264"/>
                      <a:pt x="5684" y="3515"/>
                      <a:pt x="5204" y="3744"/>
                    </a:cubicBezTo>
                    <a:cubicBezTo>
                      <a:pt x="4702" y="3972"/>
                      <a:pt x="4177" y="4155"/>
                      <a:pt x="3652" y="4314"/>
                    </a:cubicBezTo>
                    <a:cubicBezTo>
                      <a:pt x="3013" y="4520"/>
                      <a:pt x="2351" y="4657"/>
                      <a:pt x="1689" y="4679"/>
                    </a:cubicBezTo>
                    <a:cubicBezTo>
                      <a:pt x="1415" y="4679"/>
                      <a:pt x="1141" y="4679"/>
                      <a:pt x="868" y="4611"/>
                    </a:cubicBezTo>
                    <a:lnTo>
                      <a:pt x="890" y="4611"/>
                    </a:lnTo>
                    <a:cubicBezTo>
                      <a:pt x="776" y="4588"/>
                      <a:pt x="662" y="4543"/>
                      <a:pt x="548" y="4497"/>
                    </a:cubicBezTo>
                    <a:cubicBezTo>
                      <a:pt x="502" y="4451"/>
                      <a:pt x="434" y="4428"/>
                      <a:pt x="388" y="4383"/>
                    </a:cubicBezTo>
                    <a:cubicBezTo>
                      <a:pt x="388" y="4360"/>
                      <a:pt x="388" y="4360"/>
                      <a:pt x="388" y="4360"/>
                    </a:cubicBezTo>
                    <a:cubicBezTo>
                      <a:pt x="297" y="4314"/>
                      <a:pt x="228" y="4246"/>
                      <a:pt x="183" y="4155"/>
                    </a:cubicBezTo>
                    <a:cubicBezTo>
                      <a:pt x="137" y="4109"/>
                      <a:pt x="91" y="4063"/>
                      <a:pt x="69" y="4018"/>
                    </a:cubicBezTo>
                    <a:cubicBezTo>
                      <a:pt x="46" y="3995"/>
                      <a:pt x="23" y="3972"/>
                      <a:pt x="23" y="3949"/>
                    </a:cubicBezTo>
                    <a:cubicBezTo>
                      <a:pt x="23" y="3926"/>
                      <a:pt x="0" y="3926"/>
                      <a:pt x="0" y="3926"/>
                    </a:cubicBezTo>
                    <a:cubicBezTo>
                      <a:pt x="0" y="3972"/>
                      <a:pt x="0" y="4018"/>
                      <a:pt x="0" y="4063"/>
                    </a:cubicBezTo>
                    <a:cubicBezTo>
                      <a:pt x="23" y="4109"/>
                      <a:pt x="23" y="4155"/>
                      <a:pt x="46" y="4200"/>
                    </a:cubicBezTo>
                    <a:cubicBezTo>
                      <a:pt x="69" y="4269"/>
                      <a:pt x="91" y="4314"/>
                      <a:pt x="114" y="4337"/>
                    </a:cubicBezTo>
                    <a:cubicBezTo>
                      <a:pt x="160" y="4406"/>
                      <a:pt x="183" y="4451"/>
                      <a:pt x="251" y="4497"/>
                    </a:cubicBezTo>
                    <a:cubicBezTo>
                      <a:pt x="411" y="4657"/>
                      <a:pt x="639" y="4748"/>
                      <a:pt x="845" y="4794"/>
                    </a:cubicBezTo>
                    <a:cubicBezTo>
                      <a:pt x="1033" y="4845"/>
                      <a:pt x="1221" y="4871"/>
                      <a:pt x="1419" y="4871"/>
                    </a:cubicBezTo>
                    <a:cubicBezTo>
                      <a:pt x="1485" y="4871"/>
                      <a:pt x="1552" y="4868"/>
                      <a:pt x="1621" y="4862"/>
                    </a:cubicBezTo>
                    <a:cubicBezTo>
                      <a:pt x="1872" y="4862"/>
                      <a:pt x="2123" y="4839"/>
                      <a:pt x="2397" y="4816"/>
                    </a:cubicBezTo>
                    <a:cubicBezTo>
                      <a:pt x="2945" y="4725"/>
                      <a:pt x="3492" y="4588"/>
                      <a:pt x="4017" y="4406"/>
                    </a:cubicBezTo>
                    <a:cubicBezTo>
                      <a:pt x="4565" y="4223"/>
                      <a:pt x="5090" y="4018"/>
                      <a:pt x="5592" y="3766"/>
                    </a:cubicBezTo>
                    <a:cubicBezTo>
                      <a:pt x="6049" y="3538"/>
                      <a:pt x="6460" y="3310"/>
                      <a:pt x="6893" y="3036"/>
                    </a:cubicBezTo>
                    <a:cubicBezTo>
                      <a:pt x="7304" y="2762"/>
                      <a:pt x="7692" y="2465"/>
                      <a:pt x="8057" y="2123"/>
                    </a:cubicBezTo>
                    <a:cubicBezTo>
                      <a:pt x="8217" y="1963"/>
                      <a:pt x="8377" y="1781"/>
                      <a:pt x="8514" y="1598"/>
                    </a:cubicBezTo>
                    <a:cubicBezTo>
                      <a:pt x="8674" y="1415"/>
                      <a:pt x="8788" y="1210"/>
                      <a:pt x="8856" y="1005"/>
                    </a:cubicBezTo>
                    <a:cubicBezTo>
                      <a:pt x="8902" y="890"/>
                      <a:pt x="8925" y="776"/>
                      <a:pt x="8925" y="685"/>
                    </a:cubicBezTo>
                    <a:cubicBezTo>
                      <a:pt x="8948" y="617"/>
                      <a:pt x="8925" y="548"/>
                      <a:pt x="8925" y="502"/>
                    </a:cubicBezTo>
                    <a:cubicBezTo>
                      <a:pt x="8925" y="457"/>
                      <a:pt x="8902" y="388"/>
                      <a:pt x="8879" y="343"/>
                    </a:cubicBezTo>
                    <a:cubicBezTo>
                      <a:pt x="8856" y="251"/>
                      <a:pt x="8788" y="160"/>
                      <a:pt x="8719" y="69"/>
                    </a:cubicBezTo>
                    <a:cubicBezTo>
                      <a:pt x="8674" y="46"/>
                      <a:pt x="8651" y="23"/>
                      <a:pt x="8605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34"/>
              <p:cNvSpPr/>
              <p:nvPr/>
            </p:nvSpPr>
            <p:spPr>
              <a:xfrm>
                <a:off x="1182181" y="2364752"/>
                <a:ext cx="1327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24" h="24" extrusionOk="0">
                    <a:moveTo>
                      <a:pt x="1" y="23"/>
                    </a:moveTo>
                    <a:cubicBezTo>
                      <a:pt x="1" y="23"/>
                      <a:pt x="1" y="1"/>
                      <a:pt x="23" y="1"/>
                    </a:cubicBezTo>
                    <a:cubicBezTo>
                      <a:pt x="1" y="1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34"/>
              <p:cNvSpPr/>
              <p:nvPr/>
            </p:nvSpPr>
            <p:spPr>
              <a:xfrm>
                <a:off x="1019405" y="2439228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34"/>
              <p:cNvSpPr/>
              <p:nvPr/>
            </p:nvSpPr>
            <p:spPr>
              <a:xfrm>
                <a:off x="1019405" y="2439228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34"/>
              <p:cNvSpPr/>
              <p:nvPr/>
            </p:nvSpPr>
            <p:spPr>
              <a:xfrm>
                <a:off x="909598" y="2459409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34"/>
              <p:cNvSpPr/>
              <p:nvPr/>
            </p:nvSpPr>
            <p:spPr>
              <a:xfrm>
                <a:off x="740463" y="2217126"/>
                <a:ext cx="113676" cy="242834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392" extrusionOk="0">
                    <a:moveTo>
                      <a:pt x="1" y="0"/>
                    </a:moveTo>
                    <a:cubicBezTo>
                      <a:pt x="161" y="776"/>
                      <a:pt x="320" y="1552"/>
                      <a:pt x="594" y="2328"/>
                    </a:cubicBezTo>
                    <a:cubicBezTo>
                      <a:pt x="731" y="2716"/>
                      <a:pt x="891" y="3104"/>
                      <a:pt x="1096" y="3492"/>
                    </a:cubicBezTo>
                    <a:cubicBezTo>
                      <a:pt x="1211" y="3652"/>
                      <a:pt x="1325" y="3835"/>
                      <a:pt x="1439" y="3994"/>
                    </a:cubicBezTo>
                    <a:cubicBezTo>
                      <a:pt x="1484" y="4086"/>
                      <a:pt x="1553" y="4154"/>
                      <a:pt x="1621" y="4223"/>
                    </a:cubicBezTo>
                    <a:cubicBezTo>
                      <a:pt x="1713" y="4291"/>
                      <a:pt x="1804" y="4337"/>
                      <a:pt x="1895" y="4382"/>
                    </a:cubicBezTo>
                    <a:cubicBezTo>
                      <a:pt x="1907" y="4388"/>
                      <a:pt x="1920" y="4391"/>
                      <a:pt x="1933" y="4391"/>
                    </a:cubicBezTo>
                    <a:cubicBezTo>
                      <a:pt x="1972" y="4391"/>
                      <a:pt x="2015" y="4365"/>
                      <a:pt x="2032" y="4314"/>
                    </a:cubicBezTo>
                    <a:cubicBezTo>
                      <a:pt x="2055" y="4268"/>
                      <a:pt x="2009" y="4223"/>
                      <a:pt x="1964" y="4200"/>
                    </a:cubicBezTo>
                    <a:cubicBezTo>
                      <a:pt x="1941" y="4177"/>
                      <a:pt x="1918" y="4177"/>
                      <a:pt x="1872" y="4154"/>
                    </a:cubicBezTo>
                    <a:cubicBezTo>
                      <a:pt x="1827" y="4131"/>
                      <a:pt x="1804" y="4109"/>
                      <a:pt x="1758" y="4063"/>
                    </a:cubicBezTo>
                    <a:cubicBezTo>
                      <a:pt x="1667" y="3994"/>
                      <a:pt x="1621" y="3903"/>
                      <a:pt x="1553" y="3835"/>
                    </a:cubicBezTo>
                    <a:cubicBezTo>
                      <a:pt x="1484" y="3743"/>
                      <a:pt x="1416" y="3652"/>
                      <a:pt x="1370" y="3538"/>
                    </a:cubicBezTo>
                    <a:cubicBezTo>
                      <a:pt x="1051" y="3036"/>
                      <a:pt x="823" y="2488"/>
                      <a:pt x="663" y="1917"/>
                    </a:cubicBezTo>
                    <a:cubicBezTo>
                      <a:pt x="480" y="1301"/>
                      <a:pt x="343" y="662"/>
                      <a:pt x="206" y="23"/>
                    </a:cubicBezTo>
                    <a:cubicBezTo>
                      <a:pt x="138" y="23"/>
                      <a:pt x="69" y="0"/>
                      <a:pt x="1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34"/>
              <p:cNvSpPr/>
              <p:nvPr/>
            </p:nvSpPr>
            <p:spPr>
              <a:xfrm>
                <a:off x="1188484" y="2013932"/>
                <a:ext cx="123739" cy="242834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4392" extrusionOk="0">
                    <a:moveTo>
                      <a:pt x="92" y="0"/>
                    </a:moveTo>
                    <a:cubicBezTo>
                      <a:pt x="92" y="23"/>
                      <a:pt x="69" y="46"/>
                      <a:pt x="46" y="69"/>
                    </a:cubicBezTo>
                    <a:cubicBezTo>
                      <a:pt x="24" y="114"/>
                      <a:pt x="24" y="137"/>
                      <a:pt x="1" y="183"/>
                    </a:cubicBezTo>
                    <a:cubicBezTo>
                      <a:pt x="389" y="708"/>
                      <a:pt x="777" y="1233"/>
                      <a:pt x="1142" y="1781"/>
                    </a:cubicBezTo>
                    <a:cubicBezTo>
                      <a:pt x="1462" y="2283"/>
                      <a:pt x="1736" y="2808"/>
                      <a:pt x="1895" y="3378"/>
                    </a:cubicBezTo>
                    <a:cubicBezTo>
                      <a:pt x="1941" y="3492"/>
                      <a:pt x="1964" y="3584"/>
                      <a:pt x="1987" y="3698"/>
                    </a:cubicBezTo>
                    <a:cubicBezTo>
                      <a:pt x="2009" y="3812"/>
                      <a:pt x="2032" y="3903"/>
                      <a:pt x="2032" y="4017"/>
                    </a:cubicBezTo>
                    <a:cubicBezTo>
                      <a:pt x="2032" y="4063"/>
                      <a:pt x="2032" y="4109"/>
                      <a:pt x="2032" y="4154"/>
                    </a:cubicBezTo>
                    <a:cubicBezTo>
                      <a:pt x="2009" y="4200"/>
                      <a:pt x="2009" y="4223"/>
                      <a:pt x="1987" y="4268"/>
                    </a:cubicBezTo>
                    <a:cubicBezTo>
                      <a:pt x="1987" y="4314"/>
                      <a:pt x="2009" y="4360"/>
                      <a:pt x="2055" y="4383"/>
                    </a:cubicBezTo>
                    <a:cubicBezTo>
                      <a:pt x="2067" y="4389"/>
                      <a:pt x="2081" y="4392"/>
                      <a:pt x="2095" y="4392"/>
                    </a:cubicBezTo>
                    <a:cubicBezTo>
                      <a:pt x="2133" y="4392"/>
                      <a:pt x="2169" y="4370"/>
                      <a:pt x="2169" y="4337"/>
                    </a:cubicBezTo>
                    <a:cubicBezTo>
                      <a:pt x="2215" y="4223"/>
                      <a:pt x="2238" y="4132"/>
                      <a:pt x="2238" y="4017"/>
                    </a:cubicBezTo>
                    <a:cubicBezTo>
                      <a:pt x="2238" y="3926"/>
                      <a:pt x="2215" y="3812"/>
                      <a:pt x="2192" y="3721"/>
                    </a:cubicBezTo>
                    <a:cubicBezTo>
                      <a:pt x="2146" y="3515"/>
                      <a:pt x="2101" y="3333"/>
                      <a:pt x="2032" y="3127"/>
                    </a:cubicBezTo>
                    <a:cubicBezTo>
                      <a:pt x="1895" y="2739"/>
                      <a:pt x="1690" y="2351"/>
                      <a:pt x="1484" y="1986"/>
                    </a:cubicBezTo>
                    <a:cubicBezTo>
                      <a:pt x="1074" y="1278"/>
                      <a:pt x="594" y="639"/>
                      <a:pt x="92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34"/>
              <p:cNvSpPr/>
              <p:nvPr/>
            </p:nvSpPr>
            <p:spPr>
              <a:xfrm>
                <a:off x="662227" y="1866251"/>
                <a:ext cx="514971" cy="298124"/>
              </a:xfrm>
              <a:custGeom>
                <a:avLst/>
                <a:gdLst/>
                <a:ahLst/>
                <a:cxnLst/>
                <a:rect l="l" t="t" r="r" b="b"/>
                <a:pathLst>
                  <a:path w="9314" h="5392" extrusionOk="0">
                    <a:moveTo>
                      <a:pt x="8894" y="1645"/>
                    </a:moveTo>
                    <a:cubicBezTo>
                      <a:pt x="8880" y="1650"/>
                      <a:pt x="8880" y="1667"/>
                      <a:pt x="8880" y="1667"/>
                    </a:cubicBezTo>
                    <a:cubicBezTo>
                      <a:pt x="8884" y="1660"/>
                      <a:pt x="8889" y="1653"/>
                      <a:pt x="8894" y="1645"/>
                    </a:cubicBezTo>
                    <a:close/>
                    <a:moveTo>
                      <a:pt x="7990" y="1"/>
                    </a:moveTo>
                    <a:lnTo>
                      <a:pt x="7990" y="1"/>
                    </a:lnTo>
                    <a:cubicBezTo>
                      <a:pt x="8012" y="46"/>
                      <a:pt x="8012" y="92"/>
                      <a:pt x="8035" y="115"/>
                    </a:cubicBezTo>
                    <a:cubicBezTo>
                      <a:pt x="8035" y="115"/>
                      <a:pt x="8035" y="138"/>
                      <a:pt x="8035" y="138"/>
                    </a:cubicBezTo>
                    <a:cubicBezTo>
                      <a:pt x="8035" y="160"/>
                      <a:pt x="8035" y="183"/>
                      <a:pt x="8035" y="183"/>
                    </a:cubicBezTo>
                    <a:cubicBezTo>
                      <a:pt x="8035" y="183"/>
                      <a:pt x="8035" y="183"/>
                      <a:pt x="8035" y="206"/>
                    </a:cubicBezTo>
                    <a:lnTo>
                      <a:pt x="8081" y="206"/>
                    </a:lnTo>
                    <a:cubicBezTo>
                      <a:pt x="8241" y="229"/>
                      <a:pt x="8378" y="252"/>
                      <a:pt x="8514" y="297"/>
                    </a:cubicBezTo>
                    <a:lnTo>
                      <a:pt x="8537" y="297"/>
                    </a:lnTo>
                    <a:cubicBezTo>
                      <a:pt x="8629" y="320"/>
                      <a:pt x="8720" y="366"/>
                      <a:pt x="8811" y="411"/>
                    </a:cubicBezTo>
                    <a:cubicBezTo>
                      <a:pt x="8880" y="457"/>
                      <a:pt x="8925" y="503"/>
                      <a:pt x="8971" y="548"/>
                    </a:cubicBezTo>
                    <a:cubicBezTo>
                      <a:pt x="9017" y="594"/>
                      <a:pt x="9039" y="640"/>
                      <a:pt x="9062" y="685"/>
                    </a:cubicBezTo>
                    <a:cubicBezTo>
                      <a:pt x="9085" y="731"/>
                      <a:pt x="9108" y="777"/>
                      <a:pt x="9108" y="822"/>
                    </a:cubicBezTo>
                    <a:cubicBezTo>
                      <a:pt x="9131" y="891"/>
                      <a:pt x="9131" y="959"/>
                      <a:pt x="9131" y="1005"/>
                    </a:cubicBezTo>
                    <a:cubicBezTo>
                      <a:pt x="9131" y="1096"/>
                      <a:pt x="9108" y="1165"/>
                      <a:pt x="9085" y="1256"/>
                    </a:cubicBezTo>
                    <a:cubicBezTo>
                      <a:pt x="9042" y="1386"/>
                      <a:pt x="8978" y="1516"/>
                      <a:pt x="8894" y="1645"/>
                    </a:cubicBezTo>
                    <a:lnTo>
                      <a:pt x="8894" y="1645"/>
                    </a:lnTo>
                    <a:cubicBezTo>
                      <a:pt x="8896" y="1645"/>
                      <a:pt x="8899" y="1644"/>
                      <a:pt x="8903" y="1644"/>
                    </a:cubicBezTo>
                    <a:cubicBezTo>
                      <a:pt x="8697" y="1964"/>
                      <a:pt x="8446" y="2215"/>
                      <a:pt x="8195" y="2466"/>
                    </a:cubicBezTo>
                    <a:lnTo>
                      <a:pt x="8172" y="2466"/>
                    </a:lnTo>
                    <a:cubicBezTo>
                      <a:pt x="7875" y="2762"/>
                      <a:pt x="7533" y="3014"/>
                      <a:pt x="7191" y="3242"/>
                    </a:cubicBezTo>
                    <a:cubicBezTo>
                      <a:pt x="6825" y="3493"/>
                      <a:pt x="6460" y="3698"/>
                      <a:pt x="6072" y="3904"/>
                    </a:cubicBezTo>
                    <a:cubicBezTo>
                      <a:pt x="5593" y="4155"/>
                      <a:pt x="5091" y="4383"/>
                      <a:pt x="4566" y="4566"/>
                    </a:cubicBezTo>
                    <a:cubicBezTo>
                      <a:pt x="4064" y="4771"/>
                      <a:pt x="3561" y="4931"/>
                      <a:pt x="3036" y="5045"/>
                    </a:cubicBezTo>
                    <a:cubicBezTo>
                      <a:pt x="2559" y="5144"/>
                      <a:pt x="2082" y="5209"/>
                      <a:pt x="1605" y="5209"/>
                    </a:cubicBezTo>
                    <a:cubicBezTo>
                      <a:pt x="1535" y="5209"/>
                      <a:pt x="1464" y="5208"/>
                      <a:pt x="1393" y="5205"/>
                    </a:cubicBezTo>
                    <a:cubicBezTo>
                      <a:pt x="1188" y="5182"/>
                      <a:pt x="982" y="5159"/>
                      <a:pt x="800" y="5091"/>
                    </a:cubicBezTo>
                    <a:cubicBezTo>
                      <a:pt x="800" y="5113"/>
                      <a:pt x="800" y="5113"/>
                      <a:pt x="800" y="5113"/>
                    </a:cubicBezTo>
                    <a:cubicBezTo>
                      <a:pt x="800" y="5113"/>
                      <a:pt x="800" y="5113"/>
                      <a:pt x="777" y="5091"/>
                    </a:cubicBezTo>
                    <a:cubicBezTo>
                      <a:pt x="685" y="5068"/>
                      <a:pt x="594" y="5022"/>
                      <a:pt x="503" y="4977"/>
                    </a:cubicBezTo>
                    <a:cubicBezTo>
                      <a:pt x="434" y="4931"/>
                      <a:pt x="389" y="4885"/>
                      <a:pt x="343" y="4840"/>
                    </a:cubicBezTo>
                    <a:cubicBezTo>
                      <a:pt x="297" y="4794"/>
                      <a:pt x="275" y="4748"/>
                      <a:pt x="229" y="4703"/>
                    </a:cubicBezTo>
                    <a:cubicBezTo>
                      <a:pt x="229" y="4657"/>
                      <a:pt x="206" y="4611"/>
                      <a:pt x="183" y="4566"/>
                    </a:cubicBezTo>
                    <a:cubicBezTo>
                      <a:pt x="183" y="4497"/>
                      <a:pt x="183" y="4452"/>
                      <a:pt x="183" y="4383"/>
                    </a:cubicBezTo>
                    <a:cubicBezTo>
                      <a:pt x="183" y="4292"/>
                      <a:pt x="206" y="4223"/>
                      <a:pt x="229" y="4132"/>
                    </a:cubicBezTo>
                    <a:cubicBezTo>
                      <a:pt x="275" y="3972"/>
                      <a:pt x="343" y="3835"/>
                      <a:pt x="434" y="3721"/>
                    </a:cubicBezTo>
                    <a:lnTo>
                      <a:pt x="434" y="3721"/>
                    </a:lnTo>
                    <a:cubicBezTo>
                      <a:pt x="434" y="3721"/>
                      <a:pt x="429" y="3721"/>
                      <a:pt x="424" y="3723"/>
                    </a:cubicBezTo>
                    <a:lnTo>
                      <a:pt x="424" y="3723"/>
                    </a:lnTo>
                    <a:cubicBezTo>
                      <a:pt x="488" y="3621"/>
                      <a:pt x="553" y="3556"/>
                      <a:pt x="617" y="3470"/>
                    </a:cubicBezTo>
                    <a:cubicBezTo>
                      <a:pt x="594" y="3424"/>
                      <a:pt x="571" y="3402"/>
                      <a:pt x="571" y="3379"/>
                    </a:cubicBezTo>
                    <a:cubicBezTo>
                      <a:pt x="548" y="3333"/>
                      <a:pt x="548" y="3310"/>
                      <a:pt x="526" y="3287"/>
                    </a:cubicBezTo>
                    <a:cubicBezTo>
                      <a:pt x="480" y="3333"/>
                      <a:pt x="434" y="3379"/>
                      <a:pt x="389" y="3447"/>
                    </a:cubicBezTo>
                    <a:cubicBezTo>
                      <a:pt x="252" y="3630"/>
                      <a:pt x="115" y="3858"/>
                      <a:pt x="46" y="4086"/>
                    </a:cubicBezTo>
                    <a:cubicBezTo>
                      <a:pt x="23" y="4132"/>
                      <a:pt x="23" y="4200"/>
                      <a:pt x="1" y="4269"/>
                    </a:cubicBezTo>
                    <a:cubicBezTo>
                      <a:pt x="1" y="4337"/>
                      <a:pt x="1" y="4383"/>
                      <a:pt x="1" y="4452"/>
                    </a:cubicBezTo>
                    <a:cubicBezTo>
                      <a:pt x="1" y="4520"/>
                      <a:pt x="1" y="4566"/>
                      <a:pt x="23" y="4634"/>
                    </a:cubicBezTo>
                    <a:cubicBezTo>
                      <a:pt x="23" y="4703"/>
                      <a:pt x="69" y="4748"/>
                      <a:pt x="92" y="4817"/>
                    </a:cubicBezTo>
                    <a:cubicBezTo>
                      <a:pt x="138" y="4931"/>
                      <a:pt x="229" y="4999"/>
                      <a:pt x="320" y="5068"/>
                    </a:cubicBezTo>
                    <a:cubicBezTo>
                      <a:pt x="411" y="5136"/>
                      <a:pt x="526" y="5205"/>
                      <a:pt x="640" y="5250"/>
                    </a:cubicBezTo>
                    <a:cubicBezTo>
                      <a:pt x="868" y="5319"/>
                      <a:pt x="1119" y="5365"/>
                      <a:pt x="1347" y="5387"/>
                    </a:cubicBezTo>
                    <a:cubicBezTo>
                      <a:pt x="1416" y="5390"/>
                      <a:pt x="1485" y="5392"/>
                      <a:pt x="1554" y="5392"/>
                    </a:cubicBezTo>
                    <a:cubicBezTo>
                      <a:pt x="2010" y="5392"/>
                      <a:pt x="2466" y="5330"/>
                      <a:pt x="2922" y="5250"/>
                    </a:cubicBezTo>
                    <a:cubicBezTo>
                      <a:pt x="3447" y="5136"/>
                      <a:pt x="3995" y="4977"/>
                      <a:pt x="4497" y="4794"/>
                    </a:cubicBezTo>
                    <a:cubicBezTo>
                      <a:pt x="5045" y="4611"/>
                      <a:pt x="5547" y="4383"/>
                      <a:pt x="6049" y="4132"/>
                    </a:cubicBezTo>
                    <a:cubicBezTo>
                      <a:pt x="6529" y="3881"/>
                      <a:pt x="7008" y="3584"/>
                      <a:pt x="7465" y="3287"/>
                    </a:cubicBezTo>
                    <a:cubicBezTo>
                      <a:pt x="7898" y="2991"/>
                      <a:pt x="8286" y="2648"/>
                      <a:pt x="8651" y="2260"/>
                    </a:cubicBezTo>
                    <a:cubicBezTo>
                      <a:pt x="8857" y="2032"/>
                      <a:pt x="9062" y="1781"/>
                      <a:pt x="9176" y="1484"/>
                    </a:cubicBezTo>
                    <a:cubicBezTo>
                      <a:pt x="9245" y="1370"/>
                      <a:pt x="9291" y="1233"/>
                      <a:pt x="9313" y="1096"/>
                    </a:cubicBezTo>
                    <a:cubicBezTo>
                      <a:pt x="9313" y="982"/>
                      <a:pt x="9313" y="845"/>
                      <a:pt x="9268" y="731"/>
                    </a:cubicBezTo>
                    <a:cubicBezTo>
                      <a:pt x="9245" y="617"/>
                      <a:pt x="9199" y="526"/>
                      <a:pt x="9131" y="457"/>
                    </a:cubicBezTo>
                    <a:cubicBezTo>
                      <a:pt x="9062" y="366"/>
                      <a:pt x="8971" y="297"/>
                      <a:pt x="8880" y="252"/>
                    </a:cubicBezTo>
                    <a:cubicBezTo>
                      <a:pt x="8766" y="183"/>
                      <a:pt x="8651" y="138"/>
                      <a:pt x="8537" y="115"/>
                    </a:cubicBezTo>
                    <a:cubicBezTo>
                      <a:pt x="8400" y="69"/>
                      <a:pt x="8263" y="46"/>
                      <a:pt x="8126" y="23"/>
                    </a:cubicBezTo>
                    <a:lnTo>
                      <a:pt x="8104" y="23"/>
                    </a:lnTo>
                    <a:cubicBezTo>
                      <a:pt x="8081" y="23"/>
                      <a:pt x="8035" y="23"/>
                      <a:pt x="7990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34"/>
              <p:cNvSpPr/>
              <p:nvPr/>
            </p:nvSpPr>
            <p:spPr>
              <a:xfrm>
                <a:off x="674833" y="2094657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34"/>
              <p:cNvSpPr/>
              <p:nvPr/>
            </p:nvSpPr>
            <p:spPr>
              <a:xfrm>
                <a:off x="1115279" y="2002543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34"/>
              <p:cNvSpPr/>
              <p:nvPr/>
            </p:nvSpPr>
            <p:spPr>
              <a:xfrm>
                <a:off x="1114062" y="2002543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34"/>
              <p:cNvSpPr/>
              <p:nvPr/>
            </p:nvSpPr>
            <p:spPr>
              <a:xfrm>
                <a:off x="1132972" y="1882672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34"/>
              <p:cNvSpPr/>
              <p:nvPr/>
            </p:nvSpPr>
            <p:spPr>
              <a:xfrm>
                <a:off x="1132972" y="1882672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34"/>
              <p:cNvSpPr/>
              <p:nvPr/>
            </p:nvSpPr>
            <p:spPr>
              <a:xfrm>
                <a:off x="996680" y="2082051"/>
                <a:ext cx="1327" cy="55"/>
              </a:xfrm>
              <a:custGeom>
                <a:avLst/>
                <a:gdLst/>
                <a:ahLst/>
                <a:cxnLst/>
                <a:rect l="l" t="t" r="r" b="b"/>
                <a:pathLst>
                  <a:path w="24" h="1" extrusionOk="0">
                    <a:moveTo>
                      <a:pt x="0" y="1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0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34"/>
              <p:cNvSpPr/>
              <p:nvPr/>
            </p:nvSpPr>
            <p:spPr>
              <a:xfrm>
                <a:off x="705133" y="2147681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34"/>
              <p:cNvSpPr/>
              <p:nvPr/>
            </p:nvSpPr>
            <p:spPr>
              <a:xfrm>
                <a:off x="706404" y="2147681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34"/>
              <p:cNvSpPr/>
              <p:nvPr/>
            </p:nvSpPr>
            <p:spPr>
              <a:xfrm>
                <a:off x="706404" y="2147681"/>
                <a:ext cx="55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4" extrusionOk="0">
                    <a:moveTo>
                      <a:pt x="1" y="23"/>
                    </a:moveTo>
                    <a:cubicBezTo>
                      <a:pt x="1" y="23"/>
                      <a:pt x="1" y="1"/>
                      <a:pt x="1" y="1"/>
                    </a:cubicBezTo>
                    <a:cubicBezTo>
                      <a:pt x="1" y="1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34"/>
              <p:cNvSpPr/>
              <p:nvPr/>
            </p:nvSpPr>
            <p:spPr>
              <a:xfrm>
                <a:off x="691255" y="1939456"/>
                <a:ext cx="516243" cy="290328"/>
              </a:xfrm>
              <a:custGeom>
                <a:avLst/>
                <a:gdLst/>
                <a:ahLst/>
                <a:cxnLst/>
                <a:rect l="l" t="t" r="r" b="b"/>
                <a:pathLst>
                  <a:path w="9337" h="5251" extrusionOk="0">
                    <a:moveTo>
                      <a:pt x="8218" y="2306"/>
                    </a:moveTo>
                    <a:cubicBezTo>
                      <a:pt x="8218" y="2306"/>
                      <a:pt x="8196" y="2306"/>
                      <a:pt x="8195" y="2327"/>
                    </a:cubicBezTo>
                    <a:lnTo>
                      <a:pt x="8195" y="2327"/>
                    </a:lnTo>
                    <a:cubicBezTo>
                      <a:pt x="8203" y="2320"/>
                      <a:pt x="8210" y="2313"/>
                      <a:pt x="8218" y="2306"/>
                    </a:cubicBezTo>
                    <a:close/>
                    <a:moveTo>
                      <a:pt x="6118" y="3744"/>
                    </a:moveTo>
                    <a:cubicBezTo>
                      <a:pt x="6108" y="3744"/>
                      <a:pt x="6102" y="3748"/>
                      <a:pt x="6099" y="3753"/>
                    </a:cubicBezTo>
                    <a:lnTo>
                      <a:pt x="6099" y="3753"/>
                    </a:lnTo>
                    <a:cubicBezTo>
                      <a:pt x="6105" y="3750"/>
                      <a:pt x="6112" y="3747"/>
                      <a:pt x="6118" y="3744"/>
                    </a:cubicBezTo>
                    <a:close/>
                    <a:moveTo>
                      <a:pt x="8674" y="0"/>
                    </a:moveTo>
                    <a:cubicBezTo>
                      <a:pt x="8651" y="0"/>
                      <a:pt x="8606" y="23"/>
                      <a:pt x="8606" y="69"/>
                    </a:cubicBezTo>
                    <a:cubicBezTo>
                      <a:pt x="8583" y="115"/>
                      <a:pt x="8583" y="160"/>
                      <a:pt x="8629" y="183"/>
                    </a:cubicBezTo>
                    <a:cubicBezTo>
                      <a:pt x="8651" y="183"/>
                      <a:pt x="8651" y="183"/>
                      <a:pt x="8674" y="206"/>
                    </a:cubicBezTo>
                    <a:cubicBezTo>
                      <a:pt x="8697" y="206"/>
                      <a:pt x="8720" y="229"/>
                      <a:pt x="8766" y="229"/>
                    </a:cubicBezTo>
                    <a:cubicBezTo>
                      <a:pt x="8766" y="252"/>
                      <a:pt x="8766" y="252"/>
                      <a:pt x="8766" y="252"/>
                    </a:cubicBezTo>
                    <a:lnTo>
                      <a:pt x="8788" y="252"/>
                    </a:lnTo>
                    <a:cubicBezTo>
                      <a:pt x="8788" y="252"/>
                      <a:pt x="8788" y="274"/>
                      <a:pt x="8811" y="274"/>
                    </a:cubicBezTo>
                    <a:lnTo>
                      <a:pt x="8834" y="274"/>
                    </a:lnTo>
                    <a:cubicBezTo>
                      <a:pt x="8880" y="320"/>
                      <a:pt x="8948" y="366"/>
                      <a:pt x="8994" y="411"/>
                    </a:cubicBezTo>
                    <a:cubicBezTo>
                      <a:pt x="9017" y="457"/>
                      <a:pt x="9039" y="503"/>
                      <a:pt x="9062" y="525"/>
                    </a:cubicBezTo>
                    <a:cubicBezTo>
                      <a:pt x="9085" y="594"/>
                      <a:pt x="9108" y="640"/>
                      <a:pt x="9131" y="685"/>
                    </a:cubicBezTo>
                    <a:cubicBezTo>
                      <a:pt x="9131" y="754"/>
                      <a:pt x="9131" y="799"/>
                      <a:pt x="9131" y="845"/>
                    </a:cubicBezTo>
                    <a:cubicBezTo>
                      <a:pt x="9131" y="936"/>
                      <a:pt x="9108" y="1028"/>
                      <a:pt x="9085" y="1119"/>
                    </a:cubicBezTo>
                    <a:cubicBezTo>
                      <a:pt x="9039" y="1256"/>
                      <a:pt x="8971" y="1393"/>
                      <a:pt x="8902" y="1530"/>
                    </a:cubicBezTo>
                    <a:cubicBezTo>
                      <a:pt x="8902" y="1507"/>
                      <a:pt x="8902" y="1507"/>
                      <a:pt x="8902" y="1507"/>
                    </a:cubicBezTo>
                    <a:cubicBezTo>
                      <a:pt x="8720" y="1804"/>
                      <a:pt x="8469" y="2078"/>
                      <a:pt x="8195" y="2329"/>
                    </a:cubicBezTo>
                    <a:cubicBezTo>
                      <a:pt x="8195" y="2328"/>
                      <a:pt x="8195" y="2327"/>
                      <a:pt x="8195" y="2327"/>
                    </a:cubicBezTo>
                    <a:lnTo>
                      <a:pt x="8195" y="2327"/>
                    </a:lnTo>
                    <a:cubicBezTo>
                      <a:pt x="7904" y="2593"/>
                      <a:pt x="7570" y="2837"/>
                      <a:pt x="7259" y="3059"/>
                    </a:cubicBezTo>
                    <a:cubicBezTo>
                      <a:pt x="6871" y="3333"/>
                      <a:pt x="6483" y="3561"/>
                      <a:pt x="6095" y="3767"/>
                    </a:cubicBezTo>
                    <a:cubicBezTo>
                      <a:pt x="6095" y="3767"/>
                      <a:pt x="6095" y="3760"/>
                      <a:pt x="6099" y="3753"/>
                    </a:cubicBezTo>
                    <a:lnTo>
                      <a:pt x="6099" y="3753"/>
                    </a:lnTo>
                    <a:cubicBezTo>
                      <a:pt x="5603" y="4001"/>
                      <a:pt x="5107" y="4226"/>
                      <a:pt x="4589" y="4429"/>
                    </a:cubicBezTo>
                    <a:cubicBezTo>
                      <a:pt x="4064" y="4634"/>
                      <a:pt x="3539" y="4771"/>
                      <a:pt x="3014" y="4908"/>
                    </a:cubicBezTo>
                    <a:cubicBezTo>
                      <a:pt x="3014" y="4908"/>
                      <a:pt x="3036" y="4885"/>
                      <a:pt x="3036" y="4885"/>
                    </a:cubicBezTo>
                    <a:lnTo>
                      <a:pt x="3036" y="4885"/>
                    </a:lnTo>
                    <a:cubicBezTo>
                      <a:pt x="2566" y="4987"/>
                      <a:pt x="2059" y="5071"/>
                      <a:pt x="1565" y="5071"/>
                    </a:cubicBezTo>
                    <a:cubicBezTo>
                      <a:pt x="1508" y="5071"/>
                      <a:pt x="1450" y="5070"/>
                      <a:pt x="1393" y="5068"/>
                    </a:cubicBezTo>
                    <a:cubicBezTo>
                      <a:pt x="1188" y="5045"/>
                      <a:pt x="982" y="5022"/>
                      <a:pt x="777" y="4954"/>
                    </a:cubicBezTo>
                    <a:cubicBezTo>
                      <a:pt x="685" y="4931"/>
                      <a:pt x="594" y="4885"/>
                      <a:pt x="503" y="4839"/>
                    </a:cubicBezTo>
                    <a:cubicBezTo>
                      <a:pt x="457" y="4794"/>
                      <a:pt x="389" y="4748"/>
                      <a:pt x="343" y="4702"/>
                    </a:cubicBezTo>
                    <a:cubicBezTo>
                      <a:pt x="320" y="4657"/>
                      <a:pt x="275" y="4611"/>
                      <a:pt x="252" y="4566"/>
                    </a:cubicBezTo>
                    <a:cubicBezTo>
                      <a:pt x="229" y="4520"/>
                      <a:pt x="206" y="4474"/>
                      <a:pt x="206" y="4406"/>
                    </a:cubicBezTo>
                    <a:cubicBezTo>
                      <a:pt x="183" y="4360"/>
                      <a:pt x="183" y="4314"/>
                      <a:pt x="183" y="4246"/>
                    </a:cubicBezTo>
                    <a:cubicBezTo>
                      <a:pt x="183" y="4155"/>
                      <a:pt x="206" y="4086"/>
                      <a:pt x="229" y="4018"/>
                    </a:cubicBezTo>
                    <a:cubicBezTo>
                      <a:pt x="229" y="3972"/>
                      <a:pt x="252" y="3949"/>
                      <a:pt x="252" y="3926"/>
                    </a:cubicBezTo>
                    <a:cubicBezTo>
                      <a:pt x="275" y="3904"/>
                      <a:pt x="275" y="3881"/>
                      <a:pt x="252" y="3858"/>
                    </a:cubicBezTo>
                    <a:cubicBezTo>
                      <a:pt x="252" y="3835"/>
                      <a:pt x="229" y="3812"/>
                      <a:pt x="206" y="3789"/>
                    </a:cubicBezTo>
                    <a:cubicBezTo>
                      <a:pt x="200" y="3783"/>
                      <a:pt x="191" y="3781"/>
                      <a:pt x="180" y="3781"/>
                    </a:cubicBezTo>
                    <a:cubicBezTo>
                      <a:pt x="150" y="3781"/>
                      <a:pt x="109" y="3802"/>
                      <a:pt x="92" y="3835"/>
                    </a:cubicBezTo>
                    <a:cubicBezTo>
                      <a:pt x="46" y="3972"/>
                      <a:pt x="23" y="4086"/>
                      <a:pt x="1" y="4223"/>
                    </a:cubicBezTo>
                    <a:cubicBezTo>
                      <a:pt x="1" y="4269"/>
                      <a:pt x="1" y="4314"/>
                      <a:pt x="1" y="4360"/>
                    </a:cubicBezTo>
                    <a:cubicBezTo>
                      <a:pt x="1" y="4406"/>
                      <a:pt x="23" y="4474"/>
                      <a:pt x="46" y="4520"/>
                    </a:cubicBezTo>
                    <a:cubicBezTo>
                      <a:pt x="69" y="4611"/>
                      <a:pt x="115" y="4680"/>
                      <a:pt x="160" y="4748"/>
                    </a:cubicBezTo>
                    <a:cubicBezTo>
                      <a:pt x="206" y="4839"/>
                      <a:pt x="297" y="4908"/>
                      <a:pt x="366" y="4954"/>
                    </a:cubicBezTo>
                    <a:cubicBezTo>
                      <a:pt x="571" y="5091"/>
                      <a:pt x="800" y="5159"/>
                      <a:pt x="1051" y="5205"/>
                    </a:cubicBezTo>
                    <a:cubicBezTo>
                      <a:pt x="1279" y="5250"/>
                      <a:pt x="1507" y="5250"/>
                      <a:pt x="1735" y="5250"/>
                    </a:cubicBezTo>
                    <a:cubicBezTo>
                      <a:pt x="1986" y="5250"/>
                      <a:pt x="2260" y="5205"/>
                      <a:pt x="2511" y="5182"/>
                    </a:cubicBezTo>
                    <a:cubicBezTo>
                      <a:pt x="2762" y="5136"/>
                      <a:pt x="3036" y="5091"/>
                      <a:pt x="3287" y="5022"/>
                    </a:cubicBezTo>
                    <a:cubicBezTo>
                      <a:pt x="3812" y="4885"/>
                      <a:pt x="4315" y="4725"/>
                      <a:pt x="4817" y="4543"/>
                    </a:cubicBezTo>
                    <a:cubicBezTo>
                      <a:pt x="5319" y="4337"/>
                      <a:pt x="5798" y="4109"/>
                      <a:pt x="6278" y="3858"/>
                    </a:cubicBezTo>
                    <a:cubicBezTo>
                      <a:pt x="6734" y="3630"/>
                      <a:pt x="7168" y="3356"/>
                      <a:pt x="7579" y="3059"/>
                    </a:cubicBezTo>
                    <a:cubicBezTo>
                      <a:pt x="7944" y="2785"/>
                      <a:pt x="8309" y="2488"/>
                      <a:pt x="8606" y="2169"/>
                    </a:cubicBezTo>
                    <a:cubicBezTo>
                      <a:pt x="8766" y="1986"/>
                      <a:pt x="8925" y="1804"/>
                      <a:pt x="9039" y="1621"/>
                    </a:cubicBezTo>
                    <a:cubicBezTo>
                      <a:pt x="9176" y="1416"/>
                      <a:pt x="9268" y="1210"/>
                      <a:pt x="9313" y="982"/>
                    </a:cubicBezTo>
                    <a:cubicBezTo>
                      <a:pt x="9336" y="891"/>
                      <a:pt x="9336" y="777"/>
                      <a:pt x="9313" y="685"/>
                    </a:cubicBezTo>
                    <a:cubicBezTo>
                      <a:pt x="9291" y="594"/>
                      <a:pt x="9268" y="480"/>
                      <a:pt x="9199" y="389"/>
                    </a:cubicBezTo>
                    <a:cubicBezTo>
                      <a:pt x="9176" y="343"/>
                      <a:pt x="9108" y="274"/>
                      <a:pt x="9062" y="229"/>
                    </a:cubicBezTo>
                    <a:cubicBezTo>
                      <a:pt x="9017" y="183"/>
                      <a:pt x="8971" y="160"/>
                      <a:pt x="8925" y="115"/>
                    </a:cubicBezTo>
                    <a:lnTo>
                      <a:pt x="8902" y="115"/>
                    </a:lnTo>
                    <a:cubicBezTo>
                      <a:pt x="8902" y="115"/>
                      <a:pt x="8880" y="115"/>
                      <a:pt x="8880" y="92"/>
                    </a:cubicBezTo>
                    <a:lnTo>
                      <a:pt x="8857" y="92"/>
                    </a:lnTo>
                    <a:cubicBezTo>
                      <a:pt x="8857" y="92"/>
                      <a:pt x="8857" y="69"/>
                      <a:pt x="8834" y="69"/>
                    </a:cubicBezTo>
                    <a:cubicBezTo>
                      <a:pt x="8788" y="46"/>
                      <a:pt x="8766" y="46"/>
                      <a:pt x="8743" y="23"/>
                    </a:cubicBezTo>
                    <a:lnTo>
                      <a:pt x="8720" y="23"/>
                    </a:lnTo>
                    <a:cubicBezTo>
                      <a:pt x="8697" y="23"/>
                      <a:pt x="8697" y="0"/>
                      <a:pt x="8674" y="0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34"/>
              <p:cNvSpPr/>
              <p:nvPr/>
            </p:nvSpPr>
            <p:spPr>
              <a:xfrm>
                <a:off x="363160" y="833919"/>
                <a:ext cx="181738" cy="170404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082" extrusionOk="0">
                    <a:moveTo>
                      <a:pt x="936" y="1"/>
                    </a:moveTo>
                    <a:cubicBezTo>
                      <a:pt x="845" y="1"/>
                      <a:pt x="730" y="23"/>
                      <a:pt x="639" y="46"/>
                    </a:cubicBezTo>
                    <a:cubicBezTo>
                      <a:pt x="525" y="92"/>
                      <a:pt x="411" y="183"/>
                      <a:pt x="342" y="274"/>
                    </a:cubicBezTo>
                    <a:cubicBezTo>
                      <a:pt x="297" y="320"/>
                      <a:pt x="251" y="389"/>
                      <a:pt x="228" y="457"/>
                    </a:cubicBezTo>
                    <a:cubicBezTo>
                      <a:pt x="183" y="503"/>
                      <a:pt x="160" y="571"/>
                      <a:pt x="137" y="662"/>
                    </a:cubicBezTo>
                    <a:cubicBezTo>
                      <a:pt x="91" y="799"/>
                      <a:pt x="69" y="982"/>
                      <a:pt x="46" y="1142"/>
                    </a:cubicBezTo>
                    <a:cubicBezTo>
                      <a:pt x="0" y="1507"/>
                      <a:pt x="0" y="1895"/>
                      <a:pt x="23" y="2260"/>
                    </a:cubicBezTo>
                    <a:cubicBezTo>
                      <a:pt x="23" y="2534"/>
                      <a:pt x="69" y="2785"/>
                      <a:pt x="91" y="3059"/>
                    </a:cubicBezTo>
                    <a:lnTo>
                      <a:pt x="183" y="3059"/>
                    </a:lnTo>
                    <a:cubicBezTo>
                      <a:pt x="205" y="3059"/>
                      <a:pt x="228" y="3082"/>
                      <a:pt x="251" y="3082"/>
                    </a:cubicBezTo>
                    <a:lnTo>
                      <a:pt x="274" y="3082"/>
                    </a:lnTo>
                    <a:cubicBezTo>
                      <a:pt x="251" y="2694"/>
                      <a:pt x="205" y="2283"/>
                      <a:pt x="205" y="1872"/>
                    </a:cubicBezTo>
                    <a:cubicBezTo>
                      <a:pt x="205" y="1530"/>
                      <a:pt x="205" y="1165"/>
                      <a:pt x="297" y="822"/>
                    </a:cubicBezTo>
                    <a:cubicBezTo>
                      <a:pt x="320" y="731"/>
                      <a:pt x="365" y="617"/>
                      <a:pt x="411" y="503"/>
                    </a:cubicBezTo>
                    <a:cubicBezTo>
                      <a:pt x="434" y="457"/>
                      <a:pt x="479" y="411"/>
                      <a:pt x="525" y="366"/>
                    </a:cubicBezTo>
                    <a:cubicBezTo>
                      <a:pt x="548" y="320"/>
                      <a:pt x="594" y="297"/>
                      <a:pt x="616" y="274"/>
                    </a:cubicBezTo>
                    <a:cubicBezTo>
                      <a:pt x="662" y="252"/>
                      <a:pt x="685" y="229"/>
                      <a:pt x="730" y="229"/>
                    </a:cubicBezTo>
                    <a:cubicBezTo>
                      <a:pt x="799" y="206"/>
                      <a:pt x="867" y="206"/>
                      <a:pt x="936" y="206"/>
                    </a:cubicBezTo>
                    <a:cubicBezTo>
                      <a:pt x="1027" y="206"/>
                      <a:pt x="1118" y="206"/>
                      <a:pt x="1187" y="229"/>
                    </a:cubicBezTo>
                    <a:cubicBezTo>
                      <a:pt x="1370" y="274"/>
                      <a:pt x="1529" y="343"/>
                      <a:pt x="1666" y="434"/>
                    </a:cubicBezTo>
                    <a:cubicBezTo>
                      <a:pt x="1666" y="434"/>
                      <a:pt x="1666" y="428"/>
                      <a:pt x="1663" y="422"/>
                    </a:cubicBezTo>
                    <a:lnTo>
                      <a:pt x="1663" y="422"/>
                    </a:lnTo>
                    <a:cubicBezTo>
                      <a:pt x="1951" y="580"/>
                      <a:pt x="2197" y="781"/>
                      <a:pt x="2442" y="982"/>
                    </a:cubicBezTo>
                    <a:cubicBezTo>
                      <a:pt x="2556" y="1096"/>
                      <a:pt x="2671" y="1187"/>
                      <a:pt x="2785" y="1279"/>
                    </a:cubicBezTo>
                    <a:cubicBezTo>
                      <a:pt x="2876" y="1393"/>
                      <a:pt x="2990" y="1484"/>
                      <a:pt x="3104" y="1598"/>
                    </a:cubicBezTo>
                    <a:cubicBezTo>
                      <a:pt x="3127" y="1621"/>
                      <a:pt x="3150" y="1644"/>
                      <a:pt x="3196" y="1667"/>
                    </a:cubicBezTo>
                    <a:cubicBezTo>
                      <a:pt x="3196" y="1667"/>
                      <a:pt x="3218" y="1644"/>
                      <a:pt x="3218" y="1621"/>
                    </a:cubicBezTo>
                    <a:cubicBezTo>
                      <a:pt x="3218" y="1598"/>
                      <a:pt x="3218" y="1598"/>
                      <a:pt x="3241" y="1575"/>
                    </a:cubicBezTo>
                    <a:cubicBezTo>
                      <a:pt x="3241" y="1553"/>
                      <a:pt x="3241" y="1530"/>
                      <a:pt x="3264" y="1530"/>
                    </a:cubicBezTo>
                    <a:cubicBezTo>
                      <a:pt x="3264" y="1507"/>
                      <a:pt x="3264" y="1507"/>
                      <a:pt x="3287" y="1484"/>
                    </a:cubicBezTo>
                    <a:cubicBezTo>
                      <a:pt x="3150" y="1370"/>
                      <a:pt x="3013" y="1233"/>
                      <a:pt x="2876" y="1119"/>
                    </a:cubicBezTo>
                    <a:cubicBezTo>
                      <a:pt x="2716" y="959"/>
                      <a:pt x="2534" y="822"/>
                      <a:pt x="2374" y="662"/>
                    </a:cubicBezTo>
                    <a:cubicBezTo>
                      <a:pt x="2191" y="526"/>
                      <a:pt x="1986" y="389"/>
                      <a:pt x="1780" y="274"/>
                    </a:cubicBezTo>
                    <a:cubicBezTo>
                      <a:pt x="1689" y="229"/>
                      <a:pt x="1598" y="183"/>
                      <a:pt x="1507" y="137"/>
                    </a:cubicBezTo>
                    <a:cubicBezTo>
                      <a:pt x="1392" y="92"/>
                      <a:pt x="1301" y="69"/>
                      <a:pt x="1187" y="46"/>
                    </a:cubicBezTo>
                    <a:cubicBezTo>
                      <a:pt x="1118" y="23"/>
                      <a:pt x="1027" y="1"/>
                      <a:pt x="936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34"/>
              <p:cNvSpPr/>
              <p:nvPr/>
            </p:nvSpPr>
            <p:spPr>
              <a:xfrm>
                <a:off x="385829" y="861675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34"/>
              <p:cNvSpPr/>
              <p:nvPr/>
            </p:nvSpPr>
            <p:spPr>
              <a:xfrm>
                <a:off x="553692" y="929849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34"/>
              <p:cNvSpPr/>
              <p:nvPr/>
            </p:nvSpPr>
            <p:spPr>
              <a:xfrm>
                <a:off x="533511" y="921002"/>
                <a:ext cx="1327" cy="55"/>
              </a:xfrm>
              <a:custGeom>
                <a:avLst/>
                <a:gdLst/>
                <a:ahLst/>
                <a:cxnLst/>
                <a:rect l="l" t="t" r="r" b="b"/>
                <a:pathLst>
                  <a:path w="24" h="1" extrusionOk="0">
                    <a:moveTo>
                      <a:pt x="23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34"/>
              <p:cNvSpPr/>
              <p:nvPr/>
            </p:nvSpPr>
            <p:spPr>
              <a:xfrm>
                <a:off x="374495" y="937423"/>
                <a:ext cx="55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4" extrusionOk="0">
                    <a:moveTo>
                      <a:pt x="0" y="23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34"/>
              <p:cNvSpPr/>
              <p:nvPr/>
            </p:nvSpPr>
            <p:spPr>
              <a:xfrm>
                <a:off x="876755" y="2301389"/>
                <a:ext cx="90952" cy="82216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487" extrusionOk="0">
                    <a:moveTo>
                      <a:pt x="841" y="1"/>
                    </a:moveTo>
                    <a:cubicBezTo>
                      <a:pt x="775" y="1"/>
                      <a:pt x="707" y="9"/>
                      <a:pt x="640" y="28"/>
                    </a:cubicBezTo>
                    <a:cubicBezTo>
                      <a:pt x="252" y="119"/>
                      <a:pt x="1" y="530"/>
                      <a:pt x="115" y="918"/>
                    </a:cubicBezTo>
                    <a:cubicBezTo>
                      <a:pt x="193" y="1269"/>
                      <a:pt x="503" y="1486"/>
                      <a:pt x="833" y="1486"/>
                    </a:cubicBezTo>
                    <a:cubicBezTo>
                      <a:pt x="890" y="1486"/>
                      <a:pt x="948" y="1480"/>
                      <a:pt x="1005" y="1466"/>
                    </a:cubicBezTo>
                    <a:cubicBezTo>
                      <a:pt x="1393" y="1375"/>
                      <a:pt x="1644" y="964"/>
                      <a:pt x="1553" y="576"/>
                    </a:cubicBezTo>
                    <a:cubicBezTo>
                      <a:pt x="1477" y="232"/>
                      <a:pt x="1177" y="1"/>
                      <a:pt x="841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34"/>
              <p:cNvSpPr/>
              <p:nvPr/>
            </p:nvSpPr>
            <p:spPr>
              <a:xfrm>
                <a:off x="1127940" y="2178975"/>
                <a:ext cx="89625" cy="82106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1485" extrusionOk="0">
                    <a:moveTo>
                      <a:pt x="831" y="0"/>
                    </a:moveTo>
                    <a:cubicBezTo>
                      <a:pt x="768" y="0"/>
                      <a:pt x="703" y="9"/>
                      <a:pt x="639" y="28"/>
                    </a:cubicBezTo>
                    <a:cubicBezTo>
                      <a:pt x="228" y="119"/>
                      <a:pt x="0" y="530"/>
                      <a:pt x="91" y="918"/>
                    </a:cubicBezTo>
                    <a:cubicBezTo>
                      <a:pt x="170" y="1252"/>
                      <a:pt x="485" y="1485"/>
                      <a:pt x="819" y="1485"/>
                    </a:cubicBezTo>
                    <a:cubicBezTo>
                      <a:pt x="873" y="1485"/>
                      <a:pt x="928" y="1479"/>
                      <a:pt x="982" y="1466"/>
                    </a:cubicBezTo>
                    <a:cubicBezTo>
                      <a:pt x="1393" y="1375"/>
                      <a:pt x="1621" y="964"/>
                      <a:pt x="1529" y="553"/>
                    </a:cubicBezTo>
                    <a:cubicBezTo>
                      <a:pt x="1453" y="229"/>
                      <a:pt x="1154" y="0"/>
                      <a:pt x="831" y="0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34"/>
              <p:cNvSpPr/>
              <p:nvPr/>
            </p:nvSpPr>
            <p:spPr>
              <a:xfrm>
                <a:off x="1008015" y="2246153"/>
                <a:ext cx="85865" cy="69942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65" extrusionOk="0">
                    <a:moveTo>
                      <a:pt x="1279" y="0"/>
                    </a:moveTo>
                    <a:cubicBezTo>
                      <a:pt x="1233" y="23"/>
                      <a:pt x="1211" y="91"/>
                      <a:pt x="1233" y="137"/>
                    </a:cubicBezTo>
                    <a:cubicBezTo>
                      <a:pt x="1256" y="160"/>
                      <a:pt x="1279" y="205"/>
                      <a:pt x="1302" y="251"/>
                    </a:cubicBezTo>
                    <a:cubicBezTo>
                      <a:pt x="1325" y="297"/>
                      <a:pt x="1325" y="365"/>
                      <a:pt x="1347" y="434"/>
                    </a:cubicBezTo>
                    <a:cubicBezTo>
                      <a:pt x="1347" y="479"/>
                      <a:pt x="1347" y="548"/>
                      <a:pt x="1347" y="593"/>
                    </a:cubicBezTo>
                    <a:cubicBezTo>
                      <a:pt x="1325" y="639"/>
                      <a:pt x="1325" y="685"/>
                      <a:pt x="1302" y="730"/>
                    </a:cubicBezTo>
                    <a:cubicBezTo>
                      <a:pt x="1279" y="776"/>
                      <a:pt x="1256" y="822"/>
                      <a:pt x="1233" y="845"/>
                    </a:cubicBezTo>
                    <a:cubicBezTo>
                      <a:pt x="1211" y="890"/>
                      <a:pt x="1165" y="913"/>
                      <a:pt x="1142" y="959"/>
                    </a:cubicBezTo>
                    <a:cubicBezTo>
                      <a:pt x="1074" y="982"/>
                      <a:pt x="1028" y="1004"/>
                      <a:pt x="982" y="1027"/>
                    </a:cubicBezTo>
                    <a:cubicBezTo>
                      <a:pt x="937" y="1050"/>
                      <a:pt x="868" y="1073"/>
                      <a:pt x="822" y="1073"/>
                    </a:cubicBezTo>
                    <a:lnTo>
                      <a:pt x="686" y="1073"/>
                    </a:lnTo>
                    <a:cubicBezTo>
                      <a:pt x="640" y="1050"/>
                      <a:pt x="594" y="1050"/>
                      <a:pt x="549" y="1027"/>
                    </a:cubicBezTo>
                    <a:cubicBezTo>
                      <a:pt x="503" y="1004"/>
                      <a:pt x="457" y="982"/>
                      <a:pt x="412" y="936"/>
                    </a:cubicBezTo>
                    <a:cubicBezTo>
                      <a:pt x="389" y="913"/>
                      <a:pt x="343" y="867"/>
                      <a:pt x="298" y="822"/>
                    </a:cubicBezTo>
                    <a:cubicBezTo>
                      <a:pt x="252" y="753"/>
                      <a:pt x="229" y="685"/>
                      <a:pt x="183" y="616"/>
                    </a:cubicBezTo>
                    <a:cubicBezTo>
                      <a:pt x="183" y="593"/>
                      <a:pt x="161" y="571"/>
                      <a:pt x="138" y="571"/>
                    </a:cubicBezTo>
                    <a:lnTo>
                      <a:pt x="69" y="571"/>
                    </a:lnTo>
                    <a:cubicBezTo>
                      <a:pt x="46" y="593"/>
                      <a:pt x="24" y="616"/>
                      <a:pt x="24" y="639"/>
                    </a:cubicBezTo>
                    <a:cubicBezTo>
                      <a:pt x="1" y="662"/>
                      <a:pt x="24" y="685"/>
                      <a:pt x="24" y="708"/>
                    </a:cubicBezTo>
                    <a:cubicBezTo>
                      <a:pt x="69" y="822"/>
                      <a:pt x="138" y="936"/>
                      <a:pt x="229" y="1027"/>
                    </a:cubicBezTo>
                    <a:cubicBezTo>
                      <a:pt x="298" y="1118"/>
                      <a:pt x="389" y="1164"/>
                      <a:pt x="503" y="1210"/>
                    </a:cubicBezTo>
                    <a:cubicBezTo>
                      <a:pt x="570" y="1243"/>
                      <a:pt x="649" y="1264"/>
                      <a:pt x="722" y="1264"/>
                    </a:cubicBezTo>
                    <a:cubicBezTo>
                      <a:pt x="749" y="1264"/>
                      <a:pt x="775" y="1262"/>
                      <a:pt x="800" y="1255"/>
                    </a:cubicBezTo>
                    <a:cubicBezTo>
                      <a:pt x="914" y="1255"/>
                      <a:pt x="1005" y="1233"/>
                      <a:pt x="1096" y="1187"/>
                    </a:cubicBezTo>
                    <a:cubicBezTo>
                      <a:pt x="1188" y="1141"/>
                      <a:pt x="1279" y="1096"/>
                      <a:pt x="1347" y="1027"/>
                    </a:cubicBezTo>
                    <a:cubicBezTo>
                      <a:pt x="1416" y="936"/>
                      <a:pt x="1462" y="845"/>
                      <a:pt x="1507" y="753"/>
                    </a:cubicBezTo>
                    <a:cubicBezTo>
                      <a:pt x="1530" y="639"/>
                      <a:pt x="1553" y="525"/>
                      <a:pt x="1530" y="434"/>
                    </a:cubicBezTo>
                    <a:cubicBezTo>
                      <a:pt x="1530" y="297"/>
                      <a:pt x="1484" y="160"/>
                      <a:pt x="1416" y="46"/>
                    </a:cubicBezTo>
                    <a:cubicBezTo>
                      <a:pt x="1393" y="0"/>
                      <a:pt x="1347" y="0"/>
                      <a:pt x="1325" y="0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34"/>
              <p:cNvSpPr/>
              <p:nvPr/>
            </p:nvSpPr>
            <p:spPr>
              <a:xfrm>
                <a:off x="346739" y="996750"/>
                <a:ext cx="29083" cy="263789"/>
              </a:xfrm>
              <a:custGeom>
                <a:avLst/>
                <a:gdLst/>
                <a:ahLst/>
                <a:cxnLst/>
                <a:rect l="l" t="t" r="r" b="b"/>
                <a:pathLst>
                  <a:path w="526" h="4771" extrusionOk="0">
                    <a:moveTo>
                      <a:pt x="434" y="0"/>
                    </a:moveTo>
                    <a:cubicBezTo>
                      <a:pt x="388" y="0"/>
                      <a:pt x="343" y="46"/>
                      <a:pt x="343" y="91"/>
                    </a:cubicBezTo>
                    <a:cubicBezTo>
                      <a:pt x="92" y="1598"/>
                      <a:pt x="23" y="3127"/>
                      <a:pt x="0" y="4679"/>
                    </a:cubicBezTo>
                    <a:cubicBezTo>
                      <a:pt x="0" y="4702"/>
                      <a:pt x="0" y="4725"/>
                      <a:pt x="0" y="4748"/>
                    </a:cubicBezTo>
                    <a:cubicBezTo>
                      <a:pt x="23" y="4770"/>
                      <a:pt x="46" y="4770"/>
                      <a:pt x="69" y="4770"/>
                    </a:cubicBezTo>
                    <a:cubicBezTo>
                      <a:pt x="92" y="4770"/>
                      <a:pt x="137" y="4770"/>
                      <a:pt x="137" y="4748"/>
                    </a:cubicBezTo>
                    <a:cubicBezTo>
                      <a:pt x="160" y="4748"/>
                      <a:pt x="183" y="4725"/>
                      <a:pt x="183" y="4702"/>
                    </a:cubicBezTo>
                    <a:cubicBezTo>
                      <a:pt x="206" y="3150"/>
                      <a:pt x="297" y="1621"/>
                      <a:pt x="525" y="114"/>
                    </a:cubicBezTo>
                    <a:cubicBezTo>
                      <a:pt x="525" y="46"/>
                      <a:pt x="480" y="0"/>
                      <a:pt x="434" y="0"/>
                    </a:cubicBezTo>
                    <a:close/>
                  </a:path>
                </a:pathLst>
              </a:custGeom>
              <a:solidFill>
                <a:srgbClr val="F7C8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34"/>
              <p:cNvSpPr/>
              <p:nvPr/>
            </p:nvSpPr>
            <p:spPr>
              <a:xfrm>
                <a:off x="533511" y="912156"/>
                <a:ext cx="236033" cy="159180"/>
              </a:xfrm>
              <a:custGeom>
                <a:avLst/>
                <a:gdLst/>
                <a:ahLst/>
                <a:cxnLst/>
                <a:rect l="l" t="t" r="r" b="b"/>
                <a:pathLst>
                  <a:path w="4269" h="2879" extrusionOk="0">
                    <a:moveTo>
                      <a:pt x="92" y="1"/>
                    </a:moveTo>
                    <a:cubicBezTo>
                      <a:pt x="69" y="1"/>
                      <a:pt x="46" y="24"/>
                      <a:pt x="23" y="46"/>
                    </a:cubicBezTo>
                    <a:cubicBezTo>
                      <a:pt x="23" y="69"/>
                      <a:pt x="0" y="92"/>
                      <a:pt x="23" y="115"/>
                    </a:cubicBezTo>
                    <a:cubicBezTo>
                      <a:pt x="23" y="138"/>
                      <a:pt x="23" y="160"/>
                      <a:pt x="46" y="183"/>
                    </a:cubicBezTo>
                    <a:cubicBezTo>
                      <a:pt x="754" y="594"/>
                      <a:pt x="1461" y="982"/>
                      <a:pt x="2146" y="1416"/>
                    </a:cubicBezTo>
                    <a:cubicBezTo>
                      <a:pt x="2488" y="1644"/>
                      <a:pt x="2808" y="1872"/>
                      <a:pt x="3150" y="2101"/>
                    </a:cubicBezTo>
                    <a:cubicBezTo>
                      <a:pt x="3470" y="2352"/>
                      <a:pt x="3789" y="2603"/>
                      <a:pt x="4109" y="2854"/>
                    </a:cubicBezTo>
                    <a:cubicBezTo>
                      <a:pt x="4118" y="2871"/>
                      <a:pt x="4133" y="2879"/>
                      <a:pt x="4150" y="2879"/>
                    </a:cubicBezTo>
                    <a:cubicBezTo>
                      <a:pt x="4177" y="2879"/>
                      <a:pt x="4209" y="2859"/>
                      <a:pt x="4223" y="2831"/>
                    </a:cubicBezTo>
                    <a:cubicBezTo>
                      <a:pt x="4269" y="2785"/>
                      <a:pt x="4246" y="2740"/>
                      <a:pt x="4223" y="2694"/>
                    </a:cubicBezTo>
                    <a:cubicBezTo>
                      <a:pt x="3904" y="2443"/>
                      <a:pt x="3584" y="2192"/>
                      <a:pt x="3264" y="1941"/>
                    </a:cubicBezTo>
                    <a:cubicBezTo>
                      <a:pt x="2922" y="1713"/>
                      <a:pt x="2603" y="1484"/>
                      <a:pt x="2260" y="1279"/>
                    </a:cubicBezTo>
                    <a:cubicBezTo>
                      <a:pt x="1575" y="822"/>
                      <a:pt x="868" y="434"/>
                      <a:pt x="160" y="24"/>
                    </a:cubicBezTo>
                    <a:cubicBezTo>
                      <a:pt x="137" y="24"/>
                      <a:pt x="137" y="1"/>
                      <a:pt x="115" y="1"/>
                    </a:cubicBezTo>
                    <a:close/>
                  </a:path>
                </a:pathLst>
              </a:custGeom>
              <a:solidFill>
                <a:srgbClr val="F7C8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34"/>
              <p:cNvSpPr/>
              <p:nvPr/>
            </p:nvSpPr>
            <p:spPr>
              <a:xfrm>
                <a:off x="366920" y="912156"/>
                <a:ext cx="177979" cy="100407"/>
              </a:xfrm>
              <a:custGeom>
                <a:avLst/>
                <a:gdLst/>
                <a:ahLst/>
                <a:cxnLst/>
                <a:rect l="l" t="t" r="r" b="b"/>
                <a:pathLst>
                  <a:path w="3219" h="1816" extrusionOk="0">
                    <a:moveTo>
                      <a:pt x="3128" y="1"/>
                    </a:moveTo>
                    <a:cubicBezTo>
                      <a:pt x="3059" y="1"/>
                      <a:pt x="3036" y="46"/>
                      <a:pt x="3013" y="92"/>
                    </a:cubicBezTo>
                    <a:cubicBezTo>
                      <a:pt x="3013" y="138"/>
                      <a:pt x="3013" y="183"/>
                      <a:pt x="2991" y="252"/>
                    </a:cubicBezTo>
                    <a:cubicBezTo>
                      <a:pt x="2968" y="320"/>
                      <a:pt x="2945" y="412"/>
                      <a:pt x="2899" y="503"/>
                    </a:cubicBezTo>
                    <a:cubicBezTo>
                      <a:pt x="2831" y="594"/>
                      <a:pt x="2762" y="708"/>
                      <a:pt x="2671" y="800"/>
                    </a:cubicBezTo>
                    <a:cubicBezTo>
                      <a:pt x="2534" y="937"/>
                      <a:pt x="2374" y="1074"/>
                      <a:pt x="2192" y="1165"/>
                    </a:cubicBezTo>
                    <a:cubicBezTo>
                      <a:pt x="1941" y="1325"/>
                      <a:pt x="1667" y="1439"/>
                      <a:pt x="1370" y="1530"/>
                    </a:cubicBezTo>
                    <a:lnTo>
                      <a:pt x="1393" y="1530"/>
                    </a:lnTo>
                    <a:cubicBezTo>
                      <a:pt x="1189" y="1575"/>
                      <a:pt x="962" y="1621"/>
                      <a:pt x="735" y="1621"/>
                    </a:cubicBezTo>
                    <a:lnTo>
                      <a:pt x="735" y="1621"/>
                    </a:lnTo>
                    <a:cubicBezTo>
                      <a:pt x="604" y="1621"/>
                      <a:pt x="474" y="1619"/>
                      <a:pt x="343" y="1576"/>
                    </a:cubicBezTo>
                    <a:cubicBezTo>
                      <a:pt x="274" y="1576"/>
                      <a:pt x="229" y="1553"/>
                      <a:pt x="160" y="1507"/>
                    </a:cubicBezTo>
                    <a:cubicBezTo>
                      <a:pt x="152" y="1503"/>
                      <a:pt x="143" y="1501"/>
                      <a:pt x="133" y="1501"/>
                    </a:cubicBezTo>
                    <a:cubicBezTo>
                      <a:pt x="91" y="1501"/>
                      <a:pt x="42" y="1538"/>
                      <a:pt x="23" y="1576"/>
                    </a:cubicBezTo>
                    <a:cubicBezTo>
                      <a:pt x="1" y="1621"/>
                      <a:pt x="46" y="1667"/>
                      <a:pt x="92" y="1690"/>
                    </a:cubicBezTo>
                    <a:cubicBezTo>
                      <a:pt x="270" y="1787"/>
                      <a:pt x="471" y="1815"/>
                      <a:pt x="679" y="1815"/>
                    </a:cubicBezTo>
                    <a:cubicBezTo>
                      <a:pt x="764" y="1815"/>
                      <a:pt x="850" y="1811"/>
                      <a:pt x="936" y="1804"/>
                    </a:cubicBezTo>
                    <a:cubicBezTo>
                      <a:pt x="1096" y="1804"/>
                      <a:pt x="1256" y="1758"/>
                      <a:pt x="1416" y="1713"/>
                    </a:cubicBezTo>
                    <a:cubicBezTo>
                      <a:pt x="1598" y="1667"/>
                      <a:pt x="1758" y="1598"/>
                      <a:pt x="1918" y="1530"/>
                    </a:cubicBezTo>
                    <a:cubicBezTo>
                      <a:pt x="2078" y="1462"/>
                      <a:pt x="2237" y="1370"/>
                      <a:pt x="2374" y="1279"/>
                    </a:cubicBezTo>
                    <a:cubicBezTo>
                      <a:pt x="2511" y="1188"/>
                      <a:pt x="2648" y="1096"/>
                      <a:pt x="2762" y="982"/>
                    </a:cubicBezTo>
                    <a:cubicBezTo>
                      <a:pt x="2854" y="868"/>
                      <a:pt x="2968" y="754"/>
                      <a:pt x="3036" y="640"/>
                    </a:cubicBezTo>
                    <a:cubicBezTo>
                      <a:pt x="3128" y="480"/>
                      <a:pt x="3196" y="297"/>
                      <a:pt x="3219" y="115"/>
                    </a:cubicBezTo>
                    <a:cubicBezTo>
                      <a:pt x="3219" y="46"/>
                      <a:pt x="3173" y="1"/>
                      <a:pt x="3128" y="1"/>
                    </a:cubicBezTo>
                    <a:close/>
                  </a:path>
                </a:pathLst>
              </a:custGeom>
              <a:solidFill>
                <a:srgbClr val="F7C8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34"/>
              <p:cNvSpPr/>
              <p:nvPr/>
            </p:nvSpPr>
            <p:spPr>
              <a:xfrm>
                <a:off x="340436" y="1246609"/>
                <a:ext cx="364748" cy="830456"/>
              </a:xfrm>
              <a:custGeom>
                <a:avLst/>
                <a:gdLst/>
                <a:ahLst/>
                <a:cxnLst/>
                <a:rect l="l" t="t" r="r" b="b"/>
                <a:pathLst>
                  <a:path w="6597" h="15020" extrusionOk="0">
                    <a:moveTo>
                      <a:pt x="91" y="0"/>
                    </a:moveTo>
                    <a:cubicBezTo>
                      <a:pt x="91" y="0"/>
                      <a:pt x="69" y="23"/>
                      <a:pt x="46" y="23"/>
                    </a:cubicBezTo>
                    <a:cubicBezTo>
                      <a:pt x="23" y="23"/>
                      <a:pt x="23" y="46"/>
                      <a:pt x="0" y="69"/>
                    </a:cubicBezTo>
                    <a:cubicBezTo>
                      <a:pt x="0" y="115"/>
                      <a:pt x="0" y="137"/>
                      <a:pt x="23" y="160"/>
                    </a:cubicBezTo>
                    <a:cubicBezTo>
                      <a:pt x="845" y="2100"/>
                      <a:pt x="1689" y="4063"/>
                      <a:pt x="2534" y="6003"/>
                    </a:cubicBezTo>
                    <a:cubicBezTo>
                      <a:pt x="3378" y="8012"/>
                      <a:pt x="4246" y="10021"/>
                      <a:pt x="5090" y="12006"/>
                    </a:cubicBezTo>
                    <a:cubicBezTo>
                      <a:pt x="5524" y="13011"/>
                      <a:pt x="5958" y="14015"/>
                      <a:pt x="6391" y="15019"/>
                    </a:cubicBezTo>
                    <a:lnTo>
                      <a:pt x="6437" y="15019"/>
                    </a:lnTo>
                    <a:cubicBezTo>
                      <a:pt x="6483" y="15019"/>
                      <a:pt x="6551" y="15019"/>
                      <a:pt x="6597" y="14997"/>
                    </a:cubicBezTo>
                    <a:cubicBezTo>
                      <a:pt x="5912" y="13422"/>
                      <a:pt x="5227" y="11847"/>
                      <a:pt x="4565" y="10249"/>
                    </a:cubicBezTo>
                    <a:cubicBezTo>
                      <a:pt x="3675" y="8195"/>
                      <a:pt x="2808" y="6163"/>
                      <a:pt x="1918" y="4109"/>
                    </a:cubicBezTo>
                    <a:cubicBezTo>
                      <a:pt x="1347" y="2762"/>
                      <a:pt x="753" y="1416"/>
                      <a:pt x="183" y="69"/>
                    </a:cubicBezTo>
                    <a:cubicBezTo>
                      <a:pt x="160" y="23"/>
                      <a:pt x="137" y="0"/>
                      <a:pt x="91" y="0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34"/>
              <p:cNvSpPr/>
              <p:nvPr/>
            </p:nvSpPr>
            <p:spPr>
              <a:xfrm>
                <a:off x="760700" y="1066140"/>
                <a:ext cx="360988" cy="826641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14951" extrusionOk="0">
                    <a:moveTo>
                      <a:pt x="68" y="0"/>
                    </a:moveTo>
                    <a:cubicBezTo>
                      <a:pt x="46" y="23"/>
                      <a:pt x="23" y="46"/>
                      <a:pt x="0" y="69"/>
                    </a:cubicBezTo>
                    <a:cubicBezTo>
                      <a:pt x="0" y="92"/>
                      <a:pt x="0" y="115"/>
                      <a:pt x="23" y="137"/>
                    </a:cubicBezTo>
                    <a:cubicBezTo>
                      <a:pt x="845" y="2077"/>
                      <a:pt x="1689" y="4040"/>
                      <a:pt x="2534" y="5981"/>
                    </a:cubicBezTo>
                    <a:cubicBezTo>
                      <a:pt x="3355" y="7921"/>
                      <a:pt x="4177" y="9838"/>
                      <a:pt x="4999" y="11778"/>
                    </a:cubicBezTo>
                    <a:cubicBezTo>
                      <a:pt x="5455" y="12828"/>
                      <a:pt x="5912" y="13901"/>
                      <a:pt x="6368" y="14951"/>
                    </a:cubicBezTo>
                    <a:cubicBezTo>
                      <a:pt x="6414" y="14905"/>
                      <a:pt x="6460" y="14860"/>
                      <a:pt x="6528" y="14814"/>
                    </a:cubicBezTo>
                    <a:cubicBezTo>
                      <a:pt x="5980" y="13536"/>
                      <a:pt x="5432" y="12235"/>
                      <a:pt x="4862" y="10957"/>
                    </a:cubicBezTo>
                    <a:cubicBezTo>
                      <a:pt x="4040" y="9016"/>
                      <a:pt x="3196" y="7053"/>
                      <a:pt x="2374" y="5113"/>
                    </a:cubicBezTo>
                    <a:cubicBezTo>
                      <a:pt x="1643" y="3424"/>
                      <a:pt x="913" y="1735"/>
                      <a:pt x="183" y="46"/>
                    </a:cubicBezTo>
                    <a:cubicBezTo>
                      <a:pt x="183" y="0"/>
                      <a:pt x="137" y="0"/>
                      <a:pt x="114" y="0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34"/>
              <p:cNvSpPr/>
              <p:nvPr/>
            </p:nvSpPr>
            <p:spPr>
              <a:xfrm>
                <a:off x="451459" y="1184738"/>
                <a:ext cx="376138" cy="862026"/>
              </a:xfrm>
              <a:custGeom>
                <a:avLst/>
                <a:gdLst/>
                <a:ahLst/>
                <a:cxnLst/>
                <a:rect l="l" t="t" r="r" b="b"/>
                <a:pathLst>
                  <a:path w="6803" h="15591" extrusionOk="0">
                    <a:moveTo>
                      <a:pt x="92" y="1"/>
                    </a:moveTo>
                    <a:cubicBezTo>
                      <a:pt x="92" y="1"/>
                      <a:pt x="69" y="24"/>
                      <a:pt x="46" y="24"/>
                    </a:cubicBezTo>
                    <a:cubicBezTo>
                      <a:pt x="24" y="24"/>
                      <a:pt x="24" y="47"/>
                      <a:pt x="1" y="69"/>
                    </a:cubicBezTo>
                    <a:cubicBezTo>
                      <a:pt x="1" y="115"/>
                      <a:pt x="1" y="138"/>
                      <a:pt x="24" y="161"/>
                    </a:cubicBezTo>
                    <a:cubicBezTo>
                      <a:pt x="914" y="2215"/>
                      <a:pt x="1781" y="4292"/>
                      <a:pt x="2671" y="6369"/>
                    </a:cubicBezTo>
                    <a:cubicBezTo>
                      <a:pt x="3584" y="8446"/>
                      <a:pt x="4475" y="10546"/>
                      <a:pt x="5365" y="12646"/>
                    </a:cubicBezTo>
                    <a:cubicBezTo>
                      <a:pt x="5798" y="13628"/>
                      <a:pt x="6209" y="14609"/>
                      <a:pt x="6643" y="15591"/>
                    </a:cubicBezTo>
                    <a:cubicBezTo>
                      <a:pt x="6643" y="15591"/>
                      <a:pt x="6666" y="15568"/>
                      <a:pt x="6689" y="15568"/>
                    </a:cubicBezTo>
                    <a:lnTo>
                      <a:pt x="6711" y="15568"/>
                    </a:lnTo>
                    <a:cubicBezTo>
                      <a:pt x="6689" y="15568"/>
                      <a:pt x="6689" y="15568"/>
                      <a:pt x="6689" y="15545"/>
                    </a:cubicBezTo>
                    <a:cubicBezTo>
                      <a:pt x="6689" y="15545"/>
                      <a:pt x="6689" y="15522"/>
                      <a:pt x="6689" y="15522"/>
                    </a:cubicBezTo>
                    <a:cubicBezTo>
                      <a:pt x="6711" y="15499"/>
                      <a:pt x="6711" y="15499"/>
                      <a:pt x="6734" y="15499"/>
                    </a:cubicBezTo>
                    <a:cubicBezTo>
                      <a:pt x="6757" y="15499"/>
                      <a:pt x="6780" y="15499"/>
                      <a:pt x="6803" y="15476"/>
                    </a:cubicBezTo>
                    <a:cubicBezTo>
                      <a:pt x="6118" y="13924"/>
                      <a:pt x="5456" y="12349"/>
                      <a:pt x="4771" y="10774"/>
                    </a:cubicBezTo>
                    <a:cubicBezTo>
                      <a:pt x="3858" y="8652"/>
                      <a:pt x="2968" y="6529"/>
                      <a:pt x="2055" y="4406"/>
                    </a:cubicBezTo>
                    <a:lnTo>
                      <a:pt x="183" y="69"/>
                    </a:lnTo>
                    <a:cubicBezTo>
                      <a:pt x="183" y="24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34"/>
              <p:cNvSpPr/>
              <p:nvPr/>
            </p:nvSpPr>
            <p:spPr>
              <a:xfrm>
                <a:off x="833849" y="2083322"/>
                <a:ext cx="3870" cy="55"/>
              </a:xfrm>
              <a:custGeom>
                <a:avLst/>
                <a:gdLst/>
                <a:ahLst/>
                <a:cxnLst/>
                <a:rect l="l" t="t" r="r" b="b"/>
                <a:pathLst>
                  <a:path w="70" h="1" extrusionOk="0">
                    <a:moveTo>
                      <a:pt x="1" y="1"/>
                    </a:moveTo>
                    <a:cubicBezTo>
                      <a:pt x="24" y="1"/>
                      <a:pt x="47" y="1"/>
                      <a:pt x="69" y="1"/>
                    </a:cubicBezTo>
                    <a:cubicBezTo>
                      <a:pt x="69" y="1"/>
                      <a:pt x="69" y="1"/>
                      <a:pt x="69" y="1"/>
                    </a:cubicBezTo>
                    <a:cubicBezTo>
                      <a:pt x="47" y="1"/>
                      <a:pt x="24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34"/>
              <p:cNvSpPr/>
              <p:nvPr/>
            </p:nvSpPr>
            <p:spPr>
              <a:xfrm>
                <a:off x="633200" y="1109046"/>
                <a:ext cx="374866" cy="858211"/>
              </a:xfrm>
              <a:custGeom>
                <a:avLst/>
                <a:gdLst/>
                <a:ahLst/>
                <a:cxnLst/>
                <a:rect l="l" t="t" r="r" b="b"/>
                <a:pathLst>
                  <a:path w="6780" h="15522" extrusionOk="0">
                    <a:moveTo>
                      <a:pt x="46" y="0"/>
                    </a:moveTo>
                    <a:cubicBezTo>
                      <a:pt x="23" y="23"/>
                      <a:pt x="23" y="46"/>
                      <a:pt x="1" y="69"/>
                    </a:cubicBezTo>
                    <a:cubicBezTo>
                      <a:pt x="1" y="92"/>
                      <a:pt x="1" y="115"/>
                      <a:pt x="23" y="137"/>
                    </a:cubicBezTo>
                    <a:cubicBezTo>
                      <a:pt x="891" y="2192"/>
                      <a:pt x="1781" y="4246"/>
                      <a:pt x="2648" y="6277"/>
                    </a:cubicBezTo>
                    <a:cubicBezTo>
                      <a:pt x="3561" y="8423"/>
                      <a:pt x="4474" y="10546"/>
                      <a:pt x="5387" y="12668"/>
                    </a:cubicBezTo>
                    <a:cubicBezTo>
                      <a:pt x="5798" y="13627"/>
                      <a:pt x="6209" y="14586"/>
                      <a:pt x="6620" y="15522"/>
                    </a:cubicBezTo>
                    <a:cubicBezTo>
                      <a:pt x="6643" y="15499"/>
                      <a:pt x="6688" y="15476"/>
                      <a:pt x="6711" y="15453"/>
                    </a:cubicBezTo>
                    <a:cubicBezTo>
                      <a:pt x="6734" y="15430"/>
                      <a:pt x="6757" y="15408"/>
                      <a:pt x="6780" y="15408"/>
                    </a:cubicBezTo>
                    <a:cubicBezTo>
                      <a:pt x="6027" y="13650"/>
                      <a:pt x="5273" y="11892"/>
                      <a:pt x="4520" y="10135"/>
                    </a:cubicBezTo>
                    <a:cubicBezTo>
                      <a:pt x="3607" y="8012"/>
                      <a:pt x="2694" y="5912"/>
                      <a:pt x="1804" y="3789"/>
                    </a:cubicBezTo>
                    <a:cubicBezTo>
                      <a:pt x="1256" y="2557"/>
                      <a:pt x="731" y="1301"/>
                      <a:pt x="183" y="46"/>
                    </a:cubicBezTo>
                    <a:cubicBezTo>
                      <a:pt x="183" y="0"/>
                      <a:pt x="138" y="0"/>
                      <a:pt x="92" y="0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34"/>
              <p:cNvSpPr/>
              <p:nvPr/>
            </p:nvSpPr>
            <p:spPr>
              <a:xfrm>
                <a:off x="342924" y="1184738"/>
                <a:ext cx="122467" cy="99798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05" extrusionOk="0">
                    <a:moveTo>
                      <a:pt x="2055" y="1"/>
                    </a:moveTo>
                    <a:cubicBezTo>
                      <a:pt x="2055" y="1"/>
                      <a:pt x="2032" y="24"/>
                      <a:pt x="2032" y="24"/>
                    </a:cubicBezTo>
                    <a:cubicBezTo>
                      <a:pt x="1987" y="24"/>
                      <a:pt x="1941" y="69"/>
                      <a:pt x="1964" y="138"/>
                    </a:cubicBezTo>
                    <a:cubicBezTo>
                      <a:pt x="1964" y="229"/>
                      <a:pt x="1987" y="343"/>
                      <a:pt x="2009" y="435"/>
                    </a:cubicBezTo>
                    <a:cubicBezTo>
                      <a:pt x="2009" y="572"/>
                      <a:pt x="2009" y="686"/>
                      <a:pt x="1987" y="800"/>
                    </a:cubicBezTo>
                    <a:cubicBezTo>
                      <a:pt x="1987" y="891"/>
                      <a:pt x="1964" y="982"/>
                      <a:pt x="1918" y="1074"/>
                    </a:cubicBezTo>
                    <a:cubicBezTo>
                      <a:pt x="1873" y="1142"/>
                      <a:pt x="1850" y="1234"/>
                      <a:pt x="1781" y="1279"/>
                    </a:cubicBezTo>
                    <a:cubicBezTo>
                      <a:pt x="1736" y="1348"/>
                      <a:pt x="1690" y="1393"/>
                      <a:pt x="1621" y="1439"/>
                    </a:cubicBezTo>
                    <a:cubicBezTo>
                      <a:pt x="1553" y="1485"/>
                      <a:pt x="1484" y="1530"/>
                      <a:pt x="1416" y="1553"/>
                    </a:cubicBezTo>
                    <a:cubicBezTo>
                      <a:pt x="1348" y="1576"/>
                      <a:pt x="1256" y="1599"/>
                      <a:pt x="1188" y="1622"/>
                    </a:cubicBezTo>
                    <a:cubicBezTo>
                      <a:pt x="1096" y="1622"/>
                      <a:pt x="1005" y="1622"/>
                      <a:pt x="914" y="1599"/>
                    </a:cubicBezTo>
                    <a:cubicBezTo>
                      <a:pt x="823" y="1576"/>
                      <a:pt x="731" y="1553"/>
                      <a:pt x="663" y="1530"/>
                    </a:cubicBezTo>
                    <a:cubicBezTo>
                      <a:pt x="526" y="1462"/>
                      <a:pt x="412" y="1393"/>
                      <a:pt x="320" y="1302"/>
                    </a:cubicBezTo>
                    <a:cubicBezTo>
                      <a:pt x="275" y="1279"/>
                      <a:pt x="229" y="1234"/>
                      <a:pt x="183" y="1188"/>
                    </a:cubicBezTo>
                    <a:cubicBezTo>
                      <a:pt x="161" y="1165"/>
                      <a:pt x="132" y="1154"/>
                      <a:pt x="106" y="1154"/>
                    </a:cubicBezTo>
                    <a:cubicBezTo>
                      <a:pt x="81" y="1154"/>
                      <a:pt x="58" y="1165"/>
                      <a:pt x="46" y="1188"/>
                    </a:cubicBezTo>
                    <a:cubicBezTo>
                      <a:pt x="1" y="1211"/>
                      <a:pt x="1" y="1279"/>
                      <a:pt x="46" y="1325"/>
                    </a:cubicBezTo>
                    <a:cubicBezTo>
                      <a:pt x="252" y="1530"/>
                      <a:pt x="526" y="1713"/>
                      <a:pt x="845" y="1781"/>
                    </a:cubicBezTo>
                    <a:cubicBezTo>
                      <a:pt x="891" y="1804"/>
                      <a:pt x="960" y="1804"/>
                      <a:pt x="1028" y="1804"/>
                    </a:cubicBezTo>
                    <a:lnTo>
                      <a:pt x="1233" y="1804"/>
                    </a:lnTo>
                    <a:cubicBezTo>
                      <a:pt x="1348" y="1781"/>
                      <a:pt x="1484" y="1759"/>
                      <a:pt x="1599" y="1690"/>
                    </a:cubicBezTo>
                    <a:cubicBezTo>
                      <a:pt x="1713" y="1644"/>
                      <a:pt x="1804" y="1553"/>
                      <a:pt x="1895" y="1462"/>
                    </a:cubicBezTo>
                    <a:cubicBezTo>
                      <a:pt x="1987" y="1370"/>
                      <a:pt x="2055" y="1234"/>
                      <a:pt x="2124" y="1119"/>
                    </a:cubicBezTo>
                    <a:cubicBezTo>
                      <a:pt x="2169" y="982"/>
                      <a:pt x="2192" y="823"/>
                      <a:pt x="2192" y="686"/>
                    </a:cubicBezTo>
                    <a:cubicBezTo>
                      <a:pt x="2215" y="480"/>
                      <a:pt x="2169" y="275"/>
                      <a:pt x="2146" y="92"/>
                    </a:cubicBezTo>
                    <a:cubicBezTo>
                      <a:pt x="2146" y="47"/>
                      <a:pt x="2101" y="1"/>
                      <a:pt x="2055" y="1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34"/>
              <p:cNvSpPr/>
              <p:nvPr/>
            </p:nvSpPr>
            <p:spPr>
              <a:xfrm>
                <a:off x="454003" y="1107774"/>
                <a:ext cx="189368" cy="121914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2205" extrusionOk="0">
                    <a:moveTo>
                      <a:pt x="3310" y="1"/>
                    </a:moveTo>
                    <a:cubicBezTo>
                      <a:pt x="3264" y="1"/>
                      <a:pt x="3219" y="46"/>
                      <a:pt x="3219" y="92"/>
                    </a:cubicBezTo>
                    <a:cubicBezTo>
                      <a:pt x="3219" y="320"/>
                      <a:pt x="3196" y="526"/>
                      <a:pt x="3173" y="731"/>
                    </a:cubicBezTo>
                    <a:cubicBezTo>
                      <a:pt x="3150" y="868"/>
                      <a:pt x="3105" y="1005"/>
                      <a:pt x="3059" y="1142"/>
                    </a:cubicBezTo>
                    <a:cubicBezTo>
                      <a:pt x="2991" y="1256"/>
                      <a:pt x="2945" y="1347"/>
                      <a:pt x="2876" y="1439"/>
                    </a:cubicBezTo>
                    <a:cubicBezTo>
                      <a:pt x="2785" y="1530"/>
                      <a:pt x="2694" y="1621"/>
                      <a:pt x="2603" y="1690"/>
                    </a:cubicBezTo>
                    <a:cubicBezTo>
                      <a:pt x="2488" y="1781"/>
                      <a:pt x="2351" y="1849"/>
                      <a:pt x="2237" y="1895"/>
                    </a:cubicBezTo>
                    <a:cubicBezTo>
                      <a:pt x="2078" y="1941"/>
                      <a:pt x="1918" y="1986"/>
                      <a:pt x="1758" y="2009"/>
                    </a:cubicBezTo>
                    <a:cubicBezTo>
                      <a:pt x="1598" y="2009"/>
                      <a:pt x="1416" y="2009"/>
                      <a:pt x="1256" y="1986"/>
                    </a:cubicBezTo>
                    <a:cubicBezTo>
                      <a:pt x="1096" y="1964"/>
                      <a:pt x="913" y="1895"/>
                      <a:pt x="754" y="1827"/>
                    </a:cubicBezTo>
                    <a:cubicBezTo>
                      <a:pt x="594" y="1758"/>
                      <a:pt x="457" y="1667"/>
                      <a:pt x="297" y="1553"/>
                    </a:cubicBezTo>
                    <a:cubicBezTo>
                      <a:pt x="274" y="1530"/>
                      <a:pt x="229" y="1484"/>
                      <a:pt x="183" y="1461"/>
                    </a:cubicBezTo>
                    <a:cubicBezTo>
                      <a:pt x="156" y="1435"/>
                      <a:pt x="130" y="1424"/>
                      <a:pt x="103" y="1424"/>
                    </a:cubicBezTo>
                    <a:cubicBezTo>
                      <a:pt x="84" y="1424"/>
                      <a:pt x="65" y="1429"/>
                      <a:pt x="46" y="1439"/>
                    </a:cubicBezTo>
                    <a:cubicBezTo>
                      <a:pt x="0" y="1484"/>
                      <a:pt x="0" y="1553"/>
                      <a:pt x="46" y="1598"/>
                    </a:cubicBezTo>
                    <a:cubicBezTo>
                      <a:pt x="183" y="1713"/>
                      <a:pt x="320" y="1827"/>
                      <a:pt x="503" y="1918"/>
                    </a:cubicBezTo>
                    <a:cubicBezTo>
                      <a:pt x="662" y="2009"/>
                      <a:pt x="822" y="2078"/>
                      <a:pt x="1005" y="2123"/>
                    </a:cubicBezTo>
                    <a:cubicBezTo>
                      <a:pt x="1197" y="2175"/>
                      <a:pt x="1389" y="2204"/>
                      <a:pt x="1582" y="2204"/>
                    </a:cubicBezTo>
                    <a:cubicBezTo>
                      <a:pt x="1732" y="2204"/>
                      <a:pt x="1882" y="2186"/>
                      <a:pt x="2032" y="2146"/>
                    </a:cubicBezTo>
                    <a:cubicBezTo>
                      <a:pt x="2374" y="2078"/>
                      <a:pt x="2694" y="1918"/>
                      <a:pt x="2922" y="1667"/>
                    </a:cubicBezTo>
                    <a:cubicBezTo>
                      <a:pt x="3036" y="1553"/>
                      <a:pt x="3150" y="1393"/>
                      <a:pt x="3219" y="1256"/>
                    </a:cubicBezTo>
                    <a:cubicBezTo>
                      <a:pt x="3310" y="1073"/>
                      <a:pt x="3356" y="891"/>
                      <a:pt x="3379" y="708"/>
                    </a:cubicBezTo>
                    <a:cubicBezTo>
                      <a:pt x="3379" y="617"/>
                      <a:pt x="3401" y="526"/>
                      <a:pt x="3401" y="434"/>
                    </a:cubicBezTo>
                    <a:cubicBezTo>
                      <a:pt x="3401" y="320"/>
                      <a:pt x="3401" y="206"/>
                      <a:pt x="3424" y="115"/>
                    </a:cubicBezTo>
                    <a:cubicBezTo>
                      <a:pt x="3424" y="46"/>
                      <a:pt x="3379" y="1"/>
                      <a:pt x="3333" y="1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34"/>
              <p:cNvSpPr/>
              <p:nvPr/>
            </p:nvSpPr>
            <p:spPr>
              <a:xfrm>
                <a:off x="634471" y="1066140"/>
                <a:ext cx="137617" cy="77074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1394" extrusionOk="0">
                    <a:moveTo>
                      <a:pt x="2374" y="0"/>
                    </a:moveTo>
                    <a:cubicBezTo>
                      <a:pt x="2351" y="0"/>
                      <a:pt x="2329" y="23"/>
                      <a:pt x="2306" y="46"/>
                    </a:cubicBezTo>
                    <a:cubicBezTo>
                      <a:pt x="2283" y="46"/>
                      <a:pt x="2283" y="69"/>
                      <a:pt x="2283" y="92"/>
                    </a:cubicBezTo>
                    <a:cubicBezTo>
                      <a:pt x="2283" y="183"/>
                      <a:pt x="2283" y="274"/>
                      <a:pt x="2260" y="343"/>
                    </a:cubicBezTo>
                    <a:cubicBezTo>
                      <a:pt x="2237" y="457"/>
                      <a:pt x="2215" y="571"/>
                      <a:pt x="2169" y="662"/>
                    </a:cubicBezTo>
                    <a:cubicBezTo>
                      <a:pt x="2146" y="731"/>
                      <a:pt x="2100" y="799"/>
                      <a:pt x="2055" y="868"/>
                    </a:cubicBezTo>
                    <a:cubicBezTo>
                      <a:pt x="2009" y="913"/>
                      <a:pt x="1941" y="982"/>
                      <a:pt x="1895" y="1005"/>
                    </a:cubicBezTo>
                    <a:cubicBezTo>
                      <a:pt x="1827" y="1050"/>
                      <a:pt x="1758" y="1096"/>
                      <a:pt x="1690" y="1119"/>
                    </a:cubicBezTo>
                    <a:cubicBezTo>
                      <a:pt x="1598" y="1164"/>
                      <a:pt x="1507" y="1187"/>
                      <a:pt x="1416" y="1187"/>
                    </a:cubicBezTo>
                    <a:cubicBezTo>
                      <a:pt x="1376" y="1194"/>
                      <a:pt x="1335" y="1197"/>
                      <a:pt x="1296" y="1197"/>
                    </a:cubicBezTo>
                    <a:cubicBezTo>
                      <a:pt x="1200" y="1197"/>
                      <a:pt x="1108" y="1181"/>
                      <a:pt x="1028" y="1164"/>
                    </a:cubicBezTo>
                    <a:lnTo>
                      <a:pt x="1028" y="1164"/>
                    </a:lnTo>
                    <a:lnTo>
                      <a:pt x="1050" y="1187"/>
                    </a:lnTo>
                    <a:cubicBezTo>
                      <a:pt x="868" y="1142"/>
                      <a:pt x="708" y="1096"/>
                      <a:pt x="548" y="1028"/>
                    </a:cubicBezTo>
                    <a:cubicBezTo>
                      <a:pt x="411" y="959"/>
                      <a:pt x="274" y="891"/>
                      <a:pt x="137" y="799"/>
                    </a:cubicBezTo>
                    <a:cubicBezTo>
                      <a:pt x="120" y="782"/>
                      <a:pt x="99" y="774"/>
                      <a:pt x="79" y="774"/>
                    </a:cubicBezTo>
                    <a:cubicBezTo>
                      <a:pt x="46" y="774"/>
                      <a:pt x="15" y="794"/>
                      <a:pt x="0" y="822"/>
                    </a:cubicBezTo>
                    <a:cubicBezTo>
                      <a:pt x="0" y="845"/>
                      <a:pt x="0" y="868"/>
                      <a:pt x="0" y="891"/>
                    </a:cubicBezTo>
                    <a:cubicBezTo>
                      <a:pt x="0" y="913"/>
                      <a:pt x="23" y="936"/>
                      <a:pt x="46" y="959"/>
                    </a:cubicBezTo>
                    <a:cubicBezTo>
                      <a:pt x="252" y="1119"/>
                      <a:pt x="503" y="1233"/>
                      <a:pt x="754" y="1324"/>
                    </a:cubicBezTo>
                    <a:cubicBezTo>
                      <a:pt x="916" y="1368"/>
                      <a:pt x="1088" y="1394"/>
                      <a:pt x="1256" y="1394"/>
                    </a:cubicBezTo>
                    <a:cubicBezTo>
                      <a:pt x="1349" y="1394"/>
                      <a:pt x="1441" y="1386"/>
                      <a:pt x="1530" y="1370"/>
                    </a:cubicBezTo>
                    <a:cubicBezTo>
                      <a:pt x="1781" y="1324"/>
                      <a:pt x="2009" y="1210"/>
                      <a:pt x="2169" y="1028"/>
                    </a:cubicBezTo>
                    <a:cubicBezTo>
                      <a:pt x="2260" y="913"/>
                      <a:pt x="2329" y="799"/>
                      <a:pt x="2374" y="662"/>
                    </a:cubicBezTo>
                    <a:cubicBezTo>
                      <a:pt x="2420" y="594"/>
                      <a:pt x="2420" y="525"/>
                      <a:pt x="2443" y="457"/>
                    </a:cubicBezTo>
                    <a:cubicBezTo>
                      <a:pt x="2466" y="343"/>
                      <a:pt x="2488" y="229"/>
                      <a:pt x="2466" y="115"/>
                    </a:cubicBezTo>
                    <a:cubicBezTo>
                      <a:pt x="2466" y="92"/>
                      <a:pt x="2466" y="69"/>
                      <a:pt x="2443" y="46"/>
                    </a:cubicBezTo>
                    <a:cubicBezTo>
                      <a:pt x="2420" y="23"/>
                      <a:pt x="2397" y="0"/>
                      <a:pt x="2374" y="0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34"/>
              <p:cNvSpPr/>
              <p:nvPr/>
            </p:nvSpPr>
            <p:spPr>
              <a:xfrm>
                <a:off x="681192" y="1876369"/>
                <a:ext cx="444255" cy="202306"/>
              </a:xfrm>
              <a:custGeom>
                <a:avLst/>
                <a:gdLst/>
                <a:ahLst/>
                <a:cxnLst/>
                <a:rect l="l" t="t" r="r" b="b"/>
                <a:pathLst>
                  <a:path w="8035" h="3659" extrusionOk="0">
                    <a:moveTo>
                      <a:pt x="7943" y="0"/>
                    </a:moveTo>
                    <a:cubicBezTo>
                      <a:pt x="7920" y="0"/>
                      <a:pt x="7898" y="23"/>
                      <a:pt x="7898" y="23"/>
                    </a:cubicBezTo>
                    <a:cubicBezTo>
                      <a:pt x="7875" y="46"/>
                      <a:pt x="7875" y="46"/>
                      <a:pt x="7875" y="46"/>
                    </a:cubicBezTo>
                    <a:cubicBezTo>
                      <a:pt x="7806" y="114"/>
                      <a:pt x="7738" y="160"/>
                      <a:pt x="7669" y="228"/>
                    </a:cubicBezTo>
                    <a:cubicBezTo>
                      <a:pt x="7647" y="228"/>
                      <a:pt x="7624" y="251"/>
                      <a:pt x="7601" y="274"/>
                    </a:cubicBezTo>
                    <a:cubicBezTo>
                      <a:pt x="7532" y="320"/>
                      <a:pt x="7464" y="388"/>
                      <a:pt x="7373" y="434"/>
                    </a:cubicBezTo>
                    <a:cubicBezTo>
                      <a:pt x="7373" y="434"/>
                      <a:pt x="7373" y="434"/>
                      <a:pt x="7373" y="457"/>
                    </a:cubicBezTo>
                    <a:cubicBezTo>
                      <a:pt x="7167" y="594"/>
                      <a:pt x="6962" y="753"/>
                      <a:pt x="6733" y="890"/>
                    </a:cubicBezTo>
                    <a:cubicBezTo>
                      <a:pt x="6711" y="913"/>
                      <a:pt x="6688" y="936"/>
                      <a:pt x="6642" y="936"/>
                    </a:cubicBezTo>
                    <a:cubicBezTo>
                      <a:pt x="6642" y="936"/>
                      <a:pt x="6642" y="959"/>
                      <a:pt x="6642" y="959"/>
                    </a:cubicBezTo>
                    <a:cubicBezTo>
                      <a:pt x="6231" y="1210"/>
                      <a:pt x="5798" y="1461"/>
                      <a:pt x="5364" y="1712"/>
                    </a:cubicBezTo>
                    <a:cubicBezTo>
                      <a:pt x="5159" y="1803"/>
                      <a:pt x="4953" y="1918"/>
                      <a:pt x="4748" y="2009"/>
                    </a:cubicBezTo>
                    <a:cubicBezTo>
                      <a:pt x="4542" y="2100"/>
                      <a:pt x="4314" y="2214"/>
                      <a:pt x="4109" y="2306"/>
                    </a:cubicBezTo>
                    <a:cubicBezTo>
                      <a:pt x="3606" y="2511"/>
                      <a:pt x="3081" y="2716"/>
                      <a:pt x="2556" y="2899"/>
                    </a:cubicBezTo>
                    <a:cubicBezTo>
                      <a:pt x="2214" y="3013"/>
                      <a:pt x="1849" y="3127"/>
                      <a:pt x="1506" y="3219"/>
                    </a:cubicBezTo>
                    <a:cubicBezTo>
                      <a:pt x="1370" y="3241"/>
                      <a:pt x="1255" y="3264"/>
                      <a:pt x="1118" y="3310"/>
                    </a:cubicBezTo>
                    <a:lnTo>
                      <a:pt x="1050" y="3310"/>
                    </a:lnTo>
                    <a:cubicBezTo>
                      <a:pt x="936" y="3333"/>
                      <a:pt x="845" y="3356"/>
                      <a:pt x="730" y="3378"/>
                    </a:cubicBezTo>
                    <a:cubicBezTo>
                      <a:pt x="525" y="3424"/>
                      <a:pt x="320" y="3447"/>
                      <a:pt x="114" y="3470"/>
                    </a:cubicBezTo>
                    <a:cubicBezTo>
                      <a:pt x="46" y="3470"/>
                      <a:pt x="0" y="3515"/>
                      <a:pt x="23" y="3584"/>
                    </a:cubicBezTo>
                    <a:cubicBezTo>
                      <a:pt x="23" y="3621"/>
                      <a:pt x="53" y="3658"/>
                      <a:pt x="89" y="3658"/>
                    </a:cubicBezTo>
                    <a:cubicBezTo>
                      <a:pt x="97" y="3658"/>
                      <a:pt x="106" y="3656"/>
                      <a:pt x="114" y="3652"/>
                    </a:cubicBezTo>
                    <a:cubicBezTo>
                      <a:pt x="342" y="3629"/>
                      <a:pt x="548" y="3607"/>
                      <a:pt x="753" y="3561"/>
                    </a:cubicBezTo>
                    <a:lnTo>
                      <a:pt x="799" y="3561"/>
                    </a:lnTo>
                    <a:cubicBezTo>
                      <a:pt x="890" y="3538"/>
                      <a:pt x="1004" y="3515"/>
                      <a:pt x="1096" y="3492"/>
                    </a:cubicBezTo>
                    <a:lnTo>
                      <a:pt x="1141" y="3492"/>
                    </a:lnTo>
                    <a:cubicBezTo>
                      <a:pt x="1278" y="3470"/>
                      <a:pt x="1415" y="3424"/>
                      <a:pt x="1552" y="3401"/>
                    </a:cubicBezTo>
                    <a:cubicBezTo>
                      <a:pt x="1917" y="3310"/>
                      <a:pt x="2260" y="3196"/>
                      <a:pt x="2625" y="3082"/>
                    </a:cubicBezTo>
                    <a:cubicBezTo>
                      <a:pt x="3150" y="2899"/>
                      <a:pt x="3675" y="2694"/>
                      <a:pt x="4177" y="2488"/>
                    </a:cubicBezTo>
                    <a:cubicBezTo>
                      <a:pt x="4382" y="2397"/>
                      <a:pt x="4588" y="2306"/>
                      <a:pt x="4793" y="2191"/>
                    </a:cubicBezTo>
                    <a:cubicBezTo>
                      <a:pt x="5478" y="1872"/>
                      <a:pt x="6117" y="1530"/>
                      <a:pt x="6756" y="1119"/>
                    </a:cubicBezTo>
                    <a:cubicBezTo>
                      <a:pt x="6779" y="1096"/>
                      <a:pt x="6802" y="1073"/>
                      <a:pt x="6825" y="1073"/>
                    </a:cubicBezTo>
                    <a:cubicBezTo>
                      <a:pt x="6848" y="1050"/>
                      <a:pt x="6848" y="1050"/>
                      <a:pt x="6848" y="1050"/>
                    </a:cubicBezTo>
                    <a:cubicBezTo>
                      <a:pt x="7076" y="913"/>
                      <a:pt x="7281" y="753"/>
                      <a:pt x="7487" y="594"/>
                    </a:cubicBezTo>
                    <a:cubicBezTo>
                      <a:pt x="7510" y="594"/>
                      <a:pt x="7510" y="594"/>
                      <a:pt x="7510" y="571"/>
                    </a:cubicBezTo>
                    <a:lnTo>
                      <a:pt x="7532" y="571"/>
                    </a:lnTo>
                    <a:cubicBezTo>
                      <a:pt x="7578" y="525"/>
                      <a:pt x="7624" y="502"/>
                      <a:pt x="7692" y="457"/>
                    </a:cubicBezTo>
                    <a:cubicBezTo>
                      <a:pt x="7715" y="434"/>
                      <a:pt x="7738" y="411"/>
                      <a:pt x="7738" y="411"/>
                    </a:cubicBezTo>
                    <a:cubicBezTo>
                      <a:pt x="7761" y="388"/>
                      <a:pt x="7761" y="388"/>
                      <a:pt x="7761" y="388"/>
                    </a:cubicBezTo>
                    <a:lnTo>
                      <a:pt x="7783" y="388"/>
                    </a:lnTo>
                    <a:cubicBezTo>
                      <a:pt x="7829" y="320"/>
                      <a:pt x="7898" y="274"/>
                      <a:pt x="7943" y="228"/>
                    </a:cubicBezTo>
                    <a:lnTo>
                      <a:pt x="7966" y="228"/>
                    </a:lnTo>
                    <a:cubicBezTo>
                      <a:pt x="7966" y="228"/>
                      <a:pt x="7966" y="206"/>
                      <a:pt x="7989" y="206"/>
                    </a:cubicBezTo>
                    <a:cubicBezTo>
                      <a:pt x="7989" y="206"/>
                      <a:pt x="7989" y="183"/>
                      <a:pt x="8012" y="183"/>
                    </a:cubicBezTo>
                    <a:cubicBezTo>
                      <a:pt x="8012" y="160"/>
                      <a:pt x="8035" y="160"/>
                      <a:pt x="8035" y="137"/>
                    </a:cubicBezTo>
                    <a:cubicBezTo>
                      <a:pt x="8035" y="92"/>
                      <a:pt x="8035" y="69"/>
                      <a:pt x="8035" y="46"/>
                    </a:cubicBezTo>
                    <a:cubicBezTo>
                      <a:pt x="8012" y="23"/>
                      <a:pt x="7989" y="23"/>
                      <a:pt x="7966" y="23"/>
                    </a:cubicBezTo>
                    <a:cubicBezTo>
                      <a:pt x="7966" y="23"/>
                      <a:pt x="7943" y="0"/>
                      <a:pt x="7943" y="0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34"/>
              <p:cNvSpPr/>
              <p:nvPr/>
            </p:nvSpPr>
            <p:spPr>
              <a:xfrm>
                <a:off x="894448" y="2323118"/>
                <a:ext cx="20236" cy="21508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89" extrusionOk="0">
                    <a:moveTo>
                      <a:pt x="183" y="0"/>
                    </a:moveTo>
                    <a:cubicBezTo>
                      <a:pt x="92" y="0"/>
                      <a:pt x="0" y="92"/>
                      <a:pt x="0" y="183"/>
                    </a:cubicBezTo>
                    <a:cubicBezTo>
                      <a:pt x="0" y="297"/>
                      <a:pt x="92" y="388"/>
                      <a:pt x="183" y="388"/>
                    </a:cubicBezTo>
                    <a:cubicBezTo>
                      <a:pt x="297" y="388"/>
                      <a:pt x="366" y="297"/>
                      <a:pt x="366" y="183"/>
                    </a:cubicBezTo>
                    <a:cubicBezTo>
                      <a:pt x="366" y="92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34"/>
              <p:cNvSpPr/>
              <p:nvPr/>
            </p:nvSpPr>
            <p:spPr>
              <a:xfrm>
                <a:off x="1144306" y="2205736"/>
                <a:ext cx="16476" cy="17748"/>
              </a:xfrm>
              <a:custGeom>
                <a:avLst/>
                <a:gdLst/>
                <a:ahLst/>
                <a:cxnLst/>
                <a:rect l="l" t="t" r="r" b="b"/>
                <a:pathLst>
                  <a:path w="298" h="321" extrusionOk="0">
                    <a:moveTo>
                      <a:pt x="138" y="1"/>
                    </a:moveTo>
                    <a:cubicBezTo>
                      <a:pt x="69" y="1"/>
                      <a:pt x="1" y="69"/>
                      <a:pt x="1" y="160"/>
                    </a:cubicBezTo>
                    <a:cubicBezTo>
                      <a:pt x="1" y="252"/>
                      <a:pt x="69" y="320"/>
                      <a:pt x="138" y="320"/>
                    </a:cubicBezTo>
                    <a:cubicBezTo>
                      <a:pt x="229" y="320"/>
                      <a:pt x="298" y="252"/>
                      <a:pt x="298" y="160"/>
                    </a:cubicBezTo>
                    <a:cubicBezTo>
                      <a:pt x="298" y="69"/>
                      <a:pt x="229" y="1"/>
                      <a:pt x="138" y="1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34"/>
              <p:cNvSpPr/>
              <p:nvPr/>
            </p:nvSpPr>
            <p:spPr>
              <a:xfrm>
                <a:off x="898208" y="2348330"/>
                <a:ext cx="12717" cy="1144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07" extrusionOk="0">
                    <a:moveTo>
                      <a:pt x="115" y="1"/>
                    </a:moveTo>
                    <a:cubicBezTo>
                      <a:pt x="47" y="1"/>
                      <a:pt x="1" y="47"/>
                      <a:pt x="1" y="92"/>
                    </a:cubicBezTo>
                    <a:cubicBezTo>
                      <a:pt x="1" y="161"/>
                      <a:pt x="47" y="206"/>
                      <a:pt x="115" y="206"/>
                    </a:cubicBezTo>
                    <a:cubicBezTo>
                      <a:pt x="184" y="206"/>
                      <a:pt x="229" y="161"/>
                      <a:pt x="229" y="92"/>
                    </a:cubicBezTo>
                    <a:cubicBezTo>
                      <a:pt x="229" y="47"/>
                      <a:pt x="184" y="1"/>
                      <a:pt x="115" y="1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34"/>
              <p:cNvSpPr/>
              <p:nvPr/>
            </p:nvSpPr>
            <p:spPr>
              <a:xfrm>
                <a:off x="1149393" y="2229732"/>
                <a:ext cx="11390" cy="1139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14" y="0"/>
                    </a:moveTo>
                    <a:cubicBezTo>
                      <a:pt x="46" y="0"/>
                      <a:pt x="0" y="46"/>
                      <a:pt x="0" y="92"/>
                    </a:cubicBezTo>
                    <a:cubicBezTo>
                      <a:pt x="0" y="160"/>
                      <a:pt x="46" y="206"/>
                      <a:pt x="114" y="206"/>
                    </a:cubicBezTo>
                    <a:cubicBezTo>
                      <a:pt x="160" y="206"/>
                      <a:pt x="206" y="160"/>
                      <a:pt x="206" y="92"/>
                    </a:cubicBezTo>
                    <a:cubicBezTo>
                      <a:pt x="206" y="46"/>
                      <a:pt x="160" y="0"/>
                      <a:pt x="114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34"/>
              <p:cNvSpPr/>
              <p:nvPr/>
            </p:nvSpPr>
            <p:spPr>
              <a:xfrm>
                <a:off x="879298" y="2387476"/>
                <a:ext cx="71988" cy="47992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868" extrusionOk="0">
                    <a:moveTo>
                      <a:pt x="617" y="0"/>
                    </a:moveTo>
                    <a:cubicBezTo>
                      <a:pt x="274" y="23"/>
                      <a:pt x="1" y="229"/>
                      <a:pt x="1" y="457"/>
                    </a:cubicBezTo>
                    <a:cubicBezTo>
                      <a:pt x="23" y="708"/>
                      <a:pt x="320" y="868"/>
                      <a:pt x="663" y="868"/>
                    </a:cubicBezTo>
                    <a:cubicBezTo>
                      <a:pt x="1028" y="845"/>
                      <a:pt x="1302" y="640"/>
                      <a:pt x="1279" y="411"/>
                    </a:cubicBezTo>
                    <a:cubicBezTo>
                      <a:pt x="1279" y="160"/>
                      <a:pt x="982" y="0"/>
                      <a:pt x="617" y="0"/>
                    </a:cubicBezTo>
                    <a:close/>
                  </a:path>
                </a:pathLst>
              </a:custGeom>
              <a:solidFill>
                <a:srgbClr val="FF64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34"/>
              <p:cNvSpPr/>
              <p:nvPr/>
            </p:nvSpPr>
            <p:spPr>
              <a:xfrm>
                <a:off x="1209936" y="2235482"/>
                <a:ext cx="71988" cy="56672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025" extrusionOk="0">
                    <a:moveTo>
                      <a:pt x="853" y="1"/>
                    </a:moveTo>
                    <a:cubicBezTo>
                      <a:pt x="707" y="1"/>
                      <a:pt x="538" y="58"/>
                      <a:pt x="389" y="170"/>
                    </a:cubicBezTo>
                    <a:cubicBezTo>
                      <a:pt x="92" y="398"/>
                      <a:pt x="1" y="718"/>
                      <a:pt x="138" y="901"/>
                    </a:cubicBezTo>
                    <a:cubicBezTo>
                      <a:pt x="200" y="984"/>
                      <a:pt x="305" y="1024"/>
                      <a:pt x="429" y="1024"/>
                    </a:cubicBezTo>
                    <a:cubicBezTo>
                      <a:pt x="577" y="1024"/>
                      <a:pt x="752" y="967"/>
                      <a:pt x="914" y="855"/>
                    </a:cubicBezTo>
                    <a:cubicBezTo>
                      <a:pt x="1188" y="627"/>
                      <a:pt x="1302" y="307"/>
                      <a:pt x="1142" y="125"/>
                    </a:cubicBezTo>
                    <a:cubicBezTo>
                      <a:pt x="1080" y="41"/>
                      <a:pt x="974" y="1"/>
                      <a:pt x="853" y="1"/>
                    </a:cubicBezTo>
                    <a:close/>
                  </a:path>
                </a:pathLst>
              </a:custGeom>
              <a:solidFill>
                <a:srgbClr val="FF64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34"/>
              <p:cNvSpPr/>
              <p:nvPr/>
            </p:nvSpPr>
            <p:spPr>
              <a:xfrm>
                <a:off x="638231" y="1088864"/>
                <a:ext cx="478369" cy="872089"/>
              </a:xfrm>
              <a:custGeom>
                <a:avLst/>
                <a:gdLst/>
                <a:ahLst/>
                <a:cxnLst/>
                <a:rect l="l" t="t" r="r" b="b"/>
                <a:pathLst>
                  <a:path w="8652" h="15773" extrusionOk="0">
                    <a:moveTo>
                      <a:pt x="2329" y="0"/>
                    </a:moveTo>
                    <a:cubicBezTo>
                      <a:pt x="2283" y="23"/>
                      <a:pt x="2261" y="92"/>
                      <a:pt x="2283" y="160"/>
                    </a:cubicBezTo>
                    <a:lnTo>
                      <a:pt x="2283" y="183"/>
                    </a:lnTo>
                    <a:lnTo>
                      <a:pt x="2306" y="206"/>
                    </a:lnTo>
                    <a:cubicBezTo>
                      <a:pt x="2261" y="251"/>
                      <a:pt x="2238" y="274"/>
                      <a:pt x="2215" y="320"/>
                    </a:cubicBezTo>
                    <a:cubicBezTo>
                      <a:pt x="2192" y="365"/>
                      <a:pt x="2169" y="388"/>
                      <a:pt x="2147" y="411"/>
                    </a:cubicBezTo>
                    <a:lnTo>
                      <a:pt x="2124" y="434"/>
                    </a:lnTo>
                    <a:cubicBezTo>
                      <a:pt x="2055" y="502"/>
                      <a:pt x="2010" y="571"/>
                      <a:pt x="1964" y="594"/>
                    </a:cubicBezTo>
                    <a:cubicBezTo>
                      <a:pt x="1964" y="617"/>
                      <a:pt x="1941" y="617"/>
                      <a:pt x="1918" y="639"/>
                    </a:cubicBezTo>
                    <a:cubicBezTo>
                      <a:pt x="1850" y="708"/>
                      <a:pt x="1781" y="753"/>
                      <a:pt x="1690" y="799"/>
                    </a:cubicBezTo>
                    <a:cubicBezTo>
                      <a:pt x="1644" y="822"/>
                      <a:pt x="1599" y="845"/>
                      <a:pt x="1553" y="845"/>
                    </a:cubicBezTo>
                    <a:cubicBezTo>
                      <a:pt x="1507" y="868"/>
                      <a:pt x="1485" y="868"/>
                      <a:pt x="1439" y="890"/>
                    </a:cubicBezTo>
                    <a:lnTo>
                      <a:pt x="1348" y="890"/>
                    </a:lnTo>
                    <a:cubicBezTo>
                      <a:pt x="1348" y="913"/>
                      <a:pt x="1325" y="913"/>
                      <a:pt x="1302" y="913"/>
                    </a:cubicBezTo>
                    <a:lnTo>
                      <a:pt x="1119" y="913"/>
                    </a:lnTo>
                    <a:cubicBezTo>
                      <a:pt x="1051" y="913"/>
                      <a:pt x="982" y="913"/>
                      <a:pt x="891" y="890"/>
                    </a:cubicBezTo>
                    <a:lnTo>
                      <a:pt x="868" y="890"/>
                    </a:lnTo>
                    <a:cubicBezTo>
                      <a:pt x="800" y="890"/>
                      <a:pt x="709" y="868"/>
                      <a:pt x="640" y="868"/>
                    </a:cubicBezTo>
                    <a:cubicBezTo>
                      <a:pt x="572" y="845"/>
                      <a:pt x="480" y="799"/>
                      <a:pt x="412" y="753"/>
                    </a:cubicBezTo>
                    <a:cubicBezTo>
                      <a:pt x="343" y="731"/>
                      <a:pt x="298" y="708"/>
                      <a:pt x="229" y="662"/>
                    </a:cubicBezTo>
                    <a:lnTo>
                      <a:pt x="184" y="639"/>
                    </a:lnTo>
                    <a:cubicBezTo>
                      <a:pt x="161" y="617"/>
                      <a:pt x="138" y="617"/>
                      <a:pt x="115" y="594"/>
                    </a:cubicBezTo>
                    <a:cubicBezTo>
                      <a:pt x="92" y="594"/>
                      <a:pt x="92" y="617"/>
                      <a:pt x="92" y="617"/>
                    </a:cubicBezTo>
                    <a:cubicBezTo>
                      <a:pt x="47" y="639"/>
                      <a:pt x="47" y="662"/>
                      <a:pt x="24" y="685"/>
                    </a:cubicBezTo>
                    <a:cubicBezTo>
                      <a:pt x="24" y="685"/>
                      <a:pt x="24" y="708"/>
                      <a:pt x="1" y="708"/>
                    </a:cubicBezTo>
                    <a:cubicBezTo>
                      <a:pt x="1" y="731"/>
                      <a:pt x="1" y="731"/>
                      <a:pt x="1" y="753"/>
                    </a:cubicBezTo>
                    <a:lnTo>
                      <a:pt x="138" y="753"/>
                    </a:lnTo>
                    <a:cubicBezTo>
                      <a:pt x="184" y="776"/>
                      <a:pt x="206" y="822"/>
                      <a:pt x="229" y="868"/>
                    </a:cubicBezTo>
                    <a:cubicBezTo>
                      <a:pt x="252" y="913"/>
                      <a:pt x="252" y="959"/>
                      <a:pt x="229" y="1005"/>
                    </a:cubicBezTo>
                    <a:cubicBezTo>
                      <a:pt x="229" y="1005"/>
                      <a:pt x="229" y="1005"/>
                      <a:pt x="229" y="1027"/>
                    </a:cubicBezTo>
                    <a:cubicBezTo>
                      <a:pt x="229" y="1050"/>
                      <a:pt x="252" y="1073"/>
                      <a:pt x="252" y="1096"/>
                    </a:cubicBezTo>
                    <a:lnTo>
                      <a:pt x="275" y="1142"/>
                    </a:lnTo>
                    <a:lnTo>
                      <a:pt x="298" y="1210"/>
                    </a:lnTo>
                    <a:lnTo>
                      <a:pt x="389" y="1415"/>
                    </a:lnTo>
                    <a:cubicBezTo>
                      <a:pt x="435" y="1484"/>
                      <a:pt x="457" y="1552"/>
                      <a:pt x="503" y="1644"/>
                    </a:cubicBezTo>
                    <a:cubicBezTo>
                      <a:pt x="526" y="1712"/>
                      <a:pt x="572" y="1803"/>
                      <a:pt x="617" y="1895"/>
                    </a:cubicBezTo>
                    <a:cubicBezTo>
                      <a:pt x="663" y="2032"/>
                      <a:pt x="731" y="2169"/>
                      <a:pt x="777" y="2328"/>
                    </a:cubicBezTo>
                    <a:lnTo>
                      <a:pt x="823" y="2397"/>
                    </a:lnTo>
                    <a:cubicBezTo>
                      <a:pt x="823" y="2443"/>
                      <a:pt x="845" y="2465"/>
                      <a:pt x="868" y="2511"/>
                    </a:cubicBezTo>
                    <a:cubicBezTo>
                      <a:pt x="891" y="2557"/>
                      <a:pt x="914" y="2602"/>
                      <a:pt x="914" y="2648"/>
                    </a:cubicBezTo>
                    <a:cubicBezTo>
                      <a:pt x="937" y="2671"/>
                      <a:pt x="937" y="2694"/>
                      <a:pt x="960" y="2739"/>
                    </a:cubicBezTo>
                    <a:cubicBezTo>
                      <a:pt x="960" y="2739"/>
                      <a:pt x="982" y="2762"/>
                      <a:pt x="982" y="2762"/>
                    </a:cubicBezTo>
                    <a:cubicBezTo>
                      <a:pt x="1005" y="2808"/>
                      <a:pt x="1028" y="2831"/>
                      <a:pt x="1051" y="2876"/>
                    </a:cubicBezTo>
                    <a:cubicBezTo>
                      <a:pt x="1074" y="2922"/>
                      <a:pt x="1074" y="2945"/>
                      <a:pt x="1097" y="2990"/>
                    </a:cubicBezTo>
                    <a:lnTo>
                      <a:pt x="1119" y="3059"/>
                    </a:lnTo>
                    <a:cubicBezTo>
                      <a:pt x="1142" y="3082"/>
                      <a:pt x="1142" y="3127"/>
                      <a:pt x="1165" y="3173"/>
                    </a:cubicBezTo>
                    <a:lnTo>
                      <a:pt x="1256" y="3310"/>
                    </a:lnTo>
                    <a:cubicBezTo>
                      <a:pt x="1279" y="3378"/>
                      <a:pt x="1325" y="3447"/>
                      <a:pt x="1348" y="3515"/>
                    </a:cubicBezTo>
                    <a:cubicBezTo>
                      <a:pt x="1416" y="3652"/>
                      <a:pt x="1462" y="3766"/>
                      <a:pt x="1507" y="3881"/>
                    </a:cubicBezTo>
                    <a:cubicBezTo>
                      <a:pt x="1553" y="3995"/>
                      <a:pt x="1599" y="4109"/>
                      <a:pt x="1644" y="4223"/>
                    </a:cubicBezTo>
                    <a:cubicBezTo>
                      <a:pt x="1690" y="4314"/>
                      <a:pt x="1713" y="4383"/>
                      <a:pt x="1759" y="4474"/>
                    </a:cubicBezTo>
                    <a:cubicBezTo>
                      <a:pt x="1781" y="4542"/>
                      <a:pt x="1804" y="4634"/>
                      <a:pt x="1850" y="4702"/>
                    </a:cubicBezTo>
                    <a:lnTo>
                      <a:pt x="1850" y="4748"/>
                    </a:lnTo>
                    <a:cubicBezTo>
                      <a:pt x="1918" y="4908"/>
                      <a:pt x="1987" y="5067"/>
                      <a:pt x="2055" y="5227"/>
                    </a:cubicBezTo>
                    <a:cubicBezTo>
                      <a:pt x="2078" y="5273"/>
                      <a:pt x="2101" y="5341"/>
                      <a:pt x="2124" y="5410"/>
                    </a:cubicBezTo>
                    <a:cubicBezTo>
                      <a:pt x="2192" y="5524"/>
                      <a:pt x="2238" y="5661"/>
                      <a:pt x="2306" y="5798"/>
                    </a:cubicBezTo>
                    <a:lnTo>
                      <a:pt x="2329" y="5844"/>
                    </a:lnTo>
                    <a:cubicBezTo>
                      <a:pt x="2398" y="6026"/>
                      <a:pt x="2466" y="6186"/>
                      <a:pt x="2535" y="6346"/>
                    </a:cubicBezTo>
                    <a:cubicBezTo>
                      <a:pt x="2580" y="6414"/>
                      <a:pt x="2603" y="6505"/>
                      <a:pt x="2626" y="6574"/>
                    </a:cubicBezTo>
                    <a:lnTo>
                      <a:pt x="2672" y="6620"/>
                    </a:lnTo>
                    <a:lnTo>
                      <a:pt x="2694" y="6688"/>
                    </a:lnTo>
                    <a:lnTo>
                      <a:pt x="2740" y="6779"/>
                    </a:lnTo>
                    <a:cubicBezTo>
                      <a:pt x="2808" y="6916"/>
                      <a:pt x="2877" y="7030"/>
                      <a:pt x="2923" y="7167"/>
                    </a:cubicBezTo>
                    <a:cubicBezTo>
                      <a:pt x="2991" y="7304"/>
                      <a:pt x="3060" y="7441"/>
                      <a:pt x="3128" y="7601"/>
                    </a:cubicBezTo>
                    <a:cubicBezTo>
                      <a:pt x="3219" y="7761"/>
                      <a:pt x="3288" y="7943"/>
                      <a:pt x="3379" y="8126"/>
                    </a:cubicBezTo>
                    <a:lnTo>
                      <a:pt x="3402" y="8195"/>
                    </a:lnTo>
                    <a:cubicBezTo>
                      <a:pt x="3448" y="8331"/>
                      <a:pt x="3516" y="8446"/>
                      <a:pt x="3562" y="8583"/>
                    </a:cubicBezTo>
                    <a:cubicBezTo>
                      <a:pt x="3607" y="8674"/>
                      <a:pt x="3653" y="8742"/>
                      <a:pt x="3676" y="8834"/>
                    </a:cubicBezTo>
                    <a:cubicBezTo>
                      <a:pt x="3721" y="8902"/>
                      <a:pt x="3744" y="8971"/>
                      <a:pt x="3767" y="9062"/>
                    </a:cubicBezTo>
                    <a:lnTo>
                      <a:pt x="3836" y="9176"/>
                    </a:lnTo>
                    <a:cubicBezTo>
                      <a:pt x="3881" y="9290"/>
                      <a:pt x="3927" y="9427"/>
                      <a:pt x="3973" y="9541"/>
                    </a:cubicBezTo>
                    <a:cubicBezTo>
                      <a:pt x="3995" y="9587"/>
                      <a:pt x="4018" y="9633"/>
                      <a:pt x="4041" y="9701"/>
                    </a:cubicBezTo>
                    <a:lnTo>
                      <a:pt x="4064" y="9769"/>
                    </a:lnTo>
                    <a:cubicBezTo>
                      <a:pt x="4087" y="9815"/>
                      <a:pt x="4110" y="9861"/>
                      <a:pt x="4110" y="9906"/>
                    </a:cubicBezTo>
                    <a:lnTo>
                      <a:pt x="4155" y="9998"/>
                    </a:lnTo>
                    <a:lnTo>
                      <a:pt x="4201" y="10112"/>
                    </a:lnTo>
                    <a:cubicBezTo>
                      <a:pt x="4246" y="10226"/>
                      <a:pt x="4315" y="10363"/>
                      <a:pt x="4361" y="10477"/>
                    </a:cubicBezTo>
                    <a:lnTo>
                      <a:pt x="4406" y="10568"/>
                    </a:lnTo>
                    <a:cubicBezTo>
                      <a:pt x="4429" y="10614"/>
                      <a:pt x="4452" y="10682"/>
                      <a:pt x="4475" y="10728"/>
                    </a:cubicBezTo>
                    <a:lnTo>
                      <a:pt x="4520" y="10819"/>
                    </a:lnTo>
                    <a:cubicBezTo>
                      <a:pt x="4543" y="10865"/>
                      <a:pt x="4543" y="10911"/>
                      <a:pt x="4566" y="10956"/>
                    </a:cubicBezTo>
                    <a:cubicBezTo>
                      <a:pt x="4634" y="11093"/>
                      <a:pt x="4703" y="11253"/>
                      <a:pt x="4771" y="11390"/>
                    </a:cubicBezTo>
                    <a:lnTo>
                      <a:pt x="4771" y="11436"/>
                    </a:lnTo>
                    <a:cubicBezTo>
                      <a:pt x="4817" y="11504"/>
                      <a:pt x="4840" y="11595"/>
                      <a:pt x="4863" y="11687"/>
                    </a:cubicBezTo>
                    <a:cubicBezTo>
                      <a:pt x="4908" y="11778"/>
                      <a:pt x="4931" y="11847"/>
                      <a:pt x="4977" y="11938"/>
                    </a:cubicBezTo>
                    <a:cubicBezTo>
                      <a:pt x="5045" y="12098"/>
                      <a:pt x="5114" y="12257"/>
                      <a:pt x="5182" y="12394"/>
                    </a:cubicBezTo>
                    <a:cubicBezTo>
                      <a:pt x="5228" y="12486"/>
                      <a:pt x="5251" y="12577"/>
                      <a:pt x="5296" y="12691"/>
                    </a:cubicBezTo>
                    <a:cubicBezTo>
                      <a:pt x="5319" y="12760"/>
                      <a:pt x="5365" y="12828"/>
                      <a:pt x="5388" y="12897"/>
                    </a:cubicBezTo>
                    <a:cubicBezTo>
                      <a:pt x="5433" y="12988"/>
                      <a:pt x="5456" y="13056"/>
                      <a:pt x="5479" y="13125"/>
                    </a:cubicBezTo>
                    <a:cubicBezTo>
                      <a:pt x="5525" y="13216"/>
                      <a:pt x="5548" y="13307"/>
                      <a:pt x="5593" y="13399"/>
                    </a:cubicBezTo>
                    <a:cubicBezTo>
                      <a:pt x="5662" y="13536"/>
                      <a:pt x="5730" y="13673"/>
                      <a:pt x="5776" y="13810"/>
                    </a:cubicBezTo>
                    <a:cubicBezTo>
                      <a:pt x="5821" y="13901"/>
                      <a:pt x="5867" y="13992"/>
                      <a:pt x="5890" y="14083"/>
                    </a:cubicBezTo>
                    <a:cubicBezTo>
                      <a:pt x="5936" y="14152"/>
                      <a:pt x="5958" y="14220"/>
                      <a:pt x="5981" y="14312"/>
                    </a:cubicBezTo>
                    <a:cubicBezTo>
                      <a:pt x="6027" y="14403"/>
                      <a:pt x="6072" y="14471"/>
                      <a:pt x="6095" y="14563"/>
                    </a:cubicBezTo>
                    <a:cubicBezTo>
                      <a:pt x="6118" y="14654"/>
                      <a:pt x="6164" y="14723"/>
                      <a:pt x="6187" y="14791"/>
                    </a:cubicBezTo>
                    <a:lnTo>
                      <a:pt x="6278" y="14996"/>
                    </a:lnTo>
                    <a:lnTo>
                      <a:pt x="6369" y="15225"/>
                    </a:lnTo>
                    <a:cubicBezTo>
                      <a:pt x="6392" y="15270"/>
                      <a:pt x="6415" y="15316"/>
                      <a:pt x="6438" y="15362"/>
                    </a:cubicBezTo>
                    <a:lnTo>
                      <a:pt x="6438" y="15384"/>
                    </a:lnTo>
                    <a:cubicBezTo>
                      <a:pt x="6483" y="15430"/>
                      <a:pt x="6506" y="15499"/>
                      <a:pt x="6506" y="15544"/>
                    </a:cubicBezTo>
                    <a:cubicBezTo>
                      <a:pt x="6506" y="15567"/>
                      <a:pt x="6506" y="15590"/>
                      <a:pt x="6483" y="15613"/>
                    </a:cubicBezTo>
                    <a:cubicBezTo>
                      <a:pt x="6506" y="15658"/>
                      <a:pt x="6529" y="15727"/>
                      <a:pt x="6506" y="15773"/>
                    </a:cubicBezTo>
                    <a:cubicBezTo>
                      <a:pt x="6529" y="15750"/>
                      <a:pt x="6575" y="15727"/>
                      <a:pt x="6597" y="15704"/>
                    </a:cubicBezTo>
                    <a:lnTo>
                      <a:pt x="6620" y="15681"/>
                    </a:lnTo>
                    <a:lnTo>
                      <a:pt x="6666" y="15658"/>
                    </a:lnTo>
                    <a:cubicBezTo>
                      <a:pt x="6689" y="15681"/>
                      <a:pt x="6689" y="15681"/>
                      <a:pt x="6712" y="15681"/>
                    </a:cubicBezTo>
                    <a:lnTo>
                      <a:pt x="6734" y="15704"/>
                    </a:lnTo>
                    <a:lnTo>
                      <a:pt x="6780" y="15704"/>
                    </a:lnTo>
                    <a:cubicBezTo>
                      <a:pt x="6803" y="15681"/>
                      <a:pt x="6826" y="15681"/>
                      <a:pt x="6849" y="15658"/>
                    </a:cubicBezTo>
                    <a:lnTo>
                      <a:pt x="6986" y="15590"/>
                    </a:lnTo>
                    <a:lnTo>
                      <a:pt x="7100" y="15521"/>
                    </a:lnTo>
                    <a:cubicBezTo>
                      <a:pt x="7191" y="15476"/>
                      <a:pt x="7259" y="15430"/>
                      <a:pt x="7351" y="15384"/>
                    </a:cubicBezTo>
                    <a:lnTo>
                      <a:pt x="7396" y="15339"/>
                    </a:lnTo>
                    <a:lnTo>
                      <a:pt x="7442" y="15316"/>
                    </a:lnTo>
                    <a:cubicBezTo>
                      <a:pt x="7465" y="15293"/>
                      <a:pt x="7488" y="15293"/>
                      <a:pt x="7533" y="15270"/>
                    </a:cubicBezTo>
                    <a:cubicBezTo>
                      <a:pt x="7556" y="15248"/>
                      <a:pt x="7602" y="15225"/>
                      <a:pt x="7625" y="15179"/>
                    </a:cubicBezTo>
                    <a:lnTo>
                      <a:pt x="7670" y="15179"/>
                    </a:lnTo>
                    <a:cubicBezTo>
                      <a:pt x="7670" y="15156"/>
                      <a:pt x="7670" y="15156"/>
                      <a:pt x="7693" y="15156"/>
                    </a:cubicBezTo>
                    <a:lnTo>
                      <a:pt x="7762" y="15111"/>
                    </a:lnTo>
                    <a:cubicBezTo>
                      <a:pt x="7830" y="15042"/>
                      <a:pt x="7921" y="14974"/>
                      <a:pt x="7990" y="14905"/>
                    </a:cubicBezTo>
                    <a:cubicBezTo>
                      <a:pt x="8035" y="14882"/>
                      <a:pt x="8081" y="14859"/>
                      <a:pt x="8127" y="14814"/>
                    </a:cubicBezTo>
                    <a:cubicBezTo>
                      <a:pt x="8172" y="14791"/>
                      <a:pt x="8195" y="14768"/>
                      <a:pt x="8241" y="14723"/>
                    </a:cubicBezTo>
                    <a:lnTo>
                      <a:pt x="8264" y="14700"/>
                    </a:lnTo>
                    <a:cubicBezTo>
                      <a:pt x="8287" y="14654"/>
                      <a:pt x="8309" y="14631"/>
                      <a:pt x="8355" y="14608"/>
                    </a:cubicBezTo>
                    <a:lnTo>
                      <a:pt x="8401" y="14586"/>
                    </a:lnTo>
                    <a:lnTo>
                      <a:pt x="8446" y="14563"/>
                    </a:lnTo>
                    <a:cubicBezTo>
                      <a:pt x="8469" y="14540"/>
                      <a:pt x="8492" y="14517"/>
                      <a:pt x="8515" y="14494"/>
                    </a:cubicBezTo>
                    <a:cubicBezTo>
                      <a:pt x="8560" y="14449"/>
                      <a:pt x="8583" y="14403"/>
                      <a:pt x="8606" y="14357"/>
                    </a:cubicBezTo>
                    <a:cubicBezTo>
                      <a:pt x="8652" y="14266"/>
                      <a:pt x="8606" y="14175"/>
                      <a:pt x="8538" y="14129"/>
                    </a:cubicBezTo>
                    <a:lnTo>
                      <a:pt x="8515" y="14129"/>
                    </a:lnTo>
                    <a:cubicBezTo>
                      <a:pt x="8515" y="14083"/>
                      <a:pt x="8515" y="14061"/>
                      <a:pt x="8492" y="14038"/>
                    </a:cubicBezTo>
                    <a:cubicBezTo>
                      <a:pt x="8492" y="14038"/>
                      <a:pt x="8492" y="14015"/>
                      <a:pt x="8469" y="13992"/>
                    </a:cubicBezTo>
                    <a:cubicBezTo>
                      <a:pt x="8446" y="13946"/>
                      <a:pt x="8424" y="13901"/>
                      <a:pt x="8424" y="13878"/>
                    </a:cubicBezTo>
                    <a:cubicBezTo>
                      <a:pt x="8378" y="13787"/>
                      <a:pt x="8332" y="13718"/>
                      <a:pt x="8309" y="13627"/>
                    </a:cubicBezTo>
                    <a:lnTo>
                      <a:pt x="8241" y="13467"/>
                    </a:lnTo>
                    <a:cubicBezTo>
                      <a:pt x="8195" y="13376"/>
                      <a:pt x="8150" y="13262"/>
                      <a:pt x="8104" y="13148"/>
                    </a:cubicBezTo>
                    <a:cubicBezTo>
                      <a:pt x="7967" y="12805"/>
                      <a:pt x="7807" y="12486"/>
                      <a:pt x="7670" y="12143"/>
                    </a:cubicBezTo>
                    <a:cubicBezTo>
                      <a:pt x="7602" y="11984"/>
                      <a:pt x="7510" y="11824"/>
                      <a:pt x="7442" y="11641"/>
                    </a:cubicBezTo>
                    <a:cubicBezTo>
                      <a:pt x="7396" y="11504"/>
                      <a:pt x="7351" y="11367"/>
                      <a:pt x="7282" y="11253"/>
                    </a:cubicBezTo>
                    <a:lnTo>
                      <a:pt x="7237" y="11139"/>
                    </a:lnTo>
                    <a:cubicBezTo>
                      <a:pt x="7214" y="11093"/>
                      <a:pt x="7191" y="11025"/>
                      <a:pt x="7168" y="10979"/>
                    </a:cubicBezTo>
                    <a:lnTo>
                      <a:pt x="7145" y="10888"/>
                    </a:lnTo>
                    <a:cubicBezTo>
                      <a:pt x="7100" y="10842"/>
                      <a:pt x="7077" y="10774"/>
                      <a:pt x="7054" y="10705"/>
                    </a:cubicBezTo>
                    <a:lnTo>
                      <a:pt x="7008" y="10637"/>
                    </a:lnTo>
                    <a:cubicBezTo>
                      <a:pt x="6986" y="10546"/>
                      <a:pt x="6940" y="10431"/>
                      <a:pt x="6894" y="10340"/>
                    </a:cubicBezTo>
                    <a:cubicBezTo>
                      <a:pt x="6849" y="10249"/>
                      <a:pt x="6803" y="10157"/>
                      <a:pt x="6757" y="10066"/>
                    </a:cubicBezTo>
                    <a:cubicBezTo>
                      <a:pt x="6689" y="9884"/>
                      <a:pt x="6597" y="9701"/>
                      <a:pt x="6529" y="9518"/>
                    </a:cubicBezTo>
                    <a:cubicBezTo>
                      <a:pt x="6461" y="9336"/>
                      <a:pt x="6369" y="9130"/>
                      <a:pt x="6301" y="8948"/>
                    </a:cubicBezTo>
                    <a:cubicBezTo>
                      <a:pt x="6209" y="8765"/>
                      <a:pt x="6141" y="8583"/>
                      <a:pt x="6050" y="8400"/>
                    </a:cubicBezTo>
                    <a:lnTo>
                      <a:pt x="6004" y="8263"/>
                    </a:lnTo>
                    <a:cubicBezTo>
                      <a:pt x="5936" y="8126"/>
                      <a:pt x="5890" y="8012"/>
                      <a:pt x="5844" y="7875"/>
                    </a:cubicBezTo>
                    <a:cubicBezTo>
                      <a:pt x="5753" y="7692"/>
                      <a:pt x="5684" y="7510"/>
                      <a:pt x="5593" y="7327"/>
                    </a:cubicBezTo>
                    <a:cubicBezTo>
                      <a:pt x="5548" y="7213"/>
                      <a:pt x="5479" y="7076"/>
                      <a:pt x="5433" y="6962"/>
                    </a:cubicBezTo>
                    <a:lnTo>
                      <a:pt x="5365" y="6825"/>
                    </a:lnTo>
                    <a:lnTo>
                      <a:pt x="5342" y="6779"/>
                    </a:lnTo>
                    <a:cubicBezTo>
                      <a:pt x="5205" y="6414"/>
                      <a:pt x="5045" y="6072"/>
                      <a:pt x="4908" y="5707"/>
                    </a:cubicBezTo>
                    <a:cubicBezTo>
                      <a:pt x="4771" y="5341"/>
                      <a:pt x="4634" y="4999"/>
                      <a:pt x="4498" y="4634"/>
                    </a:cubicBezTo>
                    <a:cubicBezTo>
                      <a:pt x="4475" y="4565"/>
                      <a:pt x="4452" y="4497"/>
                      <a:pt x="4429" y="4451"/>
                    </a:cubicBezTo>
                    <a:cubicBezTo>
                      <a:pt x="4383" y="4337"/>
                      <a:pt x="4338" y="4223"/>
                      <a:pt x="4292" y="4109"/>
                    </a:cubicBezTo>
                    <a:cubicBezTo>
                      <a:pt x="4246" y="3972"/>
                      <a:pt x="4178" y="3835"/>
                      <a:pt x="4110" y="3675"/>
                    </a:cubicBezTo>
                    <a:lnTo>
                      <a:pt x="4064" y="3584"/>
                    </a:lnTo>
                    <a:cubicBezTo>
                      <a:pt x="4018" y="3515"/>
                      <a:pt x="3995" y="3470"/>
                      <a:pt x="3950" y="3401"/>
                    </a:cubicBezTo>
                    <a:cubicBezTo>
                      <a:pt x="3904" y="3287"/>
                      <a:pt x="3858" y="3196"/>
                      <a:pt x="3813" y="3104"/>
                    </a:cubicBezTo>
                    <a:cubicBezTo>
                      <a:pt x="3744" y="2968"/>
                      <a:pt x="3676" y="2831"/>
                      <a:pt x="3630" y="2694"/>
                    </a:cubicBezTo>
                    <a:lnTo>
                      <a:pt x="3585" y="2580"/>
                    </a:lnTo>
                    <a:cubicBezTo>
                      <a:pt x="3493" y="2420"/>
                      <a:pt x="3425" y="2237"/>
                      <a:pt x="3356" y="2077"/>
                    </a:cubicBezTo>
                    <a:cubicBezTo>
                      <a:pt x="3333" y="1986"/>
                      <a:pt x="3288" y="1895"/>
                      <a:pt x="3242" y="1803"/>
                    </a:cubicBezTo>
                    <a:cubicBezTo>
                      <a:pt x="3219" y="1735"/>
                      <a:pt x="3174" y="1644"/>
                      <a:pt x="3151" y="1575"/>
                    </a:cubicBezTo>
                    <a:cubicBezTo>
                      <a:pt x="3128" y="1507"/>
                      <a:pt x="3082" y="1438"/>
                      <a:pt x="3060" y="1370"/>
                    </a:cubicBezTo>
                    <a:lnTo>
                      <a:pt x="2991" y="1233"/>
                    </a:lnTo>
                    <a:lnTo>
                      <a:pt x="2968" y="1142"/>
                    </a:lnTo>
                    <a:cubicBezTo>
                      <a:pt x="2945" y="1096"/>
                      <a:pt x="2923" y="1073"/>
                      <a:pt x="2923" y="1027"/>
                    </a:cubicBezTo>
                    <a:cubicBezTo>
                      <a:pt x="2900" y="982"/>
                      <a:pt x="2877" y="913"/>
                      <a:pt x="2831" y="868"/>
                    </a:cubicBezTo>
                    <a:lnTo>
                      <a:pt x="2831" y="822"/>
                    </a:lnTo>
                    <a:cubicBezTo>
                      <a:pt x="2786" y="776"/>
                      <a:pt x="2763" y="708"/>
                      <a:pt x="2740" y="639"/>
                    </a:cubicBezTo>
                    <a:cubicBezTo>
                      <a:pt x="2694" y="594"/>
                      <a:pt x="2672" y="525"/>
                      <a:pt x="2649" y="457"/>
                    </a:cubicBezTo>
                    <a:cubicBezTo>
                      <a:pt x="2603" y="365"/>
                      <a:pt x="2557" y="251"/>
                      <a:pt x="2512" y="137"/>
                    </a:cubicBezTo>
                    <a:lnTo>
                      <a:pt x="2489" y="69"/>
                    </a:lnTo>
                    <a:cubicBezTo>
                      <a:pt x="2466" y="23"/>
                      <a:pt x="2420" y="0"/>
                      <a:pt x="23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34"/>
              <p:cNvSpPr/>
              <p:nvPr/>
            </p:nvSpPr>
            <p:spPr>
              <a:xfrm>
                <a:off x="356802" y="1199888"/>
                <a:ext cx="464491" cy="872144"/>
              </a:xfrm>
              <a:custGeom>
                <a:avLst/>
                <a:gdLst/>
                <a:ahLst/>
                <a:cxnLst/>
                <a:rect l="l" t="t" r="r" b="b"/>
                <a:pathLst>
                  <a:path w="8401" h="15774" extrusionOk="0">
                    <a:moveTo>
                      <a:pt x="2010" y="1"/>
                    </a:moveTo>
                    <a:cubicBezTo>
                      <a:pt x="1964" y="1"/>
                      <a:pt x="1918" y="24"/>
                      <a:pt x="1895" y="47"/>
                    </a:cubicBezTo>
                    <a:cubicBezTo>
                      <a:pt x="1895" y="69"/>
                      <a:pt x="1873" y="69"/>
                      <a:pt x="1873" y="92"/>
                    </a:cubicBezTo>
                    <a:lnTo>
                      <a:pt x="1873" y="138"/>
                    </a:lnTo>
                    <a:lnTo>
                      <a:pt x="1873" y="183"/>
                    </a:lnTo>
                    <a:cubicBezTo>
                      <a:pt x="1895" y="229"/>
                      <a:pt x="1895" y="275"/>
                      <a:pt x="1895" y="320"/>
                    </a:cubicBezTo>
                    <a:lnTo>
                      <a:pt x="1918" y="320"/>
                    </a:lnTo>
                    <a:cubicBezTo>
                      <a:pt x="1918" y="343"/>
                      <a:pt x="1918" y="343"/>
                      <a:pt x="1941" y="343"/>
                    </a:cubicBezTo>
                    <a:cubicBezTo>
                      <a:pt x="1918" y="343"/>
                      <a:pt x="1918" y="366"/>
                      <a:pt x="1895" y="366"/>
                    </a:cubicBezTo>
                    <a:cubicBezTo>
                      <a:pt x="1895" y="457"/>
                      <a:pt x="1895" y="549"/>
                      <a:pt x="1873" y="640"/>
                    </a:cubicBezTo>
                    <a:cubicBezTo>
                      <a:pt x="1850" y="708"/>
                      <a:pt x="1827" y="800"/>
                      <a:pt x="1781" y="891"/>
                    </a:cubicBezTo>
                    <a:cubicBezTo>
                      <a:pt x="1758" y="937"/>
                      <a:pt x="1713" y="1005"/>
                      <a:pt x="1644" y="1096"/>
                    </a:cubicBezTo>
                    <a:cubicBezTo>
                      <a:pt x="1576" y="1188"/>
                      <a:pt x="1462" y="1302"/>
                      <a:pt x="1302" y="1370"/>
                    </a:cubicBezTo>
                    <a:cubicBezTo>
                      <a:pt x="1165" y="1416"/>
                      <a:pt x="1005" y="1462"/>
                      <a:pt x="823" y="1462"/>
                    </a:cubicBezTo>
                    <a:lnTo>
                      <a:pt x="731" y="1462"/>
                    </a:lnTo>
                    <a:cubicBezTo>
                      <a:pt x="686" y="1439"/>
                      <a:pt x="663" y="1439"/>
                      <a:pt x="594" y="1439"/>
                    </a:cubicBezTo>
                    <a:cubicBezTo>
                      <a:pt x="572" y="1439"/>
                      <a:pt x="526" y="1439"/>
                      <a:pt x="503" y="1416"/>
                    </a:cubicBezTo>
                    <a:cubicBezTo>
                      <a:pt x="457" y="1393"/>
                      <a:pt x="389" y="1370"/>
                      <a:pt x="343" y="1348"/>
                    </a:cubicBezTo>
                    <a:lnTo>
                      <a:pt x="275" y="1302"/>
                    </a:lnTo>
                    <a:lnTo>
                      <a:pt x="252" y="1279"/>
                    </a:lnTo>
                    <a:cubicBezTo>
                      <a:pt x="206" y="1279"/>
                      <a:pt x="161" y="1256"/>
                      <a:pt x="138" y="1233"/>
                    </a:cubicBezTo>
                    <a:cubicBezTo>
                      <a:pt x="69" y="1233"/>
                      <a:pt x="24" y="1279"/>
                      <a:pt x="1" y="1325"/>
                    </a:cubicBezTo>
                    <a:cubicBezTo>
                      <a:pt x="1" y="1370"/>
                      <a:pt x="1" y="1393"/>
                      <a:pt x="1" y="1416"/>
                    </a:cubicBezTo>
                    <a:cubicBezTo>
                      <a:pt x="1" y="1439"/>
                      <a:pt x="1" y="1439"/>
                      <a:pt x="24" y="1462"/>
                    </a:cubicBezTo>
                    <a:lnTo>
                      <a:pt x="47" y="1530"/>
                    </a:lnTo>
                    <a:cubicBezTo>
                      <a:pt x="47" y="1553"/>
                      <a:pt x="69" y="1599"/>
                      <a:pt x="92" y="1644"/>
                    </a:cubicBezTo>
                    <a:cubicBezTo>
                      <a:pt x="138" y="1713"/>
                      <a:pt x="161" y="1804"/>
                      <a:pt x="184" y="1895"/>
                    </a:cubicBezTo>
                    <a:lnTo>
                      <a:pt x="229" y="1964"/>
                    </a:lnTo>
                    <a:cubicBezTo>
                      <a:pt x="229" y="2032"/>
                      <a:pt x="252" y="2101"/>
                      <a:pt x="275" y="2146"/>
                    </a:cubicBezTo>
                    <a:cubicBezTo>
                      <a:pt x="320" y="2238"/>
                      <a:pt x="343" y="2306"/>
                      <a:pt x="389" y="2398"/>
                    </a:cubicBezTo>
                    <a:cubicBezTo>
                      <a:pt x="412" y="2489"/>
                      <a:pt x="457" y="2603"/>
                      <a:pt x="503" y="2694"/>
                    </a:cubicBezTo>
                    <a:cubicBezTo>
                      <a:pt x="549" y="2763"/>
                      <a:pt x="572" y="2808"/>
                      <a:pt x="594" y="2877"/>
                    </a:cubicBezTo>
                    <a:cubicBezTo>
                      <a:pt x="663" y="3037"/>
                      <a:pt x="731" y="3196"/>
                      <a:pt x="800" y="3356"/>
                    </a:cubicBezTo>
                    <a:lnTo>
                      <a:pt x="845" y="3447"/>
                    </a:lnTo>
                    <a:cubicBezTo>
                      <a:pt x="868" y="3493"/>
                      <a:pt x="891" y="3562"/>
                      <a:pt x="891" y="3607"/>
                    </a:cubicBezTo>
                    <a:cubicBezTo>
                      <a:pt x="914" y="3653"/>
                      <a:pt x="937" y="3699"/>
                      <a:pt x="960" y="3744"/>
                    </a:cubicBezTo>
                    <a:cubicBezTo>
                      <a:pt x="960" y="3790"/>
                      <a:pt x="982" y="3836"/>
                      <a:pt x="1005" y="3881"/>
                    </a:cubicBezTo>
                    <a:lnTo>
                      <a:pt x="1028" y="3927"/>
                    </a:lnTo>
                    <a:cubicBezTo>
                      <a:pt x="1051" y="3995"/>
                      <a:pt x="1074" y="4064"/>
                      <a:pt x="1097" y="4132"/>
                    </a:cubicBezTo>
                    <a:cubicBezTo>
                      <a:pt x="1142" y="4201"/>
                      <a:pt x="1165" y="4292"/>
                      <a:pt x="1211" y="4383"/>
                    </a:cubicBezTo>
                    <a:cubicBezTo>
                      <a:pt x="1256" y="4475"/>
                      <a:pt x="1302" y="4589"/>
                      <a:pt x="1348" y="4703"/>
                    </a:cubicBezTo>
                    <a:cubicBezTo>
                      <a:pt x="1393" y="4749"/>
                      <a:pt x="1416" y="4817"/>
                      <a:pt x="1439" y="4885"/>
                    </a:cubicBezTo>
                    <a:cubicBezTo>
                      <a:pt x="1462" y="4954"/>
                      <a:pt x="1507" y="5000"/>
                      <a:pt x="1530" y="5068"/>
                    </a:cubicBezTo>
                    <a:cubicBezTo>
                      <a:pt x="1576" y="5182"/>
                      <a:pt x="1622" y="5274"/>
                      <a:pt x="1667" y="5388"/>
                    </a:cubicBezTo>
                    <a:lnTo>
                      <a:pt x="1713" y="5502"/>
                    </a:lnTo>
                    <a:lnTo>
                      <a:pt x="1781" y="5616"/>
                    </a:lnTo>
                    <a:cubicBezTo>
                      <a:pt x="1804" y="5662"/>
                      <a:pt x="1804" y="5730"/>
                      <a:pt x="1827" y="5776"/>
                    </a:cubicBezTo>
                    <a:lnTo>
                      <a:pt x="1873" y="5890"/>
                    </a:lnTo>
                    <a:cubicBezTo>
                      <a:pt x="1941" y="6050"/>
                      <a:pt x="2010" y="6209"/>
                      <a:pt x="2101" y="6369"/>
                    </a:cubicBezTo>
                    <a:cubicBezTo>
                      <a:pt x="2146" y="6506"/>
                      <a:pt x="2192" y="6620"/>
                      <a:pt x="2238" y="6734"/>
                    </a:cubicBezTo>
                    <a:lnTo>
                      <a:pt x="2306" y="6917"/>
                    </a:lnTo>
                    <a:cubicBezTo>
                      <a:pt x="2375" y="7077"/>
                      <a:pt x="2443" y="7214"/>
                      <a:pt x="2512" y="7373"/>
                    </a:cubicBezTo>
                    <a:lnTo>
                      <a:pt x="2535" y="7396"/>
                    </a:lnTo>
                    <a:cubicBezTo>
                      <a:pt x="2603" y="7579"/>
                      <a:pt x="2671" y="7739"/>
                      <a:pt x="2740" y="7921"/>
                    </a:cubicBezTo>
                    <a:cubicBezTo>
                      <a:pt x="2786" y="8013"/>
                      <a:pt x="2831" y="8104"/>
                      <a:pt x="2877" y="8195"/>
                    </a:cubicBezTo>
                    <a:cubicBezTo>
                      <a:pt x="2900" y="8241"/>
                      <a:pt x="2923" y="8286"/>
                      <a:pt x="2945" y="8332"/>
                    </a:cubicBezTo>
                    <a:lnTo>
                      <a:pt x="2991" y="8469"/>
                    </a:lnTo>
                    <a:lnTo>
                      <a:pt x="3128" y="8789"/>
                    </a:lnTo>
                    <a:lnTo>
                      <a:pt x="3219" y="8971"/>
                    </a:lnTo>
                    <a:lnTo>
                      <a:pt x="3242" y="9063"/>
                    </a:lnTo>
                    <a:cubicBezTo>
                      <a:pt x="3265" y="9108"/>
                      <a:pt x="3311" y="9177"/>
                      <a:pt x="3333" y="9245"/>
                    </a:cubicBezTo>
                    <a:cubicBezTo>
                      <a:pt x="3356" y="9314"/>
                      <a:pt x="3379" y="9382"/>
                      <a:pt x="3402" y="9428"/>
                    </a:cubicBezTo>
                    <a:lnTo>
                      <a:pt x="3448" y="9519"/>
                    </a:lnTo>
                    <a:cubicBezTo>
                      <a:pt x="3470" y="9610"/>
                      <a:pt x="3516" y="9702"/>
                      <a:pt x="3562" y="9793"/>
                    </a:cubicBezTo>
                    <a:cubicBezTo>
                      <a:pt x="3584" y="9839"/>
                      <a:pt x="3607" y="9907"/>
                      <a:pt x="3630" y="9953"/>
                    </a:cubicBezTo>
                    <a:lnTo>
                      <a:pt x="3676" y="10067"/>
                    </a:lnTo>
                    <a:cubicBezTo>
                      <a:pt x="3744" y="10272"/>
                      <a:pt x="3836" y="10455"/>
                      <a:pt x="3904" y="10592"/>
                    </a:cubicBezTo>
                    <a:cubicBezTo>
                      <a:pt x="3950" y="10660"/>
                      <a:pt x="3973" y="10729"/>
                      <a:pt x="4018" y="10820"/>
                    </a:cubicBezTo>
                    <a:cubicBezTo>
                      <a:pt x="4064" y="10911"/>
                      <a:pt x="4109" y="11003"/>
                      <a:pt x="4155" y="11094"/>
                    </a:cubicBezTo>
                    <a:cubicBezTo>
                      <a:pt x="4201" y="11208"/>
                      <a:pt x="4246" y="11322"/>
                      <a:pt x="4315" y="11436"/>
                    </a:cubicBezTo>
                    <a:lnTo>
                      <a:pt x="4383" y="11619"/>
                    </a:lnTo>
                    <a:cubicBezTo>
                      <a:pt x="4429" y="11710"/>
                      <a:pt x="4475" y="11824"/>
                      <a:pt x="4498" y="11916"/>
                    </a:cubicBezTo>
                    <a:cubicBezTo>
                      <a:pt x="4543" y="11984"/>
                      <a:pt x="4566" y="12075"/>
                      <a:pt x="4612" y="12144"/>
                    </a:cubicBezTo>
                    <a:cubicBezTo>
                      <a:pt x="4634" y="12235"/>
                      <a:pt x="4680" y="12304"/>
                      <a:pt x="4703" y="12395"/>
                    </a:cubicBezTo>
                    <a:lnTo>
                      <a:pt x="4726" y="12418"/>
                    </a:lnTo>
                    <a:cubicBezTo>
                      <a:pt x="4749" y="12486"/>
                      <a:pt x="4771" y="12555"/>
                      <a:pt x="4794" y="12623"/>
                    </a:cubicBezTo>
                    <a:lnTo>
                      <a:pt x="4817" y="12692"/>
                    </a:lnTo>
                    <a:cubicBezTo>
                      <a:pt x="4863" y="12783"/>
                      <a:pt x="4931" y="12897"/>
                      <a:pt x="4977" y="13011"/>
                    </a:cubicBezTo>
                    <a:cubicBezTo>
                      <a:pt x="5000" y="13080"/>
                      <a:pt x="5045" y="13148"/>
                      <a:pt x="5068" y="13217"/>
                    </a:cubicBezTo>
                    <a:lnTo>
                      <a:pt x="5091" y="13262"/>
                    </a:lnTo>
                    <a:cubicBezTo>
                      <a:pt x="5228" y="13559"/>
                      <a:pt x="5365" y="13879"/>
                      <a:pt x="5502" y="14175"/>
                    </a:cubicBezTo>
                    <a:lnTo>
                      <a:pt x="5593" y="14426"/>
                    </a:lnTo>
                    <a:lnTo>
                      <a:pt x="5707" y="14678"/>
                    </a:lnTo>
                    <a:cubicBezTo>
                      <a:pt x="5730" y="14746"/>
                      <a:pt x="5776" y="14814"/>
                      <a:pt x="5799" y="14906"/>
                    </a:cubicBezTo>
                    <a:cubicBezTo>
                      <a:pt x="5821" y="14974"/>
                      <a:pt x="5867" y="15066"/>
                      <a:pt x="5913" y="15157"/>
                    </a:cubicBezTo>
                    <a:lnTo>
                      <a:pt x="5935" y="15271"/>
                    </a:lnTo>
                    <a:cubicBezTo>
                      <a:pt x="5981" y="15362"/>
                      <a:pt x="6027" y="15476"/>
                      <a:pt x="6072" y="15568"/>
                    </a:cubicBezTo>
                    <a:cubicBezTo>
                      <a:pt x="6095" y="15636"/>
                      <a:pt x="6141" y="15705"/>
                      <a:pt x="6209" y="15727"/>
                    </a:cubicBezTo>
                    <a:cubicBezTo>
                      <a:pt x="6232" y="15750"/>
                      <a:pt x="6255" y="15750"/>
                      <a:pt x="6278" y="15773"/>
                    </a:cubicBezTo>
                    <a:lnTo>
                      <a:pt x="6324" y="15773"/>
                    </a:lnTo>
                    <a:cubicBezTo>
                      <a:pt x="6392" y="15750"/>
                      <a:pt x="6460" y="15750"/>
                      <a:pt x="6529" y="15750"/>
                    </a:cubicBezTo>
                    <a:cubicBezTo>
                      <a:pt x="6575" y="15727"/>
                      <a:pt x="6620" y="15727"/>
                      <a:pt x="6666" y="15727"/>
                    </a:cubicBezTo>
                    <a:cubicBezTo>
                      <a:pt x="6712" y="15705"/>
                      <a:pt x="6780" y="15705"/>
                      <a:pt x="6826" y="15682"/>
                    </a:cubicBezTo>
                    <a:lnTo>
                      <a:pt x="6894" y="15682"/>
                    </a:lnTo>
                    <a:lnTo>
                      <a:pt x="6940" y="15659"/>
                    </a:lnTo>
                    <a:cubicBezTo>
                      <a:pt x="6985" y="15659"/>
                      <a:pt x="7031" y="15636"/>
                      <a:pt x="7077" y="15636"/>
                    </a:cubicBezTo>
                    <a:lnTo>
                      <a:pt x="7191" y="15613"/>
                    </a:lnTo>
                    <a:cubicBezTo>
                      <a:pt x="7237" y="15591"/>
                      <a:pt x="7282" y="15591"/>
                      <a:pt x="7328" y="15568"/>
                    </a:cubicBezTo>
                    <a:lnTo>
                      <a:pt x="7442" y="15522"/>
                    </a:lnTo>
                    <a:lnTo>
                      <a:pt x="7579" y="15499"/>
                    </a:lnTo>
                    <a:cubicBezTo>
                      <a:pt x="7670" y="15454"/>
                      <a:pt x="7784" y="15408"/>
                      <a:pt x="7898" y="15385"/>
                    </a:cubicBezTo>
                    <a:cubicBezTo>
                      <a:pt x="7944" y="15362"/>
                      <a:pt x="8013" y="15339"/>
                      <a:pt x="8058" y="15317"/>
                    </a:cubicBezTo>
                    <a:cubicBezTo>
                      <a:pt x="8150" y="15294"/>
                      <a:pt x="8241" y="15248"/>
                      <a:pt x="8309" y="15225"/>
                    </a:cubicBezTo>
                    <a:cubicBezTo>
                      <a:pt x="8355" y="15202"/>
                      <a:pt x="8378" y="15202"/>
                      <a:pt x="8401" y="15180"/>
                    </a:cubicBezTo>
                    <a:cubicBezTo>
                      <a:pt x="8378" y="15157"/>
                      <a:pt x="8355" y="15134"/>
                      <a:pt x="8332" y="15111"/>
                    </a:cubicBezTo>
                    <a:cubicBezTo>
                      <a:pt x="8309" y="15066"/>
                      <a:pt x="8287" y="14997"/>
                      <a:pt x="8264" y="14929"/>
                    </a:cubicBezTo>
                    <a:lnTo>
                      <a:pt x="8264" y="14906"/>
                    </a:lnTo>
                    <a:cubicBezTo>
                      <a:pt x="8241" y="14860"/>
                      <a:pt x="8218" y="14814"/>
                      <a:pt x="8172" y="14746"/>
                    </a:cubicBezTo>
                    <a:cubicBezTo>
                      <a:pt x="8081" y="14541"/>
                      <a:pt x="7990" y="14312"/>
                      <a:pt x="7898" y="14084"/>
                    </a:cubicBezTo>
                    <a:lnTo>
                      <a:pt x="7853" y="13970"/>
                    </a:lnTo>
                    <a:lnTo>
                      <a:pt x="7784" y="13810"/>
                    </a:lnTo>
                    <a:cubicBezTo>
                      <a:pt x="7739" y="13696"/>
                      <a:pt x="7693" y="13582"/>
                      <a:pt x="7647" y="13468"/>
                    </a:cubicBezTo>
                    <a:cubicBezTo>
                      <a:pt x="7579" y="13308"/>
                      <a:pt x="7510" y="13148"/>
                      <a:pt x="7442" y="12988"/>
                    </a:cubicBezTo>
                    <a:lnTo>
                      <a:pt x="7373" y="12851"/>
                    </a:lnTo>
                    <a:cubicBezTo>
                      <a:pt x="7328" y="12760"/>
                      <a:pt x="7259" y="12646"/>
                      <a:pt x="7214" y="12532"/>
                    </a:cubicBezTo>
                    <a:lnTo>
                      <a:pt x="7145" y="12372"/>
                    </a:lnTo>
                    <a:cubicBezTo>
                      <a:pt x="7100" y="12281"/>
                      <a:pt x="7054" y="12167"/>
                      <a:pt x="7008" y="12075"/>
                    </a:cubicBezTo>
                    <a:cubicBezTo>
                      <a:pt x="6940" y="11938"/>
                      <a:pt x="6894" y="11824"/>
                      <a:pt x="6826" y="11687"/>
                    </a:cubicBezTo>
                    <a:cubicBezTo>
                      <a:pt x="6734" y="11505"/>
                      <a:pt x="6666" y="11322"/>
                      <a:pt x="6575" y="11140"/>
                    </a:cubicBezTo>
                    <a:cubicBezTo>
                      <a:pt x="6506" y="10957"/>
                      <a:pt x="6438" y="10797"/>
                      <a:pt x="6369" y="10637"/>
                    </a:cubicBezTo>
                    <a:cubicBezTo>
                      <a:pt x="6346" y="10569"/>
                      <a:pt x="6301" y="10478"/>
                      <a:pt x="6278" y="10409"/>
                    </a:cubicBezTo>
                    <a:cubicBezTo>
                      <a:pt x="6232" y="10318"/>
                      <a:pt x="6187" y="10249"/>
                      <a:pt x="6164" y="10158"/>
                    </a:cubicBezTo>
                    <a:cubicBezTo>
                      <a:pt x="6072" y="9953"/>
                      <a:pt x="5981" y="9724"/>
                      <a:pt x="5890" y="9519"/>
                    </a:cubicBezTo>
                    <a:cubicBezTo>
                      <a:pt x="5844" y="9405"/>
                      <a:pt x="5799" y="9268"/>
                      <a:pt x="5753" y="9154"/>
                    </a:cubicBezTo>
                    <a:cubicBezTo>
                      <a:pt x="5684" y="8971"/>
                      <a:pt x="5593" y="8811"/>
                      <a:pt x="5525" y="8629"/>
                    </a:cubicBezTo>
                    <a:lnTo>
                      <a:pt x="5502" y="8583"/>
                    </a:lnTo>
                    <a:cubicBezTo>
                      <a:pt x="5433" y="8423"/>
                      <a:pt x="5365" y="8264"/>
                      <a:pt x="5296" y="8104"/>
                    </a:cubicBezTo>
                    <a:cubicBezTo>
                      <a:pt x="5228" y="7944"/>
                      <a:pt x="5159" y="7761"/>
                      <a:pt x="5068" y="7579"/>
                    </a:cubicBezTo>
                    <a:lnTo>
                      <a:pt x="4977" y="7373"/>
                    </a:lnTo>
                    <a:cubicBezTo>
                      <a:pt x="4931" y="7259"/>
                      <a:pt x="4886" y="7168"/>
                      <a:pt x="4840" y="7054"/>
                    </a:cubicBezTo>
                    <a:lnTo>
                      <a:pt x="4794" y="6963"/>
                    </a:lnTo>
                    <a:cubicBezTo>
                      <a:pt x="4771" y="6917"/>
                      <a:pt x="4749" y="6848"/>
                      <a:pt x="4726" y="6780"/>
                    </a:cubicBezTo>
                    <a:lnTo>
                      <a:pt x="4680" y="6689"/>
                    </a:lnTo>
                    <a:cubicBezTo>
                      <a:pt x="4657" y="6643"/>
                      <a:pt x="4634" y="6597"/>
                      <a:pt x="4612" y="6552"/>
                    </a:cubicBezTo>
                    <a:cubicBezTo>
                      <a:pt x="4589" y="6483"/>
                      <a:pt x="4566" y="6415"/>
                      <a:pt x="4543" y="6346"/>
                    </a:cubicBezTo>
                    <a:cubicBezTo>
                      <a:pt x="4498" y="6255"/>
                      <a:pt x="4452" y="6164"/>
                      <a:pt x="4406" y="6072"/>
                    </a:cubicBezTo>
                    <a:cubicBezTo>
                      <a:pt x="4338" y="5890"/>
                      <a:pt x="4269" y="5730"/>
                      <a:pt x="4178" y="5547"/>
                    </a:cubicBezTo>
                    <a:cubicBezTo>
                      <a:pt x="4109" y="5410"/>
                      <a:pt x="4064" y="5274"/>
                      <a:pt x="3995" y="5137"/>
                    </a:cubicBezTo>
                    <a:lnTo>
                      <a:pt x="3973" y="5045"/>
                    </a:lnTo>
                    <a:cubicBezTo>
                      <a:pt x="3904" y="4908"/>
                      <a:pt x="3836" y="4771"/>
                      <a:pt x="3790" y="4612"/>
                    </a:cubicBezTo>
                    <a:lnTo>
                      <a:pt x="3744" y="4543"/>
                    </a:lnTo>
                    <a:lnTo>
                      <a:pt x="3676" y="4360"/>
                    </a:lnTo>
                    <a:cubicBezTo>
                      <a:pt x="3630" y="4246"/>
                      <a:pt x="3584" y="4155"/>
                      <a:pt x="3539" y="4041"/>
                    </a:cubicBezTo>
                    <a:cubicBezTo>
                      <a:pt x="3470" y="3881"/>
                      <a:pt x="3402" y="3721"/>
                      <a:pt x="3356" y="3562"/>
                    </a:cubicBezTo>
                    <a:cubicBezTo>
                      <a:pt x="3333" y="3516"/>
                      <a:pt x="3311" y="3470"/>
                      <a:pt x="3288" y="3402"/>
                    </a:cubicBezTo>
                    <a:lnTo>
                      <a:pt x="3242" y="3311"/>
                    </a:lnTo>
                    <a:cubicBezTo>
                      <a:pt x="3219" y="3265"/>
                      <a:pt x="3196" y="3219"/>
                      <a:pt x="3196" y="3174"/>
                    </a:cubicBezTo>
                    <a:lnTo>
                      <a:pt x="3151" y="3059"/>
                    </a:lnTo>
                    <a:cubicBezTo>
                      <a:pt x="3082" y="2900"/>
                      <a:pt x="3014" y="2740"/>
                      <a:pt x="2923" y="2580"/>
                    </a:cubicBezTo>
                    <a:cubicBezTo>
                      <a:pt x="2877" y="2466"/>
                      <a:pt x="2831" y="2352"/>
                      <a:pt x="2786" y="2238"/>
                    </a:cubicBezTo>
                    <a:lnTo>
                      <a:pt x="2717" y="2101"/>
                    </a:lnTo>
                    <a:lnTo>
                      <a:pt x="2671" y="1964"/>
                    </a:lnTo>
                    <a:lnTo>
                      <a:pt x="2557" y="1690"/>
                    </a:lnTo>
                    <a:cubicBezTo>
                      <a:pt x="2512" y="1599"/>
                      <a:pt x="2489" y="1530"/>
                      <a:pt x="2443" y="1462"/>
                    </a:cubicBezTo>
                    <a:cubicBezTo>
                      <a:pt x="2420" y="1393"/>
                      <a:pt x="2398" y="1348"/>
                      <a:pt x="2375" y="1302"/>
                    </a:cubicBezTo>
                    <a:lnTo>
                      <a:pt x="2352" y="1233"/>
                    </a:lnTo>
                    <a:lnTo>
                      <a:pt x="2329" y="1188"/>
                    </a:lnTo>
                    <a:cubicBezTo>
                      <a:pt x="2306" y="1119"/>
                      <a:pt x="2283" y="1074"/>
                      <a:pt x="2261" y="1005"/>
                    </a:cubicBezTo>
                    <a:cubicBezTo>
                      <a:pt x="2261" y="960"/>
                      <a:pt x="2238" y="914"/>
                      <a:pt x="2215" y="868"/>
                    </a:cubicBezTo>
                    <a:lnTo>
                      <a:pt x="2192" y="800"/>
                    </a:lnTo>
                    <a:cubicBezTo>
                      <a:pt x="2169" y="708"/>
                      <a:pt x="2146" y="640"/>
                      <a:pt x="2101" y="549"/>
                    </a:cubicBezTo>
                    <a:lnTo>
                      <a:pt x="2078" y="480"/>
                    </a:lnTo>
                    <a:cubicBezTo>
                      <a:pt x="2078" y="412"/>
                      <a:pt x="2055" y="343"/>
                      <a:pt x="2010" y="275"/>
                    </a:cubicBezTo>
                    <a:cubicBezTo>
                      <a:pt x="2010" y="275"/>
                      <a:pt x="1987" y="252"/>
                      <a:pt x="1987" y="229"/>
                    </a:cubicBezTo>
                    <a:cubicBezTo>
                      <a:pt x="1941" y="183"/>
                      <a:pt x="1964" y="115"/>
                      <a:pt x="2010" y="92"/>
                    </a:cubicBezTo>
                    <a:cubicBezTo>
                      <a:pt x="2010" y="69"/>
                      <a:pt x="2032" y="69"/>
                      <a:pt x="2055" y="69"/>
                    </a:cubicBezTo>
                    <a:cubicBezTo>
                      <a:pt x="2101" y="69"/>
                      <a:pt x="2124" y="92"/>
                      <a:pt x="2124" y="115"/>
                    </a:cubicBezTo>
                    <a:cubicBezTo>
                      <a:pt x="2146" y="92"/>
                      <a:pt x="2146" y="92"/>
                      <a:pt x="2169" y="92"/>
                    </a:cubicBezTo>
                    <a:lnTo>
                      <a:pt x="2192" y="92"/>
                    </a:lnTo>
                    <a:cubicBezTo>
                      <a:pt x="2192" y="92"/>
                      <a:pt x="2169" y="92"/>
                      <a:pt x="2146" y="69"/>
                    </a:cubicBezTo>
                    <a:cubicBezTo>
                      <a:pt x="2124" y="69"/>
                      <a:pt x="2078" y="47"/>
                      <a:pt x="2055" y="24"/>
                    </a:cubicBezTo>
                    <a:cubicBezTo>
                      <a:pt x="2032" y="1"/>
                      <a:pt x="2032" y="1"/>
                      <a:pt x="20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34"/>
              <p:cNvSpPr/>
              <p:nvPr/>
            </p:nvSpPr>
            <p:spPr>
              <a:xfrm>
                <a:off x="669802" y="1878857"/>
                <a:ext cx="533880" cy="349654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6324" extrusionOk="0">
                    <a:moveTo>
                      <a:pt x="8332" y="1"/>
                    </a:moveTo>
                    <a:cubicBezTo>
                      <a:pt x="8286" y="1"/>
                      <a:pt x="8263" y="24"/>
                      <a:pt x="8218" y="47"/>
                    </a:cubicBezTo>
                    <a:cubicBezTo>
                      <a:pt x="8172" y="69"/>
                      <a:pt x="8104" y="115"/>
                      <a:pt x="8058" y="161"/>
                    </a:cubicBezTo>
                    <a:lnTo>
                      <a:pt x="8035" y="183"/>
                    </a:lnTo>
                    <a:lnTo>
                      <a:pt x="7967" y="229"/>
                    </a:lnTo>
                    <a:cubicBezTo>
                      <a:pt x="7898" y="298"/>
                      <a:pt x="7830" y="343"/>
                      <a:pt x="7784" y="389"/>
                    </a:cubicBezTo>
                    <a:cubicBezTo>
                      <a:pt x="7716" y="435"/>
                      <a:pt x="7670" y="480"/>
                      <a:pt x="7601" y="503"/>
                    </a:cubicBezTo>
                    <a:lnTo>
                      <a:pt x="7579" y="526"/>
                    </a:lnTo>
                    <a:cubicBezTo>
                      <a:pt x="7533" y="549"/>
                      <a:pt x="7464" y="594"/>
                      <a:pt x="7419" y="617"/>
                    </a:cubicBezTo>
                    <a:cubicBezTo>
                      <a:pt x="7350" y="686"/>
                      <a:pt x="7259" y="754"/>
                      <a:pt x="7191" y="823"/>
                    </a:cubicBezTo>
                    <a:lnTo>
                      <a:pt x="7122" y="868"/>
                    </a:lnTo>
                    <a:cubicBezTo>
                      <a:pt x="7099" y="868"/>
                      <a:pt x="7099" y="868"/>
                      <a:pt x="7099" y="891"/>
                    </a:cubicBezTo>
                    <a:lnTo>
                      <a:pt x="7054" y="891"/>
                    </a:lnTo>
                    <a:cubicBezTo>
                      <a:pt x="7031" y="937"/>
                      <a:pt x="6985" y="960"/>
                      <a:pt x="6962" y="982"/>
                    </a:cubicBezTo>
                    <a:cubicBezTo>
                      <a:pt x="6917" y="1005"/>
                      <a:pt x="6894" y="1005"/>
                      <a:pt x="6871" y="1028"/>
                    </a:cubicBezTo>
                    <a:lnTo>
                      <a:pt x="6825" y="1051"/>
                    </a:lnTo>
                    <a:lnTo>
                      <a:pt x="6780" y="1096"/>
                    </a:lnTo>
                    <a:cubicBezTo>
                      <a:pt x="6688" y="1142"/>
                      <a:pt x="6620" y="1188"/>
                      <a:pt x="6551" y="1233"/>
                    </a:cubicBezTo>
                    <a:lnTo>
                      <a:pt x="6415" y="1302"/>
                    </a:lnTo>
                    <a:lnTo>
                      <a:pt x="6278" y="1370"/>
                    </a:lnTo>
                    <a:cubicBezTo>
                      <a:pt x="6232" y="1393"/>
                      <a:pt x="6163" y="1439"/>
                      <a:pt x="6095" y="1485"/>
                    </a:cubicBezTo>
                    <a:lnTo>
                      <a:pt x="6026" y="1530"/>
                    </a:lnTo>
                    <a:cubicBezTo>
                      <a:pt x="5890" y="1621"/>
                      <a:pt x="5707" y="1736"/>
                      <a:pt x="5524" y="1827"/>
                    </a:cubicBezTo>
                    <a:cubicBezTo>
                      <a:pt x="5342" y="1918"/>
                      <a:pt x="5182" y="1987"/>
                      <a:pt x="4999" y="2078"/>
                    </a:cubicBezTo>
                    <a:lnTo>
                      <a:pt x="4954" y="2101"/>
                    </a:lnTo>
                    <a:lnTo>
                      <a:pt x="4908" y="2101"/>
                    </a:lnTo>
                    <a:lnTo>
                      <a:pt x="4862" y="2124"/>
                    </a:lnTo>
                    <a:lnTo>
                      <a:pt x="4794" y="2169"/>
                    </a:lnTo>
                    <a:lnTo>
                      <a:pt x="4771" y="2169"/>
                    </a:lnTo>
                    <a:lnTo>
                      <a:pt x="4748" y="2192"/>
                    </a:lnTo>
                    <a:cubicBezTo>
                      <a:pt x="4680" y="2215"/>
                      <a:pt x="4611" y="2261"/>
                      <a:pt x="4543" y="2283"/>
                    </a:cubicBezTo>
                    <a:cubicBezTo>
                      <a:pt x="4497" y="2306"/>
                      <a:pt x="4474" y="2329"/>
                      <a:pt x="4429" y="2329"/>
                    </a:cubicBezTo>
                    <a:cubicBezTo>
                      <a:pt x="4383" y="2352"/>
                      <a:pt x="4337" y="2375"/>
                      <a:pt x="4292" y="2375"/>
                    </a:cubicBezTo>
                    <a:cubicBezTo>
                      <a:pt x="4246" y="2420"/>
                      <a:pt x="4178" y="2443"/>
                      <a:pt x="4109" y="2466"/>
                    </a:cubicBezTo>
                    <a:cubicBezTo>
                      <a:pt x="4041" y="2489"/>
                      <a:pt x="3972" y="2512"/>
                      <a:pt x="3904" y="2557"/>
                    </a:cubicBezTo>
                    <a:cubicBezTo>
                      <a:pt x="3858" y="2557"/>
                      <a:pt x="3812" y="2580"/>
                      <a:pt x="3767" y="2603"/>
                    </a:cubicBezTo>
                    <a:lnTo>
                      <a:pt x="3698" y="2649"/>
                    </a:lnTo>
                    <a:cubicBezTo>
                      <a:pt x="3607" y="2694"/>
                      <a:pt x="3516" y="2717"/>
                      <a:pt x="3424" y="2740"/>
                    </a:cubicBezTo>
                    <a:cubicBezTo>
                      <a:pt x="3333" y="2763"/>
                      <a:pt x="3265" y="2786"/>
                      <a:pt x="3196" y="2831"/>
                    </a:cubicBezTo>
                    <a:lnTo>
                      <a:pt x="3128" y="2854"/>
                    </a:lnTo>
                    <a:cubicBezTo>
                      <a:pt x="3082" y="2877"/>
                      <a:pt x="3036" y="2900"/>
                      <a:pt x="2991" y="2922"/>
                    </a:cubicBezTo>
                    <a:cubicBezTo>
                      <a:pt x="2968" y="2922"/>
                      <a:pt x="2922" y="2945"/>
                      <a:pt x="2877" y="2945"/>
                    </a:cubicBezTo>
                    <a:lnTo>
                      <a:pt x="2831" y="2945"/>
                    </a:lnTo>
                    <a:cubicBezTo>
                      <a:pt x="2808" y="2922"/>
                      <a:pt x="2785" y="2922"/>
                      <a:pt x="2740" y="2900"/>
                    </a:cubicBezTo>
                    <a:cubicBezTo>
                      <a:pt x="2717" y="2922"/>
                      <a:pt x="2694" y="2922"/>
                      <a:pt x="2648" y="2945"/>
                    </a:cubicBezTo>
                    <a:cubicBezTo>
                      <a:pt x="2580" y="2968"/>
                      <a:pt x="2489" y="3014"/>
                      <a:pt x="2397" y="3037"/>
                    </a:cubicBezTo>
                    <a:cubicBezTo>
                      <a:pt x="2352" y="3059"/>
                      <a:pt x="2283" y="3082"/>
                      <a:pt x="2237" y="3105"/>
                    </a:cubicBezTo>
                    <a:cubicBezTo>
                      <a:pt x="2123" y="3128"/>
                      <a:pt x="2009" y="3174"/>
                      <a:pt x="1918" y="3219"/>
                    </a:cubicBezTo>
                    <a:lnTo>
                      <a:pt x="1781" y="3242"/>
                    </a:lnTo>
                    <a:lnTo>
                      <a:pt x="1667" y="3288"/>
                    </a:lnTo>
                    <a:cubicBezTo>
                      <a:pt x="1621" y="3311"/>
                      <a:pt x="1576" y="3311"/>
                      <a:pt x="1530" y="3333"/>
                    </a:cubicBezTo>
                    <a:lnTo>
                      <a:pt x="1416" y="3356"/>
                    </a:lnTo>
                    <a:cubicBezTo>
                      <a:pt x="1370" y="3356"/>
                      <a:pt x="1324" y="3379"/>
                      <a:pt x="1279" y="3379"/>
                    </a:cubicBezTo>
                    <a:lnTo>
                      <a:pt x="1233" y="3402"/>
                    </a:lnTo>
                    <a:lnTo>
                      <a:pt x="1165" y="3402"/>
                    </a:lnTo>
                    <a:cubicBezTo>
                      <a:pt x="1119" y="3425"/>
                      <a:pt x="1051" y="3425"/>
                      <a:pt x="1005" y="3447"/>
                    </a:cubicBezTo>
                    <a:cubicBezTo>
                      <a:pt x="959" y="3447"/>
                      <a:pt x="914" y="3447"/>
                      <a:pt x="891" y="3470"/>
                    </a:cubicBezTo>
                    <a:lnTo>
                      <a:pt x="868" y="3470"/>
                    </a:lnTo>
                    <a:cubicBezTo>
                      <a:pt x="799" y="3470"/>
                      <a:pt x="731" y="3470"/>
                      <a:pt x="663" y="3493"/>
                    </a:cubicBezTo>
                    <a:lnTo>
                      <a:pt x="457" y="3493"/>
                    </a:lnTo>
                    <a:cubicBezTo>
                      <a:pt x="457" y="3447"/>
                      <a:pt x="434" y="3425"/>
                      <a:pt x="411" y="3402"/>
                    </a:cubicBezTo>
                    <a:lnTo>
                      <a:pt x="366" y="3402"/>
                    </a:lnTo>
                    <a:cubicBezTo>
                      <a:pt x="343" y="3402"/>
                      <a:pt x="343" y="3402"/>
                      <a:pt x="320" y="3425"/>
                    </a:cubicBezTo>
                    <a:cubicBezTo>
                      <a:pt x="297" y="3425"/>
                      <a:pt x="297" y="3447"/>
                      <a:pt x="274" y="3470"/>
                    </a:cubicBezTo>
                    <a:cubicBezTo>
                      <a:pt x="274" y="3470"/>
                      <a:pt x="252" y="3493"/>
                      <a:pt x="229" y="3493"/>
                    </a:cubicBezTo>
                    <a:cubicBezTo>
                      <a:pt x="206" y="3539"/>
                      <a:pt x="183" y="3562"/>
                      <a:pt x="160" y="3607"/>
                    </a:cubicBezTo>
                    <a:cubicBezTo>
                      <a:pt x="160" y="3607"/>
                      <a:pt x="138" y="3630"/>
                      <a:pt x="138" y="3653"/>
                    </a:cubicBezTo>
                    <a:lnTo>
                      <a:pt x="115" y="3721"/>
                    </a:lnTo>
                    <a:lnTo>
                      <a:pt x="92" y="3790"/>
                    </a:lnTo>
                    <a:lnTo>
                      <a:pt x="69" y="3813"/>
                    </a:lnTo>
                    <a:lnTo>
                      <a:pt x="92" y="3813"/>
                    </a:lnTo>
                    <a:cubicBezTo>
                      <a:pt x="69" y="3858"/>
                      <a:pt x="46" y="3881"/>
                      <a:pt x="23" y="3927"/>
                    </a:cubicBezTo>
                    <a:cubicBezTo>
                      <a:pt x="23" y="3972"/>
                      <a:pt x="23" y="4018"/>
                      <a:pt x="23" y="4041"/>
                    </a:cubicBezTo>
                    <a:lnTo>
                      <a:pt x="1" y="4064"/>
                    </a:lnTo>
                    <a:cubicBezTo>
                      <a:pt x="1" y="4132"/>
                      <a:pt x="1" y="4178"/>
                      <a:pt x="1" y="4224"/>
                    </a:cubicBezTo>
                    <a:cubicBezTo>
                      <a:pt x="1" y="4292"/>
                      <a:pt x="1" y="4360"/>
                      <a:pt x="23" y="4429"/>
                    </a:cubicBezTo>
                    <a:cubicBezTo>
                      <a:pt x="46" y="4543"/>
                      <a:pt x="115" y="4657"/>
                      <a:pt x="229" y="4749"/>
                    </a:cubicBezTo>
                    <a:cubicBezTo>
                      <a:pt x="252" y="4794"/>
                      <a:pt x="297" y="4817"/>
                      <a:pt x="320" y="4863"/>
                    </a:cubicBezTo>
                    <a:cubicBezTo>
                      <a:pt x="366" y="4885"/>
                      <a:pt x="411" y="4908"/>
                      <a:pt x="457" y="4954"/>
                    </a:cubicBezTo>
                    <a:lnTo>
                      <a:pt x="480" y="4977"/>
                    </a:lnTo>
                    <a:cubicBezTo>
                      <a:pt x="503" y="5000"/>
                      <a:pt x="526" y="5000"/>
                      <a:pt x="526" y="5022"/>
                    </a:cubicBezTo>
                    <a:cubicBezTo>
                      <a:pt x="548" y="5022"/>
                      <a:pt x="548" y="5022"/>
                      <a:pt x="548" y="5045"/>
                    </a:cubicBezTo>
                    <a:lnTo>
                      <a:pt x="571" y="5068"/>
                    </a:lnTo>
                    <a:cubicBezTo>
                      <a:pt x="548" y="5091"/>
                      <a:pt x="548" y="5137"/>
                      <a:pt x="548" y="5159"/>
                    </a:cubicBezTo>
                    <a:cubicBezTo>
                      <a:pt x="548" y="5205"/>
                      <a:pt x="526" y="5228"/>
                      <a:pt x="526" y="5251"/>
                    </a:cubicBezTo>
                    <a:cubicBezTo>
                      <a:pt x="526" y="5273"/>
                      <a:pt x="526" y="5296"/>
                      <a:pt x="526" y="5319"/>
                    </a:cubicBezTo>
                    <a:cubicBezTo>
                      <a:pt x="526" y="5342"/>
                      <a:pt x="526" y="5388"/>
                      <a:pt x="503" y="5410"/>
                    </a:cubicBezTo>
                    <a:cubicBezTo>
                      <a:pt x="503" y="5502"/>
                      <a:pt x="503" y="5570"/>
                      <a:pt x="526" y="5662"/>
                    </a:cubicBezTo>
                    <a:cubicBezTo>
                      <a:pt x="548" y="5707"/>
                      <a:pt x="571" y="5776"/>
                      <a:pt x="617" y="5844"/>
                    </a:cubicBezTo>
                    <a:cubicBezTo>
                      <a:pt x="663" y="5935"/>
                      <a:pt x="754" y="6004"/>
                      <a:pt x="822" y="6050"/>
                    </a:cubicBezTo>
                    <a:cubicBezTo>
                      <a:pt x="891" y="6095"/>
                      <a:pt x="959" y="6118"/>
                      <a:pt x="1028" y="6164"/>
                    </a:cubicBezTo>
                    <a:cubicBezTo>
                      <a:pt x="1119" y="6187"/>
                      <a:pt x="1210" y="6232"/>
                      <a:pt x="1302" y="6255"/>
                    </a:cubicBezTo>
                    <a:cubicBezTo>
                      <a:pt x="1347" y="6278"/>
                      <a:pt x="1393" y="6278"/>
                      <a:pt x="1461" y="6278"/>
                    </a:cubicBezTo>
                    <a:cubicBezTo>
                      <a:pt x="1461" y="6278"/>
                      <a:pt x="1461" y="6278"/>
                      <a:pt x="1461" y="6255"/>
                    </a:cubicBezTo>
                    <a:cubicBezTo>
                      <a:pt x="1484" y="6209"/>
                      <a:pt x="1530" y="6187"/>
                      <a:pt x="1576" y="6164"/>
                    </a:cubicBezTo>
                    <a:lnTo>
                      <a:pt x="1621" y="6164"/>
                    </a:lnTo>
                    <a:cubicBezTo>
                      <a:pt x="1667" y="6164"/>
                      <a:pt x="1690" y="6164"/>
                      <a:pt x="1712" y="6187"/>
                    </a:cubicBezTo>
                    <a:cubicBezTo>
                      <a:pt x="1758" y="6209"/>
                      <a:pt x="1781" y="6255"/>
                      <a:pt x="1804" y="6278"/>
                    </a:cubicBezTo>
                    <a:lnTo>
                      <a:pt x="1827" y="6323"/>
                    </a:lnTo>
                    <a:lnTo>
                      <a:pt x="1849" y="6323"/>
                    </a:lnTo>
                    <a:cubicBezTo>
                      <a:pt x="1895" y="6323"/>
                      <a:pt x="1964" y="6323"/>
                      <a:pt x="2009" y="6301"/>
                    </a:cubicBezTo>
                    <a:cubicBezTo>
                      <a:pt x="2101" y="6301"/>
                      <a:pt x="2169" y="6278"/>
                      <a:pt x="2237" y="6278"/>
                    </a:cubicBezTo>
                    <a:lnTo>
                      <a:pt x="2283" y="6255"/>
                    </a:lnTo>
                    <a:cubicBezTo>
                      <a:pt x="2374" y="6232"/>
                      <a:pt x="2443" y="6232"/>
                      <a:pt x="2534" y="6209"/>
                    </a:cubicBezTo>
                    <a:lnTo>
                      <a:pt x="2648" y="6209"/>
                    </a:lnTo>
                    <a:cubicBezTo>
                      <a:pt x="2740" y="6187"/>
                      <a:pt x="2854" y="6164"/>
                      <a:pt x="2945" y="6141"/>
                    </a:cubicBezTo>
                    <a:cubicBezTo>
                      <a:pt x="3059" y="6141"/>
                      <a:pt x="3150" y="6118"/>
                      <a:pt x="3242" y="6095"/>
                    </a:cubicBezTo>
                    <a:lnTo>
                      <a:pt x="3379" y="6050"/>
                    </a:lnTo>
                    <a:cubicBezTo>
                      <a:pt x="3539" y="6027"/>
                      <a:pt x="3675" y="5981"/>
                      <a:pt x="3812" y="5935"/>
                    </a:cubicBezTo>
                    <a:lnTo>
                      <a:pt x="3904" y="5913"/>
                    </a:lnTo>
                    <a:cubicBezTo>
                      <a:pt x="3995" y="5890"/>
                      <a:pt x="4086" y="5844"/>
                      <a:pt x="4155" y="5821"/>
                    </a:cubicBezTo>
                    <a:lnTo>
                      <a:pt x="4200" y="5821"/>
                    </a:lnTo>
                    <a:cubicBezTo>
                      <a:pt x="4223" y="5798"/>
                      <a:pt x="4269" y="5798"/>
                      <a:pt x="4292" y="5776"/>
                    </a:cubicBezTo>
                    <a:lnTo>
                      <a:pt x="4337" y="5776"/>
                    </a:lnTo>
                    <a:cubicBezTo>
                      <a:pt x="4360" y="5753"/>
                      <a:pt x="4383" y="5753"/>
                      <a:pt x="4406" y="5753"/>
                    </a:cubicBezTo>
                    <a:cubicBezTo>
                      <a:pt x="4520" y="5707"/>
                      <a:pt x="4611" y="5684"/>
                      <a:pt x="4725" y="5639"/>
                    </a:cubicBezTo>
                    <a:lnTo>
                      <a:pt x="4908" y="5570"/>
                    </a:lnTo>
                    <a:cubicBezTo>
                      <a:pt x="5068" y="5525"/>
                      <a:pt x="5205" y="5479"/>
                      <a:pt x="5365" y="5410"/>
                    </a:cubicBezTo>
                    <a:lnTo>
                      <a:pt x="5387" y="5388"/>
                    </a:lnTo>
                    <a:cubicBezTo>
                      <a:pt x="5570" y="5319"/>
                      <a:pt x="5730" y="5251"/>
                      <a:pt x="5912" y="5159"/>
                    </a:cubicBezTo>
                    <a:cubicBezTo>
                      <a:pt x="6095" y="5091"/>
                      <a:pt x="6255" y="5000"/>
                      <a:pt x="6437" y="4908"/>
                    </a:cubicBezTo>
                    <a:cubicBezTo>
                      <a:pt x="6597" y="4840"/>
                      <a:pt x="6734" y="4749"/>
                      <a:pt x="6848" y="4680"/>
                    </a:cubicBezTo>
                    <a:lnTo>
                      <a:pt x="7191" y="4497"/>
                    </a:lnTo>
                    <a:lnTo>
                      <a:pt x="7305" y="4406"/>
                    </a:lnTo>
                    <a:cubicBezTo>
                      <a:pt x="7601" y="4246"/>
                      <a:pt x="7875" y="4064"/>
                      <a:pt x="8149" y="3858"/>
                    </a:cubicBezTo>
                    <a:cubicBezTo>
                      <a:pt x="8218" y="3790"/>
                      <a:pt x="8286" y="3744"/>
                      <a:pt x="8355" y="3676"/>
                    </a:cubicBezTo>
                    <a:cubicBezTo>
                      <a:pt x="8400" y="3653"/>
                      <a:pt x="8423" y="3630"/>
                      <a:pt x="8446" y="3584"/>
                    </a:cubicBezTo>
                    <a:lnTo>
                      <a:pt x="8492" y="3562"/>
                    </a:lnTo>
                    <a:cubicBezTo>
                      <a:pt x="8514" y="3539"/>
                      <a:pt x="8537" y="3516"/>
                      <a:pt x="8560" y="3493"/>
                    </a:cubicBezTo>
                    <a:lnTo>
                      <a:pt x="8606" y="3470"/>
                    </a:lnTo>
                    <a:cubicBezTo>
                      <a:pt x="8697" y="3379"/>
                      <a:pt x="8788" y="3265"/>
                      <a:pt x="8880" y="3174"/>
                    </a:cubicBezTo>
                    <a:cubicBezTo>
                      <a:pt x="8948" y="3082"/>
                      <a:pt x="9017" y="3014"/>
                      <a:pt x="9085" y="2922"/>
                    </a:cubicBezTo>
                    <a:cubicBezTo>
                      <a:pt x="9131" y="2877"/>
                      <a:pt x="9176" y="2831"/>
                      <a:pt x="9199" y="2786"/>
                    </a:cubicBezTo>
                    <a:cubicBezTo>
                      <a:pt x="9222" y="2763"/>
                      <a:pt x="9245" y="2740"/>
                      <a:pt x="9245" y="2740"/>
                    </a:cubicBezTo>
                    <a:cubicBezTo>
                      <a:pt x="9268" y="2717"/>
                      <a:pt x="9290" y="2694"/>
                      <a:pt x="9336" y="2671"/>
                    </a:cubicBezTo>
                    <a:cubicBezTo>
                      <a:pt x="9359" y="2649"/>
                      <a:pt x="9382" y="2626"/>
                      <a:pt x="9427" y="2626"/>
                    </a:cubicBezTo>
                    <a:cubicBezTo>
                      <a:pt x="9496" y="2512"/>
                      <a:pt x="9564" y="2398"/>
                      <a:pt x="9587" y="2283"/>
                    </a:cubicBezTo>
                    <a:cubicBezTo>
                      <a:pt x="9610" y="2238"/>
                      <a:pt x="9633" y="2169"/>
                      <a:pt x="9633" y="2124"/>
                    </a:cubicBezTo>
                    <a:cubicBezTo>
                      <a:pt x="9656" y="2078"/>
                      <a:pt x="9656" y="2032"/>
                      <a:pt x="9656" y="1987"/>
                    </a:cubicBezTo>
                    <a:cubicBezTo>
                      <a:pt x="9656" y="1964"/>
                      <a:pt x="9656" y="1918"/>
                      <a:pt x="9656" y="1873"/>
                    </a:cubicBezTo>
                    <a:lnTo>
                      <a:pt x="9656" y="1827"/>
                    </a:lnTo>
                    <a:cubicBezTo>
                      <a:pt x="9633" y="1758"/>
                      <a:pt x="9633" y="1690"/>
                      <a:pt x="9587" y="1621"/>
                    </a:cubicBezTo>
                    <a:cubicBezTo>
                      <a:pt x="9587" y="1576"/>
                      <a:pt x="9564" y="1553"/>
                      <a:pt x="9542" y="1507"/>
                    </a:cubicBezTo>
                    <a:cubicBezTo>
                      <a:pt x="9496" y="1462"/>
                      <a:pt x="9473" y="1416"/>
                      <a:pt x="9427" y="1393"/>
                    </a:cubicBezTo>
                    <a:cubicBezTo>
                      <a:pt x="9427" y="1370"/>
                      <a:pt x="9405" y="1348"/>
                      <a:pt x="9382" y="1325"/>
                    </a:cubicBezTo>
                    <a:cubicBezTo>
                      <a:pt x="9313" y="1279"/>
                      <a:pt x="9245" y="1233"/>
                      <a:pt x="9154" y="1188"/>
                    </a:cubicBezTo>
                    <a:cubicBezTo>
                      <a:pt x="9108" y="1188"/>
                      <a:pt x="9062" y="1165"/>
                      <a:pt x="9017" y="1165"/>
                    </a:cubicBezTo>
                    <a:lnTo>
                      <a:pt x="8971" y="1142"/>
                    </a:lnTo>
                    <a:lnTo>
                      <a:pt x="8971" y="1119"/>
                    </a:lnTo>
                    <a:lnTo>
                      <a:pt x="8971" y="1096"/>
                    </a:lnTo>
                    <a:cubicBezTo>
                      <a:pt x="8971" y="1096"/>
                      <a:pt x="8971" y="1074"/>
                      <a:pt x="8971" y="1074"/>
                    </a:cubicBezTo>
                    <a:lnTo>
                      <a:pt x="8994" y="1005"/>
                    </a:lnTo>
                    <a:lnTo>
                      <a:pt x="8994" y="937"/>
                    </a:lnTo>
                    <a:cubicBezTo>
                      <a:pt x="8994" y="914"/>
                      <a:pt x="9017" y="891"/>
                      <a:pt x="9017" y="868"/>
                    </a:cubicBezTo>
                    <a:cubicBezTo>
                      <a:pt x="9017" y="823"/>
                      <a:pt x="9017" y="800"/>
                      <a:pt x="9017" y="777"/>
                    </a:cubicBezTo>
                    <a:cubicBezTo>
                      <a:pt x="9017" y="731"/>
                      <a:pt x="9017" y="686"/>
                      <a:pt x="9017" y="663"/>
                    </a:cubicBezTo>
                    <a:cubicBezTo>
                      <a:pt x="9017" y="594"/>
                      <a:pt x="8994" y="526"/>
                      <a:pt x="8971" y="435"/>
                    </a:cubicBezTo>
                    <a:cubicBezTo>
                      <a:pt x="8948" y="389"/>
                      <a:pt x="8925" y="320"/>
                      <a:pt x="8902" y="275"/>
                    </a:cubicBezTo>
                    <a:cubicBezTo>
                      <a:pt x="8880" y="252"/>
                      <a:pt x="8834" y="206"/>
                      <a:pt x="8811" y="183"/>
                    </a:cubicBezTo>
                    <a:cubicBezTo>
                      <a:pt x="8788" y="161"/>
                      <a:pt x="8766" y="138"/>
                      <a:pt x="8743" y="115"/>
                    </a:cubicBezTo>
                    <a:cubicBezTo>
                      <a:pt x="8629" y="47"/>
                      <a:pt x="8560" y="24"/>
                      <a:pt x="84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34"/>
              <p:cNvSpPr/>
              <p:nvPr/>
            </p:nvSpPr>
            <p:spPr>
              <a:xfrm>
                <a:off x="749310" y="2023995"/>
                <a:ext cx="557876" cy="444310"/>
              </a:xfrm>
              <a:custGeom>
                <a:avLst/>
                <a:gdLst/>
                <a:ahLst/>
                <a:cxnLst/>
                <a:rect l="l" t="t" r="r" b="b"/>
                <a:pathLst>
                  <a:path w="10090" h="8036" extrusionOk="0">
                    <a:moveTo>
                      <a:pt x="8012" y="1"/>
                    </a:moveTo>
                    <a:cubicBezTo>
                      <a:pt x="7967" y="1"/>
                      <a:pt x="7921" y="24"/>
                      <a:pt x="7898" y="46"/>
                    </a:cubicBezTo>
                    <a:cubicBezTo>
                      <a:pt x="7852" y="69"/>
                      <a:pt x="7830" y="92"/>
                      <a:pt x="7807" y="115"/>
                    </a:cubicBezTo>
                    <a:cubicBezTo>
                      <a:pt x="7807" y="138"/>
                      <a:pt x="7784" y="138"/>
                      <a:pt x="7761" y="161"/>
                    </a:cubicBezTo>
                    <a:cubicBezTo>
                      <a:pt x="7738" y="206"/>
                      <a:pt x="7693" y="252"/>
                      <a:pt x="7647" y="297"/>
                    </a:cubicBezTo>
                    <a:cubicBezTo>
                      <a:pt x="7579" y="389"/>
                      <a:pt x="7510" y="457"/>
                      <a:pt x="7442" y="549"/>
                    </a:cubicBezTo>
                    <a:cubicBezTo>
                      <a:pt x="7350" y="640"/>
                      <a:pt x="7259" y="754"/>
                      <a:pt x="7168" y="845"/>
                    </a:cubicBezTo>
                    <a:lnTo>
                      <a:pt x="7122" y="868"/>
                    </a:lnTo>
                    <a:cubicBezTo>
                      <a:pt x="7099" y="891"/>
                      <a:pt x="7076" y="914"/>
                      <a:pt x="7054" y="937"/>
                    </a:cubicBezTo>
                    <a:lnTo>
                      <a:pt x="7008" y="959"/>
                    </a:lnTo>
                    <a:cubicBezTo>
                      <a:pt x="6985" y="1005"/>
                      <a:pt x="6962" y="1028"/>
                      <a:pt x="6917" y="1051"/>
                    </a:cubicBezTo>
                    <a:cubicBezTo>
                      <a:pt x="6848" y="1119"/>
                      <a:pt x="6780" y="1165"/>
                      <a:pt x="6711" y="1233"/>
                    </a:cubicBezTo>
                    <a:cubicBezTo>
                      <a:pt x="6437" y="1439"/>
                      <a:pt x="6163" y="1621"/>
                      <a:pt x="5867" y="1781"/>
                    </a:cubicBezTo>
                    <a:lnTo>
                      <a:pt x="5753" y="1872"/>
                    </a:lnTo>
                    <a:lnTo>
                      <a:pt x="5410" y="2055"/>
                    </a:lnTo>
                    <a:cubicBezTo>
                      <a:pt x="5296" y="2124"/>
                      <a:pt x="5159" y="2215"/>
                      <a:pt x="4999" y="2283"/>
                    </a:cubicBezTo>
                    <a:cubicBezTo>
                      <a:pt x="4817" y="2375"/>
                      <a:pt x="4657" y="2466"/>
                      <a:pt x="4474" y="2534"/>
                    </a:cubicBezTo>
                    <a:cubicBezTo>
                      <a:pt x="4292" y="2626"/>
                      <a:pt x="4132" y="2694"/>
                      <a:pt x="3949" y="2763"/>
                    </a:cubicBezTo>
                    <a:lnTo>
                      <a:pt x="3927" y="2785"/>
                    </a:lnTo>
                    <a:cubicBezTo>
                      <a:pt x="3767" y="2854"/>
                      <a:pt x="3630" y="2900"/>
                      <a:pt x="3470" y="2945"/>
                    </a:cubicBezTo>
                    <a:lnTo>
                      <a:pt x="3287" y="3014"/>
                    </a:lnTo>
                    <a:cubicBezTo>
                      <a:pt x="3173" y="3059"/>
                      <a:pt x="3082" y="3082"/>
                      <a:pt x="2968" y="3128"/>
                    </a:cubicBezTo>
                    <a:cubicBezTo>
                      <a:pt x="2945" y="3128"/>
                      <a:pt x="2922" y="3128"/>
                      <a:pt x="2899" y="3151"/>
                    </a:cubicBezTo>
                    <a:lnTo>
                      <a:pt x="2854" y="3151"/>
                    </a:lnTo>
                    <a:cubicBezTo>
                      <a:pt x="2831" y="3173"/>
                      <a:pt x="2785" y="3173"/>
                      <a:pt x="2762" y="3196"/>
                    </a:cubicBezTo>
                    <a:lnTo>
                      <a:pt x="2717" y="3196"/>
                    </a:lnTo>
                    <a:cubicBezTo>
                      <a:pt x="2648" y="3219"/>
                      <a:pt x="2557" y="3265"/>
                      <a:pt x="2466" y="3288"/>
                    </a:cubicBezTo>
                    <a:lnTo>
                      <a:pt x="2374" y="3310"/>
                    </a:lnTo>
                    <a:cubicBezTo>
                      <a:pt x="2237" y="3356"/>
                      <a:pt x="2101" y="3402"/>
                      <a:pt x="1941" y="3425"/>
                    </a:cubicBezTo>
                    <a:lnTo>
                      <a:pt x="1804" y="3470"/>
                    </a:lnTo>
                    <a:cubicBezTo>
                      <a:pt x="1712" y="3493"/>
                      <a:pt x="1621" y="3516"/>
                      <a:pt x="1507" y="3516"/>
                    </a:cubicBezTo>
                    <a:cubicBezTo>
                      <a:pt x="1416" y="3539"/>
                      <a:pt x="1302" y="3562"/>
                      <a:pt x="1210" y="3584"/>
                    </a:cubicBezTo>
                    <a:lnTo>
                      <a:pt x="1096" y="3584"/>
                    </a:lnTo>
                    <a:cubicBezTo>
                      <a:pt x="1005" y="3607"/>
                      <a:pt x="936" y="3607"/>
                      <a:pt x="845" y="3630"/>
                    </a:cubicBezTo>
                    <a:lnTo>
                      <a:pt x="799" y="3653"/>
                    </a:lnTo>
                    <a:cubicBezTo>
                      <a:pt x="708" y="3653"/>
                      <a:pt x="617" y="3676"/>
                      <a:pt x="526" y="3698"/>
                    </a:cubicBezTo>
                    <a:lnTo>
                      <a:pt x="389" y="3698"/>
                    </a:lnTo>
                    <a:lnTo>
                      <a:pt x="366" y="3653"/>
                    </a:lnTo>
                    <a:cubicBezTo>
                      <a:pt x="343" y="3630"/>
                      <a:pt x="320" y="3584"/>
                      <a:pt x="274" y="3562"/>
                    </a:cubicBezTo>
                    <a:cubicBezTo>
                      <a:pt x="252" y="3539"/>
                      <a:pt x="229" y="3539"/>
                      <a:pt x="183" y="3539"/>
                    </a:cubicBezTo>
                    <a:lnTo>
                      <a:pt x="138" y="3539"/>
                    </a:lnTo>
                    <a:cubicBezTo>
                      <a:pt x="92" y="3562"/>
                      <a:pt x="46" y="3584"/>
                      <a:pt x="23" y="3630"/>
                    </a:cubicBezTo>
                    <a:cubicBezTo>
                      <a:pt x="1" y="3676"/>
                      <a:pt x="1" y="3721"/>
                      <a:pt x="1" y="3790"/>
                    </a:cubicBezTo>
                    <a:cubicBezTo>
                      <a:pt x="23" y="3813"/>
                      <a:pt x="23" y="3835"/>
                      <a:pt x="46" y="3881"/>
                    </a:cubicBezTo>
                    <a:cubicBezTo>
                      <a:pt x="46" y="3881"/>
                      <a:pt x="46" y="3881"/>
                      <a:pt x="46" y="3904"/>
                    </a:cubicBezTo>
                    <a:cubicBezTo>
                      <a:pt x="46" y="3927"/>
                      <a:pt x="69" y="3950"/>
                      <a:pt x="69" y="3972"/>
                    </a:cubicBezTo>
                    <a:cubicBezTo>
                      <a:pt x="69" y="3995"/>
                      <a:pt x="69" y="4018"/>
                      <a:pt x="69" y="4018"/>
                    </a:cubicBezTo>
                    <a:lnTo>
                      <a:pt x="69" y="4041"/>
                    </a:lnTo>
                    <a:lnTo>
                      <a:pt x="92" y="4109"/>
                    </a:lnTo>
                    <a:lnTo>
                      <a:pt x="92" y="4201"/>
                    </a:lnTo>
                    <a:lnTo>
                      <a:pt x="92" y="4246"/>
                    </a:lnTo>
                    <a:cubicBezTo>
                      <a:pt x="115" y="4292"/>
                      <a:pt x="115" y="4360"/>
                      <a:pt x="115" y="4406"/>
                    </a:cubicBezTo>
                    <a:cubicBezTo>
                      <a:pt x="138" y="4452"/>
                      <a:pt x="138" y="4497"/>
                      <a:pt x="160" y="4543"/>
                    </a:cubicBezTo>
                    <a:lnTo>
                      <a:pt x="160" y="4589"/>
                    </a:lnTo>
                    <a:lnTo>
                      <a:pt x="183" y="4634"/>
                    </a:lnTo>
                    <a:cubicBezTo>
                      <a:pt x="206" y="4726"/>
                      <a:pt x="229" y="4840"/>
                      <a:pt x="252" y="4931"/>
                    </a:cubicBezTo>
                    <a:cubicBezTo>
                      <a:pt x="274" y="5000"/>
                      <a:pt x="274" y="5068"/>
                      <a:pt x="297" y="5136"/>
                    </a:cubicBezTo>
                    <a:lnTo>
                      <a:pt x="297" y="5182"/>
                    </a:lnTo>
                    <a:cubicBezTo>
                      <a:pt x="320" y="5228"/>
                      <a:pt x="343" y="5273"/>
                      <a:pt x="343" y="5319"/>
                    </a:cubicBezTo>
                    <a:cubicBezTo>
                      <a:pt x="366" y="5365"/>
                      <a:pt x="366" y="5388"/>
                      <a:pt x="389" y="5433"/>
                    </a:cubicBezTo>
                    <a:cubicBezTo>
                      <a:pt x="389" y="5456"/>
                      <a:pt x="411" y="5479"/>
                      <a:pt x="411" y="5502"/>
                    </a:cubicBezTo>
                    <a:cubicBezTo>
                      <a:pt x="434" y="5547"/>
                      <a:pt x="434" y="5570"/>
                      <a:pt x="434" y="5616"/>
                    </a:cubicBezTo>
                    <a:cubicBezTo>
                      <a:pt x="457" y="5639"/>
                      <a:pt x="457" y="5684"/>
                      <a:pt x="480" y="5707"/>
                    </a:cubicBezTo>
                    <a:cubicBezTo>
                      <a:pt x="503" y="5798"/>
                      <a:pt x="526" y="5913"/>
                      <a:pt x="571" y="6004"/>
                    </a:cubicBezTo>
                    <a:cubicBezTo>
                      <a:pt x="571" y="6072"/>
                      <a:pt x="594" y="6118"/>
                      <a:pt x="617" y="6186"/>
                    </a:cubicBezTo>
                    <a:cubicBezTo>
                      <a:pt x="663" y="6346"/>
                      <a:pt x="708" y="6483"/>
                      <a:pt x="799" y="6620"/>
                    </a:cubicBezTo>
                    <a:cubicBezTo>
                      <a:pt x="822" y="6643"/>
                      <a:pt x="845" y="6689"/>
                      <a:pt x="868" y="6711"/>
                    </a:cubicBezTo>
                    <a:cubicBezTo>
                      <a:pt x="891" y="6757"/>
                      <a:pt x="914" y="6780"/>
                      <a:pt x="936" y="6803"/>
                    </a:cubicBezTo>
                    <a:cubicBezTo>
                      <a:pt x="959" y="6848"/>
                      <a:pt x="982" y="6894"/>
                      <a:pt x="1005" y="6940"/>
                    </a:cubicBezTo>
                    <a:cubicBezTo>
                      <a:pt x="1051" y="6985"/>
                      <a:pt x="1073" y="7054"/>
                      <a:pt x="1119" y="7099"/>
                    </a:cubicBezTo>
                    <a:cubicBezTo>
                      <a:pt x="1142" y="7168"/>
                      <a:pt x="1188" y="7214"/>
                      <a:pt x="1233" y="7259"/>
                    </a:cubicBezTo>
                    <a:lnTo>
                      <a:pt x="1233" y="7282"/>
                    </a:lnTo>
                    <a:cubicBezTo>
                      <a:pt x="1256" y="7305"/>
                      <a:pt x="1279" y="7305"/>
                      <a:pt x="1324" y="7328"/>
                    </a:cubicBezTo>
                    <a:lnTo>
                      <a:pt x="1324" y="7351"/>
                    </a:lnTo>
                    <a:lnTo>
                      <a:pt x="1347" y="7396"/>
                    </a:lnTo>
                    <a:cubicBezTo>
                      <a:pt x="1393" y="7465"/>
                      <a:pt x="1461" y="7533"/>
                      <a:pt x="1530" y="7602"/>
                    </a:cubicBezTo>
                    <a:cubicBezTo>
                      <a:pt x="1621" y="7670"/>
                      <a:pt x="1712" y="7739"/>
                      <a:pt x="1781" y="7784"/>
                    </a:cubicBezTo>
                    <a:cubicBezTo>
                      <a:pt x="1849" y="7830"/>
                      <a:pt x="1918" y="7875"/>
                      <a:pt x="1986" y="7921"/>
                    </a:cubicBezTo>
                    <a:cubicBezTo>
                      <a:pt x="2169" y="7990"/>
                      <a:pt x="2397" y="8035"/>
                      <a:pt x="2557" y="8035"/>
                    </a:cubicBezTo>
                    <a:lnTo>
                      <a:pt x="2968" y="8035"/>
                    </a:lnTo>
                    <a:cubicBezTo>
                      <a:pt x="3014" y="8035"/>
                      <a:pt x="3036" y="8012"/>
                      <a:pt x="3059" y="8012"/>
                    </a:cubicBezTo>
                    <a:cubicBezTo>
                      <a:pt x="3150" y="8012"/>
                      <a:pt x="3219" y="8012"/>
                      <a:pt x="3287" y="7990"/>
                    </a:cubicBezTo>
                    <a:cubicBezTo>
                      <a:pt x="3379" y="7990"/>
                      <a:pt x="3470" y="7967"/>
                      <a:pt x="3561" y="7944"/>
                    </a:cubicBezTo>
                    <a:cubicBezTo>
                      <a:pt x="3630" y="7944"/>
                      <a:pt x="3675" y="7921"/>
                      <a:pt x="3744" y="7921"/>
                    </a:cubicBezTo>
                    <a:lnTo>
                      <a:pt x="3835" y="7898"/>
                    </a:lnTo>
                    <a:cubicBezTo>
                      <a:pt x="3927" y="7898"/>
                      <a:pt x="3995" y="7875"/>
                      <a:pt x="4086" y="7853"/>
                    </a:cubicBezTo>
                    <a:cubicBezTo>
                      <a:pt x="4132" y="7853"/>
                      <a:pt x="4178" y="7830"/>
                      <a:pt x="4223" y="7830"/>
                    </a:cubicBezTo>
                    <a:cubicBezTo>
                      <a:pt x="4269" y="7807"/>
                      <a:pt x="4315" y="7807"/>
                      <a:pt x="4337" y="7784"/>
                    </a:cubicBezTo>
                    <a:cubicBezTo>
                      <a:pt x="4406" y="7784"/>
                      <a:pt x="4474" y="7761"/>
                      <a:pt x="4543" y="7739"/>
                    </a:cubicBezTo>
                    <a:lnTo>
                      <a:pt x="4611" y="7739"/>
                    </a:lnTo>
                    <a:cubicBezTo>
                      <a:pt x="4703" y="7716"/>
                      <a:pt x="4794" y="7693"/>
                      <a:pt x="4862" y="7647"/>
                    </a:cubicBezTo>
                    <a:lnTo>
                      <a:pt x="4931" y="7624"/>
                    </a:lnTo>
                    <a:cubicBezTo>
                      <a:pt x="5091" y="7579"/>
                      <a:pt x="5228" y="7533"/>
                      <a:pt x="5387" y="7487"/>
                    </a:cubicBezTo>
                    <a:cubicBezTo>
                      <a:pt x="5501" y="7442"/>
                      <a:pt x="5593" y="7396"/>
                      <a:pt x="5707" y="7351"/>
                    </a:cubicBezTo>
                    <a:cubicBezTo>
                      <a:pt x="5730" y="7328"/>
                      <a:pt x="5730" y="7328"/>
                      <a:pt x="5753" y="7328"/>
                    </a:cubicBezTo>
                    <a:lnTo>
                      <a:pt x="5798" y="7305"/>
                    </a:lnTo>
                    <a:lnTo>
                      <a:pt x="5844" y="7282"/>
                    </a:lnTo>
                    <a:lnTo>
                      <a:pt x="6004" y="7236"/>
                    </a:lnTo>
                    <a:cubicBezTo>
                      <a:pt x="6095" y="7191"/>
                      <a:pt x="6209" y="7145"/>
                      <a:pt x="6323" y="7099"/>
                    </a:cubicBezTo>
                    <a:lnTo>
                      <a:pt x="6369" y="7077"/>
                    </a:lnTo>
                    <a:cubicBezTo>
                      <a:pt x="6506" y="7008"/>
                      <a:pt x="6688" y="6940"/>
                      <a:pt x="6871" y="6848"/>
                    </a:cubicBezTo>
                    <a:lnTo>
                      <a:pt x="6985" y="6780"/>
                    </a:lnTo>
                    <a:lnTo>
                      <a:pt x="7350" y="6597"/>
                    </a:lnTo>
                    <a:cubicBezTo>
                      <a:pt x="7647" y="6437"/>
                      <a:pt x="7944" y="6255"/>
                      <a:pt x="8263" y="6027"/>
                    </a:cubicBezTo>
                    <a:cubicBezTo>
                      <a:pt x="8355" y="5981"/>
                      <a:pt x="8423" y="5935"/>
                      <a:pt x="8514" y="5867"/>
                    </a:cubicBezTo>
                    <a:cubicBezTo>
                      <a:pt x="8583" y="5798"/>
                      <a:pt x="8674" y="5730"/>
                      <a:pt x="8766" y="5661"/>
                    </a:cubicBezTo>
                    <a:cubicBezTo>
                      <a:pt x="8902" y="5524"/>
                      <a:pt x="9039" y="5388"/>
                      <a:pt x="9176" y="5251"/>
                    </a:cubicBezTo>
                    <a:cubicBezTo>
                      <a:pt x="9268" y="5159"/>
                      <a:pt x="9336" y="5091"/>
                      <a:pt x="9405" y="5022"/>
                    </a:cubicBezTo>
                    <a:cubicBezTo>
                      <a:pt x="9473" y="4954"/>
                      <a:pt x="9519" y="4885"/>
                      <a:pt x="9564" y="4840"/>
                    </a:cubicBezTo>
                    <a:cubicBezTo>
                      <a:pt x="9633" y="4771"/>
                      <a:pt x="9701" y="4726"/>
                      <a:pt x="9747" y="4657"/>
                    </a:cubicBezTo>
                    <a:cubicBezTo>
                      <a:pt x="9815" y="4589"/>
                      <a:pt x="9861" y="4520"/>
                      <a:pt x="9884" y="4475"/>
                    </a:cubicBezTo>
                    <a:cubicBezTo>
                      <a:pt x="9930" y="4429"/>
                      <a:pt x="9952" y="4383"/>
                      <a:pt x="9975" y="4315"/>
                    </a:cubicBezTo>
                    <a:cubicBezTo>
                      <a:pt x="10021" y="4246"/>
                      <a:pt x="10044" y="4178"/>
                      <a:pt x="10089" y="4109"/>
                    </a:cubicBezTo>
                    <a:lnTo>
                      <a:pt x="10089" y="4064"/>
                    </a:lnTo>
                    <a:lnTo>
                      <a:pt x="10089" y="4018"/>
                    </a:lnTo>
                    <a:cubicBezTo>
                      <a:pt x="10067" y="3927"/>
                      <a:pt x="10067" y="3835"/>
                      <a:pt x="10067" y="3744"/>
                    </a:cubicBezTo>
                    <a:cubicBezTo>
                      <a:pt x="10067" y="3676"/>
                      <a:pt x="10044" y="3607"/>
                      <a:pt x="10044" y="3539"/>
                    </a:cubicBezTo>
                    <a:lnTo>
                      <a:pt x="10044" y="3447"/>
                    </a:lnTo>
                    <a:lnTo>
                      <a:pt x="10044" y="3425"/>
                    </a:lnTo>
                    <a:lnTo>
                      <a:pt x="10044" y="3402"/>
                    </a:lnTo>
                    <a:cubicBezTo>
                      <a:pt x="10021" y="3356"/>
                      <a:pt x="10021" y="3288"/>
                      <a:pt x="9998" y="3242"/>
                    </a:cubicBezTo>
                    <a:lnTo>
                      <a:pt x="9998" y="3196"/>
                    </a:lnTo>
                    <a:lnTo>
                      <a:pt x="9975" y="3151"/>
                    </a:lnTo>
                    <a:lnTo>
                      <a:pt x="9975" y="3105"/>
                    </a:lnTo>
                    <a:cubicBezTo>
                      <a:pt x="9975" y="3082"/>
                      <a:pt x="9975" y="3059"/>
                      <a:pt x="9975" y="3059"/>
                    </a:cubicBezTo>
                    <a:lnTo>
                      <a:pt x="9952" y="3037"/>
                    </a:lnTo>
                    <a:lnTo>
                      <a:pt x="9952" y="3014"/>
                    </a:lnTo>
                    <a:cubicBezTo>
                      <a:pt x="9930" y="2922"/>
                      <a:pt x="9884" y="2854"/>
                      <a:pt x="9838" y="2785"/>
                    </a:cubicBezTo>
                    <a:cubicBezTo>
                      <a:pt x="9815" y="2740"/>
                      <a:pt x="9793" y="2694"/>
                      <a:pt x="9770" y="2671"/>
                    </a:cubicBezTo>
                    <a:cubicBezTo>
                      <a:pt x="9747" y="2626"/>
                      <a:pt x="9724" y="2580"/>
                      <a:pt x="9701" y="2557"/>
                    </a:cubicBezTo>
                    <a:cubicBezTo>
                      <a:pt x="9633" y="2443"/>
                      <a:pt x="9587" y="2329"/>
                      <a:pt x="9519" y="2238"/>
                    </a:cubicBezTo>
                    <a:cubicBezTo>
                      <a:pt x="9496" y="2169"/>
                      <a:pt x="9473" y="2124"/>
                      <a:pt x="9450" y="2078"/>
                    </a:cubicBezTo>
                    <a:cubicBezTo>
                      <a:pt x="9427" y="2032"/>
                      <a:pt x="9405" y="2009"/>
                      <a:pt x="9405" y="1964"/>
                    </a:cubicBezTo>
                    <a:cubicBezTo>
                      <a:pt x="9382" y="1918"/>
                      <a:pt x="9359" y="1895"/>
                      <a:pt x="9336" y="1850"/>
                    </a:cubicBezTo>
                    <a:cubicBezTo>
                      <a:pt x="9290" y="1781"/>
                      <a:pt x="9268" y="1713"/>
                      <a:pt x="9222" y="1644"/>
                    </a:cubicBezTo>
                    <a:cubicBezTo>
                      <a:pt x="9176" y="1576"/>
                      <a:pt x="9154" y="1530"/>
                      <a:pt x="9108" y="1462"/>
                    </a:cubicBezTo>
                    <a:lnTo>
                      <a:pt x="9108" y="1439"/>
                    </a:lnTo>
                    <a:cubicBezTo>
                      <a:pt x="9062" y="1370"/>
                      <a:pt x="9017" y="1325"/>
                      <a:pt x="8971" y="1233"/>
                    </a:cubicBezTo>
                    <a:cubicBezTo>
                      <a:pt x="8948" y="1211"/>
                      <a:pt x="8925" y="1188"/>
                      <a:pt x="8902" y="1142"/>
                    </a:cubicBezTo>
                    <a:cubicBezTo>
                      <a:pt x="8880" y="1119"/>
                      <a:pt x="8880" y="1096"/>
                      <a:pt x="8857" y="1074"/>
                    </a:cubicBezTo>
                    <a:cubicBezTo>
                      <a:pt x="8811" y="1005"/>
                      <a:pt x="8766" y="959"/>
                      <a:pt x="8720" y="914"/>
                    </a:cubicBezTo>
                    <a:cubicBezTo>
                      <a:pt x="8651" y="845"/>
                      <a:pt x="8583" y="777"/>
                      <a:pt x="8537" y="708"/>
                    </a:cubicBezTo>
                    <a:lnTo>
                      <a:pt x="8492" y="686"/>
                    </a:lnTo>
                    <a:cubicBezTo>
                      <a:pt x="8469" y="640"/>
                      <a:pt x="8446" y="617"/>
                      <a:pt x="8423" y="594"/>
                    </a:cubicBezTo>
                    <a:cubicBezTo>
                      <a:pt x="8423" y="571"/>
                      <a:pt x="8400" y="549"/>
                      <a:pt x="8400" y="549"/>
                    </a:cubicBezTo>
                    <a:cubicBezTo>
                      <a:pt x="8400" y="526"/>
                      <a:pt x="8400" y="503"/>
                      <a:pt x="8400" y="480"/>
                    </a:cubicBezTo>
                    <a:cubicBezTo>
                      <a:pt x="8400" y="457"/>
                      <a:pt x="8400" y="434"/>
                      <a:pt x="8400" y="412"/>
                    </a:cubicBezTo>
                    <a:cubicBezTo>
                      <a:pt x="8400" y="389"/>
                      <a:pt x="8377" y="366"/>
                      <a:pt x="8377" y="343"/>
                    </a:cubicBezTo>
                    <a:cubicBezTo>
                      <a:pt x="8355" y="320"/>
                      <a:pt x="8355" y="297"/>
                      <a:pt x="8332" y="275"/>
                    </a:cubicBezTo>
                    <a:cubicBezTo>
                      <a:pt x="8309" y="252"/>
                      <a:pt x="8286" y="229"/>
                      <a:pt x="8263" y="229"/>
                    </a:cubicBezTo>
                    <a:lnTo>
                      <a:pt x="8241" y="183"/>
                    </a:lnTo>
                    <a:cubicBezTo>
                      <a:pt x="8241" y="183"/>
                      <a:pt x="8218" y="161"/>
                      <a:pt x="8218" y="161"/>
                    </a:cubicBezTo>
                    <a:cubicBezTo>
                      <a:pt x="8195" y="115"/>
                      <a:pt x="8195" y="92"/>
                      <a:pt x="8172" y="69"/>
                    </a:cubicBezTo>
                    <a:cubicBezTo>
                      <a:pt x="8149" y="46"/>
                      <a:pt x="8126" y="46"/>
                      <a:pt x="8104" y="24"/>
                    </a:cubicBezTo>
                    <a:cubicBezTo>
                      <a:pt x="8081" y="24"/>
                      <a:pt x="8058" y="1"/>
                      <a:pt x="80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34"/>
              <p:cNvSpPr/>
              <p:nvPr/>
            </p:nvSpPr>
            <p:spPr>
              <a:xfrm>
                <a:off x="369463" y="837734"/>
                <a:ext cx="170404" cy="167860"/>
              </a:xfrm>
              <a:custGeom>
                <a:avLst/>
                <a:gdLst/>
                <a:ahLst/>
                <a:cxnLst/>
                <a:rect l="l" t="t" r="r" b="b"/>
                <a:pathLst>
                  <a:path w="3082" h="3036" extrusionOk="0">
                    <a:moveTo>
                      <a:pt x="890" y="0"/>
                    </a:moveTo>
                    <a:cubicBezTo>
                      <a:pt x="845" y="0"/>
                      <a:pt x="822" y="23"/>
                      <a:pt x="776" y="23"/>
                    </a:cubicBezTo>
                    <a:lnTo>
                      <a:pt x="685" y="23"/>
                    </a:lnTo>
                    <a:cubicBezTo>
                      <a:pt x="662" y="23"/>
                      <a:pt x="616" y="23"/>
                      <a:pt x="594" y="46"/>
                    </a:cubicBezTo>
                    <a:cubicBezTo>
                      <a:pt x="502" y="68"/>
                      <a:pt x="457" y="114"/>
                      <a:pt x="434" y="183"/>
                    </a:cubicBezTo>
                    <a:cubicBezTo>
                      <a:pt x="411" y="228"/>
                      <a:pt x="365" y="274"/>
                      <a:pt x="320" y="297"/>
                    </a:cubicBezTo>
                    <a:cubicBezTo>
                      <a:pt x="274" y="365"/>
                      <a:pt x="251" y="411"/>
                      <a:pt x="228" y="457"/>
                    </a:cubicBezTo>
                    <a:lnTo>
                      <a:pt x="183" y="525"/>
                    </a:lnTo>
                    <a:cubicBezTo>
                      <a:pt x="137" y="593"/>
                      <a:pt x="91" y="662"/>
                      <a:pt x="69" y="730"/>
                    </a:cubicBezTo>
                    <a:cubicBezTo>
                      <a:pt x="46" y="799"/>
                      <a:pt x="46" y="867"/>
                      <a:pt x="46" y="913"/>
                    </a:cubicBezTo>
                    <a:cubicBezTo>
                      <a:pt x="46" y="982"/>
                      <a:pt x="23" y="1027"/>
                      <a:pt x="23" y="1073"/>
                    </a:cubicBezTo>
                    <a:cubicBezTo>
                      <a:pt x="23" y="1096"/>
                      <a:pt x="0" y="1141"/>
                      <a:pt x="0" y="1164"/>
                    </a:cubicBezTo>
                    <a:cubicBezTo>
                      <a:pt x="0" y="1233"/>
                      <a:pt x="0" y="1301"/>
                      <a:pt x="0" y="1392"/>
                    </a:cubicBezTo>
                    <a:cubicBezTo>
                      <a:pt x="0" y="1461"/>
                      <a:pt x="0" y="1506"/>
                      <a:pt x="0" y="1575"/>
                    </a:cubicBezTo>
                    <a:cubicBezTo>
                      <a:pt x="0" y="1643"/>
                      <a:pt x="0" y="1712"/>
                      <a:pt x="0" y="1758"/>
                    </a:cubicBezTo>
                    <a:lnTo>
                      <a:pt x="0" y="1849"/>
                    </a:lnTo>
                    <a:cubicBezTo>
                      <a:pt x="0" y="1872"/>
                      <a:pt x="0" y="1917"/>
                      <a:pt x="0" y="1940"/>
                    </a:cubicBezTo>
                    <a:cubicBezTo>
                      <a:pt x="0" y="1986"/>
                      <a:pt x="0" y="2054"/>
                      <a:pt x="0" y="2100"/>
                    </a:cubicBezTo>
                    <a:lnTo>
                      <a:pt x="0" y="2168"/>
                    </a:lnTo>
                    <a:cubicBezTo>
                      <a:pt x="0" y="2214"/>
                      <a:pt x="0" y="2260"/>
                      <a:pt x="0" y="2305"/>
                    </a:cubicBezTo>
                    <a:cubicBezTo>
                      <a:pt x="0" y="2351"/>
                      <a:pt x="0" y="2420"/>
                      <a:pt x="0" y="2488"/>
                    </a:cubicBezTo>
                    <a:cubicBezTo>
                      <a:pt x="0" y="2534"/>
                      <a:pt x="0" y="2579"/>
                      <a:pt x="0" y="2625"/>
                    </a:cubicBezTo>
                    <a:cubicBezTo>
                      <a:pt x="0" y="2671"/>
                      <a:pt x="0" y="2739"/>
                      <a:pt x="23" y="2785"/>
                    </a:cubicBezTo>
                    <a:cubicBezTo>
                      <a:pt x="23" y="2808"/>
                      <a:pt x="23" y="2830"/>
                      <a:pt x="23" y="2853"/>
                    </a:cubicBezTo>
                    <a:cubicBezTo>
                      <a:pt x="23" y="2876"/>
                      <a:pt x="46" y="2922"/>
                      <a:pt x="69" y="2944"/>
                    </a:cubicBezTo>
                    <a:lnTo>
                      <a:pt x="114" y="2944"/>
                    </a:lnTo>
                    <a:cubicBezTo>
                      <a:pt x="160" y="2944"/>
                      <a:pt x="206" y="2967"/>
                      <a:pt x="251" y="2967"/>
                    </a:cubicBezTo>
                    <a:cubicBezTo>
                      <a:pt x="274" y="2990"/>
                      <a:pt x="297" y="2990"/>
                      <a:pt x="320" y="2990"/>
                    </a:cubicBezTo>
                    <a:cubicBezTo>
                      <a:pt x="411" y="3013"/>
                      <a:pt x="502" y="3013"/>
                      <a:pt x="616" y="3013"/>
                    </a:cubicBezTo>
                    <a:cubicBezTo>
                      <a:pt x="639" y="3036"/>
                      <a:pt x="685" y="3036"/>
                      <a:pt x="731" y="3036"/>
                    </a:cubicBezTo>
                    <a:lnTo>
                      <a:pt x="753" y="3036"/>
                    </a:lnTo>
                    <a:cubicBezTo>
                      <a:pt x="799" y="3036"/>
                      <a:pt x="845" y="3013"/>
                      <a:pt x="890" y="3013"/>
                    </a:cubicBezTo>
                    <a:lnTo>
                      <a:pt x="982" y="3013"/>
                    </a:lnTo>
                    <a:cubicBezTo>
                      <a:pt x="1050" y="2990"/>
                      <a:pt x="1141" y="2990"/>
                      <a:pt x="1210" y="2967"/>
                    </a:cubicBezTo>
                    <a:cubicBezTo>
                      <a:pt x="1256" y="2944"/>
                      <a:pt x="1301" y="2944"/>
                      <a:pt x="1324" y="2922"/>
                    </a:cubicBezTo>
                    <a:lnTo>
                      <a:pt x="1438" y="2899"/>
                    </a:lnTo>
                    <a:cubicBezTo>
                      <a:pt x="1575" y="2853"/>
                      <a:pt x="1712" y="2808"/>
                      <a:pt x="1849" y="2762"/>
                    </a:cubicBezTo>
                    <a:cubicBezTo>
                      <a:pt x="1917" y="2739"/>
                      <a:pt x="1986" y="2693"/>
                      <a:pt x="2077" y="2648"/>
                    </a:cubicBezTo>
                    <a:cubicBezTo>
                      <a:pt x="2146" y="2602"/>
                      <a:pt x="2214" y="2579"/>
                      <a:pt x="2306" y="2511"/>
                    </a:cubicBezTo>
                    <a:cubicBezTo>
                      <a:pt x="2442" y="2397"/>
                      <a:pt x="2534" y="2305"/>
                      <a:pt x="2625" y="2214"/>
                    </a:cubicBezTo>
                    <a:lnTo>
                      <a:pt x="2671" y="2146"/>
                    </a:lnTo>
                    <a:lnTo>
                      <a:pt x="2716" y="2077"/>
                    </a:lnTo>
                    <a:cubicBezTo>
                      <a:pt x="2739" y="2054"/>
                      <a:pt x="2785" y="2009"/>
                      <a:pt x="2808" y="1963"/>
                    </a:cubicBezTo>
                    <a:lnTo>
                      <a:pt x="2853" y="1917"/>
                    </a:lnTo>
                    <a:cubicBezTo>
                      <a:pt x="2876" y="1872"/>
                      <a:pt x="2922" y="1826"/>
                      <a:pt x="2945" y="1780"/>
                    </a:cubicBezTo>
                    <a:lnTo>
                      <a:pt x="2967" y="1735"/>
                    </a:lnTo>
                    <a:lnTo>
                      <a:pt x="2990" y="1712"/>
                    </a:lnTo>
                    <a:cubicBezTo>
                      <a:pt x="2990" y="1689"/>
                      <a:pt x="2990" y="1643"/>
                      <a:pt x="3013" y="1621"/>
                    </a:cubicBezTo>
                    <a:cubicBezTo>
                      <a:pt x="3036" y="1598"/>
                      <a:pt x="3059" y="1575"/>
                      <a:pt x="3082" y="1552"/>
                    </a:cubicBezTo>
                    <a:cubicBezTo>
                      <a:pt x="3082" y="1506"/>
                      <a:pt x="3082" y="1461"/>
                      <a:pt x="3059" y="1415"/>
                    </a:cubicBezTo>
                    <a:cubicBezTo>
                      <a:pt x="3036" y="1370"/>
                      <a:pt x="3036" y="1347"/>
                      <a:pt x="3013" y="1324"/>
                    </a:cubicBezTo>
                    <a:cubicBezTo>
                      <a:pt x="2967" y="1278"/>
                      <a:pt x="2922" y="1233"/>
                      <a:pt x="2876" y="1210"/>
                    </a:cubicBezTo>
                    <a:lnTo>
                      <a:pt x="2853" y="1187"/>
                    </a:lnTo>
                    <a:cubicBezTo>
                      <a:pt x="2831" y="1164"/>
                      <a:pt x="2808" y="1141"/>
                      <a:pt x="2785" y="1118"/>
                    </a:cubicBezTo>
                    <a:cubicBezTo>
                      <a:pt x="2762" y="1096"/>
                      <a:pt x="2739" y="1073"/>
                      <a:pt x="2716" y="1050"/>
                    </a:cubicBezTo>
                    <a:cubicBezTo>
                      <a:pt x="2648" y="1004"/>
                      <a:pt x="2602" y="936"/>
                      <a:pt x="2534" y="890"/>
                    </a:cubicBezTo>
                    <a:cubicBezTo>
                      <a:pt x="2488" y="845"/>
                      <a:pt x="2442" y="799"/>
                      <a:pt x="2397" y="753"/>
                    </a:cubicBezTo>
                    <a:lnTo>
                      <a:pt x="2374" y="730"/>
                    </a:lnTo>
                    <a:cubicBezTo>
                      <a:pt x="2283" y="662"/>
                      <a:pt x="2214" y="593"/>
                      <a:pt x="2146" y="548"/>
                    </a:cubicBezTo>
                    <a:cubicBezTo>
                      <a:pt x="2077" y="479"/>
                      <a:pt x="2009" y="434"/>
                      <a:pt x="1940" y="388"/>
                    </a:cubicBezTo>
                    <a:cubicBezTo>
                      <a:pt x="1872" y="365"/>
                      <a:pt x="1826" y="320"/>
                      <a:pt x="1781" y="297"/>
                    </a:cubicBezTo>
                    <a:cubicBezTo>
                      <a:pt x="1689" y="228"/>
                      <a:pt x="1598" y="205"/>
                      <a:pt x="1507" y="160"/>
                    </a:cubicBezTo>
                    <a:lnTo>
                      <a:pt x="1484" y="137"/>
                    </a:lnTo>
                    <a:cubicBezTo>
                      <a:pt x="1415" y="114"/>
                      <a:pt x="1347" y="91"/>
                      <a:pt x="1278" y="68"/>
                    </a:cubicBezTo>
                    <a:cubicBezTo>
                      <a:pt x="1233" y="68"/>
                      <a:pt x="1210" y="46"/>
                      <a:pt x="1164" y="46"/>
                    </a:cubicBezTo>
                    <a:lnTo>
                      <a:pt x="1096" y="23"/>
                    </a:lnTo>
                    <a:cubicBezTo>
                      <a:pt x="1027" y="23"/>
                      <a:pt x="982" y="0"/>
                      <a:pt x="9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34"/>
              <p:cNvSpPr/>
              <p:nvPr/>
            </p:nvSpPr>
            <p:spPr>
              <a:xfrm>
                <a:off x="349227" y="922274"/>
                <a:ext cx="417827" cy="358445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6483" extrusionOk="0">
                    <a:moveTo>
                      <a:pt x="3493" y="0"/>
                    </a:moveTo>
                    <a:cubicBezTo>
                      <a:pt x="3448" y="23"/>
                      <a:pt x="3402" y="46"/>
                      <a:pt x="3379" y="92"/>
                    </a:cubicBezTo>
                    <a:cubicBezTo>
                      <a:pt x="3356" y="114"/>
                      <a:pt x="3356" y="160"/>
                      <a:pt x="3356" y="183"/>
                    </a:cubicBezTo>
                    <a:lnTo>
                      <a:pt x="3333" y="206"/>
                    </a:lnTo>
                    <a:lnTo>
                      <a:pt x="3311" y="251"/>
                    </a:lnTo>
                    <a:cubicBezTo>
                      <a:pt x="3288" y="297"/>
                      <a:pt x="3242" y="343"/>
                      <a:pt x="3219" y="388"/>
                    </a:cubicBezTo>
                    <a:lnTo>
                      <a:pt x="3174" y="434"/>
                    </a:lnTo>
                    <a:cubicBezTo>
                      <a:pt x="3151" y="480"/>
                      <a:pt x="3105" y="525"/>
                      <a:pt x="3082" y="548"/>
                    </a:cubicBezTo>
                    <a:lnTo>
                      <a:pt x="3037" y="617"/>
                    </a:lnTo>
                    <a:lnTo>
                      <a:pt x="2991" y="685"/>
                    </a:lnTo>
                    <a:cubicBezTo>
                      <a:pt x="2900" y="776"/>
                      <a:pt x="2808" y="868"/>
                      <a:pt x="2672" y="982"/>
                    </a:cubicBezTo>
                    <a:cubicBezTo>
                      <a:pt x="2580" y="1050"/>
                      <a:pt x="2512" y="1073"/>
                      <a:pt x="2443" y="1119"/>
                    </a:cubicBezTo>
                    <a:cubicBezTo>
                      <a:pt x="2352" y="1164"/>
                      <a:pt x="2283" y="1210"/>
                      <a:pt x="2215" y="1233"/>
                    </a:cubicBezTo>
                    <a:cubicBezTo>
                      <a:pt x="2078" y="1279"/>
                      <a:pt x="1941" y="1324"/>
                      <a:pt x="1804" y="1370"/>
                    </a:cubicBezTo>
                    <a:lnTo>
                      <a:pt x="1690" y="1393"/>
                    </a:lnTo>
                    <a:cubicBezTo>
                      <a:pt x="1667" y="1415"/>
                      <a:pt x="1622" y="1415"/>
                      <a:pt x="1576" y="1438"/>
                    </a:cubicBezTo>
                    <a:cubicBezTo>
                      <a:pt x="1507" y="1461"/>
                      <a:pt x="1416" y="1461"/>
                      <a:pt x="1348" y="1484"/>
                    </a:cubicBezTo>
                    <a:lnTo>
                      <a:pt x="1256" y="1484"/>
                    </a:lnTo>
                    <a:cubicBezTo>
                      <a:pt x="1188" y="1484"/>
                      <a:pt x="1165" y="1507"/>
                      <a:pt x="1119" y="1507"/>
                    </a:cubicBezTo>
                    <a:lnTo>
                      <a:pt x="1097" y="1507"/>
                    </a:lnTo>
                    <a:cubicBezTo>
                      <a:pt x="1051" y="1507"/>
                      <a:pt x="1005" y="1507"/>
                      <a:pt x="982" y="1484"/>
                    </a:cubicBezTo>
                    <a:cubicBezTo>
                      <a:pt x="868" y="1484"/>
                      <a:pt x="777" y="1484"/>
                      <a:pt x="686" y="1461"/>
                    </a:cubicBezTo>
                    <a:cubicBezTo>
                      <a:pt x="663" y="1461"/>
                      <a:pt x="640" y="1461"/>
                      <a:pt x="617" y="1438"/>
                    </a:cubicBezTo>
                    <a:cubicBezTo>
                      <a:pt x="572" y="1438"/>
                      <a:pt x="526" y="1415"/>
                      <a:pt x="480" y="1415"/>
                    </a:cubicBezTo>
                    <a:cubicBezTo>
                      <a:pt x="412" y="1415"/>
                      <a:pt x="366" y="1461"/>
                      <a:pt x="321" y="1507"/>
                    </a:cubicBezTo>
                    <a:cubicBezTo>
                      <a:pt x="298" y="1552"/>
                      <a:pt x="275" y="1644"/>
                      <a:pt x="321" y="1689"/>
                    </a:cubicBezTo>
                    <a:lnTo>
                      <a:pt x="343" y="1712"/>
                    </a:lnTo>
                    <a:cubicBezTo>
                      <a:pt x="321" y="1758"/>
                      <a:pt x="321" y="1804"/>
                      <a:pt x="321" y="1872"/>
                    </a:cubicBezTo>
                    <a:cubicBezTo>
                      <a:pt x="298" y="1895"/>
                      <a:pt x="298" y="1940"/>
                      <a:pt x="298" y="1986"/>
                    </a:cubicBezTo>
                    <a:cubicBezTo>
                      <a:pt x="275" y="2055"/>
                      <a:pt x="252" y="2146"/>
                      <a:pt x="229" y="2237"/>
                    </a:cubicBezTo>
                    <a:cubicBezTo>
                      <a:pt x="206" y="2374"/>
                      <a:pt x="184" y="2511"/>
                      <a:pt x="161" y="2625"/>
                    </a:cubicBezTo>
                    <a:lnTo>
                      <a:pt x="161" y="2694"/>
                    </a:lnTo>
                    <a:cubicBezTo>
                      <a:pt x="115" y="2922"/>
                      <a:pt x="115" y="3105"/>
                      <a:pt x="92" y="3287"/>
                    </a:cubicBezTo>
                    <a:cubicBezTo>
                      <a:pt x="92" y="3378"/>
                      <a:pt x="92" y="3493"/>
                      <a:pt x="92" y="3607"/>
                    </a:cubicBezTo>
                    <a:cubicBezTo>
                      <a:pt x="92" y="3675"/>
                      <a:pt x="92" y="3744"/>
                      <a:pt x="92" y="3835"/>
                    </a:cubicBezTo>
                    <a:cubicBezTo>
                      <a:pt x="92" y="3981"/>
                      <a:pt x="92" y="4147"/>
                      <a:pt x="92" y="4314"/>
                    </a:cubicBezTo>
                    <a:cubicBezTo>
                      <a:pt x="92" y="4406"/>
                      <a:pt x="69" y="4497"/>
                      <a:pt x="69" y="4588"/>
                    </a:cubicBezTo>
                    <a:cubicBezTo>
                      <a:pt x="69" y="4748"/>
                      <a:pt x="47" y="4885"/>
                      <a:pt x="47" y="5022"/>
                    </a:cubicBezTo>
                    <a:cubicBezTo>
                      <a:pt x="24" y="5159"/>
                      <a:pt x="24" y="5273"/>
                      <a:pt x="24" y="5410"/>
                    </a:cubicBezTo>
                    <a:lnTo>
                      <a:pt x="24" y="5524"/>
                    </a:lnTo>
                    <a:cubicBezTo>
                      <a:pt x="24" y="5593"/>
                      <a:pt x="1" y="5638"/>
                      <a:pt x="1" y="5707"/>
                    </a:cubicBezTo>
                    <a:lnTo>
                      <a:pt x="1" y="5729"/>
                    </a:lnTo>
                    <a:lnTo>
                      <a:pt x="1" y="5775"/>
                    </a:lnTo>
                    <a:cubicBezTo>
                      <a:pt x="1" y="5798"/>
                      <a:pt x="1" y="5821"/>
                      <a:pt x="1" y="5844"/>
                    </a:cubicBezTo>
                    <a:cubicBezTo>
                      <a:pt x="1" y="5866"/>
                      <a:pt x="1" y="5889"/>
                      <a:pt x="1" y="5889"/>
                    </a:cubicBezTo>
                    <a:cubicBezTo>
                      <a:pt x="1" y="5935"/>
                      <a:pt x="1" y="5958"/>
                      <a:pt x="1" y="5981"/>
                    </a:cubicBezTo>
                    <a:cubicBezTo>
                      <a:pt x="24" y="6026"/>
                      <a:pt x="24" y="6072"/>
                      <a:pt x="69" y="6117"/>
                    </a:cubicBezTo>
                    <a:cubicBezTo>
                      <a:pt x="92" y="6140"/>
                      <a:pt x="138" y="6163"/>
                      <a:pt x="161" y="6186"/>
                    </a:cubicBezTo>
                    <a:cubicBezTo>
                      <a:pt x="206" y="6209"/>
                      <a:pt x="229" y="6232"/>
                      <a:pt x="275" y="6254"/>
                    </a:cubicBezTo>
                    <a:cubicBezTo>
                      <a:pt x="298" y="6277"/>
                      <a:pt x="343" y="6300"/>
                      <a:pt x="389" y="6300"/>
                    </a:cubicBezTo>
                    <a:lnTo>
                      <a:pt x="412" y="6323"/>
                    </a:lnTo>
                    <a:lnTo>
                      <a:pt x="480" y="6369"/>
                    </a:lnTo>
                    <a:cubicBezTo>
                      <a:pt x="526" y="6391"/>
                      <a:pt x="594" y="6414"/>
                      <a:pt x="640" y="6437"/>
                    </a:cubicBezTo>
                    <a:cubicBezTo>
                      <a:pt x="663" y="6460"/>
                      <a:pt x="709" y="6460"/>
                      <a:pt x="731" y="6460"/>
                    </a:cubicBezTo>
                    <a:cubicBezTo>
                      <a:pt x="800" y="6460"/>
                      <a:pt x="823" y="6460"/>
                      <a:pt x="868" y="6483"/>
                    </a:cubicBezTo>
                    <a:lnTo>
                      <a:pt x="960" y="6483"/>
                    </a:lnTo>
                    <a:cubicBezTo>
                      <a:pt x="1142" y="6483"/>
                      <a:pt x="1302" y="6437"/>
                      <a:pt x="1439" y="6391"/>
                    </a:cubicBezTo>
                    <a:cubicBezTo>
                      <a:pt x="1599" y="6323"/>
                      <a:pt x="1713" y="6209"/>
                      <a:pt x="1781" y="6117"/>
                    </a:cubicBezTo>
                    <a:cubicBezTo>
                      <a:pt x="1850" y="6026"/>
                      <a:pt x="1895" y="5958"/>
                      <a:pt x="1918" y="5912"/>
                    </a:cubicBezTo>
                    <a:cubicBezTo>
                      <a:pt x="1964" y="5821"/>
                      <a:pt x="1987" y="5729"/>
                      <a:pt x="2010" y="5661"/>
                    </a:cubicBezTo>
                    <a:cubicBezTo>
                      <a:pt x="2032" y="5570"/>
                      <a:pt x="2032" y="5478"/>
                      <a:pt x="2032" y="5387"/>
                    </a:cubicBezTo>
                    <a:cubicBezTo>
                      <a:pt x="2032" y="5341"/>
                      <a:pt x="2032" y="5273"/>
                      <a:pt x="2010" y="5204"/>
                    </a:cubicBezTo>
                    <a:lnTo>
                      <a:pt x="2010" y="5159"/>
                    </a:lnTo>
                    <a:lnTo>
                      <a:pt x="2010" y="5113"/>
                    </a:lnTo>
                    <a:cubicBezTo>
                      <a:pt x="2010" y="5068"/>
                      <a:pt x="2010" y="5022"/>
                      <a:pt x="1987" y="4953"/>
                    </a:cubicBezTo>
                    <a:lnTo>
                      <a:pt x="1987" y="4931"/>
                    </a:lnTo>
                    <a:cubicBezTo>
                      <a:pt x="2055" y="4953"/>
                      <a:pt x="2124" y="4999"/>
                      <a:pt x="2192" y="5045"/>
                    </a:cubicBezTo>
                    <a:cubicBezTo>
                      <a:pt x="2215" y="5068"/>
                      <a:pt x="2261" y="5090"/>
                      <a:pt x="2283" y="5090"/>
                    </a:cubicBezTo>
                    <a:cubicBezTo>
                      <a:pt x="2306" y="5113"/>
                      <a:pt x="2329" y="5113"/>
                      <a:pt x="2329" y="5113"/>
                    </a:cubicBezTo>
                    <a:cubicBezTo>
                      <a:pt x="2352" y="5136"/>
                      <a:pt x="2375" y="5136"/>
                      <a:pt x="2375" y="5159"/>
                    </a:cubicBezTo>
                    <a:lnTo>
                      <a:pt x="2398" y="5159"/>
                    </a:lnTo>
                    <a:cubicBezTo>
                      <a:pt x="2466" y="5204"/>
                      <a:pt x="2557" y="5250"/>
                      <a:pt x="2626" y="5296"/>
                    </a:cubicBezTo>
                    <a:cubicBezTo>
                      <a:pt x="2649" y="5296"/>
                      <a:pt x="2672" y="5296"/>
                      <a:pt x="2694" y="5319"/>
                    </a:cubicBezTo>
                    <a:lnTo>
                      <a:pt x="2717" y="5319"/>
                    </a:lnTo>
                    <a:cubicBezTo>
                      <a:pt x="2786" y="5341"/>
                      <a:pt x="2854" y="5364"/>
                      <a:pt x="2923" y="5387"/>
                    </a:cubicBezTo>
                    <a:cubicBezTo>
                      <a:pt x="3014" y="5410"/>
                      <a:pt x="3105" y="5433"/>
                      <a:pt x="3174" y="5433"/>
                    </a:cubicBezTo>
                    <a:lnTo>
                      <a:pt x="3265" y="5456"/>
                    </a:lnTo>
                    <a:cubicBezTo>
                      <a:pt x="3333" y="5456"/>
                      <a:pt x="3425" y="5456"/>
                      <a:pt x="3493" y="5478"/>
                    </a:cubicBezTo>
                    <a:cubicBezTo>
                      <a:pt x="3539" y="5478"/>
                      <a:pt x="3562" y="5478"/>
                      <a:pt x="3607" y="5456"/>
                    </a:cubicBezTo>
                    <a:cubicBezTo>
                      <a:pt x="3676" y="5456"/>
                      <a:pt x="3767" y="5456"/>
                      <a:pt x="3836" y="5433"/>
                    </a:cubicBezTo>
                    <a:lnTo>
                      <a:pt x="3858" y="5433"/>
                    </a:lnTo>
                    <a:cubicBezTo>
                      <a:pt x="3973" y="5387"/>
                      <a:pt x="4064" y="5364"/>
                      <a:pt x="4178" y="5319"/>
                    </a:cubicBezTo>
                    <a:lnTo>
                      <a:pt x="4201" y="5319"/>
                    </a:lnTo>
                    <a:cubicBezTo>
                      <a:pt x="4246" y="5296"/>
                      <a:pt x="4269" y="5296"/>
                      <a:pt x="4292" y="5273"/>
                    </a:cubicBezTo>
                    <a:cubicBezTo>
                      <a:pt x="4338" y="5273"/>
                      <a:pt x="4361" y="5250"/>
                      <a:pt x="4406" y="5227"/>
                    </a:cubicBezTo>
                    <a:cubicBezTo>
                      <a:pt x="4452" y="5204"/>
                      <a:pt x="4520" y="5159"/>
                      <a:pt x="4566" y="5113"/>
                    </a:cubicBezTo>
                    <a:cubicBezTo>
                      <a:pt x="4612" y="5045"/>
                      <a:pt x="4680" y="4976"/>
                      <a:pt x="4749" y="4908"/>
                    </a:cubicBezTo>
                    <a:cubicBezTo>
                      <a:pt x="4771" y="4862"/>
                      <a:pt x="4817" y="4816"/>
                      <a:pt x="4840" y="4771"/>
                    </a:cubicBezTo>
                    <a:cubicBezTo>
                      <a:pt x="4886" y="4702"/>
                      <a:pt x="4931" y="4588"/>
                      <a:pt x="4977" y="4474"/>
                    </a:cubicBezTo>
                    <a:cubicBezTo>
                      <a:pt x="4977" y="4428"/>
                      <a:pt x="5000" y="4406"/>
                      <a:pt x="5000" y="4360"/>
                    </a:cubicBezTo>
                    <a:cubicBezTo>
                      <a:pt x="5023" y="4314"/>
                      <a:pt x="5045" y="4269"/>
                      <a:pt x="5045" y="4223"/>
                    </a:cubicBezTo>
                    <a:cubicBezTo>
                      <a:pt x="5068" y="4200"/>
                      <a:pt x="5068" y="4155"/>
                      <a:pt x="5068" y="4109"/>
                    </a:cubicBezTo>
                    <a:cubicBezTo>
                      <a:pt x="5068" y="4086"/>
                      <a:pt x="5068" y="4040"/>
                      <a:pt x="5068" y="4018"/>
                    </a:cubicBezTo>
                    <a:cubicBezTo>
                      <a:pt x="5068" y="3972"/>
                      <a:pt x="5091" y="3903"/>
                      <a:pt x="5114" y="3881"/>
                    </a:cubicBezTo>
                    <a:cubicBezTo>
                      <a:pt x="5114" y="3812"/>
                      <a:pt x="5182" y="3766"/>
                      <a:pt x="5228" y="3766"/>
                    </a:cubicBezTo>
                    <a:cubicBezTo>
                      <a:pt x="5251" y="3698"/>
                      <a:pt x="5251" y="3630"/>
                      <a:pt x="5251" y="3561"/>
                    </a:cubicBezTo>
                    <a:cubicBezTo>
                      <a:pt x="5274" y="3561"/>
                      <a:pt x="5296" y="3584"/>
                      <a:pt x="5342" y="3607"/>
                    </a:cubicBezTo>
                    <a:cubicBezTo>
                      <a:pt x="5365" y="3630"/>
                      <a:pt x="5388" y="3630"/>
                      <a:pt x="5411" y="3652"/>
                    </a:cubicBezTo>
                    <a:lnTo>
                      <a:pt x="5456" y="3675"/>
                    </a:lnTo>
                    <a:cubicBezTo>
                      <a:pt x="5525" y="3721"/>
                      <a:pt x="5570" y="3744"/>
                      <a:pt x="5639" y="3766"/>
                    </a:cubicBezTo>
                    <a:cubicBezTo>
                      <a:pt x="5707" y="3812"/>
                      <a:pt x="5799" y="3858"/>
                      <a:pt x="5867" y="3881"/>
                    </a:cubicBezTo>
                    <a:cubicBezTo>
                      <a:pt x="5936" y="3881"/>
                      <a:pt x="6027" y="3903"/>
                      <a:pt x="6095" y="3903"/>
                    </a:cubicBezTo>
                    <a:lnTo>
                      <a:pt x="6118" y="3903"/>
                    </a:lnTo>
                    <a:cubicBezTo>
                      <a:pt x="6209" y="3926"/>
                      <a:pt x="6278" y="3926"/>
                      <a:pt x="6346" y="3926"/>
                    </a:cubicBezTo>
                    <a:cubicBezTo>
                      <a:pt x="6461" y="3926"/>
                      <a:pt x="6552" y="3926"/>
                      <a:pt x="6666" y="3903"/>
                    </a:cubicBezTo>
                    <a:cubicBezTo>
                      <a:pt x="6712" y="3881"/>
                      <a:pt x="6734" y="3881"/>
                      <a:pt x="6780" y="3858"/>
                    </a:cubicBezTo>
                    <a:cubicBezTo>
                      <a:pt x="6826" y="3858"/>
                      <a:pt x="6871" y="3835"/>
                      <a:pt x="6917" y="3812"/>
                    </a:cubicBezTo>
                    <a:cubicBezTo>
                      <a:pt x="7008" y="3766"/>
                      <a:pt x="7100" y="3721"/>
                      <a:pt x="7168" y="3630"/>
                    </a:cubicBezTo>
                    <a:cubicBezTo>
                      <a:pt x="7237" y="3561"/>
                      <a:pt x="7282" y="3493"/>
                      <a:pt x="7328" y="3424"/>
                    </a:cubicBezTo>
                    <a:cubicBezTo>
                      <a:pt x="7374" y="3333"/>
                      <a:pt x="7419" y="3242"/>
                      <a:pt x="7465" y="3150"/>
                    </a:cubicBezTo>
                    <a:cubicBezTo>
                      <a:pt x="7465" y="3082"/>
                      <a:pt x="7510" y="3013"/>
                      <a:pt x="7510" y="2945"/>
                    </a:cubicBezTo>
                    <a:cubicBezTo>
                      <a:pt x="7556" y="2808"/>
                      <a:pt x="7510" y="2694"/>
                      <a:pt x="7488" y="2580"/>
                    </a:cubicBezTo>
                    <a:cubicBezTo>
                      <a:pt x="7465" y="2511"/>
                      <a:pt x="7396" y="2443"/>
                      <a:pt x="7305" y="2443"/>
                    </a:cubicBezTo>
                    <a:lnTo>
                      <a:pt x="7282" y="2443"/>
                    </a:lnTo>
                    <a:cubicBezTo>
                      <a:pt x="7191" y="2351"/>
                      <a:pt x="7077" y="2260"/>
                      <a:pt x="6963" y="2169"/>
                    </a:cubicBezTo>
                    <a:lnTo>
                      <a:pt x="6894" y="2100"/>
                    </a:lnTo>
                    <a:cubicBezTo>
                      <a:pt x="6849" y="2077"/>
                      <a:pt x="6803" y="2032"/>
                      <a:pt x="6780" y="2009"/>
                    </a:cubicBezTo>
                    <a:cubicBezTo>
                      <a:pt x="6712" y="1963"/>
                      <a:pt x="6620" y="1895"/>
                      <a:pt x="6552" y="1849"/>
                    </a:cubicBezTo>
                    <a:cubicBezTo>
                      <a:pt x="6461" y="1781"/>
                      <a:pt x="6392" y="1735"/>
                      <a:pt x="6324" y="1689"/>
                    </a:cubicBezTo>
                    <a:cubicBezTo>
                      <a:pt x="6232" y="1667"/>
                      <a:pt x="6164" y="1598"/>
                      <a:pt x="6072" y="1552"/>
                    </a:cubicBezTo>
                    <a:cubicBezTo>
                      <a:pt x="5981" y="1484"/>
                      <a:pt x="5890" y="1438"/>
                      <a:pt x="5799" y="1370"/>
                    </a:cubicBezTo>
                    <a:cubicBezTo>
                      <a:pt x="5753" y="1347"/>
                      <a:pt x="5684" y="1301"/>
                      <a:pt x="5616" y="1256"/>
                    </a:cubicBezTo>
                    <a:cubicBezTo>
                      <a:pt x="5548" y="1210"/>
                      <a:pt x="5479" y="1164"/>
                      <a:pt x="5388" y="1119"/>
                    </a:cubicBezTo>
                    <a:cubicBezTo>
                      <a:pt x="5342" y="1096"/>
                      <a:pt x="5319" y="1073"/>
                      <a:pt x="5274" y="1027"/>
                    </a:cubicBezTo>
                    <a:cubicBezTo>
                      <a:pt x="5228" y="1005"/>
                      <a:pt x="5205" y="982"/>
                      <a:pt x="5159" y="982"/>
                    </a:cubicBezTo>
                    <a:cubicBezTo>
                      <a:pt x="5091" y="936"/>
                      <a:pt x="5023" y="891"/>
                      <a:pt x="4954" y="845"/>
                    </a:cubicBezTo>
                    <a:cubicBezTo>
                      <a:pt x="4908" y="822"/>
                      <a:pt x="4863" y="799"/>
                      <a:pt x="4817" y="754"/>
                    </a:cubicBezTo>
                    <a:lnTo>
                      <a:pt x="4635" y="662"/>
                    </a:lnTo>
                    <a:lnTo>
                      <a:pt x="4452" y="548"/>
                    </a:lnTo>
                    <a:cubicBezTo>
                      <a:pt x="4406" y="525"/>
                      <a:pt x="4361" y="502"/>
                      <a:pt x="4292" y="457"/>
                    </a:cubicBezTo>
                    <a:cubicBezTo>
                      <a:pt x="4246" y="434"/>
                      <a:pt x="4201" y="411"/>
                      <a:pt x="4132" y="366"/>
                    </a:cubicBezTo>
                    <a:cubicBezTo>
                      <a:pt x="4041" y="297"/>
                      <a:pt x="3927" y="251"/>
                      <a:pt x="3858" y="183"/>
                    </a:cubicBezTo>
                    <a:lnTo>
                      <a:pt x="3836" y="160"/>
                    </a:lnTo>
                    <a:cubicBezTo>
                      <a:pt x="3790" y="114"/>
                      <a:pt x="3744" y="92"/>
                      <a:pt x="3699" y="69"/>
                    </a:cubicBezTo>
                    <a:cubicBezTo>
                      <a:pt x="3676" y="46"/>
                      <a:pt x="3630" y="23"/>
                      <a:pt x="3607" y="0"/>
                    </a:cubicBezTo>
                    <a:close/>
                  </a:path>
                </a:pathLst>
              </a:custGeom>
              <a:solidFill>
                <a:srgbClr val="FEDD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34"/>
              <p:cNvSpPr/>
              <p:nvPr/>
            </p:nvSpPr>
            <p:spPr>
              <a:xfrm>
                <a:off x="464121" y="1130498"/>
                <a:ext cx="535097" cy="911234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16481" extrusionOk="0">
                    <a:moveTo>
                      <a:pt x="3196" y="0"/>
                    </a:moveTo>
                    <a:cubicBezTo>
                      <a:pt x="3127" y="0"/>
                      <a:pt x="3059" y="46"/>
                      <a:pt x="3013" y="115"/>
                    </a:cubicBezTo>
                    <a:cubicBezTo>
                      <a:pt x="3013" y="137"/>
                      <a:pt x="2990" y="206"/>
                      <a:pt x="2990" y="252"/>
                    </a:cubicBezTo>
                    <a:cubicBezTo>
                      <a:pt x="2990" y="274"/>
                      <a:pt x="2990" y="320"/>
                      <a:pt x="2990" y="343"/>
                    </a:cubicBezTo>
                    <a:cubicBezTo>
                      <a:pt x="2990" y="389"/>
                      <a:pt x="2990" y="434"/>
                      <a:pt x="2967" y="457"/>
                    </a:cubicBezTo>
                    <a:cubicBezTo>
                      <a:pt x="2967" y="503"/>
                      <a:pt x="2945" y="548"/>
                      <a:pt x="2922" y="594"/>
                    </a:cubicBezTo>
                    <a:cubicBezTo>
                      <a:pt x="2922" y="640"/>
                      <a:pt x="2899" y="662"/>
                      <a:pt x="2899" y="708"/>
                    </a:cubicBezTo>
                    <a:cubicBezTo>
                      <a:pt x="2853" y="822"/>
                      <a:pt x="2808" y="936"/>
                      <a:pt x="2762" y="1005"/>
                    </a:cubicBezTo>
                    <a:cubicBezTo>
                      <a:pt x="2739" y="1050"/>
                      <a:pt x="2693" y="1096"/>
                      <a:pt x="2671" y="1142"/>
                    </a:cubicBezTo>
                    <a:cubicBezTo>
                      <a:pt x="2602" y="1210"/>
                      <a:pt x="2534" y="1279"/>
                      <a:pt x="2488" y="1347"/>
                    </a:cubicBezTo>
                    <a:cubicBezTo>
                      <a:pt x="2442" y="1393"/>
                      <a:pt x="2374" y="1438"/>
                      <a:pt x="2328" y="1461"/>
                    </a:cubicBezTo>
                    <a:cubicBezTo>
                      <a:pt x="2283" y="1484"/>
                      <a:pt x="2260" y="1507"/>
                      <a:pt x="2214" y="1507"/>
                    </a:cubicBezTo>
                    <a:cubicBezTo>
                      <a:pt x="2191" y="1530"/>
                      <a:pt x="2168" y="1530"/>
                      <a:pt x="2123" y="1553"/>
                    </a:cubicBezTo>
                    <a:lnTo>
                      <a:pt x="2100" y="1553"/>
                    </a:lnTo>
                    <a:cubicBezTo>
                      <a:pt x="1986" y="1598"/>
                      <a:pt x="1895" y="1621"/>
                      <a:pt x="1780" y="1667"/>
                    </a:cubicBezTo>
                    <a:cubicBezTo>
                      <a:pt x="1666" y="1690"/>
                      <a:pt x="1529" y="1712"/>
                      <a:pt x="1415" y="1712"/>
                    </a:cubicBezTo>
                    <a:cubicBezTo>
                      <a:pt x="1347" y="1690"/>
                      <a:pt x="1255" y="1690"/>
                      <a:pt x="1187" y="1690"/>
                    </a:cubicBezTo>
                    <a:lnTo>
                      <a:pt x="1096" y="1667"/>
                    </a:lnTo>
                    <a:cubicBezTo>
                      <a:pt x="1027" y="1667"/>
                      <a:pt x="936" y="1644"/>
                      <a:pt x="845" y="1621"/>
                    </a:cubicBezTo>
                    <a:cubicBezTo>
                      <a:pt x="776" y="1598"/>
                      <a:pt x="708" y="1575"/>
                      <a:pt x="639" y="1553"/>
                    </a:cubicBezTo>
                    <a:lnTo>
                      <a:pt x="616" y="1553"/>
                    </a:lnTo>
                    <a:cubicBezTo>
                      <a:pt x="548" y="1530"/>
                      <a:pt x="479" y="1507"/>
                      <a:pt x="411" y="1461"/>
                    </a:cubicBezTo>
                    <a:cubicBezTo>
                      <a:pt x="365" y="1438"/>
                      <a:pt x="342" y="1416"/>
                      <a:pt x="297" y="1393"/>
                    </a:cubicBezTo>
                    <a:cubicBezTo>
                      <a:pt x="274" y="1370"/>
                      <a:pt x="251" y="1347"/>
                      <a:pt x="228" y="1347"/>
                    </a:cubicBezTo>
                    <a:cubicBezTo>
                      <a:pt x="205" y="1347"/>
                      <a:pt x="205" y="1347"/>
                      <a:pt x="183" y="1370"/>
                    </a:cubicBezTo>
                    <a:cubicBezTo>
                      <a:pt x="183" y="1347"/>
                      <a:pt x="160" y="1324"/>
                      <a:pt x="114" y="1324"/>
                    </a:cubicBezTo>
                    <a:cubicBezTo>
                      <a:pt x="91" y="1324"/>
                      <a:pt x="69" y="1324"/>
                      <a:pt x="69" y="1347"/>
                    </a:cubicBezTo>
                    <a:cubicBezTo>
                      <a:pt x="23" y="1370"/>
                      <a:pt x="0" y="1438"/>
                      <a:pt x="46" y="1484"/>
                    </a:cubicBezTo>
                    <a:cubicBezTo>
                      <a:pt x="46" y="1507"/>
                      <a:pt x="69" y="1530"/>
                      <a:pt x="69" y="1530"/>
                    </a:cubicBezTo>
                    <a:cubicBezTo>
                      <a:pt x="114" y="1598"/>
                      <a:pt x="137" y="1667"/>
                      <a:pt x="137" y="1735"/>
                    </a:cubicBezTo>
                    <a:lnTo>
                      <a:pt x="160" y="1804"/>
                    </a:lnTo>
                    <a:cubicBezTo>
                      <a:pt x="205" y="1895"/>
                      <a:pt x="228" y="1963"/>
                      <a:pt x="251" y="2055"/>
                    </a:cubicBezTo>
                    <a:lnTo>
                      <a:pt x="274" y="2123"/>
                    </a:lnTo>
                    <a:cubicBezTo>
                      <a:pt x="297" y="2169"/>
                      <a:pt x="320" y="2215"/>
                      <a:pt x="320" y="2260"/>
                    </a:cubicBezTo>
                    <a:cubicBezTo>
                      <a:pt x="342" y="2329"/>
                      <a:pt x="365" y="2374"/>
                      <a:pt x="388" y="2443"/>
                    </a:cubicBezTo>
                    <a:lnTo>
                      <a:pt x="411" y="2488"/>
                    </a:lnTo>
                    <a:lnTo>
                      <a:pt x="434" y="2557"/>
                    </a:lnTo>
                    <a:cubicBezTo>
                      <a:pt x="457" y="2603"/>
                      <a:pt x="479" y="2648"/>
                      <a:pt x="502" y="2717"/>
                    </a:cubicBezTo>
                    <a:cubicBezTo>
                      <a:pt x="548" y="2785"/>
                      <a:pt x="571" y="2854"/>
                      <a:pt x="616" y="2945"/>
                    </a:cubicBezTo>
                    <a:lnTo>
                      <a:pt x="730" y="3219"/>
                    </a:lnTo>
                    <a:lnTo>
                      <a:pt x="776" y="3356"/>
                    </a:lnTo>
                    <a:lnTo>
                      <a:pt x="845" y="3493"/>
                    </a:lnTo>
                    <a:cubicBezTo>
                      <a:pt x="890" y="3607"/>
                      <a:pt x="936" y="3721"/>
                      <a:pt x="982" y="3835"/>
                    </a:cubicBezTo>
                    <a:cubicBezTo>
                      <a:pt x="1050" y="3995"/>
                      <a:pt x="1141" y="4155"/>
                      <a:pt x="1210" y="4314"/>
                    </a:cubicBezTo>
                    <a:lnTo>
                      <a:pt x="1255" y="4429"/>
                    </a:lnTo>
                    <a:cubicBezTo>
                      <a:pt x="1255" y="4474"/>
                      <a:pt x="1278" y="4520"/>
                      <a:pt x="1301" y="4566"/>
                    </a:cubicBezTo>
                    <a:lnTo>
                      <a:pt x="1347" y="4657"/>
                    </a:lnTo>
                    <a:cubicBezTo>
                      <a:pt x="1370" y="4725"/>
                      <a:pt x="1392" y="4771"/>
                      <a:pt x="1415" y="4817"/>
                    </a:cubicBezTo>
                    <a:cubicBezTo>
                      <a:pt x="1461" y="4976"/>
                      <a:pt x="1529" y="5136"/>
                      <a:pt x="1598" y="5296"/>
                    </a:cubicBezTo>
                    <a:cubicBezTo>
                      <a:pt x="1643" y="5410"/>
                      <a:pt x="1689" y="5501"/>
                      <a:pt x="1735" y="5615"/>
                    </a:cubicBezTo>
                    <a:lnTo>
                      <a:pt x="1803" y="5798"/>
                    </a:lnTo>
                    <a:lnTo>
                      <a:pt x="1849" y="5867"/>
                    </a:lnTo>
                    <a:cubicBezTo>
                      <a:pt x="1895" y="6026"/>
                      <a:pt x="1963" y="6163"/>
                      <a:pt x="2032" y="6300"/>
                    </a:cubicBezTo>
                    <a:lnTo>
                      <a:pt x="2054" y="6392"/>
                    </a:lnTo>
                    <a:cubicBezTo>
                      <a:pt x="2123" y="6529"/>
                      <a:pt x="2168" y="6665"/>
                      <a:pt x="2237" y="6802"/>
                    </a:cubicBezTo>
                    <a:cubicBezTo>
                      <a:pt x="2328" y="6985"/>
                      <a:pt x="2397" y="7145"/>
                      <a:pt x="2465" y="7327"/>
                    </a:cubicBezTo>
                    <a:cubicBezTo>
                      <a:pt x="2511" y="7419"/>
                      <a:pt x="2557" y="7510"/>
                      <a:pt x="2602" y="7601"/>
                    </a:cubicBezTo>
                    <a:cubicBezTo>
                      <a:pt x="2625" y="7670"/>
                      <a:pt x="2648" y="7738"/>
                      <a:pt x="2671" y="7807"/>
                    </a:cubicBezTo>
                    <a:cubicBezTo>
                      <a:pt x="2693" y="7852"/>
                      <a:pt x="2716" y="7898"/>
                      <a:pt x="2739" y="7944"/>
                    </a:cubicBezTo>
                    <a:lnTo>
                      <a:pt x="2785" y="8035"/>
                    </a:lnTo>
                    <a:cubicBezTo>
                      <a:pt x="2808" y="8103"/>
                      <a:pt x="2830" y="8149"/>
                      <a:pt x="2853" y="8218"/>
                    </a:cubicBezTo>
                    <a:lnTo>
                      <a:pt x="2899" y="8309"/>
                    </a:lnTo>
                    <a:cubicBezTo>
                      <a:pt x="2945" y="8423"/>
                      <a:pt x="2990" y="8514"/>
                      <a:pt x="3036" y="8628"/>
                    </a:cubicBezTo>
                    <a:lnTo>
                      <a:pt x="3127" y="8834"/>
                    </a:lnTo>
                    <a:cubicBezTo>
                      <a:pt x="3218" y="9016"/>
                      <a:pt x="3287" y="9199"/>
                      <a:pt x="3355" y="9359"/>
                    </a:cubicBezTo>
                    <a:cubicBezTo>
                      <a:pt x="3424" y="9519"/>
                      <a:pt x="3492" y="9678"/>
                      <a:pt x="3561" y="9838"/>
                    </a:cubicBezTo>
                    <a:lnTo>
                      <a:pt x="3584" y="9884"/>
                    </a:lnTo>
                    <a:cubicBezTo>
                      <a:pt x="3652" y="10066"/>
                      <a:pt x="3743" y="10226"/>
                      <a:pt x="3812" y="10409"/>
                    </a:cubicBezTo>
                    <a:cubicBezTo>
                      <a:pt x="3858" y="10523"/>
                      <a:pt x="3903" y="10660"/>
                      <a:pt x="3949" y="10774"/>
                    </a:cubicBezTo>
                    <a:cubicBezTo>
                      <a:pt x="4040" y="10979"/>
                      <a:pt x="4131" y="11208"/>
                      <a:pt x="4223" y="11413"/>
                    </a:cubicBezTo>
                    <a:cubicBezTo>
                      <a:pt x="4246" y="11504"/>
                      <a:pt x="4291" y="11573"/>
                      <a:pt x="4337" y="11664"/>
                    </a:cubicBezTo>
                    <a:cubicBezTo>
                      <a:pt x="4360" y="11733"/>
                      <a:pt x="4405" y="11824"/>
                      <a:pt x="4428" y="11892"/>
                    </a:cubicBezTo>
                    <a:cubicBezTo>
                      <a:pt x="4497" y="12052"/>
                      <a:pt x="4565" y="12212"/>
                      <a:pt x="4634" y="12395"/>
                    </a:cubicBezTo>
                    <a:cubicBezTo>
                      <a:pt x="4725" y="12577"/>
                      <a:pt x="4793" y="12760"/>
                      <a:pt x="4885" y="12942"/>
                    </a:cubicBezTo>
                    <a:cubicBezTo>
                      <a:pt x="4953" y="13079"/>
                      <a:pt x="4999" y="13193"/>
                      <a:pt x="5067" y="13330"/>
                    </a:cubicBezTo>
                    <a:cubicBezTo>
                      <a:pt x="5113" y="13422"/>
                      <a:pt x="5159" y="13536"/>
                      <a:pt x="5204" y="13627"/>
                    </a:cubicBezTo>
                    <a:lnTo>
                      <a:pt x="5273" y="13787"/>
                    </a:lnTo>
                    <a:cubicBezTo>
                      <a:pt x="5318" y="13901"/>
                      <a:pt x="5387" y="14015"/>
                      <a:pt x="5432" y="14106"/>
                    </a:cubicBezTo>
                    <a:lnTo>
                      <a:pt x="5501" y="14243"/>
                    </a:lnTo>
                    <a:cubicBezTo>
                      <a:pt x="5569" y="14403"/>
                      <a:pt x="5638" y="14563"/>
                      <a:pt x="5706" y="14723"/>
                    </a:cubicBezTo>
                    <a:cubicBezTo>
                      <a:pt x="5752" y="14837"/>
                      <a:pt x="5798" y="14951"/>
                      <a:pt x="5843" y="15065"/>
                    </a:cubicBezTo>
                    <a:lnTo>
                      <a:pt x="5912" y="15225"/>
                    </a:lnTo>
                    <a:lnTo>
                      <a:pt x="5957" y="15339"/>
                    </a:lnTo>
                    <a:cubicBezTo>
                      <a:pt x="6049" y="15567"/>
                      <a:pt x="6140" y="15796"/>
                      <a:pt x="6231" y="16001"/>
                    </a:cubicBezTo>
                    <a:cubicBezTo>
                      <a:pt x="6277" y="16069"/>
                      <a:pt x="6300" y="16115"/>
                      <a:pt x="6323" y="16161"/>
                    </a:cubicBezTo>
                    <a:lnTo>
                      <a:pt x="6323" y="16184"/>
                    </a:lnTo>
                    <a:cubicBezTo>
                      <a:pt x="6346" y="16252"/>
                      <a:pt x="6368" y="16321"/>
                      <a:pt x="6391" y="16366"/>
                    </a:cubicBezTo>
                    <a:cubicBezTo>
                      <a:pt x="6437" y="16412"/>
                      <a:pt x="6482" y="16457"/>
                      <a:pt x="6551" y="16480"/>
                    </a:cubicBezTo>
                    <a:lnTo>
                      <a:pt x="6597" y="16480"/>
                    </a:lnTo>
                    <a:cubicBezTo>
                      <a:pt x="6642" y="16480"/>
                      <a:pt x="6688" y="16457"/>
                      <a:pt x="6711" y="16457"/>
                    </a:cubicBezTo>
                    <a:cubicBezTo>
                      <a:pt x="6756" y="16435"/>
                      <a:pt x="6802" y="16412"/>
                      <a:pt x="6848" y="16389"/>
                    </a:cubicBezTo>
                    <a:cubicBezTo>
                      <a:pt x="6870" y="16389"/>
                      <a:pt x="6893" y="16366"/>
                      <a:pt x="6916" y="16366"/>
                    </a:cubicBezTo>
                    <a:cubicBezTo>
                      <a:pt x="6985" y="16321"/>
                      <a:pt x="7053" y="16298"/>
                      <a:pt x="7144" y="16275"/>
                    </a:cubicBezTo>
                    <a:cubicBezTo>
                      <a:pt x="7236" y="16252"/>
                      <a:pt x="7327" y="16229"/>
                      <a:pt x="7418" y="16184"/>
                    </a:cubicBezTo>
                    <a:lnTo>
                      <a:pt x="7487" y="16138"/>
                    </a:lnTo>
                    <a:cubicBezTo>
                      <a:pt x="7532" y="16115"/>
                      <a:pt x="7578" y="16092"/>
                      <a:pt x="7624" y="16092"/>
                    </a:cubicBezTo>
                    <a:cubicBezTo>
                      <a:pt x="7692" y="16047"/>
                      <a:pt x="7761" y="16024"/>
                      <a:pt x="7829" y="16001"/>
                    </a:cubicBezTo>
                    <a:cubicBezTo>
                      <a:pt x="7898" y="15978"/>
                      <a:pt x="7966" y="15955"/>
                      <a:pt x="8012" y="15910"/>
                    </a:cubicBezTo>
                    <a:cubicBezTo>
                      <a:pt x="8057" y="15910"/>
                      <a:pt x="8103" y="15887"/>
                      <a:pt x="8149" y="15864"/>
                    </a:cubicBezTo>
                    <a:cubicBezTo>
                      <a:pt x="8194" y="15864"/>
                      <a:pt x="8217" y="15841"/>
                      <a:pt x="8263" y="15818"/>
                    </a:cubicBezTo>
                    <a:cubicBezTo>
                      <a:pt x="8331" y="15796"/>
                      <a:pt x="8400" y="15750"/>
                      <a:pt x="8468" y="15727"/>
                    </a:cubicBezTo>
                    <a:lnTo>
                      <a:pt x="8491" y="15704"/>
                    </a:lnTo>
                    <a:cubicBezTo>
                      <a:pt x="8537" y="15681"/>
                      <a:pt x="8560" y="15659"/>
                      <a:pt x="8605" y="15659"/>
                    </a:cubicBezTo>
                    <a:lnTo>
                      <a:pt x="8719" y="15590"/>
                    </a:lnTo>
                    <a:cubicBezTo>
                      <a:pt x="8742" y="15590"/>
                      <a:pt x="8765" y="15567"/>
                      <a:pt x="8788" y="15544"/>
                    </a:cubicBezTo>
                    <a:lnTo>
                      <a:pt x="8833" y="15522"/>
                    </a:lnTo>
                    <a:cubicBezTo>
                      <a:pt x="8879" y="15499"/>
                      <a:pt x="8925" y="15476"/>
                      <a:pt x="8970" y="15453"/>
                    </a:cubicBezTo>
                    <a:cubicBezTo>
                      <a:pt x="8993" y="15430"/>
                      <a:pt x="9039" y="15408"/>
                      <a:pt x="9085" y="15385"/>
                    </a:cubicBezTo>
                    <a:cubicBezTo>
                      <a:pt x="9130" y="15362"/>
                      <a:pt x="9153" y="15339"/>
                      <a:pt x="9199" y="15316"/>
                    </a:cubicBezTo>
                    <a:cubicBezTo>
                      <a:pt x="9221" y="15293"/>
                      <a:pt x="9244" y="15271"/>
                      <a:pt x="9267" y="15248"/>
                    </a:cubicBezTo>
                    <a:cubicBezTo>
                      <a:pt x="9336" y="15225"/>
                      <a:pt x="9381" y="15202"/>
                      <a:pt x="9427" y="15179"/>
                    </a:cubicBezTo>
                    <a:cubicBezTo>
                      <a:pt x="9450" y="15179"/>
                      <a:pt x="9473" y="15179"/>
                      <a:pt x="9495" y="15156"/>
                    </a:cubicBezTo>
                    <a:cubicBezTo>
                      <a:pt x="9564" y="15134"/>
                      <a:pt x="9587" y="15111"/>
                      <a:pt x="9632" y="15065"/>
                    </a:cubicBezTo>
                    <a:cubicBezTo>
                      <a:pt x="9678" y="15020"/>
                      <a:pt x="9678" y="14928"/>
                      <a:pt x="9632" y="14860"/>
                    </a:cubicBezTo>
                    <a:cubicBezTo>
                      <a:pt x="9655" y="14837"/>
                      <a:pt x="9655" y="14814"/>
                      <a:pt x="9655" y="14791"/>
                    </a:cubicBezTo>
                    <a:cubicBezTo>
                      <a:pt x="9655" y="14746"/>
                      <a:pt x="9632" y="14677"/>
                      <a:pt x="9587" y="14631"/>
                    </a:cubicBezTo>
                    <a:lnTo>
                      <a:pt x="9587" y="14609"/>
                    </a:lnTo>
                    <a:cubicBezTo>
                      <a:pt x="9564" y="14563"/>
                      <a:pt x="9541" y="14517"/>
                      <a:pt x="9518" y="14472"/>
                    </a:cubicBezTo>
                    <a:lnTo>
                      <a:pt x="9427" y="14266"/>
                    </a:lnTo>
                    <a:lnTo>
                      <a:pt x="9336" y="14038"/>
                    </a:lnTo>
                    <a:cubicBezTo>
                      <a:pt x="9313" y="13970"/>
                      <a:pt x="9267" y="13901"/>
                      <a:pt x="9244" y="13810"/>
                    </a:cubicBezTo>
                    <a:cubicBezTo>
                      <a:pt x="9221" y="13718"/>
                      <a:pt x="9176" y="13650"/>
                      <a:pt x="9130" y="13559"/>
                    </a:cubicBezTo>
                    <a:cubicBezTo>
                      <a:pt x="9107" y="13467"/>
                      <a:pt x="9085" y="13399"/>
                      <a:pt x="9039" y="13330"/>
                    </a:cubicBezTo>
                    <a:cubicBezTo>
                      <a:pt x="9016" y="13239"/>
                      <a:pt x="8970" y="13148"/>
                      <a:pt x="8925" y="13057"/>
                    </a:cubicBezTo>
                    <a:cubicBezTo>
                      <a:pt x="8879" y="12920"/>
                      <a:pt x="8811" y="12783"/>
                      <a:pt x="8742" y="12646"/>
                    </a:cubicBezTo>
                    <a:cubicBezTo>
                      <a:pt x="8697" y="12554"/>
                      <a:pt x="8674" y="12463"/>
                      <a:pt x="8628" y="12372"/>
                    </a:cubicBezTo>
                    <a:cubicBezTo>
                      <a:pt x="8605" y="12303"/>
                      <a:pt x="8582" y="12235"/>
                      <a:pt x="8537" y="12144"/>
                    </a:cubicBezTo>
                    <a:cubicBezTo>
                      <a:pt x="8514" y="12075"/>
                      <a:pt x="8468" y="12007"/>
                      <a:pt x="8445" y="11938"/>
                    </a:cubicBezTo>
                    <a:cubicBezTo>
                      <a:pt x="8400" y="11824"/>
                      <a:pt x="8377" y="11733"/>
                      <a:pt x="8331" y="11641"/>
                    </a:cubicBezTo>
                    <a:cubicBezTo>
                      <a:pt x="8263" y="11504"/>
                      <a:pt x="8194" y="11345"/>
                      <a:pt x="8126" y="11185"/>
                    </a:cubicBezTo>
                    <a:cubicBezTo>
                      <a:pt x="8080" y="11094"/>
                      <a:pt x="8057" y="11025"/>
                      <a:pt x="8012" y="10934"/>
                    </a:cubicBezTo>
                    <a:cubicBezTo>
                      <a:pt x="7989" y="10842"/>
                      <a:pt x="7966" y="10751"/>
                      <a:pt x="7920" y="10683"/>
                    </a:cubicBezTo>
                    <a:lnTo>
                      <a:pt x="7920" y="10637"/>
                    </a:lnTo>
                    <a:cubicBezTo>
                      <a:pt x="7852" y="10500"/>
                      <a:pt x="7783" y="10340"/>
                      <a:pt x="7715" y="10203"/>
                    </a:cubicBezTo>
                    <a:cubicBezTo>
                      <a:pt x="7692" y="10158"/>
                      <a:pt x="7692" y="10112"/>
                      <a:pt x="7669" y="10066"/>
                    </a:cubicBezTo>
                    <a:lnTo>
                      <a:pt x="7624" y="9975"/>
                    </a:lnTo>
                    <a:cubicBezTo>
                      <a:pt x="7601" y="9929"/>
                      <a:pt x="7578" y="9861"/>
                      <a:pt x="7555" y="9815"/>
                    </a:cubicBezTo>
                    <a:lnTo>
                      <a:pt x="7510" y="9724"/>
                    </a:lnTo>
                    <a:cubicBezTo>
                      <a:pt x="7441" y="9610"/>
                      <a:pt x="7395" y="9473"/>
                      <a:pt x="7350" y="9359"/>
                    </a:cubicBezTo>
                    <a:lnTo>
                      <a:pt x="7304" y="9245"/>
                    </a:lnTo>
                    <a:lnTo>
                      <a:pt x="7259" y="9153"/>
                    </a:lnTo>
                    <a:cubicBezTo>
                      <a:pt x="7259" y="9108"/>
                      <a:pt x="7236" y="9062"/>
                      <a:pt x="7213" y="9016"/>
                    </a:cubicBezTo>
                    <a:lnTo>
                      <a:pt x="7190" y="8948"/>
                    </a:lnTo>
                    <a:cubicBezTo>
                      <a:pt x="7167" y="8880"/>
                      <a:pt x="7144" y="8834"/>
                      <a:pt x="7122" y="8788"/>
                    </a:cubicBezTo>
                    <a:cubicBezTo>
                      <a:pt x="7076" y="8674"/>
                      <a:pt x="7030" y="8537"/>
                      <a:pt x="6985" y="8423"/>
                    </a:cubicBezTo>
                    <a:lnTo>
                      <a:pt x="6916" y="8309"/>
                    </a:lnTo>
                    <a:cubicBezTo>
                      <a:pt x="6893" y="8218"/>
                      <a:pt x="6870" y="8149"/>
                      <a:pt x="6825" y="8081"/>
                    </a:cubicBezTo>
                    <a:cubicBezTo>
                      <a:pt x="6802" y="7989"/>
                      <a:pt x="6756" y="7921"/>
                      <a:pt x="6711" y="7830"/>
                    </a:cubicBezTo>
                    <a:cubicBezTo>
                      <a:pt x="6665" y="7693"/>
                      <a:pt x="6597" y="7578"/>
                      <a:pt x="6551" y="7442"/>
                    </a:cubicBezTo>
                    <a:lnTo>
                      <a:pt x="6528" y="7373"/>
                    </a:lnTo>
                    <a:cubicBezTo>
                      <a:pt x="6437" y="7190"/>
                      <a:pt x="6368" y="7008"/>
                      <a:pt x="6277" y="6848"/>
                    </a:cubicBezTo>
                    <a:cubicBezTo>
                      <a:pt x="6209" y="6688"/>
                      <a:pt x="6140" y="6551"/>
                      <a:pt x="6072" y="6414"/>
                    </a:cubicBezTo>
                    <a:cubicBezTo>
                      <a:pt x="6026" y="6277"/>
                      <a:pt x="5957" y="6163"/>
                      <a:pt x="5889" y="6026"/>
                    </a:cubicBezTo>
                    <a:lnTo>
                      <a:pt x="5843" y="5935"/>
                    </a:lnTo>
                    <a:lnTo>
                      <a:pt x="5821" y="5867"/>
                    </a:lnTo>
                    <a:lnTo>
                      <a:pt x="5775" y="5821"/>
                    </a:lnTo>
                    <a:cubicBezTo>
                      <a:pt x="5752" y="5752"/>
                      <a:pt x="5729" y="5661"/>
                      <a:pt x="5684" y="5593"/>
                    </a:cubicBezTo>
                    <a:cubicBezTo>
                      <a:pt x="5615" y="5433"/>
                      <a:pt x="5547" y="5273"/>
                      <a:pt x="5478" y="5113"/>
                    </a:cubicBezTo>
                    <a:lnTo>
                      <a:pt x="5455" y="5045"/>
                    </a:lnTo>
                    <a:cubicBezTo>
                      <a:pt x="5387" y="4908"/>
                      <a:pt x="5341" y="4771"/>
                      <a:pt x="5273" y="4657"/>
                    </a:cubicBezTo>
                    <a:cubicBezTo>
                      <a:pt x="5250" y="4588"/>
                      <a:pt x="5227" y="4520"/>
                      <a:pt x="5204" y="4474"/>
                    </a:cubicBezTo>
                    <a:cubicBezTo>
                      <a:pt x="5136" y="4314"/>
                      <a:pt x="5067" y="4155"/>
                      <a:pt x="4999" y="3995"/>
                    </a:cubicBezTo>
                    <a:lnTo>
                      <a:pt x="4999" y="3949"/>
                    </a:lnTo>
                    <a:cubicBezTo>
                      <a:pt x="4953" y="3881"/>
                      <a:pt x="4930" y="3812"/>
                      <a:pt x="4908" y="3721"/>
                    </a:cubicBezTo>
                    <a:cubicBezTo>
                      <a:pt x="4862" y="3630"/>
                      <a:pt x="4839" y="3561"/>
                      <a:pt x="4793" y="3470"/>
                    </a:cubicBezTo>
                    <a:cubicBezTo>
                      <a:pt x="4748" y="3356"/>
                      <a:pt x="4702" y="3242"/>
                      <a:pt x="4656" y="3128"/>
                    </a:cubicBezTo>
                    <a:cubicBezTo>
                      <a:pt x="4611" y="3013"/>
                      <a:pt x="4565" y="2876"/>
                      <a:pt x="4497" y="2762"/>
                    </a:cubicBezTo>
                    <a:cubicBezTo>
                      <a:pt x="4474" y="2694"/>
                      <a:pt x="4428" y="2625"/>
                      <a:pt x="4405" y="2557"/>
                    </a:cubicBezTo>
                    <a:lnTo>
                      <a:pt x="4314" y="2420"/>
                    </a:lnTo>
                    <a:cubicBezTo>
                      <a:pt x="4291" y="2374"/>
                      <a:pt x="4291" y="2329"/>
                      <a:pt x="4268" y="2306"/>
                    </a:cubicBezTo>
                    <a:lnTo>
                      <a:pt x="4246" y="2237"/>
                    </a:lnTo>
                    <a:cubicBezTo>
                      <a:pt x="4223" y="2192"/>
                      <a:pt x="4223" y="2169"/>
                      <a:pt x="4200" y="2123"/>
                    </a:cubicBezTo>
                    <a:cubicBezTo>
                      <a:pt x="4177" y="2078"/>
                      <a:pt x="4154" y="2055"/>
                      <a:pt x="4131" y="2009"/>
                    </a:cubicBezTo>
                    <a:cubicBezTo>
                      <a:pt x="4131" y="2009"/>
                      <a:pt x="4109" y="1986"/>
                      <a:pt x="4109" y="1986"/>
                    </a:cubicBezTo>
                    <a:cubicBezTo>
                      <a:pt x="4086" y="1941"/>
                      <a:pt x="4086" y="1918"/>
                      <a:pt x="4063" y="1895"/>
                    </a:cubicBezTo>
                    <a:cubicBezTo>
                      <a:pt x="4040" y="1849"/>
                      <a:pt x="4040" y="1804"/>
                      <a:pt x="4017" y="1758"/>
                    </a:cubicBezTo>
                    <a:cubicBezTo>
                      <a:pt x="3994" y="1712"/>
                      <a:pt x="3972" y="1690"/>
                      <a:pt x="3972" y="1644"/>
                    </a:cubicBezTo>
                    <a:lnTo>
                      <a:pt x="3926" y="1575"/>
                    </a:lnTo>
                    <a:cubicBezTo>
                      <a:pt x="3880" y="1416"/>
                      <a:pt x="3812" y="1279"/>
                      <a:pt x="3766" y="1142"/>
                    </a:cubicBezTo>
                    <a:cubicBezTo>
                      <a:pt x="3721" y="1050"/>
                      <a:pt x="3675" y="959"/>
                      <a:pt x="3652" y="891"/>
                    </a:cubicBezTo>
                    <a:cubicBezTo>
                      <a:pt x="3606" y="799"/>
                      <a:pt x="3584" y="731"/>
                      <a:pt x="3538" y="662"/>
                    </a:cubicBezTo>
                    <a:lnTo>
                      <a:pt x="3447" y="457"/>
                    </a:lnTo>
                    <a:lnTo>
                      <a:pt x="3424" y="389"/>
                    </a:lnTo>
                    <a:lnTo>
                      <a:pt x="3401" y="343"/>
                    </a:lnTo>
                    <a:cubicBezTo>
                      <a:pt x="3401" y="320"/>
                      <a:pt x="3378" y="297"/>
                      <a:pt x="3378" y="274"/>
                    </a:cubicBezTo>
                    <a:cubicBezTo>
                      <a:pt x="3378" y="274"/>
                      <a:pt x="3378" y="252"/>
                      <a:pt x="3378" y="252"/>
                    </a:cubicBezTo>
                    <a:cubicBezTo>
                      <a:pt x="3401" y="206"/>
                      <a:pt x="3401" y="160"/>
                      <a:pt x="3378" y="115"/>
                    </a:cubicBezTo>
                    <a:cubicBezTo>
                      <a:pt x="3355" y="69"/>
                      <a:pt x="3333" y="23"/>
                      <a:pt x="3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34"/>
              <p:cNvSpPr/>
              <p:nvPr/>
            </p:nvSpPr>
            <p:spPr>
              <a:xfrm>
                <a:off x="620593" y="1117892"/>
                <a:ext cx="17693" cy="50203"/>
              </a:xfrm>
              <a:custGeom>
                <a:avLst/>
                <a:gdLst/>
                <a:ahLst/>
                <a:cxnLst/>
                <a:rect l="l" t="t" r="r" b="b"/>
                <a:pathLst>
                  <a:path w="320" h="908" extrusionOk="0">
                    <a:moveTo>
                      <a:pt x="160" y="0"/>
                    </a:moveTo>
                    <a:cubicBezTo>
                      <a:pt x="137" y="0"/>
                      <a:pt x="92" y="23"/>
                      <a:pt x="69" y="46"/>
                    </a:cubicBezTo>
                    <a:cubicBezTo>
                      <a:pt x="46" y="69"/>
                      <a:pt x="46" y="92"/>
                      <a:pt x="46" y="137"/>
                    </a:cubicBezTo>
                    <a:cubicBezTo>
                      <a:pt x="46" y="183"/>
                      <a:pt x="46" y="206"/>
                      <a:pt x="69" y="251"/>
                    </a:cubicBezTo>
                    <a:cubicBezTo>
                      <a:pt x="69" y="297"/>
                      <a:pt x="69" y="343"/>
                      <a:pt x="69" y="388"/>
                    </a:cubicBezTo>
                    <a:cubicBezTo>
                      <a:pt x="69" y="457"/>
                      <a:pt x="46" y="525"/>
                      <a:pt x="46" y="617"/>
                    </a:cubicBezTo>
                    <a:cubicBezTo>
                      <a:pt x="46" y="662"/>
                      <a:pt x="23" y="753"/>
                      <a:pt x="0" y="799"/>
                    </a:cubicBezTo>
                    <a:lnTo>
                      <a:pt x="0" y="822"/>
                    </a:lnTo>
                    <a:cubicBezTo>
                      <a:pt x="0" y="845"/>
                      <a:pt x="0" y="890"/>
                      <a:pt x="46" y="890"/>
                    </a:cubicBezTo>
                    <a:cubicBezTo>
                      <a:pt x="57" y="902"/>
                      <a:pt x="69" y="908"/>
                      <a:pt x="80" y="908"/>
                    </a:cubicBezTo>
                    <a:cubicBezTo>
                      <a:pt x="92" y="908"/>
                      <a:pt x="103" y="902"/>
                      <a:pt x="115" y="890"/>
                    </a:cubicBezTo>
                    <a:cubicBezTo>
                      <a:pt x="160" y="822"/>
                      <a:pt x="183" y="753"/>
                      <a:pt x="206" y="685"/>
                    </a:cubicBezTo>
                    <a:cubicBezTo>
                      <a:pt x="229" y="639"/>
                      <a:pt x="229" y="571"/>
                      <a:pt x="251" y="502"/>
                    </a:cubicBezTo>
                    <a:cubicBezTo>
                      <a:pt x="274" y="434"/>
                      <a:pt x="274" y="365"/>
                      <a:pt x="297" y="297"/>
                    </a:cubicBezTo>
                    <a:cubicBezTo>
                      <a:pt x="297" y="274"/>
                      <a:pt x="297" y="228"/>
                      <a:pt x="297" y="206"/>
                    </a:cubicBezTo>
                    <a:cubicBezTo>
                      <a:pt x="297" y="160"/>
                      <a:pt x="320" y="137"/>
                      <a:pt x="297" y="114"/>
                    </a:cubicBezTo>
                    <a:cubicBezTo>
                      <a:pt x="297" y="46"/>
                      <a:pt x="229" y="0"/>
                      <a:pt x="183" y="0"/>
                    </a:cubicBezTo>
                    <a:close/>
                  </a:path>
                </a:pathLst>
              </a:custGeom>
              <a:solidFill>
                <a:srgbClr val="FEDD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34"/>
              <p:cNvSpPr/>
              <p:nvPr/>
            </p:nvSpPr>
            <p:spPr>
              <a:xfrm>
                <a:off x="346739" y="1000510"/>
                <a:ext cx="71988" cy="281481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5091" extrusionOk="0">
                    <a:moveTo>
                      <a:pt x="571" y="0"/>
                    </a:moveTo>
                    <a:cubicBezTo>
                      <a:pt x="480" y="0"/>
                      <a:pt x="388" y="69"/>
                      <a:pt x="366" y="160"/>
                    </a:cubicBezTo>
                    <a:cubicBezTo>
                      <a:pt x="343" y="183"/>
                      <a:pt x="343" y="229"/>
                      <a:pt x="320" y="274"/>
                    </a:cubicBezTo>
                    <a:cubicBezTo>
                      <a:pt x="320" y="297"/>
                      <a:pt x="320" y="343"/>
                      <a:pt x="320" y="366"/>
                    </a:cubicBezTo>
                    <a:cubicBezTo>
                      <a:pt x="320" y="411"/>
                      <a:pt x="320" y="480"/>
                      <a:pt x="297" y="525"/>
                    </a:cubicBezTo>
                    <a:cubicBezTo>
                      <a:pt x="297" y="525"/>
                      <a:pt x="297" y="548"/>
                      <a:pt x="297" y="548"/>
                    </a:cubicBezTo>
                    <a:cubicBezTo>
                      <a:pt x="297" y="662"/>
                      <a:pt x="297" y="777"/>
                      <a:pt x="274" y="891"/>
                    </a:cubicBezTo>
                    <a:cubicBezTo>
                      <a:pt x="274" y="982"/>
                      <a:pt x="274" y="1096"/>
                      <a:pt x="274" y="1210"/>
                    </a:cubicBezTo>
                    <a:cubicBezTo>
                      <a:pt x="251" y="1393"/>
                      <a:pt x="251" y="1598"/>
                      <a:pt x="251" y="1781"/>
                    </a:cubicBezTo>
                    <a:cubicBezTo>
                      <a:pt x="229" y="1827"/>
                      <a:pt x="229" y="1872"/>
                      <a:pt x="206" y="1895"/>
                    </a:cubicBezTo>
                    <a:cubicBezTo>
                      <a:pt x="206" y="1941"/>
                      <a:pt x="206" y="1963"/>
                      <a:pt x="206" y="2009"/>
                    </a:cubicBezTo>
                    <a:cubicBezTo>
                      <a:pt x="183" y="2078"/>
                      <a:pt x="183" y="2123"/>
                      <a:pt x="183" y="2192"/>
                    </a:cubicBezTo>
                    <a:cubicBezTo>
                      <a:pt x="160" y="2329"/>
                      <a:pt x="137" y="2466"/>
                      <a:pt x="137" y="2625"/>
                    </a:cubicBezTo>
                    <a:cubicBezTo>
                      <a:pt x="137" y="2762"/>
                      <a:pt x="114" y="2922"/>
                      <a:pt x="114" y="3082"/>
                    </a:cubicBezTo>
                    <a:cubicBezTo>
                      <a:pt x="114" y="3150"/>
                      <a:pt x="114" y="3219"/>
                      <a:pt x="92" y="3264"/>
                    </a:cubicBezTo>
                    <a:cubicBezTo>
                      <a:pt x="92" y="3310"/>
                      <a:pt x="92" y="3333"/>
                      <a:pt x="92" y="3379"/>
                    </a:cubicBezTo>
                    <a:cubicBezTo>
                      <a:pt x="92" y="3379"/>
                      <a:pt x="92" y="3401"/>
                      <a:pt x="92" y="3424"/>
                    </a:cubicBezTo>
                    <a:cubicBezTo>
                      <a:pt x="92" y="3470"/>
                      <a:pt x="92" y="3516"/>
                      <a:pt x="69" y="3561"/>
                    </a:cubicBezTo>
                    <a:cubicBezTo>
                      <a:pt x="69" y="3653"/>
                      <a:pt x="46" y="3744"/>
                      <a:pt x="46" y="3835"/>
                    </a:cubicBezTo>
                    <a:cubicBezTo>
                      <a:pt x="23" y="3926"/>
                      <a:pt x="23" y="4041"/>
                      <a:pt x="23" y="4132"/>
                    </a:cubicBezTo>
                    <a:cubicBezTo>
                      <a:pt x="0" y="4292"/>
                      <a:pt x="23" y="4451"/>
                      <a:pt x="92" y="4588"/>
                    </a:cubicBezTo>
                    <a:cubicBezTo>
                      <a:pt x="114" y="4634"/>
                      <a:pt x="137" y="4657"/>
                      <a:pt x="183" y="4702"/>
                    </a:cubicBezTo>
                    <a:cubicBezTo>
                      <a:pt x="206" y="4725"/>
                      <a:pt x="229" y="4748"/>
                      <a:pt x="251" y="4771"/>
                    </a:cubicBezTo>
                    <a:cubicBezTo>
                      <a:pt x="297" y="4817"/>
                      <a:pt x="366" y="4839"/>
                      <a:pt x="434" y="4885"/>
                    </a:cubicBezTo>
                    <a:cubicBezTo>
                      <a:pt x="525" y="4908"/>
                      <a:pt x="617" y="4954"/>
                      <a:pt x="708" y="4976"/>
                    </a:cubicBezTo>
                    <a:cubicBezTo>
                      <a:pt x="754" y="4999"/>
                      <a:pt x="799" y="4999"/>
                      <a:pt x="822" y="5022"/>
                    </a:cubicBezTo>
                    <a:cubicBezTo>
                      <a:pt x="868" y="5045"/>
                      <a:pt x="891" y="5045"/>
                      <a:pt x="913" y="5068"/>
                    </a:cubicBezTo>
                    <a:lnTo>
                      <a:pt x="959" y="5068"/>
                    </a:lnTo>
                    <a:cubicBezTo>
                      <a:pt x="1027" y="5068"/>
                      <a:pt x="1073" y="5091"/>
                      <a:pt x="1142" y="5091"/>
                    </a:cubicBezTo>
                    <a:cubicBezTo>
                      <a:pt x="1142" y="5091"/>
                      <a:pt x="1164" y="5091"/>
                      <a:pt x="1164" y="5068"/>
                    </a:cubicBezTo>
                    <a:cubicBezTo>
                      <a:pt x="1187" y="5068"/>
                      <a:pt x="1210" y="5068"/>
                      <a:pt x="1210" y="5045"/>
                    </a:cubicBezTo>
                    <a:cubicBezTo>
                      <a:pt x="1233" y="4999"/>
                      <a:pt x="1256" y="4976"/>
                      <a:pt x="1279" y="4954"/>
                    </a:cubicBezTo>
                    <a:cubicBezTo>
                      <a:pt x="1301" y="4954"/>
                      <a:pt x="1301" y="4931"/>
                      <a:pt x="1301" y="4931"/>
                    </a:cubicBezTo>
                    <a:cubicBezTo>
                      <a:pt x="1301" y="4908"/>
                      <a:pt x="1301" y="4885"/>
                      <a:pt x="1301" y="4862"/>
                    </a:cubicBezTo>
                    <a:cubicBezTo>
                      <a:pt x="1301" y="4862"/>
                      <a:pt x="1301" y="4862"/>
                      <a:pt x="1301" y="4839"/>
                    </a:cubicBezTo>
                    <a:cubicBezTo>
                      <a:pt x="1301" y="4794"/>
                      <a:pt x="1279" y="4748"/>
                      <a:pt x="1279" y="4702"/>
                    </a:cubicBezTo>
                    <a:cubicBezTo>
                      <a:pt x="1279" y="4588"/>
                      <a:pt x="1256" y="4497"/>
                      <a:pt x="1256" y="4383"/>
                    </a:cubicBezTo>
                    <a:cubicBezTo>
                      <a:pt x="1256" y="4200"/>
                      <a:pt x="1256" y="4041"/>
                      <a:pt x="1256" y="3881"/>
                    </a:cubicBezTo>
                    <a:cubicBezTo>
                      <a:pt x="1233" y="3789"/>
                      <a:pt x="1233" y="3698"/>
                      <a:pt x="1233" y="3607"/>
                    </a:cubicBezTo>
                    <a:cubicBezTo>
                      <a:pt x="1233" y="3516"/>
                      <a:pt x="1233" y="3424"/>
                      <a:pt x="1210" y="3333"/>
                    </a:cubicBezTo>
                    <a:cubicBezTo>
                      <a:pt x="1210" y="3219"/>
                      <a:pt x="1210" y="3128"/>
                      <a:pt x="1210" y="3013"/>
                    </a:cubicBezTo>
                    <a:cubicBezTo>
                      <a:pt x="1187" y="2922"/>
                      <a:pt x="1187" y="2831"/>
                      <a:pt x="1187" y="2740"/>
                    </a:cubicBezTo>
                    <a:cubicBezTo>
                      <a:pt x="1164" y="2625"/>
                      <a:pt x="1164" y="2534"/>
                      <a:pt x="1164" y="2443"/>
                    </a:cubicBezTo>
                    <a:cubicBezTo>
                      <a:pt x="1164" y="2351"/>
                      <a:pt x="1142" y="2260"/>
                      <a:pt x="1142" y="2192"/>
                    </a:cubicBezTo>
                    <a:cubicBezTo>
                      <a:pt x="1142" y="2100"/>
                      <a:pt x="1142" y="2009"/>
                      <a:pt x="1119" y="1918"/>
                    </a:cubicBezTo>
                    <a:cubicBezTo>
                      <a:pt x="1119" y="1827"/>
                      <a:pt x="1096" y="1735"/>
                      <a:pt x="1096" y="1644"/>
                    </a:cubicBezTo>
                    <a:cubicBezTo>
                      <a:pt x="1073" y="1530"/>
                      <a:pt x="1073" y="1416"/>
                      <a:pt x="1050" y="1302"/>
                    </a:cubicBezTo>
                    <a:cubicBezTo>
                      <a:pt x="1050" y="1233"/>
                      <a:pt x="1050" y="1187"/>
                      <a:pt x="1050" y="1119"/>
                    </a:cubicBezTo>
                    <a:cubicBezTo>
                      <a:pt x="1050" y="1050"/>
                      <a:pt x="1027" y="982"/>
                      <a:pt x="1027" y="913"/>
                    </a:cubicBezTo>
                    <a:cubicBezTo>
                      <a:pt x="1027" y="845"/>
                      <a:pt x="1027" y="777"/>
                      <a:pt x="1005" y="708"/>
                    </a:cubicBezTo>
                    <a:cubicBezTo>
                      <a:pt x="1005" y="662"/>
                      <a:pt x="1005" y="594"/>
                      <a:pt x="982" y="525"/>
                    </a:cubicBezTo>
                    <a:cubicBezTo>
                      <a:pt x="982" y="480"/>
                      <a:pt x="982" y="411"/>
                      <a:pt x="982" y="366"/>
                    </a:cubicBezTo>
                    <a:cubicBezTo>
                      <a:pt x="982" y="297"/>
                      <a:pt x="959" y="229"/>
                      <a:pt x="959" y="183"/>
                    </a:cubicBezTo>
                    <a:cubicBezTo>
                      <a:pt x="959" y="137"/>
                      <a:pt x="913" y="92"/>
                      <a:pt x="868" y="92"/>
                    </a:cubicBezTo>
                    <a:cubicBezTo>
                      <a:pt x="845" y="115"/>
                      <a:pt x="799" y="137"/>
                      <a:pt x="799" y="183"/>
                    </a:cubicBezTo>
                    <a:cubicBezTo>
                      <a:pt x="799" y="206"/>
                      <a:pt x="799" y="206"/>
                      <a:pt x="799" y="229"/>
                    </a:cubicBezTo>
                    <a:cubicBezTo>
                      <a:pt x="776" y="115"/>
                      <a:pt x="708" y="23"/>
                      <a:pt x="594" y="0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34"/>
              <p:cNvSpPr/>
              <p:nvPr/>
            </p:nvSpPr>
            <p:spPr>
              <a:xfrm>
                <a:off x="403522" y="1193585"/>
                <a:ext cx="60653" cy="8083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1462" extrusionOk="0">
                    <a:moveTo>
                      <a:pt x="959" y="1"/>
                    </a:moveTo>
                    <a:cubicBezTo>
                      <a:pt x="913" y="1"/>
                      <a:pt x="891" y="1"/>
                      <a:pt x="868" y="24"/>
                    </a:cubicBezTo>
                    <a:cubicBezTo>
                      <a:pt x="845" y="46"/>
                      <a:pt x="822" y="92"/>
                      <a:pt x="822" y="115"/>
                    </a:cubicBezTo>
                    <a:cubicBezTo>
                      <a:pt x="822" y="161"/>
                      <a:pt x="799" y="206"/>
                      <a:pt x="799" y="252"/>
                    </a:cubicBezTo>
                    <a:cubicBezTo>
                      <a:pt x="777" y="275"/>
                      <a:pt x="754" y="320"/>
                      <a:pt x="754" y="343"/>
                    </a:cubicBezTo>
                    <a:cubicBezTo>
                      <a:pt x="731" y="389"/>
                      <a:pt x="708" y="434"/>
                      <a:pt x="685" y="480"/>
                    </a:cubicBezTo>
                    <a:cubicBezTo>
                      <a:pt x="640" y="571"/>
                      <a:pt x="571" y="663"/>
                      <a:pt x="503" y="731"/>
                    </a:cubicBezTo>
                    <a:cubicBezTo>
                      <a:pt x="480" y="777"/>
                      <a:pt x="434" y="822"/>
                      <a:pt x="411" y="868"/>
                    </a:cubicBezTo>
                    <a:cubicBezTo>
                      <a:pt x="366" y="891"/>
                      <a:pt x="320" y="937"/>
                      <a:pt x="297" y="959"/>
                    </a:cubicBezTo>
                    <a:cubicBezTo>
                      <a:pt x="252" y="982"/>
                      <a:pt x="229" y="1005"/>
                      <a:pt x="183" y="1028"/>
                    </a:cubicBezTo>
                    <a:lnTo>
                      <a:pt x="160" y="1028"/>
                    </a:lnTo>
                    <a:cubicBezTo>
                      <a:pt x="137" y="1028"/>
                      <a:pt x="137" y="1051"/>
                      <a:pt x="115" y="1074"/>
                    </a:cubicBezTo>
                    <a:lnTo>
                      <a:pt x="69" y="1074"/>
                    </a:lnTo>
                    <a:cubicBezTo>
                      <a:pt x="23" y="1096"/>
                      <a:pt x="0" y="1119"/>
                      <a:pt x="23" y="1165"/>
                    </a:cubicBezTo>
                    <a:cubicBezTo>
                      <a:pt x="23" y="1188"/>
                      <a:pt x="46" y="1210"/>
                      <a:pt x="46" y="1210"/>
                    </a:cubicBezTo>
                    <a:cubicBezTo>
                      <a:pt x="46" y="1233"/>
                      <a:pt x="69" y="1233"/>
                      <a:pt x="69" y="1256"/>
                    </a:cubicBezTo>
                    <a:cubicBezTo>
                      <a:pt x="69" y="1279"/>
                      <a:pt x="46" y="1325"/>
                      <a:pt x="69" y="1347"/>
                    </a:cubicBezTo>
                    <a:cubicBezTo>
                      <a:pt x="69" y="1370"/>
                      <a:pt x="92" y="1393"/>
                      <a:pt x="92" y="1416"/>
                    </a:cubicBezTo>
                    <a:cubicBezTo>
                      <a:pt x="115" y="1439"/>
                      <a:pt x="137" y="1439"/>
                      <a:pt x="160" y="1462"/>
                    </a:cubicBezTo>
                    <a:lnTo>
                      <a:pt x="252" y="1462"/>
                    </a:lnTo>
                    <a:cubicBezTo>
                      <a:pt x="274" y="1439"/>
                      <a:pt x="297" y="1439"/>
                      <a:pt x="320" y="1439"/>
                    </a:cubicBezTo>
                    <a:cubicBezTo>
                      <a:pt x="343" y="1439"/>
                      <a:pt x="343" y="1439"/>
                      <a:pt x="366" y="1416"/>
                    </a:cubicBezTo>
                    <a:lnTo>
                      <a:pt x="388" y="1416"/>
                    </a:lnTo>
                    <a:cubicBezTo>
                      <a:pt x="434" y="1393"/>
                      <a:pt x="503" y="1370"/>
                      <a:pt x="571" y="1325"/>
                    </a:cubicBezTo>
                    <a:cubicBezTo>
                      <a:pt x="617" y="1302"/>
                      <a:pt x="662" y="1256"/>
                      <a:pt x="708" y="1210"/>
                    </a:cubicBezTo>
                    <a:cubicBezTo>
                      <a:pt x="731" y="1165"/>
                      <a:pt x="754" y="1142"/>
                      <a:pt x="777" y="1096"/>
                    </a:cubicBezTo>
                    <a:cubicBezTo>
                      <a:pt x="822" y="1028"/>
                      <a:pt x="868" y="982"/>
                      <a:pt x="891" y="914"/>
                    </a:cubicBezTo>
                    <a:cubicBezTo>
                      <a:pt x="959" y="777"/>
                      <a:pt x="1028" y="640"/>
                      <a:pt x="1050" y="503"/>
                    </a:cubicBezTo>
                    <a:cubicBezTo>
                      <a:pt x="1073" y="434"/>
                      <a:pt x="1073" y="366"/>
                      <a:pt x="1096" y="297"/>
                    </a:cubicBezTo>
                    <a:cubicBezTo>
                      <a:pt x="1096" y="206"/>
                      <a:pt x="1096" y="138"/>
                      <a:pt x="1073" y="69"/>
                    </a:cubicBezTo>
                    <a:cubicBezTo>
                      <a:pt x="1050" y="24"/>
                      <a:pt x="1005" y="1"/>
                      <a:pt x="959" y="1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34"/>
              <p:cNvSpPr/>
              <p:nvPr/>
            </p:nvSpPr>
            <p:spPr>
              <a:xfrm>
                <a:off x="471696" y="1111589"/>
                <a:ext cx="170404" cy="111078"/>
              </a:xfrm>
              <a:custGeom>
                <a:avLst/>
                <a:gdLst/>
                <a:ahLst/>
                <a:cxnLst/>
                <a:rect l="l" t="t" r="r" b="b"/>
                <a:pathLst>
                  <a:path w="3082" h="2009" extrusionOk="0">
                    <a:moveTo>
                      <a:pt x="2922" y="0"/>
                    </a:moveTo>
                    <a:cubicBezTo>
                      <a:pt x="2899" y="0"/>
                      <a:pt x="2853" y="23"/>
                      <a:pt x="2830" y="23"/>
                    </a:cubicBezTo>
                    <a:cubicBezTo>
                      <a:pt x="2762" y="69"/>
                      <a:pt x="2716" y="160"/>
                      <a:pt x="2693" y="228"/>
                    </a:cubicBezTo>
                    <a:cubicBezTo>
                      <a:pt x="2671" y="297"/>
                      <a:pt x="2648" y="342"/>
                      <a:pt x="2602" y="411"/>
                    </a:cubicBezTo>
                    <a:cubicBezTo>
                      <a:pt x="2579" y="457"/>
                      <a:pt x="2556" y="525"/>
                      <a:pt x="2534" y="571"/>
                    </a:cubicBezTo>
                    <a:cubicBezTo>
                      <a:pt x="2511" y="639"/>
                      <a:pt x="2465" y="685"/>
                      <a:pt x="2420" y="753"/>
                    </a:cubicBezTo>
                    <a:cubicBezTo>
                      <a:pt x="2374" y="799"/>
                      <a:pt x="2328" y="867"/>
                      <a:pt x="2283" y="936"/>
                    </a:cubicBezTo>
                    <a:cubicBezTo>
                      <a:pt x="2260" y="959"/>
                      <a:pt x="2260" y="1004"/>
                      <a:pt x="2237" y="1027"/>
                    </a:cubicBezTo>
                    <a:cubicBezTo>
                      <a:pt x="2237" y="1004"/>
                      <a:pt x="2237" y="1004"/>
                      <a:pt x="2237" y="1004"/>
                    </a:cubicBezTo>
                    <a:cubicBezTo>
                      <a:pt x="2191" y="1073"/>
                      <a:pt x="2123" y="1119"/>
                      <a:pt x="2054" y="1187"/>
                    </a:cubicBezTo>
                    <a:cubicBezTo>
                      <a:pt x="2009" y="1255"/>
                      <a:pt x="1940" y="1301"/>
                      <a:pt x="1872" y="1347"/>
                    </a:cubicBezTo>
                    <a:cubicBezTo>
                      <a:pt x="1758" y="1438"/>
                      <a:pt x="1621" y="1529"/>
                      <a:pt x="1484" y="1575"/>
                    </a:cubicBezTo>
                    <a:cubicBezTo>
                      <a:pt x="1347" y="1644"/>
                      <a:pt x="1210" y="1689"/>
                      <a:pt x="1073" y="1712"/>
                    </a:cubicBezTo>
                    <a:cubicBezTo>
                      <a:pt x="982" y="1712"/>
                      <a:pt x="890" y="1712"/>
                      <a:pt x="799" y="1735"/>
                    </a:cubicBezTo>
                    <a:lnTo>
                      <a:pt x="639" y="1735"/>
                    </a:lnTo>
                    <a:cubicBezTo>
                      <a:pt x="593" y="1735"/>
                      <a:pt x="548" y="1712"/>
                      <a:pt x="502" y="1712"/>
                    </a:cubicBezTo>
                    <a:cubicBezTo>
                      <a:pt x="434" y="1712"/>
                      <a:pt x="365" y="1689"/>
                      <a:pt x="297" y="1666"/>
                    </a:cubicBezTo>
                    <a:cubicBezTo>
                      <a:pt x="205" y="1666"/>
                      <a:pt x="137" y="1644"/>
                      <a:pt x="68" y="1644"/>
                    </a:cubicBezTo>
                    <a:cubicBezTo>
                      <a:pt x="23" y="1644"/>
                      <a:pt x="0" y="1689"/>
                      <a:pt x="0" y="1712"/>
                    </a:cubicBezTo>
                    <a:cubicBezTo>
                      <a:pt x="0" y="1758"/>
                      <a:pt x="23" y="1780"/>
                      <a:pt x="68" y="1780"/>
                    </a:cubicBezTo>
                    <a:cubicBezTo>
                      <a:pt x="91" y="1803"/>
                      <a:pt x="114" y="1803"/>
                      <a:pt x="137" y="1803"/>
                    </a:cubicBezTo>
                    <a:cubicBezTo>
                      <a:pt x="228" y="1803"/>
                      <a:pt x="297" y="1826"/>
                      <a:pt x="388" y="1849"/>
                    </a:cubicBezTo>
                    <a:cubicBezTo>
                      <a:pt x="457" y="1872"/>
                      <a:pt x="548" y="1895"/>
                      <a:pt x="639" y="1917"/>
                    </a:cubicBezTo>
                    <a:cubicBezTo>
                      <a:pt x="730" y="1917"/>
                      <a:pt x="822" y="1940"/>
                      <a:pt x="913" y="1940"/>
                    </a:cubicBezTo>
                    <a:lnTo>
                      <a:pt x="1096" y="1940"/>
                    </a:lnTo>
                    <a:cubicBezTo>
                      <a:pt x="1096" y="1963"/>
                      <a:pt x="1096" y="1963"/>
                      <a:pt x="1096" y="1963"/>
                    </a:cubicBezTo>
                    <a:cubicBezTo>
                      <a:pt x="1141" y="1986"/>
                      <a:pt x="1164" y="1986"/>
                      <a:pt x="1210" y="1986"/>
                    </a:cubicBezTo>
                    <a:cubicBezTo>
                      <a:pt x="1301" y="2009"/>
                      <a:pt x="1392" y="2009"/>
                      <a:pt x="1461" y="2009"/>
                    </a:cubicBezTo>
                    <a:cubicBezTo>
                      <a:pt x="1529" y="2009"/>
                      <a:pt x="1575" y="1986"/>
                      <a:pt x="1621" y="1986"/>
                    </a:cubicBezTo>
                    <a:cubicBezTo>
                      <a:pt x="1689" y="1986"/>
                      <a:pt x="1758" y="1963"/>
                      <a:pt x="1803" y="1963"/>
                    </a:cubicBezTo>
                    <a:cubicBezTo>
                      <a:pt x="1872" y="1940"/>
                      <a:pt x="1917" y="1917"/>
                      <a:pt x="1963" y="1895"/>
                    </a:cubicBezTo>
                    <a:cubicBezTo>
                      <a:pt x="2009" y="1872"/>
                      <a:pt x="2031" y="1849"/>
                      <a:pt x="2077" y="1826"/>
                    </a:cubicBezTo>
                    <a:cubicBezTo>
                      <a:pt x="2168" y="1780"/>
                      <a:pt x="2237" y="1735"/>
                      <a:pt x="2305" y="1666"/>
                    </a:cubicBezTo>
                    <a:cubicBezTo>
                      <a:pt x="2420" y="1575"/>
                      <a:pt x="2534" y="1461"/>
                      <a:pt x="2648" y="1324"/>
                    </a:cubicBezTo>
                    <a:cubicBezTo>
                      <a:pt x="2693" y="1255"/>
                      <a:pt x="2739" y="1187"/>
                      <a:pt x="2785" y="1119"/>
                    </a:cubicBezTo>
                    <a:cubicBezTo>
                      <a:pt x="2830" y="1050"/>
                      <a:pt x="2853" y="959"/>
                      <a:pt x="2899" y="890"/>
                    </a:cubicBezTo>
                    <a:lnTo>
                      <a:pt x="2876" y="890"/>
                    </a:lnTo>
                    <a:cubicBezTo>
                      <a:pt x="2899" y="890"/>
                      <a:pt x="2899" y="890"/>
                      <a:pt x="2899" y="867"/>
                    </a:cubicBezTo>
                    <a:cubicBezTo>
                      <a:pt x="2899" y="890"/>
                      <a:pt x="2899" y="890"/>
                      <a:pt x="2899" y="890"/>
                    </a:cubicBezTo>
                    <a:cubicBezTo>
                      <a:pt x="2967" y="708"/>
                      <a:pt x="3013" y="525"/>
                      <a:pt x="3059" y="342"/>
                    </a:cubicBezTo>
                    <a:cubicBezTo>
                      <a:pt x="3081" y="297"/>
                      <a:pt x="3081" y="251"/>
                      <a:pt x="3081" y="183"/>
                    </a:cubicBezTo>
                    <a:cubicBezTo>
                      <a:pt x="3081" y="137"/>
                      <a:pt x="3059" y="91"/>
                      <a:pt x="3036" y="46"/>
                    </a:cubicBezTo>
                    <a:cubicBezTo>
                      <a:pt x="2990" y="23"/>
                      <a:pt x="2967" y="0"/>
                      <a:pt x="2922" y="0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34"/>
              <p:cNvSpPr/>
              <p:nvPr/>
            </p:nvSpPr>
            <p:spPr>
              <a:xfrm>
                <a:off x="355585" y="1268061"/>
                <a:ext cx="407653" cy="800157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14472" extrusionOk="0">
                    <a:moveTo>
                      <a:pt x="137" y="0"/>
                    </a:moveTo>
                    <a:cubicBezTo>
                      <a:pt x="114" y="0"/>
                      <a:pt x="91" y="0"/>
                      <a:pt x="46" y="46"/>
                    </a:cubicBezTo>
                    <a:cubicBezTo>
                      <a:pt x="23" y="69"/>
                      <a:pt x="23" y="92"/>
                      <a:pt x="0" y="137"/>
                    </a:cubicBezTo>
                    <a:cubicBezTo>
                      <a:pt x="0" y="160"/>
                      <a:pt x="23" y="229"/>
                      <a:pt x="46" y="252"/>
                    </a:cubicBezTo>
                    <a:lnTo>
                      <a:pt x="46" y="274"/>
                    </a:lnTo>
                    <a:cubicBezTo>
                      <a:pt x="69" y="320"/>
                      <a:pt x="91" y="343"/>
                      <a:pt x="91" y="388"/>
                    </a:cubicBezTo>
                    <a:lnTo>
                      <a:pt x="114" y="411"/>
                    </a:lnTo>
                    <a:cubicBezTo>
                      <a:pt x="160" y="503"/>
                      <a:pt x="183" y="594"/>
                      <a:pt x="228" y="685"/>
                    </a:cubicBezTo>
                    <a:cubicBezTo>
                      <a:pt x="274" y="799"/>
                      <a:pt x="297" y="891"/>
                      <a:pt x="342" y="1005"/>
                    </a:cubicBezTo>
                    <a:cubicBezTo>
                      <a:pt x="365" y="1050"/>
                      <a:pt x="365" y="1096"/>
                      <a:pt x="388" y="1142"/>
                    </a:cubicBezTo>
                    <a:cubicBezTo>
                      <a:pt x="411" y="1210"/>
                      <a:pt x="434" y="1301"/>
                      <a:pt x="479" y="1393"/>
                    </a:cubicBezTo>
                    <a:cubicBezTo>
                      <a:pt x="525" y="1507"/>
                      <a:pt x="571" y="1621"/>
                      <a:pt x="639" y="1735"/>
                    </a:cubicBezTo>
                    <a:lnTo>
                      <a:pt x="708" y="1895"/>
                    </a:lnTo>
                    <a:lnTo>
                      <a:pt x="731" y="1941"/>
                    </a:lnTo>
                    <a:cubicBezTo>
                      <a:pt x="753" y="1986"/>
                      <a:pt x="753" y="2009"/>
                      <a:pt x="776" y="2055"/>
                    </a:cubicBezTo>
                    <a:cubicBezTo>
                      <a:pt x="799" y="2078"/>
                      <a:pt x="822" y="2100"/>
                      <a:pt x="845" y="2123"/>
                    </a:cubicBezTo>
                    <a:cubicBezTo>
                      <a:pt x="867" y="2146"/>
                      <a:pt x="890" y="2192"/>
                      <a:pt x="890" y="2237"/>
                    </a:cubicBezTo>
                    <a:cubicBezTo>
                      <a:pt x="936" y="2329"/>
                      <a:pt x="982" y="2420"/>
                      <a:pt x="1004" y="2511"/>
                    </a:cubicBezTo>
                    <a:lnTo>
                      <a:pt x="1027" y="2534"/>
                    </a:lnTo>
                    <a:cubicBezTo>
                      <a:pt x="1073" y="2717"/>
                      <a:pt x="1164" y="2876"/>
                      <a:pt x="1233" y="3013"/>
                    </a:cubicBezTo>
                    <a:lnTo>
                      <a:pt x="1233" y="3036"/>
                    </a:lnTo>
                    <a:cubicBezTo>
                      <a:pt x="1278" y="3127"/>
                      <a:pt x="1301" y="3196"/>
                      <a:pt x="1324" y="3264"/>
                    </a:cubicBezTo>
                    <a:cubicBezTo>
                      <a:pt x="1370" y="3356"/>
                      <a:pt x="1392" y="3424"/>
                      <a:pt x="1438" y="3493"/>
                    </a:cubicBezTo>
                    <a:lnTo>
                      <a:pt x="1507" y="3675"/>
                    </a:lnTo>
                    <a:lnTo>
                      <a:pt x="1644" y="3972"/>
                    </a:lnTo>
                    <a:cubicBezTo>
                      <a:pt x="1689" y="4063"/>
                      <a:pt x="1712" y="4155"/>
                      <a:pt x="1758" y="4246"/>
                    </a:cubicBezTo>
                    <a:cubicBezTo>
                      <a:pt x="1780" y="4314"/>
                      <a:pt x="1803" y="4360"/>
                      <a:pt x="1849" y="4429"/>
                    </a:cubicBezTo>
                    <a:cubicBezTo>
                      <a:pt x="1917" y="4611"/>
                      <a:pt x="1986" y="4794"/>
                      <a:pt x="2054" y="4976"/>
                    </a:cubicBezTo>
                    <a:cubicBezTo>
                      <a:pt x="2123" y="5113"/>
                      <a:pt x="2168" y="5227"/>
                      <a:pt x="2214" y="5364"/>
                    </a:cubicBezTo>
                    <a:cubicBezTo>
                      <a:pt x="2237" y="5410"/>
                      <a:pt x="2260" y="5456"/>
                      <a:pt x="2283" y="5501"/>
                    </a:cubicBezTo>
                    <a:lnTo>
                      <a:pt x="2328" y="5615"/>
                    </a:lnTo>
                    <a:cubicBezTo>
                      <a:pt x="2351" y="5638"/>
                      <a:pt x="2351" y="5684"/>
                      <a:pt x="2374" y="5730"/>
                    </a:cubicBezTo>
                    <a:cubicBezTo>
                      <a:pt x="2397" y="5775"/>
                      <a:pt x="2420" y="5821"/>
                      <a:pt x="2442" y="5867"/>
                    </a:cubicBezTo>
                    <a:lnTo>
                      <a:pt x="2534" y="6118"/>
                    </a:lnTo>
                    <a:lnTo>
                      <a:pt x="2648" y="6369"/>
                    </a:lnTo>
                    <a:cubicBezTo>
                      <a:pt x="2693" y="6460"/>
                      <a:pt x="2716" y="6528"/>
                      <a:pt x="2762" y="6620"/>
                    </a:cubicBezTo>
                    <a:cubicBezTo>
                      <a:pt x="2785" y="6688"/>
                      <a:pt x="2830" y="6780"/>
                      <a:pt x="2876" y="6871"/>
                    </a:cubicBezTo>
                    <a:cubicBezTo>
                      <a:pt x="2899" y="6962"/>
                      <a:pt x="2945" y="7053"/>
                      <a:pt x="2990" y="7145"/>
                    </a:cubicBezTo>
                    <a:lnTo>
                      <a:pt x="3082" y="7373"/>
                    </a:lnTo>
                    <a:cubicBezTo>
                      <a:pt x="3218" y="7670"/>
                      <a:pt x="3333" y="7989"/>
                      <a:pt x="3447" y="8286"/>
                    </a:cubicBezTo>
                    <a:lnTo>
                      <a:pt x="3515" y="8423"/>
                    </a:lnTo>
                    <a:cubicBezTo>
                      <a:pt x="3606" y="8674"/>
                      <a:pt x="3721" y="8902"/>
                      <a:pt x="3812" y="9153"/>
                    </a:cubicBezTo>
                    <a:lnTo>
                      <a:pt x="3949" y="9450"/>
                    </a:lnTo>
                    <a:lnTo>
                      <a:pt x="3995" y="9541"/>
                    </a:lnTo>
                    <a:cubicBezTo>
                      <a:pt x="4040" y="9678"/>
                      <a:pt x="4086" y="9792"/>
                      <a:pt x="4154" y="9929"/>
                    </a:cubicBezTo>
                    <a:cubicBezTo>
                      <a:pt x="4223" y="10089"/>
                      <a:pt x="4291" y="10272"/>
                      <a:pt x="4383" y="10432"/>
                    </a:cubicBezTo>
                    <a:cubicBezTo>
                      <a:pt x="4428" y="10569"/>
                      <a:pt x="4474" y="10705"/>
                      <a:pt x="4542" y="10842"/>
                    </a:cubicBezTo>
                    <a:lnTo>
                      <a:pt x="4588" y="10934"/>
                    </a:lnTo>
                    <a:cubicBezTo>
                      <a:pt x="4656" y="11094"/>
                      <a:pt x="4725" y="11253"/>
                      <a:pt x="4793" y="11436"/>
                    </a:cubicBezTo>
                    <a:cubicBezTo>
                      <a:pt x="4816" y="11504"/>
                      <a:pt x="4862" y="11573"/>
                      <a:pt x="4885" y="11664"/>
                    </a:cubicBezTo>
                    <a:cubicBezTo>
                      <a:pt x="4908" y="11710"/>
                      <a:pt x="4930" y="11733"/>
                      <a:pt x="4930" y="11778"/>
                    </a:cubicBezTo>
                    <a:cubicBezTo>
                      <a:pt x="4953" y="11824"/>
                      <a:pt x="4953" y="11847"/>
                      <a:pt x="4976" y="11892"/>
                    </a:cubicBezTo>
                    <a:lnTo>
                      <a:pt x="5044" y="12029"/>
                    </a:lnTo>
                    <a:cubicBezTo>
                      <a:pt x="5090" y="12166"/>
                      <a:pt x="5136" y="12280"/>
                      <a:pt x="5204" y="12395"/>
                    </a:cubicBezTo>
                    <a:cubicBezTo>
                      <a:pt x="5273" y="12554"/>
                      <a:pt x="5341" y="12714"/>
                      <a:pt x="5410" y="12874"/>
                    </a:cubicBezTo>
                    <a:cubicBezTo>
                      <a:pt x="5478" y="13034"/>
                      <a:pt x="5547" y="13193"/>
                      <a:pt x="5615" y="13330"/>
                    </a:cubicBezTo>
                    <a:cubicBezTo>
                      <a:pt x="5661" y="13399"/>
                      <a:pt x="5684" y="13467"/>
                      <a:pt x="5706" y="13536"/>
                    </a:cubicBezTo>
                    <a:cubicBezTo>
                      <a:pt x="5752" y="13627"/>
                      <a:pt x="5798" y="13718"/>
                      <a:pt x="5843" y="13810"/>
                    </a:cubicBezTo>
                    <a:cubicBezTo>
                      <a:pt x="5866" y="13878"/>
                      <a:pt x="5889" y="13924"/>
                      <a:pt x="5912" y="13969"/>
                    </a:cubicBezTo>
                    <a:lnTo>
                      <a:pt x="5957" y="14038"/>
                    </a:lnTo>
                    <a:lnTo>
                      <a:pt x="5980" y="14106"/>
                    </a:lnTo>
                    <a:cubicBezTo>
                      <a:pt x="6003" y="14152"/>
                      <a:pt x="6026" y="14198"/>
                      <a:pt x="6049" y="14243"/>
                    </a:cubicBezTo>
                    <a:cubicBezTo>
                      <a:pt x="6072" y="14289"/>
                      <a:pt x="6094" y="14312"/>
                      <a:pt x="6094" y="14335"/>
                    </a:cubicBezTo>
                    <a:cubicBezTo>
                      <a:pt x="6117" y="14380"/>
                      <a:pt x="6140" y="14403"/>
                      <a:pt x="6186" y="14426"/>
                    </a:cubicBezTo>
                    <a:cubicBezTo>
                      <a:pt x="6209" y="14449"/>
                      <a:pt x="6254" y="14449"/>
                      <a:pt x="6277" y="14449"/>
                    </a:cubicBezTo>
                    <a:cubicBezTo>
                      <a:pt x="6323" y="14472"/>
                      <a:pt x="6368" y="14472"/>
                      <a:pt x="6414" y="14472"/>
                    </a:cubicBezTo>
                    <a:lnTo>
                      <a:pt x="6551" y="14472"/>
                    </a:lnTo>
                    <a:lnTo>
                      <a:pt x="6597" y="14449"/>
                    </a:lnTo>
                    <a:lnTo>
                      <a:pt x="6756" y="14449"/>
                    </a:lnTo>
                    <a:lnTo>
                      <a:pt x="6779" y="14426"/>
                    </a:lnTo>
                    <a:lnTo>
                      <a:pt x="6871" y="14426"/>
                    </a:lnTo>
                    <a:cubicBezTo>
                      <a:pt x="6916" y="14426"/>
                      <a:pt x="6962" y="14403"/>
                      <a:pt x="7007" y="14403"/>
                    </a:cubicBezTo>
                    <a:lnTo>
                      <a:pt x="7076" y="14403"/>
                    </a:lnTo>
                    <a:cubicBezTo>
                      <a:pt x="7099" y="14380"/>
                      <a:pt x="7122" y="14380"/>
                      <a:pt x="7167" y="14358"/>
                    </a:cubicBezTo>
                    <a:lnTo>
                      <a:pt x="7190" y="14358"/>
                    </a:lnTo>
                    <a:cubicBezTo>
                      <a:pt x="7190" y="14358"/>
                      <a:pt x="7190" y="14358"/>
                      <a:pt x="7213" y="14335"/>
                    </a:cubicBezTo>
                    <a:cubicBezTo>
                      <a:pt x="7213" y="14358"/>
                      <a:pt x="7236" y="14358"/>
                      <a:pt x="7236" y="14358"/>
                    </a:cubicBezTo>
                    <a:lnTo>
                      <a:pt x="7281" y="14358"/>
                    </a:lnTo>
                    <a:cubicBezTo>
                      <a:pt x="7304" y="14335"/>
                      <a:pt x="7327" y="14312"/>
                      <a:pt x="7350" y="14289"/>
                    </a:cubicBezTo>
                    <a:cubicBezTo>
                      <a:pt x="7373" y="14266"/>
                      <a:pt x="7373" y="14221"/>
                      <a:pt x="7373" y="14198"/>
                    </a:cubicBezTo>
                    <a:cubicBezTo>
                      <a:pt x="7350" y="14152"/>
                      <a:pt x="7350" y="14129"/>
                      <a:pt x="7327" y="14084"/>
                    </a:cubicBezTo>
                    <a:lnTo>
                      <a:pt x="7327" y="14061"/>
                    </a:lnTo>
                    <a:lnTo>
                      <a:pt x="7304" y="14015"/>
                    </a:lnTo>
                    <a:lnTo>
                      <a:pt x="7304" y="14038"/>
                    </a:lnTo>
                    <a:cubicBezTo>
                      <a:pt x="7213" y="13741"/>
                      <a:pt x="7076" y="13467"/>
                      <a:pt x="6962" y="13193"/>
                    </a:cubicBezTo>
                    <a:lnTo>
                      <a:pt x="6939" y="13125"/>
                    </a:lnTo>
                    <a:cubicBezTo>
                      <a:pt x="6848" y="12920"/>
                      <a:pt x="6756" y="12714"/>
                      <a:pt x="6688" y="12509"/>
                    </a:cubicBezTo>
                    <a:cubicBezTo>
                      <a:pt x="6597" y="12303"/>
                      <a:pt x="6505" y="12098"/>
                      <a:pt x="6414" y="11892"/>
                    </a:cubicBezTo>
                    <a:cubicBezTo>
                      <a:pt x="6117" y="11185"/>
                      <a:pt x="5821" y="10500"/>
                      <a:pt x="5524" y="9815"/>
                    </a:cubicBezTo>
                    <a:lnTo>
                      <a:pt x="5067" y="8788"/>
                    </a:lnTo>
                    <a:cubicBezTo>
                      <a:pt x="4634" y="7784"/>
                      <a:pt x="4200" y="6780"/>
                      <a:pt x="3789" y="5798"/>
                    </a:cubicBezTo>
                    <a:lnTo>
                      <a:pt x="3538" y="5250"/>
                    </a:lnTo>
                    <a:cubicBezTo>
                      <a:pt x="3196" y="4429"/>
                      <a:pt x="2830" y="3584"/>
                      <a:pt x="2465" y="2762"/>
                    </a:cubicBezTo>
                    <a:cubicBezTo>
                      <a:pt x="2283" y="2329"/>
                      <a:pt x="2077" y="1872"/>
                      <a:pt x="1872" y="1438"/>
                    </a:cubicBezTo>
                    <a:cubicBezTo>
                      <a:pt x="1803" y="1301"/>
                      <a:pt x="1758" y="1187"/>
                      <a:pt x="1689" y="1050"/>
                    </a:cubicBezTo>
                    <a:cubicBezTo>
                      <a:pt x="1552" y="754"/>
                      <a:pt x="1415" y="480"/>
                      <a:pt x="1301" y="183"/>
                    </a:cubicBezTo>
                    <a:cubicBezTo>
                      <a:pt x="1278" y="137"/>
                      <a:pt x="1233" y="115"/>
                      <a:pt x="1187" y="115"/>
                    </a:cubicBezTo>
                    <a:lnTo>
                      <a:pt x="1119" y="115"/>
                    </a:lnTo>
                    <a:cubicBezTo>
                      <a:pt x="1096" y="137"/>
                      <a:pt x="1073" y="160"/>
                      <a:pt x="1050" y="206"/>
                    </a:cubicBezTo>
                    <a:cubicBezTo>
                      <a:pt x="1050" y="206"/>
                      <a:pt x="1050" y="229"/>
                      <a:pt x="1050" y="252"/>
                    </a:cubicBezTo>
                    <a:lnTo>
                      <a:pt x="1004" y="252"/>
                    </a:lnTo>
                    <a:cubicBezTo>
                      <a:pt x="936" y="252"/>
                      <a:pt x="867" y="229"/>
                      <a:pt x="799" y="229"/>
                    </a:cubicBezTo>
                    <a:cubicBezTo>
                      <a:pt x="753" y="229"/>
                      <a:pt x="731" y="229"/>
                      <a:pt x="685" y="206"/>
                    </a:cubicBezTo>
                    <a:lnTo>
                      <a:pt x="571" y="206"/>
                    </a:lnTo>
                    <a:cubicBezTo>
                      <a:pt x="548" y="206"/>
                      <a:pt x="502" y="183"/>
                      <a:pt x="457" y="183"/>
                    </a:cubicBezTo>
                    <a:cubicBezTo>
                      <a:pt x="411" y="160"/>
                      <a:pt x="365" y="115"/>
                      <a:pt x="342" y="92"/>
                    </a:cubicBezTo>
                    <a:cubicBezTo>
                      <a:pt x="297" y="69"/>
                      <a:pt x="274" y="46"/>
                      <a:pt x="251" y="23"/>
                    </a:cubicBezTo>
                    <a:cubicBezTo>
                      <a:pt x="206" y="0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34"/>
              <p:cNvSpPr/>
              <p:nvPr/>
            </p:nvSpPr>
            <p:spPr>
              <a:xfrm>
                <a:off x="731672" y="1127955"/>
                <a:ext cx="348327" cy="783791"/>
              </a:xfrm>
              <a:custGeom>
                <a:avLst/>
                <a:gdLst/>
                <a:ahLst/>
                <a:cxnLst/>
                <a:rect l="l" t="t" r="r" b="b"/>
                <a:pathLst>
                  <a:path w="6300" h="14176" extrusionOk="0">
                    <a:moveTo>
                      <a:pt x="137" y="1"/>
                    </a:moveTo>
                    <a:cubicBezTo>
                      <a:pt x="114" y="1"/>
                      <a:pt x="91" y="1"/>
                      <a:pt x="91" y="24"/>
                    </a:cubicBezTo>
                    <a:cubicBezTo>
                      <a:pt x="46" y="24"/>
                      <a:pt x="23" y="69"/>
                      <a:pt x="23" y="92"/>
                    </a:cubicBezTo>
                    <a:cubicBezTo>
                      <a:pt x="0" y="138"/>
                      <a:pt x="0" y="161"/>
                      <a:pt x="23" y="206"/>
                    </a:cubicBezTo>
                    <a:cubicBezTo>
                      <a:pt x="205" y="617"/>
                      <a:pt x="388" y="1051"/>
                      <a:pt x="548" y="1484"/>
                    </a:cubicBezTo>
                    <a:cubicBezTo>
                      <a:pt x="662" y="1713"/>
                      <a:pt x="753" y="1964"/>
                      <a:pt x="867" y="2192"/>
                    </a:cubicBezTo>
                    <a:cubicBezTo>
                      <a:pt x="959" y="2420"/>
                      <a:pt x="1073" y="2671"/>
                      <a:pt x="1164" y="2900"/>
                    </a:cubicBezTo>
                    <a:cubicBezTo>
                      <a:pt x="1621" y="3927"/>
                      <a:pt x="2054" y="4954"/>
                      <a:pt x="2511" y="5981"/>
                    </a:cubicBezTo>
                    <a:cubicBezTo>
                      <a:pt x="3401" y="8058"/>
                      <a:pt x="4291" y="10112"/>
                      <a:pt x="5204" y="12167"/>
                    </a:cubicBezTo>
                    <a:cubicBezTo>
                      <a:pt x="5296" y="12395"/>
                      <a:pt x="5387" y="12623"/>
                      <a:pt x="5501" y="12829"/>
                    </a:cubicBezTo>
                    <a:cubicBezTo>
                      <a:pt x="5592" y="13034"/>
                      <a:pt x="5684" y="13262"/>
                      <a:pt x="5775" y="13468"/>
                    </a:cubicBezTo>
                    <a:cubicBezTo>
                      <a:pt x="5843" y="13628"/>
                      <a:pt x="5912" y="13787"/>
                      <a:pt x="6003" y="13970"/>
                    </a:cubicBezTo>
                    <a:cubicBezTo>
                      <a:pt x="6003" y="13993"/>
                      <a:pt x="6026" y="14038"/>
                      <a:pt x="6049" y="14061"/>
                    </a:cubicBezTo>
                    <a:cubicBezTo>
                      <a:pt x="6049" y="14084"/>
                      <a:pt x="6072" y="14107"/>
                      <a:pt x="6094" y="14130"/>
                    </a:cubicBezTo>
                    <a:cubicBezTo>
                      <a:pt x="6117" y="14164"/>
                      <a:pt x="6146" y="14175"/>
                      <a:pt x="6174" y="14175"/>
                    </a:cubicBezTo>
                    <a:cubicBezTo>
                      <a:pt x="6203" y="14175"/>
                      <a:pt x="6231" y="14164"/>
                      <a:pt x="6254" y="14152"/>
                    </a:cubicBezTo>
                    <a:cubicBezTo>
                      <a:pt x="6300" y="14107"/>
                      <a:pt x="6300" y="14061"/>
                      <a:pt x="6300" y="14016"/>
                    </a:cubicBezTo>
                    <a:cubicBezTo>
                      <a:pt x="6277" y="13993"/>
                      <a:pt x="6277" y="13970"/>
                      <a:pt x="6277" y="13970"/>
                    </a:cubicBezTo>
                    <a:lnTo>
                      <a:pt x="6277" y="13947"/>
                    </a:lnTo>
                    <a:cubicBezTo>
                      <a:pt x="6254" y="13947"/>
                      <a:pt x="6254" y="13947"/>
                      <a:pt x="6254" y="13924"/>
                    </a:cubicBezTo>
                    <a:cubicBezTo>
                      <a:pt x="6209" y="13764"/>
                      <a:pt x="6140" y="13605"/>
                      <a:pt x="6072" y="13445"/>
                    </a:cubicBezTo>
                    <a:cubicBezTo>
                      <a:pt x="5980" y="13217"/>
                      <a:pt x="5866" y="13011"/>
                      <a:pt x="5775" y="12783"/>
                    </a:cubicBezTo>
                    <a:cubicBezTo>
                      <a:pt x="5592" y="12304"/>
                      <a:pt x="5364" y="11824"/>
                      <a:pt x="5159" y="11345"/>
                    </a:cubicBezTo>
                    <a:cubicBezTo>
                      <a:pt x="4725" y="10318"/>
                      <a:pt x="4291" y="9314"/>
                      <a:pt x="3858" y="8286"/>
                    </a:cubicBezTo>
                    <a:cubicBezTo>
                      <a:pt x="2944" y="6232"/>
                      <a:pt x="2077" y="4155"/>
                      <a:pt x="1164" y="2101"/>
                    </a:cubicBezTo>
                    <a:cubicBezTo>
                      <a:pt x="1004" y="1758"/>
                      <a:pt x="867" y="1393"/>
                      <a:pt x="708" y="1028"/>
                    </a:cubicBezTo>
                    <a:cubicBezTo>
                      <a:pt x="548" y="708"/>
                      <a:pt x="411" y="389"/>
                      <a:pt x="274" y="69"/>
                    </a:cubicBezTo>
                    <a:cubicBezTo>
                      <a:pt x="251" y="24"/>
                      <a:pt x="205" y="1"/>
                      <a:pt x="137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34"/>
              <p:cNvSpPr/>
              <p:nvPr/>
            </p:nvSpPr>
            <p:spPr>
              <a:xfrm>
                <a:off x="740463" y="1090136"/>
                <a:ext cx="368563" cy="816578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14769" extrusionOk="0">
                    <a:moveTo>
                      <a:pt x="571" y="0"/>
                    </a:moveTo>
                    <a:cubicBezTo>
                      <a:pt x="549" y="0"/>
                      <a:pt x="526" y="0"/>
                      <a:pt x="503" y="23"/>
                    </a:cubicBezTo>
                    <a:cubicBezTo>
                      <a:pt x="457" y="46"/>
                      <a:pt x="434" y="114"/>
                      <a:pt x="412" y="160"/>
                    </a:cubicBezTo>
                    <a:cubicBezTo>
                      <a:pt x="389" y="206"/>
                      <a:pt x="389" y="274"/>
                      <a:pt x="366" y="320"/>
                    </a:cubicBezTo>
                    <a:cubicBezTo>
                      <a:pt x="343" y="365"/>
                      <a:pt x="320" y="388"/>
                      <a:pt x="275" y="434"/>
                    </a:cubicBezTo>
                    <a:cubicBezTo>
                      <a:pt x="252" y="479"/>
                      <a:pt x="206" y="525"/>
                      <a:pt x="161" y="548"/>
                    </a:cubicBezTo>
                    <a:cubicBezTo>
                      <a:pt x="138" y="594"/>
                      <a:pt x="92" y="639"/>
                      <a:pt x="69" y="685"/>
                    </a:cubicBezTo>
                    <a:cubicBezTo>
                      <a:pt x="46" y="730"/>
                      <a:pt x="46" y="753"/>
                      <a:pt x="24" y="799"/>
                    </a:cubicBezTo>
                    <a:cubicBezTo>
                      <a:pt x="1" y="822"/>
                      <a:pt x="1" y="845"/>
                      <a:pt x="1" y="867"/>
                    </a:cubicBezTo>
                    <a:cubicBezTo>
                      <a:pt x="1" y="913"/>
                      <a:pt x="24" y="936"/>
                      <a:pt x="46" y="936"/>
                    </a:cubicBezTo>
                    <a:cubicBezTo>
                      <a:pt x="69" y="959"/>
                      <a:pt x="92" y="959"/>
                      <a:pt x="115" y="959"/>
                    </a:cubicBezTo>
                    <a:cubicBezTo>
                      <a:pt x="115" y="982"/>
                      <a:pt x="115" y="982"/>
                      <a:pt x="115" y="1004"/>
                    </a:cubicBezTo>
                    <a:cubicBezTo>
                      <a:pt x="115" y="1027"/>
                      <a:pt x="138" y="1073"/>
                      <a:pt x="138" y="1096"/>
                    </a:cubicBezTo>
                    <a:cubicBezTo>
                      <a:pt x="161" y="1210"/>
                      <a:pt x="183" y="1301"/>
                      <a:pt x="206" y="1415"/>
                    </a:cubicBezTo>
                    <a:cubicBezTo>
                      <a:pt x="252" y="1507"/>
                      <a:pt x="298" y="1621"/>
                      <a:pt x="320" y="1712"/>
                    </a:cubicBezTo>
                    <a:cubicBezTo>
                      <a:pt x="366" y="1803"/>
                      <a:pt x="412" y="1895"/>
                      <a:pt x="434" y="1963"/>
                    </a:cubicBezTo>
                    <a:cubicBezTo>
                      <a:pt x="457" y="2009"/>
                      <a:pt x="480" y="2032"/>
                      <a:pt x="503" y="2077"/>
                    </a:cubicBezTo>
                    <a:cubicBezTo>
                      <a:pt x="503" y="2100"/>
                      <a:pt x="526" y="2123"/>
                      <a:pt x="526" y="2146"/>
                    </a:cubicBezTo>
                    <a:cubicBezTo>
                      <a:pt x="549" y="2168"/>
                      <a:pt x="549" y="2191"/>
                      <a:pt x="571" y="2191"/>
                    </a:cubicBezTo>
                    <a:cubicBezTo>
                      <a:pt x="594" y="2237"/>
                      <a:pt x="617" y="2237"/>
                      <a:pt x="663" y="2237"/>
                    </a:cubicBezTo>
                    <a:cubicBezTo>
                      <a:pt x="686" y="2260"/>
                      <a:pt x="686" y="2260"/>
                      <a:pt x="708" y="2260"/>
                    </a:cubicBezTo>
                    <a:cubicBezTo>
                      <a:pt x="686" y="2283"/>
                      <a:pt x="686" y="2328"/>
                      <a:pt x="686" y="2374"/>
                    </a:cubicBezTo>
                    <a:cubicBezTo>
                      <a:pt x="708" y="2442"/>
                      <a:pt x="731" y="2511"/>
                      <a:pt x="754" y="2579"/>
                    </a:cubicBezTo>
                    <a:cubicBezTo>
                      <a:pt x="777" y="2648"/>
                      <a:pt x="800" y="2716"/>
                      <a:pt x="845" y="2785"/>
                    </a:cubicBezTo>
                    <a:cubicBezTo>
                      <a:pt x="868" y="2830"/>
                      <a:pt x="891" y="2899"/>
                      <a:pt x="914" y="2945"/>
                    </a:cubicBezTo>
                    <a:cubicBezTo>
                      <a:pt x="937" y="3036"/>
                      <a:pt x="982" y="3127"/>
                      <a:pt x="1028" y="3218"/>
                    </a:cubicBezTo>
                    <a:cubicBezTo>
                      <a:pt x="1119" y="3447"/>
                      <a:pt x="1211" y="3652"/>
                      <a:pt x="1302" y="3880"/>
                    </a:cubicBezTo>
                    <a:cubicBezTo>
                      <a:pt x="1462" y="4268"/>
                      <a:pt x="1644" y="4634"/>
                      <a:pt x="1827" y="5022"/>
                    </a:cubicBezTo>
                    <a:cubicBezTo>
                      <a:pt x="1895" y="5181"/>
                      <a:pt x="1964" y="5364"/>
                      <a:pt x="2055" y="5524"/>
                    </a:cubicBezTo>
                    <a:cubicBezTo>
                      <a:pt x="2055" y="5524"/>
                      <a:pt x="2055" y="5524"/>
                      <a:pt x="2078" y="5547"/>
                    </a:cubicBezTo>
                    <a:cubicBezTo>
                      <a:pt x="2124" y="5706"/>
                      <a:pt x="2192" y="5866"/>
                      <a:pt x="2261" y="6026"/>
                    </a:cubicBezTo>
                    <a:cubicBezTo>
                      <a:pt x="2306" y="6140"/>
                      <a:pt x="2352" y="6231"/>
                      <a:pt x="2397" y="6345"/>
                    </a:cubicBezTo>
                    <a:cubicBezTo>
                      <a:pt x="2420" y="6391"/>
                      <a:pt x="2443" y="6437"/>
                      <a:pt x="2443" y="6482"/>
                    </a:cubicBezTo>
                    <a:cubicBezTo>
                      <a:pt x="2466" y="6528"/>
                      <a:pt x="2489" y="6551"/>
                      <a:pt x="2489" y="6574"/>
                    </a:cubicBezTo>
                    <a:cubicBezTo>
                      <a:pt x="2489" y="6597"/>
                      <a:pt x="2512" y="6597"/>
                      <a:pt x="2512" y="6619"/>
                    </a:cubicBezTo>
                    <a:cubicBezTo>
                      <a:pt x="2512" y="6642"/>
                      <a:pt x="2534" y="6665"/>
                      <a:pt x="2557" y="6711"/>
                    </a:cubicBezTo>
                    <a:cubicBezTo>
                      <a:pt x="2580" y="6734"/>
                      <a:pt x="2603" y="6734"/>
                      <a:pt x="2649" y="6756"/>
                    </a:cubicBezTo>
                    <a:cubicBezTo>
                      <a:pt x="2671" y="6848"/>
                      <a:pt x="2717" y="6939"/>
                      <a:pt x="2763" y="7053"/>
                    </a:cubicBezTo>
                    <a:cubicBezTo>
                      <a:pt x="2831" y="7236"/>
                      <a:pt x="2900" y="7418"/>
                      <a:pt x="2991" y="7601"/>
                    </a:cubicBezTo>
                    <a:cubicBezTo>
                      <a:pt x="3151" y="8012"/>
                      <a:pt x="3333" y="8423"/>
                      <a:pt x="3516" y="8833"/>
                    </a:cubicBezTo>
                    <a:cubicBezTo>
                      <a:pt x="3653" y="9176"/>
                      <a:pt x="3835" y="9541"/>
                      <a:pt x="3995" y="9883"/>
                    </a:cubicBezTo>
                    <a:cubicBezTo>
                      <a:pt x="4018" y="10020"/>
                      <a:pt x="4064" y="10134"/>
                      <a:pt x="4109" y="10271"/>
                    </a:cubicBezTo>
                    <a:cubicBezTo>
                      <a:pt x="4132" y="10363"/>
                      <a:pt x="4178" y="10477"/>
                      <a:pt x="4223" y="10568"/>
                    </a:cubicBezTo>
                    <a:cubicBezTo>
                      <a:pt x="4292" y="10751"/>
                      <a:pt x="4383" y="10956"/>
                      <a:pt x="4452" y="11139"/>
                    </a:cubicBezTo>
                    <a:cubicBezTo>
                      <a:pt x="4612" y="11527"/>
                      <a:pt x="4794" y="11938"/>
                      <a:pt x="4954" y="12326"/>
                    </a:cubicBezTo>
                    <a:cubicBezTo>
                      <a:pt x="5022" y="12508"/>
                      <a:pt x="5091" y="12668"/>
                      <a:pt x="5182" y="12851"/>
                    </a:cubicBezTo>
                    <a:cubicBezTo>
                      <a:pt x="5205" y="12919"/>
                      <a:pt x="5251" y="13010"/>
                      <a:pt x="5296" y="13079"/>
                    </a:cubicBezTo>
                    <a:cubicBezTo>
                      <a:pt x="5319" y="13170"/>
                      <a:pt x="5365" y="13262"/>
                      <a:pt x="5433" y="13330"/>
                    </a:cubicBezTo>
                    <a:cubicBezTo>
                      <a:pt x="5433" y="13353"/>
                      <a:pt x="5433" y="13399"/>
                      <a:pt x="5433" y="13421"/>
                    </a:cubicBezTo>
                    <a:cubicBezTo>
                      <a:pt x="5433" y="13467"/>
                      <a:pt x="5456" y="13535"/>
                      <a:pt x="5479" y="13604"/>
                    </a:cubicBezTo>
                    <a:cubicBezTo>
                      <a:pt x="5502" y="13672"/>
                      <a:pt x="5525" y="13741"/>
                      <a:pt x="5547" y="13809"/>
                    </a:cubicBezTo>
                    <a:cubicBezTo>
                      <a:pt x="5593" y="13901"/>
                      <a:pt x="5639" y="13992"/>
                      <a:pt x="5684" y="14083"/>
                    </a:cubicBezTo>
                    <a:cubicBezTo>
                      <a:pt x="5730" y="14175"/>
                      <a:pt x="5753" y="14243"/>
                      <a:pt x="5798" y="14312"/>
                    </a:cubicBezTo>
                    <a:cubicBezTo>
                      <a:pt x="5798" y="14334"/>
                      <a:pt x="5821" y="14357"/>
                      <a:pt x="5821" y="14380"/>
                    </a:cubicBezTo>
                    <a:cubicBezTo>
                      <a:pt x="5844" y="14426"/>
                      <a:pt x="5867" y="14494"/>
                      <a:pt x="5890" y="14540"/>
                    </a:cubicBezTo>
                    <a:cubicBezTo>
                      <a:pt x="5935" y="14585"/>
                      <a:pt x="5958" y="14654"/>
                      <a:pt x="6004" y="14700"/>
                    </a:cubicBezTo>
                    <a:cubicBezTo>
                      <a:pt x="6050" y="14722"/>
                      <a:pt x="6072" y="14745"/>
                      <a:pt x="6118" y="14768"/>
                    </a:cubicBezTo>
                    <a:lnTo>
                      <a:pt x="6255" y="14768"/>
                    </a:lnTo>
                    <a:cubicBezTo>
                      <a:pt x="6278" y="14745"/>
                      <a:pt x="6301" y="14745"/>
                      <a:pt x="6301" y="14745"/>
                    </a:cubicBezTo>
                    <a:cubicBezTo>
                      <a:pt x="6323" y="14745"/>
                      <a:pt x="6346" y="14722"/>
                      <a:pt x="6346" y="14722"/>
                    </a:cubicBezTo>
                    <a:lnTo>
                      <a:pt x="6415" y="14722"/>
                    </a:lnTo>
                    <a:cubicBezTo>
                      <a:pt x="6438" y="14722"/>
                      <a:pt x="6483" y="14722"/>
                      <a:pt x="6506" y="14700"/>
                    </a:cubicBezTo>
                    <a:cubicBezTo>
                      <a:pt x="6529" y="14700"/>
                      <a:pt x="6575" y="14654"/>
                      <a:pt x="6597" y="14631"/>
                    </a:cubicBezTo>
                    <a:cubicBezTo>
                      <a:pt x="6597" y="14608"/>
                      <a:pt x="6620" y="14585"/>
                      <a:pt x="6620" y="14563"/>
                    </a:cubicBezTo>
                    <a:cubicBezTo>
                      <a:pt x="6643" y="14517"/>
                      <a:pt x="6643" y="14471"/>
                      <a:pt x="6643" y="14448"/>
                    </a:cubicBezTo>
                    <a:cubicBezTo>
                      <a:pt x="6643" y="14426"/>
                      <a:pt x="6643" y="14403"/>
                      <a:pt x="6643" y="14380"/>
                    </a:cubicBezTo>
                    <a:cubicBezTo>
                      <a:pt x="6666" y="14357"/>
                      <a:pt x="6666" y="14334"/>
                      <a:pt x="6666" y="14312"/>
                    </a:cubicBezTo>
                    <a:cubicBezTo>
                      <a:pt x="6666" y="14289"/>
                      <a:pt x="6666" y="14266"/>
                      <a:pt x="6643" y="14220"/>
                    </a:cubicBezTo>
                    <a:cubicBezTo>
                      <a:pt x="6643" y="14197"/>
                      <a:pt x="6643" y="14197"/>
                      <a:pt x="6620" y="14175"/>
                    </a:cubicBezTo>
                    <a:cubicBezTo>
                      <a:pt x="6620" y="14152"/>
                      <a:pt x="6620" y="14129"/>
                      <a:pt x="6597" y="14106"/>
                    </a:cubicBezTo>
                    <a:cubicBezTo>
                      <a:pt x="6575" y="14015"/>
                      <a:pt x="6552" y="13946"/>
                      <a:pt x="6529" y="13878"/>
                    </a:cubicBezTo>
                    <a:cubicBezTo>
                      <a:pt x="6506" y="13832"/>
                      <a:pt x="6460" y="13764"/>
                      <a:pt x="6415" y="13718"/>
                    </a:cubicBezTo>
                    <a:cubicBezTo>
                      <a:pt x="6415" y="13695"/>
                      <a:pt x="6392" y="13695"/>
                      <a:pt x="6392" y="13672"/>
                    </a:cubicBezTo>
                    <a:cubicBezTo>
                      <a:pt x="6369" y="13650"/>
                      <a:pt x="6369" y="13604"/>
                      <a:pt x="6346" y="13558"/>
                    </a:cubicBezTo>
                    <a:cubicBezTo>
                      <a:pt x="6301" y="13467"/>
                      <a:pt x="6255" y="13376"/>
                      <a:pt x="6209" y="13262"/>
                    </a:cubicBezTo>
                    <a:cubicBezTo>
                      <a:pt x="6141" y="13079"/>
                      <a:pt x="6072" y="12896"/>
                      <a:pt x="6004" y="12714"/>
                    </a:cubicBezTo>
                    <a:cubicBezTo>
                      <a:pt x="5981" y="12668"/>
                      <a:pt x="5958" y="12600"/>
                      <a:pt x="5913" y="12554"/>
                    </a:cubicBezTo>
                    <a:cubicBezTo>
                      <a:pt x="5913" y="12508"/>
                      <a:pt x="5890" y="12463"/>
                      <a:pt x="5867" y="12417"/>
                    </a:cubicBezTo>
                    <a:cubicBezTo>
                      <a:pt x="5844" y="12371"/>
                      <a:pt x="5821" y="12326"/>
                      <a:pt x="5821" y="12280"/>
                    </a:cubicBezTo>
                    <a:cubicBezTo>
                      <a:pt x="5776" y="12212"/>
                      <a:pt x="5753" y="12143"/>
                      <a:pt x="5730" y="12075"/>
                    </a:cubicBezTo>
                    <a:cubicBezTo>
                      <a:pt x="5684" y="11938"/>
                      <a:pt x="5616" y="11801"/>
                      <a:pt x="5570" y="11664"/>
                    </a:cubicBezTo>
                    <a:cubicBezTo>
                      <a:pt x="5456" y="11367"/>
                      <a:pt x="5342" y="11093"/>
                      <a:pt x="5228" y="10796"/>
                    </a:cubicBezTo>
                    <a:cubicBezTo>
                      <a:pt x="5205" y="10728"/>
                      <a:pt x="5182" y="10682"/>
                      <a:pt x="5159" y="10614"/>
                    </a:cubicBezTo>
                    <a:cubicBezTo>
                      <a:pt x="5159" y="10637"/>
                      <a:pt x="5159" y="10659"/>
                      <a:pt x="5159" y="10659"/>
                    </a:cubicBezTo>
                    <a:cubicBezTo>
                      <a:pt x="5137" y="10614"/>
                      <a:pt x="5114" y="10545"/>
                      <a:pt x="5091" y="10477"/>
                    </a:cubicBezTo>
                    <a:cubicBezTo>
                      <a:pt x="5068" y="10408"/>
                      <a:pt x="5045" y="10340"/>
                      <a:pt x="5022" y="10271"/>
                    </a:cubicBezTo>
                    <a:cubicBezTo>
                      <a:pt x="5000" y="10249"/>
                      <a:pt x="4977" y="10226"/>
                      <a:pt x="4954" y="10203"/>
                    </a:cubicBezTo>
                    <a:cubicBezTo>
                      <a:pt x="4954" y="10180"/>
                      <a:pt x="4954" y="10180"/>
                      <a:pt x="4954" y="10157"/>
                    </a:cubicBezTo>
                    <a:cubicBezTo>
                      <a:pt x="4931" y="10089"/>
                      <a:pt x="4908" y="10020"/>
                      <a:pt x="4885" y="9975"/>
                    </a:cubicBezTo>
                    <a:cubicBezTo>
                      <a:pt x="4863" y="9929"/>
                      <a:pt x="4840" y="9861"/>
                      <a:pt x="4817" y="9815"/>
                    </a:cubicBezTo>
                    <a:cubicBezTo>
                      <a:pt x="4794" y="9724"/>
                      <a:pt x="4748" y="9632"/>
                      <a:pt x="4703" y="9541"/>
                    </a:cubicBezTo>
                    <a:cubicBezTo>
                      <a:pt x="4634" y="9358"/>
                      <a:pt x="4543" y="9153"/>
                      <a:pt x="4452" y="8970"/>
                    </a:cubicBezTo>
                    <a:cubicBezTo>
                      <a:pt x="4269" y="8560"/>
                      <a:pt x="4087" y="8149"/>
                      <a:pt x="3904" y="7738"/>
                    </a:cubicBezTo>
                    <a:cubicBezTo>
                      <a:pt x="3813" y="7532"/>
                      <a:pt x="3721" y="7327"/>
                      <a:pt x="3630" y="7099"/>
                    </a:cubicBezTo>
                    <a:cubicBezTo>
                      <a:pt x="3630" y="7053"/>
                      <a:pt x="3607" y="7007"/>
                      <a:pt x="3584" y="6985"/>
                    </a:cubicBezTo>
                    <a:cubicBezTo>
                      <a:pt x="3562" y="6962"/>
                      <a:pt x="3562" y="6939"/>
                      <a:pt x="3539" y="6916"/>
                    </a:cubicBezTo>
                    <a:lnTo>
                      <a:pt x="3516" y="6916"/>
                    </a:lnTo>
                    <a:cubicBezTo>
                      <a:pt x="3493" y="6848"/>
                      <a:pt x="3470" y="6802"/>
                      <a:pt x="3447" y="6756"/>
                    </a:cubicBezTo>
                    <a:cubicBezTo>
                      <a:pt x="3470" y="6711"/>
                      <a:pt x="3470" y="6688"/>
                      <a:pt x="3470" y="6642"/>
                    </a:cubicBezTo>
                    <a:cubicBezTo>
                      <a:pt x="3425" y="6551"/>
                      <a:pt x="3402" y="6460"/>
                      <a:pt x="3356" y="6368"/>
                    </a:cubicBezTo>
                    <a:lnTo>
                      <a:pt x="3265" y="6186"/>
                    </a:lnTo>
                    <a:cubicBezTo>
                      <a:pt x="3219" y="6094"/>
                      <a:pt x="3174" y="6003"/>
                      <a:pt x="3128" y="5889"/>
                    </a:cubicBezTo>
                    <a:cubicBezTo>
                      <a:pt x="3082" y="5798"/>
                      <a:pt x="3037" y="5706"/>
                      <a:pt x="2968" y="5615"/>
                    </a:cubicBezTo>
                    <a:cubicBezTo>
                      <a:pt x="2968" y="5569"/>
                      <a:pt x="2945" y="5547"/>
                      <a:pt x="2922" y="5501"/>
                    </a:cubicBezTo>
                    <a:cubicBezTo>
                      <a:pt x="2808" y="5227"/>
                      <a:pt x="2694" y="4953"/>
                      <a:pt x="2580" y="4679"/>
                    </a:cubicBezTo>
                    <a:cubicBezTo>
                      <a:pt x="2443" y="4383"/>
                      <a:pt x="2306" y="4063"/>
                      <a:pt x="2192" y="3743"/>
                    </a:cubicBezTo>
                    <a:cubicBezTo>
                      <a:pt x="2169" y="3721"/>
                      <a:pt x="2169" y="3675"/>
                      <a:pt x="2146" y="3652"/>
                    </a:cubicBezTo>
                    <a:cubicBezTo>
                      <a:pt x="2146" y="3629"/>
                      <a:pt x="2124" y="3606"/>
                      <a:pt x="2124" y="3606"/>
                    </a:cubicBezTo>
                    <a:cubicBezTo>
                      <a:pt x="2101" y="3561"/>
                      <a:pt x="2101" y="3561"/>
                      <a:pt x="2055" y="3538"/>
                    </a:cubicBezTo>
                    <a:lnTo>
                      <a:pt x="2032" y="3538"/>
                    </a:lnTo>
                    <a:cubicBezTo>
                      <a:pt x="2009" y="3447"/>
                      <a:pt x="1964" y="3378"/>
                      <a:pt x="1941" y="3287"/>
                    </a:cubicBezTo>
                    <a:cubicBezTo>
                      <a:pt x="1895" y="3196"/>
                      <a:pt x="1850" y="3104"/>
                      <a:pt x="1827" y="2990"/>
                    </a:cubicBezTo>
                    <a:cubicBezTo>
                      <a:pt x="1781" y="2899"/>
                      <a:pt x="1758" y="2808"/>
                      <a:pt x="1713" y="2716"/>
                    </a:cubicBezTo>
                    <a:cubicBezTo>
                      <a:pt x="1621" y="2534"/>
                      <a:pt x="1553" y="2328"/>
                      <a:pt x="1462" y="2123"/>
                    </a:cubicBezTo>
                    <a:cubicBezTo>
                      <a:pt x="1393" y="1940"/>
                      <a:pt x="1348" y="1780"/>
                      <a:pt x="1279" y="1598"/>
                    </a:cubicBezTo>
                    <a:cubicBezTo>
                      <a:pt x="1188" y="1438"/>
                      <a:pt x="1119" y="1255"/>
                      <a:pt x="1051" y="1096"/>
                    </a:cubicBezTo>
                    <a:cubicBezTo>
                      <a:pt x="1028" y="1050"/>
                      <a:pt x="1005" y="1004"/>
                      <a:pt x="982" y="959"/>
                    </a:cubicBezTo>
                    <a:cubicBezTo>
                      <a:pt x="937" y="867"/>
                      <a:pt x="914" y="776"/>
                      <a:pt x="868" y="685"/>
                    </a:cubicBezTo>
                    <a:cubicBezTo>
                      <a:pt x="868" y="639"/>
                      <a:pt x="845" y="616"/>
                      <a:pt x="823" y="571"/>
                    </a:cubicBezTo>
                    <a:cubicBezTo>
                      <a:pt x="800" y="571"/>
                      <a:pt x="800" y="548"/>
                      <a:pt x="777" y="548"/>
                    </a:cubicBezTo>
                    <a:cubicBezTo>
                      <a:pt x="777" y="525"/>
                      <a:pt x="754" y="525"/>
                      <a:pt x="754" y="525"/>
                    </a:cubicBezTo>
                    <a:lnTo>
                      <a:pt x="731" y="525"/>
                    </a:lnTo>
                    <a:cubicBezTo>
                      <a:pt x="731" y="457"/>
                      <a:pt x="731" y="388"/>
                      <a:pt x="708" y="342"/>
                    </a:cubicBezTo>
                    <a:lnTo>
                      <a:pt x="708" y="183"/>
                    </a:lnTo>
                    <a:cubicBezTo>
                      <a:pt x="708" y="160"/>
                      <a:pt x="686" y="137"/>
                      <a:pt x="686" y="91"/>
                    </a:cubicBezTo>
                    <a:cubicBezTo>
                      <a:pt x="686" y="69"/>
                      <a:pt x="663" y="46"/>
                      <a:pt x="640" y="23"/>
                    </a:cubicBezTo>
                    <a:cubicBezTo>
                      <a:pt x="617" y="0"/>
                      <a:pt x="594" y="0"/>
                      <a:pt x="571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34"/>
              <p:cNvSpPr/>
              <p:nvPr/>
            </p:nvSpPr>
            <p:spPr>
              <a:xfrm>
                <a:off x="768219" y="1308424"/>
                <a:ext cx="208333" cy="463551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8384" extrusionOk="0">
                    <a:moveTo>
                      <a:pt x="47" y="1"/>
                    </a:moveTo>
                    <a:cubicBezTo>
                      <a:pt x="24" y="24"/>
                      <a:pt x="1" y="46"/>
                      <a:pt x="24" y="69"/>
                    </a:cubicBezTo>
                    <a:cubicBezTo>
                      <a:pt x="69" y="206"/>
                      <a:pt x="115" y="320"/>
                      <a:pt x="184" y="435"/>
                    </a:cubicBezTo>
                    <a:cubicBezTo>
                      <a:pt x="229" y="571"/>
                      <a:pt x="275" y="686"/>
                      <a:pt x="321" y="800"/>
                    </a:cubicBezTo>
                    <a:cubicBezTo>
                      <a:pt x="435" y="1074"/>
                      <a:pt x="549" y="1325"/>
                      <a:pt x="640" y="1599"/>
                    </a:cubicBezTo>
                    <a:cubicBezTo>
                      <a:pt x="846" y="2101"/>
                      <a:pt x="1051" y="2603"/>
                      <a:pt x="1256" y="3105"/>
                    </a:cubicBezTo>
                    <a:cubicBezTo>
                      <a:pt x="1667" y="4087"/>
                      <a:pt x="2078" y="5068"/>
                      <a:pt x="2512" y="6050"/>
                    </a:cubicBezTo>
                    <a:cubicBezTo>
                      <a:pt x="2649" y="6392"/>
                      <a:pt x="2808" y="6757"/>
                      <a:pt x="2968" y="7122"/>
                    </a:cubicBezTo>
                    <a:cubicBezTo>
                      <a:pt x="3037" y="7328"/>
                      <a:pt x="3128" y="7533"/>
                      <a:pt x="3219" y="7739"/>
                    </a:cubicBezTo>
                    <a:cubicBezTo>
                      <a:pt x="3288" y="7921"/>
                      <a:pt x="3379" y="8127"/>
                      <a:pt x="3470" y="8309"/>
                    </a:cubicBezTo>
                    <a:cubicBezTo>
                      <a:pt x="3508" y="8347"/>
                      <a:pt x="3560" y="8384"/>
                      <a:pt x="3603" y="8384"/>
                    </a:cubicBezTo>
                    <a:cubicBezTo>
                      <a:pt x="3613" y="8384"/>
                      <a:pt x="3622" y="8382"/>
                      <a:pt x="3630" y="8378"/>
                    </a:cubicBezTo>
                    <a:cubicBezTo>
                      <a:pt x="3676" y="8378"/>
                      <a:pt x="3721" y="8332"/>
                      <a:pt x="3744" y="8309"/>
                    </a:cubicBezTo>
                    <a:cubicBezTo>
                      <a:pt x="3744" y="8286"/>
                      <a:pt x="3767" y="8241"/>
                      <a:pt x="3744" y="8195"/>
                    </a:cubicBezTo>
                    <a:cubicBezTo>
                      <a:pt x="3676" y="7944"/>
                      <a:pt x="3562" y="7716"/>
                      <a:pt x="3470" y="7488"/>
                    </a:cubicBezTo>
                    <a:cubicBezTo>
                      <a:pt x="3356" y="7236"/>
                      <a:pt x="3242" y="6985"/>
                      <a:pt x="3128" y="6734"/>
                    </a:cubicBezTo>
                    <a:cubicBezTo>
                      <a:pt x="2923" y="6301"/>
                      <a:pt x="2740" y="5867"/>
                      <a:pt x="2535" y="5433"/>
                    </a:cubicBezTo>
                    <a:cubicBezTo>
                      <a:pt x="2329" y="4931"/>
                      <a:pt x="2101" y="4406"/>
                      <a:pt x="1873" y="3904"/>
                    </a:cubicBezTo>
                    <a:cubicBezTo>
                      <a:pt x="1644" y="3425"/>
                      <a:pt x="1439" y="2945"/>
                      <a:pt x="1211" y="2466"/>
                    </a:cubicBezTo>
                    <a:cubicBezTo>
                      <a:pt x="1119" y="2261"/>
                      <a:pt x="1028" y="2078"/>
                      <a:pt x="937" y="1873"/>
                    </a:cubicBezTo>
                    <a:cubicBezTo>
                      <a:pt x="846" y="1667"/>
                      <a:pt x="754" y="1462"/>
                      <a:pt x="663" y="1256"/>
                    </a:cubicBezTo>
                    <a:cubicBezTo>
                      <a:pt x="572" y="1051"/>
                      <a:pt x="480" y="845"/>
                      <a:pt x="366" y="640"/>
                    </a:cubicBezTo>
                    <a:cubicBezTo>
                      <a:pt x="275" y="435"/>
                      <a:pt x="184" y="229"/>
                      <a:pt x="115" y="24"/>
                    </a:cubicBezTo>
                    <a:cubicBezTo>
                      <a:pt x="92" y="1"/>
                      <a:pt x="69" y="1"/>
                      <a:pt x="6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34"/>
              <p:cNvSpPr/>
              <p:nvPr/>
            </p:nvSpPr>
            <p:spPr>
              <a:xfrm>
                <a:off x="977716" y="1798133"/>
                <a:ext cx="37929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210" extrusionOk="0">
                    <a:moveTo>
                      <a:pt x="92" y="0"/>
                    </a:moveTo>
                    <a:cubicBezTo>
                      <a:pt x="47" y="23"/>
                      <a:pt x="24" y="46"/>
                      <a:pt x="24" y="91"/>
                    </a:cubicBezTo>
                    <a:cubicBezTo>
                      <a:pt x="1" y="114"/>
                      <a:pt x="24" y="160"/>
                      <a:pt x="24" y="183"/>
                    </a:cubicBezTo>
                    <a:cubicBezTo>
                      <a:pt x="115" y="342"/>
                      <a:pt x="184" y="525"/>
                      <a:pt x="252" y="685"/>
                    </a:cubicBezTo>
                    <a:cubicBezTo>
                      <a:pt x="275" y="776"/>
                      <a:pt x="321" y="845"/>
                      <a:pt x="343" y="936"/>
                    </a:cubicBezTo>
                    <a:cubicBezTo>
                      <a:pt x="366" y="982"/>
                      <a:pt x="366" y="1004"/>
                      <a:pt x="389" y="1050"/>
                    </a:cubicBezTo>
                    <a:cubicBezTo>
                      <a:pt x="412" y="1096"/>
                      <a:pt x="435" y="1141"/>
                      <a:pt x="457" y="1164"/>
                    </a:cubicBezTo>
                    <a:cubicBezTo>
                      <a:pt x="503" y="1210"/>
                      <a:pt x="549" y="1210"/>
                      <a:pt x="594" y="1210"/>
                    </a:cubicBezTo>
                    <a:cubicBezTo>
                      <a:pt x="640" y="1187"/>
                      <a:pt x="686" y="1141"/>
                      <a:pt x="686" y="1096"/>
                    </a:cubicBezTo>
                    <a:cubicBezTo>
                      <a:pt x="686" y="1050"/>
                      <a:pt x="686" y="1004"/>
                      <a:pt x="663" y="982"/>
                    </a:cubicBezTo>
                    <a:cubicBezTo>
                      <a:pt x="640" y="936"/>
                      <a:pt x="640" y="890"/>
                      <a:pt x="617" y="867"/>
                    </a:cubicBezTo>
                    <a:cubicBezTo>
                      <a:pt x="572" y="776"/>
                      <a:pt x="526" y="685"/>
                      <a:pt x="480" y="594"/>
                    </a:cubicBezTo>
                    <a:cubicBezTo>
                      <a:pt x="412" y="411"/>
                      <a:pt x="343" y="251"/>
                      <a:pt x="252" y="69"/>
                    </a:cubicBezTo>
                    <a:cubicBezTo>
                      <a:pt x="229" y="23"/>
                      <a:pt x="184" y="0"/>
                      <a:pt x="138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34"/>
              <p:cNvSpPr/>
              <p:nvPr/>
            </p:nvSpPr>
            <p:spPr>
              <a:xfrm>
                <a:off x="1073645" y="1877641"/>
                <a:ext cx="95983" cy="119924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169" extrusionOk="0">
                    <a:moveTo>
                      <a:pt x="1028" y="0"/>
                    </a:moveTo>
                    <a:cubicBezTo>
                      <a:pt x="959" y="0"/>
                      <a:pt x="891" y="23"/>
                      <a:pt x="868" y="69"/>
                    </a:cubicBezTo>
                    <a:cubicBezTo>
                      <a:pt x="845" y="91"/>
                      <a:pt x="822" y="114"/>
                      <a:pt x="800" y="137"/>
                    </a:cubicBezTo>
                    <a:cubicBezTo>
                      <a:pt x="800" y="160"/>
                      <a:pt x="800" y="160"/>
                      <a:pt x="800" y="160"/>
                    </a:cubicBezTo>
                    <a:cubicBezTo>
                      <a:pt x="777" y="183"/>
                      <a:pt x="754" y="205"/>
                      <a:pt x="731" y="228"/>
                    </a:cubicBezTo>
                    <a:cubicBezTo>
                      <a:pt x="685" y="251"/>
                      <a:pt x="640" y="297"/>
                      <a:pt x="594" y="320"/>
                    </a:cubicBezTo>
                    <a:cubicBezTo>
                      <a:pt x="526" y="342"/>
                      <a:pt x="457" y="411"/>
                      <a:pt x="412" y="457"/>
                    </a:cubicBezTo>
                    <a:cubicBezTo>
                      <a:pt x="366" y="479"/>
                      <a:pt x="343" y="525"/>
                      <a:pt x="320" y="548"/>
                    </a:cubicBezTo>
                    <a:cubicBezTo>
                      <a:pt x="297" y="571"/>
                      <a:pt x="297" y="593"/>
                      <a:pt x="275" y="616"/>
                    </a:cubicBezTo>
                    <a:cubicBezTo>
                      <a:pt x="229" y="616"/>
                      <a:pt x="183" y="593"/>
                      <a:pt x="138" y="593"/>
                    </a:cubicBezTo>
                    <a:cubicBezTo>
                      <a:pt x="126" y="588"/>
                      <a:pt x="113" y="585"/>
                      <a:pt x="101" y="585"/>
                    </a:cubicBezTo>
                    <a:cubicBezTo>
                      <a:pt x="62" y="585"/>
                      <a:pt x="24" y="611"/>
                      <a:pt x="24" y="662"/>
                    </a:cubicBezTo>
                    <a:cubicBezTo>
                      <a:pt x="1" y="708"/>
                      <a:pt x="24" y="776"/>
                      <a:pt x="92" y="776"/>
                    </a:cubicBezTo>
                    <a:cubicBezTo>
                      <a:pt x="115" y="799"/>
                      <a:pt x="138" y="799"/>
                      <a:pt x="183" y="822"/>
                    </a:cubicBezTo>
                    <a:cubicBezTo>
                      <a:pt x="229" y="845"/>
                      <a:pt x="275" y="867"/>
                      <a:pt x="297" y="890"/>
                    </a:cubicBezTo>
                    <a:cubicBezTo>
                      <a:pt x="320" y="913"/>
                      <a:pt x="343" y="913"/>
                      <a:pt x="343" y="936"/>
                    </a:cubicBezTo>
                    <a:cubicBezTo>
                      <a:pt x="434" y="1004"/>
                      <a:pt x="503" y="1096"/>
                      <a:pt x="571" y="1164"/>
                    </a:cubicBezTo>
                    <a:cubicBezTo>
                      <a:pt x="617" y="1233"/>
                      <a:pt x="640" y="1278"/>
                      <a:pt x="685" y="1324"/>
                    </a:cubicBezTo>
                    <a:cubicBezTo>
                      <a:pt x="727" y="1387"/>
                      <a:pt x="769" y="1449"/>
                      <a:pt x="793" y="1530"/>
                    </a:cubicBezTo>
                    <a:lnTo>
                      <a:pt x="793" y="1530"/>
                    </a:lnTo>
                    <a:cubicBezTo>
                      <a:pt x="787" y="1516"/>
                      <a:pt x="777" y="1507"/>
                      <a:pt x="777" y="1507"/>
                    </a:cubicBezTo>
                    <a:lnTo>
                      <a:pt x="777" y="1507"/>
                    </a:lnTo>
                    <a:cubicBezTo>
                      <a:pt x="822" y="1621"/>
                      <a:pt x="868" y="1758"/>
                      <a:pt x="891" y="1872"/>
                    </a:cubicBezTo>
                    <a:cubicBezTo>
                      <a:pt x="891" y="1917"/>
                      <a:pt x="891" y="1940"/>
                      <a:pt x="891" y="1963"/>
                    </a:cubicBezTo>
                    <a:cubicBezTo>
                      <a:pt x="891" y="1986"/>
                      <a:pt x="891" y="2054"/>
                      <a:pt x="914" y="2077"/>
                    </a:cubicBezTo>
                    <a:cubicBezTo>
                      <a:pt x="914" y="2100"/>
                      <a:pt x="937" y="2146"/>
                      <a:pt x="959" y="2146"/>
                    </a:cubicBezTo>
                    <a:cubicBezTo>
                      <a:pt x="982" y="2168"/>
                      <a:pt x="1028" y="2168"/>
                      <a:pt x="1051" y="2168"/>
                    </a:cubicBezTo>
                    <a:cubicBezTo>
                      <a:pt x="1165" y="2146"/>
                      <a:pt x="1165" y="2031"/>
                      <a:pt x="1165" y="1940"/>
                    </a:cubicBezTo>
                    <a:cubicBezTo>
                      <a:pt x="1165" y="1895"/>
                      <a:pt x="1165" y="1826"/>
                      <a:pt x="1165" y="1780"/>
                    </a:cubicBezTo>
                    <a:lnTo>
                      <a:pt x="1188" y="1780"/>
                    </a:lnTo>
                    <a:cubicBezTo>
                      <a:pt x="1200" y="1787"/>
                      <a:pt x="1215" y="1789"/>
                      <a:pt x="1232" y="1789"/>
                    </a:cubicBezTo>
                    <a:cubicBezTo>
                      <a:pt x="1279" y="1789"/>
                      <a:pt x="1337" y="1768"/>
                      <a:pt x="1370" y="1735"/>
                    </a:cubicBezTo>
                    <a:cubicBezTo>
                      <a:pt x="1416" y="1689"/>
                      <a:pt x="1416" y="1643"/>
                      <a:pt x="1439" y="1598"/>
                    </a:cubicBezTo>
                    <a:cubicBezTo>
                      <a:pt x="1462" y="1552"/>
                      <a:pt x="1484" y="1529"/>
                      <a:pt x="1507" y="1484"/>
                    </a:cubicBezTo>
                    <a:cubicBezTo>
                      <a:pt x="1553" y="1392"/>
                      <a:pt x="1598" y="1301"/>
                      <a:pt x="1644" y="1187"/>
                    </a:cubicBezTo>
                    <a:cubicBezTo>
                      <a:pt x="1667" y="1141"/>
                      <a:pt x="1690" y="1096"/>
                      <a:pt x="1690" y="1050"/>
                    </a:cubicBezTo>
                    <a:cubicBezTo>
                      <a:pt x="1713" y="982"/>
                      <a:pt x="1713" y="936"/>
                      <a:pt x="1735" y="867"/>
                    </a:cubicBezTo>
                    <a:cubicBezTo>
                      <a:pt x="1735" y="822"/>
                      <a:pt x="1735" y="776"/>
                      <a:pt x="1735" y="730"/>
                    </a:cubicBezTo>
                    <a:cubicBezTo>
                      <a:pt x="1713" y="685"/>
                      <a:pt x="1713" y="662"/>
                      <a:pt x="1713" y="616"/>
                    </a:cubicBezTo>
                    <a:cubicBezTo>
                      <a:pt x="1690" y="593"/>
                      <a:pt x="1690" y="571"/>
                      <a:pt x="1690" y="548"/>
                    </a:cubicBezTo>
                    <a:cubicBezTo>
                      <a:pt x="1667" y="479"/>
                      <a:pt x="1644" y="434"/>
                      <a:pt x="1621" y="388"/>
                    </a:cubicBezTo>
                    <a:cubicBezTo>
                      <a:pt x="1598" y="365"/>
                      <a:pt x="1576" y="320"/>
                      <a:pt x="1530" y="274"/>
                    </a:cubicBezTo>
                    <a:cubicBezTo>
                      <a:pt x="1507" y="228"/>
                      <a:pt x="1462" y="205"/>
                      <a:pt x="1416" y="183"/>
                    </a:cubicBezTo>
                    <a:cubicBezTo>
                      <a:pt x="1370" y="160"/>
                      <a:pt x="1347" y="137"/>
                      <a:pt x="1302" y="114"/>
                    </a:cubicBezTo>
                    <a:cubicBezTo>
                      <a:pt x="1279" y="91"/>
                      <a:pt x="1233" y="69"/>
                      <a:pt x="1210" y="46"/>
                    </a:cubicBezTo>
                    <a:cubicBezTo>
                      <a:pt x="1165" y="46"/>
                      <a:pt x="1142" y="23"/>
                      <a:pt x="1119" y="23"/>
                    </a:cubicBezTo>
                    <a:cubicBezTo>
                      <a:pt x="1096" y="0"/>
                      <a:pt x="1051" y="0"/>
                      <a:pt x="1028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34"/>
              <p:cNvSpPr/>
              <p:nvPr/>
            </p:nvSpPr>
            <p:spPr>
              <a:xfrm>
                <a:off x="1127940" y="1948302"/>
                <a:ext cx="73259" cy="99743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804" extrusionOk="0">
                    <a:moveTo>
                      <a:pt x="776" y="0"/>
                    </a:moveTo>
                    <a:cubicBezTo>
                      <a:pt x="731" y="0"/>
                      <a:pt x="685" y="0"/>
                      <a:pt x="639" y="46"/>
                    </a:cubicBezTo>
                    <a:cubicBezTo>
                      <a:pt x="616" y="69"/>
                      <a:pt x="594" y="114"/>
                      <a:pt x="594" y="160"/>
                    </a:cubicBezTo>
                    <a:cubicBezTo>
                      <a:pt x="594" y="183"/>
                      <a:pt x="594" y="183"/>
                      <a:pt x="594" y="183"/>
                    </a:cubicBezTo>
                    <a:cubicBezTo>
                      <a:pt x="571" y="206"/>
                      <a:pt x="548" y="206"/>
                      <a:pt x="525" y="229"/>
                    </a:cubicBezTo>
                    <a:cubicBezTo>
                      <a:pt x="525" y="251"/>
                      <a:pt x="502" y="274"/>
                      <a:pt x="502" y="297"/>
                    </a:cubicBezTo>
                    <a:cubicBezTo>
                      <a:pt x="480" y="343"/>
                      <a:pt x="480" y="388"/>
                      <a:pt x="502" y="434"/>
                    </a:cubicBezTo>
                    <a:cubicBezTo>
                      <a:pt x="525" y="457"/>
                      <a:pt x="525" y="480"/>
                      <a:pt x="548" y="502"/>
                    </a:cubicBezTo>
                    <a:cubicBezTo>
                      <a:pt x="525" y="480"/>
                      <a:pt x="480" y="480"/>
                      <a:pt x="434" y="480"/>
                    </a:cubicBezTo>
                    <a:cubicBezTo>
                      <a:pt x="388" y="480"/>
                      <a:pt x="365" y="480"/>
                      <a:pt x="343" y="502"/>
                    </a:cubicBezTo>
                    <a:cubicBezTo>
                      <a:pt x="320" y="525"/>
                      <a:pt x="320" y="548"/>
                      <a:pt x="297" y="571"/>
                    </a:cubicBezTo>
                    <a:cubicBezTo>
                      <a:pt x="297" y="594"/>
                      <a:pt x="297" y="617"/>
                      <a:pt x="297" y="639"/>
                    </a:cubicBezTo>
                    <a:cubicBezTo>
                      <a:pt x="297" y="662"/>
                      <a:pt x="320" y="685"/>
                      <a:pt x="320" y="708"/>
                    </a:cubicBezTo>
                    <a:cubicBezTo>
                      <a:pt x="297" y="685"/>
                      <a:pt x="251" y="662"/>
                      <a:pt x="228" y="662"/>
                    </a:cubicBezTo>
                    <a:cubicBezTo>
                      <a:pt x="183" y="662"/>
                      <a:pt x="137" y="639"/>
                      <a:pt x="114" y="639"/>
                    </a:cubicBezTo>
                    <a:cubicBezTo>
                      <a:pt x="46" y="639"/>
                      <a:pt x="0" y="685"/>
                      <a:pt x="0" y="753"/>
                    </a:cubicBezTo>
                    <a:cubicBezTo>
                      <a:pt x="0" y="799"/>
                      <a:pt x="46" y="845"/>
                      <a:pt x="114" y="845"/>
                    </a:cubicBezTo>
                    <a:lnTo>
                      <a:pt x="160" y="845"/>
                    </a:lnTo>
                    <a:cubicBezTo>
                      <a:pt x="183" y="845"/>
                      <a:pt x="183" y="868"/>
                      <a:pt x="206" y="868"/>
                    </a:cubicBezTo>
                    <a:cubicBezTo>
                      <a:pt x="228" y="890"/>
                      <a:pt x="251" y="890"/>
                      <a:pt x="297" y="913"/>
                    </a:cubicBezTo>
                    <a:cubicBezTo>
                      <a:pt x="320" y="936"/>
                      <a:pt x="365" y="982"/>
                      <a:pt x="388" y="1027"/>
                    </a:cubicBezTo>
                    <a:cubicBezTo>
                      <a:pt x="457" y="1096"/>
                      <a:pt x="502" y="1187"/>
                      <a:pt x="548" y="1278"/>
                    </a:cubicBezTo>
                    <a:cubicBezTo>
                      <a:pt x="571" y="1347"/>
                      <a:pt x="594" y="1438"/>
                      <a:pt x="616" y="1507"/>
                    </a:cubicBezTo>
                    <a:cubicBezTo>
                      <a:pt x="616" y="1552"/>
                      <a:pt x="616" y="1598"/>
                      <a:pt x="639" y="1621"/>
                    </a:cubicBezTo>
                    <a:cubicBezTo>
                      <a:pt x="639" y="1666"/>
                      <a:pt x="639" y="1712"/>
                      <a:pt x="662" y="1735"/>
                    </a:cubicBezTo>
                    <a:cubicBezTo>
                      <a:pt x="685" y="1781"/>
                      <a:pt x="731" y="1803"/>
                      <a:pt x="776" y="1803"/>
                    </a:cubicBezTo>
                    <a:cubicBezTo>
                      <a:pt x="845" y="1803"/>
                      <a:pt x="890" y="1781"/>
                      <a:pt x="913" y="1735"/>
                    </a:cubicBezTo>
                    <a:cubicBezTo>
                      <a:pt x="936" y="1689"/>
                      <a:pt x="936" y="1644"/>
                      <a:pt x="936" y="1598"/>
                    </a:cubicBezTo>
                    <a:cubicBezTo>
                      <a:pt x="959" y="1552"/>
                      <a:pt x="959" y="1507"/>
                      <a:pt x="959" y="1461"/>
                    </a:cubicBezTo>
                    <a:cubicBezTo>
                      <a:pt x="1004" y="1461"/>
                      <a:pt x="1050" y="1438"/>
                      <a:pt x="1073" y="1415"/>
                    </a:cubicBezTo>
                    <a:cubicBezTo>
                      <a:pt x="1096" y="1370"/>
                      <a:pt x="1119" y="1347"/>
                      <a:pt x="1119" y="1301"/>
                    </a:cubicBezTo>
                    <a:cubicBezTo>
                      <a:pt x="1119" y="1278"/>
                      <a:pt x="1119" y="1233"/>
                      <a:pt x="1119" y="1210"/>
                    </a:cubicBezTo>
                    <a:cubicBezTo>
                      <a:pt x="1164" y="1210"/>
                      <a:pt x="1210" y="1164"/>
                      <a:pt x="1233" y="1142"/>
                    </a:cubicBezTo>
                    <a:cubicBezTo>
                      <a:pt x="1301" y="1005"/>
                      <a:pt x="1301" y="868"/>
                      <a:pt x="1324" y="731"/>
                    </a:cubicBezTo>
                    <a:cubicBezTo>
                      <a:pt x="1324" y="662"/>
                      <a:pt x="1301" y="571"/>
                      <a:pt x="1301" y="502"/>
                    </a:cubicBezTo>
                    <a:cubicBezTo>
                      <a:pt x="1278" y="457"/>
                      <a:pt x="1256" y="411"/>
                      <a:pt x="1256" y="388"/>
                    </a:cubicBezTo>
                    <a:cubicBezTo>
                      <a:pt x="1233" y="343"/>
                      <a:pt x="1210" y="297"/>
                      <a:pt x="1187" y="274"/>
                    </a:cubicBezTo>
                    <a:cubicBezTo>
                      <a:pt x="1141" y="229"/>
                      <a:pt x="1096" y="183"/>
                      <a:pt x="1050" y="137"/>
                    </a:cubicBezTo>
                    <a:cubicBezTo>
                      <a:pt x="1027" y="114"/>
                      <a:pt x="1004" y="92"/>
                      <a:pt x="959" y="69"/>
                    </a:cubicBezTo>
                    <a:cubicBezTo>
                      <a:pt x="936" y="46"/>
                      <a:pt x="890" y="0"/>
                      <a:pt x="82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34"/>
              <p:cNvSpPr/>
              <p:nvPr/>
            </p:nvSpPr>
            <p:spPr>
              <a:xfrm>
                <a:off x="1045889" y="1930609"/>
                <a:ext cx="64413" cy="93772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696" extrusionOk="0">
                    <a:moveTo>
                      <a:pt x="115" y="1"/>
                    </a:moveTo>
                    <a:cubicBezTo>
                      <a:pt x="69" y="1"/>
                      <a:pt x="23" y="46"/>
                      <a:pt x="1" y="92"/>
                    </a:cubicBezTo>
                    <a:cubicBezTo>
                      <a:pt x="1" y="138"/>
                      <a:pt x="23" y="206"/>
                      <a:pt x="92" y="229"/>
                    </a:cubicBezTo>
                    <a:lnTo>
                      <a:pt x="137" y="229"/>
                    </a:lnTo>
                    <a:cubicBezTo>
                      <a:pt x="137" y="252"/>
                      <a:pt x="160" y="252"/>
                      <a:pt x="183" y="252"/>
                    </a:cubicBezTo>
                    <a:cubicBezTo>
                      <a:pt x="229" y="320"/>
                      <a:pt x="274" y="366"/>
                      <a:pt x="320" y="434"/>
                    </a:cubicBezTo>
                    <a:cubicBezTo>
                      <a:pt x="320" y="434"/>
                      <a:pt x="320" y="412"/>
                      <a:pt x="320" y="412"/>
                    </a:cubicBezTo>
                    <a:cubicBezTo>
                      <a:pt x="366" y="480"/>
                      <a:pt x="411" y="549"/>
                      <a:pt x="457" y="594"/>
                    </a:cubicBezTo>
                    <a:cubicBezTo>
                      <a:pt x="480" y="640"/>
                      <a:pt x="503" y="685"/>
                      <a:pt x="548" y="731"/>
                    </a:cubicBezTo>
                    <a:cubicBezTo>
                      <a:pt x="617" y="822"/>
                      <a:pt x="662" y="937"/>
                      <a:pt x="708" y="1051"/>
                    </a:cubicBezTo>
                    <a:cubicBezTo>
                      <a:pt x="731" y="1119"/>
                      <a:pt x="754" y="1165"/>
                      <a:pt x="777" y="1256"/>
                    </a:cubicBezTo>
                    <a:cubicBezTo>
                      <a:pt x="799" y="1302"/>
                      <a:pt x="822" y="1370"/>
                      <a:pt x="822" y="1439"/>
                    </a:cubicBezTo>
                    <a:cubicBezTo>
                      <a:pt x="822" y="1462"/>
                      <a:pt x="822" y="1507"/>
                      <a:pt x="822" y="1530"/>
                    </a:cubicBezTo>
                    <a:cubicBezTo>
                      <a:pt x="822" y="1598"/>
                      <a:pt x="868" y="1667"/>
                      <a:pt x="936" y="1690"/>
                    </a:cubicBezTo>
                    <a:cubicBezTo>
                      <a:pt x="952" y="1694"/>
                      <a:pt x="968" y="1696"/>
                      <a:pt x="983" y="1696"/>
                    </a:cubicBezTo>
                    <a:cubicBezTo>
                      <a:pt x="1057" y="1696"/>
                      <a:pt x="1123" y="1651"/>
                      <a:pt x="1142" y="1576"/>
                    </a:cubicBezTo>
                    <a:cubicBezTo>
                      <a:pt x="1165" y="1484"/>
                      <a:pt x="1142" y="1393"/>
                      <a:pt x="1119" y="1302"/>
                    </a:cubicBezTo>
                    <a:cubicBezTo>
                      <a:pt x="1096" y="1210"/>
                      <a:pt x="1073" y="1119"/>
                      <a:pt x="1028" y="1051"/>
                    </a:cubicBezTo>
                    <a:cubicBezTo>
                      <a:pt x="1005" y="959"/>
                      <a:pt x="959" y="868"/>
                      <a:pt x="936" y="800"/>
                    </a:cubicBezTo>
                    <a:cubicBezTo>
                      <a:pt x="891" y="731"/>
                      <a:pt x="868" y="685"/>
                      <a:pt x="822" y="640"/>
                    </a:cubicBezTo>
                    <a:cubicBezTo>
                      <a:pt x="731" y="503"/>
                      <a:pt x="640" y="389"/>
                      <a:pt x="548" y="297"/>
                    </a:cubicBezTo>
                    <a:cubicBezTo>
                      <a:pt x="480" y="229"/>
                      <a:pt x="411" y="160"/>
                      <a:pt x="366" y="115"/>
                    </a:cubicBezTo>
                    <a:cubicBezTo>
                      <a:pt x="343" y="115"/>
                      <a:pt x="320" y="92"/>
                      <a:pt x="297" y="69"/>
                    </a:cubicBezTo>
                    <a:cubicBezTo>
                      <a:pt x="252" y="46"/>
                      <a:pt x="206" y="46"/>
                      <a:pt x="183" y="24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34"/>
              <p:cNvSpPr/>
              <p:nvPr/>
            </p:nvSpPr>
            <p:spPr>
              <a:xfrm>
                <a:off x="1096369" y="2011389"/>
                <a:ext cx="51807" cy="68228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234" extrusionOk="0">
                    <a:moveTo>
                      <a:pt x="138" y="1"/>
                    </a:moveTo>
                    <a:cubicBezTo>
                      <a:pt x="92" y="1"/>
                      <a:pt x="46" y="46"/>
                      <a:pt x="23" y="92"/>
                    </a:cubicBezTo>
                    <a:cubicBezTo>
                      <a:pt x="1" y="160"/>
                      <a:pt x="46" y="206"/>
                      <a:pt x="115" y="229"/>
                    </a:cubicBezTo>
                    <a:cubicBezTo>
                      <a:pt x="115" y="229"/>
                      <a:pt x="138" y="252"/>
                      <a:pt x="160" y="252"/>
                    </a:cubicBezTo>
                    <a:cubicBezTo>
                      <a:pt x="160" y="252"/>
                      <a:pt x="183" y="274"/>
                      <a:pt x="206" y="274"/>
                    </a:cubicBezTo>
                    <a:cubicBezTo>
                      <a:pt x="252" y="320"/>
                      <a:pt x="274" y="366"/>
                      <a:pt x="320" y="389"/>
                    </a:cubicBezTo>
                    <a:cubicBezTo>
                      <a:pt x="411" y="503"/>
                      <a:pt x="480" y="640"/>
                      <a:pt x="526" y="754"/>
                    </a:cubicBezTo>
                    <a:cubicBezTo>
                      <a:pt x="571" y="868"/>
                      <a:pt x="594" y="959"/>
                      <a:pt x="617" y="1073"/>
                    </a:cubicBezTo>
                    <a:cubicBezTo>
                      <a:pt x="617" y="1073"/>
                      <a:pt x="617" y="1096"/>
                      <a:pt x="617" y="1119"/>
                    </a:cubicBezTo>
                    <a:cubicBezTo>
                      <a:pt x="640" y="1142"/>
                      <a:pt x="640" y="1165"/>
                      <a:pt x="662" y="1187"/>
                    </a:cubicBezTo>
                    <a:cubicBezTo>
                      <a:pt x="685" y="1210"/>
                      <a:pt x="731" y="1233"/>
                      <a:pt x="777" y="1233"/>
                    </a:cubicBezTo>
                    <a:cubicBezTo>
                      <a:pt x="799" y="1233"/>
                      <a:pt x="845" y="1210"/>
                      <a:pt x="868" y="1187"/>
                    </a:cubicBezTo>
                    <a:cubicBezTo>
                      <a:pt x="914" y="1165"/>
                      <a:pt x="936" y="1119"/>
                      <a:pt x="914" y="1073"/>
                    </a:cubicBezTo>
                    <a:cubicBezTo>
                      <a:pt x="914" y="1028"/>
                      <a:pt x="914" y="959"/>
                      <a:pt x="891" y="891"/>
                    </a:cubicBezTo>
                    <a:cubicBezTo>
                      <a:pt x="891" y="845"/>
                      <a:pt x="868" y="777"/>
                      <a:pt x="845" y="708"/>
                    </a:cubicBezTo>
                    <a:cubicBezTo>
                      <a:pt x="799" y="617"/>
                      <a:pt x="731" y="503"/>
                      <a:pt x="662" y="411"/>
                    </a:cubicBezTo>
                    <a:cubicBezTo>
                      <a:pt x="617" y="320"/>
                      <a:pt x="548" y="252"/>
                      <a:pt x="457" y="183"/>
                    </a:cubicBezTo>
                    <a:cubicBezTo>
                      <a:pt x="434" y="137"/>
                      <a:pt x="366" y="92"/>
                      <a:pt x="320" y="69"/>
                    </a:cubicBezTo>
                    <a:cubicBezTo>
                      <a:pt x="274" y="46"/>
                      <a:pt x="229" y="23"/>
                      <a:pt x="160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34"/>
              <p:cNvSpPr/>
              <p:nvPr/>
            </p:nvSpPr>
            <p:spPr>
              <a:xfrm>
                <a:off x="668530" y="2059326"/>
                <a:ext cx="106102" cy="103558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873" extrusionOk="0">
                    <a:moveTo>
                      <a:pt x="1621" y="1"/>
                    </a:moveTo>
                    <a:cubicBezTo>
                      <a:pt x="1576" y="1"/>
                      <a:pt x="1530" y="24"/>
                      <a:pt x="1507" y="69"/>
                    </a:cubicBezTo>
                    <a:cubicBezTo>
                      <a:pt x="1484" y="161"/>
                      <a:pt x="1439" y="229"/>
                      <a:pt x="1416" y="320"/>
                    </a:cubicBezTo>
                    <a:cubicBezTo>
                      <a:pt x="1416" y="320"/>
                      <a:pt x="1416" y="320"/>
                      <a:pt x="1416" y="298"/>
                    </a:cubicBezTo>
                    <a:lnTo>
                      <a:pt x="1393" y="298"/>
                    </a:lnTo>
                    <a:cubicBezTo>
                      <a:pt x="1393" y="275"/>
                      <a:pt x="1393" y="252"/>
                      <a:pt x="1370" y="252"/>
                    </a:cubicBezTo>
                    <a:cubicBezTo>
                      <a:pt x="1347" y="183"/>
                      <a:pt x="1302" y="138"/>
                      <a:pt x="1233" y="138"/>
                    </a:cubicBezTo>
                    <a:cubicBezTo>
                      <a:pt x="1218" y="130"/>
                      <a:pt x="1200" y="128"/>
                      <a:pt x="1182" y="128"/>
                    </a:cubicBezTo>
                    <a:cubicBezTo>
                      <a:pt x="1145" y="128"/>
                      <a:pt x="1104" y="138"/>
                      <a:pt x="1074" y="138"/>
                    </a:cubicBezTo>
                    <a:cubicBezTo>
                      <a:pt x="1005" y="161"/>
                      <a:pt x="959" y="161"/>
                      <a:pt x="914" y="183"/>
                    </a:cubicBezTo>
                    <a:cubicBezTo>
                      <a:pt x="822" y="206"/>
                      <a:pt x="731" y="252"/>
                      <a:pt x="663" y="298"/>
                    </a:cubicBezTo>
                    <a:cubicBezTo>
                      <a:pt x="640" y="275"/>
                      <a:pt x="640" y="275"/>
                      <a:pt x="617" y="252"/>
                    </a:cubicBezTo>
                    <a:cubicBezTo>
                      <a:pt x="601" y="236"/>
                      <a:pt x="562" y="220"/>
                      <a:pt x="524" y="220"/>
                    </a:cubicBezTo>
                    <a:cubicBezTo>
                      <a:pt x="509" y="220"/>
                      <a:pt x="493" y="222"/>
                      <a:pt x="480" y="229"/>
                    </a:cubicBezTo>
                    <a:cubicBezTo>
                      <a:pt x="457" y="229"/>
                      <a:pt x="412" y="229"/>
                      <a:pt x="389" y="252"/>
                    </a:cubicBezTo>
                    <a:cubicBezTo>
                      <a:pt x="343" y="252"/>
                      <a:pt x="320" y="275"/>
                      <a:pt x="275" y="298"/>
                    </a:cubicBezTo>
                    <a:cubicBezTo>
                      <a:pt x="183" y="366"/>
                      <a:pt x="138" y="480"/>
                      <a:pt x="92" y="572"/>
                    </a:cubicBezTo>
                    <a:cubicBezTo>
                      <a:pt x="46" y="663"/>
                      <a:pt x="24" y="754"/>
                      <a:pt x="1" y="868"/>
                    </a:cubicBezTo>
                    <a:cubicBezTo>
                      <a:pt x="1" y="982"/>
                      <a:pt x="24" y="1096"/>
                      <a:pt x="69" y="1211"/>
                    </a:cubicBezTo>
                    <a:cubicBezTo>
                      <a:pt x="92" y="1302"/>
                      <a:pt x="161" y="1370"/>
                      <a:pt x="206" y="1462"/>
                    </a:cubicBezTo>
                    <a:cubicBezTo>
                      <a:pt x="229" y="1485"/>
                      <a:pt x="252" y="1507"/>
                      <a:pt x="275" y="1553"/>
                    </a:cubicBezTo>
                    <a:cubicBezTo>
                      <a:pt x="297" y="1576"/>
                      <a:pt x="343" y="1599"/>
                      <a:pt x="366" y="1621"/>
                    </a:cubicBezTo>
                    <a:cubicBezTo>
                      <a:pt x="389" y="1644"/>
                      <a:pt x="412" y="1667"/>
                      <a:pt x="457" y="1667"/>
                    </a:cubicBezTo>
                    <a:cubicBezTo>
                      <a:pt x="526" y="1713"/>
                      <a:pt x="594" y="1736"/>
                      <a:pt x="663" y="1758"/>
                    </a:cubicBezTo>
                    <a:cubicBezTo>
                      <a:pt x="754" y="1804"/>
                      <a:pt x="822" y="1827"/>
                      <a:pt x="914" y="1827"/>
                    </a:cubicBezTo>
                    <a:cubicBezTo>
                      <a:pt x="1074" y="1850"/>
                      <a:pt x="1233" y="1873"/>
                      <a:pt x="1393" y="1873"/>
                    </a:cubicBezTo>
                    <a:lnTo>
                      <a:pt x="1599" y="1873"/>
                    </a:lnTo>
                    <a:cubicBezTo>
                      <a:pt x="1644" y="1873"/>
                      <a:pt x="1690" y="1850"/>
                      <a:pt x="1735" y="1850"/>
                    </a:cubicBezTo>
                    <a:cubicBezTo>
                      <a:pt x="1804" y="1827"/>
                      <a:pt x="1850" y="1804"/>
                      <a:pt x="1895" y="1736"/>
                    </a:cubicBezTo>
                    <a:cubicBezTo>
                      <a:pt x="1918" y="1690"/>
                      <a:pt x="1918" y="1644"/>
                      <a:pt x="1895" y="1599"/>
                    </a:cubicBezTo>
                    <a:cubicBezTo>
                      <a:pt x="1872" y="1576"/>
                      <a:pt x="1872" y="1553"/>
                      <a:pt x="1850" y="1530"/>
                    </a:cubicBezTo>
                    <a:cubicBezTo>
                      <a:pt x="1781" y="1416"/>
                      <a:pt x="1735" y="1279"/>
                      <a:pt x="1690" y="1165"/>
                    </a:cubicBezTo>
                    <a:cubicBezTo>
                      <a:pt x="1644" y="982"/>
                      <a:pt x="1621" y="777"/>
                      <a:pt x="1621" y="594"/>
                    </a:cubicBezTo>
                    <a:cubicBezTo>
                      <a:pt x="1644" y="526"/>
                      <a:pt x="1644" y="435"/>
                      <a:pt x="1667" y="366"/>
                    </a:cubicBezTo>
                    <a:cubicBezTo>
                      <a:pt x="1690" y="298"/>
                      <a:pt x="1713" y="229"/>
                      <a:pt x="1735" y="161"/>
                    </a:cubicBezTo>
                    <a:cubicBezTo>
                      <a:pt x="1735" y="138"/>
                      <a:pt x="1735" y="115"/>
                      <a:pt x="1735" y="69"/>
                    </a:cubicBezTo>
                    <a:cubicBezTo>
                      <a:pt x="1713" y="47"/>
                      <a:pt x="1690" y="24"/>
                      <a:pt x="1667" y="1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34"/>
              <p:cNvSpPr/>
              <p:nvPr/>
            </p:nvSpPr>
            <p:spPr>
              <a:xfrm>
                <a:off x="696286" y="2150224"/>
                <a:ext cx="102286" cy="77019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393" extrusionOk="0">
                    <a:moveTo>
                      <a:pt x="1302" y="0"/>
                    </a:moveTo>
                    <a:cubicBezTo>
                      <a:pt x="1256" y="0"/>
                      <a:pt x="1233" y="23"/>
                      <a:pt x="1188" y="46"/>
                    </a:cubicBezTo>
                    <a:cubicBezTo>
                      <a:pt x="1142" y="69"/>
                      <a:pt x="1119" y="92"/>
                      <a:pt x="1097" y="137"/>
                    </a:cubicBezTo>
                    <a:cubicBezTo>
                      <a:pt x="1074" y="114"/>
                      <a:pt x="1051" y="114"/>
                      <a:pt x="1005" y="114"/>
                    </a:cubicBezTo>
                    <a:lnTo>
                      <a:pt x="982" y="114"/>
                    </a:lnTo>
                    <a:cubicBezTo>
                      <a:pt x="937" y="92"/>
                      <a:pt x="914" y="46"/>
                      <a:pt x="845" y="46"/>
                    </a:cubicBezTo>
                    <a:cubicBezTo>
                      <a:pt x="832" y="39"/>
                      <a:pt x="819" y="36"/>
                      <a:pt x="805" y="36"/>
                    </a:cubicBezTo>
                    <a:cubicBezTo>
                      <a:pt x="773" y="36"/>
                      <a:pt x="741" y="53"/>
                      <a:pt x="709" y="69"/>
                    </a:cubicBezTo>
                    <a:cubicBezTo>
                      <a:pt x="686" y="69"/>
                      <a:pt x="663" y="69"/>
                      <a:pt x="640" y="46"/>
                    </a:cubicBezTo>
                    <a:lnTo>
                      <a:pt x="549" y="46"/>
                    </a:lnTo>
                    <a:cubicBezTo>
                      <a:pt x="514" y="35"/>
                      <a:pt x="480" y="29"/>
                      <a:pt x="446" y="29"/>
                    </a:cubicBezTo>
                    <a:cubicBezTo>
                      <a:pt x="412" y="29"/>
                      <a:pt x="378" y="35"/>
                      <a:pt x="343" y="46"/>
                    </a:cubicBezTo>
                    <a:cubicBezTo>
                      <a:pt x="275" y="46"/>
                      <a:pt x="184" y="69"/>
                      <a:pt x="138" y="92"/>
                    </a:cubicBezTo>
                    <a:cubicBezTo>
                      <a:pt x="92" y="137"/>
                      <a:pt x="69" y="183"/>
                      <a:pt x="47" y="229"/>
                    </a:cubicBezTo>
                    <a:cubicBezTo>
                      <a:pt x="24" y="274"/>
                      <a:pt x="1" y="343"/>
                      <a:pt x="1" y="411"/>
                    </a:cubicBezTo>
                    <a:cubicBezTo>
                      <a:pt x="1" y="457"/>
                      <a:pt x="1" y="480"/>
                      <a:pt x="1" y="525"/>
                    </a:cubicBezTo>
                    <a:cubicBezTo>
                      <a:pt x="1" y="594"/>
                      <a:pt x="24" y="639"/>
                      <a:pt x="47" y="708"/>
                    </a:cubicBezTo>
                    <a:cubicBezTo>
                      <a:pt x="69" y="799"/>
                      <a:pt x="115" y="868"/>
                      <a:pt x="184" y="936"/>
                    </a:cubicBezTo>
                    <a:cubicBezTo>
                      <a:pt x="206" y="982"/>
                      <a:pt x="252" y="1027"/>
                      <a:pt x="320" y="1073"/>
                    </a:cubicBezTo>
                    <a:cubicBezTo>
                      <a:pt x="366" y="1096"/>
                      <a:pt x="412" y="1119"/>
                      <a:pt x="457" y="1142"/>
                    </a:cubicBezTo>
                    <a:cubicBezTo>
                      <a:pt x="503" y="1164"/>
                      <a:pt x="549" y="1187"/>
                      <a:pt x="572" y="1210"/>
                    </a:cubicBezTo>
                    <a:cubicBezTo>
                      <a:pt x="617" y="1233"/>
                      <a:pt x="663" y="1233"/>
                      <a:pt x="686" y="1256"/>
                    </a:cubicBezTo>
                    <a:cubicBezTo>
                      <a:pt x="777" y="1279"/>
                      <a:pt x="868" y="1301"/>
                      <a:pt x="960" y="1324"/>
                    </a:cubicBezTo>
                    <a:cubicBezTo>
                      <a:pt x="1005" y="1347"/>
                      <a:pt x="1051" y="1347"/>
                      <a:pt x="1097" y="1370"/>
                    </a:cubicBezTo>
                    <a:lnTo>
                      <a:pt x="1211" y="1370"/>
                    </a:lnTo>
                    <a:cubicBezTo>
                      <a:pt x="1256" y="1393"/>
                      <a:pt x="1302" y="1393"/>
                      <a:pt x="1348" y="1393"/>
                    </a:cubicBezTo>
                    <a:cubicBezTo>
                      <a:pt x="1416" y="1393"/>
                      <a:pt x="1507" y="1393"/>
                      <a:pt x="1576" y="1370"/>
                    </a:cubicBezTo>
                    <a:cubicBezTo>
                      <a:pt x="1622" y="1370"/>
                      <a:pt x="1667" y="1347"/>
                      <a:pt x="1736" y="1347"/>
                    </a:cubicBezTo>
                    <a:cubicBezTo>
                      <a:pt x="1736" y="1324"/>
                      <a:pt x="1758" y="1324"/>
                      <a:pt x="1781" y="1324"/>
                    </a:cubicBezTo>
                    <a:cubicBezTo>
                      <a:pt x="1804" y="1279"/>
                      <a:pt x="1827" y="1256"/>
                      <a:pt x="1827" y="1233"/>
                    </a:cubicBezTo>
                    <a:cubicBezTo>
                      <a:pt x="1850" y="1187"/>
                      <a:pt x="1827" y="1142"/>
                      <a:pt x="1804" y="1096"/>
                    </a:cubicBezTo>
                    <a:cubicBezTo>
                      <a:pt x="1781" y="1073"/>
                      <a:pt x="1758" y="1050"/>
                      <a:pt x="1736" y="1027"/>
                    </a:cubicBezTo>
                    <a:cubicBezTo>
                      <a:pt x="1713" y="1005"/>
                      <a:pt x="1713" y="982"/>
                      <a:pt x="1690" y="959"/>
                    </a:cubicBezTo>
                    <a:cubicBezTo>
                      <a:pt x="1644" y="890"/>
                      <a:pt x="1622" y="799"/>
                      <a:pt x="1599" y="708"/>
                    </a:cubicBezTo>
                    <a:cubicBezTo>
                      <a:pt x="1576" y="617"/>
                      <a:pt x="1553" y="525"/>
                      <a:pt x="1553" y="434"/>
                    </a:cubicBezTo>
                    <a:cubicBezTo>
                      <a:pt x="1553" y="388"/>
                      <a:pt x="1553" y="343"/>
                      <a:pt x="1576" y="297"/>
                    </a:cubicBezTo>
                    <a:cubicBezTo>
                      <a:pt x="1599" y="251"/>
                      <a:pt x="1622" y="229"/>
                      <a:pt x="1644" y="183"/>
                    </a:cubicBezTo>
                    <a:cubicBezTo>
                      <a:pt x="1667" y="137"/>
                      <a:pt x="1622" y="92"/>
                      <a:pt x="1599" y="69"/>
                    </a:cubicBezTo>
                    <a:cubicBezTo>
                      <a:pt x="1586" y="63"/>
                      <a:pt x="1574" y="60"/>
                      <a:pt x="1562" y="60"/>
                    </a:cubicBezTo>
                    <a:cubicBezTo>
                      <a:pt x="1530" y="60"/>
                      <a:pt x="1501" y="81"/>
                      <a:pt x="1485" y="114"/>
                    </a:cubicBezTo>
                    <a:cubicBezTo>
                      <a:pt x="1485" y="114"/>
                      <a:pt x="1485" y="114"/>
                      <a:pt x="1485" y="137"/>
                    </a:cubicBezTo>
                    <a:cubicBezTo>
                      <a:pt x="1462" y="114"/>
                      <a:pt x="1462" y="92"/>
                      <a:pt x="1439" y="92"/>
                    </a:cubicBezTo>
                    <a:cubicBezTo>
                      <a:pt x="1416" y="46"/>
                      <a:pt x="1370" y="23"/>
                      <a:pt x="1325" y="0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34"/>
              <p:cNvSpPr/>
              <p:nvPr/>
            </p:nvSpPr>
            <p:spPr>
              <a:xfrm>
                <a:off x="1158184" y="2029082"/>
                <a:ext cx="146463" cy="278938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5045" extrusionOk="0">
                    <a:moveTo>
                      <a:pt x="572" y="0"/>
                    </a:moveTo>
                    <a:cubicBezTo>
                      <a:pt x="526" y="0"/>
                      <a:pt x="457" y="46"/>
                      <a:pt x="412" y="91"/>
                    </a:cubicBezTo>
                    <a:cubicBezTo>
                      <a:pt x="412" y="114"/>
                      <a:pt x="389" y="137"/>
                      <a:pt x="366" y="160"/>
                    </a:cubicBezTo>
                    <a:cubicBezTo>
                      <a:pt x="343" y="205"/>
                      <a:pt x="321" y="251"/>
                      <a:pt x="298" y="274"/>
                    </a:cubicBezTo>
                    <a:lnTo>
                      <a:pt x="321" y="274"/>
                    </a:lnTo>
                    <a:cubicBezTo>
                      <a:pt x="321" y="274"/>
                      <a:pt x="298" y="274"/>
                      <a:pt x="298" y="297"/>
                    </a:cubicBezTo>
                    <a:cubicBezTo>
                      <a:pt x="298" y="297"/>
                      <a:pt x="298" y="320"/>
                      <a:pt x="298" y="320"/>
                    </a:cubicBezTo>
                    <a:cubicBezTo>
                      <a:pt x="252" y="365"/>
                      <a:pt x="229" y="434"/>
                      <a:pt x="206" y="479"/>
                    </a:cubicBezTo>
                    <a:cubicBezTo>
                      <a:pt x="188" y="470"/>
                      <a:pt x="165" y="464"/>
                      <a:pt x="141" y="464"/>
                    </a:cubicBezTo>
                    <a:cubicBezTo>
                      <a:pt x="108" y="464"/>
                      <a:pt x="73" y="475"/>
                      <a:pt x="47" y="502"/>
                    </a:cubicBezTo>
                    <a:cubicBezTo>
                      <a:pt x="1" y="548"/>
                      <a:pt x="1" y="616"/>
                      <a:pt x="47" y="662"/>
                    </a:cubicBezTo>
                    <a:cubicBezTo>
                      <a:pt x="138" y="799"/>
                      <a:pt x="229" y="959"/>
                      <a:pt x="343" y="1119"/>
                    </a:cubicBezTo>
                    <a:cubicBezTo>
                      <a:pt x="389" y="1210"/>
                      <a:pt x="435" y="1301"/>
                      <a:pt x="503" y="1370"/>
                    </a:cubicBezTo>
                    <a:cubicBezTo>
                      <a:pt x="549" y="1461"/>
                      <a:pt x="617" y="1552"/>
                      <a:pt x="663" y="1643"/>
                    </a:cubicBezTo>
                    <a:cubicBezTo>
                      <a:pt x="846" y="1940"/>
                      <a:pt x="1028" y="2260"/>
                      <a:pt x="1188" y="2579"/>
                    </a:cubicBezTo>
                    <a:cubicBezTo>
                      <a:pt x="1256" y="2739"/>
                      <a:pt x="1325" y="2899"/>
                      <a:pt x="1371" y="3059"/>
                    </a:cubicBezTo>
                    <a:cubicBezTo>
                      <a:pt x="1439" y="3218"/>
                      <a:pt x="1507" y="3378"/>
                      <a:pt x="1553" y="3538"/>
                    </a:cubicBezTo>
                    <a:cubicBezTo>
                      <a:pt x="1599" y="3675"/>
                      <a:pt x="1644" y="3812"/>
                      <a:pt x="1690" y="3926"/>
                    </a:cubicBezTo>
                    <a:cubicBezTo>
                      <a:pt x="1713" y="4040"/>
                      <a:pt x="1736" y="4154"/>
                      <a:pt x="1759" y="4268"/>
                    </a:cubicBezTo>
                    <a:cubicBezTo>
                      <a:pt x="1781" y="4383"/>
                      <a:pt x="1827" y="4497"/>
                      <a:pt x="1827" y="4611"/>
                    </a:cubicBezTo>
                    <a:cubicBezTo>
                      <a:pt x="1827" y="4679"/>
                      <a:pt x="1804" y="4748"/>
                      <a:pt x="1804" y="4816"/>
                    </a:cubicBezTo>
                    <a:cubicBezTo>
                      <a:pt x="1804" y="4839"/>
                      <a:pt x="1804" y="4862"/>
                      <a:pt x="1804" y="4908"/>
                    </a:cubicBezTo>
                    <a:cubicBezTo>
                      <a:pt x="1804" y="4953"/>
                      <a:pt x="1827" y="4976"/>
                      <a:pt x="1850" y="5022"/>
                    </a:cubicBezTo>
                    <a:cubicBezTo>
                      <a:pt x="1895" y="5044"/>
                      <a:pt x="1941" y="5044"/>
                      <a:pt x="1964" y="5044"/>
                    </a:cubicBezTo>
                    <a:cubicBezTo>
                      <a:pt x="2010" y="5022"/>
                      <a:pt x="2032" y="4999"/>
                      <a:pt x="2055" y="4976"/>
                    </a:cubicBezTo>
                    <a:cubicBezTo>
                      <a:pt x="2078" y="4953"/>
                      <a:pt x="2101" y="4908"/>
                      <a:pt x="2101" y="4885"/>
                    </a:cubicBezTo>
                    <a:cubicBezTo>
                      <a:pt x="2124" y="4839"/>
                      <a:pt x="2124" y="4816"/>
                      <a:pt x="2124" y="4793"/>
                    </a:cubicBezTo>
                    <a:cubicBezTo>
                      <a:pt x="2147" y="4793"/>
                      <a:pt x="2192" y="4771"/>
                      <a:pt x="2215" y="4748"/>
                    </a:cubicBezTo>
                    <a:cubicBezTo>
                      <a:pt x="2284" y="4702"/>
                      <a:pt x="2306" y="4611"/>
                      <a:pt x="2352" y="4519"/>
                    </a:cubicBezTo>
                    <a:cubicBezTo>
                      <a:pt x="2352" y="4474"/>
                      <a:pt x="2375" y="4428"/>
                      <a:pt x="2375" y="4383"/>
                    </a:cubicBezTo>
                    <a:cubicBezTo>
                      <a:pt x="2398" y="4337"/>
                      <a:pt x="2398" y="4314"/>
                      <a:pt x="2420" y="4268"/>
                    </a:cubicBezTo>
                    <a:lnTo>
                      <a:pt x="2443" y="4268"/>
                    </a:lnTo>
                    <a:cubicBezTo>
                      <a:pt x="2489" y="4268"/>
                      <a:pt x="2512" y="4223"/>
                      <a:pt x="2535" y="4200"/>
                    </a:cubicBezTo>
                    <a:cubicBezTo>
                      <a:pt x="2603" y="4131"/>
                      <a:pt x="2603" y="4040"/>
                      <a:pt x="2626" y="3949"/>
                    </a:cubicBezTo>
                    <a:cubicBezTo>
                      <a:pt x="2649" y="3743"/>
                      <a:pt x="2649" y="3538"/>
                      <a:pt x="2603" y="3333"/>
                    </a:cubicBezTo>
                    <a:cubicBezTo>
                      <a:pt x="2580" y="3241"/>
                      <a:pt x="2557" y="3127"/>
                      <a:pt x="2535" y="3036"/>
                    </a:cubicBezTo>
                    <a:cubicBezTo>
                      <a:pt x="2512" y="2990"/>
                      <a:pt x="2489" y="2967"/>
                      <a:pt x="2466" y="2922"/>
                    </a:cubicBezTo>
                    <a:cubicBezTo>
                      <a:pt x="2466" y="2899"/>
                      <a:pt x="2443" y="2876"/>
                      <a:pt x="2420" y="2853"/>
                    </a:cubicBezTo>
                    <a:cubicBezTo>
                      <a:pt x="2420" y="2830"/>
                      <a:pt x="2398" y="2808"/>
                      <a:pt x="2375" y="2785"/>
                    </a:cubicBezTo>
                    <a:lnTo>
                      <a:pt x="2352" y="2785"/>
                    </a:lnTo>
                    <a:cubicBezTo>
                      <a:pt x="2329" y="2762"/>
                      <a:pt x="2306" y="2739"/>
                      <a:pt x="2284" y="2739"/>
                    </a:cubicBezTo>
                    <a:cubicBezTo>
                      <a:pt x="2261" y="2716"/>
                      <a:pt x="2261" y="2671"/>
                      <a:pt x="2261" y="2648"/>
                    </a:cubicBezTo>
                    <a:cubicBezTo>
                      <a:pt x="2192" y="2465"/>
                      <a:pt x="2147" y="2283"/>
                      <a:pt x="2055" y="2123"/>
                    </a:cubicBezTo>
                    <a:cubicBezTo>
                      <a:pt x="2010" y="2032"/>
                      <a:pt x="1964" y="1963"/>
                      <a:pt x="1918" y="1872"/>
                    </a:cubicBezTo>
                    <a:cubicBezTo>
                      <a:pt x="1850" y="1803"/>
                      <a:pt x="1804" y="1712"/>
                      <a:pt x="1759" y="1643"/>
                    </a:cubicBezTo>
                    <a:cubicBezTo>
                      <a:pt x="1713" y="1552"/>
                      <a:pt x="1644" y="1484"/>
                      <a:pt x="1599" y="1415"/>
                    </a:cubicBezTo>
                    <a:cubicBezTo>
                      <a:pt x="1553" y="1324"/>
                      <a:pt x="1485" y="1255"/>
                      <a:pt x="1416" y="1164"/>
                    </a:cubicBezTo>
                    <a:cubicBezTo>
                      <a:pt x="1348" y="1027"/>
                      <a:pt x="1256" y="913"/>
                      <a:pt x="1165" y="799"/>
                    </a:cubicBezTo>
                    <a:cubicBezTo>
                      <a:pt x="1074" y="639"/>
                      <a:pt x="982" y="479"/>
                      <a:pt x="868" y="320"/>
                    </a:cubicBezTo>
                    <a:cubicBezTo>
                      <a:pt x="846" y="274"/>
                      <a:pt x="800" y="228"/>
                      <a:pt x="777" y="160"/>
                    </a:cubicBezTo>
                    <a:cubicBezTo>
                      <a:pt x="731" y="91"/>
                      <a:pt x="709" y="46"/>
                      <a:pt x="640" y="23"/>
                    </a:cubicBezTo>
                    <a:cubicBezTo>
                      <a:pt x="617" y="0"/>
                      <a:pt x="594" y="0"/>
                      <a:pt x="57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34"/>
              <p:cNvSpPr/>
              <p:nvPr/>
            </p:nvSpPr>
            <p:spPr>
              <a:xfrm>
                <a:off x="1158184" y="2061869"/>
                <a:ext cx="109861" cy="253726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4589" extrusionOk="0">
                    <a:moveTo>
                      <a:pt x="1704" y="2776"/>
                    </a:moveTo>
                    <a:cubicBezTo>
                      <a:pt x="1707" y="2787"/>
                      <a:pt x="1710" y="2797"/>
                      <a:pt x="1713" y="2808"/>
                    </a:cubicBezTo>
                    <a:cubicBezTo>
                      <a:pt x="1713" y="2791"/>
                      <a:pt x="1713" y="2787"/>
                      <a:pt x="1704" y="2776"/>
                    </a:cubicBezTo>
                    <a:close/>
                    <a:moveTo>
                      <a:pt x="1439" y="3036"/>
                    </a:moveTo>
                    <a:cubicBezTo>
                      <a:pt x="1439" y="3057"/>
                      <a:pt x="1439" y="3059"/>
                      <a:pt x="1456" y="3076"/>
                    </a:cubicBezTo>
                    <a:lnTo>
                      <a:pt x="1456" y="3076"/>
                    </a:lnTo>
                    <a:cubicBezTo>
                      <a:pt x="1452" y="3064"/>
                      <a:pt x="1447" y="3051"/>
                      <a:pt x="1439" y="3036"/>
                    </a:cubicBezTo>
                    <a:close/>
                    <a:moveTo>
                      <a:pt x="1462" y="3105"/>
                    </a:moveTo>
                    <a:cubicBezTo>
                      <a:pt x="1462" y="3122"/>
                      <a:pt x="1462" y="3126"/>
                      <a:pt x="1471" y="3136"/>
                    </a:cubicBezTo>
                    <a:lnTo>
                      <a:pt x="1471" y="3136"/>
                    </a:lnTo>
                    <a:cubicBezTo>
                      <a:pt x="1466" y="3125"/>
                      <a:pt x="1462" y="3115"/>
                      <a:pt x="1462" y="3105"/>
                    </a:cubicBezTo>
                    <a:close/>
                    <a:moveTo>
                      <a:pt x="69" y="1"/>
                    </a:moveTo>
                    <a:cubicBezTo>
                      <a:pt x="24" y="23"/>
                      <a:pt x="1" y="92"/>
                      <a:pt x="24" y="115"/>
                    </a:cubicBezTo>
                    <a:cubicBezTo>
                      <a:pt x="69" y="229"/>
                      <a:pt x="138" y="297"/>
                      <a:pt x="184" y="389"/>
                    </a:cubicBezTo>
                    <a:cubicBezTo>
                      <a:pt x="184" y="389"/>
                      <a:pt x="184" y="389"/>
                      <a:pt x="184" y="366"/>
                    </a:cubicBezTo>
                    <a:cubicBezTo>
                      <a:pt x="229" y="457"/>
                      <a:pt x="275" y="548"/>
                      <a:pt x="343" y="640"/>
                    </a:cubicBezTo>
                    <a:cubicBezTo>
                      <a:pt x="389" y="731"/>
                      <a:pt x="435" y="845"/>
                      <a:pt x="480" y="936"/>
                    </a:cubicBezTo>
                    <a:cubicBezTo>
                      <a:pt x="572" y="1119"/>
                      <a:pt x="686" y="1324"/>
                      <a:pt x="800" y="1507"/>
                    </a:cubicBezTo>
                    <a:cubicBezTo>
                      <a:pt x="914" y="1735"/>
                      <a:pt x="1028" y="1963"/>
                      <a:pt x="1142" y="2192"/>
                    </a:cubicBezTo>
                    <a:cubicBezTo>
                      <a:pt x="1188" y="2329"/>
                      <a:pt x="1234" y="2466"/>
                      <a:pt x="1302" y="2603"/>
                    </a:cubicBezTo>
                    <a:cubicBezTo>
                      <a:pt x="1348" y="2717"/>
                      <a:pt x="1371" y="2831"/>
                      <a:pt x="1416" y="2968"/>
                    </a:cubicBezTo>
                    <a:cubicBezTo>
                      <a:pt x="1439" y="2991"/>
                      <a:pt x="1439" y="3036"/>
                      <a:pt x="1462" y="3082"/>
                    </a:cubicBezTo>
                    <a:cubicBezTo>
                      <a:pt x="1460" y="3080"/>
                      <a:pt x="1458" y="3078"/>
                      <a:pt x="1456" y="3076"/>
                    </a:cubicBezTo>
                    <a:lnTo>
                      <a:pt x="1456" y="3076"/>
                    </a:lnTo>
                    <a:cubicBezTo>
                      <a:pt x="1464" y="3100"/>
                      <a:pt x="1469" y="3120"/>
                      <a:pt x="1485" y="3150"/>
                    </a:cubicBezTo>
                    <a:cubicBezTo>
                      <a:pt x="1479" y="3144"/>
                      <a:pt x="1474" y="3140"/>
                      <a:pt x="1471" y="3136"/>
                    </a:cubicBezTo>
                    <a:lnTo>
                      <a:pt x="1471" y="3136"/>
                    </a:lnTo>
                    <a:cubicBezTo>
                      <a:pt x="1477" y="3152"/>
                      <a:pt x="1485" y="3170"/>
                      <a:pt x="1485" y="3196"/>
                    </a:cubicBezTo>
                    <a:cubicBezTo>
                      <a:pt x="1485" y="3196"/>
                      <a:pt x="1485" y="3173"/>
                      <a:pt x="1485" y="3173"/>
                    </a:cubicBezTo>
                    <a:cubicBezTo>
                      <a:pt x="1507" y="3265"/>
                      <a:pt x="1530" y="3356"/>
                      <a:pt x="1553" y="3447"/>
                    </a:cubicBezTo>
                    <a:cubicBezTo>
                      <a:pt x="1576" y="3538"/>
                      <a:pt x="1599" y="3653"/>
                      <a:pt x="1622" y="3744"/>
                    </a:cubicBezTo>
                    <a:cubicBezTo>
                      <a:pt x="1667" y="3926"/>
                      <a:pt x="1713" y="4109"/>
                      <a:pt x="1736" y="4315"/>
                    </a:cubicBezTo>
                    <a:cubicBezTo>
                      <a:pt x="1713" y="4360"/>
                      <a:pt x="1713" y="4429"/>
                      <a:pt x="1713" y="4474"/>
                    </a:cubicBezTo>
                    <a:cubicBezTo>
                      <a:pt x="1713" y="4520"/>
                      <a:pt x="1759" y="4566"/>
                      <a:pt x="1804" y="4588"/>
                    </a:cubicBezTo>
                    <a:cubicBezTo>
                      <a:pt x="1827" y="4588"/>
                      <a:pt x="1873" y="4588"/>
                      <a:pt x="1895" y="4566"/>
                    </a:cubicBezTo>
                    <a:cubicBezTo>
                      <a:pt x="1941" y="4520"/>
                      <a:pt x="1941" y="4474"/>
                      <a:pt x="1964" y="4429"/>
                    </a:cubicBezTo>
                    <a:cubicBezTo>
                      <a:pt x="1964" y="4383"/>
                      <a:pt x="1987" y="4315"/>
                      <a:pt x="1987" y="4246"/>
                    </a:cubicBezTo>
                    <a:cubicBezTo>
                      <a:pt x="1987" y="4132"/>
                      <a:pt x="1964" y="4041"/>
                      <a:pt x="1964" y="3949"/>
                    </a:cubicBezTo>
                    <a:cubicBezTo>
                      <a:pt x="1941" y="3858"/>
                      <a:pt x="1941" y="3767"/>
                      <a:pt x="1918" y="3698"/>
                    </a:cubicBezTo>
                    <a:cubicBezTo>
                      <a:pt x="1918" y="3607"/>
                      <a:pt x="1895" y="3516"/>
                      <a:pt x="1873" y="3424"/>
                    </a:cubicBezTo>
                    <a:cubicBezTo>
                      <a:pt x="1850" y="3242"/>
                      <a:pt x="1781" y="3059"/>
                      <a:pt x="1736" y="2899"/>
                    </a:cubicBezTo>
                    <a:cubicBezTo>
                      <a:pt x="1736" y="2854"/>
                      <a:pt x="1713" y="2808"/>
                      <a:pt x="1690" y="2762"/>
                    </a:cubicBezTo>
                    <a:lnTo>
                      <a:pt x="1690" y="2762"/>
                    </a:lnTo>
                    <a:cubicBezTo>
                      <a:pt x="1696" y="2768"/>
                      <a:pt x="1700" y="2773"/>
                      <a:pt x="1704" y="2776"/>
                    </a:cubicBezTo>
                    <a:lnTo>
                      <a:pt x="1704" y="2776"/>
                    </a:lnTo>
                    <a:cubicBezTo>
                      <a:pt x="1658" y="2627"/>
                      <a:pt x="1596" y="2478"/>
                      <a:pt x="1553" y="2329"/>
                    </a:cubicBezTo>
                    <a:cubicBezTo>
                      <a:pt x="1485" y="2192"/>
                      <a:pt x="1416" y="2055"/>
                      <a:pt x="1348" y="1895"/>
                    </a:cubicBezTo>
                    <a:cubicBezTo>
                      <a:pt x="1302" y="1781"/>
                      <a:pt x="1234" y="1644"/>
                      <a:pt x="1142" y="1507"/>
                    </a:cubicBezTo>
                    <a:cubicBezTo>
                      <a:pt x="1074" y="1393"/>
                      <a:pt x="982" y="1279"/>
                      <a:pt x="914" y="1142"/>
                    </a:cubicBezTo>
                    <a:cubicBezTo>
                      <a:pt x="891" y="1119"/>
                      <a:pt x="891" y="1119"/>
                      <a:pt x="868" y="1096"/>
                    </a:cubicBezTo>
                    <a:lnTo>
                      <a:pt x="891" y="1096"/>
                    </a:lnTo>
                    <a:cubicBezTo>
                      <a:pt x="800" y="982"/>
                      <a:pt x="731" y="845"/>
                      <a:pt x="663" y="731"/>
                    </a:cubicBezTo>
                    <a:cubicBezTo>
                      <a:pt x="617" y="662"/>
                      <a:pt x="572" y="617"/>
                      <a:pt x="549" y="548"/>
                    </a:cubicBezTo>
                    <a:cubicBezTo>
                      <a:pt x="503" y="503"/>
                      <a:pt x="457" y="457"/>
                      <a:pt x="435" y="411"/>
                    </a:cubicBezTo>
                    <a:cubicBezTo>
                      <a:pt x="343" y="297"/>
                      <a:pt x="275" y="206"/>
                      <a:pt x="206" y="115"/>
                    </a:cubicBezTo>
                    <a:cubicBezTo>
                      <a:pt x="206" y="92"/>
                      <a:pt x="184" y="69"/>
                      <a:pt x="184" y="46"/>
                    </a:cubicBezTo>
                    <a:cubicBezTo>
                      <a:pt x="161" y="23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34"/>
              <p:cNvSpPr/>
              <p:nvPr/>
            </p:nvSpPr>
            <p:spPr>
              <a:xfrm>
                <a:off x="1235204" y="2103503"/>
                <a:ext cx="60598" cy="109861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987" extrusionOk="0">
                    <a:moveTo>
                      <a:pt x="69" y="1"/>
                    </a:moveTo>
                    <a:cubicBezTo>
                      <a:pt x="69" y="1"/>
                      <a:pt x="46" y="1"/>
                      <a:pt x="23" y="24"/>
                    </a:cubicBezTo>
                    <a:cubicBezTo>
                      <a:pt x="0" y="46"/>
                      <a:pt x="0" y="92"/>
                      <a:pt x="23" y="115"/>
                    </a:cubicBezTo>
                    <a:cubicBezTo>
                      <a:pt x="92" y="206"/>
                      <a:pt x="160" y="297"/>
                      <a:pt x="229" y="389"/>
                    </a:cubicBezTo>
                    <a:cubicBezTo>
                      <a:pt x="251" y="412"/>
                      <a:pt x="274" y="434"/>
                      <a:pt x="274" y="457"/>
                    </a:cubicBezTo>
                    <a:cubicBezTo>
                      <a:pt x="297" y="480"/>
                      <a:pt x="320" y="526"/>
                      <a:pt x="343" y="549"/>
                    </a:cubicBezTo>
                    <a:cubicBezTo>
                      <a:pt x="366" y="571"/>
                      <a:pt x="388" y="617"/>
                      <a:pt x="411" y="663"/>
                    </a:cubicBezTo>
                    <a:cubicBezTo>
                      <a:pt x="434" y="708"/>
                      <a:pt x="457" y="754"/>
                      <a:pt x="480" y="777"/>
                    </a:cubicBezTo>
                    <a:cubicBezTo>
                      <a:pt x="525" y="822"/>
                      <a:pt x="548" y="891"/>
                      <a:pt x="571" y="937"/>
                    </a:cubicBezTo>
                    <a:cubicBezTo>
                      <a:pt x="571" y="937"/>
                      <a:pt x="594" y="959"/>
                      <a:pt x="594" y="982"/>
                    </a:cubicBezTo>
                    <a:cubicBezTo>
                      <a:pt x="617" y="1005"/>
                      <a:pt x="639" y="1051"/>
                      <a:pt x="639" y="1074"/>
                    </a:cubicBezTo>
                    <a:cubicBezTo>
                      <a:pt x="662" y="1119"/>
                      <a:pt x="685" y="1165"/>
                      <a:pt x="708" y="1210"/>
                    </a:cubicBezTo>
                    <a:cubicBezTo>
                      <a:pt x="731" y="1256"/>
                      <a:pt x="754" y="1302"/>
                      <a:pt x="776" y="1347"/>
                    </a:cubicBezTo>
                    <a:cubicBezTo>
                      <a:pt x="799" y="1370"/>
                      <a:pt x="799" y="1393"/>
                      <a:pt x="799" y="1416"/>
                    </a:cubicBezTo>
                    <a:cubicBezTo>
                      <a:pt x="822" y="1439"/>
                      <a:pt x="822" y="1462"/>
                      <a:pt x="845" y="1484"/>
                    </a:cubicBezTo>
                    <a:cubicBezTo>
                      <a:pt x="845" y="1530"/>
                      <a:pt x="868" y="1553"/>
                      <a:pt x="868" y="1576"/>
                    </a:cubicBezTo>
                    <a:cubicBezTo>
                      <a:pt x="891" y="1599"/>
                      <a:pt x="891" y="1621"/>
                      <a:pt x="913" y="1667"/>
                    </a:cubicBezTo>
                    <a:cubicBezTo>
                      <a:pt x="913" y="1667"/>
                      <a:pt x="913" y="1690"/>
                      <a:pt x="913" y="1713"/>
                    </a:cubicBezTo>
                    <a:lnTo>
                      <a:pt x="936" y="1758"/>
                    </a:lnTo>
                    <a:cubicBezTo>
                      <a:pt x="936" y="1735"/>
                      <a:pt x="936" y="1735"/>
                      <a:pt x="936" y="1735"/>
                    </a:cubicBezTo>
                    <a:cubicBezTo>
                      <a:pt x="936" y="1758"/>
                      <a:pt x="936" y="1804"/>
                      <a:pt x="959" y="1827"/>
                    </a:cubicBezTo>
                    <a:cubicBezTo>
                      <a:pt x="959" y="1872"/>
                      <a:pt x="959" y="1895"/>
                      <a:pt x="982" y="1941"/>
                    </a:cubicBezTo>
                    <a:cubicBezTo>
                      <a:pt x="982" y="1964"/>
                      <a:pt x="1005" y="1987"/>
                      <a:pt x="1027" y="1987"/>
                    </a:cubicBezTo>
                    <a:cubicBezTo>
                      <a:pt x="1050" y="1987"/>
                      <a:pt x="1096" y="1964"/>
                      <a:pt x="1096" y="1941"/>
                    </a:cubicBezTo>
                    <a:cubicBezTo>
                      <a:pt x="1096" y="1872"/>
                      <a:pt x="1073" y="1804"/>
                      <a:pt x="1050" y="1735"/>
                    </a:cubicBezTo>
                    <a:cubicBezTo>
                      <a:pt x="1050" y="1713"/>
                      <a:pt x="1027" y="1667"/>
                      <a:pt x="1027" y="1644"/>
                    </a:cubicBezTo>
                    <a:cubicBezTo>
                      <a:pt x="1005" y="1599"/>
                      <a:pt x="1005" y="1553"/>
                      <a:pt x="982" y="1530"/>
                    </a:cubicBezTo>
                    <a:cubicBezTo>
                      <a:pt x="959" y="1462"/>
                      <a:pt x="936" y="1370"/>
                      <a:pt x="913" y="1302"/>
                    </a:cubicBezTo>
                    <a:cubicBezTo>
                      <a:pt x="868" y="1233"/>
                      <a:pt x="822" y="1142"/>
                      <a:pt x="799" y="1074"/>
                    </a:cubicBezTo>
                    <a:cubicBezTo>
                      <a:pt x="776" y="1028"/>
                      <a:pt x="776" y="1005"/>
                      <a:pt x="754" y="982"/>
                    </a:cubicBezTo>
                    <a:cubicBezTo>
                      <a:pt x="731" y="937"/>
                      <a:pt x="731" y="914"/>
                      <a:pt x="708" y="868"/>
                    </a:cubicBezTo>
                    <a:cubicBezTo>
                      <a:pt x="662" y="800"/>
                      <a:pt x="617" y="731"/>
                      <a:pt x="571" y="663"/>
                    </a:cubicBezTo>
                    <a:cubicBezTo>
                      <a:pt x="548" y="594"/>
                      <a:pt x="502" y="526"/>
                      <a:pt x="457" y="457"/>
                    </a:cubicBezTo>
                    <a:cubicBezTo>
                      <a:pt x="411" y="389"/>
                      <a:pt x="366" y="320"/>
                      <a:pt x="320" y="275"/>
                    </a:cubicBezTo>
                    <a:cubicBezTo>
                      <a:pt x="251" y="183"/>
                      <a:pt x="206" y="115"/>
                      <a:pt x="137" y="24"/>
                    </a:cubicBezTo>
                    <a:cubicBezTo>
                      <a:pt x="114" y="24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34"/>
              <p:cNvSpPr/>
              <p:nvPr/>
            </p:nvSpPr>
            <p:spPr>
              <a:xfrm>
                <a:off x="1158184" y="2065685"/>
                <a:ext cx="43016" cy="63141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142" extrusionOk="0">
                    <a:moveTo>
                      <a:pt x="69" y="0"/>
                    </a:moveTo>
                    <a:cubicBezTo>
                      <a:pt x="47" y="0"/>
                      <a:pt x="24" y="23"/>
                      <a:pt x="24" y="23"/>
                    </a:cubicBezTo>
                    <a:cubicBezTo>
                      <a:pt x="1" y="46"/>
                      <a:pt x="1" y="68"/>
                      <a:pt x="24" y="91"/>
                    </a:cubicBezTo>
                    <a:cubicBezTo>
                      <a:pt x="92" y="183"/>
                      <a:pt x="161" y="297"/>
                      <a:pt x="229" y="388"/>
                    </a:cubicBezTo>
                    <a:cubicBezTo>
                      <a:pt x="275" y="479"/>
                      <a:pt x="343" y="571"/>
                      <a:pt x="389" y="639"/>
                    </a:cubicBezTo>
                    <a:cubicBezTo>
                      <a:pt x="435" y="730"/>
                      <a:pt x="480" y="799"/>
                      <a:pt x="526" y="867"/>
                    </a:cubicBezTo>
                    <a:cubicBezTo>
                      <a:pt x="572" y="936"/>
                      <a:pt x="617" y="1027"/>
                      <a:pt x="663" y="1118"/>
                    </a:cubicBezTo>
                    <a:cubicBezTo>
                      <a:pt x="663" y="1118"/>
                      <a:pt x="686" y="1141"/>
                      <a:pt x="686" y="1141"/>
                    </a:cubicBezTo>
                    <a:lnTo>
                      <a:pt x="731" y="1141"/>
                    </a:lnTo>
                    <a:cubicBezTo>
                      <a:pt x="754" y="1118"/>
                      <a:pt x="777" y="1096"/>
                      <a:pt x="754" y="1073"/>
                    </a:cubicBezTo>
                    <a:cubicBezTo>
                      <a:pt x="663" y="890"/>
                      <a:pt x="572" y="708"/>
                      <a:pt x="457" y="548"/>
                    </a:cubicBezTo>
                    <a:cubicBezTo>
                      <a:pt x="412" y="457"/>
                      <a:pt x="343" y="365"/>
                      <a:pt x="275" y="297"/>
                    </a:cubicBezTo>
                    <a:cubicBezTo>
                      <a:pt x="229" y="205"/>
                      <a:pt x="161" y="114"/>
                      <a:pt x="115" y="23"/>
                    </a:cubicBezTo>
                    <a:cubicBezTo>
                      <a:pt x="92" y="23"/>
                      <a:pt x="69" y="0"/>
                      <a:pt x="69" y="0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34"/>
              <p:cNvSpPr/>
              <p:nvPr/>
            </p:nvSpPr>
            <p:spPr>
              <a:xfrm>
                <a:off x="1154425" y="2066901"/>
                <a:ext cx="53078" cy="75471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365" extrusionOk="0">
                    <a:moveTo>
                      <a:pt x="23" y="1"/>
                    </a:moveTo>
                    <a:cubicBezTo>
                      <a:pt x="1" y="24"/>
                      <a:pt x="1" y="69"/>
                      <a:pt x="23" y="115"/>
                    </a:cubicBezTo>
                    <a:cubicBezTo>
                      <a:pt x="92" y="229"/>
                      <a:pt x="183" y="343"/>
                      <a:pt x="274" y="457"/>
                    </a:cubicBezTo>
                    <a:cubicBezTo>
                      <a:pt x="320" y="526"/>
                      <a:pt x="343" y="571"/>
                      <a:pt x="389" y="640"/>
                    </a:cubicBezTo>
                    <a:cubicBezTo>
                      <a:pt x="434" y="686"/>
                      <a:pt x="457" y="754"/>
                      <a:pt x="503" y="800"/>
                    </a:cubicBezTo>
                    <a:cubicBezTo>
                      <a:pt x="548" y="891"/>
                      <a:pt x="594" y="959"/>
                      <a:pt x="640" y="1051"/>
                    </a:cubicBezTo>
                    <a:cubicBezTo>
                      <a:pt x="708" y="1142"/>
                      <a:pt x="777" y="1233"/>
                      <a:pt x="845" y="1348"/>
                    </a:cubicBezTo>
                    <a:cubicBezTo>
                      <a:pt x="856" y="1359"/>
                      <a:pt x="874" y="1365"/>
                      <a:pt x="891" y="1365"/>
                    </a:cubicBezTo>
                    <a:cubicBezTo>
                      <a:pt x="908" y="1365"/>
                      <a:pt x="925" y="1359"/>
                      <a:pt x="936" y="1348"/>
                    </a:cubicBezTo>
                    <a:cubicBezTo>
                      <a:pt x="936" y="1348"/>
                      <a:pt x="959" y="1325"/>
                      <a:pt x="959" y="1302"/>
                    </a:cubicBezTo>
                    <a:cubicBezTo>
                      <a:pt x="959" y="1279"/>
                      <a:pt x="959" y="1279"/>
                      <a:pt x="936" y="1256"/>
                    </a:cubicBezTo>
                    <a:cubicBezTo>
                      <a:pt x="914" y="1211"/>
                      <a:pt x="868" y="1165"/>
                      <a:pt x="845" y="1119"/>
                    </a:cubicBezTo>
                    <a:cubicBezTo>
                      <a:pt x="799" y="1028"/>
                      <a:pt x="754" y="937"/>
                      <a:pt x="685" y="868"/>
                    </a:cubicBezTo>
                    <a:cubicBezTo>
                      <a:pt x="662" y="823"/>
                      <a:pt x="640" y="777"/>
                      <a:pt x="617" y="731"/>
                    </a:cubicBezTo>
                    <a:cubicBezTo>
                      <a:pt x="594" y="686"/>
                      <a:pt x="548" y="640"/>
                      <a:pt x="525" y="594"/>
                    </a:cubicBezTo>
                    <a:cubicBezTo>
                      <a:pt x="480" y="503"/>
                      <a:pt x="411" y="412"/>
                      <a:pt x="343" y="343"/>
                    </a:cubicBezTo>
                    <a:cubicBezTo>
                      <a:pt x="274" y="229"/>
                      <a:pt x="206" y="115"/>
                      <a:pt x="115" y="24"/>
                    </a:cubicBezTo>
                    <a:cubicBezTo>
                      <a:pt x="115" y="1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34"/>
              <p:cNvSpPr/>
              <p:nvPr/>
            </p:nvSpPr>
            <p:spPr>
              <a:xfrm>
                <a:off x="1155696" y="2069444"/>
                <a:ext cx="83322" cy="130982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369" extrusionOk="0">
                    <a:moveTo>
                      <a:pt x="46" y="0"/>
                    </a:moveTo>
                    <a:cubicBezTo>
                      <a:pt x="23" y="0"/>
                      <a:pt x="23" y="0"/>
                      <a:pt x="23" y="23"/>
                    </a:cubicBezTo>
                    <a:cubicBezTo>
                      <a:pt x="0" y="23"/>
                      <a:pt x="0" y="69"/>
                      <a:pt x="0" y="92"/>
                    </a:cubicBezTo>
                    <a:cubicBezTo>
                      <a:pt x="114" y="229"/>
                      <a:pt x="229" y="366"/>
                      <a:pt x="320" y="503"/>
                    </a:cubicBezTo>
                    <a:cubicBezTo>
                      <a:pt x="343" y="548"/>
                      <a:pt x="366" y="571"/>
                      <a:pt x="388" y="594"/>
                    </a:cubicBezTo>
                    <a:cubicBezTo>
                      <a:pt x="434" y="640"/>
                      <a:pt x="457" y="685"/>
                      <a:pt x="480" y="731"/>
                    </a:cubicBezTo>
                    <a:cubicBezTo>
                      <a:pt x="525" y="799"/>
                      <a:pt x="571" y="868"/>
                      <a:pt x="594" y="936"/>
                    </a:cubicBezTo>
                    <a:cubicBezTo>
                      <a:pt x="594" y="936"/>
                      <a:pt x="594" y="913"/>
                      <a:pt x="594" y="913"/>
                    </a:cubicBezTo>
                    <a:cubicBezTo>
                      <a:pt x="639" y="982"/>
                      <a:pt x="662" y="1028"/>
                      <a:pt x="708" y="1073"/>
                    </a:cubicBezTo>
                    <a:cubicBezTo>
                      <a:pt x="708" y="1119"/>
                      <a:pt x="731" y="1142"/>
                      <a:pt x="754" y="1165"/>
                    </a:cubicBezTo>
                    <a:cubicBezTo>
                      <a:pt x="776" y="1187"/>
                      <a:pt x="776" y="1210"/>
                      <a:pt x="799" y="1233"/>
                    </a:cubicBezTo>
                    <a:cubicBezTo>
                      <a:pt x="868" y="1370"/>
                      <a:pt x="936" y="1484"/>
                      <a:pt x="1005" y="1598"/>
                    </a:cubicBezTo>
                    <a:cubicBezTo>
                      <a:pt x="1027" y="1667"/>
                      <a:pt x="1050" y="1712"/>
                      <a:pt x="1096" y="1781"/>
                    </a:cubicBezTo>
                    <a:cubicBezTo>
                      <a:pt x="1119" y="1849"/>
                      <a:pt x="1142" y="1895"/>
                      <a:pt x="1187" y="1963"/>
                    </a:cubicBezTo>
                    <a:cubicBezTo>
                      <a:pt x="1256" y="2078"/>
                      <a:pt x="1324" y="2215"/>
                      <a:pt x="1393" y="2329"/>
                    </a:cubicBezTo>
                    <a:cubicBezTo>
                      <a:pt x="1393" y="2351"/>
                      <a:pt x="1393" y="2351"/>
                      <a:pt x="1416" y="2351"/>
                    </a:cubicBezTo>
                    <a:cubicBezTo>
                      <a:pt x="1427" y="2363"/>
                      <a:pt x="1433" y="2369"/>
                      <a:pt x="1438" y="2369"/>
                    </a:cubicBezTo>
                    <a:cubicBezTo>
                      <a:pt x="1444" y="2369"/>
                      <a:pt x="1450" y="2363"/>
                      <a:pt x="1461" y="2351"/>
                    </a:cubicBezTo>
                    <a:cubicBezTo>
                      <a:pt x="1484" y="2351"/>
                      <a:pt x="1507" y="2306"/>
                      <a:pt x="1484" y="2283"/>
                    </a:cubicBezTo>
                    <a:cubicBezTo>
                      <a:pt x="1416" y="2169"/>
                      <a:pt x="1370" y="2078"/>
                      <a:pt x="1301" y="1963"/>
                    </a:cubicBezTo>
                    <a:cubicBezTo>
                      <a:pt x="1256" y="1872"/>
                      <a:pt x="1210" y="1781"/>
                      <a:pt x="1164" y="1690"/>
                    </a:cubicBezTo>
                    <a:cubicBezTo>
                      <a:pt x="1119" y="1598"/>
                      <a:pt x="1073" y="1507"/>
                      <a:pt x="1027" y="1438"/>
                    </a:cubicBezTo>
                    <a:cubicBezTo>
                      <a:pt x="982" y="1347"/>
                      <a:pt x="913" y="1256"/>
                      <a:pt x="868" y="1165"/>
                    </a:cubicBezTo>
                    <a:cubicBezTo>
                      <a:pt x="799" y="1073"/>
                      <a:pt x="754" y="982"/>
                      <a:pt x="685" y="891"/>
                    </a:cubicBezTo>
                    <a:cubicBezTo>
                      <a:pt x="639" y="799"/>
                      <a:pt x="594" y="731"/>
                      <a:pt x="525" y="640"/>
                    </a:cubicBezTo>
                    <a:cubicBezTo>
                      <a:pt x="502" y="594"/>
                      <a:pt x="480" y="571"/>
                      <a:pt x="457" y="525"/>
                    </a:cubicBezTo>
                    <a:cubicBezTo>
                      <a:pt x="434" y="480"/>
                      <a:pt x="388" y="434"/>
                      <a:pt x="366" y="389"/>
                    </a:cubicBezTo>
                    <a:cubicBezTo>
                      <a:pt x="297" y="297"/>
                      <a:pt x="229" y="229"/>
                      <a:pt x="160" y="137"/>
                    </a:cubicBezTo>
                    <a:cubicBezTo>
                      <a:pt x="137" y="92"/>
                      <a:pt x="114" y="69"/>
                      <a:pt x="92" y="23"/>
                    </a:cubicBezTo>
                    <a:cubicBezTo>
                      <a:pt x="69" y="0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34"/>
              <p:cNvSpPr/>
              <p:nvPr/>
            </p:nvSpPr>
            <p:spPr>
              <a:xfrm>
                <a:off x="1143090" y="2094657"/>
                <a:ext cx="47992" cy="69997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266" extrusionOk="0">
                    <a:moveTo>
                      <a:pt x="23" y="1"/>
                    </a:moveTo>
                    <a:cubicBezTo>
                      <a:pt x="0" y="24"/>
                      <a:pt x="0" y="47"/>
                      <a:pt x="23" y="69"/>
                    </a:cubicBezTo>
                    <a:cubicBezTo>
                      <a:pt x="69" y="161"/>
                      <a:pt x="114" y="229"/>
                      <a:pt x="183" y="321"/>
                    </a:cubicBezTo>
                    <a:lnTo>
                      <a:pt x="160" y="298"/>
                    </a:lnTo>
                    <a:lnTo>
                      <a:pt x="160" y="298"/>
                    </a:lnTo>
                    <a:cubicBezTo>
                      <a:pt x="206" y="389"/>
                      <a:pt x="274" y="457"/>
                      <a:pt x="320" y="549"/>
                    </a:cubicBezTo>
                    <a:cubicBezTo>
                      <a:pt x="365" y="617"/>
                      <a:pt x="411" y="709"/>
                      <a:pt x="457" y="800"/>
                    </a:cubicBezTo>
                    <a:cubicBezTo>
                      <a:pt x="502" y="868"/>
                      <a:pt x="548" y="937"/>
                      <a:pt x="571" y="1005"/>
                    </a:cubicBezTo>
                    <a:cubicBezTo>
                      <a:pt x="594" y="1051"/>
                      <a:pt x="639" y="1097"/>
                      <a:pt x="662" y="1142"/>
                    </a:cubicBezTo>
                    <a:cubicBezTo>
                      <a:pt x="685" y="1188"/>
                      <a:pt x="708" y="1211"/>
                      <a:pt x="730" y="1234"/>
                    </a:cubicBezTo>
                    <a:cubicBezTo>
                      <a:pt x="747" y="1250"/>
                      <a:pt x="763" y="1266"/>
                      <a:pt x="787" y="1266"/>
                    </a:cubicBezTo>
                    <a:cubicBezTo>
                      <a:pt x="797" y="1266"/>
                      <a:pt x="808" y="1263"/>
                      <a:pt x="822" y="1256"/>
                    </a:cubicBezTo>
                    <a:cubicBezTo>
                      <a:pt x="845" y="1256"/>
                      <a:pt x="867" y="1234"/>
                      <a:pt x="867" y="1211"/>
                    </a:cubicBezTo>
                    <a:cubicBezTo>
                      <a:pt x="867" y="1188"/>
                      <a:pt x="867" y="1165"/>
                      <a:pt x="867" y="1142"/>
                    </a:cubicBezTo>
                    <a:cubicBezTo>
                      <a:pt x="845" y="1097"/>
                      <a:pt x="822" y="1074"/>
                      <a:pt x="799" y="1028"/>
                    </a:cubicBezTo>
                    <a:cubicBezTo>
                      <a:pt x="776" y="982"/>
                      <a:pt x="730" y="937"/>
                      <a:pt x="708" y="868"/>
                    </a:cubicBezTo>
                    <a:cubicBezTo>
                      <a:pt x="639" y="777"/>
                      <a:pt x="571" y="686"/>
                      <a:pt x="502" y="594"/>
                    </a:cubicBezTo>
                    <a:cubicBezTo>
                      <a:pt x="434" y="503"/>
                      <a:pt x="365" y="412"/>
                      <a:pt x="297" y="321"/>
                    </a:cubicBezTo>
                    <a:cubicBezTo>
                      <a:pt x="228" y="229"/>
                      <a:pt x="160" y="115"/>
                      <a:pt x="9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34"/>
              <p:cNvSpPr/>
              <p:nvPr/>
            </p:nvSpPr>
            <p:spPr>
              <a:xfrm>
                <a:off x="753125" y="2222157"/>
                <a:ext cx="147680" cy="244161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4416" extrusionOk="0">
                    <a:moveTo>
                      <a:pt x="228" y="0"/>
                    </a:moveTo>
                    <a:cubicBezTo>
                      <a:pt x="228" y="0"/>
                      <a:pt x="205" y="23"/>
                      <a:pt x="205" y="23"/>
                    </a:cubicBezTo>
                    <a:cubicBezTo>
                      <a:pt x="160" y="23"/>
                      <a:pt x="114" y="46"/>
                      <a:pt x="91" y="69"/>
                    </a:cubicBezTo>
                    <a:cubicBezTo>
                      <a:pt x="46" y="92"/>
                      <a:pt x="23" y="137"/>
                      <a:pt x="0" y="206"/>
                    </a:cubicBezTo>
                    <a:cubicBezTo>
                      <a:pt x="0" y="274"/>
                      <a:pt x="0" y="343"/>
                      <a:pt x="23" y="411"/>
                    </a:cubicBezTo>
                    <a:cubicBezTo>
                      <a:pt x="46" y="502"/>
                      <a:pt x="69" y="594"/>
                      <a:pt x="91" y="662"/>
                    </a:cubicBezTo>
                    <a:cubicBezTo>
                      <a:pt x="114" y="868"/>
                      <a:pt x="160" y="1073"/>
                      <a:pt x="228" y="1256"/>
                    </a:cubicBezTo>
                    <a:cubicBezTo>
                      <a:pt x="274" y="1461"/>
                      <a:pt x="320" y="1667"/>
                      <a:pt x="388" y="1872"/>
                    </a:cubicBezTo>
                    <a:cubicBezTo>
                      <a:pt x="434" y="1940"/>
                      <a:pt x="457" y="2032"/>
                      <a:pt x="502" y="2123"/>
                    </a:cubicBezTo>
                    <a:cubicBezTo>
                      <a:pt x="525" y="2169"/>
                      <a:pt x="525" y="2214"/>
                      <a:pt x="548" y="2283"/>
                    </a:cubicBezTo>
                    <a:cubicBezTo>
                      <a:pt x="548" y="2283"/>
                      <a:pt x="548" y="2283"/>
                      <a:pt x="548" y="2306"/>
                    </a:cubicBezTo>
                    <a:cubicBezTo>
                      <a:pt x="548" y="2351"/>
                      <a:pt x="571" y="2397"/>
                      <a:pt x="594" y="2443"/>
                    </a:cubicBezTo>
                    <a:cubicBezTo>
                      <a:pt x="594" y="2511"/>
                      <a:pt x="616" y="2580"/>
                      <a:pt x="639" y="2625"/>
                    </a:cubicBezTo>
                    <a:cubicBezTo>
                      <a:pt x="685" y="2717"/>
                      <a:pt x="708" y="2831"/>
                      <a:pt x="753" y="2922"/>
                    </a:cubicBezTo>
                    <a:cubicBezTo>
                      <a:pt x="822" y="3127"/>
                      <a:pt x="913" y="3310"/>
                      <a:pt x="1027" y="3493"/>
                    </a:cubicBezTo>
                    <a:cubicBezTo>
                      <a:pt x="1096" y="3584"/>
                      <a:pt x="1141" y="3675"/>
                      <a:pt x="1210" y="3767"/>
                    </a:cubicBezTo>
                    <a:cubicBezTo>
                      <a:pt x="1278" y="3835"/>
                      <a:pt x="1370" y="3926"/>
                      <a:pt x="1438" y="3995"/>
                    </a:cubicBezTo>
                    <a:cubicBezTo>
                      <a:pt x="1507" y="4063"/>
                      <a:pt x="1598" y="4132"/>
                      <a:pt x="1666" y="4177"/>
                    </a:cubicBezTo>
                    <a:cubicBezTo>
                      <a:pt x="1758" y="4246"/>
                      <a:pt x="1849" y="4291"/>
                      <a:pt x="1940" y="4314"/>
                    </a:cubicBezTo>
                    <a:cubicBezTo>
                      <a:pt x="2032" y="4360"/>
                      <a:pt x="2146" y="4383"/>
                      <a:pt x="2237" y="4406"/>
                    </a:cubicBezTo>
                    <a:cubicBezTo>
                      <a:pt x="2283" y="4406"/>
                      <a:pt x="2338" y="4416"/>
                      <a:pt x="2391" y="4416"/>
                    </a:cubicBezTo>
                    <a:cubicBezTo>
                      <a:pt x="2417" y="4416"/>
                      <a:pt x="2442" y="4413"/>
                      <a:pt x="2465" y="4406"/>
                    </a:cubicBezTo>
                    <a:cubicBezTo>
                      <a:pt x="2511" y="4406"/>
                      <a:pt x="2534" y="4406"/>
                      <a:pt x="2579" y="4383"/>
                    </a:cubicBezTo>
                    <a:cubicBezTo>
                      <a:pt x="2625" y="4360"/>
                      <a:pt x="2648" y="4314"/>
                      <a:pt x="2671" y="4246"/>
                    </a:cubicBezTo>
                    <a:cubicBezTo>
                      <a:pt x="2671" y="4200"/>
                      <a:pt x="2648" y="4155"/>
                      <a:pt x="2625" y="4132"/>
                    </a:cubicBezTo>
                    <a:cubicBezTo>
                      <a:pt x="2602" y="4086"/>
                      <a:pt x="2579" y="4063"/>
                      <a:pt x="2534" y="4018"/>
                    </a:cubicBezTo>
                    <a:cubicBezTo>
                      <a:pt x="2488" y="3972"/>
                      <a:pt x="2442" y="3926"/>
                      <a:pt x="2397" y="3858"/>
                    </a:cubicBezTo>
                    <a:cubicBezTo>
                      <a:pt x="2328" y="3789"/>
                      <a:pt x="2260" y="3721"/>
                      <a:pt x="2214" y="3652"/>
                    </a:cubicBezTo>
                    <a:cubicBezTo>
                      <a:pt x="2100" y="3515"/>
                      <a:pt x="1986" y="3356"/>
                      <a:pt x="1895" y="3219"/>
                    </a:cubicBezTo>
                    <a:cubicBezTo>
                      <a:pt x="1803" y="3059"/>
                      <a:pt x="1735" y="2899"/>
                      <a:pt x="1643" y="2762"/>
                    </a:cubicBezTo>
                    <a:cubicBezTo>
                      <a:pt x="1575" y="2602"/>
                      <a:pt x="1484" y="2443"/>
                      <a:pt x="1415" y="2306"/>
                    </a:cubicBezTo>
                    <a:cubicBezTo>
                      <a:pt x="1370" y="2146"/>
                      <a:pt x="1301" y="2009"/>
                      <a:pt x="1255" y="1849"/>
                    </a:cubicBezTo>
                    <a:cubicBezTo>
                      <a:pt x="1187" y="1689"/>
                      <a:pt x="1119" y="1530"/>
                      <a:pt x="1073" y="1347"/>
                    </a:cubicBezTo>
                    <a:lnTo>
                      <a:pt x="1050" y="1301"/>
                    </a:lnTo>
                    <a:cubicBezTo>
                      <a:pt x="1050" y="1256"/>
                      <a:pt x="1027" y="1210"/>
                      <a:pt x="1027" y="1187"/>
                    </a:cubicBezTo>
                    <a:lnTo>
                      <a:pt x="1027" y="1233"/>
                    </a:lnTo>
                    <a:cubicBezTo>
                      <a:pt x="1004" y="1164"/>
                      <a:pt x="1004" y="1096"/>
                      <a:pt x="982" y="1027"/>
                    </a:cubicBezTo>
                    <a:cubicBezTo>
                      <a:pt x="936" y="868"/>
                      <a:pt x="913" y="731"/>
                      <a:pt x="867" y="571"/>
                    </a:cubicBezTo>
                    <a:cubicBezTo>
                      <a:pt x="845" y="411"/>
                      <a:pt x="822" y="251"/>
                      <a:pt x="799" y="92"/>
                    </a:cubicBezTo>
                    <a:cubicBezTo>
                      <a:pt x="799" y="54"/>
                      <a:pt x="769" y="17"/>
                      <a:pt x="720" y="17"/>
                    </a:cubicBezTo>
                    <a:cubicBezTo>
                      <a:pt x="709" y="17"/>
                      <a:pt x="697" y="19"/>
                      <a:pt x="685" y="23"/>
                    </a:cubicBezTo>
                    <a:cubicBezTo>
                      <a:pt x="639" y="23"/>
                      <a:pt x="616" y="69"/>
                      <a:pt x="616" y="137"/>
                    </a:cubicBezTo>
                    <a:cubicBezTo>
                      <a:pt x="616" y="160"/>
                      <a:pt x="616" y="206"/>
                      <a:pt x="616" y="229"/>
                    </a:cubicBezTo>
                    <a:cubicBezTo>
                      <a:pt x="594" y="229"/>
                      <a:pt x="571" y="206"/>
                      <a:pt x="571" y="206"/>
                    </a:cubicBezTo>
                    <a:cubicBezTo>
                      <a:pt x="548" y="194"/>
                      <a:pt x="525" y="189"/>
                      <a:pt x="502" y="189"/>
                    </a:cubicBezTo>
                    <a:cubicBezTo>
                      <a:pt x="479" y="189"/>
                      <a:pt x="457" y="194"/>
                      <a:pt x="434" y="206"/>
                    </a:cubicBezTo>
                    <a:cubicBezTo>
                      <a:pt x="434" y="206"/>
                      <a:pt x="434" y="183"/>
                      <a:pt x="411" y="160"/>
                    </a:cubicBezTo>
                    <a:cubicBezTo>
                      <a:pt x="411" y="114"/>
                      <a:pt x="365" y="69"/>
                      <a:pt x="342" y="46"/>
                    </a:cubicBezTo>
                    <a:cubicBezTo>
                      <a:pt x="297" y="23"/>
                      <a:pt x="274" y="0"/>
                      <a:pt x="228" y="0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34"/>
              <p:cNvSpPr/>
              <p:nvPr/>
            </p:nvSpPr>
            <p:spPr>
              <a:xfrm>
                <a:off x="763188" y="2066901"/>
                <a:ext cx="396319" cy="171731"/>
              </a:xfrm>
              <a:custGeom>
                <a:avLst/>
                <a:gdLst/>
                <a:ahLst/>
                <a:cxnLst/>
                <a:rect l="l" t="t" r="r" b="b"/>
                <a:pathLst>
                  <a:path w="7168" h="3106" extrusionOk="0">
                    <a:moveTo>
                      <a:pt x="7008" y="1"/>
                    </a:moveTo>
                    <a:cubicBezTo>
                      <a:pt x="6985" y="24"/>
                      <a:pt x="6962" y="24"/>
                      <a:pt x="6940" y="46"/>
                    </a:cubicBezTo>
                    <a:cubicBezTo>
                      <a:pt x="6894" y="92"/>
                      <a:pt x="6871" y="115"/>
                      <a:pt x="6848" y="138"/>
                    </a:cubicBezTo>
                    <a:cubicBezTo>
                      <a:pt x="6643" y="343"/>
                      <a:pt x="6415" y="526"/>
                      <a:pt x="6186" y="686"/>
                    </a:cubicBezTo>
                    <a:cubicBezTo>
                      <a:pt x="6049" y="777"/>
                      <a:pt x="5935" y="868"/>
                      <a:pt x="5798" y="937"/>
                    </a:cubicBezTo>
                    <a:cubicBezTo>
                      <a:pt x="5684" y="1028"/>
                      <a:pt x="5570" y="1096"/>
                      <a:pt x="5456" y="1165"/>
                    </a:cubicBezTo>
                    <a:cubicBezTo>
                      <a:pt x="5365" y="1233"/>
                      <a:pt x="5273" y="1279"/>
                      <a:pt x="5205" y="1325"/>
                    </a:cubicBezTo>
                    <a:cubicBezTo>
                      <a:pt x="5205" y="1325"/>
                      <a:pt x="5227" y="1303"/>
                      <a:pt x="5228" y="1302"/>
                    </a:cubicBezTo>
                    <a:lnTo>
                      <a:pt x="5228" y="1302"/>
                    </a:lnTo>
                    <a:cubicBezTo>
                      <a:pt x="5212" y="1317"/>
                      <a:pt x="5187" y="1332"/>
                      <a:pt x="5165" y="1341"/>
                    </a:cubicBezTo>
                    <a:lnTo>
                      <a:pt x="5165" y="1341"/>
                    </a:lnTo>
                    <a:cubicBezTo>
                      <a:pt x="5169" y="1337"/>
                      <a:pt x="5174" y="1332"/>
                      <a:pt x="5182" y="1325"/>
                    </a:cubicBezTo>
                    <a:lnTo>
                      <a:pt x="5182" y="1325"/>
                    </a:lnTo>
                    <a:cubicBezTo>
                      <a:pt x="5169" y="1332"/>
                      <a:pt x="5156" y="1340"/>
                      <a:pt x="5143" y="1347"/>
                    </a:cubicBezTo>
                    <a:lnTo>
                      <a:pt x="5143" y="1347"/>
                    </a:lnTo>
                    <a:cubicBezTo>
                      <a:pt x="5140" y="1347"/>
                      <a:pt x="5138" y="1348"/>
                      <a:pt x="5136" y="1348"/>
                    </a:cubicBezTo>
                    <a:cubicBezTo>
                      <a:pt x="5138" y="1348"/>
                      <a:pt x="5140" y="1348"/>
                      <a:pt x="5142" y="1348"/>
                    </a:cubicBezTo>
                    <a:lnTo>
                      <a:pt x="5142" y="1348"/>
                    </a:lnTo>
                    <a:cubicBezTo>
                      <a:pt x="4836" y="1521"/>
                      <a:pt x="4530" y="1675"/>
                      <a:pt x="4223" y="1850"/>
                    </a:cubicBezTo>
                    <a:cubicBezTo>
                      <a:pt x="4064" y="1918"/>
                      <a:pt x="3881" y="2009"/>
                      <a:pt x="3721" y="2078"/>
                    </a:cubicBezTo>
                    <a:cubicBezTo>
                      <a:pt x="3561" y="2146"/>
                      <a:pt x="3424" y="2192"/>
                      <a:pt x="3265" y="2261"/>
                    </a:cubicBezTo>
                    <a:cubicBezTo>
                      <a:pt x="3196" y="2283"/>
                      <a:pt x="3128" y="2306"/>
                      <a:pt x="3036" y="2329"/>
                    </a:cubicBezTo>
                    <a:cubicBezTo>
                      <a:pt x="2991" y="2329"/>
                      <a:pt x="2968" y="2352"/>
                      <a:pt x="2922" y="2352"/>
                    </a:cubicBezTo>
                    <a:cubicBezTo>
                      <a:pt x="2717" y="2420"/>
                      <a:pt x="2534" y="2466"/>
                      <a:pt x="2352" y="2489"/>
                    </a:cubicBezTo>
                    <a:cubicBezTo>
                      <a:pt x="2146" y="2534"/>
                      <a:pt x="1941" y="2580"/>
                      <a:pt x="1735" y="2603"/>
                    </a:cubicBezTo>
                    <a:cubicBezTo>
                      <a:pt x="1553" y="2626"/>
                      <a:pt x="1347" y="2671"/>
                      <a:pt x="1142" y="2694"/>
                    </a:cubicBezTo>
                    <a:cubicBezTo>
                      <a:pt x="1051" y="2694"/>
                      <a:pt x="959" y="2717"/>
                      <a:pt x="868" y="2717"/>
                    </a:cubicBezTo>
                    <a:cubicBezTo>
                      <a:pt x="777" y="2740"/>
                      <a:pt x="663" y="2740"/>
                      <a:pt x="571" y="2763"/>
                    </a:cubicBezTo>
                    <a:cubicBezTo>
                      <a:pt x="526" y="2763"/>
                      <a:pt x="457" y="2786"/>
                      <a:pt x="412" y="2786"/>
                    </a:cubicBezTo>
                    <a:cubicBezTo>
                      <a:pt x="343" y="2786"/>
                      <a:pt x="275" y="2854"/>
                      <a:pt x="275" y="2922"/>
                    </a:cubicBezTo>
                    <a:lnTo>
                      <a:pt x="92" y="2922"/>
                    </a:lnTo>
                    <a:cubicBezTo>
                      <a:pt x="46" y="2922"/>
                      <a:pt x="23" y="2945"/>
                      <a:pt x="1" y="2991"/>
                    </a:cubicBezTo>
                    <a:cubicBezTo>
                      <a:pt x="1" y="3037"/>
                      <a:pt x="23" y="3082"/>
                      <a:pt x="69" y="3082"/>
                    </a:cubicBezTo>
                    <a:cubicBezTo>
                      <a:pt x="160" y="3082"/>
                      <a:pt x="252" y="3105"/>
                      <a:pt x="343" y="3105"/>
                    </a:cubicBezTo>
                    <a:lnTo>
                      <a:pt x="1165" y="3105"/>
                    </a:lnTo>
                    <a:cubicBezTo>
                      <a:pt x="1370" y="3082"/>
                      <a:pt x="1553" y="3059"/>
                      <a:pt x="1758" y="3037"/>
                    </a:cubicBezTo>
                    <a:cubicBezTo>
                      <a:pt x="1827" y="3037"/>
                      <a:pt x="1918" y="3014"/>
                      <a:pt x="2009" y="2991"/>
                    </a:cubicBezTo>
                    <a:cubicBezTo>
                      <a:pt x="2101" y="2991"/>
                      <a:pt x="2192" y="2945"/>
                      <a:pt x="2283" y="2945"/>
                    </a:cubicBezTo>
                    <a:cubicBezTo>
                      <a:pt x="2484" y="2901"/>
                      <a:pt x="2664" y="2834"/>
                      <a:pt x="2842" y="2788"/>
                    </a:cubicBezTo>
                    <a:lnTo>
                      <a:pt x="2842" y="2788"/>
                    </a:lnTo>
                    <a:cubicBezTo>
                      <a:pt x="2837" y="2791"/>
                      <a:pt x="2831" y="2797"/>
                      <a:pt x="2831" y="2808"/>
                    </a:cubicBezTo>
                    <a:cubicBezTo>
                      <a:pt x="2991" y="2763"/>
                      <a:pt x="3151" y="2717"/>
                      <a:pt x="3310" y="2649"/>
                    </a:cubicBezTo>
                    <a:cubicBezTo>
                      <a:pt x="3470" y="2580"/>
                      <a:pt x="3630" y="2534"/>
                      <a:pt x="3790" y="2466"/>
                    </a:cubicBezTo>
                    <a:cubicBezTo>
                      <a:pt x="3949" y="2397"/>
                      <a:pt x="4109" y="2329"/>
                      <a:pt x="4292" y="2238"/>
                    </a:cubicBezTo>
                    <a:cubicBezTo>
                      <a:pt x="4452" y="2169"/>
                      <a:pt x="4611" y="2078"/>
                      <a:pt x="4771" y="1987"/>
                    </a:cubicBezTo>
                    <a:cubicBezTo>
                      <a:pt x="4908" y="1918"/>
                      <a:pt x="5068" y="1827"/>
                      <a:pt x="5205" y="1736"/>
                    </a:cubicBezTo>
                    <a:lnTo>
                      <a:pt x="5228" y="1736"/>
                    </a:lnTo>
                    <a:cubicBezTo>
                      <a:pt x="5502" y="1576"/>
                      <a:pt x="5775" y="1393"/>
                      <a:pt x="6049" y="1188"/>
                    </a:cubicBezTo>
                    <a:cubicBezTo>
                      <a:pt x="6118" y="1142"/>
                      <a:pt x="6186" y="1096"/>
                      <a:pt x="6255" y="1051"/>
                    </a:cubicBezTo>
                    <a:cubicBezTo>
                      <a:pt x="6323" y="1005"/>
                      <a:pt x="6392" y="937"/>
                      <a:pt x="6460" y="891"/>
                    </a:cubicBezTo>
                    <a:cubicBezTo>
                      <a:pt x="6597" y="777"/>
                      <a:pt x="6734" y="663"/>
                      <a:pt x="6848" y="526"/>
                    </a:cubicBezTo>
                    <a:cubicBezTo>
                      <a:pt x="6917" y="457"/>
                      <a:pt x="6985" y="389"/>
                      <a:pt x="7054" y="320"/>
                    </a:cubicBezTo>
                    <a:cubicBezTo>
                      <a:pt x="7077" y="275"/>
                      <a:pt x="7099" y="252"/>
                      <a:pt x="7122" y="229"/>
                    </a:cubicBezTo>
                    <a:cubicBezTo>
                      <a:pt x="7145" y="183"/>
                      <a:pt x="7168" y="138"/>
                      <a:pt x="7168" y="92"/>
                    </a:cubicBezTo>
                    <a:cubicBezTo>
                      <a:pt x="7145" y="46"/>
                      <a:pt x="7122" y="1"/>
                      <a:pt x="7077" y="1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34"/>
              <p:cNvSpPr/>
              <p:nvPr/>
            </p:nvSpPr>
            <p:spPr>
              <a:xfrm>
                <a:off x="778338" y="2027810"/>
                <a:ext cx="422858" cy="212037"/>
              </a:xfrm>
              <a:custGeom>
                <a:avLst/>
                <a:gdLst/>
                <a:ahLst/>
                <a:cxnLst/>
                <a:rect l="l" t="t" r="r" b="b"/>
                <a:pathLst>
                  <a:path w="7648" h="3835" extrusionOk="0">
                    <a:moveTo>
                      <a:pt x="7419" y="0"/>
                    </a:moveTo>
                    <a:cubicBezTo>
                      <a:pt x="7327" y="23"/>
                      <a:pt x="7282" y="114"/>
                      <a:pt x="7236" y="183"/>
                    </a:cubicBezTo>
                    <a:cubicBezTo>
                      <a:pt x="7191" y="251"/>
                      <a:pt x="7168" y="297"/>
                      <a:pt x="7122" y="365"/>
                    </a:cubicBezTo>
                    <a:cubicBezTo>
                      <a:pt x="7054" y="434"/>
                      <a:pt x="7008" y="525"/>
                      <a:pt x="6939" y="594"/>
                    </a:cubicBezTo>
                    <a:cubicBezTo>
                      <a:pt x="6871" y="708"/>
                      <a:pt x="6780" y="799"/>
                      <a:pt x="6688" y="890"/>
                    </a:cubicBezTo>
                    <a:cubicBezTo>
                      <a:pt x="6574" y="1005"/>
                      <a:pt x="6460" y="1119"/>
                      <a:pt x="6346" y="1233"/>
                    </a:cubicBezTo>
                    <a:cubicBezTo>
                      <a:pt x="6278" y="1278"/>
                      <a:pt x="6209" y="1324"/>
                      <a:pt x="6141" y="1370"/>
                    </a:cubicBezTo>
                    <a:cubicBezTo>
                      <a:pt x="6072" y="1438"/>
                      <a:pt x="5981" y="1484"/>
                      <a:pt x="5912" y="1552"/>
                    </a:cubicBezTo>
                    <a:cubicBezTo>
                      <a:pt x="5844" y="1598"/>
                      <a:pt x="5775" y="1666"/>
                      <a:pt x="5684" y="1712"/>
                    </a:cubicBezTo>
                    <a:cubicBezTo>
                      <a:pt x="5616" y="1781"/>
                      <a:pt x="5524" y="1826"/>
                      <a:pt x="5456" y="1895"/>
                    </a:cubicBezTo>
                    <a:cubicBezTo>
                      <a:pt x="5296" y="1986"/>
                      <a:pt x="5136" y="2100"/>
                      <a:pt x="4976" y="2191"/>
                    </a:cubicBezTo>
                    <a:cubicBezTo>
                      <a:pt x="4817" y="2283"/>
                      <a:pt x="4657" y="2374"/>
                      <a:pt x="4474" y="2465"/>
                    </a:cubicBezTo>
                    <a:cubicBezTo>
                      <a:pt x="4383" y="2511"/>
                      <a:pt x="4292" y="2557"/>
                      <a:pt x="4200" y="2579"/>
                    </a:cubicBezTo>
                    <a:cubicBezTo>
                      <a:pt x="4109" y="2625"/>
                      <a:pt x="4041" y="2671"/>
                      <a:pt x="3949" y="2716"/>
                    </a:cubicBezTo>
                    <a:cubicBezTo>
                      <a:pt x="3744" y="2785"/>
                      <a:pt x="3561" y="2853"/>
                      <a:pt x="3379" y="2922"/>
                    </a:cubicBezTo>
                    <a:cubicBezTo>
                      <a:pt x="3196" y="2990"/>
                      <a:pt x="3014" y="3059"/>
                      <a:pt x="2854" y="3127"/>
                    </a:cubicBezTo>
                    <a:cubicBezTo>
                      <a:pt x="2762" y="3150"/>
                      <a:pt x="2694" y="3173"/>
                      <a:pt x="2625" y="3196"/>
                    </a:cubicBezTo>
                    <a:cubicBezTo>
                      <a:pt x="2534" y="3219"/>
                      <a:pt x="2466" y="3241"/>
                      <a:pt x="2374" y="3287"/>
                    </a:cubicBezTo>
                    <a:cubicBezTo>
                      <a:pt x="2306" y="3310"/>
                      <a:pt x="2215" y="3333"/>
                      <a:pt x="2146" y="3356"/>
                    </a:cubicBezTo>
                    <a:cubicBezTo>
                      <a:pt x="2055" y="3378"/>
                      <a:pt x="1986" y="3401"/>
                      <a:pt x="1895" y="3424"/>
                    </a:cubicBezTo>
                    <a:lnTo>
                      <a:pt x="1941" y="3401"/>
                    </a:lnTo>
                    <a:lnTo>
                      <a:pt x="1941" y="3401"/>
                    </a:lnTo>
                    <a:cubicBezTo>
                      <a:pt x="1781" y="3447"/>
                      <a:pt x="1644" y="3493"/>
                      <a:pt x="1484" y="3515"/>
                    </a:cubicBezTo>
                    <a:cubicBezTo>
                      <a:pt x="1324" y="3561"/>
                      <a:pt x="1187" y="3584"/>
                      <a:pt x="1028" y="3607"/>
                    </a:cubicBezTo>
                    <a:cubicBezTo>
                      <a:pt x="891" y="3629"/>
                      <a:pt x="731" y="3675"/>
                      <a:pt x="571" y="3675"/>
                    </a:cubicBezTo>
                    <a:cubicBezTo>
                      <a:pt x="434" y="3698"/>
                      <a:pt x="297" y="3721"/>
                      <a:pt x="138" y="3721"/>
                    </a:cubicBezTo>
                    <a:lnTo>
                      <a:pt x="69" y="3721"/>
                    </a:lnTo>
                    <a:cubicBezTo>
                      <a:pt x="23" y="3721"/>
                      <a:pt x="1" y="3721"/>
                      <a:pt x="1" y="3766"/>
                    </a:cubicBezTo>
                    <a:cubicBezTo>
                      <a:pt x="1" y="3789"/>
                      <a:pt x="23" y="3812"/>
                      <a:pt x="46" y="3812"/>
                    </a:cubicBezTo>
                    <a:cubicBezTo>
                      <a:pt x="138" y="3835"/>
                      <a:pt x="206" y="3835"/>
                      <a:pt x="297" y="3835"/>
                    </a:cubicBezTo>
                    <a:cubicBezTo>
                      <a:pt x="480" y="3835"/>
                      <a:pt x="663" y="3812"/>
                      <a:pt x="868" y="3812"/>
                    </a:cubicBezTo>
                    <a:cubicBezTo>
                      <a:pt x="959" y="3812"/>
                      <a:pt x="1051" y="3789"/>
                      <a:pt x="1165" y="3789"/>
                    </a:cubicBezTo>
                    <a:cubicBezTo>
                      <a:pt x="1256" y="3766"/>
                      <a:pt x="1370" y="3766"/>
                      <a:pt x="1461" y="3744"/>
                    </a:cubicBezTo>
                    <a:cubicBezTo>
                      <a:pt x="1644" y="3721"/>
                      <a:pt x="1849" y="3698"/>
                      <a:pt x="2032" y="3652"/>
                    </a:cubicBezTo>
                    <a:cubicBezTo>
                      <a:pt x="2123" y="3652"/>
                      <a:pt x="2215" y="3629"/>
                      <a:pt x="2306" y="3607"/>
                    </a:cubicBezTo>
                    <a:cubicBezTo>
                      <a:pt x="2420" y="3584"/>
                      <a:pt x="2511" y="3561"/>
                      <a:pt x="2603" y="3515"/>
                    </a:cubicBezTo>
                    <a:cubicBezTo>
                      <a:pt x="2808" y="3470"/>
                      <a:pt x="3014" y="3424"/>
                      <a:pt x="3196" y="3356"/>
                    </a:cubicBezTo>
                    <a:cubicBezTo>
                      <a:pt x="3287" y="3333"/>
                      <a:pt x="3379" y="3310"/>
                      <a:pt x="3470" y="3264"/>
                    </a:cubicBezTo>
                    <a:cubicBezTo>
                      <a:pt x="3561" y="3241"/>
                      <a:pt x="3653" y="3196"/>
                      <a:pt x="3744" y="3173"/>
                    </a:cubicBezTo>
                    <a:cubicBezTo>
                      <a:pt x="3835" y="3150"/>
                      <a:pt x="3927" y="3104"/>
                      <a:pt x="4018" y="3082"/>
                    </a:cubicBezTo>
                    <a:cubicBezTo>
                      <a:pt x="4109" y="3036"/>
                      <a:pt x="4223" y="2990"/>
                      <a:pt x="4315" y="2945"/>
                    </a:cubicBezTo>
                    <a:cubicBezTo>
                      <a:pt x="4474" y="2876"/>
                      <a:pt x="4657" y="2808"/>
                      <a:pt x="4817" y="2716"/>
                    </a:cubicBezTo>
                    <a:cubicBezTo>
                      <a:pt x="4908" y="2671"/>
                      <a:pt x="4976" y="2625"/>
                      <a:pt x="5068" y="2579"/>
                    </a:cubicBezTo>
                    <a:cubicBezTo>
                      <a:pt x="5159" y="2511"/>
                      <a:pt x="5250" y="2465"/>
                      <a:pt x="5342" y="2397"/>
                    </a:cubicBezTo>
                    <a:cubicBezTo>
                      <a:pt x="5501" y="2306"/>
                      <a:pt x="5661" y="2214"/>
                      <a:pt x="5821" y="2100"/>
                    </a:cubicBezTo>
                    <a:cubicBezTo>
                      <a:pt x="5981" y="1986"/>
                      <a:pt x="6141" y="1872"/>
                      <a:pt x="6278" y="1758"/>
                    </a:cubicBezTo>
                    <a:cubicBezTo>
                      <a:pt x="6437" y="1644"/>
                      <a:pt x="6574" y="1552"/>
                      <a:pt x="6688" y="1415"/>
                    </a:cubicBezTo>
                    <a:cubicBezTo>
                      <a:pt x="6780" y="1347"/>
                      <a:pt x="6871" y="1256"/>
                      <a:pt x="6962" y="1164"/>
                    </a:cubicBezTo>
                    <a:cubicBezTo>
                      <a:pt x="7054" y="1073"/>
                      <a:pt x="7145" y="959"/>
                      <a:pt x="7236" y="868"/>
                    </a:cubicBezTo>
                    <a:cubicBezTo>
                      <a:pt x="7305" y="776"/>
                      <a:pt x="7350" y="708"/>
                      <a:pt x="7419" y="617"/>
                    </a:cubicBezTo>
                    <a:cubicBezTo>
                      <a:pt x="7457" y="559"/>
                      <a:pt x="7495" y="502"/>
                      <a:pt x="7533" y="432"/>
                    </a:cubicBezTo>
                    <a:lnTo>
                      <a:pt x="7533" y="432"/>
                    </a:lnTo>
                    <a:cubicBezTo>
                      <a:pt x="7533" y="433"/>
                      <a:pt x="7533" y="433"/>
                      <a:pt x="7533" y="434"/>
                    </a:cubicBezTo>
                    <a:cubicBezTo>
                      <a:pt x="7537" y="426"/>
                      <a:pt x="7541" y="419"/>
                      <a:pt x="7544" y="411"/>
                    </a:cubicBezTo>
                    <a:lnTo>
                      <a:pt x="7544" y="411"/>
                    </a:lnTo>
                    <a:cubicBezTo>
                      <a:pt x="7544" y="411"/>
                      <a:pt x="7544" y="411"/>
                      <a:pt x="7544" y="412"/>
                    </a:cubicBezTo>
                    <a:lnTo>
                      <a:pt x="7544" y="412"/>
                    </a:lnTo>
                    <a:cubicBezTo>
                      <a:pt x="7548" y="404"/>
                      <a:pt x="7552" y="396"/>
                      <a:pt x="7556" y="389"/>
                    </a:cubicBezTo>
                    <a:lnTo>
                      <a:pt x="7556" y="389"/>
                    </a:lnTo>
                    <a:cubicBezTo>
                      <a:pt x="7552" y="396"/>
                      <a:pt x="7548" y="404"/>
                      <a:pt x="7544" y="411"/>
                    </a:cubicBezTo>
                    <a:lnTo>
                      <a:pt x="7544" y="411"/>
                    </a:lnTo>
                    <a:cubicBezTo>
                      <a:pt x="7550" y="405"/>
                      <a:pt x="7556" y="400"/>
                      <a:pt x="7556" y="388"/>
                    </a:cubicBezTo>
                    <a:lnTo>
                      <a:pt x="7556" y="388"/>
                    </a:lnTo>
                    <a:cubicBezTo>
                      <a:pt x="7571" y="358"/>
                      <a:pt x="7586" y="327"/>
                      <a:pt x="7601" y="297"/>
                    </a:cubicBezTo>
                    <a:cubicBezTo>
                      <a:pt x="7624" y="297"/>
                      <a:pt x="7624" y="274"/>
                      <a:pt x="7624" y="251"/>
                    </a:cubicBezTo>
                    <a:cubicBezTo>
                      <a:pt x="7647" y="206"/>
                      <a:pt x="7647" y="137"/>
                      <a:pt x="7624" y="92"/>
                    </a:cubicBezTo>
                    <a:cubicBezTo>
                      <a:pt x="7624" y="46"/>
                      <a:pt x="7579" y="23"/>
                      <a:pt x="7533" y="0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34"/>
              <p:cNvSpPr/>
              <p:nvPr/>
            </p:nvSpPr>
            <p:spPr>
              <a:xfrm>
                <a:off x="392188" y="838951"/>
                <a:ext cx="141377" cy="116164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101" extrusionOk="0">
                    <a:moveTo>
                      <a:pt x="137" y="1"/>
                    </a:moveTo>
                    <a:cubicBezTo>
                      <a:pt x="91" y="1"/>
                      <a:pt x="46" y="24"/>
                      <a:pt x="46" y="69"/>
                    </a:cubicBezTo>
                    <a:cubicBezTo>
                      <a:pt x="0" y="138"/>
                      <a:pt x="23" y="206"/>
                      <a:pt x="91" y="229"/>
                    </a:cubicBezTo>
                    <a:cubicBezTo>
                      <a:pt x="160" y="275"/>
                      <a:pt x="251" y="298"/>
                      <a:pt x="342" y="343"/>
                    </a:cubicBezTo>
                    <a:cubicBezTo>
                      <a:pt x="411" y="389"/>
                      <a:pt x="502" y="435"/>
                      <a:pt x="571" y="480"/>
                    </a:cubicBezTo>
                    <a:cubicBezTo>
                      <a:pt x="662" y="549"/>
                      <a:pt x="753" y="617"/>
                      <a:pt x="845" y="686"/>
                    </a:cubicBezTo>
                    <a:cubicBezTo>
                      <a:pt x="936" y="754"/>
                      <a:pt x="1004" y="823"/>
                      <a:pt x="1073" y="891"/>
                    </a:cubicBezTo>
                    <a:cubicBezTo>
                      <a:pt x="1255" y="1051"/>
                      <a:pt x="1438" y="1211"/>
                      <a:pt x="1598" y="1370"/>
                    </a:cubicBezTo>
                    <a:cubicBezTo>
                      <a:pt x="1689" y="1507"/>
                      <a:pt x="1780" y="1621"/>
                      <a:pt x="1872" y="1736"/>
                    </a:cubicBezTo>
                    <a:cubicBezTo>
                      <a:pt x="1917" y="1804"/>
                      <a:pt x="1963" y="1850"/>
                      <a:pt x="2009" y="1918"/>
                    </a:cubicBezTo>
                    <a:cubicBezTo>
                      <a:pt x="2031" y="1941"/>
                      <a:pt x="2054" y="1964"/>
                      <a:pt x="2077" y="1987"/>
                    </a:cubicBezTo>
                    <a:cubicBezTo>
                      <a:pt x="2100" y="2032"/>
                      <a:pt x="2146" y="2101"/>
                      <a:pt x="2214" y="2101"/>
                    </a:cubicBezTo>
                    <a:lnTo>
                      <a:pt x="2283" y="2101"/>
                    </a:lnTo>
                    <a:cubicBezTo>
                      <a:pt x="2328" y="2078"/>
                      <a:pt x="2351" y="2055"/>
                      <a:pt x="2374" y="2032"/>
                    </a:cubicBezTo>
                    <a:cubicBezTo>
                      <a:pt x="2374" y="2009"/>
                      <a:pt x="2397" y="1987"/>
                      <a:pt x="2397" y="1964"/>
                    </a:cubicBezTo>
                    <a:cubicBezTo>
                      <a:pt x="2442" y="1941"/>
                      <a:pt x="2488" y="1918"/>
                      <a:pt x="2511" y="1873"/>
                    </a:cubicBezTo>
                    <a:cubicBezTo>
                      <a:pt x="2556" y="1804"/>
                      <a:pt x="2534" y="1736"/>
                      <a:pt x="2511" y="1667"/>
                    </a:cubicBezTo>
                    <a:cubicBezTo>
                      <a:pt x="2511" y="1644"/>
                      <a:pt x="2488" y="1621"/>
                      <a:pt x="2488" y="1599"/>
                    </a:cubicBezTo>
                    <a:cubicBezTo>
                      <a:pt x="2511" y="1576"/>
                      <a:pt x="2556" y="1530"/>
                      <a:pt x="2534" y="1484"/>
                    </a:cubicBezTo>
                    <a:cubicBezTo>
                      <a:pt x="2534" y="1462"/>
                      <a:pt x="2534" y="1439"/>
                      <a:pt x="2511" y="1416"/>
                    </a:cubicBezTo>
                    <a:cubicBezTo>
                      <a:pt x="2511" y="1416"/>
                      <a:pt x="2511" y="1393"/>
                      <a:pt x="2488" y="1370"/>
                    </a:cubicBezTo>
                    <a:cubicBezTo>
                      <a:pt x="2488" y="1348"/>
                      <a:pt x="2465" y="1325"/>
                      <a:pt x="2442" y="1302"/>
                    </a:cubicBezTo>
                    <a:cubicBezTo>
                      <a:pt x="2420" y="1279"/>
                      <a:pt x="2397" y="1256"/>
                      <a:pt x="2351" y="1211"/>
                    </a:cubicBezTo>
                    <a:cubicBezTo>
                      <a:pt x="2283" y="1142"/>
                      <a:pt x="2214" y="1096"/>
                      <a:pt x="2123" y="1028"/>
                    </a:cubicBezTo>
                    <a:cubicBezTo>
                      <a:pt x="2054" y="960"/>
                      <a:pt x="1986" y="891"/>
                      <a:pt x="1895" y="823"/>
                    </a:cubicBezTo>
                    <a:cubicBezTo>
                      <a:pt x="1872" y="823"/>
                      <a:pt x="1872" y="800"/>
                      <a:pt x="1849" y="777"/>
                    </a:cubicBezTo>
                    <a:cubicBezTo>
                      <a:pt x="1803" y="754"/>
                      <a:pt x="1780" y="731"/>
                      <a:pt x="1735" y="708"/>
                    </a:cubicBezTo>
                    <a:cubicBezTo>
                      <a:pt x="1712" y="686"/>
                      <a:pt x="1689" y="663"/>
                      <a:pt x="1666" y="640"/>
                    </a:cubicBezTo>
                    <a:cubicBezTo>
                      <a:pt x="1651" y="640"/>
                      <a:pt x="1626" y="630"/>
                      <a:pt x="1604" y="630"/>
                    </a:cubicBezTo>
                    <a:cubicBezTo>
                      <a:pt x="1593" y="630"/>
                      <a:pt x="1583" y="632"/>
                      <a:pt x="1575" y="640"/>
                    </a:cubicBezTo>
                    <a:cubicBezTo>
                      <a:pt x="1484" y="549"/>
                      <a:pt x="1392" y="480"/>
                      <a:pt x="1278" y="412"/>
                    </a:cubicBezTo>
                    <a:cubicBezTo>
                      <a:pt x="1210" y="343"/>
                      <a:pt x="1118" y="298"/>
                      <a:pt x="1027" y="252"/>
                    </a:cubicBezTo>
                    <a:cubicBezTo>
                      <a:pt x="936" y="183"/>
                      <a:pt x="845" y="138"/>
                      <a:pt x="753" y="69"/>
                    </a:cubicBezTo>
                    <a:cubicBezTo>
                      <a:pt x="730" y="69"/>
                      <a:pt x="685" y="46"/>
                      <a:pt x="639" y="24"/>
                    </a:cubicBezTo>
                    <a:cubicBezTo>
                      <a:pt x="616" y="24"/>
                      <a:pt x="571" y="24"/>
                      <a:pt x="548" y="46"/>
                    </a:cubicBezTo>
                    <a:cubicBezTo>
                      <a:pt x="525" y="69"/>
                      <a:pt x="502" y="115"/>
                      <a:pt x="502" y="161"/>
                    </a:cubicBezTo>
                    <a:cubicBezTo>
                      <a:pt x="457" y="138"/>
                      <a:pt x="434" y="138"/>
                      <a:pt x="411" y="115"/>
                    </a:cubicBezTo>
                    <a:cubicBezTo>
                      <a:pt x="320" y="92"/>
                      <a:pt x="251" y="69"/>
                      <a:pt x="183" y="24"/>
                    </a:cubicBezTo>
                    <a:cubicBezTo>
                      <a:pt x="183" y="24"/>
                      <a:pt x="160" y="1"/>
                      <a:pt x="137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34"/>
              <p:cNvSpPr/>
              <p:nvPr/>
            </p:nvSpPr>
            <p:spPr>
              <a:xfrm>
                <a:off x="407282" y="873065"/>
                <a:ext cx="68228" cy="72098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304" extrusionOk="0">
                    <a:moveTo>
                      <a:pt x="943" y="800"/>
                    </a:moveTo>
                    <a:cubicBezTo>
                      <a:pt x="948" y="807"/>
                      <a:pt x="954" y="814"/>
                      <a:pt x="960" y="822"/>
                    </a:cubicBezTo>
                    <a:cubicBezTo>
                      <a:pt x="960" y="822"/>
                      <a:pt x="960" y="803"/>
                      <a:pt x="943" y="800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24" y="0"/>
                      <a:pt x="24" y="23"/>
                    </a:cubicBezTo>
                    <a:cubicBezTo>
                      <a:pt x="1" y="69"/>
                      <a:pt x="1" y="114"/>
                      <a:pt x="24" y="137"/>
                    </a:cubicBezTo>
                    <a:cubicBezTo>
                      <a:pt x="92" y="183"/>
                      <a:pt x="138" y="228"/>
                      <a:pt x="206" y="297"/>
                    </a:cubicBezTo>
                    <a:cubicBezTo>
                      <a:pt x="252" y="320"/>
                      <a:pt x="298" y="388"/>
                      <a:pt x="343" y="434"/>
                    </a:cubicBezTo>
                    <a:cubicBezTo>
                      <a:pt x="435" y="525"/>
                      <a:pt x="526" y="616"/>
                      <a:pt x="617" y="708"/>
                    </a:cubicBezTo>
                    <a:cubicBezTo>
                      <a:pt x="617" y="708"/>
                      <a:pt x="617" y="731"/>
                      <a:pt x="617" y="731"/>
                    </a:cubicBezTo>
                    <a:cubicBezTo>
                      <a:pt x="709" y="822"/>
                      <a:pt x="777" y="890"/>
                      <a:pt x="845" y="1004"/>
                    </a:cubicBezTo>
                    <a:cubicBezTo>
                      <a:pt x="868" y="1027"/>
                      <a:pt x="914" y="1073"/>
                      <a:pt x="937" y="1119"/>
                    </a:cubicBezTo>
                    <a:cubicBezTo>
                      <a:pt x="982" y="1187"/>
                      <a:pt x="1005" y="1233"/>
                      <a:pt x="1051" y="1278"/>
                    </a:cubicBezTo>
                    <a:cubicBezTo>
                      <a:pt x="1068" y="1296"/>
                      <a:pt x="1089" y="1303"/>
                      <a:pt x="1111" y="1303"/>
                    </a:cubicBezTo>
                    <a:cubicBezTo>
                      <a:pt x="1146" y="1303"/>
                      <a:pt x="1182" y="1284"/>
                      <a:pt x="1211" y="1256"/>
                    </a:cubicBezTo>
                    <a:cubicBezTo>
                      <a:pt x="1233" y="1233"/>
                      <a:pt x="1233" y="1210"/>
                      <a:pt x="1233" y="1187"/>
                    </a:cubicBezTo>
                    <a:cubicBezTo>
                      <a:pt x="1233" y="1164"/>
                      <a:pt x="1233" y="1141"/>
                      <a:pt x="1211" y="1119"/>
                    </a:cubicBezTo>
                    <a:cubicBezTo>
                      <a:pt x="1165" y="1073"/>
                      <a:pt x="1119" y="1027"/>
                      <a:pt x="1097" y="959"/>
                    </a:cubicBezTo>
                    <a:cubicBezTo>
                      <a:pt x="1028" y="913"/>
                      <a:pt x="982" y="845"/>
                      <a:pt x="937" y="799"/>
                    </a:cubicBezTo>
                    <a:cubicBezTo>
                      <a:pt x="939" y="799"/>
                      <a:pt x="941" y="799"/>
                      <a:pt x="943" y="800"/>
                    </a:cubicBezTo>
                    <a:lnTo>
                      <a:pt x="943" y="800"/>
                    </a:lnTo>
                    <a:cubicBezTo>
                      <a:pt x="880" y="719"/>
                      <a:pt x="817" y="656"/>
                      <a:pt x="754" y="594"/>
                    </a:cubicBezTo>
                    <a:cubicBezTo>
                      <a:pt x="686" y="525"/>
                      <a:pt x="617" y="457"/>
                      <a:pt x="549" y="411"/>
                    </a:cubicBezTo>
                    <a:cubicBezTo>
                      <a:pt x="480" y="343"/>
                      <a:pt x="412" y="274"/>
                      <a:pt x="343" y="206"/>
                    </a:cubicBezTo>
                    <a:cubicBezTo>
                      <a:pt x="275" y="160"/>
                      <a:pt x="206" y="91"/>
                      <a:pt x="115" y="23"/>
                    </a:cubicBezTo>
                    <a:cubicBezTo>
                      <a:pt x="115" y="0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34"/>
              <p:cNvSpPr/>
              <p:nvPr/>
            </p:nvSpPr>
            <p:spPr>
              <a:xfrm>
                <a:off x="817483" y="2200704"/>
                <a:ext cx="494735" cy="269318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4871" extrusionOk="0">
                    <a:moveTo>
                      <a:pt x="8605" y="0"/>
                    </a:moveTo>
                    <a:cubicBezTo>
                      <a:pt x="8628" y="46"/>
                      <a:pt x="8651" y="92"/>
                      <a:pt x="8651" y="137"/>
                    </a:cubicBezTo>
                    <a:cubicBezTo>
                      <a:pt x="8674" y="183"/>
                      <a:pt x="8674" y="206"/>
                      <a:pt x="8674" y="229"/>
                    </a:cubicBezTo>
                    <a:lnTo>
                      <a:pt x="8697" y="274"/>
                    </a:lnTo>
                    <a:cubicBezTo>
                      <a:pt x="8697" y="297"/>
                      <a:pt x="8697" y="320"/>
                      <a:pt x="8697" y="343"/>
                    </a:cubicBezTo>
                    <a:cubicBezTo>
                      <a:pt x="8697" y="343"/>
                      <a:pt x="8697" y="343"/>
                      <a:pt x="8697" y="366"/>
                    </a:cubicBezTo>
                    <a:cubicBezTo>
                      <a:pt x="8719" y="411"/>
                      <a:pt x="8719" y="434"/>
                      <a:pt x="8742" y="480"/>
                    </a:cubicBezTo>
                    <a:cubicBezTo>
                      <a:pt x="8742" y="502"/>
                      <a:pt x="8742" y="502"/>
                      <a:pt x="8742" y="502"/>
                    </a:cubicBezTo>
                    <a:cubicBezTo>
                      <a:pt x="8742" y="548"/>
                      <a:pt x="8742" y="594"/>
                      <a:pt x="8742" y="639"/>
                    </a:cubicBezTo>
                    <a:cubicBezTo>
                      <a:pt x="8742" y="662"/>
                      <a:pt x="8742" y="685"/>
                      <a:pt x="8742" y="708"/>
                    </a:cubicBezTo>
                    <a:cubicBezTo>
                      <a:pt x="8742" y="708"/>
                      <a:pt x="8742" y="731"/>
                      <a:pt x="8742" y="731"/>
                    </a:cubicBezTo>
                    <a:cubicBezTo>
                      <a:pt x="8742" y="754"/>
                      <a:pt x="8719" y="754"/>
                      <a:pt x="8719" y="776"/>
                    </a:cubicBezTo>
                    <a:cubicBezTo>
                      <a:pt x="8719" y="799"/>
                      <a:pt x="8719" y="822"/>
                      <a:pt x="8719" y="845"/>
                    </a:cubicBezTo>
                    <a:cubicBezTo>
                      <a:pt x="8719" y="845"/>
                      <a:pt x="8697" y="868"/>
                      <a:pt x="8697" y="868"/>
                    </a:cubicBezTo>
                    <a:cubicBezTo>
                      <a:pt x="8674" y="959"/>
                      <a:pt x="8628" y="1050"/>
                      <a:pt x="8582" y="1142"/>
                    </a:cubicBezTo>
                    <a:cubicBezTo>
                      <a:pt x="8468" y="1370"/>
                      <a:pt x="8309" y="1575"/>
                      <a:pt x="8149" y="1758"/>
                    </a:cubicBezTo>
                    <a:cubicBezTo>
                      <a:pt x="7692" y="2237"/>
                      <a:pt x="7144" y="2625"/>
                      <a:pt x="6597" y="2990"/>
                    </a:cubicBezTo>
                    <a:cubicBezTo>
                      <a:pt x="6140" y="3264"/>
                      <a:pt x="5684" y="3515"/>
                      <a:pt x="5204" y="3744"/>
                    </a:cubicBezTo>
                    <a:cubicBezTo>
                      <a:pt x="4702" y="3972"/>
                      <a:pt x="4177" y="4155"/>
                      <a:pt x="3652" y="4314"/>
                    </a:cubicBezTo>
                    <a:cubicBezTo>
                      <a:pt x="3013" y="4520"/>
                      <a:pt x="2351" y="4657"/>
                      <a:pt x="1689" y="4679"/>
                    </a:cubicBezTo>
                    <a:cubicBezTo>
                      <a:pt x="1415" y="4679"/>
                      <a:pt x="1141" y="4679"/>
                      <a:pt x="868" y="4611"/>
                    </a:cubicBezTo>
                    <a:lnTo>
                      <a:pt x="890" y="4611"/>
                    </a:lnTo>
                    <a:cubicBezTo>
                      <a:pt x="776" y="4588"/>
                      <a:pt x="662" y="4543"/>
                      <a:pt x="548" y="4497"/>
                    </a:cubicBezTo>
                    <a:cubicBezTo>
                      <a:pt x="502" y="4451"/>
                      <a:pt x="434" y="4428"/>
                      <a:pt x="388" y="4383"/>
                    </a:cubicBezTo>
                    <a:cubicBezTo>
                      <a:pt x="388" y="4360"/>
                      <a:pt x="388" y="4360"/>
                      <a:pt x="388" y="4360"/>
                    </a:cubicBezTo>
                    <a:cubicBezTo>
                      <a:pt x="297" y="4314"/>
                      <a:pt x="228" y="4246"/>
                      <a:pt x="183" y="4155"/>
                    </a:cubicBezTo>
                    <a:cubicBezTo>
                      <a:pt x="137" y="4109"/>
                      <a:pt x="91" y="4063"/>
                      <a:pt x="69" y="4018"/>
                    </a:cubicBezTo>
                    <a:cubicBezTo>
                      <a:pt x="46" y="3995"/>
                      <a:pt x="23" y="3972"/>
                      <a:pt x="23" y="3949"/>
                    </a:cubicBezTo>
                    <a:cubicBezTo>
                      <a:pt x="23" y="3926"/>
                      <a:pt x="0" y="3926"/>
                      <a:pt x="0" y="3926"/>
                    </a:cubicBezTo>
                    <a:cubicBezTo>
                      <a:pt x="0" y="3972"/>
                      <a:pt x="0" y="4018"/>
                      <a:pt x="0" y="4063"/>
                    </a:cubicBezTo>
                    <a:cubicBezTo>
                      <a:pt x="23" y="4109"/>
                      <a:pt x="23" y="4155"/>
                      <a:pt x="46" y="4200"/>
                    </a:cubicBezTo>
                    <a:cubicBezTo>
                      <a:pt x="69" y="4269"/>
                      <a:pt x="91" y="4314"/>
                      <a:pt x="114" y="4337"/>
                    </a:cubicBezTo>
                    <a:cubicBezTo>
                      <a:pt x="160" y="4406"/>
                      <a:pt x="183" y="4451"/>
                      <a:pt x="251" y="4497"/>
                    </a:cubicBezTo>
                    <a:cubicBezTo>
                      <a:pt x="411" y="4657"/>
                      <a:pt x="639" y="4748"/>
                      <a:pt x="845" y="4794"/>
                    </a:cubicBezTo>
                    <a:cubicBezTo>
                      <a:pt x="1033" y="4845"/>
                      <a:pt x="1221" y="4871"/>
                      <a:pt x="1419" y="4871"/>
                    </a:cubicBezTo>
                    <a:cubicBezTo>
                      <a:pt x="1485" y="4871"/>
                      <a:pt x="1552" y="4868"/>
                      <a:pt x="1621" y="4862"/>
                    </a:cubicBezTo>
                    <a:cubicBezTo>
                      <a:pt x="1872" y="4862"/>
                      <a:pt x="2123" y="4839"/>
                      <a:pt x="2397" y="4816"/>
                    </a:cubicBezTo>
                    <a:cubicBezTo>
                      <a:pt x="2945" y="4725"/>
                      <a:pt x="3492" y="4588"/>
                      <a:pt x="4017" y="4406"/>
                    </a:cubicBezTo>
                    <a:cubicBezTo>
                      <a:pt x="4565" y="4223"/>
                      <a:pt x="5090" y="4018"/>
                      <a:pt x="5592" y="3766"/>
                    </a:cubicBezTo>
                    <a:cubicBezTo>
                      <a:pt x="6049" y="3538"/>
                      <a:pt x="6460" y="3310"/>
                      <a:pt x="6893" y="3036"/>
                    </a:cubicBezTo>
                    <a:cubicBezTo>
                      <a:pt x="7304" y="2762"/>
                      <a:pt x="7692" y="2465"/>
                      <a:pt x="8057" y="2123"/>
                    </a:cubicBezTo>
                    <a:cubicBezTo>
                      <a:pt x="8217" y="1963"/>
                      <a:pt x="8377" y="1781"/>
                      <a:pt x="8514" y="1598"/>
                    </a:cubicBezTo>
                    <a:cubicBezTo>
                      <a:pt x="8674" y="1415"/>
                      <a:pt x="8788" y="1210"/>
                      <a:pt x="8856" y="1005"/>
                    </a:cubicBezTo>
                    <a:cubicBezTo>
                      <a:pt x="8902" y="890"/>
                      <a:pt x="8925" y="776"/>
                      <a:pt x="8925" y="685"/>
                    </a:cubicBezTo>
                    <a:cubicBezTo>
                      <a:pt x="8948" y="617"/>
                      <a:pt x="8925" y="548"/>
                      <a:pt x="8925" y="502"/>
                    </a:cubicBezTo>
                    <a:cubicBezTo>
                      <a:pt x="8925" y="457"/>
                      <a:pt x="8902" y="388"/>
                      <a:pt x="8879" y="343"/>
                    </a:cubicBezTo>
                    <a:cubicBezTo>
                      <a:pt x="8856" y="251"/>
                      <a:pt x="8788" y="160"/>
                      <a:pt x="8719" y="69"/>
                    </a:cubicBezTo>
                    <a:cubicBezTo>
                      <a:pt x="8674" y="46"/>
                      <a:pt x="8651" y="23"/>
                      <a:pt x="86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34"/>
              <p:cNvSpPr/>
              <p:nvPr/>
            </p:nvSpPr>
            <p:spPr>
              <a:xfrm>
                <a:off x="1182181" y="2364752"/>
                <a:ext cx="1327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24" h="24" extrusionOk="0">
                    <a:moveTo>
                      <a:pt x="1" y="23"/>
                    </a:moveTo>
                    <a:cubicBezTo>
                      <a:pt x="1" y="23"/>
                      <a:pt x="1" y="1"/>
                      <a:pt x="23" y="1"/>
                    </a:cubicBezTo>
                    <a:cubicBezTo>
                      <a:pt x="1" y="1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34"/>
              <p:cNvSpPr/>
              <p:nvPr/>
            </p:nvSpPr>
            <p:spPr>
              <a:xfrm>
                <a:off x="1019405" y="2439228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34"/>
              <p:cNvSpPr/>
              <p:nvPr/>
            </p:nvSpPr>
            <p:spPr>
              <a:xfrm>
                <a:off x="1019405" y="2439228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34"/>
              <p:cNvSpPr/>
              <p:nvPr/>
            </p:nvSpPr>
            <p:spPr>
              <a:xfrm>
                <a:off x="909598" y="2459409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34"/>
              <p:cNvSpPr/>
              <p:nvPr/>
            </p:nvSpPr>
            <p:spPr>
              <a:xfrm>
                <a:off x="740463" y="2217126"/>
                <a:ext cx="113676" cy="242834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392" extrusionOk="0">
                    <a:moveTo>
                      <a:pt x="1" y="0"/>
                    </a:moveTo>
                    <a:cubicBezTo>
                      <a:pt x="161" y="776"/>
                      <a:pt x="320" y="1552"/>
                      <a:pt x="594" y="2328"/>
                    </a:cubicBezTo>
                    <a:cubicBezTo>
                      <a:pt x="731" y="2716"/>
                      <a:pt x="891" y="3104"/>
                      <a:pt x="1096" y="3492"/>
                    </a:cubicBezTo>
                    <a:cubicBezTo>
                      <a:pt x="1211" y="3652"/>
                      <a:pt x="1325" y="3835"/>
                      <a:pt x="1439" y="3994"/>
                    </a:cubicBezTo>
                    <a:cubicBezTo>
                      <a:pt x="1484" y="4086"/>
                      <a:pt x="1553" y="4154"/>
                      <a:pt x="1621" y="4223"/>
                    </a:cubicBezTo>
                    <a:cubicBezTo>
                      <a:pt x="1713" y="4291"/>
                      <a:pt x="1804" y="4337"/>
                      <a:pt x="1895" y="4382"/>
                    </a:cubicBezTo>
                    <a:cubicBezTo>
                      <a:pt x="1907" y="4388"/>
                      <a:pt x="1920" y="4391"/>
                      <a:pt x="1933" y="4391"/>
                    </a:cubicBezTo>
                    <a:cubicBezTo>
                      <a:pt x="1972" y="4391"/>
                      <a:pt x="2015" y="4365"/>
                      <a:pt x="2032" y="4314"/>
                    </a:cubicBezTo>
                    <a:cubicBezTo>
                      <a:pt x="2055" y="4268"/>
                      <a:pt x="2009" y="4223"/>
                      <a:pt x="1964" y="4200"/>
                    </a:cubicBezTo>
                    <a:cubicBezTo>
                      <a:pt x="1941" y="4177"/>
                      <a:pt x="1918" y="4177"/>
                      <a:pt x="1872" y="4154"/>
                    </a:cubicBezTo>
                    <a:cubicBezTo>
                      <a:pt x="1827" y="4131"/>
                      <a:pt x="1804" y="4109"/>
                      <a:pt x="1758" y="4063"/>
                    </a:cubicBezTo>
                    <a:cubicBezTo>
                      <a:pt x="1667" y="3994"/>
                      <a:pt x="1621" y="3903"/>
                      <a:pt x="1553" y="3835"/>
                    </a:cubicBezTo>
                    <a:cubicBezTo>
                      <a:pt x="1484" y="3743"/>
                      <a:pt x="1416" y="3652"/>
                      <a:pt x="1370" y="3538"/>
                    </a:cubicBezTo>
                    <a:cubicBezTo>
                      <a:pt x="1051" y="3036"/>
                      <a:pt x="823" y="2488"/>
                      <a:pt x="663" y="1917"/>
                    </a:cubicBezTo>
                    <a:cubicBezTo>
                      <a:pt x="480" y="1301"/>
                      <a:pt x="343" y="662"/>
                      <a:pt x="206" y="23"/>
                    </a:cubicBezTo>
                    <a:cubicBezTo>
                      <a:pt x="138" y="23"/>
                      <a:pt x="6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34"/>
              <p:cNvSpPr/>
              <p:nvPr/>
            </p:nvSpPr>
            <p:spPr>
              <a:xfrm>
                <a:off x="1188484" y="2013932"/>
                <a:ext cx="123739" cy="242834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4392" extrusionOk="0">
                    <a:moveTo>
                      <a:pt x="92" y="0"/>
                    </a:moveTo>
                    <a:cubicBezTo>
                      <a:pt x="92" y="23"/>
                      <a:pt x="69" y="46"/>
                      <a:pt x="46" y="69"/>
                    </a:cubicBezTo>
                    <a:cubicBezTo>
                      <a:pt x="24" y="114"/>
                      <a:pt x="24" y="137"/>
                      <a:pt x="1" y="183"/>
                    </a:cubicBezTo>
                    <a:cubicBezTo>
                      <a:pt x="389" y="708"/>
                      <a:pt x="777" y="1233"/>
                      <a:pt x="1142" y="1781"/>
                    </a:cubicBezTo>
                    <a:cubicBezTo>
                      <a:pt x="1462" y="2283"/>
                      <a:pt x="1736" y="2808"/>
                      <a:pt x="1895" y="3378"/>
                    </a:cubicBezTo>
                    <a:cubicBezTo>
                      <a:pt x="1941" y="3492"/>
                      <a:pt x="1964" y="3584"/>
                      <a:pt x="1987" y="3698"/>
                    </a:cubicBezTo>
                    <a:cubicBezTo>
                      <a:pt x="2009" y="3812"/>
                      <a:pt x="2032" y="3903"/>
                      <a:pt x="2032" y="4017"/>
                    </a:cubicBezTo>
                    <a:cubicBezTo>
                      <a:pt x="2032" y="4063"/>
                      <a:pt x="2032" y="4109"/>
                      <a:pt x="2032" y="4154"/>
                    </a:cubicBezTo>
                    <a:cubicBezTo>
                      <a:pt x="2009" y="4200"/>
                      <a:pt x="2009" y="4223"/>
                      <a:pt x="1987" y="4268"/>
                    </a:cubicBezTo>
                    <a:cubicBezTo>
                      <a:pt x="1987" y="4314"/>
                      <a:pt x="2009" y="4360"/>
                      <a:pt x="2055" y="4383"/>
                    </a:cubicBezTo>
                    <a:cubicBezTo>
                      <a:pt x="2067" y="4389"/>
                      <a:pt x="2081" y="4392"/>
                      <a:pt x="2095" y="4392"/>
                    </a:cubicBezTo>
                    <a:cubicBezTo>
                      <a:pt x="2133" y="4392"/>
                      <a:pt x="2169" y="4370"/>
                      <a:pt x="2169" y="4337"/>
                    </a:cubicBezTo>
                    <a:cubicBezTo>
                      <a:pt x="2215" y="4223"/>
                      <a:pt x="2238" y="4132"/>
                      <a:pt x="2238" y="4017"/>
                    </a:cubicBezTo>
                    <a:cubicBezTo>
                      <a:pt x="2238" y="3926"/>
                      <a:pt x="2215" y="3812"/>
                      <a:pt x="2192" y="3721"/>
                    </a:cubicBezTo>
                    <a:cubicBezTo>
                      <a:pt x="2146" y="3515"/>
                      <a:pt x="2101" y="3333"/>
                      <a:pt x="2032" y="3127"/>
                    </a:cubicBezTo>
                    <a:cubicBezTo>
                      <a:pt x="1895" y="2739"/>
                      <a:pt x="1690" y="2351"/>
                      <a:pt x="1484" y="1986"/>
                    </a:cubicBezTo>
                    <a:cubicBezTo>
                      <a:pt x="1074" y="1278"/>
                      <a:pt x="594" y="639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34"/>
              <p:cNvSpPr/>
              <p:nvPr/>
            </p:nvSpPr>
            <p:spPr>
              <a:xfrm>
                <a:off x="662227" y="1866251"/>
                <a:ext cx="514971" cy="298124"/>
              </a:xfrm>
              <a:custGeom>
                <a:avLst/>
                <a:gdLst/>
                <a:ahLst/>
                <a:cxnLst/>
                <a:rect l="l" t="t" r="r" b="b"/>
                <a:pathLst>
                  <a:path w="9314" h="5392" extrusionOk="0">
                    <a:moveTo>
                      <a:pt x="8894" y="1645"/>
                    </a:moveTo>
                    <a:cubicBezTo>
                      <a:pt x="8880" y="1650"/>
                      <a:pt x="8880" y="1667"/>
                      <a:pt x="8880" y="1667"/>
                    </a:cubicBezTo>
                    <a:cubicBezTo>
                      <a:pt x="8884" y="1660"/>
                      <a:pt x="8889" y="1653"/>
                      <a:pt x="8894" y="1645"/>
                    </a:cubicBezTo>
                    <a:close/>
                    <a:moveTo>
                      <a:pt x="7990" y="1"/>
                    </a:moveTo>
                    <a:lnTo>
                      <a:pt x="7990" y="1"/>
                    </a:lnTo>
                    <a:cubicBezTo>
                      <a:pt x="8012" y="46"/>
                      <a:pt x="8012" y="92"/>
                      <a:pt x="8035" y="115"/>
                    </a:cubicBezTo>
                    <a:cubicBezTo>
                      <a:pt x="8035" y="115"/>
                      <a:pt x="8035" y="138"/>
                      <a:pt x="8035" y="138"/>
                    </a:cubicBezTo>
                    <a:cubicBezTo>
                      <a:pt x="8035" y="160"/>
                      <a:pt x="8035" y="183"/>
                      <a:pt x="8035" y="183"/>
                    </a:cubicBezTo>
                    <a:cubicBezTo>
                      <a:pt x="8035" y="183"/>
                      <a:pt x="8035" y="183"/>
                      <a:pt x="8035" y="206"/>
                    </a:cubicBezTo>
                    <a:lnTo>
                      <a:pt x="8081" y="206"/>
                    </a:lnTo>
                    <a:cubicBezTo>
                      <a:pt x="8241" y="229"/>
                      <a:pt x="8378" y="252"/>
                      <a:pt x="8514" y="297"/>
                    </a:cubicBezTo>
                    <a:lnTo>
                      <a:pt x="8537" y="297"/>
                    </a:lnTo>
                    <a:cubicBezTo>
                      <a:pt x="8629" y="320"/>
                      <a:pt x="8720" y="366"/>
                      <a:pt x="8811" y="411"/>
                    </a:cubicBezTo>
                    <a:cubicBezTo>
                      <a:pt x="8880" y="457"/>
                      <a:pt x="8925" y="503"/>
                      <a:pt x="8971" y="548"/>
                    </a:cubicBezTo>
                    <a:cubicBezTo>
                      <a:pt x="9017" y="594"/>
                      <a:pt x="9039" y="640"/>
                      <a:pt x="9062" y="685"/>
                    </a:cubicBezTo>
                    <a:cubicBezTo>
                      <a:pt x="9085" y="731"/>
                      <a:pt x="9108" y="777"/>
                      <a:pt x="9108" y="822"/>
                    </a:cubicBezTo>
                    <a:cubicBezTo>
                      <a:pt x="9131" y="891"/>
                      <a:pt x="9131" y="959"/>
                      <a:pt x="9131" y="1005"/>
                    </a:cubicBezTo>
                    <a:cubicBezTo>
                      <a:pt x="9131" y="1096"/>
                      <a:pt x="9108" y="1165"/>
                      <a:pt x="9085" y="1256"/>
                    </a:cubicBezTo>
                    <a:cubicBezTo>
                      <a:pt x="9042" y="1386"/>
                      <a:pt x="8978" y="1516"/>
                      <a:pt x="8894" y="1645"/>
                    </a:cubicBezTo>
                    <a:lnTo>
                      <a:pt x="8894" y="1645"/>
                    </a:lnTo>
                    <a:cubicBezTo>
                      <a:pt x="8896" y="1645"/>
                      <a:pt x="8899" y="1644"/>
                      <a:pt x="8903" y="1644"/>
                    </a:cubicBezTo>
                    <a:cubicBezTo>
                      <a:pt x="8697" y="1964"/>
                      <a:pt x="8446" y="2215"/>
                      <a:pt x="8195" y="2466"/>
                    </a:cubicBezTo>
                    <a:lnTo>
                      <a:pt x="8172" y="2466"/>
                    </a:lnTo>
                    <a:cubicBezTo>
                      <a:pt x="7875" y="2762"/>
                      <a:pt x="7533" y="3014"/>
                      <a:pt x="7191" y="3242"/>
                    </a:cubicBezTo>
                    <a:cubicBezTo>
                      <a:pt x="6825" y="3493"/>
                      <a:pt x="6460" y="3698"/>
                      <a:pt x="6072" y="3904"/>
                    </a:cubicBezTo>
                    <a:cubicBezTo>
                      <a:pt x="5593" y="4155"/>
                      <a:pt x="5091" y="4383"/>
                      <a:pt x="4566" y="4566"/>
                    </a:cubicBezTo>
                    <a:cubicBezTo>
                      <a:pt x="4064" y="4771"/>
                      <a:pt x="3561" y="4931"/>
                      <a:pt x="3036" y="5045"/>
                    </a:cubicBezTo>
                    <a:cubicBezTo>
                      <a:pt x="2559" y="5144"/>
                      <a:pt x="2082" y="5209"/>
                      <a:pt x="1605" y="5209"/>
                    </a:cubicBezTo>
                    <a:cubicBezTo>
                      <a:pt x="1535" y="5209"/>
                      <a:pt x="1464" y="5208"/>
                      <a:pt x="1393" y="5205"/>
                    </a:cubicBezTo>
                    <a:cubicBezTo>
                      <a:pt x="1188" y="5182"/>
                      <a:pt x="982" y="5159"/>
                      <a:pt x="800" y="5091"/>
                    </a:cubicBezTo>
                    <a:cubicBezTo>
                      <a:pt x="800" y="5113"/>
                      <a:pt x="800" y="5113"/>
                      <a:pt x="800" y="5113"/>
                    </a:cubicBezTo>
                    <a:cubicBezTo>
                      <a:pt x="800" y="5113"/>
                      <a:pt x="800" y="5113"/>
                      <a:pt x="777" y="5091"/>
                    </a:cubicBezTo>
                    <a:cubicBezTo>
                      <a:pt x="685" y="5068"/>
                      <a:pt x="594" y="5022"/>
                      <a:pt x="503" y="4977"/>
                    </a:cubicBezTo>
                    <a:cubicBezTo>
                      <a:pt x="434" y="4931"/>
                      <a:pt x="389" y="4885"/>
                      <a:pt x="343" y="4840"/>
                    </a:cubicBezTo>
                    <a:cubicBezTo>
                      <a:pt x="297" y="4794"/>
                      <a:pt x="275" y="4748"/>
                      <a:pt x="229" y="4703"/>
                    </a:cubicBezTo>
                    <a:cubicBezTo>
                      <a:pt x="229" y="4657"/>
                      <a:pt x="206" y="4611"/>
                      <a:pt x="183" y="4566"/>
                    </a:cubicBezTo>
                    <a:cubicBezTo>
                      <a:pt x="183" y="4497"/>
                      <a:pt x="183" y="4452"/>
                      <a:pt x="183" y="4383"/>
                    </a:cubicBezTo>
                    <a:cubicBezTo>
                      <a:pt x="183" y="4292"/>
                      <a:pt x="206" y="4223"/>
                      <a:pt x="229" y="4132"/>
                    </a:cubicBezTo>
                    <a:cubicBezTo>
                      <a:pt x="275" y="3972"/>
                      <a:pt x="343" y="3835"/>
                      <a:pt x="434" y="3721"/>
                    </a:cubicBezTo>
                    <a:lnTo>
                      <a:pt x="434" y="3721"/>
                    </a:lnTo>
                    <a:cubicBezTo>
                      <a:pt x="434" y="3721"/>
                      <a:pt x="429" y="3721"/>
                      <a:pt x="424" y="3723"/>
                    </a:cubicBezTo>
                    <a:lnTo>
                      <a:pt x="424" y="3723"/>
                    </a:lnTo>
                    <a:cubicBezTo>
                      <a:pt x="488" y="3621"/>
                      <a:pt x="553" y="3556"/>
                      <a:pt x="617" y="3470"/>
                    </a:cubicBezTo>
                    <a:cubicBezTo>
                      <a:pt x="594" y="3424"/>
                      <a:pt x="571" y="3402"/>
                      <a:pt x="571" y="3379"/>
                    </a:cubicBezTo>
                    <a:cubicBezTo>
                      <a:pt x="548" y="3333"/>
                      <a:pt x="548" y="3310"/>
                      <a:pt x="526" y="3287"/>
                    </a:cubicBezTo>
                    <a:cubicBezTo>
                      <a:pt x="480" y="3333"/>
                      <a:pt x="434" y="3379"/>
                      <a:pt x="389" y="3447"/>
                    </a:cubicBezTo>
                    <a:cubicBezTo>
                      <a:pt x="252" y="3630"/>
                      <a:pt x="115" y="3858"/>
                      <a:pt x="46" y="4086"/>
                    </a:cubicBezTo>
                    <a:cubicBezTo>
                      <a:pt x="23" y="4132"/>
                      <a:pt x="23" y="4200"/>
                      <a:pt x="1" y="4269"/>
                    </a:cubicBezTo>
                    <a:cubicBezTo>
                      <a:pt x="1" y="4337"/>
                      <a:pt x="1" y="4383"/>
                      <a:pt x="1" y="4452"/>
                    </a:cubicBezTo>
                    <a:cubicBezTo>
                      <a:pt x="1" y="4520"/>
                      <a:pt x="1" y="4566"/>
                      <a:pt x="23" y="4634"/>
                    </a:cubicBezTo>
                    <a:cubicBezTo>
                      <a:pt x="23" y="4703"/>
                      <a:pt x="69" y="4748"/>
                      <a:pt x="92" y="4817"/>
                    </a:cubicBezTo>
                    <a:cubicBezTo>
                      <a:pt x="138" y="4931"/>
                      <a:pt x="229" y="4999"/>
                      <a:pt x="320" y="5068"/>
                    </a:cubicBezTo>
                    <a:cubicBezTo>
                      <a:pt x="411" y="5136"/>
                      <a:pt x="526" y="5205"/>
                      <a:pt x="640" y="5250"/>
                    </a:cubicBezTo>
                    <a:cubicBezTo>
                      <a:pt x="868" y="5319"/>
                      <a:pt x="1119" y="5365"/>
                      <a:pt x="1347" y="5387"/>
                    </a:cubicBezTo>
                    <a:cubicBezTo>
                      <a:pt x="1416" y="5390"/>
                      <a:pt x="1485" y="5392"/>
                      <a:pt x="1554" y="5392"/>
                    </a:cubicBezTo>
                    <a:cubicBezTo>
                      <a:pt x="2010" y="5392"/>
                      <a:pt x="2466" y="5330"/>
                      <a:pt x="2922" y="5250"/>
                    </a:cubicBezTo>
                    <a:cubicBezTo>
                      <a:pt x="3447" y="5136"/>
                      <a:pt x="3995" y="4977"/>
                      <a:pt x="4497" y="4794"/>
                    </a:cubicBezTo>
                    <a:cubicBezTo>
                      <a:pt x="5045" y="4611"/>
                      <a:pt x="5547" y="4383"/>
                      <a:pt x="6049" y="4132"/>
                    </a:cubicBezTo>
                    <a:cubicBezTo>
                      <a:pt x="6529" y="3881"/>
                      <a:pt x="7008" y="3584"/>
                      <a:pt x="7465" y="3287"/>
                    </a:cubicBezTo>
                    <a:cubicBezTo>
                      <a:pt x="7898" y="2991"/>
                      <a:pt x="8286" y="2648"/>
                      <a:pt x="8651" y="2260"/>
                    </a:cubicBezTo>
                    <a:cubicBezTo>
                      <a:pt x="8857" y="2032"/>
                      <a:pt x="9062" y="1781"/>
                      <a:pt x="9176" y="1484"/>
                    </a:cubicBezTo>
                    <a:cubicBezTo>
                      <a:pt x="9245" y="1370"/>
                      <a:pt x="9291" y="1233"/>
                      <a:pt x="9313" y="1096"/>
                    </a:cubicBezTo>
                    <a:cubicBezTo>
                      <a:pt x="9313" y="982"/>
                      <a:pt x="9313" y="845"/>
                      <a:pt x="9268" y="731"/>
                    </a:cubicBezTo>
                    <a:cubicBezTo>
                      <a:pt x="9245" y="617"/>
                      <a:pt x="9199" y="526"/>
                      <a:pt x="9131" y="457"/>
                    </a:cubicBezTo>
                    <a:cubicBezTo>
                      <a:pt x="9062" y="366"/>
                      <a:pt x="8971" y="297"/>
                      <a:pt x="8880" y="252"/>
                    </a:cubicBezTo>
                    <a:cubicBezTo>
                      <a:pt x="8766" y="183"/>
                      <a:pt x="8651" y="138"/>
                      <a:pt x="8537" y="115"/>
                    </a:cubicBezTo>
                    <a:cubicBezTo>
                      <a:pt x="8400" y="69"/>
                      <a:pt x="8263" y="46"/>
                      <a:pt x="8126" y="23"/>
                    </a:cubicBezTo>
                    <a:lnTo>
                      <a:pt x="8104" y="23"/>
                    </a:lnTo>
                    <a:cubicBezTo>
                      <a:pt x="8081" y="23"/>
                      <a:pt x="8035" y="23"/>
                      <a:pt x="79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34"/>
              <p:cNvSpPr/>
              <p:nvPr/>
            </p:nvSpPr>
            <p:spPr>
              <a:xfrm>
                <a:off x="674833" y="2094657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34"/>
              <p:cNvSpPr/>
              <p:nvPr/>
            </p:nvSpPr>
            <p:spPr>
              <a:xfrm>
                <a:off x="1115279" y="2002543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34"/>
              <p:cNvSpPr/>
              <p:nvPr/>
            </p:nvSpPr>
            <p:spPr>
              <a:xfrm>
                <a:off x="1114062" y="2002543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34"/>
              <p:cNvSpPr/>
              <p:nvPr/>
            </p:nvSpPr>
            <p:spPr>
              <a:xfrm>
                <a:off x="1132972" y="1882672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34"/>
              <p:cNvSpPr/>
              <p:nvPr/>
            </p:nvSpPr>
            <p:spPr>
              <a:xfrm>
                <a:off x="1132972" y="1882672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34"/>
              <p:cNvSpPr/>
              <p:nvPr/>
            </p:nvSpPr>
            <p:spPr>
              <a:xfrm>
                <a:off x="996680" y="2082051"/>
                <a:ext cx="1327" cy="55"/>
              </a:xfrm>
              <a:custGeom>
                <a:avLst/>
                <a:gdLst/>
                <a:ahLst/>
                <a:cxnLst/>
                <a:rect l="l" t="t" r="r" b="b"/>
                <a:pathLst>
                  <a:path w="24" h="1" extrusionOk="0">
                    <a:moveTo>
                      <a:pt x="0" y="1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0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34"/>
              <p:cNvSpPr/>
              <p:nvPr/>
            </p:nvSpPr>
            <p:spPr>
              <a:xfrm>
                <a:off x="705133" y="2147681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34"/>
              <p:cNvSpPr/>
              <p:nvPr/>
            </p:nvSpPr>
            <p:spPr>
              <a:xfrm>
                <a:off x="706404" y="2147681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34"/>
              <p:cNvSpPr/>
              <p:nvPr/>
            </p:nvSpPr>
            <p:spPr>
              <a:xfrm>
                <a:off x="706404" y="2147681"/>
                <a:ext cx="55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4" extrusionOk="0">
                    <a:moveTo>
                      <a:pt x="1" y="23"/>
                    </a:moveTo>
                    <a:cubicBezTo>
                      <a:pt x="1" y="23"/>
                      <a:pt x="1" y="1"/>
                      <a:pt x="1" y="1"/>
                    </a:cubicBezTo>
                    <a:cubicBezTo>
                      <a:pt x="1" y="1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34"/>
              <p:cNvSpPr/>
              <p:nvPr/>
            </p:nvSpPr>
            <p:spPr>
              <a:xfrm>
                <a:off x="691255" y="1939456"/>
                <a:ext cx="516243" cy="290328"/>
              </a:xfrm>
              <a:custGeom>
                <a:avLst/>
                <a:gdLst/>
                <a:ahLst/>
                <a:cxnLst/>
                <a:rect l="l" t="t" r="r" b="b"/>
                <a:pathLst>
                  <a:path w="9337" h="5251" extrusionOk="0">
                    <a:moveTo>
                      <a:pt x="8218" y="2306"/>
                    </a:moveTo>
                    <a:cubicBezTo>
                      <a:pt x="8218" y="2306"/>
                      <a:pt x="8196" y="2306"/>
                      <a:pt x="8195" y="2327"/>
                    </a:cubicBezTo>
                    <a:lnTo>
                      <a:pt x="8195" y="2327"/>
                    </a:lnTo>
                    <a:cubicBezTo>
                      <a:pt x="8203" y="2320"/>
                      <a:pt x="8210" y="2313"/>
                      <a:pt x="8218" y="2306"/>
                    </a:cubicBezTo>
                    <a:close/>
                    <a:moveTo>
                      <a:pt x="6118" y="3744"/>
                    </a:moveTo>
                    <a:cubicBezTo>
                      <a:pt x="6108" y="3744"/>
                      <a:pt x="6102" y="3748"/>
                      <a:pt x="6099" y="3753"/>
                    </a:cubicBezTo>
                    <a:lnTo>
                      <a:pt x="6099" y="3753"/>
                    </a:lnTo>
                    <a:cubicBezTo>
                      <a:pt x="6105" y="3750"/>
                      <a:pt x="6112" y="3747"/>
                      <a:pt x="6118" y="3744"/>
                    </a:cubicBezTo>
                    <a:close/>
                    <a:moveTo>
                      <a:pt x="8674" y="0"/>
                    </a:moveTo>
                    <a:cubicBezTo>
                      <a:pt x="8651" y="0"/>
                      <a:pt x="8606" y="23"/>
                      <a:pt x="8606" y="69"/>
                    </a:cubicBezTo>
                    <a:cubicBezTo>
                      <a:pt x="8583" y="115"/>
                      <a:pt x="8583" y="160"/>
                      <a:pt x="8629" y="183"/>
                    </a:cubicBezTo>
                    <a:cubicBezTo>
                      <a:pt x="8651" y="183"/>
                      <a:pt x="8651" y="183"/>
                      <a:pt x="8674" y="206"/>
                    </a:cubicBezTo>
                    <a:cubicBezTo>
                      <a:pt x="8697" y="206"/>
                      <a:pt x="8720" y="229"/>
                      <a:pt x="8766" y="229"/>
                    </a:cubicBezTo>
                    <a:cubicBezTo>
                      <a:pt x="8766" y="252"/>
                      <a:pt x="8766" y="252"/>
                      <a:pt x="8766" y="252"/>
                    </a:cubicBezTo>
                    <a:lnTo>
                      <a:pt x="8788" y="252"/>
                    </a:lnTo>
                    <a:cubicBezTo>
                      <a:pt x="8788" y="252"/>
                      <a:pt x="8788" y="274"/>
                      <a:pt x="8811" y="274"/>
                    </a:cubicBezTo>
                    <a:lnTo>
                      <a:pt x="8834" y="274"/>
                    </a:lnTo>
                    <a:cubicBezTo>
                      <a:pt x="8880" y="320"/>
                      <a:pt x="8948" y="366"/>
                      <a:pt x="8994" y="411"/>
                    </a:cubicBezTo>
                    <a:cubicBezTo>
                      <a:pt x="9017" y="457"/>
                      <a:pt x="9039" y="503"/>
                      <a:pt x="9062" y="525"/>
                    </a:cubicBezTo>
                    <a:cubicBezTo>
                      <a:pt x="9085" y="594"/>
                      <a:pt x="9108" y="640"/>
                      <a:pt x="9131" y="685"/>
                    </a:cubicBezTo>
                    <a:cubicBezTo>
                      <a:pt x="9131" y="754"/>
                      <a:pt x="9131" y="799"/>
                      <a:pt x="9131" y="845"/>
                    </a:cubicBezTo>
                    <a:cubicBezTo>
                      <a:pt x="9131" y="936"/>
                      <a:pt x="9108" y="1028"/>
                      <a:pt x="9085" y="1119"/>
                    </a:cubicBezTo>
                    <a:cubicBezTo>
                      <a:pt x="9039" y="1256"/>
                      <a:pt x="8971" y="1393"/>
                      <a:pt x="8902" y="1530"/>
                    </a:cubicBezTo>
                    <a:cubicBezTo>
                      <a:pt x="8902" y="1507"/>
                      <a:pt x="8902" y="1507"/>
                      <a:pt x="8902" y="1507"/>
                    </a:cubicBezTo>
                    <a:cubicBezTo>
                      <a:pt x="8720" y="1804"/>
                      <a:pt x="8469" y="2078"/>
                      <a:pt x="8195" y="2329"/>
                    </a:cubicBezTo>
                    <a:cubicBezTo>
                      <a:pt x="8195" y="2328"/>
                      <a:pt x="8195" y="2327"/>
                      <a:pt x="8195" y="2327"/>
                    </a:cubicBezTo>
                    <a:lnTo>
                      <a:pt x="8195" y="2327"/>
                    </a:lnTo>
                    <a:cubicBezTo>
                      <a:pt x="7904" y="2593"/>
                      <a:pt x="7570" y="2837"/>
                      <a:pt x="7259" y="3059"/>
                    </a:cubicBezTo>
                    <a:cubicBezTo>
                      <a:pt x="6871" y="3333"/>
                      <a:pt x="6483" y="3561"/>
                      <a:pt x="6095" y="3767"/>
                    </a:cubicBezTo>
                    <a:cubicBezTo>
                      <a:pt x="6095" y="3767"/>
                      <a:pt x="6095" y="3760"/>
                      <a:pt x="6099" y="3753"/>
                    </a:cubicBezTo>
                    <a:lnTo>
                      <a:pt x="6099" y="3753"/>
                    </a:lnTo>
                    <a:cubicBezTo>
                      <a:pt x="5603" y="4001"/>
                      <a:pt x="5107" y="4226"/>
                      <a:pt x="4589" y="4429"/>
                    </a:cubicBezTo>
                    <a:cubicBezTo>
                      <a:pt x="4064" y="4634"/>
                      <a:pt x="3539" y="4771"/>
                      <a:pt x="3014" y="4908"/>
                    </a:cubicBezTo>
                    <a:cubicBezTo>
                      <a:pt x="3014" y="4908"/>
                      <a:pt x="3036" y="4885"/>
                      <a:pt x="3036" y="4885"/>
                    </a:cubicBezTo>
                    <a:lnTo>
                      <a:pt x="3036" y="4885"/>
                    </a:lnTo>
                    <a:cubicBezTo>
                      <a:pt x="2566" y="4987"/>
                      <a:pt x="2059" y="5071"/>
                      <a:pt x="1565" y="5071"/>
                    </a:cubicBezTo>
                    <a:cubicBezTo>
                      <a:pt x="1508" y="5071"/>
                      <a:pt x="1450" y="5070"/>
                      <a:pt x="1393" y="5068"/>
                    </a:cubicBezTo>
                    <a:cubicBezTo>
                      <a:pt x="1188" y="5045"/>
                      <a:pt x="982" y="5022"/>
                      <a:pt x="777" y="4954"/>
                    </a:cubicBezTo>
                    <a:cubicBezTo>
                      <a:pt x="685" y="4931"/>
                      <a:pt x="594" y="4885"/>
                      <a:pt x="503" y="4839"/>
                    </a:cubicBezTo>
                    <a:cubicBezTo>
                      <a:pt x="457" y="4794"/>
                      <a:pt x="389" y="4748"/>
                      <a:pt x="343" y="4702"/>
                    </a:cubicBezTo>
                    <a:cubicBezTo>
                      <a:pt x="320" y="4657"/>
                      <a:pt x="275" y="4611"/>
                      <a:pt x="252" y="4566"/>
                    </a:cubicBezTo>
                    <a:cubicBezTo>
                      <a:pt x="229" y="4520"/>
                      <a:pt x="206" y="4474"/>
                      <a:pt x="206" y="4406"/>
                    </a:cubicBezTo>
                    <a:cubicBezTo>
                      <a:pt x="183" y="4360"/>
                      <a:pt x="183" y="4314"/>
                      <a:pt x="183" y="4246"/>
                    </a:cubicBezTo>
                    <a:cubicBezTo>
                      <a:pt x="183" y="4155"/>
                      <a:pt x="206" y="4086"/>
                      <a:pt x="229" y="4018"/>
                    </a:cubicBezTo>
                    <a:cubicBezTo>
                      <a:pt x="229" y="3972"/>
                      <a:pt x="252" y="3949"/>
                      <a:pt x="252" y="3926"/>
                    </a:cubicBezTo>
                    <a:cubicBezTo>
                      <a:pt x="275" y="3904"/>
                      <a:pt x="275" y="3881"/>
                      <a:pt x="252" y="3858"/>
                    </a:cubicBezTo>
                    <a:cubicBezTo>
                      <a:pt x="252" y="3835"/>
                      <a:pt x="229" y="3812"/>
                      <a:pt x="206" y="3789"/>
                    </a:cubicBezTo>
                    <a:cubicBezTo>
                      <a:pt x="200" y="3783"/>
                      <a:pt x="191" y="3781"/>
                      <a:pt x="180" y="3781"/>
                    </a:cubicBezTo>
                    <a:cubicBezTo>
                      <a:pt x="150" y="3781"/>
                      <a:pt x="109" y="3802"/>
                      <a:pt x="92" y="3835"/>
                    </a:cubicBezTo>
                    <a:cubicBezTo>
                      <a:pt x="46" y="3972"/>
                      <a:pt x="23" y="4086"/>
                      <a:pt x="1" y="4223"/>
                    </a:cubicBezTo>
                    <a:cubicBezTo>
                      <a:pt x="1" y="4269"/>
                      <a:pt x="1" y="4314"/>
                      <a:pt x="1" y="4360"/>
                    </a:cubicBezTo>
                    <a:cubicBezTo>
                      <a:pt x="1" y="4406"/>
                      <a:pt x="23" y="4474"/>
                      <a:pt x="46" y="4520"/>
                    </a:cubicBezTo>
                    <a:cubicBezTo>
                      <a:pt x="69" y="4611"/>
                      <a:pt x="115" y="4680"/>
                      <a:pt x="160" y="4748"/>
                    </a:cubicBezTo>
                    <a:cubicBezTo>
                      <a:pt x="206" y="4839"/>
                      <a:pt x="297" y="4908"/>
                      <a:pt x="366" y="4954"/>
                    </a:cubicBezTo>
                    <a:cubicBezTo>
                      <a:pt x="571" y="5091"/>
                      <a:pt x="800" y="5159"/>
                      <a:pt x="1051" y="5205"/>
                    </a:cubicBezTo>
                    <a:cubicBezTo>
                      <a:pt x="1279" y="5250"/>
                      <a:pt x="1507" y="5250"/>
                      <a:pt x="1735" y="5250"/>
                    </a:cubicBezTo>
                    <a:cubicBezTo>
                      <a:pt x="1986" y="5250"/>
                      <a:pt x="2260" y="5205"/>
                      <a:pt x="2511" y="5182"/>
                    </a:cubicBezTo>
                    <a:cubicBezTo>
                      <a:pt x="2762" y="5136"/>
                      <a:pt x="3036" y="5091"/>
                      <a:pt x="3287" y="5022"/>
                    </a:cubicBezTo>
                    <a:cubicBezTo>
                      <a:pt x="3812" y="4885"/>
                      <a:pt x="4315" y="4725"/>
                      <a:pt x="4817" y="4543"/>
                    </a:cubicBezTo>
                    <a:cubicBezTo>
                      <a:pt x="5319" y="4337"/>
                      <a:pt x="5798" y="4109"/>
                      <a:pt x="6278" y="3858"/>
                    </a:cubicBezTo>
                    <a:cubicBezTo>
                      <a:pt x="6734" y="3630"/>
                      <a:pt x="7168" y="3356"/>
                      <a:pt x="7579" y="3059"/>
                    </a:cubicBezTo>
                    <a:cubicBezTo>
                      <a:pt x="7944" y="2785"/>
                      <a:pt x="8309" y="2488"/>
                      <a:pt x="8606" y="2169"/>
                    </a:cubicBezTo>
                    <a:cubicBezTo>
                      <a:pt x="8766" y="1986"/>
                      <a:pt x="8925" y="1804"/>
                      <a:pt x="9039" y="1621"/>
                    </a:cubicBezTo>
                    <a:cubicBezTo>
                      <a:pt x="9176" y="1416"/>
                      <a:pt x="9268" y="1210"/>
                      <a:pt x="9313" y="982"/>
                    </a:cubicBezTo>
                    <a:cubicBezTo>
                      <a:pt x="9336" y="891"/>
                      <a:pt x="9336" y="777"/>
                      <a:pt x="9313" y="685"/>
                    </a:cubicBezTo>
                    <a:cubicBezTo>
                      <a:pt x="9291" y="594"/>
                      <a:pt x="9268" y="480"/>
                      <a:pt x="9199" y="389"/>
                    </a:cubicBezTo>
                    <a:cubicBezTo>
                      <a:pt x="9176" y="343"/>
                      <a:pt x="9108" y="274"/>
                      <a:pt x="9062" y="229"/>
                    </a:cubicBezTo>
                    <a:cubicBezTo>
                      <a:pt x="9017" y="183"/>
                      <a:pt x="8971" y="160"/>
                      <a:pt x="8925" y="115"/>
                    </a:cubicBezTo>
                    <a:lnTo>
                      <a:pt x="8902" y="115"/>
                    </a:lnTo>
                    <a:cubicBezTo>
                      <a:pt x="8902" y="115"/>
                      <a:pt x="8880" y="115"/>
                      <a:pt x="8880" y="92"/>
                    </a:cubicBezTo>
                    <a:lnTo>
                      <a:pt x="8857" y="92"/>
                    </a:lnTo>
                    <a:cubicBezTo>
                      <a:pt x="8857" y="92"/>
                      <a:pt x="8857" y="69"/>
                      <a:pt x="8834" y="69"/>
                    </a:cubicBezTo>
                    <a:cubicBezTo>
                      <a:pt x="8788" y="46"/>
                      <a:pt x="8766" y="46"/>
                      <a:pt x="8743" y="23"/>
                    </a:cubicBezTo>
                    <a:lnTo>
                      <a:pt x="8720" y="23"/>
                    </a:lnTo>
                    <a:cubicBezTo>
                      <a:pt x="8697" y="23"/>
                      <a:pt x="8697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34"/>
              <p:cNvSpPr/>
              <p:nvPr/>
            </p:nvSpPr>
            <p:spPr>
              <a:xfrm>
                <a:off x="363160" y="833919"/>
                <a:ext cx="181738" cy="170404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082" extrusionOk="0">
                    <a:moveTo>
                      <a:pt x="936" y="1"/>
                    </a:moveTo>
                    <a:cubicBezTo>
                      <a:pt x="845" y="1"/>
                      <a:pt x="730" y="23"/>
                      <a:pt x="639" y="46"/>
                    </a:cubicBezTo>
                    <a:cubicBezTo>
                      <a:pt x="525" y="92"/>
                      <a:pt x="411" y="183"/>
                      <a:pt x="342" y="274"/>
                    </a:cubicBezTo>
                    <a:cubicBezTo>
                      <a:pt x="297" y="320"/>
                      <a:pt x="251" y="389"/>
                      <a:pt x="228" y="457"/>
                    </a:cubicBezTo>
                    <a:cubicBezTo>
                      <a:pt x="183" y="503"/>
                      <a:pt x="160" y="571"/>
                      <a:pt x="137" y="662"/>
                    </a:cubicBezTo>
                    <a:cubicBezTo>
                      <a:pt x="91" y="799"/>
                      <a:pt x="69" y="982"/>
                      <a:pt x="46" y="1142"/>
                    </a:cubicBezTo>
                    <a:cubicBezTo>
                      <a:pt x="0" y="1507"/>
                      <a:pt x="0" y="1895"/>
                      <a:pt x="23" y="2260"/>
                    </a:cubicBezTo>
                    <a:cubicBezTo>
                      <a:pt x="23" y="2534"/>
                      <a:pt x="69" y="2785"/>
                      <a:pt x="91" y="3059"/>
                    </a:cubicBezTo>
                    <a:lnTo>
                      <a:pt x="183" y="3059"/>
                    </a:lnTo>
                    <a:cubicBezTo>
                      <a:pt x="205" y="3059"/>
                      <a:pt x="228" y="3082"/>
                      <a:pt x="251" y="3082"/>
                    </a:cubicBezTo>
                    <a:lnTo>
                      <a:pt x="274" y="3082"/>
                    </a:lnTo>
                    <a:cubicBezTo>
                      <a:pt x="251" y="2694"/>
                      <a:pt x="205" y="2283"/>
                      <a:pt x="205" y="1872"/>
                    </a:cubicBezTo>
                    <a:cubicBezTo>
                      <a:pt x="205" y="1530"/>
                      <a:pt x="205" y="1165"/>
                      <a:pt x="297" y="822"/>
                    </a:cubicBezTo>
                    <a:cubicBezTo>
                      <a:pt x="320" y="731"/>
                      <a:pt x="365" y="617"/>
                      <a:pt x="411" y="503"/>
                    </a:cubicBezTo>
                    <a:cubicBezTo>
                      <a:pt x="434" y="457"/>
                      <a:pt x="479" y="411"/>
                      <a:pt x="525" y="366"/>
                    </a:cubicBezTo>
                    <a:cubicBezTo>
                      <a:pt x="548" y="320"/>
                      <a:pt x="594" y="297"/>
                      <a:pt x="616" y="274"/>
                    </a:cubicBezTo>
                    <a:cubicBezTo>
                      <a:pt x="662" y="252"/>
                      <a:pt x="685" y="229"/>
                      <a:pt x="730" y="229"/>
                    </a:cubicBezTo>
                    <a:cubicBezTo>
                      <a:pt x="799" y="206"/>
                      <a:pt x="867" y="206"/>
                      <a:pt x="936" y="206"/>
                    </a:cubicBezTo>
                    <a:cubicBezTo>
                      <a:pt x="1027" y="206"/>
                      <a:pt x="1118" y="206"/>
                      <a:pt x="1187" y="229"/>
                    </a:cubicBezTo>
                    <a:cubicBezTo>
                      <a:pt x="1370" y="274"/>
                      <a:pt x="1529" y="343"/>
                      <a:pt x="1666" y="434"/>
                    </a:cubicBezTo>
                    <a:cubicBezTo>
                      <a:pt x="1666" y="434"/>
                      <a:pt x="1666" y="428"/>
                      <a:pt x="1663" y="422"/>
                    </a:cubicBezTo>
                    <a:lnTo>
                      <a:pt x="1663" y="422"/>
                    </a:lnTo>
                    <a:cubicBezTo>
                      <a:pt x="1951" y="580"/>
                      <a:pt x="2197" y="781"/>
                      <a:pt x="2442" y="982"/>
                    </a:cubicBezTo>
                    <a:cubicBezTo>
                      <a:pt x="2556" y="1096"/>
                      <a:pt x="2671" y="1187"/>
                      <a:pt x="2785" y="1279"/>
                    </a:cubicBezTo>
                    <a:cubicBezTo>
                      <a:pt x="2876" y="1393"/>
                      <a:pt x="2990" y="1484"/>
                      <a:pt x="3104" y="1598"/>
                    </a:cubicBezTo>
                    <a:cubicBezTo>
                      <a:pt x="3127" y="1621"/>
                      <a:pt x="3150" y="1644"/>
                      <a:pt x="3196" y="1667"/>
                    </a:cubicBezTo>
                    <a:cubicBezTo>
                      <a:pt x="3196" y="1667"/>
                      <a:pt x="3218" y="1644"/>
                      <a:pt x="3218" y="1621"/>
                    </a:cubicBezTo>
                    <a:cubicBezTo>
                      <a:pt x="3218" y="1598"/>
                      <a:pt x="3218" y="1598"/>
                      <a:pt x="3241" y="1575"/>
                    </a:cubicBezTo>
                    <a:cubicBezTo>
                      <a:pt x="3241" y="1553"/>
                      <a:pt x="3241" y="1530"/>
                      <a:pt x="3264" y="1530"/>
                    </a:cubicBezTo>
                    <a:cubicBezTo>
                      <a:pt x="3264" y="1507"/>
                      <a:pt x="3264" y="1507"/>
                      <a:pt x="3287" y="1484"/>
                    </a:cubicBezTo>
                    <a:cubicBezTo>
                      <a:pt x="3150" y="1370"/>
                      <a:pt x="3013" y="1233"/>
                      <a:pt x="2876" y="1119"/>
                    </a:cubicBezTo>
                    <a:cubicBezTo>
                      <a:pt x="2716" y="959"/>
                      <a:pt x="2534" y="822"/>
                      <a:pt x="2374" y="662"/>
                    </a:cubicBezTo>
                    <a:cubicBezTo>
                      <a:pt x="2191" y="526"/>
                      <a:pt x="1986" y="389"/>
                      <a:pt x="1780" y="274"/>
                    </a:cubicBezTo>
                    <a:cubicBezTo>
                      <a:pt x="1689" y="229"/>
                      <a:pt x="1598" y="183"/>
                      <a:pt x="1507" y="137"/>
                    </a:cubicBezTo>
                    <a:cubicBezTo>
                      <a:pt x="1392" y="92"/>
                      <a:pt x="1301" y="69"/>
                      <a:pt x="1187" y="46"/>
                    </a:cubicBezTo>
                    <a:cubicBezTo>
                      <a:pt x="1118" y="23"/>
                      <a:pt x="1027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34"/>
              <p:cNvSpPr/>
              <p:nvPr/>
            </p:nvSpPr>
            <p:spPr>
              <a:xfrm>
                <a:off x="385829" y="861675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34"/>
              <p:cNvSpPr/>
              <p:nvPr/>
            </p:nvSpPr>
            <p:spPr>
              <a:xfrm>
                <a:off x="553692" y="929849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34"/>
              <p:cNvSpPr/>
              <p:nvPr/>
            </p:nvSpPr>
            <p:spPr>
              <a:xfrm>
                <a:off x="533511" y="921002"/>
                <a:ext cx="1327" cy="55"/>
              </a:xfrm>
              <a:custGeom>
                <a:avLst/>
                <a:gdLst/>
                <a:ahLst/>
                <a:cxnLst/>
                <a:rect l="l" t="t" r="r" b="b"/>
                <a:pathLst>
                  <a:path w="24" h="1" extrusionOk="0">
                    <a:moveTo>
                      <a:pt x="23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34"/>
              <p:cNvSpPr/>
              <p:nvPr/>
            </p:nvSpPr>
            <p:spPr>
              <a:xfrm>
                <a:off x="374495" y="937423"/>
                <a:ext cx="55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4" extrusionOk="0">
                    <a:moveTo>
                      <a:pt x="0" y="23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34"/>
              <p:cNvSpPr/>
              <p:nvPr/>
            </p:nvSpPr>
            <p:spPr>
              <a:xfrm>
                <a:off x="876755" y="2301389"/>
                <a:ext cx="90952" cy="82216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487" extrusionOk="0">
                    <a:moveTo>
                      <a:pt x="841" y="1"/>
                    </a:moveTo>
                    <a:cubicBezTo>
                      <a:pt x="775" y="1"/>
                      <a:pt x="707" y="9"/>
                      <a:pt x="640" y="28"/>
                    </a:cubicBezTo>
                    <a:cubicBezTo>
                      <a:pt x="252" y="119"/>
                      <a:pt x="1" y="530"/>
                      <a:pt x="115" y="918"/>
                    </a:cubicBezTo>
                    <a:cubicBezTo>
                      <a:pt x="193" y="1269"/>
                      <a:pt x="503" y="1486"/>
                      <a:pt x="833" y="1486"/>
                    </a:cubicBezTo>
                    <a:cubicBezTo>
                      <a:pt x="890" y="1486"/>
                      <a:pt x="948" y="1480"/>
                      <a:pt x="1005" y="1466"/>
                    </a:cubicBezTo>
                    <a:cubicBezTo>
                      <a:pt x="1393" y="1375"/>
                      <a:pt x="1644" y="964"/>
                      <a:pt x="1553" y="576"/>
                    </a:cubicBezTo>
                    <a:cubicBezTo>
                      <a:pt x="1477" y="232"/>
                      <a:pt x="1177" y="1"/>
                      <a:pt x="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34"/>
              <p:cNvSpPr/>
              <p:nvPr/>
            </p:nvSpPr>
            <p:spPr>
              <a:xfrm>
                <a:off x="1127940" y="2178975"/>
                <a:ext cx="89625" cy="82106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1485" extrusionOk="0">
                    <a:moveTo>
                      <a:pt x="831" y="0"/>
                    </a:moveTo>
                    <a:cubicBezTo>
                      <a:pt x="768" y="0"/>
                      <a:pt x="703" y="9"/>
                      <a:pt x="639" y="28"/>
                    </a:cubicBezTo>
                    <a:cubicBezTo>
                      <a:pt x="228" y="119"/>
                      <a:pt x="0" y="530"/>
                      <a:pt x="91" y="918"/>
                    </a:cubicBezTo>
                    <a:cubicBezTo>
                      <a:pt x="170" y="1252"/>
                      <a:pt x="485" y="1485"/>
                      <a:pt x="819" y="1485"/>
                    </a:cubicBezTo>
                    <a:cubicBezTo>
                      <a:pt x="873" y="1485"/>
                      <a:pt x="928" y="1479"/>
                      <a:pt x="982" y="1466"/>
                    </a:cubicBezTo>
                    <a:cubicBezTo>
                      <a:pt x="1393" y="1375"/>
                      <a:pt x="1621" y="964"/>
                      <a:pt x="1529" y="553"/>
                    </a:cubicBezTo>
                    <a:cubicBezTo>
                      <a:pt x="1453" y="229"/>
                      <a:pt x="1154" y="0"/>
                      <a:pt x="8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34"/>
              <p:cNvSpPr/>
              <p:nvPr/>
            </p:nvSpPr>
            <p:spPr>
              <a:xfrm>
                <a:off x="1008015" y="2246153"/>
                <a:ext cx="85865" cy="69942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65" extrusionOk="0">
                    <a:moveTo>
                      <a:pt x="1279" y="0"/>
                    </a:moveTo>
                    <a:cubicBezTo>
                      <a:pt x="1233" y="23"/>
                      <a:pt x="1211" y="91"/>
                      <a:pt x="1233" y="137"/>
                    </a:cubicBezTo>
                    <a:cubicBezTo>
                      <a:pt x="1256" y="160"/>
                      <a:pt x="1279" y="205"/>
                      <a:pt x="1302" y="251"/>
                    </a:cubicBezTo>
                    <a:cubicBezTo>
                      <a:pt x="1325" y="297"/>
                      <a:pt x="1325" y="365"/>
                      <a:pt x="1347" y="434"/>
                    </a:cubicBezTo>
                    <a:cubicBezTo>
                      <a:pt x="1347" y="479"/>
                      <a:pt x="1347" y="548"/>
                      <a:pt x="1347" y="593"/>
                    </a:cubicBezTo>
                    <a:cubicBezTo>
                      <a:pt x="1325" y="639"/>
                      <a:pt x="1325" y="685"/>
                      <a:pt x="1302" y="730"/>
                    </a:cubicBezTo>
                    <a:cubicBezTo>
                      <a:pt x="1279" y="776"/>
                      <a:pt x="1256" y="822"/>
                      <a:pt x="1233" y="845"/>
                    </a:cubicBezTo>
                    <a:cubicBezTo>
                      <a:pt x="1211" y="890"/>
                      <a:pt x="1165" y="913"/>
                      <a:pt x="1142" y="959"/>
                    </a:cubicBezTo>
                    <a:cubicBezTo>
                      <a:pt x="1074" y="982"/>
                      <a:pt x="1028" y="1004"/>
                      <a:pt x="982" y="1027"/>
                    </a:cubicBezTo>
                    <a:cubicBezTo>
                      <a:pt x="937" y="1050"/>
                      <a:pt x="868" y="1073"/>
                      <a:pt x="822" y="1073"/>
                    </a:cubicBezTo>
                    <a:lnTo>
                      <a:pt x="686" y="1073"/>
                    </a:lnTo>
                    <a:cubicBezTo>
                      <a:pt x="640" y="1050"/>
                      <a:pt x="594" y="1050"/>
                      <a:pt x="549" y="1027"/>
                    </a:cubicBezTo>
                    <a:cubicBezTo>
                      <a:pt x="503" y="1004"/>
                      <a:pt x="457" y="982"/>
                      <a:pt x="412" y="936"/>
                    </a:cubicBezTo>
                    <a:cubicBezTo>
                      <a:pt x="389" y="913"/>
                      <a:pt x="343" y="867"/>
                      <a:pt x="298" y="822"/>
                    </a:cubicBezTo>
                    <a:cubicBezTo>
                      <a:pt x="252" y="753"/>
                      <a:pt x="229" y="685"/>
                      <a:pt x="183" y="616"/>
                    </a:cubicBezTo>
                    <a:cubicBezTo>
                      <a:pt x="183" y="593"/>
                      <a:pt x="161" y="571"/>
                      <a:pt x="138" y="571"/>
                    </a:cubicBezTo>
                    <a:lnTo>
                      <a:pt x="69" y="571"/>
                    </a:lnTo>
                    <a:cubicBezTo>
                      <a:pt x="46" y="593"/>
                      <a:pt x="24" y="616"/>
                      <a:pt x="24" y="639"/>
                    </a:cubicBezTo>
                    <a:cubicBezTo>
                      <a:pt x="1" y="662"/>
                      <a:pt x="24" y="685"/>
                      <a:pt x="24" y="708"/>
                    </a:cubicBezTo>
                    <a:cubicBezTo>
                      <a:pt x="69" y="822"/>
                      <a:pt x="138" y="936"/>
                      <a:pt x="229" y="1027"/>
                    </a:cubicBezTo>
                    <a:cubicBezTo>
                      <a:pt x="298" y="1118"/>
                      <a:pt x="389" y="1164"/>
                      <a:pt x="503" y="1210"/>
                    </a:cubicBezTo>
                    <a:cubicBezTo>
                      <a:pt x="570" y="1243"/>
                      <a:pt x="649" y="1264"/>
                      <a:pt x="722" y="1264"/>
                    </a:cubicBezTo>
                    <a:cubicBezTo>
                      <a:pt x="749" y="1264"/>
                      <a:pt x="775" y="1262"/>
                      <a:pt x="800" y="1255"/>
                    </a:cubicBezTo>
                    <a:cubicBezTo>
                      <a:pt x="914" y="1255"/>
                      <a:pt x="1005" y="1233"/>
                      <a:pt x="1096" y="1187"/>
                    </a:cubicBezTo>
                    <a:cubicBezTo>
                      <a:pt x="1188" y="1141"/>
                      <a:pt x="1279" y="1096"/>
                      <a:pt x="1347" y="1027"/>
                    </a:cubicBezTo>
                    <a:cubicBezTo>
                      <a:pt x="1416" y="936"/>
                      <a:pt x="1462" y="845"/>
                      <a:pt x="1507" y="753"/>
                    </a:cubicBezTo>
                    <a:cubicBezTo>
                      <a:pt x="1530" y="639"/>
                      <a:pt x="1553" y="525"/>
                      <a:pt x="1530" y="434"/>
                    </a:cubicBezTo>
                    <a:cubicBezTo>
                      <a:pt x="1530" y="297"/>
                      <a:pt x="1484" y="160"/>
                      <a:pt x="1416" y="46"/>
                    </a:cubicBezTo>
                    <a:cubicBezTo>
                      <a:pt x="1393" y="0"/>
                      <a:pt x="1347" y="0"/>
                      <a:pt x="13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34"/>
              <p:cNvSpPr/>
              <p:nvPr/>
            </p:nvSpPr>
            <p:spPr>
              <a:xfrm>
                <a:off x="346739" y="996750"/>
                <a:ext cx="29083" cy="263789"/>
              </a:xfrm>
              <a:custGeom>
                <a:avLst/>
                <a:gdLst/>
                <a:ahLst/>
                <a:cxnLst/>
                <a:rect l="l" t="t" r="r" b="b"/>
                <a:pathLst>
                  <a:path w="526" h="4771" extrusionOk="0">
                    <a:moveTo>
                      <a:pt x="434" y="0"/>
                    </a:moveTo>
                    <a:cubicBezTo>
                      <a:pt x="388" y="0"/>
                      <a:pt x="343" y="46"/>
                      <a:pt x="343" y="91"/>
                    </a:cubicBezTo>
                    <a:cubicBezTo>
                      <a:pt x="92" y="1598"/>
                      <a:pt x="23" y="3127"/>
                      <a:pt x="0" y="4679"/>
                    </a:cubicBezTo>
                    <a:cubicBezTo>
                      <a:pt x="0" y="4702"/>
                      <a:pt x="0" y="4725"/>
                      <a:pt x="0" y="4748"/>
                    </a:cubicBezTo>
                    <a:cubicBezTo>
                      <a:pt x="23" y="4770"/>
                      <a:pt x="46" y="4770"/>
                      <a:pt x="69" y="4770"/>
                    </a:cubicBezTo>
                    <a:cubicBezTo>
                      <a:pt x="92" y="4770"/>
                      <a:pt x="137" y="4770"/>
                      <a:pt x="137" y="4748"/>
                    </a:cubicBezTo>
                    <a:cubicBezTo>
                      <a:pt x="160" y="4748"/>
                      <a:pt x="183" y="4725"/>
                      <a:pt x="183" y="4702"/>
                    </a:cubicBezTo>
                    <a:cubicBezTo>
                      <a:pt x="206" y="3150"/>
                      <a:pt x="297" y="1621"/>
                      <a:pt x="525" y="114"/>
                    </a:cubicBezTo>
                    <a:cubicBezTo>
                      <a:pt x="525" y="46"/>
                      <a:pt x="480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34"/>
              <p:cNvSpPr/>
              <p:nvPr/>
            </p:nvSpPr>
            <p:spPr>
              <a:xfrm>
                <a:off x="533511" y="912156"/>
                <a:ext cx="236033" cy="159180"/>
              </a:xfrm>
              <a:custGeom>
                <a:avLst/>
                <a:gdLst/>
                <a:ahLst/>
                <a:cxnLst/>
                <a:rect l="l" t="t" r="r" b="b"/>
                <a:pathLst>
                  <a:path w="4269" h="2879" extrusionOk="0">
                    <a:moveTo>
                      <a:pt x="92" y="1"/>
                    </a:moveTo>
                    <a:cubicBezTo>
                      <a:pt x="69" y="1"/>
                      <a:pt x="46" y="24"/>
                      <a:pt x="23" y="46"/>
                    </a:cubicBezTo>
                    <a:cubicBezTo>
                      <a:pt x="23" y="69"/>
                      <a:pt x="0" y="92"/>
                      <a:pt x="23" y="115"/>
                    </a:cubicBezTo>
                    <a:cubicBezTo>
                      <a:pt x="23" y="138"/>
                      <a:pt x="23" y="160"/>
                      <a:pt x="46" y="183"/>
                    </a:cubicBezTo>
                    <a:cubicBezTo>
                      <a:pt x="754" y="594"/>
                      <a:pt x="1461" y="982"/>
                      <a:pt x="2146" y="1416"/>
                    </a:cubicBezTo>
                    <a:cubicBezTo>
                      <a:pt x="2488" y="1644"/>
                      <a:pt x="2808" y="1872"/>
                      <a:pt x="3150" y="2101"/>
                    </a:cubicBezTo>
                    <a:cubicBezTo>
                      <a:pt x="3470" y="2352"/>
                      <a:pt x="3789" y="2603"/>
                      <a:pt x="4109" y="2854"/>
                    </a:cubicBezTo>
                    <a:cubicBezTo>
                      <a:pt x="4118" y="2871"/>
                      <a:pt x="4133" y="2879"/>
                      <a:pt x="4150" y="2879"/>
                    </a:cubicBezTo>
                    <a:cubicBezTo>
                      <a:pt x="4177" y="2879"/>
                      <a:pt x="4209" y="2859"/>
                      <a:pt x="4223" y="2831"/>
                    </a:cubicBezTo>
                    <a:cubicBezTo>
                      <a:pt x="4269" y="2785"/>
                      <a:pt x="4246" y="2740"/>
                      <a:pt x="4223" y="2694"/>
                    </a:cubicBezTo>
                    <a:cubicBezTo>
                      <a:pt x="3904" y="2443"/>
                      <a:pt x="3584" y="2192"/>
                      <a:pt x="3264" y="1941"/>
                    </a:cubicBezTo>
                    <a:cubicBezTo>
                      <a:pt x="2922" y="1713"/>
                      <a:pt x="2603" y="1484"/>
                      <a:pt x="2260" y="1279"/>
                    </a:cubicBezTo>
                    <a:cubicBezTo>
                      <a:pt x="1575" y="822"/>
                      <a:pt x="868" y="434"/>
                      <a:pt x="160" y="24"/>
                    </a:cubicBezTo>
                    <a:cubicBezTo>
                      <a:pt x="137" y="24"/>
                      <a:pt x="137" y="1"/>
                      <a:pt x="1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34"/>
              <p:cNvSpPr/>
              <p:nvPr/>
            </p:nvSpPr>
            <p:spPr>
              <a:xfrm>
                <a:off x="366920" y="912156"/>
                <a:ext cx="177979" cy="100407"/>
              </a:xfrm>
              <a:custGeom>
                <a:avLst/>
                <a:gdLst/>
                <a:ahLst/>
                <a:cxnLst/>
                <a:rect l="l" t="t" r="r" b="b"/>
                <a:pathLst>
                  <a:path w="3219" h="1816" extrusionOk="0">
                    <a:moveTo>
                      <a:pt x="3128" y="1"/>
                    </a:moveTo>
                    <a:cubicBezTo>
                      <a:pt x="3059" y="1"/>
                      <a:pt x="3036" y="46"/>
                      <a:pt x="3013" y="92"/>
                    </a:cubicBezTo>
                    <a:cubicBezTo>
                      <a:pt x="3013" y="138"/>
                      <a:pt x="3013" y="183"/>
                      <a:pt x="2991" y="252"/>
                    </a:cubicBezTo>
                    <a:cubicBezTo>
                      <a:pt x="2968" y="320"/>
                      <a:pt x="2945" y="412"/>
                      <a:pt x="2899" y="503"/>
                    </a:cubicBezTo>
                    <a:cubicBezTo>
                      <a:pt x="2831" y="594"/>
                      <a:pt x="2762" y="708"/>
                      <a:pt x="2671" y="800"/>
                    </a:cubicBezTo>
                    <a:cubicBezTo>
                      <a:pt x="2534" y="937"/>
                      <a:pt x="2374" y="1074"/>
                      <a:pt x="2192" y="1165"/>
                    </a:cubicBezTo>
                    <a:cubicBezTo>
                      <a:pt x="1941" y="1325"/>
                      <a:pt x="1667" y="1439"/>
                      <a:pt x="1370" y="1530"/>
                    </a:cubicBezTo>
                    <a:lnTo>
                      <a:pt x="1393" y="1530"/>
                    </a:lnTo>
                    <a:cubicBezTo>
                      <a:pt x="1189" y="1575"/>
                      <a:pt x="962" y="1621"/>
                      <a:pt x="735" y="1621"/>
                    </a:cubicBezTo>
                    <a:lnTo>
                      <a:pt x="735" y="1621"/>
                    </a:lnTo>
                    <a:cubicBezTo>
                      <a:pt x="604" y="1621"/>
                      <a:pt x="474" y="1619"/>
                      <a:pt x="343" y="1576"/>
                    </a:cubicBezTo>
                    <a:cubicBezTo>
                      <a:pt x="274" y="1576"/>
                      <a:pt x="229" y="1553"/>
                      <a:pt x="160" y="1507"/>
                    </a:cubicBezTo>
                    <a:cubicBezTo>
                      <a:pt x="152" y="1503"/>
                      <a:pt x="143" y="1501"/>
                      <a:pt x="133" y="1501"/>
                    </a:cubicBezTo>
                    <a:cubicBezTo>
                      <a:pt x="91" y="1501"/>
                      <a:pt x="42" y="1538"/>
                      <a:pt x="23" y="1576"/>
                    </a:cubicBezTo>
                    <a:cubicBezTo>
                      <a:pt x="1" y="1621"/>
                      <a:pt x="46" y="1667"/>
                      <a:pt x="92" y="1690"/>
                    </a:cubicBezTo>
                    <a:cubicBezTo>
                      <a:pt x="270" y="1787"/>
                      <a:pt x="471" y="1815"/>
                      <a:pt x="679" y="1815"/>
                    </a:cubicBezTo>
                    <a:cubicBezTo>
                      <a:pt x="764" y="1815"/>
                      <a:pt x="850" y="1811"/>
                      <a:pt x="936" y="1804"/>
                    </a:cubicBezTo>
                    <a:cubicBezTo>
                      <a:pt x="1096" y="1804"/>
                      <a:pt x="1256" y="1758"/>
                      <a:pt x="1416" y="1713"/>
                    </a:cubicBezTo>
                    <a:cubicBezTo>
                      <a:pt x="1598" y="1667"/>
                      <a:pt x="1758" y="1598"/>
                      <a:pt x="1918" y="1530"/>
                    </a:cubicBezTo>
                    <a:cubicBezTo>
                      <a:pt x="2078" y="1462"/>
                      <a:pt x="2237" y="1370"/>
                      <a:pt x="2374" y="1279"/>
                    </a:cubicBezTo>
                    <a:cubicBezTo>
                      <a:pt x="2511" y="1188"/>
                      <a:pt x="2648" y="1096"/>
                      <a:pt x="2762" y="982"/>
                    </a:cubicBezTo>
                    <a:cubicBezTo>
                      <a:pt x="2854" y="868"/>
                      <a:pt x="2968" y="754"/>
                      <a:pt x="3036" y="640"/>
                    </a:cubicBezTo>
                    <a:cubicBezTo>
                      <a:pt x="3128" y="480"/>
                      <a:pt x="3196" y="297"/>
                      <a:pt x="3219" y="115"/>
                    </a:cubicBezTo>
                    <a:cubicBezTo>
                      <a:pt x="3219" y="46"/>
                      <a:pt x="3173" y="1"/>
                      <a:pt x="31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34"/>
              <p:cNvSpPr/>
              <p:nvPr/>
            </p:nvSpPr>
            <p:spPr>
              <a:xfrm>
                <a:off x="340436" y="1246609"/>
                <a:ext cx="364748" cy="830456"/>
              </a:xfrm>
              <a:custGeom>
                <a:avLst/>
                <a:gdLst/>
                <a:ahLst/>
                <a:cxnLst/>
                <a:rect l="l" t="t" r="r" b="b"/>
                <a:pathLst>
                  <a:path w="6597" h="15020" extrusionOk="0">
                    <a:moveTo>
                      <a:pt x="91" y="0"/>
                    </a:moveTo>
                    <a:cubicBezTo>
                      <a:pt x="91" y="0"/>
                      <a:pt x="69" y="23"/>
                      <a:pt x="46" y="23"/>
                    </a:cubicBezTo>
                    <a:cubicBezTo>
                      <a:pt x="23" y="23"/>
                      <a:pt x="23" y="46"/>
                      <a:pt x="0" y="69"/>
                    </a:cubicBezTo>
                    <a:cubicBezTo>
                      <a:pt x="0" y="115"/>
                      <a:pt x="0" y="137"/>
                      <a:pt x="23" y="160"/>
                    </a:cubicBezTo>
                    <a:cubicBezTo>
                      <a:pt x="845" y="2100"/>
                      <a:pt x="1689" y="4063"/>
                      <a:pt x="2534" y="6003"/>
                    </a:cubicBezTo>
                    <a:cubicBezTo>
                      <a:pt x="3378" y="8012"/>
                      <a:pt x="4246" y="10021"/>
                      <a:pt x="5090" y="12006"/>
                    </a:cubicBezTo>
                    <a:cubicBezTo>
                      <a:pt x="5524" y="13011"/>
                      <a:pt x="5958" y="14015"/>
                      <a:pt x="6391" y="15019"/>
                    </a:cubicBezTo>
                    <a:lnTo>
                      <a:pt x="6437" y="15019"/>
                    </a:lnTo>
                    <a:cubicBezTo>
                      <a:pt x="6483" y="15019"/>
                      <a:pt x="6551" y="15019"/>
                      <a:pt x="6597" y="14997"/>
                    </a:cubicBezTo>
                    <a:cubicBezTo>
                      <a:pt x="5912" y="13422"/>
                      <a:pt x="5227" y="11847"/>
                      <a:pt x="4565" y="10249"/>
                    </a:cubicBezTo>
                    <a:cubicBezTo>
                      <a:pt x="3675" y="8195"/>
                      <a:pt x="2808" y="6163"/>
                      <a:pt x="1918" y="4109"/>
                    </a:cubicBezTo>
                    <a:cubicBezTo>
                      <a:pt x="1347" y="2762"/>
                      <a:pt x="753" y="1416"/>
                      <a:pt x="183" y="69"/>
                    </a:cubicBezTo>
                    <a:cubicBezTo>
                      <a:pt x="160" y="23"/>
                      <a:pt x="137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34"/>
              <p:cNvSpPr/>
              <p:nvPr/>
            </p:nvSpPr>
            <p:spPr>
              <a:xfrm>
                <a:off x="760700" y="1066140"/>
                <a:ext cx="360988" cy="826641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14951" extrusionOk="0">
                    <a:moveTo>
                      <a:pt x="68" y="0"/>
                    </a:moveTo>
                    <a:cubicBezTo>
                      <a:pt x="46" y="23"/>
                      <a:pt x="23" y="46"/>
                      <a:pt x="0" y="69"/>
                    </a:cubicBezTo>
                    <a:cubicBezTo>
                      <a:pt x="0" y="92"/>
                      <a:pt x="0" y="115"/>
                      <a:pt x="23" y="137"/>
                    </a:cubicBezTo>
                    <a:cubicBezTo>
                      <a:pt x="845" y="2077"/>
                      <a:pt x="1689" y="4040"/>
                      <a:pt x="2534" y="5981"/>
                    </a:cubicBezTo>
                    <a:cubicBezTo>
                      <a:pt x="3355" y="7921"/>
                      <a:pt x="4177" y="9838"/>
                      <a:pt x="4999" y="11778"/>
                    </a:cubicBezTo>
                    <a:cubicBezTo>
                      <a:pt x="5455" y="12828"/>
                      <a:pt x="5912" y="13901"/>
                      <a:pt x="6368" y="14951"/>
                    </a:cubicBezTo>
                    <a:cubicBezTo>
                      <a:pt x="6414" y="14905"/>
                      <a:pt x="6460" y="14860"/>
                      <a:pt x="6528" y="14814"/>
                    </a:cubicBezTo>
                    <a:cubicBezTo>
                      <a:pt x="5980" y="13536"/>
                      <a:pt x="5432" y="12235"/>
                      <a:pt x="4862" y="10957"/>
                    </a:cubicBezTo>
                    <a:cubicBezTo>
                      <a:pt x="4040" y="9016"/>
                      <a:pt x="3196" y="7053"/>
                      <a:pt x="2374" y="5113"/>
                    </a:cubicBezTo>
                    <a:cubicBezTo>
                      <a:pt x="1643" y="3424"/>
                      <a:pt x="913" y="1735"/>
                      <a:pt x="183" y="46"/>
                    </a:cubicBezTo>
                    <a:cubicBezTo>
                      <a:pt x="183" y="0"/>
                      <a:pt x="137" y="0"/>
                      <a:pt x="1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34"/>
              <p:cNvSpPr/>
              <p:nvPr/>
            </p:nvSpPr>
            <p:spPr>
              <a:xfrm>
                <a:off x="451459" y="1184738"/>
                <a:ext cx="376138" cy="862026"/>
              </a:xfrm>
              <a:custGeom>
                <a:avLst/>
                <a:gdLst/>
                <a:ahLst/>
                <a:cxnLst/>
                <a:rect l="l" t="t" r="r" b="b"/>
                <a:pathLst>
                  <a:path w="6803" h="15591" extrusionOk="0">
                    <a:moveTo>
                      <a:pt x="92" y="1"/>
                    </a:moveTo>
                    <a:cubicBezTo>
                      <a:pt x="92" y="1"/>
                      <a:pt x="69" y="24"/>
                      <a:pt x="46" y="24"/>
                    </a:cubicBezTo>
                    <a:cubicBezTo>
                      <a:pt x="24" y="24"/>
                      <a:pt x="24" y="47"/>
                      <a:pt x="1" y="69"/>
                    </a:cubicBezTo>
                    <a:cubicBezTo>
                      <a:pt x="1" y="115"/>
                      <a:pt x="1" y="138"/>
                      <a:pt x="24" y="161"/>
                    </a:cubicBezTo>
                    <a:cubicBezTo>
                      <a:pt x="914" y="2215"/>
                      <a:pt x="1781" y="4292"/>
                      <a:pt x="2671" y="6369"/>
                    </a:cubicBezTo>
                    <a:cubicBezTo>
                      <a:pt x="3584" y="8446"/>
                      <a:pt x="4475" y="10546"/>
                      <a:pt x="5365" y="12646"/>
                    </a:cubicBezTo>
                    <a:cubicBezTo>
                      <a:pt x="5798" y="13628"/>
                      <a:pt x="6209" y="14609"/>
                      <a:pt x="6643" y="15591"/>
                    </a:cubicBezTo>
                    <a:cubicBezTo>
                      <a:pt x="6643" y="15591"/>
                      <a:pt x="6666" y="15568"/>
                      <a:pt x="6689" y="15568"/>
                    </a:cubicBezTo>
                    <a:lnTo>
                      <a:pt x="6711" y="15568"/>
                    </a:lnTo>
                    <a:cubicBezTo>
                      <a:pt x="6689" y="15568"/>
                      <a:pt x="6689" y="15568"/>
                      <a:pt x="6689" y="15545"/>
                    </a:cubicBezTo>
                    <a:cubicBezTo>
                      <a:pt x="6689" y="15545"/>
                      <a:pt x="6689" y="15522"/>
                      <a:pt x="6689" y="15522"/>
                    </a:cubicBezTo>
                    <a:cubicBezTo>
                      <a:pt x="6711" y="15499"/>
                      <a:pt x="6711" y="15499"/>
                      <a:pt x="6734" y="15499"/>
                    </a:cubicBezTo>
                    <a:cubicBezTo>
                      <a:pt x="6757" y="15499"/>
                      <a:pt x="6780" y="15499"/>
                      <a:pt x="6803" y="15476"/>
                    </a:cubicBezTo>
                    <a:cubicBezTo>
                      <a:pt x="6118" y="13924"/>
                      <a:pt x="5456" y="12349"/>
                      <a:pt x="4771" y="10774"/>
                    </a:cubicBezTo>
                    <a:cubicBezTo>
                      <a:pt x="3858" y="8652"/>
                      <a:pt x="2968" y="6529"/>
                      <a:pt x="2055" y="4406"/>
                    </a:cubicBezTo>
                    <a:lnTo>
                      <a:pt x="183" y="69"/>
                    </a:lnTo>
                    <a:cubicBezTo>
                      <a:pt x="183" y="24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34"/>
              <p:cNvSpPr/>
              <p:nvPr/>
            </p:nvSpPr>
            <p:spPr>
              <a:xfrm>
                <a:off x="833849" y="2083322"/>
                <a:ext cx="3870" cy="55"/>
              </a:xfrm>
              <a:custGeom>
                <a:avLst/>
                <a:gdLst/>
                <a:ahLst/>
                <a:cxnLst/>
                <a:rect l="l" t="t" r="r" b="b"/>
                <a:pathLst>
                  <a:path w="70" h="1" extrusionOk="0">
                    <a:moveTo>
                      <a:pt x="1" y="1"/>
                    </a:moveTo>
                    <a:cubicBezTo>
                      <a:pt x="24" y="1"/>
                      <a:pt x="47" y="1"/>
                      <a:pt x="69" y="1"/>
                    </a:cubicBezTo>
                    <a:cubicBezTo>
                      <a:pt x="69" y="1"/>
                      <a:pt x="69" y="1"/>
                      <a:pt x="69" y="1"/>
                    </a:cubicBezTo>
                    <a:cubicBezTo>
                      <a:pt x="47" y="1"/>
                      <a:pt x="24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34"/>
              <p:cNvSpPr/>
              <p:nvPr/>
            </p:nvSpPr>
            <p:spPr>
              <a:xfrm>
                <a:off x="633200" y="1109046"/>
                <a:ext cx="374866" cy="858211"/>
              </a:xfrm>
              <a:custGeom>
                <a:avLst/>
                <a:gdLst/>
                <a:ahLst/>
                <a:cxnLst/>
                <a:rect l="l" t="t" r="r" b="b"/>
                <a:pathLst>
                  <a:path w="6780" h="15522" extrusionOk="0">
                    <a:moveTo>
                      <a:pt x="46" y="0"/>
                    </a:moveTo>
                    <a:cubicBezTo>
                      <a:pt x="23" y="23"/>
                      <a:pt x="23" y="46"/>
                      <a:pt x="1" y="69"/>
                    </a:cubicBezTo>
                    <a:cubicBezTo>
                      <a:pt x="1" y="92"/>
                      <a:pt x="1" y="115"/>
                      <a:pt x="23" y="137"/>
                    </a:cubicBezTo>
                    <a:cubicBezTo>
                      <a:pt x="891" y="2192"/>
                      <a:pt x="1781" y="4246"/>
                      <a:pt x="2648" y="6277"/>
                    </a:cubicBezTo>
                    <a:cubicBezTo>
                      <a:pt x="3561" y="8423"/>
                      <a:pt x="4474" y="10546"/>
                      <a:pt x="5387" y="12668"/>
                    </a:cubicBezTo>
                    <a:cubicBezTo>
                      <a:pt x="5798" y="13627"/>
                      <a:pt x="6209" y="14586"/>
                      <a:pt x="6620" y="15522"/>
                    </a:cubicBezTo>
                    <a:cubicBezTo>
                      <a:pt x="6643" y="15499"/>
                      <a:pt x="6688" y="15476"/>
                      <a:pt x="6711" y="15453"/>
                    </a:cubicBezTo>
                    <a:cubicBezTo>
                      <a:pt x="6734" y="15430"/>
                      <a:pt x="6757" y="15408"/>
                      <a:pt x="6780" y="15408"/>
                    </a:cubicBezTo>
                    <a:cubicBezTo>
                      <a:pt x="6027" y="13650"/>
                      <a:pt x="5273" y="11892"/>
                      <a:pt x="4520" y="10135"/>
                    </a:cubicBezTo>
                    <a:cubicBezTo>
                      <a:pt x="3607" y="8012"/>
                      <a:pt x="2694" y="5912"/>
                      <a:pt x="1804" y="3789"/>
                    </a:cubicBezTo>
                    <a:cubicBezTo>
                      <a:pt x="1256" y="2557"/>
                      <a:pt x="731" y="1301"/>
                      <a:pt x="183" y="46"/>
                    </a:cubicBezTo>
                    <a:cubicBezTo>
                      <a:pt x="183" y="0"/>
                      <a:pt x="138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34"/>
              <p:cNvSpPr/>
              <p:nvPr/>
            </p:nvSpPr>
            <p:spPr>
              <a:xfrm>
                <a:off x="342924" y="1184738"/>
                <a:ext cx="122467" cy="99798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05" extrusionOk="0">
                    <a:moveTo>
                      <a:pt x="2055" y="1"/>
                    </a:moveTo>
                    <a:cubicBezTo>
                      <a:pt x="2055" y="1"/>
                      <a:pt x="2032" y="24"/>
                      <a:pt x="2032" y="24"/>
                    </a:cubicBezTo>
                    <a:cubicBezTo>
                      <a:pt x="1987" y="24"/>
                      <a:pt x="1941" y="69"/>
                      <a:pt x="1964" y="138"/>
                    </a:cubicBezTo>
                    <a:cubicBezTo>
                      <a:pt x="1964" y="229"/>
                      <a:pt x="1987" y="343"/>
                      <a:pt x="2009" y="435"/>
                    </a:cubicBezTo>
                    <a:cubicBezTo>
                      <a:pt x="2009" y="572"/>
                      <a:pt x="2009" y="686"/>
                      <a:pt x="1987" y="800"/>
                    </a:cubicBezTo>
                    <a:cubicBezTo>
                      <a:pt x="1987" y="891"/>
                      <a:pt x="1964" y="982"/>
                      <a:pt x="1918" y="1074"/>
                    </a:cubicBezTo>
                    <a:cubicBezTo>
                      <a:pt x="1873" y="1142"/>
                      <a:pt x="1850" y="1234"/>
                      <a:pt x="1781" y="1279"/>
                    </a:cubicBezTo>
                    <a:cubicBezTo>
                      <a:pt x="1736" y="1348"/>
                      <a:pt x="1690" y="1393"/>
                      <a:pt x="1621" y="1439"/>
                    </a:cubicBezTo>
                    <a:cubicBezTo>
                      <a:pt x="1553" y="1485"/>
                      <a:pt x="1484" y="1530"/>
                      <a:pt x="1416" y="1553"/>
                    </a:cubicBezTo>
                    <a:cubicBezTo>
                      <a:pt x="1348" y="1576"/>
                      <a:pt x="1256" y="1599"/>
                      <a:pt x="1188" y="1622"/>
                    </a:cubicBezTo>
                    <a:cubicBezTo>
                      <a:pt x="1096" y="1622"/>
                      <a:pt x="1005" y="1622"/>
                      <a:pt x="914" y="1599"/>
                    </a:cubicBezTo>
                    <a:cubicBezTo>
                      <a:pt x="823" y="1576"/>
                      <a:pt x="731" y="1553"/>
                      <a:pt x="663" y="1530"/>
                    </a:cubicBezTo>
                    <a:cubicBezTo>
                      <a:pt x="526" y="1462"/>
                      <a:pt x="412" y="1393"/>
                      <a:pt x="320" y="1302"/>
                    </a:cubicBezTo>
                    <a:cubicBezTo>
                      <a:pt x="275" y="1279"/>
                      <a:pt x="229" y="1234"/>
                      <a:pt x="183" y="1188"/>
                    </a:cubicBezTo>
                    <a:cubicBezTo>
                      <a:pt x="161" y="1165"/>
                      <a:pt x="132" y="1154"/>
                      <a:pt x="106" y="1154"/>
                    </a:cubicBezTo>
                    <a:cubicBezTo>
                      <a:pt x="81" y="1154"/>
                      <a:pt x="58" y="1165"/>
                      <a:pt x="46" y="1188"/>
                    </a:cubicBezTo>
                    <a:cubicBezTo>
                      <a:pt x="1" y="1211"/>
                      <a:pt x="1" y="1279"/>
                      <a:pt x="46" y="1325"/>
                    </a:cubicBezTo>
                    <a:cubicBezTo>
                      <a:pt x="252" y="1530"/>
                      <a:pt x="526" y="1713"/>
                      <a:pt x="845" y="1781"/>
                    </a:cubicBezTo>
                    <a:cubicBezTo>
                      <a:pt x="891" y="1804"/>
                      <a:pt x="960" y="1804"/>
                      <a:pt x="1028" y="1804"/>
                    </a:cubicBezTo>
                    <a:lnTo>
                      <a:pt x="1233" y="1804"/>
                    </a:lnTo>
                    <a:cubicBezTo>
                      <a:pt x="1348" y="1781"/>
                      <a:pt x="1484" y="1759"/>
                      <a:pt x="1599" y="1690"/>
                    </a:cubicBezTo>
                    <a:cubicBezTo>
                      <a:pt x="1713" y="1644"/>
                      <a:pt x="1804" y="1553"/>
                      <a:pt x="1895" y="1462"/>
                    </a:cubicBezTo>
                    <a:cubicBezTo>
                      <a:pt x="1987" y="1370"/>
                      <a:pt x="2055" y="1234"/>
                      <a:pt x="2124" y="1119"/>
                    </a:cubicBezTo>
                    <a:cubicBezTo>
                      <a:pt x="2169" y="982"/>
                      <a:pt x="2192" y="823"/>
                      <a:pt x="2192" y="686"/>
                    </a:cubicBezTo>
                    <a:cubicBezTo>
                      <a:pt x="2215" y="480"/>
                      <a:pt x="2169" y="275"/>
                      <a:pt x="2146" y="92"/>
                    </a:cubicBezTo>
                    <a:cubicBezTo>
                      <a:pt x="2146" y="47"/>
                      <a:pt x="2101" y="1"/>
                      <a:pt x="20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34"/>
              <p:cNvSpPr/>
              <p:nvPr/>
            </p:nvSpPr>
            <p:spPr>
              <a:xfrm>
                <a:off x="454003" y="1107774"/>
                <a:ext cx="189368" cy="121914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2205" extrusionOk="0">
                    <a:moveTo>
                      <a:pt x="3310" y="1"/>
                    </a:moveTo>
                    <a:cubicBezTo>
                      <a:pt x="3264" y="1"/>
                      <a:pt x="3219" y="46"/>
                      <a:pt x="3219" y="92"/>
                    </a:cubicBezTo>
                    <a:cubicBezTo>
                      <a:pt x="3219" y="320"/>
                      <a:pt x="3196" y="526"/>
                      <a:pt x="3173" y="731"/>
                    </a:cubicBezTo>
                    <a:cubicBezTo>
                      <a:pt x="3150" y="868"/>
                      <a:pt x="3105" y="1005"/>
                      <a:pt x="3059" y="1142"/>
                    </a:cubicBezTo>
                    <a:cubicBezTo>
                      <a:pt x="2991" y="1256"/>
                      <a:pt x="2945" y="1347"/>
                      <a:pt x="2876" y="1439"/>
                    </a:cubicBezTo>
                    <a:cubicBezTo>
                      <a:pt x="2785" y="1530"/>
                      <a:pt x="2694" y="1621"/>
                      <a:pt x="2603" y="1690"/>
                    </a:cubicBezTo>
                    <a:cubicBezTo>
                      <a:pt x="2488" y="1781"/>
                      <a:pt x="2351" y="1849"/>
                      <a:pt x="2237" y="1895"/>
                    </a:cubicBezTo>
                    <a:cubicBezTo>
                      <a:pt x="2078" y="1941"/>
                      <a:pt x="1918" y="1986"/>
                      <a:pt x="1758" y="2009"/>
                    </a:cubicBezTo>
                    <a:cubicBezTo>
                      <a:pt x="1598" y="2009"/>
                      <a:pt x="1416" y="2009"/>
                      <a:pt x="1256" y="1986"/>
                    </a:cubicBezTo>
                    <a:cubicBezTo>
                      <a:pt x="1096" y="1964"/>
                      <a:pt x="913" y="1895"/>
                      <a:pt x="754" y="1827"/>
                    </a:cubicBezTo>
                    <a:cubicBezTo>
                      <a:pt x="594" y="1758"/>
                      <a:pt x="457" y="1667"/>
                      <a:pt x="297" y="1553"/>
                    </a:cubicBezTo>
                    <a:cubicBezTo>
                      <a:pt x="274" y="1530"/>
                      <a:pt x="229" y="1484"/>
                      <a:pt x="183" y="1461"/>
                    </a:cubicBezTo>
                    <a:cubicBezTo>
                      <a:pt x="156" y="1435"/>
                      <a:pt x="130" y="1424"/>
                      <a:pt x="103" y="1424"/>
                    </a:cubicBezTo>
                    <a:cubicBezTo>
                      <a:pt x="84" y="1424"/>
                      <a:pt x="65" y="1429"/>
                      <a:pt x="46" y="1439"/>
                    </a:cubicBezTo>
                    <a:cubicBezTo>
                      <a:pt x="0" y="1484"/>
                      <a:pt x="0" y="1553"/>
                      <a:pt x="46" y="1598"/>
                    </a:cubicBezTo>
                    <a:cubicBezTo>
                      <a:pt x="183" y="1713"/>
                      <a:pt x="320" y="1827"/>
                      <a:pt x="503" y="1918"/>
                    </a:cubicBezTo>
                    <a:cubicBezTo>
                      <a:pt x="662" y="2009"/>
                      <a:pt x="822" y="2078"/>
                      <a:pt x="1005" y="2123"/>
                    </a:cubicBezTo>
                    <a:cubicBezTo>
                      <a:pt x="1197" y="2175"/>
                      <a:pt x="1389" y="2204"/>
                      <a:pt x="1582" y="2204"/>
                    </a:cubicBezTo>
                    <a:cubicBezTo>
                      <a:pt x="1732" y="2204"/>
                      <a:pt x="1882" y="2186"/>
                      <a:pt x="2032" y="2146"/>
                    </a:cubicBezTo>
                    <a:cubicBezTo>
                      <a:pt x="2374" y="2078"/>
                      <a:pt x="2694" y="1918"/>
                      <a:pt x="2922" y="1667"/>
                    </a:cubicBezTo>
                    <a:cubicBezTo>
                      <a:pt x="3036" y="1553"/>
                      <a:pt x="3150" y="1393"/>
                      <a:pt x="3219" y="1256"/>
                    </a:cubicBezTo>
                    <a:cubicBezTo>
                      <a:pt x="3310" y="1073"/>
                      <a:pt x="3356" y="891"/>
                      <a:pt x="3379" y="708"/>
                    </a:cubicBezTo>
                    <a:cubicBezTo>
                      <a:pt x="3379" y="617"/>
                      <a:pt x="3401" y="526"/>
                      <a:pt x="3401" y="434"/>
                    </a:cubicBezTo>
                    <a:cubicBezTo>
                      <a:pt x="3401" y="320"/>
                      <a:pt x="3401" y="206"/>
                      <a:pt x="3424" y="115"/>
                    </a:cubicBezTo>
                    <a:cubicBezTo>
                      <a:pt x="3424" y="46"/>
                      <a:pt x="3379" y="1"/>
                      <a:pt x="33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34"/>
              <p:cNvSpPr/>
              <p:nvPr/>
            </p:nvSpPr>
            <p:spPr>
              <a:xfrm>
                <a:off x="634471" y="1066140"/>
                <a:ext cx="137617" cy="77074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1394" extrusionOk="0">
                    <a:moveTo>
                      <a:pt x="2374" y="0"/>
                    </a:moveTo>
                    <a:cubicBezTo>
                      <a:pt x="2351" y="0"/>
                      <a:pt x="2329" y="23"/>
                      <a:pt x="2306" y="46"/>
                    </a:cubicBezTo>
                    <a:cubicBezTo>
                      <a:pt x="2283" y="46"/>
                      <a:pt x="2283" y="69"/>
                      <a:pt x="2283" y="92"/>
                    </a:cubicBezTo>
                    <a:cubicBezTo>
                      <a:pt x="2283" y="183"/>
                      <a:pt x="2283" y="274"/>
                      <a:pt x="2260" y="343"/>
                    </a:cubicBezTo>
                    <a:cubicBezTo>
                      <a:pt x="2237" y="457"/>
                      <a:pt x="2215" y="571"/>
                      <a:pt x="2169" y="662"/>
                    </a:cubicBezTo>
                    <a:cubicBezTo>
                      <a:pt x="2146" y="731"/>
                      <a:pt x="2100" y="799"/>
                      <a:pt x="2055" y="868"/>
                    </a:cubicBezTo>
                    <a:cubicBezTo>
                      <a:pt x="2009" y="913"/>
                      <a:pt x="1941" y="982"/>
                      <a:pt x="1895" y="1005"/>
                    </a:cubicBezTo>
                    <a:cubicBezTo>
                      <a:pt x="1827" y="1050"/>
                      <a:pt x="1758" y="1096"/>
                      <a:pt x="1690" y="1119"/>
                    </a:cubicBezTo>
                    <a:cubicBezTo>
                      <a:pt x="1598" y="1164"/>
                      <a:pt x="1507" y="1187"/>
                      <a:pt x="1416" y="1187"/>
                    </a:cubicBezTo>
                    <a:cubicBezTo>
                      <a:pt x="1376" y="1194"/>
                      <a:pt x="1335" y="1197"/>
                      <a:pt x="1296" y="1197"/>
                    </a:cubicBezTo>
                    <a:cubicBezTo>
                      <a:pt x="1200" y="1197"/>
                      <a:pt x="1108" y="1181"/>
                      <a:pt x="1028" y="1164"/>
                    </a:cubicBezTo>
                    <a:lnTo>
                      <a:pt x="1028" y="1164"/>
                    </a:lnTo>
                    <a:lnTo>
                      <a:pt x="1050" y="1187"/>
                    </a:lnTo>
                    <a:cubicBezTo>
                      <a:pt x="868" y="1142"/>
                      <a:pt x="708" y="1096"/>
                      <a:pt x="548" y="1028"/>
                    </a:cubicBezTo>
                    <a:cubicBezTo>
                      <a:pt x="411" y="959"/>
                      <a:pt x="274" y="891"/>
                      <a:pt x="137" y="799"/>
                    </a:cubicBezTo>
                    <a:cubicBezTo>
                      <a:pt x="120" y="782"/>
                      <a:pt x="99" y="774"/>
                      <a:pt x="79" y="774"/>
                    </a:cubicBezTo>
                    <a:cubicBezTo>
                      <a:pt x="46" y="774"/>
                      <a:pt x="15" y="794"/>
                      <a:pt x="0" y="822"/>
                    </a:cubicBezTo>
                    <a:cubicBezTo>
                      <a:pt x="0" y="845"/>
                      <a:pt x="0" y="868"/>
                      <a:pt x="0" y="891"/>
                    </a:cubicBezTo>
                    <a:cubicBezTo>
                      <a:pt x="0" y="913"/>
                      <a:pt x="23" y="936"/>
                      <a:pt x="46" y="959"/>
                    </a:cubicBezTo>
                    <a:cubicBezTo>
                      <a:pt x="252" y="1119"/>
                      <a:pt x="503" y="1233"/>
                      <a:pt x="754" y="1324"/>
                    </a:cubicBezTo>
                    <a:cubicBezTo>
                      <a:pt x="916" y="1368"/>
                      <a:pt x="1088" y="1394"/>
                      <a:pt x="1256" y="1394"/>
                    </a:cubicBezTo>
                    <a:cubicBezTo>
                      <a:pt x="1349" y="1394"/>
                      <a:pt x="1441" y="1386"/>
                      <a:pt x="1530" y="1370"/>
                    </a:cubicBezTo>
                    <a:cubicBezTo>
                      <a:pt x="1781" y="1324"/>
                      <a:pt x="2009" y="1210"/>
                      <a:pt x="2169" y="1028"/>
                    </a:cubicBezTo>
                    <a:cubicBezTo>
                      <a:pt x="2260" y="913"/>
                      <a:pt x="2329" y="799"/>
                      <a:pt x="2374" y="662"/>
                    </a:cubicBezTo>
                    <a:cubicBezTo>
                      <a:pt x="2420" y="594"/>
                      <a:pt x="2420" y="525"/>
                      <a:pt x="2443" y="457"/>
                    </a:cubicBezTo>
                    <a:cubicBezTo>
                      <a:pt x="2466" y="343"/>
                      <a:pt x="2488" y="229"/>
                      <a:pt x="2466" y="115"/>
                    </a:cubicBezTo>
                    <a:cubicBezTo>
                      <a:pt x="2466" y="92"/>
                      <a:pt x="2466" y="69"/>
                      <a:pt x="2443" y="46"/>
                    </a:cubicBezTo>
                    <a:cubicBezTo>
                      <a:pt x="2420" y="23"/>
                      <a:pt x="2397" y="0"/>
                      <a:pt x="23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34"/>
              <p:cNvSpPr/>
              <p:nvPr/>
            </p:nvSpPr>
            <p:spPr>
              <a:xfrm>
                <a:off x="681192" y="1876369"/>
                <a:ext cx="444255" cy="202306"/>
              </a:xfrm>
              <a:custGeom>
                <a:avLst/>
                <a:gdLst/>
                <a:ahLst/>
                <a:cxnLst/>
                <a:rect l="l" t="t" r="r" b="b"/>
                <a:pathLst>
                  <a:path w="8035" h="3659" extrusionOk="0">
                    <a:moveTo>
                      <a:pt x="7943" y="0"/>
                    </a:moveTo>
                    <a:cubicBezTo>
                      <a:pt x="7920" y="0"/>
                      <a:pt x="7898" y="23"/>
                      <a:pt x="7898" y="23"/>
                    </a:cubicBezTo>
                    <a:cubicBezTo>
                      <a:pt x="7875" y="46"/>
                      <a:pt x="7875" y="46"/>
                      <a:pt x="7875" y="46"/>
                    </a:cubicBezTo>
                    <a:cubicBezTo>
                      <a:pt x="7806" y="114"/>
                      <a:pt x="7738" y="160"/>
                      <a:pt x="7669" y="228"/>
                    </a:cubicBezTo>
                    <a:cubicBezTo>
                      <a:pt x="7647" y="228"/>
                      <a:pt x="7624" y="251"/>
                      <a:pt x="7601" y="274"/>
                    </a:cubicBezTo>
                    <a:cubicBezTo>
                      <a:pt x="7532" y="320"/>
                      <a:pt x="7464" y="388"/>
                      <a:pt x="7373" y="434"/>
                    </a:cubicBezTo>
                    <a:cubicBezTo>
                      <a:pt x="7373" y="434"/>
                      <a:pt x="7373" y="434"/>
                      <a:pt x="7373" y="457"/>
                    </a:cubicBezTo>
                    <a:cubicBezTo>
                      <a:pt x="7167" y="594"/>
                      <a:pt x="6962" y="753"/>
                      <a:pt x="6733" y="890"/>
                    </a:cubicBezTo>
                    <a:cubicBezTo>
                      <a:pt x="6711" y="913"/>
                      <a:pt x="6688" y="936"/>
                      <a:pt x="6642" y="936"/>
                    </a:cubicBezTo>
                    <a:cubicBezTo>
                      <a:pt x="6642" y="936"/>
                      <a:pt x="6642" y="959"/>
                      <a:pt x="6642" y="959"/>
                    </a:cubicBezTo>
                    <a:cubicBezTo>
                      <a:pt x="6231" y="1210"/>
                      <a:pt x="5798" y="1461"/>
                      <a:pt x="5364" y="1712"/>
                    </a:cubicBezTo>
                    <a:cubicBezTo>
                      <a:pt x="5159" y="1803"/>
                      <a:pt x="4953" y="1918"/>
                      <a:pt x="4748" y="2009"/>
                    </a:cubicBezTo>
                    <a:cubicBezTo>
                      <a:pt x="4542" y="2100"/>
                      <a:pt x="4314" y="2214"/>
                      <a:pt x="4109" y="2306"/>
                    </a:cubicBezTo>
                    <a:cubicBezTo>
                      <a:pt x="3606" y="2511"/>
                      <a:pt x="3081" y="2716"/>
                      <a:pt x="2556" y="2899"/>
                    </a:cubicBezTo>
                    <a:cubicBezTo>
                      <a:pt x="2214" y="3013"/>
                      <a:pt x="1849" y="3127"/>
                      <a:pt x="1506" y="3219"/>
                    </a:cubicBezTo>
                    <a:cubicBezTo>
                      <a:pt x="1370" y="3241"/>
                      <a:pt x="1255" y="3264"/>
                      <a:pt x="1118" y="3310"/>
                    </a:cubicBezTo>
                    <a:lnTo>
                      <a:pt x="1050" y="3310"/>
                    </a:lnTo>
                    <a:cubicBezTo>
                      <a:pt x="936" y="3333"/>
                      <a:pt x="845" y="3356"/>
                      <a:pt x="730" y="3378"/>
                    </a:cubicBezTo>
                    <a:cubicBezTo>
                      <a:pt x="525" y="3424"/>
                      <a:pt x="320" y="3447"/>
                      <a:pt x="114" y="3470"/>
                    </a:cubicBezTo>
                    <a:cubicBezTo>
                      <a:pt x="46" y="3470"/>
                      <a:pt x="0" y="3515"/>
                      <a:pt x="23" y="3584"/>
                    </a:cubicBezTo>
                    <a:cubicBezTo>
                      <a:pt x="23" y="3621"/>
                      <a:pt x="53" y="3658"/>
                      <a:pt x="89" y="3658"/>
                    </a:cubicBezTo>
                    <a:cubicBezTo>
                      <a:pt x="97" y="3658"/>
                      <a:pt x="106" y="3656"/>
                      <a:pt x="114" y="3652"/>
                    </a:cubicBezTo>
                    <a:cubicBezTo>
                      <a:pt x="342" y="3629"/>
                      <a:pt x="548" y="3607"/>
                      <a:pt x="753" y="3561"/>
                    </a:cubicBezTo>
                    <a:lnTo>
                      <a:pt x="799" y="3561"/>
                    </a:lnTo>
                    <a:cubicBezTo>
                      <a:pt x="890" y="3538"/>
                      <a:pt x="1004" y="3515"/>
                      <a:pt x="1096" y="3492"/>
                    </a:cubicBezTo>
                    <a:lnTo>
                      <a:pt x="1141" y="3492"/>
                    </a:lnTo>
                    <a:cubicBezTo>
                      <a:pt x="1278" y="3470"/>
                      <a:pt x="1415" y="3424"/>
                      <a:pt x="1552" y="3401"/>
                    </a:cubicBezTo>
                    <a:cubicBezTo>
                      <a:pt x="1917" y="3310"/>
                      <a:pt x="2260" y="3196"/>
                      <a:pt x="2625" y="3082"/>
                    </a:cubicBezTo>
                    <a:cubicBezTo>
                      <a:pt x="3150" y="2899"/>
                      <a:pt x="3675" y="2694"/>
                      <a:pt x="4177" y="2488"/>
                    </a:cubicBezTo>
                    <a:cubicBezTo>
                      <a:pt x="4382" y="2397"/>
                      <a:pt x="4588" y="2306"/>
                      <a:pt x="4793" y="2191"/>
                    </a:cubicBezTo>
                    <a:cubicBezTo>
                      <a:pt x="5478" y="1872"/>
                      <a:pt x="6117" y="1530"/>
                      <a:pt x="6756" y="1119"/>
                    </a:cubicBezTo>
                    <a:cubicBezTo>
                      <a:pt x="6779" y="1096"/>
                      <a:pt x="6802" y="1073"/>
                      <a:pt x="6825" y="1073"/>
                    </a:cubicBezTo>
                    <a:cubicBezTo>
                      <a:pt x="6848" y="1050"/>
                      <a:pt x="6848" y="1050"/>
                      <a:pt x="6848" y="1050"/>
                    </a:cubicBezTo>
                    <a:cubicBezTo>
                      <a:pt x="7076" y="913"/>
                      <a:pt x="7281" y="753"/>
                      <a:pt x="7487" y="594"/>
                    </a:cubicBezTo>
                    <a:cubicBezTo>
                      <a:pt x="7510" y="594"/>
                      <a:pt x="7510" y="594"/>
                      <a:pt x="7510" y="571"/>
                    </a:cubicBezTo>
                    <a:lnTo>
                      <a:pt x="7532" y="571"/>
                    </a:lnTo>
                    <a:cubicBezTo>
                      <a:pt x="7578" y="525"/>
                      <a:pt x="7624" y="502"/>
                      <a:pt x="7692" y="457"/>
                    </a:cubicBezTo>
                    <a:cubicBezTo>
                      <a:pt x="7715" y="434"/>
                      <a:pt x="7738" y="411"/>
                      <a:pt x="7738" y="411"/>
                    </a:cubicBezTo>
                    <a:cubicBezTo>
                      <a:pt x="7761" y="388"/>
                      <a:pt x="7761" y="388"/>
                      <a:pt x="7761" y="388"/>
                    </a:cubicBezTo>
                    <a:lnTo>
                      <a:pt x="7783" y="388"/>
                    </a:lnTo>
                    <a:cubicBezTo>
                      <a:pt x="7829" y="320"/>
                      <a:pt x="7898" y="274"/>
                      <a:pt x="7943" y="228"/>
                    </a:cubicBezTo>
                    <a:lnTo>
                      <a:pt x="7966" y="228"/>
                    </a:lnTo>
                    <a:cubicBezTo>
                      <a:pt x="7966" y="228"/>
                      <a:pt x="7966" y="206"/>
                      <a:pt x="7989" y="206"/>
                    </a:cubicBezTo>
                    <a:cubicBezTo>
                      <a:pt x="7989" y="206"/>
                      <a:pt x="7989" y="183"/>
                      <a:pt x="8012" y="183"/>
                    </a:cubicBezTo>
                    <a:cubicBezTo>
                      <a:pt x="8012" y="160"/>
                      <a:pt x="8035" y="160"/>
                      <a:pt x="8035" y="137"/>
                    </a:cubicBezTo>
                    <a:cubicBezTo>
                      <a:pt x="8035" y="92"/>
                      <a:pt x="8035" y="69"/>
                      <a:pt x="8035" y="46"/>
                    </a:cubicBezTo>
                    <a:cubicBezTo>
                      <a:pt x="8012" y="23"/>
                      <a:pt x="7989" y="23"/>
                      <a:pt x="7966" y="23"/>
                    </a:cubicBezTo>
                    <a:cubicBezTo>
                      <a:pt x="7966" y="23"/>
                      <a:pt x="7943" y="0"/>
                      <a:pt x="79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34"/>
              <p:cNvSpPr/>
              <p:nvPr/>
            </p:nvSpPr>
            <p:spPr>
              <a:xfrm>
                <a:off x="894448" y="2323118"/>
                <a:ext cx="20236" cy="21508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89" extrusionOk="0">
                    <a:moveTo>
                      <a:pt x="183" y="0"/>
                    </a:moveTo>
                    <a:cubicBezTo>
                      <a:pt x="92" y="0"/>
                      <a:pt x="0" y="92"/>
                      <a:pt x="0" y="183"/>
                    </a:cubicBezTo>
                    <a:cubicBezTo>
                      <a:pt x="0" y="297"/>
                      <a:pt x="92" y="388"/>
                      <a:pt x="183" y="388"/>
                    </a:cubicBezTo>
                    <a:cubicBezTo>
                      <a:pt x="297" y="388"/>
                      <a:pt x="366" y="297"/>
                      <a:pt x="366" y="183"/>
                    </a:cubicBezTo>
                    <a:cubicBezTo>
                      <a:pt x="366" y="92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34"/>
              <p:cNvSpPr/>
              <p:nvPr/>
            </p:nvSpPr>
            <p:spPr>
              <a:xfrm>
                <a:off x="1144306" y="2205736"/>
                <a:ext cx="16476" cy="17748"/>
              </a:xfrm>
              <a:custGeom>
                <a:avLst/>
                <a:gdLst/>
                <a:ahLst/>
                <a:cxnLst/>
                <a:rect l="l" t="t" r="r" b="b"/>
                <a:pathLst>
                  <a:path w="298" h="321" extrusionOk="0">
                    <a:moveTo>
                      <a:pt x="138" y="1"/>
                    </a:moveTo>
                    <a:cubicBezTo>
                      <a:pt x="69" y="1"/>
                      <a:pt x="1" y="69"/>
                      <a:pt x="1" y="160"/>
                    </a:cubicBezTo>
                    <a:cubicBezTo>
                      <a:pt x="1" y="252"/>
                      <a:pt x="69" y="320"/>
                      <a:pt x="138" y="320"/>
                    </a:cubicBezTo>
                    <a:cubicBezTo>
                      <a:pt x="229" y="320"/>
                      <a:pt x="298" y="252"/>
                      <a:pt x="298" y="160"/>
                    </a:cubicBezTo>
                    <a:cubicBezTo>
                      <a:pt x="298" y="69"/>
                      <a:pt x="229" y="1"/>
                      <a:pt x="138" y="1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34"/>
              <p:cNvSpPr/>
              <p:nvPr/>
            </p:nvSpPr>
            <p:spPr>
              <a:xfrm>
                <a:off x="898208" y="2348330"/>
                <a:ext cx="12717" cy="1144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07" extrusionOk="0">
                    <a:moveTo>
                      <a:pt x="115" y="1"/>
                    </a:moveTo>
                    <a:cubicBezTo>
                      <a:pt x="47" y="1"/>
                      <a:pt x="1" y="47"/>
                      <a:pt x="1" y="92"/>
                    </a:cubicBezTo>
                    <a:cubicBezTo>
                      <a:pt x="1" y="161"/>
                      <a:pt x="47" y="206"/>
                      <a:pt x="115" y="206"/>
                    </a:cubicBezTo>
                    <a:cubicBezTo>
                      <a:pt x="184" y="206"/>
                      <a:pt x="229" y="161"/>
                      <a:pt x="229" y="92"/>
                    </a:cubicBezTo>
                    <a:cubicBezTo>
                      <a:pt x="229" y="47"/>
                      <a:pt x="184" y="1"/>
                      <a:pt x="115" y="1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34"/>
              <p:cNvSpPr/>
              <p:nvPr/>
            </p:nvSpPr>
            <p:spPr>
              <a:xfrm>
                <a:off x="1149393" y="2229732"/>
                <a:ext cx="11390" cy="1139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14" y="0"/>
                    </a:moveTo>
                    <a:cubicBezTo>
                      <a:pt x="46" y="0"/>
                      <a:pt x="0" y="46"/>
                      <a:pt x="0" y="92"/>
                    </a:cubicBezTo>
                    <a:cubicBezTo>
                      <a:pt x="0" y="160"/>
                      <a:pt x="46" y="206"/>
                      <a:pt x="114" y="206"/>
                    </a:cubicBezTo>
                    <a:cubicBezTo>
                      <a:pt x="160" y="206"/>
                      <a:pt x="206" y="160"/>
                      <a:pt x="206" y="92"/>
                    </a:cubicBezTo>
                    <a:cubicBezTo>
                      <a:pt x="206" y="46"/>
                      <a:pt x="160" y="0"/>
                      <a:pt x="114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34"/>
              <p:cNvSpPr/>
              <p:nvPr/>
            </p:nvSpPr>
            <p:spPr>
              <a:xfrm>
                <a:off x="879298" y="2387476"/>
                <a:ext cx="71988" cy="47992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868" extrusionOk="0">
                    <a:moveTo>
                      <a:pt x="617" y="0"/>
                    </a:moveTo>
                    <a:cubicBezTo>
                      <a:pt x="274" y="23"/>
                      <a:pt x="1" y="229"/>
                      <a:pt x="1" y="457"/>
                    </a:cubicBezTo>
                    <a:cubicBezTo>
                      <a:pt x="23" y="708"/>
                      <a:pt x="320" y="868"/>
                      <a:pt x="663" y="868"/>
                    </a:cubicBezTo>
                    <a:cubicBezTo>
                      <a:pt x="1028" y="845"/>
                      <a:pt x="1302" y="640"/>
                      <a:pt x="1279" y="411"/>
                    </a:cubicBezTo>
                    <a:cubicBezTo>
                      <a:pt x="1279" y="160"/>
                      <a:pt x="982" y="0"/>
                      <a:pt x="6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34"/>
              <p:cNvSpPr/>
              <p:nvPr/>
            </p:nvSpPr>
            <p:spPr>
              <a:xfrm>
                <a:off x="1209936" y="2235482"/>
                <a:ext cx="71988" cy="56672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025" extrusionOk="0">
                    <a:moveTo>
                      <a:pt x="853" y="1"/>
                    </a:moveTo>
                    <a:cubicBezTo>
                      <a:pt x="707" y="1"/>
                      <a:pt x="538" y="58"/>
                      <a:pt x="389" y="170"/>
                    </a:cubicBezTo>
                    <a:cubicBezTo>
                      <a:pt x="92" y="398"/>
                      <a:pt x="1" y="718"/>
                      <a:pt x="138" y="901"/>
                    </a:cubicBezTo>
                    <a:cubicBezTo>
                      <a:pt x="200" y="984"/>
                      <a:pt x="305" y="1024"/>
                      <a:pt x="429" y="1024"/>
                    </a:cubicBezTo>
                    <a:cubicBezTo>
                      <a:pt x="577" y="1024"/>
                      <a:pt x="752" y="967"/>
                      <a:pt x="914" y="855"/>
                    </a:cubicBezTo>
                    <a:cubicBezTo>
                      <a:pt x="1188" y="627"/>
                      <a:pt x="1302" y="307"/>
                      <a:pt x="1142" y="125"/>
                    </a:cubicBezTo>
                    <a:cubicBezTo>
                      <a:pt x="1080" y="41"/>
                      <a:pt x="974" y="1"/>
                      <a:pt x="8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24" name="Google Shape;8124;p34"/>
            <p:cNvGrpSpPr/>
            <p:nvPr/>
          </p:nvGrpSpPr>
          <p:grpSpPr>
            <a:xfrm rot="-1687898">
              <a:off x="4477127" y="2860706"/>
              <a:ext cx="342054" cy="418382"/>
              <a:chOff x="2019050" y="1133325"/>
              <a:chExt cx="153525" cy="187750"/>
            </a:xfrm>
          </p:grpSpPr>
          <p:sp>
            <p:nvSpPr>
              <p:cNvPr id="8125" name="Google Shape;8125;p34"/>
              <p:cNvSpPr/>
              <p:nvPr/>
            </p:nvSpPr>
            <p:spPr>
              <a:xfrm>
                <a:off x="2021350" y="1136750"/>
                <a:ext cx="150100" cy="183200"/>
              </a:xfrm>
              <a:custGeom>
                <a:avLst/>
                <a:gdLst/>
                <a:ahLst/>
                <a:cxnLst/>
                <a:rect l="l" t="t" r="r" b="b"/>
                <a:pathLst>
                  <a:path w="6004" h="7328" extrusionOk="0">
                    <a:moveTo>
                      <a:pt x="3264" y="0"/>
                    </a:moveTo>
                    <a:cubicBezTo>
                      <a:pt x="3218" y="23"/>
                      <a:pt x="3150" y="23"/>
                      <a:pt x="3081" y="23"/>
                    </a:cubicBezTo>
                    <a:cubicBezTo>
                      <a:pt x="3013" y="46"/>
                      <a:pt x="2922" y="46"/>
                      <a:pt x="2853" y="69"/>
                    </a:cubicBezTo>
                    <a:cubicBezTo>
                      <a:pt x="2808" y="69"/>
                      <a:pt x="2739" y="92"/>
                      <a:pt x="2693" y="92"/>
                    </a:cubicBezTo>
                    <a:lnTo>
                      <a:pt x="2602" y="115"/>
                    </a:lnTo>
                    <a:lnTo>
                      <a:pt x="2557" y="137"/>
                    </a:lnTo>
                    <a:cubicBezTo>
                      <a:pt x="2465" y="137"/>
                      <a:pt x="2420" y="160"/>
                      <a:pt x="2351" y="183"/>
                    </a:cubicBezTo>
                    <a:cubicBezTo>
                      <a:pt x="2283" y="206"/>
                      <a:pt x="2214" y="252"/>
                      <a:pt x="2123" y="274"/>
                    </a:cubicBezTo>
                    <a:cubicBezTo>
                      <a:pt x="2054" y="320"/>
                      <a:pt x="1986" y="343"/>
                      <a:pt x="1917" y="388"/>
                    </a:cubicBezTo>
                    <a:cubicBezTo>
                      <a:pt x="1849" y="434"/>
                      <a:pt x="1803" y="457"/>
                      <a:pt x="1735" y="503"/>
                    </a:cubicBezTo>
                    <a:lnTo>
                      <a:pt x="1689" y="525"/>
                    </a:lnTo>
                    <a:lnTo>
                      <a:pt x="1575" y="617"/>
                    </a:lnTo>
                    <a:cubicBezTo>
                      <a:pt x="1552" y="640"/>
                      <a:pt x="1507" y="662"/>
                      <a:pt x="1461" y="685"/>
                    </a:cubicBezTo>
                    <a:cubicBezTo>
                      <a:pt x="1324" y="776"/>
                      <a:pt x="1187" y="913"/>
                      <a:pt x="1050" y="1028"/>
                    </a:cubicBezTo>
                    <a:cubicBezTo>
                      <a:pt x="982" y="1142"/>
                      <a:pt x="845" y="1279"/>
                      <a:pt x="730" y="1438"/>
                    </a:cubicBezTo>
                    <a:cubicBezTo>
                      <a:pt x="639" y="1575"/>
                      <a:pt x="548" y="1712"/>
                      <a:pt x="457" y="1918"/>
                    </a:cubicBezTo>
                    <a:cubicBezTo>
                      <a:pt x="365" y="2078"/>
                      <a:pt x="297" y="2237"/>
                      <a:pt x="251" y="2397"/>
                    </a:cubicBezTo>
                    <a:cubicBezTo>
                      <a:pt x="206" y="2488"/>
                      <a:pt x="183" y="2580"/>
                      <a:pt x="160" y="2671"/>
                    </a:cubicBezTo>
                    <a:cubicBezTo>
                      <a:pt x="114" y="2785"/>
                      <a:pt x="91" y="2899"/>
                      <a:pt x="69" y="3036"/>
                    </a:cubicBezTo>
                    <a:cubicBezTo>
                      <a:pt x="69" y="3105"/>
                      <a:pt x="46" y="3173"/>
                      <a:pt x="46" y="3242"/>
                    </a:cubicBezTo>
                    <a:lnTo>
                      <a:pt x="23" y="3333"/>
                    </a:lnTo>
                    <a:cubicBezTo>
                      <a:pt x="23" y="3401"/>
                      <a:pt x="23" y="3447"/>
                      <a:pt x="0" y="3493"/>
                    </a:cubicBezTo>
                    <a:lnTo>
                      <a:pt x="0" y="3516"/>
                    </a:lnTo>
                    <a:cubicBezTo>
                      <a:pt x="0" y="3561"/>
                      <a:pt x="0" y="3584"/>
                      <a:pt x="0" y="3607"/>
                    </a:cubicBezTo>
                    <a:cubicBezTo>
                      <a:pt x="0" y="3675"/>
                      <a:pt x="23" y="3744"/>
                      <a:pt x="69" y="3767"/>
                    </a:cubicBezTo>
                    <a:lnTo>
                      <a:pt x="69" y="3789"/>
                    </a:lnTo>
                    <a:cubicBezTo>
                      <a:pt x="69" y="3858"/>
                      <a:pt x="91" y="3904"/>
                      <a:pt x="91" y="3949"/>
                    </a:cubicBezTo>
                    <a:lnTo>
                      <a:pt x="91" y="3972"/>
                    </a:lnTo>
                    <a:lnTo>
                      <a:pt x="91" y="4018"/>
                    </a:lnTo>
                    <a:cubicBezTo>
                      <a:pt x="114" y="4177"/>
                      <a:pt x="137" y="4292"/>
                      <a:pt x="160" y="4406"/>
                    </a:cubicBezTo>
                    <a:cubicBezTo>
                      <a:pt x="183" y="4497"/>
                      <a:pt x="206" y="4565"/>
                      <a:pt x="228" y="4634"/>
                    </a:cubicBezTo>
                    <a:cubicBezTo>
                      <a:pt x="251" y="4702"/>
                      <a:pt x="251" y="4771"/>
                      <a:pt x="297" y="4839"/>
                    </a:cubicBezTo>
                    <a:cubicBezTo>
                      <a:pt x="297" y="4839"/>
                      <a:pt x="297" y="4862"/>
                      <a:pt x="297" y="4885"/>
                    </a:cubicBezTo>
                    <a:cubicBezTo>
                      <a:pt x="320" y="4908"/>
                      <a:pt x="320" y="4908"/>
                      <a:pt x="320" y="4931"/>
                    </a:cubicBezTo>
                    <a:cubicBezTo>
                      <a:pt x="320" y="4931"/>
                      <a:pt x="320" y="4954"/>
                      <a:pt x="342" y="4954"/>
                    </a:cubicBezTo>
                    <a:cubicBezTo>
                      <a:pt x="342" y="4976"/>
                      <a:pt x="365" y="4999"/>
                      <a:pt x="365" y="5022"/>
                    </a:cubicBezTo>
                    <a:cubicBezTo>
                      <a:pt x="388" y="5045"/>
                      <a:pt x="388" y="5068"/>
                      <a:pt x="411" y="5090"/>
                    </a:cubicBezTo>
                    <a:cubicBezTo>
                      <a:pt x="411" y="5136"/>
                      <a:pt x="434" y="5136"/>
                      <a:pt x="434" y="5159"/>
                    </a:cubicBezTo>
                    <a:cubicBezTo>
                      <a:pt x="434" y="5159"/>
                      <a:pt x="434" y="5159"/>
                      <a:pt x="434" y="5182"/>
                    </a:cubicBezTo>
                    <a:cubicBezTo>
                      <a:pt x="434" y="5205"/>
                      <a:pt x="457" y="5227"/>
                      <a:pt x="457" y="5250"/>
                    </a:cubicBezTo>
                    <a:lnTo>
                      <a:pt x="457" y="5273"/>
                    </a:lnTo>
                    <a:cubicBezTo>
                      <a:pt x="457" y="5296"/>
                      <a:pt x="479" y="5319"/>
                      <a:pt x="502" y="5364"/>
                    </a:cubicBezTo>
                    <a:lnTo>
                      <a:pt x="502" y="5387"/>
                    </a:lnTo>
                    <a:cubicBezTo>
                      <a:pt x="548" y="5433"/>
                      <a:pt x="571" y="5501"/>
                      <a:pt x="616" y="5547"/>
                    </a:cubicBezTo>
                    <a:cubicBezTo>
                      <a:pt x="639" y="5570"/>
                      <a:pt x="662" y="5615"/>
                      <a:pt x="685" y="5638"/>
                    </a:cubicBezTo>
                    <a:lnTo>
                      <a:pt x="708" y="5661"/>
                    </a:lnTo>
                    <a:lnTo>
                      <a:pt x="730" y="5707"/>
                    </a:lnTo>
                    <a:cubicBezTo>
                      <a:pt x="753" y="5752"/>
                      <a:pt x="799" y="5775"/>
                      <a:pt x="822" y="5821"/>
                    </a:cubicBezTo>
                    <a:lnTo>
                      <a:pt x="867" y="5889"/>
                    </a:lnTo>
                    <a:lnTo>
                      <a:pt x="890" y="5889"/>
                    </a:lnTo>
                    <a:cubicBezTo>
                      <a:pt x="890" y="5912"/>
                      <a:pt x="890" y="5912"/>
                      <a:pt x="913" y="5935"/>
                    </a:cubicBezTo>
                    <a:cubicBezTo>
                      <a:pt x="982" y="6003"/>
                      <a:pt x="1050" y="6072"/>
                      <a:pt x="1119" y="6163"/>
                    </a:cubicBezTo>
                    <a:lnTo>
                      <a:pt x="1141" y="6186"/>
                    </a:lnTo>
                    <a:lnTo>
                      <a:pt x="1210" y="6232"/>
                    </a:lnTo>
                    <a:lnTo>
                      <a:pt x="1255" y="6277"/>
                    </a:lnTo>
                    <a:lnTo>
                      <a:pt x="1278" y="6300"/>
                    </a:lnTo>
                    <a:lnTo>
                      <a:pt x="1301" y="6323"/>
                    </a:lnTo>
                    <a:cubicBezTo>
                      <a:pt x="1324" y="6346"/>
                      <a:pt x="1347" y="6369"/>
                      <a:pt x="1370" y="6369"/>
                    </a:cubicBezTo>
                    <a:cubicBezTo>
                      <a:pt x="1415" y="6437"/>
                      <a:pt x="1484" y="6483"/>
                      <a:pt x="1552" y="6528"/>
                    </a:cubicBezTo>
                    <a:cubicBezTo>
                      <a:pt x="1598" y="6597"/>
                      <a:pt x="1666" y="6643"/>
                      <a:pt x="1758" y="6688"/>
                    </a:cubicBezTo>
                    <a:cubicBezTo>
                      <a:pt x="1803" y="6711"/>
                      <a:pt x="1826" y="6734"/>
                      <a:pt x="1849" y="6734"/>
                    </a:cubicBezTo>
                    <a:cubicBezTo>
                      <a:pt x="1872" y="6757"/>
                      <a:pt x="1895" y="6780"/>
                      <a:pt x="1917" y="6802"/>
                    </a:cubicBezTo>
                    <a:cubicBezTo>
                      <a:pt x="1963" y="6848"/>
                      <a:pt x="2032" y="6871"/>
                      <a:pt x="2077" y="6916"/>
                    </a:cubicBezTo>
                    <a:cubicBezTo>
                      <a:pt x="2146" y="6939"/>
                      <a:pt x="2191" y="6985"/>
                      <a:pt x="2260" y="7008"/>
                    </a:cubicBezTo>
                    <a:cubicBezTo>
                      <a:pt x="2305" y="7053"/>
                      <a:pt x="2374" y="7076"/>
                      <a:pt x="2442" y="7099"/>
                    </a:cubicBezTo>
                    <a:cubicBezTo>
                      <a:pt x="2534" y="7145"/>
                      <a:pt x="2648" y="7168"/>
                      <a:pt x="2762" y="7213"/>
                    </a:cubicBezTo>
                    <a:cubicBezTo>
                      <a:pt x="2853" y="7236"/>
                      <a:pt x="2967" y="7236"/>
                      <a:pt x="3059" y="7259"/>
                    </a:cubicBezTo>
                    <a:lnTo>
                      <a:pt x="3127" y="7259"/>
                    </a:lnTo>
                    <a:cubicBezTo>
                      <a:pt x="3310" y="7282"/>
                      <a:pt x="3470" y="7305"/>
                      <a:pt x="3606" y="7305"/>
                    </a:cubicBezTo>
                    <a:lnTo>
                      <a:pt x="3766" y="7305"/>
                    </a:lnTo>
                    <a:cubicBezTo>
                      <a:pt x="3812" y="7305"/>
                      <a:pt x="3880" y="7327"/>
                      <a:pt x="3926" y="7327"/>
                    </a:cubicBezTo>
                    <a:cubicBezTo>
                      <a:pt x="3995" y="7327"/>
                      <a:pt x="4063" y="7305"/>
                      <a:pt x="4131" y="7305"/>
                    </a:cubicBezTo>
                    <a:cubicBezTo>
                      <a:pt x="4223" y="7305"/>
                      <a:pt x="4314" y="7282"/>
                      <a:pt x="4428" y="7259"/>
                    </a:cubicBezTo>
                    <a:cubicBezTo>
                      <a:pt x="4474" y="7259"/>
                      <a:pt x="4519" y="7236"/>
                      <a:pt x="4565" y="7236"/>
                    </a:cubicBezTo>
                    <a:lnTo>
                      <a:pt x="4656" y="7213"/>
                    </a:lnTo>
                    <a:cubicBezTo>
                      <a:pt x="4793" y="7168"/>
                      <a:pt x="4930" y="7122"/>
                      <a:pt x="5090" y="7031"/>
                    </a:cubicBezTo>
                    <a:lnTo>
                      <a:pt x="5181" y="6985"/>
                    </a:lnTo>
                    <a:lnTo>
                      <a:pt x="5204" y="6985"/>
                    </a:lnTo>
                    <a:cubicBezTo>
                      <a:pt x="5250" y="6962"/>
                      <a:pt x="5273" y="6939"/>
                      <a:pt x="5296" y="6939"/>
                    </a:cubicBezTo>
                    <a:cubicBezTo>
                      <a:pt x="5364" y="6894"/>
                      <a:pt x="5433" y="6848"/>
                      <a:pt x="5501" y="6802"/>
                    </a:cubicBezTo>
                    <a:cubicBezTo>
                      <a:pt x="5638" y="6711"/>
                      <a:pt x="5729" y="6643"/>
                      <a:pt x="5821" y="6551"/>
                    </a:cubicBezTo>
                    <a:cubicBezTo>
                      <a:pt x="5866" y="6528"/>
                      <a:pt x="5889" y="6483"/>
                      <a:pt x="5912" y="6460"/>
                    </a:cubicBezTo>
                    <a:cubicBezTo>
                      <a:pt x="5935" y="6437"/>
                      <a:pt x="5957" y="6414"/>
                      <a:pt x="5980" y="6392"/>
                    </a:cubicBezTo>
                    <a:cubicBezTo>
                      <a:pt x="6003" y="6346"/>
                      <a:pt x="6003" y="6323"/>
                      <a:pt x="6003" y="6255"/>
                    </a:cubicBezTo>
                    <a:cubicBezTo>
                      <a:pt x="6003" y="6186"/>
                      <a:pt x="5980" y="6140"/>
                      <a:pt x="5957" y="6072"/>
                    </a:cubicBezTo>
                    <a:lnTo>
                      <a:pt x="5935" y="6026"/>
                    </a:lnTo>
                    <a:cubicBezTo>
                      <a:pt x="5935" y="6003"/>
                      <a:pt x="5912" y="5981"/>
                      <a:pt x="5889" y="5958"/>
                    </a:cubicBezTo>
                    <a:cubicBezTo>
                      <a:pt x="5843" y="5912"/>
                      <a:pt x="5798" y="5912"/>
                      <a:pt x="5752" y="5912"/>
                    </a:cubicBezTo>
                    <a:lnTo>
                      <a:pt x="5684" y="5912"/>
                    </a:lnTo>
                    <a:cubicBezTo>
                      <a:pt x="5592" y="5935"/>
                      <a:pt x="5524" y="5981"/>
                      <a:pt x="5455" y="6003"/>
                    </a:cubicBezTo>
                    <a:lnTo>
                      <a:pt x="5433" y="6026"/>
                    </a:lnTo>
                    <a:cubicBezTo>
                      <a:pt x="5387" y="6049"/>
                      <a:pt x="5364" y="6049"/>
                      <a:pt x="5318" y="6072"/>
                    </a:cubicBezTo>
                    <a:cubicBezTo>
                      <a:pt x="5273" y="6095"/>
                      <a:pt x="5227" y="6118"/>
                      <a:pt x="5181" y="6118"/>
                    </a:cubicBezTo>
                    <a:cubicBezTo>
                      <a:pt x="5113" y="6163"/>
                      <a:pt x="5044" y="6209"/>
                      <a:pt x="4976" y="6232"/>
                    </a:cubicBezTo>
                    <a:cubicBezTo>
                      <a:pt x="4839" y="6277"/>
                      <a:pt x="4725" y="6300"/>
                      <a:pt x="4611" y="6346"/>
                    </a:cubicBezTo>
                    <a:lnTo>
                      <a:pt x="4565" y="6346"/>
                    </a:lnTo>
                    <a:cubicBezTo>
                      <a:pt x="4497" y="6369"/>
                      <a:pt x="4428" y="6369"/>
                      <a:pt x="4360" y="6392"/>
                    </a:cubicBezTo>
                    <a:cubicBezTo>
                      <a:pt x="4291" y="6414"/>
                      <a:pt x="4223" y="6414"/>
                      <a:pt x="4154" y="6414"/>
                    </a:cubicBezTo>
                    <a:cubicBezTo>
                      <a:pt x="4017" y="6437"/>
                      <a:pt x="3880" y="6437"/>
                      <a:pt x="3698" y="6437"/>
                    </a:cubicBezTo>
                    <a:lnTo>
                      <a:pt x="3492" y="6437"/>
                    </a:lnTo>
                    <a:cubicBezTo>
                      <a:pt x="3424" y="6437"/>
                      <a:pt x="3355" y="6437"/>
                      <a:pt x="3310" y="6414"/>
                    </a:cubicBezTo>
                    <a:cubicBezTo>
                      <a:pt x="3196" y="6414"/>
                      <a:pt x="3081" y="6392"/>
                      <a:pt x="2967" y="6346"/>
                    </a:cubicBezTo>
                    <a:cubicBezTo>
                      <a:pt x="2830" y="6300"/>
                      <a:pt x="2739" y="6277"/>
                      <a:pt x="2648" y="6232"/>
                    </a:cubicBezTo>
                    <a:cubicBezTo>
                      <a:pt x="2488" y="6163"/>
                      <a:pt x="2351" y="6095"/>
                      <a:pt x="2260" y="6026"/>
                    </a:cubicBezTo>
                    <a:cubicBezTo>
                      <a:pt x="2214" y="6003"/>
                      <a:pt x="2146" y="5958"/>
                      <a:pt x="2100" y="5935"/>
                    </a:cubicBezTo>
                    <a:cubicBezTo>
                      <a:pt x="2077" y="5935"/>
                      <a:pt x="2077" y="5912"/>
                      <a:pt x="2054" y="5912"/>
                    </a:cubicBezTo>
                    <a:lnTo>
                      <a:pt x="2032" y="5912"/>
                    </a:lnTo>
                    <a:cubicBezTo>
                      <a:pt x="2009" y="5867"/>
                      <a:pt x="1986" y="5844"/>
                      <a:pt x="1963" y="5821"/>
                    </a:cubicBezTo>
                    <a:lnTo>
                      <a:pt x="1917" y="5775"/>
                    </a:lnTo>
                    <a:cubicBezTo>
                      <a:pt x="1872" y="5730"/>
                      <a:pt x="1826" y="5661"/>
                      <a:pt x="1780" y="5615"/>
                    </a:cubicBezTo>
                    <a:lnTo>
                      <a:pt x="1758" y="5570"/>
                    </a:lnTo>
                    <a:lnTo>
                      <a:pt x="1712" y="5524"/>
                    </a:lnTo>
                    <a:cubicBezTo>
                      <a:pt x="1666" y="5478"/>
                      <a:pt x="1621" y="5433"/>
                      <a:pt x="1575" y="5387"/>
                    </a:cubicBezTo>
                    <a:lnTo>
                      <a:pt x="1461" y="5273"/>
                    </a:lnTo>
                    <a:lnTo>
                      <a:pt x="1461" y="5250"/>
                    </a:lnTo>
                    <a:cubicBezTo>
                      <a:pt x="1415" y="5227"/>
                      <a:pt x="1392" y="5182"/>
                      <a:pt x="1347" y="5159"/>
                    </a:cubicBezTo>
                    <a:lnTo>
                      <a:pt x="1324" y="5113"/>
                    </a:lnTo>
                    <a:lnTo>
                      <a:pt x="1301" y="5068"/>
                    </a:lnTo>
                    <a:lnTo>
                      <a:pt x="1278" y="5022"/>
                    </a:lnTo>
                    <a:cubicBezTo>
                      <a:pt x="1233" y="4908"/>
                      <a:pt x="1187" y="4794"/>
                      <a:pt x="1141" y="4634"/>
                    </a:cubicBezTo>
                    <a:cubicBezTo>
                      <a:pt x="1050" y="4429"/>
                      <a:pt x="982" y="4223"/>
                      <a:pt x="936" y="4018"/>
                    </a:cubicBezTo>
                    <a:cubicBezTo>
                      <a:pt x="936" y="3995"/>
                      <a:pt x="936" y="3972"/>
                      <a:pt x="936" y="3949"/>
                    </a:cubicBezTo>
                    <a:cubicBezTo>
                      <a:pt x="959" y="3904"/>
                      <a:pt x="959" y="3858"/>
                      <a:pt x="959" y="3835"/>
                    </a:cubicBezTo>
                    <a:lnTo>
                      <a:pt x="959" y="3744"/>
                    </a:lnTo>
                    <a:lnTo>
                      <a:pt x="959" y="3630"/>
                    </a:lnTo>
                    <a:cubicBezTo>
                      <a:pt x="982" y="3516"/>
                      <a:pt x="982" y="3401"/>
                      <a:pt x="1004" y="3264"/>
                    </a:cubicBezTo>
                    <a:lnTo>
                      <a:pt x="1004" y="3242"/>
                    </a:lnTo>
                    <a:cubicBezTo>
                      <a:pt x="1027" y="3127"/>
                      <a:pt x="1027" y="3013"/>
                      <a:pt x="1050" y="2899"/>
                    </a:cubicBezTo>
                    <a:lnTo>
                      <a:pt x="1050" y="2854"/>
                    </a:lnTo>
                    <a:cubicBezTo>
                      <a:pt x="1073" y="2762"/>
                      <a:pt x="1073" y="2648"/>
                      <a:pt x="1096" y="2557"/>
                    </a:cubicBezTo>
                    <a:cubicBezTo>
                      <a:pt x="1119" y="2534"/>
                      <a:pt x="1119" y="2488"/>
                      <a:pt x="1119" y="2466"/>
                    </a:cubicBezTo>
                    <a:cubicBezTo>
                      <a:pt x="1141" y="2420"/>
                      <a:pt x="1164" y="2374"/>
                      <a:pt x="1187" y="2306"/>
                    </a:cubicBezTo>
                    <a:cubicBezTo>
                      <a:pt x="1210" y="2237"/>
                      <a:pt x="1255" y="2146"/>
                      <a:pt x="1301" y="2055"/>
                    </a:cubicBezTo>
                    <a:cubicBezTo>
                      <a:pt x="1324" y="2009"/>
                      <a:pt x="1370" y="1963"/>
                      <a:pt x="1392" y="1918"/>
                    </a:cubicBezTo>
                    <a:cubicBezTo>
                      <a:pt x="1415" y="1872"/>
                      <a:pt x="1438" y="1849"/>
                      <a:pt x="1461" y="1804"/>
                    </a:cubicBezTo>
                    <a:lnTo>
                      <a:pt x="1484" y="1781"/>
                    </a:lnTo>
                    <a:lnTo>
                      <a:pt x="1484" y="1758"/>
                    </a:lnTo>
                    <a:cubicBezTo>
                      <a:pt x="1575" y="1667"/>
                      <a:pt x="1644" y="1575"/>
                      <a:pt x="1712" y="1507"/>
                    </a:cubicBezTo>
                    <a:cubicBezTo>
                      <a:pt x="1780" y="1416"/>
                      <a:pt x="1849" y="1347"/>
                      <a:pt x="1940" y="1279"/>
                    </a:cubicBezTo>
                    <a:cubicBezTo>
                      <a:pt x="1963" y="1279"/>
                      <a:pt x="1986" y="1256"/>
                      <a:pt x="2009" y="1233"/>
                    </a:cubicBezTo>
                    <a:cubicBezTo>
                      <a:pt x="2077" y="1187"/>
                      <a:pt x="2146" y="1142"/>
                      <a:pt x="2214" y="1073"/>
                    </a:cubicBezTo>
                    <a:cubicBezTo>
                      <a:pt x="2283" y="1050"/>
                      <a:pt x="2374" y="1005"/>
                      <a:pt x="2442" y="982"/>
                    </a:cubicBezTo>
                    <a:lnTo>
                      <a:pt x="2465" y="959"/>
                    </a:lnTo>
                    <a:cubicBezTo>
                      <a:pt x="2511" y="936"/>
                      <a:pt x="2557" y="913"/>
                      <a:pt x="2602" y="891"/>
                    </a:cubicBezTo>
                    <a:lnTo>
                      <a:pt x="2648" y="891"/>
                    </a:lnTo>
                    <a:cubicBezTo>
                      <a:pt x="2693" y="868"/>
                      <a:pt x="2762" y="845"/>
                      <a:pt x="2808" y="822"/>
                    </a:cubicBezTo>
                    <a:cubicBezTo>
                      <a:pt x="2876" y="799"/>
                      <a:pt x="2967" y="776"/>
                      <a:pt x="3059" y="754"/>
                    </a:cubicBezTo>
                    <a:lnTo>
                      <a:pt x="3127" y="731"/>
                    </a:lnTo>
                    <a:lnTo>
                      <a:pt x="3173" y="731"/>
                    </a:lnTo>
                    <a:lnTo>
                      <a:pt x="3218" y="708"/>
                    </a:lnTo>
                    <a:lnTo>
                      <a:pt x="3241" y="708"/>
                    </a:lnTo>
                    <a:cubicBezTo>
                      <a:pt x="3264" y="708"/>
                      <a:pt x="3287" y="685"/>
                      <a:pt x="3287" y="685"/>
                    </a:cubicBezTo>
                    <a:cubicBezTo>
                      <a:pt x="3310" y="685"/>
                      <a:pt x="3333" y="662"/>
                      <a:pt x="3355" y="640"/>
                    </a:cubicBezTo>
                    <a:lnTo>
                      <a:pt x="3401" y="640"/>
                    </a:lnTo>
                    <a:cubicBezTo>
                      <a:pt x="3447" y="640"/>
                      <a:pt x="3492" y="594"/>
                      <a:pt x="3492" y="525"/>
                    </a:cubicBezTo>
                    <a:cubicBezTo>
                      <a:pt x="3492" y="503"/>
                      <a:pt x="3492" y="480"/>
                      <a:pt x="3470" y="457"/>
                    </a:cubicBezTo>
                    <a:cubicBezTo>
                      <a:pt x="3492" y="411"/>
                      <a:pt x="3492" y="388"/>
                      <a:pt x="3515" y="366"/>
                    </a:cubicBezTo>
                    <a:cubicBezTo>
                      <a:pt x="3515" y="320"/>
                      <a:pt x="3538" y="297"/>
                      <a:pt x="3538" y="274"/>
                    </a:cubicBezTo>
                    <a:cubicBezTo>
                      <a:pt x="3561" y="252"/>
                      <a:pt x="3561" y="206"/>
                      <a:pt x="3538" y="183"/>
                    </a:cubicBezTo>
                    <a:cubicBezTo>
                      <a:pt x="3538" y="137"/>
                      <a:pt x="3515" y="115"/>
                      <a:pt x="3470" y="92"/>
                    </a:cubicBezTo>
                    <a:cubicBezTo>
                      <a:pt x="3470" y="92"/>
                      <a:pt x="3447" y="69"/>
                      <a:pt x="3447" y="69"/>
                    </a:cubicBezTo>
                    <a:lnTo>
                      <a:pt x="3424" y="69"/>
                    </a:lnTo>
                    <a:cubicBezTo>
                      <a:pt x="3401" y="23"/>
                      <a:pt x="3378" y="0"/>
                      <a:pt x="3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34"/>
              <p:cNvSpPr/>
              <p:nvPr/>
            </p:nvSpPr>
            <p:spPr>
              <a:xfrm>
                <a:off x="2056725" y="1280550"/>
                <a:ext cx="91900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3676" h="1325" extrusionOk="0">
                    <a:moveTo>
                      <a:pt x="69" y="0"/>
                    </a:moveTo>
                    <a:cubicBezTo>
                      <a:pt x="46" y="0"/>
                      <a:pt x="46" y="23"/>
                      <a:pt x="23" y="23"/>
                    </a:cubicBezTo>
                    <a:cubicBezTo>
                      <a:pt x="0" y="46"/>
                      <a:pt x="0" y="92"/>
                      <a:pt x="23" y="115"/>
                    </a:cubicBezTo>
                    <a:cubicBezTo>
                      <a:pt x="69" y="183"/>
                      <a:pt x="114" y="229"/>
                      <a:pt x="183" y="297"/>
                    </a:cubicBezTo>
                    <a:cubicBezTo>
                      <a:pt x="229" y="366"/>
                      <a:pt x="274" y="411"/>
                      <a:pt x="320" y="480"/>
                    </a:cubicBezTo>
                    <a:cubicBezTo>
                      <a:pt x="388" y="525"/>
                      <a:pt x="457" y="594"/>
                      <a:pt x="525" y="640"/>
                    </a:cubicBezTo>
                    <a:cubicBezTo>
                      <a:pt x="594" y="685"/>
                      <a:pt x="662" y="731"/>
                      <a:pt x="708" y="776"/>
                    </a:cubicBezTo>
                    <a:cubicBezTo>
                      <a:pt x="776" y="822"/>
                      <a:pt x="845" y="868"/>
                      <a:pt x="913" y="913"/>
                    </a:cubicBezTo>
                    <a:cubicBezTo>
                      <a:pt x="982" y="959"/>
                      <a:pt x="1050" y="1005"/>
                      <a:pt x="1142" y="1050"/>
                    </a:cubicBezTo>
                    <a:cubicBezTo>
                      <a:pt x="1301" y="1119"/>
                      <a:pt x="1484" y="1187"/>
                      <a:pt x="1644" y="1233"/>
                    </a:cubicBezTo>
                    <a:cubicBezTo>
                      <a:pt x="1803" y="1256"/>
                      <a:pt x="1963" y="1279"/>
                      <a:pt x="2146" y="1301"/>
                    </a:cubicBezTo>
                    <a:cubicBezTo>
                      <a:pt x="2214" y="1301"/>
                      <a:pt x="2306" y="1324"/>
                      <a:pt x="2374" y="1324"/>
                    </a:cubicBezTo>
                    <a:cubicBezTo>
                      <a:pt x="2465" y="1324"/>
                      <a:pt x="2557" y="1324"/>
                      <a:pt x="2648" y="1301"/>
                    </a:cubicBezTo>
                    <a:cubicBezTo>
                      <a:pt x="2716" y="1301"/>
                      <a:pt x="2785" y="1279"/>
                      <a:pt x="2876" y="1279"/>
                    </a:cubicBezTo>
                    <a:cubicBezTo>
                      <a:pt x="2945" y="1256"/>
                      <a:pt x="3036" y="1233"/>
                      <a:pt x="3104" y="1210"/>
                    </a:cubicBezTo>
                    <a:cubicBezTo>
                      <a:pt x="3173" y="1210"/>
                      <a:pt x="3264" y="1187"/>
                      <a:pt x="3333" y="1164"/>
                    </a:cubicBezTo>
                    <a:cubicBezTo>
                      <a:pt x="3424" y="1142"/>
                      <a:pt x="3493" y="1142"/>
                      <a:pt x="3584" y="1096"/>
                    </a:cubicBezTo>
                    <a:cubicBezTo>
                      <a:pt x="3652" y="1073"/>
                      <a:pt x="3675" y="982"/>
                      <a:pt x="3675" y="913"/>
                    </a:cubicBezTo>
                    <a:cubicBezTo>
                      <a:pt x="3652" y="868"/>
                      <a:pt x="3629" y="845"/>
                      <a:pt x="3584" y="822"/>
                    </a:cubicBezTo>
                    <a:cubicBezTo>
                      <a:pt x="3561" y="799"/>
                      <a:pt x="3515" y="776"/>
                      <a:pt x="3470" y="776"/>
                    </a:cubicBezTo>
                    <a:cubicBezTo>
                      <a:pt x="3447" y="799"/>
                      <a:pt x="3401" y="799"/>
                      <a:pt x="3356" y="799"/>
                    </a:cubicBezTo>
                    <a:cubicBezTo>
                      <a:pt x="3310" y="822"/>
                      <a:pt x="3264" y="822"/>
                      <a:pt x="3219" y="845"/>
                    </a:cubicBezTo>
                    <a:cubicBezTo>
                      <a:pt x="3127" y="845"/>
                      <a:pt x="3059" y="868"/>
                      <a:pt x="2968" y="891"/>
                    </a:cubicBezTo>
                    <a:cubicBezTo>
                      <a:pt x="2876" y="913"/>
                      <a:pt x="2785" y="936"/>
                      <a:pt x="2694" y="959"/>
                    </a:cubicBezTo>
                    <a:cubicBezTo>
                      <a:pt x="2625" y="959"/>
                      <a:pt x="2557" y="982"/>
                      <a:pt x="2465" y="982"/>
                    </a:cubicBezTo>
                    <a:cubicBezTo>
                      <a:pt x="2351" y="982"/>
                      <a:pt x="2214" y="982"/>
                      <a:pt x="2100" y="959"/>
                    </a:cubicBezTo>
                    <a:cubicBezTo>
                      <a:pt x="2009" y="959"/>
                      <a:pt x="1940" y="936"/>
                      <a:pt x="1872" y="936"/>
                    </a:cubicBezTo>
                    <a:cubicBezTo>
                      <a:pt x="1826" y="936"/>
                      <a:pt x="1758" y="913"/>
                      <a:pt x="1712" y="913"/>
                    </a:cubicBezTo>
                    <a:cubicBezTo>
                      <a:pt x="1507" y="868"/>
                      <a:pt x="1301" y="799"/>
                      <a:pt x="1096" y="708"/>
                    </a:cubicBezTo>
                    <a:cubicBezTo>
                      <a:pt x="982" y="640"/>
                      <a:pt x="890" y="594"/>
                      <a:pt x="776" y="525"/>
                    </a:cubicBezTo>
                    <a:lnTo>
                      <a:pt x="776" y="525"/>
                    </a:lnTo>
                    <a:cubicBezTo>
                      <a:pt x="799" y="548"/>
                      <a:pt x="799" y="548"/>
                      <a:pt x="799" y="548"/>
                    </a:cubicBezTo>
                    <a:cubicBezTo>
                      <a:pt x="639" y="457"/>
                      <a:pt x="480" y="388"/>
                      <a:pt x="343" y="274"/>
                    </a:cubicBezTo>
                    <a:cubicBezTo>
                      <a:pt x="251" y="183"/>
                      <a:pt x="183" y="115"/>
                      <a:pt x="114" y="23"/>
                    </a:cubicBezTo>
                    <a:cubicBezTo>
                      <a:pt x="92" y="23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34"/>
              <p:cNvSpPr/>
              <p:nvPr/>
            </p:nvSpPr>
            <p:spPr>
              <a:xfrm>
                <a:off x="2153725" y="1297100"/>
                <a:ext cx="345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38" extrusionOk="0">
                    <a:moveTo>
                      <a:pt x="69" y="0"/>
                    </a:moveTo>
                    <a:cubicBezTo>
                      <a:pt x="46" y="0"/>
                      <a:pt x="1" y="23"/>
                      <a:pt x="1" y="46"/>
                    </a:cubicBezTo>
                    <a:cubicBezTo>
                      <a:pt x="1" y="92"/>
                      <a:pt x="23" y="137"/>
                      <a:pt x="69" y="137"/>
                    </a:cubicBezTo>
                    <a:cubicBezTo>
                      <a:pt x="115" y="137"/>
                      <a:pt x="138" y="114"/>
                      <a:pt x="138" y="69"/>
                    </a:cubicBezTo>
                    <a:cubicBezTo>
                      <a:pt x="138" y="23"/>
                      <a:pt x="115" y="0"/>
                      <a:pt x="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34"/>
              <p:cNvSpPr/>
              <p:nvPr/>
            </p:nvSpPr>
            <p:spPr>
              <a:xfrm>
                <a:off x="2019050" y="1133325"/>
                <a:ext cx="153525" cy="187750"/>
              </a:xfrm>
              <a:custGeom>
                <a:avLst/>
                <a:gdLst/>
                <a:ahLst/>
                <a:cxnLst/>
                <a:rect l="l" t="t" r="r" b="b"/>
                <a:pathLst>
                  <a:path w="6141" h="7510" extrusionOk="0">
                    <a:moveTo>
                      <a:pt x="3493" y="183"/>
                    </a:moveTo>
                    <a:lnTo>
                      <a:pt x="3493" y="229"/>
                    </a:lnTo>
                    <a:cubicBezTo>
                      <a:pt x="3516" y="274"/>
                      <a:pt x="3516" y="297"/>
                      <a:pt x="3516" y="343"/>
                    </a:cubicBezTo>
                    <a:cubicBezTo>
                      <a:pt x="3539" y="434"/>
                      <a:pt x="3539" y="548"/>
                      <a:pt x="3516" y="640"/>
                    </a:cubicBezTo>
                    <a:cubicBezTo>
                      <a:pt x="3516" y="662"/>
                      <a:pt x="3516" y="708"/>
                      <a:pt x="3516" y="731"/>
                    </a:cubicBezTo>
                    <a:cubicBezTo>
                      <a:pt x="3310" y="754"/>
                      <a:pt x="3105" y="822"/>
                      <a:pt x="2900" y="891"/>
                    </a:cubicBezTo>
                    <a:cubicBezTo>
                      <a:pt x="2694" y="959"/>
                      <a:pt x="2512" y="1073"/>
                      <a:pt x="2306" y="1187"/>
                    </a:cubicBezTo>
                    <a:cubicBezTo>
                      <a:pt x="1918" y="1438"/>
                      <a:pt x="1576" y="1804"/>
                      <a:pt x="1325" y="2237"/>
                    </a:cubicBezTo>
                    <a:cubicBezTo>
                      <a:pt x="1096" y="2648"/>
                      <a:pt x="982" y="3128"/>
                      <a:pt x="959" y="3607"/>
                    </a:cubicBezTo>
                    <a:cubicBezTo>
                      <a:pt x="959" y="3835"/>
                      <a:pt x="982" y="4063"/>
                      <a:pt x="1028" y="4314"/>
                    </a:cubicBezTo>
                    <a:cubicBezTo>
                      <a:pt x="1074" y="4543"/>
                      <a:pt x="1142" y="4771"/>
                      <a:pt x="1256" y="4999"/>
                    </a:cubicBezTo>
                    <a:cubicBezTo>
                      <a:pt x="1439" y="5387"/>
                      <a:pt x="1713" y="5752"/>
                      <a:pt x="2078" y="6049"/>
                    </a:cubicBezTo>
                    <a:cubicBezTo>
                      <a:pt x="2443" y="6346"/>
                      <a:pt x="2854" y="6551"/>
                      <a:pt x="3310" y="6643"/>
                    </a:cubicBezTo>
                    <a:cubicBezTo>
                      <a:pt x="3516" y="6688"/>
                      <a:pt x="3744" y="6711"/>
                      <a:pt x="3972" y="6711"/>
                    </a:cubicBezTo>
                    <a:cubicBezTo>
                      <a:pt x="4543" y="6711"/>
                      <a:pt x="5091" y="6551"/>
                      <a:pt x="5570" y="6255"/>
                    </a:cubicBezTo>
                    <a:lnTo>
                      <a:pt x="5616" y="6232"/>
                    </a:lnTo>
                    <a:lnTo>
                      <a:pt x="5616" y="6209"/>
                    </a:lnTo>
                    <a:cubicBezTo>
                      <a:pt x="5661" y="6186"/>
                      <a:pt x="5707" y="6163"/>
                      <a:pt x="5753" y="6140"/>
                    </a:cubicBezTo>
                    <a:lnTo>
                      <a:pt x="5821" y="6072"/>
                    </a:lnTo>
                    <a:lnTo>
                      <a:pt x="5844" y="6095"/>
                    </a:lnTo>
                    <a:cubicBezTo>
                      <a:pt x="5867" y="6140"/>
                      <a:pt x="5867" y="6163"/>
                      <a:pt x="5890" y="6186"/>
                    </a:cubicBezTo>
                    <a:cubicBezTo>
                      <a:pt x="5913" y="6255"/>
                      <a:pt x="5935" y="6346"/>
                      <a:pt x="5935" y="6414"/>
                    </a:cubicBezTo>
                    <a:cubicBezTo>
                      <a:pt x="5958" y="6483"/>
                      <a:pt x="5958" y="6529"/>
                      <a:pt x="5958" y="6574"/>
                    </a:cubicBezTo>
                    <a:lnTo>
                      <a:pt x="5935" y="6597"/>
                    </a:lnTo>
                    <a:cubicBezTo>
                      <a:pt x="5684" y="6780"/>
                      <a:pt x="5433" y="6917"/>
                      <a:pt x="5159" y="7031"/>
                    </a:cubicBezTo>
                    <a:cubicBezTo>
                      <a:pt x="4863" y="7168"/>
                      <a:pt x="4566" y="7236"/>
                      <a:pt x="4246" y="7282"/>
                    </a:cubicBezTo>
                    <a:cubicBezTo>
                      <a:pt x="4087" y="7305"/>
                      <a:pt x="3927" y="7327"/>
                      <a:pt x="3790" y="7327"/>
                    </a:cubicBezTo>
                    <a:cubicBezTo>
                      <a:pt x="3607" y="7327"/>
                      <a:pt x="3470" y="7305"/>
                      <a:pt x="3310" y="7282"/>
                    </a:cubicBezTo>
                    <a:cubicBezTo>
                      <a:pt x="3014" y="7236"/>
                      <a:pt x="2694" y="7168"/>
                      <a:pt x="2397" y="7031"/>
                    </a:cubicBezTo>
                    <a:cubicBezTo>
                      <a:pt x="2124" y="6917"/>
                      <a:pt x="1850" y="6757"/>
                      <a:pt x="1621" y="6597"/>
                    </a:cubicBezTo>
                    <a:lnTo>
                      <a:pt x="1599" y="6574"/>
                    </a:lnTo>
                    <a:cubicBezTo>
                      <a:pt x="1370" y="6392"/>
                      <a:pt x="1142" y="6163"/>
                      <a:pt x="959" y="5935"/>
                    </a:cubicBezTo>
                    <a:lnTo>
                      <a:pt x="937" y="5912"/>
                    </a:lnTo>
                    <a:cubicBezTo>
                      <a:pt x="754" y="5684"/>
                      <a:pt x="617" y="5410"/>
                      <a:pt x="480" y="5136"/>
                    </a:cubicBezTo>
                    <a:cubicBezTo>
                      <a:pt x="366" y="4839"/>
                      <a:pt x="298" y="4520"/>
                      <a:pt x="252" y="4223"/>
                    </a:cubicBezTo>
                    <a:cubicBezTo>
                      <a:pt x="206" y="3904"/>
                      <a:pt x="206" y="3607"/>
                      <a:pt x="252" y="3287"/>
                    </a:cubicBezTo>
                    <a:cubicBezTo>
                      <a:pt x="275" y="2991"/>
                      <a:pt x="366" y="2671"/>
                      <a:pt x="480" y="2374"/>
                    </a:cubicBezTo>
                    <a:lnTo>
                      <a:pt x="503" y="2374"/>
                    </a:lnTo>
                    <a:cubicBezTo>
                      <a:pt x="617" y="2078"/>
                      <a:pt x="777" y="1826"/>
                      <a:pt x="959" y="1575"/>
                    </a:cubicBezTo>
                    <a:cubicBezTo>
                      <a:pt x="1142" y="1324"/>
                      <a:pt x="1370" y="1096"/>
                      <a:pt x="1621" y="913"/>
                    </a:cubicBezTo>
                    <a:cubicBezTo>
                      <a:pt x="1850" y="731"/>
                      <a:pt x="2124" y="594"/>
                      <a:pt x="2397" y="457"/>
                    </a:cubicBezTo>
                    <a:cubicBezTo>
                      <a:pt x="2694" y="343"/>
                      <a:pt x="2991" y="252"/>
                      <a:pt x="3288" y="206"/>
                    </a:cubicBezTo>
                    <a:cubicBezTo>
                      <a:pt x="3356" y="206"/>
                      <a:pt x="3425" y="206"/>
                      <a:pt x="3493" y="183"/>
                    </a:cubicBezTo>
                    <a:close/>
                    <a:moveTo>
                      <a:pt x="3562" y="0"/>
                    </a:moveTo>
                    <a:cubicBezTo>
                      <a:pt x="3310" y="23"/>
                      <a:pt x="3059" y="69"/>
                      <a:pt x="2831" y="115"/>
                    </a:cubicBezTo>
                    <a:cubicBezTo>
                      <a:pt x="2603" y="183"/>
                      <a:pt x="2352" y="274"/>
                      <a:pt x="2124" y="389"/>
                    </a:cubicBezTo>
                    <a:cubicBezTo>
                      <a:pt x="1690" y="594"/>
                      <a:pt x="1302" y="891"/>
                      <a:pt x="982" y="1256"/>
                    </a:cubicBezTo>
                    <a:cubicBezTo>
                      <a:pt x="663" y="1621"/>
                      <a:pt x="412" y="2032"/>
                      <a:pt x="252" y="2511"/>
                    </a:cubicBezTo>
                    <a:cubicBezTo>
                      <a:pt x="69" y="2968"/>
                      <a:pt x="1" y="3493"/>
                      <a:pt x="46" y="4018"/>
                    </a:cubicBezTo>
                    <a:cubicBezTo>
                      <a:pt x="46" y="4269"/>
                      <a:pt x="92" y="4497"/>
                      <a:pt x="161" y="4748"/>
                    </a:cubicBezTo>
                    <a:cubicBezTo>
                      <a:pt x="229" y="4976"/>
                      <a:pt x="320" y="5205"/>
                      <a:pt x="434" y="5433"/>
                    </a:cubicBezTo>
                    <a:cubicBezTo>
                      <a:pt x="640" y="5867"/>
                      <a:pt x="937" y="6255"/>
                      <a:pt x="1325" y="6574"/>
                    </a:cubicBezTo>
                    <a:cubicBezTo>
                      <a:pt x="1690" y="6894"/>
                      <a:pt x="2101" y="7145"/>
                      <a:pt x="2580" y="7305"/>
                    </a:cubicBezTo>
                    <a:cubicBezTo>
                      <a:pt x="2945" y="7442"/>
                      <a:pt x="3356" y="7510"/>
                      <a:pt x="3790" y="7510"/>
                    </a:cubicBezTo>
                    <a:cubicBezTo>
                      <a:pt x="3881" y="7510"/>
                      <a:pt x="3995" y="7510"/>
                      <a:pt x="4109" y="7487"/>
                    </a:cubicBezTo>
                    <a:cubicBezTo>
                      <a:pt x="4794" y="7419"/>
                      <a:pt x="5456" y="7190"/>
                      <a:pt x="6004" y="6780"/>
                    </a:cubicBezTo>
                    <a:lnTo>
                      <a:pt x="6027" y="6757"/>
                    </a:lnTo>
                    <a:lnTo>
                      <a:pt x="6049" y="6734"/>
                    </a:lnTo>
                    <a:cubicBezTo>
                      <a:pt x="6095" y="6711"/>
                      <a:pt x="6095" y="6688"/>
                      <a:pt x="6118" y="6665"/>
                    </a:cubicBezTo>
                    <a:cubicBezTo>
                      <a:pt x="6118" y="6665"/>
                      <a:pt x="6118" y="6665"/>
                      <a:pt x="6118" y="6643"/>
                    </a:cubicBezTo>
                    <a:cubicBezTo>
                      <a:pt x="6141" y="6643"/>
                      <a:pt x="6141" y="6620"/>
                      <a:pt x="6141" y="6574"/>
                    </a:cubicBezTo>
                    <a:cubicBezTo>
                      <a:pt x="6141" y="6460"/>
                      <a:pt x="6118" y="6346"/>
                      <a:pt x="6095" y="6232"/>
                    </a:cubicBezTo>
                    <a:cubicBezTo>
                      <a:pt x="6072" y="6118"/>
                      <a:pt x="6004" y="6004"/>
                      <a:pt x="5913" y="5889"/>
                    </a:cubicBezTo>
                    <a:cubicBezTo>
                      <a:pt x="5890" y="5889"/>
                      <a:pt x="5867" y="5867"/>
                      <a:pt x="5844" y="5867"/>
                    </a:cubicBezTo>
                    <a:lnTo>
                      <a:pt x="5821" y="5867"/>
                    </a:lnTo>
                    <a:cubicBezTo>
                      <a:pt x="5798" y="5867"/>
                      <a:pt x="5776" y="5889"/>
                      <a:pt x="5753" y="5889"/>
                    </a:cubicBezTo>
                    <a:cubicBezTo>
                      <a:pt x="5730" y="5912"/>
                      <a:pt x="5730" y="5912"/>
                      <a:pt x="5707" y="5935"/>
                    </a:cubicBezTo>
                    <a:lnTo>
                      <a:pt x="5661" y="5958"/>
                    </a:lnTo>
                    <a:cubicBezTo>
                      <a:pt x="5616" y="6004"/>
                      <a:pt x="5570" y="6026"/>
                      <a:pt x="5525" y="6072"/>
                    </a:cubicBezTo>
                    <a:lnTo>
                      <a:pt x="5502" y="6095"/>
                    </a:lnTo>
                    <a:cubicBezTo>
                      <a:pt x="5342" y="6186"/>
                      <a:pt x="5205" y="6255"/>
                      <a:pt x="5068" y="6300"/>
                    </a:cubicBezTo>
                    <a:cubicBezTo>
                      <a:pt x="4840" y="6414"/>
                      <a:pt x="4611" y="6460"/>
                      <a:pt x="4360" y="6506"/>
                    </a:cubicBezTo>
                    <a:cubicBezTo>
                      <a:pt x="4246" y="6529"/>
                      <a:pt x="4109" y="6529"/>
                      <a:pt x="3972" y="6529"/>
                    </a:cubicBezTo>
                    <a:cubicBezTo>
                      <a:pt x="3835" y="6529"/>
                      <a:pt x="3721" y="6529"/>
                      <a:pt x="3584" y="6506"/>
                    </a:cubicBezTo>
                    <a:cubicBezTo>
                      <a:pt x="3356" y="6460"/>
                      <a:pt x="3105" y="6414"/>
                      <a:pt x="2877" y="6323"/>
                    </a:cubicBezTo>
                    <a:lnTo>
                      <a:pt x="2877" y="6300"/>
                    </a:lnTo>
                    <a:cubicBezTo>
                      <a:pt x="2649" y="6209"/>
                      <a:pt x="2443" y="6095"/>
                      <a:pt x="2260" y="5958"/>
                    </a:cubicBezTo>
                    <a:cubicBezTo>
                      <a:pt x="2055" y="5798"/>
                      <a:pt x="1872" y="5615"/>
                      <a:pt x="1736" y="5433"/>
                    </a:cubicBezTo>
                    <a:cubicBezTo>
                      <a:pt x="1599" y="5250"/>
                      <a:pt x="1462" y="5045"/>
                      <a:pt x="1370" y="4817"/>
                    </a:cubicBezTo>
                    <a:cubicBezTo>
                      <a:pt x="1279" y="4566"/>
                      <a:pt x="1211" y="4314"/>
                      <a:pt x="1165" y="4086"/>
                    </a:cubicBezTo>
                    <a:cubicBezTo>
                      <a:pt x="1142" y="3812"/>
                      <a:pt x="1142" y="3561"/>
                      <a:pt x="1165" y="3310"/>
                    </a:cubicBezTo>
                    <a:cubicBezTo>
                      <a:pt x="1211" y="3082"/>
                      <a:pt x="1256" y="2854"/>
                      <a:pt x="1347" y="2625"/>
                    </a:cubicBezTo>
                    <a:lnTo>
                      <a:pt x="1370" y="2603"/>
                    </a:lnTo>
                    <a:cubicBezTo>
                      <a:pt x="1462" y="2374"/>
                      <a:pt x="1599" y="2169"/>
                      <a:pt x="1736" y="1986"/>
                    </a:cubicBezTo>
                    <a:cubicBezTo>
                      <a:pt x="1895" y="1781"/>
                      <a:pt x="2055" y="1621"/>
                      <a:pt x="2238" y="1461"/>
                    </a:cubicBezTo>
                    <a:cubicBezTo>
                      <a:pt x="2443" y="1324"/>
                      <a:pt x="2649" y="1187"/>
                      <a:pt x="2877" y="1096"/>
                    </a:cubicBezTo>
                    <a:cubicBezTo>
                      <a:pt x="3105" y="1005"/>
                      <a:pt x="3356" y="936"/>
                      <a:pt x="3584" y="913"/>
                    </a:cubicBezTo>
                    <a:cubicBezTo>
                      <a:pt x="3607" y="891"/>
                      <a:pt x="3630" y="891"/>
                      <a:pt x="3653" y="868"/>
                    </a:cubicBezTo>
                    <a:cubicBezTo>
                      <a:pt x="3653" y="845"/>
                      <a:pt x="3676" y="845"/>
                      <a:pt x="3676" y="822"/>
                    </a:cubicBezTo>
                    <a:cubicBezTo>
                      <a:pt x="3698" y="708"/>
                      <a:pt x="3721" y="594"/>
                      <a:pt x="3721" y="480"/>
                    </a:cubicBezTo>
                    <a:cubicBezTo>
                      <a:pt x="3721" y="343"/>
                      <a:pt x="3698" y="229"/>
                      <a:pt x="3653" y="115"/>
                    </a:cubicBezTo>
                    <a:cubicBezTo>
                      <a:pt x="3653" y="92"/>
                      <a:pt x="3653" y="69"/>
                      <a:pt x="3630" y="69"/>
                    </a:cubicBezTo>
                    <a:cubicBezTo>
                      <a:pt x="3630" y="23"/>
                      <a:pt x="3584" y="0"/>
                      <a:pt x="35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29" name="Google Shape;8129;p34"/>
            <p:cNvGrpSpPr/>
            <p:nvPr/>
          </p:nvGrpSpPr>
          <p:grpSpPr>
            <a:xfrm rot="-1127918">
              <a:off x="4955500" y="1113888"/>
              <a:ext cx="465086" cy="510640"/>
              <a:chOff x="818450" y="719950"/>
              <a:chExt cx="162075" cy="177950"/>
            </a:xfrm>
          </p:grpSpPr>
          <p:sp>
            <p:nvSpPr>
              <p:cNvPr id="8130" name="Google Shape;8130;p34"/>
              <p:cNvSpPr/>
              <p:nvPr/>
            </p:nvSpPr>
            <p:spPr>
              <a:xfrm>
                <a:off x="917175" y="719950"/>
                <a:ext cx="63350" cy="82425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3297" extrusionOk="0">
                    <a:moveTo>
                      <a:pt x="459" y="1"/>
                    </a:moveTo>
                    <a:cubicBezTo>
                      <a:pt x="401" y="1"/>
                      <a:pt x="332" y="17"/>
                      <a:pt x="251" y="33"/>
                    </a:cubicBezTo>
                    <a:cubicBezTo>
                      <a:pt x="206" y="56"/>
                      <a:pt x="137" y="78"/>
                      <a:pt x="91" y="124"/>
                    </a:cubicBezTo>
                    <a:cubicBezTo>
                      <a:pt x="91" y="124"/>
                      <a:pt x="91" y="147"/>
                      <a:pt x="69" y="147"/>
                    </a:cubicBezTo>
                    <a:cubicBezTo>
                      <a:pt x="46" y="193"/>
                      <a:pt x="0" y="261"/>
                      <a:pt x="0" y="330"/>
                    </a:cubicBezTo>
                    <a:cubicBezTo>
                      <a:pt x="0" y="398"/>
                      <a:pt x="23" y="489"/>
                      <a:pt x="23" y="558"/>
                    </a:cubicBezTo>
                    <a:cubicBezTo>
                      <a:pt x="46" y="626"/>
                      <a:pt x="91" y="695"/>
                      <a:pt x="137" y="786"/>
                    </a:cubicBezTo>
                    <a:cubicBezTo>
                      <a:pt x="251" y="991"/>
                      <a:pt x="388" y="1174"/>
                      <a:pt x="502" y="1334"/>
                    </a:cubicBezTo>
                    <a:cubicBezTo>
                      <a:pt x="662" y="1516"/>
                      <a:pt x="822" y="1722"/>
                      <a:pt x="1027" y="1950"/>
                    </a:cubicBezTo>
                    <a:cubicBezTo>
                      <a:pt x="1187" y="2110"/>
                      <a:pt x="1370" y="2293"/>
                      <a:pt x="1598" y="2521"/>
                    </a:cubicBezTo>
                    <a:cubicBezTo>
                      <a:pt x="1758" y="2681"/>
                      <a:pt x="1917" y="2817"/>
                      <a:pt x="2077" y="2977"/>
                    </a:cubicBezTo>
                    <a:lnTo>
                      <a:pt x="2146" y="3046"/>
                    </a:lnTo>
                    <a:cubicBezTo>
                      <a:pt x="2191" y="3091"/>
                      <a:pt x="2260" y="3160"/>
                      <a:pt x="2328" y="3206"/>
                    </a:cubicBezTo>
                    <a:lnTo>
                      <a:pt x="2328" y="3228"/>
                    </a:lnTo>
                    <a:cubicBezTo>
                      <a:pt x="2351" y="3274"/>
                      <a:pt x="2397" y="3297"/>
                      <a:pt x="2442" y="3297"/>
                    </a:cubicBezTo>
                    <a:lnTo>
                      <a:pt x="2465" y="3297"/>
                    </a:lnTo>
                    <a:cubicBezTo>
                      <a:pt x="2465" y="3297"/>
                      <a:pt x="2488" y="3274"/>
                      <a:pt x="2511" y="3274"/>
                    </a:cubicBezTo>
                    <a:cubicBezTo>
                      <a:pt x="2534" y="3251"/>
                      <a:pt x="2534" y="3228"/>
                      <a:pt x="2534" y="3183"/>
                    </a:cubicBezTo>
                    <a:cubicBezTo>
                      <a:pt x="2534" y="3160"/>
                      <a:pt x="2511" y="3160"/>
                      <a:pt x="2488" y="3137"/>
                    </a:cubicBezTo>
                    <a:lnTo>
                      <a:pt x="2488" y="3114"/>
                    </a:lnTo>
                    <a:cubicBezTo>
                      <a:pt x="2283" y="2544"/>
                      <a:pt x="2077" y="2064"/>
                      <a:pt x="1872" y="1608"/>
                    </a:cubicBezTo>
                    <a:cubicBezTo>
                      <a:pt x="1712" y="1243"/>
                      <a:pt x="1552" y="969"/>
                      <a:pt x="1392" y="718"/>
                    </a:cubicBezTo>
                    <a:cubicBezTo>
                      <a:pt x="1301" y="581"/>
                      <a:pt x="1210" y="466"/>
                      <a:pt x="1119" y="375"/>
                    </a:cubicBezTo>
                    <a:cubicBezTo>
                      <a:pt x="1027" y="261"/>
                      <a:pt x="936" y="170"/>
                      <a:pt x="845" y="124"/>
                    </a:cubicBezTo>
                    <a:cubicBezTo>
                      <a:pt x="731" y="56"/>
                      <a:pt x="639" y="10"/>
                      <a:pt x="525" y="10"/>
                    </a:cubicBezTo>
                    <a:cubicBezTo>
                      <a:pt x="505" y="3"/>
                      <a:pt x="483" y="1"/>
                      <a:pt x="4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34"/>
              <p:cNvSpPr/>
              <p:nvPr/>
            </p:nvSpPr>
            <p:spPr>
              <a:xfrm>
                <a:off x="818450" y="783525"/>
                <a:ext cx="125000" cy="45675"/>
              </a:xfrm>
              <a:custGeom>
                <a:avLst/>
                <a:gdLst/>
                <a:ahLst/>
                <a:cxnLst/>
                <a:rect l="l" t="t" r="r" b="b"/>
                <a:pathLst>
                  <a:path w="5000" h="1827" extrusionOk="0">
                    <a:moveTo>
                      <a:pt x="434" y="1"/>
                    </a:moveTo>
                    <a:cubicBezTo>
                      <a:pt x="343" y="23"/>
                      <a:pt x="251" y="46"/>
                      <a:pt x="183" y="92"/>
                    </a:cubicBezTo>
                    <a:cubicBezTo>
                      <a:pt x="160" y="92"/>
                      <a:pt x="160" y="115"/>
                      <a:pt x="137" y="138"/>
                    </a:cubicBezTo>
                    <a:cubicBezTo>
                      <a:pt x="92" y="160"/>
                      <a:pt x="69" y="206"/>
                      <a:pt x="46" y="252"/>
                    </a:cubicBezTo>
                    <a:cubicBezTo>
                      <a:pt x="23" y="320"/>
                      <a:pt x="0" y="411"/>
                      <a:pt x="0" y="526"/>
                    </a:cubicBezTo>
                    <a:cubicBezTo>
                      <a:pt x="23" y="617"/>
                      <a:pt x="46" y="708"/>
                      <a:pt x="92" y="799"/>
                    </a:cubicBezTo>
                    <a:cubicBezTo>
                      <a:pt x="160" y="959"/>
                      <a:pt x="320" y="1119"/>
                      <a:pt x="548" y="1233"/>
                    </a:cubicBezTo>
                    <a:cubicBezTo>
                      <a:pt x="799" y="1393"/>
                      <a:pt x="1096" y="1461"/>
                      <a:pt x="1324" y="1530"/>
                    </a:cubicBezTo>
                    <a:cubicBezTo>
                      <a:pt x="1575" y="1598"/>
                      <a:pt x="1872" y="1644"/>
                      <a:pt x="2237" y="1690"/>
                    </a:cubicBezTo>
                    <a:cubicBezTo>
                      <a:pt x="2534" y="1735"/>
                      <a:pt x="2854" y="1758"/>
                      <a:pt x="3219" y="1781"/>
                    </a:cubicBezTo>
                    <a:cubicBezTo>
                      <a:pt x="3515" y="1804"/>
                      <a:pt x="3835" y="1804"/>
                      <a:pt x="4223" y="1804"/>
                    </a:cubicBezTo>
                    <a:lnTo>
                      <a:pt x="4428" y="1804"/>
                    </a:lnTo>
                    <a:cubicBezTo>
                      <a:pt x="4588" y="1827"/>
                      <a:pt x="4748" y="1827"/>
                      <a:pt x="4885" y="1827"/>
                    </a:cubicBezTo>
                    <a:cubicBezTo>
                      <a:pt x="4908" y="1827"/>
                      <a:pt x="4953" y="1827"/>
                      <a:pt x="4976" y="1804"/>
                    </a:cubicBezTo>
                    <a:cubicBezTo>
                      <a:pt x="4976" y="1804"/>
                      <a:pt x="4976" y="1781"/>
                      <a:pt x="4976" y="1781"/>
                    </a:cubicBezTo>
                    <a:cubicBezTo>
                      <a:pt x="4999" y="1735"/>
                      <a:pt x="4976" y="1667"/>
                      <a:pt x="4931" y="1667"/>
                    </a:cubicBezTo>
                    <a:cubicBezTo>
                      <a:pt x="4931" y="1644"/>
                      <a:pt x="4931" y="1644"/>
                      <a:pt x="4931" y="1644"/>
                    </a:cubicBezTo>
                    <a:cubicBezTo>
                      <a:pt x="4657" y="1553"/>
                      <a:pt x="4406" y="1439"/>
                      <a:pt x="4155" y="1347"/>
                    </a:cubicBezTo>
                    <a:cubicBezTo>
                      <a:pt x="4040" y="1302"/>
                      <a:pt x="3949" y="1256"/>
                      <a:pt x="3835" y="1188"/>
                    </a:cubicBezTo>
                    <a:cubicBezTo>
                      <a:pt x="3744" y="1165"/>
                      <a:pt x="3652" y="1119"/>
                      <a:pt x="3584" y="1073"/>
                    </a:cubicBezTo>
                    <a:lnTo>
                      <a:pt x="3333" y="959"/>
                    </a:lnTo>
                    <a:cubicBezTo>
                      <a:pt x="2899" y="731"/>
                      <a:pt x="2374" y="480"/>
                      <a:pt x="1804" y="274"/>
                    </a:cubicBezTo>
                    <a:cubicBezTo>
                      <a:pt x="1530" y="183"/>
                      <a:pt x="1279" y="92"/>
                      <a:pt x="1050" y="46"/>
                    </a:cubicBezTo>
                    <a:cubicBezTo>
                      <a:pt x="913" y="23"/>
                      <a:pt x="822" y="1"/>
                      <a:pt x="7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34"/>
              <p:cNvSpPr/>
              <p:nvPr/>
            </p:nvSpPr>
            <p:spPr>
              <a:xfrm>
                <a:off x="869800" y="871675"/>
                <a:ext cx="85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1049" extrusionOk="0">
                    <a:moveTo>
                      <a:pt x="1109" y="0"/>
                    </a:moveTo>
                    <a:cubicBezTo>
                      <a:pt x="1029" y="0"/>
                      <a:pt x="949" y="4"/>
                      <a:pt x="868" y="13"/>
                    </a:cubicBezTo>
                    <a:cubicBezTo>
                      <a:pt x="685" y="35"/>
                      <a:pt x="503" y="104"/>
                      <a:pt x="297" y="195"/>
                    </a:cubicBezTo>
                    <a:cubicBezTo>
                      <a:pt x="229" y="218"/>
                      <a:pt x="183" y="264"/>
                      <a:pt x="115" y="286"/>
                    </a:cubicBezTo>
                    <a:cubicBezTo>
                      <a:pt x="115" y="309"/>
                      <a:pt x="92" y="309"/>
                      <a:pt x="92" y="332"/>
                    </a:cubicBezTo>
                    <a:cubicBezTo>
                      <a:pt x="46" y="355"/>
                      <a:pt x="23" y="378"/>
                      <a:pt x="23" y="423"/>
                    </a:cubicBezTo>
                    <a:cubicBezTo>
                      <a:pt x="1" y="469"/>
                      <a:pt x="1" y="515"/>
                      <a:pt x="23" y="560"/>
                    </a:cubicBezTo>
                    <a:cubicBezTo>
                      <a:pt x="23" y="629"/>
                      <a:pt x="69" y="652"/>
                      <a:pt x="115" y="697"/>
                    </a:cubicBezTo>
                    <a:cubicBezTo>
                      <a:pt x="160" y="720"/>
                      <a:pt x="206" y="766"/>
                      <a:pt x="252" y="789"/>
                    </a:cubicBezTo>
                    <a:cubicBezTo>
                      <a:pt x="343" y="834"/>
                      <a:pt x="411" y="857"/>
                      <a:pt x="503" y="903"/>
                    </a:cubicBezTo>
                    <a:cubicBezTo>
                      <a:pt x="594" y="926"/>
                      <a:pt x="708" y="971"/>
                      <a:pt x="822" y="994"/>
                    </a:cubicBezTo>
                    <a:cubicBezTo>
                      <a:pt x="936" y="1017"/>
                      <a:pt x="1028" y="1040"/>
                      <a:pt x="1165" y="1040"/>
                    </a:cubicBezTo>
                    <a:cubicBezTo>
                      <a:pt x="1226" y="1046"/>
                      <a:pt x="1289" y="1049"/>
                      <a:pt x="1353" y="1049"/>
                    </a:cubicBezTo>
                    <a:cubicBezTo>
                      <a:pt x="1529" y="1049"/>
                      <a:pt x="1717" y="1027"/>
                      <a:pt x="1918" y="994"/>
                    </a:cubicBezTo>
                    <a:cubicBezTo>
                      <a:pt x="2192" y="971"/>
                      <a:pt x="2443" y="903"/>
                      <a:pt x="2648" y="834"/>
                    </a:cubicBezTo>
                    <a:cubicBezTo>
                      <a:pt x="2854" y="789"/>
                      <a:pt x="3082" y="720"/>
                      <a:pt x="3265" y="652"/>
                    </a:cubicBezTo>
                    <a:lnTo>
                      <a:pt x="3356" y="629"/>
                    </a:lnTo>
                    <a:cubicBezTo>
                      <a:pt x="3379" y="606"/>
                      <a:pt x="3379" y="606"/>
                      <a:pt x="3379" y="606"/>
                    </a:cubicBezTo>
                    <a:cubicBezTo>
                      <a:pt x="3402" y="583"/>
                      <a:pt x="3424" y="537"/>
                      <a:pt x="3402" y="492"/>
                    </a:cubicBezTo>
                    <a:cubicBezTo>
                      <a:pt x="3402" y="469"/>
                      <a:pt x="3356" y="446"/>
                      <a:pt x="3310" y="446"/>
                    </a:cubicBezTo>
                    <a:cubicBezTo>
                      <a:pt x="3310" y="423"/>
                      <a:pt x="3287" y="423"/>
                      <a:pt x="3242" y="401"/>
                    </a:cubicBezTo>
                    <a:cubicBezTo>
                      <a:pt x="3014" y="355"/>
                      <a:pt x="2785" y="309"/>
                      <a:pt x="2557" y="241"/>
                    </a:cubicBezTo>
                    <a:cubicBezTo>
                      <a:pt x="2397" y="195"/>
                      <a:pt x="2237" y="172"/>
                      <a:pt x="2078" y="127"/>
                    </a:cubicBezTo>
                    <a:cubicBezTo>
                      <a:pt x="1781" y="71"/>
                      <a:pt x="1454" y="0"/>
                      <a:pt x="1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33" name="Google Shape;8133;p34"/>
            <p:cNvGrpSpPr/>
            <p:nvPr/>
          </p:nvGrpSpPr>
          <p:grpSpPr>
            <a:xfrm rot="3844975">
              <a:off x="6292410" y="3020987"/>
              <a:ext cx="329648" cy="423846"/>
              <a:chOff x="3526675" y="707075"/>
              <a:chExt cx="187750" cy="241400"/>
            </a:xfrm>
          </p:grpSpPr>
          <p:sp>
            <p:nvSpPr>
              <p:cNvPr id="8134" name="Google Shape;8134;p34"/>
              <p:cNvSpPr/>
              <p:nvPr/>
            </p:nvSpPr>
            <p:spPr>
              <a:xfrm>
                <a:off x="3633950" y="834325"/>
                <a:ext cx="80475" cy="92450"/>
              </a:xfrm>
              <a:custGeom>
                <a:avLst/>
                <a:gdLst/>
                <a:ahLst/>
                <a:cxnLst/>
                <a:rect l="l" t="t" r="r" b="b"/>
                <a:pathLst>
                  <a:path w="3219" h="3698" extrusionOk="0">
                    <a:moveTo>
                      <a:pt x="2648" y="0"/>
                    </a:moveTo>
                    <a:cubicBezTo>
                      <a:pt x="2557" y="0"/>
                      <a:pt x="2443" y="23"/>
                      <a:pt x="2306" y="69"/>
                    </a:cubicBezTo>
                    <a:cubicBezTo>
                      <a:pt x="2169" y="114"/>
                      <a:pt x="2032" y="183"/>
                      <a:pt x="1895" y="274"/>
                    </a:cubicBezTo>
                    <a:cubicBezTo>
                      <a:pt x="1781" y="342"/>
                      <a:pt x="1667" y="457"/>
                      <a:pt x="1553" y="593"/>
                    </a:cubicBezTo>
                    <a:cubicBezTo>
                      <a:pt x="1438" y="685"/>
                      <a:pt x="1347" y="822"/>
                      <a:pt x="1233" y="982"/>
                    </a:cubicBezTo>
                    <a:cubicBezTo>
                      <a:pt x="1028" y="1301"/>
                      <a:pt x="868" y="1621"/>
                      <a:pt x="754" y="1917"/>
                    </a:cubicBezTo>
                    <a:cubicBezTo>
                      <a:pt x="662" y="2100"/>
                      <a:pt x="571" y="2305"/>
                      <a:pt x="503" y="2488"/>
                    </a:cubicBezTo>
                    <a:cubicBezTo>
                      <a:pt x="434" y="2625"/>
                      <a:pt x="388" y="2762"/>
                      <a:pt x="343" y="2876"/>
                    </a:cubicBezTo>
                    <a:cubicBezTo>
                      <a:pt x="229" y="3104"/>
                      <a:pt x="137" y="3333"/>
                      <a:pt x="0" y="3561"/>
                    </a:cubicBezTo>
                    <a:cubicBezTo>
                      <a:pt x="0" y="3584"/>
                      <a:pt x="0" y="3606"/>
                      <a:pt x="0" y="3629"/>
                    </a:cubicBezTo>
                    <a:cubicBezTo>
                      <a:pt x="0" y="3652"/>
                      <a:pt x="23" y="3675"/>
                      <a:pt x="46" y="3675"/>
                    </a:cubicBezTo>
                    <a:lnTo>
                      <a:pt x="69" y="3675"/>
                    </a:lnTo>
                    <a:cubicBezTo>
                      <a:pt x="92" y="3698"/>
                      <a:pt x="92" y="3698"/>
                      <a:pt x="115" y="3698"/>
                    </a:cubicBezTo>
                    <a:cubicBezTo>
                      <a:pt x="137" y="3698"/>
                      <a:pt x="160" y="3698"/>
                      <a:pt x="183" y="3675"/>
                    </a:cubicBezTo>
                    <a:cubicBezTo>
                      <a:pt x="685" y="3355"/>
                      <a:pt x="1119" y="3059"/>
                      <a:pt x="1484" y="2739"/>
                    </a:cubicBezTo>
                    <a:cubicBezTo>
                      <a:pt x="1849" y="2465"/>
                      <a:pt x="2192" y="2168"/>
                      <a:pt x="2511" y="1849"/>
                    </a:cubicBezTo>
                    <a:cubicBezTo>
                      <a:pt x="2671" y="1666"/>
                      <a:pt x="2808" y="1484"/>
                      <a:pt x="2922" y="1324"/>
                    </a:cubicBezTo>
                    <a:cubicBezTo>
                      <a:pt x="3059" y="1118"/>
                      <a:pt x="3127" y="936"/>
                      <a:pt x="3173" y="753"/>
                    </a:cubicBezTo>
                    <a:cubicBezTo>
                      <a:pt x="3219" y="593"/>
                      <a:pt x="3219" y="434"/>
                      <a:pt x="3150" y="297"/>
                    </a:cubicBezTo>
                    <a:cubicBezTo>
                      <a:pt x="3127" y="228"/>
                      <a:pt x="3082" y="183"/>
                      <a:pt x="3036" y="137"/>
                    </a:cubicBezTo>
                    <a:cubicBezTo>
                      <a:pt x="3013" y="114"/>
                      <a:pt x="2968" y="91"/>
                      <a:pt x="2945" y="69"/>
                    </a:cubicBezTo>
                    <a:cubicBezTo>
                      <a:pt x="2922" y="46"/>
                      <a:pt x="2876" y="46"/>
                      <a:pt x="2831" y="23"/>
                    </a:cubicBezTo>
                    <a:cubicBezTo>
                      <a:pt x="2785" y="23"/>
                      <a:pt x="2717" y="0"/>
                      <a:pt x="264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34"/>
              <p:cNvSpPr/>
              <p:nvPr/>
            </p:nvSpPr>
            <p:spPr>
              <a:xfrm>
                <a:off x="3584875" y="707075"/>
                <a:ext cx="43950" cy="152950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6118" extrusionOk="0">
                    <a:moveTo>
                      <a:pt x="1119" y="0"/>
                    </a:moveTo>
                    <a:cubicBezTo>
                      <a:pt x="1073" y="0"/>
                      <a:pt x="1050" y="23"/>
                      <a:pt x="1005" y="23"/>
                    </a:cubicBezTo>
                    <a:cubicBezTo>
                      <a:pt x="936" y="46"/>
                      <a:pt x="868" y="68"/>
                      <a:pt x="799" y="114"/>
                    </a:cubicBezTo>
                    <a:cubicBezTo>
                      <a:pt x="685" y="205"/>
                      <a:pt x="571" y="320"/>
                      <a:pt x="480" y="479"/>
                    </a:cubicBezTo>
                    <a:cubicBezTo>
                      <a:pt x="411" y="593"/>
                      <a:pt x="343" y="753"/>
                      <a:pt x="274" y="936"/>
                    </a:cubicBezTo>
                    <a:cubicBezTo>
                      <a:pt x="252" y="1050"/>
                      <a:pt x="206" y="1187"/>
                      <a:pt x="160" y="1347"/>
                    </a:cubicBezTo>
                    <a:cubicBezTo>
                      <a:pt x="115" y="1552"/>
                      <a:pt x="92" y="1758"/>
                      <a:pt x="69" y="1986"/>
                    </a:cubicBezTo>
                    <a:cubicBezTo>
                      <a:pt x="23" y="2397"/>
                      <a:pt x="0" y="2830"/>
                      <a:pt x="23" y="3355"/>
                    </a:cubicBezTo>
                    <a:cubicBezTo>
                      <a:pt x="46" y="3857"/>
                      <a:pt x="92" y="4360"/>
                      <a:pt x="160" y="4839"/>
                    </a:cubicBezTo>
                    <a:cubicBezTo>
                      <a:pt x="183" y="5227"/>
                      <a:pt x="229" y="5638"/>
                      <a:pt x="252" y="6026"/>
                    </a:cubicBezTo>
                    <a:cubicBezTo>
                      <a:pt x="252" y="6072"/>
                      <a:pt x="297" y="6117"/>
                      <a:pt x="343" y="6117"/>
                    </a:cubicBezTo>
                    <a:cubicBezTo>
                      <a:pt x="366" y="6117"/>
                      <a:pt x="388" y="6094"/>
                      <a:pt x="411" y="6072"/>
                    </a:cubicBezTo>
                    <a:cubicBezTo>
                      <a:pt x="434" y="6072"/>
                      <a:pt x="434" y="6049"/>
                      <a:pt x="434" y="6026"/>
                    </a:cubicBezTo>
                    <a:lnTo>
                      <a:pt x="434" y="6003"/>
                    </a:lnTo>
                    <a:cubicBezTo>
                      <a:pt x="525" y="5752"/>
                      <a:pt x="617" y="5501"/>
                      <a:pt x="708" y="5250"/>
                    </a:cubicBezTo>
                    <a:cubicBezTo>
                      <a:pt x="868" y="4839"/>
                      <a:pt x="1028" y="4382"/>
                      <a:pt x="1165" y="3949"/>
                    </a:cubicBezTo>
                    <a:cubicBezTo>
                      <a:pt x="1301" y="3584"/>
                      <a:pt x="1393" y="3218"/>
                      <a:pt x="1484" y="2899"/>
                    </a:cubicBezTo>
                    <a:cubicBezTo>
                      <a:pt x="1575" y="2579"/>
                      <a:pt x="1644" y="2237"/>
                      <a:pt x="1689" y="1895"/>
                    </a:cubicBezTo>
                    <a:cubicBezTo>
                      <a:pt x="1712" y="1621"/>
                      <a:pt x="1758" y="1347"/>
                      <a:pt x="1758" y="1050"/>
                    </a:cubicBezTo>
                    <a:cubicBezTo>
                      <a:pt x="1758" y="890"/>
                      <a:pt x="1735" y="730"/>
                      <a:pt x="1712" y="593"/>
                    </a:cubicBezTo>
                    <a:cubicBezTo>
                      <a:pt x="1689" y="434"/>
                      <a:pt x="1621" y="320"/>
                      <a:pt x="1553" y="205"/>
                    </a:cubicBezTo>
                    <a:cubicBezTo>
                      <a:pt x="1507" y="160"/>
                      <a:pt x="1461" y="114"/>
                      <a:pt x="1416" y="91"/>
                    </a:cubicBezTo>
                    <a:cubicBezTo>
                      <a:pt x="1370" y="46"/>
                      <a:pt x="1301" y="23"/>
                      <a:pt x="1210" y="23"/>
                    </a:cubicBezTo>
                    <a:cubicBezTo>
                      <a:pt x="1187" y="0"/>
                      <a:pt x="1165" y="0"/>
                      <a:pt x="111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34"/>
              <p:cNvSpPr/>
              <p:nvPr/>
            </p:nvSpPr>
            <p:spPr>
              <a:xfrm>
                <a:off x="3526675" y="785800"/>
                <a:ext cx="468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6507" extrusionOk="0">
                    <a:moveTo>
                      <a:pt x="776" y="1"/>
                    </a:moveTo>
                    <a:cubicBezTo>
                      <a:pt x="708" y="1"/>
                      <a:pt x="617" y="24"/>
                      <a:pt x="548" y="47"/>
                    </a:cubicBezTo>
                    <a:cubicBezTo>
                      <a:pt x="480" y="69"/>
                      <a:pt x="411" y="115"/>
                      <a:pt x="343" y="161"/>
                    </a:cubicBezTo>
                    <a:cubicBezTo>
                      <a:pt x="297" y="206"/>
                      <a:pt x="251" y="252"/>
                      <a:pt x="206" y="343"/>
                    </a:cubicBezTo>
                    <a:cubicBezTo>
                      <a:pt x="160" y="389"/>
                      <a:pt x="137" y="480"/>
                      <a:pt x="92" y="572"/>
                    </a:cubicBezTo>
                    <a:cubicBezTo>
                      <a:pt x="69" y="640"/>
                      <a:pt x="46" y="731"/>
                      <a:pt x="46" y="845"/>
                    </a:cubicBezTo>
                    <a:cubicBezTo>
                      <a:pt x="23" y="937"/>
                      <a:pt x="0" y="1051"/>
                      <a:pt x="0" y="1165"/>
                    </a:cubicBezTo>
                    <a:cubicBezTo>
                      <a:pt x="0" y="1370"/>
                      <a:pt x="0" y="1621"/>
                      <a:pt x="46" y="1895"/>
                    </a:cubicBezTo>
                    <a:cubicBezTo>
                      <a:pt x="69" y="2169"/>
                      <a:pt x="114" y="2420"/>
                      <a:pt x="183" y="2740"/>
                    </a:cubicBezTo>
                    <a:cubicBezTo>
                      <a:pt x="274" y="3242"/>
                      <a:pt x="411" y="3790"/>
                      <a:pt x="594" y="4452"/>
                    </a:cubicBezTo>
                    <a:cubicBezTo>
                      <a:pt x="753" y="5022"/>
                      <a:pt x="959" y="5616"/>
                      <a:pt x="1233" y="6415"/>
                    </a:cubicBezTo>
                    <a:cubicBezTo>
                      <a:pt x="1256" y="6460"/>
                      <a:pt x="1278" y="6483"/>
                      <a:pt x="1324" y="6483"/>
                    </a:cubicBezTo>
                    <a:lnTo>
                      <a:pt x="1347" y="6483"/>
                    </a:lnTo>
                    <a:cubicBezTo>
                      <a:pt x="1347" y="6506"/>
                      <a:pt x="1370" y="6506"/>
                      <a:pt x="1370" y="6506"/>
                    </a:cubicBezTo>
                    <a:cubicBezTo>
                      <a:pt x="1415" y="6506"/>
                      <a:pt x="1461" y="6460"/>
                      <a:pt x="1461" y="6438"/>
                    </a:cubicBezTo>
                    <a:cubicBezTo>
                      <a:pt x="1507" y="6209"/>
                      <a:pt x="1552" y="5981"/>
                      <a:pt x="1598" y="5753"/>
                    </a:cubicBezTo>
                    <a:cubicBezTo>
                      <a:pt x="1598" y="5684"/>
                      <a:pt x="1621" y="5593"/>
                      <a:pt x="1621" y="5525"/>
                    </a:cubicBezTo>
                    <a:lnTo>
                      <a:pt x="1621" y="5456"/>
                    </a:lnTo>
                    <a:lnTo>
                      <a:pt x="1644" y="5410"/>
                    </a:lnTo>
                    <a:cubicBezTo>
                      <a:pt x="1644" y="5388"/>
                      <a:pt x="1644" y="5388"/>
                      <a:pt x="1644" y="5388"/>
                    </a:cubicBezTo>
                    <a:cubicBezTo>
                      <a:pt x="1666" y="5205"/>
                      <a:pt x="1689" y="5045"/>
                      <a:pt x="1712" y="4863"/>
                    </a:cubicBezTo>
                    <a:cubicBezTo>
                      <a:pt x="1781" y="4269"/>
                      <a:pt x="1826" y="3699"/>
                      <a:pt x="1826" y="3151"/>
                    </a:cubicBezTo>
                    <a:cubicBezTo>
                      <a:pt x="1872" y="2420"/>
                      <a:pt x="1826" y="1873"/>
                      <a:pt x="1758" y="1370"/>
                    </a:cubicBezTo>
                    <a:cubicBezTo>
                      <a:pt x="1712" y="1097"/>
                      <a:pt x="1666" y="868"/>
                      <a:pt x="1575" y="663"/>
                    </a:cubicBezTo>
                    <a:cubicBezTo>
                      <a:pt x="1507" y="457"/>
                      <a:pt x="1393" y="298"/>
                      <a:pt x="1278" y="183"/>
                    </a:cubicBezTo>
                    <a:cubicBezTo>
                      <a:pt x="1210" y="115"/>
                      <a:pt x="1142" y="69"/>
                      <a:pt x="1050" y="47"/>
                    </a:cubicBezTo>
                    <a:cubicBezTo>
                      <a:pt x="982" y="24"/>
                      <a:pt x="890" y="1"/>
                      <a:pt x="7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37" name="Google Shape;8137;p34"/>
            <p:cNvSpPr/>
            <p:nvPr/>
          </p:nvSpPr>
          <p:spPr>
            <a:xfrm>
              <a:off x="3995911" y="1385913"/>
              <a:ext cx="155466" cy="175100"/>
            </a:xfrm>
            <a:custGeom>
              <a:avLst/>
              <a:gdLst/>
              <a:ahLst/>
              <a:cxnLst/>
              <a:rect l="l" t="t" r="r" b="b"/>
              <a:pathLst>
                <a:path w="1014" h="1142" extrusionOk="0">
                  <a:moveTo>
                    <a:pt x="555" y="0"/>
                  </a:moveTo>
                  <a:lnTo>
                    <a:pt x="549" y="3"/>
                  </a:lnTo>
                  <a:cubicBezTo>
                    <a:pt x="486" y="3"/>
                    <a:pt x="439" y="60"/>
                    <a:pt x="439" y="124"/>
                  </a:cubicBezTo>
                  <a:cubicBezTo>
                    <a:pt x="442" y="221"/>
                    <a:pt x="446" y="318"/>
                    <a:pt x="446" y="415"/>
                  </a:cubicBezTo>
                  <a:lnTo>
                    <a:pt x="322" y="415"/>
                  </a:lnTo>
                  <a:cubicBezTo>
                    <a:pt x="245" y="415"/>
                    <a:pt x="171" y="412"/>
                    <a:pt x="94" y="409"/>
                  </a:cubicBezTo>
                  <a:cubicBezTo>
                    <a:pt x="92" y="408"/>
                    <a:pt x="89" y="408"/>
                    <a:pt x="87" y="408"/>
                  </a:cubicBezTo>
                  <a:cubicBezTo>
                    <a:pt x="65" y="408"/>
                    <a:pt x="43" y="423"/>
                    <a:pt x="31" y="438"/>
                  </a:cubicBezTo>
                  <a:cubicBezTo>
                    <a:pt x="10" y="455"/>
                    <a:pt x="1" y="482"/>
                    <a:pt x="4" y="509"/>
                  </a:cubicBezTo>
                  <a:cubicBezTo>
                    <a:pt x="4" y="532"/>
                    <a:pt x="14" y="556"/>
                    <a:pt x="34" y="576"/>
                  </a:cubicBezTo>
                  <a:cubicBezTo>
                    <a:pt x="54" y="593"/>
                    <a:pt x="78" y="599"/>
                    <a:pt x="104" y="599"/>
                  </a:cubicBezTo>
                  <a:cubicBezTo>
                    <a:pt x="174" y="602"/>
                    <a:pt x="248" y="605"/>
                    <a:pt x="322" y="609"/>
                  </a:cubicBezTo>
                  <a:lnTo>
                    <a:pt x="452" y="609"/>
                  </a:lnTo>
                  <a:cubicBezTo>
                    <a:pt x="452" y="693"/>
                    <a:pt x="452" y="776"/>
                    <a:pt x="446" y="863"/>
                  </a:cubicBezTo>
                  <a:cubicBezTo>
                    <a:pt x="442" y="917"/>
                    <a:pt x="435" y="967"/>
                    <a:pt x="432" y="1024"/>
                  </a:cubicBezTo>
                  <a:cubicBezTo>
                    <a:pt x="432" y="1054"/>
                    <a:pt x="449" y="1087"/>
                    <a:pt x="472" y="1107"/>
                  </a:cubicBezTo>
                  <a:cubicBezTo>
                    <a:pt x="493" y="1129"/>
                    <a:pt x="522" y="1141"/>
                    <a:pt x="552" y="1141"/>
                  </a:cubicBezTo>
                  <a:cubicBezTo>
                    <a:pt x="556" y="1141"/>
                    <a:pt x="559" y="1141"/>
                    <a:pt x="563" y="1141"/>
                  </a:cubicBezTo>
                  <a:cubicBezTo>
                    <a:pt x="596" y="1141"/>
                    <a:pt x="626" y="1124"/>
                    <a:pt x="646" y="1101"/>
                  </a:cubicBezTo>
                  <a:cubicBezTo>
                    <a:pt x="653" y="1094"/>
                    <a:pt x="660" y="1084"/>
                    <a:pt x="666" y="1074"/>
                  </a:cubicBezTo>
                  <a:cubicBezTo>
                    <a:pt x="676" y="1054"/>
                    <a:pt x="683" y="1034"/>
                    <a:pt x="680" y="1011"/>
                  </a:cubicBezTo>
                  <a:cubicBezTo>
                    <a:pt x="686" y="940"/>
                    <a:pt x="690" y="870"/>
                    <a:pt x="690" y="800"/>
                  </a:cubicBezTo>
                  <a:cubicBezTo>
                    <a:pt x="693" y="739"/>
                    <a:pt x="690" y="679"/>
                    <a:pt x="686" y="619"/>
                  </a:cubicBezTo>
                  <a:lnTo>
                    <a:pt x="713" y="619"/>
                  </a:lnTo>
                  <a:cubicBezTo>
                    <a:pt x="726" y="620"/>
                    <a:pt x="739" y="620"/>
                    <a:pt x="751" y="620"/>
                  </a:cubicBezTo>
                  <a:cubicBezTo>
                    <a:pt x="806" y="620"/>
                    <a:pt x="859" y="615"/>
                    <a:pt x="910" y="613"/>
                  </a:cubicBezTo>
                  <a:cubicBezTo>
                    <a:pt x="967" y="613"/>
                    <a:pt x="1014" y="559"/>
                    <a:pt x="1011" y="505"/>
                  </a:cubicBezTo>
                  <a:cubicBezTo>
                    <a:pt x="1007" y="452"/>
                    <a:pt x="964" y="405"/>
                    <a:pt x="910" y="405"/>
                  </a:cubicBezTo>
                  <a:lnTo>
                    <a:pt x="901" y="405"/>
                  </a:lnTo>
                  <a:cubicBezTo>
                    <a:pt x="870" y="405"/>
                    <a:pt x="840" y="412"/>
                    <a:pt x="810" y="412"/>
                  </a:cubicBezTo>
                  <a:cubicBezTo>
                    <a:pt x="776" y="415"/>
                    <a:pt x="740" y="418"/>
                    <a:pt x="706" y="418"/>
                  </a:cubicBezTo>
                  <a:lnTo>
                    <a:pt x="680" y="418"/>
                  </a:lnTo>
                  <a:cubicBezTo>
                    <a:pt x="676" y="318"/>
                    <a:pt x="673" y="215"/>
                    <a:pt x="669" y="114"/>
                  </a:cubicBezTo>
                  <a:cubicBezTo>
                    <a:pt x="669" y="51"/>
                    <a:pt x="612" y="0"/>
                    <a:pt x="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4"/>
            <p:cNvSpPr/>
            <p:nvPr/>
          </p:nvSpPr>
          <p:spPr>
            <a:xfrm>
              <a:off x="7458722" y="3433048"/>
              <a:ext cx="106705" cy="83716"/>
            </a:xfrm>
            <a:custGeom>
              <a:avLst/>
              <a:gdLst/>
              <a:ahLst/>
              <a:cxnLst/>
              <a:rect l="l" t="t" r="r" b="b"/>
              <a:pathLst>
                <a:path w="452" h="446" extrusionOk="0">
                  <a:moveTo>
                    <a:pt x="218" y="1"/>
                  </a:moveTo>
                  <a:cubicBezTo>
                    <a:pt x="98" y="1"/>
                    <a:pt x="0" y="118"/>
                    <a:pt x="7" y="235"/>
                  </a:cubicBezTo>
                  <a:cubicBezTo>
                    <a:pt x="7" y="292"/>
                    <a:pt x="34" y="345"/>
                    <a:pt x="78" y="385"/>
                  </a:cubicBezTo>
                  <a:cubicBezTo>
                    <a:pt x="121" y="429"/>
                    <a:pt x="178" y="446"/>
                    <a:pt x="238" y="446"/>
                  </a:cubicBezTo>
                  <a:cubicBezTo>
                    <a:pt x="358" y="446"/>
                    <a:pt x="452" y="329"/>
                    <a:pt x="448" y="212"/>
                  </a:cubicBezTo>
                  <a:cubicBezTo>
                    <a:pt x="445" y="155"/>
                    <a:pt x="419" y="101"/>
                    <a:pt x="379" y="61"/>
                  </a:cubicBezTo>
                  <a:cubicBezTo>
                    <a:pt x="335" y="18"/>
                    <a:pt x="278" y="1"/>
                    <a:pt x="2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09472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Stove</a:t>
            </a:r>
            <a:endParaRPr dirty="0"/>
          </a:p>
        </p:txBody>
      </p:sp>
      <p:pic>
        <p:nvPicPr>
          <p:cNvPr id="11266" name="Picture 2" descr="Prestige Marvel Glass Top 4 Burner Gas Stove, Manual Ignition, black :  Amazon.in: Home &amp; Kitch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011" y="1404505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479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Sink</a:t>
            </a:r>
            <a:endParaRPr dirty="0"/>
          </a:p>
        </p:txBody>
      </p:sp>
      <p:pic>
        <p:nvPicPr>
          <p:cNvPr id="12290" name="Picture 2" descr="Kitchen Sink Black Stainless Steel Sink Washing, Draining and Cutting  3-in-1 Utility Sink Multi-functional Farmhouse sink with Kitchen Sink  Accessories - - Amazon.co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048" y="1404505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4824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fridge</a:t>
            </a:r>
            <a:endParaRPr dirty="0"/>
          </a:p>
        </p:txBody>
      </p:sp>
      <p:pic>
        <p:nvPicPr>
          <p:cNvPr id="13314" name="Picture 2" descr="Amazon.com: RCA 3.2 cu. ft Fridge, Black Erase Board Refrigerator with Neon  Markers: Home &amp; Kitch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2102" y="1404505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4167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Microwave</a:t>
            </a:r>
            <a:endParaRPr dirty="0"/>
          </a:p>
        </p:txBody>
      </p:sp>
      <p:pic>
        <p:nvPicPr>
          <p:cNvPr id="14340" name="Picture 4" descr="Haier 20 L Convection Microwave Oven, HIL2001CSPH Silv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7348" y="1404505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9105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170299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dishwasher</a:t>
            </a:r>
            <a:endParaRPr dirty="0"/>
          </a:p>
        </p:txBody>
      </p:sp>
      <p:sp>
        <p:nvSpPr>
          <p:cNvPr id="2" name="AutoShape 2" descr="Dishwasher Icon - Download in Colored Outline Sty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366" name="Picture 6" descr="Bosch 13 Place Settings Dishwasher (SMS66GW01I, White) : Amazon.in: Home &amp;  Kitch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21" y="1404505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65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170299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Plate(s)</a:t>
            </a:r>
            <a:endParaRPr dirty="0"/>
          </a:p>
        </p:txBody>
      </p:sp>
      <p:sp>
        <p:nvSpPr>
          <p:cNvPr id="2" name="AutoShape 2" descr="Dishwasher Icon - Download in Colored Outline Sty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386" name="Picture 2" descr="Buy AmazonBasics 6-Piece Dinner Plate Set &amp; 18-Pieces Dinnerware Set, White  Combo Online at Low Prices in India - Amazon.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3994" y="1404505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105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6" name="Google Shape;7806;p34"/>
          <p:cNvSpPr/>
          <p:nvPr/>
        </p:nvSpPr>
        <p:spPr>
          <a:xfrm>
            <a:off x="1662675" y="890800"/>
            <a:ext cx="1165500" cy="116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7" name="Google Shape;7807;p34"/>
          <p:cNvSpPr txBox="1">
            <a:spLocks noGrp="1"/>
          </p:cNvSpPr>
          <p:nvPr>
            <p:ph type="title"/>
          </p:nvPr>
        </p:nvSpPr>
        <p:spPr>
          <a:xfrm>
            <a:off x="720000" y="2123563"/>
            <a:ext cx="3050700" cy="152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HOUSE</a:t>
            </a:r>
            <a:br>
              <a:rPr lang="es" dirty="0" smtClean="0"/>
            </a:br>
            <a:r>
              <a:rPr lang="es" dirty="0" smtClean="0"/>
              <a:t>PARTS</a:t>
            </a:r>
            <a:endParaRPr dirty="0"/>
          </a:p>
        </p:txBody>
      </p:sp>
      <p:sp>
        <p:nvSpPr>
          <p:cNvPr id="7808" name="Google Shape;7808;p34"/>
          <p:cNvSpPr txBox="1">
            <a:spLocks noGrp="1"/>
          </p:cNvSpPr>
          <p:nvPr>
            <p:ph type="title" idx="2"/>
          </p:nvPr>
        </p:nvSpPr>
        <p:spPr>
          <a:xfrm>
            <a:off x="1627950" y="1052575"/>
            <a:ext cx="1234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grpSp>
        <p:nvGrpSpPr>
          <p:cNvPr id="7810" name="Google Shape;7810;p34"/>
          <p:cNvGrpSpPr/>
          <p:nvPr/>
        </p:nvGrpSpPr>
        <p:grpSpPr>
          <a:xfrm>
            <a:off x="3995911" y="326724"/>
            <a:ext cx="4278761" cy="4436653"/>
            <a:chOff x="3995911" y="326724"/>
            <a:chExt cx="4278761" cy="4436653"/>
          </a:xfrm>
        </p:grpSpPr>
        <p:grpSp>
          <p:nvGrpSpPr>
            <p:cNvPr id="7811" name="Google Shape;7811;p34"/>
            <p:cNvGrpSpPr/>
            <p:nvPr/>
          </p:nvGrpSpPr>
          <p:grpSpPr>
            <a:xfrm>
              <a:off x="5581590" y="326724"/>
              <a:ext cx="1319367" cy="1525781"/>
              <a:chOff x="5531300" y="3305725"/>
              <a:chExt cx="703625" cy="813750"/>
            </a:xfrm>
          </p:grpSpPr>
          <p:sp>
            <p:nvSpPr>
              <p:cNvPr id="7812" name="Google Shape;7812;p34"/>
              <p:cNvSpPr/>
              <p:nvPr/>
            </p:nvSpPr>
            <p:spPr>
              <a:xfrm>
                <a:off x="5531300" y="3305725"/>
                <a:ext cx="703625" cy="813750"/>
              </a:xfrm>
              <a:custGeom>
                <a:avLst/>
                <a:gdLst/>
                <a:ahLst/>
                <a:cxnLst/>
                <a:rect l="l" t="t" r="r" b="b"/>
                <a:pathLst>
                  <a:path w="28145" h="32550" extrusionOk="0">
                    <a:moveTo>
                      <a:pt x="17645" y="0"/>
                    </a:moveTo>
                    <a:cubicBezTo>
                      <a:pt x="17485" y="0"/>
                      <a:pt x="17325" y="23"/>
                      <a:pt x="17165" y="46"/>
                    </a:cubicBezTo>
                    <a:cubicBezTo>
                      <a:pt x="16960" y="69"/>
                      <a:pt x="16777" y="137"/>
                      <a:pt x="16640" y="183"/>
                    </a:cubicBezTo>
                    <a:cubicBezTo>
                      <a:pt x="16298" y="297"/>
                      <a:pt x="15978" y="480"/>
                      <a:pt x="15682" y="708"/>
                    </a:cubicBezTo>
                    <a:cubicBezTo>
                      <a:pt x="15636" y="753"/>
                      <a:pt x="15590" y="799"/>
                      <a:pt x="15545" y="845"/>
                    </a:cubicBezTo>
                    <a:cubicBezTo>
                      <a:pt x="15545" y="845"/>
                      <a:pt x="1507" y="4520"/>
                      <a:pt x="1484" y="4520"/>
                    </a:cubicBezTo>
                    <a:cubicBezTo>
                      <a:pt x="891" y="4679"/>
                      <a:pt x="411" y="5113"/>
                      <a:pt x="183" y="5661"/>
                    </a:cubicBezTo>
                    <a:cubicBezTo>
                      <a:pt x="137" y="5752"/>
                      <a:pt x="92" y="5866"/>
                      <a:pt x="69" y="5958"/>
                    </a:cubicBezTo>
                    <a:cubicBezTo>
                      <a:pt x="69" y="5958"/>
                      <a:pt x="46" y="6026"/>
                      <a:pt x="46" y="6049"/>
                    </a:cubicBezTo>
                    <a:cubicBezTo>
                      <a:pt x="23" y="6163"/>
                      <a:pt x="1" y="6277"/>
                      <a:pt x="1" y="6414"/>
                    </a:cubicBezTo>
                    <a:cubicBezTo>
                      <a:pt x="1" y="6483"/>
                      <a:pt x="1" y="6574"/>
                      <a:pt x="1" y="6642"/>
                    </a:cubicBezTo>
                    <a:cubicBezTo>
                      <a:pt x="1" y="6757"/>
                      <a:pt x="23" y="6893"/>
                      <a:pt x="69" y="7008"/>
                    </a:cubicBezTo>
                    <a:cubicBezTo>
                      <a:pt x="69" y="7030"/>
                      <a:pt x="69" y="7076"/>
                      <a:pt x="69" y="7099"/>
                    </a:cubicBezTo>
                    <a:lnTo>
                      <a:pt x="6529" y="30974"/>
                    </a:lnTo>
                    <a:lnTo>
                      <a:pt x="6529" y="31043"/>
                    </a:lnTo>
                    <a:cubicBezTo>
                      <a:pt x="6574" y="31202"/>
                      <a:pt x="6666" y="31408"/>
                      <a:pt x="6825" y="31636"/>
                    </a:cubicBezTo>
                    <a:cubicBezTo>
                      <a:pt x="6848" y="31705"/>
                      <a:pt x="6894" y="31750"/>
                      <a:pt x="6962" y="31819"/>
                    </a:cubicBezTo>
                    <a:cubicBezTo>
                      <a:pt x="6985" y="31864"/>
                      <a:pt x="7031" y="31910"/>
                      <a:pt x="7076" y="31956"/>
                    </a:cubicBezTo>
                    <a:cubicBezTo>
                      <a:pt x="7122" y="32001"/>
                      <a:pt x="7191" y="32047"/>
                      <a:pt x="7236" y="32093"/>
                    </a:cubicBezTo>
                    <a:cubicBezTo>
                      <a:pt x="7327" y="32161"/>
                      <a:pt x="7419" y="32230"/>
                      <a:pt x="7510" y="32275"/>
                    </a:cubicBezTo>
                    <a:cubicBezTo>
                      <a:pt x="7510" y="32298"/>
                      <a:pt x="7556" y="32298"/>
                      <a:pt x="7556" y="32321"/>
                    </a:cubicBezTo>
                    <a:cubicBezTo>
                      <a:pt x="7647" y="32366"/>
                      <a:pt x="7738" y="32389"/>
                      <a:pt x="7830" y="32435"/>
                    </a:cubicBezTo>
                    <a:cubicBezTo>
                      <a:pt x="7875" y="32435"/>
                      <a:pt x="7921" y="32458"/>
                      <a:pt x="7967" y="32481"/>
                    </a:cubicBezTo>
                    <a:lnTo>
                      <a:pt x="8012" y="32481"/>
                    </a:lnTo>
                    <a:cubicBezTo>
                      <a:pt x="8195" y="32526"/>
                      <a:pt x="8377" y="32549"/>
                      <a:pt x="8537" y="32549"/>
                    </a:cubicBezTo>
                    <a:cubicBezTo>
                      <a:pt x="8697" y="32549"/>
                      <a:pt x="8880" y="32526"/>
                      <a:pt x="9039" y="32503"/>
                    </a:cubicBezTo>
                    <a:lnTo>
                      <a:pt x="23031" y="28829"/>
                    </a:lnTo>
                    <a:cubicBezTo>
                      <a:pt x="23168" y="28874"/>
                      <a:pt x="23305" y="28897"/>
                      <a:pt x="23465" y="28920"/>
                    </a:cubicBezTo>
                    <a:lnTo>
                      <a:pt x="23739" y="28920"/>
                    </a:lnTo>
                    <a:cubicBezTo>
                      <a:pt x="24424" y="28920"/>
                      <a:pt x="25063" y="28714"/>
                      <a:pt x="25611" y="28281"/>
                    </a:cubicBezTo>
                    <a:cubicBezTo>
                      <a:pt x="25702" y="28212"/>
                      <a:pt x="25770" y="28144"/>
                      <a:pt x="25839" y="28075"/>
                    </a:cubicBezTo>
                    <a:cubicBezTo>
                      <a:pt x="26044" y="28007"/>
                      <a:pt x="26204" y="27916"/>
                      <a:pt x="26318" y="27847"/>
                    </a:cubicBezTo>
                    <a:cubicBezTo>
                      <a:pt x="26501" y="27733"/>
                      <a:pt x="26660" y="27619"/>
                      <a:pt x="26843" y="27459"/>
                    </a:cubicBezTo>
                    <a:cubicBezTo>
                      <a:pt x="27140" y="27185"/>
                      <a:pt x="27391" y="26866"/>
                      <a:pt x="27619" y="26500"/>
                    </a:cubicBezTo>
                    <a:cubicBezTo>
                      <a:pt x="27825" y="26158"/>
                      <a:pt x="27962" y="25770"/>
                      <a:pt x="28053" y="25359"/>
                    </a:cubicBezTo>
                    <a:cubicBezTo>
                      <a:pt x="28144" y="24880"/>
                      <a:pt x="28121" y="24400"/>
                      <a:pt x="28007" y="23944"/>
                    </a:cubicBezTo>
                    <a:cubicBezTo>
                      <a:pt x="28007" y="23921"/>
                      <a:pt x="28007" y="23898"/>
                      <a:pt x="28007" y="23875"/>
                    </a:cubicBezTo>
                    <a:lnTo>
                      <a:pt x="22164" y="2214"/>
                    </a:lnTo>
                    <a:cubicBezTo>
                      <a:pt x="22141" y="2191"/>
                      <a:pt x="22141" y="2191"/>
                      <a:pt x="22141" y="2169"/>
                    </a:cubicBezTo>
                    <a:cubicBezTo>
                      <a:pt x="22095" y="1963"/>
                      <a:pt x="22004" y="1758"/>
                      <a:pt x="21913" y="1575"/>
                    </a:cubicBezTo>
                    <a:cubicBezTo>
                      <a:pt x="21776" y="1301"/>
                      <a:pt x="21593" y="1050"/>
                      <a:pt x="21388" y="845"/>
                    </a:cubicBezTo>
                    <a:cubicBezTo>
                      <a:pt x="20977" y="457"/>
                      <a:pt x="20452" y="183"/>
                      <a:pt x="19881" y="69"/>
                    </a:cubicBezTo>
                    <a:cubicBezTo>
                      <a:pt x="19676" y="46"/>
                      <a:pt x="19493" y="23"/>
                      <a:pt x="19288" y="23"/>
                    </a:cubicBezTo>
                    <a:cubicBezTo>
                      <a:pt x="19082" y="23"/>
                      <a:pt x="18877" y="23"/>
                      <a:pt x="18672" y="69"/>
                    </a:cubicBezTo>
                    <a:cubicBezTo>
                      <a:pt x="18558" y="69"/>
                      <a:pt x="18466" y="92"/>
                      <a:pt x="18352" y="114"/>
                    </a:cubicBezTo>
                    <a:cubicBezTo>
                      <a:pt x="18169" y="46"/>
                      <a:pt x="17964" y="23"/>
                      <a:pt x="1775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34"/>
              <p:cNvSpPr/>
              <p:nvPr/>
            </p:nvSpPr>
            <p:spPr>
              <a:xfrm>
                <a:off x="5903925" y="3865500"/>
                <a:ext cx="513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211" extrusionOk="0">
                    <a:moveTo>
                      <a:pt x="1302" y="1"/>
                    </a:moveTo>
                    <a:cubicBezTo>
                      <a:pt x="1210" y="24"/>
                      <a:pt x="1119" y="46"/>
                      <a:pt x="1028" y="69"/>
                    </a:cubicBezTo>
                    <a:cubicBezTo>
                      <a:pt x="913" y="92"/>
                      <a:pt x="799" y="115"/>
                      <a:pt x="708" y="161"/>
                    </a:cubicBezTo>
                    <a:cubicBezTo>
                      <a:pt x="640" y="183"/>
                      <a:pt x="548" y="229"/>
                      <a:pt x="457" y="298"/>
                    </a:cubicBezTo>
                    <a:cubicBezTo>
                      <a:pt x="388" y="343"/>
                      <a:pt x="297" y="412"/>
                      <a:pt x="229" y="480"/>
                    </a:cubicBezTo>
                    <a:cubicBezTo>
                      <a:pt x="137" y="571"/>
                      <a:pt x="92" y="663"/>
                      <a:pt x="46" y="754"/>
                    </a:cubicBezTo>
                    <a:cubicBezTo>
                      <a:pt x="46" y="777"/>
                      <a:pt x="46" y="823"/>
                      <a:pt x="46" y="845"/>
                    </a:cubicBezTo>
                    <a:cubicBezTo>
                      <a:pt x="23" y="868"/>
                      <a:pt x="23" y="868"/>
                      <a:pt x="23" y="891"/>
                    </a:cubicBezTo>
                    <a:cubicBezTo>
                      <a:pt x="23" y="914"/>
                      <a:pt x="0" y="937"/>
                      <a:pt x="0" y="982"/>
                    </a:cubicBezTo>
                    <a:cubicBezTo>
                      <a:pt x="0" y="1005"/>
                      <a:pt x="23" y="1028"/>
                      <a:pt x="46" y="1051"/>
                    </a:cubicBezTo>
                    <a:cubicBezTo>
                      <a:pt x="92" y="1096"/>
                      <a:pt x="137" y="1142"/>
                      <a:pt x="229" y="1165"/>
                    </a:cubicBezTo>
                    <a:cubicBezTo>
                      <a:pt x="274" y="1188"/>
                      <a:pt x="320" y="1188"/>
                      <a:pt x="366" y="1188"/>
                    </a:cubicBezTo>
                    <a:cubicBezTo>
                      <a:pt x="434" y="1211"/>
                      <a:pt x="548" y="1211"/>
                      <a:pt x="640" y="1211"/>
                    </a:cubicBezTo>
                    <a:lnTo>
                      <a:pt x="685" y="1211"/>
                    </a:lnTo>
                    <a:cubicBezTo>
                      <a:pt x="891" y="1211"/>
                      <a:pt x="1073" y="1165"/>
                      <a:pt x="1233" y="1074"/>
                    </a:cubicBezTo>
                    <a:cubicBezTo>
                      <a:pt x="1302" y="1051"/>
                      <a:pt x="1370" y="1005"/>
                      <a:pt x="1461" y="959"/>
                    </a:cubicBezTo>
                    <a:cubicBezTo>
                      <a:pt x="1530" y="914"/>
                      <a:pt x="1598" y="868"/>
                      <a:pt x="1667" y="800"/>
                    </a:cubicBezTo>
                    <a:cubicBezTo>
                      <a:pt x="1735" y="754"/>
                      <a:pt x="1804" y="708"/>
                      <a:pt x="1872" y="640"/>
                    </a:cubicBezTo>
                    <a:cubicBezTo>
                      <a:pt x="1895" y="617"/>
                      <a:pt x="1918" y="594"/>
                      <a:pt x="1941" y="571"/>
                    </a:cubicBezTo>
                    <a:cubicBezTo>
                      <a:pt x="1986" y="526"/>
                      <a:pt x="2009" y="480"/>
                      <a:pt x="2032" y="412"/>
                    </a:cubicBezTo>
                    <a:cubicBezTo>
                      <a:pt x="2055" y="298"/>
                      <a:pt x="2009" y="183"/>
                      <a:pt x="1918" y="138"/>
                    </a:cubicBezTo>
                    <a:cubicBezTo>
                      <a:pt x="1872" y="92"/>
                      <a:pt x="1804" y="69"/>
                      <a:pt x="1735" y="69"/>
                    </a:cubicBezTo>
                    <a:lnTo>
                      <a:pt x="1712" y="46"/>
                    </a:lnTo>
                    <a:cubicBezTo>
                      <a:pt x="1690" y="46"/>
                      <a:pt x="1690" y="46"/>
                      <a:pt x="1644" y="24"/>
                    </a:cubicBezTo>
                    <a:lnTo>
                      <a:pt x="1598" y="24"/>
                    </a:lnTo>
                    <a:cubicBezTo>
                      <a:pt x="1553" y="1"/>
                      <a:pt x="1507" y="1"/>
                      <a:pt x="1461" y="1"/>
                    </a:cubicBezTo>
                    <a:close/>
                  </a:path>
                </a:pathLst>
              </a:custGeom>
              <a:solidFill>
                <a:srgbClr val="FA9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34"/>
              <p:cNvSpPr/>
              <p:nvPr/>
            </p:nvSpPr>
            <p:spPr>
              <a:xfrm>
                <a:off x="5580375" y="3356500"/>
                <a:ext cx="603750" cy="712175"/>
              </a:xfrm>
              <a:custGeom>
                <a:avLst/>
                <a:gdLst/>
                <a:ahLst/>
                <a:cxnLst/>
                <a:rect l="l" t="t" r="r" b="b"/>
                <a:pathLst>
                  <a:path w="24150" h="28487" extrusionOk="0">
                    <a:moveTo>
                      <a:pt x="14403" y="20361"/>
                    </a:moveTo>
                    <a:cubicBezTo>
                      <a:pt x="14449" y="20361"/>
                      <a:pt x="14495" y="20361"/>
                      <a:pt x="14540" y="20384"/>
                    </a:cubicBezTo>
                    <a:lnTo>
                      <a:pt x="14586" y="20384"/>
                    </a:lnTo>
                    <a:cubicBezTo>
                      <a:pt x="14632" y="20406"/>
                      <a:pt x="14632" y="20406"/>
                      <a:pt x="14654" y="20406"/>
                    </a:cubicBezTo>
                    <a:lnTo>
                      <a:pt x="14677" y="20429"/>
                    </a:lnTo>
                    <a:cubicBezTo>
                      <a:pt x="14746" y="20429"/>
                      <a:pt x="14814" y="20452"/>
                      <a:pt x="14860" y="20498"/>
                    </a:cubicBezTo>
                    <a:cubicBezTo>
                      <a:pt x="14951" y="20543"/>
                      <a:pt x="14997" y="20658"/>
                      <a:pt x="14974" y="20772"/>
                    </a:cubicBezTo>
                    <a:cubicBezTo>
                      <a:pt x="14951" y="20840"/>
                      <a:pt x="14928" y="20886"/>
                      <a:pt x="14883" y="20931"/>
                    </a:cubicBezTo>
                    <a:cubicBezTo>
                      <a:pt x="14860" y="20954"/>
                      <a:pt x="14837" y="20977"/>
                      <a:pt x="14814" y="21000"/>
                    </a:cubicBezTo>
                    <a:cubicBezTo>
                      <a:pt x="14746" y="21068"/>
                      <a:pt x="14677" y="21114"/>
                      <a:pt x="14609" y="21160"/>
                    </a:cubicBezTo>
                    <a:cubicBezTo>
                      <a:pt x="14540" y="21228"/>
                      <a:pt x="14472" y="21274"/>
                      <a:pt x="14403" y="21319"/>
                    </a:cubicBezTo>
                    <a:cubicBezTo>
                      <a:pt x="14312" y="21365"/>
                      <a:pt x="14244" y="21411"/>
                      <a:pt x="14175" y="21434"/>
                    </a:cubicBezTo>
                    <a:cubicBezTo>
                      <a:pt x="14015" y="21525"/>
                      <a:pt x="13833" y="21571"/>
                      <a:pt x="13627" y="21571"/>
                    </a:cubicBezTo>
                    <a:lnTo>
                      <a:pt x="13582" y="21571"/>
                    </a:lnTo>
                    <a:cubicBezTo>
                      <a:pt x="13490" y="21571"/>
                      <a:pt x="13376" y="21571"/>
                      <a:pt x="13308" y="21548"/>
                    </a:cubicBezTo>
                    <a:cubicBezTo>
                      <a:pt x="13262" y="21548"/>
                      <a:pt x="13216" y="21548"/>
                      <a:pt x="13171" y="21525"/>
                    </a:cubicBezTo>
                    <a:cubicBezTo>
                      <a:pt x="13102" y="21502"/>
                      <a:pt x="13034" y="21456"/>
                      <a:pt x="12988" y="21411"/>
                    </a:cubicBezTo>
                    <a:cubicBezTo>
                      <a:pt x="12965" y="21388"/>
                      <a:pt x="12942" y="21365"/>
                      <a:pt x="12942" y="21342"/>
                    </a:cubicBezTo>
                    <a:cubicBezTo>
                      <a:pt x="12942" y="21297"/>
                      <a:pt x="12965" y="21274"/>
                      <a:pt x="12965" y="21251"/>
                    </a:cubicBezTo>
                    <a:cubicBezTo>
                      <a:pt x="12965" y="21228"/>
                      <a:pt x="12965" y="21228"/>
                      <a:pt x="12988" y="21205"/>
                    </a:cubicBezTo>
                    <a:cubicBezTo>
                      <a:pt x="12988" y="21183"/>
                      <a:pt x="12988" y="21137"/>
                      <a:pt x="12988" y="21114"/>
                    </a:cubicBezTo>
                    <a:cubicBezTo>
                      <a:pt x="13034" y="21023"/>
                      <a:pt x="13079" y="20931"/>
                      <a:pt x="13171" y="20840"/>
                    </a:cubicBezTo>
                    <a:cubicBezTo>
                      <a:pt x="13239" y="20772"/>
                      <a:pt x="13330" y="20703"/>
                      <a:pt x="13399" y="20658"/>
                    </a:cubicBezTo>
                    <a:cubicBezTo>
                      <a:pt x="13490" y="20589"/>
                      <a:pt x="13582" y="20543"/>
                      <a:pt x="13650" y="20521"/>
                    </a:cubicBezTo>
                    <a:cubicBezTo>
                      <a:pt x="13741" y="20475"/>
                      <a:pt x="13855" y="20452"/>
                      <a:pt x="13970" y="20429"/>
                    </a:cubicBezTo>
                    <a:cubicBezTo>
                      <a:pt x="14061" y="20406"/>
                      <a:pt x="14152" y="20384"/>
                      <a:pt x="14244" y="20361"/>
                    </a:cubicBezTo>
                    <a:close/>
                    <a:moveTo>
                      <a:pt x="17028" y="1"/>
                    </a:moveTo>
                    <a:cubicBezTo>
                      <a:pt x="16868" y="24"/>
                      <a:pt x="16731" y="46"/>
                      <a:pt x="16572" y="92"/>
                    </a:cubicBezTo>
                    <a:lnTo>
                      <a:pt x="16526" y="115"/>
                    </a:lnTo>
                    <a:cubicBezTo>
                      <a:pt x="16389" y="138"/>
                      <a:pt x="16252" y="183"/>
                      <a:pt x="16115" y="229"/>
                    </a:cubicBezTo>
                    <a:lnTo>
                      <a:pt x="16024" y="252"/>
                    </a:lnTo>
                    <a:cubicBezTo>
                      <a:pt x="15818" y="297"/>
                      <a:pt x="15659" y="343"/>
                      <a:pt x="15499" y="389"/>
                    </a:cubicBezTo>
                    <a:cubicBezTo>
                      <a:pt x="15385" y="412"/>
                      <a:pt x="15293" y="434"/>
                      <a:pt x="15202" y="434"/>
                    </a:cubicBezTo>
                    <a:cubicBezTo>
                      <a:pt x="15111" y="457"/>
                      <a:pt x="15042" y="480"/>
                      <a:pt x="14974" y="480"/>
                    </a:cubicBezTo>
                    <a:cubicBezTo>
                      <a:pt x="14791" y="526"/>
                      <a:pt x="14609" y="571"/>
                      <a:pt x="14449" y="617"/>
                    </a:cubicBezTo>
                    <a:cubicBezTo>
                      <a:pt x="14289" y="663"/>
                      <a:pt x="14107" y="708"/>
                      <a:pt x="13924" y="754"/>
                    </a:cubicBezTo>
                    <a:lnTo>
                      <a:pt x="13764" y="800"/>
                    </a:lnTo>
                    <a:cubicBezTo>
                      <a:pt x="13627" y="822"/>
                      <a:pt x="13513" y="845"/>
                      <a:pt x="13399" y="868"/>
                    </a:cubicBezTo>
                    <a:cubicBezTo>
                      <a:pt x="13330" y="891"/>
                      <a:pt x="13262" y="914"/>
                      <a:pt x="13194" y="937"/>
                    </a:cubicBezTo>
                    <a:lnTo>
                      <a:pt x="13148" y="937"/>
                    </a:lnTo>
                    <a:cubicBezTo>
                      <a:pt x="13079" y="959"/>
                      <a:pt x="13034" y="982"/>
                      <a:pt x="12965" y="982"/>
                    </a:cubicBezTo>
                    <a:lnTo>
                      <a:pt x="12942" y="1005"/>
                    </a:lnTo>
                    <a:lnTo>
                      <a:pt x="12874" y="1005"/>
                    </a:lnTo>
                    <a:cubicBezTo>
                      <a:pt x="12691" y="1051"/>
                      <a:pt x="12509" y="1119"/>
                      <a:pt x="12326" y="1165"/>
                    </a:cubicBezTo>
                    <a:cubicBezTo>
                      <a:pt x="12258" y="1188"/>
                      <a:pt x="12189" y="1210"/>
                      <a:pt x="12121" y="1233"/>
                    </a:cubicBezTo>
                    <a:lnTo>
                      <a:pt x="12052" y="1233"/>
                    </a:lnTo>
                    <a:lnTo>
                      <a:pt x="11984" y="1256"/>
                    </a:lnTo>
                    <a:cubicBezTo>
                      <a:pt x="11938" y="1279"/>
                      <a:pt x="11870" y="1302"/>
                      <a:pt x="11824" y="1302"/>
                    </a:cubicBezTo>
                    <a:cubicBezTo>
                      <a:pt x="11733" y="1325"/>
                      <a:pt x="11641" y="1347"/>
                      <a:pt x="11550" y="1370"/>
                    </a:cubicBezTo>
                    <a:cubicBezTo>
                      <a:pt x="11482" y="1393"/>
                      <a:pt x="11390" y="1416"/>
                      <a:pt x="11299" y="1439"/>
                    </a:cubicBezTo>
                    <a:cubicBezTo>
                      <a:pt x="11208" y="1462"/>
                      <a:pt x="11094" y="1507"/>
                      <a:pt x="10979" y="1530"/>
                    </a:cubicBezTo>
                    <a:lnTo>
                      <a:pt x="10774" y="1576"/>
                    </a:lnTo>
                    <a:lnTo>
                      <a:pt x="10683" y="1598"/>
                    </a:lnTo>
                    <a:lnTo>
                      <a:pt x="10591" y="1621"/>
                    </a:lnTo>
                    <a:lnTo>
                      <a:pt x="10500" y="1644"/>
                    </a:lnTo>
                    <a:cubicBezTo>
                      <a:pt x="10455" y="1667"/>
                      <a:pt x="10409" y="1667"/>
                      <a:pt x="10363" y="1690"/>
                    </a:cubicBezTo>
                    <a:lnTo>
                      <a:pt x="10340" y="1690"/>
                    </a:lnTo>
                    <a:lnTo>
                      <a:pt x="10249" y="1713"/>
                    </a:lnTo>
                    <a:cubicBezTo>
                      <a:pt x="10044" y="1781"/>
                      <a:pt x="9861" y="1827"/>
                      <a:pt x="9678" y="1872"/>
                    </a:cubicBezTo>
                    <a:cubicBezTo>
                      <a:pt x="9564" y="1895"/>
                      <a:pt x="9427" y="1918"/>
                      <a:pt x="9313" y="1964"/>
                    </a:cubicBezTo>
                    <a:lnTo>
                      <a:pt x="9131" y="2009"/>
                    </a:lnTo>
                    <a:cubicBezTo>
                      <a:pt x="8948" y="2055"/>
                      <a:pt x="8743" y="2101"/>
                      <a:pt x="8560" y="2146"/>
                    </a:cubicBezTo>
                    <a:cubicBezTo>
                      <a:pt x="8514" y="2169"/>
                      <a:pt x="8469" y="2169"/>
                      <a:pt x="8423" y="2192"/>
                    </a:cubicBezTo>
                    <a:lnTo>
                      <a:pt x="8355" y="2215"/>
                    </a:lnTo>
                    <a:cubicBezTo>
                      <a:pt x="8218" y="2238"/>
                      <a:pt x="8104" y="2260"/>
                      <a:pt x="8012" y="2283"/>
                    </a:cubicBezTo>
                    <a:lnTo>
                      <a:pt x="7875" y="2329"/>
                    </a:lnTo>
                    <a:cubicBezTo>
                      <a:pt x="7715" y="2375"/>
                      <a:pt x="7579" y="2397"/>
                      <a:pt x="7442" y="2443"/>
                    </a:cubicBezTo>
                    <a:lnTo>
                      <a:pt x="7099" y="2534"/>
                    </a:lnTo>
                    <a:lnTo>
                      <a:pt x="6917" y="2580"/>
                    </a:lnTo>
                    <a:cubicBezTo>
                      <a:pt x="6780" y="2626"/>
                      <a:pt x="6620" y="2671"/>
                      <a:pt x="6483" y="2694"/>
                    </a:cubicBezTo>
                    <a:lnTo>
                      <a:pt x="6369" y="2740"/>
                    </a:lnTo>
                    <a:cubicBezTo>
                      <a:pt x="6255" y="2763"/>
                      <a:pt x="6118" y="2808"/>
                      <a:pt x="6004" y="2831"/>
                    </a:cubicBezTo>
                    <a:cubicBezTo>
                      <a:pt x="5912" y="2854"/>
                      <a:pt x="5821" y="2900"/>
                      <a:pt x="5730" y="2922"/>
                    </a:cubicBezTo>
                    <a:lnTo>
                      <a:pt x="5661" y="2945"/>
                    </a:lnTo>
                    <a:lnTo>
                      <a:pt x="5524" y="2991"/>
                    </a:lnTo>
                    <a:lnTo>
                      <a:pt x="5501" y="2991"/>
                    </a:lnTo>
                    <a:cubicBezTo>
                      <a:pt x="5433" y="3014"/>
                      <a:pt x="5342" y="3036"/>
                      <a:pt x="5273" y="3059"/>
                    </a:cubicBezTo>
                    <a:lnTo>
                      <a:pt x="5228" y="3059"/>
                    </a:lnTo>
                    <a:cubicBezTo>
                      <a:pt x="5136" y="3105"/>
                      <a:pt x="5022" y="3128"/>
                      <a:pt x="4931" y="3151"/>
                    </a:cubicBezTo>
                    <a:lnTo>
                      <a:pt x="4680" y="3242"/>
                    </a:lnTo>
                    <a:cubicBezTo>
                      <a:pt x="4566" y="3265"/>
                      <a:pt x="4451" y="3310"/>
                      <a:pt x="4315" y="3333"/>
                    </a:cubicBezTo>
                    <a:lnTo>
                      <a:pt x="4109" y="3402"/>
                    </a:lnTo>
                    <a:cubicBezTo>
                      <a:pt x="3995" y="3447"/>
                      <a:pt x="3904" y="3470"/>
                      <a:pt x="3790" y="3493"/>
                    </a:cubicBezTo>
                    <a:lnTo>
                      <a:pt x="3675" y="3539"/>
                    </a:lnTo>
                    <a:lnTo>
                      <a:pt x="3516" y="3584"/>
                    </a:lnTo>
                    <a:cubicBezTo>
                      <a:pt x="3470" y="3607"/>
                      <a:pt x="3424" y="3607"/>
                      <a:pt x="3379" y="3630"/>
                    </a:cubicBezTo>
                    <a:cubicBezTo>
                      <a:pt x="3333" y="3630"/>
                      <a:pt x="3287" y="3653"/>
                      <a:pt x="3242" y="3653"/>
                    </a:cubicBezTo>
                    <a:cubicBezTo>
                      <a:pt x="3105" y="3698"/>
                      <a:pt x="2991" y="3721"/>
                      <a:pt x="2854" y="3767"/>
                    </a:cubicBezTo>
                    <a:lnTo>
                      <a:pt x="2694" y="3813"/>
                    </a:lnTo>
                    <a:lnTo>
                      <a:pt x="2603" y="3835"/>
                    </a:lnTo>
                    <a:lnTo>
                      <a:pt x="2557" y="3858"/>
                    </a:lnTo>
                    <a:cubicBezTo>
                      <a:pt x="2420" y="3881"/>
                      <a:pt x="2283" y="3927"/>
                      <a:pt x="2146" y="3949"/>
                    </a:cubicBezTo>
                    <a:cubicBezTo>
                      <a:pt x="1963" y="3995"/>
                      <a:pt x="1781" y="4041"/>
                      <a:pt x="1598" y="4086"/>
                    </a:cubicBezTo>
                    <a:lnTo>
                      <a:pt x="1530" y="4109"/>
                    </a:lnTo>
                    <a:lnTo>
                      <a:pt x="1461" y="4132"/>
                    </a:lnTo>
                    <a:cubicBezTo>
                      <a:pt x="1439" y="4086"/>
                      <a:pt x="1393" y="4086"/>
                      <a:pt x="1347" y="4086"/>
                    </a:cubicBezTo>
                    <a:lnTo>
                      <a:pt x="1256" y="4086"/>
                    </a:lnTo>
                    <a:cubicBezTo>
                      <a:pt x="1233" y="4109"/>
                      <a:pt x="1187" y="4109"/>
                      <a:pt x="1142" y="4132"/>
                    </a:cubicBezTo>
                    <a:cubicBezTo>
                      <a:pt x="1096" y="4132"/>
                      <a:pt x="1073" y="4132"/>
                      <a:pt x="1028" y="4155"/>
                    </a:cubicBezTo>
                    <a:lnTo>
                      <a:pt x="1005" y="4155"/>
                    </a:lnTo>
                    <a:cubicBezTo>
                      <a:pt x="982" y="4155"/>
                      <a:pt x="959" y="4155"/>
                      <a:pt x="914" y="4178"/>
                    </a:cubicBezTo>
                    <a:lnTo>
                      <a:pt x="868" y="4178"/>
                    </a:lnTo>
                    <a:lnTo>
                      <a:pt x="822" y="4201"/>
                    </a:lnTo>
                    <a:cubicBezTo>
                      <a:pt x="777" y="4201"/>
                      <a:pt x="731" y="4223"/>
                      <a:pt x="685" y="4223"/>
                    </a:cubicBezTo>
                    <a:lnTo>
                      <a:pt x="617" y="4223"/>
                    </a:lnTo>
                    <a:lnTo>
                      <a:pt x="594" y="4246"/>
                    </a:lnTo>
                    <a:lnTo>
                      <a:pt x="503" y="4246"/>
                    </a:lnTo>
                    <a:cubicBezTo>
                      <a:pt x="389" y="4269"/>
                      <a:pt x="274" y="4292"/>
                      <a:pt x="183" y="4337"/>
                    </a:cubicBezTo>
                    <a:cubicBezTo>
                      <a:pt x="137" y="4360"/>
                      <a:pt x="92" y="4406"/>
                      <a:pt x="69" y="4429"/>
                    </a:cubicBezTo>
                    <a:cubicBezTo>
                      <a:pt x="23" y="4497"/>
                      <a:pt x="1" y="4566"/>
                      <a:pt x="23" y="4657"/>
                    </a:cubicBezTo>
                    <a:cubicBezTo>
                      <a:pt x="46" y="4703"/>
                      <a:pt x="46" y="4748"/>
                      <a:pt x="69" y="4794"/>
                    </a:cubicBezTo>
                    <a:cubicBezTo>
                      <a:pt x="69" y="4817"/>
                      <a:pt x="92" y="4862"/>
                      <a:pt x="92" y="4885"/>
                    </a:cubicBezTo>
                    <a:cubicBezTo>
                      <a:pt x="115" y="4931"/>
                      <a:pt x="115" y="4999"/>
                      <a:pt x="137" y="5045"/>
                    </a:cubicBezTo>
                    <a:lnTo>
                      <a:pt x="160" y="5136"/>
                    </a:lnTo>
                    <a:cubicBezTo>
                      <a:pt x="160" y="5205"/>
                      <a:pt x="183" y="5251"/>
                      <a:pt x="206" y="5296"/>
                    </a:cubicBezTo>
                    <a:lnTo>
                      <a:pt x="229" y="5410"/>
                    </a:lnTo>
                    <a:lnTo>
                      <a:pt x="229" y="5433"/>
                    </a:lnTo>
                    <a:lnTo>
                      <a:pt x="252" y="5524"/>
                    </a:lnTo>
                    <a:lnTo>
                      <a:pt x="274" y="5639"/>
                    </a:lnTo>
                    <a:lnTo>
                      <a:pt x="343" y="5867"/>
                    </a:lnTo>
                    <a:lnTo>
                      <a:pt x="343" y="5912"/>
                    </a:lnTo>
                    <a:cubicBezTo>
                      <a:pt x="366" y="6004"/>
                      <a:pt x="411" y="6118"/>
                      <a:pt x="434" y="6209"/>
                    </a:cubicBezTo>
                    <a:lnTo>
                      <a:pt x="457" y="6255"/>
                    </a:lnTo>
                    <a:cubicBezTo>
                      <a:pt x="480" y="6323"/>
                      <a:pt x="480" y="6369"/>
                      <a:pt x="503" y="6437"/>
                    </a:cubicBezTo>
                    <a:cubicBezTo>
                      <a:pt x="548" y="6574"/>
                      <a:pt x="571" y="6711"/>
                      <a:pt x="617" y="6871"/>
                    </a:cubicBezTo>
                    <a:lnTo>
                      <a:pt x="617" y="6940"/>
                    </a:lnTo>
                    <a:cubicBezTo>
                      <a:pt x="662" y="7122"/>
                      <a:pt x="708" y="7282"/>
                      <a:pt x="754" y="7465"/>
                    </a:cubicBezTo>
                    <a:cubicBezTo>
                      <a:pt x="799" y="7602"/>
                      <a:pt x="845" y="7738"/>
                      <a:pt x="891" y="7875"/>
                    </a:cubicBezTo>
                    <a:lnTo>
                      <a:pt x="914" y="8012"/>
                    </a:lnTo>
                    <a:cubicBezTo>
                      <a:pt x="936" y="8081"/>
                      <a:pt x="959" y="8149"/>
                      <a:pt x="982" y="8218"/>
                    </a:cubicBezTo>
                    <a:cubicBezTo>
                      <a:pt x="1005" y="8355"/>
                      <a:pt x="1050" y="8469"/>
                      <a:pt x="1073" y="8583"/>
                    </a:cubicBezTo>
                    <a:lnTo>
                      <a:pt x="1119" y="8674"/>
                    </a:lnTo>
                    <a:cubicBezTo>
                      <a:pt x="1142" y="8743"/>
                      <a:pt x="1142" y="8811"/>
                      <a:pt x="1165" y="8880"/>
                    </a:cubicBezTo>
                    <a:lnTo>
                      <a:pt x="1210" y="9017"/>
                    </a:lnTo>
                    <a:lnTo>
                      <a:pt x="1233" y="9154"/>
                    </a:lnTo>
                    <a:cubicBezTo>
                      <a:pt x="1256" y="9222"/>
                      <a:pt x="1279" y="9268"/>
                      <a:pt x="1279" y="9336"/>
                    </a:cubicBezTo>
                    <a:lnTo>
                      <a:pt x="1302" y="9382"/>
                    </a:lnTo>
                    <a:cubicBezTo>
                      <a:pt x="1324" y="9496"/>
                      <a:pt x="1370" y="9610"/>
                      <a:pt x="1393" y="9724"/>
                    </a:cubicBezTo>
                    <a:cubicBezTo>
                      <a:pt x="1439" y="9930"/>
                      <a:pt x="1507" y="10112"/>
                      <a:pt x="1553" y="10318"/>
                    </a:cubicBezTo>
                    <a:cubicBezTo>
                      <a:pt x="1575" y="10409"/>
                      <a:pt x="1621" y="10523"/>
                      <a:pt x="1644" y="10637"/>
                    </a:cubicBezTo>
                    <a:lnTo>
                      <a:pt x="1644" y="10660"/>
                    </a:lnTo>
                    <a:cubicBezTo>
                      <a:pt x="1667" y="10729"/>
                      <a:pt x="1690" y="10797"/>
                      <a:pt x="1712" y="10888"/>
                    </a:cubicBezTo>
                    <a:cubicBezTo>
                      <a:pt x="1735" y="10980"/>
                      <a:pt x="1758" y="11094"/>
                      <a:pt x="1804" y="11208"/>
                    </a:cubicBezTo>
                    <a:lnTo>
                      <a:pt x="1872" y="11459"/>
                    </a:lnTo>
                    <a:cubicBezTo>
                      <a:pt x="1918" y="11642"/>
                      <a:pt x="1963" y="11847"/>
                      <a:pt x="2009" y="12052"/>
                    </a:cubicBezTo>
                    <a:lnTo>
                      <a:pt x="2055" y="12235"/>
                    </a:lnTo>
                    <a:lnTo>
                      <a:pt x="2100" y="12349"/>
                    </a:lnTo>
                    <a:cubicBezTo>
                      <a:pt x="2123" y="12440"/>
                      <a:pt x="2123" y="12532"/>
                      <a:pt x="2146" y="12623"/>
                    </a:cubicBezTo>
                    <a:cubicBezTo>
                      <a:pt x="2215" y="12806"/>
                      <a:pt x="2260" y="13011"/>
                      <a:pt x="2329" y="13217"/>
                    </a:cubicBezTo>
                    <a:cubicBezTo>
                      <a:pt x="2397" y="13399"/>
                      <a:pt x="2443" y="13605"/>
                      <a:pt x="2488" y="13787"/>
                    </a:cubicBezTo>
                    <a:cubicBezTo>
                      <a:pt x="2511" y="13924"/>
                      <a:pt x="2557" y="14038"/>
                      <a:pt x="2580" y="14175"/>
                    </a:cubicBezTo>
                    <a:lnTo>
                      <a:pt x="2648" y="14381"/>
                    </a:lnTo>
                    <a:cubicBezTo>
                      <a:pt x="2717" y="14586"/>
                      <a:pt x="2762" y="14791"/>
                      <a:pt x="2808" y="14997"/>
                    </a:cubicBezTo>
                    <a:lnTo>
                      <a:pt x="2831" y="15088"/>
                    </a:lnTo>
                    <a:lnTo>
                      <a:pt x="2899" y="15248"/>
                    </a:lnTo>
                    <a:cubicBezTo>
                      <a:pt x="2899" y="15316"/>
                      <a:pt x="2922" y="15362"/>
                      <a:pt x="2922" y="15408"/>
                    </a:cubicBezTo>
                    <a:cubicBezTo>
                      <a:pt x="2945" y="15453"/>
                      <a:pt x="2945" y="15499"/>
                      <a:pt x="2968" y="15545"/>
                    </a:cubicBezTo>
                    <a:cubicBezTo>
                      <a:pt x="3013" y="15750"/>
                      <a:pt x="3082" y="15956"/>
                      <a:pt x="3150" y="16161"/>
                    </a:cubicBezTo>
                    <a:lnTo>
                      <a:pt x="3150" y="16229"/>
                    </a:lnTo>
                    <a:cubicBezTo>
                      <a:pt x="3219" y="16389"/>
                      <a:pt x="3265" y="16549"/>
                      <a:pt x="3310" y="16709"/>
                    </a:cubicBezTo>
                    <a:lnTo>
                      <a:pt x="3333" y="16823"/>
                    </a:lnTo>
                    <a:cubicBezTo>
                      <a:pt x="3333" y="16891"/>
                      <a:pt x="3356" y="16960"/>
                      <a:pt x="3379" y="17006"/>
                    </a:cubicBezTo>
                    <a:lnTo>
                      <a:pt x="3424" y="17142"/>
                    </a:lnTo>
                    <a:cubicBezTo>
                      <a:pt x="3424" y="17211"/>
                      <a:pt x="3447" y="17257"/>
                      <a:pt x="3470" y="17302"/>
                    </a:cubicBezTo>
                    <a:lnTo>
                      <a:pt x="3516" y="17462"/>
                    </a:lnTo>
                    <a:cubicBezTo>
                      <a:pt x="3561" y="17599"/>
                      <a:pt x="3584" y="17736"/>
                      <a:pt x="3630" y="17896"/>
                    </a:cubicBezTo>
                    <a:cubicBezTo>
                      <a:pt x="3653" y="17964"/>
                      <a:pt x="3675" y="18055"/>
                      <a:pt x="3698" y="18147"/>
                    </a:cubicBezTo>
                    <a:cubicBezTo>
                      <a:pt x="3721" y="18261"/>
                      <a:pt x="3744" y="18375"/>
                      <a:pt x="3790" y="18489"/>
                    </a:cubicBezTo>
                    <a:cubicBezTo>
                      <a:pt x="3881" y="18832"/>
                      <a:pt x="3972" y="19220"/>
                      <a:pt x="4041" y="19516"/>
                    </a:cubicBezTo>
                    <a:lnTo>
                      <a:pt x="4086" y="19676"/>
                    </a:lnTo>
                    <a:cubicBezTo>
                      <a:pt x="4155" y="20018"/>
                      <a:pt x="4269" y="20406"/>
                      <a:pt x="4383" y="20840"/>
                    </a:cubicBezTo>
                    <a:cubicBezTo>
                      <a:pt x="4429" y="20954"/>
                      <a:pt x="4474" y="21091"/>
                      <a:pt x="4497" y="21228"/>
                    </a:cubicBezTo>
                    <a:lnTo>
                      <a:pt x="4520" y="21342"/>
                    </a:lnTo>
                    <a:lnTo>
                      <a:pt x="4543" y="21365"/>
                    </a:lnTo>
                    <a:cubicBezTo>
                      <a:pt x="4566" y="21434"/>
                      <a:pt x="4588" y="21525"/>
                      <a:pt x="4588" y="21616"/>
                    </a:cubicBezTo>
                    <a:cubicBezTo>
                      <a:pt x="4611" y="21662"/>
                      <a:pt x="4657" y="21708"/>
                      <a:pt x="4703" y="21753"/>
                    </a:cubicBezTo>
                    <a:cubicBezTo>
                      <a:pt x="4725" y="21799"/>
                      <a:pt x="4748" y="21844"/>
                      <a:pt x="4748" y="21913"/>
                    </a:cubicBezTo>
                    <a:lnTo>
                      <a:pt x="4771" y="21981"/>
                    </a:lnTo>
                    <a:lnTo>
                      <a:pt x="4794" y="22027"/>
                    </a:lnTo>
                    <a:lnTo>
                      <a:pt x="4817" y="22096"/>
                    </a:lnTo>
                    <a:lnTo>
                      <a:pt x="4817" y="22118"/>
                    </a:lnTo>
                    <a:cubicBezTo>
                      <a:pt x="4862" y="22255"/>
                      <a:pt x="4885" y="22392"/>
                      <a:pt x="4931" y="22529"/>
                    </a:cubicBezTo>
                    <a:lnTo>
                      <a:pt x="4931" y="22552"/>
                    </a:lnTo>
                    <a:cubicBezTo>
                      <a:pt x="4931" y="22575"/>
                      <a:pt x="4931" y="22598"/>
                      <a:pt x="4954" y="22621"/>
                    </a:cubicBezTo>
                    <a:lnTo>
                      <a:pt x="4954" y="22689"/>
                    </a:lnTo>
                    <a:cubicBezTo>
                      <a:pt x="4999" y="22849"/>
                      <a:pt x="5022" y="23031"/>
                      <a:pt x="5091" y="23191"/>
                    </a:cubicBezTo>
                    <a:cubicBezTo>
                      <a:pt x="5113" y="23282"/>
                      <a:pt x="5136" y="23374"/>
                      <a:pt x="5159" y="23465"/>
                    </a:cubicBezTo>
                    <a:lnTo>
                      <a:pt x="5205" y="23670"/>
                    </a:lnTo>
                    <a:cubicBezTo>
                      <a:pt x="5296" y="23944"/>
                      <a:pt x="5364" y="24218"/>
                      <a:pt x="5433" y="24492"/>
                    </a:cubicBezTo>
                    <a:lnTo>
                      <a:pt x="5479" y="24720"/>
                    </a:lnTo>
                    <a:cubicBezTo>
                      <a:pt x="5501" y="24789"/>
                      <a:pt x="5524" y="24880"/>
                      <a:pt x="5547" y="24949"/>
                    </a:cubicBezTo>
                    <a:lnTo>
                      <a:pt x="5547" y="24926"/>
                    </a:lnTo>
                    <a:cubicBezTo>
                      <a:pt x="5570" y="25086"/>
                      <a:pt x="5616" y="25245"/>
                      <a:pt x="5684" y="25428"/>
                    </a:cubicBezTo>
                    <a:lnTo>
                      <a:pt x="5684" y="25474"/>
                    </a:lnTo>
                    <a:cubicBezTo>
                      <a:pt x="5730" y="25633"/>
                      <a:pt x="5775" y="25770"/>
                      <a:pt x="5821" y="25930"/>
                    </a:cubicBezTo>
                    <a:lnTo>
                      <a:pt x="5867" y="26021"/>
                    </a:lnTo>
                    <a:cubicBezTo>
                      <a:pt x="5867" y="26067"/>
                      <a:pt x="5889" y="26113"/>
                      <a:pt x="5889" y="26158"/>
                    </a:cubicBezTo>
                    <a:lnTo>
                      <a:pt x="5935" y="26273"/>
                    </a:lnTo>
                    <a:lnTo>
                      <a:pt x="5958" y="26410"/>
                    </a:lnTo>
                    <a:cubicBezTo>
                      <a:pt x="5981" y="26478"/>
                      <a:pt x="6004" y="26569"/>
                      <a:pt x="6026" y="26661"/>
                    </a:cubicBezTo>
                    <a:cubicBezTo>
                      <a:pt x="6049" y="26729"/>
                      <a:pt x="6072" y="26798"/>
                      <a:pt x="6095" y="26889"/>
                    </a:cubicBezTo>
                    <a:lnTo>
                      <a:pt x="6141" y="27071"/>
                    </a:lnTo>
                    <a:lnTo>
                      <a:pt x="6209" y="27277"/>
                    </a:lnTo>
                    <a:lnTo>
                      <a:pt x="6232" y="27323"/>
                    </a:lnTo>
                    <a:cubicBezTo>
                      <a:pt x="6255" y="27437"/>
                      <a:pt x="6277" y="27551"/>
                      <a:pt x="6323" y="27665"/>
                    </a:cubicBezTo>
                    <a:lnTo>
                      <a:pt x="6346" y="27779"/>
                    </a:lnTo>
                    <a:cubicBezTo>
                      <a:pt x="6346" y="27848"/>
                      <a:pt x="6369" y="27939"/>
                      <a:pt x="6392" y="28007"/>
                    </a:cubicBezTo>
                    <a:lnTo>
                      <a:pt x="6414" y="28076"/>
                    </a:lnTo>
                    <a:lnTo>
                      <a:pt x="6414" y="28121"/>
                    </a:lnTo>
                    <a:cubicBezTo>
                      <a:pt x="6414" y="28167"/>
                      <a:pt x="6437" y="28213"/>
                      <a:pt x="6437" y="28236"/>
                    </a:cubicBezTo>
                    <a:cubicBezTo>
                      <a:pt x="6460" y="28304"/>
                      <a:pt x="6460" y="28350"/>
                      <a:pt x="6506" y="28372"/>
                    </a:cubicBezTo>
                    <a:cubicBezTo>
                      <a:pt x="6506" y="28395"/>
                      <a:pt x="6529" y="28418"/>
                      <a:pt x="6551" y="28441"/>
                    </a:cubicBezTo>
                    <a:cubicBezTo>
                      <a:pt x="6574" y="28464"/>
                      <a:pt x="6620" y="28487"/>
                      <a:pt x="6666" y="28487"/>
                    </a:cubicBezTo>
                    <a:lnTo>
                      <a:pt x="6688" y="28487"/>
                    </a:lnTo>
                    <a:cubicBezTo>
                      <a:pt x="6757" y="28487"/>
                      <a:pt x="6825" y="28464"/>
                      <a:pt x="6871" y="28464"/>
                    </a:cubicBezTo>
                    <a:lnTo>
                      <a:pt x="6939" y="28441"/>
                    </a:lnTo>
                    <a:cubicBezTo>
                      <a:pt x="7054" y="28418"/>
                      <a:pt x="7145" y="28395"/>
                      <a:pt x="7259" y="28372"/>
                    </a:cubicBezTo>
                    <a:lnTo>
                      <a:pt x="7327" y="28350"/>
                    </a:lnTo>
                    <a:lnTo>
                      <a:pt x="7350" y="28350"/>
                    </a:lnTo>
                    <a:cubicBezTo>
                      <a:pt x="7419" y="28327"/>
                      <a:pt x="7464" y="28304"/>
                      <a:pt x="7533" y="28304"/>
                    </a:cubicBezTo>
                    <a:cubicBezTo>
                      <a:pt x="7624" y="28258"/>
                      <a:pt x="7715" y="28236"/>
                      <a:pt x="7807" y="28213"/>
                    </a:cubicBezTo>
                    <a:cubicBezTo>
                      <a:pt x="7989" y="28167"/>
                      <a:pt x="8172" y="28121"/>
                      <a:pt x="8355" y="28076"/>
                    </a:cubicBezTo>
                    <a:cubicBezTo>
                      <a:pt x="8469" y="28030"/>
                      <a:pt x="8583" y="28007"/>
                      <a:pt x="8697" y="27962"/>
                    </a:cubicBezTo>
                    <a:lnTo>
                      <a:pt x="8880" y="27916"/>
                    </a:lnTo>
                    <a:lnTo>
                      <a:pt x="9062" y="27848"/>
                    </a:lnTo>
                    <a:cubicBezTo>
                      <a:pt x="9176" y="27825"/>
                      <a:pt x="9313" y="27779"/>
                      <a:pt x="9427" y="27756"/>
                    </a:cubicBezTo>
                    <a:cubicBezTo>
                      <a:pt x="9610" y="27688"/>
                      <a:pt x="9793" y="27642"/>
                      <a:pt x="9975" y="27596"/>
                    </a:cubicBezTo>
                    <a:cubicBezTo>
                      <a:pt x="10272" y="27505"/>
                      <a:pt x="10614" y="27414"/>
                      <a:pt x="11025" y="27323"/>
                    </a:cubicBezTo>
                    <a:cubicBezTo>
                      <a:pt x="11162" y="27300"/>
                      <a:pt x="11299" y="27254"/>
                      <a:pt x="11436" y="27208"/>
                    </a:cubicBezTo>
                    <a:lnTo>
                      <a:pt x="11573" y="27186"/>
                    </a:lnTo>
                    <a:lnTo>
                      <a:pt x="11778" y="27117"/>
                    </a:lnTo>
                    <a:cubicBezTo>
                      <a:pt x="11893" y="27094"/>
                      <a:pt x="11984" y="27071"/>
                      <a:pt x="12098" y="27026"/>
                    </a:cubicBezTo>
                    <a:cubicBezTo>
                      <a:pt x="12258" y="26980"/>
                      <a:pt x="12440" y="26935"/>
                      <a:pt x="12623" y="26889"/>
                    </a:cubicBezTo>
                    <a:cubicBezTo>
                      <a:pt x="12851" y="26843"/>
                      <a:pt x="13034" y="26798"/>
                      <a:pt x="13171" y="26775"/>
                    </a:cubicBezTo>
                    <a:cubicBezTo>
                      <a:pt x="13376" y="26729"/>
                      <a:pt x="13582" y="26683"/>
                      <a:pt x="13764" y="26638"/>
                    </a:cubicBezTo>
                    <a:lnTo>
                      <a:pt x="13901" y="26592"/>
                    </a:lnTo>
                    <a:lnTo>
                      <a:pt x="13970" y="26592"/>
                    </a:lnTo>
                    <a:lnTo>
                      <a:pt x="14289" y="26501"/>
                    </a:lnTo>
                    <a:lnTo>
                      <a:pt x="14472" y="26455"/>
                    </a:lnTo>
                    <a:cubicBezTo>
                      <a:pt x="14586" y="26410"/>
                      <a:pt x="14700" y="26387"/>
                      <a:pt x="14814" y="26364"/>
                    </a:cubicBezTo>
                    <a:lnTo>
                      <a:pt x="14951" y="26318"/>
                    </a:lnTo>
                    <a:cubicBezTo>
                      <a:pt x="15088" y="26273"/>
                      <a:pt x="15225" y="26250"/>
                      <a:pt x="15362" y="26204"/>
                    </a:cubicBezTo>
                    <a:lnTo>
                      <a:pt x="15590" y="26136"/>
                    </a:lnTo>
                    <a:cubicBezTo>
                      <a:pt x="15704" y="26113"/>
                      <a:pt x="15796" y="26090"/>
                      <a:pt x="15910" y="26044"/>
                    </a:cubicBezTo>
                    <a:cubicBezTo>
                      <a:pt x="16047" y="25999"/>
                      <a:pt x="16206" y="25976"/>
                      <a:pt x="16343" y="25930"/>
                    </a:cubicBezTo>
                    <a:lnTo>
                      <a:pt x="16458" y="25885"/>
                    </a:lnTo>
                    <a:lnTo>
                      <a:pt x="16572" y="25862"/>
                    </a:lnTo>
                    <a:cubicBezTo>
                      <a:pt x="16709" y="25816"/>
                      <a:pt x="16846" y="25793"/>
                      <a:pt x="17005" y="25748"/>
                    </a:cubicBezTo>
                    <a:cubicBezTo>
                      <a:pt x="17051" y="25725"/>
                      <a:pt x="17119" y="25725"/>
                      <a:pt x="17188" y="25702"/>
                    </a:cubicBezTo>
                    <a:lnTo>
                      <a:pt x="17279" y="25679"/>
                    </a:lnTo>
                    <a:cubicBezTo>
                      <a:pt x="17348" y="25656"/>
                      <a:pt x="17439" y="25611"/>
                      <a:pt x="17530" y="25588"/>
                    </a:cubicBezTo>
                    <a:cubicBezTo>
                      <a:pt x="17713" y="25542"/>
                      <a:pt x="17896" y="25497"/>
                      <a:pt x="18078" y="25428"/>
                    </a:cubicBezTo>
                    <a:cubicBezTo>
                      <a:pt x="18261" y="25382"/>
                      <a:pt x="18443" y="25337"/>
                      <a:pt x="18626" y="25291"/>
                    </a:cubicBezTo>
                    <a:cubicBezTo>
                      <a:pt x="18672" y="25268"/>
                      <a:pt x="18740" y="25245"/>
                      <a:pt x="18786" y="25245"/>
                    </a:cubicBezTo>
                    <a:lnTo>
                      <a:pt x="18877" y="25223"/>
                    </a:lnTo>
                    <a:cubicBezTo>
                      <a:pt x="18968" y="25200"/>
                      <a:pt x="19060" y="25177"/>
                      <a:pt x="19128" y="25154"/>
                    </a:cubicBezTo>
                    <a:lnTo>
                      <a:pt x="19242" y="25108"/>
                    </a:lnTo>
                    <a:lnTo>
                      <a:pt x="19265" y="25108"/>
                    </a:lnTo>
                    <a:cubicBezTo>
                      <a:pt x="19471" y="25086"/>
                      <a:pt x="19722" y="25063"/>
                      <a:pt x="19950" y="25017"/>
                    </a:cubicBezTo>
                    <a:cubicBezTo>
                      <a:pt x="20064" y="24994"/>
                      <a:pt x="20201" y="24949"/>
                      <a:pt x="20315" y="24926"/>
                    </a:cubicBezTo>
                    <a:lnTo>
                      <a:pt x="20361" y="24903"/>
                    </a:lnTo>
                    <a:lnTo>
                      <a:pt x="20520" y="24857"/>
                    </a:lnTo>
                    <a:cubicBezTo>
                      <a:pt x="20635" y="24835"/>
                      <a:pt x="20726" y="24812"/>
                      <a:pt x="20840" y="24789"/>
                    </a:cubicBezTo>
                    <a:cubicBezTo>
                      <a:pt x="20908" y="24766"/>
                      <a:pt x="21000" y="24743"/>
                      <a:pt x="21068" y="24720"/>
                    </a:cubicBezTo>
                    <a:cubicBezTo>
                      <a:pt x="21182" y="24675"/>
                      <a:pt x="21319" y="24652"/>
                      <a:pt x="21433" y="24606"/>
                    </a:cubicBezTo>
                    <a:lnTo>
                      <a:pt x="21662" y="24561"/>
                    </a:lnTo>
                    <a:lnTo>
                      <a:pt x="21890" y="24492"/>
                    </a:lnTo>
                    <a:lnTo>
                      <a:pt x="22210" y="24401"/>
                    </a:lnTo>
                    <a:cubicBezTo>
                      <a:pt x="22301" y="24378"/>
                      <a:pt x="22392" y="24355"/>
                      <a:pt x="22483" y="24332"/>
                    </a:cubicBezTo>
                    <a:lnTo>
                      <a:pt x="22506" y="24332"/>
                    </a:lnTo>
                    <a:cubicBezTo>
                      <a:pt x="22598" y="24310"/>
                      <a:pt x="22666" y="24287"/>
                      <a:pt x="22757" y="24264"/>
                    </a:cubicBezTo>
                    <a:cubicBezTo>
                      <a:pt x="22826" y="24241"/>
                      <a:pt x="22894" y="24218"/>
                      <a:pt x="22963" y="24195"/>
                    </a:cubicBezTo>
                    <a:lnTo>
                      <a:pt x="23008" y="24173"/>
                    </a:lnTo>
                    <a:lnTo>
                      <a:pt x="23100" y="24150"/>
                    </a:lnTo>
                    <a:cubicBezTo>
                      <a:pt x="23168" y="24127"/>
                      <a:pt x="23260" y="24104"/>
                      <a:pt x="23328" y="24059"/>
                    </a:cubicBezTo>
                    <a:cubicBezTo>
                      <a:pt x="23374" y="24059"/>
                      <a:pt x="23419" y="24036"/>
                      <a:pt x="23419" y="24013"/>
                    </a:cubicBezTo>
                    <a:cubicBezTo>
                      <a:pt x="23465" y="23990"/>
                      <a:pt x="23488" y="23967"/>
                      <a:pt x="23511" y="23967"/>
                    </a:cubicBezTo>
                    <a:cubicBezTo>
                      <a:pt x="23556" y="23922"/>
                      <a:pt x="23602" y="23853"/>
                      <a:pt x="23648" y="23807"/>
                    </a:cubicBezTo>
                    <a:cubicBezTo>
                      <a:pt x="23716" y="23739"/>
                      <a:pt x="23784" y="23648"/>
                      <a:pt x="23830" y="23556"/>
                    </a:cubicBezTo>
                    <a:cubicBezTo>
                      <a:pt x="23967" y="23351"/>
                      <a:pt x="24058" y="23146"/>
                      <a:pt x="24104" y="22917"/>
                    </a:cubicBezTo>
                    <a:cubicBezTo>
                      <a:pt x="24127" y="22849"/>
                      <a:pt x="24150" y="22735"/>
                      <a:pt x="24150" y="22621"/>
                    </a:cubicBezTo>
                    <a:cubicBezTo>
                      <a:pt x="24150" y="22529"/>
                      <a:pt x="24150" y="22438"/>
                      <a:pt x="24150" y="22324"/>
                    </a:cubicBezTo>
                    <a:cubicBezTo>
                      <a:pt x="24127" y="22141"/>
                      <a:pt x="24081" y="21959"/>
                      <a:pt x="24036" y="21822"/>
                    </a:cubicBezTo>
                    <a:lnTo>
                      <a:pt x="23990" y="21708"/>
                    </a:lnTo>
                    <a:cubicBezTo>
                      <a:pt x="23967" y="21571"/>
                      <a:pt x="23921" y="21456"/>
                      <a:pt x="23899" y="21342"/>
                    </a:cubicBezTo>
                    <a:cubicBezTo>
                      <a:pt x="23853" y="21228"/>
                      <a:pt x="23830" y="21137"/>
                      <a:pt x="23784" y="21023"/>
                    </a:cubicBezTo>
                    <a:cubicBezTo>
                      <a:pt x="23762" y="20954"/>
                      <a:pt x="23762" y="20886"/>
                      <a:pt x="23739" y="20817"/>
                    </a:cubicBezTo>
                    <a:cubicBezTo>
                      <a:pt x="23716" y="20749"/>
                      <a:pt x="23693" y="20680"/>
                      <a:pt x="23670" y="20612"/>
                    </a:cubicBezTo>
                    <a:lnTo>
                      <a:pt x="23648" y="20566"/>
                    </a:lnTo>
                    <a:cubicBezTo>
                      <a:pt x="23625" y="20475"/>
                      <a:pt x="23602" y="20406"/>
                      <a:pt x="23579" y="20315"/>
                    </a:cubicBezTo>
                    <a:lnTo>
                      <a:pt x="23533" y="20178"/>
                    </a:lnTo>
                    <a:cubicBezTo>
                      <a:pt x="23511" y="20064"/>
                      <a:pt x="23465" y="19950"/>
                      <a:pt x="23442" y="19836"/>
                    </a:cubicBezTo>
                    <a:lnTo>
                      <a:pt x="23374" y="19562"/>
                    </a:lnTo>
                    <a:lnTo>
                      <a:pt x="23328" y="19448"/>
                    </a:lnTo>
                    <a:lnTo>
                      <a:pt x="23305" y="19357"/>
                    </a:lnTo>
                    <a:cubicBezTo>
                      <a:pt x="23305" y="19288"/>
                      <a:pt x="23282" y="19197"/>
                      <a:pt x="23260" y="19128"/>
                    </a:cubicBezTo>
                    <a:cubicBezTo>
                      <a:pt x="23237" y="19037"/>
                      <a:pt x="23214" y="18968"/>
                      <a:pt x="23191" y="18877"/>
                    </a:cubicBezTo>
                    <a:cubicBezTo>
                      <a:pt x="23168" y="18809"/>
                      <a:pt x="23145" y="18763"/>
                      <a:pt x="23123" y="18695"/>
                    </a:cubicBezTo>
                    <a:cubicBezTo>
                      <a:pt x="23100" y="18580"/>
                      <a:pt x="23054" y="18444"/>
                      <a:pt x="23031" y="18307"/>
                    </a:cubicBezTo>
                    <a:lnTo>
                      <a:pt x="22986" y="18147"/>
                    </a:lnTo>
                    <a:lnTo>
                      <a:pt x="22940" y="17987"/>
                    </a:lnTo>
                    <a:cubicBezTo>
                      <a:pt x="22917" y="17919"/>
                      <a:pt x="22894" y="17850"/>
                      <a:pt x="22894" y="17782"/>
                    </a:cubicBezTo>
                    <a:lnTo>
                      <a:pt x="22871" y="17736"/>
                    </a:lnTo>
                    <a:cubicBezTo>
                      <a:pt x="22849" y="17645"/>
                      <a:pt x="22826" y="17553"/>
                      <a:pt x="22803" y="17485"/>
                    </a:cubicBezTo>
                    <a:lnTo>
                      <a:pt x="22803" y="17508"/>
                    </a:lnTo>
                    <a:cubicBezTo>
                      <a:pt x="22780" y="17325"/>
                      <a:pt x="22712" y="17165"/>
                      <a:pt x="22666" y="17006"/>
                    </a:cubicBezTo>
                    <a:cubicBezTo>
                      <a:pt x="22643" y="16869"/>
                      <a:pt x="22598" y="16754"/>
                      <a:pt x="22552" y="16617"/>
                    </a:cubicBezTo>
                    <a:cubicBezTo>
                      <a:pt x="22552" y="16595"/>
                      <a:pt x="22552" y="16572"/>
                      <a:pt x="22529" y="16549"/>
                    </a:cubicBezTo>
                    <a:cubicBezTo>
                      <a:pt x="22529" y="16526"/>
                      <a:pt x="22529" y="16526"/>
                      <a:pt x="22529" y="16503"/>
                    </a:cubicBezTo>
                    <a:cubicBezTo>
                      <a:pt x="22506" y="16435"/>
                      <a:pt x="22483" y="16344"/>
                      <a:pt x="22461" y="16275"/>
                    </a:cubicBezTo>
                    <a:lnTo>
                      <a:pt x="22438" y="16161"/>
                    </a:lnTo>
                    <a:cubicBezTo>
                      <a:pt x="22415" y="16001"/>
                      <a:pt x="22369" y="15819"/>
                      <a:pt x="22324" y="15636"/>
                    </a:cubicBezTo>
                    <a:cubicBezTo>
                      <a:pt x="22278" y="15522"/>
                      <a:pt x="22232" y="15385"/>
                      <a:pt x="22210" y="15271"/>
                    </a:cubicBezTo>
                    <a:lnTo>
                      <a:pt x="22187" y="15202"/>
                    </a:lnTo>
                    <a:cubicBezTo>
                      <a:pt x="22141" y="15088"/>
                      <a:pt x="22118" y="14951"/>
                      <a:pt x="22073" y="14837"/>
                    </a:cubicBezTo>
                    <a:lnTo>
                      <a:pt x="22073" y="14791"/>
                    </a:lnTo>
                    <a:lnTo>
                      <a:pt x="22050" y="14769"/>
                    </a:lnTo>
                    <a:lnTo>
                      <a:pt x="22027" y="14677"/>
                    </a:lnTo>
                    <a:lnTo>
                      <a:pt x="22027" y="14632"/>
                    </a:lnTo>
                    <a:cubicBezTo>
                      <a:pt x="22004" y="14563"/>
                      <a:pt x="21981" y="14518"/>
                      <a:pt x="21981" y="14449"/>
                    </a:cubicBezTo>
                    <a:cubicBezTo>
                      <a:pt x="21958" y="14381"/>
                      <a:pt x="21936" y="14289"/>
                      <a:pt x="21913" y="14221"/>
                    </a:cubicBezTo>
                    <a:cubicBezTo>
                      <a:pt x="21890" y="14084"/>
                      <a:pt x="21844" y="13947"/>
                      <a:pt x="21799" y="13810"/>
                    </a:cubicBezTo>
                    <a:lnTo>
                      <a:pt x="21753" y="13605"/>
                    </a:lnTo>
                    <a:lnTo>
                      <a:pt x="21707" y="13468"/>
                    </a:lnTo>
                    <a:cubicBezTo>
                      <a:pt x="21662" y="13331"/>
                      <a:pt x="21639" y="13217"/>
                      <a:pt x="21593" y="13080"/>
                    </a:cubicBezTo>
                    <a:lnTo>
                      <a:pt x="21593" y="13057"/>
                    </a:lnTo>
                    <a:lnTo>
                      <a:pt x="21593" y="13034"/>
                    </a:lnTo>
                    <a:cubicBezTo>
                      <a:pt x="21548" y="12874"/>
                      <a:pt x="21502" y="12692"/>
                      <a:pt x="21456" y="12532"/>
                    </a:cubicBezTo>
                    <a:cubicBezTo>
                      <a:pt x="21433" y="12440"/>
                      <a:pt x="21411" y="12349"/>
                      <a:pt x="21365" y="12258"/>
                    </a:cubicBezTo>
                    <a:cubicBezTo>
                      <a:pt x="21342" y="12167"/>
                      <a:pt x="21319" y="12075"/>
                      <a:pt x="21297" y="11984"/>
                    </a:cubicBezTo>
                    <a:lnTo>
                      <a:pt x="21274" y="11938"/>
                    </a:lnTo>
                    <a:lnTo>
                      <a:pt x="21274" y="11915"/>
                    </a:lnTo>
                    <a:cubicBezTo>
                      <a:pt x="21228" y="11779"/>
                      <a:pt x="21205" y="11642"/>
                      <a:pt x="21182" y="11527"/>
                    </a:cubicBezTo>
                    <a:lnTo>
                      <a:pt x="21160" y="11482"/>
                    </a:lnTo>
                    <a:lnTo>
                      <a:pt x="21160" y="11459"/>
                    </a:lnTo>
                    <a:lnTo>
                      <a:pt x="21114" y="11276"/>
                    </a:lnTo>
                    <a:cubicBezTo>
                      <a:pt x="21091" y="11185"/>
                      <a:pt x="21068" y="11071"/>
                      <a:pt x="21045" y="10980"/>
                    </a:cubicBezTo>
                    <a:lnTo>
                      <a:pt x="21045" y="10911"/>
                    </a:lnTo>
                    <a:cubicBezTo>
                      <a:pt x="21023" y="10843"/>
                      <a:pt x="21000" y="10774"/>
                      <a:pt x="20977" y="10706"/>
                    </a:cubicBezTo>
                    <a:lnTo>
                      <a:pt x="20931" y="10546"/>
                    </a:lnTo>
                    <a:lnTo>
                      <a:pt x="20908" y="10455"/>
                    </a:lnTo>
                    <a:cubicBezTo>
                      <a:pt x="20863" y="10318"/>
                      <a:pt x="20840" y="10158"/>
                      <a:pt x="20794" y="9998"/>
                    </a:cubicBezTo>
                    <a:lnTo>
                      <a:pt x="20749" y="9861"/>
                    </a:lnTo>
                    <a:lnTo>
                      <a:pt x="20726" y="9770"/>
                    </a:lnTo>
                    <a:lnTo>
                      <a:pt x="20726" y="9747"/>
                    </a:lnTo>
                    <a:lnTo>
                      <a:pt x="20703" y="9633"/>
                    </a:lnTo>
                    <a:lnTo>
                      <a:pt x="20680" y="9587"/>
                    </a:lnTo>
                    <a:cubicBezTo>
                      <a:pt x="20657" y="9450"/>
                      <a:pt x="20612" y="9336"/>
                      <a:pt x="20589" y="9199"/>
                    </a:cubicBezTo>
                    <a:cubicBezTo>
                      <a:pt x="20520" y="9017"/>
                      <a:pt x="20475" y="8811"/>
                      <a:pt x="20429" y="8629"/>
                    </a:cubicBezTo>
                    <a:cubicBezTo>
                      <a:pt x="20384" y="8469"/>
                      <a:pt x="20361" y="8332"/>
                      <a:pt x="20315" y="8172"/>
                    </a:cubicBezTo>
                    <a:lnTo>
                      <a:pt x="20315" y="8149"/>
                    </a:lnTo>
                    <a:lnTo>
                      <a:pt x="20292" y="8081"/>
                    </a:lnTo>
                    <a:lnTo>
                      <a:pt x="20269" y="8035"/>
                    </a:lnTo>
                    <a:lnTo>
                      <a:pt x="20269" y="8012"/>
                    </a:lnTo>
                    <a:cubicBezTo>
                      <a:pt x="20247" y="7898"/>
                      <a:pt x="20224" y="7784"/>
                      <a:pt x="20178" y="7693"/>
                    </a:cubicBezTo>
                    <a:cubicBezTo>
                      <a:pt x="20155" y="7602"/>
                      <a:pt x="20132" y="7510"/>
                      <a:pt x="20087" y="7419"/>
                    </a:cubicBezTo>
                    <a:lnTo>
                      <a:pt x="20087" y="7373"/>
                    </a:lnTo>
                    <a:lnTo>
                      <a:pt x="20064" y="7282"/>
                    </a:lnTo>
                    <a:cubicBezTo>
                      <a:pt x="20018" y="7213"/>
                      <a:pt x="19995" y="7122"/>
                      <a:pt x="19973" y="7031"/>
                    </a:cubicBezTo>
                    <a:lnTo>
                      <a:pt x="19904" y="6825"/>
                    </a:lnTo>
                    <a:lnTo>
                      <a:pt x="19904" y="6757"/>
                    </a:lnTo>
                    <a:lnTo>
                      <a:pt x="19881" y="6688"/>
                    </a:lnTo>
                    <a:cubicBezTo>
                      <a:pt x="19813" y="6437"/>
                      <a:pt x="19744" y="6209"/>
                      <a:pt x="19676" y="5981"/>
                    </a:cubicBezTo>
                    <a:cubicBezTo>
                      <a:pt x="19653" y="5867"/>
                      <a:pt x="19607" y="5775"/>
                      <a:pt x="19585" y="5661"/>
                    </a:cubicBezTo>
                    <a:cubicBezTo>
                      <a:pt x="19539" y="5547"/>
                      <a:pt x="19516" y="5433"/>
                      <a:pt x="19471" y="5319"/>
                    </a:cubicBezTo>
                    <a:lnTo>
                      <a:pt x="19448" y="5182"/>
                    </a:lnTo>
                    <a:lnTo>
                      <a:pt x="19379" y="4999"/>
                    </a:lnTo>
                    <a:lnTo>
                      <a:pt x="19379" y="4931"/>
                    </a:lnTo>
                    <a:lnTo>
                      <a:pt x="19334" y="4840"/>
                    </a:lnTo>
                    <a:lnTo>
                      <a:pt x="19334" y="4862"/>
                    </a:lnTo>
                    <a:cubicBezTo>
                      <a:pt x="19334" y="4748"/>
                      <a:pt x="19288" y="4657"/>
                      <a:pt x="19265" y="4543"/>
                    </a:cubicBezTo>
                    <a:lnTo>
                      <a:pt x="19242" y="4474"/>
                    </a:lnTo>
                    <a:cubicBezTo>
                      <a:pt x="19219" y="4383"/>
                      <a:pt x="19197" y="4315"/>
                      <a:pt x="19174" y="4246"/>
                    </a:cubicBezTo>
                    <a:cubicBezTo>
                      <a:pt x="19151" y="4201"/>
                      <a:pt x="19151" y="4155"/>
                      <a:pt x="19128" y="4109"/>
                    </a:cubicBezTo>
                    <a:lnTo>
                      <a:pt x="19128" y="4086"/>
                    </a:lnTo>
                    <a:cubicBezTo>
                      <a:pt x="19105" y="4041"/>
                      <a:pt x="19105" y="3995"/>
                      <a:pt x="19082" y="3927"/>
                    </a:cubicBezTo>
                    <a:cubicBezTo>
                      <a:pt x="19060" y="3835"/>
                      <a:pt x="19014" y="3744"/>
                      <a:pt x="18991" y="3653"/>
                    </a:cubicBezTo>
                    <a:cubicBezTo>
                      <a:pt x="18968" y="3561"/>
                      <a:pt x="18946" y="3470"/>
                      <a:pt x="18923" y="3402"/>
                    </a:cubicBezTo>
                    <a:cubicBezTo>
                      <a:pt x="18900" y="3288"/>
                      <a:pt x="18854" y="3151"/>
                      <a:pt x="18831" y="3036"/>
                    </a:cubicBezTo>
                    <a:cubicBezTo>
                      <a:pt x="18809" y="2991"/>
                      <a:pt x="18786" y="2922"/>
                      <a:pt x="18763" y="2854"/>
                    </a:cubicBezTo>
                    <a:lnTo>
                      <a:pt x="18763" y="2831"/>
                    </a:lnTo>
                    <a:cubicBezTo>
                      <a:pt x="18740" y="2717"/>
                      <a:pt x="18694" y="2626"/>
                      <a:pt x="18672" y="2511"/>
                    </a:cubicBezTo>
                    <a:lnTo>
                      <a:pt x="18626" y="2375"/>
                    </a:lnTo>
                    <a:lnTo>
                      <a:pt x="18626" y="2352"/>
                    </a:lnTo>
                    <a:cubicBezTo>
                      <a:pt x="18603" y="2215"/>
                      <a:pt x="18557" y="2078"/>
                      <a:pt x="18512" y="1941"/>
                    </a:cubicBezTo>
                    <a:lnTo>
                      <a:pt x="18512" y="1918"/>
                    </a:lnTo>
                    <a:lnTo>
                      <a:pt x="18512" y="1895"/>
                    </a:lnTo>
                    <a:cubicBezTo>
                      <a:pt x="18489" y="1804"/>
                      <a:pt x="18466" y="1735"/>
                      <a:pt x="18443" y="1644"/>
                    </a:cubicBezTo>
                    <a:lnTo>
                      <a:pt x="18443" y="1576"/>
                    </a:lnTo>
                    <a:cubicBezTo>
                      <a:pt x="18421" y="1484"/>
                      <a:pt x="18398" y="1393"/>
                      <a:pt x="18375" y="1302"/>
                    </a:cubicBezTo>
                    <a:lnTo>
                      <a:pt x="18352" y="1210"/>
                    </a:lnTo>
                    <a:lnTo>
                      <a:pt x="18329" y="1188"/>
                    </a:lnTo>
                    <a:cubicBezTo>
                      <a:pt x="18284" y="1028"/>
                      <a:pt x="18238" y="845"/>
                      <a:pt x="18192" y="685"/>
                    </a:cubicBezTo>
                    <a:lnTo>
                      <a:pt x="18169" y="594"/>
                    </a:lnTo>
                    <a:cubicBezTo>
                      <a:pt x="18169" y="571"/>
                      <a:pt x="18147" y="526"/>
                      <a:pt x="18147" y="503"/>
                    </a:cubicBezTo>
                    <a:cubicBezTo>
                      <a:pt x="18169" y="434"/>
                      <a:pt x="18192" y="366"/>
                      <a:pt x="18147" y="320"/>
                    </a:cubicBezTo>
                    <a:lnTo>
                      <a:pt x="18124" y="297"/>
                    </a:lnTo>
                    <a:cubicBezTo>
                      <a:pt x="18078" y="275"/>
                      <a:pt x="18055" y="229"/>
                      <a:pt x="18033" y="206"/>
                    </a:cubicBezTo>
                    <a:cubicBezTo>
                      <a:pt x="17987" y="183"/>
                      <a:pt x="17941" y="160"/>
                      <a:pt x="17873" y="138"/>
                    </a:cubicBezTo>
                    <a:cubicBezTo>
                      <a:pt x="17804" y="92"/>
                      <a:pt x="17713" y="69"/>
                      <a:pt x="17576" y="46"/>
                    </a:cubicBezTo>
                    <a:cubicBezTo>
                      <a:pt x="17508" y="24"/>
                      <a:pt x="17416" y="24"/>
                      <a:pt x="17325" y="1"/>
                    </a:cubicBezTo>
                    <a:close/>
                  </a:path>
                </a:pathLst>
              </a:custGeom>
              <a:solidFill>
                <a:srgbClr val="51B7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34"/>
              <p:cNvSpPr/>
              <p:nvPr/>
            </p:nvSpPr>
            <p:spPr>
              <a:xfrm>
                <a:off x="5955850" y="3356500"/>
                <a:ext cx="45100" cy="105750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4230" extrusionOk="0">
                    <a:moveTo>
                      <a:pt x="434" y="1"/>
                    </a:moveTo>
                    <a:cubicBezTo>
                      <a:pt x="411" y="1"/>
                      <a:pt x="389" y="24"/>
                      <a:pt x="389" y="24"/>
                    </a:cubicBezTo>
                    <a:lnTo>
                      <a:pt x="366" y="24"/>
                    </a:lnTo>
                    <a:cubicBezTo>
                      <a:pt x="297" y="24"/>
                      <a:pt x="229" y="46"/>
                      <a:pt x="183" y="92"/>
                    </a:cubicBezTo>
                    <a:cubicBezTo>
                      <a:pt x="160" y="92"/>
                      <a:pt x="138" y="115"/>
                      <a:pt x="115" y="115"/>
                    </a:cubicBezTo>
                    <a:cubicBezTo>
                      <a:pt x="92" y="138"/>
                      <a:pt x="69" y="160"/>
                      <a:pt x="46" y="183"/>
                    </a:cubicBezTo>
                    <a:cubicBezTo>
                      <a:pt x="23" y="229"/>
                      <a:pt x="1" y="275"/>
                      <a:pt x="23" y="343"/>
                    </a:cubicBezTo>
                    <a:cubicBezTo>
                      <a:pt x="23" y="366"/>
                      <a:pt x="46" y="412"/>
                      <a:pt x="46" y="434"/>
                    </a:cubicBezTo>
                    <a:cubicBezTo>
                      <a:pt x="69" y="457"/>
                      <a:pt x="69" y="457"/>
                      <a:pt x="92" y="457"/>
                    </a:cubicBezTo>
                    <a:cubicBezTo>
                      <a:pt x="92" y="480"/>
                      <a:pt x="92" y="503"/>
                      <a:pt x="92" y="526"/>
                    </a:cubicBezTo>
                    <a:cubicBezTo>
                      <a:pt x="115" y="549"/>
                      <a:pt x="115" y="571"/>
                      <a:pt x="115" y="571"/>
                    </a:cubicBezTo>
                    <a:cubicBezTo>
                      <a:pt x="115" y="594"/>
                      <a:pt x="115" y="594"/>
                      <a:pt x="115" y="594"/>
                    </a:cubicBezTo>
                    <a:cubicBezTo>
                      <a:pt x="138" y="685"/>
                      <a:pt x="160" y="754"/>
                      <a:pt x="183" y="845"/>
                    </a:cubicBezTo>
                    <a:cubicBezTo>
                      <a:pt x="206" y="891"/>
                      <a:pt x="229" y="959"/>
                      <a:pt x="252" y="1028"/>
                    </a:cubicBezTo>
                    <a:cubicBezTo>
                      <a:pt x="229" y="1051"/>
                      <a:pt x="206" y="1096"/>
                      <a:pt x="229" y="1119"/>
                    </a:cubicBezTo>
                    <a:cubicBezTo>
                      <a:pt x="229" y="1142"/>
                      <a:pt x="229" y="1142"/>
                      <a:pt x="229" y="1142"/>
                    </a:cubicBezTo>
                    <a:cubicBezTo>
                      <a:pt x="229" y="1142"/>
                      <a:pt x="229" y="1165"/>
                      <a:pt x="229" y="1165"/>
                    </a:cubicBezTo>
                    <a:cubicBezTo>
                      <a:pt x="229" y="1165"/>
                      <a:pt x="229" y="1188"/>
                      <a:pt x="229" y="1188"/>
                    </a:cubicBezTo>
                    <a:cubicBezTo>
                      <a:pt x="320" y="1507"/>
                      <a:pt x="411" y="1804"/>
                      <a:pt x="503" y="2123"/>
                    </a:cubicBezTo>
                    <a:cubicBezTo>
                      <a:pt x="548" y="2329"/>
                      <a:pt x="617" y="2534"/>
                      <a:pt x="663" y="2717"/>
                    </a:cubicBezTo>
                    <a:cubicBezTo>
                      <a:pt x="731" y="2922"/>
                      <a:pt x="799" y="3128"/>
                      <a:pt x="868" y="3310"/>
                    </a:cubicBezTo>
                    <a:cubicBezTo>
                      <a:pt x="936" y="3516"/>
                      <a:pt x="1005" y="3721"/>
                      <a:pt x="1073" y="3927"/>
                    </a:cubicBezTo>
                    <a:cubicBezTo>
                      <a:pt x="1119" y="3995"/>
                      <a:pt x="1142" y="4064"/>
                      <a:pt x="1165" y="4132"/>
                    </a:cubicBezTo>
                    <a:cubicBezTo>
                      <a:pt x="1187" y="4155"/>
                      <a:pt x="1187" y="4178"/>
                      <a:pt x="1233" y="4201"/>
                    </a:cubicBezTo>
                    <a:cubicBezTo>
                      <a:pt x="1256" y="4223"/>
                      <a:pt x="1279" y="4223"/>
                      <a:pt x="1302" y="4223"/>
                    </a:cubicBezTo>
                    <a:cubicBezTo>
                      <a:pt x="1314" y="4227"/>
                      <a:pt x="1327" y="4229"/>
                      <a:pt x="1340" y="4229"/>
                    </a:cubicBezTo>
                    <a:cubicBezTo>
                      <a:pt x="1400" y="4229"/>
                      <a:pt x="1465" y="4188"/>
                      <a:pt x="1484" y="4132"/>
                    </a:cubicBezTo>
                    <a:cubicBezTo>
                      <a:pt x="1484" y="4109"/>
                      <a:pt x="1484" y="4109"/>
                      <a:pt x="1484" y="4109"/>
                    </a:cubicBezTo>
                    <a:cubicBezTo>
                      <a:pt x="1507" y="4086"/>
                      <a:pt x="1507" y="4064"/>
                      <a:pt x="1507" y="4041"/>
                    </a:cubicBezTo>
                    <a:cubicBezTo>
                      <a:pt x="1507" y="3995"/>
                      <a:pt x="1507" y="3972"/>
                      <a:pt x="1507" y="3949"/>
                    </a:cubicBezTo>
                    <a:cubicBezTo>
                      <a:pt x="1534" y="3976"/>
                      <a:pt x="1568" y="3987"/>
                      <a:pt x="1606" y="3987"/>
                    </a:cubicBezTo>
                    <a:cubicBezTo>
                      <a:pt x="1633" y="3987"/>
                      <a:pt x="1661" y="3982"/>
                      <a:pt x="1690" y="3972"/>
                    </a:cubicBezTo>
                    <a:cubicBezTo>
                      <a:pt x="1712" y="3972"/>
                      <a:pt x="1735" y="3949"/>
                      <a:pt x="1758" y="3927"/>
                    </a:cubicBezTo>
                    <a:cubicBezTo>
                      <a:pt x="1804" y="3881"/>
                      <a:pt x="1804" y="3835"/>
                      <a:pt x="1804" y="3790"/>
                    </a:cubicBezTo>
                    <a:cubicBezTo>
                      <a:pt x="1804" y="3698"/>
                      <a:pt x="1758" y="3630"/>
                      <a:pt x="1758" y="3561"/>
                    </a:cubicBezTo>
                    <a:cubicBezTo>
                      <a:pt x="1735" y="3516"/>
                      <a:pt x="1712" y="3447"/>
                      <a:pt x="1690" y="3379"/>
                    </a:cubicBezTo>
                    <a:cubicBezTo>
                      <a:pt x="1667" y="3265"/>
                      <a:pt x="1644" y="3151"/>
                      <a:pt x="1598" y="3036"/>
                    </a:cubicBezTo>
                    <a:cubicBezTo>
                      <a:pt x="1576" y="2945"/>
                      <a:pt x="1530" y="2831"/>
                      <a:pt x="1507" y="2740"/>
                    </a:cubicBezTo>
                    <a:cubicBezTo>
                      <a:pt x="1461" y="2626"/>
                      <a:pt x="1439" y="2534"/>
                      <a:pt x="1393" y="2420"/>
                    </a:cubicBezTo>
                    <a:cubicBezTo>
                      <a:pt x="1347" y="2238"/>
                      <a:pt x="1302" y="2055"/>
                      <a:pt x="1233" y="1850"/>
                    </a:cubicBezTo>
                    <a:cubicBezTo>
                      <a:pt x="1187" y="1667"/>
                      <a:pt x="1119" y="1462"/>
                      <a:pt x="1073" y="1279"/>
                    </a:cubicBezTo>
                    <a:cubicBezTo>
                      <a:pt x="1073" y="1256"/>
                      <a:pt x="1051" y="1233"/>
                      <a:pt x="1051" y="1210"/>
                    </a:cubicBezTo>
                    <a:cubicBezTo>
                      <a:pt x="1028" y="1165"/>
                      <a:pt x="1028" y="1165"/>
                      <a:pt x="1005" y="1142"/>
                    </a:cubicBezTo>
                    <a:cubicBezTo>
                      <a:pt x="1005" y="1119"/>
                      <a:pt x="982" y="1096"/>
                      <a:pt x="982" y="1096"/>
                    </a:cubicBezTo>
                    <a:cubicBezTo>
                      <a:pt x="982" y="1051"/>
                      <a:pt x="959" y="1005"/>
                      <a:pt x="959" y="982"/>
                    </a:cubicBezTo>
                    <a:cubicBezTo>
                      <a:pt x="959" y="959"/>
                      <a:pt x="936" y="937"/>
                      <a:pt x="936" y="914"/>
                    </a:cubicBezTo>
                    <a:cubicBezTo>
                      <a:pt x="936" y="868"/>
                      <a:pt x="914" y="845"/>
                      <a:pt x="914" y="800"/>
                    </a:cubicBezTo>
                    <a:cubicBezTo>
                      <a:pt x="891" y="777"/>
                      <a:pt x="868" y="731"/>
                      <a:pt x="822" y="708"/>
                    </a:cubicBezTo>
                    <a:cubicBezTo>
                      <a:pt x="822" y="685"/>
                      <a:pt x="799" y="640"/>
                      <a:pt x="799" y="594"/>
                    </a:cubicBezTo>
                    <a:cubicBezTo>
                      <a:pt x="777" y="526"/>
                      <a:pt x="777" y="457"/>
                      <a:pt x="754" y="412"/>
                    </a:cubicBezTo>
                    <a:cubicBezTo>
                      <a:pt x="754" y="343"/>
                      <a:pt x="731" y="275"/>
                      <a:pt x="731" y="229"/>
                    </a:cubicBezTo>
                    <a:cubicBezTo>
                      <a:pt x="708" y="160"/>
                      <a:pt x="685" y="92"/>
                      <a:pt x="640" y="69"/>
                    </a:cubicBezTo>
                    <a:cubicBezTo>
                      <a:pt x="594" y="46"/>
                      <a:pt x="571" y="24"/>
                      <a:pt x="526" y="24"/>
                    </a:cubicBezTo>
                    <a:cubicBezTo>
                      <a:pt x="503" y="1"/>
                      <a:pt x="480" y="1"/>
                      <a:pt x="457" y="1"/>
                    </a:cubicBezTo>
                    <a:close/>
                  </a:path>
                </a:pathLst>
              </a:custGeom>
              <a:solidFill>
                <a:srgbClr val="DEB3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34"/>
              <p:cNvSpPr/>
              <p:nvPr/>
            </p:nvSpPr>
            <p:spPr>
              <a:xfrm>
                <a:off x="5979250" y="3443800"/>
                <a:ext cx="83325" cy="261200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10448" extrusionOk="0">
                    <a:moveTo>
                      <a:pt x="69" y="1"/>
                    </a:moveTo>
                    <a:cubicBezTo>
                      <a:pt x="23" y="1"/>
                      <a:pt x="0" y="47"/>
                      <a:pt x="0" y="115"/>
                    </a:cubicBezTo>
                    <a:cubicBezTo>
                      <a:pt x="46" y="298"/>
                      <a:pt x="115" y="480"/>
                      <a:pt x="160" y="663"/>
                    </a:cubicBezTo>
                    <a:cubicBezTo>
                      <a:pt x="160" y="663"/>
                      <a:pt x="160" y="686"/>
                      <a:pt x="160" y="709"/>
                    </a:cubicBezTo>
                    <a:cubicBezTo>
                      <a:pt x="183" y="777"/>
                      <a:pt x="206" y="823"/>
                      <a:pt x="206" y="891"/>
                    </a:cubicBezTo>
                    <a:cubicBezTo>
                      <a:pt x="229" y="960"/>
                      <a:pt x="251" y="1028"/>
                      <a:pt x="274" y="1097"/>
                    </a:cubicBezTo>
                    <a:cubicBezTo>
                      <a:pt x="297" y="1188"/>
                      <a:pt x="320" y="1256"/>
                      <a:pt x="343" y="1348"/>
                    </a:cubicBezTo>
                    <a:cubicBezTo>
                      <a:pt x="343" y="1348"/>
                      <a:pt x="343" y="1370"/>
                      <a:pt x="343" y="1393"/>
                    </a:cubicBezTo>
                    <a:cubicBezTo>
                      <a:pt x="320" y="1416"/>
                      <a:pt x="343" y="1439"/>
                      <a:pt x="343" y="1485"/>
                    </a:cubicBezTo>
                    <a:cubicBezTo>
                      <a:pt x="343" y="1507"/>
                      <a:pt x="366" y="1530"/>
                      <a:pt x="366" y="1576"/>
                    </a:cubicBezTo>
                    <a:cubicBezTo>
                      <a:pt x="366" y="1644"/>
                      <a:pt x="388" y="1736"/>
                      <a:pt x="411" y="1804"/>
                    </a:cubicBezTo>
                    <a:cubicBezTo>
                      <a:pt x="434" y="1895"/>
                      <a:pt x="457" y="1987"/>
                      <a:pt x="503" y="2078"/>
                    </a:cubicBezTo>
                    <a:cubicBezTo>
                      <a:pt x="548" y="2261"/>
                      <a:pt x="594" y="2420"/>
                      <a:pt x="640" y="2580"/>
                    </a:cubicBezTo>
                    <a:cubicBezTo>
                      <a:pt x="640" y="2603"/>
                      <a:pt x="640" y="2626"/>
                      <a:pt x="640" y="2649"/>
                    </a:cubicBezTo>
                    <a:cubicBezTo>
                      <a:pt x="685" y="2854"/>
                      <a:pt x="731" y="3037"/>
                      <a:pt x="776" y="3242"/>
                    </a:cubicBezTo>
                    <a:cubicBezTo>
                      <a:pt x="845" y="3448"/>
                      <a:pt x="891" y="3653"/>
                      <a:pt x="959" y="3881"/>
                    </a:cubicBezTo>
                    <a:cubicBezTo>
                      <a:pt x="982" y="3973"/>
                      <a:pt x="1005" y="4064"/>
                      <a:pt x="1028" y="4155"/>
                    </a:cubicBezTo>
                    <a:cubicBezTo>
                      <a:pt x="1073" y="4269"/>
                      <a:pt x="1096" y="4361"/>
                      <a:pt x="1142" y="4475"/>
                    </a:cubicBezTo>
                    <a:cubicBezTo>
                      <a:pt x="1142" y="4520"/>
                      <a:pt x="1164" y="4566"/>
                      <a:pt x="1187" y="4589"/>
                    </a:cubicBezTo>
                    <a:cubicBezTo>
                      <a:pt x="1210" y="4657"/>
                      <a:pt x="1233" y="4703"/>
                      <a:pt x="1256" y="4771"/>
                    </a:cubicBezTo>
                    <a:cubicBezTo>
                      <a:pt x="1256" y="4794"/>
                      <a:pt x="1256" y="4840"/>
                      <a:pt x="1279" y="4863"/>
                    </a:cubicBezTo>
                    <a:cubicBezTo>
                      <a:pt x="1279" y="4977"/>
                      <a:pt x="1301" y="5068"/>
                      <a:pt x="1324" y="5159"/>
                    </a:cubicBezTo>
                    <a:cubicBezTo>
                      <a:pt x="1347" y="5319"/>
                      <a:pt x="1370" y="5479"/>
                      <a:pt x="1416" y="5639"/>
                    </a:cubicBezTo>
                    <a:cubicBezTo>
                      <a:pt x="1438" y="5776"/>
                      <a:pt x="1461" y="5913"/>
                      <a:pt x="1507" y="6050"/>
                    </a:cubicBezTo>
                    <a:cubicBezTo>
                      <a:pt x="1530" y="6118"/>
                      <a:pt x="1553" y="6209"/>
                      <a:pt x="1575" y="6278"/>
                    </a:cubicBezTo>
                    <a:cubicBezTo>
                      <a:pt x="1598" y="6346"/>
                      <a:pt x="1644" y="6438"/>
                      <a:pt x="1667" y="6529"/>
                    </a:cubicBezTo>
                    <a:cubicBezTo>
                      <a:pt x="1667" y="6552"/>
                      <a:pt x="1667" y="6597"/>
                      <a:pt x="1689" y="6620"/>
                    </a:cubicBezTo>
                    <a:cubicBezTo>
                      <a:pt x="1689" y="6643"/>
                      <a:pt x="1712" y="6666"/>
                      <a:pt x="1735" y="6689"/>
                    </a:cubicBezTo>
                    <a:cubicBezTo>
                      <a:pt x="1781" y="6871"/>
                      <a:pt x="1804" y="7031"/>
                      <a:pt x="1872" y="7214"/>
                    </a:cubicBezTo>
                    <a:cubicBezTo>
                      <a:pt x="1895" y="7282"/>
                      <a:pt x="1895" y="7351"/>
                      <a:pt x="1918" y="7419"/>
                    </a:cubicBezTo>
                    <a:cubicBezTo>
                      <a:pt x="1941" y="7442"/>
                      <a:pt x="1941" y="7465"/>
                      <a:pt x="1941" y="7488"/>
                    </a:cubicBezTo>
                    <a:cubicBezTo>
                      <a:pt x="1963" y="7533"/>
                      <a:pt x="1963" y="7579"/>
                      <a:pt x="1986" y="7602"/>
                    </a:cubicBezTo>
                    <a:cubicBezTo>
                      <a:pt x="1986" y="7625"/>
                      <a:pt x="1986" y="7625"/>
                      <a:pt x="1986" y="7647"/>
                    </a:cubicBezTo>
                    <a:cubicBezTo>
                      <a:pt x="2055" y="7899"/>
                      <a:pt x="2123" y="8150"/>
                      <a:pt x="2192" y="8401"/>
                    </a:cubicBezTo>
                    <a:cubicBezTo>
                      <a:pt x="2237" y="8538"/>
                      <a:pt x="2283" y="8675"/>
                      <a:pt x="2329" y="8812"/>
                    </a:cubicBezTo>
                    <a:cubicBezTo>
                      <a:pt x="2329" y="8903"/>
                      <a:pt x="2351" y="8994"/>
                      <a:pt x="2397" y="9063"/>
                    </a:cubicBezTo>
                    <a:cubicBezTo>
                      <a:pt x="2397" y="9108"/>
                      <a:pt x="2420" y="9154"/>
                      <a:pt x="2420" y="9200"/>
                    </a:cubicBezTo>
                    <a:cubicBezTo>
                      <a:pt x="2443" y="9268"/>
                      <a:pt x="2466" y="9314"/>
                      <a:pt x="2466" y="9359"/>
                    </a:cubicBezTo>
                    <a:cubicBezTo>
                      <a:pt x="2511" y="9542"/>
                      <a:pt x="2557" y="9702"/>
                      <a:pt x="2602" y="9861"/>
                    </a:cubicBezTo>
                    <a:cubicBezTo>
                      <a:pt x="2625" y="9953"/>
                      <a:pt x="2648" y="10021"/>
                      <a:pt x="2671" y="10113"/>
                    </a:cubicBezTo>
                    <a:cubicBezTo>
                      <a:pt x="2694" y="10158"/>
                      <a:pt x="2717" y="10204"/>
                      <a:pt x="2717" y="10227"/>
                    </a:cubicBezTo>
                    <a:cubicBezTo>
                      <a:pt x="2739" y="10295"/>
                      <a:pt x="2762" y="10364"/>
                      <a:pt x="2808" y="10409"/>
                    </a:cubicBezTo>
                    <a:cubicBezTo>
                      <a:pt x="2835" y="10436"/>
                      <a:pt x="2861" y="10447"/>
                      <a:pt x="2893" y="10447"/>
                    </a:cubicBezTo>
                    <a:cubicBezTo>
                      <a:pt x="2915" y="10447"/>
                      <a:pt x="2939" y="10442"/>
                      <a:pt x="2968" y="10432"/>
                    </a:cubicBezTo>
                    <a:cubicBezTo>
                      <a:pt x="2991" y="10432"/>
                      <a:pt x="3013" y="10409"/>
                      <a:pt x="3036" y="10386"/>
                    </a:cubicBezTo>
                    <a:cubicBezTo>
                      <a:pt x="3059" y="10364"/>
                      <a:pt x="3082" y="10341"/>
                      <a:pt x="3082" y="10318"/>
                    </a:cubicBezTo>
                    <a:cubicBezTo>
                      <a:pt x="3082" y="10295"/>
                      <a:pt x="3082" y="10272"/>
                      <a:pt x="3082" y="10250"/>
                    </a:cubicBezTo>
                    <a:cubicBezTo>
                      <a:pt x="3082" y="10227"/>
                      <a:pt x="3082" y="10204"/>
                      <a:pt x="3082" y="10181"/>
                    </a:cubicBezTo>
                    <a:cubicBezTo>
                      <a:pt x="3150" y="10158"/>
                      <a:pt x="3196" y="10113"/>
                      <a:pt x="3219" y="10044"/>
                    </a:cubicBezTo>
                    <a:cubicBezTo>
                      <a:pt x="3219" y="10044"/>
                      <a:pt x="3219" y="10044"/>
                      <a:pt x="3219" y="10021"/>
                    </a:cubicBezTo>
                    <a:cubicBezTo>
                      <a:pt x="3287" y="9998"/>
                      <a:pt x="3333" y="9930"/>
                      <a:pt x="3310" y="9861"/>
                    </a:cubicBezTo>
                    <a:cubicBezTo>
                      <a:pt x="3310" y="9816"/>
                      <a:pt x="3310" y="9793"/>
                      <a:pt x="3310" y="9747"/>
                    </a:cubicBezTo>
                    <a:cubicBezTo>
                      <a:pt x="3310" y="9702"/>
                      <a:pt x="3333" y="9656"/>
                      <a:pt x="3310" y="9610"/>
                    </a:cubicBezTo>
                    <a:cubicBezTo>
                      <a:pt x="3264" y="9473"/>
                      <a:pt x="3242" y="9314"/>
                      <a:pt x="3196" y="9177"/>
                    </a:cubicBezTo>
                    <a:cubicBezTo>
                      <a:pt x="3150" y="9017"/>
                      <a:pt x="3105" y="8880"/>
                      <a:pt x="3059" y="8720"/>
                    </a:cubicBezTo>
                    <a:cubicBezTo>
                      <a:pt x="3059" y="8697"/>
                      <a:pt x="3036" y="8675"/>
                      <a:pt x="3036" y="8629"/>
                    </a:cubicBezTo>
                    <a:cubicBezTo>
                      <a:pt x="3036" y="8606"/>
                      <a:pt x="3013" y="8560"/>
                      <a:pt x="2968" y="8538"/>
                    </a:cubicBezTo>
                    <a:cubicBezTo>
                      <a:pt x="2922" y="8401"/>
                      <a:pt x="2876" y="8264"/>
                      <a:pt x="2854" y="8127"/>
                    </a:cubicBezTo>
                    <a:cubicBezTo>
                      <a:pt x="2876" y="8081"/>
                      <a:pt x="2899" y="8013"/>
                      <a:pt x="2876" y="7944"/>
                    </a:cubicBezTo>
                    <a:cubicBezTo>
                      <a:pt x="2854" y="7876"/>
                      <a:pt x="2831" y="7807"/>
                      <a:pt x="2808" y="7739"/>
                    </a:cubicBezTo>
                    <a:cubicBezTo>
                      <a:pt x="2785" y="7647"/>
                      <a:pt x="2762" y="7556"/>
                      <a:pt x="2739" y="7465"/>
                    </a:cubicBezTo>
                    <a:cubicBezTo>
                      <a:pt x="2671" y="7282"/>
                      <a:pt x="2625" y="7122"/>
                      <a:pt x="2580" y="6940"/>
                    </a:cubicBezTo>
                    <a:cubicBezTo>
                      <a:pt x="2557" y="6849"/>
                      <a:pt x="2534" y="6757"/>
                      <a:pt x="2511" y="6689"/>
                    </a:cubicBezTo>
                    <a:cubicBezTo>
                      <a:pt x="2488" y="6620"/>
                      <a:pt x="2488" y="6529"/>
                      <a:pt x="2466" y="6461"/>
                    </a:cubicBezTo>
                    <a:cubicBezTo>
                      <a:pt x="2466" y="6415"/>
                      <a:pt x="2443" y="6346"/>
                      <a:pt x="2420" y="6278"/>
                    </a:cubicBezTo>
                    <a:cubicBezTo>
                      <a:pt x="2420" y="6255"/>
                      <a:pt x="2397" y="6232"/>
                      <a:pt x="2397" y="6209"/>
                    </a:cubicBezTo>
                    <a:cubicBezTo>
                      <a:pt x="2374" y="6095"/>
                      <a:pt x="2351" y="5981"/>
                      <a:pt x="2329" y="5867"/>
                    </a:cubicBezTo>
                    <a:cubicBezTo>
                      <a:pt x="2329" y="5867"/>
                      <a:pt x="2329" y="5867"/>
                      <a:pt x="2329" y="5844"/>
                    </a:cubicBezTo>
                    <a:cubicBezTo>
                      <a:pt x="2306" y="5821"/>
                      <a:pt x="2306" y="5799"/>
                      <a:pt x="2283" y="5753"/>
                    </a:cubicBezTo>
                    <a:cubicBezTo>
                      <a:pt x="2260" y="5730"/>
                      <a:pt x="2237" y="5707"/>
                      <a:pt x="2192" y="5684"/>
                    </a:cubicBezTo>
                    <a:cubicBezTo>
                      <a:pt x="2146" y="5525"/>
                      <a:pt x="2100" y="5342"/>
                      <a:pt x="2055" y="5159"/>
                    </a:cubicBezTo>
                    <a:cubicBezTo>
                      <a:pt x="2009" y="4977"/>
                      <a:pt x="1941" y="4771"/>
                      <a:pt x="1895" y="4566"/>
                    </a:cubicBezTo>
                    <a:cubicBezTo>
                      <a:pt x="1918" y="4543"/>
                      <a:pt x="1941" y="4498"/>
                      <a:pt x="1941" y="4452"/>
                    </a:cubicBezTo>
                    <a:cubicBezTo>
                      <a:pt x="1941" y="4429"/>
                      <a:pt x="1941" y="4429"/>
                      <a:pt x="1918" y="4406"/>
                    </a:cubicBezTo>
                    <a:cubicBezTo>
                      <a:pt x="1918" y="4338"/>
                      <a:pt x="1895" y="4269"/>
                      <a:pt x="1872" y="4201"/>
                    </a:cubicBezTo>
                    <a:cubicBezTo>
                      <a:pt x="1849" y="4155"/>
                      <a:pt x="1826" y="4087"/>
                      <a:pt x="1804" y="4041"/>
                    </a:cubicBezTo>
                    <a:cubicBezTo>
                      <a:pt x="1804" y="4041"/>
                      <a:pt x="1804" y="4018"/>
                      <a:pt x="1804" y="3995"/>
                    </a:cubicBezTo>
                    <a:cubicBezTo>
                      <a:pt x="1781" y="3973"/>
                      <a:pt x="1781" y="3927"/>
                      <a:pt x="1781" y="3904"/>
                    </a:cubicBezTo>
                    <a:cubicBezTo>
                      <a:pt x="1712" y="3721"/>
                      <a:pt x="1689" y="3562"/>
                      <a:pt x="1644" y="3402"/>
                    </a:cubicBezTo>
                    <a:cubicBezTo>
                      <a:pt x="1621" y="3265"/>
                      <a:pt x="1575" y="3128"/>
                      <a:pt x="1553" y="3014"/>
                    </a:cubicBezTo>
                    <a:cubicBezTo>
                      <a:pt x="1553" y="2991"/>
                      <a:pt x="1553" y="2945"/>
                      <a:pt x="1530" y="2923"/>
                    </a:cubicBezTo>
                    <a:cubicBezTo>
                      <a:pt x="1530" y="2900"/>
                      <a:pt x="1530" y="2854"/>
                      <a:pt x="1530" y="2831"/>
                    </a:cubicBezTo>
                    <a:cubicBezTo>
                      <a:pt x="1507" y="2786"/>
                      <a:pt x="1507" y="2717"/>
                      <a:pt x="1484" y="2672"/>
                    </a:cubicBezTo>
                    <a:cubicBezTo>
                      <a:pt x="1484" y="2649"/>
                      <a:pt x="1484" y="2626"/>
                      <a:pt x="1461" y="2603"/>
                    </a:cubicBezTo>
                    <a:cubicBezTo>
                      <a:pt x="1461" y="2580"/>
                      <a:pt x="1461" y="2580"/>
                      <a:pt x="1461" y="2557"/>
                    </a:cubicBezTo>
                    <a:cubicBezTo>
                      <a:pt x="1438" y="2535"/>
                      <a:pt x="1438" y="2489"/>
                      <a:pt x="1438" y="2466"/>
                    </a:cubicBezTo>
                    <a:cubicBezTo>
                      <a:pt x="1438" y="2398"/>
                      <a:pt x="1416" y="2306"/>
                      <a:pt x="1393" y="2238"/>
                    </a:cubicBezTo>
                    <a:cubicBezTo>
                      <a:pt x="1393" y="2192"/>
                      <a:pt x="1370" y="2147"/>
                      <a:pt x="1324" y="2124"/>
                    </a:cubicBezTo>
                    <a:cubicBezTo>
                      <a:pt x="1324" y="2101"/>
                      <a:pt x="1301" y="2055"/>
                      <a:pt x="1301" y="2032"/>
                    </a:cubicBezTo>
                    <a:cubicBezTo>
                      <a:pt x="1279" y="1941"/>
                      <a:pt x="1256" y="1873"/>
                      <a:pt x="1233" y="1781"/>
                    </a:cubicBezTo>
                    <a:cubicBezTo>
                      <a:pt x="1187" y="1622"/>
                      <a:pt x="1142" y="1485"/>
                      <a:pt x="1096" y="1325"/>
                    </a:cubicBezTo>
                    <a:cubicBezTo>
                      <a:pt x="1050" y="1256"/>
                      <a:pt x="1028" y="1165"/>
                      <a:pt x="1005" y="1074"/>
                    </a:cubicBezTo>
                    <a:cubicBezTo>
                      <a:pt x="982" y="1005"/>
                      <a:pt x="936" y="914"/>
                      <a:pt x="913" y="823"/>
                    </a:cubicBezTo>
                    <a:cubicBezTo>
                      <a:pt x="891" y="709"/>
                      <a:pt x="845" y="572"/>
                      <a:pt x="822" y="457"/>
                    </a:cubicBezTo>
                    <a:cubicBezTo>
                      <a:pt x="822" y="435"/>
                      <a:pt x="822" y="412"/>
                      <a:pt x="822" y="389"/>
                    </a:cubicBezTo>
                    <a:cubicBezTo>
                      <a:pt x="799" y="343"/>
                      <a:pt x="799" y="252"/>
                      <a:pt x="754" y="229"/>
                    </a:cubicBezTo>
                    <a:cubicBezTo>
                      <a:pt x="731" y="206"/>
                      <a:pt x="731" y="206"/>
                      <a:pt x="708" y="206"/>
                    </a:cubicBezTo>
                    <a:cubicBezTo>
                      <a:pt x="662" y="184"/>
                      <a:pt x="617" y="184"/>
                      <a:pt x="571" y="184"/>
                    </a:cubicBezTo>
                    <a:cubicBezTo>
                      <a:pt x="548" y="206"/>
                      <a:pt x="525" y="206"/>
                      <a:pt x="503" y="229"/>
                    </a:cubicBezTo>
                    <a:cubicBezTo>
                      <a:pt x="480" y="184"/>
                      <a:pt x="434" y="161"/>
                      <a:pt x="388" y="161"/>
                    </a:cubicBezTo>
                    <a:cubicBezTo>
                      <a:pt x="320" y="161"/>
                      <a:pt x="251" y="229"/>
                      <a:pt x="251" y="298"/>
                    </a:cubicBezTo>
                    <a:cubicBezTo>
                      <a:pt x="251" y="290"/>
                      <a:pt x="251" y="282"/>
                      <a:pt x="251" y="275"/>
                    </a:cubicBezTo>
                    <a:cubicBezTo>
                      <a:pt x="229" y="252"/>
                      <a:pt x="229" y="206"/>
                      <a:pt x="206" y="184"/>
                    </a:cubicBezTo>
                    <a:cubicBezTo>
                      <a:pt x="206" y="138"/>
                      <a:pt x="183" y="69"/>
                      <a:pt x="160" y="24"/>
                    </a:cubicBezTo>
                    <a:cubicBezTo>
                      <a:pt x="160" y="1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DEB3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34"/>
              <p:cNvSpPr/>
              <p:nvPr/>
            </p:nvSpPr>
            <p:spPr>
              <a:xfrm>
                <a:off x="6048875" y="3685750"/>
                <a:ext cx="91325" cy="293350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11734" extrusionOk="0">
                    <a:moveTo>
                      <a:pt x="297" y="1"/>
                    </a:moveTo>
                    <a:cubicBezTo>
                      <a:pt x="251" y="1"/>
                      <a:pt x="228" y="1"/>
                      <a:pt x="206" y="24"/>
                    </a:cubicBezTo>
                    <a:cubicBezTo>
                      <a:pt x="160" y="47"/>
                      <a:pt x="137" y="115"/>
                      <a:pt x="137" y="161"/>
                    </a:cubicBezTo>
                    <a:cubicBezTo>
                      <a:pt x="137" y="206"/>
                      <a:pt x="160" y="275"/>
                      <a:pt x="160" y="343"/>
                    </a:cubicBezTo>
                    <a:cubicBezTo>
                      <a:pt x="148" y="332"/>
                      <a:pt x="137" y="326"/>
                      <a:pt x="126" y="326"/>
                    </a:cubicBezTo>
                    <a:cubicBezTo>
                      <a:pt x="114" y="326"/>
                      <a:pt x="103" y="332"/>
                      <a:pt x="91" y="343"/>
                    </a:cubicBezTo>
                    <a:cubicBezTo>
                      <a:pt x="23" y="343"/>
                      <a:pt x="0" y="412"/>
                      <a:pt x="0" y="480"/>
                    </a:cubicBezTo>
                    <a:cubicBezTo>
                      <a:pt x="0" y="503"/>
                      <a:pt x="0" y="526"/>
                      <a:pt x="0" y="572"/>
                    </a:cubicBezTo>
                    <a:cubicBezTo>
                      <a:pt x="0" y="594"/>
                      <a:pt x="0" y="617"/>
                      <a:pt x="0" y="663"/>
                    </a:cubicBezTo>
                    <a:cubicBezTo>
                      <a:pt x="23" y="731"/>
                      <a:pt x="23" y="800"/>
                      <a:pt x="46" y="868"/>
                    </a:cubicBezTo>
                    <a:cubicBezTo>
                      <a:pt x="46" y="914"/>
                      <a:pt x="69" y="960"/>
                      <a:pt x="69" y="982"/>
                    </a:cubicBezTo>
                    <a:cubicBezTo>
                      <a:pt x="91" y="1096"/>
                      <a:pt x="114" y="1188"/>
                      <a:pt x="137" y="1279"/>
                    </a:cubicBezTo>
                    <a:cubicBezTo>
                      <a:pt x="160" y="1393"/>
                      <a:pt x="183" y="1507"/>
                      <a:pt x="206" y="1621"/>
                    </a:cubicBezTo>
                    <a:cubicBezTo>
                      <a:pt x="251" y="1736"/>
                      <a:pt x="274" y="1850"/>
                      <a:pt x="297" y="1964"/>
                    </a:cubicBezTo>
                    <a:cubicBezTo>
                      <a:pt x="365" y="2146"/>
                      <a:pt x="411" y="2329"/>
                      <a:pt x="479" y="2534"/>
                    </a:cubicBezTo>
                    <a:lnTo>
                      <a:pt x="571" y="2808"/>
                    </a:lnTo>
                    <a:cubicBezTo>
                      <a:pt x="594" y="2900"/>
                      <a:pt x="616" y="2991"/>
                      <a:pt x="639" y="3082"/>
                    </a:cubicBezTo>
                    <a:cubicBezTo>
                      <a:pt x="639" y="3105"/>
                      <a:pt x="639" y="3128"/>
                      <a:pt x="639" y="3151"/>
                    </a:cubicBezTo>
                    <a:cubicBezTo>
                      <a:pt x="662" y="3174"/>
                      <a:pt x="662" y="3219"/>
                      <a:pt x="662" y="3242"/>
                    </a:cubicBezTo>
                    <a:cubicBezTo>
                      <a:pt x="662" y="3288"/>
                      <a:pt x="685" y="3311"/>
                      <a:pt x="685" y="3356"/>
                    </a:cubicBezTo>
                    <a:cubicBezTo>
                      <a:pt x="708" y="3425"/>
                      <a:pt x="708" y="3493"/>
                      <a:pt x="731" y="3562"/>
                    </a:cubicBezTo>
                    <a:cubicBezTo>
                      <a:pt x="753" y="3676"/>
                      <a:pt x="776" y="3767"/>
                      <a:pt x="799" y="3881"/>
                    </a:cubicBezTo>
                    <a:cubicBezTo>
                      <a:pt x="867" y="4064"/>
                      <a:pt x="913" y="4246"/>
                      <a:pt x="982" y="4429"/>
                    </a:cubicBezTo>
                    <a:cubicBezTo>
                      <a:pt x="1004" y="4520"/>
                      <a:pt x="1027" y="4589"/>
                      <a:pt x="1050" y="4657"/>
                    </a:cubicBezTo>
                    <a:cubicBezTo>
                      <a:pt x="1073" y="4749"/>
                      <a:pt x="1096" y="4817"/>
                      <a:pt x="1119" y="4908"/>
                    </a:cubicBezTo>
                    <a:cubicBezTo>
                      <a:pt x="1187" y="5114"/>
                      <a:pt x="1233" y="5296"/>
                      <a:pt x="1301" y="5502"/>
                    </a:cubicBezTo>
                    <a:cubicBezTo>
                      <a:pt x="1301" y="5593"/>
                      <a:pt x="1324" y="5684"/>
                      <a:pt x="1347" y="5776"/>
                    </a:cubicBezTo>
                    <a:lnTo>
                      <a:pt x="1392" y="5981"/>
                    </a:lnTo>
                    <a:cubicBezTo>
                      <a:pt x="1415" y="6072"/>
                      <a:pt x="1461" y="6187"/>
                      <a:pt x="1484" y="6278"/>
                    </a:cubicBezTo>
                    <a:cubicBezTo>
                      <a:pt x="1507" y="6392"/>
                      <a:pt x="1552" y="6483"/>
                      <a:pt x="1575" y="6575"/>
                    </a:cubicBezTo>
                    <a:cubicBezTo>
                      <a:pt x="1621" y="6689"/>
                      <a:pt x="1644" y="6780"/>
                      <a:pt x="1689" y="6894"/>
                    </a:cubicBezTo>
                    <a:cubicBezTo>
                      <a:pt x="1712" y="7031"/>
                      <a:pt x="1758" y="7191"/>
                      <a:pt x="1780" y="7351"/>
                    </a:cubicBezTo>
                    <a:cubicBezTo>
                      <a:pt x="1895" y="7761"/>
                      <a:pt x="2009" y="8172"/>
                      <a:pt x="2123" y="8583"/>
                    </a:cubicBezTo>
                    <a:cubicBezTo>
                      <a:pt x="2146" y="8674"/>
                      <a:pt x="2168" y="8789"/>
                      <a:pt x="2191" y="8880"/>
                    </a:cubicBezTo>
                    <a:cubicBezTo>
                      <a:pt x="2214" y="8971"/>
                      <a:pt x="2237" y="9063"/>
                      <a:pt x="2283" y="9154"/>
                    </a:cubicBezTo>
                    <a:cubicBezTo>
                      <a:pt x="2283" y="9177"/>
                      <a:pt x="2283" y="9199"/>
                      <a:pt x="2305" y="9222"/>
                    </a:cubicBezTo>
                    <a:cubicBezTo>
                      <a:pt x="2305" y="9268"/>
                      <a:pt x="2328" y="9314"/>
                      <a:pt x="2328" y="9359"/>
                    </a:cubicBezTo>
                    <a:cubicBezTo>
                      <a:pt x="2351" y="9451"/>
                      <a:pt x="2374" y="9542"/>
                      <a:pt x="2397" y="9656"/>
                    </a:cubicBezTo>
                    <a:cubicBezTo>
                      <a:pt x="2397" y="9679"/>
                      <a:pt x="2420" y="9702"/>
                      <a:pt x="2420" y="9747"/>
                    </a:cubicBezTo>
                    <a:cubicBezTo>
                      <a:pt x="2442" y="9816"/>
                      <a:pt x="2465" y="9861"/>
                      <a:pt x="2465" y="9930"/>
                    </a:cubicBezTo>
                    <a:cubicBezTo>
                      <a:pt x="2488" y="10021"/>
                      <a:pt x="2511" y="10112"/>
                      <a:pt x="2534" y="10181"/>
                    </a:cubicBezTo>
                    <a:cubicBezTo>
                      <a:pt x="2602" y="10364"/>
                      <a:pt x="2648" y="10523"/>
                      <a:pt x="2693" y="10683"/>
                    </a:cubicBezTo>
                    <a:cubicBezTo>
                      <a:pt x="2716" y="10774"/>
                      <a:pt x="2739" y="10843"/>
                      <a:pt x="2762" y="10911"/>
                    </a:cubicBezTo>
                    <a:cubicBezTo>
                      <a:pt x="2785" y="10957"/>
                      <a:pt x="2808" y="11003"/>
                      <a:pt x="2808" y="11048"/>
                    </a:cubicBezTo>
                    <a:cubicBezTo>
                      <a:pt x="2830" y="11094"/>
                      <a:pt x="2830" y="11117"/>
                      <a:pt x="2830" y="11140"/>
                    </a:cubicBezTo>
                    <a:cubicBezTo>
                      <a:pt x="2808" y="11208"/>
                      <a:pt x="2808" y="11299"/>
                      <a:pt x="2830" y="11391"/>
                    </a:cubicBezTo>
                    <a:cubicBezTo>
                      <a:pt x="2830" y="11391"/>
                      <a:pt x="2830" y="11414"/>
                      <a:pt x="2830" y="11414"/>
                    </a:cubicBezTo>
                    <a:lnTo>
                      <a:pt x="2830" y="11436"/>
                    </a:lnTo>
                    <a:cubicBezTo>
                      <a:pt x="2830" y="11459"/>
                      <a:pt x="2853" y="11482"/>
                      <a:pt x="2853" y="11505"/>
                    </a:cubicBezTo>
                    <a:cubicBezTo>
                      <a:pt x="2853" y="11528"/>
                      <a:pt x="2876" y="11573"/>
                      <a:pt x="2899" y="11596"/>
                    </a:cubicBezTo>
                    <a:cubicBezTo>
                      <a:pt x="2967" y="11687"/>
                      <a:pt x="3082" y="11733"/>
                      <a:pt x="3196" y="11733"/>
                    </a:cubicBezTo>
                    <a:cubicBezTo>
                      <a:pt x="3241" y="11710"/>
                      <a:pt x="3287" y="11710"/>
                      <a:pt x="3333" y="11687"/>
                    </a:cubicBezTo>
                    <a:cubicBezTo>
                      <a:pt x="3355" y="11665"/>
                      <a:pt x="3355" y="11642"/>
                      <a:pt x="3378" y="11619"/>
                    </a:cubicBezTo>
                    <a:lnTo>
                      <a:pt x="3492" y="11619"/>
                    </a:lnTo>
                    <a:cubicBezTo>
                      <a:pt x="3538" y="11619"/>
                      <a:pt x="3584" y="11596"/>
                      <a:pt x="3606" y="11550"/>
                    </a:cubicBezTo>
                    <a:cubicBezTo>
                      <a:pt x="3629" y="11528"/>
                      <a:pt x="3652" y="11482"/>
                      <a:pt x="3652" y="11436"/>
                    </a:cubicBezTo>
                    <a:cubicBezTo>
                      <a:pt x="3652" y="11414"/>
                      <a:pt x="3652" y="11368"/>
                      <a:pt x="3629" y="11345"/>
                    </a:cubicBezTo>
                    <a:cubicBezTo>
                      <a:pt x="3629" y="11322"/>
                      <a:pt x="3629" y="11322"/>
                      <a:pt x="3629" y="11322"/>
                    </a:cubicBezTo>
                    <a:cubicBezTo>
                      <a:pt x="3629" y="11277"/>
                      <a:pt x="3606" y="11231"/>
                      <a:pt x="3606" y="11185"/>
                    </a:cubicBezTo>
                    <a:cubicBezTo>
                      <a:pt x="3584" y="11140"/>
                      <a:pt x="3584" y="11117"/>
                      <a:pt x="3561" y="11071"/>
                    </a:cubicBezTo>
                    <a:cubicBezTo>
                      <a:pt x="3538" y="11048"/>
                      <a:pt x="3538" y="11025"/>
                      <a:pt x="3515" y="11025"/>
                    </a:cubicBezTo>
                    <a:cubicBezTo>
                      <a:pt x="3515" y="10980"/>
                      <a:pt x="3515" y="10957"/>
                      <a:pt x="3515" y="10934"/>
                    </a:cubicBezTo>
                    <a:cubicBezTo>
                      <a:pt x="3492" y="10843"/>
                      <a:pt x="3470" y="10752"/>
                      <a:pt x="3447" y="10660"/>
                    </a:cubicBezTo>
                    <a:cubicBezTo>
                      <a:pt x="3378" y="10500"/>
                      <a:pt x="3333" y="10341"/>
                      <a:pt x="3287" y="10158"/>
                    </a:cubicBezTo>
                    <a:cubicBezTo>
                      <a:pt x="3241" y="9976"/>
                      <a:pt x="3173" y="9793"/>
                      <a:pt x="3127" y="9610"/>
                    </a:cubicBezTo>
                    <a:cubicBezTo>
                      <a:pt x="3104" y="9519"/>
                      <a:pt x="3082" y="9428"/>
                      <a:pt x="3059" y="9336"/>
                    </a:cubicBezTo>
                    <a:cubicBezTo>
                      <a:pt x="3059" y="9291"/>
                      <a:pt x="3036" y="9222"/>
                      <a:pt x="3013" y="9177"/>
                    </a:cubicBezTo>
                    <a:cubicBezTo>
                      <a:pt x="3013" y="9131"/>
                      <a:pt x="3013" y="9085"/>
                      <a:pt x="2990" y="9040"/>
                    </a:cubicBezTo>
                    <a:cubicBezTo>
                      <a:pt x="2990" y="9017"/>
                      <a:pt x="2967" y="8994"/>
                      <a:pt x="2967" y="8971"/>
                    </a:cubicBezTo>
                    <a:cubicBezTo>
                      <a:pt x="2967" y="8948"/>
                      <a:pt x="2967" y="8926"/>
                      <a:pt x="2967" y="8903"/>
                    </a:cubicBezTo>
                    <a:cubicBezTo>
                      <a:pt x="2945" y="8834"/>
                      <a:pt x="2922" y="8743"/>
                      <a:pt x="2899" y="8652"/>
                    </a:cubicBezTo>
                    <a:cubicBezTo>
                      <a:pt x="2876" y="8583"/>
                      <a:pt x="2853" y="8492"/>
                      <a:pt x="2830" y="8423"/>
                    </a:cubicBezTo>
                    <a:cubicBezTo>
                      <a:pt x="2762" y="8218"/>
                      <a:pt x="2716" y="8035"/>
                      <a:pt x="2648" y="7853"/>
                    </a:cubicBezTo>
                    <a:cubicBezTo>
                      <a:pt x="2648" y="7807"/>
                      <a:pt x="2625" y="7761"/>
                      <a:pt x="2625" y="7739"/>
                    </a:cubicBezTo>
                    <a:cubicBezTo>
                      <a:pt x="2625" y="7693"/>
                      <a:pt x="2602" y="7647"/>
                      <a:pt x="2602" y="7602"/>
                    </a:cubicBezTo>
                    <a:cubicBezTo>
                      <a:pt x="2579" y="7533"/>
                      <a:pt x="2557" y="7442"/>
                      <a:pt x="2557" y="7373"/>
                    </a:cubicBezTo>
                    <a:cubicBezTo>
                      <a:pt x="2534" y="7305"/>
                      <a:pt x="2534" y="7236"/>
                      <a:pt x="2511" y="7168"/>
                    </a:cubicBezTo>
                    <a:cubicBezTo>
                      <a:pt x="2511" y="7145"/>
                      <a:pt x="2488" y="7122"/>
                      <a:pt x="2465" y="7122"/>
                    </a:cubicBezTo>
                    <a:cubicBezTo>
                      <a:pt x="2465" y="7054"/>
                      <a:pt x="2442" y="7008"/>
                      <a:pt x="2442" y="6940"/>
                    </a:cubicBezTo>
                    <a:lnTo>
                      <a:pt x="2420" y="6848"/>
                    </a:lnTo>
                    <a:cubicBezTo>
                      <a:pt x="2420" y="6803"/>
                      <a:pt x="2397" y="6757"/>
                      <a:pt x="2397" y="6689"/>
                    </a:cubicBezTo>
                    <a:cubicBezTo>
                      <a:pt x="2374" y="6643"/>
                      <a:pt x="2328" y="6597"/>
                      <a:pt x="2260" y="6597"/>
                    </a:cubicBezTo>
                    <a:cubicBezTo>
                      <a:pt x="2237" y="6552"/>
                      <a:pt x="2237" y="6506"/>
                      <a:pt x="2214" y="6483"/>
                    </a:cubicBezTo>
                    <a:cubicBezTo>
                      <a:pt x="2146" y="6164"/>
                      <a:pt x="2077" y="5844"/>
                      <a:pt x="1986" y="5525"/>
                    </a:cubicBezTo>
                    <a:cubicBezTo>
                      <a:pt x="1986" y="5502"/>
                      <a:pt x="1986" y="5479"/>
                      <a:pt x="1986" y="5456"/>
                    </a:cubicBezTo>
                    <a:cubicBezTo>
                      <a:pt x="1986" y="5388"/>
                      <a:pt x="1963" y="5319"/>
                      <a:pt x="1940" y="5251"/>
                    </a:cubicBezTo>
                    <a:cubicBezTo>
                      <a:pt x="1940" y="5251"/>
                      <a:pt x="1940" y="5228"/>
                      <a:pt x="1940" y="5228"/>
                    </a:cubicBezTo>
                    <a:cubicBezTo>
                      <a:pt x="1963" y="5182"/>
                      <a:pt x="1963" y="5137"/>
                      <a:pt x="1940" y="5114"/>
                    </a:cubicBezTo>
                    <a:cubicBezTo>
                      <a:pt x="1917" y="4977"/>
                      <a:pt x="1895" y="4840"/>
                      <a:pt x="1849" y="4726"/>
                    </a:cubicBezTo>
                    <a:cubicBezTo>
                      <a:pt x="1826" y="4589"/>
                      <a:pt x="1780" y="4452"/>
                      <a:pt x="1735" y="4315"/>
                    </a:cubicBezTo>
                    <a:cubicBezTo>
                      <a:pt x="1712" y="4201"/>
                      <a:pt x="1666" y="4064"/>
                      <a:pt x="1644" y="3950"/>
                    </a:cubicBezTo>
                    <a:cubicBezTo>
                      <a:pt x="1621" y="3881"/>
                      <a:pt x="1621" y="3813"/>
                      <a:pt x="1598" y="3767"/>
                    </a:cubicBezTo>
                    <a:cubicBezTo>
                      <a:pt x="1575" y="3699"/>
                      <a:pt x="1575" y="3630"/>
                      <a:pt x="1552" y="3562"/>
                    </a:cubicBezTo>
                    <a:cubicBezTo>
                      <a:pt x="1529" y="3516"/>
                      <a:pt x="1529" y="3493"/>
                      <a:pt x="1507" y="3470"/>
                    </a:cubicBezTo>
                    <a:cubicBezTo>
                      <a:pt x="1461" y="3311"/>
                      <a:pt x="1415" y="3151"/>
                      <a:pt x="1392" y="2968"/>
                    </a:cubicBezTo>
                    <a:cubicBezTo>
                      <a:pt x="1370" y="2945"/>
                      <a:pt x="1370" y="2923"/>
                      <a:pt x="1370" y="2900"/>
                    </a:cubicBezTo>
                    <a:cubicBezTo>
                      <a:pt x="1370" y="2900"/>
                      <a:pt x="1370" y="2877"/>
                      <a:pt x="1370" y="2877"/>
                    </a:cubicBezTo>
                    <a:cubicBezTo>
                      <a:pt x="1392" y="2808"/>
                      <a:pt x="1370" y="2740"/>
                      <a:pt x="1347" y="2671"/>
                    </a:cubicBezTo>
                    <a:cubicBezTo>
                      <a:pt x="1324" y="2626"/>
                      <a:pt x="1301" y="2557"/>
                      <a:pt x="1278" y="2512"/>
                    </a:cubicBezTo>
                    <a:cubicBezTo>
                      <a:pt x="1255" y="2420"/>
                      <a:pt x="1210" y="2306"/>
                      <a:pt x="1187" y="2215"/>
                    </a:cubicBezTo>
                    <a:cubicBezTo>
                      <a:pt x="1141" y="2078"/>
                      <a:pt x="1096" y="1964"/>
                      <a:pt x="1050" y="1827"/>
                    </a:cubicBezTo>
                    <a:cubicBezTo>
                      <a:pt x="1027" y="1781"/>
                      <a:pt x="1027" y="1736"/>
                      <a:pt x="1004" y="1690"/>
                    </a:cubicBezTo>
                    <a:cubicBezTo>
                      <a:pt x="959" y="1507"/>
                      <a:pt x="913" y="1302"/>
                      <a:pt x="867" y="1119"/>
                    </a:cubicBezTo>
                    <a:cubicBezTo>
                      <a:pt x="822" y="937"/>
                      <a:pt x="776" y="731"/>
                      <a:pt x="731" y="549"/>
                    </a:cubicBezTo>
                    <a:cubicBezTo>
                      <a:pt x="708" y="526"/>
                      <a:pt x="708" y="503"/>
                      <a:pt x="685" y="480"/>
                    </a:cubicBezTo>
                    <a:cubicBezTo>
                      <a:pt x="685" y="457"/>
                      <a:pt x="662" y="457"/>
                      <a:pt x="639" y="457"/>
                    </a:cubicBezTo>
                    <a:lnTo>
                      <a:pt x="594" y="252"/>
                    </a:lnTo>
                    <a:cubicBezTo>
                      <a:pt x="594" y="252"/>
                      <a:pt x="594" y="229"/>
                      <a:pt x="594" y="229"/>
                    </a:cubicBezTo>
                    <a:cubicBezTo>
                      <a:pt x="571" y="206"/>
                      <a:pt x="571" y="161"/>
                      <a:pt x="571" y="138"/>
                    </a:cubicBezTo>
                    <a:cubicBezTo>
                      <a:pt x="548" y="92"/>
                      <a:pt x="525" y="69"/>
                      <a:pt x="479" y="47"/>
                    </a:cubicBezTo>
                    <a:cubicBezTo>
                      <a:pt x="457" y="24"/>
                      <a:pt x="411" y="24"/>
                      <a:pt x="388" y="24"/>
                    </a:cubicBezTo>
                    <a:lnTo>
                      <a:pt x="365" y="24"/>
                    </a:lnTo>
                    <a:cubicBezTo>
                      <a:pt x="342" y="1"/>
                      <a:pt x="320" y="1"/>
                      <a:pt x="297" y="1"/>
                    </a:cubicBezTo>
                    <a:close/>
                  </a:path>
                </a:pathLst>
              </a:custGeom>
              <a:solidFill>
                <a:srgbClr val="DEB3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34"/>
              <p:cNvSpPr/>
              <p:nvPr/>
            </p:nvSpPr>
            <p:spPr>
              <a:xfrm>
                <a:off x="5984375" y="3357075"/>
                <a:ext cx="197475" cy="606600"/>
              </a:xfrm>
              <a:custGeom>
                <a:avLst/>
                <a:gdLst/>
                <a:ahLst/>
                <a:cxnLst/>
                <a:rect l="l" t="t" r="r" b="b"/>
                <a:pathLst>
                  <a:path w="7899" h="24264" extrusionOk="0">
                    <a:moveTo>
                      <a:pt x="845" y="1"/>
                    </a:moveTo>
                    <a:cubicBezTo>
                      <a:pt x="731" y="1"/>
                      <a:pt x="640" y="23"/>
                      <a:pt x="571" y="46"/>
                    </a:cubicBezTo>
                    <a:cubicBezTo>
                      <a:pt x="457" y="69"/>
                      <a:pt x="343" y="92"/>
                      <a:pt x="252" y="115"/>
                    </a:cubicBezTo>
                    <a:cubicBezTo>
                      <a:pt x="229" y="115"/>
                      <a:pt x="206" y="115"/>
                      <a:pt x="183" y="137"/>
                    </a:cubicBezTo>
                    <a:lnTo>
                      <a:pt x="115" y="137"/>
                    </a:lnTo>
                    <a:cubicBezTo>
                      <a:pt x="46" y="160"/>
                      <a:pt x="1" y="252"/>
                      <a:pt x="24" y="343"/>
                    </a:cubicBezTo>
                    <a:cubicBezTo>
                      <a:pt x="69" y="503"/>
                      <a:pt x="92" y="685"/>
                      <a:pt x="138" y="845"/>
                    </a:cubicBezTo>
                    <a:cubicBezTo>
                      <a:pt x="161" y="936"/>
                      <a:pt x="183" y="1050"/>
                      <a:pt x="206" y="1142"/>
                    </a:cubicBezTo>
                    <a:cubicBezTo>
                      <a:pt x="275" y="1439"/>
                      <a:pt x="366" y="1735"/>
                      <a:pt x="435" y="2032"/>
                    </a:cubicBezTo>
                    <a:cubicBezTo>
                      <a:pt x="571" y="2580"/>
                      <a:pt x="708" y="3105"/>
                      <a:pt x="868" y="3630"/>
                    </a:cubicBezTo>
                    <a:lnTo>
                      <a:pt x="937" y="3881"/>
                    </a:lnTo>
                    <a:cubicBezTo>
                      <a:pt x="1165" y="4748"/>
                      <a:pt x="1393" y="5593"/>
                      <a:pt x="1621" y="6460"/>
                    </a:cubicBezTo>
                    <a:lnTo>
                      <a:pt x="1895" y="7464"/>
                    </a:lnTo>
                    <a:lnTo>
                      <a:pt x="2945" y="11368"/>
                    </a:lnTo>
                    <a:lnTo>
                      <a:pt x="3972" y="15293"/>
                    </a:lnTo>
                    <a:lnTo>
                      <a:pt x="4497" y="17211"/>
                    </a:lnTo>
                    <a:lnTo>
                      <a:pt x="5022" y="19128"/>
                    </a:lnTo>
                    <a:cubicBezTo>
                      <a:pt x="5319" y="20269"/>
                      <a:pt x="5639" y="21411"/>
                      <a:pt x="5935" y="22529"/>
                    </a:cubicBezTo>
                    <a:lnTo>
                      <a:pt x="6004" y="22803"/>
                    </a:lnTo>
                    <a:cubicBezTo>
                      <a:pt x="6118" y="23168"/>
                      <a:pt x="6209" y="23465"/>
                      <a:pt x="6301" y="23784"/>
                    </a:cubicBezTo>
                    <a:lnTo>
                      <a:pt x="6323" y="23830"/>
                    </a:lnTo>
                    <a:cubicBezTo>
                      <a:pt x="6346" y="23876"/>
                      <a:pt x="6369" y="23944"/>
                      <a:pt x="6369" y="23990"/>
                    </a:cubicBezTo>
                    <a:cubicBezTo>
                      <a:pt x="6369" y="23990"/>
                      <a:pt x="6392" y="24013"/>
                      <a:pt x="6392" y="24036"/>
                    </a:cubicBezTo>
                    <a:lnTo>
                      <a:pt x="6392" y="24058"/>
                    </a:lnTo>
                    <a:lnTo>
                      <a:pt x="6415" y="24081"/>
                    </a:lnTo>
                    <a:cubicBezTo>
                      <a:pt x="6415" y="24081"/>
                      <a:pt x="6415" y="24104"/>
                      <a:pt x="6415" y="24104"/>
                    </a:cubicBezTo>
                    <a:lnTo>
                      <a:pt x="6438" y="24127"/>
                    </a:lnTo>
                    <a:cubicBezTo>
                      <a:pt x="6438" y="24150"/>
                      <a:pt x="6438" y="24150"/>
                      <a:pt x="6438" y="24150"/>
                    </a:cubicBezTo>
                    <a:cubicBezTo>
                      <a:pt x="6438" y="24218"/>
                      <a:pt x="6506" y="24264"/>
                      <a:pt x="6552" y="24264"/>
                    </a:cubicBezTo>
                    <a:cubicBezTo>
                      <a:pt x="6575" y="24264"/>
                      <a:pt x="6575" y="24264"/>
                      <a:pt x="6597" y="24241"/>
                    </a:cubicBezTo>
                    <a:cubicBezTo>
                      <a:pt x="6620" y="24241"/>
                      <a:pt x="6666" y="24218"/>
                      <a:pt x="6666" y="24172"/>
                    </a:cubicBezTo>
                    <a:cubicBezTo>
                      <a:pt x="6689" y="24195"/>
                      <a:pt x="6711" y="24195"/>
                      <a:pt x="6734" y="24218"/>
                    </a:cubicBezTo>
                    <a:lnTo>
                      <a:pt x="6780" y="24218"/>
                    </a:lnTo>
                    <a:cubicBezTo>
                      <a:pt x="6826" y="24218"/>
                      <a:pt x="6871" y="24195"/>
                      <a:pt x="6917" y="24172"/>
                    </a:cubicBezTo>
                    <a:cubicBezTo>
                      <a:pt x="6985" y="24150"/>
                      <a:pt x="7054" y="24127"/>
                      <a:pt x="7100" y="24104"/>
                    </a:cubicBezTo>
                    <a:lnTo>
                      <a:pt x="7168" y="24058"/>
                    </a:lnTo>
                    <a:lnTo>
                      <a:pt x="7236" y="24013"/>
                    </a:lnTo>
                    <a:cubicBezTo>
                      <a:pt x="7305" y="23990"/>
                      <a:pt x="7351" y="23944"/>
                      <a:pt x="7396" y="23899"/>
                    </a:cubicBezTo>
                    <a:cubicBezTo>
                      <a:pt x="7442" y="23876"/>
                      <a:pt x="7488" y="23830"/>
                      <a:pt x="7533" y="23784"/>
                    </a:cubicBezTo>
                    <a:lnTo>
                      <a:pt x="7579" y="23739"/>
                    </a:lnTo>
                    <a:cubicBezTo>
                      <a:pt x="7602" y="23693"/>
                      <a:pt x="7624" y="23670"/>
                      <a:pt x="7670" y="23625"/>
                    </a:cubicBezTo>
                    <a:cubicBezTo>
                      <a:pt x="7693" y="23579"/>
                      <a:pt x="7716" y="23533"/>
                      <a:pt x="7739" y="23488"/>
                    </a:cubicBezTo>
                    <a:cubicBezTo>
                      <a:pt x="7807" y="23374"/>
                      <a:pt x="7853" y="23237"/>
                      <a:pt x="7876" y="23054"/>
                    </a:cubicBezTo>
                    <a:cubicBezTo>
                      <a:pt x="7898" y="22986"/>
                      <a:pt x="7898" y="22894"/>
                      <a:pt x="7898" y="22803"/>
                    </a:cubicBezTo>
                    <a:cubicBezTo>
                      <a:pt x="7898" y="22712"/>
                      <a:pt x="7898" y="22620"/>
                      <a:pt x="7898" y="22529"/>
                    </a:cubicBezTo>
                    <a:cubicBezTo>
                      <a:pt x="7898" y="22415"/>
                      <a:pt x="7898" y="22324"/>
                      <a:pt x="7876" y="22232"/>
                    </a:cubicBezTo>
                    <a:cubicBezTo>
                      <a:pt x="7876" y="22164"/>
                      <a:pt x="7853" y="22095"/>
                      <a:pt x="7853" y="22027"/>
                    </a:cubicBezTo>
                    <a:cubicBezTo>
                      <a:pt x="7830" y="22004"/>
                      <a:pt x="7830" y="21958"/>
                      <a:pt x="7807" y="21913"/>
                    </a:cubicBezTo>
                    <a:lnTo>
                      <a:pt x="7784" y="21844"/>
                    </a:lnTo>
                    <a:cubicBezTo>
                      <a:pt x="7784" y="21799"/>
                      <a:pt x="7761" y="21730"/>
                      <a:pt x="7739" y="21662"/>
                    </a:cubicBezTo>
                    <a:lnTo>
                      <a:pt x="7739" y="21616"/>
                    </a:lnTo>
                    <a:cubicBezTo>
                      <a:pt x="7693" y="21479"/>
                      <a:pt x="7670" y="21342"/>
                      <a:pt x="7624" y="21205"/>
                    </a:cubicBezTo>
                    <a:cubicBezTo>
                      <a:pt x="7579" y="21045"/>
                      <a:pt x="7533" y="20886"/>
                      <a:pt x="7488" y="20703"/>
                    </a:cubicBezTo>
                    <a:cubicBezTo>
                      <a:pt x="7419" y="20498"/>
                      <a:pt x="7373" y="20292"/>
                      <a:pt x="7305" y="20064"/>
                    </a:cubicBezTo>
                    <a:cubicBezTo>
                      <a:pt x="7259" y="19927"/>
                      <a:pt x="7214" y="19767"/>
                      <a:pt x="7168" y="19607"/>
                    </a:cubicBezTo>
                    <a:lnTo>
                      <a:pt x="7168" y="19562"/>
                    </a:lnTo>
                    <a:cubicBezTo>
                      <a:pt x="7100" y="19356"/>
                      <a:pt x="7054" y="19174"/>
                      <a:pt x="7008" y="18968"/>
                    </a:cubicBezTo>
                    <a:cubicBezTo>
                      <a:pt x="6963" y="18854"/>
                      <a:pt x="6940" y="18717"/>
                      <a:pt x="6894" y="18603"/>
                    </a:cubicBezTo>
                    <a:cubicBezTo>
                      <a:pt x="6826" y="18329"/>
                      <a:pt x="6757" y="18055"/>
                      <a:pt x="6666" y="17781"/>
                    </a:cubicBezTo>
                    <a:cubicBezTo>
                      <a:pt x="6643" y="17713"/>
                      <a:pt x="6620" y="17644"/>
                      <a:pt x="6597" y="17553"/>
                    </a:cubicBezTo>
                    <a:lnTo>
                      <a:pt x="6575" y="17485"/>
                    </a:lnTo>
                    <a:cubicBezTo>
                      <a:pt x="6552" y="17393"/>
                      <a:pt x="6529" y="17279"/>
                      <a:pt x="6506" y="17188"/>
                    </a:cubicBezTo>
                    <a:cubicBezTo>
                      <a:pt x="6460" y="17051"/>
                      <a:pt x="6438" y="16914"/>
                      <a:pt x="6392" y="16777"/>
                    </a:cubicBezTo>
                    <a:lnTo>
                      <a:pt x="6323" y="16549"/>
                    </a:lnTo>
                    <a:cubicBezTo>
                      <a:pt x="6301" y="16458"/>
                      <a:pt x="6278" y="16343"/>
                      <a:pt x="6255" y="16252"/>
                    </a:cubicBezTo>
                    <a:cubicBezTo>
                      <a:pt x="6232" y="16161"/>
                      <a:pt x="6186" y="16070"/>
                      <a:pt x="6164" y="15955"/>
                    </a:cubicBezTo>
                    <a:cubicBezTo>
                      <a:pt x="6141" y="15841"/>
                      <a:pt x="6118" y="15727"/>
                      <a:pt x="6072" y="15613"/>
                    </a:cubicBezTo>
                    <a:cubicBezTo>
                      <a:pt x="6050" y="15522"/>
                      <a:pt x="6027" y="15408"/>
                      <a:pt x="6004" y="15316"/>
                    </a:cubicBezTo>
                    <a:cubicBezTo>
                      <a:pt x="5958" y="15088"/>
                      <a:pt x="5890" y="14883"/>
                      <a:pt x="5844" y="14677"/>
                    </a:cubicBezTo>
                    <a:cubicBezTo>
                      <a:pt x="5821" y="14563"/>
                      <a:pt x="5776" y="14449"/>
                      <a:pt x="5753" y="14358"/>
                    </a:cubicBezTo>
                    <a:cubicBezTo>
                      <a:pt x="5730" y="14243"/>
                      <a:pt x="5684" y="14129"/>
                      <a:pt x="5662" y="14038"/>
                    </a:cubicBezTo>
                    <a:cubicBezTo>
                      <a:pt x="5593" y="13741"/>
                      <a:pt x="5502" y="13445"/>
                      <a:pt x="5433" y="13171"/>
                    </a:cubicBezTo>
                    <a:lnTo>
                      <a:pt x="5319" y="12714"/>
                    </a:lnTo>
                    <a:cubicBezTo>
                      <a:pt x="5296" y="12646"/>
                      <a:pt x="5273" y="12577"/>
                      <a:pt x="5273" y="12509"/>
                    </a:cubicBezTo>
                    <a:lnTo>
                      <a:pt x="5228" y="12372"/>
                    </a:lnTo>
                    <a:lnTo>
                      <a:pt x="5205" y="12281"/>
                    </a:lnTo>
                    <a:cubicBezTo>
                      <a:pt x="5182" y="12189"/>
                      <a:pt x="5159" y="12121"/>
                      <a:pt x="5137" y="12052"/>
                    </a:cubicBezTo>
                    <a:cubicBezTo>
                      <a:pt x="5091" y="11847"/>
                      <a:pt x="5022" y="11641"/>
                      <a:pt x="4977" y="11436"/>
                    </a:cubicBezTo>
                    <a:cubicBezTo>
                      <a:pt x="4931" y="11276"/>
                      <a:pt x="4908" y="11116"/>
                      <a:pt x="4863" y="10957"/>
                    </a:cubicBezTo>
                    <a:lnTo>
                      <a:pt x="4817" y="10797"/>
                    </a:lnTo>
                    <a:cubicBezTo>
                      <a:pt x="4794" y="10637"/>
                      <a:pt x="4748" y="10477"/>
                      <a:pt x="4703" y="10318"/>
                    </a:cubicBezTo>
                    <a:lnTo>
                      <a:pt x="4657" y="10181"/>
                    </a:lnTo>
                    <a:lnTo>
                      <a:pt x="4589" y="9884"/>
                    </a:lnTo>
                    <a:cubicBezTo>
                      <a:pt x="4520" y="9541"/>
                      <a:pt x="4429" y="9222"/>
                      <a:pt x="4338" y="8902"/>
                    </a:cubicBezTo>
                    <a:lnTo>
                      <a:pt x="4292" y="8720"/>
                    </a:lnTo>
                    <a:cubicBezTo>
                      <a:pt x="4246" y="8583"/>
                      <a:pt x="4201" y="8423"/>
                      <a:pt x="4155" y="8263"/>
                    </a:cubicBezTo>
                    <a:lnTo>
                      <a:pt x="4132" y="8103"/>
                    </a:lnTo>
                    <a:cubicBezTo>
                      <a:pt x="4087" y="7944"/>
                      <a:pt x="4064" y="7807"/>
                      <a:pt x="4018" y="7647"/>
                    </a:cubicBezTo>
                    <a:cubicBezTo>
                      <a:pt x="3972" y="7487"/>
                      <a:pt x="3927" y="7350"/>
                      <a:pt x="3881" y="7190"/>
                    </a:cubicBezTo>
                    <a:lnTo>
                      <a:pt x="3835" y="6985"/>
                    </a:lnTo>
                    <a:cubicBezTo>
                      <a:pt x="3790" y="6894"/>
                      <a:pt x="3767" y="6780"/>
                      <a:pt x="3744" y="6665"/>
                    </a:cubicBezTo>
                    <a:cubicBezTo>
                      <a:pt x="3721" y="6620"/>
                      <a:pt x="3699" y="6551"/>
                      <a:pt x="3676" y="6483"/>
                    </a:cubicBezTo>
                    <a:cubicBezTo>
                      <a:pt x="3676" y="6437"/>
                      <a:pt x="3653" y="6392"/>
                      <a:pt x="3630" y="6346"/>
                    </a:cubicBezTo>
                    <a:cubicBezTo>
                      <a:pt x="3584" y="6163"/>
                      <a:pt x="3539" y="5981"/>
                      <a:pt x="3470" y="5730"/>
                    </a:cubicBezTo>
                    <a:cubicBezTo>
                      <a:pt x="3402" y="5501"/>
                      <a:pt x="3356" y="5296"/>
                      <a:pt x="3311" y="5091"/>
                    </a:cubicBezTo>
                    <a:cubicBezTo>
                      <a:pt x="3265" y="4885"/>
                      <a:pt x="3219" y="4703"/>
                      <a:pt x="3174" y="4497"/>
                    </a:cubicBezTo>
                    <a:lnTo>
                      <a:pt x="3174" y="4474"/>
                    </a:lnTo>
                    <a:cubicBezTo>
                      <a:pt x="3105" y="4246"/>
                      <a:pt x="3037" y="4041"/>
                      <a:pt x="2968" y="3812"/>
                    </a:cubicBezTo>
                    <a:cubicBezTo>
                      <a:pt x="2900" y="3584"/>
                      <a:pt x="2831" y="3379"/>
                      <a:pt x="2763" y="3173"/>
                    </a:cubicBezTo>
                    <a:cubicBezTo>
                      <a:pt x="2740" y="3105"/>
                      <a:pt x="2717" y="3059"/>
                      <a:pt x="2717" y="2991"/>
                    </a:cubicBezTo>
                    <a:cubicBezTo>
                      <a:pt x="2694" y="2945"/>
                      <a:pt x="2671" y="2899"/>
                      <a:pt x="2649" y="2854"/>
                    </a:cubicBezTo>
                    <a:cubicBezTo>
                      <a:pt x="2626" y="2762"/>
                      <a:pt x="2603" y="2671"/>
                      <a:pt x="2580" y="2580"/>
                    </a:cubicBezTo>
                    <a:lnTo>
                      <a:pt x="2557" y="2511"/>
                    </a:lnTo>
                    <a:cubicBezTo>
                      <a:pt x="2534" y="2443"/>
                      <a:pt x="2512" y="2352"/>
                      <a:pt x="2489" y="2260"/>
                    </a:cubicBezTo>
                    <a:lnTo>
                      <a:pt x="2466" y="2192"/>
                    </a:lnTo>
                    <a:lnTo>
                      <a:pt x="2443" y="2100"/>
                    </a:lnTo>
                    <a:cubicBezTo>
                      <a:pt x="2420" y="2032"/>
                      <a:pt x="2397" y="1963"/>
                      <a:pt x="2375" y="1918"/>
                    </a:cubicBezTo>
                    <a:lnTo>
                      <a:pt x="2375" y="1849"/>
                    </a:lnTo>
                    <a:cubicBezTo>
                      <a:pt x="2352" y="1758"/>
                      <a:pt x="2329" y="1690"/>
                      <a:pt x="2306" y="1621"/>
                    </a:cubicBezTo>
                    <a:lnTo>
                      <a:pt x="2283" y="1484"/>
                    </a:lnTo>
                    <a:cubicBezTo>
                      <a:pt x="2283" y="1416"/>
                      <a:pt x="2261" y="1370"/>
                      <a:pt x="2238" y="1302"/>
                    </a:cubicBezTo>
                    <a:cubicBezTo>
                      <a:pt x="2215" y="1165"/>
                      <a:pt x="2192" y="1073"/>
                      <a:pt x="2146" y="982"/>
                    </a:cubicBezTo>
                    <a:cubicBezTo>
                      <a:pt x="2124" y="868"/>
                      <a:pt x="2078" y="777"/>
                      <a:pt x="2032" y="685"/>
                    </a:cubicBezTo>
                    <a:cubicBezTo>
                      <a:pt x="1964" y="548"/>
                      <a:pt x="1895" y="411"/>
                      <a:pt x="1781" y="297"/>
                    </a:cubicBezTo>
                    <a:cubicBezTo>
                      <a:pt x="1667" y="183"/>
                      <a:pt x="1530" y="115"/>
                      <a:pt x="1348" y="46"/>
                    </a:cubicBezTo>
                    <a:cubicBezTo>
                      <a:pt x="1233" y="1"/>
                      <a:pt x="1096" y="1"/>
                      <a:pt x="959" y="1"/>
                    </a:cubicBezTo>
                    <a:close/>
                  </a:path>
                </a:pathLst>
              </a:custGeom>
              <a:solidFill>
                <a:srgbClr val="57CD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34"/>
              <p:cNvSpPr/>
              <p:nvPr/>
            </p:nvSpPr>
            <p:spPr>
              <a:xfrm>
                <a:off x="5950150" y="3396450"/>
                <a:ext cx="147825" cy="528300"/>
              </a:xfrm>
              <a:custGeom>
                <a:avLst/>
                <a:gdLst/>
                <a:ahLst/>
                <a:cxnLst/>
                <a:rect l="l" t="t" r="r" b="b"/>
                <a:pathLst>
                  <a:path w="5913" h="21132" extrusionOk="0">
                    <a:moveTo>
                      <a:pt x="92" y="0"/>
                    </a:moveTo>
                    <a:cubicBezTo>
                      <a:pt x="23" y="0"/>
                      <a:pt x="0" y="69"/>
                      <a:pt x="23" y="137"/>
                    </a:cubicBezTo>
                    <a:cubicBezTo>
                      <a:pt x="92" y="388"/>
                      <a:pt x="160" y="662"/>
                      <a:pt x="206" y="913"/>
                    </a:cubicBezTo>
                    <a:cubicBezTo>
                      <a:pt x="274" y="1187"/>
                      <a:pt x="343" y="1461"/>
                      <a:pt x="411" y="1735"/>
                    </a:cubicBezTo>
                    <a:cubicBezTo>
                      <a:pt x="548" y="2306"/>
                      <a:pt x="685" y="2876"/>
                      <a:pt x="845" y="3447"/>
                    </a:cubicBezTo>
                    <a:cubicBezTo>
                      <a:pt x="1142" y="4657"/>
                      <a:pt x="1461" y="5867"/>
                      <a:pt x="1804" y="7076"/>
                    </a:cubicBezTo>
                    <a:cubicBezTo>
                      <a:pt x="2443" y="9519"/>
                      <a:pt x="3105" y="11984"/>
                      <a:pt x="3766" y="14449"/>
                    </a:cubicBezTo>
                    <a:cubicBezTo>
                      <a:pt x="4063" y="15567"/>
                      <a:pt x="4383" y="16709"/>
                      <a:pt x="4680" y="17827"/>
                    </a:cubicBezTo>
                    <a:cubicBezTo>
                      <a:pt x="4816" y="18375"/>
                      <a:pt x="4976" y="18923"/>
                      <a:pt x="5113" y="19448"/>
                    </a:cubicBezTo>
                    <a:cubicBezTo>
                      <a:pt x="5182" y="19744"/>
                      <a:pt x="5273" y="20064"/>
                      <a:pt x="5364" y="20361"/>
                    </a:cubicBezTo>
                    <a:cubicBezTo>
                      <a:pt x="5410" y="20566"/>
                      <a:pt x="5456" y="20771"/>
                      <a:pt x="5524" y="20977"/>
                    </a:cubicBezTo>
                    <a:cubicBezTo>
                      <a:pt x="5552" y="21076"/>
                      <a:pt x="5634" y="21132"/>
                      <a:pt x="5713" y="21132"/>
                    </a:cubicBezTo>
                    <a:cubicBezTo>
                      <a:pt x="5762" y="21132"/>
                      <a:pt x="5809" y="21111"/>
                      <a:pt x="5844" y="21068"/>
                    </a:cubicBezTo>
                    <a:cubicBezTo>
                      <a:pt x="5889" y="21023"/>
                      <a:pt x="5912" y="20954"/>
                      <a:pt x="5889" y="20886"/>
                    </a:cubicBezTo>
                    <a:cubicBezTo>
                      <a:pt x="5844" y="20680"/>
                      <a:pt x="5775" y="20452"/>
                      <a:pt x="5729" y="20246"/>
                    </a:cubicBezTo>
                    <a:cubicBezTo>
                      <a:pt x="5638" y="19950"/>
                      <a:pt x="5570" y="19653"/>
                      <a:pt x="5478" y="19356"/>
                    </a:cubicBezTo>
                    <a:cubicBezTo>
                      <a:pt x="5341" y="18786"/>
                      <a:pt x="5182" y="18238"/>
                      <a:pt x="5045" y="17690"/>
                    </a:cubicBezTo>
                    <a:cubicBezTo>
                      <a:pt x="4725" y="16526"/>
                      <a:pt x="4428" y="15385"/>
                      <a:pt x="4109" y="14221"/>
                    </a:cubicBezTo>
                    <a:cubicBezTo>
                      <a:pt x="3447" y="11778"/>
                      <a:pt x="2785" y="9313"/>
                      <a:pt x="2123" y="6848"/>
                    </a:cubicBezTo>
                    <a:cubicBezTo>
                      <a:pt x="1826" y="5684"/>
                      <a:pt x="1507" y="4497"/>
                      <a:pt x="1164" y="3333"/>
                    </a:cubicBezTo>
                    <a:cubicBezTo>
                      <a:pt x="1027" y="2762"/>
                      <a:pt x="868" y="2215"/>
                      <a:pt x="708" y="1667"/>
                    </a:cubicBezTo>
                    <a:cubicBezTo>
                      <a:pt x="617" y="1393"/>
                      <a:pt x="548" y="1119"/>
                      <a:pt x="457" y="845"/>
                    </a:cubicBezTo>
                    <a:cubicBezTo>
                      <a:pt x="411" y="731"/>
                      <a:pt x="388" y="617"/>
                      <a:pt x="343" y="503"/>
                    </a:cubicBezTo>
                    <a:cubicBezTo>
                      <a:pt x="297" y="366"/>
                      <a:pt x="274" y="206"/>
                      <a:pt x="229" y="69"/>
                    </a:cubicBezTo>
                    <a:cubicBezTo>
                      <a:pt x="229" y="23"/>
                      <a:pt x="160" y="0"/>
                      <a:pt x="114" y="0"/>
                    </a:cubicBezTo>
                    <a:close/>
                  </a:path>
                </a:pathLst>
              </a:custGeom>
              <a:solidFill>
                <a:srgbClr val="57CD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34"/>
              <p:cNvSpPr/>
              <p:nvPr/>
            </p:nvSpPr>
            <p:spPr>
              <a:xfrm>
                <a:off x="6024325" y="3739975"/>
                <a:ext cx="63375" cy="21230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8492" extrusionOk="0">
                    <a:moveTo>
                      <a:pt x="69" y="0"/>
                    </a:moveTo>
                    <a:cubicBezTo>
                      <a:pt x="23" y="0"/>
                      <a:pt x="1" y="69"/>
                      <a:pt x="1" y="114"/>
                    </a:cubicBezTo>
                    <a:cubicBezTo>
                      <a:pt x="160" y="685"/>
                      <a:pt x="275" y="1256"/>
                      <a:pt x="411" y="1826"/>
                    </a:cubicBezTo>
                    <a:cubicBezTo>
                      <a:pt x="548" y="2374"/>
                      <a:pt x="685" y="2922"/>
                      <a:pt x="845" y="3470"/>
                    </a:cubicBezTo>
                    <a:cubicBezTo>
                      <a:pt x="1119" y="4565"/>
                      <a:pt x="1416" y="5661"/>
                      <a:pt x="1690" y="6757"/>
                    </a:cubicBezTo>
                    <a:cubicBezTo>
                      <a:pt x="1781" y="7030"/>
                      <a:pt x="1849" y="7327"/>
                      <a:pt x="1918" y="7601"/>
                    </a:cubicBezTo>
                    <a:cubicBezTo>
                      <a:pt x="1964" y="7738"/>
                      <a:pt x="2009" y="7898"/>
                      <a:pt x="2032" y="8058"/>
                    </a:cubicBezTo>
                    <a:cubicBezTo>
                      <a:pt x="2055" y="8149"/>
                      <a:pt x="2101" y="8240"/>
                      <a:pt x="2123" y="8331"/>
                    </a:cubicBezTo>
                    <a:cubicBezTo>
                      <a:pt x="2123" y="8354"/>
                      <a:pt x="2123" y="8377"/>
                      <a:pt x="2146" y="8400"/>
                    </a:cubicBezTo>
                    <a:cubicBezTo>
                      <a:pt x="2169" y="8446"/>
                      <a:pt x="2237" y="8491"/>
                      <a:pt x="2306" y="8491"/>
                    </a:cubicBezTo>
                    <a:cubicBezTo>
                      <a:pt x="2420" y="8491"/>
                      <a:pt x="2534" y="8354"/>
                      <a:pt x="2489" y="8240"/>
                    </a:cubicBezTo>
                    <a:cubicBezTo>
                      <a:pt x="2443" y="8035"/>
                      <a:pt x="2374" y="7852"/>
                      <a:pt x="2329" y="7647"/>
                    </a:cubicBezTo>
                    <a:cubicBezTo>
                      <a:pt x="2260" y="7418"/>
                      <a:pt x="2215" y="7190"/>
                      <a:pt x="2146" y="6985"/>
                    </a:cubicBezTo>
                    <a:cubicBezTo>
                      <a:pt x="2009" y="6460"/>
                      <a:pt x="1872" y="5935"/>
                      <a:pt x="1735" y="5410"/>
                    </a:cubicBezTo>
                    <a:cubicBezTo>
                      <a:pt x="1416" y="4291"/>
                      <a:pt x="1119" y="3173"/>
                      <a:pt x="777" y="2055"/>
                    </a:cubicBezTo>
                    <a:cubicBezTo>
                      <a:pt x="685" y="1735"/>
                      <a:pt x="594" y="1393"/>
                      <a:pt x="503" y="1073"/>
                    </a:cubicBezTo>
                    <a:cubicBezTo>
                      <a:pt x="389" y="731"/>
                      <a:pt x="297" y="388"/>
                      <a:pt x="206" y="69"/>
                    </a:cubicBezTo>
                    <a:cubicBezTo>
                      <a:pt x="183" y="23"/>
                      <a:pt x="138" y="0"/>
                      <a:pt x="115" y="0"/>
                    </a:cubicBezTo>
                    <a:close/>
                  </a:path>
                </a:pathLst>
              </a:custGeom>
              <a:solidFill>
                <a:srgbClr val="57CD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34"/>
              <p:cNvSpPr/>
              <p:nvPr/>
            </p:nvSpPr>
            <p:spPr>
              <a:xfrm>
                <a:off x="5616900" y="3472925"/>
                <a:ext cx="164925" cy="568350"/>
              </a:xfrm>
              <a:custGeom>
                <a:avLst/>
                <a:gdLst/>
                <a:ahLst/>
                <a:cxnLst/>
                <a:rect l="l" t="t" r="r" b="b"/>
                <a:pathLst>
                  <a:path w="6597" h="22734" extrusionOk="0">
                    <a:moveTo>
                      <a:pt x="206" y="0"/>
                    </a:moveTo>
                    <a:cubicBezTo>
                      <a:pt x="206" y="0"/>
                      <a:pt x="183" y="23"/>
                      <a:pt x="160" y="23"/>
                    </a:cubicBezTo>
                    <a:cubicBezTo>
                      <a:pt x="69" y="46"/>
                      <a:pt x="0" y="137"/>
                      <a:pt x="23" y="251"/>
                    </a:cubicBezTo>
                    <a:cubicBezTo>
                      <a:pt x="685" y="2648"/>
                      <a:pt x="1347" y="5022"/>
                      <a:pt x="2009" y="7418"/>
                    </a:cubicBezTo>
                    <a:cubicBezTo>
                      <a:pt x="2648" y="9769"/>
                      <a:pt x="3310" y="12097"/>
                      <a:pt x="3949" y="14448"/>
                    </a:cubicBezTo>
                    <a:cubicBezTo>
                      <a:pt x="4588" y="16754"/>
                      <a:pt x="5227" y="19059"/>
                      <a:pt x="5866" y="21364"/>
                    </a:cubicBezTo>
                    <a:cubicBezTo>
                      <a:pt x="5935" y="21661"/>
                      <a:pt x="6026" y="21958"/>
                      <a:pt x="6118" y="22232"/>
                    </a:cubicBezTo>
                    <a:cubicBezTo>
                      <a:pt x="6118" y="22300"/>
                      <a:pt x="6140" y="22369"/>
                      <a:pt x="6163" y="22437"/>
                    </a:cubicBezTo>
                    <a:cubicBezTo>
                      <a:pt x="6163" y="22460"/>
                      <a:pt x="6186" y="22483"/>
                      <a:pt x="6186" y="22506"/>
                    </a:cubicBezTo>
                    <a:cubicBezTo>
                      <a:pt x="6186" y="22529"/>
                      <a:pt x="6186" y="22529"/>
                      <a:pt x="6186" y="22551"/>
                    </a:cubicBezTo>
                    <a:cubicBezTo>
                      <a:pt x="6209" y="22597"/>
                      <a:pt x="6232" y="22643"/>
                      <a:pt x="6254" y="22666"/>
                    </a:cubicBezTo>
                    <a:cubicBezTo>
                      <a:pt x="6300" y="22734"/>
                      <a:pt x="6369" y="22734"/>
                      <a:pt x="6437" y="22734"/>
                    </a:cubicBezTo>
                    <a:cubicBezTo>
                      <a:pt x="6460" y="22711"/>
                      <a:pt x="6506" y="22711"/>
                      <a:pt x="6528" y="22688"/>
                    </a:cubicBezTo>
                    <a:cubicBezTo>
                      <a:pt x="6551" y="22643"/>
                      <a:pt x="6574" y="22597"/>
                      <a:pt x="6574" y="22551"/>
                    </a:cubicBezTo>
                    <a:cubicBezTo>
                      <a:pt x="6597" y="22483"/>
                      <a:pt x="6551" y="22392"/>
                      <a:pt x="6528" y="22346"/>
                    </a:cubicBezTo>
                    <a:cubicBezTo>
                      <a:pt x="6506" y="22232"/>
                      <a:pt x="6483" y="22141"/>
                      <a:pt x="6460" y="22049"/>
                    </a:cubicBezTo>
                    <a:cubicBezTo>
                      <a:pt x="6346" y="21684"/>
                      <a:pt x="6254" y="21319"/>
                      <a:pt x="6163" y="20954"/>
                    </a:cubicBezTo>
                    <a:cubicBezTo>
                      <a:pt x="5844" y="19835"/>
                      <a:pt x="5524" y="18717"/>
                      <a:pt x="5227" y="17598"/>
                    </a:cubicBezTo>
                    <a:cubicBezTo>
                      <a:pt x="4565" y="15247"/>
                      <a:pt x="3926" y="12896"/>
                      <a:pt x="3287" y="10545"/>
                    </a:cubicBezTo>
                    <a:cubicBezTo>
                      <a:pt x="2602" y="8103"/>
                      <a:pt x="1918" y="5638"/>
                      <a:pt x="1233" y="3173"/>
                    </a:cubicBezTo>
                    <a:cubicBezTo>
                      <a:pt x="959" y="2168"/>
                      <a:pt x="685" y="1164"/>
                      <a:pt x="411" y="160"/>
                    </a:cubicBezTo>
                    <a:cubicBezTo>
                      <a:pt x="388" y="69"/>
                      <a:pt x="297" y="0"/>
                      <a:pt x="206" y="0"/>
                    </a:cubicBezTo>
                    <a:close/>
                  </a:path>
                </a:pathLst>
              </a:custGeom>
              <a:solidFill>
                <a:srgbClr val="57CD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34"/>
              <p:cNvSpPr/>
              <p:nvPr/>
            </p:nvSpPr>
            <p:spPr>
              <a:xfrm>
                <a:off x="5965550" y="3356500"/>
                <a:ext cx="170650" cy="619950"/>
              </a:xfrm>
              <a:custGeom>
                <a:avLst/>
                <a:gdLst/>
                <a:ahLst/>
                <a:cxnLst/>
                <a:rect l="l" t="t" r="r" b="b"/>
                <a:pathLst>
                  <a:path w="6826" h="24798" extrusionOk="0">
                    <a:moveTo>
                      <a:pt x="69" y="1"/>
                    </a:moveTo>
                    <a:cubicBezTo>
                      <a:pt x="46" y="24"/>
                      <a:pt x="23" y="46"/>
                      <a:pt x="1" y="69"/>
                    </a:cubicBezTo>
                    <a:cubicBezTo>
                      <a:pt x="1" y="115"/>
                      <a:pt x="1" y="138"/>
                      <a:pt x="1" y="160"/>
                    </a:cubicBezTo>
                    <a:cubicBezTo>
                      <a:pt x="92" y="480"/>
                      <a:pt x="160" y="800"/>
                      <a:pt x="252" y="1119"/>
                    </a:cubicBezTo>
                    <a:cubicBezTo>
                      <a:pt x="320" y="1439"/>
                      <a:pt x="389" y="1758"/>
                      <a:pt x="480" y="2078"/>
                    </a:cubicBezTo>
                    <a:cubicBezTo>
                      <a:pt x="640" y="2740"/>
                      <a:pt x="822" y="3402"/>
                      <a:pt x="1005" y="4064"/>
                    </a:cubicBezTo>
                    <a:cubicBezTo>
                      <a:pt x="1370" y="5365"/>
                      <a:pt x="1712" y="6666"/>
                      <a:pt x="2055" y="7990"/>
                    </a:cubicBezTo>
                    <a:cubicBezTo>
                      <a:pt x="2329" y="9040"/>
                      <a:pt x="2626" y="10089"/>
                      <a:pt x="2899" y="11139"/>
                    </a:cubicBezTo>
                    <a:cubicBezTo>
                      <a:pt x="3242" y="12372"/>
                      <a:pt x="3561" y="13605"/>
                      <a:pt x="3904" y="14860"/>
                    </a:cubicBezTo>
                    <a:cubicBezTo>
                      <a:pt x="4064" y="15476"/>
                      <a:pt x="4223" y="16115"/>
                      <a:pt x="4406" y="16754"/>
                    </a:cubicBezTo>
                    <a:cubicBezTo>
                      <a:pt x="4543" y="17302"/>
                      <a:pt x="4703" y="17850"/>
                      <a:pt x="4840" y="18421"/>
                    </a:cubicBezTo>
                    <a:cubicBezTo>
                      <a:pt x="5159" y="19562"/>
                      <a:pt x="5456" y="20703"/>
                      <a:pt x="5753" y="21867"/>
                    </a:cubicBezTo>
                    <a:cubicBezTo>
                      <a:pt x="5935" y="22552"/>
                      <a:pt x="6141" y="23260"/>
                      <a:pt x="6323" y="23967"/>
                    </a:cubicBezTo>
                    <a:cubicBezTo>
                      <a:pt x="6346" y="24059"/>
                      <a:pt x="6369" y="24150"/>
                      <a:pt x="6415" y="24264"/>
                    </a:cubicBezTo>
                    <a:cubicBezTo>
                      <a:pt x="6437" y="24332"/>
                      <a:pt x="6437" y="24401"/>
                      <a:pt x="6483" y="24492"/>
                    </a:cubicBezTo>
                    <a:cubicBezTo>
                      <a:pt x="6483" y="24538"/>
                      <a:pt x="6506" y="24561"/>
                      <a:pt x="6506" y="24606"/>
                    </a:cubicBezTo>
                    <a:cubicBezTo>
                      <a:pt x="6529" y="24652"/>
                      <a:pt x="6529" y="24675"/>
                      <a:pt x="6551" y="24720"/>
                    </a:cubicBezTo>
                    <a:cubicBezTo>
                      <a:pt x="6569" y="24772"/>
                      <a:pt x="6624" y="24797"/>
                      <a:pt x="6680" y="24797"/>
                    </a:cubicBezTo>
                    <a:cubicBezTo>
                      <a:pt x="6698" y="24797"/>
                      <a:pt x="6717" y="24795"/>
                      <a:pt x="6734" y="24789"/>
                    </a:cubicBezTo>
                    <a:cubicBezTo>
                      <a:pt x="6757" y="24789"/>
                      <a:pt x="6780" y="24766"/>
                      <a:pt x="6803" y="24720"/>
                    </a:cubicBezTo>
                    <a:cubicBezTo>
                      <a:pt x="6825" y="24675"/>
                      <a:pt x="6825" y="24652"/>
                      <a:pt x="6803" y="24606"/>
                    </a:cubicBezTo>
                    <a:cubicBezTo>
                      <a:pt x="6803" y="24584"/>
                      <a:pt x="6803" y="24561"/>
                      <a:pt x="6780" y="24538"/>
                    </a:cubicBezTo>
                    <a:cubicBezTo>
                      <a:pt x="6780" y="24515"/>
                      <a:pt x="6780" y="24515"/>
                      <a:pt x="6780" y="24515"/>
                    </a:cubicBezTo>
                    <a:cubicBezTo>
                      <a:pt x="6780" y="24492"/>
                      <a:pt x="6780" y="24469"/>
                      <a:pt x="6780" y="24447"/>
                    </a:cubicBezTo>
                    <a:cubicBezTo>
                      <a:pt x="6757" y="24424"/>
                      <a:pt x="6757" y="24378"/>
                      <a:pt x="6757" y="24355"/>
                    </a:cubicBezTo>
                    <a:cubicBezTo>
                      <a:pt x="6734" y="24287"/>
                      <a:pt x="6711" y="24218"/>
                      <a:pt x="6711" y="24173"/>
                    </a:cubicBezTo>
                    <a:cubicBezTo>
                      <a:pt x="6666" y="24013"/>
                      <a:pt x="6620" y="23853"/>
                      <a:pt x="6574" y="23693"/>
                    </a:cubicBezTo>
                    <a:cubicBezTo>
                      <a:pt x="6437" y="23191"/>
                      <a:pt x="6300" y="22666"/>
                      <a:pt x="6163" y="22141"/>
                    </a:cubicBezTo>
                    <a:cubicBezTo>
                      <a:pt x="6049" y="21639"/>
                      <a:pt x="5890" y="21137"/>
                      <a:pt x="5753" y="20635"/>
                    </a:cubicBezTo>
                    <a:cubicBezTo>
                      <a:pt x="5593" y="20018"/>
                      <a:pt x="5433" y="19379"/>
                      <a:pt x="5250" y="18763"/>
                    </a:cubicBezTo>
                    <a:cubicBezTo>
                      <a:pt x="4954" y="17599"/>
                      <a:pt x="4657" y="16458"/>
                      <a:pt x="4337" y="15316"/>
                    </a:cubicBezTo>
                    <a:cubicBezTo>
                      <a:pt x="3995" y="14038"/>
                      <a:pt x="3653" y="12760"/>
                      <a:pt x="3310" y="11482"/>
                    </a:cubicBezTo>
                    <a:cubicBezTo>
                      <a:pt x="2694" y="9131"/>
                      <a:pt x="2055" y="6780"/>
                      <a:pt x="1416" y="4429"/>
                    </a:cubicBezTo>
                    <a:cubicBezTo>
                      <a:pt x="1233" y="3676"/>
                      <a:pt x="1028" y="2945"/>
                      <a:pt x="845" y="2215"/>
                    </a:cubicBezTo>
                    <a:cubicBezTo>
                      <a:pt x="731" y="1872"/>
                      <a:pt x="640" y="1530"/>
                      <a:pt x="548" y="1188"/>
                    </a:cubicBezTo>
                    <a:cubicBezTo>
                      <a:pt x="434" y="822"/>
                      <a:pt x="320" y="457"/>
                      <a:pt x="229" y="92"/>
                    </a:cubicBezTo>
                    <a:cubicBezTo>
                      <a:pt x="206" y="24"/>
                      <a:pt x="160" y="1"/>
                      <a:pt x="115" y="1"/>
                    </a:cubicBezTo>
                    <a:close/>
                  </a:path>
                </a:pathLst>
              </a:custGeom>
              <a:solidFill>
                <a:srgbClr val="F1C0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34"/>
              <p:cNvSpPr/>
              <p:nvPr/>
            </p:nvSpPr>
            <p:spPr>
              <a:xfrm>
                <a:off x="5971825" y="3364500"/>
                <a:ext cx="166075" cy="609300"/>
              </a:xfrm>
              <a:custGeom>
                <a:avLst/>
                <a:gdLst/>
                <a:ahLst/>
                <a:cxnLst/>
                <a:rect l="l" t="t" r="r" b="b"/>
                <a:pathLst>
                  <a:path w="6643" h="24372" extrusionOk="0">
                    <a:moveTo>
                      <a:pt x="46" y="0"/>
                    </a:moveTo>
                    <a:cubicBezTo>
                      <a:pt x="24" y="0"/>
                      <a:pt x="1" y="23"/>
                      <a:pt x="24" y="69"/>
                    </a:cubicBezTo>
                    <a:cubicBezTo>
                      <a:pt x="46" y="160"/>
                      <a:pt x="69" y="229"/>
                      <a:pt x="92" y="343"/>
                    </a:cubicBezTo>
                    <a:cubicBezTo>
                      <a:pt x="115" y="411"/>
                      <a:pt x="138" y="502"/>
                      <a:pt x="160" y="594"/>
                    </a:cubicBezTo>
                    <a:cubicBezTo>
                      <a:pt x="160" y="594"/>
                      <a:pt x="160" y="594"/>
                      <a:pt x="160" y="571"/>
                    </a:cubicBezTo>
                    <a:cubicBezTo>
                      <a:pt x="183" y="708"/>
                      <a:pt x="206" y="822"/>
                      <a:pt x="229" y="936"/>
                    </a:cubicBezTo>
                    <a:cubicBezTo>
                      <a:pt x="229" y="936"/>
                      <a:pt x="229" y="936"/>
                      <a:pt x="229" y="913"/>
                    </a:cubicBezTo>
                    <a:cubicBezTo>
                      <a:pt x="275" y="1096"/>
                      <a:pt x="297" y="1278"/>
                      <a:pt x="343" y="1461"/>
                    </a:cubicBezTo>
                    <a:cubicBezTo>
                      <a:pt x="366" y="1621"/>
                      <a:pt x="412" y="1803"/>
                      <a:pt x="434" y="1963"/>
                    </a:cubicBezTo>
                    <a:cubicBezTo>
                      <a:pt x="457" y="2100"/>
                      <a:pt x="503" y="2237"/>
                      <a:pt x="526" y="2351"/>
                    </a:cubicBezTo>
                    <a:cubicBezTo>
                      <a:pt x="548" y="2488"/>
                      <a:pt x="571" y="2602"/>
                      <a:pt x="617" y="2716"/>
                    </a:cubicBezTo>
                    <a:cubicBezTo>
                      <a:pt x="617" y="2785"/>
                      <a:pt x="640" y="2831"/>
                      <a:pt x="640" y="2899"/>
                    </a:cubicBezTo>
                    <a:lnTo>
                      <a:pt x="663" y="2968"/>
                    </a:lnTo>
                    <a:cubicBezTo>
                      <a:pt x="685" y="3013"/>
                      <a:pt x="685" y="3036"/>
                      <a:pt x="685" y="3082"/>
                    </a:cubicBezTo>
                    <a:cubicBezTo>
                      <a:pt x="708" y="3104"/>
                      <a:pt x="731" y="3127"/>
                      <a:pt x="754" y="3127"/>
                    </a:cubicBezTo>
                    <a:lnTo>
                      <a:pt x="777" y="3127"/>
                    </a:lnTo>
                    <a:cubicBezTo>
                      <a:pt x="800" y="3219"/>
                      <a:pt x="800" y="3333"/>
                      <a:pt x="822" y="3424"/>
                    </a:cubicBezTo>
                    <a:cubicBezTo>
                      <a:pt x="868" y="3584"/>
                      <a:pt x="891" y="3721"/>
                      <a:pt x="937" y="3881"/>
                    </a:cubicBezTo>
                    <a:cubicBezTo>
                      <a:pt x="959" y="4017"/>
                      <a:pt x="1005" y="4177"/>
                      <a:pt x="1051" y="4337"/>
                    </a:cubicBezTo>
                    <a:lnTo>
                      <a:pt x="1096" y="4588"/>
                    </a:lnTo>
                    <a:cubicBezTo>
                      <a:pt x="1119" y="4634"/>
                      <a:pt x="1119" y="4657"/>
                      <a:pt x="1119" y="4702"/>
                    </a:cubicBezTo>
                    <a:cubicBezTo>
                      <a:pt x="1142" y="4748"/>
                      <a:pt x="1142" y="4794"/>
                      <a:pt x="1165" y="4839"/>
                    </a:cubicBezTo>
                    <a:cubicBezTo>
                      <a:pt x="1188" y="4862"/>
                      <a:pt x="1210" y="4862"/>
                      <a:pt x="1233" y="4862"/>
                    </a:cubicBezTo>
                    <a:cubicBezTo>
                      <a:pt x="1279" y="5045"/>
                      <a:pt x="1325" y="5227"/>
                      <a:pt x="1370" y="5410"/>
                    </a:cubicBezTo>
                    <a:cubicBezTo>
                      <a:pt x="1416" y="5615"/>
                      <a:pt x="1461" y="5821"/>
                      <a:pt x="1507" y="6049"/>
                    </a:cubicBezTo>
                    <a:cubicBezTo>
                      <a:pt x="1530" y="6140"/>
                      <a:pt x="1553" y="6232"/>
                      <a:pt x="1598" y="6346"/>
                    </a:cubicBezTo>
                    <a:cubicBezTo>
                      <a:pt x="1621" y="6460"/>
                      <a:pt x="1644" y="6551"/>
                      <a:pt x="1667" y="6665"/>
                    </a:cubicBezTo>
                    <a:cubicBezTo>
                      <a:pt x="1667" y="6688"/>
                      <a:pt x="1690" y="6711"/>
                      <a:pt x="1713" y="6734"/>
                    </a:cubicBezTo>
                    <a:cubicBezTo>
                      <a:pt x="1735" y="6802"/>
                      <a:pt x="1735" y="6871"/>
                      <a:pt x="1758" y="6939"/>
                    </a:cubicBezTo>
                    <a:cubicBezTo>
                      <a:pt x="1781" y="7053"/>
                      <a:pt x="1804" y="7167"/>
                      <a:pt x="1850" y="7282"/>
                    </a:cubicBezTo>
                    <a:cubicBezTo>
                      <a:pt x="1872" y="7373"/>
                      <a:pt x="1895" y="7487"/>
                      <a:pt x="1918" y="7601"/>
                    </a:cubicBezTo>
                    <a:cubicBezTo>
                      <a:pt x="1941" y="7692"/>
                      <a:pt x="1964" y="7806"/>
                      <a:pt x="1986" y="7898"/>
                    </a:cubicBezTo>
                    <a:cubicBezTo>
                      <a:pt x="2009" y="7943"/>
                      <a:pt x="2032" y="8012"/>
                      <a:pt x="2032" y="8058"/>
                    </a:cubicBezTo>
                    <a:cubicBezTo>
                      <a:pt x="2055" y="8126"/>
                      <a:pt x="2078" y="8172"/>
                      <a:pt x="2101" y="8217"/>
                    </a:cubicBezTo>
                    <a:cubicBezTo>
                      <a:pt x="2101" y="8240"/>
                      <a:pt x="2101" y="8263"/>
                      <a:pt x="2123" y="8286"/>
                    </a:cubicBezTo>
                    <a:lnTo>
                      <a:pt x="2146" y="8286"/>
                    </a:lnTo>
                    <a:cubicBezTo>
                      <a:pt x="2192" y="8491"/>
                      <a:pt x="2238" y="8697"/>
                      <a:pt x="2283" y="8902"/>
                    </a:cubicBezTo>
                    <a:cubicBezTo>
                      <a:pt x="2306" y="9016"/>
                      <a:pt x="2329" y="9153"/>
                      <a:pt x="2375" y="9290"/>
                    </a:cubicBezTo>
                    <a:cubicBezTo>
                      <a:pt x="2375" y="9359"/>
                      <a:pt x="2397" y="9427"/>
                      <a:pt x="2420" y="9496"/>
                    </a:cubicBezTo>
                    <a:lnTo>
                      <a:pt x="2443" y="9587"/>
                    </a:lnTo>
                    <a:cubicBezTo>
                      <a:pt x="2443" y="9610"/>
                      <a:pt x="2443" y="9610"/>
                      <a:pt x="2443" y="9633"/>
                    </a:cubicBezTo>
                    <a:cubicBezTo>
                      <a:pt x="2443" y="9633"/>
                      <a:pt x="2466" y="9655"/>
                      <a:pt x="2466" y="9655"/>
                    </a:cubicBezTo>
                    <a:cubicBezTo>
                      <a:pt x="2466" y="9678"/>
                      <a:pt x="2466" y="9701"/>
                      <a:pt x="2489" y="9701"/>
                    </a:cubicBezTo>
                    <a:cubicBezTo>
                      <a:pt x="2489" y="9724"/>
                      <a:pt x="2511" y="9747"/>
                      <a:pt x="2534" y="9747"/>
                    </a:cubicBezTo>
                    <a:lnTo>
                      <a:pt x="2557" y="9747"/>
                    </a:lnTo>
                    <a:cubicBezTo>
                      <a:pt x="2580" y="9884"/>
                      <a:pt x="2603" y="9998"/>
                      <a:pt x="2648" y="10112"/>
                    </a:cubicBezTo>
                    <a:cubicBezTo>
                      <a:pt x="2671" y="10226"/>
                      <a:pt x="2694" y="10340"/>
                      <a:pt x="2717" y="10454"/>
                    </a:cubicBezTo>
                    <a:cubicBezTo>
                      <a:pt x="2740" y="10568"/>
                      <a:pt x="2763" y="10682"/>
                      <a:pt x="2808" y="10774"/>
                    </a:cubicBezTo>
                    <a:cubicBezTo>
                      <a:pt x="2808" y="10797"/>
                      <a:pt x="2808" y="10819"/>
                      <a:pt x="2808" y="10819"/>
                    </a:cubicBezTo>
                    <a:cubicBezTo>
                      <a:pt x="2808" y="10842"/>
                      <a:pt x="2808" y="10865"/>
                      <a:pt x="2831" y="10865"/>
                    </a:cubicBezTo>
                    <a:cubicBezTo>
                      <a:pt x="2831" y="10934"/>
                      <a:pt x="2831" y="10979"/>
                      <a:pt x="2854" y="11025"/>
                    </a:cubicBezTo>
                    <a:cubicBezTo>
                      <a:pt x="2877" y="11116"/>
                      <a:pt x="2922" y="11230"/>
                      <a:pt x="2945" y="11344"/>
                    </a:cubicBezTo>
                    <a:cubicBezTo>
                      <a:pt x="2991" y="11527"/>
                      <a:pt x="3036" y="11732"/>
                      <a:pt x="3082" y="11915"/>
                    </a:cubicBezTo>
                    <a:cubicBezTo>
                      <a:pt x="3105" y="12006"/>
                      <a:pt x="3128" y="12098"/>
                      <a:pt x="3151" y="12189"/>
                    </a:cubicBezTo>
                    <a:cubicBezTo>
                      <a:pt x="3196" y="12280"/>
                      <a:pt x="3219" y="12372"/>
                      <a:pt x="3242" y="12463"/>
                    </a:cubicBezTo>
                    <a:cubicBezTo>
                      <a:pt x="3265" y="12554"/>
                      <a:pt x="3288" y="12668"/>
                      <a:pt x="3333" y="12760"/>
                    </a:cubicBezTo>
                    <a:cubicBezTo>
                      <a:pt x="3333" y="12805"/>
                      <a:pt x="3356" y="12851"/>
                      <a:pt x="3356" y="12897"/>
                    </a:cubicBezTo>
                    <a:lnTo>
                      <a:pt x="3379" y="12897"/>
                    </a:lnTo>
                    <a:cubicBezTo>
                      <a:pt x="3379" y="12965"/>
                      <a:pt x="3402" y="13011"/>
                      <a:pt x="3402" y="13056"/>
                    </a:cubicBezTo>
                    <a:cubicBezTo>
                      <a:pt x="3424" y="13193"/>
                      <a:pt x="3470" y="13307"/>
                      <a:pt x="3493" y="13422"/>
                    </a:cubicBezTo>
                    <a:cubicBezTo>
                      <a:pt x="3539" y="13627"/>
                      <a:pt x="3584" y="13855"/>
                      <a:pt x="3653" y="14061"/>
                    </a:cubicBezTo>
                    <a:cubicBezTo>
                      <a:pt x="3676" y="14175"/>
                      <a:pt x="3698" y="14266"/>
                      <a:pt x="3721" y="14380"/>
                    </a:cubicBezTo>
                    <a:cubicBezTo>
                      <a:pt x="3744" y="14426"/>
                      <a:pt x="3767" y="14471"/>
                      <a:pt x="3767" y="14540"/>
                    </a:cubicBezTo>
                    <a:cubicBezTo>
                      <a:pt x="3790" y="14586"/>
                      <a:pt x="3790" y="14631"/>
                      <a:pt x="3813" y="14677"/>
                    </a:cubicBezTo>
                    <a:cubicBezTo>
                      <a:pt x="3813" y="14700"/>
                      <a:pt x="3835" y="14723"/>
                      <a:pt x="3858" y="14723"/>
                    </a:cubicBezTo>
                    <a:cubicBezTo>
                      <a:pt x="3904" y="14859"/>
                      <a:pt x="3927" y="14996"/>
                      <a:pt x="3972" y="15133"/>
                    </a:cubicBezTo>
                    <a:cubicBezTo>
                      <a:pt x="4018" y="15316"/>
                      <a:pt x="4064" y="15499"/>
                      <a:pt x="4109" y="15681"/>
                    </a:cubicBezTo>
                    <a:cubicBezTo>
                      <a:pt x="4132" y="15750"/>
                      <a:pt x="4155" y="15841"/>
                      <a:pt x="4178" y="15932"/>
                    </a:cubicBezTo>
                    <a:cubicBezTo>
                      <a:pt x="4201" y="15978"/>
                      <a:pt x="4201" y="16024"/>
                      <a:pt x="4223" y="16069"/>
                    </a:cubicBezTo>
                    <a:cubicBezTo>
                      <a:pt x="4223" y="16069"/>
                      <a:pt x="4223" y="16092"/>
                      <a:pt x="4223" y="16115"/>
                    </a:cubicBezTo>
                    <a:cubicBezTo>
                      <a:pt x="4223" y="16138"/>
                      <a:pt x="4246" y="16161"/>
                      <a:pt x="4246" y="16183"/>
                    </a:cubicBezTo>
                    <a:cubicBezTo>
                      <a:pt x="4246" y="16183"/>
                      <a:pt x="4269" y="16206"/>
                      <a:pt x="4269" y="16206"/>
                    </a:cubicBezTo>
                    <a:cubicBezTo>
                      <a:pt x="4269" y="16206"/>
                      <a:pt x="4269" y="16229"/>
                      <a:pt x="4269" y="16229"/>
                    </a:cubicBezTo>
                    <a:cubicBezTo>
                      <a:pt x="4315" y="16389"/>
                      <a:pt x="4360" y="16549"/>
                      <a:pt x="4406" y="16708"/>
                    </a:cubicBezTo>
                    <a:cubicBezTo>
                      <a:pt x="4383" y="16754"/>
                      <a:pt x="4406" y="16800"/>
                      <a:pt x="4429" y="16845"/>
                    </a:cubicBezTo>
                    <a:cubicBezTo>
                      <a:pt x="4429" y="16868"/>
                      <a:pt x="4429" y="16891"/>
                      <a:pt x="4452" y="16914"/>
                    </a:cubicBezTo>
                    <a:cubicBezTo>
                      <a:pt x="4452" y="17005"/>
                      <a:pt x="4474" y="17096"/>
                      <a:pt x="4497" y="17188"/>
                    </a:cubicBezTo>
                    <a:lnTo>
                      <a:pt x="4566" y="17393"/>
                    </a:lnTo>
                    <a:cubicBezTo>
                      <a:pt x="4566" y="17439"/>
                      <a:pt x="4566" y="17462"/>
                      <a:pt x="4589" y="17507"/>
                    </a:cubicBezTo>
                    <a:cubicBezTo>
                      <a:pt x="4589" y="17530"/>
                      <a:pt x="4589" y="17576"/>
                      <a:pt x="4611" y="17621"/>
                    </a:cubicBezTo>
                    <a:cubicBezTo>
                      <a:pt x="4634" y="17644"/>
                      <a:pt x="4634" y="17644"/>
                      <a:pt x="4657" y="17667"/>
                    </a:cubicBezTo>
                    <a:cubicBezTo>
                      <a:pt x="4680" y="17713"/>
                      <a:pt x="4680" y="17758"/>
                      <a:pt x="4703" y="17781"/>
                    </a:cubicBezTo>
                    <a:cubicBezTo>
                      <a:pt x="4748" y="17964"/>
                      <a:pt x="4794" y="18169"/>
                      <a:pt x="4862" y="18352"/>
                    </a:cubicBezTo>
                    <a:cubicBezTo>
                      <a:pt x="4885" y="18443"/>
                      <a:pt x="4908" y="18534"/>
                      <a:pt x="4931" y="18626"/>
                    </a:cubicBezTo>
                    <a:cubicBezTo>
                      <a:pt x="4931" y="18648"/>
                      <a:pt x="4954" y="18694"/>
                      <a:pt x="4954" y="18717"/>
                    </a:cubicBezTo>
                    <a:cubicBezTo>
                      <a:pt x="4977" y="18763"/>
                      <a:pt x="4977" y="18785"/>
                      <a:pt x="4977" y="18808"/>
                    </a:cubicBezTo>
                    <a:cubicBezTo>
                      <a:pt x="4977" y="18831"/>
                      <a:pt x="4999" y="18854"/>
                      <a:pt x="4999" y="18854"/>
                    </a:cubicBezTo>
                    <a:lnTo>
                      <a:pt x="5045" y="19059"/>
                    </a:lnTo>
                    <a:cubicBezTo>
                      <a:pt x="5045" y="19059"/>
                      <a:pt x="5045" y="19082"/>
                      <a:pt x="5045" y="19082"/>
                    </a:cubicBezTo>
                    <a:cubicBezTo>
                      <a:pt x="5068" y="19173"/>
                      <a:pt x="5091" y="19242"/>
                      <a:pt x="5114" y="19310"/>
                    </a:cubicBezTo>
                    <a:cubicBezTo>
                      <a:pt x="5114" y="19379"/>
                      <a:pt x="5136" y="19425"/>
                      <a:pt x="5159" y="19493"/>
                    </a:cubicBezTo>
                    <a:cubicBezTo>
                      <a:pt x="5205" y="19630"/>
                      <a:pt x="5228" y="19744"/>
                      <a:pt x="5273" y="19881"/>
                    </a:cubicBezTo>
                    <a:cubicBezTo>
                      <a:pt x="5273" y="19927"/>
                      <a:pt x="5296" y="19972"/>
                      <a:pt x="5296" y="20018"/>
                    </a:cubicBezTo>
                    <a:cubicBezTo>
                      <a:pt x="5319" y="20064"/>
                      <a:pt x="5319" y="20109"/>
                      <a:pt x="5342" y="20155"/>
                    </a:cubicBezTo>
                    <a:cubicBezTo>
                      <a:pt x="5342" y="20201"/>
                      <a:pt x="5365" y="20223"/>
                      <a:pt x="5365" y="20269"/>
                    </a:cubicBezTo>
                    <a:cubicBezTo>
                      <a:pt x="5387" y="20315"/>
                      <a:pt x="5387" y="20360"/>
                      <a:pt x="5410" y="20406"/>
                    </a:cubicBezTo>
                    <a:cubicBezTo>
                      <a:pt x="5387" y="20406"/>
                      <a:pt x="5387" y="20406"/>
                      <a:pt x="5387" y="20429"/>
                    </a:cubicBezTo>
                    <a:cubicBezTo>
                      <a:pt x="5387" y="20475"/>
                      <a:pt x="5410" y="20520"/>
                      <a:pt x="5410" y="20589"/>
                    </a:cubicBezTo>
                    <a:cubicBezTo>
                      <a:pt x="5433" y="20634"/>
                      <a:pt x="5433" y="20657"/>
                      <a:pt x="5456" y="20703"/>
                    </a:cubicBezTo>
                    <a:cubicBezTo>
                      <a:pt x="5479" y="20817"/>
                      <a:pt x="5502" y="20908"/>
                      <a:pt x="5547" y="21022"/>
                    </a:cubicBezTo>
                    <a:cubicBezTo>
                      <a:pt x="5547" y="21022"/>
                      <a:pt x="5547" y="21022"/>
                      <a:pt x="5547" y="21045"/>
                    </a:cubicBezTo>
                    <a:cubicBezTo>
                      <a:pt x="5547" y="21068"/>
                      <a:pt x="5547" y="21091"/>
                      <a:pt x="5570" y="21114"/>
                    </a:cubicBezTo>
                    <a:cubicBezTo>
                      <a:pt x="5570" y="21136"/>
                      <a:pt x="5570" y="21182"/>
                      <a:pt x="5593" y="21228"/>
                    </a:cubicBezTo>
                    <a:cubicBezTo>
                      <a:pt x="5616" y="21319"/>
                      <a:pt x="5639" y="21410"/>
                      <a:pt x="5684" y="21524"/>
                    </a:cubicBezTo>
                    <a:cubicBezTo>
                      <a:pt x="5684" y="21570"/>
                      <a:pt x="5707" y="21616"/>
                      <a:pt x="5707" y="21661"/>
                    </a:cubicBezTo>
                    <a:lnTo>
                      <a:pt x="5730" y="21684"/>
                    </a:lnTo>
                    <a:cubicBezTo>
                      <a:pt x="5730" y="21707"/>
                      <a:pt x="5730" y="21730"/>
                      <a:pt x="5730" y="21753"/>
                    </a:cubicBezTo>
                    <a:cubicBezTo>
                      <a:pt x="5753" y="21844"/>
                      <a:pt x="5775" y="21913"/>
                      <a:pt x="5798" y="22004"/>
                    </a:cubicBezTo>
                    <a:cubicBezTo>
                      <a:pt x="5821" y="22072"/>
                      <a:pt x="5844" y="22164"/>
                      <a:pt x="5867" y="22232"/>
                    </a:cubicBezTo>
                    <a:cubicBezTo>
                      <a:pt x="5867" y="22255"/>
                      <a:pt x="5890" y="22301"/>
                      <a:pt x="5890" y="22323"/>
                    </a:cubicBezTo>
                    <a:cubicBezTo>
                      <a:pt x="5890" y="22369"/>
                      <a:pt x="5912" y="22415"/>
                      <a:pt x="5912" y="22460"/>
                    </a:cubicBezTo>
                    <a:cubicBezTo>
                      <a:pt x="5935" y="22506"/>
                      <a:pt x="5935" y="22552"/>
                      <a:pt x="5958" y="22574"/>
                    </a:cubicBezTo>
                    <a:cubicBezTo>
                      <a:pt x="5981" y="22597"/>
                      <a:pt x="5981" y="22620"/>
                      <a:pt x="6004" y="22620"/>
                    </a:cubicBezTo>
                    <a:cubicBezTo>
                      <a:pt x="6004" y="22666"/>
                      <a:pt x="6027" y="22734"/>
                      <a:pt x="6049" y="22780"/>
                    </a:cubicBezTo>
                    <a:cubicBezTo>
                      <a:pt x="6049" y="22826"/>
                      <a:pt x="6049" y="22871"/>
                      <a:pt x="6049" y="22894"/>
                    </a:cubicBezTo>
                    <a:cubicBezTo>
                      <a:pt x="6072" y="22940"/>
                      <a:pt x="6072" y="22962"/>
                      <a:pt x="6072" y="22985"/>
                    </a:cubicBezTo>
                    <a:cubicBezTo>
                      <a:pt x="6095" y="23054"/>
                      <a:pt x="6118" y="23122"/>
                      <a:pt x="6118" y="23191"/>
                    </a:cubicBezTo>
                    <a:cubicBezTo>
                      <a:pt x="6164" y="23305"/>
                      <a:pt x="6186" y="23419"/>
                      <a:pt x="6209" y="23533"/>
                    </a:cubicBezTo>
                    <a:cubicBezTo>
                      <a:pt x="6232" y="23602"/>
                      <a:pt x="6255" y="23693"/>
                      <a:pt x="6278" y="23761"/>
                    </a:cubicBezTo>
                    <a:cubicBezTo>
                      <a:pt x="6278" y="23784"/>
                      <a:pt x="6300" y="23807"/>
                      <a:pt x="6300" y="23830"/>
                    </a:cubicBezTo>
                    <a:cubicBezTo>
                      <a:pt x="6300" y="23898"/>
                      <a:pt x="6323" y="23967"/>
                      <a:pt x="6346" y="24012"/>
                    </a:cubicBezTo>
                    <a:cubicBezTo>
                      <a:pt x="6346" y="24081"/>
                      <a:pt x="6369" y="24127"/>
                      <a:pt x="6392" y="24195"/>
                    </a:cubicBezTo>
                    <a:cubicBezTo>
                      <a:pt x="6392" y="24195"/>
                      <a:pt x="6392" y="24218"/>
                      <a:pt x="6392" y="24218"/>
                    </a:cubicBezTo>
                    <a:cubicBezTo>
                      <a:pt x="6392" y="24264"/>
                      <a:pt x="6415" y="24332"/>
                      <a:pt x="6460" y="24355"/>
                    </a:cubicBezTo>
                    <a:cubicBezTo>
                      <a:pt x="6472" y="24366"/>
                      <a:pt x="6494" y="24372"/>
                      <a:pt x="6517" y="24372"/>
                    </a:cubicBezTo>
                    <a:cubicBezTo>
                      <a:pt x="6540" y="24372"/>
                      <a:pt x="6563" y="24366"/>
                      <a:pt x="6574" y="24355"/>
                    </a:cubicBezTo>
                    <a:cubicBezTo>
                      <a:pt x="6597" y="24332"/>
                      <a:pt x="6620" y="24309"/>
                      <a:pt x="6620" y="24286"/>
                    </a:cubicBezTo>
                    <a:cubicBezTo>
                      <a:pt x="6643" y="24264"/>
                      <a:pt x="6643" y="24264"/>
                      <a:pt x="6620" y="24241"/>
                    </a:cubicBezTo>
                    <a:cubicBezTo>
                      <a:pt x="6620" y="24218"/>
                      <a:pt x="6620" y="24218"/>
                      <a:pt x="6620" y="24195"/>
                    </a:cubicBezTo>
                    <a:cubicBezTo>
                      <a:pt x="6620" y="24195"/>
                      <a:pt x="6620" y="24172"/>
                      <a:pt x="6620" y="24172"/>
                    </a:cubicBezTo>
                    <a:cubicBezTo>
                      <a:pt x="6620" y="24149"/>
                      <a:pt x="6620" y="24149"/>
                      <a:pt x="6620" y="24127"/>
                    </a:cubicBezTo>
                    <a:cubicBezTo>
                      <a:pt x="6620" y="24104"/>
                      <a:pt x="6620" y="24058"/>
                      <a:pt x="6597" y="24035"/>
                    </a:cubicBezTo>
                    <a:cubicBezTo>
                      <a:pt x="6597" y="24012"/>
                      <a:pt x="6597" y="23990"/>
                      <a:pt x="6597" y="23967"/>
                    </a:cubicBezTo>
                    <a:cubicBezTo>
                      <a:pt x="6574" y="23921"/>
                      <a:pt x="6552" y="23875"/>
                      <a:pt x="6552" y="23830"/>
                    </a:cubicBezTo>
                    <a:cubicBezTo>
                      <a:pt x="6529" y="23784"/>
                      <a:pt x="6506" y="23739"/>
                      <a:pt x="6506" y="23716"/>
                    </a:cubicBezTo>
                    <a:cubicBezTo>
                      <a:pt x="6483" y="23670"/>
                      <a:pt x="6460" y="23624"/>
                      <a:pt x="6437" y="23579"/>
                    </a:cubicBezTo>
                    <a:cubicBezTo>
                      <a:pt x="6437" y="23556"/>
                      <a:pt x="6437" y="23533"/>
                      <a:pt x="6415" y="23510"/>
                    </a:cubicBezTo>
                    <a:lnTo>
                      <a:pt x="6415" y="23487"/>
                    </a:lnTo>
                    <a:cubicBezTo>
                      <a:pt x="6437" y="23487"/>
                      <a:pt x="6437" y="23487"/>
                      <a:pt x="6437" y="23465"/>
                    </a:cubicBezTo>
                    <a:cubicBezTo>
                      <a:pt x="6460" y="23442"/>
                      <a:pt x="6460" y="23396"/>
                      <a:pt x="6437" y="23373"/>
                    </a:cubicBezTo>
                    <a:cubicBezTo>
                      <a:pt x="6437" y="23350"/>
                      <a:pt x="6437" y="23350"/>
                      <a:pt x="6437" y="23328"/>
                    </a:cubicBezTo>
                    <a:cubicBezTo>
                      <a:pt x="6437" y="23305"/>
                      <a:pt x="6415" y="23305"/>
                      <a:pt x="6415" y="23282"/>
                    </a:cubicBezTo>
                    <a:cubicBezTo>
                      <a:pt x="6415" y="23236"/>
                      <a:pt x="6392" y="23191"/>
                      <a:pt x="6392" y="23168"/>
                    </a:cubicBezTo>
                    <a:cubicBezTo>
                      <a:pt x="6369" y="23077"/>
                      <a:pt x="6346" y="23008"/>
                      <a:pt x="6323" y="22917"/>
                    </a:cubicBezTo>
                    <a:cubicBezTo>
                      <a:pt x="6278" y="22803"/>
                      <a:pt x="6232" y="22666"/>
                      <a:pt x="6186" y="22529"/>
                    </a:cubicBezTo>
                    <a:cubicBezTo>
                      <a:pt x="6186" y="22506"/>
                      <a:pt x="6186" y="22483"/>
                      <a:pt x="6186" y="22460"/>
                    </a:cubicBezTo>
                    <a:cubicBezTo>
                      <a:pt x="6186" y="22460"/>
                      <a:pt x="6164" y="22437"/>
                      <a:pt x="6164" y="22437"/>
                    </a:cubicBezTo>
                    <a:cubicBezTo>
                      <a:pt x="6164" y="22415"/>
                      <a:pt x="6164" y="22392"/>
                      <a:pt x="6164" y="22369"/>
                    </a:cubicBezTo>
                    <a:cubicBezTo>
                      <a:pt x="6141" y="22323"/>
                      <a:pt x="6141" y="22278"/>
                      <a:pt x="6118" y="22255"/>
                    </a:cubicBezTo>
                    <a:cubicBezTo>
                      <a:pt x="6095" y="22164"/>
                      <a:pt x="6072" y="22072"/>
                      <a:pt x="6049" y="21981"/>
                    </a:cubicBezTo>
                    <a:cubicBezTo>
                      <a:pt x="6004" y="21821"/>
                      <a:pt x="5958" y="21639"/>
                      <a:pt x="5890" y="21479"/>
                    </a:cubicBezTo>
                    <a:cubicBezTo>
                      <a:pt x="5867" y="21388"/>
                      <a:pt x="5844" y="21296"/>
                      <a:pt x="5821" y="21228"/>
                    </a:cubicBezTo>
                    <a:cubicBezTo>
                      <a:pt x="5821" y="21182"/>
                      <a:pt x="5844" y="21159"/>
                      <a:pt x="5821" y="21114"/>
                    </a:cubicBezTo>
                    <a:cubicBezTo>
                      <a:pt x="5821" y="21045"/>
                      <a:pt x="5798" y="20977"/>
                      <a:pt x="5775" y="20908"/>
                    </a:cubicBezTo>
                    <a:cubicBezTo>
                      <a:pt x="5753" y="20817"/>
                      <a:pt x="5730" y="20726"/>
                      <a:pt x="5707" y="20657"/>
                    </a:cubicBezTo>
                    <a:cubicBezTo>
                      <a:pt x="5661" y="20520"/>
                      <a:pt x="5639" y="20406"/>
                      <a:pt x="5616" y="20292"/>
                    </a:cubicBezTo>
                    <a:cubicBezTo>
                      <a:pt x="5616" y="20269"/>
                      <a:pt x="5616" y="20269"/>
                      <a:pt x="5616" y="20246"/>
                    </a:cubicBezTo>
                    <a:cubicBezTo>
                      <a:pt x="5593" y="20223"/>
                      <a:pt x="5593" y="20201"/>
                      <a:pt x="5593" y="20178"/>
                    </a:cubicBezTo>
                    <a:lnTo>
                      <a:pt x="5570" y="20132"/>
                    </a:lnTo>
                    <a:cubicBezTo>
                      <a:pt x="5570" y="20086"/>
                      <a:pt x="5547" y="20064"/>
                      <a:pt x="5547" y="20018"/>
                    </a:cubicBezTo>
                    <a:cubicBezTo>
                      <a:pt x="5524" y="19995"/>
                      <a:pt x="5524" y="19972"/>
                      <a:pt x="5524" y="19972"/>
                    </a:cubicBezTo>
                    <a:cubicBezTo>
                      <a:pt x="5502" y="19858"/>
                      <a:pt x="5456" y="19767"/>
                      <a:pt x="5433" y="19676"/>
                    </a:cubicBezTo>
                    <a:cubicBezTo>
                      <a:pt x="5410" y="19561"/>
                      <a:pt x="5387" y="19470"/>
                      <a:pt x="5342" y="19379"/>
                    </a:cubicBezTo>
                    <a:cubicBezTo>
                      <a:pt x="5319" y="19288"/>
                      <a:pt x="5296" y="19196"/>
                      <a:pt x="5273" y="19105"/>
                    </a:cubicBezTo>
                    <a:lnTo>
                      <a:pt x="5205" y="18877"/>
                    </a:lnTo>
                    <a:cubicBezTo>
                      <a:pt x="5205" y="18877"/>
                      <a:pt x="5205" y="18854"/>
                      <a:pt x="5205" y="18854"/>
                    </a:cubicBezTo>
                    <a:cubicBezTo>
                      <a:pt x="5228" y="18831"/>
                      <a:pt x="5228" y="18808"/>
                      <a:pt x="5228" y="18763"/>
                    </a:cubicBezTo>
                    <a:cubicBezTo>
                      <a:pt x="5182" y="18603"/>
                      <a:pt x="5114" y="18466"/>
                      <a:pt x="5068" y="18306"/>
                    </a:cubicBezTo>
                    <a:cubicBezTo>
                      <a:pt x="5068" y="18306"/>
                      <a:pt x="5068" y="18283"/>
                      <a:pt x="5068" y="18260"/>
                    </a:cubicBezTo>
                    <a:cubicBezTo>
                      <a:pt x="4999" y="18078"/>
                      <a:pt x="4954" y="17918"/>
                      <a:pt x="4885" y="17735"/>
                    </a:cubicBezTo>
                    <a:cubicBezTo>
                      <a:pt x="4885" y="17690"/>
                      <a:pt x="4862" y="17644"/>
                      <a:pt x="4840" y="17599"/>
                    </a:cubicBezTo>
                    <a:cubicBezTo>
                      <a:pt x="4840" y="17576"/>
                      <a:pt x="4840" y="17576"/>
                      <a:pt x="4840" y="17576"/>
                    </a:cubicBezTo>
                    <a:cubicBezTo>
                      <a:pt x="4840" y="17553"/>
                      <a:pt x="4840" y="17553"/>
                      <a:pt x="4840" y="17530"/>
                    </a:cubicBezTo>
                    <a:cubicBezTo>
                      <a:pt x="4817" y="17462"/>
                      <a:pt x="4794" y="17393"/>
                      <a:pt x="4771" y="17302"/>
                    </a:cubicBezTo>
                    <a:cubicBezTo>
                      <a:pt x="4771" y="17302"/>
                      <a:pt x="4771" y="17302"/>
                      <a:pt x="4771" y="17279"/>
                    </a:cubicBezTo>
                    <a:cubicBezTo>
                      <a:pt x="4748" y="17256"/>
                      <a:pt x="4748" y="17233"/>
                      <a:pt x="4748" y="17210"/>
                    </a:cubicBezTo>
                    <a:cubicBezTo>
                      <a:pt x="4726" y="17119"/>
                      <a:pt x="4680" y="17028"/>
                      <a:pt x="4657" y="16914"/>
                    </a:cubicBezTo>
                    <a:cubicBezTo>
                      <a:pt x="4634" y="16800"/>
                      <a:pt x="4611" y="16686"/>
                      <a:pt x="4566" y="16571"/>
                    </a:cubicBezTo>
                    <a:cubicBezTo>
                      <a:pt x="4543" y="16480"/>
                      <a:pt x="4520" y="16389"/>
                      <a:pt x="4497" y="16297"/>
                    </a:cubicBezTo>
                    <a:cubicBezTo>
                      <a:pt x="4497" y="16275"/>
                      <a:pt x="4474" y="16229"/>
                      <a:pt x="4474" y="16183"/>
                    </a:cubicBezTo>
                    <a:cubicBezTo>
                      <a:pt x="4474" y="16161"/>
                      <a:pt x="4474" y="16138"/>
                      <a:pt x="4474" y="16115"/>
                    </a:cubicBezTo>
                    <a:cubicBezTo>
                      <a:pt x="4452" y="16069"/>
                      <a:pt x="4452" y="16024"/>
                      <a:pt x="4429" y="15978"/>
                    </a:cubicBezTo>
                    <a:cubicBezTo>
                      <a:pt x="4429" y="15932"/>
                      <a:pt x="4406" y="15909"/>
                      <a:pt x="4406" y="15864"/>
                    </a:cubicBezTo>
                    <a:cubicBezTo>
                      <a:pt x="4383" y="15795"/>
                      <a:pt x="4337" y="15704"/>
                      <a:pt x="4315" y="15613"/>
                    </a:cubicBezTo>
                    <a:cubicBezTo>
                      <a:pt x="4269" y="15430"/>
                      <a:pt x="4223" y="15270"/>
                      <a:pt x="4155" y="15088"/>
                    </a:cubicBezTo>
                    <a:cubicBezTo>
                      <a:pt x="4132" y="14951"/>
                      <a:pt x="4086" y="14791"/>
                      <a:pt x="4041" y="14654"/>
                    </a:cubicBezTo>
                    <a:cubicBezTo>
                      <a:pt x="4041" y="14654"/>
                      <a:pt x="4041" y="14631"/>
                      <a:pt x="4041" y="14631"/>
                    </a:cubicBezTo>
                    <a:cubicBezTo>
                      <a:pt x="4018" y="14494"/>
                      <a:pt x="3972" y="14380"/>
                      <a:pt x="3927" y="14266"/>
                    </a:cubicBezTo>
                    <a:cubicBezTo>
                      <a:pt x="3927" y="14220"/>
                      <a:pt x="3904" y="14175"/>
                      <a:pt x="3881" y="14129"/>
                    </a:cubicBezTo>
                    <a:cubicBezTo>
                      <a:pt x="3881" y="14106"/>
                      <a:pt x="3881" y="14083"/>
                      <a:pt x="3858" y="14061"/>
                    </a:cubicBezTo>
                    <a:cubicBezTo>
                      <a:pt x="3858" y="14038"/>
                      <a:pt x="3858" y="14015"/>
                      <a:pt x="3858" y="13992"/>
                    </a:cubicBezTo>
                    <a:cubicBezTo>
                      <a:pt x="3790" y="13787"/>
                      <a:pt x="3744" y="13581"/>
                      <a:pt x="3676" y="13376"/>
                    </a:cubicBezTo>
                    <a:cubicBezTo>
                      <a:pt x="3653" y="13285"/>
                      <a:pt x="3630" y="13170"/>
                      <a:pt x="3607" y="13079"/>
                    </a:cubicBezTo>
                    <a:cubicBezTo>
                      <a:pt x="3607" y="13079"/>
                      <a:pt x="3607" y="13056"/>
                      <a:pt x="3607" y="13056"/>
                    </a:cubicBezTo>
                    <a:cubicBezTo>
                      <a:pt x="3630" y="13033"/>
                      <a:pt x="3630" y="12988"/>
                      <a:pt x="3630" y="12965"/>
                    </a:cubicBezTo>
                    <a:cubicBezTo>
                      <a:pt x="3630" y="12874"/>
                      <a:pt x="3584" y="12782"/>
                      <a:pt x="3561" y="12714"/>
                    </a:cubicBezTo>
                    <a:cubicBezTo>
                      <a:pt x="3539" y="12623"/>
                      <a:pt x="3516" y="12531"/>
                      <a:pt x="3470" y="12463"/>
                    </a:cubicBezTo>
                    <a:lnTo>
                      <a:pt x="3402" y="12257"/>
                    </a:lnTo>
                    <a:cubicBezTo>
                      <a:pt x="3379" y="12166"/>
                      <a:pt x="3356" y="12098"/>
                      <a:pt x="3333" y="12029"/>
                    </a:cubicBezTo>
                    <a:cubicBezTo>
                      <a:pt x="3333" y="12029"/>
                      <a:pt x="3333" y="12029"/>
                      <a:pt x="3333" y="12006"/>
                    </a:cubicBezTo>
                    <a:cubicBezTo>
                      <a:pt x="3310" y="11961"/>
                      <a:pt x="3310" y="11915"/>
                      <a:pt x="3288" y="11869"/>
                    </a:cubicBezTo>
                    <a:cubicBezTo>
                      <a:pt x="3242" y="11732"/>
                      <a:pt x="3196" y="11573"/>
                      <a:pt x="3173" y="11436"/>
                    </a:cubicBezTo>
                    <a:cubicBezTo>
                      <a:pt x="3173" y="11413"/>
                      <a:pt x="3196" y="11367"/>
                      <a:pt x="3196" y="11344"/>
                    </a:cubicBezTo>
                    <a:cubicBezTo>
                      <a:pt x="3196" y="11344"/>
                      <a:pt x="3196" y="11322"/>
                      <a:pt x="3173" y="11322"/>
                    </a:cubicBezTo>
                    <a:cubicBezTo>
                      <a:pt x="3173" y="11230"/>
                      <a:pt x="3128" y="11139"/>
                      <a:pt x="3105" y="11048"/>
                    </a:cubicBezTo>
                    <a:cubicBezTo>
                      <a:pt x="3082" y="10934"/>
                      <a:pt x="3059" y="10819"/>
                      <a:pt x="3014" y="10728"/>
                    </a:cubicBezTo>
                    <a:cubicBezTo>
                      <a:pt x="2945" y="10500"/>
                      <a:pt x="2877" y="10272"/>
                      <a:pt x="2831" y="10043"/>
                    </a:cubicBezTo>
                    <a:cubicBezTo>
                      <a:pt x="2763" y="9815"/>
                      <a:pt x="2694" y="9587"/>
                      <a:pt x="2648" y="9336"/>
                    </a:cubicBezTo>
                    <a:cubicBezTo>
                      <a:pt x="2603" y="9222"/>
                      <a:pt x="2580" y="9108"/>
                      <a:pt x="2557" y="8971"/>
                    </a:cubicBezTo>
                    <a:cubicBezTo>
                      <a:pt x="2534" y="8925"/>
                      <a:pt x="2511" y="8879"/>
                      <a:pt x="2511" y="8811"/>
                    </a:cubicBezTo>
                    <a:cubicBezTo>
                      <a:pt x="2489" y="8742"/>
                      <a:pt x="2466" y="8697"/>
                      <a:pt x="2443" y="8628"/>
                    </a:cubicBezTo>
                    <a:cubicBezTo>
                      <a:pt x="2443" y="8605"/>
                      <a:pt x="2443" y="8605"/>
                      <a:pt x="2420" y="8605"/>
                    </a:cubicBezTo>
                    <a:cubicBezTo>
                      <a:pt x="2397" y="8468"/>
                      <a:pt x="2375" y="8309"/>
                      <a:pt x="2329" y="8172"/>
                    </a:cubicBezTo>
                    <a:cubicBezTo>
                      <a:pt x="2329" y="8035"/>
                      <a:pt x="2283" y="7898"/>
                      <a:pt x="2238" y="7784"/>
                    </a:cubicBezTo>
                    <a:cubicBezTo>
                      <a:pt x="2238" y="7715"/>
                      <a:pt x="2215" y="7670"/>
                      <a:pt x="2215" y="7624"/>
                    </a:cubicBezTo>
                    <a:cubicBezTo>
                      <a:pt x="2192" y="7601"/>
                      <a:pt x="2192" y="7578"/>
                      <a:pt x="2192" y="7555"/>
                    </a:cubicBezTo>
                    <a:cubicBezTo>
                      <a:pt x="2169" y="7533"/>
                      <a:pt x="2169" y="7533"/>
                      <a:pt x="2169" y="7510"/>
                    </a:cubicBezTo>
                    <a:cubicBezTo>
                      <a:pt x="2146" y="7487"/>
                      <a:pt x="2146" y="7487"/>
                      <a:pt x="2123" y="7464"/>
                    </a:cubicBezTo>
                    <a:cubicBezTo>
                      <a:pt x="2101" y="7396"/>
                      <a:pt x="2078" y="7304"/>
                      <a:pt x="2055" y="7213"/>
                    </a:cubicBezTo>
                    <a:cubicBezTo>
                      <a:pt x="2009" y="7099"/>
                      <a:pt x="1986" y="6985"/>
                      <a:pt x="1964" y="6871"/>
                    </a:cubicBezTo>
                    <a:cubicBezTo>
                      <a:pt x="1941" y="6802"/>
                      <a:pt x="1918" y="6711"/>
                      <a:pt x="1895" y="6642"/>
                    </a:cubicBezTo>
                    <a:cubicBezTo>
                      <a:pt x="1895" y="6642"/>
                      <a:pt x="1895" y="6620"/>
                      <a:pt x="1895" y="6620"/>
                    </a:cubicBezTo>
                    <a:cubicBezTo>
                      <a:pt x="1872" y="6528"/>
                      <a:pt x="1850" y="6414"/>
                      <a:pt x="1827" y="6323"/>
                    </a:cubicBezTo>
                    <a:cubicBezTo>
                      <a:pt x="1804" y="6232"/>
                      <a:pt x="1781" y="6140"/>
                      <a:pt x="1758" y="6072"/>
                    </a:cubicBezTo>
                    <a:cubicBezTo>
                      <a:pt x="1735" y="5980"/>
                      <a:pt x="1713" y="5889"/>
                      <a:pt x="1690" y="5821"/>
                    </a:cubicBezTo>
                    <a:lnTo>
                      <a:pt x="1644" y="5684"/>
                    </a:lnTo>
                    <a:cubicBezTo>
                      <a:pt x="1644" y="5638"/>
                      <a:pt x="1644" y="5615"/>
                      <a:pt x="1621" y="5570"/>
                    </a:cubicBezTo>
                    <a:cubicBezTo>
                      <a:pt x="1621" y="5547"/>
                      <a:pt x="1598" y="5524"/>
                      <a:pt x="1576" y="5524"/>
                    </a:cubicBezTo>
                    <a:cubicBezTo>
                      <a:pt x="1576" y="5455"/>
                      <a:pt x="1553" y="5410"/>
                      <a:pt x="1530" y="5341"/>
                    </a:cubicBezTo>
                    <a:cubicBezTo>
                      <a:pt x="1484" y="5136"/>
                      <a:pt x="1439" y="4953"/>
                      <a:pt x="1393" y="4748"/>
                    </a:cubicBezTo>
                    <a:cubicBezTo>
                      <a:pt x="1370" y="4634"/>
                      <a:pt x="1347" y="4520"/>
                      <a:pt x="1302" y="4406"/>
                    </a:cubicBezTo>
                    <a:cubicBezTo>
                      <a:pt x="1279" y="4337"/>
                      <a:pt x="1279" y="4246"/>
                      <a:pt x="1256" y="4177"/>
                    </a:cubicBezTo>
                    <a:cubicBezTo>
                      <a:pt x="1256" y="4154"/>
                      <a:pt x="1233" y="4109"/>
                      <a:pt x="1233" y="4086"/>
                    </a:cubicBezTo>
                    <a:cubicBezTo>
                      <a:pt x="1217" y="4053"/>
                      <a:pt x="1200" y="4031"/>
                      <a:pt x="1174" y="4031"/>
                    </a:cubicBezTo>
                    <a:cubicBezTo>
                      <a:pt x="1165" y="4031"/>
                      <a:pt x="1154" y="4034"/>
                      <a:pt x="1142" y="4040"/>
                    </a:cubicBezTo>
                    <a:cubicBezTo>
                      <a:pt x="1073" y="3835"/>
                      <a:pt x="1028" y="3629"/>
                      <a:pt x="982" y="3401"/>
                    </a:cubicBezTo>
                    <a:cubicBezTo>
                      <a:pt x="914" y="3173"/>
                      <a:pt x="845" y="2922"/>
                      <a:pt x="800" y="2671"/>
                    </a:cubicBezTo>
                    <a:cubicBezTo>
                      <a:pt x="777" y="2580"/>
                      <a:pt x="731" y="2488"/>
                      <a:pt x="708" y="2374"/>
                    </a:cubicBezTo>
                    <a:cubicBezTo>
                      <a:pt x="685" y="2328"/>
                      <a:pt x="685" y="2260"/>
                      <a:pt x="663" y="2214"/>
                    </a:cubicBezTo>
                    <a:cubicBezTo>
                      <a:pt x="640" y="2146"/>
                      <a:pt x="640" y="2077"/>
                      <a:pt x="617" y="2032"/>
                    </a:cubicBezTo>
                    <a:cubicBezTo>
                      <a:pt x="594" y="2009"/>
                      <a:pt x="571" y="1986"/>
                      <a:pt x="548" y="1986"/>
                    </a:cubicBezTo>
                    <a:cubicBezTo>
                      <a:pt x="526" y="1918"/>
                      <a:pt x="503" y="1849"/>
                      <a:pt x="503" y="1758"/>
                    </a:cubicBezTo>
                    <a:cubicBezTo>
                      <a:pt x="503" y="1781"/>
                      <a:pt x="503" y="1781"/>
                      <a:pt x="503" y="1781"/>
                    </a:cubicBezTo>
                    <a:cubicBezTo>
                      <a:pt x="480" y="1689"/>
                      <a:pt x="457" y="1621"/>
                      <a:pt x="434" y="1530"/>
                    </a:cubicBezTo>
                    <a:cubicBezTo>
                      <a:pt x="434" y="1438"/>
                      <a:pt x="412" y="1347"/>
                      <a:pt x="389" y="1256"/>
                    </a:cubicBezTo>
                    <a:cubicBezTo>
                      <a:pt x="366" y="1073"/>
                      <a:pt x="320" y="890"/>
                      <a:pt x="275" y="708"/>
                    </a:cubicBezTo>
                    <a:cubicBezTo>
                      <a:pt x="275" y="731"/>
                      <a:pt x="275" y="731"/>
                      <a:pt x="275" y="731"/>
                    </a:cubicBezTo>
                    <a:cubicBezTo>
                      <a:pt x="252" y="617"/>
                      <a:pt x="229" y="502"/>
                      <a:pt x="206" y="388"/>
                    </a:cubicBezTo>
                    <a:cubicBezTo>
                      <a:pt x="183" y="274"/>
                      <a:pt x="138" y="137"/>
                      <a:pt x="115" y="23"/>
                    </a:cubicBezTo>
                    <a:cubicBezTo>
                      <a:pt x="92" y="0"/>
                      <a:pt x="69" y="0"/>
                      <a:pt x="69" y="0"/>
                    </a:cubicBezTo>
                    <a:close/>
                  </a:path>
                </a:pathLst>
              </a:custGeom>
              <a:solidFill>
                <a:srgbClr val="F1C0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34"/>
              <p:cNvSpPr/>
              <p:nvPr/>
            </p:nvSpPr>
            <p:spPr>
              <a:xfrm>
                <a:off x="5578675" y="3467775"/>
                <a:ext cx="166650" cy="60317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24127" extrusionOk="0">
                    <a:moveTo>
                      <a:pt x="91" y="1"/>
                    </a:moveTo>
                    <a:cubicBezTo>
                      <a:pt x="46" y="23"/>
                      <a:pt x="0" y="69"/>
                      <a:pt x="23" y="115"/>
                    </a:cubicBezTo>
                    <a:cubicBezTo>
                      <a:pt x="708" y="2671"/>
                      <a:pt x="1392" y="5250"/>
                      <a:pt x="2100" y="7807"/>
                    </a:cubicBezTo>
                    <a:cubicBezTo>
                      <a:pt x="2853" y="10614"/>
                      <a:pt x="3606" y="13445"/>
                      <a:pt x="4383" y="16275"/>
                    </a:cubicBezTo>
                    <a:cubicBezTo>
                      <a:pt x="4999" y="18603"/>
                      <a:pt x="5638" y="20954"/>
                      <a:pt x="6277" y="23282"/>
                    </a:cubicBezTo>
                    <a:cubicBezTo>
                      <a:pt x="6323" y="23511"/>
                      <a:pt x="6391" y="23716"/>
                      <a:pt x="6437" y="23944"/>
                    </a:cubicBezTo>
                    <a:cubicBezTo>
                      <a:pt x="6460" y="23967"/>
                      <a:pt x="6460" y="23967"/>
                      <a:pt x="6460" y="23990"/>
                    </a:cubicBezTo>
                    <a:cubicBezTo>
                      <a:pt x="6460" y="24013"/>
                      <a:pt x="6460" y="24036"/>
                      <a:pt x="6482" y="24058"/>
                    </a:cubicBezTo>
                    <a:cubicBezTo>
                      <a:pt x="6482" y="24104"/>
                      <a:pt x="6551" y="24127"/>
                      <a:pt x="6597" y="24127"/>
                    </a:cubicBezTo>
                    <a:cubicBezTo>
                      <a:pt x="6642" y="24104"/>
                      <a:pt x="6665" y="24058"/>
                      <a:pt x="6665" y="24013"/>
                    </a:cubicBezTo>
                    <a:cubicBezTo>
                      <a:pt x="6254" y="22461"/>
                      <a:pt x="5843" y="20931"/>
                      <a:pt x="5410" y="19379"/>
                    </a:cubicBezTo>
                    <a:cubicBezTo>
                      <a:pt x="4679" y="16617"/>
                      <a:pt x="3926" y="13856"/>
                      <a:pt x="3196" y="11117"/>
                    </a:cubicBezTo>
                    <a:cubicBezTo>
                      <a:pt x="2465" y="8400"/>
                      <a:pt x="1735" y="5707"/>
                      <a:pt x="1004" y="3014"/>
                    </a:cubicBezTo>
                    <a:cubicBezTo>
                      <a:pt x="730" y="2032"/>
                      <a:pt x="479" y="1051"/>
                      <a:pt x="205" y="69"/>
                    </a:cubicBezTo>
                    <a:cubicBezTo>
                      <a:pt x="205" y="23"/>
                      <a:pt x="160" y="1"/>
                      <a:pt x="114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34"/>
              <p:cNvSpPr/>
              <p:nvPr/>
            </p:nvSpPr>
            <p:spPr>
              <a:xfrm>
                <a:off x="6034025" y="3371350"/>
                <a:ext cx="151825" cy="546825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21873" extrusionOk="0">
                    <a:moveTo>
                      <a:pt x="92" y="0"/>
                    </a:moveTo>
                    <a:cubicBezTo>
                      <a:pt x="46" y="23"/>
                      <a:pt x="1" y="69"/>
                      <a:pt x="23" y="137"/>
                    </a:cubicBezTo>
                    <a:cubicBezTo>
                      <a:pt x="685" y="2602"/>
                      <a:pt x="1347" y="5067"/>
                      <a:pt x="2009" y="7532"/>
                    </a:cubicBezTo>
                    <a:cubicBezTo>
                      <a:pt x="2717" y="10112"/>
                      <a:pt x="3402" y="12691"/>
                      <a:pt x="4109" y="15270"/>
                    </a:cubicBezTo>
                    <a:cubicBezTo>
                      <a:pt x="4634" y="17233"/>
                      <a:pt x="5159" y="19196"/>
                      <a:pt x="5684" y="21182"/>
                    </a:cubicBezTo>
                    <a:cubicBezTo>
                      <a:pt x="5753" y="21387"/>
                      <a:pt x="5798" y="21593"/>
                      <a:pt x="5867" y="21798"/>
                    </a:cubicBezTo>
                    <a:cubicBezTo>
                      <a:pt x="5867" y="21836"/>
                      <a:pt x="5912" y="21873"/>
                      <a:pt x="5954" y="21873"/>
                    </a:cubicBezTo>
                    <a:cubicBezTo>
                      <a:pt x="5963" y="21873"/>
                      <a:pt x="5972" y="21871"/>
                      <a:pt x="5981" y="21867"/>
                    </a:cubicBezTo>
                    <a:cubicBezTo>
                      <a:pt x="6027" y="21844"/>
                      <a:pt x="6072" y="21798"/>
                      <a:pt x="6049" y="21753"/>
                    </a:cubicBezTo>
                    <a:cubicBezTo>
                      <a:pt x="5661" y="20269"/>
                      <a:pt x="5250" y="18785"/>
                      <a:pt x="4862" y="17302"/>
                    </a:cubicBezTo>
                    <a:cubicBezTo>
                      <a:pt x="4178" y="14814"/>
                      <a:pt x="3516" y="12303"/>
                      <a:pt x="2831" y="9792"/>
                    </a:cubicBezTo>
                    <a:cubicBezTo>
                      <a:pt x="2146" y="7281"/>
                      <a:pt x="1461" y="4748"/>
                      <a:pt x="800" y="2214"/>
                    </a:cubicBezTo>
                    <a:cubicBezTo>
                      <a:pt x="594" y="1507"/>
                      <a:pt x="411" y="799"/>
                      <a:pt x="206" y="69"/>
                    </a:cubicBezTo>
                    <a:cubicBezTo>
                      <a:pt x="206" y="46"/>
                      <a:pt x="160" y="0"/>
                      <a:pt x="115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34"/>
              <p:cNvSpPr/>
              <p:nvPr/>
            </p:nvSpPr>
            <p:spPr>
              <a:xfrm>
                <a:off x="6136750" y="3959100"/>
                <a:ext cx="22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389" extrusionOk="0">
                    <a:moveTo>
                      <a:pt x="753" y="0"/>
                    </a:moveTo>
                    <a:cubicBezTo>
                      <a:pt x="502" y="69"/>
                      <a:pt x="251" y="137"/>
                      <a:pt x="0" y="206"/>
                    </a:cubicBezTo>
                    <a:cubicBezTo>
                      <a:pt x="23" y="251"/>
                      <a:pt x="46" y="320"/>
                      <a:pt x="69" y="365"/>
                    </a:cubicBezTo>
                    <a:cubicBezTo>
                      <a:pt x="69" y="365"/>
                      <a:pt x="69" y="388"/>
                      <a:pt x="91" y="388"/>
                    </a:cubicBezTo>
                    <a:cubicBezTo>
                      <a:pt x="320" y="320"/>
                      <a:pt x="571" y="251"/>
                      <a:pt x="822" y="183"/>
                    </a:cubicBezTo>
                    <a:cubicBezTo>
                      <a:pt x="868" y="183"/>
                      <a:pt x="890" y="114"/>
                      <a:pt x="890" y="69"/>
                    </a:cubicBezTo>
                    <a:cubicBezTo>
                      <a:pt x="868" y="23"/>
                      <a:pt x="822" y="0"/>
                      <a:pt x="776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34"/>
              <p:cNvSpPr/>
              <p:nvPr/>
            </p:nvSpPr>
            <p:spPr>
              <a:xfrm>
                <a:off x="5741875" y="3968800"/>
                <a:ext cx="378925" cy="103450"/>
              </a:xfrm>
              <a:custGeom>
                <a:avLst/>
                <a:gdLst/>
                <a:ahLst/>
                <a:cxnLst/>
                <a:rect l="l" t="t" r="r" b="b"/>
                <a:pathLst>
                  <a:path w="15157" h="4138" extrusionOk="0">
                    <a:moveTo>
                      <a:pt x="15133" y="0"/>
                    </a:moveTo>
                    <a:cubicBezTo>
                      <a:pt x="13376" y="457"/>
                      <a:pt x="11618" y="913"/>
                      <a:pt x="9861" y="1370"/>
                    </a:cubicBezTo>
                    <a:cubicBezTo>
                      <a:pt x="7692" y="1940"/>
                      <a:pt x="5501" y="2534"/>
                      <a:pt x="3310" y="3104"/>
                    </a:cubicBezTo>
                    <a:cubicBezTo>
                      <a:pt x="2237" y="3378"/>
                      <a:pt x="1164" y="3652"/>
                      <a:pt x="91" y="3949"/>
                    </a:cubicBezTo>
                    <a:cubicBezTo>
                      <a:pt x="46" y="3949"/>
                      <a:pt x="0" y="4017"/>
                      <a:pt x="23" y="4063"/>
                    </a:cubicBezTo>
                    <a:cubicBezTo>
                      <a:pt x="23" y="4100"/>
                      <a:pt x="69" y="4138"/>
                      <a:pt x="110" y="4138"/>
                    </a:cubicBezTo>
                    <a:cubicBezTo>
                      <a:pt x="120" y="4138"/>
                      <a:pt x="129" y="4136"/>
                      <a:pt x="137" y="4132"/>
                    </a:cubicBezTo>
                    <a:lnTo>
                      <a:pt x="4451" y="2990"/>
                    </a:lnTo>
                    <a:cubicBezTo>
                      <a:pt x="6665" y="2420"/>
                      <a:pt x="8879" y="1826"/>
                      <a:pt x="11093" y="1256"/>
                    </a:cubicBezTo>
                    <a:cubicBezTo>
                      <a:pt x="12463" y="890"/>
                      <a:pt x="13809" y="548"/>
                      <a:pt x="15156" y="183"/>
                    </a:cubicBezTo>
                    <a:cubicBezTo>
                      <a:pt x="15156" y="137"/>
                      <a:pt x="15156" y="114"/>
                      <a:pt x="15156" y="69"/>
                    </a:cubicBezTo>
                    <a:cubicBezTo>
                      <a:pt x="15133" y="46"/>
                      <a:pt x="15133" y="23"/>
                      <a:pt x="15133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34"/>
              <p:cNvSpPr/>
              <p:nvPr/>
            </p:nvSpPr>
            <p:spPr>
              <a:xfrm>
                <a:off x="5974100" y="3357075"/>
                <a:ext cx="194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78" h="366" extrusionOk="0">
                    <a:moveTo>
                      <a:pt x="640" y="1"/>
                    </a:moveTo>
                    <a:cubicBezTo>
                      <a:pt x="435" y="69"/>
                      <a:pt x="229" y="115"/>
                      <a:pt x="1" y="183"/>
                    </a:cubicBezTo>
                    <a:cubicBezTo>
                      <a:pt x="24" y="229"/>
                      <a:pt x="24" y="297"/>
                      <a:pt x="47" y="366"/>
                    </a:cubicBezTo>
                    <a:cubicBezTo>
                      <a:pt x="252" y="320"/>
                      <a:pt x="480" y="252"/>
                      <a:pt x="686" y="206"/>
                    </a:cubicBezTo>
                    <a:cubicBezTo>
                      <a:pt x="754" y="183"/>
                      <a:pt x="777" y="137"/>
                      <a:pt x="754" y="69"/>
                    </a:cubicBezTo>
                    <a:cubicBezTo>
                      <a:pt x="754" y="23"/>
                      <a:pt x="709" y="1"/>
                      <a:pt x="663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34"/>
              <p:cNvSpPr/>
              <p:nvPr/>
            </p:nvSpPr>
            <p:spPr>
              <a:xfrm>
                <a:off x="5578675" y="3365625"/>
                <a:ext cx="379475" cy="104050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4162" extrusionOk="0">
                    <a:moveTo>
                      <a:pt x="15156" y="1"/>
                    </a:moveTo>
                    <a:cubicBezTo>
                      <a:pt x="13490" y="435"/>
                      <a:pt x="11846" y="868"/>
                      <a:pt x="10203" y="1302"/>
                    </a:cubicBezTo>
                    <a:cubicBezTo>
                      <a:pt x="8080" y="1873"/>
                      <a:pt x="5935" y="2443"/>
                      <a:pt x="3812" y="2991"/>
                    </a:cubicBezTo>
                    <a:cubicBezTo>
                      <a:pt x="2579" y="3311"/>
                      <a:pt x="1347" y="3630"/>
                      <a:pt x="114" y="3972"/>
                    </a:cubicBezTo>
                    <a:lnTo>
                      <a:pt x="91" y="3972"/>
                    </a:lnTo>
                    <a:cubicBezTo>
                      <a:pt x="46" y="3972"/>
                      <a:pt x="0" y="4041"/>
                      <a:pt x="23" y="4087"/>
                    </a:cubicBezTo>
                    <a:cubicBezTo>
                      <a:pt x="42" y="4124"/>
                      <a:pt x="75" y="4161"/>
                      <a:pt x="112" y="4161"/>
                    </a:cubicBezTo>
                    <a:cubicBezTo>
                      <a:pt x="120" y="4161"/>
                      <a:pt x="129" y="4159"/>
                      <a:pt x="137" y="4155"/>
                    </a:cubicBezTo>
                    <a:lnTo>
                      <a:pt x="160" y="4155"/>
                    </a:lnTo>
                    <a:cubicBezTo>
                      <a:pt x="1552" y="3790"/>
                      <a:pt x="2922" y="3425"/>
                      <a:pt x="4291" y="3059"/>
                    </a:cubicBezTo>
                    <a:cubicBezTo>
                      <a:pt x="6460" y="2489"/>
                      <a:pt x="8605" y="1941"/>
                      <a:pt x="10751" y="1370"/>
                    </a:cubicBezTo>
                    <a:cubicBezTo>
                      <a:pt x="12234" y="982"/>
                      <a:pt x="13718" y="594"/>
                      <a:pt x="15179" y="206"/>
                    </a:cubicBezTo>
                    <a:cubicBezTo>
                      <a:pt x="15179" y="184"/>
                      <a:pt x="15179" y="161"/>
                      <a:pt x="15179" y="138"/>
                    </a:cubicBezTo>
                    <a:cubicBezTo>
                      <a:pt x="15179" y="115"/>
                      <a:pt x="15179" y="115"/>
                      <a:pt x="15156" y="92"/>
                    </a:cubicBezTo>
                    <a:cubicBezTo>
                      <a:pt x="15156" y="92"/>
                      <a:pt x="15156" y="69"/>
                      <a:pt x="15156" y="47"/>
                    </a:cubicBezTo>
                    <a:cubicBezTo>
                      <a:pt x="15156" y="47"/>
                      <a:pt x="15156" y="24"/>
                      <a:pt x="1515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34"/>
              <p:cNvSpPr/>
              <p:nvPr/>
            </p:nvSpPr>
            <p:spPr>
              <a:xfrm>
                <a:off x="5579800" y="3466625"/>
                <a:ext cx="2875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230" extrusionOk="0">
                    <a:moveTo>
                      <a:pt x="46" y="1"/>
                    </a:moveTo>
                    <a:cubicBezTo>
                      <a:pt x="24" y="1"/>
                      <a:pt x="1" y="24"/>
                      <a:pt x="1" y="47"/>
                    </a:cubicBezTo>
                    <a:cubicBezTo>
                      <a:pt x="1" y="47"/>
                      <a:pt x="1" y="69"/>
                      <a:pt x="1" y="69"/>
                    </a:cubicBezTo>
                    <a:cubicBezTo>
                      <a:pt x="1" y="92"/>
                      <a:pt x="1" y="92"/>
                      <a:pt x="1" y="115"/>
                    </a:cubicBezTo>
                    <a:cubicBezTo>
                      <a:pt x="1" y="138"/>
                      <a:pt x="1" y="138"/>
                      <a:pt x="1" y="161"/>
                    </a:cubicBezTo>
                    <a:cubicBezTo>
                      <a:pt x="1" y="184"/>
                      <a:pt x="24" y="184"/>
                      <a:pt x="24" y="206"/>
                    </a:cubicBezTo>
                    <a:cubicBezTo>
                      <a:pt x="24" y="229"/>
                      <a:pt x="46" y="229"/>
                      <a:pt x="46" y="229"/>
                    </a:cubicBezTo>
                    <a:lnTo>
                      <a:pt x="92" y="229"/>
                    </a:lnTo>
                    <a:cubicBezTo>
                      <a:pt x="92" y="229"/>
                      <a:pt x="115" y="206"/>
                      <a:pt x="115" y="206"/>
                    </a:cubicBezTo>
                    <a:cubicBezTo>
                      <a:pt x="115" y="184"/>
                      <a:pt x="115" y="184"/>
                      <a:pt x="115" y="161"/>
                    </a:cubicBezTo>
                    <a:cubicBezTo>
                      <a:pt x="92" y="161"/>
                      <a:pt x="92" y="138"/>
                      <a:pt x="92" y="138"/>
                    </a:cubicBezTo>
                    <a:cubicBezTo>
                      <a:pt x="92" y="138"/>
                      <a:pt x="92" y="115"/>
                      <a:pt x="92" y="115"/>
                    </a:cubicBezTo>
                    <a:cubicBezTo>
                      <a:pt x="92" y="115"/>
                      <a:pt x="92" y="92"/>
                      <a:pt x="92" y="92"/>
                    </a:cubicBezTo>
                    <a:cubicBezTo>
                      <a:pt x="92" y="92"/>
                      <a:pt x="92" y="69"/>
                      <a:pt x="92" y="69"/>
                    </a:cubicBezTo>
                    <a:cubicBezTo>
                      <a:pt x="115" y="47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34"/>
              <p:cNvSpPr/>
              <p:nvPr/>
            </p:nvSpPr>
            <p:spPr>
              <a:xfrm>
                <a:off x="5579225" y="3466625"/>
                <a:ext cx="34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39" extrusionOk="0">
                    <a:moveTo>
                      <a:pt x="69" y="1"/>
                    </a:moveTo>
                    <a:cubicBezTo>
                      <a:pt x="47" y="1"/>
                      <a:pt x="47" y="24"/>
                      <a:pt x="47" y="24"/>
                    </a:cubicBezTo>
                    <a:cubicBezTo>
                      <a:pt x="24" y="24"/>
                      <a:pt x="24" y="47"/>
                      <a:pt x="1" y="69"/>
                    </a:cubicBezTo>
                    <a:cubicBezTo>
                      <a:pt x="1" y="69"/>
                      <a:pt x="1" y="92"/>
                      <a:pt x="1" y="92"/>
                    </a:cubicBezTo>
                    <a:cubicBezTo>
                      <a:pt x="1" y="115"/>
                      <a:pt x="1" y="138"/>
                      <a:pt x="1" y="138"/>
                    </a:cubicBezTo>
                    <a:cubicBezTo>
                      <a:pt x="1" y="161"/>
                      <a:pt x="1" y="161"/>
                      <a:pt x="1" y="161"/>
                    </a:cubicBezTo>
                    <a:cubicBezTo>
                      <a:pt x="1" y="184"/>
                      <a:pt x="24" y="206"/>
                      <a:pt x="24" y="206"/>
                    </a:cubicBezTo>
                    <a:cubicBezTo>
                      <a:pt x="24" y="223"/>
                      <a:pt x="47" y="239"/>
                      <a:pt x="68" y="239"/>
                    </a:cubicBezTo>
                    <a:cubicBezTo>
                      <a:pt x="77" y="239"/>
                      <a:pt x="85" y="236"/>
                      <a:pt x="92" y="229"/>
                    </a:cubicBezTo>
                    <a:cubicBezTo>
                      <a:pt x="115" y="206"/>
                      <a:pt x="115" y="184"/>
                      <a:pt x="115" y="161"/>
                    </a:cubicBezTo>
                    <a:cubicBezTo>
                      <a:pt x="92" y="161"/>
                      <a:pt x="92" y="161"/>
                      <a:pt x="92" y="138"/>
                    </a:cubicBezTo>
                    <a:cubicBezTo>
                      <a:pt x="92" y="115"/>
                      <a:pt x="92" y="115"/>
                      <a:pt x="92" y="115"/>
                    </a:cubicBezTo>
                    <a:cubicBezTo>
                      <a:pt x="92" y="115"/>
                      <a:pt x="92" y="92"/>
                      <a:pt x="92" y="92"/>
                    </a:cubicBezTo>
                    <a:cubicBezTo>
                      <a:pt x="115" y="92"/>
                      <a:pt x="115" y="92"/>
                      <a:pt x="115" y="69"/>
                    </a:cubicBezTo>
                    <a:cubicBezTo>
                      <a:pt x="138" y="69"/>
                      <a:pt x="138" y="47"/>
                      <a:pt x="115" y="47"/>
                    </a:cubicBezTo>
                    <a:cubicBezTo>
                      <a:pt x="115" y="24"/>
                      <a:pt x="115" y="24"/>
                      <a:pt x="92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34"/>
              <p:cNvSpPr/>
              <p:nvPr/>
            </p:nvSpPr>
            <p:spPr>
              <a:xfrm>
                <a:off x="5578675" y="3466075"/>
                <a:ext cx="3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29" extrusionOk="0">
                    <a:moveTo>
                      <a:pt x="69" y="0"/>
                    </a:moveTo>
                    <a:cubicBezTo>
                      <a:pt x="69" y="23"/>
                      <a:pt x="46" y="23"/>
                      <a:pt x="46" y="23"/>
                    </a:cubicBezTo>
                    <a:cubicBezTo>
                      <a:pt x="46" y="46"/>
                      <a:pt x="23" y="46"/>
                      <a:pt x="23" y="69"/>
                    </a:cubicBezTo>
                    <a:cubicBezTo>
                      <a:pt x="23" y="69"/>
                      <a:pt x="23" y="91"/>
                      <a:pt x="23" y="91"/>
                    </a:cubicBezTo>
                    <a:cubicBezTo>
                      <a:pt x="23" y="114"/>
                      <a:pt x="0" y="137"/>
                      <a:pt x="23" y="137"/>
                    </a:cubicBezTo>
                    <a:cubicBezTo>
                      <a:pt x="23" y="160"/>
                      <a:pt x="23" y="183"/>
                      <a:pt x="23" y="183"/>
                    </a:cubicBezTo>
                    <a:cubicBezTo>
                      <a:pt x="23" y="206"/>
                      <a:pt x="46" y="206"/>
                      <a:pt x="46" y="228"/>
                    </a:cubicBezTo>
                    <a:lnTo>
                      <a:pt x="91" y="228"/>
                    </a:lnTo>
                    <a:cubicBezTo>
                      <a:pt x="91" y="228"/>
                      <a:pt x="114" y="206"/>
                      <a:pt x="114" y="206"/>
                    </a:cubicBezTo>
                    <a:cubicBezTo>
                      <a:pt x="114" y="206"/>
                      <a:pt x="114" y="183"/>
                      <a:pt x="114" y="160"/>
                    </a:cubicBezTo>
                    <a:cubicBezTo>
                      <a:pt x="114" y="160"/>
                      <a:pt x="114" y="137"/>
                      <a:pt x="114" y="114"/>
                    </a:cubicBezTo>
                    <a:lnTo>
                      <a:pt x="114" y="91"/>
                    </a:lnTo>
                    <a:lnTo>
                      <a:pt x="137" y="91"/>
                    </a:lnTo>
                    <a:cubicBezTo>
                      <a:pt x="137" y="69"/>
                      <a:pt x="137" y="23"/>
                      <a:pt x="114" y="23"/>
                    </a:cubicBezTo>
                    <a:cubicBezTo>
                      <a:pt x="114" y="0"/>
                      <a:pt x="91" y="0"/>
                      <a:pt x="91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34"/>
              <p:cNvSpPr/>
              <p:nvPr/>
            </p:nvSpPr>
            <p:spPr>
              <a:xfrm>
                <a:off x="5578675" y="3466075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69" y="0"/>
                    </a:moveTo>
                    <a:cubicBezTo>
                      <a:pt x="69" y="23"/>
                      <a:pt x="46" y="23"/>
                      <a:pt x="46" y="23"/>
                    </a:cubicBezTo>
                    <a:cubicBezTo>
                      <a:pt x="46" y="23"/>
                      <a:pt x="46" y="23"/>
                      <a:pt x="23" y="46"/>
                    </a:cubicBezTo>
                    <a:cubicBezTo>
                      <a:pt x="23" y="46"/>
                      <a:pt x="23" y="46"/>
                      <a:pt x="23" y="69"/>
                    </a:cubicBezTo>
                    <a:cubicBezTo>
                      <a:pt x="0" y="69"/>
                      <a:pt x="0" y="91"/>
                      <a:pt x="0" y="91"/>
                    </a:cubicBezTo>
                    <a:cubicBezTo>
                      <a:pt x="0" y="114"/>
                      <a:pt x="0" y="114"/>
                      <a:pt x="0" y="114"/>
                    </a:cubicBezTo>
                    <a:cubicBezTo>
                      <a:pt x="0" y="137"/>
                      <a:pt x="0" y="137"/>
                      <a:pt x="23" y="160"/>
                    </a:cubicBezTo>
                    <a:cubicBezTo>
                      <a:pt x="23" y="160"/>
                      <a:pt x="23" y="183"/>
                      <a:pt x="46" y="183"/>
                    </a:cubicBezTo>
                    <a:lnTo>
                      <a:pt x="69" y="183"/>
                    </a:lnTo>
                    <a:cubicBezTo>
                      <a:pt x="91" y="183"/>
                      <a:pt x="91" y="183"/>
                      <a:pt x="114" y="160"/>
                    </a:cubicBezTo>
                    <a:cubicBezTo>
                      <a:pt x="114" y="160"/>
                      <a:pt x="114" y="137"/>
                      <a:pt x="114" y="137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4" y="114"/>
                      <a:pt x="114" y="91"/>
                      <a:pt x="114" y="91"/>
                    </a:cubicBezTo>
                    <a:cubicBezTo>
                      <a:pt x="137" y="91"/>
                      <a:pt x="137" y="69"/>
                      <a:pt x="137" y="69"/>
                    </a:cubicBezTo>
                    <a:cubicBezTo>
                      <a:pt x="137" y="46"/>
                      <a:pt x="137" y="46"/>
                      <a:pt x="137" y="23"/>
                    </a:cubicBezTo>
                    <a:cubicBezTo>
                      <a:pt x="137" y="23"/>
                      <a:pt x="114" y="0"/>
                      <a:pt x="114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34"/>
              <p:cNvSpPr/>
              <p:nvPr/>
            </p:nvSpPr>
            <p:spPr>
              <a:xfrm>
                <a:off x="5578675" y="3465500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69" y="0"/>
                    </a:moveTo>
                    <a:cubicBezTo>
                      <a:pt x="69" y="0"/>
                      <a:pt x="69" y="0"/>
                      <a:pt x="69" y="23"/>
                    </a:cubicBezTo>
                    <a:lnTo>
                      <a:pt x="46" y="23"/>
                    </a:lnTo>
                    <a:cubicBezTo>
                      <a:pt x="23" y="46"/>
                      <a:pt x="23" y="46"/>
                      <a:pt x="23" y="69"/>
                    </a:cubicBezTo>
                    <a:cubicBezTo>
                      <a:pt x="23" y="69"/>
                      <a:pt x="0" y="92"/>
                      <a:pt x="0" y="92"/>
                    </a:cubicBezTo>
                    <a:cubicBezTo>
                      <a:pt x="0" y="114"/>
                      <a:pt x="0" y="114"/>
                      <a:pt x="0" y="137"/>
                    </a:cubicBezTo>
                    <a:cubicBezTo>
                      <a:pt x="0" y="160"/>
                      <a:pt x="0" y="160"/>
                      <a:pt x="23" y="183"/>
                    </a:cubicBezTo>
                    <a:lnTo>
                      <a:pt x="91" y="183"/>
                    </a:lnTo>
                    <a:cubicBezTo>
                      <a:pt x="91" y="160"/>
                      <a:pt x="114" y="160"/>
                      <a:pt x="114" y="137"/>
                    </a:cubicBezTo>
                    <a:cubicBezTo>
                      <a:pt x="114" y="137"/>
                      <a:pt x="114" y="114"/>
                      <a:pt x="91" y="114"/>
                    </a:cubicBezTo>
                    <a:lnTo>
                      <a:pt x="114" y="114"/>
                    </a:lnTo>
                    <a:cubicBezTo>
                      <a:pt x="114" y="92"/>
                      <a:pt x="114" y="92"/>
                      <a:pt x="114" y="92"/>
                    </a:cubicBezTo>
                    <a:cubicBezTo>
                      <a:pt x="137" y="69"/>
                      <a:pt x="137" y="23"/>
                      <a:pt x="114" y="23"/>
                    </a:cubicBezTo>
                    <a:cubicBezTo>
                      <a:pt x="91" y="23"/>
                      <a:pt x="91" y="0"/>
                      <a:pt x="69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34"/>
              <p:cNvSpPr/>
              <p:nvPr/>
            </p:nvSpPr>
            <p:spPr>
              <a:xfrm>
                <a:off x="5578675" y="3465500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91" y="0"/>
                    </a:moveTo>
                    <a:cubicBezTo>
                      <a:pt x="69" y="0"/>
                      <a:pt x="46" y="23"/>
                      <a:pt x="46" y="23"/>
                    </a:cubicBezTo>
                    <a:cubicBezTo>
                      <a:pt x="23" y="46"/>
                      <a:pt x="23" y="46"/>
                      <a:pt x="23" y="69"/>
                    </a:cubicBezTo>
                    <a:cubicBezTo>
                      <a:pt x="23" y="69"/>
                      <a:pt x="23" y="69"/>
                      <a:pt x="23" y="92"/>
                    </a:cubicBezTo>
                    <a:cubicBezTo>
                      <a:pt x="0" y="92"/>
                      <a:pt x="0" y="114"/>
                      <a:pt x="0" y="114"/>
                    </a:cubicBezTo>
                    <a:cubicBezTo>
                      <a:pt x="0" y="160"/>
                      <a:pt x="23" y="183"/>
                      <a:pt x="46" y="183"/>
                    </a:cubicBezTo>
                    <a:cubicBezTo>
                      <a:pt x="91" y="183"/>
                      <a:pt x="114" y="160"/>
                      <a:pt x="114" y="137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4" y="114"/>
                      <a:pt x="114" y="92"/>
                      <a:pt x="114" y="92"/>
                    </a:cubicBezTo>
                    <a:cubicBezTo>
                      <a:pt x="114" y="92"/>
                      <a:pt x="114" y="92"/>
                      <a:pt x="114" y="69"/>
                    </a:cubicBezTo>
                    <a:cubicBezTo>
                      <a:pt x="137" y="46"/>
                      <a:pt x="137" y="23"/>
                      <a:pt x="114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34"/>
              <p:cNvSpPr/>
              <p:nvPr/>
            </p:nvSpPr>
            <p:spPr>
              <a:xfrm>
                <a:off x="5741300" y="4068075"/>
                <a:ext cx="45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61" extrusionOk="0">
                    <a:moveTo>
                      <a:pt x="23" y="1"/>
                    </a:moveTo>
                    <a:cubicBezTo>
                      <a:pt x="0" y="1"/>
                      <a:pt x="0" y="24"/>
                      <a:pt x="0" y="69"/>
                    </a:cubicBezTo>
                    <a:cubicBezTo>
                      <a:pt x="0" y="69"/>
                      <a:pt x="0" y="92"/>
                      <a:pt x="23" y="92"/>
                    </a:cubicBezTo>
                    <a:cubicBezTo>
                      <a:pt x="23" y="92"/>
                      <a:pt x="23" y="115"/>
                      <a:pt x="23" y="115"/>
                    </a:cubicBezTo>
                    <a:cubicBezTo>
                      <a:pt x="46" y="115"/>
                      <a:pt x="46" y="138"/>
                      <a:pt x="46" y="138"/>
                    </a:cubicBezTo>
                    <a:cubicBezTo>
                      <a:pt x="69" y="138"/>
                      <a:pt x="69" y="138"/>
                      <a:pt x="92" y="161"/>
                    </a:cubicBezTo>
                    <a:lnTo>
                      <a:pt x="137" y="161"/>
                    </a:lnTo>
                    <a:cubicBezTo>
                      <a:pt x="160" y="161"/>
                      <a:pt x="183" y="115"/>
                      <a:pt x="183" y="92"/>
                    </a:cubicBezTo>
                    <a:cubicBezTo>
                      <a:pt x="160" y="69"/>
                      <a:pt x="137" y="46"/>
                      <a:pt x="114" y="46"/>
                    </a:cubicBezTo>
                    <a:lnTo>
                      <a:pt x="92" y="46"/>
                    </a:lnTo>
                    <a:cubicBezTo>
                      <a:pt x="92" y="46"/>
                      <a:pt x="92" y="24"/>
                      <a:pt x="92" y="24"/>
                    </a:cubicBezTo>
                    <a:cubicBezTo>
                      <a:pt x="92" y="1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34"/>
              <p:cNvSpPr/>
              <p:nvPr/>
            </p:nvSpPr>
            <p:spPr>
              <a:xfrm>
                <a:off x="5740725" y="4067500"/>
                <a:ext cx="34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61" extrusionOk="0">
                    <a:moveTo>
                      <a:pt x="23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0" y="69"/>
                      <a:pt x="23" y="92"/>
                      <a:pt x="23" y="115"/>
                    </a:cubicBezTo>
                    <a:lnTo>
                      <a:pt x="46" y="115"/>
                    </a:lnTo>
                    <a:cubicBezTo>
                      <a:pt x="46" y="138"/>
                      <a:pt x="46" y="138"/>
                      <a:pt x="69" y="138"/>
                    </a:cubicBezTo>
                    <a:cubicBezTo>
                      <a:pt x="69" y="161"/>
                      <a:pt x="92" y="161"/>
                      <a:pt x="92" y="161"/>
                    </a:cubicBezTo>
                    <a:cubicBezTo>
                      <a:pt x="115" y="161"/>
                      <a:pt x="137" y="138"/>
                      <a:pt x="137" y="138"/>
                    </a:cubicBezTo>
                    <a:cubicBezTo>
                      <a:pt x="137" y="138"/>
                      <a:pt x="137" y="115"/>
                      <a:pt x="137" y="115"/>
                    </a:cubicBezTo>
                    <a:cubicBezTo>
                      <a:pt x="137" y="92"/>
                      <a:pt x="137" y="69"/>
                      <a:pt x="137" y="69"/>
                    </a:cubicBezTo>
                    <a:lnTo>
                      <a:pt x="115" y="69"/>
                    </a:lnTo>
                    <a:cubicBezTo>
                      <a:pt x="115" y="47"/>
                      <a:pt x="115" y="47"/>
                      <a:pt x="115" y="47"/>
                    </a:cubicBezTo>
                    <a:cubicBezTo>
                      <a:pt x="92" y="47"/>
                      <a:pt x="92" y="47"/>
                      <a:pt x="92" y="24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34"/>
              <p:cNvSpPr/>
              <p:nvPr/>
            </p:nvSpPr>
            <p:spPr>
              <a:xfrm>
                <a:off x="5740725" y="4067500"/>
                <a:ext cx="460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4" extrusionOk="0">
                    <a:moveTo>
                      <a:pt x="46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0" y="92"/>
                      <a:pt x="23" y="92"/>
                      <a:pt x="23" y="115"/>
                    </a:cubicBezTo>
                    <a:cubicBezTo>
                      <a:pt x="23" y="115"/>
                      <a:pt x="23" y="138"/>
                      <a:pt x="46" y="138"/>
                    </a:cubicBezTo>
                    <a:cubicBezTo>
                      <a:pt x="46" y="138"/>
                      <a:pt x="46" y="161"/>
                      <a:pt x="69" y="161"/>
                    </a:cubicBezTo>
                    <a:lnTo>
                      <a:pt x="92" y="161"/>
                    </a:lnTo>
                    <a:cubicBezTo>
                      <a:pt x="92" y="161"/>
                      <a:pt x="115" y="161"/>
                      <a:pt x="115" y="184"/>
                    </a:cubicBezTo>
                    <a:cubicBezTo>
                      <a:pt x="137" y="184"/>
                      <a:pt x="160" y="161"/>
                      <a:pt x="160" y="138"/>
                    </a:cubicBezTo>
                    <a:cubicBezTo>
                      <a:pt x="183" y="115"/>
                      <a:pt x="160" y="92"/>
                      <a:pt x="137" y="69"/>
                    </a:cubicBezTo>
                    <a:lnTo>
                      <a:pt x="115" y="69"/>
                    </a:lnTo>
                    <a:cubicBezTo>
                      <a:pt x="115" y="47"/>
                      <a:pt x="92" y="47"/>
                      <a:pt x="92" y="47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34"/>
              <p:cNvSpPr/>
              <p:nvPr/>
            </p:nvSpPr>
            <p:spPr>
              <a:xfrm>
                <a:off x="5740725" y="4067500"/>
                <a:ext cx="460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4" extrusionOk="0">
                    <a:moveTo>
                      <a:pt x="23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23" y="92"/>
                      <a:pt x="23" y="115"/>
                      <a:pt x="46" y="138"/>
                    </a:cubicBezTo>
                    <a:cubicBezTo>
                      <a:pt x="46" y="138"/>
                      <a:pt x="69" y="161"/>
                      <a:pt x="69" y="161"/>
                    </a:cubicBezTo>
                    <a:lnTo>
                      <a:pt x="92" y="161"/>
                    </a:lnTo>
                    <a:cubicBezTo>
                      <a:pt x="92" y="161"/>
                      <a:pt x="115" y="184"/>
                      <a:pt x="115" y="184"/>
                    </a:cubicBezTo>
                    <a:cubicBezTo>
                      <a:pt x="160" y="184"/>
                      <a:pt x="183" y="161"/>
                      <a:pt x="183" y="138"/>
                    </a:cubicBezTo>
                    <a:cubicBezTo>
                      <a:pt x="183" y="115"/>
                      <a:pt x="160" y="69"/>
                      <a:pt x="137" y="69"/>
                    </a:cubicBezTo>
                    <a:lnTo>
                      <a:pt x="115" y="69"/>
                    </a:lnTo>
                    <a:cubicBezTo>
                      <a:pt x="115" y="69"/>
                      <a:pt x="92" y="69"/>
                      <a:pt x="92" y="47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34"/>
              <p:cNvSpPr/>
              <p:nvPr/>
            </p:nvSpPr>
            <p:spPr>
              <a:xfrm>
                <a:off x="6153850" y="3913450"/>
                <a:ext cx="33125" cy="50650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2026" extrusionOk="0">
                    <a:moveTo>
                      <a:pt x="860" y="1210"/>
                    </a:moveTo>
                    <a:cubicBezTo>
                      <a:pt x="845" y="1210"/>
                      <a:pt x="845" y="1213"/>
                      <a:pt x="845" y="1233"/>
                    </a:cubicBezTo>
                    <a:cubicBezTo>
                      <a:pt x="851" y="1225"/>
                      <a:pt x="856" y="1218"/>
                      <a:pt x="860" y="1210"/>
                    </a:cubicBezTo>
                    <a:close/>
                    <a:moveTo>
                      <a:pt x="1165" y="0"/>
                    </a:moveTo>
                    <a:cubicBezTo>
                      <a:pt x="1165" y="0"/>
                      <a:pt x="1142" y="0"/>
                      <a:pt x="1142" y="23"/>
                    </a:cubicBezTo>
                    <a:cubicBezTo>
                      <a:pt x="1074" y="23"/>
                      <a:pt x="1051" y="91"/>
                      <a:pt x="1074" y="137"/>
                    </a:cubicBezTo>
                    <a:cubicBezTo>
                      <a:pt x="1074" y="160"/>
                      <a:pt x="1097" y="183"/>
                      <a:pt x="1097" y="206"/>
                    </a:cubicBezTo>
                    <a:cubicBezTo>
                      <a:pt x="1119" y="297"/>
                      <a:pt x="1119" y="365"/>
                      <a:pt x="1119" y="457"/>
                    </a:cubicBezTo>
                    <a:cubicBezTo>
                      <a:pt x="1097" y="571"/>
                      <a:pt x="1074" y="685"/>
                      <a:pt x="1051" y="799"/>
                    </a:cubicBezTo>
                    <a:cubicBezTo>
                      <a:pt x="1008" y="950"/>
                      <a:pt x="944" y="1081"/>
                      <a:pt x="860" y="1210"/>
                    </a:cubicBezTo>
                    <a:lnTo>
                      <a:pt x="860" y="1210"/>
                    </a:lnTo>
                    <a:cubicBezTo>
                      <a:pt x="863" y="1210"/>
                      <a:pt x="865" y="1210"/>
                      <a:pt x="868" y="1210"/>
                    </a:cubicBezTo>
                    <a:cubicBezTo>
                      <a:pt x="777" y="1347"/>
                      <a:pt x="663" y="1461"/>
                      <a:pt x="549" y="1575"/>
                    </a:cubicBezTo>
                    <a:cubicBezTo>
                      <a:pt x="457" y="1644"/>
                      <a:pt x="389" y="1712"/>
                      <a:pt x="275" y="1758"/>
                    </a:cubicBezTo>
                    <a:cubicBezTo>
                      <a:pt x="206" y="1803"/>
                      <a:pt x="138" y="1826"/>
                      <a:pt x="69" y="1826"/>
                    </a:cubicBezTo>
                    <a:cubicBezTo>
                      <a:pt x="47" y="1849"/>
                      <a:pt x="24" y="1872"/>
                      <a:pt x="24" y="1895"/>
                    </a:cubicBezTo>
                    <a:cubicBezTo>
                      <a:pt x="1" y="1917"/>
                      <a:pt x="1" y="1940"/>
                      <a:pt x="24" y="1963"/>
                    </a:cubicBezTo>
                    <a:cubicBezTo>
                      <a:pt x="24" y="1986"/>
                      <a:pt x="47" y="2009"/>
                      <a:pt x="69" y="2009"/>
                    </a:cubicBezTo>
                    <a:cubicBezTo>
                      <a:pt x="81" y="2020"/>
                      <a:pt x="92" y="2026"/>
                      <a:pt x="104" y="2026"/>
                    </a:cubicBezTo>
                    <a:cubicBezTo>
                      <a:pt x="115" y="2026"/>
                      <a:pt x="126" y="2020"/>
                      <a:pt x="138" y="2009"/>
                    </a:cubicBezTo>
                    <a:cubicBezTo>
                      <a:pt x="184" y="2009"/>
                      <a:pt x="252" y="1986"/>
                      <a:pt x="298" y="1963"/>
                    </a:cubicBezTo>
                    <a:cubicBezTo>
                      <a:pt x="343" y="1963"/>
                      <a:pt x="389" y="1917"/>
                      <a:pt x="435" y="1895"/>
                    </a:cubicBezTo>
                    <a:cubicBezTo>
                      <a:pt x="526" y="1849"/>
                      <a:pt x="594" y="1781"/>
                      <a:pt x="663" y="1735"/>
                    </a:cubicBezTo>
                    <a:cubicBezTo>
                      <a:pt x="823" y="1575"/>
                      <a:pt x="960" y="1415"/>
                      <a:pt x="1074" y="1233"/>
                    </a:cubicBezTo>
                    <a:cubicBezTo>
                      <a:pt x="1165" y="1050"/>
                      <a:pt x="1234" y="868"/>
                      <a:pt x="1279" y="662"/>
                    </a:cubicBezTo>
                    <a:cubicBezTo>
                      <a:pt x="1325" y="479"/>
                      <a:pt x="1325" y="274"/>
                      <a:pt x="1256" y="69"/>
                    </a:cubicBezTo>
                    <a:cubicBezTo>
                      <a:pt x="1256" y="23"/>
                      <a:pt x="1211" y="0"/>
                      <a:pt x="1165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34"/>
              <p:cNvSpPr/>
              <p:nvPr/>
            </p:nvSpPr>
            <p:spPr>
              <a:xfrm>
                <a:off x="5987800" y="3353650"/>
                <a:ext cx="51950" cy="2242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897" extrusionOk="0">
                    <a:moveTo>
                      <a:pt x="1028" y="1"/>
                    </a:moveTo>
                    <a:cubicBezTo>
                      <a:pt x="914" y="1"/>
                      <a:pt x="800" y="23"/>
                      <a:pt x="686" y="23"/>
                    </a:cubicBezTo>
                    <a:cubicBezTo>
                      <a:pt x="480" y="69"/>
                      <a:pt x="275" y="115"/>
                      <a:pt x="92" y="138"/>
                    </a:cubicBezTo>
                    <a:cubicBezTo>
                      <a:pt x="46" y="160"/>
                      <a:pt x="1" y="206"/>
                      <a:pt x="24" y="274"/>
                    </a:cubicBezTo>
                    <a:cubicBezTo>
                      <a:pt x="24" y="320"/>
                      <a:pt x="92" y="343"/>
                      <a:pt x="138" y="343"/>
                    </a:cubicBezTo>
                    <a:cubicBezTo>
                      <a:pt x="366" y="297"/>
                      <a:pt x="594" y="229"/>
                      <a:pt x="845" y="206"/>
                    </a:cubicBezTo>
                    <a:cubicBezTo>
                      <a:pt x="902" y="195"/>
                      <a:pt x="965" y="189"/>
                      <a:pt x="1028" y="189"/>
                    </a:cubicBezTo>
                    <a:cubicBezTo>
                      <a:pt x="1091" y="189"/>
                      <a:pt x="1153" y="195"/>
                      <a:pt x="1211" y="206"/>
                    </a:cubicBezTo>
                    <a:cubicBezTo>
                      <a:pt x="1302" y="229"/>
                      <a:pt x="1370" y="252"/>
                      <a:pt x="1462" y="274"/>
                    </a:cubicBezTo>
                    <a:cubicBezTo>
                      <a:pt x="1507" y="320"/>
                      <a:pt x="1553" y="343"/>
                      <a:pt x="1621" y="389"/>
                    </a:cubicBezTo>
                    <a:cubicBezTo>
                      <a:pt x="1667" y="434"/>
                      <a:pt x="1690" y="480"/>
                      <a:pt x="1736" y="526"/>
                    </a:cubicBezTo>
                    <a:cubicBezTo>
                      <a:pt x="1781" y="571"/>
                      <a:pt x="1804" y="617"/>
                      <a:pt x="1827" y="685"/>
                    </a:cubicBezTo>
                    <a:cubicBezTo>
                      <a:pt x="1850" y="731"/>
                      <a:pt x="1850" y="777"/>
                      <a:pt x="1872" y="822"/>
                    </a:cubicBezTo>
                    <a:cubicBezTo>
                      <a:pt x="1872" y="860"/>
                      <a:pt x="1918" y="897"/>
                      <a:pt x="1960" y="897"/>
                    </a:cubicBezTo>
                    <a:cubicBezTo>
                      <a:pt x="1969" y="897"/>
                      <a:pt x="1978" y="895"/>
                      <a:pt x="1987" y="891"/>
                    </a:cubicBezTo>
                    <a:cubicBezTo>
                      <a:pt x="2032" y="891"/>
                      <a:pt x="2078" y="822"/>
                      <a:pt x="2055" y="777"/>
                    </a:cubicBezTo>
                    <a:cubicBezTo>
                      <a:pt x="2032" y="685"/>
                      <a:pt x="2009" y="594"/>
                      <a:pt x="1964" y="503"/>
                    </a:cubicBezTo>
                    <a:cubicBezTo>
                      <a:pt x="1918" y="434"/>
                      <a:pt x="1850" y="343"/>
                      <a:pt x="1781" y="274"/>
                    </a:cubicBezTo>
                    <a:cubicBezTo>
                      <a:pt x="1644" y="138"/>
                      <a:pt x="1462" y="69"/>
                      <a:pt x="1256" y="23"/>
                    </a:cubicBezTo>
                    <a:cubicBezTo>
                      <a:pt x="1188" y="1"/>
                      <a:pt x="1096" y="1"/>
                      <a:pt x="1028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34"/>
              <p:cNvSpPr/>
              <p:nvPr/>
            </p:nvSpPr>
            <p:spPr>
              <a:xfrm>
                <a:off x="5610625" y="3470050"/>
                <a:ext cx="163225" cy="575225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23009" extrusionOk="0">
                    <a:moveTo>
                      <a:pt x="206" y="1"/>
                    </a:moveTo>
                    <a:cubicBezTo>
                      <a:pt x="183" y="1"/>
                      <a:pt x="183" y="1"/>
                      <a:pt x="183" y="24"/>
                    </a:cubicBezTo>
                    <a:cubicBezTo>
                      <a:pt x="114" y="24"/>
                      <a:pt x="69" y="47"/>
                      <a:pt x="46" y="92"/>
                    </a:cubicBezTo>
                    <a:cubicBezTo>
                      <a:pt x="23" y="115"/>
                      <a:pt x="0" y="184"/>
                      <a:pt x="0" y="229"/>
                    </a:cubicBezTo>
                    <a:cubicBezTo>
                      <a:pt x="639" y="2535"/>
                      <a:pt x="1256" y="4840"/>
                      <a:pt x="1872" y="7145"/>
                    </a:cubicBezTo>
                    <a:cubicBezTo>
                      <a:pt x="2580" y="9702"/>
                      <a:pt x="3264" y="12281"/>
                      <a:pt x="3972" y="14837"/>
                    </a:cubicBezTo>
                    <a:cubicBezTo>
                      <a:pt x="4588" y="17120"/>
                      <a:pt x="5204" y="19402"/>
                      <a:pt x="5821" y="21685"/>
                    </a:cubicBezTo>
                    <a:cubicBezTo>
                      <a:pt x="5935" y="22073"/>
                      <a:pt x="6026" y="22438"/>
                      <a:pt x="6140" y="22826"/>
                    </a:cubicBezTo>
                    <a:cubicBezTo>
                      <a:pt x="6140" y="22895"/>
                      <a:pt x="6163" y="22917"/>
                      <a:pt x="6209" y="22963"/>
                    </a:cubicBezTo>
                    <a:cubicBezTo>
                      <a:pt x="6254" y="22986"/>
                      <a:pt x="6300" y="23009"/>
                      <a:pt x="6346" y="23009"/>
                    </a:cubicBezTo>
                    <a:cubicBezTo>
                      <a:pt x="6414" y="22986"/>
                      <a:pt x="6460" y="22963"/>
                      <a:pt x="6483" y="22917"/>
                    </a:cubicBezTo>
                    <a:cubicBezTo>
                      <a:pt x="6505" y="22895"/>
                      <a:pt x="6528" y="22826"/>
                      <a:pt x="6528" y="22781"/>
                    </a:cubicBezTo>
                    <a:cubicBezTo>
                      <a:pt x="6003" y="20863"/>
                      <a:pt x="5478" y="18946"/>
                      <a:pt x="4953" y="17029"/>
                    </a:cubicBezTo>
                    <a:cubicBezTo>
                      <a:pt x="4269" y="14449"/>
                      <a:pt x="3561" y="11870"/>
                      <a:pt x="2876" y="9291"/>
                    </a:cubicBezTo>
                    <a:cubicBezTo>
                      <a:pt x="2214" y="6940"/>
                      <a:pt x="1575" y="4566"/>
                      <a:pt x="936" y="2192"/>
                    </a:cubicBezTo>
                    <a:cubicBezTo>
                      <a:pt x="753" y="1530"/>
                      <a:pt x="571" y="845"/>
                      <a:pt x="388" y="184"/>
                    </a:cubicBezTo>
                    <a:cubicBezTo>
                      <a:pt x="388" y="138"/>
                      <a:pt x="365" y="92"/>
                      <a:pt x="320" y="47"/>
                    </a:cubicBezTo>
                    <a:cubicBezTo>
                      <a:pt x="274" y="24"/>
                      <a:pt x="251" y="1"/>
                      <a:pt x="20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34"/>
              <p:cNvSpPr/>
              <p:nvPr/>
            </p:nvSpPr>
            <p:spPr>
              <a:xfrm>
                <a:off x="5952425" y="3360500"/>
                <a:ext cx="171800" cy="619725"/>
              </a:xfrm>
              <a:custGeom>
                <a:avLst/>
                <a:gdLst/>
                <a:ahLst/>
                <a:cxnLst/>
                <a:rect l="l" t="t" r="r" b="b"/>
                <a:pathLst>
                  <a:path w="6872" h="24789" extrusionOk="0">
                    <a:moveTo>
                      <a:pt x="92" y="0"/>
                    </a:moveTo>
                    <a:cubicBezTo>
                      <a:pt x="69" y="0"/>
                      <a:pt x="46" y="23"/>
                      <a:pt x="23" y="23"/>
                    </a:cubicBezTo>
                    <a:cubicBezTo>
                      <a:pt x="23" y="46"/>
                      <a:pt x="1" y="92"/>
                      <a:pt x="23" y="115"/>
                    </a:cubicBezTo>
                    <a:cubicBezTo>
                      <a:pt x="685" y="2625"/>
                      <a:pt x="1370" y="5136"/>
                      <a:pt x="2055" y="7670"/>
                    </a:cubicBezTo>
                    <a:cubicBezTo>
                      <a:pt x="2808" y="10409"/>
                      <a:pt x="3561" y="13171"/>
                      <a:pt x="4292" y="15933"/>
                    </a:cubicBezTo>
                    <a:cubicBezTo>
                      <a:pt x="4999" y="18535"/>
                      <a:pt x="5707" y="21137"/>
                      <a:pt x="6415" y="23739"/>
                    </a:cubicBezTo>
                    <a:cubicBezTo>
                      <a:pt x="6506" y="24058"/>
                      <a:pt x="6597" y="24378"/>
                      <a:pt x="6688" y="24697"/>
                    </a:cubicBezTo>
                    <a:cubicBezTo>
                      <a:pt x="6688" y="24697"/>
                      <a:pt x="6688" y="24720"/>
                      <a:pt x="6688" y="24720"/>
                    </a:cubicBezTo>
                    <a:cubicBezTo>
                      <a:pt x="6688" y="24743"/>
                      <a:pt x="6688" y="24766"/>
                      <a:pt x="6711" y="24766"/>
                    </a:cubicBezTo>
                    <a:cubicBezTo>
                      <a:pt x="6734" y="24789"/>
                      <a:pt x="6757" y="24789"/>
                      <a:pt x="6803" y="24789"/>
                    </a:cubicBezTo>
                    <a:cubicBezTo>
                      <a:pt x="6825" y="24789"/>
                      <a:pt x="6848" y="24766"/>
                      <a:pt x="6848" y="24766"/>
                    </a:cubicBezTo>
                    <a:cubicBezTo>
                      <a:pt x="6871" y="24743"/>
                      <a:pt x="6871" y="24697"/>
                      <a:pt x="6871" y="24675"/>
                    </a:cubicBezTo>
                    <a:cubicBezTo>
                      <a:pt x="6780" y="24309"/>
                      <a:pt x="6666" y="23921"/>
                      <a:pt x="6574" y="23533"/>
                    </a:cubicBezTo>
                    <a:lnTo>
                      <a:pt x="5593" y="19973"/>
                    </a:lnTo>
                    <a:lnTo>
                      <a:pt x="3265" y="11390"/>
                    </a:lnTo>
                    <a:cubicBezTo>
                      <a:pt x="2557" y="8743"/>
                      <a:pt x="1827" y="6095"/>
                      <a:pt x="1119" y="3447"/>
                    </a:cubicBezTo>
                    <a:cubicBezTo>
                      <a:pt x="822" y="2329"/>
                      <a:pt x="503" y="1210"/>
                      <a:pt x="206" y="69"/>
                    </a:cubicBezTo>
                    <a:cubicBezTo>
                      <a:pt x="206" y="46"/>
                      <a:pt x="183" y="23"/>
                      <a:pt x="160" y="23"/>
                    </a:cubicBezTo>
                    <a:cubicBezTo>
                      <a:pt x="160" y="0"/>
                      <a:pt x="138" y="0"/>
                      <a:pt x="115" y="0"/>
                    </a:cubicBezTo>
                    <a:close/>
                  </a:path>
                </a:pathLst>
              </a:custGeom>
              <a:solidFill>
                <a:srgbClr val="B994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34"/>
              <p:cNvSpPr/>
              <p:nvPr/>
            </p:nvSpPr>
            <p:spPr>
              <a:xfrm>
                <a:off x="5971250" y="3353650"/>
                <a:ext cx="172375" cy="622025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24881" extrusionOk="0">
                    <a:moveTo>
                      <a:pt x="69" y="1"/>
                    </a:moveTo>
                    <a:cubicBezTo>
                      <a:pt x="47" y="1"/>
                      <a:pt x="24" y="1"/>
                      <a:pt x="24" y="23"/>
                    </a:cubicBezTo>
                    <a:cubicBezTo>
                      <a:pt x="1" y="46"/>
                      <a:pt x="1" y="69"/>
                      <a:pt x="1" y="115"/>
                    </a:cubicBezTo>
                    <a:cubicBezTo>
                      <a:pt x="663" y="2580"/>
                      <a:pt x="1348" y="5045"/>
                      <a:pt x="2009" y="7510"/>
                    </a:cubicBezTo>
                    <a:cubicBezTo>
                      <a:pt x="2786" y="10363"/>
                      <a:pt x="3539" y="13194"/>
                      <a:pt x="4315" y="16047"/>
                    </a:cubicBezTo>
                    <a:lnTo>
                      <a:pt x="6438" y="23899"/>
                    </a:lnTo>
                    <a:cubicBezTo>
                      <a:pt x="6529" y="24195"/>
                      <a:pt x="6620" y="24492"/>
                      <a:pt x="6689" y="24789"/>
                    </a:cubicBezTo>
                    <a:cubicBezTo>
                      <a:pt x="6689" y="24812"/>
                      <a:pt x="6711" y="24834"/>
                      <a:pt x="6734" y="24857"/>
                    </a:cubicBezTo>
                    <a:cubicBezTo>
                      <a:pt x="6757" y="24880"/>
                      <a:pt x="6780" y="24880"/>
                      <a:pt x="6803" y="24880"/>
                    </a:cubicBezTo>
                    <a:cubicBezTo>
                      <a:pt x="6826" y="24880"/>
                      <a:pt x="6848" y="24857"/>
                      <a:pt x="6871" y="24834"/>
                    </a:cubicBezTo>
                    <a:cubicBezTo>
                      <a:pt x="6871" y="24812"/>
                      <a:pt x="6894" y="24789"/>
                      <a:pt x="6894" y="24766"/>
                    </a:cubicBezTo>
                    <a:cubicBezTo>
                      <a:pt x="6483" y="23328"/>
                      <a:pt x="6095" y="21867"/>
                      <a:pt x="5707" y="20429"/>
                    </a:cubicBezTo>
                    <a:cubicBezTo>
                      <a:pt x="4931" y="17530"/>
                      <a:pt x="4132" y="14654"/>
                      <a:pt x="3356" y="11756"/>
                    </a:cubicBezTo>
                    <a:cubicBezTo>
                      <a:pt x="2626" y="9017"/>
                      <a:pt x="1873" y="6300"/>
                      <a:pt x="1142" y="3561"/>
                    </a:cubicBezTo>
                    <a:cubicBezTo>
                      <a:pt x="823" y="2397"/>
                      <a:pt x="503" y="1233"/>
                      <a:pt x="183" y="69"/>
                    </a:cubicBezTo>
                    <a:cubicBezTo>
                      <a:pt x="183" y="46"/>
                      <a:pt x="183" y="23"/>
                      <a:pt x="161" y="23"/>
                    </a:cubicBezTo>
                    <a:cubicBezTo>
                      <a:pt x="138" y="1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B994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34"/>
              <p:cNvSpPr/>
              <p:nvPr/>
            </p:nvSpPr>
            <p:spPr>
              <a:xfrm>
                <a:off x="6119625" y="3971650"/>
                <a:ext cx="2342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393" extrusionOk="0">
                    <a:moveTo>
                      <a:pt x="822" y="0"/>
                    </a:moveTo>
                    <a:cubicBezTo>
                      <a:pt x="799" y="0"/>
                      <a:pt x="776" y="0"/>
                      <a:pt x="754" y="23"/>
                    </a:cubicBezTo>
                    <a:cubicBezTo>
                      <a:pt x="754" y="23"/>
                      <a:pt x="731" y="46"/>
                      <a:pt x="708" y="46"/>
                    </a:cubicBezTo>
                    <a:cubicBezTo>
                      <a:pt x="640" y="92"/>
                      <a:pt x="571" y="114"/>
                      <a:pt x="503" y="137"/>
                    </a:cubicBezTo>
                    <a:cubicBezTo>
                      <a:pt x="411" y="160"/>
                      <a:pt x="343" y="183"/>
                      <a:pt x="252" y="183"/>
                    </a:cubicBezTo>
                    <a:lnTo>
                      <a:pt x="115" y="183"/>
                    </a:lnTo>
                    <a:cubicBezTo>
                      <a:pt x="69" y="183"/>
                      <a:pt x="23" y="229"/>
                      <a:pt x="23" y="274"/>
                    </a:cubicBezTo>
                    <a:cubicBezTo>
                      <a:pt x="0" y="320"/>
                      <a:pt x="46" y="366"/>
                      <a:pt x="92" y="388"/>
                    </a:cubicBezTo>
                    <a:cubicBezTo>
                      <a:pt x="128" y="391"/>
                      <a:pt x="164" y="393"/>
                      <a:pt x="200" y="393"/>
                    </a:cubicBezTo>
                    <a:cubicBezTo>
                      <a:pt x="455" y="393"/>
                      <a:pt x="690" y="320"/>
                      <a:pt x="891" y="160"/>
                    </a:cubicBezTo>
                    <a:cubicBezTo>
                      <a:pt x="936" y="137"/>
                      <a:pt x="936" y="69"/>
                      <a:pt x="891" y="23"/>
                    </a:cubicBezTo>
                    <a:cubicBezTo>
                      <a:pt x="891" y="0"/>
                      <a:pt x="845" y="0"/>
                      <a:pt x="822" y="0"/>
                    </a:cubicBezTo>
                    <a:close/>
                  </a:path>
                </a:pathLst>
              </a:custGeom>
              <a:solidFill>
                <a:srgbClr val="B994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34"/>
              <p:cNvSpPr/>
              <p:nvPr/>
            </p:nvSpPr>
            <p:spPr>
              <a:xfrm>
                <a:off x="5952425" y="3353650"/>
                <a:ext cx="22850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446" extrusionOk="0">
                    <a:moveTo>
                      <a:pt x="617" y="1"/>
                    </a:moveTo>
                    <a:cubicBezTo>
                      <a:pt x="548" y="23"/>
                      <a:pt x="480" y="46"/>
                      <a:pt x="411" y="69"/>
                    </a:cubicBezTo>
                    <a:cubicBezTo>
                      <a:pt x="275" y="115"/>
                      <a:pt x="138" y="183"/>
                      <a:pt x="46" y="274"/>
                    </a:cubicBezTo>
                    <a:cubicBezTo>
                      <a:pt x="1" y="297"/>
                      <a:pt x="1" y="366"/>
                      <a:pt x="23" y="411"/>
                    </a:cubicBezTo>
                    <a:cubicBezTo>
                      <a:pt x="46" y="434"/>
                      <a:pt x="69" y="446"/>
                      <a:pt x="92" y="446"/>
                    </a:cubicBezTo>
                    <a:cubicBezTo>
                      <a:pt x="115" y="446"/>
                      <a:pt x="138" y="434"/>
                      <a:pt x="160" y="411"/>
                    </a:cubicBezTo>
                    <a:cubicBezTo>
                      <a:pt x="183" y="389"/>
                      <a:pt x="229" y="366"/>
                      <a:pt x="252" y="343"/>
                    </a:cubicBezTo>
                    <a:cubicBezTo>
                      <a:pt x="343" y="297"/>
                      <a:pt x="411" y="252"/>
                      <a:pt x="503" y="229"/>
                    </a:cubicBezTo>
                    <a:cubicBezTo>
                      <a:pt x="594" y="206"/>
                      <a:pt x="685" y="183"/>
                      <a:pt x="754" y="183"/>
                    </a:cubicBezTo>
                    <a:lnTo>
                      <a:pt x="800" y="183"/>
                    </a:lnTo>
                    <a:cubicBezTo>
                      <a:pt x="822" y="183"/>
                      <a:pt x="845" y="183"/>
                      <a:pt x="868" y="160"/>
                    </a:cubicBezTo>
                    <a:cubicBezTo>
                      <a:pt x="891" y="138"/>
                      <a:pt x="914" y="115"/>
                      <a:pt x="914" y="92"/>
                    </a:cubicBezTo>
                    <a:cubicBezTo>
                      <a:pt x="914" y="46"/>
                      <a:pt x="868" y="1"/>
                      <a:pt x="822" y="1"/>
                    </a:cubicBezTo>
                    <a:close/>
                  </a:path>
                </a:pathLst>
              </a:custGeom>
              <a:solidFill>
                <a:srgbClr val="B994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34"/>
              <p:cNvSpPr/>
              <p:nvPr/>
            </p:nvSpPr>
            <p:spPr>
              <a:xfrm>
                <a:off x="5780675" y="3854675"/>
                <a:ext cx="67350" cy="57450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298" extrusionOk="0">
                    <a:moveTo>
                      <a:pt x="2488" y="0"/>
                    </a:moveTo>
                    <a:cubicBezTo>
                      <a:pt x="2443" y="23"/>
                      <a:pt x="2397" y="69"/>
                      <a:pt x="2397" y="114"/>
                    </a:cubicBezTo>
                    <a:cubicBezTo>
                      <a:pt x="2397" y="137"/>
                      <a:pt x="2397" y="137"/>
                      <a:pt x="2397" y="137"/>
                    </a:cubicBezTo>
                    <a:lnTo>
                      <a:pt x="2420" y="137"/>
                    </a:lnTo>
                    <a:cubicBezTo>
                      <a:pt x="2420" y="160"/>
                      <a:pt x="2420" y="160"/>
                      <a:pt x="2420" y="160"/>
                    </a:cubicBezTo>
                    <a:cubicBezTo>
                      <a:pt x="2420" y="160"/>
                      <a:pt x="2420" y="183"/>
                      <a:pt x="2420" y="183"/>
                    </a:cubicBezTo>
                    <a:cubicBezTo>
                      <a:pt x="2420" y="206"/>
                      <a:pt x="2420" y="206"/>
                      <a:pt x="2420" y="206"/>
                    </a:cubicBezTo>
                    <a:cubicBezTo>
                      <a:pt x="2420" y="228"/>
                      <a:pt x="2420" y="228"/>
                      <a:pt x="2420" y="228"/>
                    </a:cubicBezTo>
                    <a:lnTo>
                      <a:pt x="2443" y="228"/>
                    </a:lnTo>
                    <a:cubicBezTo>
                      <a:pt x="2443" y="228"/>
                      <a:pt x="2443" y="228"/>
                      <a:pt x="2443" y="251"/>
                    </a:cubicBezTo>
                    <a:cubicBezTo>
                      <a:pt x="2443" y="251"/>
                      <a:pt x="2443" y="274"/>
                      <a:pt x="2443" y="274"/>
                    </a:cubicBezTo>
                    <a:cubicBezTo>
                      <a:pt x="2443" y="320"/>
                      <a:pt x="2465" y="343"/>
                      <a:pt x="2465" y="388"/>
                    </a:cubicBezTo>
                    <a:cubicBezTo>
                      <a:pt x="2488" y="457"/>
                      <a:pt x="2488" y="548"/>
                      <a:pt x="2488" y="639"/>
                    </a:cubicBezTo>
                    <a:cubicBezTo>
                      <a:pt x="2488" y="617"/>
                      <a:pt x="2488" y="616"/>
                      <a:pt x="2488" y="616"/>
                    </a:cubicBezTo>
                    <a:lnTo>
                      <a:pt x="2488" y="616"/>
                    </a:lnTo>
                    <a:cubicBezTo>
                      <a:pt x="2511" y="799"/>
                      <a:pt x="2488" y="959"/>
                      <a:pt x="2465" y="1141"/>
                    </a:cubicBezTo>
                    <a:cubicBezTo>
                      <a:pt x="2443" y="1278"/>
                      <a:pt x="2397" y="1415"/>
                      <a:pt x="2328" y="1529"/>
                    </a:cubicBezTo>
                    <a:cubicBezTo>
                      <a:pt x="2283" y="1621"/>
                      <a:pt x="2237" y="1712"/>
                      <a:pt x="2169" y="1803"/>
                    </a:cubicBezTo>
                    <a:cubicBezTo>
                      <a:pt x="2100" y="1849"/>
                      <a:pt x="2054" y="1917"/>
                      <a:pt x="1986" y="1963"/>
                    </a:cubicBezTo>
                    <a:cubicBezTo>
                      <a:pt x="1918" y="2009"/>
                      <a:pt x="1849" y="2032"/>
                      <a:pt x="1781" y="2054"/>
                    </a:cubicBezTo>
                    <a:cubicBezTo>
                      <a:pt x="1690" y="2077"/>
                      <a:pt x="1622" y="2100"/>
                      <a:pt x="1555" y="2100"/>
                    </a:cubicBezTo>
                    <a:lnTo>
                      <a:pt x="1555" y="2100"/>
                    </a:lnTo>
                    <a:cubicBezTo>
                      <a:pt x="1470" y="2100"/>
                      <a:pt x="1387" y="2098"/>
                      <a:pt x="1324" y="2077"/>
                    </a:cubicBezTo>
                    <a:cubicBezTo>
                      <a:pt x="1233" y="2054"/>
                      <a:pt x="1141" y="2032"/>
                      <a:pt x="1073" y="1986"/>
                    </a:cubicBezTo>
                    <a:cubicBezTo>
                      <a:pt x="959" y="1940"/>
                      <a:pt x="868" y="1872"/>
                      <a:pt x="776" y="1803"/>
                    </a:cubicBezTo>
                    <a:cubicBezTo>
                      <a:pt x="662" y="1689"/>
                      <a:pt x="548" y="1575"/>
                      <a:pt x="457" y="1438"/>
                    </a:cubicBezTo>
                    <a:cubicBezTo>
                      <a:pt x="457" y="1438"/>
                      <a:pt x="457" y="1438"/>
                      <a:pt x="457" y="1461"/>
                    </a:cubicBezTo>
                    <a:cubicBezTo>
                      <a:pt x="343" y="1278"/>
                      <a:pt x="251" y="1096"/>
                      <a:pt x="183" y="913"/>
                    </a:cubicBezTo>
                    <a:cubicBezTo>
                      <a:pt x="183" y="890"/>
                      <a:pt x="160" y="868"/>
                      <a:pt x="137" y="868"/>
                    </a:cubicBezTo>
                    <a:cubicBezTo>
                      <a:pt x="126" y="856"/>
                      <a:pt x="114" y="850"/>
                      <a:pt x="103" y="850"/>
                    </a:cubicBezTo>
                    <a:cubicBezTo>
                      <a:pt x="92" y="850"/>
                      <a:pt x="80" y="856"/>
                      <a:pt x="69" y="868"/>
                    </a:cubicBezTo>
                    <a:cubicBezTo>
                      <a:pt x="46" y="868"/>
                      <a:pt x="23" y="890"/>
                      <a:pt x="23" y="913"/>
                    </a:cubicBezTo>
                    <a:cubicBezTo>
                      <a:pt x="0" y="936"/>
                      <a:pt x="0" y="959"/>
                      <a:pt x="23" y="1004"/>
                    </a:cubicBezTo>
                    <a:cubicBezTo>
                      <a:pt x="160" y="1392"/>
                      <a:pt x="388" y="1735"/>
                      <a:pt x="708" y="2009"/>
                    </a:cubicBezTo>
                    <a:cubicBezTo>
                      <a:pt x="890" y="2146"/>
                      <a:pt x="1096" y="2237"/>
                      <a:pt x="1301" y="2283"/>
                    </a:cubicBezTo>
                    <a:cubicBezTo>
                      <a:pt x="1377" y="2292"/>
                      <a:pt x="1449" y="2298"/>
                      <a:pt x="1520" y="2298"/>
                    </a:cubicBezTo>
                    <a:cubicBezTo>
                      <a:pt x="1620" y="2298"/>
                      <a:pt x="1719" y="2287"/>
                      <a:pt x="1826" y="2260"/>
                    </a:cubicBezTo>
                    <a:cubicBezTo>
                      <a:pt x="1918" y="2214"/>
                      <a:pt x="2009" y="2169"/>
                      <a:pt x="2077" y="2123"/>
                    </a:cubicBezTo>
                    <a:cubicBezTo>
                      <a:pt x="2123" y="2100"/>
                      <a:pt x="2169" y="2054"/>
                      <a:pt x="2214" y="2032"/>
                    </a:cubicBezTo>
                    <a:cubicBezTo>
                      <a:pt x="2260" y="1986"/>
                      <a:pt x="2306" y="1940"/>
                      <a:pt x="2328" y="1895"/>
                    </a:cubicBezTo>
                    <a:cubicBezTo>
                      <a:pt x="2443" y="1758"/>
                      <a:pt x="2534" y="1575"/>
                      <a:pt x="2579" y="1415"/>
                    </a:cubicBezTo>
                    <a:cubicBezTo>
                      <a:pt x="2648" y="1233"/>
                      <a:pt x="2694" y="1027"/>
                      <a:pt x="2694" y="822"/>
                    </a:cubicBezTo>
                    <a:cubicBezTo>
                      <a:pt x="2694" y="662"/>
                      <a:pt x="2671" y="502"/>
                      <a:pt x="2648" y="365"/>
                    </a:cubicBezTo>
                    <a:cubicBezTo>
                      <a:pt x="2648" y="365"/>
                      <a:pt x="2648" y="365"/>
                      <a:pt x="2648" y="343"/>
                    </a:cubicBezTo>
                    <a:cubicBezTo>
                      <a:pt x="2648" y="320"/>
                      <a:pt x="2648" y="274"/>
                      <a:pt x="2625" y="251"/>
                    </a:cubicBezTo>
                    <a:cubicBezTo>
                      <a:pt x="2625" y="228"/>
                      <a:pt x="2625" y="228"/>
                      <a:pt x="2625" y="206"/>
                    </a:cubicBezTo>
                    <a:cubicBezTo>
                      <a:pt x="2625" y="206"/>
                      <a:pt x="2625" y="183"/>
                      <a:pt x="2625" y="183"/>
                    </a:cubicBezTo>
                    <a:cubicBezTo>
                      <a:pt x="2625" y="160"/>
                      <a:pt x="2625" y="160"/>
                      <a:pt x="2625" y="160"/>
                    </a:cubicBezTo>
                    <a:cubicBezTo>
                      <a:pt x="2602" y="160"/>
                      <a:pt x="2602" y="160"/>
                      <a:pt x="2602" y="137"/>
                    </a:cubicBezTo>
                    <a:cubicBezTo>
                      <a:pt x="2602" y="114"/>
                      <a:pt x="2602" y="114"/>
                      <a:pt x="2602" y="114"/>
                    </a:cubicBezTo>
                    <a:lnTo>
                      <a:pt x="2602" y="91"/>
                    </a:lnTo>
                    <a:cubicBezTo>
                      <a:pt x="2579" y="46"/>
                      <a:pt x="2557" y="0"/>
                      <a:pt x="2488" y="0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34"/>
              <p:cNvSpPr/>
              <p:nvPr/>
            </p:nvSpPr>
            <p:spPr>
              <a:xfrm>
                <a:off x="5992375" y="3796450"/>
                <a:ext cx="685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284" extrusionOk="0">
                    <a:moveTo>
                      <a:pt x="2557" y="1"/>
                    </a:moveTo>
                    <a:cubicBezTo>
                      <a:pt x="2557" y="1"/>
                      <a:pt x="2557" y="1"/>
                      <a:pt x="2534" y="24"/>
                    </a:cubicBezTo>
                    <a:cubicBezTo>
                      <a:pt x="2488" y="24"/>
                      <a:pt x="2443" y="69"/>
                      <a:pt x="2466" y="138"/>
                    </a:cubicBezTo>
                    <a:cubicBezTo>
                      <a:pt x="2466" y="161"/>
                      <a:pt x="2466" y="161"/>
                      <a:pt x="2466" y="161"/>
                    </a:cubicBezTo>
                    <a:cubicBezTo>
                      <a:pt x="2466" y="184"/>
                      <a:pt x="2466" y="184"/>
                      <a:pt x="2488" y="184"/>
                    </a:cubicBezTo>
                    <a:cubicBezTo>
                      <a:pt x="2488" y="184"/>
                      <a:pt x="2488" y="184"/>
                      <a:pt x="2488" y="206"/>
                    </a:cubicBezTo>
                    <a:lnTo>
                      <a:pt x="2488" y="229"/>
                    </a:lnTo>
                    <a:cubicBezTo>
                      <a:pt x="2488" y="229"/>
                      <a:pt x="2488" y="252"/>
                      <a:pt x="2488" y="252"/>
                    </a:cubicBezTo>
                    <a:cubicBezTo>
                      <a:pt x="2511" y="298"/>
                      <a:pt x="2511" y="321"/>
                      <a:pt x="2511" y="366"/>
                    </a:cubicBezTo>
                    <a:cubicBezTo>
                      <a:pt x="2511" y="366"/>
                      <a:pt x="2511" y="389"/>
                      <a:pt x="2511" y="389"/>
                    </a:cubicBezTo>
                    <a:cubicBezTo>
                      <a:pt x="2534" y="435"/>
                      <a:pt x="2534" y="480"/>
                      <a:pt x="2534" y="526"/>
                    </a:cubicBezTo>
                    <a:cubicBezTo>
                      <a:pt x="2534" y="549"/>
                      <a:pt x="2534" y="572"/>
                      <a:pt x="2534" y="594"/>
                    </a:cubicBezTo>
                    <a:cubicBezTo>
                      <a:pt x="2557" y="777"/>
                      <a:pt x="2534" y="960"/>
                      <a:pt x="2511" y="1142"/>
                    </a:cubicBezTo>
                    <a:cubicBezTo>
                      <a:pt x="2488" y="1256"/>
                      <a:pt x="2443" y="1393"/>
                      <a:pt x="2374" y="1507"/>
                    </a:cubicBezTo>
                    <a:cubicBezTo>
                      <a:pt x="2329" y="1599"/>
                      <a:pt x="2283" y="1690"/>
                      <a:pt x="2214" y="1781"/>
                    </a:cubicBezTo>
                    <a:cubicBezTo>
                      <a:pt x="2169" y="1827"/>
                      <a:pt x="2100" y="1895"/>
                      <a:pt x="2032" y="1941"/>
                    </a:cubicBezTo>
                    <a:cubicBezTo>
                      <a:pt x="1963" y="1987"/>
                      <a:pt x="1895" y="2010"/>
                      <a:pt x="1826" y="2032"/>
                    </a:cubicBezTo>
                    <a:cubicBezTo>
                      <a:pt x="1758" y="2055"/>
                      <a:pt x="1689" y="2078"/>
                      <a:pt x="1621" y="2078"/>
                    </a:cubicBezTo>
                    <a:cubicBezTo>
                      <a:pt x="1530" y="2078"/>
                      <a:pt x="1461" y="2078"/>
                      <a:pt x="1370" y="2055"/>
                    </a:cubicBezTo>
                    <a:cubicBezTo>
                      <a:pt x="1279" y="2032"/>
                      <a:pt x="1187" y="2010"/>
                      <a:pt x="1119" y="1964"/>
                    </a:cubicBezTo>
                    <a:cubicBezTo>
                      <a:pt x="1005" y="1918"/>
                      <a:pt x="913" y="1850"/>
                      <a:pt x="822" y="1781"/>
                    </a:cubicBezTo>
                    <a:cubicBezTo>
                      <a:pt x="708" y="1667"/>
                      <a:pt x="594" y="1553"/>
                      <a:pt x="503" y="1416"/>
                    </a:cubicBezTo>
                    <a:cubicBezTo>
                      <a:pt x="388" y="1234"/>
                      <a:pt x="297" y="1074"/>
                      <a:pt x="251" y="868"/>
                    </a:cubicBezTo>
                    <a:cubicBezTo>
                      <a:pt x="229" y="846"/>
                      <a:pt x="206" y="800"/>
                      <a:pt x="206" y="754"/>
                    </a:cubicBezTo>
                    <a:cubicBezTo>
                      <a:pt x="206" y="731"/>
                      <a:pt x="183" y="709"/>
                      <a:pt x="160" y="686"/>
                    </a:cubicBezTo>
                    <a:cubicBezTo>
                      <a:pt x="145" y="686"/>
                      <a:pt x="130" y="676"/>
                      <a:pt x="115" y="676"/>
                    </a:cubicBezTo>
                    <a:cubicBezTo>
                      <a:pt x="107" y="676"/>
                      <a:pt x="99" y="678"/>
                      <a:pt x="92" y="686"/>
                    </a:cubicBezTo>
                    <a:cubicBezTo>
                      <a:pt x="46" y="686"/>
                      <a:pt x="0" y="731"/>
                      <a:pt x="23" y="800"/>
                    </a:cubicBezTo>
                    <a:cubicBezTo>
                      <a:pt x="69" y="982"/>
                      <a:pt x="137" y="1165"/>
                      <a:pt x="251" y="1348"/>
                    </a:cubicBezTo>
                    <a:cubicBezTo>
                      <a:pt x="343" y="1530"/>
                      <a:pt x="457" y="1690"/>
                      <a:pt x="594" y="1827"/>
                    </a:cubicBezTo>
                    <a:cubicBezTo>
                      <a:pt x="754" y="1987"/>
                      <a:pt x="913" y="2101"/>
                      <a:pt x="1119" y="2192"/>
                    </a:cubicBezTo>
                    <a:cubicBezTo>
                      <a:pt x="1256" y="2253"/>
                      <a:pt x="1403" y="2283"/>
                      <a:pt x="1547" y="2283"/>
                    </a:cubicBezTo>
                    <a:cubicBezTo>
                      <a:pt x="1618" y="2283"/>
                      <a:pt x="1689" y="2276"/>
                      <a:pt x="1758" y="2261"/>
                    </a:cubicBezTo>
                    <a:cubicBezTo>
                      <a:pt x="1872" y="2238"/>
                      <a:pt x="1963" y="2192"/>
                      <a:pt x="2077" y="2147"/>
                    </a:cubicBezTo>
                    <a:cubicBezTo>
                      <a:pt x="2146" y="2101"/>
                      <a:pt x="2214" y="2032"/>
                      <a:pt x="2283" y="1964"/>
                    </a:cubicBezTo>
                    <a:cubicBezTo>
                      <a:pt x="2420" y="1850"/>
                      <a:pt x="2511" y="1713"/>
                      <a:pt x="2580" y="1553"/>
                    </a:cubicBezTo>
                    <a:cubicBezTo>
                      <a:pt x="2671" y="1370"/>
                      <a:pt x="2717" y="1165"/>
                      <a:pt x="2739" y="960"/>
                    </a:cubicBezTo>
                    <a:cubicBezTo>
                      <a:pt x="2739" y="800"/>
                      <a:pt x="2739" y="640"/>
                      <a:pt x="2739" y="503"/>
                    </a:cubicBezTo>
                    <a:cubicBezTo>
                      <a:pt x="2739" y="503"/>
                      <a:pt x="2739" y="480"/>
                      <a:pt x="2739" y="480"/>
                    </a:cubicBezTo>
                    <a:cubicBezTo>
                      <a:pt x="2717" y="457"/>
                      <a:pt x="2717" y="412"/>
                      <a:pt x="2717" y="366"/>
                    </a:cubicBezTo>
                    <a:cubicBezTo>
                      <a:pt x="2717" y="343"/>
                      <a:pt x="2717" y="343"/>
                      <a:pt x="2717" y="321"/>
                    </a:cubicBezTo>
                    <a:lnTo>
                      <a:pt x="2694" y="321"/>
                    </a:lnTo>
                    <a:cubicBezTo>
                      <a:pt x="2694" y="275"/>
                      <a:pt x="2694" y="252"/>
                      <a:pt x="2694" y="206"/>
                    </a:cubicBezTo>
                    <a:lnTo>
                      <a:pt x="2671" y="206"/>
                    </a:lnTo>
                    <a:cubicBezTo>
                      <a:pt x="2671" y="206"/>
                      <a:pt x="2671" y="184"/>
                      <a:pt x="2671" y="184"/>
                    </a:cubicBezTo>
                    <a:cubicBezTo>
                      <a:pt x="2671" y="184"/>
                      <a:pt x="2671" y="161"/>
                      <a:pt x="2671" y="161"/>
                    </a:cubicBezTo>
                    <a:cubicBezTo>
                      <a:pt x="2671" y="161"/>
                      <a:pt x="2671" y="138"/>
                      <a:pt x="2671" y="138"/>
                    </a:cubicBezTo>
                    <a:cubicBezTo>
                      <a:pt x="2671" y="138"/>
                      <a:pt x="2671" y="115"/>
                      <a:pt x="2671" y="115"/>
                    </a:cubicBezTo>
                    <a:cubicBezTo>
                      <a:pt x="2671" y="115"/>
                      <a:pt x="2648" y="92"/>
                      <a:pt x="2648" y="92"/>
                    </a:cubicBezTo>
                    <a:cubicBezTo>
                      <a:pt x="2648" y="47"/>
                      <a:pt x="2602" y="1"/>
                      <a:pt x="2557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34"/>
              <p:cNvSpPr/>
              <p:nvPr/>
            </p:nvSpPr>
            <p:spPr>
              <a:xfrm>
                <a:off x="5881675" y="3830125"/>
                <a:ext cx="79900" cy="66225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2649" extrusionOk="0">
                    <a:moveTo>
                      <a:pt x="2229" y="1536"/>
                    </a:moveTo>
                    <a:cubicBezTo>
                      <a:pt x="2283" y="1536"/>
                      <a:pt x="2340" y="1541"/>
                      <a:pt x="2397" y="1553"/>
                    </a:cubicBezTo>
                    <a:cubicBezTo>
                      <a:pt x="2488" y="1576"/>
                      <a:pt x="2580" y="1576"/>
                      <a:pt x="2648" y="1621"/>
                    </a:cubicBezTo>
                    <a:cubicBezTo>
                      <a:pt x="2694" y="1644"/>
                      <a:pt x="2739" y="1667"/>
                      <a:pt x="2785" y="1713"/>
                    </a:cubicBezTo>
                    <a:cubicBezTo>
                      <a:pt x="2808" y="1713"/>
                      <a:pt x="2808" y="1735"/>
                      <a:pt x="2831" y="1735"/>
                    </a:cubicBezTo>
                    <a:cubicBezTo>
                      <a:pt x="2785" y="1781"/>
                      <a:pt x="2762" y="1850"/>
                      <a:pt x="2716" y="1895"/>
                    </a:cubicBezTo>
                    <a:cubicBezTo>
                      <a:pt x="2625" y="2009"/>
                      <a:pt x="2534" y="2101"/>
                      <a:pt x="2420" y="2169"/>
                    </a:cubicBezTo>
                    <a:cubicBezTo>
                      <a:pt x="2306" y="2260"/>
                      <a:pt x="2192" y="2329"/>
                      <a:pt x="2077" y="2374"/>
                    </a:cubicBezTo>
                    <a:cubicBezTo>
                      <a:pt x="1940" y="2443"/>
                      <a:pt x="1803" y="2466"/>
                      <a:pt x="1667" y="2489"/>
                    </a:cubicBezTo>
                    <a:cubicBezTo>
                      <a:pt x="1609" y="2500"/>
                      <a:pt x="1552" y="2506"/>
                      <a:pt x="1495" y="2506"/>
                    </a:cubicBezTo>
                    <a:cubicBezTo>
                      <a:pt x="1438" y="2506"/>
                      <a:pt x="1381" y="2500"/>
                      <a:pt x="1324" y="2489"/>
                    </a:cubicBezTo>
                    <a:lnTo>
                      <a:pt x="1301" y="2489"/>
                    </a:lnTo>
                    <a:cubicBezTo>
                      <a:pt x="1187" y="2466"/>
                      <a:pt x="1096" y="2443"/>
                      <a:pt x="1005" y="2420"/>
                    </a:cubicBezTo>
                    <a:cubicBezTo>
                      <a:pt x="1005" y="2420"/>
                      <a:pt x="1005" y="2397"/>
                      <a:pt x="1005" y="2397"/>
                    </a:cubicBezTo>
                    <a:cubicBezTo>
                      <a:pt x="1005" y="2374"/>
                      <a:pt x="1005" y="2374"/>
                      <a:pt x="1027" y="2352"/>
                    </a:cubicBezTo>
                    <a:cubicBezTo>
                      <a:pt x="1027" y="2306"/>
                      <a:pt x="1050" y="2238"/>
                      <a:pt x="1073" y="2192"/>
                    </a:cubicBezTo>
                    <a:cubicBezTo>
                      <a:pt x="1096" y="2123"/>
                      <a:pt x="1119" y="2078"/>
                      <a:pt x="1164" y="2032"/>
                    </a:cubicBezTo>
                    <a:cubicBezTo>
                      <a:pt x="1210" y="1964"/>
                      <a:pt x="1278" y="1895"/>
                      <a:pt x="1347" y="1850"/>
                    </a:cubicBezTo>
                    <a:cubicBezTo>
                      <a:pt x="1461" y="1758"/>
                      <a:pt x="1552" y="1713"/>
                      <a:pt x="1667" y="1667"/>
                    </a:cubicBezTo>
                    <a:cubicBezTo>
                      <a:pt x="1803" y="1598"/>
                      <a:pt x="1940" y="1576"/>
                      <a:pt x="2077" y="1553"/>
                    </a:cubicBezTo>
                    <a:cubicBezTo>
                      <a:pt x="2123" y="1541"/>
                      <a:pt x="2174" y="1536"/>
                      <a:pt x="2229" y="1536"/>
                    </a:cubicBezTo>
                    <a:close/>
                    <a:moveTo>
                      <a:pt x="2465" y="1"/>
                    </a:moveTo>
                    <a:cubicBezTo>
                      <a:pt x="2374" y="1"/>
                      <a:pt x="2306" y="1"/>
                      <a:pt x="2237" y="23"/>
                    </a:cubicBezTo>
                    <a:cubicBezTo>
                      <a:pt x="2146" y="46"/>
                      <a:pt x="2055" y="69"/>
                      <a:pt x="1986" y="138"/>
                    </a:cubicBezTo>
                    <a:cubicBezTo>
                      <a:pt x="1918" y="206"/>
                      <a:pt x="1872" y="275"/>
                      <a:pt x="1826" y="343"/>
                    </a:cubicBezTo>
                    <a:lnTo>
                      <a:pt x="1781" y="412"/>
                    </a:lnTo>
                    <a:cubicBezTo>
                      <a:pt x="1758" y="457"/>
                      <a:pt x="1735" y="503"/>
                      <a:pt x="1689" y="548"/>
                    </a:cubicBezTo>
                    <a:cubicBezTo>
                      <a:pt x="1667" y="594"/>
                      <a:pt x="1621" y="640"/>
                      <a:pt x="1598" y="663"/>
                    </a:cubicBezTo>
                    <a:lnTo>
                      <a:pt x="1552" y="685"/>
                    </a:lnTo>
                    <a:lnTo>
                      <a:pt x="1484" y="685"/>
                    </a:lnTo>
                    <a:cubicBezTo>
                      <a:pt x="1370" y="663"/>
                      <a:pt x="1278" y="617"/>
                      <a:pt x="1187" y="594"/>
                    </a:cubicBezTo>
                    <a:lnTo>
                      <a:pt x="1119" y="548"/>
                    </a:lnTo>
                    <a:cubicBezTo>
                      <a:pt x="1027" y="526"/>
                      <a:pt x="913" y="480"/>
                      <a:pt x="799" y="457"/>
                    </a:cubicBezTo>
                    <a:lnTo>
                      <a:pt x="731" y="457"/>
                    </a:lnTo>
                    <a:cubicBezTo>
                      <a:pt x="594" y="457"/>
                      <a:pt x="457" y="503"/>
                      <a:pt x="320" y="617"/>
                    </a:cubicBezTo>
                    <a:cubicBezTo>
                      <a:pt x="229" y="708"/>
                      <a:pt x="137" y="800"/>
                      <a:pt x="92" y="936"/>
                    </a:cubicBezTo>
                    <a:cubicBezTo>
                      <a:pt x="0" y="1142"/>
                      <a:pt x="23" y="1416"/>
                      <a:pt x="137" y="1690"/>
                    </a:cubicBezTo>
                    <a:cubicBezTo>
                      <a:pt x="183" y="1827"/>
                      <a:pt x="251" y="1941"/>
                      <a:pt x="343" y="2078"/>
                    </a:cubicBezTo>
                    <a:cubicBezTo>
                      <a:pt x="434" y="2192"/>
                      <a:pt x="525" y="2283"/>
                      <a:pt x="639" y="2374"/>
                    </a:cubicBezTo>
                    <a:cubicBezTo>
                      <a:pt x="754" y="2443"/>
                      <a:pt x="845" y="2511"/>
                      <a:pt x="959" y="2557"/>
                    </a:cubicBezTo>
                    <a:cubicBezTo>
                      <a:pt x="1073" y="2603"/>
                      <a:pt x="1187" y="2626"/>
                      <a:pt x="1324" y="2626"/>
                    </a:cubicBezTo>
                    <a:cubicBezTo>
                      <a:pt x="1370" y="2648"/>
                      <a:pt x="1415" y="2648"/>
                      <a:pt x="1461" y="2648"/>
                    </a:cubicBezTo>
                    <a:cubicBezTo>
                      <a:pt x="1598" y="2648"/>
                      <a:pt x="1758" y="2626"/>
                      <a:pt x="1918" y="2580"/>
                    </a:cubicBezTo>
                    <a:cubicBezTo>
                      <a:pt x="2077" y="2534"/>
                      <a:pt x="2214" y="2489"/>
                      <a:pt x="2374" y="2397"/>
                    </a:cubicBezTo>
                    <a:cubicBezTo>
                      <a:pt x="2648" y="2215"/>
                      <a:pt x="2853" y="1986"/>
                      <a:pt x="3013" y="1690"/>
                    </a:cubicBezTo>
                    <a:cubicBezTo>
                      <a:pt x="3059" y="1621"/>
                      <a:pt x="3082" y="1553"/>
                      <a:pt x="3105" y="1484"/>
                    </a:cubicBezTo>
                    <a:cubicBezTo>
                      <a:pt x="3127" y="1393"/>
                      <a:pt x="3150" y="1325"/>
                      <a:pt x="3173" y="1256"/>
                    </a:cubicBezTo>
                    <a:cubicBezTo>
                      <a:pt x="3196" y="1142"/>
                      <a:pt x="3196" y="1005"/>
                      <a:pt x="3173" y="868"/>
                    </a:cubicBezTo>
                    <a:cubicBezTo>
                      <a:pt x="3127" y="526"/>
                      <a:pt x="2922" y="92"/>
                      <a:pt x="2511" y="23"/>
                    </a:cubicBezTo>
                    <a:cubicBezTo>
                      <a:pt x="2488" y="1"/>
                      <a:pt x="2465" y="1"/>
                      <a:pt x="2465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34"/>
              <p:cNvSpPr/>
              <p:nvPr/>
            </p:nvSpPr>
            <p:spPr>
              <a:xfrm>
                <a:off x="5783525" y="3922700"/>
                <a:ext cx="33700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883" extrusionOk="0">
                    <a:moveTo>
                      <a:pt x="757" y="0"/>
                    </a:moveTo>
                    <a:cubicBezTo>
                      <a:pt x="698" y="0"/>
                      <a:pt x="635" y="6"/>
                      <a:pt x="571" y="18"/>
                    </a:cubicBezTo>
                    <a:cubicBezTo>
                      <a:pt x="229" y="109"/>
                      <a:pt x="0" y="338"/>
                      <a:pt x="46" y="566"/>
                    </a:cubicBezTo>
                    <a:cubicBezTo>
                      <a:pt x="83" y="769"/>
                      <a:pt x="299" y="882"/>
                      <a:pt x="561" y="882"/>
                    </a:cubicBezTo>
                    <a:cubicBezTo>
                      <a:pt x="623" y="882"/>
                      <a:pt x="688" y="876"/>
                      <a:pt x="754" y="863"/>
                    </a:cubicBezTo>
                    <a:cubicBezTo>
                      <a:pt x="1096" y="794"/>
                      <a:pt x="1347" y="543"/>
                      <a:pt x="1301" y="315"/>
                    </a:cubicBezTo>
                    <a:cubicBezTo>
                      <a:pt x="1264" y="127"/>
                      <a:pt x="1040" y="0"/>
                      <a:pt x="757" y="0"/>
                    </a:cubicBezTo>
                    <a:close/>
                  </a:path>
                </a:pathLst>
              </a:custGeom>
              <a:solidFill>
                <a:srgbClr val="FF64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34"/>
              <p:cNvSpPr/>
              <p:nvPr/>
            </p:nvSpPr>
            <p:spPr>
              <a:xfrm>
                <a:off x="6053425" y="3847325"/>
                <a:ext cx="31425" cy="20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815" extrusionOk="0">
                    <a:moveTo>
                      <a:pt x="733" y="0"/>
                    </a:moveTo>
                    <a:cubicBezTo>
                      <a:pt x="674" y="0"/>
                      <a:pt x="612" y="7"/>
                      <a:pt x="549" y="20"/>
                    </a:cubicBezTo>
                    <a:cubicBezTo>
                      <a:pt x="229" y="89"/>
                      <a:pt x="1" y="317"/>
                      <a:pt x="46" y="522"/>
                    </a:cubicBezTo>
                    <a:cubicBezTo>
                      <a:pt x="84" y="691"/>
                      <a:pt x="291" y="814"/>
                      <a:pt x="555" y="814"/>
                    </a:cubicBezTo>
                    <a:cubicBezTo>
                      <a:pt x="611" y="814"/>
                      <a:pt x="670" y="808"/>
                      <a:pt x="731" y="796"/>
                    </a:cubicBezTo>
                    <a:cubicBezTo>
                      <a:pt x="1051" y="705"/>
                      <a:pt x="1256" y="477"/>
                      <a:pt x="1210" y="271"/>
                    </a:cubicBezTo>
                    <a:cubicBezTo>
                      <a:pt x="1174" y="106"/>
                      <a:pt x="975" y="0"/>
                      <a:pt x="733" y="0"/>
                    </a:cubicBezTo>
                    <a:close/>
                  </a:path>
                </a:pathLst>
              </a:custGeom>
              <a:solidFill>
                <a:srgbClr val="FF64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34"/>
              <p:cNvSpPr/>
              <p:nvPr/>
            </p:nvSpPr>
            <p:spPr>
              <a:xfrm>
                <a:off x="5903925" y="3865500"/>
                <a:ext cx="513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211" extrusionOk="0">
                    <a:moveTo>
                      <a:pt x="1302" y="1"/>
                    </a:moveTo>
                    <a:cubicBezTo>
                      <a:pt x="1210" y="24"/>
                      <a:pt x="1119" y="46"/>
                      <a:pt x="1028" y="69"/>
                    </a:cubicBezTo>
                    <a:cubicBezTo>
                      <a:pt x="913" y="92"/>
                      <a:pt x="799" y="115"/>
                      <a:pt x="708" y="161"/>
                    </a:cubicBezTo>
                    <a:cubicBezTo>
                      <a:pt x="640" y="183"/>
                      <a:pt x="548" y="229"/>
                      <a:pt x="457" y="298"/>
                    </a:cubicBezTo>
                    <a:cubicBezTo>
                      <a:pt x="388" y="343"/>
                      <a:pt x="297" y="412"/>
                      <a:pt x="229" y="480"/>
                    </a:cubicBezTo>
                    <a:cubicBezTo>
                      <a:pt x="137" y="571"/>
                      <a:pt x="92" y="663"/>
                      <a:pt x="46" y="754"/>
                    </a:cubicBezTo>
                    <a:cubicBezTo>
                      <a:pt x="46" y="777"/>
                      <a:pt x="46" y="823"/>
                      <a:pt x="46" y="845"/>
                    </a:cubicBezTo>
                    <a:cubicBezTo>
                      <a:pt x="23" y="868"/>
                      <a:pt x="23" y="868"/>
                      <a:pt x="23" y="891"/>
                    </a:cubicBezTo>
                    <a:cubicBezTo>
                      <a:pt x="23" y="914"/>
                      <a:pt x="0" y="937"/>
                      <a:pt x="0" y="982"/>
                    </a:cubicBezTo>
                    <a:cubicBezTo>
                      <a:pt x="0" y="1005"/>
                      <a:pt x="23" y="1028"/>
                      <a:pt x="46" y="1051"/>
                    </a:cubicBezTo>
                    <a:cubicBezTo>
                      <a:pt x="92" y="1096"/>
                      <a:pt x="137" y="1142"/>
                      <a:pt x="229" y="1165"/>
                    </a:cubicBezTo>
                    <a:cubicBezTo>
                      <a:pt x="274" y="1188"/>
                      <a:pt x="320" y="1188"/>
                      <a:pt x="366" y="1188"/>
                    </a:cubicBezTo>
                    <a:cubicBezTo>
                      <a:pt x="434" y="1211"/>
                      <a:pt x="548" y="1211"/>
                      <a:pt x="640" y="1211"/>
                    </a:cubicBezTo>
                    <a:lnTo>
                      <a:pt x="685" y="1211"/>
                    </a:lnTo>
                    <a:cubicBezTo>
                      <a:pt x="891" y="1211"/>
                      <a:pt x="1073" y="1165"/>
                      <a:pt x="1233" y="1074"/>
                    </a:cubicBezTo>
                    <a:cubicBezTo>
                      <a:pt x="1302" y="1051"/>
                      <a:pt x="1370" y="1005"/>
                      <a:pt x="1461" y="959"/>
                    </a:cubicBezTo>
                    <a:cubicBezTo>
                      <a:pt x="1530" y="914"/>
                      <a:pt x="1598" y="868"/>
                      <a:pt x="1667" y="800"/>
                    </a:cubicBezTo>
                    <a:cubicBezTo>
                      <a:pt x="1735" y="754"/>
                      <a:pt x="1804" y="708"/>
                      <a:pt x="1872" y="640"/>
                    </a:cubicBezTo>
                    <a:cubicBezTo>
                      <a:pt x="1895" y="617"/>
                      <a:pt x="1918" y="594"/>
                      <a:pt x="1941" y="571"/>
                    </a:cubicBezTo>
                    <a:cubicBezTo>
                      <a:pt x="1986" y="526"/>
                      <a:pt x="2009" y="480"/>
                      <a:pt x="2032" y="412"/>
                    </a:cubicBezTo>
                    <a:cubicBezTo>
                      <a:pt x="2055" y="298"/>
                      <a:pt x="2009" y="183"/>
                      <a:pt x="1918" y="138"/>
                    </a:cubicBezTo>
                    <a:cubicBezTo>
                      <a:pt x="1872" y="92"/>
                      <a:pt x="1804" y="69"/>
                      <a:pt x="1735" y="69"/>
                    </a:cubicBezTo>
                    <a:lnTo>
                      <a:pt x="1712" y="46"/>
                    </a:lnTo>
                    <a:cubicBezTo>
                      <a:pt x="1690" y="46"/>
                      <a:pt x="1690" y="46"/>
                      <a:pt x="1644" y="24"/>
                    </a:cubicBezTo>
                    <a:lnTo>
                      <a:pt x="1598" y="24"/>
                    </a:lnTo>
                    <a:cubicBezTo>
                      <a:pt x="1553" y="1"/>
                      <a:pt x="1507" y="1"/>
                      <a:pt x="14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34"/>
              <p:cNvSpPr/>
              <p:nvPr/>
            </p:nvSpPr>
            <p:spPr>
              <a:xfrm>
                <a:off x="5580375" y="3356500"/>
                <a:ext cx="603750" cy="712175"/>
              </a:xfrm>
              <a:custGeom>
                <a:avLst/>
                <a:gdLst/>
                <a:ahLst/>
                <a:cxnLst/>
                <a:rect l="l" t="t" r="r" b="b"/>
                <a:pathLst>
                  <a:path w="24150" h="28487" extrusionOk="0">
                    <a:moveTo>
                      <a:pt x="14403" y="20361"/>
                    </a:moveTo>
                    <a:cubicBezTo>
                      <a:pt x="14449" y="20361"/>
                      <a:pt x="14495" y="20361"/>
                      <a:pt x="14540" y="20384"/>
                    </a:cubicBezTo>
                    <a:lnTo>
                      <a:pt x="14586" y="20384"/>
                    </a:lnTo>
                    <a:cubicBezTo>
                      <a:pt x="14632" y="20406"/>
                      <a:pt x="14632" y="20406"/>
                      <a:pt x="14654" y="20406"/>
                    </a:cubicBezTo>
                    <a:lnTo>
                      <a:pt x="14677" y="20429"/>
                    </a:lnTo>
                    <a:cubicBezTo>
                      <a:pt x="14746" y="20429"/>
                      <a:pt x="14814" y="20452"/>
                      <a:pt x="14860" y="20498"/>
                    </a:cubicBezTo>
                    <a:cubicBezTo>
                      <a:pt x="14951" y="20543"/>
                      <a:pt x="14997" y="20658"/>
                      <a:pt x="14974" y="20772"/>
                    </a:cubicBezTo>
                    <a:cubicBezTo>
                      <a:pt x="14951" y="20840"/>
                      <a:pt x="14928" y="20886"/>
                      <a:pt x="14883" y="20931"/>
                    </a:cubicBezTo>
                    <a:cubicBezTo>
                      <a:pt x="14860" y="20954"/>
                      <a:pt x="14837" y="20977"/>
                      <a:pt x="14814" y="21000"/>
                    </a:cubicBezTo>
                    <a:cubicBezTo>
                      <a:pt x="14746" y="21068"/>
                      <a:pt x="14677" y="21114"/>
                      <a:pt x="14609" y="21160"/>
                    </a:cubicBezTo>
                    <a:cubicBezTo>
                      <a:pt x="14540" y="21228"/>
                      <a:pt x="14472" y="21274"/>
                      <a:pt x="14403" y="21319"/>
                    </a:cubicBezTo>
                    <a:cubicBezTo>
                      <a:pt x="14312" y="21365"/>
                      <a:pt x="14244" y="21411"/>
                      <a:pt x="14175" y="21434"/>
                    </a:cubicBezTo>
                    <a:cubicBezTo>
                      <a:pt x="14015" y="21525"/>
                      <a:pt x="13833" y="21571"/>
                      <a:pt x="13627" y="21571"/>
                    </a:cubicBezTo>
                    <a:lnTo>
                      <a:pt x="13582" y="21571"/>
                    </a:lnTo>
                    <a:cubicBezTo>
                      <a:pt x="13490" y="21571"/>
                      <a:pt x="13376" y="21571"/>
                      <a:pt x="13308" y="21548"/>
                    </a:cubicBezTo>
                    <a:cubicBezTo>
                      <a:pt x="13262" y="21548"/>
                      <a:pt x="13216" y="21548"/>
                      <a:pt x="13171" y="21525"/>
                    </a:cubicBezTo>
                    <a:cubicBezTo>
                      <a:pt x="13102" y="21502"/>
                      <a:pt x="13034" y="21456"/>
                      <a:pt x="12988" y="21411"/>
                    </a:cubicBezTo>
                    <a:cubicBezTo>
                      <a:pt x="12965" y="21388"/>
                      <a:pt x="12942" y="21365"/>
                      <a:pt x="12942" y="21342"/>
                    </a:cubicBezTo>
                    <a:cubicBezTo>
                      <a:pt x="12942" y="21297"/>
                      <a:pt x="12965" y="21274"/>
                      <a:pt x="12965" y="21251"/>
                    </a:cubicBezTo>
                    <a:cubicBezTo>
                      <a:pt x="12965" y="21228"/>
                      <a:pt x="12965" y="21228"/>
                      <a:pt x="12988" y="21205"/>
                    </a:cubicBezTo>
                    <a:cubicBezTo>
                      <a:pt x="12988" y="21183"/>
                      <a:pt x="12988" y="21137"/>
                      <a:pt x="12988" y="21114"/>
                    </a:cubicBezTo>
                    <a:cubicBezTo>
                      <a:pt x="13034" y="21023"/>
                      <a:pt x="13079" y="20931"/>
                      <a:pt x="13171" y="20840"/>
                    </a:cubicBezTo>
                    <a:cubicBezTo>
                      <a:pt x="13239" y="20772"/>
                      <a:pt x="13330" y="20703"/>
                      <a:pt x="13399" y="20658"/>
                    </a:cubicBezTo>
                    <a:cubicBezTo>
                      <a:pt x="13490" y="20589"/>
                      <a:pt x="13582" y="20543"/>
                      <a:pt x="13650" y="20521"/>
                    </a:cubicBezTo>
                    <a:cubicBezTo>
                      <a:pt x="13741" y="20475"/>
                      <a:pt x="13855" y="20452"/>
                      <a:pt x="13970" y="20429"/>
                    </a:cubicBezTo>
                    <a:cubicBezTo>
                      <a:pt x="14061" y="20406"/>
                      <a:pt x="14152" y="20384"/>
                      <a:pt x="14244" y="20361"/>
                    </a:cubicBezTo>
                    <a:close/>
                    <a:moveTo>
                      <a:pt x="17028" y="1"/>
                    </a:moveTo>
                    <a:cubicBezTo>
                      <a:pt x="16868" y="24"/>
                      <a:pt x="16731" y="46"/>
                      <a:pt x="16572" y="92"/>
                    </a:cubicBezTo>
                    <a:lnTo>
                      <a:pt x="16526" y="115"/>
                    </a:lnTo>
                    <a:cubicBezTo>
                      <a:pt x="16389" y="138"/>
                      <a:pt x="16252" y="183"/>
                      <a:pt x="16115" y="229"/>
                    </a:cubicBezTo>
                    <a:lnTo>
                      <a:pt x="16024" y="252"/>
                    </a:lnTo>
                    <a:cubicBezTo>
                      <a:pt x="15818" y="297"/>
                      <a:pt x="15659" y="343"/>
                      <a:pt x="15499" y="389"/>
                    </a:cubicBezTo>
                    <a:cubicBezTo>
                      <a:pt x="15385" y="412"/>
                      <a:pt x="15293" y="434"/>
                      <a:pt x="15202" y="434"/>
                    </a:cubicBezTo>
                    <a:cubicBezTo>
                      <a:pt x="15111" y="457"/>
                      <a:pt x="15042" y="480"/>
                      <a:pt x="14974" y="480"/>
                    </a:cubicBezTo>
                    <a:cubicBezTo>
                      <a:pt x="14791" y="526"/>
                      <a:pt x="14609" y="571"/>
                      <a:pt x="14449" y="617"/>
                    </a:cubicBezTo>
                    <a:cubicBezTo>
                      <a:pt x="14289" y="663"/>
                      <a:pt x="14107" y="708"/>
                      <a:pt x="13924" y="754"/>
                    </a:cubicBezTo>
                    <a:lnTo>
                      <a:pt x="13764" y="800"/>
                    </a:lnTo>
                    <a:cubicBezTo>
                      <a:pt x="13627" y="822"/>
                      <a:pt x="13513" y="845"/>
                      <a:pt x="13399" y="868"/>
                    </a:cubicBezTo>
                    <a:cubicBezTo>
                      <a:pt x="13330" y="891"/>
                      <a:pt x="13262" y="914"/>
                      <a:pt x="13194" y="937"/>
                    </a:cubicBezTo>
                    <a:lnTo>
                      <a:pt x="13148" y="937"/>
                    </a:lnTo>
                    <a:cubicBezTo>
                      <a:pt x="13079" y="959"/>
                      <a:pt x="13034" y="982"/>
                      <a:pt x="12965" y="982"/>
                    </a:cubicBezTo>
                    <a:lnTo>
                      <a:pt x="12942" y="1005"/>
                    </a:lnTo>
                    <a:lnTo>
                      <a:pt x="12874" y="1005"/>
                    </a:lnTo>
                    <a:cubicBezTo>
                      <a:pt x="12691" y="1051"/>
                      <a:pt x="12509" y="1119"/>
                      <a:pt x="12326" y="1165"/>
                    </a:cubicBezTo>
                    <a:cubicBezTo>
                      <a:pt x="12258" y="1188"/>
                      <a:pt x="12189" y="1210"/>
                      <a:pt x="12121" y="1233"/>
                    </a:cubicBezTo>
                    <a:lnTo>
                      <a:pt x="12052" y="1233"/>
                    </a:lnTo>
                    <a:lnTo>
                      <a:pt x="11984" y="1256"/>
                    </a:lnTo>
                    <a:cubicBezTo>
                      <a:pt x="11938" y="1279"/>
                      <a:pt x="11870" y="1302"/>
                      <a:pt x="11824" y="1302"/>
                    </a:cubicBezTo>
                    <a:cubicBezTo>
                      <a:pt x="11733" y="1325"/>
                      <a:pt x="11641" y="1347"/>
                      <a:pt x="11550" y="1370"/>
                    </a:cubicBezTo>
                    <a:cubicBezTo>
                      <a:pt x="11482" y="1393"/>
                      <a:pt x="11390" y="1416"/>
                      <a:pt x="11299" y="1439"/>
                    </a:cubicBezTo>
                    <a:cubicBezTo>
                      <a:pt x="11208" y="1462"/>
                      <a:pt x="11094" y="1507"/>
                      <a:pt x="10979" y="1530"/>
                    </a:cubicBezTo>
                    <a:lnTo>
                      <a:pt x="10774" y="1576"/>
                    </a:lnTo>
                    <a:lnTo>
                      <a:pt x="10683" y="1598"/>
                    </a:lnTo>
                    <a:lnTo>
                      <a:pt x="10591" y="1621"/>
                    </a:lnTo>
                    <a:lnTo>
                      <a:pt x="10500" y="1644"/>
                    </a:lnTo>
                    <a:cubicBezTo>
                      <a:pt x="10455" y="1667"/>
                      <a:pt x="10409" y="1667"/>
                      <a:pt x="10363" y="1690"/>
                    </a:cubicBezTo>
                    <a:lnTo>
                      <a:pt x="10340" y="1690"/>
                    </a:lnTo>
                    <a:lnTo>
                      <a:pt x="10249" y="1713"/>
                    </a:lnTo>
                    <a:cubicBezTo>
                      <a:pt x="10044" y="1781"/>
                      <a:pt x="9861" y="1827"/>
                      <a:pt x="9678" y="1872"/>
                    </a:cubicBezTo>
                    <a:cubicBezTo>
                      <a:pt x="9564" y="1895"/>
                      <a:pt x="9427" y="1918"/>
                      <a:pt x="9313" y="1964"/>
                    </a:cubicBezTo>
                    <a:lnTo>
                      <a:pt x="9131" y="2009"/>
                    </a:lnTo>
                    <a:cubicBezTo>
                      <a:pt x="8948" y="2055"/>
                      <a:pt x="8743" y="2101"/>
                      <a:pt x="8560" y="2146"/>
                    </a:cubicBezTo>
                    <a:cubicBezTo>
                      <a:pt x="8514" y="2169"/>
                      <a:pt x="8469" y="2169"/>
                      <a:pt x="8423" y="2192"/>
                    </a:cubicBezTo>
                    <a:lnTo>
                      <a:pt x="8355" y="2215"/>
                    </a:lnTo>
                    <a:cubicBezTo>
                      <a:pt x="8218" y="2238"/>
                      <a:pt x="8104" y="2260"/>
                      <a:pt x="8012" y="2283"/>
                    </a:cubicBezTo>
                    <a:lnTo>
                      <a:pt x="7875" y="2329"/>
                    </a:lnTo>
                    <a:cubicBezTo>
                      <a:pt x="7715" y="2375"/>
                      <a:pt x="7579" y="2397"/>
                      <a:pt x="7442" y="2443"/>
                    </a:cubicBezTo>
                    <a:lnTo>
                      <a:pt x="7099" y="2534"/>
                    </a:lnTo>
                    <a:lnTo>
                      <a:pt x="6917" y="2580"/>
                    </a:lnTo>
                    <a:cubicBezTo>
                      <a:pt x="6780" y="2626"/>
                      <a:pt x="6620" y="2671"/>
                      <a:pt x="6483" y="2694"/>
                    </a:cubicBezTo>
                    <a:lnTo>
                      <a:pt x="6369" y="2740"/>
                    </a:lnTo>
                    <a:cubicBezTo>
                      <a:pt x="6255" y="2763"/>
                      <a:pt x="6118" y="2808"/>
                      <a:pt x="6004" y="2831"/>
                    </a:cubicBezTo>
                    <a:cubicBezTo>
                      <a:pt x="5912" y="2854"/>
                      <a:pt x="5821" y="2900"/>
                      <a:pt x="5730" y="2922"/>
                    </a:cubicBezTo>
                    <a:lnTo>
                      <a:pt x="5661" y="2945"/>
                    </a:lnTo>
                    <a:lnTo>
                      <a:pt x="5524" y="2991"/>
                    </a:lnTo>
                    <a:lnTo>
                      <a:pt x="5501" y="2991"/>
                    </a:lnTo>
                    <a:cubicBezTo>
                      <a:pt x="5433" y="3014"/>
                      <a:pt x="5342" y="3036"/>
                      <a:pt x="5273" y="3059"/>
                    </a:cubicBezTo>
                    <a:lnTo>
                      <a:pt x="5228" y="3059"/>
                    </a:lnTo>
                    <a:cubicBezTo>
                      <a:pt x="5136" y="3105"/>
                      <a:pt x="5022" y="3128"/>
                      <a:pt x="4931" y="3151"/>
                    </a:cubicBezTo>
                    <a:lnTo>
                      <a:pt x="4680" y="3242"/>
                    </a:lnTo>
                    <a:cubicBezTo>
                      <a:pt x="4566" y="3265"/>
                      <a:pt x="4451" y="3310"/>
                      <a:pt x="4315" y="3333"/>
                    </a:cubicBezTo>
                    <a:lnTo>
                      <a:pt x="4109" y="3402"/>
                    </a:lnTo>
                    <a:cubicBezTo>
                      <a:pt x="3995" y="3447"/>
                      <a:pt x="3904" y="3470"/>
                      <a:pt x="3790" y="3493"/>
                    </a:cubicBezTo>
                    <a:lnTo>
                      <a:pt x="3675" y="3539"/>
                    </a:lnTo>
                    <a:lnTo>
                      <a:pt x="3516" y="3584"/>
                    </a:lnTo>
                    <a:cubicBezTo>
                      <a:pt x="3470" y="3607"/>
                      <a:pt x="3424" y="3607"/>
                      <a:pt x="3379" y="3630"/>
                    </a:cubicBezTo>
                    <a:cubicBezTo>
                      <a:pt x="3333" y="3630"/>
                      <a:pt x="3287" y="3653"/>
                      <a:pt x="3242" y="3653"/>
                    </a:cubicBezTo>
                    <a:cubicBezTo>
                      <a:pt x="3105" y="3698"/>
                      <a:pt x="2991" y="3721"/>
                      <a:pt x="2854" y="3767"/>
                    </a:cubicBezTo>
                    <a:lnTo>
                      <a:pt x="2694" y="3813"/>
                    </a:lnTo>
                    <a:lnTo>
                      <a:pt x="2603" y="3835"/>
                    </a:lnTo>
                    <a:lnTo>
                      <a:pt x="2557" y="3858"/>
                    </a:lnTo>
                    <a:cubicBezTo>
                      <a:pt x="2420" y="3881"/>
                      <a:pt x="2283" y="3927"/>
                      <a:pt x="2146" y="3949"/>
                    </a:cubicBezTo>
                    <a:cubicBezTo>
                      <a:pt x="1963" y="3995"/>
                      <a:pt x="1781" y="4041"/>
                      <a:pt x="1598" y="4086"/>
                    </a:cubicBezTo>
                    <a:lnTo>
                      <a:pt x="1530" y="4109"/>
                    </a:lnTo>
                    <a:lnTo>
                      <a:pt x="1461" y="4132"/>
                    </a:lnTo>
                    <a:cubicBezTo>
                      <a:pt x="1439" y="4086"/>
                      <a:pt x="1393" y="4086"/>
                      <a:pt x="1347" y="4086"/>
                    </a:cubicBezTo>
                    <a:lnTo>
                      <a:pt x="1256" y="4086"/>
                    </a:lnTo>
                    <a:cubicBezTo>
                      <a:pt x="1233" y="4109"/>
                      <a:pt x="1187" y="4109"/>
                      <a:pt x="1142" y="4132"/>
                    </a:cubicBezTo>
                    <a:cubicBezTo>
                      <a:pt x="1096" y="4132"/>
                      <a:pt x="1073" y="4132"/>
                      <a:pt x="1028" y="4155"/>
                    </a:cubicBezTo>
                    <a:lnTo>
                      <a:pt x="1005" y="4155"/>
                    </a:lnTo>
                    <a:cubicBezTo>
                      <a:pt x="982" y="4155"/>
                      <a:pt x="959" y="4155"/>
                      <a:pt x="914" y="4178"/>
                    </a:cubicBezTo>
                    <a:lnTo>
                      <a:pt x="868" y="4178"/>
                    </a:lnTo>
                    <a:lnTo>
                      <a:pt x="822" y="4201"/>
                    </a:lnTo>
                    <a:cubicBezTo>
                      <a:pt x="777" y="4201"/>
                      <a:pt x="731" y="4223"/>
                      <a:pt x="685" y="4223"/>
                    </a:cubicBezTo>
                    <a:lnTo>
                      <a:pt x="617" y="4223"/>
                    </a:lnTo>
                    <a:lnTo>
                      <a:pt x="594" y="4246"/>
                    </a:lnTo>
                    <a:lnTo>
                      <a:pt x="503" y="4246"/>
                    </a:lnTo>
                    <a:cubicBezTo>
                      <a:pt x="389" y="4269"/>
                      <a:pt x="274" y="4292"/>
                      <a:pt x="183" y="4337"/>
                    </a:cubicBezTo>
                    <a:cubicBezTo>
                      <a:pt x="137" y="4360"/>
                      <a:pt x="92" y="4406"/>
                      <a:pt x="69" y="4429"/>
                    </a:cubicBezTo>
                    <a:cubicBezTo>
                      <a:pt x="23" y="4497"/>
                      <a:pt x="1" y="4566"/>
                      <a:pt x="23" y="4657"/>
                    </a:cubicBezTo>
                    <a:cubicBezTo>
                      <a:pt x="46" y="4703"/>
                      <a:pt x="46" y="4748"/>
                      <a:pt x="69" y="4794"/>
                    </a:cubicBezTo>
                    <a:cubicBezTo>
                      <a:pt x="69" y="4817"/>
                      <a:pt x="92" y="4862"/>
                      <a:pt x="92" y="4885"/>
                    </a:cubicBezTo>
                    <a:cubicBezTo>
                      <a:pt x="115" y="4931"/>
                      <a:pt x="115" y="4999"/>
                      <a:pt x="137" y="5045"/>
                    </a:cubicBezTo>
                    <a:lnTo>
                      <a:pt x="160" y="5136"/>
                    </a:lnTo>
                    <a:cubicBezTo>
                      <a:pt x="160" y="5205"/>
                      <a:pt x="183" y="5251"/>
                      <a:pt x="206" y="5296"/>
                    </a:cubicBezTo>
                    <a:lnTo>
                      <a:pt x="229" y="5410"/>
                    </a:lnTo>
                    <a:lnTo>
                      <a:pt x="229" y="5433"/>
                    </a:lnTo>
                    <a:lnTo>
                      <a:pt x="252" y="5524"/>
                    </a:lnTo>
                    <a:lnTo>
                      <a:pt x="274" y="5639"/>
                    </a:lnTo>
                    <a:lnTo>
                      <a:pt x="343" y="5867"/>
                    </a:lnTo>
                    <a:lnTo>
                      <a:pt x="343" y="5912"/>
                    </a:lnTo>
                    <a:cubicBezTo>
                      <a:pt x="366" y="6004"/>
                      <a:pt x="411" y="6118"/>
                      <a:pt x="434" y="6209"/>
                    </a:cubicBezTo>
                    <a:lnTo>
                      <a:pt x="457" y="6255"/>
                    </a:lnTo>
                    <a:cubicBezTo>
                      <a:pt x="480" y="6323"/>
                      <a:pt x="480" y="6369"/>
                      <a:pt x="503" y="6437"/>
                    </a:cubicBezTo>
                    <a:cubicBezTo>
                      <a:pt x="548" y="6574"/>
                      <a:pt x="571" y="6711"/>
                      <a:pt x="617" y="6871"/>
                    </a:cubicBezTo>
                    <a:lnTo>
                      <a:pt x="617" y="6940"/>
                    </a:lnTo>
                    <a:cubicBezTo>
                      <a:pt x="662" y="7122"/>
                      <a:pt x="708" y="7282"/>
                      <a:pt x="754" y="7465"/>
                    </a:cubicBezTo>
                    <a:cubicBezTo>
                      <a:pt x="799" y="7602"/>
                      <a:pt x="845" y="7738"/>
                      <a:pt x="891" y="7875"/>
                    </a:cubicBezTo>
                    <a:lnTo>
                      <a:pt x="914" y="8012"/>
                    </a:lnTo>
                    <a:cubicBezTo>
                      <a:pt x="936" y="8081"/>
                      <a:pt x="959" y="8149"/>
                      <a:pt x="982" y="8218"/>
                    </a:cubicBezTo>
                    <a:cubicBezTo>
                      <a:pt x="1005" y="8355"/>
                      <a:pt x="1050" y="8469"/>
                      <a:pt x="1073" y="8583"/>
                    </a:cubicBezTo>
                    <a:lnTo>
                      <a:pt x="1119" y="8674"/>
                    </a:lnTo>
                    <a:cubicBezTo>
                      <a:pt x="1142" y="8743"/>
                      <a:pt x="1142" y="8811"/>
                      <a:pt x="1165" y="8880"/>
                    </a:cubicBezTo>
                    <a:lnTo>
                      <a:pt x="1210" y="9017"/>
                    </a:lnTo>
                    <a:lnTo>
                      <a:pt x="1233" y="9154"/>
                    </a:lnTo>
                    <a:cubicBezTo>
                      <a:pt x="1256" y="9222"/>
                      <a:pt x="1279" y="9268"/>
                      <a:pt x="1279" y="9336"/>
                    </a:cubicBezTo>
                    <a:lnTo>
                      <a:pt x="1302" y="9382"/>
                    </a:lnTo>
                    <a:cubicBezTo>
                      <a:pt x="1324" y="9496"/>
                      <a:pt x="1370" y="9610"/>
                      <a:pt x="1393" y="9724"/>
                    </a:cubicBezTo>
                    <a:cubicBezTo>
                      <a:pt x="1439" y="9930"/>
                      <a:pt x="1507" y="10112"/>
                      <a:pt x="1553" y="10318"/>
                    </a:cubicBezTo>
                    <a:cubicBezTo>
                      <a:pt x="1575" y="10409"/>
                      <a:pt x="1621" y="10523"/>
                      <a:pt x="1644" y="10637"/>
                    </a:cubicBezTo>
                    <a:lnTo>
                      <a:pt x="1644" y="10660"/>
                    </a:lnTo>
                    <a:cubicBezTo>
                      <a:pt x="1667" y="10729"/>
                      <a:pt x="1690" y="10797"/>
                      <a:pt x="1712" y="10888"/>
                    </a:cubicBezTo>
                    <a:cubicBezTo>
                      <a:pt x="1735" y="10980"/>
                      <a:pt x="1758" y="11094"/>
                      <a:pt x="1804" y="11208"/>
                    </a:cubicBezTo>
                    <a:lnTo>
                      <a:pt x="1872" y="11459"/>
                    </a:lnTo>
                    <a:cubicBezTo>
                      <a:pt x="1918" y="11642"/>
                      <a:pt x="1963" y="11847"/>
                      <a:pt x="2009" y="12052"/>
                    </a:cubicBezTo>
                    <a:lnTo>
                      <a:pt x="2055" y="12235"/>
                    </a:lnTo>
                    <a:lnTo>
                      <a:pt x="2100" y="12349"/>
                    </a:lnTo>
                    <a:cubicBezTo>
                      <a:pt x="2123" y="12440"/>
                      <a:pt x="2123" y="12532"/>
                      <a:pt x="2146" y="12623"/>
                    </a:cubicBezTo>
                    <a:cubicBezTo>
                      <a:pt x="2215" y="12806"/>
                      <a:pt x="2260" y="13011"/>
                      <a:pt x="2329" y="13217"/>
                    </a:cubicBezTo>
                    <a:cubicBezTo>
                      <a:pt x="2397" y="13399"/>
                      <a:pt x="2443" y="13605"/>
                      <a:pt x="2488" y="13787"/>
                    </a:cubicBezTo>
                    <a:cubicBezTo>
                      <a:pt x="2511" y="13924"/>
                      <a:pt x="2557" y="14038"/>
                      <a:pt x="2580" y="14175"/>
                    </a:cubicBezTo>
                    <a:lnTo>
                      <a:pt x="2648" y="14381"/>
                    </a:lnTo>
                    <a:cubicBezTo>
                      <a:pt x="2717" y="14586"/>
                      <a:pt x="2762" y="14791"/>
                      <a:pt x="2808" y="14997"/>
                    </a:cubicBezTo>
                    <a:lnTo>
                      <a:pt x="2831" y="15088"/>
                    </a:lnTo>
                    <a:lnTo>
                      <a:pt x="2899" y="15248"/>
                    </a:lnTo>
                    <a:cubicBezTo>
                      <a:pt x="2899" y="15316"/>
                      <a:pt x="2922" y="15362"/>
                      <a:pt x="2922" y="15408"/>
                    </a:cubicBezTo>
                    <a:cubicBezTo>
                      <a:pt x="2945" y="15453"/>
                      <a:pt x="2945" y="15499"/>
                      <a:pt x="2968" y="15545"/>
                    </a:cubicBezTo>
                    <a:cubicBezTo>
                      <a:pt x="3013" y="15750"/>
                      <a:pt x="3082" y="15956"/>
                      <a:pt x="3150" y="16161"/>
                    </a:cubicBezTo>
                    <a:lnTo>
                      <a:pt x="3150" y="16229"/>
                    </a:lnTo>
                    <a:cubicBezTo>
                      <a:pt x="3219" y="16389"/>
                      <a:pt x="3265" y="16549"/>
                      <a:pt x="3310" y="16709"/>
                    </a:cubicBezTo>
                    <a:lnTo>
                      <a:pt x="3333" y="16823"/>
                    </a:lnTo>
                    <a:cubicBezTo>
                      <a:pt x="3333" y="16891"/>
                      <a:pt x="3356" y="16960"/>
                      <a:pt x="3379" y="17006"/>
                    </a:cubicBezTo>
                    <a:lnTo>
                      <a:pt x="3424" y="17142"/>
                    </a:lnTo>
                    <a:cubicBezTo>
                      <a:pt x="3424" y="17211"/>
                      <a:pt x="3447" y="17257"/>
                      <a:pt x="3470" y="17302"/>
                    </a:cubicBezTo>
                    <a:lnTo>
                      <a:pt x="3516" y="17462"/>
                    </a:lnTo>
                    <a:cubicBezTo>
                      <a:pt x="3561" y="17599"/>
                      <a:pt x="3584" y="17736"/>
                      <a:pt x="3630" y="17896"/>
                    </a:cubicBezTo>
                    <a:cubicBezTo>
                      <a:pt x="3653" y="17964"/>
                      <a:pt x="3675" y="18055"/>
                      <a:pt x="3698" y="18147"/>
                    </a:cubicBezTo>
                    <a:cubicBezTo>
                      <a:pt x="3721" y="18261"/>
                      <a:pt x="3744" y="18375"/>
                      <a:pt x="3790" y="18489"/>
                    </a:cubicBezTo>
                    <a:cubicBezTo>
                      <a:pt x="3881" y="18832"/>
                      <a:pt x="3972" y="19220"/>
                      <a:pt x="4041" y="19516"/>
                    </a:cubicBezTo>
                    <a:lnTo>
                      <a:pt x="4086" y="19676"/>
                    </a:lnTo>
                    <a:cubicBezTo>
                      <a:pt x="4155" y="20018"/>
                      <a:pt x="4269" y="20406"/>
                      <a:pt x="4383" y="20840"/>
                    </a:cubicBezTo>
                    <a:cubicBezTo>
                      <a:pt x="4429" y="20954"/>
                      <a:pt x="4474" y="21091"/>
                      <a:pt x="4497" y="21228"/>
                    </a:cubicBezTo>
                    <a:lnTo>
                      <a:pt x="4520" y="21342"/>
                    </a:lnTo>
                    <a:lnTo>
                      <a:pt x="4543" y="21365"/>
                    </a:lnTo>
                    <a:cubicBezTo>
                      <a:pt x="4566" y="21434"/>
                      <a:pt x="4588" y="21525"/>
                      <a:pt x="4588" y="21616"/>
                    </a:cubicBezTo>
                    <a:cubicBezTo>
                      <a:pt x="4611" y="21662"/>
                      <a:pt x="4657" y="21708"/>
                      <a:pt x="4703" y="21753"/>
                    </a:cubicBezTo>
                    <a:cubicBezTo>
                      <a:pt x="4725" y="21799"/>
                      <a:pt x="4748" y="21844"/>
                      <a:pt x="4748" y="21913"/>
                    </a:cubicBezTo>
                    <a:lnTo>
                      <a:pt x="4771" y="21981"/>
                    </a:lnTo>
                    <a:lnTo>
                      <a:pt x="4794" y="22027"/>
                    </a:lnTo>
                    <a:lnTo>
                      <a:pt x="4817" y="22096"/>
                    </a:lnTo>
                    <a:lnTo>
                      <a:pt x="4817" y="22118"/>
                    </a:lnTo>
                    <a:cubicBezTo>
                      <a:pt x="4862" y="22255"/>
                      <a:pt x="4885" y="22392"/>
                      <a:pt x="4931" y="22529"/>
                    </a:cubicBezTo>
                    <a:lnTo>
                      <a:pt x="4931" y="22552"/>
                    </a:lnTo>
                    <a:cubicBezTo>
                      <a:pt x="4931" y="22575"/>
                      <a:pt x="4931" y="22598"/>
                      <a:pt x="4954" y="22621"/>
                    </a:cubicBezTo>
                    <a:lnTo>
                      <a:pt x="4954" y="22689"/>
                    </a:lnTo>
                    <a:cubicBezTo>
                      <a:pt x="4999" y="22849"/>
                      <a:pt x="5022" y="23031"/>
                      <a:pt x="5091" y="23191"/>
                    </a:cubicBezTo>
                    <a:cubicBezTo>
                      <a:pt x="5113" y="23282"/>
                      <a:pt x="5136" y="23374"/>
                      <a:pt x="5159" y="23465"/>
                    </a:cubicBezTo>
                    <a:lnTo>
                      <a:pt x="5205" y="23670"/>
                    </a:lnTo>
                    <a:cubicBezTo>
                      <a:pt x="5296" y="23944"/>
                      <a:pt x="5364" y="24218"/>
                      <a:pt x="5433" y="24492"/>
                    </a:cubicBezTo>
                    <a:lnTo>
                      <a:pt x="5479" y="24720"/>
                    </a:lnTo>
                    <a:cubicBezTo>
                      <a:pt x="5501" y="24789"/>
                      <a:pt x="5524" y="24880"/>
                      <a:pt x="5547" y="24949"/>
                    </a:cubicBezTo>
                    <a:lnTo>
                      <a:pt x="5547" y="24926"/>
                    </a:lnTo>
                    <a:cubicBezTo>
                      <a:pt x="5570" y="25086"/>
                      <a:pt x="5616" y="25245"/>
                      <a:pt x="5684" y="25428"/>
                    </a:cubicBezTo>
                    <a:lnTo>
                      <a:pt x="5684" y="25474"/>
                    </a:lnTo>
                    <a:cubicBezTo>
                      <a:pt x="5730" y="25633"/>
                      <a:pt x="5775" y="25770"/>
                      <a:pt x="5821" y="25930"/>
                    </a:cubicBezTo>
                    <a:lnTo>
                      <a:pt x="5867" y="26021"/>
                    </a:lnTo>
                    <a:cubicBezTo>
                      <a:pt x="5867" y="26067"/>
                      <a:pt x="5889" y="26113"/>
                      <a:pt x="5889" y="26158"/>
                    </a:cubicBezTo>
                    <a:lnTo>
                      <a:pt x="5935" y="26273"/>
                    </a:lnTo>
                    <a:lnTo>
                      <a:pt x="5958" y="26410"/>
                    </a:lnTo>
                    <a:cubicBezTo>
                      <a:pt x="5981" y="26478"/>
                      <a:pt x="6004" y="26569"/>
                      <a:pt x="6026" y="26661"/>
                    </a:cubicBezTo>
                    <a:cubicBezTo>
                      <a:pt x="6049" y="26729"/>
                      <a:pt x="6072" y="26798"/>
                      <a:pt x="6095" y="26889"/>
                    </a:cubicBezTo>
                    <a:lnTo>
                      <a:pt x="6141" y="27071"/>
                    </a:lnTo>
                    <a:lnTo>
                      <a:pt x="6209" y="27277"/>
                    </a:lnTo>
                    <a:lnTo>
                      <a:pt x="6232" y="27323"/>
                    </a:lnTo>
                    <a:cubicBezTo>
                      <a:pt x="6255" y="27437"/>
                      <a:pt x="6277" y="27551"/>
                      <a:pt x="6323" y="27665"/>
                    </a:cubicBezTo>
                    <a:lnTo>
                      <a:pt x="6346" y="27779"/>
                    </a:lnTo>
                    <a:cubicBezTo>
                      <a:pt x="6346" y="27848"/>
                      <a:pt x="6369" y="27939"/>
                      <a:pt x="6392" y="28007"/>
                    </a:cubicBezTo>
                    <a:lnTo>
                      <a:pt x="6414" y="28076"/>
                    </a:lnTo>
                    <a:lnTo>
                      <a:pt x="6414" y="28121"/>
                    </a:lnTo>
                    <a:cubicBezTo>
                      <a:pt x="6414" y="28167"/>
                      <a:pt x="6437" y="28213"/>
                      <a:pt x="6437" y="28236"/>
                    </a:cubicBezTo>
                    <a:cubicBezTo>
                      <a:pt x="6460" y="28304"/>
                      <a:pt x="6460" y="28350"/>
                      <a:pt x="6506" y="28372"/>
                    </a:cubicBezTo>
                    <a:cubicBezTo>
                      <a:pt x="6506" y="28395"/>
                      <a:pt x="6529" y="28418"/>
                      <a:pt x="6551" y="28441"/>
                    </a:cubicBezTo>
                    <a:cubicBezTo>
                      <a:pt x="6574" y="28464"/>
                      <a:pt x="6620" y="28487"/>
                      <a:pt x="6666" y="28487"/>
                    </a:cubicBezTo>
                    <a:lnTo>
                      <a:pt x="6688" y="28487"/>
                    </a:lnTo>
                    <a:cubicBezTo>
                      <a:pt x="6757" y="28487"/>
                      <a:pt x="6825" y="28464"/>
                      <a:pt x="6871" y="28464"/>
                    </a:cubicBezTo>
                    <a:lnTo>
                      <a:pt x="6939" y="28441"/>
                    </a:lnTo>
                    <a:cubicBezTo>
                      <a:pt x="7054" y="28418"/>
                      <a:pt x="7145" y="28395"/>
                      <a:pt x="7259" y="28372"/>
                    </a:cubicBezTo>
                    <a:lnTo>
                      <a:pt x="7327" y="28350"/>
                    </a:lnTo>
                    <a:lnTo>
                      <a:pt x="7350" y="28350"/>
                    </a:lnTo>
                    <a:cubicBezTo>
                      <a:pt x="7419" y="28327"/>
                      <a:pt x="7464" y="28304"/>
                      <a:pt x="7533" y="28304"/>
                    </a:cubicBezTo>
                    <a:cubicBezTo>
                      <a:pt x="7624" y="28258"/>
                      <a:pt x="7715" y="28236"/>
                      <a:pt x="7807" y="28213"/>
                    </a:cubicBezTo>
                    <a:cubicBezTo>
                      <a:pt x="7989" y="28167"/>
                      <a:pt x="8172" y="28121"/>
                      <a:pt x="8355" y="28076"/>
                    </a:cubicBezTo>
                    <a:cubicBezTo>
                      <a:pt x="8469" y="28030"/>
                      <a:pt x="8583" y="28007"/>
                      <a:pt x="8697" y="27962"/>
                    </a:cubicBezTo>
                    <a:lnTo>
                      <a:pt x="8880" y="27916"/>
                    </a:lnTo>
                    <a:lnTo>
                      <a:pt x="9062" y="27848"/>
                    </a:lnTo>
                    <a:cubicBezTo>
                      <a:pt x="9176" y="27825"/>
                      <a:pt x="9313" y="27779"/>
                      <a:pt x="9427" y="27756"/>
                    </a:cubicBezTo>
                    <a:cubicBezTo>
                      <a:pt x="9610" y="27688"/>
                      <a:pt x="9793" y="27642"/>
                      <a:pt x="9975" y="27596"/>
                    </a:cubicBezTo>
                    <a:cubicBezTo>
                      <a:pt x="10272" y="27505"/>
                      <a:pt x="10614" y="27414"/>
                      <a:pt x="11025" y="27323"/>
                    </a:cubicBezTo>
                    <a:cubicBezTo>
                      <a:pt x="11162" y="27300"/>
                      <a:pt x="11299" y="27254"/>
                      <a:pt x="11436" y="27208"/>
                    </a:cubicBezTo>
                    <a:lnTo>
                      <a:pt x="11573" y="27186"/>
                    </a:lnTo>
                    <a:lnTo>
                      <a:pt x="11778" y="27117"/>
                    </a:lnTo>
                    <a:cubicBezTo>
                      <a:pt x="11893" y="27094"/>
                      <a:pt x="11984" y="27071"/>
                      <a:pt x="12098" y="27026"/>
                    </a:cubicBezTo>
                    <a:cubicBezTo>
                      <a:pt x="12258" y="26980"/>
                      <a:pt x="12440" y="26935"/>
                      <a:pt x="12623" y="26889"/>
                    </a:cubicBezTo>
                    <a:cubicBezTo>
                      <a:pt x="12851" y="26843"/>
                      <a:pt x="13034" y="26798"/>
                      <a:pt x="13171" y="26775"/>
                    </a:cubicBezTo>
                    <a:cubicBezTo>
                      <a:pt x="13376" y="26729"/>
                      <a:pt x="13582" y="26683"/>
                      <a:pt x="13764" y="26638"/>
                    </a:cubicBezTo>
                    <a:lnTo>
                      <a:pt x="13901" y="26592"/>
                    </a:lnTo>
                    <a:lnTo>
                      <a:pt x="13970" y="26592"/>
                    </a:lnTo>
                    <a:lnTo>
                      <a:pt x="14289" y="26501"/>
                    </a:lnTo>
                    <a:lnTo>
                      <a:pt x="14472" y="26455"/>
                    </a:lnTo>
                    <a:cubicBezTo>
                      <a:pt x="14586" y="26410"/>
                      <a:pt x="14700" y="26387"/>
                      <a:pt x="14814" y="26364"/>
                    </a:cubicBezTo>
                    <a:lnTo>
                      <a:pt x="14951" y="26318"/>
                    </a:lnTo>
                    <a:cubicBezTo>
                      <a:pt x="15088" y="26273"/>
                      <a:pt x="15225" y="26250"/>
                      <a:pt x="15362" y="26204"/>
                    </a:cubicBezTo>
                    <a:lnTo>
                      <a:pt x="15590" y="26136"/>
                    </a:lnTo>
                    <a:cubicBezTo>
                      <a:pt x="15704" y="26113"/>
                      <a:pt x="15796" y="26090"/>
                      <a:pt x="15910" y="26044"/>
                    </a:cubicBezTo>
                    <a:cubicBezTo>
                      <a:pt x="16047" y="25999"/>
                      <a:pt x="16206" y="25976"/>
                      <a:pt x="16343" y="25930"/>
                    </a:cubicBezTo>
                    <a:lnTo>
                      <a:pt x="16458" y="25885"/>
                    </a:lnTo>
                    <a:lnTo>
                      <a:pt x="16572" y="25862"/>
                    </a:lnTo>
                    <a:cubicBezTo>
                      <a:pt x="16709" y="25816"/>
                      <a:pt x="16846" y="25793"/>
                      <a:pt x="17005" y="25748"/>
                    </a:cubicBezTo>
                    <a:cubicBezTo>
                      <a:pt x="17051" y="25725"/>
                      <a:pt x="17119" y="25725"/>
                      <a:pt x="17188" y="25702"/>
                    </a:cubicBezTo>
                    <a:lnTo>
                      <a:pt x="17279" y="25679"/>
                    </a:lnTo>
                    <a:cubicBezTo>
                      <a:pt x="17348" y="25656"/>
                      <a:pt x="17439" y="25611"/>
                      <a:pt x="17530" y="25588"/>
                    </a:cubicBezTo>
                    <a:cubicBezTo>
                      <a:pt x="17713" y="25542"/>
                      <a:pt x="17896" y="25497"/>
                      <a:pt x="18078" y="25428"/>
                    </a:cubicBezTo>
                    <a:cubicBezTo>
                      <a:pt x="18261" y="25382"/>
                      <a:pt x="18443" y="25337"/>
                      <a:pt x="18626" y="25291"/>
                    </a:cubicBezTo>
                    <a:cubicBezTo>
                      <a:pt x="18672" y="25268"/>
                      <a:pt x="18740" y="25245"/>
                      <a:pt x="18786" y="25245"/>
                    </a:cubicBezTo>
                    <a:lnTo>
                      <a:pt x="18877" y="25223"/>
                    </a:lnTo>
                    <a:cubicBezTo>
                      <a:pt x="18968" y="25200"/>
                      <a:pt x="19060" y="25177"/>
                      <a:pt x="19128" y="25154"/>
                    </a:cubicBezTo>
                    <a:lnTo>
                      <a:pt x="19242" y="25108"/>
                    </a:lnTo>
                    <a:lnTo>
                      <a:pt x="19265" y="25108"/>
                    </a:lnTo>
                    <a:cubicBezTo>
                      <a:pt x="19471" y="25086"/>
                      <a:pt x="19722" y="25063"/>
                      <a:pt x="19950" y="25017"/>
                    </a:cubicBezTo>
                    <a:cubicBezTo>
                      <a:pt x="20064" y="24994"/>
                      <a:pt x="20201" y="24949"/>
                      <a:pt x="20315" y="24926"/>
                    </a:cubicBezTo>
                    <a:lnTo>
                      <a:pt x="20361" y="24903"/>
                    </a:lnTo>
                    <a:lnTo>
                      <a:pt x="20520" y="24857"/>
                    </a:lnTo>
                    <a:cubicBezTo>
                      <a:pt x="20635" y="24835"/>
                      <a:pt x="20726" y="24812"/>
                      <a:pt x="20840" y="24789"/>
                    </a:cubicBezTo>
                    <a:cubicBezTo>
                      <a:pt x="20908" y="24766"/>
                      <a:pt x="21000" y="24743"/>
                      <a:pt x="21068" y="24720"/>
                    </a:cubicBezTo>
                    <a:cubicBezTo>
                      <a:pt x="21182" y="24675"/>
                      <a:pt x="21319" y="24652"/>
                      <a:pt x="21433" y="24606"/>
                    </a:cubicBezTo>
                    <a:lnTo>
                      <a:pt x="21662" y="24561"/>
                    </a:lnTo>
                    <a:lnTo>
                      <a:pt x="21890" y="24492"/>
                    </a:lnTo>
                    <a:lnTo>
                      <a:pt x="22210" y="24401"/>
                    </a:lnTo>
                    <a:cubicBezTo>
                      <a:pt x="22301" y="24378"/>
                      <a:pt x="22392" y="24355"/>
                      <a:pt x="22483" y="24332"/>
                    </a:cubicBezTo>
                    <a:lnTo>
                      <a:pt x="22506" y="24332"/>
                    </a:lnTo>
                    <a:cubicBezTo>
                      <a:pt x="22598" y="24310"/>
                      <a:pt x="22666" y="24287"/>
                      <a:pt x="22757" y="24264"/>
                    </a:cubicBezTo>
                    <a:cubicBezTo>
                      <a:pt x="22826" y="24241"/>
                      <a:pt x="22894" y="24218"/>
                      <a:pt x="22963" y="24195"/>
                    </a:cubicBezTo>
                    <a:lnTo>
                      <a:pt x="23008" y="24173"/>
                    </a:lnTo>
                    <a:lnTo>
                      <a:pt x="23100" y="24150"/>
                    </a:lnTo>
                    <a:cubicBezTo>
                      <a:pt x="23168" y="24127"/>
                      <a:pt x="23260" y="24104"/>
                      <a:pt x="23328" y="24059"/>
                    </a:cubicBezTo>
                    <a:cubicBezTo>
                      <a:pt x="23374" y="24059"/>
                      <a:pt x="23419" y="24036"/>
                      <a:pt x="23419" y="24013"/>
                    </a:cubicBezTo>
                    <a:cubicBezTo>
                      <a:pt x="23465" y="23990"/>
                      <a:pt x="23488" y="23967"/>
                      <a:pt x="23511" y="23967"/>
                    </a:cubicBezTo>
                    <a:cubicBezTo>
                      <a:pt x="23556" y="23922"/>
                      <a:pt x="23602" y="23853"/>
                      <a:pt x="23648" y="23807"/>
                    </a:cubicBezTo>
                    <a:cubicBezTo>
                      <a:pt x="23716" y="23739"/>
                      <a:pt x="23784" y="23648"/>
                      <a:pt x="23830" y="23556"/>
                    </a:cubicBezTo>
                    <a:cubicBezTo>
                      <a:pt x="23967" y="23351"/>
                      <a:pt x="24058" y="23146"/>
                      <a:pt x="24104" y="22917"/>
                    </a:cubicBezTo>
                    <a:cubicBezTo>
                      <a:pt x="24127" y="22849"/>
                      <a:pt x="24150" y="22735"/>
                      <a:pt x="24150" y="22621"/>
                    </a:cubicBezTo>
                    <a:cubicBezTo>
                      <a:pt x="24150" y="22529"/>
                      <a:pt x="24150" y="22438"/>
                      <a:pt x="24150" y="22324"/>
                    </a:cubicBezTo>
                    <a:cubicBezTo>
                      <a:pt x="24127" y="22141"/>
                      <a:pt x="24081" y="21959"/>
                      <a:pt x="24036" y="21822"/>
                    </a:cubicBezTo>
                    <a:lnTo>
                      <a:pt x="23990" y="21708"/>
                    </a:lnTo>
                    <a:cubicBezTo>
                      <a:pt x="23967" y="21571"/>
                      <a:pt x="23921" y="21456"/>
                      <a:pt x="23899" y="21342"/>
                    </a:cubicBezTo>
                    <a:cubicBezTo>
                      <a:pt x="23853" y="21228"/>
                      <a:pt x="23830" y="21137"/>
                      <a:pt x="23784" y="21023"/>
                    </a:cubicBezTo>
                    <a:cubicBezTo>
                      <a:pt x="23762" y="20954"/>
                      <a:pt x="23762" y="20886"/>
                      <a:pt x="23739" y="20817"/>
                    </a:cubicBezTo>
                    <a:cubicBezTo>
                      <a:pt x="23716" y="20749"/>
                      <a:pt x="23693" y="20680"/>
                      <a:pt x="23670" y="20612"/>
                    </a:cubicBezTo>
                    <a:lnTo>
                      <a:pt x="23648" y="20566"/>
                    </a:lnTo>
                    <a:cubicBezTo>
                      <a:pt x="23625" y="20475"/>
                      <a:pt x="23602" y="20406"/>
                      <a:pt x="23579" y="20315"/>
                    </a:cubicBezTo>
                    <a:lnTo>
                      <a:pt x="23533" y="20178"/>
                    </a:lnTo>
                    <a:cubicBezTo>
                      <a:pt x="23511" y="20064"/>
                      <a:pt x="23465" y="19950"/>
                      <a:pt x="23442" y="19836"/>
                    </a:cubicBezTo>
                    <a:lnTo>
                      <a:pt x="23374" y="19562"/>
                    </a:lnTo>
                    <a:lnTo>
                      <a:pt x="23328" y="19448"/>
                    </a:lnTo>
                    <a:lnTo>
                      <a:pt x="23305" y="19357"/>
                    </a:lnTo>
                    <a:cubicBezTo>
                      <a:pt x="23305" y="19288"/>
                      <a:pt x="23282" y="19197"/>
                      <a:pt x="23260" y="19128"/>
                    </a:cubicBezTo>
                    <a:cubicBezTo>
                      <a:pt x="23237" y="19037"/>
                      <a:pt x="23214" y="18968"/>
                      <a:pt x="23191" y="18877"/>
                    </a:cubicBezTo>
                    <a:cubicBezTo>
                      <a:pt x="23168" y="18809"/>
                      <a:pt x="23145" y="18763"/>
                      <a:pt x="23123" y="18695"/>
                    </a:cubicBezTo>
                    <a:cubicBezTo>
                      <a:pt x="23100" y="18580"/>
                      <a:pt x="23054" y="18444"/>
                      <a:pt x="23031" y="18307"/>
                    </a:cubicBezTo>
                    <a:lnTo>
                      <a:pt x="22986" y="18147"/>
                    </a:lnTo>
                    <a:lnTo>
                      <a:pt x="22940" y="17987"/>
                    </a:lnTo>
                    <a:cubicBezTo>
                      <a:pt x="22917" y="17919"/>
                      <a:pt x="22894" y="17850"/>
                      <a:pt x="22894" y="17782"/>
                    </a:cubicBezTo>
                    <a:lnTo>
                      <a:pt x="22871" y="17736"/>
                    </a:lnTo>
                    <a:cubicBezTo>
                      <a:pt x="22849" y="17645"/>
                      <a:pt x="22826" y="17553"/>
                      <a:pt x="22803" y="17485"/>
                    </a:cubicBezTo>
                    <a:lnTo>
                      <a:pt x="22803" y="17508"/>
                    </a:lnTo>
                    <a:cubicBezTo>
                      <a:pt x="22780" y="17325"/>
                      <a:pt x="22712" y="17165"/>
                      <a:pt x="22666" y="17006"/>
                    </a:cubicBezTo>
                    <a:cubicBezTo>
                      <a:pt x="22643" y="16869"/>
                      <a:pt x="22598" y="16754"/>
                      <a:pt x="22552" y="16617"/>
                    </a:cubicBezTo>
                    <a:cubicBezTo>
                      <a:pt x="22552" y="16595"/>
                      <a:pt x="22552" y="16572"/>
                      <a:pt x="22529" y="16549"/>
                    </a:cubicBezTo>
                    <a:cubicBezTo>
                      <a:pt x="22529" y="16526"/>
                      <a:pt x="22529" y="16526"/>
                      <a:pt x="22529" y="16503"/>
                    </a:cubicBezTo>
                    <a:cubicBezTo>
                      <a:pt x="22506" y="16435"/>
                      <a:pt x="22483" y="16344"/>
                      <a:pt x="22461" y="16275"/>
                    </a:cubicBezTo>
                    <a:lnTo>
                      <a:pt x="22438" y="16161"/>
                    </a:lnTo>
                    <a:cubicBezTo>
                      <a:pt x="22415" y="16001"/>
                      <a:pt x="22369" y="15819"/>
                      <a:pt x="22324" y="15636"/>
                    </a:cubicBezTo>
                    <a:cubicBezTo>
                      <a:pt x="22278" y="15522"/>
                      <a:pt x="22232" y="15385"/>
                      <a:pt x="22210" y="15271"/>
                    </a:cubicBezTo>
                    <a:lnTo>
                      <a:pt x="22187" y="15202"/>
                    </a:lnTo>
                    <a:cubicBezTo>
                      <a:pt x="22141" y="15088"/>
                      <a:pt x="22118" y="14951"/>
                      <a:pt x="22073" y="14837"/>
                    </a:cubicBezTo>
                    <a:lnTo>
                      <a:pt x="22073" y="14791"/>
                    </a:lnTo>
                    <a:lnTo>
                      <a:pt x="22050" y="14769"/>
                    </a:lnTo>
                    <a:lnTo>
                      <a:pt x="22027" y="14677"/>
                    </a:lnTo>
                    <a:lnTo>
                      <a:pt x="22027" y="14632"/>
                    </a:lnTo>
                    <a:cubicBezTo>
                      <a:pt x="22004" y="14563"/>
                      <a:pt x="21981" y="14518"/>
                      <a:pt x="21981" y="14449"/>
                    </a:cubicBezTo>
                    <a:cubicBezTo>
                      <a:pt x="21958" y="14381"/>
                      <a:pt x="21936" y="14289"/>
                      <a:pt x="21913" y="14221"/>
                    </a:cubicBezTo>
                    <a:cubicBezTo>
                      <a:pt x="21890" y="14084"/>
                      <a:pt x="21844" y="13947"/>
                      <a:pt x="21799" y="13810"/>
                    </a:cubicBezTo>
                    <a:lnTo>
                      <a:pt x="21753" y="13605"/>
                    </a:lnTo>
                    <a:lnTo>
                      <a:pt x="21707" y="13468"/>
                    </a:lnTo>
                    <a:cubicBezTo>
                      <a:pt x="21662" y="13331"/>
                      <a:pt x="21639" y="13217"/>
                      <a:pt x="21593" y="13080"/>
                    </a:cubicBezTo>
                    <a:lnTo>
                      <a:pt x="21593" y="13057"/>
                    </a:lnTo>
                    <a:lnTo>
                      <a:pt x="21593" y="13034"/>
                    </a:lnTo>
                    <a:cubicBezTo>
                      <a:pt x="21548" y="12874"/>
                      <a:pt x="21502" y="12692"/>
                      <a:pt x="21456" y="12532"/>
                    </a:cubicBezTo>
                    <a:cubicBezTo>
                      <a:pt x="21433" y="12440"/>
                      <a:pt x="21411" y="12349"/>
                      <a:pt x="21365" y="12258"/>
                    </a:cubicBezTo>
                    <a:cubicBezTo>
                      <a:pt x="21342" y="12167"/>
                      <a:pt x="21319" y="12075"/>
                      <a:pt x="21297" y="11984"/>
                    </a:cubicBezTo>
                    <a:lnTo>
                      <a:pt x="21274" y="11938"/>
                    </a:lnTo>
                    <a:lnTo>
                      <a:pt x="21274" y="11915"/>
                    </a:lnTo>
                    <a:cubicBezTo>
                      <a:pt x="21228" y="11779"/>
                      <a:pt x="21205" y="11642"/>
                      <a:pt x="21182" y="11527"/>
                    </a:cubicBezTo>
                    <a:lnTo>
                      <a:pt x="21160" y="11482"/>
                    </a:lnTo>
                    <a:lnTo>
                      <a:pt x="21160" y="11459"/>
                    </a:lnTo>
                    <a:lnTo>
                      <a:pt x="21114" y="11276"/>
                    </a:lnTo>
                    <a:cubicBezTo>
                      <a:pt x="21091" y="11185"/>
                      <a:pt x="21068" y="11071"/>
                      <a:pt x="21045" y="10980"/>
                    </a:cubicBezTo>
                    <a:lnTo>
                      <a:pt x="21045" y="10911"/>
                    </a:lnTo>
                    <a:cubicBezTo>
                      <a:pt x="21023" y="10843"/>
                      <a:pt x="21000" y="10774"/>
                      <a:pt x="20977" y="10706"/>
                    </a:cubicBezTo>
                    <a:lnTo>
                      <a:pt x="20931" y="10546"/>
                    </a:lnTo>
                    <a:lnTo>
                      <a:pt x="20908" y="10455"/>
                    </a:lnTo>
                    <a:cubicBezTo>
                      <a:pt x="20863" y="10318"/>
                      <a:pt x="20840" y="10158"/>
                      <a:pt x="20794" y="9998"/>
                    </a:cubicBezTo>
                    <a:lnTo>
                      <a:pt x="20749" y="9861"/>
                    </a:lnTo>
                    <a:lnTo>
                      <a:pt x="20726" y="9770"/>
                    </a:lnTo>
                    <a:lnTo>
                      <a:pt x="20726" y="9747"/>
                    </a:lnTo>
                    <a:lnTo>
                      <a:pt x="20703" y="9633"/>
                    </a:lnTo>
                    <a:lnTo>
                      <a:pt x="20680" y="9587"/>
                    </a:lnTo>
                    <a:cubicBezTo>
                      <a:pt x="20657" y="9450"/>
                      <a:pt x="20612" y="9336"/>
                      <a:pt x="20589" y="9199"/>
                    </a:cubicBezTo>
                    <a:cubicBezTo>
                      <a:pt x="20520" y="9017"/>
                      <a:pt x="20475" y="8811"/>
                      <a:pt x="20429" y="8629"/>
                    </a:cubicBezTo>
                    <a:cubicBezTo>
                      <a:pt x="20384" y="8469"/>
                      <a:pt x="20361" y="8332"/>
                      <a:pt x="20315" y="8172"/>
                    </a:cubicBezTo>
                    <a:lnTo>
                      <a:pt x="20315" y="8149"/>
                    </a:lnTo>
                    <a:lnTo>
                      <a:pt x="20292" y="8081"/>
                    </a:lnTo>
                    <a:lnTo>
                      <a:pt x="20269" y="8035"/>
                    </a:lnTo>
                    <a:lnTo>
                      <a:pt x="20269" y="8012"/>
                    </a:lnTo>
                    <a:cubicBezTo>
                      <a:pt x="20247" y="7898"/>
                      <a:pt x="20224" y="7784"/>
                      <a:pt x="20178" y="7693"/>
                    </a:cubicBezTo>
                    <a:cubicBezTo>
                      <a:pt x="20155" y="7602"/>
                      <a:pt x="20132" y="7510"/>
                      <a:pt x="20087" y="7419"/>
                    </a:cubicBezTo>
                    <a:lnTo>
                      <a:pt x="20087" y="7373"/>
                    </a:lnTo>
                    <a:lnTo>
                      <a:pt x="20064" y="7282"/>
                    </a:lnTo>
                    <a:cubicBezTo>
                      <a:pt x="20018" y="7213"/>
                      <a:pt x="19995" y="7122"/>
                      <a:pt x="19973" y="7031"/>
                    </a:cubicBezTo>
                    <a:lnTo>
                      <a:pt x="19904" y="6825"/>
                    </a:lnTo>
                    <a:lnTo>
                      <a:pt x="19904" y="6757"/>
                    </a:lnTo>
                    <a:lnTo>
                      <a:pt x="19881" y="6688"/>
                    </a:lnTo>
                    <a:cubicBezTo>
                      <a:pt x="19813" y="6437"/>
                      <a:pt x="19744" y="6209"/>
                      <a:pt x="19676" y="5981"/>
                    </a:cubicBezTo>
                    <a:cubicBezTo>
                      <a:pt x="19653" y="5867"/>
                      <a:pt x="19607" y="5775"/>
                      <a:pt x="19585" y="5661"/>
                    </a:cubicBezTo>
                    <a:cubicBezTo>
                      <a:pt x="19539" y="5547"/>
                      <a:pt x="19516" y="5433"/>
                      <a:pt x="19471" y="5319"/>
                    </a:cubicBezTo>
                    <a:lnTo>
                      <a:pt x="19448" y="5182"/>
                    </a:lnTo>
                    <a:lnTo>
                      <a:pt x="19379" y="4999"/>
                    </a:lnTo>
                    <a:lnTo>
                      <a:pt x="19379" y="4931"/>
                    </a:lnTo>
                    <a:lnTo>
                      <a:pt x="19334" y="4840"/>
                    </a:lnTo>
                    <a:lnTo>
                      <a:pt x="19334" y="4862"/>
                    </a:lnTo>
                    <a:cubicBezTo>
                      <a:pt x="19334" y="4748"/>
                      <a:pt x="19288" y="4657"/>
                      <a:pt x="19265" y="4543"/>
                    </a:cubicBezTo>
                    <a:lnTo>
                      <a:pt x="19242" y="4474"/>
                    </a:lnTo>
                    <a:cubicBezTo>
                      <a:pt x="19219" y="4383"/>
                      <a:pt x="19197" y="4315"/>
                      <a:pt x="19174" y="4246"/>
                    </a:cubicBezTo>
                    <a:cubicBezTo>
                      <a:pt x="19151" y="4201"/>
                      <a:pt x="19151" y="4155"/>
                      <a:pt x="19128" y="4109"/>
                    </a:cubicBezTo>
                    <a:lnTo>
                      <a:pt x="19128" y="4086"/>
                    </a:lnTo>
                    <a:cubicBezTo>
                      <a:pt x="19105" y="4041"/>
                      <a:pt x="19105" y="3995"/>
                      <a:pt x="19082" y="3927"/>
                    </a:cubicBezTo>
                    <a:cubicBezTo>
                      <a:pt x="19060" y="3835"/>
                      <a:pt x="19014" y="3744"/>
                      <a:pt x="18991" y="3653"/>
                    </a:cubicBezTo>
                    <a:cubicBezTo>
                      <a:pt x="18968" y="3561"/>
                      <a:pt x="18946" y="3470"/>
                      <a:pt x="18923" y="3402"/>
                    </a:cubicBezTo>
                    <a:cubicBezTo>
                      <a:pt x="18900" y="3288"/>
                      <a:pt x="18854" y="3151"/>
                      <a:pt x="18831" y="3036"/>
                    </a:cubicBezTo>
                    <a:cubicBezTo>
                      <a:pt x="18809" y="2991"/>
                      <a:pt x="18786" y="2922"/>
                      <a:pt x="18763" y="2854"/>
                    </a:cubicBezTo>
                    <a:lnTo>
                      <a:pt x="18763" y="2831"/>
                    </a:lnTo>
                    <a:cubicBezTo>
                      <a:pt x="18740" y="2717"/>
                      <a:pt x="18694" y="2626"/>
                      <a:pt x="18672" y="2511"/>
                    </a:cubicBezTo>
                    <a:lnTo>
                      <a:pt x="18626" y="2375"/>
                    </a:lnTo>
                    <a:lnTo>
                      <a:pt x="18626" y="2352"/>
                    </a:lnTo>
                    <a:cubicBezTo>
                      <a:pt x="18603" y="2215"/>
                      <a:pt x="18557" y="2078"/>
                      <a:pt x="18512" y="1941"/>
                    </a:cubicBezTo>
                    <a:lnTo>
                      <a:pt x="18512" y="1918"/>
                    </a:lnTo>
                    <a:lnTo>
                      <a:pt x="18512" y="1895"/>
                    </a:lnTo>
                    <a:cubicBezTo>
                      <a:pt x="18489" y="1804"/>
                      <a:pt x="18466" y="1735"/>
                      <a:pt x="18443" y="1644"/>
                    </a:cubicBezTo>
                    <a:lnTo>
                      <a:pt x="18443" y="1576"/>
                    </a:lnTo>
                    <a:cubicBezTo>
                      <a:pt x="18421" y="1484"/>
                      <a:pt x="18398" y="1393"/>
                      <a:pt x="18375" y="1302"/>
                    </a:cubicBezTo>
                    <a:lnTo>
                      <a:pt x="18352" y="1210"/>
                    </a:lnTo>
                    <a:lnTo>
                      <a:pt x="18329" y="1188"/>
                    </a:lnTo>
                    <a:cubicBezTo>
                      <a:pt x="18284" y="1028"/>
                      <a:pt x="18238" y="845"/>
                      <a:pt x="18192" y="685"/>
                    </a:cubicBezTo>
                    <a:lnTo>
                      <a:pt x="18169" y="594"/>
                    </a:lnTo>
                    <a:cubicBezTo>
                      <a:pt x="18169" y="571"/>
                      <a:pt x="18147" y="526"/>
                      <a:pt x="18147" y="503"/>
                    </a:cubicBezTo>
                    <a:cubicBezTo>
                      <a:pt x="18169" y="434"/>
                      <a:pt x="18192" y="366"/>
                      <a:pt x="18147" y="320"/>
                    </a:cubicBezTo>
                    <a:lnTo>
                      <a:pt x="18124" y="297"/>
                    </a:lnTo>
                    <a:cubicBezTo>
                      <a:pt x="18078" y="275"/>
                      <a:pt x="18055" y="229"/>
                      <a:pt x="18033" y="206"/>
                    </a:cubicBezTo>
                    <a:cubicBezTo>
                      <a:pt x="17987" y="183"/>
                      <a:pt x="17941" y="160"/>
                      <a:pt x="17873" y="138"/>
                    </a:cubicBezTo>
                    <a:cubicBezTo>
                      <a:pt x="17804" y="92"/>
                      <a:pt x="17713" y="69"/>
                      <a:pt x="17576" y="46"/>
                    </a:cubicBezTo>
                    <a:cubicBezTo>
                      <a:pt x="17508" y="24"/>
                      <a:pt x="17416" y="24"/>
                      <a:pt x="173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34"/>
              <p:cNvSpPr/>
              <p:nvPr/>
            </p:nvSpPr>
            <p:spPr>
              <a:xfrm>
                <a:off x="5955850" y="3356500"/>
                <a:ext cx="45100" cy="105750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4230" extrusionOk="0">
                    <a:moveTo>
                      <a:pt x="434" y="1"/>
                    </a:moveTo>
                    <a:cubicBezTo>
                      <a:pt x="411" y="1"/>
                      <a:pt x="389" y="24"/>
                      <a:pt x="389" y="24"/>
                    </a:cubicBezTo>
                    <a:lnTo>
                      <a:pt x="366" y="24"/>
                    </a:lnTo>
                    <a:cubicBezTo>
                      <a:pt x="297" y="24"/>
                      <a:pt x="229" y="46"/>
                      <a:pt x="183" y="92"/>
                    </a:cubicBezTo>
                    <a:cubicBezTo>
                      <a:pt x="160" y="92"/>
                      <a:pt x="138" y="115"/>
                      <a:pt x="115" y="115"/>
                    </a:cubicBezTo>
                    <a:cubicBezTo>
                      <a:pt x="92" y="138"/>
                      <a:pt x="69" y="160"/>
                      <a:pt x="46" y="183"/>
                    </a:cubicBezTo>
                    <a:cubicBezTo>
                      <a:pt x="23" y="229"/>
                      <a:pt x="1" y="275"/>
                      <a:pt x="23" y="343"/>
                    </a:cubicBezTo>
                    <a:cubicBezTo>
                      <a:pt x="23" y="366"/>
                      <a:pt x="46" y="412"/>
                      <a:pt x="46" y="434"/>
                    </a:cubicBezTo>
                    <a:cubicBezTo>
                      <a:pt x="69" y="457"/>
                      <a:pt x="69" y="457"/>
                      <a:pt x="92" y="457"/>
                    </a:cubicBezTo>
                    <a:cubicBezTo>
                      <a:pt x="92" y="480"/>
                      <a:pt x="92" y="503"/>
                      <a:pt x="92" y="526"/>
                    </a:cubicBezTo>
                    <a:cubicBezTo>
                      <a:pt x="115" y="549"/>
                      <a:pt x="115" y="571"/>
                      <a:pt x="115" y="571"/>
                    </a:cubicBezTo>
                    <a:cubicBezTo>
                      <a:pt x="115" y="594"/>
                      <a:pt x="115" y="594"/>
                      <a:pt x="115" y="594"/>
                    </a:cubicBezTo>
                    <a:cubicBezTo>
                      <a:pt x="138" y="685"/>
                      <a:pt x="160" y="754"/>
                      <a:pt x="183" y="845"/>
                    </a:cubicBezTo>
                    <a:cubicBezTo>
                      <a:pt x="206" y="891"/>
                      <a:pt x="229" y="959"/>
                      <a:pt x="252" y="1028"/>
                    </a:cubicBezTo>
                    <a:cubicBezTo>
                      <a:pt x="229" y="1051"/>
                      <a:pt x="206" y="1096"/>
                      <a:pt x="229" y="1119"/>
                    </a:cubicBezTo>
                    <a:cubicBezTo>
                      <a:pt x="229" y="1142"/>
                      <a:pt x="229" y="1142"/>
                      <a:pt x="229" y="1142"/>
                    </a:cubicBezTo>
                    <a:cubicBezTo>
                      <a:pt x="229" y="1142"/>
                      <a:pt x="229" y="1165"/>
                      <a:pt x="229" y="1165"/>
                    </a:cubicBezTo>
                    <a:cubicBezTo>
                      <a:pt x="229" y="1165"/>
                      <a:pt x="229" y="1188"/>
                      <a:pt x="229" y="1188"/>
                    </a:cubicBezTo>
                    <a:cubicBezTo>
                      <a:pt x="320" y="1507"/>
                      <a:pt x="411" y="1804"/>
                      <a:pt x="503" y="2123"/>
                    </a:cubicBezTo>
                    <a:cubicBezTo>
                      <a:pt x="548" y="2329"/>
                      <a:pt x="617" y="2534"/>
                      <a:pt x="663" y="2717"/>
                    </a:cubicBezTo>
                    <a:cubicBezTo>
                      <a:pt x="731" y="2922"/>
                      <a:pt x="799" y="3128"/>
                      <a:pt x="868" y="3310"/>
                    </a:cubicBezTo>
                    <a:cubicBezTo>
                      <a:pt x="936" y="3516"/>
                      <a:pt x="1005" y="3721"/>
                      <a:pt x="1073" y="3927"/>
                    </a:cubicBezTo>
                    <a:cubicBezTo>
                      <a:pt x="1119" y="3995"/>
                      <a:pt x="1142" y="4064"/>
                      <a:pt x="1165" y="4132"/>
                    </a:cubicBezTo>
                    <a:cubicBezTo>
                      <a:pt x="1187" y="4155"/>
                      <a:pt x="1187" y="4178"/>
                      <a:pt x="1233" y="4201"/>
                    </a:cubicBezTo>
                    <a:cubicBezTo>
                      <a:pt x="1256" y="4223"/>
                      <a:pt x="1279" y="4223"/>
                      <a:pt x="1302" y="4223"/>
                    </a:cubicBezTo>
                    <a:cubicBezTo>
                      <a:pt x="1314" y="4227"/>
                      <a:pt x="1327" y="4229"/>
                      <a:pt x="1340" y="4229"/>
                    </a:cubicBezTo>
                    <a:cubicBezTo>
                      <a:pt x="1400" y="4229"/>
                      <a:pt x="1465" y="4188"/>
                      <a:pt x="1484" y="4132"/>
                    </a:cubicBezTo>
                    <a:cubicBezTo>
                      <a:pt x="1484" y="4109"/>
                      <a:pt x="1484" y="4109"/>
                      <a:pt x="1484" y="4109"/>
                    </a:cubicBezTo>
                    <a:cubicBezTo>
                      <a:pt x="1507" y="4086"/>
                      <a:pt x="1507" y="4064"/>
                      <a:pt x="1507" y="4041"/>
                    </a:cubicBezTo>
                    <a:cubicBezTo>
                      <a:pt x="1507" y="3995"/>
                      <a:pt x="1507" y="3972"/>
                      <a:pt x="1507" y="3949"/>
                    </a:cubicBezTo>
                    <a:cubicBezTo>
                      <a:pt x="1534" y="3976"/>
                      <a:pt x="1568" y="3987"/>
                      <a:pt x="1606" y="3987"/>
                    </a:cubicBezTo>
                    <a:cubicBezTo>
                      <a:pt x="1633" y="3987"/>
                      <a:pt x="1661" y="3982"/>
                      <a:pt x="1690" y="3972"/>
                    </a:cubicBezTo>
                    <a:cubicBezTo>
                      <a:pt x="1712" y="3972"/>
                      <a:pt x="1735" y="3949"/>
                      <a:pt x="1758" y="3927"/>
                    </a:cubicBezTo>
                    <a:cubicBezTo>
                      <a:pt x="1804" y="3881"/>
                      <a:pt x="1804" y="3835"/>
                      <a:pt x="1804" y="3790"/>
                    </a:cubicBezTo>
                    <a:cubicBezTo>
                      <a:pt x="1804" y="3698"/>
                      <a:pt x="1758" y="3630"/>
                      <a:pt x="1758" y="3561"/>
                    </a:cubicBezTo>
                    <a:cubicBezTo>
                      <a:pt x="1735" y="3516"/>
                      <a:pt x="1712" y="3447"/>
                      <a:pt x="1690" y="3379"/>
                    </a:cubicBezTo>
                    <a:cubicBezTo>
                      <a:pt x="1667" y="3265"/>
                      <a:pt x="1644" y="3151"/>
                      <a:pt x="1598" y="3036"/>
                    </a:cubicBezTo>
                    <a:cubicBezTo>
                      <a:pt x="1576" y="2945"/>
                      <a:pt x="1530" y="2831"/>
                      <a:pt x="1507" y="2740"/>
                    </a:cubicBezTo>
                    <a:cubicBezTo>
                      <a:pt x="1461" y="2626"/>
                      <a:pt x="1439" y="2534"/>
                      <a:pt x="1393" y="2420"/>
                    </a:cubicBezTo>
                    <a:cubicBezTo>
                      <a:pt x="1347" y="2238"/>
                      <a:pt x="1302" y="2055"/>
                      <a:pt x="1233" y="1850"/>
                    </a:cubicBezTo>
                    <a:cubicBezTo>
                      <a:pt x="1187" y="1667"/>
                      <a:pt x="1119" y="1462"/>
                      <a:pt x="1073" y="1279"/>
                    </a:cubicBezTo>
                    <a:cubicBezTo>
                      <a:pt x="1073" y="1256"/>
                      <a:pt x="1051" y="1233"/>
                      <a:pt x="1051" y="1210"/>
                    </a:cubicBezTo>
                    <a:cubicBezTo>
                      <a:pt x="1028" y="1165"/>
                      <a:pt x="1028" y="1165"/>
                      <a:pt x="1005" y="1142"/>
                    </a:cubicBezTo>
                    <a:cubicBezTo>
                      <a:pt x="1005" y="1119"/>
                      <a:pt x="982" y="1096"/>
                      <a:pt x="982" y="1096"/>
                    </a:cubicBezTo>
                    <a:cubicBezTo>
                      <a:pt x="982" y="1051"/>
                      <a:pt x="959" y="1005"/>
                      <a:pt x="959" y="982"/>
                    </a:cubicBezTo>
                    <a:cubicBezTo>
                      <a:pt x="959" y="959"/>
                      <a:pt x="936" y="937"/>
                      <a:pt x="936" y="914"/>
                    </a:cubicBezTo>
                    <a:cubicBezTo>
                      <a:pt x="936" y="868"/>
                      <a:pt x="914" y="845"/>
                      <a:pt x="914" y="800"/>
                    </a:cubicBezTo>
                    <a:cubicBezTo>
                      <a:pt x="891" y="777"/>
                      <a:pt x="868" y="731"/>
                      <a:pt x="822" y="708"/>
                    </a:cubicBezTo>
                    <a:cubicBezTo>
                      <a:pt x="822" y="685"/>
                      <a:pt x="799" y="640"/>
                      <a:pt x="799" y="594"/>
                    </a:cubicBezTo>
                    <a:cubicBezTo>
                      <a:pt x="777" y="526"/>
                      <a:pt x="777" y="457"/>
                      <a:pt x="754" y="412"/>
                    </a:cubicBezTo>
                    <a:cubicBezTo>
                      <a:pt x="754" y="343"/>
                      <a:pt x="731" y="275"/>
                      <a:pt x="731" y="229"/>
                    </a:cubicBezTo>
                    <a:cubicBezTo>
                      <a:pt x="708" y="160"/>
                      <a:pt x="685" y="92"/>
                      <a:pt x="640" y="69"/>
                    </a:cubicBezTo>
                    <a:cubicBezTo>
                      <a:pt x="594" y="46"/>
                      <a:pt x="571" y="24"/>
                      <a:pt x="526" y="24"/>
                    </a:cubicBezTo>
                    <a:cubicBezTo>
                      <a:pt x="503" y="1"/>
                      <a:pt x="480" y="1"/>
                      <a:pt x="457" y="1"/>
                    </a:cubicBezTo>
                    <a:close/>
                  </a:path>
                </a:pathLst>
              </a:custGeom>
              <a:solidFill>
                <a:srgbClr val="DEB3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34"/>
              <p:cNvSpPr/>
              <p:nvPr/>
            </p:nvSpPr>
            <p:spPr>
              <a:xfrm>
                <a:off x="5979250" y="3443800"/>
                <a:ext cx="83325" cy="261200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10448" extrusionOk="0">
                    <a:moveTo>
                      <a:pt x="69" y="1"/>
                    </a:moveTo>
                    <a:cubicBezTo>
                      <a:pt x="23" y="1"/>
                      <a:pt x="0" y="47"/>
                      <a:pt x="0" y="115"/>
                    </a:cubicBezTo>
                    <a:cubicBezTo>
                      <a:pt x="46" y="298"/>
                      <a:pt x="115" y="480"/>
                      <a:pt x="160" y="663"/>
                    </a:cubicBezTo>
                    <a:cubicBezTo>
                      <a:pt x="160" y="663"/>
                      <a:pt x="160" y="686"/>
                      <a:pt x="160" y="709"/>
                    </a:cubicBezTo>
                    <a:cubicBezTo>
                      <a:pt x="183" y="777"/>
                      <a:pt x="206" y="823"/>
                      <a:pt x="206" y="891"/>
                    </a:cubicBezTo>
                    <a:cubicBezTo>
                      <a:pt x="229" y="960"/>
                      <a:pt x="251" y="1028"/>
                      <a:pt x="274" y="1097"/>
                    </a:cubicBezTo>
                    <a:cubicBezTo>
                      <a:pt x="297" y="1188"/>
                      <a:pt x="320" y="1256"/>
                      <a:pt x="343" y="1348"/>
                    </a:cubicBezTo>
                    <a:cubicBezTo>
                      <a:pt x="343" y="1348"/>
                      <a:pt x="343" y="1370"/>
                      <a:pt x="343" y="1393"/>
                    </a:cubicBezTo>
                    <a:cubicBezTo>
                      <a:pt x="320" y="1416"/>
                      <a:pt x="343" y="1439"/>
                      <a:pt x="343" y="1485"/>
                    </a:cubicBezTo>
                    <a:cubicBezTo>
                      <a:pt x="343" y="1507"/>
                      <a:pt x="366" y="1530"/>
                      <a:pt x="366" y="1576"/>
                    </a:cubicBezTo>
                    <a:cubicBezTo>
                      <a:pt x="366" y="1644"/>
                      <a:pt x="388" y="1736"/>
                      <a:pt x="411" y="1804"/>
                    </a:cubicBezTo>
                    <a:cubicBezTo>
                      <a:pt x="434" y="1895"/>
                      <a:pt x="457" y="1987"/>
                      <a:pt x="503" y="2078"/>
                    </a:cubicBezTo>
                    <a:cubicBezTo>
                      <a:pt x="548" y="2261"/>
                      <a:pt x="594" y="2420"/>
                      <a:pt x="640" y="2580"/>
                    </a:cubicBezTo>
                    <a:cubicBezTo>
                      <a:pt x="640" y="2603"/>
                      <a:pt x="640" y="2626"/>
                      <a:pt x="640" y="2649"/>
                    </a:cubicBezTo>
                    <a:cubicBezTo>
                      <a:pt x="685" y="2854"/>
                      <a:pt x="731" y="3037"/>
                      <a:pt x="776" y="3242"/>
                    </a:cubicBezTo>
                    <a:cubicBezTo>
                      <a:pt x="845" y="3448"/>
                      <a:pt x="891" y="3653"/>
                      <a:pt x="959" y="3881"/>
                    </a:cubicBezTo>
                    <a:cubicBezTo>
                      <a:pt x="982" y="3973"/>
                      <a:pt x="1005" y="4064"/>
                      <a:pt x="1028" y="4155"/>
                    </a:cubicBezTo>
                    <a:cubicBezTo>
                      <a:pt x="1073" y="4269"/>
                      <a:pt x="1096" y="4361"/>
                      <a:pt x="1142" y="4475"/>
                    </a:cubicBezTo>
                    <a:cubicBezTo>
                      <a:pt x="1142" y="4520"/>
                      <a:pt x="1164" y="4566"/>
                      <a:pt x="1187" y="4589"/>
                    </a:cubicBezTo>
                    <a:cubicBezTo>
                      <a:pt x="1210" y="4657"/>
                      <a:pt x="1233" y="4703"/>
                      <a:pt x="1256" y="4771"/>
                    </a:cubicBezTo>
                    <a:cubicBezTo>
                      <a:pt x="1256" y="4794"/>
                      <a:pt x="1256" y="4840"/>
                      <a:pt x="1279" y="4863"/>
                    </a:cubicBezTo>
                    <a:cubicBezTo>
                      <a:pt x="1279" y="4977"/>
                      <a:pt x="1301" y="5068"/>
                      <a:pt x="1324" y="5159"/>
                    </a:cubicBezTo>
                    <a:cubicBezTo>
                      <a:pt x="1347" y="5319"/>
                      <a:pt x="1370" y="5479"/>
                      <a:pt x="1416" y="5639"/>
                    </a:cubicBezTo>
                    <a:cubicBezTo>
                      <a:pt x="1438" y="5776"/>
                      <a:pt x="1461" y="5913"/>
                      <a:pt x="1507" y="6050"/>
                    </a:cubicBezTo>
                    <a:cubicBezTo>
                      <a:pt x="1530" y="6118"/>
                      <a:pt x="1553" y="6209"/>
                      <a:pt x="1575" y="6278"/>
                    </a:cubicBezTo>
                    <a:cubicBezTo>
                      <a:pt x="1598" y="6346"/>
                      <a:pt x="1644" y="6438"/>
                      <a:pt x="1667" y="6529"/>
                    </a:cubicBezTo>
                    <a:cubicBezTo>
                      <a:pt x="1667" y="6552"/>
                      <a:pt x="1667" y="6597"/>
                      <a:pt x="1689" y="6620"/>
                    </a:cubicBezTo>
                    <a:cubicBezTo>
                      <a:pt x="1689" y="6643"/>
                      <a:pt x="1712" y="6666"/>
                      <a:pt x="1735" y="6689"/>
                    </a:cubicBezTo>
                    <a:cubicBezTo>
                      <a:pt x="1781" y="6871"/>
                      <a:pt x="1804" y="7031"/>
                      <a:pt x="1872" y="7214"/>
                    </a:cubicBezTo>
                    <a:cubicBezTo>
                      <a:pt x="1895" y="7282"/>
                      <a:pt x="1895" y="7351"/>
                      <a:pt x="1918" y="7419"/>
                    </a:cubicBezTo>
                    <a:cubicBezTo>
                      <a:pt x="1941" y="7442"/>
                      <a:pt x="1941" y="7465"/>
                      <a:pt x="1941" y="7488"/>
                    </a:cubicBezTo>
                    <a:cubicBezTo>
                      <a:pt x="1963" y="7533"/>
                      <a:pt x="1963" y="7579"/>
                      <a:pt x="1986" y="7602"/>
                    </a:cubicBezTo>
                    <a:cubicBezTo>
                      <a:pt x="1986" y="7625"/>
                      <a:pt x="1986" y="7625"/>
                      <a:pt x="1986" y="7647"/>
                    </a:cubicBezTo>
                    <a:cubicBezTo>
                      <a:pt x="2055" y="7899"/>
                      <a:pt x="2123" y="8150"/>
                      <a:pt x="2192" y="8401"/>
                    </a:cubicBezTo>
                    <a:cubicBezTo>
                      <a:pt x="2237" y="8538"/>
                      <a:pt x="2283" y="8675"/>
                      <a:pt x="2329" y="8812"/>
                    </a:cubicBezTo>
                    <a:cubicBezTo>
                      <a:pt x="2329" y="8903"/>
                      <a:pt x="2351" y="8994"/>
                      <a:pt x="2397" y="9063"/>
                    </a:cubicBezTo>
                    <a:cubicBezTo>
                      <a:pt x="2397" y="9108"/>
                      <a:pt x="2420" y="9154"/>
                      <a:pt x="2420" y="9200"/>
                    </a:cubicBezTo>
                    <a:cubicBezTo>
                      <a:pt x="2443" y="9268"/>
                      <a:pt x="2466" y="9314"/>
                      <a:pt x="2466" y="9359"/>
                    </a:cubicBezTo>
                    <a:cubicBezTo>
                      <a:pt x="2511" y="9542"/>
                      <a:pt x="2557" y="9702"/>
                      <a:pt x="2602" y="9861"/>
                    </a:cubicBezTo>
                    <a:cubicBezTo>
                      <a:pt x="2625" y="9953"/>
                      <a:pt x="2648" y="10021"/>
                      <a:pt x="2671" y="10113"/>
                    </a:cubicBezTo>
                    <a:cubicBezTo>
                      <a:pt x="2694" y="10158"/>
                      <a:pt x="2717" y="10204"/>
                      <a:pt x="2717" y="10227"/>
                    </a:cubicBezTo>
                    <a:cubicBezTo>
                      <a:pt x="2739" y="10295"/>
                      <a:pt x="2762" y="10364"/>
                      <a:pt x="2808" y="10409"/>
                    </a:cubicBezTo>
                    <a:cubicBezTo>
                      <a:pt x="2835" y="10436"/>
                      <a:pt x="2861" y="10447"/>
                      <a:pt x="2893" y="10447"/>
                    </a:cubicBezTo>
                    <a:cubicBezTo>
                      <a:pt x="2915" y="10447"/>
                      <a:pt x="2939" y="10442"/>
                      <a:pt x="2968" y="10432"/>
                    </a:cubicBezTo>
                    <a:cubicBezTo>
                      <a:pt x="2991" y="10432"/>
                      <a:pt x="3013" y="10409"/>
                      <a:pt x="3036" y="10386"/>
                    </a:cubicBezTo>
                    <a:cubicBezTo>
                      <a:pt x="3059" y="10364"/>
                      <a:pt x="3082" y="10341"/>
                      <a:pt x="3082" y="10318"/>
                    </a:cubicBezTo>
                    <a:cubicBezTo>
                      <a:pt x="3082" y="10295"/>
                      <a:pt x="3082" y="10272"/>
                      <a:pt x="3082" y="10250"/>
                    </a:cubicBezTo>
                    <a:cubicBezTo>
                      <a:pt x="3082" y="10227"/>
                      <a:pt x="3082" y="10204"/>
                      <a:pt x="3082" y="10181"/>
                    </a:cubicBezTo>
                    <a:cubicBezTo>
                      <a:pt x="3150" y="10158"/>
                      <a:pt x="3196" y="10113"/>
                      <a:pt x="3219" y="10044"/>
                    </a:cubicBezTo>
                    <a:cubicBezTo>
                      <a:pt x="3219" y="10044"/>
                      <a:pt x="3219" y="10044"/>
                      <a:pt x="3219" y="10021"/>
                    </a:cubicBezTo>
                    <a:cubicBezTo>
                      <a:pt x="3287" y="9998"/>
                      <a:pt x="3333" y="9930"/>
                      <a:pt x="3310" y="9861"/>
                    </a:cubicBezTo>
                    <a:cubicBezTo>
                      <a:pt x="3310" y="9816"/>
                      <a:pt x="3310" y="9793"/>
                      <a:pt x="3310" y="9747"/>
                    </a:cubicBezTo>
                    <a:cubicBezTo>
                      <a:pt x="3310" y="9702"/>
                      <a:pt x="3333" y="9656"/>
                      <a:pt x="3310" y="9610"/>
                    </a:cubicBezTo>
                    <a:cubicBezTo>
                      <a:pt x="3264" y="9473"/>
                      <a:pt x="3242" y="9314"/>
                      <a:pt x="3196" y="9177"/>
                    </a:cubicBezTo>
                    <a:cubicBezTo>
                      <a:pt x="3150" y="9017"/>
                      <a:pt x="3105" y="8880"/>
                      <a:pt x="3059" y="8720"/>
                    </a:cubicBezTo>
                    <a:cubicBezTo>
                      <a:pt x="3059" y="8697"/>
                      <a:pt x="3036" y="8675"/>
                      <a:pt x="3036" y="8629"/>
                    </a:cubicBezTo>
                    <a:cubicBezTo>
                      <a:pt x="3036" y="8606"/>
                      <a:pt x="3013" y="8560"/>
                      <a:pt x="2968" y="8538"/>
                    </a:cubicBezTo>
                    <a:cubicBezTo>
                      <a:pt x="2922" y="8401"/>
                      <a:pt x="2876" y="8264"/>
                      <a:pt x="2854" y="8127"/>
                    </a:cubicBezTo>
                    <a:cubicBezTo>
                      <a:pt x="2876" y="8081"/>
                      <a:pt x="2899" y="8013"/>
                      <a:pt x="2876" y="7944"/>
                    </a:cubicBezTo>
                    <a:cubicBezTo>
                      <a:pt x="2854" y="7876"/>
                      <a:pt x="2831" y="7807"/>
                      <a:pt x="2808" y="7739"/>
                    </a:cubicBezTo>
                    <a:cubicBezTo>
                      <a:pt x="2785" y="7647"/>
                      <a:pt x="2762" y="7556"/>
                      <a:pt x="2739" y="7465"/>
                    </a:cubicBezTo>
                    <a:cubicBezTo>
                      <a:pt x="2671" y="7282"/>
                      <a:pt x="2625" y="7122"/>
                      <a:pt x="2580" y="6940"/>
                    </a:cubicBezTo>
                    <a:cubicBezTo>
                      <a:pt x="2557" y="6849"/>
                      <a:pt x="2534" y="6757"/>
                      <a:pt x="2511" y="6689"/>
                    </a:cubicBezTo>
                    <a:cubicBezTo>
                      <a:pt x="2488" y="6620"/>
                      <a:pt x="2488" y="6529"/>
                      <a:pt x="2466" y="6461"/>
                    </a:cubicBezTo>
                    <a:cubicBezTo>
                      <a:pt x="2466" y="6415"/>
                      <a:pt x="2443" y="6346"/>
                      <a:pt x="2420" y="6278"/>
                    </a:cubicBezTo>
                    <a:cubicBezTo>
                      <a:pt x="2420" y="6255"/>
                      <a:pt x="2397" y="6232"/>
                      <a:pt x="2397" y="6209"/>
                    </a:cubicBezTo>
                    <a:cubicBezTo>
                      <a:pt x="2374" y="6095"/>
                      <a:pt x="2351" y="5981"/>
                      <a:pt x="2329" y="5867"/>
                    </a:cubicBezTo>
                    <a:cubicBezTo>
                      <a:pt x="2329" y="5867"/>
                      <a:pt x="2329" y="5867"/>
                      <a:pt x="2329" y="5844"/>
                    </a:cubicBezTo>
                    <a:cubicBezTo>
                      <a:pt x="2306" y="5821"/>
                      <a:pt x="2306" y="5799"/>
                      <a:pt x="2283" y="5753"/>
                    </a:cubicBezTo>
                    <a:cubicBezTo>
                      <a:pt x="2260" y="5730"/>
                      <a:pt x="2237" y="5707"/>
                      <a:pt x="2192" y="5684"/>
                    </a:cubicBezTo>
                    <a:cubicBezTo>
                      <a:pt x="2146" y="5525"/>
                      <a:pt x="2100" y="5342"/>
                      <a:pt x="2055" y="5159"/>
                    </a:cubicBezTo>
                    <a:cubicBezTo>
                      <a:pt x="2009" y="4977"/>
                      <a:pt x="1941" y="4771"/>
                      <a:pt x="1895" y="4566"/>
                    </a:cubicBezTo>
                    <a:cubicBezTo>
                      <a:pt x="1918" y="4543"/>
                      <a:pt x="1941" y="4498"/>
                      <a:pt x="1941" y="4452"/>
                    </a:cubicBezTo>
                    <a:cubicBezTo>
                      <a:pt x="1941" y="4429"/>
                      <a:pt x="1941" y="4429"/>
                      <a:pt x="1918" y="4406"/>
                    </a:cubicBezTo>
                    <a:cubicBezTo>
                      <a:pt x="1918" y="4338"/>
                      <a:pt x="1895" y="4269"/>
                      <a:pt x="1872" y="4201"/>
                    </a:cubicBezTo>
                    <a:cubicBezTo>
                      <a:pt x="1849" y="4155"/>
                      <a:pt x="1826" y="4087"/>
                      <a:pt x="1804" y="4041"/>
                    </a:cubicBezTo>
                    <a:cubicBezTo>
                      <a:pt x="1804" y="4041"/>
                      <a:pt x="1804" y="4018"/>
                      <a:pt x="1804" y="3995"/>
                    </a:cubicBezTo>
                    <a:cubicBezTo>
                      <a:pt x="1781" y="3973"/>
                      <a:pt x="1781" y="3927"/>
                      <a:pt x="1781" y="3904"/>
                    </a:cubicBezTo>
                    <a:cubicBezTo>
                      <a:pt x="1712" y="3721"/>
                      <a:pt x="1689" y="3562"/>
                      <a:pt x="1644" y="3402"/>
                    </a:cubicBezTo>
                    <a:cubicBezTo>
                      <a:pt x="1621" y="3265"/>
                      <a:pt x="1575" y="3128"/>
                      <a:pt x="1553" y="3014"/>
                    </a:cubicBezTo>
                    <a:cubicBezTo>
                      <a:pt x="1553" y="2991"/>
                      <a:pt x="1553" y="2945"/>
                      <a:pt x="1530" y="2923"/>
                    </a:cubicBezTo>
                    <a:cubicBezTo>
                      <a:pt x="1530" y="2900"/>
                      <a:pt x="1530" y="2854"/>
                      <a:pt x="1530" y="2831"/>
                    </a:cubicBezTo>
                    <a:cubicBezTo>
                      <a:pt x="1507" y="2786"/>
                      <a:pt x="1507" y="2717"/>
                      <a:pt x="1484" y="2672"/>
                    </a:cubicBezTo>
                    <a:cubicBezTo>
                      <a:pt x="1484" y="2649"/>
                      <a:pt x="1484" y="2626"/>
                      <a:pt x="1461" y="2603"/>
                    </a:cubicBezTo>
                    <a:cubicBezTo>
                      <a:pt x="1461" y="2580"/>
                      <a:pt x="1461" y="2580"/>
                      <a:pt x="1461" y="2557"/>
                    </a:cubicBezTo>
                    <a:cubicBezTo>
                      <a:pt x="1438" y="2535"/>
                      <a:pt x="1438" y="2489"/>
                      <a:pt x="1438" y="2466"/>
                    </a:cubicBezTo>
                    <a:cubicBezTo>
                      <a:pt x="1438" y="2398"/>
                      <a:pt x="1416" y="2306"/>
                      <a:pt x="1393" y="2238"/>
                    </a:cubicBezTo>
                    <a:cubicBezTo>
                      <a:pt x="1393" y="2192"/>
                      <a:pt x="1370" y="2147"/>
                      <a:pt x="1324" y="2124"/>
                    </a:cubicBezTo>
                    <a:cubicBezTo>
                      <a:pt x="1324" y="2101"/>
                      <a:pt x="1301" y="2055"/>
                      <a:pt x="1301" y="2032"/>
                    </a:cubicBezTo>
                    <a:cubicBezTo>
                      <a:pt x="1279" y="1941"/>
                      <a:pt x="1256" y="1873"/>
                      <a:pt x="1233" y="1781"/>
                    </a:cubicBezTo>
                    <a:cubicBezTo>
                      <a:pt x="1187" y="1622"/>
                      <a:pt x="1142" y="1485"/>
                      <a:pt x="1096" y="1325"/>
                    </a:cubicBezTo>
                    <a:cubicBezTo>
                      <a:pt x="1050" y="1256"/>
                      <a:pt x="1028" y="1165"/>
                      <a:pt x="1005" y="1074"/>
                    </a:cubicBezTo>
                    <a:cubicBezTo>
                      <a:pt x="982" y="1005"/>
                      <a:pt x="936" y="914"/>
                      <a:pt x="913" y="823"/>
                    </a:cubicBezTo>
                    <a:cubicBezTo>
                      <a:pt x="891" y="709"/>
                      <a:pt x="845" y="572"/>
                      <a:pt x="822" y="457"/>
                    </a:cubicBezTo>
                    <a:cubicBezTo>
                      <a:pt x="822" y="435"/>
                      <a:pt x="822" y="412"/>
                      <a:pt x="822" y="389"/>
                    </a:cubicBezTo>
                    <a:cubicBezTo>
                      <a:pt x="799" y="343"/>
                      <a:pt x="799" y="252"/>
                      <a:pt x="754" y="229"/>
                    </a:cubicBezTo>
                    <a:cubicBezTo>
                      <a:pt x="731" y="206"/>
                      <a:pt x="731" y="206"/>
                      <a:pt x="708" y="206"/>
                    </a:cubicBezTo>
                    <a:cubicBezTo>
                      <a:pt x="662" y="184"/>
                      <a:pt x="617" y="184"/>
                      <a:pt x="571" y="184"/>
                    </a:cubicBezTo>
                    <a:cubicBezTo>
                      <a:pt x="548" y="206"/>
                      <a:pt x="525" y="206"/>
                      <a:pt x="503" y="229"/>
                    </a:cubicBezTo>
                    <a:cubicBezTo>
                      <a:pt x="480" y="184"/>
                      <a:pt x="434" y="161"/>
                      <a:pt x="388" y="161"/>
                    </a:cubicBezTo>
                    <a:cubicBezTo>
                      <a:pt x="320" y="161"/>
                      <a:pt x="251" y="229"/>
                      <a:pt x="251" y="298"/>
                    </a:cubicBezTo>
                    <a:cubicBezTo>
                      <a:pt x="251" y="290"/>
                      <a:pt x="251" y="282"/>
                      <a:pt x="251" y="275"/>
                    </a:cubicBezTo>
                    <a:cubicBezTo>
                      <a:pt x="229" y="252"/>
                      <a:pt x="229" y="206"/>
                      <a:pt x="206" y="184"/>
                    </a:cubicBezTo>
                    <a:cubicBezTo>
                      <a:pt x="206" y="138"/>
                      <a:pt x="183" y="69"/>
                      <a:pt x="160" y="24"/>
                    </a:cubicBezTo>
                    <a:cubicBezTo>
                      <a:pt x="160" y="1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DEB3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34"/>
              <p:cNvSpPr/>
              <p:nvPr/>
            </p:nvSpPr>
            <p:spPr>
              <a:xfrm>
                <a:off x="6048875" y="3685750"/>
                <a:ext cx="91325" cy="293350"/>
              </a:xfrm>
              <a:custGeom>
                <a:avLst/>
                <a:gdLst/>
                <a:ahLst/>
                <a:cxnLst/>
                <a:rect l="l" t="t" r="r" b="b"/>
                <a:pathLst>
                  <a:path w="3653" h="11734" extrusionOk="0">
                    <a:moveTo>
                      <a:pt x="297" y="1"/>
                    </a:moveTo>
                    <a:cubicBezTo>
                      <a:pt x="251" y="1"/>
                      <a:pt x="228" y="1"/>
                      <a:pt x="206" y="24"/>
                    </a:cubicBezTo>
                    <a:cubicBezTo>
                      <a:pt x="160" y="47"/>
                      <a:pt x="137" y="115"/>
                      <a:pt x="137" y="161"/>
                    </a:cubicBezTo>
                    <a:cubicBezTo>
                      <a:pt x="137" y="206"/>
                      <a:pt x="160" y="275"/>
                      <a:pt x="160" y="343"/>
                    </a:cubicBezTo>
                    <a:cubicBezTo>
                      <a:pt x="148" y="332"/>
                      <a:pt x="137" y="326"/>
                      <a:pt x="126" y="326"/>
                    </a:cubicBezTo>
                    <a:cubicBezTo>
                      <a:pt x="114" y="326"/>
                      <a:pt x="103" y="332"/>
                      <a:pt x="91" y="343"/>
                    </a:cubicBezTo>
                    <a:cubicBezTo>
                      <a:pt x="23" y="343"/>
                      <a:pt x="0" y="412"/>
                      <a:pt x="0" y="480"/>
                    </a:cubicBezTo>
                    <a:cubicBezTo>
                      <a:pt x="0" y="503"/>
                      <a:pt x="0" y="526"/>
                      <a:pt x="0" y="572"/>
                    </a:cubicBezTo>
                    <a:cubicBezTo>
                      <a:pt x="0" y="594"/>
                      <a:pt x="0" y="617"/>
                      <a:pt x="0" y="663"/>
                    </a:cubicBezTo>
                    <a:cubicBezTo>
                      <a:pt x="23" y="731"/>
                      <a:pt x="23" y="800"/>
                      <a:pt x="46" y="868"/>
                    </a:cubicBezTo>
                    <a:cubicBezTo>
                      <a:pt x="46" y="914"/>
                      <a:pt x="69" y="960"/>
                      <a:pt x="69" y="982"/>
                    </a:cubicBezTo>
                    <a:cubicBezTo>
                      <a:pt x="91" y="1096"/>
                      <a:pt x="114" y="1188"/>
                      <a:pt x="137" y="1279"/>
                    </a:cubicBezTo>
                    <a:cubicBezTo>
                      <a:pt x="160" y="1393"/>
                      <a:pt x="183" y="1507"/>
                      <a:pt x="206" y="1621"/>
                    </a:cubicBezTo>
                    <a:cubicBezTo>
                      <a:pt x="251" y="1736"/>
                      <a:pt x="274" y="1850"/>
                      <a:pt x="297" y="1964"/>
                    </a:cubicBezTo>
                    <a:cubicBezTo>
                      <a:pt x="365" y="2146"/>
                      <a:pt x="411" y="2329"/>
                      <a:pt x="479" y="2534"/>
                    </a:cubicBezTo>
                    <a:lnTo>
                      <a:pt x="571" y="2808"/>
                    </a:lnTo>
                    <a:cubicBezTo>
                      <a:pt x="594" y="2900"/>
                      <a:pt x="616" y="2991"/>
                      <a:pt x="639" y="3082"/>
                    </a:cubicBezTo>
                    <a:cubicBezTo>
                      <a:pt x="639" y="3105"/>
                      <a:pt x="639" y="3128"/>
                      <a:pt x="639" y="3151"/>
                    </a:cubicBezTo>
                    <a:cubicBezTo>
                      <a:pt x="662" y="3174"/>
                      <a:pt x="662" y="3219"/>
                      <a:pt x="662" y="3242"/>
                    </a:cubicBezTo>
                    <a:cubicBezTo>
                      <a:pt x="662" y="3288"/>
                      <a:pt x="685" y="3311"/>
                      <a:pt x="685" y="3356"/>
                    </a:cubicBezTo>
                    <a:cubicBezTo>
                      <a:pt x="708" y="3425"/>
                      <a:pt x="708" y="3493"/>
                      <a:pt x="731" y="3562"/>
                    </a:cubicBezTo>
                    <a:cubicBezTo>
                      <a:pt x="753" y="3676"/>
                      <a:pt x="776" y="3767"/>
                      <a:pt x="799" y="3881"/>
                    </a:cubicBezTo>
                    <a:cubicBezTo>
                      <a:pt x="867" y="4064"/>
                      <a:pt x="913" y="4246"/>
                      <a:pt x="982" y="4429"/>
                    </a:cubicBezTo>
                    <a:cubicBezTo>
                      <a:pt x="1004" y="4520"/>
                      <a:pt x="1027" y="4589"/>
                      <a:pt x="1050" y="4657"/>
                    </a:cubicBezTo>
                    <a:cubicBezTo>
                      <a:pt x="1073" y="4749"/>
                      <a:pt x="1096" y="4817"/>
                      <a:pt x="1119" y="4908"/>
                    </a:cubicBezTo>
                    <a:cubicBezTo>
                      <a:pt x="1187" y="5114"/>
                      <a:pt x="1233" y="5296"/>
                      <a:pt x="1301" y="5502"/>
                    </a:cubicBezTo>
                    <a:cubicBezTo>
                      <a:pt x="1301" y="5593"/>
                      <a:pt x="1324" y="5684"/>
                      <a:pt x="1347" y="5776"/>
                    </a:cubicBezTo>
                    <a:lnTo>
                      <a:pt x="1392" y="5981"/>
                    </a:lnTo>
                    <a:cubicBezTo>
                      <a:pt x="1415" y="6072"/>
                      <a:pt x="1461" y="6187"/>
                      <a:pt x="1484" y="6278"/>
                    </a:cubicBezTo>
                    <a:cubicBezTo>
                      <a:pt x="1507" y="6392"/>
                      <a:pt x="1552" y="6483"/>
                      <a:pt x="1575" y="6575"/>
                    </a:cubicBezTo>
                    <a:cubicBezTo>
                      <a:pt x="1621" y="6689"/>
                      <a:pt x="1644" y="6780"/>
                      <a:pt x="1689" y="6894"/>
                    </a:cubicBezTo>
                    <a:cubicBezTo>
                      <a:pt x="1712" y="7031"/>
                      <a:pt x="1758" y="7191"/>
                      <a:pt x="1780" y="7351"/>
                    </a:cubicBezTo>
                    <a:cubicBezTo>
                      <a:pt x="1895" y="7761"/>
                      <a:pt x="2009" y="8172"/>
                      <a:pt x="2123" y="8583"/>
                    </a:cubicBezTo>
                    <a:cubicBezTo>
                      <a:pt x="2146" y="8674"/>
                      <a:pt x="2168" y="8789"/>
                      <a:pt x="2191" y="8880"/>
                    </a:cubicBezTo>
                    <a:cubicBezTo>
                      <a:pt x="2214" y="8971"/>
                      <a:pt x="2237" y="9063"/>
                      <a:pt x="2283" y="9154"/>
                    </a:cubicBezTo>
                    <a:cubicBezTo>
                      <a:pt x="2283" y="9177"/>
                      <a:pt x="2283" y="9199"/>
                      <a:pt x="2305" y="9222"/>
                    </a:cubicBezTo>
                    <a:cubicBezTo>
                      <a:pt x="2305" y="9268"/>
                      <a:pt x="2328" y="9314"/>
                      <a:pt x="2328" y="9359"/>
                    </a:cubicBezTo>
                    <a:cubicBezTo>
                      <a:pt x="2351" y="9451"/>
                      <a:pt x="2374" y="9542"/>
                      <a:pt x="2397" y="9656"/>
                    </a:cubicBezTo>
                    <a:cubicBezTo>
                      <a:pt x="2397" y="9679"/>
                      <a:pt x="2420" y="9702"/>
                      <a:pt x="2420" y="9747"/>
                    </a:cubicBezTo>
                    <a:cubicBezTo>
                      <a:pt x="2442" y="9816"/>
                      <a:pt x="2465" y="9861"/>
                      <a:pt x="2465" y="9930"/>
                    </a:cubicBezTo>
                    <a:cubicBezTo>
                      <a:pt x="2488" y="10021"/>
                      <a:pt x="2511" y="10112"/>
                      <a:pt x="2534" y="10181"/>
                    </a:cubicBezTo>
                    <a:cubicBezTo>
                      <a:pt x="2602" y="10364"/>
                      <a:pt x="2648" y="10523"/>
                      <a:pt x="2693" y="10683"/>
                    </a:cubicBezTo>
                    <a:cubicBezTo>
                      <a:pt x="2716" y="10774"/>
                      <a:pt x="2739" y="10843"/>
                      <a:pt x="2762" y="10911"/>
                    </a:cubicBezTo>
                    <a:cubicBezTo>
                      <a:pt x="2785" y="10957"/>
                      <a:pt x="2808" y="11003"/>
                      <a:pt x="2808" y="11048"/>
                    </a:cubicBezTo>
                    <a:cubicBezTo>
                      <a:pt x="2830" y="11094"/>
                      <a:pt x="2830" y="11117"/>
                      <a:pt x="2830" y="11140"/>
                    </a:cubicBezTo>
                    <a:cubicBezTo>
                      <a:pt x="2808" y="11208"/>
                      <a:pt x="2808" y="11299"/>
                      <a:pt x="2830" y="11391"/>
                    </a:cubicBezTo>
                    <a:cubicBezTo>
                      <a:pt x="2830" y="11391"/>
                      <a:pt x="2830" y="11414"/>
                      <a:pt x="2830" y="11414"/>
                    </a:cubicBezTo>
                    <a:lnTo>
                      <a:pt x="2830" y="11436"/>
                    </a:lnTo>
                    <a:cubicBezTo>
                      <a:pt x="2830" y="11459"/>
                      <a:pt x="2853" y="11482"/>
                      <a:pt x="2853" y="11505"/>
                    </a:cubicBezTo>
                    <a:cubicBezTo>
                      <a:pt x="2853" y="11528"/>
                      <a:pt x="2876" y="11573"/>
                      <a:pt x="2899" y="11596"/>
                    </a:cubicBezTo>
                    <a:cubicBezTo>
                      <a:pt x="2967" y="11687"/>
                      <a:pt x="3082" y="11733"/>
                      <a:pt x="3196" y="11733"/>
                    </a:cubicBezTo>
                    <a:cubicBezTo>
                      <a:pt x="3241" y="11710"/>
                      <a:pt x="3287" y="11710"/>
                      <a:pt x="3333" y="11687"/>
                    </a:cubicBezTo>
                    <a:cubicBezTo>
                      <a:pt x="3355" y="11665"/>
                      <a:pt x="3355" y="11642"/>
                      <a:pt x="3378" y="11619"/>
                    </a:cubicBezTo>
                    <a:lnTo>
                      <a:pt x="3492" y="11619"/>
                    </a:lnTo>
                    <a:cubicBezTo>
                      <a:pt x="3538" y="11619"/>
                      <a:pt x="3584" y="11596"/>
                      <a:pt x="3606" y="11550"/>
                    </a:cubicBezTo>
                    <a:cubicBezTo>
                      <a:pt x="3629" y="11528"/>
                      <a:pt x="3652" y="11482"/>
                      <a:pt x="3652" y="11436"/>
                    </a:cubicBezTo>
                    <a:cubicBezTo>
                      <a:pt x="3652" y="11414"/>
                      <a:pt x="3652" y="11368"/>
                      <a:pt x="3629" y="11345"/>
                    </a:cubicBezTo>
                    <a:cubicBezTo>
                      <a:pt x="3629" y="11322"/>
                      <a:pt x="3629" y="11322"/>
                      <a:pt x="3629" y="11322"/>
                    </a:cubicBezTo>
                    <a:cubicBezTo>
                      <a:pt x="3629" y="11277"/>
                      <a:pt x="3606" y="11231"/>
                      <a:pt x="3606" y="11185"/>
                    </a:cubicBezTo>
                    <a:cubicBezTo>
                      <a:pt x="3584" y="11140"/>
                      <a:pt x="3584" y="11117"/>
                      <a:pt x="3561" y="11071"/>
                    </a:cubicBezTo>
                    <a:cubicBezTo>
                      <a:pt x="3538" y="11048"/>
                      <a:pt x="3538" y="11025"/>
                      <a:pt x="3515" y="11025"/>
                    </a:cubicBezTo>
                    <a:cubicBezTo>
                      <a:pt x="3515" y="10980"/>
                      <a:pt x="3515" y="10957"/>
                      <a:pt x="3515" y="10934"/>
                    </a:cubicBezTo>
                    <a:cubicBezTo>
                      <a:pt x="3492" y="10843"/>
                      <a:pt x="3470" y="10752"/>
                      <a:pt x="3447" y="10660"/>
                    </a:cubicBezTo>
                    <a:cubicBezTo>
                      <a:pt x="3378" y="10500"/>
                      <a:pt x="3333" y="10341"/>
                      <a:pt x="3287" y="10158"/>
                    </a:cubicBezTo>
                    <a:cubicBezTo>
                      <a:pt x="3241" y="9976"/>
                      <a:pt x="3173" y="9793"/>
                      <a:pt x="3127" y="9610"/>
                    </a:cubicBezTo>
                    <a:cubicBezTo>
                      <a:pt x="3104" y="9519"/>
                      <a:pt x="3082" y="9428"/>
                      <a:pt x="3059" y="9336"/>
                    </a:cubicBezTo>
                    <a:cubicBezTo>
                      <a:pt x="3059" y="9291"/>
                      <a:pt x="3036" y="9222"/>
                      <a:pt x="3013" y="9177"/>
                    </a:cubicBezTo>
                    <a:cubicBezTo>
                      <a:pt x="3013" y="9131"/>
                      <a:pt x="3013" y="9085"/>
                      <a:pt x="2990" y="9040"/>
                    </a:cubicBezTo>
                    <a:cubicBezTo>
                      <a:pt x="2990" y="9017"/>
                      <a:pt x="2967" y="8994"/>
                      <a:pt x="2967" y="8971"/>
                    </a:cubicBezTo>
                    <a:cubicBezTo>
                      <a:pt x="2967" y="8948"/>
                      <a:pt x="2967" y="8926"/>
                      <a:pt x="2967" y="8903"/>
                    </a:cubicBezTo>
                    <a:cubicBezTo>
                      <a:pt x="2945" y="8834"/>
                      <a:pt x="2922" y="8743"/>
                      <a:pt x="2899" y="8652"/>
                    </a:cubicBezTo>
                    <a:cubicBezTo>
                      <a:pt x="2876" y="8583"/>
                      <a:pt x="2853" y="8492"/>
                      <a:pt x="2830" y="8423"/>
                    </a:cubicBezTo>
                    <a:cubicBezTo>
                      <a:pt x="2762" y="8218"/>
                      <a:pt x="2716" y="8035"/>
                      <a:pt x="2648" y="7853"/>
                    </a:cubicBezTo>
                    <a:cubicBezTo>
                      <a:pt x="2648" y="7807"/>
                      <a:pt x="2625" y="7761"/>
                      <a:pt x="2625" y="7739"/>
                    </a:cubicBezTo>
                    <a:cubicBezTo>
                      <a:pt x="2625" y="7693"/>
                      <a:pt x="2602" y="7647"/>
                      <a:pt x="2602" y="7602"/>
                    </a:cubicBezTo>
                    <a:cubicBezTo>
                      <a:pt x="2579" y="7533"/>
                      <a:pt x="2557" y="7442"/>
                      <a:pt x="2557" y="7373"/>
                    </a:cubicBezTo>
                    <a:cubicBezTo>
                      <a:pt x="2534" y="7305"/>
                      <a:pt x="2534" y="7236"/>
                      <a:pt x="2511" y="7168"/>
                    </a:cubicBezTo>
                    <a:cubicBezTo>
                      <a:pt x="2511" y="7145"/>
                      <a:pt x="2488" y="7122"/>
                      <a:pt x="2465" y="7122"/>
                    </a:cubicBezTo>
                    <a:cubicBezTo>
                      <a:pt x="2465" y="7054"/>
                      <a:pt x="2442" y="7008"/>
                      <a:pt x="2442" y="6940"/>
                    </a:cubicBezTo>
                    <a:lnTo>
                      <a:pt x="2420" y="6848"/>
                    </a:lnTo>
                    <a:cubicBezTo>
                      <a:pt x="2420" y="6803"/>
                      <a:pt x="2397" y="6757"/>
                      <a:pt x="2397" y="6689"/>
                    </a:cubicBezTo>
                    <a:cubicBezTo>
                      <a:pt x="2374" y="6643"/>
                      <a:pt x="2328" y="6597"/>
                      <a:pt x="2260" y="6597"/>
                    </a:cubicBezTo>
                    <a:cubicBezTo>
                      <a:pt x="2237" y="6552"/>
                      <a:pt x="2237" y="6506"/>
                      <a:pt x="2214" y="6483"/>
                    </a:cubicBezTo>
                    <a:cubicBezTo>
                      <a:pt x="2146" y="6164"/>
                      <a:pt x="2077" y="5844"/>
                      <a:pt x="1986" y="5525"/>
                    </a:cubicBezTo>
                    <a:cubicBezTo>
                      <a:pt x="1986" y="5502"/>
                      <a:pt x="1986" y="5479"/>
                      <a:pt x="1986" y="5456"/>
                    </a:cubicBezTo>
                    <a:cubicBezTo>
                      <a:pt x="1986" y="5388"/>
                      <a:pt x="1963" y="5319"/>
                      <a:pt x="1940" y="5251"/>
                    </a:cubicBezTo>
                    <a:cubicBezTo>
                      <a:pt x="1940" y="5251"/>
                      <a:pt x="1940" y="5228"/>
                      <a:pt x="1940" y="5228"/>
                    </a:cubicBezTo>
                    <a:cubicBezTo>
                      <a:pt x="1963" y="5182"/>
                      <a:pt x="1963" y="5137"/>
                      <a:pt x="1940" y="5114"/>
                    </a:cubicBezTo>
                    <a:cubicBezTo>
                      <a:pt x="1917" y="4977"/>
                      <a:pt x="1895" y="4840"/>
                      <a:pt x="1849" y="4726"/>
                    </a:cubicBezTo>
                    <a:cubicBezTo>
                      <a:pt x="1826" y="4589"/>
                      <a:pt x="1780" y="4452"/>
                      <a:pt x="1735" y="4315"/>
                    </a:cubicBezTo>
                    <a:cubicBezTo>
                      <a:pt x="1712" y="4201"/>
                      <a:pt x="1666" y="4064"/>
                      <a:pt x="1644" y="3950"/>
                    </a:cubicBezTo>
                    <a:cubicBezTo>
                      <a:pt x="1621" y="3881"/>
                      <a:pt x="1621" y="3813"/>
                      <a:pt x="1598" y="3767"/>
                    </a:cubicBezTo>
                    <a:cubicBezTo>
                      <a:pt x="1575" y="3699"/>
                      <a:pt x="1575" y="3630"/>
                      <a:pt x="1552" y="3562"/>
                    </a:cubicBezTo>
                    <a:cubicBezTo>
                      <a:pt x="1529" y="3516"/>
                      <a:pt x="1529" y="3493"/>
                      <a:pt x="1507" y="3470"/>
                    </a:cubicBezTo>
                    <a:cubicBezTo>
                      <a:pt x="1461" y="3311"/>
                      <a:pt x="1415" y="3151"/>
                      <a:pt x="1392" y="2968"/>
                    </a:cubicBezTo>
                    <a:cubicBezTo>
                      <a:pt x="1370" y="2945"/>
                      <a:pt x="1370" y="2923"/>
                      <a:pt x="1370" y="2900"/>
                    </a:cubicBezTo>
                    <a:cubicBezTo>
                      <a:pt x="1370" y="2900"/>
                      <a:pt x="1370" y="2877"/>
                      <a:pt x="1370" y="2877"/>
                    </a:cubicBezTo>
                    <a:cubicBezTo>
                      <a:pt x="1392" y="2808"/>
                      <a:pt x="1370" y="2740"/>
                      <a:pt x="1347" y="2671"/>
                    </a:cubicBezTo>
                    <a:cubicBezTo>
                      <a:pt x="1324" y="2626"/>
                      <a:pt x="1301" y="2557"/>
                      <a:pt x="1278" y="2512"/>
                    </a:cubicBezTo>
                    <a:cubicBezTo>
                      <a:pt x="1255" y="2420"/>
                      <a:pt x="1210" y="2306"/>
                      <a:pt x="1187" y="2215"/>
                    </a:cubicBezTo>
                    <a:cubicBezTo>
                      <a:pt x="1141" y="2078"/>
                      <a:pt x="1096" y="1964"/>
                      <a:pt x="1050" y="1827"/>
                    </a:cubicBezTo>
                    <a:cubicBezTo>
                      <a:pt x="1027" y="1781"/>
                      <a:pt x="1027" y="1736"/>
                      <a:pt x="1004" y="1690"/>
                    </a:cubicBezTo>
                    <a:cubicBezTo>
                      <a:pt x="959" y="1507"/>
                      <a:pt x="913" y="1302"/>
                      <a:pt x="867" y="1119"/>
                    </a:cubicBezTo>
                    <a:cubicBezTo>
                      <a:pt x="822" y="937"/>
                      <a:pt x="776" y="731"/>
                      <a:pt x="731" y="549"/>
                    </a:cubicBezTo>
                    <a:cubicBezTo>
                      <a:pt x="708" y="526"/>
                      <a:pt x="708" y="503"/>
                      <a:pt x="685" y="480"/>
                    </a:cubicBezTo>
                    <a:cubicBezTo>
                      <a:pt x="685" y="457"/>
                      <a:pt x="662" y="457"/>
                      <a:pt x="639" y="457"/>
                    </a:cubicBezTo>
                    <a:lnTo>
                      <a:pt x="594" y="252"/>
                    </a:lnTo>
                    <a:cubicBezTo>
                      <a:pt x="594" y="252"/>
                      <a:pt x="594" y="229"/>
                      <a:pt x="594" y="229"/>
                    </a:cubicBezTo>
                    <a:cubicBezTo>
                      <a:pt x="571" y="206"/>
                      <a:pt x="571" y="161"/>
                      <a:pt x="571" y="138"/>
                    </a:cubicBezTo>
                    <a:cubicBezTo>
                      <a:pt x="548" y="92"/>
                      <a:pt x="525" y="69"/>
                      <a:pt x="479" y="47"/>
                    </a:cubicBezTo>
                    <a:cubicBezTo>
                      <a:pt x="457" y="24"/>
                      <a:pt x="411" y="24"/>
                      <a:pt x="388" y="24"/>
                    </a:cubicBezTo>
                    <a:lnTo>
                      <a:pt x="365" y="24"/>
                    </a:lnTo>
                    <a:cubicBezTo>
                      <a:pt x="342" y="1"/>
                      <a:pt x="320" y="1"/>
                      <a:pt x="2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34"/>
              <p:cNvSpPr/>
              <p:nvPr/>
            </p:nvSpPr>
            <p:spPr>
              <a:xfrm>
                <a:off x="5984375" y="3357075"/>
                <a:ext cx="197475" cy="606600"/>
              </a:xfrm>
              <a:custGeom>
                <a:avLst/>
                <a:gdLst/>
                <a:ahLst/>
                <a:cxnLst/>
                <a:rect l="l" t="t" r="r" b="b"/>
                <a:pathLst>
                  <a:path w="7899" h="24264" extrusionOk="0">
                    <a:moveTo>
                      <a:pt x="845" y="1"/>
                    </a:moveTo>
                    <a:cubicBezTo>
                      <a:pt x="731" y="1"/>
                      <a:pt x="640" y="23"/>
                      <a:pt x="571" y="46"/>
                    </a:cubicBezTo>
                    <a:cubicBezTo>
                      <a:pt x="457" y="69"/>
                      <a:pt x="343" y="92"/>
                      <a:pt x="252" y="115"/>
                    </a:cubicBezTo>
                    <a:cubicBezTo>
                      <a:pt x="229" y="115"/>
                      <a:pt x="206" y="115"/>
                      <a:pt x="183" y="137"/>
                    </a:cubicBezTo>
                    <a:lnTo>
                      <a:pt x="115" y="137"/>
                    </a:lnTo>
                    <a:cubicBezTo>
                      <a:pt x="46" y="160"/>
                      <a:pt x="1" y="252"/>
                      <a:pt x="24" y="343"/>
                    </a:cubicBezTo>
                    <a:cubicBezTo>
                      <a:pt x="69" y="503"/>
                      <a:pt x="92" y="685"/>
                      <a:pt x="138" y="845"/>
                    </a:cubicBezTo>
                    <a:cubicBezTo>
                      <a:pt x="161" y="936"/>
                      <a:pt x="183" y="1050"/>
                      <a:pt x="206" y="1142"/>
                    </a:cubicBezTo>
                    <a:cubicBezTo>
                      <a:pt x="275" y="1439"/>
                      <a:pt x="366" y="1735"/>
                      <a:pt x="435" y="2032"/>
                    </a:cubicBezTo>
                    <a:cubicBezTo>
                      <a:pt x="571" y="2580"/>
                      <a:pt x="708" y="3105"/>
                      <a:pt x="868" y="3630"/>
                    </a:cubicBezTo>
                    <a:lnTo>
                      <a:pt x="937" y="3881"/>
                    </a:lnTo>
                    <a:cubicBezTo>
                      <a:pt x="1165" y="4748"/>
                      <a:pt x="1393" y="5593"/>
                      <a:pt x="1621" y="6460"/>
                    </a:cubicBezTo>
                    <a:lnTo>
                      <a:pt x="1895" y="7464"/>
                    </a:lnTo>
                    <a:lnTo>
                      <a:pt x="2945" y="11368"/>
                    </a:lnTo>
                    <a:lnTo>
                      <a:pt x="3972" y="15293"/>
                    </a:lnTo>
                    <a:lnTo>
                      <a:pt x="4497" y="17211"/>
                    </a:lnTo>
                    <a:lnTo>
                      <a:pt x="5022" y="19128"/>
                    </a:lnTo>
                    <a:cubicBezTo>
                      <a:pt x="5319" y="20269"/>
                      <a:pt x="5639" y="21411"/>
                      <a:pt x="5935" y="22529"/>
                    </a:cubicBezTo>
                    <a:lnTo>
                      <a:pt x="6004" y="22803"/>
                    </a:lnTo>
                    <a:cubicBezTo>
                      <a:pt x="6118" y="23168"/>
                      <a:pt x="6209" y="23465"/>
                      <a:pt x="6301" y="23784"/>
                    </a:cubicBezTo>
                    <a:lnTo>
                      <a:pt x="6323" y="23830"/>
                    </a:lnTo>
                    <a:cubicBezTo>
                      <a:pt x="6346" y="23876"/>
                      <a:pt x="6369" y="23944"/>
                      <a:pt x="6369" y="23990"/>
                    </a:cubicBezTo>
                    <a:cubicBezTo>
                      <a:pt x="6369" y="23990"/>
                      <a:pt x="6392" y="24013"/>
                      <a:pt x="6392" y="24036"/>
                    </a:cubicBezTo>
                    <a:lnTo>
                      <a:pt x="6392" y="24058"/>
                    </a:lnTo>
                    <a:lnTo>
                      <a:pt x="6415" y="24081"/>
                    </a:lnTo>
                    <a:cubicBezTo>
                      <a:pt x="6415" y="24081"/>
                      <a:pt x="6415" y="24104"/>
                      <a:pt x="6415" y="24104"/>
                    </a:cubicBezTo>
                    <a:lnTo>
                      <a:pt x="6438" y="24127"/>
                    </a:lnTo>
                    <a:cubicBezTo>
                      <a:pt x="6438" y="24150"/>
                      <a:pt x="6438" y="24150"/>
                      <a:pt x="6438" y="24150"/>
                    </a:cubicBezTo>
                    <a:cubicBezTo>
                      <a:pt x="6438" y="24218"/>
                      <a:pt x="6506" y="24264"/>
                      <a:pt x="6552" y="24264"/>
                    </a:cubicBezTo>
                    <a:cubicBezTo>
                      <a:pt x="6575" y="24264"/>
                      <a:pt x="6575" y="24264"/>
                      <a:pt x="6597" y="24241"/>
                    </a:cubicBezTo>
                    <a:cubicBezTo>
                      <a:pt x="6620" y="24241"/>
                      <a:pt x="6666" y="24218"/>
                      <a:pt x="6666" y="24172"/>
                    </a:cubicBezTo>
                    <a:cubicBezTo>
                      <a:pt x="6689" y="24195"/>
                      <a:pt x="6711" y="24195"/>
                      <a:pt x="6734" y="24218"/>
                    </a:cubicBezTo>
                    <a:lnTo>
                      <a:pt x="6780" y="24218"/>
                    </a:lnTo>
                    <a:cubicBezTo>
                      <a:pt x="6826" y="24218"/>
                      <a:pt x="6871" y="24195"/>
                      <a:pt x="6917" y="24172"/>
                    </a:cubicBezTo>
                    <a:cubicBezTo>
                      <a:pt x="6985" y="24150"/>
                      <a:pt x="7054" y="24127"/>
                      <a:pt x="7100" y="24104"/>
                    </a:cubicBezTo>
                    <a:lnTo>
                      <a:pt x="7168" y="24058"/>
                    </a:lnTo>
                    <a:lnTo>
                      <a:pt x="7236" y="24013"/>
                    </a:lnTo>
                    <a:cubicBezTo>
                      <a:pt x="7305" y="23990"/>
                      <a:pt x="7351" y="23944"/>
                      <a:pt x="7396" y="23899"/>
                    </a:cubicBezTo>
                    <a:cubicBezTo>
                      <a:pt x="7442" y="23876"/>
                      <a:pt x="7488" y="23830"/>
                      <a:pt x="7533" y="23784"/>
                    </a:cubicBezTo>
                    <a:lnTo>
                      <a:pt x="7579" y="23739"/>
                    </a:lnTo>
                    <a:cubicBezTo>
                      <a:pt x="7602" y="23693"/>
                      <a:pt x="7624" y="23670"/>
                      <a:pt x="7670" y="23625"/>
                    </a:cubicBezTo>
                    <a:cubicBezTo>
                      <a:pt x="7693" y="23579"/>
                      <a:pt x="7716" y="23533"/>
                      <a:pt x="7739" y="23488"/>
                    </a:cubicBezTo>
                    <a:cubicBezTo>
                      <a:pt x="7807" y="23374"/>
                      <a:pt x="7853" y="23237"/>
                      <a:pt x="7876" y="23054"/>
                    </a:cubicBezTo>
                    <a:cubicBezTo>
                      <a:pt x="7898" y="22986"/>
                      <a:pt x="7898" y="22894"/>
                      <a:pt x="7898" y="22803"/>
                    </a:cubicBezTo>
                    <a:cubicBezTo>
                      <a:pt x="7898" y="22712"/>
                      <a:pt x="7898" y="22620"/>
                      <a:pt x="7898" y="22529"/>
                    </a:cubicBezTo>
                    <a:cubicBezTo>
                      <a:pt x="7898" y="22415"/>
                      <a:pt x="7898" y="22324"/>
                      <a:pt x="7876" y="22232"/>
                    </a:cubicBezTo>
                    <a:cubicBezTo>
                      <a:pt x="7876" y="22164"/>
                      <a:pt x="7853" y="22095"/>
                      <a:pt x="7853" y="22027"/>
                    </a:cubicBezTo>
                    <a:cubicBezTo>
                      <a:pt x="7830" y="22004"/>
                      <a:pt x="7830" y="21958"/>
                      <a:pt x="7807" y="21913"/>
                    </a:cubicBezTo>
                    <a:lnTo>
                      <a:pt x="7784" y="21844"/>
                    </a:lnTo>
                    <a:cubicBezTo>
                      <a:pt x="7784" y="21799"/>
                      <a:pt x="7761" y="21730"/>
                      <a:pt x="7739" y="21662"/>
                    </a:cubicBezTo>
                    <a:lnTo>
                      <a:pt x="7739" y="21616"/>
                    </a:lnTo>
                    <a:cubicBezTo>
                      <a:pt x="7693" y="21479"/>
                      <a:pt x="7670" y="21342"/>
                      <a:pt x="7624" y="21205"/>
                    </a:cubicBezTo>
                    <a:cubicBezTo>
                      <a:pt x="7579" y="21045"/>
                      <a:pt x="7533" y="20886"/>
                      <a:pt x="7488" y="20703"/>
                    </a:cubicBezTo>
                    <a:cubicBezTo>
                      <a:pt x="7419" y="20498"/>
                      <a:pt x="7373" y="20292"/>
                      <a:pt x="7305" y="20064"/>
                    </a:cubicBezTo>
                    <a:cubicBezTo>
                      <a:pt x="7259" y="19927"/>
                      <a:pt x="7214" y="19767"/>
                      <a:pt x="7168" y="19607"/>
                    </a:cubicBezTo>
                    <a:lnTo>
                      <a:pt x="7168" y="19562"/>
                    </a:lnTo>
                    <a:cubicBezTo>
                      <a:pt x="7100" y="19356"/>
                      <a:pt x="7054" y="19174"/>
                      <a:pt x="7008" y="18968"/>
                    </a:cubicBezTo>
                    <a:cubicBezTo>
                      <a:pt x="6963" y="18854"/>
                      <a:pt x="6940" y="18717"/>
                      <a:pt x="6894" y="18603"/>
                    </a:cubicBezTo>
                    <a:cubicBezTo>
                      <a:pt x="6826" y="18329"/>
                      <a:pt x="6757" y="18055"/>
                      <a:pt x="6666" y="17781"/>
                    </a:cubicBezTo>
                    <a:cubicBezTo>
                      <a:pt x="6643" y="17713"/>
                      <a:pt x="6620" y="17644"/>
                      <a:pt x="6597" y="17553"/>
                    </a:cubicBezTo>
                    <a:lnTo>
                      <a:pt x="6575" y="17485"/>
                    </a:lnTo>
                    <a:cubicBezTo>
                      <a:pt x="6552" y="17393"/>
                      <a:pt x="6529" y="17279"/>
                      <a:pt x="6506" y="17188"/>
                    </a:cubicBezTo>
                    <a:cubicBezTo>
                      <a:pt x="6460" y="17051"/>
                      <a:pt x="6438" y="16914"/>
                      <a:pt x="6392" y="16777"/>
                    </a:cubicBezTo>
                    <a:lnTo>
                      <a:pt x="6323" y="16549"/>
                    </a:lnTo>
                    <a:cubicBezTo>
                      <a:pt x="6301" y="16458"/>
                      <a:pt x="6278" y="16343"/>
                      <a:pt x="6255" y="16252"/>
                    </a:cubicBezTo>
                    <a:cubicBezTo>
                      <a:pt x="6232" y="16161"/>
                      <a:pt x="6186" y="16070"/>
                      <a:pt x="6164" y="15955"/>
                    </a:cubicBezTo>
                    <a:cubicBezTo>
                      <a:pt x="6141" y="15841"/>
                      <a:pt x="6118" y="15727"/>
                      <a:pt x="6072" y="15613"/>
                    </a:cubicBezTo>
                    <a:cubicBezTo>
                      <a:pt x="6050" y="15522"/>
                      <a:pt x="6027" y="15408"/>
                      <a:pt x="6004" y="15316"/>
                    </a:cubicBezTo>
                    <a:cubicBezTo>
                      <a:pt x="5958" y="15088"/>
                      <a:pt x="5890" y="14883"/>
                      <a:pt x="5844" y="14677"/>
                    </a:cubicBezTo>
                    <a:cubicBezTo>
                      <a:pt x="5821" y="14563"/>
                      <a:pt x="5776" y="14449"/>
                      <a:pt x="5753" y="14358"/>
                    </a:cubicBezTo>
                    <a:cubicBezTo>
                      <a:pt x="5730" y="14243"/>
                      <a:pt x="5684" y="14129"/>
                      <a:pt x="5662" y="14038"/>
                    </a:cubicBezTo>
                    <a:cubicBezTo>
                      <a:pt x="5593" y="13741"/>
                      <a:pt x="5502" y="13445"/>
                      <a:pt x="5433" y="13171"/>
                    </a:cubicBezTo>
                    <a:lnTo>
                      <a:pt x="5319" y="12714"/>
                    </a:lnTo>
                    <a:cubicBezTo>
                      <a:pt x="5296" y="12646"/>
                      <a:pt x="5273" y="12577"/>
                      <a:pt x="5273" y="12509"/>
                    </a:cubicBezTo>
                    <a:lnTo>
                      <a:pt x="5228" y="12372"/>
                    </a:lnTo>
                    <a:lnTo>
                      <a:pt x="5205" y="12281"/>
                    </a:lnTo>
                    <a:cubicBezTo>
                      <a:pt x="5182" y="12189"/>
                      <a:pt x="5159" y="12121"/>
                      <a:pt x="5137" y="12052"/>
                    </a:cubicBezTo>
                    <a:cubicBezTo>
                      <a:pt x="5091" y="11847"/>
                      <a:pt x="5022" y="11641"/>
                      <a:pt x="4977" y="11436"/>
                    </a:cubicBezTo>
                    <a:cubicBezTo>
                      <a:pt x="4931" y="11276"/>
                      <a:pt x="4908" y="11116"/>
                      <a:pt x="4863" y="10957"/>
                    </a:cubicBezTo>
                    <a:lnTo>
                      <a:pt x="4817" y="10797"/>
                    </a:lnTo>
                    <a:cubicBezTo>
                      <a:pt x="4794" y="10637"/>
                      <a:pt x="4748" y="10477"/>
                      <a:pt x="4703" y="10318"/>
                    </a:cubicBezTo>
                    <a:lnTo>
                      <a:pt x="4657" y="10181"/>
                    </a:lnTo>
                    <a:lnTo>
                      <a:pt x="4589" y="9884"/>
                    </a:lnTo>
                    <a:cubicBezTo>
                      <a:pt x="4520" y="9541"/>
                      <a:pt x="4429" y="9222"/>
                      <a:pt x="4338" y="8902"/>
                    </a:cubicBezTo>
                    <a:lnTo>
                      <a:pt x="4292" y="8720"/>
                    </a:lnTo>
                    <a:cubicBezTo>
                      <a:pt x="4246" y="8583"/>
                      <a:pt x="4201" y="8423"/>
                      <a:pt x="4155" y="8263"/>
                    </a:cubicBezTo>
                    <a:lnTo>
                      <a:pt x="4132" y="8103"/>
                    </a:lnTo>
                    <a:cubicBezTo>
                      <a:pt x="4087" y="7944"/>
                      <a:pt x="4064" y="7807"/>
                      <a:pt x="4018" y="7647"/>
                    </a:cubicBezTo>
                    <a:cubicBezTo>
                      <a:pt x="3972" y="7487"/>
                      <a:pt x="3927" y="7350"/>
                      <a:pt x="3881" y="7190"/>
                    </a:cubicBezTo>
                    <a:lnTo>
                      <a:pt x="3835" y="6985"/>
                    </a:lnTo>
                    <a:cubicBezTo>
                      <a:pt x="3790" y="6894"/>
                      <a:pt x="3767" y="6780"/>
                      <a:pt x="3744" y="6665"/>
                    </a:cubicBezTo>
                    <a:cubicBezTo>
                      <a:pt x="3721" y="6620"/>
                      <a:pt x="3699" y="6551"/>
                      <a:pt x="3676" y="6483"/>
                    </a:cubicBezTo>
                    <a:cubicBezTo>
                      <a:pt x="3676" y="6437"/>
                      <a:pt x="3653" y="6392"/>
                      <a:pt x="3630" y="6346"/>
                    </a:cubicBezTo>
                    <a:cubicBezTo>
                      <a:pt x="3584" y="6163"/>
                      <a:pt x="3539" y="5981"/>
                      <a:pt x="3470" y="5730"/>
                    </a:cubicBezTo>
                    <a:cubicBezTo>
                      <a:pt x="3402" y="5501"/>
                      <a:pt x="3356" y="5296"/>
                      <a:pt x="3311" y="5091"/>
                    </a:cubicBezTo>
                    <a:cubicBezTo>
                      <a:pt x="3265" y="4885"/>
                      <a:pt x="3219" y="4703"/>
                      <a:pt x="3174" y="4497"/>
                    </a:cubicBezTo>
                    <a:lnTo>
                      <a:pt x="3174" y="4474"/>
                    </a:lnTo>
                    <a:cubicBezTo>
                      <a:pt x="3105" y="4246"/>
                      <a:pt x="3037" y="4041"/>
                      <a:pt x="2968" y="3812"/>
                    </a:cubicBezTo>
                    <a:cubicBezTo>
                      <a:pt x="2900" y="3584"/>
                      <a:pt x="2831" y="3379"/>
                      <a:pt x="2763" y="3173"/>
                    </a:cubicBezTo>
                    <a:cubicBezTo>
                      <a:pt x="2740" y="3105"/>
                      <a:pt x="2717" y="3059"/>
                      <a:pt x="2717" y="2991"/>
                    </a:cubicBezTo>
                    <a:cubicBezTo>
                      <a:pt x="2694" y="2945"/>
                      <a:pt x="2671" y="2899"/>
                      <a:pt x="2649" y="2854"/>
                    </a:cubicBezTo>
                    <a:cubicBezTo>
                      <a:pt x="2626" y="2762"/>
                      <a:pt x="2603" y="2671"/>
                      <a:pt x="2580" y="2580"/>
                    </a:cubicBezTo>
                    <a:lnTo>
                      <a:pt x="2557" y="2511"/>
                    </a:lnTo>
                    <a:cubicBezTo>
                      <a:pt x="2534" y="2443"/>
                      <a:pt x="2512" y="2352"/>
                      <a:pt x="2489" y="2260"/>
                    </a:cubicBezTo>
                    <a:lnTo>
                      <a:pt x="2466" y="2192"/>
                    </a:lnTo>
                    <a:lnTo>
                      <a:pt x="2443" y="2100"/>
                    </a:lnTo>
                    <a:cubicBezTo>
                      <a:pt x="2420" y="2032"/>
                      <a:pt x="2397" y="1963"/>
                      <a:pt x="2375" y="1918"/>
                    </a:cubicBezTo>
                    <a:lnTo>
                      <a:pt x="2375" y="1849"/>
                    </a:lnTo>
                    <a:cubicBezTo>
                      <a:pt x="2352" y="1758"/>
                      <a:pt x="2329" y="1690"/>
                      <a:pt x="2306" y="1621"/>
                    </a:cubicBezTo>
                    <a:lnTo>
                      <a:pt x="2283" y="1484"/>
                    </a:lnTo>
                    <a:cubicBezTo>
                      <a:pt x="2283" y="1416"/>
                      <a:pt x="2261" y="1370"/>
                      <a:pt x="2238" y="1302"/>
                    </a:cubicBezTo>
                    <a:cubicBezTo>
                      <a:pt x="2215" y="1165"/>
                      <a:pt x="2192" y="1073"/>
                      <a:pt x="2146" y="982"/>
                    </a:cubicBezTo>
                    <a:cubicBezTo>
                      <a:pt x="2124" y="868"/>
                      <a:pt x="2078" y="777"/>
                      <a:pt x="2032" y="685"/>
                    </a:cubicBezTo>
                    <a:cubicBezTo>
                      <a:pt x="1964" y="548"/>
                      <a:pt x="1895" y="411"/>
                      <a:pt x="1781" y="297"/>
                    </a:cubicBezTo>
                    <a:cubicBezTo>
                      <a:pt x="1667" y="183"/>
                      <a:pt x="1530" y="115"/>
                      <a:pt x="1348" y="46"/>
                    </a:cubicBezTo>
                    <a:cubicBezTo>
                      <a:pt x="1233" y="1"/>
                      <a:pt x="1096" y="1"/>
                      <a:pt x="95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34"/>
              <p:cNvSpPr/>
              <p:nvPr/>
            </p:nvSpPr>
            <p:spPr>
              <a:xfrm>
                <a:off x="5950150" y="3396450"/>
                <a:ext cx="147825" cy="528300"/>
              </a:xfrm>
              <a:custGeom>
                <a:avLst/>
                <a:gdLst/>
                <a:ahLst/>
                <a:cxnLst/>
                <a:rect l="l" t="t" r="r" b="b"/>
                <a:pathLst>
                  <a:path w="5913" h="21132" extrusionOk="0">
                    <a:moveTo>
                      <a:pt x="92" y="0"/>
                    </a:moveTo>
                    <a:cubicBezTo>
                      <a:pt x="23" y="0"/>
                      <a:pt x="0" y="69"/>
                      <a:pt x="23" y="137"/>
                    </a:cubicBezTo>
                    <a:cubicBezTo>
                      <a:pt x="92" y="388"/>
                      <a:pt x="160" y="662"/>
                      <a:pt x="206" y="913"/>
                    </a:cubicBezTo>
                    <a:cubicBezTo>
                      <a:pt x="274" y="1187"/>
                      <a:pt x="343" y="1461"/>
                      <a:pt x="411" y="1735"/>
                    </a:cubicBezTo>
                    <a:cubicBezTo>
                      <a:pt x="548" y="2306"/>
                      <a:pt x="685" y="2876"/>
                      <a:pt x="845" y="3447"/>
                    </a:cubicBezTo>
                    <a:cubicBezTo>
                      <a:pt x="1142" y="4657"/>
                      <a:pt x="1461" y="5867"/>
                      <a:pt x="1804" y="7076"/>
                    </a:cubicBezTo>
                    <a:cubicBezTo>
                      <a:pt x="2443" y="9519"/>
                      <a:pt x="3105" y="11984"/>
                      <a:pt x="3766" y="14449"/>
                    </a:cubicBezTo>
                    <a:cubicBezTo>
                      <a:pt x="4063" y="15567"/>
                      <a:pt x="4383" y="16709"/>
                      <a:pt x="4680" y="17827"/>
                    </a:cubicBezTo>
                    <a:cubicBezTo>
                      <a:pt x="4816" y="18375"/>
                      <a:pt x="4976" y="18923"/>
                      <a:pt x="5113" y="19448"/>
                    </a:cubicBezTo>
                    <a:cubicBezTo>
                      <a:pt x="5182" y="19744"/>
                      <a:pt x="5273" y="20064"/>
                      <a:pt x="5364" y="20361"/>
                    </a:cubicBezTo>
                    <a:cubicBezTo>
                      <a:pt x="5410" y="20566"/>
                      <a:pt x="5456" y="20771"/>
                      <a:pt x="5524" y="20977"/>
                    </a:cubicBezTo>
                    <a:cubicBezTo>
                      <a:pt x="5552" y="21076"/>
                      <a:pt x="5634" y="21132"/>
                      <a:pt x="5713" y="21132"/>
                    </a:cubicBezTo>
                    <a:cubicBezTo>
                      <a:pt x="5762" y="21132"/>
                      <a:pt x="5809" y="21111"/>
                      <a:pt x="5844" y="21068"/>
                    </a:cubicBezTo>
                    <a:cubicBezTo>
                      <a:pt x="5889" y="21023"/>
                      <a:pt x="5912" y="20954"/>
                      <a:pt x="5889" y="20886"/>
                    </a:cubicBezTo>
                    <a:cubicBezTo>
                      <a:pt x="5844" y="20680"/>
                      <a:pt x="5775" y="20452"/>
                      <a:pt x="5729" y="20246"/>
                    </a:cubicBezTo>
                    <a:cubicBezTo>
                      <a:pt x="5638" y="19950"/>
                      <a:pt x="5570" y="19653"/>
                      <a:pt x="5478" y="19356"/>
                    </a:cubicBezTo>
                    <a:cubicBezTo>
                      <a:pt x="5341" y="18786"/>
                      <a:pt x="5182" y="18238"/>
                      <a:pt x="5045" y="17690"/>
                    </a:cubicBezTo>
                    <a:cubicBezTo>
                      <a:pt x="4725" y="16526"/>
                      <a:pt x="4428" y="15385"/>
                      <a:pt x="4109" y="14221"/>
                    </a:cubicBezTo>
                    <a:cubicBezTo>
                      <a:pt x="3447" y="11778"/>
                      <a:pt x="2785" y="9313"/>
                      <a:pt x="2123" y="6848"/>
                    </a:cubicBezTo>
                    <a:cubicBezTo>
                      <a:pt x="1826" y="5684"/>
                      <a:pt x="1507" y="4497"/>
                      <a:pt x="1164" y="3333"/>
                    </a:cubicBezTo>
                    <a:cubicBezTo>
                      <a:pt x="1027" y="2762"/>
                      <a:pt x="868" y="2215"/>
                      <a:pt x="708" y="1667"/>
                    </a:cubicBezTo>
                    <a:cubicBezTo>
                      <a:pt x="617" y="1393"/>
                      <a:pt x="548" y="1119"/>
                      <a:pt x="457" y="845"/>
                    </a:cubicBezTo>
                    <a:cubicBezTo>
                      <a:pt x="411" y="731"/>
                      <a:pt x="388" y="617"/>
                      <a:pt x="343" y="503"/>
                    </a:cubicBezTo>
                    <a:cubicBezTo>
                      <a:pt x="297" y="366"/>
                      <a:pt x="274" y="206"/>
                      <a:pt x="229" y="69"/>
                    </a:cubicBezTo>
                    <a:cubicBezTo>
                      <a:pt x="229" y="23"/>
                      <a:pt x="160" y="0"/>
                      <a:pt x="114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34"/>
              <p:cNvSpPr/>
              <p:nvPr/>
            </p:nvSpPr>
            <p:spPr>
              <a:xfrm>
                <a:off x="6024325" y="3739975"/>
                <a:ext cx="63375" cy="21230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8492" extrusionOk="0">
                    <a:moveTo>
                      <a:pt x="69" y="0"/>
                    </a:moveTo>
                    <a:cubicBezTo>
                      <a:pt x="23" y="0"/>
                      <a:pt x="1" y="69"/>
                      <a:pt x="1" y="114"/>
                    </a:cubicBezTo>
                    <a:cubicBezTo>
                      <a:pt x="160" y="685"/>
                      <a:pt x="275" y="1256"/>
                      <a:pt x="411" y="1826"/>
                    </a:cubicBezTo>
                    <a:cubicBezTo>
                      <a:pt x="548" y="2374"/>
                      <a:pt x="685" y="2922"/>
                      <a:pt x="845" y="3470"/>
                    </a:cubicBezTo>
                    <a:cubicBezTo>
                      <a:pt x="1119" y="4565"/>
                      <a:pt x="1416" y="5661"/>
                      <a:pt x="1690" y="6757"/>
                    </a:cubicBezTo>
                    <a:cubicBezTo>
                      <a:pt x="1781" y="7030"/>
                      <a:pt x="1849" y="7327"/>
                      <a:pt x="1918" y="7601"/>
                    </a:cubicBezTo>
                    <a:cubicBezTo>
                      <a:pt x="1964" y="7738"/>
                      <a:pt x="2009" y="7898"/>
                      <a:pt x="2032" y="8058"/>
                    </a:cubicBezTo>
                    <a:cubicBezTo>
                      <a:pt x="2055" y="8149"/>
                      <a:pt x="2101" y="8240"/>
                      <a:pt x="2123" y="8331"/>
                    </a:cubicBezTo>
                    <a:cubicBezTo>
                      <a:pt x="2123" y="8354"/>
                      <a:pt x="2123" y="8377"/>
                      <a:pt x="2146" y="8400"/>
                    </a:cubicBezTo>
                    <a:cubicBezTo>
                      <a:pt x="2169" y="8446"/>
                      <a:pt x="2237" y="8491"/>
                      <a:pt x="2306" y="8491"/>
                    </a:cubicBezTo>
                    <a:cubicBezTo>
                      <a:pt x="2420" y="8491"/>
                      <a:pt x="2534" y="8354"/>
                      <a:pt x="2489" y="8240"/>
                    </a:cubicBezTo>
                    <a:cubicBezTo>
                      <a:pt x="2443" y="8035"/>
                      <a:pt x="2374" y="7852"/>
                      <a:pt x="2329" y="7647"/>
                    </a:cubicBezTo>
                    <a:cubicBezTo>
                      <a:pt x="2260" y="7418"/>
                      <a:pt x="2215" y="7190"/>
                      <a:pt x="2146" y="6985"/>
                    </a:cubicBezTo>
                    <a:cubicBezTo>
                      <a:pt x="2009" y="6460"/>
                      <a:pt x="1872" y="5935"/>
                      <a:pt x="1735" y="5410"/>
                    </a:cubicBezTo>
                    <a:cubicBezTo>
                      <a:pt x="1416" y="4291"/>
                      <a:pt x="1119" y="3173"/>
                      <a:pt x="777" y="2055"/>
                    </a:cubicBezTo>
                    <a:cubicBezTo>
                      <a:pt x="685" y="1735"/>
                      <a:pt x="594" y="1393"/>
                      <a:pt x="503" y="1073"/>
                    </a:cubicBezTo>
                    <a:cubicBezTo>
                      <a:pt x="389" y="731"/>
                      <a:pt x="297" y="388"/>
                      <a:pt x="206" y="69"/>
                    </a:cubicBezTo>
                    <a:cubicBezTo>
                      <a:pt x="183" y="23"/>
                      <a:pt x="138" y="0"/>
                      <a:pt x="115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34"/>
              <p:cNvSpPr/>
              <p:nvPr/>
            </p:nvSpPr>
            <p:spPr>
              <a:xfrm>
                <a:off x="5616900" y="3472925"/>
                <a:ext cx="164925" cy="568350"/>
              </a:xfrm>
              <a:custGeom>
                <a:avLst/>
                <a:gdLst/>
                <a:ahLst/>
                <a:cxnLst/>
                <a:rect l="l" t="t" r="r" b="b"/>
                <a:pathLst>
                  <a:path w="6597" h="22734" extrusionOk="0">
                    <a:moveTo>
                      <a:pt x="206" y="0"/>
                    </a:moveTo>
                    <a:cubicBezTo>
                      <a:pt x="206" y="0"/>
                      <a:pt x="183" y="23"/>
                      <a:pt x="160" y="23"/>
                    </a:cubicBezTo>
                    <a:cubicBezTo>
                      <a:pt x="69" y="46"/>
                      <a:pt x="0" y="137"/>
                      <a:pt x="23" y="251"/>
                    </a:cubicBezTo>
                    <a:cubicBezTo>
                      <a:pt x="685" y="2648"/>
                      <a:pt x="1347" y="5022"/>
                      <a:pt x="2009" y="7418"/>
                    </a:cubicBezTo>
                    <a:cubicBezTo>
                      <a:pt x="2648" y="9769"/>
                      <a:pt x="3310" y="12097"/>
                      <a:pt x="3949" y="14448"/>
                    </a:cubicBezTo>
                    <a:cubicBezTo>
                      <a:pt x="4588" y="16754"/>
                      <a:pt x="5227" y="19059"/>
                      <a:pt x="5866" y="21364"/>
                    </a:cubicBezTo>
                    <a:cubicBezTo>
                      <a:pt x="5935" y="21661"/>
                      <a:pt x="6026" y="21958"/>
                      <a:pt x="6118" y="22232"/>
                    </a:cubicBezTo>
                    <a:cubicBezTo>
                      <a:pt x="6118" y="22300"/>
                      <a:pt x="6140" y="22369"/>
                      <a:pt x="6163" y="22437"/>
                    </a:cubicBezTo>
                    <a:cubicBezTo>
                      <a:pt x="6163" y="22460"/>
                      <a:pt x="6186" y="22483"/>
                      <a:pt x="6186" y="22506"/>
                    </a:cubicBezTo>
                    <a:cubicBezTo>
                      <a:pt x="6186" y="22529"/>
                      <a:pt x="6186" y="22529"/>
                      <a:pt x="6186" y="22551"/>
                    </a:cubicBezTo>
                    <a:cubicBezTo>
                      <a:pt x="6209" y="22597"/>
                      <a:pt x="6232" y="22643"/>
                      <a:pt x="6254" y="22666"/>
                    </a:cubicBezTo>
                    <a:cubicBezTo>
                      <a:pt x="6300" y="22734"/>
                      <a:pt x="6369" y="22734"/>
                      <a:pt x="6437" y="22734"/>
                    </a:cubicBezTo>
                    <a:cubicBezTo>
                      <a:pt x="6460" y="22711"/>
                      <a:pt x="6506" y="22711"/>
                      <a:pt x="6528" y="22688"/>
                    </a:cubicBezTo>
                    <a:cubicBezTo>
                      <a:pt x="6551" y="22643"/>
                      <a:pt x="6574" y="22597"/>
                      <a:pt x="6574" y="22551"/>
                    </a:cubicBezTo>
                    <a:cubicBezTo>
                      <a:pt x="6597" y="22483"/>
                      <a:pt x="6551" y="22392"/>
                      <a:pt x="6528" y="22346"/>
                    </a:cubicBezTo>
                    <a:cubicBezTo>
                      <a:pt x="6506" y="22232"/>
                      <a:pt x="6483" y="22141"/>
                      <a:pt x="6460" y="22049"/>
                    </a:cubicBezTo>
                    <a:cubicBezTo>
                      <a:pt x="6346" y="21684"/>
                      <a:pt x="6254" y="21319"/>
                      <a:pt x="6163" y="20954"/>
                    </a:cubicBezTo>
                    <a:cubicBezTo>
                      <a:pt x="5844" y="19835"/>
                      <a:pt x="5524" y="18717"/>
                      <a:pt x="5227" y="17598"/>
                    </a:cubicBezTo>
                    <a:cubicBezTo>
                      <a:pt x="4565" y="15247"/>
                      <a:pt x="3926" y="12896"/>
                      <a:pt x="3287" y="10545"/>
                    </a:cubicBezTo>
                    <a:cubicBezTo>
                      <a:pt x="2602" y="8103"/>
                      <a:pt x="1918" y="5638"/>
                      <a:pt x="1233" y="3173"/>
                    </a:cubicBezTo>
                    <a:cubicBezTo>
                      <a:pt x="959" y="2168"/>
                      <a:pt x="685" y="1164"/>
                      <a:pt x="411" y="160"/>
                    </a:cubicBezTo>
                    <a:cubicBezTo>
                      <a:pt x="388" y="69"/>
                      <a:pt x="297" y="0"/>
                      <a:pt x="206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34"/>
              <p:cNvSpPr/>
              <p:nvPr/>
            </p:nvSpPr>
            <p:spPr>
              <a:xfrm>
                <a:off x="5578675" y="3467775"/>
                <a:ext cx="166650" cy="60317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24127" extrusionOk="0">
                    <a:moveTo>
                      <a:pt x="91" y="1"/>
                    </a:moveTo>
                    <a:cubicBezTo>
                      <a:pt x="46" y="23"/>
                      <a:pt x="0" y="69"/>
                      <a:pt x="23" y="115"/>
                    </a:cubicBezTo>
                    <a:cubicBezTo>
                      <a:pt x="708" y="2671"/>
                      <a:pt x="1392" y="5250"/>
                      <a:pt x="2100" y="7807"/>
                    </a:cubicBezTo>
                    <a:cubicBezTo>
                      <a:pt x="2853" y="10614"/>
                      <a:pt x="3606" y="13445"/>
                      <a:pt x="4383" y="16275"/>
                    </a:cubicBezTo>
                    <a:cubicBezTo>
                      <a:pt x="4999" y="18603"/>
                      <a:pt x="5638" y="20954"/>
                      <a:pt x="6277" y="23282"/>
                    </a:cubicBezTo>
                    <a:cubicBezTo>
                      <a:pt x="6323" y="23511"/>
                      <a:pt x="6391" y="23716"/>
                      <a:pt x="6437" y="23944"/>
                    </a:cubicBezTo>
                    <a:cubicBezTo>
                      <a:pt x="6460" y="23967"/>
                      <a:pt x="6460" y="23967"/>
                      <a:pt x="6460" y="23990"/>
                    </a:cubicBezTo>
                    <a:cubicBezTo>
                      <a:pt x="6460" y="24013"/>
                      <a:pt x="6460" y="24036"/>
                      <a:pt x="6482" y="24058"/>
                    </a:cubicBezTo>
                    <a:cubicBezTo>
                      <a:pt x="6482" y="24104"/>
                      <a:pt x="6551" y="24127"/>
                      <a:pt x="6597" y="24127"/>
                    </a:cubicBezTo>
                    <a:cubicBezTo>
                      <a:pt x="6642" y="24104"/>
                      <a:pt x="6665" y="24058"/>
                      <a:pt x="6665" y="24013"/>
                    </a:cubicBezTo>
                    <a:cubicBezTo>
                      <a:pt x="6254" y="22461"/>
                      <a:pt x="5843" y="20931"/>
                      <a:pt x="5410" y="19379"/>
                    </a:cubicBezTo>
                    <a:cubicBezTo>
                      <a:pt x="4679" y="16617"/>
                      <a:pt x="3926" y="13856"/>
                      <a:pt x="3196" y="11117"/>
                    </a:cubicBezTo>
                    <a:cubicBezTo>
                      <a:pt x="2465" y="8400"/>
                      <a:pt x="1735" y="5707"/>
                      <a:pt x="1004" y="3014"/>
                    </a:cubicBezTo>
                    <a:cubicBezTo>
                      <a:pt x="730" y="2032"/>
                      <a:pt x="479" y="1051"/>
                      <a:pt x="205" y="69"/>
                    </a:cubicBezTo>
                    <a:cubicBezTo>
                      <a:pt x="205" y="23"/>
                      <a:pt x="160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34"/>
              <p:cNvSpPr/>
              <p:nvPr/>
            </p:nvSpPr>
            <p:spPr>
              <a:xfrm>
                <a:off x="6034025" y="3371350"/>
                <a:ext cx="151825" cy="546825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21873" extrusionOk="0">
                    <a:moveTo>
                      <a:pt x="92" y="0"/>
                    </a:moveTo>
                    <a:cubicBezTo>
                      <a:pt x="46" y="23"/>
                      <a:pt x="1" y="69"/>
                      <a:pt x="23" y="137"/>
                    </a:cubicBezTo>
                    <a:cubicBezTo>
                      <a:pt x="685" y="2602"/>
                      <a:pt x="1347" y="5067"/>
                      <a:pt x="2009" y="7532"/>
                    </a:cubicBezTo>
                    <a:cubicBezTo>
                      <a:pt x="2717" y="10112"/>
                      <a:pt x="3402" y="12691"/>
                      <a:pt x="4109" y="15270"/>
                    </a:cubicBezTo>
                    <a:cubicBezTo>
                      <a:pt x="4634" y="17233"/>
                      <a:pt x="5159" y="19196"/>
                      <a:pt x="5684" y="21182"/>
                    </a:cubicBezTo>
                    <a:cubicBezTo>
                      <a:pt x="5753" y="21387"/>
                      <a:pt x="5798" y="21593"/>
                      <a:pt x="5867" y="21798"/>
                    </a:cubicBezTo>
                    <a:cubicBezTo>
                      <a:pt x="5867" y="21836"/>
                      <a:pt x="5912" y="21873"/>
                      <a:pt x="5954" y="21873"/>
                    </a:cubicBezTo>
                    <a:cubicBezTo>
                      <a:pt x="5963" y="21873"/>
                      <a:pt x="5972" y="21871"/>
                      <a:pt x="5981" y="21867"/>
                    </a:cubicBezTo>
                    <a:cubicBezTo>
                      <a:pt x="6027" y="21844"/>
                      <a:pt x="6072" y="21798"/>
                      <a:pt x="6049" y="21753"/>
                    </a:cubicBezTo>
                    <a:cubicBezTo>
                      <a:pt x="5661" y="20269"/>
                      <a:pt x="5250" y="18785"/>
                      <a:pt x="4862" y="17302"/>
                    </a:cubicBezTo>
                    <a:cubicBezTo>
                      <a:pt x="4178" y="14814"/>
                      <a:pt x="3516" y="12303"/>
                      <a:pt x="2831" y="9792"/>
                    </a:cubicBezTo>
                    <a:cubicBezTo>
                      <a:pt x="2146" y="7281"/>
                      <a:pt x="1461" y="4748"/>
                      <a:pt x="800" y="2214"/>
                    </a:cubicBezTo>
                    <a:cubicBezTo>
                      <a:pt x="594" y="1507"/>
                      <a:pt x="411" y="799"/>
                      <a:pt x="206" y="69"/>
                    </a:cubicBezTo>
                    <a:cubicBezTo>
                      <a:pt x="206" y="46"/>
                      <a:pt x="160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34"/>
              <p:cNvSpPr/>
              <p:nvPr/>
            </p:nvSpPr>
            <p:spPr>
              <a:xfrm>
                <a:off x="6136750" y="3959100"/>
                <a:ext cx="2227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389" extrusionOk="0">
                    <a:moveTo>
                      <a:pt x="753" y="0"/>
                    </a:moveTo>
                    <a:cubicBezTo>
                      <a:pt x="502" y="69"/>
                      <a:pt x="251" y="137"/>
                      <a:pt x="0" y="206"/>
                    </a:cubicBezTo>
                    <a:cubicBezTo>
                      <a:pt x="23" y="251"/>
                      <a:pt x="46" y="320"/>
                      <a:pt x="69" y="365"/>
                    </a:cubicBezTo>
                    <a:cubicBezTo>
                      <a:pt x="69" y="365"/>
                      <a:pt x="69" y="388"/>
                      <a:pt x="91" y="388"/>
                    </a:cubicBezTo>
                    <a:cubicBezTo>
                      <a:pt x="320" y="320"/>
                      <a:pt x="571" y="251"/>
                      <a:pt x="822" y="183"/>
                    </a:cubicBezTo>
                    <a:cubicBezTo>
                      <a:pt x="868" y="183"/>
                      <a:pt x="890" y="114"/>
                      <a:pt x="890" y="69"/>
                    </a:cubicBezTo>
                    <a:cubicBezTo>
                      <a:pt x="868" y="23"/>
                      <a:pt x="822" y="0"/>
                      <a:pt x="7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34"/>
              <p:cNvSpPr/>
              <p:nvPr/>
            </p:nvSpPr>
            <p:spPr>
              <a:xfrm>
                <a:off x="5741875" y="3968800"/>
                <a:ext cx="378925" cy="103450"/>
              </a:xfrm>
              <a:custGeom>
                <a:avLst/>
                <a:gdLst/>
                <a:ahLst/>
                <a:cxnLst/>
                <a:rect l="l" t="t" r="r" b="b"/>
                <a:pathLst>
                  <a:path w="15157" h="4138" extrusionOk="0">
                    <a:moveTo>
                      <a:pt x="15133" y="0"/>
                    </a:moveTo>
                    <a:cubicBezTo>
                      <a:pt x="13376" y="457"/>
                      <a:pt x="11618" y="913"/>
                      <a:pt x="9861" y="1370"/>
                    </a:cubicBezTo>
                    <a:cubicBezTo>
                      <a:pt x="7692" y="1940"/>
                      <a:pt x="5501" y="2534"/>
                      <a:pt x="3310" y="3104"/>
                    </a:cubicBezTo>
                    <a:cubicBezTo>
                      <a:pt x="2237" y="3378"/>
                      <a:pt x="1164" y="3652"/>
                      <a:pt x="91" y="3949"/>
                    </a:cubicBezTo>
                    <a:cubicBezTo>
                      <a:pt x="46" y="3949"/>
                      <a:pt x="0" y="4017"/>
                      <a:pt x="23" y="4063"/>
                    </a:cubicBezTo>
                    <a:cubicBezTo>
                      <a:pt x="23" y="4100"/>
                      <a:pt x="69" y="4138"/>
                      <a:pt x="110" y="4138"/>
                    </a:cubicBezTo>
                    <a:cubicBezTo>
                      <a:pt x="120" y="4138"/>
                      <a:pt x="129" y="4136"/>
                      <a:pt x="137" y="4132"/>
                    </a:cubicBezTo>
                    <a:lnTo>
                      <a:pt x="4451" y="2990"/>
                    </a:lnTo>
                    <a:cubicBezTo>
                      <a:pt x="6665" y="2420"/>
                      <a:pt x="8879" y="1826"/>
                      <a:pt x="11093" y="1256"/>
                    </a:cubicBezTo>
                    <a:cubicBezTo>
                      <a:pt x="12463" y="890"/>
                      <a:pt x="13809" y="548"/>
                      <a:pt x="15156" y="183"/>
                    </a:cubicBezTo>
                    <a:cubicBezTo>
                      <a:pt x="15156" y="137"/>
                      <a:pt x="15156" y="114"/>
                      <a:pt x="15156" y="69"/>
                    </a:cubicBezTo>
                    <a:cubicBezTo>
                      <a:pt x="15133" y="46"/>
                      <a:pt x="15133" y="23"/>
                      <a:pt x="15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34"/>
              <p:cNvSpPr/>
              <p:nvPr/>
            </p:nvSpPr>
            <p:spPr>
              <a:xfrm>
                <a:off x="5974100" y="3357075"/>
                <a:ext cx="19450" cy="9150"/>
              </a:xfrm>
              <a:custGeom>
                <a:avLst/>
                <a:gdLst/>
                <a:ahLst/>
                <a:cxnLst/>
                <a:rect l="l" t="t" r="r" b="b"/>
                <a:pathLst>
                  <a:path w="778" h="366" extrusionOk="0">
                    <a:moveTo>
                      <a:pt x="640" y="1"/>
                    </a:moveTo>
                    <a:cubicBezTo>
                      <a:pt x="435" y="69"/>
                      <a:pt x="229" y="115"/>
                      <a:pt x="1" y="183"/>
                    </a:cubicBezTo>
                    <a:cubicBezTo>
                      <a:pt x="24" y="229"/>
                      <a:pt x="24" y="297"/>
                      <a:pt x="47" y="366"/>
                    </a:cubicBezTo>
                    <a:cubicBezTo>
                      <a:pt x="252" y="320"/>
                      <a:pt x="480" y="252"/>
                      <a:pt x="686" y="206"/>
                    </a:cubicBezTo>
                    <a:cubicBezTo>
                      <a:pt x="754" y="183"/>
                      <a:pt x="777" y="137"/>
                      <a:pt x="754" y="69"/>
                    </a:cubicBezTo>
                    <a:cubicBezTo>
                      <a:pt x="754" y="23"/>
                      <a:pt x="709" y="1"/>
                      <a:pt x="6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34"/>
              <p:cNvSpPr/>
              <p:nvPr/>
            </p:nvSpPr>
            <p:spPr>
              <a:xfrm>
                <a:off x="5578675" y="3365625"/>
                <a:ext cx="379475" cy="104050"/>
              </a:xfrm>
              <a:custGeom>
                <a:avLst/>
                <a:gdLst/>
                <a:ahLst/>
                <a:cxnLst/>
                <a:rect l="l" t="t" r="r" b="b"/>
                <a:pathLst>
                  <a:path w="15179" h="4162" extrusionOk="0">
                    <a:moveTo>
                      <a:pt x="15156" y="1"/>
                    </a:moveTo>
                    <a:cubicBezTo>
                      <a:pt x="13490" y="435"/>
                      <a:pt x="11846" y="868"/>
                      <a:pt x="10203" y="1302"/>
                    </a:cubicBezTo>
                    <a:cubicBezTo>
                      <a:pt x="8080" y="1873"/>
                      <a:pt x="5935" y="2443"/>
                      <a:pt x="3812" y="2991"/>
                    </a:cubicBezTo>
                    <a:cubicBezTo>
                      <a:pt x="2579" y="3311"/>
                      <a:pt x="1347" y="3630"/>
                      <a:pt x="114" y="3972"/>
                    </a:cubicBezTo>
                    <a:lnTo>
                      <a:pt x="91" y="3972"/>
                    </a:lnTo>
                    <a:cubicBezTo>
                      <a:pt x="46" y="3972"/>
                      <a:pt x="0" y="4041"/>
                      <a:pt x="23" y="4087"/>
                    </a:cubicBezTo>
                    <a:cubicBezTo>
                      <a:pt x="42" y="4124"/>
                      <a:pt x="75" y="4161"/>
                      <a:pt x="112" y="4161"/>
                    </a:cubicBezTo>
                    <a:cubicBezTo>
                      <a:pt x="120" y="4161"/>
                      <a:pt x="129" y="4159"/>
                      <a:pt x="137" y="4155"/>
                    </a:cubicBezTo>
                    <a:lnTo>
                      <a:pt x="160" y="4155"/>
                    </a:lnTo>
                    <a:cubicBezTo>
                      <a:pt x="1552" y="3790"/>
                      <a:pt x="2922" y="3425"/>
                      <a:pt x="4291" y="3059"/>
                    </a:cubicBezTo>
                    <a:cubicBezTo>
                      <a:pt x="6460" y="2489"/>
                      <a:pt x="8605" y="1941"/>
                      <a:pt x="10751" y="1370"/>
                    </a:cubicBezTo>
                    <a:cubicBezTo>
                      <a:pt x="12234" y="982"/>
                      <a:pt x="13718" y="594"/>
                      <a:pt x="15179" y="206"/>
                    </a:cubicBezTo>
                    <a:cubicBezTo>
                      <a:pt x="15179" y="184"/>
                      <a:pt x="15179" y="161"/>
                      <a:pt x="15179" y="138"/>
                    </a:cubicBezTo>
                    <a:cubicBezTo>
                      <a:pt x="15179" y="115"/>
                      <a:pt x="15179" y="115"/>
                      <a:pt x="15156" y="92"/>
                    </a:cubicBezTo>
                    <a:cubicBezTo>
                      <a:pt x="15156" y="92"/>
                      <a:pt x="15156" y="69"/>
                      <a:pt x="15156" y="47"/>
                    </a:cubicBezTo>
                    <a:cubicBezTo>
                      <a:pt x="15156" y="47"/>
                      <a:pt x="15156" y="24"/>
                      <a:pt x="151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34"/>
              <p:cNvSpPr/>
              <p:nvPr/>
            </p:nvSpPr>
            <p:spPr>
              <a:xfrm>
                <a:off x="5579800" y="3466625"/>
                <a:ext cx="2875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230" extrusionOk="0">
                    <a:moveTo>
                      <a:pt x="46" y="1"/>
                    </a:moveTo>
                    <a:cubicBezTo>
                      <a:pt x="24" y="1"/>
                      <a:pt x="1" y="24"/>
                      <a:pt x="1" y="47"/>
                    </a:cubicBezTo>
                    <a:cubicBezTo>
                      <a:pt x="1" y="47"/>
                      <a:pt x="1" y="69"/>
                      <a:pt x="1" y="69"/>
                    </a:cubicBezTo>
                    <a:cubicBezTo>
                      <a:pt x="1" y="92"/>
                      <a:pt x="1" y="92"/>
                      <a:pt x="1" y="115"/>
                    </a:cubicBezTo>
                    <a:cubicBezTo>
                      <a:pt x="1" y="138"/>
                      <a:pt x="1" y="138"/>
                      <a:pt x="1" y="161"/>
                    </a:cubicBezTo>
                    <a:cubicBezTo>
                      <a:pt x="1" y="184"/>
                      <a:pt x="24" y="184"/>
                      <a:pt x="24" y="206"/>
                    </a:cubicBezTo>
                    <a:cubicBezTo>
                      <a:pt x="24" y="229"/>
                      <a:pt x="46" y="229"/>
                      <a:pt x="46" y="229"/>
                    </a:cubicBezTo>
                    <a:lnTo>
                      <a:pt x="92" y="229"/>
                    </a:lnTo>
                    <a:cubicBezTo>
                      <a:pt x="92" y="229"/>
                      <a:pt x="115" y="206"/>
                      <a:pt x="115" y="206"/>
                    </a:cubicBezTo>
                    <a:cubicBezTo>
                      <a:pt x="115" y="184"/>
                      <a:pt x="115" y="184"/>
                      <a:pt x="115" y="161"/>
                    </a:cubicBezTo>
                    <a:cubicBezTo>
                      <a:pt x="92" y="161"/>
                      <a:pt x="92" y="138"/>
                      <a:pt x="92" y="138"/>
                    </a:cubicBezTo>
                    <a:cubicBezTo>
                      <a:pt x="92" y="138"/>
                      <a:pt x="92" y="115"/>
                      <a:pt x="92" y="115"/>
                    </a:cubicBezTo>
                    <a:cubicBezTo>
                      <a:pt x="92" y="115"/>
                      <a:pt x="92" y="92"/>
                      <a:pt x="92" y="92"/>
                    </a:cubicBezTo>
                    <a:cubicBezTo>
                      <a:pt x="92" y="92"/>
                      <a:pt x="92" y="69"/>
                      <a:pt x="92" y="69"/>
                    </a:cubicBezTo>
                    <a:cubicBezTo>
                      <a:pt x="115" y="47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34"/>
              <p:cNvSpPr/>
              <p:nvPr/>
            </p:nvSpPr>
            <p:spPr>
              <a:xfrm>
                <a:off x="5579225" y="3466625"/>
                <a:ext cx="34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239" extrusionOk="0">
                    <a:moveTo>
                      <a:pt x="69" y="1"/>
                    </a:moveTo>
                    <a:cubicBezTo>
                      <a:pt x="47" y="1"/>
                      <a:pt x="47" y="24"/>
                      <a:pt x="47" y="24"/>
                    </a:cubicBezTo>
                    <a:cubicBezTo>
                      <a:pt x="24" y="24"/>
                      <a:pt x="24" y="47"/>
                      <a:pt x="1" y="69"/>
                    </a:cubicBezTo>
                    <a:cubicBezTo>
                      <a:pt x="1" y="69"/>
                      <a:pt x="1" y="92"/>
                      <a:pt x="1" y="92"/>
                    </a:cubicBezTo>
                    <a:cubicBezTo>
                      <a:pt x="1" y="115"/>
                      <a:pt x="1" y="138"/>
                      <a:pt x="1" y="138"/>
                    </a:cubicBezTo>
                    <a:cubicBezTo>
                      <a:pt x="1" y="161"/>
                      <a:pt x="1" y="161"/>
                      <a:pt x="1" y="161"/>
                    </a:cubicBezTo>
                    <a:cubicBezTo>
                      <a:pt x="1" y="184"/>
                      <a:pt x="24" y="206"/>
                      <a:pt x="24" y="206"/>
                    </a:cubicBezTo>
                    <a:cubicBezTo>
                      <a:pt x="24" y="223"/>
                      <a:pt x="47" y="239"/>
                      <a:pt x="68" y="239"/>
                    </a:cubicBezTo>
                    <a:cubicBezTo>
                      <a:pt x="77" y="239"/>
                      <a:pt x="85" y="236"/>
                      <a:pt x="92" y="229"/>
                    </a:cubicBezTo>
                    <a:cubicBezTo>
                      <a:pt x="115" y="206"/>
                      <a:pt x="115" y="184"/>
                      <a:pt x="115" y="161"/>
                    </a:cubicBezTo>
                    <a:cubicBezTo>
                      <a:pt x="92" y="161"/>
                      <a:pt x="92" y="161"/>
                      <a:pt x="92" y="138"/>
                    </a:cubicBezTo>
                    <a:cubicBezTo>
                      <a:pt x="92" y="115"/>
                      <a:pt x="92" y="115"/>
                      <a:pt x="92" y="115"/>
                    </a:cubicBezTo>
                    <a:cubicBezTo>
                      <a:pt x="92" y="115"/>
                      <a:pt x="92" y="92"/>
                      <a:pt x="92" y="92"/>
                    </a:cubicBezTo>
                    <a:cubicBezTo>
                      <a:pt x="115" y="92"/>
                      <a:pt x="115" y="92"/>
                      <a:pt x="115" y="69"/>
                    </a:cubicBezTo>
                    <a:cubicBezTo>
                      <a:pt x="138" y="69"/>
                      <a:pt x="138" y="47"/>
                      <a:pt x="115" y="47"/>
                    </a:cubicBezTo>
                    <a:cubicBezTo>
                      <a:pt x="115" y="24"/>
                      <a:pt x="115" y="24"/>
                      <a:pt x="92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34"/>
              <p:cNvSpPr/>
              <p:nvPr/>
            </p:nvSpPr>
            <p:spPr>
              <a:xfrm>
                <a:off x="5578675" y="3466075"/>
                <a:ext cx="3425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29" extrusionOk="0">
                    <a:moveTo>
                      <a:pt x="69" y="0"/>
                    </a:moveTo>
                    <a:cubicBezTo>
                      <a:pt x="69" y="23"/>
                      <a:pt x="46" y="23"/>
                      <a:pt x="46" y="23"/>
                    </a:cubicBezTo>
                    <a:cubicBezTo>
                      <a:pt x="46" y="46"/>
                      <a:pt x="23" y="46"/>
                      <a:pt x="23" y="69"/>
                    </a:cubicBezTo>
                    <a:cubicBezTo>
                      <a:pt x="23" y="69"/>
                      <a:pt x="23" y="91"/>
                      <a:pt x="23" y="91"/>
                    </a:cubicBezTo>
                    <a:cubicBezTo>
                      <a:pt x="23" y="114"/>
                      <a:pt x="0" y="137"/>
                      <a:pt x="23" y="137"/>
                    </a:cubicBezTo>
                    <a:cubicBezTo>
                      <a:pt x="23" y="160"/>
                      <a:pt x="23" y="183"/>
                      <a:pt x="23" y="183"/>
                    </a:cubicBezTo>
                    <a:cubicBezTo>
                      <a:pt x="23" y="206"/>
                      <a:pt x="46" y="206"/>
                      <a:pt x="46" y="228"/>
                    </a:cubicBezTo>
                    <a:lnTo>
                      <a:pt x="91" y="228"/>
                    </a:lnTo>
                    <a:cubicBezTo>
                      <a:pt x="91" y="228"/>
                      <a:pt x="114" y="206"/>
                      <a:pt x="114" y="206"/>
                    </a:cubicBezTo>
                    <a:cubicBezTo>
                      <a:pt x="114" y="206"/>
                      <a:pt x="114" y="183"/>
                      <a:pt x="114" y="160"/>
                    </a:cubicBezTo>
                    <a:cubicBezTo>
                      <a:pt x="114" y="160"/>
                      <a:pt x="114" y="137"/>
                      <a:pt x="114" y="114"/>
                    </a:cubicBezTo>
                    <a:lnTo>
                      <a:pt x="114" y="91"/>
                    </a:lnTo>
                    <a:lnTo>
                      <a:pt x="137" y="91"/>
                    </a:lnTo>
                    <a:cubicBezTo>
                      <a:pt x="137" y="69"/>
                      <a:pt x="137" y="23"/>
                      <a:pt x="114" y="23"/>
                    </a:cubicBezTo>
                    <a:cubicBezTo>
                      <a:pt x="114" y="0"/>
                      <a:pt x="91" y="0"/>
                      <a:pt x="91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34"/>
              <p:cNvSpPr/>
              <p:nvPr/>
            </p:nvSpPr>
            <p:spPr>
              <a:xfrm>
                <a:off x="5578675" y="3466075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69" y="0"/>
                    </a:moveTo>
                    <a:cubicBezTo>
                      <a:pt x="69" y="23"/>
                      <a:pt x="46" y="23"/>
                      <a:pt x="46" y="23"/>
                    </a:cubicBezTo>
                    <a:cubicBezTo>
                      <a:pt x="46" y="23"/>
                      <a:pt x="46" y="23"/>
                      <a:pt x="23" y="46"/>
                    </a:cubicBezTo>
                    <a:cubicBezTo>
                      <a:pt x="23" y="46"/>
                      <a:pt x="23" y="46"/>
                      <a:pt x="23" y="69"/>
                    </a:cubicBezTo>
                    <a:cubicBezTo>
                      <a:pt x="0" y="69"/>
                      <a:pt x="0" y="91"/>
                      <a:pt x="0" y="91"/>
                    </a:cubicBezTo>
                    <a:cubicBezTo>
                      <a:pt x="0" y="114"/>
                      <a:pt x="0" y="114"/>
                      <a:pt x="0" y="114"/>
                    </a:cubicBezTo>
                    <a:cubicBezTo>
                      <a:pt x="0" y="137"/>
                      <a:pt x="0" y="137"/>
                      <a:pt x="23" y="160"/>
                    </a:cubicBezTo>
                    <a:cubicBezTo>
                      <a:pt x="23" y="160"/>
                      <a:pt x="23" y="183"/>
                      <a:pt x="46" y="183"/>
                    </a:cubicBezTo>
                    <a:lnTo>
                      <a:pt x="69" y="183"/>
                    </a:lnTo>
                    <a:cubicBezTo>
                      <a:pt x="91" y="183"/>
                      <a:pt x="91" y="183"/>
                      <a:pt x="114" y="160"/>
                    </a:cubicBezTo>
                    <a:cubicBezTo>
                      <a:pt x="114" y="160"/>
                      <a:pt x="114" y="137"/>
                      <a:pt x="114" y="137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4" y="114"/>
                      <a:pt x="114" y="91"/>
                      <a:pt x="114" y="91"/>
                    </a:cubicBezTo>
                    <a:cubicBezTo>
                      <a:pt x="137" y="91"/>
                      <a:pt x="137" y="69"/>
                      <a:pt x="137" y="69"/>
                    </a:cubicBezTo>
                    <a:cubicBezTo>
                      <a:pt x="137" y="46"/>
                      <a:pt x="137" y="46"/>
                      <a:pt x="137" y="23"/>
                    </a:cubicBezTo>
                    <a:cubicBezTo>
                      <a:pt x="137" y="23"/>
                      <a:pt x="114" y="0"/>
                      <a:pt x="114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34"/>
              <p:cNvSpPr/>
              <p:nvPr/>
            </p:nvSpPr>
            <p:spPr>
              <a:xfrm>
                <a:off x="5578675" y="3465500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69" y="0"/>
                    </a:moveTo>
                    <a:cubicBezTo>
                      <a:pt x="69" y="0"/>
                      <a:pt x="69" y="0"/>
                      <a:pt x="69" y="23"/>
                    </a:cubicBezTo>
                    <a:lnTo>
                      <a:pt x="46" y="23"/>
                    </a:lnTo>
                    <a:cubicBezTo>
                      <a:pt x="23" y="46"/>
                      <a:pt x="23" y="46"/>
                      <a:pt x="23" y="69"/>
                    </a:cubicBezTo>
                    <a:cubicBezTo>
                      <a:pt x="23" y="69"/>
                      <a:pt x="0" y="92"/>
                      <a:pt x="0" y="92"/>
                    </a:cubicBezTo>
                    <a:cubicBezTo>
                      <a:pt x="0" y="114"/>
                      <a:pt x="0" y="114"/>
                      <a:pt x="0" y="137"/>
                    </a:cubicBezTo>
                    <a:cubicBezTo>
                      <a:pt x="0" y="160"/>
                      <a:pt x="0" y="160"/>
                      <a:pt x="23" y="183"/>
                    </a:cubicBezTo>
                    <a:lnTo>
                      <a:pt x="91" y="183"/>
                    </a:lnTo>
                    <a:cubicBezTo>
                      <a:pt x="91" y="160"/>
                      <a:pt x="114" y="160"/>
                      <a:pt x="114" y="137"/>
                    </a:cubicBezTo>
                    <a:cubicBezTo>
                      <a:pt x="114" y="137"/>
                      <a:pt x="114" y="114"/>
                      <a:pt x="91" y="114"/>
                    </a:cubicBezTo>
                    <a:lnTo>
                      <a:pt x="114" y="114"/>
                    </a:lnTo>
                    <a:cubicBezTo>
                      <a:pt x="114" y="92"/>
                      <a:pt x="114" y="92"/>
                      <a:pt x="114" y="92"/>
                    </a:cubicBezTo>
                    <a:cubicBezTo>
                      <a:pt x="137" y="69"/>
                      <a:pt x="137" y="23"/>
                      <a:pt x="114" y="23"/>
                    </a:cubicBezTo>
                    <a:cubicBezTo>
                      <a:pt x="91" y="23"/>
                      <a:pt x="91" y="0"/>
                      <a:pt x="69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34"/>
              <p:cNvSpPr/>
              <p:nvPr/>
            </p:nvSpPr>
            <p:spPr>
              <a:xfrm>
                <a:off x="5578675" y="3465500"/>
                <a:ext cx="3425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83" extrusionOk="0">
                    <a:moveTo>
                      <a:pt x="91" y="0"/>
                    </a:moveTo>
                    <a:cubicBezTo>
                      <a:pt x="69" y="0"/>
                      <a:pt x="46" y="23"/>
                      <a:pt x="46" y="23"/>
                    </a:cubicBezTo>
                    <a:cubicBezTo>
                      <a:pt x="23" y="46"/>
                      <a:pt x="23" y="46"/>
                      <a:pt x="23" y="69"/>
                    </a:cubicBezTo>
                    <a:cubicBezTo>
                      <a:pt x="23" y="69"/>
                      <a:pt x="23" y="69"/>
                      <a:pt x="23" y="92"/>
                    </a:cubicBezTo>
                    <a:cubicBezTo>
                      <a:pt x="0" y="92"/>
                      <a:pt x="0" y="114"/>
                      <a:pt x="0" y="114"/>
                    </a:cubicBezTo>
                    <a:cubicBezTo>
                      <a:pt x="0" y="160"/>
                      <a:pt x="23" y="183"/>
                      <a:pt x="46" y="183"/>
                    </a:cubicBezTo>
                    <a:cubicBezTo>
                      <a:pt x="91" y="183"/>
                      <a:pt x="114" y="160"/>
                      <a:pt x="114" y="137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4" y="114"/>
                      <a:pt x="114" y="92"/>
                      <a:pt x="114" y="92"/>
                    </a:cubicBezTo>
                    <a:cubicBezTo>
                      <a:pt x="114" y="92"/>
                      <a:pt x="114" y="92"/>
                      <a:pt x="114" y="69"/>
                    </a:cubicBezTo>
                    <a:cubicBezTo>
                      <a:pt x="137" y="46"/>
                      <a:pt x="137" y="23"/>
                      <a:pt x="114" y="0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34"/>
              <p:cNvSpPr/>
              <p:nvPr/>
            </p:nvSpPr>
            <p:spPr>
              <a:xfrm>
                <a:off x="5741300" y="4068075"/>
                <a:ext cx="457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61" extrusionOk="0">
                    <a:moveTo>
                      <a:pt x="23" y="1"/>
                    </a:moveTo>
                    <a:cubicBezTo>
                      <a:pt x="0" y="1"/>
                      <a:pt x="0" y="24"/>
                      <a:pt x="0" y="69"/>
                    </a:cubicBezTo>
                    <a:cubicBezTo>
                      <a:pt x="0" y="69"/>
                      <a:pt x="0" y="92"/>
                      <a:pt x="23" y="92"/>
                    </a:cubicBezTo>
                    <a:cubicBezTo>
                      <a:pt x="23" y="92"/>
                      <a:pt x="23" y="115"/>
                      <a:pt x="23" y="115"/>
                    </a:cubicBezTo>
                    <a:cubicBezTo>
                      <a:pt x="46" y="115"/>
                      <a:pt x="46" y="138"/>
                      <a:pt x="46" y="138"/>
                    </a:cubicBezTo>
                    <a:cubicBezTo>
                      <a:pt x="69" y="138"/>
                      <a:pt x="69" y="138"/>
                      <a:pt x="92" y="161"/>
                    </a:cubicBezTo>
                    <a:lnTo>
                      <a:pt x="137" y="161"/>
                    </a:lnTo>
                    <a:cubicBezTo>
                      <a:pt x="160" y="161"/>
                      <a:pt x="183" y="115"/>
                      <a:pt x="183" y="92"/>
                    </a:cubicBezTo>
                    <a:cubicBezTo>
                      <a:pt x="160" y="69"/>
                      <a:pt x="137" y="46"/>
                      <a:pt x="114" y="46"/>
                    </a:cubicBezTo>
                    <a:lnTo>
                      <a:pt x="92" y="46"/>
                    </a:lnTo>
                    <a:cubicBezTo>
                      <a:pt x="92" y="46"/>
                      <a:pt x="92" y="24"/>
                      <a:pt x="92" y="24"/>
                    </a:cubicBezTo>
                    <a:cubicBezTo>
                      <a:pt x="92" y="1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34"/>
              <p:cNvSpPr/>
              <p:nvPr/>
            </p:nvSpPr>
            <p:spPr>
              <a:xfrm>
                <a:off x="5740725" y="4067500"/>
                <a:ext cx="34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61" extrusionOk="0">
                    <a:moveTo>
                      <a:pt x="23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0" y="69"/>
                      <a:pt x="23" y="92"/>
                      <a:pt x="23" y="115"/>
                    </a:cubicBezTo>
                    <a:lnTo>
                      <a:pt x="46" y="115"/>
                    </a:lnTo>
                    <a:cubicBezTo>
                      <a:pt x="46" y="138"/>
                      <a:pt x="46" y="138"/>
                      <a:pt x="69" y="138"/>
                    </a:cubicBezTo>
                    <a:cubicBezTo>
                      <a:pt x="69" y="161"/>
                      <a:pt x="92" y="161"/>
                      <a:pt x="92" y="161"/>
                    </a:cubicBezTo>
                    <a:cubicBezTo>
                      <a:pt x="115" y="161"/>
                      <a:pt x="137" y="138"/>
                      <a:pt x="137" y="138"/>
                    </a:cubicBezTo>
                    <a:cubicBezTo>
                      <a:pt x="137" y="138"/>
                      <a:pt x="137" y="115"/>
                      <a:pt x="137" y="115"/>
                    </a:cubicBezTo>
                    <a:cubicBezTo>
                      <a:pt x="137" y="92"/>
                      <a:pt x="137" y="69"/>
                      <a:pt x="137" y="69"/>
                    </a:cubicBezTo>
                    <a:lnTo>
                      <a:pt x="115" y="69"/>
                    </a:lnTo>
                    <a:cubicBezTo>
                      <a:pt x="115" y="47"/>
                      <a:pt x="115" y="47"/>
                      <a:pt x="115" y="47"/>
                    </a:cubicBezTo>
                    <a:cubicBezTo>
                      <a:pt x="92" y="47"/>
                      <a:pt x="92" y="47"/>
                      <a:pt x="92" y="24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34"/>
              <p:cNvSpPr/>
              <p:nvPr/>
            </p:nvSpPr>
            <p:spPr>
              <a:xfrm>
                <a:off x="5740725" y="4067500"/>
                <a:ext cx="460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4" extrusionOk="0">
                    <a:moveTo>
                      <a:pt x="46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0" y="92"/>
                      <a:pt x="23" y="92"/>
                      <a:pt x="23" y="115"/>
                    </a:cubicBezTo>
                    <a:cubicBezTo>
                      <a:pt x="23" y="115"/>
                      <a:pt x="23" y="138"/>
                      <a:pt x="46" y="138"/>
                    </a:cubicBezTo>
                    <a:cubicBezTo>
                      <a:pt x="46" y="138"/>
                      <a:pt x="46" y="161"/>
                      <a:pt x="69" y="161"/>
                    </a:cubicBezTo>
                    <a:lnTo>
                      <a:pt x="92" y="161"/>
                    </a:lnTo>
                    <a:cubicBezTo>
                      <a:pt x="92" y="161"/>
                      <a:pt x="115" y="161"/>
                      <a:pt x="115" y="184"/>
                    </a:cubicBezTo>
                    <a:cubicBezTo>
                      <a:pt x="137" y="184"/>
                      <a:pt x="160" y="161"/>
                      <a:pt x="160" y="138"/>
                    </a:cubicBezTo>
                    <a:cubicBezTo>
                      <a:pt x="183" y="115"/>
                      <a:pt x="160" y="92"/>
                      <a:pt x="137" y="69"/>
                    </a:cubicBezTo>
                    <a:lnTo>
                      <a:pt x="115" y="69"/>
                    </a:lnTo>
                    <a:cubicBezTo>
                      <a:pt x="115" y="47"/>
                      <a:pt x="92" y="47"/>
                      <a:pt x="92" y="47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34"/>
              <p:cNvSpPr/>
              <p:nvPr/>
            </p:nvSpPr>
            <p:spPr>
              <a:xfrm>
                <a:off x="5740725" y="4067500"/>
                <a:ext cx="4600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4" extrusionOk="0">
                    <a:moveTo>
                      <a:pt x="23" y="1"/>
                    </a:moveTo>
                    <a:cubicBezTo>
                      <a:pt x="0" y="24"/>
                      <a:pt x="0" y="47"/>
                      <a:pt x="0" y="69"/>
                    </a:cubicBezTo>
                    <a:cubicBezTo>
                      <a:pt x="23" y="92"/>
                      <a:pt x="23" y="115"/>
                      <a:pt x="46" y="138"/>
                    </a:cubicBezTo>
                    <a:cubicBezTo>
                      <a:pt x="46" y="138"/>
                      <a:pt x="69" y="161"/>
                      <a:pt x="69" y="161"/>
                    </a:cubicBezTo>
                    <a:lnTo>
                      <a:pt x="92" y="161"/>
                    </a:lnTo>
                    <a:cubicBezTo>
                      <a:pt x="92" y="161"/>
                      <a:pt x="115" y="184"/>
                      <a:pt x="115" y="184"/>
                    </a:cubicBezTo>
                    <a:cubicBezTo>
                      <a:pt x="160" y="184"/>
                      <a:pt x="183" y="161"/>
                      <a:pt x="183" y="138"/>
                    </a:cubicBezTo>
                    <a:cubicBezTo>
                      <a:pt x="183" y="115"/>
                      <a:pt x="160" y="69"/>
                      <a:pt x="137" y="69"/>
                    </a:cubicBezTo>
                    <a:lnTo>
                      <a:pt x="115" y="69"/>
                    </a:lnTo>
                    <a:cubicBezTo>
                      <a:pt x="115" y="69"/>
                      <a:pt x="92" y="69"/>
                      <a:pt x="92" y="47"/>
                    </a:cubicBezTo>
                    <a:cubicBezTo>
                      <a:pt x="92" y="24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469C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34"/>
              <p:cNvSpPr/>
              <p:nvPr/>
            </p:nvSpPr>
            <p:spPr>
              <a:xfrm>
                <a:off x="6153850" y="3913450"/>
                <a:ext cx="33125" cy="50650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2026" extrusionOk="0">
                    <a:moveTo>
                      <a:pt x="860" y="1210"/>
                    </a:moveTo>
                    <a:cubicBezTo>
                      <a:pt x="845" y="1210"/>
                      <a:pt x="845" y="1213"/>
                      <a:pt x="845" y="1233"/>
                    </a:cubicBezTo>
                    <a:cubicBezTo>
                      <a:pt x="851" y="1225"/>
                      <a:pt x="856" y="1218"/>
                      <a:pt x="860" y="1210"/>
                    </a:cubicBezTo>
                    <a:close/>
                    <a:moveTo>
                      <a:pt x="1165" y="0"/>
                    </a:moveTo>
                    <a:cubicBezTo>
                      <a:pt x="1165" y="0"/>
                      <a:pt x="1142" y="0"/>
                      <a:pt x="1142" y="23"/>
                    </a:cubicBezTo>
                    <a:cubicBezTo>
                      <a:pt x="1074" y="23"/>
                      <a:pt x="1051" y="91"/>
                      <a:pt x="1074" y="137"/>
                    </a:cubicBezTo>
                    <a:cubicBezTo>
                      <a:pt x="1074" y="160"/>
                      <a:pt x="1097" y="183"/>
                      <a:pt x="1097" y="206"/>
                    </a:cubicBezTo>
                    <a:cubicBezTo>
                      <a:pt x="1119" y="297"/>
                      <a:pt x="1119" y="365"/>
                      <a:pt x="1119" y="457"/>
                    </a:cubicBezTo>
                    <a:cubicBezTo>
                      <a:pt x="1097" y="571"/>
                      <a:pt x="1074" y="685"/>
                      <a:pt x="1051" y="799"/>
                    </a:cubicBezTo>
                    <a:cubicBezTo>
                      <a:pt x="1008" y="950"/>
                      <a:pt x="944" y="1081"/>
                      <a:pt x="860" y="1210"/>
                    </a:cubicBezTo>
                    <a:lnTo>
                      <a:pt x="860" y="1210"/>
                    </a:lnTo>
                    <a:cubicBezTo>
                      <a:pt x="863" y="1210"/>
                      <a:pt x="865" y="1210"/>
                      <a:pt x="868" y="1210"/>
                    </a:cubicBezTo>
                    <a:cubicBezTo>
                      <a:pt x="777" y="1347"/>
                      <a:pt x="663" y="1461"/>
                      <a:pt x="549" y="1575"/>
                    </a:cubicBezTo>
                    <a:cubicBezTo>
                      <a:pt x="457" y="1644"/>
                      <a:pt x="389" y="1712"/>
                      <a:pt x="275" y="1758"/>
                    </a:cubicBezTo>
                    <a:cubicBezTo>
                      <a:pt x="206" y="1803"/>
                      <a:pt x="138" y="1826"/>
                      <a:pt x="69" y="1826"/>
                    </a:cubicBezTo>
                    <a:cubicBezTo>
                      <a:pt x="47" y="1849"/>
                      <a:pt x="24" y="1872"/>
                      <a:pt x="24" y="1895"/>
                    </a:cubicBezTo>
                    <a:cubicBezTo>
                      <a:pt x="1" y="1917"/>
                      <a:pt x="1" y="1940"/>
                      <a:pt x="24" y="1963"/>
                    </a:cubicBezTo>
                    <a:cubicBezTo>
                      <a:pt x="24" y="1986"/>
                      <a:pt x="47" y="2009"/>
                      <a:pt x="69" y="2009"/>
                    </a:cubicBezTo>
                    <a:cubicBezTo>
                      <a:pt x="81" y="2020"/>
                      <a:pt x="92" y="2026"/>
                      <a:pt x="104" y="2026"/>
                    </a:cubicBezTo>
                    <a:cubicBezTo>
                      <a:pt x="115" y="2026"/>
                      <a:pt x="126" y="2020"/>
                      <a:pt x="138" y="2009"/>
                    </a:cubicBezTo>
                    <a:cubicBezTo>
                      <a:pt x="184" y="2009"/>
                      <a:pt x="252" y="1986"/>
                      <a:pt x="298" y="1963"/>
                    </a:cubicBezTo>
                    <a:cubicBezTo>
                      <a:pt x="343" y="1963"/>
                      <a:pt x="389" y="1917"/>
                      <a:pt x="435" y="1895"/>
                    </a:cubicBezTo>
                    <a:cubicBezTo>
                      <a:pt x="526" y="1849"/>
                      <a:pt x="594" y="1781"/>
                      <a:pt x="663" y="1735"/>
                    </a:cubicBezTo>
                    <a:cubicBezTo>
                      <a:pt x="823" y="1575"/>
                      <a:pt x="960" y="1415"/>
                      <a:pt x="1074" y="1233"/>
                    </a:cubicBezTo>
                    <a:cubicBezTo>
                      <a:pt x="1165" y="1050"/>
                      <a:pt x="1234" y="868"/>
                      <a:pt x="1279" y="662"/>
                    </a:cubicBezTo>
                    <a:cubicBezTo>
                      <a:pt x="1325" y="479"/>
                      <a:pt x="1325" y="274"/>
                      <a:pt x="1256" y="69"/>
                    </a:cubicBezTo>
                    <a:cubicBezTo>
                      <a:pt x="1256" y="23"/>
                      <a:pt x="1211" y="0"/>
                      <a:pt x="1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34"/>
              <p:cNvSpPr/>
              <p:nvPr/>
            </p:nvSpPr>
            <p:spPr>
              <a:xfrm>
                <a:off x="5987800" y="3353650"/>
                <a:ext cx="51950" cy="2242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897" extrusionOk="0">
                    <a:moveTo>
                      <a:pt x="1028" y="1"/>
                    </a:moveTo>
                    <a:cubicBezTo>
                      <a:pt x="914" y="1"/>
                      <a:pt x="800" y="23"/>
                      <a:pt x="686" y="23"/>
                    </a:cubicBezTo>
                    <a:cubicBezTo>
                      <a:pt x="480" y="69"/>
                      <a:pt x="275" y="115"/>
                      <a:pt x="92" y="138"/>
                    </a:cubicBezTo>
                    <a:cubicBezTo>
                      <a:pt x="46" y="160"/>
                      <a:pt x="1" y="206"/>
                      <a:pt x="24" y="274"/>
                    </a:cubicBezTo>
                    <a:cubicBezTo>
                      <a:pt x="24" y="320"/>
                      <a:pt x="92" y="343"/>
                      <a:pt x="138" y="343"/>
                    </a:cubicBezTo>
                    <a:cubicBezTo>
                      <a:pt x="366" y="297"/>
                      <a:pt x="594" y="229"/>
                      <a:pt x="845" y="206"/>
                    </a:cubicBezTo>
                    <a:cubicBezTo>
                      <a:pt x="902" y="195"/>
                      <a:pt x="965" y="189"/>
                      <a:pt x="1028" y="189"/>
                    </a:cubicBezTo>
                    <a:cubicBezTo>
                      <a:pt x="1091" y="189"/>
                      <a:pt x="1153" y="195"/>
                      <a:pt x="1211" y="206"/>
                    </a:cubicBezTo>
                    <a:cubicBezTo>
                      <a:pt x="1302" y="229"/>
                      <a:pt x="1370" y="252"/>
                      <a:pt x="1462" y="274"/>
                    </a:cubicBezTo>
                    <a:cubicBezTo>
                      <a:pt x="1507" y="320"/>
                      <a:pt x="1553" y="343"/>
                      <a:pt x="1621" y="389"/>
                    </a:cubicBezTo>
                    <a:cubicBezTo>
                      <a:pt x="1667" y="434"/>
                      <a:pt x="1690" y="480"/>
                      <a:pt x="1736" y="526"/>
                    </a:cubicBezTo>
                    <a:cubicBezTo>
                      <a:pt x="1781" y="571"/>
                      <a:pt x="1804" y="617"/>
                      <a:pt x="1827" y="685"/>
                    </a:cubicBezTo>
                    <a:cubicBezTo>
                      <a:pt x="1850" y="731"/>
                      <a:pt x="1850" y="777"/>
                      <a:pt x="1872" y="822"/>
                    </a:cubicBezTo>
                    <a:cubicBezTo>
                      <a:pt x="1872" y="860"/>
                      <a:pt x="1918" y="897"/>
                      <a:pt x="1960" y="897"/>
                    </a:cubicBezTo>
                    <a:cubicBezTo>
                      <a:pt x="1969" y="897"/>
                      <a:pt x="1978" y="895"/>
                      <a:pt x="1987" y="891"/>
                    </a:cubicBezTo>
                    <a:cubicBezTo>
                      <a:pt x="2032" y="891"/>
                      <a:pt x="2078" y="822"/>
                      <a:pt x="2055" y="777"/>
                    </a:cubicBezTo>
                    <a:cubicBezTo>
                      <a:pt x="2032" y="685"/>
                      <a:pt x="2009" y="594"/>
                      <a:pt x="1964" y="503"/>
                    </a:cubicBezTo>
                    <a:cubicBezTo>
                      <a:pt x="1918" y="434"/>
                      <a:pt x="1850" y="343"/>
                      <a:pt x="1781" y="274"/>
                    </a:cubicBezTo>
                    <a:cubicBezTo>
                      <a:pt x="1644" y="138"/>
                      <a:pt x="1462" y="69"/>
                      <a:pt x="1256" y="23"/>
                    </a:cubicBezTo>
                    <a:cubicBezTo>
                      <a:pt x="1188" y="1"/>
                      <a:pt x="1096" y="1"/>
                      <a:pt x="10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34"/>
              <p:cNvSpPr/>
              <p:nvPr/>
            </p:nvSpPr>
            <p:spPr>
              <a:xfrm>
                <a:off x="5610625" y="3470050"/>
                <a:ext cx="163225" cy="575225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23009" extrusionOk="0">
                    <a:moveTo>
                      <a:pt x="206" y="1"/>
                    </a:moveTo>
                    <a:cubicBezTo>
                      <a:pt x="183" y="1"/>
                      <a:pt x="183" y="1"/>
                      <a:pt x="183" y="24"/>
                    </a:cubicBezTo>
                    <a:cubicBezTo>
                      <a:pt x="114" y="24"/>
                      <a:pt x="69" y="47"/>
                      <a:pt x="46" y="92"/>
                    </a:cubicBezTo>
                    <a:cubicBezTo>
                      <a:pt x="23" y="115"/>
                      <a:pt x="0" y="184"/>
                      <a:pt x="0" y="229"/>
                    </a:cubicBezTo>
                    <a:cubicBezTo>
                      <a:pt x="639" y="2535"/>
                      <a:pt x="1256" y="4840"/>
                      <a:pt x="1872" y="7145"/>
                    </a:cubicBezTo>
                    <a:cubicBezTo>
                      <a:pt x="2580" y="9702"/>
                      <a:pt x="3264" y="12281"/>
                      <a:pt x="3972" y="14837"/>
                    </a:cubicBezTo>
                    <a:cubicBezTo>
                      <a:pt x="4588" y="17120"/>
                      <a:pt x="5204" y="19402"/>
                      <a:pt x="5821" y="21685"/>
                    </a:cubicBezTo>
                    <a:cubicBezTo>
                      <a:pt x="5935" y="22073"/>
                      <a:pt x="6026" y="22438"/>
                      <a:pt x="6140" y="22826"/>
                    </a:cubicBezTo>
                    <a:cubicBezTo>
                      <a:pt x="6140" y="22895"/>
                      <a:pt x="6163" y="22917"/>
                      <a:pt x="6209" y="22963"/>
                    </a:cubicBezTo>
                    <a:cubicBezTo>
                      <a:pt x="6254" y="22986"/>
                      <a:pt x="6300" y="23009"/>
                      <a:pt x="6346" y="23009"/>
                    </a:cubicBezTo>
                    <a:cubicBezTo>
                      <a:pt x="6414" y="22986"/>
                      <a:pt x="6460" y="22963"/>
                      <a:pt x="6483" y="22917"/>
                    </a:cubicBezTo>
                    <a:cubicBezTo>
                      <a:pt x="6505" y="22895"/>
                      <a:pt x="6528" y="22826"/>
                      <a:pt x="6528" y="22781"/>
                    </a:cubicBezTo>
                    <a:cubicBezTo>
                      <a:pt x="6003" y="20863"/>
                      <a:pt x="5478" y="18946"/>
                      <a:pt x="4953" y="17029"/>
                    </a:cubicBezTo>
                    <a:cubicBezTo>
                      <a:pt x="4269" y="14449"/>
                      <a:pt x="3561" y="11870"/>
                      <a:pt x="2876" y="9291"/>
                    </a:cubicBezTo>
                    <a:cubicBezTo>
                      <a:pt x="2214" y="6940"/>
                      <a:pt x="1575" y="4566"/>
                      <a:pt x="936" y="2192"/>
                    </a:cubicBezTo>
                    <a:cubicBezTo>
                      <a:pt x="753" y="1530"/>
                      <a:pt x="571" y="845"/>
                      <a:pt x="388" y="184"/>
                    </a:cubicBezTo>
                    <a:cubicBezTo>
                      <a:pt x="388" y="138"/>
                      <a:pt x="365" y="92"/>
                      <a:pt x="320" y="47"/>
                    </a:cubicBezTo>
                    <a:cubicBezTo>
                      <a:pt x="274" y="24"/>
                      <a:pt x="251" y="1"/>
                      <a:pt x="206" y="1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34"/>
              <p:cNvSpPr/>
              <p:nvPr/>
            </p:nvSpPr>
            <p:spPr>
              <a:xfrm>
                <a:off x="5952425" y="3360500"/>
                <a:ext cx="171800" cy="619725"/>
              </a:xfrm>
              <a:custGeom>
                <a:avLst/>
                <a:gdLst/>
                <a:ahLst/>
                <a:cxnLst/>
                <a:rect l="l" t="t" r="r" b="b"/>
                <a:pathLst>
                  <a:path w="6872" h="24789" extrusionOk="0">
                    <a:moveTo>
                      <a:pt x="92" y="0"/>
                    </a:moveTo>
                    <a:cubicBezTo>
                      <a:pt x="69" y="0"/>
                      <a:pt x="46" y="23"/>
                      <a:pt x="23" y="23"/>
                    </a:cubicBezTo>
                    <a:cubicBezTo>
                      <a:pt x="23" y="46"/>
                      <a:pt x="1" y="92"/>
                      <a:pt x="23" y="115"/>
                    </a:cubicBezTo>
                    <a:cubicBezTo>
                      <a:pt x="685" y="2625"/>
                      <a:pt x="1370" y="5136"/>
                      <a:pt x="2055" y="7670"/>
                    </a:cubicBezTo>
                    <a:cubicBezTo>
                      <a:pt x="2808" y="10409"/>
                      <a:pt x="3561" y="13171"/>
                      <a:pt x="4292" y="15933"/>
                    </a:cubicBezTo>
                    <a:cubicBezTo>
                      <a:pt x="4999" y="18535"/>
                      <a:pt x="5707" y="21137"/>
                      <a:pt x="6415" y="23739"/>
                    </a:cubicBezTo>
                    <a:cubicBezTo>
                      <a:pt x="6506" y="24058"/>
                      <a:pt x="6597" y="24378"/>
                      <a:pt x="6688" y="24697"/>
                    </a:cubicBezTo>
                    <a:cubicBezTo>
                      <a:pt x="6688" y="24697"/>
                      <a:pt x="6688" y="24720"/>
                      <a:pt x="6688" y="24720"/>
                    </a:cubicBezTo>
                    <a:cubicBezTo>
                      <a:pt x="6688" y="24743"/>
                      <a:pt x="6688" y="24766"/>
                      <a:pt x="6711" y="24766"/>
                    </a:cubicBezTo>
                    <a:cubicBezTo>
                      <a:pt x="6734" y="24789"/>
                      <a:pt x="6757" y="24789"/>
                      <a:pt x="6803" y="24789"/>
                    </a:cubicBezTo>
                    <a:cubicBezTo>
                      <a:pt x="6825" y="24789"/>
                      <a:pt x="6848" y="24766"/>
                      <a:pt x="6848" y="24766"/>
                    </a:cubicBezTo>
                    <a:cubicBezTo>
                      <a:pt x="6871" y="24743"/>
                      <a:pt x="6871" y="24697"/>
                      <a:pt x="6871" y="24675"/>
                    </a:cubicBezTo>
                    <a:cubicBezTo>
                      <a:pt x="6780" y="24309"/>
                      <a:pt x="6666" y="23921"/>
                      <a:pt x="6574" y="23533"/>
                    </a:cubicBezTo>
                    <a:lnTo>
                      <a:pt x="5593" y="19973"/>
                    </a:lnTo>
                    <a:lnTo>
                      <a:pt x="3265" y="11390"/>
                    </a:lnTo>
                    <a:cubicBezTo>
                      <a:pt x="2557" y="8743"/>
                      <a:pt x="1827" y="6095"/>
                      <a:pt x="1119" y="3447"/>
                    </a:cubicBezTo>
                    <a:cubicBezTo>
                      <a:pt x="822" y="2329"/>
                      <a:pt x="503" y="1210"/>
                      <a:pt x="206" y="69"/>
                    </a:cubicBezTo>
                    <a:cubicBezTo>
                      <a:pt x="206" y="46"/>
                      <a:pt x="183" y="23"/>
                      <a:pt x="160" y="23"/>
                    </a:cubicBezTo>
                    <a:cubicBezTo>
                      <a:pt x="160" y="0"/>
                      <a:pt x="13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34"/>
              <p:cNvSpPr/>
              <p:nvPr/>
            </p:nvSpPr>
            <p:spPr>
              <a:xfrm>
                <a:off x="5971250" y="3353650"/>
                <a:ext cx="172375" cy="622025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24881" extrusionOk="0">
                    <a:moveTo>
                      <a:pt x="69" y="1"/>
                    </a:moveTo>
                    <a:cubicBezTo>
                      <a:pt x="47" y="1"/>
                      <a:pt x="24" y="1"/>
                      <a:pt x="24" y="23"/>
                    </a:cubicBezTo>
                    <a:cubicBezTo>
                      <a:pt x="1" y="46"/>
                      <a:pt x="1" y="69"/>
                      <a:pt x="1" y="115"/>
                    </a:cubicBezTo>
                    <a:cubicBezTo>
                      <a:pt x="663" y="2580"/>
                      <a:pt x="1348" y="5045"/>
                      <a:pt x="2009" y="7510"/>
                    </a:cubicBezTo>
                    <a:cubicBezTo>
                      <a:pt x="2786" y="10363"/>
                      <a:pt x="3539" y="13194"/>
                      <a:pt x="4315" y="16047"/>
                    </a:cubicBezTo>
                    <a:lnTo>
                      <a:pt x="6438" y="23899"/>
                    </a:lnTo>
                    <a:cubicBezTo>
                      <a:pt x="6529" y="24195"/>
                      <a:pt x="6620" y="24492"/>
                      <a:pt x="6689" y="24789"/>
                    </a:cubicBezTo>
                    <a:cubicBezTo>
                      <a:pt x="6689" y="24812"/>
                      <a:pt x="6711" y="24834"/>
                      <a:pt x="6734" y="24857"/>
                    </a:cubicBezTo>
                    <a:cubicBezTo>
                      <a:pt x="6757" y="24880"/>
                      <a:pt x="6780" y="24880"/>
                      <a:pt x="6803" y="24880"/>
                    </a:cubicBezTo>
                    <a:cubicBezTo>
                      <a:pt x="6826" y="24880"/>
                      <a:pt x="6848" y="24857"/>
                      <a:pt x="6871" y="24834"/>
                    </a:cubicBezTo>
                    <a:cubicBezTo>
                      <a:pt x="6871" y="24812"/>
                      <a:pt x="6894" y="24789"/>
                      <a:pt x="6894" y="24766"/>
                    </a:cubicBezTo>
                    <a:cubicBezTo>
                      <a:pt x="6483" y="23328"/>
                      <a:pt x="6095" y="21867"/>
                      <a:pt x="5707" y="20429"/>
                    </a:cubicBezTo>
                    <a:cubicBezTo>
                      <a:pt x="4931" y="17530"/>
                      <a:pt x="4132" y="14654"/>
                      <a:pt x="3356" y="11756"/>
                    </a:cubicBezTo>
                    <a:cubicBezTo>
                      <a:pt x="2626" y="9017"/>
                      <a:pt x="1873" y="6300"/>
                      <a:pt x="1142" y="3561"/>
                    </a:cubicBezTo>
                    <a:cubicBezTo>
                      <a:pt x="823" y="2397"/>
                      <a:pt x="503" y="1233"/>
                      <a:pt x="183" y="69"/>
                    </a:cubicBezTo>
                    <a:cubicBezTo>
                      <a:pt x="183" y="46"/>
                      <a:pt x="183" y="23"/>
                      <a:pt x="161" y="23"/>
                    </a:cubicBezTo>
                    <a:cubicBezTo>
                      <a:pt x="138" y="1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34"/>
              <p:cNvSpPr/>
              <p:nvPr/>
            </p:nvSpPr>
            <p:spPr>
              <a:xfrm>
                <a:off x="6119625" y="3971650"/>
                <a:ext cx="23425" cy="98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393" extrusionOk="0">
                    <a:moveTo>
                      <a:pt x="822" y="0"/>
                    </a:moveTo>
                    <a:cubicBezTo>
                      <a:pt x="799" y="0"/>
                      <a:pt x="776" y="0"/>
                      <a:pt x="754" y="23"/>
                    </a:cubicBezTo>
                    <a:cubicBezTo>
                      <a:pt x="754" y="23"/>
                      <a:pt x="731" y="46"/>
                      <a:pt x="708" y="46"/>
                    </a:cubicBezTo>
                    <a:cubicBezTo>
                      <a:pt x="640" y="92"/>
                      <a:pt x="571" y="114"/>
                      <a:pt x="503" y="137"/>
                    </a:cubicBezTo>
                    <a:cubicBezTo>
                      <a:pt x="411" y="160"/>
                      <a:pt x="343" y="183"/>
                      <a:pt x="252" y="183"/>
                    </a:cubicBezTo>
                    <a:lnTo>
                      <a:pt x="115" y="183"/>
                    </a:lnTo>
                    <a:cubicBezTo>
                      <a:pt x="69" y="183"/>
                      <a:pt x="23" y="229"/>
                      <a:pt x="23" y="274"/>
                    </a:cubicBezTo>
                    <a:cubicBezTo>
                      <a:pt x="0" y="320"/>
                      <a:pt x="46" y="366"/>
                      <a:pt x="92" y="388"/>
                    </a:cubicBezTo>
                    <a:cubicBezTo>
                      <a:pt x="128" y="391"/>
                      <a:pt x="164" y="393"/>
                      <a:pt x="200" y="393"/>
                    </a:cubicBezTo>
                    <a:cubicBezTo>
                      <a:pt x="455" y="393"/>
                      <a:pt x="690" y="320"/>
                      <a:pt x="891" y="160"/>
                    </a:cubicBezTo>
                    <a:cubicBezTo>
                      <a:pt x="936" y="137"/>
                      <a:pt x="936" y="69"/>
                      <a:pt x="891" y="23"/>
                    </a:cubicBezTo>
                    <a:cubicBezTo>
                      <a:pt x="891" y="0"/>
                      <a:pt x="845" y="0"/>
                      <a:pt x="8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34"/>
              <p:cNvSpPr/>
              <p:nvPr/>
            </p:nvSpPr>
            <p:spPr>
              <a:xfrm>
                <a:off x="5952425" y="3353650"/>
                <a:ext cx="22850" cy="1115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446" extrusionOk="0">
                    <a:moveTo>
                      <a:pt x="617" y="1"/>
                    </a:moveTo>
                    <a:cubicBezTo>
                      <a:pt x="548" y="23"/>
                      <a:pt x="480" y="46"/>
                      <a:pt x="411" y="69"/>
                    </a:cubicBezTo>
                    <a:cubicBezTo>
                      <a:pt x="275" y="115"/>
                      <a:pt x="138" y="183"/>
                      <a:pt x="46" y="274"/>
                    </a:cubicBezTo>
                    <a:cubicBezTo>
                      <a:pt x="1" y="297"/>
                      <a:pt x="1" y="366"/>
                      <a:pt x="23" y="411"/>
                    </a:cubicBezTo>
                    <a:cubicBezTo>
                      <a:pt x="46" y="434"/>
                      <a:pt x="69" y="446"/>
                      <a:pt x="92" y="446"/>
                    </a:cubicBezTo>
                    <a:cubicBezTo>
                      <a:pt x="115" y="446"/>
                      <a:pt x="138" y="434"/>
                      <a:pt x="160" y="411"/>
                    </a:cubicBezTo>
                    <a:cubicBezTo>
                      <a:pt x="183" y="389"/>
                      <a:pt x="229" y="366"/>
                      <a:pt x="252" y="343"/>
                    </a:cubicBezTo>
                    <a:cubicBezTo>
                      <a:pt x="343" y="297"/>
                      <a:pt x="411" y="252"/>
                      <a:pt x="503" y="229"/>
                    </a:cubicBezTo>
                    <a:cubicBezTo>
                      <a:pt x="594" y="206"/>
                      <a:pt x="685" y="183"/>
                      <a:pt x="754" y="183"/>
                    </a:cubicBezTo>
                    <a:lnTo>
                      <a:pt x="800" y="183"/>
                    </a:lnTo>
                    <a:cubicBezTo>
                      <a:pt x="822" y="183"/>
                      <a:pt x="845" y="183"/>
                      <a:pt x="868" y="160"/>
                    </a:cubicBezTo>
                    <a:cubicBezTo>
                      <a:pt x="891" y="138"/>
                      <a:pt x="914" y="115"/>
                      <a:pt x="914" y="92"/>
                    </a:cubicBezTo>
                    <a:cubicBezTo>
                      <a:pt x="914" y="46"/>
                      <a:pt x="868" y="1"/>
                      <a:pt x="8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34"/>
              <p:cNvSpPr/>
              <p:nvPr/>
            </p:nvSpPr>
            <p:spPr>
              <a:xfrm>
                <a:off x="5780675" y="3854675"/>
                <a:ext cx="67350" cy="57450"/>
              </a:xfrm>
              <a:custGeom>
                <a:avLst/>
                <a:gdLst/>
                <a:ahLst/>
                <a:cxnLst/>
                <a:rect l="l" t="t" r="r" b="b"/>
                <a:pathLst>
                  <a:path w="2694" h="2298" extrusionOk="0">
                    <a:moveTo>
                      <a:pt x="2488" y="0"/>
                    </a:moveTo>
                    <a:cubicBezTo>
                      <a:pt x="2443" y="23"/>
                      <a:pt x="2397" y="69"/>
                      <a:pt x="2397" y="114"/>
                    </a:cubicBezTo>
                    <a:cubicBezTo>
                      <a:pt x="2397" y="137"/>
                      <a:pt x="2397" y="137"/>
                      <a:pt x="2397" y="137"/>
                    </a:cubicBezTo>
                    <a:lnTo>
                      <a:pt x="2420" y="137"/>
                    </a:lnTo>
                    <a:cubicBezTo>
                      <a:pt x="2420" y="160"/>
                      <a:pt x="2420" y="160"/>
                      <a:pt x="2420" y="160"/>
                    </a:cubicBezTo>
                    <a:cubicBezTo>
                      <a:pt x="2420" y="160"/>
                      <a:pt x="2420" y="183"/>
                      <a:pt x="2420" y="183"/>
                    </a:cubicBezTo>
                    <a:cubicBezTo>
                      <a:pt x="2420" y="206"/>
                      <a:pt x="2420" y="206"/>
                      <a:pt x="2420" y="206"/>
                    </a:cubicBezTo>
                    <a:cubicBezTo>
                      <a:pt x="2420" y="228"/>
                      <a:pt x="2420" y="228"/>
                      <a:pt x="2420" y="228"/>
                    </a:cubicBezTo>
                    <a:lnTo>
                      <a:pt x="2443" y="228"/>
                    </a:lnTo>
                    <a:cubicBezTo>
                      <a:pt x="2443" y="228"/>
                      <a:pt x="2443" y="228"/>
                      <a:pt x="2443" y="251"/>
                    </a:cubicBezTo>
                    <a:cubicBezTo>
                      <a:pt x="2443" y="251"/>
                      <a:pt x="2443" y="274"/>
                      <a:pt x="2443" y="274"/>
                    </a:cubicBezTo>
                    <a:cubicBezTo>
                      <a:pt x="2443" y="320"/>
                      <a:pt x="2465" y="343"/>
                      <a:pt x="2465" y="388"/>
                    </a:cubicBezTo>
                    <a:cubicBezTo>
                      <a:pt x="2488" y="457"/>
                      <a:pt x="2488" y="548"/>
                      <a:pt x="2488" y="639"/>
                    </a:cubicBezTo>
                    <a:cubicBezTo>
                      <a:pt x="2488" y="617"/>
                      <a:pt x="2488" y="616"/>
                      <a:pt x="2488" y="616"/>
                    </a:cubicBezTo>
                    <a:lnTo>
                      <a:pt x="2488" y="616"/>
                    </a:lnTo>
                    <a:cubicBezTo>
                      <a:pt x="2511" y="799"/>
                      <a:pt x="2488" y="959"/>
                      <a:pt x="2465" y="1141"/>
                    </a:cubicBezTo>
                    <a:cubicBezTo>
                      <a:pt x="2443" y="1278"/>
                      <a:pt x="2397" y="1415"/>
                      <a:pt x="2328" y="1529"/>
                    </a:cubicBezTo>
                    <a:cubicBezTo>
                      <a:pt x="2283" y="1621"/>
                      <a:pt x="2237" y="1712"/>
                      <a:pt x="2169" y="1803"/>
                    </a:cubicBezTo>
                    <a:cubicBezTo>
                      <a:pt x="2100" y="1849"/>
                      <a:pt x="2054" y="1917"/>
                      <a:pt x="1986" y="1963"/>
                    </a:cubicBezTo>
                    <a:cubicBezTo>
                      <a:pt x="1918" y="2009"/>
                      <a:pt x="1849" y="2032"/>
                      <a:pt x="1781" y="2054"/>
                    </a:cubicBezTo>
                    <a:cubicBezTo>
                      <a:pt x="1690" y="2077"/>
                      <a:pt x="1622" y="2100"/>
                      <a:pt x="1555" y="2100"/>
                    </a:cubicBezTo>
                    <a:lnTo>
                      <a:pt x="1555" y="2100"/>
                    </a:lnTo>
                    <a:cubicBezTo>
                      <a:pt x="1470" y="2100"/>
                      <a:pt x="1387" y="2098"/>
                      <a:pt x="1324" y="2077"/>
                    </a:cubicBezTo>
                    <a:cubicBezTo>
                      <a:pt x="1233" y="2054"/>
                      <a:pt x="1141" y="2032"/>
                      <a:pt x="1073" y="1986"/>
                    </a:cubicBezTo>
                    <a:cubicBezTo>
                      <a:pt x="959" y="1940"/>
                      <a:pt x="868" y="1872"/>
                      <a:pt x="776" y="1803"/>
                    </a:cubicBezTo>
                    <a:cubicBezTo>
                      <a:pt x="662" y="1689"/>
                      <a:pt x="548" y="1575"/>
                      <a:pt x="457" y="1438"/>
                    </a:cubicBezTo>
                    <a:cubicBezTo>
                      <a:pt x="457" y="1438"/>
                      <a:pt x="457" y="1438"/>
                      <a:pt x="457" y="1461"/>
                    </a:cubicBezTo>
                    <a:cubicBezTo>
                      <a:pt x="343" y="1278"/>
                      <a:pt x="251" y="1096"/>
                      <a:pt x="183" y="913"/>
                    </a:cubicBezTo>
                    <a:cubicBezTo>
                      <a:pt x="183" y="890"/>
                      <a:pt x="160" y="868"/>
                      <a:pt x="137" y="868"/>
                    </a:cubicBezTo>
                    <a:cubicBezTo>
                      <a:pt x="126" y="856"/>
                      <a:pt x="114" y="850"/>
                      <a:pt x="103" y="850"/>
                    </a:cubicBezTo>
                    <a:cubicBezTo>
                      <a:pt x="92" y="850"/>
                      <a:pt x="80" y="856"/>
                      <a:pt x="69" y="868"/>
                    </a:cubicBezTo>
                    <a:cubicBezTo>
                      <a:pt x="46" y="868"/>
                      <a:pt x="23" y="890"/>
                      <a:pt x="23" y="913"/>
                    </a:cubicBezTo>
                    <a:cubicBezTo>
                      <a:pt x="0" y="936"/>
                      <a:pt x="0" y="959"/>
                      <a:pt x="23" y="1004"/>
                    </a:cubicBezTo>
                    <a:cubicBezTo>
                      <a:pt x="160" y="1392"/>
                      <a:pt x="388" y="1735"/>
                      <a:pt x="708" y="2009"/>
                    </a:cubicBezTo>
                    <a:cubicBezTo>
                      <a:pt x="890" y="2146"/>
                      <a:pt x="1096" y="2237"/>
                      <a:pt x="1301" y="2283"/>
                    </a:cubicBezTo>
                    <a:cubicBezTo>
                      <a:pt x="1377" y="2292"/>
                      <a:pt x="1449" y="2298"/>
                      <a:pt x="1520" y="2298"/>
                    </a:cubicBezTo>
                    <a:cubicBezTo>
                      <a:pt x="1620" y="2298"/>
                      <a:pt x="1719" y="2287"/>
                      <a:pt x="1826" y="2260"/>
                    </a:cubicBezTo>
                    <a:cubicBezTo>
                      <a:pt x="1918" y="2214"/>
                      <a:pt x="2009" y="2169"/>
                      <a:pt x="2077" y="2123"/>
                    </a:cubicBezTo>
                    <a:cubicBezTo>
                      <a:pt x="2123" y="2100"/>
                      <a:pt x="2169" y="2054"/>
                      <a:pt x="2214" y="2032"/>
                    </a:cubicBezTo>
                    <a:cubicBezTo>
                      <a:pt x="2260" y="1986"/>
                      <a:pt x="2306" y="1940"/>
                      <a:pt x="2328" y="1895"/>
                    </a:cubicBezTo>
                    <a:cubicBezTo>
                      <a:pt x="2443" y="1758"/>
                      <a:pt x="2534" y="1575"/>
                      <a:pt x="2579" y="1415"/>
                    </a:cubicBezTo>
                    <a:cubicBezTo>
                      <a:pt x="2648" y="1233"/>
                      <a:pt x="2694" y="1027"/>
                      <a:pt x="2694" y="822"/>
                    </a:cubicBezTo>
                    <a:cubicBezTo>
                      <a:pt x="2694" y="662"/>
                      <a:pt x="2671" y="502"/>
                      <a:pt x="2648" y="365"/>
                    </a:cubicBezTo>
                    <a:cubicBezTo>
                      <a:pt x="2648" y="365"/>
                      <a:pt x="2648" y="365"/>
                      <a:pt x="2648" y="343"/>
                    </a:cubicBezTo>
                    <a:cubicBezTo>
                      <a:pt x="2648" y="320"/>
                      <a:pt x="2648" y="274"/>
                      <a:pt x="2625" y="251"/>
                    </a:cubicBezTo>
                    <a:cubicBezTo>
                      <a:pt x="2625" y="228"/>
                      <a:pt x="2625" y="228"/>
                      <a:pt x="2625" y="206"/>
                    </a:cubicBezTo>
                    <a:cubicBezTo>
                      <a:pt x="2625" y="206"/>
                      <a:pt x="2625" y="183"/>
                      <a:pt x="2625" y="183"/>
                    </a:cubicBezTo>
                    <a:cubicBezTo>
                      <a:pt x="2625" y="160"/>
                      <a:pt x="2625" y="160"/>
                      <a:pt x="2625" y="160"/>
                    </a:cubicBezTo>
                    <a:cubicBezTo>
                      <a:pt x="2602" y="160"/>
                      <a:pt x="2602" y="160"/>
                      <a:pt x="2602" y="137"/>
                    </a:cubicBezTo>
                    <a:cubicBezTo>
                      <a:pt x="2602" y="114"/>
                      <a:pt x="2602" y="114"/>
                      <a:pt x="2602" y="114"/>
                    </a:cubicBezTo>
                    <a:lnTo>
                      <a:pt x="2602" y="91"/>
                    </a:lnTo>
                    <a:cubicBezTo>
                      <a:pt x="2579" y="46"/>
                      <a:pt x="2557" y="0"/>
                      <a:pt x="24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34"/>
              <p:cNvSpPr/>
              <p:nvPr/>
            </p:nvSpPr>
            <p:spPr>
              <a:xfrm>
                <a:off x="5992375" y="3796450"/>
                <a:ext cx="685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284" extrusionOk="0">
                    <a:moveTo>
                      <a:pt x="2557" y="1"/>
                    </a:moveTo>
                    <a:cubicBezTo>
                      <a:pt x="2557" y="1"/>
                      <a:pt x="2557" y="1"/>
                      <a:pt x="2534" y="24"/>
                    </a:cubicBezTo>
                    <a:cubicBezTo>
                      <a:pt x="2488" y="24"/>
                      <a:pt x="2443" y="69"/>
                      <a:pt x="2466" y="138"/>
                    </a:cubicBezTo>
                    <a:cubicBezTo>
                      <a:pt x="2466" y="161"/>
                      <a:pt x="2466" y="161"/>
                      <a:pt x="2466" y="161"/>
                    </a:cubicBezTo>
                    <a:cubicBezTo>
                      <a:pt x="2466" y="184"/>
                      <a:pt x="2466" y="184"/>
                      <a:pt x="2488" y="184"/>
                    </a:cubicBezTo>
                    <a:cubicBezTo>
                      <a:pt x="2488" y="184"/>
                      <a:pt x="2488" y="184"/>
                      <a:pt x="2488" y="206"/>
                    </a:cubicBezTo>
                    <a:lnTo>
                      <a:pt x="2488" y="229"/>
                    </a:lnTo>
                    <a:cubicBezTo>
                      <a:pt x="2488" y="229"/>
                      <a:pt x="2488" y="252"/>
                      <a:pt x="2488" y="252"/>
                    </a:cubicBezTo>
                    <a:cubicBezTo>
                      <a:pt x="2511" y="298"/>
                      <a:pt x="2511" y="321"/>
                      <a:pt x="2511" y="366"/>
                    </a:cubicBezTo>
                    <a:cubicBezTo>
                      <a:pt x="2511" y="366"/>
                      <a:pt x="2511" y="389"/>
                      <a:pt x="2511" y="389"/>
                    </a:cubicBezTo>
                    <a:cubicBezTo>
                      <a:pt x="2534" y="435"/>
                      <a:pt x="2534" y="480"/>
                      <a:pt x="2534" y="526"/>
                    </a:cubicBezTo>
                    <a:cubicBezTo>
                      <a:pt x="2534" y="549"/>
                      <a:pt x="2534" y="572"/>
                      <a:pt x="2534" y="594"/>
                    </a:cubicBezTo>
                    <a:cubicBezTo>
                      <a:pt x="2557" y="777"/>
                      <a:pt x="2534" y="960"/>
                      <a:pt x="2511" y="1142"/>
                    </a:cubicBezTo>
                    <a:cubicBezTo>
                      <a:pt x="2488" y="1256"/>
                      <a:pt x="2443" y="1393"/>
                      <a:pt x="2374" y="1507"/>
                    </a:cubicBezTo>
                    <a:cubicBezTo>
                      <a:pt x="2329" y="1599"/>
                      <a:pt x="2283" y="1690"/>
                      <a:pt x="2214" y="1781"/>
                    </a:cubicBezTo>
                    <a:cubicBezTo>
                      <a:pt x="2169" y="1827"/>
                      <a:pt x="2100" y="1895"/>
                      <a:pt x="2032" y="1941"/>
                    </a:cubicBezTo>
                    <a:cubicBezTo>
                      <a:pt x="1963" y="1987"/>
                      <a:pt x="1895" y="2010"/>
                      <a:pt x="1826" y="2032"/>
                    </a:cubicBezTo>
                    <a:cubicBezTo>
                      <a:pt x="1758" y="2055"/>
                      <a:pt x="1689" y="2078"/>
                      <a:pt x="1621" y="2078"/>
                    </a:cubicBezTo>
                    <a:cubicBezTo>
                      <a:pt x="1530" y="2078"/>
                      <a:pt x="1461" y="2078"/>
                      <a:pt x="1370" y="2055"/>
                    </a:cubicBezTo>
                    <a:cubicBezTo>
                      <a:pt x="1279" y="2032"/>
                      <a:pt x="1187" y="2010"/>
                      <a:pt x="1119" y="1964"/>
                    </a:cubicBezTo>
                    <a:cubicBezTo>
                      <a:pt x="1005" y="1918"/>
                      <a:pt x="913" y="1850"/>
                      <a:pt x="822" y="1781"/>
                    </a:cubicBezTo>
                    <a:cubicBezTo>
                      <a:pt x="708" y="1667"/>
                      <a:pt x="594" y="1553"/>
                      <a:pt x="503" y="1416"/>
                    </a:cubicBezTo>
                    <a:cubicBezTo>
                      <a:pt x="388" y="1234"/>
                      <a:pt x="297" y="1074"/>
                      <a:pt x="251" y="868"/>
                    </a:cubicBezTo>
                    <a:cubicBezTo>
                      <a:pt x="229" y="846"/>
                      <a:pt x="206" y="800"/>
                      <a:pt x="206" y="754"/>
                    </a:cubicBezTo>
                    <a:cubicBezTo>
                      <a:pt x="206" y="731"/>
                      <a:pt x="183" y="709"/>
                      <a:pt x="160" y="686"/>
                    </a:cubicBezTo>
                    <a:cubicBezTo>
                      <a:pt x="145" y="686"/>
                      <a:pt x="130" y="676"/>
                      <a:pt x="115" y="676"/>
                    </a:cubicBezTo>
                    <a:cubicBezTo>
                      <a:pt x="107" y="676"/>
                      <a:pt x="99" y="678"/>
                      <a:pt x="92" y="686"/>
                    </a:cubicBezTo>
                    <a:cubicBezTo>
                      <a:pt x="46" y="686"/>
                      <a:pt x="0" y="731"/>
                      <a:pt x="23" y="800"/>
                    </a:cubicBezTo>
                    <a:cubicBezTo>
                      <a:pt x="69" y="982"/>
                      <a:pt x="137" y="1165"/>
                      <a:pt x="251" y="1348"/>
                    </a:cubicBezTo>
                    <a:cubicBezTo>
                      <a:pt x="343" y="1530"/>
                      <a:pt x="457" y="1690"/>
                      <a:pt x="594" y="1827"/>
                    </a:cubicBezTo>
                    <a:cubicBezTo>
                      <a:pt x="754" y="1987"/>
                      <a:pt x="913" y="2101"/>
                      <a:pt x="1119" y="2192"/>
                    </a:cubicBezTo>
                    <a:cubicBezTo>
                      <a:pt x="1256" y="2253"/>
                      <a:pt x="1403" y="2283"/>
                      <a:pt x="1547" y="2283"/>
                    </a:cubicBezTo>
                    <a:cubicBezTo>
                      <a:pt x="1618" y="2283"/>
                      <a:pt x="1689" y="2276"/>
                      <a:pt x="1758" y="2261"/>
                    </a:cubicBezTo>
                    <a:cubicBezTo>
                      <a:pt x="1872" y="2238"/>
                      <a:pt x="1963" y="2192"/>
                      <a:pt x="2077" y="2147"/>
                    </a:cubicBezTo>
                    <a:cubicBezTo>
                      <a:pt x="2146" y="2101"/>
                      <a:pt x="2214" y="2032"/>
                      <a:pt x="2283" y="1964"/>
                    </a:cubicBezTo>
                    <a:cubicBezTo>
                      <a:pt x="2420" y="1850"/>
                      <a:pt x="2511" y="1713"/>
                      <a:pt x="2580" y="1553"/>
                    </a:cubicBezTo>
                    <a:cubicBezTo>
                      <a:pt x="2671" y="1370"/>
                      <a:pt x="2717" y="1165"/>
                      <a:pt x="2739" y="960"/>
                    </a:cubicBezTo>
                    <a:cubicBezTo>
                      <a:pt x="2739" y="800"/>
                      <a:pt x="2739" y="640"/>
                      <a:pt x="2739" y="503"/>
                    </a:cubicBezTo>
                    <a:cubicBezTo>
                      <a:pt x="2739" y="503"/>
                      <a:pt x="2739" y="480"/>
                      <a:pt x="2739" y="480"/>
                    </a:cubicBezTo>
                    <a:cubicBezTo>
                      <a:pt x="2717" y="457"/>
                      <a:pt x="2717" y="412"/>
                      <a:pt x="2717" y="366"/>
                    </a:cubicBezTo>
                    <a:cubicBezTo>
                      <a:pt x="2717" y="343"/>
                      <a:pt x="2717" y="343"/>
                      <a:pt x="2717" y="321"/>
                    </a:cubicBezTo>
                    <a:lnTo>
                      <a:pt x="2694" y="321"/>
                    </a:lnTo>
                    <a:cubicBezTo>
                      <a:pt x="2694" y="275"/>
                      <a:pt x="2694" y="252"/>
                      <a:pt x="2694" y="206"/>
                    </a:cubicBezTo>
                    <a:lnTo>
                      <a:pt x="2671" y="206"/>
                    </a:lnTo>
                    <a:cubicBezTo>
                      <a:pt x="2671" y="206"/>
                      <a:pt x="2671" y="184"/>
                      <a:pt x="2671" y="184"/>
                    </a:cubicBezTo>
                    <a:cubicBezTo>
                      <a:pt x="2671" y="184"/>
                      <a:pt x="2671" y="161"/>
                      <a:pt x="2671" y="161"/>
                    </a:cubicBezTo>
                    <a:cubicBezTo>
                      <a:pt x="2671" y="161"/>
                      <a:pt x="2671" y="138"/>
                      <a:pt x="2671" y="138"/>
                    </a:cubicBezTo>
                    <a:cubicBezTo>
                      <a:pt x="2671" y="138"/>
                      <a:pt x="2671" y="115"/>
                      <a:pt x="2671" y="115"/>
                    </a:cubicBezTo>
                    <a:cubicBezTo>
                      <a:pt x="2671" y="115"/>
                      <a:pt x="2648" y="92"/>
                      <a:pt x="2648" y="92"/>
                    </a:cubicBezTo>
                    <a:cubicBezTo>
                      <a:pt x="2648" y="47"/>
                      <a:pt x="2602" y="1"/>
                      <a:pt x="25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34"/>
              <p:cNvSpPr/>
              <p:nvPr/>
            </p:nvSpPr>
            <p:spPr>
              <a:xfrm>
                <a:off x="5881675" y="3830125"/>
                <a:ext cx="79900" cy="66225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2649" extrusionOk="0">
                    <a:moveTo>
                      <a:pt x="2229" y="1536"/>
                    </a:moveTo>
                    <a:cubicBezTo>
                      <a:pt x="2283" y="1536"/>
                      <a:pt x="2340" y="1541"/>
                      <a:pt x="2397" y="1553"/>
                    </a:cubicBezTo>
                    <a:cubicBezTo>
                      <a:pt x="2488" y="1576"/>
                      <a:pt x="2580" y="1576"/>
                      <a:pt x="2648" y="1621"/>
                    </a:cubicBezTo>
                    <a:cubicBezTo>
                      <a:pt x="2694" y="1644"/>
                      <a:pt x="2739" y="1667"/>
                      <a:pt x="2785" y="1713"/>
                    </a:cubicBezTo>
                    <a:cubicBezTo>
                      <a:pt x="2808" y="1713"/>
                      <a:pt x="2808" y="1735"/>
                      <a:pt x="2831" y="1735"/>
                    </a:cubicBezTo>
                    <a:cubicBezTo>
                      <a:pt x="2785" y="1781"/>
                      <a:pt x="2762" y="1850"/>
                      <a:pt x="2716" y="1895"/>
                    </a:cubicBezTo>
                    <a:cubicBezTo>
                      <a:pt x="2625" y="2009"/>
                      <a:pt x="2534" y="2101"/>
                      <a:pt x="2420" y="2169"/>
                    </a:cubicBezTo>
                    <a:cubicBezTo>
                      <a:pt x="2306" y="2260"/>
                      <a:pt x="2192" y="2329"/>
                      <a:pt x="2077" y="2374"/>
                    </a:cubicBezTo>
                    <a:cubicBezTo>
                      <a:pt x="1940" y="2443"/>
                      <a:pt x="1803" y="2466"/>
                      <a:pt x="1667" y="2489"/>
                    </a:cubicBezTo>
                    <a:cubicBezTo>
                      <a:pt x="1609" y="2500"/>
                      <a:pt x="1552" y="2506"/>
                      <a:pt x="1495" y="2506"/>
                    </a:cubicBezTo>
                    <a:cubicBezTo>
                      <a:pt x="1438" y="2506"/>
                      <a:pt x="1381" y="2500"/>
                      <a:pt x="1324" y="2489"/>
                    </a:cubicBezTo>
                    <a:lnTo>
                      <a:pt x="1301" y="2489"/>
                    </a:lnTo>
                    <a:cubicBezTo>
                      <a:pt x="1187" y="2466"/>
                      <a:pt x="1096" y="2443"/>
                      <a:pt x="1005" y="2420"/>
                    </a:cubicBezTo>
                    <a:cubicBezTo>
                      <a:pt x="1005" y="2420"/>
                      <a:pt x="1005" y="2397"/>
                      <a:pt x="1005" y="2397"/>
                    </a:cubicBezTo>
                    <a:cubicBezTo>
                      <a:pt x="1005" y="2374"/>
                      <a:pt x="1005" y="2374"/>
                      <a:pt x="1027" y="2352"/>
                    </a:cubicBezTo>
                    <a:cubicBezTo>
                      <a:pt x="1027" y="2306"/>
                      <a:pt x="1050" y="2238"/>
                      <a:pt x="1073" y="2192"/>
                    </a:cubicBezTo>
                    <a:cubicBezTo>
                      <a:pt x="1096" y="2123"/>
                      <a:pt x="1119" y="2078"/>
                      <a:pt x="1164" y="2032"/>
                    </a:cubicBezTo>
                    <a:cubicBezTo>
                      <a:pt x="1210" y="1964"/>
                      <a:pt x="1278" y="1895"/>
                      <a:pt x="1347" y="1850"/>
                    </a:cubicBezTo>
                    <a:cubicBezTo>
                      <a:pt x="1461" y="1758"/>
                      <a:pt x="1552" y="1713"/>
                      <a:pt x="1667" y="1667"/>
                    </a:cubicBezTo>
                    <a:cubicBezTo>
                      <a:pt x="1803" y="1598"/>
                      <a:pt x="1940" y="1576"/>
                      <a:pt x="2077" y="1553"/>
                    </a:cubicBezTo>
                    <a:cubicBezTo>
                      <a:pt x="2123" y="1541"/>
                      <a:pt x="2174" y="1536"/>
                      <a:pt x="2229" y="1536"/>
                    </a:cubicBezTo>
                    <a:close/>
                    <a:moveTo>
                      <a:pt x="2465" y="1"/>
                    </a:moveTo>
                    <a:cubicBezTo>
                      <a:pt x="2374" y="1"/>
                      <a:pt x="2306" y="1"/>
                      <a:pt x="2237" y="23"/>
                    </a:cubicBezTo>
                    <a:cubicBezTo>
                      <a:pt x="2146" y="46"/>
                      <a:pt x="2055" y="69"/>
                      <a:pt x="1986" y="138"/>
                    </a:cubicBezTo>
                    <a:cubicBezTo>
                      <a:pt x="1918" y="206"/>
                      <a:pt x="1872" y="275"/>
                      <a:pt x="1826" y="343"/>
                    </a:cubicBezTo>
                    <a:lnTo>
                      <a:pt x="1781" y="412"/>
                    </a:lnTo>
                    <a:cubicBezTo>
                      <a:pt x="1758" y="457"/>
                      <a:pt x="1735" y="503"/>
                      <a:pt x="1689" y="548"/>
                    </a:cubicBezTo>
                    <a:cubicBezTo>
                      <a:pt x="1667" y="594"/>
                      <a:pt x="1621" y="640"/>
                      <a:pt x="1598" y="663"/>
                    </a:cubicBezTo>
                    <a:lnTo>
                      <a:pt x="1552" y="685"/>
                    </a:lnTo>
                    <a:lnTo>
                      <a:pt x="1484" y="685"/>
                    </a:lnTo>
                    <a:cubicBezTo>
                      <a:pt x="1370" y="663"/>
                      <a:pt x="1278" y="617"/>
                      <a:pt x="1187" y="594"/>
                    </a:cubicBezTo>
                    <a:lnTo>
                      <a:pt x="1119" y="548"/>
                    </a:lnTo>
                    <a:cubicBezTo>
                      <a:pt x="1027" y="526"/>
                      <a:pt x="913" y="480"/>
                      <a:pt x="799" y="457"/>
                    </a:cubicBezTo>
                    <a:lnTo>
                      <a:pt x="731" y="457"/>
                    </a:lnTo>
                    <a:cubicBezTo>
                      <a:pt x="594" y="457"/>
                      <a:pt x="457" y="503"/>
                      <a:pt x="320" y="617"/>
                    </a:cubicBezTo>
                    <a:cubicBezTo>
                      <a:pt x="229" y="708"/>
                      <a:pt x="137" y="800"/>
                      <a:pt x="92" y="936"/>
                    </a:cubicBezTo>
                    <a:cubicBezTo>
                      <a:pt x="0" y="1142"/>
                      <a:pt x="23" y="1416"/>
                      <a:pt x="137" y="1690"/>
                    </a:cubicBezTo>
                    <a:cubicBezTo>
                      <a:pt x="183" y="1827"/>
                      <a:pt x="251" y="1941"/>
                      <a:pt x="343" y="2078"/>
                    </a:cubicBezTo>
                    <a:cubicBezTo>
                      <a:pt x="434" y="2192"/>
                      <a:pt x="525" y="2283"/>
                      <a:pt x="639" y="2374"/>
                    </a:cubicBezTo>
                    <a:cubicBezTo>
                      <a:pt x="754" y="2443"/>
                      <a:pt x="845" y="2511"/>
                      <a:pt x="959" y="2557"/>
                    </a:cubicBezTo>
                    <a:cubicBezTo>
                      <a:pt x="1073" y="2603"/>
                      <a:pt x="1187" y="2626"/>
                      <a:pt x="1324" y="2626"/>
                    </a:cubicBezTo>
                    <a:cubicBezTo>
                      <a:pt x="1370" y="2648"/>
                      <a:pt x="1415" y="2648"/>
                      <a:pt x="1461" y="2648"/>
                    </a:cubicBezTo>
                    <a:cubicBezTo>
                      <a:pt x="1598" y="2648"/>
                      <a:pt x="1758" y="2626"/>
                      <a:pt x="1918" y="2580"/>
                    </a:cubicBezTo>
                    <a:cubicBezTo>
                      <a:pt x="2077" y="2534"/>
                      <a:pt x="2214" y="2489"/>
                      <a:pt x="2374" y="2397"/>
                    </a:cubicBezTo>
                    <a:cubicBezTo>
                      <a:pt x="2648" y="2215"/>
                      <a:pt x="2853" y="1986"/>
                      <a:pt x="3013" y="1690"/>
                    </a:cubicBezTo>
                    <a:cubicBezTo>
                      <a:pt x="3059" y="1621"/>
                      <a:pt x="3082" y="1553"/>
                      <a:pt x="3105" y="1484"/>
                    </a:cubicBezTo>
                    <a:cubicBezTo>
                      <a:pt x="3127" y="1393"/>
                      <a:pt x="3150" y="1325"/>
                      <a:pt x="3173" y="1256"/>
                    </a:cubicBezTo>
                    <a:cubicBezTo>
                      <a:pt x="3196" y="1142"/>
                      <a:pt x="3196" y="1005"/>
                      <a:pt x="3173" y="868"/>
                    </a:cubicBezTo>
                    <a:cubicBezTo>
                      <a:pt x="3127" y="526"/>
                      <a:pt x="2922" y="92"/>
                      <a:pt x="2511" y="23"/>
                    </a:cubicBezTo>
                    <a:cubicBezTo>
                      <a:pt x="2488" y="1"/>
                      <a:pt x="2465" y="1"/>
                      <a:pt x="24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34"/>
              <p:cNvSpPr/>
              <p:nvPr/>
            </p:nvSpPr>
            <p:spPr>
              <a:xfrm>
                <a:off x="5783525" y="3922700"/>
                <a:ext cx="33700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883" extrusionOk="0">
                    <a:moveTo>
                      <a:pt x="757" y="0"/>
                    </a:moveTo>
                    <a:cubicBezTo>
                      <a:pt x="698" y="0"/>
                      <a:pt x="635" y="6"/>
                      <a:pt x="571" y="18"/>
                    </a:cubicBezTo>
                    <a:cubicBezTo>
                      <a:pt x="229" y="109"/>
                      <a:pt x="0" y="338"/>
                      <a:pt x="46" y="566"/>
                    </a:cubicBezTo>
                    <a:cubicBezTo>
                      <a:pt x="83" y="769"/>
                      <a:pt x="299" y="882"/>
                      <a:pt x="561" y="882"/>
                    </a:cubicBezTo>
                    <a:cubicBezTo>
                      <a:pt x="623" y="882"/>
                      <a:pt x="688" y="876"/>
                      <a:pt x="754" y="863"/>
                    </a:cubicBezTo>
                    <a:cubicBezTo>
                      <a:pt x="1096" y="794"/>
                      <a:pt x="1347" y="543"/>
                      <a:pt x="1301" y="315"/>
                    </a:cubicBezTo>
                    <a:cubicBezTo>
                      <a:pt x="1264" y="127"/>
                      <a:pt x="1040" y="0"/>
                      <a:pt x="7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34"/>
              <p:cNvSpPr/>
              <p:nvPr/>
            </p:nvSpPr>
            <p:spPr>
              <a:xfrm>
                <a:off x="6053425" y="3847325"/>
                <a:ext cx="31425" cy="20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815" extrusionOk="0">
                    <a:moveTo>
                      <a:pt x="733" y="0"/>
                    </a:moveTo>
                    <a:cubicBezTo>
                      <a:pt x="674" y="0"/>
                      <a:pt x="612" y="7"/>
                      <a:pt x="549" y="20"/>
                    </a:cubicBezTo>
                    <a:cubicBezTo>
                      <a:pt x="229" y="89"/>
                      <a:pt x="1" y="317"/>
                      <a:pt x="46" y="522"/>
                    </a:cubicBezTo>
                    <a:cubicBezTo>
                      <a:pt x="84" y="691"/>
                      <a:pt x="291" y="814"/>
                      <a:pt x="555" y="814"/>
                    </a:cubicBezTo>
                    <a:cubicBezTo>
                      <a:pt x="611" y="814"/>
                      <a:pt x="670" y="808"/>
                      <a:pt x="731" y="796"/>
                    </a:cubicBezTo>
                    <a:cubicBezTo>
                      <a:pt x="1051" y="705"/>
                      <a:pt x="1256" y="477"/>
                      <a:pt x="1210" y="271"/>
                    </a:cubicBezTo>
                    <a:cubicBezTo>
                      <a:pt x="1174" y="106"/>
                      <a:pt x="975" y="0"/>
                      <a:pt x="7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89" name="Google Shape;7889;p34"/>
            <p:cNvGrpSpPr/>
            <p:nvPr/>
          </p:nvGrpSpPr>
          <p:grpSpPr>
            <a:xfrm rot="5893051" flipH="1">
              <a:off x="7623562" y="2128993"/>
              <a:ext cx="643423" cy="572712"/>
              <a:chOff x="4748225" y="4600750"/>
              <a:chExt cx="332125" cy="295625"/>
            </a:xfrm>
          </p:grpSpPr>
          <p:sp>
            <p:nvSpPr>
              <p:cNvPr id="7890" name="Google Shape;7890;p34"/>
              <p:cNvSpPr/>
              <p:nvPr/>
            </p:nvSpPr>
            <p:spPr>
              <a:xfrm>
                <a:off x="4748225" y="4600750"/>
                <a:ext cx="332125" cy="295625"/>
              </a:xfrm>
              <a:custGeom>
                <a:avLst/>
                <a:gdLst/>
                <a:ahLst/>
                <a:cxnLst/>
                <a:rect l="l" t="t" r="r" b="b"/>
                <a:pathLst>
                  <a:path w="13285" h="11825" extrusionOk="0">
                    <a:moveTo>
                      <a:pt x="8104" y="1"/>
                    </a:moveTo>
                    <a:cubicBezTo>
                      <a:pt x="7830" y="1"/>
                      <a:pt x="7533" y="24"/>
                      <a:pt x="7259" y="115"/>
                    </a:cubicBezTo>
                    <a:cubicBezTo>
                      <a:pt x="6848" y="229"/>
                      <a:pt x="6460" y="435"/>
                      <a:pt x="6118" y="709"/>
                    </a:cubicBezTo>
                    <a:cubicBezTo>
                      <a:pt x="5844" y="937"/>
                      <a:pt x="5593" y="1188"/>
                      <a:pt x="5364" y="1485"/>
                    </a:cubicBezTo>
                    <a:cubicBezTo>
                      <a:pt x="4976" y="1964"/>
                      <a:pt x="4680" y="2489"/>
                      <a:pt x="4497" y="3060"/>
                    </a:cubicBezTo>
                    <a:cubicBezTo>
                      <a:pt x="4360" y="3402"/>
                      <a:pt x="4269" y="3767"/>
                      <a:pt x="4200" y="4155"/>
                    </a:cubicBezTo>
                    <a:cubicBezTo>
                      <a:pt x="4155" y="4201"/>
                      <a:pt x="4109" y="4224"/>
                      <a:pt x="4063" y="4246"/>
                    </a:cubicBezTo>
                    <a:cubicBezTo>
                      <a:pt x="3356" y="4726"/>
                      <a:pt x="2785" y="5137"/>
                      <a:pt x="2283" y="5547"/>
                    </a:cubicBezTo>
                    <a:cubicBezTo>
                      <a:pt x="1963" y="5821"/>
                      <a:pt x="1667" y="6072"/>
                      <a:pt x="1416" y="6324"/>
                    </a:cubicBezTo>
                    <a:cubicBezTo>
                      <a:pt x="1142" y="6620"/>
                      <a:pt x="914" y="6871"/>
                      <a:pt x="708" y="7145"/>
                    </a:cubicBezTo>
                    <a:cubicBezTo>
                      <a:pt x="685" y="7191"/>
                      <a:pt x="662" y="7214"/>
                      <a:pt x="640" y="7259"/>
                    </a:cubicBezTo>
                    <a:cubicBezTo>
                      <a:pt x="594" y="7328"/>
                      <a:pt x="571" y="7374"/>
                      <a:pt x="548" y="7419"/>
                    </a:cubicBezTo>
                    <a:cubicBezTo>
                      <a:pt x="297" y="7807"/>
                      <a:pt x="137" y="8218"/>
                      <a:pt x="69" y="8606"/>
                    </a:cubicBezTo>
                    <a:cubicBezTo>
                      <a:pt x="1" y="8926"/>
                      <a:pt x="1" y="9245"/>
                      <a:pt x="46" y="9565"/>
                    </a:cubicBezTo>
                    <a:cubicBezTo>
                      <a:pt x="115" y="9907"/>
                      <a:pt x="229" y="10227"/>
                      <a:pt x="411" y="10523"/>
                    </a:cubicBezTo>
                    <a:cubicBezTo>
                      <a:pt x="503" y="10683"/>
                      <a:pt x="617" y="10820"/>
                      <a:pt x="754" y="10957"/>
                    </a:cubicBezTo>
                    <a:cubicBezTo>
                      <a:pt x="822" y="11026"/>
                      <a:pt x="936" y="11163"/>
                      <a:pt x="1119" y="11299"/>
                    </a:cubicBezTo>
                    <a:cubicBezTo>
                      <a:pt x="1393" y="11482"/>
                      <a:pt x="1712" y="11642"/>
                      <a:pt x="2032" y="11733"/>
                    </a:cubicBezTo>
                    <a:cubicBezTo>
                      <a:pt x="2283" y="11779"/>
                      <a:pt x="2534" y="11824"/>
                      <a:pt x="2808" y="11824"/>
                    </a:cubicBezTo>
                    <a:lnTo>
                      <a:pt x="2922" y="11824"/>
                    </a:lnTo>
                    <a:cubicBezTo>
                      <a:pt x="3173" y="11802"/>
                      <a:pt x="3424" y="11779"/>
                      <a:pt x="3675" y="11710"/>
                    </a:cubicBezTo>
                    <a:cubicBezTo>
                      <a:pt x="4063" y="11619"/>
                      <a:pt x="4474" y="11459"/>
                      <a:pt x="4908" y="11254"/>
                    </a:cubicBezTo>
                    <a:cubicBezTo>
                      <a:pt x="5250" y="11071"/>
                      <a:pt x="5593" y="10866"/>
                      <a:pt x="5981" y="10615"/>
                    </a:cubicBezTo>
                    <a:cubicBezTo>
                      <a:pt x="6574" y="10249"/>
                      <a:pt x="7168" y="9793"/>
                      <a:pt x="7875" y="9222"/>
                    </a:cubicBezTo>
                    <a:cubicBezTo>
                      <a:pt x="8104" y="9245"/>
                      <a:pt x="8332" y="9268"/>
                      <a:pt x="8514" y="9291"/>
                    </a:cubicBezTo>
                    <a:lnTo>
                      <a:pt x="8925" y="9291"/>
                    </a:lnTo>
                    <a:cubicBezTo>
                      <a:pt x="9176" y="9291"/>
                      <a:pt x="9427" y="9268"/>
                      <a:pt x="9656" y="9245"/>
                    </a:cubicBezTo>
                    <a:cubicBezTo>
                      <a:pt x="9998" y="9200"/>
                      <a:pt x="10340" y="9131"/>
                      <a:pt x="10683" y="8994"/>
                    </a:cubicBezTo>
                    <a:cubicBezTo>
                      <a:pt x="10979" y="8903"/>
                      <a:pt x="11253" y="8766"/>
                      <a:pt x="11504" y="8629"/>
                    </a:cubicBezTo>
                    <a:cubicBezTo>
                      <a:pt x="12052" y="8287"/>
                      <a:pt x="12486" y="7853"/>
                      <a:pt x="12783" y="7351"/>
                    </a:cubicBezTo>
                    <a:cubicBezTo>
                      <a:pt x="13079" y="6849"/>
                      <a:pt x="13239" y="6301"/>
                      <a:pt x="13262" y="5753"/>
                    </a:cubicBezTo>
                    <a:cubicBezTo>
                      <a:pt x="13285" y="5228"/>
                      <a:pt x="13194" y="4703"/>
                      <a:pt x="12988" y="4224"/>
                    </a:cubicBezTo>
                    <a:cubicBezTo>
                      <a:pt x="12783" y="3744"/>
                      <a:pt x="12463" y="3311"/>
                      <a:pt x="12075" y="2968"/>
                    </a:cubicBezTo>
                    <a:cubicBezTo>
                      <a:pt x="11824" y="2740"/>
                      <a:pt x="11504" y="2535"/>
                      <a:pt x="11185" y="2398"/>
                    </a:cubicBezTo>
                    <a:cubicBezTo>
                      <a:pt x="11094" y="2055"/>
                      <a:pt x="10957" y="1713"/>
                      <a:pt x="10751" y="1416"/>
                    </a:cubicBezTo>
                    <a:cubicBezTo>
                      <a:pt x="10523" y="1074"/>
                      <a:pt x="10226" y="777"/>
                      <a:pt x="9861" y="549"/>
                    </a:cubicBezTo>
                    <a:cubicBezTo>
                      <a:pt x="9656" y="412"/>
                      <a:pt x="9473" y="298"/>
                      <a:pt x="9268" y="229"/>
                    </a:cubicBezTo>
                    <a:cubicBezTo>
                      <a:pt x="9108" y="161"/>
                      <a:pt x="8880" y="69"/>
                      <a:pt x="8583" y="24"/>
                    </a:cubicBezTo>
                    <a:cubicBezTo>
                      <a:pt x="8423" y="1"/>
                      <a:pt x="8263" y="1"/>
                      <a:pt x="81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34"/>
              <p:cNvSpPr/>
              <p:nvPr/>
            </p:nvSpPr>
            <p:spPr>
              <a:xfrm>
                <a:off x="4899450" y="4650975"/>
                <a:ext cx="131825" cy="131850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5274" extrusionOk="0">
                    <a:moveTo>
                      <a:pt x="1895" y="1"/>
                    </a:moveTo>
                    <a:cubicBezTo>
                      <a:pt x="1849" y="1"/>
                      <a:pt x="1803" y="23"/>
                      <a:pt x="1758" y="23"/>
                    </a:cubicBezTo>
                    <a:cubicBezTo>
                      <a:pt x="1735" y="46"/>
                      <a:pt x="1712" y="46"/>
                      <a:pt x="1666" y="69"/>
                    </a:cubicBezTo>
                    <a:cubicBezTo>
                      <a:pt x="1598" y="92"/>
                      <a:pt x="1530" y="138"/>
                      <a:pt x="1461" y="183"/>
                    </a:cubicBezTo>
                    <a:cubicBezTo>
                      <a:pt x="1370" y="229"/>
                      <a:pt x="1278" y="297"/>
                      <a:pt x="1210" y="366"/>
                    </a:cubicBezTo>
                    <a:cubicBezTo>
                      <a:pt x="1141" y="434"/>
                      <a:pt x="1096" y="480"/>
                      <a:pt x="1050" y="548"/>
                    </a:cubicBezTo>
                    <a:cubicBezTo>
                      <a:pt x="1027" y="571"/>
                      <a:pt x="982" y="594"/>
                      <a:pt x="959" y="617"/>
                    </a:cubicBezTo>
                    <a:cubicBezTo>
                      <a:pt x="890" y="708"/>
                      <a:pt x="822" y="799"/>
                      <a:pt x="753" y="891"/>
                    </a:cubicBezTo>
                    <a:cubicBezTo>
                      <a:pt x="708" y="959"/>
                      <a:pt x="685" y="1028"/>
                      <a:pt x="639" y="1119"/>
                    </a:cubicBezTo>
                    <a:cubicBezTo>
                      <a:pt x="617" y="1165"/>
                      <a:pt x="594" y="1187"/>
                      <a:pt x="571" y="1233"/>
                    </a:cubicBezTo>
                    <a:cubicBezTo>
                      <a:pt x="548" y="1279"/>
                      <a:pt x="525" y="1302"/>
                      <a:pt x="525" y="1324"/>
                    </a:cubicBezTo>
                    <a:cubicBezTo>
                      <a:pt x="457" y="1439"/>
                      <a:pt x="388" y="1553"/>
                      <a:pt x="343" y="1667"/>
                    </a:cubicBezTo>
                    <a:lnTo>
                      <a:pt x="297" y="1781"/>
                    </a:lnTo>
                    <a:cubicBezTo>
                      <a:pt x="251" y="1872"/>
                      <a:pt x="228" y="1964"/>
                      <a:pt x="183" y="2055"/>
                    </a:cubicBezTo>
                    <a:lnTo>
                      <a:pt x="183" y="2078"/>
                    </a:lnTo>
                    <a:cubicBezTo>
                      <a:pt x="160" y="2169"/>
                      <a:pt x="137" y="2237"/>
                      <a:pt x="114" y="2306"/>
                    </a:cubicBezTo>
                    <a:cubicBezTo>
                      <a:pt x="92" y="2397"/>
                      <a:pt x="92" y="2489"/>
                      <a:pt x="92" y="2580"/>
                    </a:cubicBezTo>
                    <a:cubicBezTo>
                      <a:pt x="69" y="2625"/>
                      <a:pt x="69" y="2694"/>
                      <a:pt x="69" y="2762"/>
                    </a:cubicBezTo>
                    <a:cubicBezTo>
                      <a:pt x="69" y="2785"/>
                      <a:pt x="69" y="2831"/>
                      <a:pt x="69" y="2854"/>
                    </a:cubicBezTo>
                    <a:lnTo>
                      <a:pt x="46" y="2945"/>
                    </a:lnTo>
                    <a:lnTo>
                      <a:pt x="46" y="3014"/>
                    </a:lnTo>
                    <a:lnTo>
                      <a:pt x="23" y="3105"/>
                    </a:lnTo>
                    <a:lnTo>
                      <a:pt x="23" y="3196"/>
                    </a:lnTo>
                    <a:cubicBezTo>
                      <a:pt x="0" y="3333"/>
                      <a:pt x="0" y="3447"/>
                      <a:pt x="0" y="3561"/>
                    </a:cubicBezTo>
                    <a:cubicBezTo>
                      <a:pt x="0" y="3675"/>
                      <a:pt x="0" y="3812"/>
                      <a:pt x="0" y="3927"/>
                    </a:cubicBezTo>
                    <a:cubicBezTo>
                      <a:pt x="0" y="4063"/>
                      <a:pt x="23" y="4200"/>
                      <a:pt x="46" y="4337"/>
                    </a:cubicBezTo>
                    <a:cubicBezTo>
                      <a:pt x="69" y="4406"/>
                      <a:pt x="69" y="4452"/>
                      <a:pt x="92" y="4520"/>
                    </a:cubicBezTo>
                    <a:lnTo>
                      <a:pt x="92" y="4566"/>
                    </a:lnTo>
                    <a:cubicBezTo>
                      <a:pt x="92" y="4611"/>
                      <a:pt x="92" y="4680"/>
                      <a:pt x="114" y="4725"/>
                    </a:cubicBezTo>
                    <a:cubicBezTo>
                      <a:pt x="160" y="4794"/>
                      <a:pt x="228" y="4817"/>
                      <a:pt x="320" y="4817"/>
                    </a:cubicBezTo>
                    <a:lnTo>
                      <a:pt x="343" y="4817"/>
                    </a:lnTo>
                    <a:lnTo>
                      <a:pt x="365" y="4840"/>
                    </a:lnTo>
                    <a:lnTo>
                      <a:pt x="411" y="4840"/>
                    </a:lnTo>
                    <a:cubicBezTo>
                      <a:pt x="457" y="4840"/>
                      <a:pt x="502" y="4840"/>
                      <a:pt x="548" y="4862"/>
                    </a:cubicBezTo>
                    <a:lnTo>
                      <a:pt x="617" y="4862"/>
                    </a:lnTo>
                    <a:cubicBezTo>
                      <a:pt x="731" y="4885"/>
                      <a:pt x="822" y="4908"/>
                      <a:pt x="936" y="4931"/>
                    </a:cubicBezTo>
                    <a:cubicBezTo>
                      <a:pt x="982" y="4954"/>
                      <a:pt x="1027" y="4976"/>
                      <a:pt x="1073" y="4976"/>
                    </a:cubicBezTo>
                    <a:cubicBezTo>
                      <a:pt x="1141" y="4999"/>
                      <a:pt x="1187" y="4999"/>
                      <a:pt x="1233" y="5022"/>
                    </a:cubicBezTo>
                    <a:cubicBezTo>
                      <a:pt x="1301" y="5045"/>
                      <a:pt x="1347" y="5045"/>
                      <a:pt x="1393" y="5068"/>
                    </a:cubicBezTo>
                    <a:cubicBezTo>
                      <a:pt x="1461" y="5068"/>
                      <a:pt x="1507" y="5091"/>
                      <a:pt x="1552" y="5091"/>
                    </a:cubicBezTo>
                    <a:cubicBezTo>
                      <a:pt x="1872" y="5182"/>
                      <a:pt x="2237" y="5228"/>
                      <a:pt x="2716" y="5250"/>
                    </a:cubicBezTo>
                    <a:lnTo>
                      <a:pt x="2739" y="5250"/>
                    </a:lnTo>
                    <a:cubicBezTo>
                      <a:pt x="2808" y="5250"/>
                      <a:pt x="2899" y="5273"/>
                      <a:pt x="2968" y="5273"/>
                    </a:cubicBezTo>
                    <a:lnTo>
                      <a:pt x="2990" y="5273"/>
                    </a:lnTo>
                    <a:cubicBezTo>
                      <a:pt x="3082" y="5250"/>
                      <a:pt x="3173" y="5250"/>
                      <a:pt x="3264" y="5250"/>
                    </a:cubicBezTo>
                    <a:lnTo>
                      <a:pt x="3287" y="5250"/>
                    </a:lnTo>
                    <a:cubicBezTo>
                      <a:pt x="3378" y="5228"/>
                      <a:pt x="3470" y="5228"/>
                      <a:pt x="3538" y="5205"/>
                    </a:cubicBezTo>
                    <a:cubicBezTo>
                      <a:pt x="3629" y="5205"/>
                      <a:pt x="3721" y="5182"/>
                      <a:pt x="3812" y="5159"/>
                    </a:cubicBezTo>
                    <a:cubicBezTo>
                      <a:pt x="3995" y="5091"/>
                      <a:pt x="4154" y="5022"/>
                      <a:pt x="4314" y="4954"/>
                    </a:cubicBezTo>
                    <a:cubicBezTo>
                      <a:pt x="4474" y="4862"/>
                      <a:pt x="4611" y="4748"/>
                      <a:pt x="4725" y="4680"/>
                    </a:cubicBezTo>
                    <a:cubicBezTo>
                      <a:pt x="4771" y="4634"/>
                      <a:pt x="4816" y="4588"/>
                      <a:pt x="4862" y="4520"/>
                    </a:cubicBezTo>
                    <a:cubicBezTo>
                      <a:pt x="4930" y="4474"/>
                      <a:pt x="4976" y="4406"/>
                      <a:pt x="5022" y="4337"/>
                    </a:cubicBezTo>
                    <a:cubicBezTo>
                      <a:pt x="5045" y="4269"/>
                      <a:pt x="5090" y="4178"/>
                      <a:pt x="5136" y="4109"/>
                    </a:cubicBezTo>
                    <a:cubicBezTo>
                      <a:pt x="5159" y="4041"/>
                      <a:pt x="5204" y="3949"/>
                      <a:pt x="5227" y="3858"/>
                    </a:cubicBezTo>
                    <a:cubicBezTo>
                      <a:pt x="5273" y="3790"/>
                      <a:pt x="5250" y="3698"/>
                      <a:pt x="5250" y="3630"/>
                    </a:cubicBezTo>
                    <a:cubicBezTo>
                      <a:pt x="5227" y="3538"/>
                      <a:pt x="5227" y="3447"/>
                      <a:pt x="5182" y="3333"/>
                    </a:cubicBezTo>
                    <a:lnTo>
                      <a:pt x="5182" y="3287"/>
                    </a:lnTo>
                    <a:cubicBezTo>
                      <a:pt x="5159" y="3219"/>
                      <a:pt x="5159" y="3150"/>
                      <a:pt x="5136" y="3082"/>
                    </a:cubicBezTo>
                    <a:cubicBezTo>
                      <a:pt x="5090" y="2991"/>
                      <a:pt x="5045" y="2899"/>
                      <a:pt x="4976" y="2785"/>
                    </a:cubicBezTo>
                    <a:cubicBezTo>
                      <a:pt x="4908" y="2694"/>
                      <a:pt x="4862" y="2625"/>
                      <a:pt x="4794" y="2557"/>
                    </a:cubicBezTo>
                    <a:cubicBezTo>
                      <a:pt x="4748" y="2489"/>
                      <a:pt x="4679" y="2443"/>
                      <a:pt x="4588" y="2374"/>
                    </a:cubicBezTo>
                    <a:cubicBezTo>
                      <a:pt x="4520" y="2306"/>
                      <a:pt x="4428" y="2237"/>
                      <a:pt x="4337" y="2215"/>
                    </a:cubicBezTo>
                    <a:cubicBezTo>
                      <a:pt x="4269" y="2169"/>
                      <a:pt x="4177" y="2123"/>
                      <a:pt x="4063" y="2101"/>
                    </a:cubicBezTo>
                    <a:lnTo>
                      <a:pt x="3812" y="2101"/>
                    </a:lnTo>
                    <a:cubicBezTo>
                      <a:pt x="3766" y="2101"/>
                      <a:pt x="3744" y="2101"/>
                      <a:pt x="3675" y="2123"/>
                    </a:cubicBezTo>
                    <a:lnTo>
                      <a:pt x="3629" y="2123"/>
                    </a:lnTo>
                    <a:cubicBezTo>
                      <a:pt x="3584" y="2123"/>
                      <a:pt x="3561" y="2146"/>
                      <a:pt x="3515" y="2146"/>
                    </a:cubicBezTo>
                    <a:cubicBezTo>
                      <a:pt x="3424" y="2169"/>
                      <a:pt x="3356" y="2215"/>
                      <a:pt x="3264" y="2260"/>
                    </a:cubicBezTo>
                    <a:cubicBezTo>
                      <a:pt x="3150" y="2306"/>
                      <a:pt x="3036" y="2374"/>
                      <a:pt x="2922" y="2466"/>
                    </a:cubicBezTo>
                    <a:cubicBezTo>
                      <a:pt x="2831" y="2534"/>
                      <a:pt x="2739" y="2603"/>
                      <a:pt x="2648" y="2648"/>
                    </a:cubicBezTo>
                    <a:cubicBezTo>
                      <a:pt x="2694" y="2580"/>
                      <a:pt x="2716" y="2489"/>
                      <a:pt x="2785" y="2397"/>
                    </a:cubicBezTo>
                    <a:cubicBezTo>
                      <a:pt x="2831" y="2329"/>
                      <a:pt x="2876" y="2260"/>
                      <a:pt x="2922" y="2192"/>
                    </a:cubicBezTo>
                    <a:lnTo>
                      <a:pt x="2945" y="2123"/>
                    </a:lnTo>
                    <a:cubicBezTo>
                      <a:pt x="2990" y="2078"/>
                      <a:pt x="3013" y="2032"/>
                      <a:pt x="3036" y="1986"/>
                    </a:cubicBezTo>
                    <a:cubicBezTo>
                      <a:pt x="3082" y="1872"/>
                      <a:pt x="3127" y="1781"/>
                      <a:pt x="3150" y="1667"/>
                    </a:cubicBezTo>
                    <a:lnTo>
                      <a:pt x="3173" y="1644"/>
                    </a:lnTo>
                    <a:cubicBezTo>
                      <a:pt x="3196" y="1576"/>
                      <a:pt x="3219" y="1507"/>
                      <a:pt x="3241" y="1439"/>
                    </a:cubicBezTo>
                    <a:cubicBezTo>
                      <a:pt x="3241" y="1347"/>
                      <a:pt x="3264" y="1256"/>
                      <a:pt x="3264" y="1165"/>
                    </a:cubicBezTo>
                    <a:cubicBezTo>
                      <a:pt x="3287" y="1005"/>
                      <a:pt x="3241" y="822"/>
                      <a:pt x="3150" y="663"/>
                    </a:cubicBezTo>
                    <a:cubicBezTo>
                      <a:pt x="3104" y="548"/>
                      <a:pt x="3013" y="480"/>
                      <a:pt x="2968" y="411"/>
                    </a:cubicBezTo>
                    <a:cubicBezTo>
                      <a:pt x="2945" y="389"/>
                      <a:pt x="2922" y="366"/>
                      <a:pt x="2876" y="343"/>
                    </a:cubicBezTo>
                    <a:lnTo>
                      <a:pt x="2853" y="320"/>
                    </a:lnTo>
                    <a:cubicBezTo>
                      <a:pt x="2831" y="297"/>
                      <a:pt x="2831" y="297"/>
                      <a:pt x="2808" y="274"/>
                    </a:cubicBezTo>
                    <a:cubicBezTo>
                      <a:pt x="2785" y="274"/>
                      <a:pt x="2762" y="252"/>
                      <a:pt x="2739" y="252"/>
                    </a:cubicBezTo>
                    <a:cubicBezTo>
                      <a:pt x="2716" y="229"/>
                      <a:pt x="2671" y="206"/>
                      <a:pt x="2648" y="183"/>
                    </a:cubicBezTo>
                    <a:cubicBezTo>
                      <a:pt x="2602" y="160"/>
                      <a:pt x="2534" y="138"/>
                      <a:pt x="2488" y="138"/>
                    </a:cubicBezTo>
                    <a:lnTo>
                      <a:pt x="2443" y="115"/>
                    </a:lnTo>
                    <a:lnTo>
                      <a:pt x="2397" y="92"/>
                    </a:lnTo>
                    <a:cubicBezTo>
                      <a:pt x="2328" y="69"/>
                      <a:pt x="2237" y="23"/>
                      <a:pt x="2146" y="23"/>
                    </a:cubicBezTo>
                    <a:cubicBezTo>
                      <a:pt x="2077" y="1"/>
                      <a:pt x="2032" y="1"/>
                      <a:pt x="1963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34"/>
              <p:cNvSpPr/>
              <p:nvPr/>
            </p:nvSpPr>
            <p:spPr>
              <a:xfrm>
                <a:off x="4798450" y="4736575"/>
                <a:ext cx="128975" cy="109575"/>
              </a:xfrm>
              <a:custGeom>
                <a:avLst/>
                <a:gdLst/>
                <a:ahLst/>
                <a:cxnLst/>
                <a:rect l="l" t="t" r="r" b="b"/>
                <a:pathLst>
                  <a:path w="5159" h="4383" extrusionOk="0">
                    <a:moveTo>
                      <a:pt x="2119" y="3987"/>
                    </a:moveTo>
                    <a:lnTo>
                      <a:pt x="2119" y="3987"/>
                    </a:lnTo>
                    <a:cubicBezTo>
                      <a:pt x="2113" y="3990"/>
                      <a:pt x="2106" y="3992"/>
                      <a:pt x="2100" y="3995"/>
                    </a:cubicBezTo>
                    <a:cubicBezTo>
                      <a:pt x="2109" y="3995"/>
                      <a:pt x="2114" y="3991"/>
                      <a:pt x="2119" y="3987"/>
                    </a:cubicBezTo>
                    <a:close/>
                    <a:moveTo>
                      <a:pt x="3903" y="0"/>
                    </a:moveTo>
                    <a:cubicBezTo>
                      <a:pt x="3880" y="0"/>
                      <a:pt x="3835" y="23"/>
                      <a:pt x="3812" y="23"/>
                    </a:cubicBezTo>
                    <a:cubicBezTo>
                      <a:pt x="3812" y="23"/>
                      <a:pt x="3812" y="46"/>
                      <a:pt x="3812" y="46"/>
                    </a:cubicBezTo>
                    <a:cubicBezTo>
                      <a:pt x="3789" y="46"/>
                      <a:pt x="3789" y="46"/>
                      <a:pt x="3766" y="69"/>
                    </a:cubicBezTo>
                    <a:cubicBezTo>
                      <a:pt x="3743" y="92"/>
                      <a:pt x="3743" y="114"/>
                      <a:pt x="3721" y="137"/>
                    </a:cubicBezTo>
                    <a:cubicBezTo>
                      <a:pt x="3652" y="160"/>
                      <a:pt x="3607" y="206"/>
                      <a:pt x="3538" y="251"/>
                    </a:cubicBezTo>
                    <a:cubicBezTo>
                      <a:pt x="3447" y="297"/>
                      <a:pt x="3355" y="366"/>
                      <a:pt x="3264" y="411"/>
                    </a:cubicBezTo>
                    <a:cubicBezTo>
                      <a:pt x="3173" y="480"/>
                      <a:pt x="3082" y="548"/>
                      <a:pt x="2990" y="594"/>
                    </a:cubicBezTo>
                    <a:cubicBezTo>
                      <a:pt x="2945" y="617"/>
                      <a:pt x="2899" y="662"/>
                      <a:pt x="2853" y="685"/>
                    </a:cubicBezTo>
                    <a:cubicBezTo>
                      <a:pt x="2808" y="708"/>
                      <a:pt x="2762" y="731"/>
                      <a:pt x="2739" y="754"/>
                    </a:cubicBezTo>
                    <a:cubicBezTo>
                      <a:pt x="2648" y="822"/>
                      <a:pt x="2579" y="868"/>
                      <a:pt x="2511" y="936"/>
                    </a:cubicBezTo>
                    <a:cubicBezTo>
                      <a:pt x="2420" y="982"/>
                      <a:pt x="2351" y="1028"/>
                      <a:pt x="2260" y="1073"/>
                    </a:cubicBezTo>
                    <a:cubicBezTo>
                      <a:pt x="2191" y="1142"/>
                      <a:pt x="2123" y="1187"/>
                      <a:pt x="2032" y="1233"/>
                    </a:cubicBezTo>
                    <a:cubicBezTo>
                      <a:pt x="1963" y="1301"/>
                      <a:pt x="1872" y="1370"/>
                      <a:pt x="1803" y="1438"/>
                    </a:cubicBezTo>
                    <a:cubicBezTo>
                      <a:pt x="1712" y="1484"/>
                      <a:pt x="1644" y="1552"/>
                      <a:pt x="1575" y="1621"/>
                    </a:cubicBezTo>
                    <a:cubicBezTo>
                      <a:pt x="1484" y="1689"/>
                      <a:pt x="1392" y="1758"/>
                      <a:pt x="1324" y="1804"/>
                    </a:cubicBezTo>
                    <a:cubicBezTo>
                      <a:pt x="1233" y="1895"/>
                      <a:pt x="1141" y="1963"/>
                      <a:pt x="1050" y="2032"/>
                    </a:cubicBezTo>
                    <a:cubicBezTo>
                      <a:pt x="959" y="2100"/>
                      <a:pt x="890" y="2192"/>
                      <a:pt x="822" y="2260"/>
                    </a:cubicBezTo>
                    <a:cubicBezTo>
                      <a:pt x="799" y="2283"/>
                      <a:pt x="799" y="2306"/>
                      <a:pt x="799" y="2329"/>
                    </a:cubicBezTo>
                    <a:cubicBezTo>
                      <a:pt x="776" y="2351"/>
                      <a:pt x="776" y="2351"/>
                      <a:pt x="753" y="2374"/>
                    </a:cubicBezTo>
                    <a:cubicBezTo>
                      <a:pt x="753" y="2374"/>
                      <a:pt x="753" y="2397"/>
                      <a:pt x="753" y="2397"/>
                    </a:cubicBezTo>
                    <a:cubicBezTo>
                      <a:pt x="731" y="2420"/>
                      <a:pt x="731" y="2420"/>
                      <a:pt x="731" y="2420"/>
                    </a:cubicBezTo>
                    <a:cubicBezTo>
                      <a:pt x="662" y="2488"/>
                      <a:pt x="616" y="2534"/>
                      <a:pt x="571" y="2602"/>
                    </a:cubicBezTo>
                    <a:cubicBezTo>
                      <a:pt x="502" y="2671"/>
                      <a:pt x="457" y="2717"/>
                      <a:pt x="411" y="2785"/>
                    </a:cubicBezTo>
                    <a:cubicBezTo>
                      <a:pt x="365" y="2785"/>
                      <a:pt x="343" y="2785"/>
                      <a:pt x="320" y="2808"/>
                    </a:cubicBezTo>
                    <a:cubicBezTo>
                      <a:pt x="251" y="2808"/>
                      <a:pt x="206" y="2876"/>
                      <a:pt x="183" y="2922"/>
                    </a:cubicBezTo>
                    <a:cubicBezTo>
                      <a:pt x="160" y="2945"/>
                      <a:pt x="160" y="2990"/>
                      <a:pt x="137" y="3013"/>
                    </a:cubicBezTo>
                    <a:cubicBezTo>
                      <a:pt x="114" y="3082"/>
                      <a:pt x="91" y="3127"/>
                      <a:pt x="91" y="3173"/>
                    </a:cubicBezTo>
                    <a:cubicBezTo>
                      <a:pt x="69" y="3219"/>
                      <a:pt x="69" y="3264"/>
                      <a:pt x="69" y="3287"/>
                    </a:cubicBezTo>
                    <a:cubicBezTo>
                      <a:pt x="46" y="3379"/>
                      <a:pt x="23" y="3447"/>
                      <a:pt x="23" y="3538"/>
                    </a:cubicBezTo>
                    <a:cubicBezTo>
                      <a:pt x="23" y="3561"/>
                      <a:pt x="23" y="3607"/>
                      <a:pt x="23" y="3652"/>
                    </a:cubicBezTo>
                    <a:cubicBezTo>
                      <a:pt x="23" y="3698"/>
                      <a:pt x="23" y="3721"/>
                      <a:pt x="46" y="3767"/>
                    </a:cubicBezTo>
                    <a:cubicBezTo>
                      <a:pt x="23" y="3789"/>
                      <a:pt x="23" y="3789"/>
                      <a:pt x="23" y="3812"/>
                    </a:cubicBezTo>
                    <a:cubicBezTo>
                      <a:pt x="0" y="3926"/>
                      <a:pt x="91" y="4040"/>
                      <a:pt x="160" y="4132"/>
                    </a:cubicBezTo>
                    <a:cubicBezTo>
                      <a:pt x="206" y="4177"/>
                      <a:pt x="274" y="4223"/>
                      <a:pt x="320" y="4269"/>
                    </a:cubicBezTo>
                    <a:cubicBezTo>
                      <a:pt x="365" y="4292"/>
                      <a:pt x="411" y="4292"/>
                      <a:pt x="434" y="4314"/>
                    </a:cubicBezTo>
                    <a:cubicBezTo>
                      <a:pt x="502" y="4337"/>
                      <a:pt x="548" y="4360"/>
                      <a:pt x="594" y="4360"/>
                    </a:cubicBezTo>
                    <a:cubicBezTo>
                      <a:pt x="685" y="4383"/>
                      <a:pt x="776" y="4383"/>
                      <a:pt x="868" y="4383"/>
                    </a:cubicBezTo>
                    <a:cubicBezTo>
                      <a:pt x="959" y="4383"/>
                      <a:pt x="1050" y="4360"/>
                      <a:pt x="1119" y="4337"/>
                    </a:cubicBezTo>
                    <a:cubicBezTo>
                      <a:pt x="1278" y="4314"/>
                      <a:pt x="1438" y="4269"/>
                      <a:pt x="1598" y="4200"/>
                    </a:cubicBezTo>
                    <a:cubicBezTo>
                      <a:pt x="1773" y="4135"/>
                      <a:pt x="1948" y="4069"/>
                      <a:pt x="2123" y="3983"/>
                    </a:cubicBezTo>
                    <a:lnTo>
                      <a:pt x="2123" y="3983"/>
                    </a:lnTo>
                    <a:cubicBezTo>
                      <a:pt x="2122" y="3984"/>
                      <a:pt x="2120" y="3986"/>
                      <a:pt x="2119" y="3987"/>
                    </a:cubicBezTo>
                    <a:lnTo>
                      <a:pt x="2119" y="3987"/>
                    </a:lnTo>
                    <a:cubicBezTo>
                      <a:pt x="2224" y="3944"/>
                      <a:pt x="2312" y="3900"/>
                      <a:pt x="2420" y="3835"/>
                    </a:cubicBezTo>
                    <a:cubicBezTo>
                      <a:pt x="2511" y="3789"/>
                      <a:pt x="2602" y="3744"/>
                      <a:pt x="2694" y="3698"/>
                    </a:cubicBezTo>
                    <a:cubicBezTo>
                      <a:pt x="2762" y="3652"/>
                      <a:pt x="2853" y="3584"/>
                      <a:pt x="2922" y="3538"/>
                    </a:cubicBezTo>
                    <a:cubicBezTo>
                      <a:pt x="3013" y="3493"/>
                      <a:pt x="3082" y="3447"/>
                      <a:pt x="3173" y="3379"/>
                    </a:cubicBezTo>
                    <a:cubicBezTo>
                      <a:pt x="3287" y="3287"/>
                      <a:pt x="3424" y="3196"/>
                      <a:pt x="3538" y="3105"/>
                    </a:cubicBezTo>
                    <a:cubicBezTo>
                      <a:pt x="3607" y="3059"/>
                      <a:pt x="3652" y="3013"/>
                      <a:pt x="3698" y="2968"/>
                    </a:cubicBezTo>
                    <a:cubicBezTo>
                      <a:pt x="3766" y="2922"/>
                      <a:pt x="3812" y="2899"/>
                      <a:pt x="3880" y="2854"/>
                    </a:cubicBezTo>
                    <a:cubicBezTo>
                      <a:pt x="3949" y="2785"/>
                      <a:pt x="4017" y="2739"/>
                      <a:pt x="4086" y="2694"/>
                    </a:cubicBezTo>
                    <a:cubicBezTo>
                      <a:pt x="4177" y="2625"/>
                      <a:pt x="4268" y="2557"/>
                      <a:pt x="4337" y="2488"/>
                    </a:cubicBezTo>
                    <a:cubicBezTo>
                      <a:pt x="4360" y="2488"/>
                      <a:pt x="4360" y="2465"/>
                      <a:pt x="4383" y="2465"/>
                    </a:cubicBezTo>
                    <a:cubicBezTo>
                      <a:pt x="4383" y="2443"/>
                      <a:pt x="4405" y="2443"/>
                      <a:pt x="4405" y="2443"/>
                    </a:cubicBezTo>
                    <a:cubicBezTo>
                      <a:pt x="4542" y="2329"/>
                      <a:pt x="4657" y="2237"/>
                      <a:pt x="4793" y="2146"/>
                    </a:cubicBezTo>
                    <a:cubicBezTo>
                      <a:pt x="4862" y="2077"/>
                      <a:pt x="4953" y="2009"/>
                      <a:pt x="5022" y="1941"/>
                    </a:cubicBezTo>
                    <a:cubicBezTo>
                      <a:pt x="5022" y="1941"/>
                      <a:pt x="5045" y="1918"/>
                      <a:pt x="5067" y="1918"/>
                    </a:cubicBezTo>
                    <a:cubicBezTo>
                      <a:pt x="5090" y="1872"/>
                      <a:pt x="5113" y="1849"/>
                      <a:pt x="5113" y="1804"/>
                    </a:cubicBezTo>
                    <a:lnTo>
                      <a:pt x="5136" y="1804"/>
                    </a:lnTo>
                    <a:cubicBezTo>
                      <a:pt x="5136" y="1781"/>
                      <a:pt x="5159" y="1758"/>
                      <a:pt x="5159" y="1712"/>
                    </a:cubicBezTo>
                    <a:cubicBezTo>
                      <a:pt x="5159" y="1667"/>
                      <a:pt x="5113" y="1621"/>
                      <a:pt x="5067" y="1598"/>
                    </a:cubicBezTo>
                    <a:cubicBezTo>
                      <a:pt x="5045" y="1587"/>
                      <a:pt x="5022" y="1581"/>
                      <a:pt x="4999" y="1581"/>
                    </a:cubicBezTo>
                    <a:cubicBezTo>
                      <a:pt x="4976" y="1581"/>
                      <a:pt x="4953" y="1587"/>
                      <a:pt x="4930" y="1598"/>
                    </a:cubicBezTo>
                    <a:lnTo>
                      <a:pt x="4908" y="1598"/>
                    </a:lnTo>
                    <a:cubicBezTo>
                      <a:pt x="4885" y="1621"/>
                      <a:pt x="4885" y="1621"/>
                      <a:pt x="4862" y="1644"/>
                    </a:cubicBezTo>
                    <a:cubicBezTo>
                      <a:pt x="4839" y="1667"/>
                      <a:pt x="4793" y="1667"/>
                      <a:pt x="4771" y="1689"/>
                    </a:cubicBezTo>
                    <a:cubicBezTo>
                      <a:pt x="4725" y="1735"/>
                      <a:pt x="4679" y="1758"/>
                      <a:pt x="4634" y="1804"/>
                    </a:cubicBezTo>
                    <a:cubicBezTo>
                      <a:pt x="4565" y="1849"/>
                      <a:pt x="4520" y="1895"/>
                      <a:pt x="4451" y="1941"/>
                    </a:cubicBezTo>
                    <a:cubicBezTo>
                      <a:pt x="4383" y="2009"/>
                      <a:pt x="4314" y="2055"/>
                      <a:pt x="4246" y="2123"/>
                    </a:cubicBezTo>
                    <a:cubicBezTo>
                      <a:pt x="4223" y="2123"/>
                      <a:pt x="4223" y="2123"/>
                      <a:pt x="4200" y="2146"/>
                    </a:cubicBezTo>
                    <a:cubicBezTo>
                      <a:pt x="4154" y="2169"/>
                      <a:pt x="4109" y="2214"/>
                      <a:pt x="4063" y="2237"/>
                    </a:cubicBezTo>
                    <a:cubicBezTo>
                      <a:pt x="3995" y="2306"/>
                      <a:pt x="3926" y="2351"/>
                      <a:pt x="3858" y="2397"/>
                    </a:cubicBezTo>
                    <a:cubicBezTo>
                      <a:pt x="3789" y="2443"/>
                      <a:pt x="3743" y="2465"/>
                      <a:pt x="3675" y="2511"/>
                    </a:cubicBezTo>
                    <a:cubicBezTo>
                      <a:pt x="3629" y="2557"/>
                      <a:pt x="3584" y="2580"/>
                      <a:pt x="3538" y="2625"/>
                    </a:cubicBezTo>
                    <a:cubicBezTo>
                      <a:pt x="3424" y="2694"/>
                      <a:pt x="3333" y="2785"/>
                      <a:pt x="3219" y="2854"/>
                    </a:cubicBezTo>
                    <a:cubicBezTo>
                      <a:pt x="3082" y="2968"/>
                      <a:pt x="2945" y="3059"/>
                      <a:pt x="2808" y="3150"/>
                    </a:cubicBezTo>
                    <a:cubicBezTo>
                      <a:pt x="2671" y="3242"/>
                      <a:pt x="2557" y="3333"/>
                      <a:pt x="2420" y="3401"/>
                    </a:cubicBezTo>
                    <a:cubicBezTo>
                      <a:pt x="2351" y="3447"/>
                      <a:pt x="2260" y="3493"/>
                      <a:pt x="2191" y="3515"/>
                    </a:cubicBezTo>
                    <a:cubicBezTo>
                      <a:pt x="2123" y="3561"/>
                      <a:pt x="2032" y="3607"/>
                      <a:pt x="1963" y="3630"/>
                    </a:cubicBezTo>
                    <a:cubicBezTo>
                      <a:pt x="1940" y="3652"/>
                      <a:pt x="1895" y="3652"/>
                      <a:pt x="1872" y="3675"/>
                    </a:cubicBezTo>
                    <a:lnTo>
                      <a:pt x="1872" y="3675"/>
                    </a:lnTo>
                    <a:cubicBezTo>
                      <a:pt x="1708" y="3755"/>
                      <a:pt x="1560" y="3818"/>
                      <a:pt x="1392" y="3881"/>
                    </a:cubicBezTo>
                    <a:cubicBezTo>
                      <a:pt x="1278" y="3903"/>
                      <a:pt x="1187" y="3926"/>
                      <a:pt x="1096" y="3949"/>
                    </a:cubicBezTo>
                    <a:cubicBezTo>
                      <a:pt x="1050" y="3972"/>
                      <a:pt x="1004" y="3972"/>
                      <a:pt x="936" y="3995"/>
                    </a:cubicBezTo>
                    <a:lnTo>
                      <a:pt x="731" y="3995"/>
                    </a:lnTo>
                    <a:cubicBezTo>
                      <a:pt x="685" y="3995"/>
                      <a:pt x="639" y="3972"/>
                      <a:pt x="594" y="3972"/>
                    </a:cubicBezTo>
                    <a:cubicBezTo>
                      <a:pt x="594" y="3949"/>
                      <a:pt x="571" y="3949"/>
                      <a:pt x="548" y="3926"/>
                    </a:cubicBezTo>
                    <a:cubicBezTo>
                      <a:pt x="525" y="3926"/>
                      <a:pt x="525" y="3903"/>
                      <a:pt x="502" y="3881"/>
                    </a:cubicBezTo>
                    <a:cubicBezTo>
                      <a:pt x="479" y="3835"/>
                      <a:pt x="457" y="3812"/>
                      <a:pt x="411" y="3767"/>
                    </a:cubicBezTo>
                    <a:cubicBezTo>
                      <a:pt x="388" y="3744"/>
                      <a:pt x="388" y="3744"/>
                      <a:pt x="388" y="3744"/>
                    </a:cubicBezTo>
                    <a:cubicBezTo>
                      <a:pt x="388" y="3721"/>
                      <a:pt x="388" y="3698"/>
                      <a:pt x="365" y="3675"/>
                    </a:cubicBezTo>
                    <a:cubicBezTo>
                      <a:pt x="365" y="3652"/>
                      <a:pt x="365" y="3630"/>
                      <a:pt x="365" y="3607"/>
                    </a:cubicBezTo>
                    <a:cubicBezTo>
                      <a:pt x="388" y="3561"/>
                      <a:pt x="388" y="3515"/>
                      <a:pt x="388" y="3493"/>
                    </a:cubicBezTo>
                    <a:cubicBezTo>
                      <a:pt x="434" y="3424"/>
                      <a:pt x="479" y="3333"/>
                      <a:pt x="502" y="3264"/>
                    </a:cubicBezTo>
                    <a:cubicBezTo>
                      <a:pt x="525" y="3219"/>
                      <a:pt x="548" y="3173"/>
                      <a:pt x="571" y="3127"/>
                    </a:cubicBezTo>
                    <a:cubicBezTo>
                      <a:pt x="685" y="2990"/>
                      <a:pt x="822" y="2876"/>
                      <a:pt x="936" y="2739"/>
                    </a:cubicBezTo>
                    <a:cubicBezTo>
                      <a:pt x="1004" y="2671"/>
                      <a:pt x="1073" y="2602"/>
                      <a:pt x="1141" y="2534"/>
                    </a:cubicBezTo>
                    <a:cubicBezTo>
                      <a:pt x="1187" y="2511"/>
                      <a:pt x="1210" y="2488"/>
                      <a:pt x="1256" y="2465"/>
                    </a:cubicBezTo>
                    <a:cubicBezTo>
                      <a:pt x="1324" y="2397"/>
                      <a:pt x="1392" y="2329"/>
                      <a:pt x="1461" y="2283"/>
                    </a:cubicBezTo>
                    <a:cubicBezTo>
                      <a:pt x="1598" y="2169"/>
                      <a:pt x="1735" y="2077"/>
                      <a:pt x="1872" y="1963"/>
                    </a:cubicBezTo>
                    <a:cubicBezTo>
                      <a:pt x="1940" y="1918"/>
                      <a:pt x="2009" y="1872"/>
                      <a:pt x="2077" y="1826"/>
                    </a:cubicBezTo>
                    <a:cubicBezTo>
                      <a:pt x="2146" y="1758"/>
                      <a:pt x="2191" y="1712"/>
                      <a:pt x="2260" y="1667"/>
                    </a:cubicBezTo>
                    <a:cubicBezTo>
                      <a:pt x="2328" y="1621"/>
                      <a:pt x="2397" y="1552"/>
                      <a:pt x="2442" y="1507"/>
                    </a:cubicBezTo>
                    <a:cubicBezTo>
                      <a:pt x="2511" y="1461"/>
                      <a:pt x="2602" y="1393"/>
                      <a:pt x="2671" y="1347"/>
                    </a:cubicBezTo>
                    <a:cubicBezTo>
                      <a:pt x="2739" y="1301"/>
                      <a:pt x="2808" y="1233"/>
                      <a:pt x="2876" y="1187"/>
                    </a:cubicBezTo>
                    <a:cubicBezTo>
                      <a:pt x="2945" y="1142"/>
                      <a:pt x="3036" y="1073"/>
                      <a:pt x="3127" y="1028"/>
                    </a:cubicBezTo>
                    <a:cubicBezTo>
                      <a:pt x="3196" y="982"/>
                      <a:pt x="3287" y="913"/>
                      <a:pt x="3355" y="868"/>
                    </a:cubicBezTo>
                    <a:cubicBezTo>
                      <a:pt x="3424" y="822"/>
                      <a:pt x="3515" y="776"/>
                      <a:pt x="3584" y="731"/>
                    </a:cubicBezTo>
                    <a:cubicBezTo>
                      <a:pt x="3698" y="662"/>
                      <a:pt x="3812" y="571"/>
                      <a:pt x="3903" y="480"/>
                    </a:cubicBezTo>
                    <a:cubicBezTo>
                      <a:pt x="3949" y="457"/>
                      <a:pt x="3972" y="434"/>
                      <a:pt x="3995" y="388"/>
                    </a:cubicBezTo>
                    <a:cubicBezTo>
                      <a:pt x="4017" y="366"/>
                      <a:pt x="4040" y="343"/>
                      <a:pt x="4063" y="320"/>
                    </a:cubicBezTo>
                    <a:cubicBezTo>
                      <a:pt x="4063" y="297"/>
                      <a:pt x="4086" y="251"/>
                      <a:pt x="4086" y="229"/>
                    </a:cubicBezTo>
                    <a:cubicBezTo>
                      <a:pt x="4109" y="183"/>
                      <a:pt x="4086" y="137"/>
                      <a:pt x="4063" y="92"/>
                    </a:cubicBezTo>
                    <a:cubicBezTo>
                      <a:pt x="4040" y="46"/>
                      <a:pt x="3995" y="23"/>
                      <a:pt x="394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34"/>
              <p:cNvSpPr/>
              <p:nvPr/>
            </p:nvSpPr>
            <p:spPr>
              <a:xfrm>
                <a:off x="4902300" y="4649825"/>
                <a:ext cx="77625" cy="121575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4863" extrusionOk="0">
                    <a:moveTo>
                      <a:pt x="1941" y="1"/>
                    </a:moveTo>
                    <a:cubicBezTo>
                      <a:pt x="1895" y="24"/>
                      <a:pt x="1849" y="24"/>
                      <a:pt x="1804" y="24"/>
                    </a:cubicBezTo>
                    <a:cubicBezTo>
                      <a:pt x="1758" y="47"/>
                      <a:pt x="1712" y="69"/>
                      <a:pt x="1667" y="69"/>
                    </a:cubicBezTo>
                    <a:cubicBezTo>
                      <a:pt x="1575" y="115"/>
                      <a:pt x="1484" y="161"/>
                      <a:pt x="1393" y="229"/>
                    </a:cubicBezTo>
                    <a:cubicBezTo>
                      <a:pt x="1324" y="275"/>
                      <a:pt x="1256" y="320"/>
                      <a:pt x="1187" y="389"/>
                    </a:cubicBezTo>
                    <a:cubicBezTo>
                      <a:pt x="1119" y="457"/>
                      <a:pt x="1027" y="526"/>
                      <a:pt x="959" y="617"/>
                    </a:cubicBezTo>
                    <a:cubicBezTo>
                      <a:pt x="913" y="686"/>
                      <a:pt x="845" y="754"/>
                      <a:pt x="799" y="823"/>
                    </a:cubicBezTo>
                    <a:cubicBezTo>
                      <a:pt x="685" y="982"/>
                      <a:pt x="594" y="1142"/>
                      <a:pt x="503" y="1325"/>
                    </a:cubicBezTo>
                    <a:cubicBezTo>
                      <a:pt x="411" y="1507"/>
                      <a:pt x="343" y="1690"/>
                      <a:pt x="274" y="1873"/>
                    </a:cubicBezTo>
                    <a:cubicBezTo>
                      <a:pt x="251" y="1964"/>
                      <a:pt x="206" y="2055"/>
                      <a:pt x="183" y="2147"/>
                    </a:cubicBezTo>
                    <a:cubicBezTo>
                      <a:pt x="137" y="2238"/>
                      <a:pt x="114" y="2329"/>
                      <a:pt x="92" y="2443"/>
                    </a:cubicBezTo>
                    <a:cubicBezTo>
                      <a:pt x="46" y="2626"/>
                      <a:pt x="23" y="2808"/>
                      <a:pt x="23" y="3014"/>
                    </a:cubicBezTo>
                    <a:cubicBezTo>
                      <a:pt x="23" y="3105"/>
                      <a:pt x="23" y="3196"/>
                      <a:pt x="23" y="3288"/>
                    </a:cubicBezTo>
                    <a:cubicBezTo>
                      <a:pt x="23" y="3356"/>
                      <a:pt x="23" y="3425"/>
                      <a:pt x="23" y="3470"/>
                    </a:cubicBezTo>
                    <a:cubicBezTo>
                      <a:pt x="23" y="3516"/>
                      <a:pt x="23" y="3539"/>
                      <a:pt x="46" y="3584"/>
                    </a:cubicBezTo>
                    <a:lnTo>
                      <a:pt x="46" y="3607"/>
                    </a:lnTo>
                    <a:cubicBezTo>
                      <a:pt x="46" y="3653"/>
                      <a:pt x="46" y="3676"/>
                      <a:pt x="46" y="3699"/>
                    </a:cubicBezTo>
                    <a:cubicBezTo>
                      <a:pt x="46" y="3790"/>
                      <a:pt x="46" y="3881"/>
                      <a:pt x="46" y="3973"/>
                    </a:cubicBezTo>
                    <a:cubicBezTo>
                      <a:pt x="46" y="4064"/>
                      <a:pt x="46" y="4155"/>
                      <a:pt x="23" y="4269"/>
                    </a:cubicBezTo>
                    <a:cubicBezTo>
                      <a:pt x="23" y="4338"/>
                      <a:pt x="23" y="4429"/>
                      <a:pt x="23" y="4520"/>
                    </a:cubicBezTo>
                    <a:cubicBezTo>
                      <a:pt x="23" y="4566"/>
                      <a:pt x="23" y="4612"/>
                      <a:pt x="0" y="4657"/>
                    </a:cubicBezTo>
                    <a:cubicBezTo>
                      <a:pt x="0" y="4657"/>
                      <a:pt x="0" y="4680"/>
                      <a:pt x="0" y="4703"/>
                    </a:cubicBezTo>
                    <a:cubicBezTo>
                      <a:pt x="0" y="4726"/>
                      <a:pt x="0" y="4726"/>
                      <a:pt x="0" y="4749"/>
                    </a:cubicBezTo>
                    <a:cubicBezTo>
                      <a:pt x="0" y="4771"/>
                      <a:pt x="23" y="4771"/>
                      <a:pt x="23" y="4794"/>
                    </a:cubicBezTo>
                    <a:cubicBezTo>
                      <a:pt x="23" y="4840"/>
                      <a:pt x="92" y="4863"/>
                      <a:pt x="114" y="4863"/>
                    </a:cubicBezTo>
                    <a:cubicBezTo>
                      <a:pt x="229" y="4863"/>
                      <a:pt x="274" y="4771"/>
                      <a:pt x="297" y="4703"/>
                    </a:cubicBezTo>
                    <a:cubicBezTo>
                      <a:pt x="320" y="4657"/>
                      <a:pt x="343" y="4589"/>
                      <a:pt x="366" y="4543"/>
                    </a:cubicBezTo>
                    <a:cubicBezTo>
                      <a:pt x="411" y="4383"/>
                      <a:pt x="434" y="4246"/>
                      <a:pt x="480" y="4087"/>
                    </a:cubicBezTo>
                    <a:lnTo>
                      <a:pt x="480" y="4087"/>
                    </a:lnTo>
                    <a:lnTo>
                      <a:pt x="457" y="4132"/>
                    </a:lnTo>
                    <a:cubicBezTo>
                      <a:pt x="480" y="4018"/>
                      <a:pt x="503" y="3904"/>
                      <a:pt x="525" y="3790"/>
                    </a:cubicBezTo>
                    <a:cubicBezTo>
                      <a:pt x="548" y="3699"/>
                      <a:pt x="571" y="3607"/>
                      <a:pt x="594" y="3516"/>
                    </a:cubicBezTo>
                    <a:cubicBezTo>
                      <a:pt x="617" y="3379"/>
                      <a:pt x="639" y="3242"/>
                      <a:pt x="685" y="3105"/>
                    </a:cubicBezTo>
                    <a:cubicBezTo>
                      <a:pt x="731" y="2945"/>
                      <a:pt x="754" y="2808"/>
                      <a:pt x="799" y="2649"/>
                    </a:cubicBezTo>
                    <a:cubicBezTo>
                      <a:pt x="891" y="2352"/>
                      <a:pt x="1027" y="2078"/>
                      <a:pt x="1164" y="1804"/>
                    </a:cubicBezTo>
                    <a:lnTo>
                      <a:pt x="1187" y="1781"/>
                    </a:lnTo>
                    <a:cubicBezTo>
                      <a:pt x="1182" y="1781"/>
                      <a:pt x="1178" y="1782"/>
                      <a:pt x="1175" y="1784"/>
                    </a:cubicBezTo>
                    <a:lnTo>
                      <a:pt x="1175" y="1784"/>
                    </a:lnTo>
                    <a:cubicBezTo>
                      <a:pt x="1310" y="1540"/>
                      <a:pt x="1466" y="1296"/>
                      <a:pt x="1644" y="1097"/>
                    </a:cubicBezTo>
                    <a:cubicBezTo>
                      <a:pt x="1735" y="1005"/>
                      <a:pt x="1804" y="937"/>
                      <a:pt x="1895" y="868"/>
                    </a:cubicBezTo>
                    <a:cubicBezTo>
                      <a:pt x="1963" y="800"/>
                      <a:pt x="2055" y="731"/>
                      <a:pt x="2146" y="663"/>
                    </a:cubicBezTo>
                    <a:lnTo>
                      <a:pt x="2146" y="663"/>
                    </a:lnTo>
                    <a:lnTo>
                      <a:pt x="2123" y="686"/>
                    </a:lnTo>
                    <a:cubicBezTo>
                      <a:pt x="2146" y="663"/>
                      <a:pt x="2169" y="663"/>
                      <a:pt x="2192" y="640"/>
                    </a:cubicBezTo>
                    <a:cubicBezTo>
                      <a:pt x="2214" y="640"/>
                      <a:pt x="2237" y="617"/>
                      <a:pt x="2260" y="617"/>
                    </a:cubicBezTo>
                    <a:lnTo>
                      <a:pt x="2283" y="617"/>
                    </a:lnTo>
                    <a:cubicBezTo>
                      <a:pt x="2351" y="617"/>
                      <a:pt x="2420" y="640"/>
                      <a:pt x="2488" y="640"/>
                    </a:cubicBezTo>
                    <a:lnTo>
                      <a:pt x="2511" y="640"/>
                    </a:lnTo>
                    <a:cubicBezTo>
                      <a:pt x="2534" y="663"/>
                      <a:pt x="2557" y="663"/>
                      <a:pt x="2580" y="663"/>
                    </a:cubicBezTo>
                    <a:cubicBezTo>
                      <a:pt x="2625" y="663"/>
                      <a:pt x="2648" y="663"/>
                      <a:pt x="2694" y="640"/>
                    </a:cubicBezTo>
                    <a:cubicBezTo>
                      <a:pt x="2694" y="640"/>
                      <a:pt x="2717" y="663"/>
                      <a:pt x="2739" y="663"/>
                    </a:cubicBezTo>
                    <a:cubicBezTo>
                      <a:pt x="2762" y="686"/>
                      <a:pt x="2808" y="709"/>
                      <a:pt x="2831" y="731"/>
                    </a:cubicBezTo>
                    <a:cubicBezTo>
                      <a:pt x="2876" y="777"/>
                      <a:pt x="2899" y="800"/>
                      <a:pt x="2922" y="845"/>
                    </a:cubicBezTo>
                    <a:cubicBezTo>
                      <a:pt x="2945" y="868"/>
                      <a:pt x="2968" y="914"/>
                      <a:pt x="2990" y="960"/>
                    </a:cubicBezTo>
                    <a:cubicBezTo>
                      <a:pt x="2990" y="1005"/>
                      <a:pt x="2990" y="1051"/>
                      <a:pt x="2990" y="1097"/>
                    </a:cubicBezTo>
                    <a:cubicBezTo>
                      <a:pt x="3007" y="1113"/>
                      <a:pt x="3023" y="1129"/>
                      <a:pt x="3039" y="1129"/>
                    </a:cubicBezTo>
                    <a:cubicBezTo>
                      <a:pt x="3046" y="1129"/>
                      <a:pt x="3052" y="1126"/>
                      <a:pt x="3059" y="1119"/>
                    </a:cubicBezTo>
                    <a:cubicBezTo>
                      <a:pt x="3082" y="1119"/>
                      <a:pt x="3105" y="1097"/>
                      <a:pt x="3105" y="1074"/>
                    </a:cubicBezTo>
                    <a:cubicBezTo>
                      <a:pt x="3082" y="1028"/>
                      <a:pt x="3082" y="960"/>
                      <a:pt x="3059" y="914"/>
                    </a:cubicBezTo>
                    <a:cubicBezTo>
                      <a:pt x="3059" y="891"/>
                      <a:pt x="3059" y="891"/>
                      <a:pt x="3036" y="868"/>
                    </a:cubicBezTo>
                    <a:cubicBezTo>
                      <a:pt x="3036" y="845"/>
                      <a:pt x="3036" y="823"/>
                      <a:pt x="3013" y="823"/>
                    </a:cubicBezTo>
                    <a:cubicBezTo>
                      <a:pt x="2990" y="731"/>
                      <a:pt x="2945" y="663"/>
                      <a:pt x="2876" y="594"/>
                    </a:cubicBezTo>
                    <a:cubicBezTo>
                      <a:pt x="2854" y="549"/>
                      <a:pt x="2808" y="526"/>
                      <a:pt x="2785" y="503"/>
                    </a:cubicBezTo>
                    <a:cubicBezTo>
                      <a:pt x="2785" y="480"/>
                      <a:pt x="2785" y="457"/>
                      <a:pt x="2785" y="457"/>
                    </a:cubicBezTo>
                    <a:cubicBezTo>
                      <a:pt x="2785" y="412"/>
                      <a:pt x="2762" y="389"/>
                      <a:pt x="2739" y="343"/>
                    </a:cubicBezTo>
                    <a:cubicBezTo>
                      <a:pt x="2717" y="298"/>
                      <a:pt x="2671" y="275"/>
                      <a:pt x="2625" y="252"/>
                    </a:cubicBezTo>
                    <a:cubicBezTo>
                      <a:pt x="2580" y="206"/>
                      <a:pt x="2511" y="161"/>
                      <a:pt x="2465" y="138"/>
                    </a:cubicBezTo>
                    <a:cubicBezTo>
                      <a:pt x="2397" y="92"/>
                      <a:pt x="2329" y="47"/>
                      <a:pt x="2237" y="24"/>
                    </a:cubicBezTo>
                    <a:cubicBezTo>
                      <a:pt x="2192" y="1"/>
                      <a:pt x="2123" y="1"/>
                      <a:pt x="2055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34"/>
              <p:cNvSpPr/>
              <p:nvPr/>
            </p:nvSpPr>
            <p:spPr>
              <a:xfrm>
                <a:off x="4901725" y="4730300"/>
                <a:ext cx="40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005" extrusionOk="0">
                    <a:moveTo>
                      <a:pt x="69" y="0"/>
                    </a:moveTo>
                    <a:cubicBezTo>
                      <a:pt x="46" y="23"/>
                      <a:pt x="23" y="46"/>
                      <a:pt x="23" y="92"/>
                    </a:cubicBezTo>
                    <a:cubicBezTo>
                      <a:pt x="23" y="114"/>
                      <a:pt x="23" y="137"/>
                      <a:pt x="23" y="160"/>
                    </a:cubicBezTo>
                    <a:cubicBezTo>
                      <a:pt x="23" y="297"/>
                      <a:pt x="23" y="411"/>
                      <a:pt x="23" y="525"/>
                    </a:cubicBezTo>
                    <a:cubicBezTo>
                      <a:pt x="23" y="594"/>
                      <a:pt x="1" y="662"/>
                      <a:pt x="1" y="731"/>
                    </a:cubicBezTo>
                    <a:cubicBezTo>
                      <a:pt x="1" y="799"/>
                      <a:pt x="1" y="868"/>
                      <a:pt x="1" y="936"/>
                    </a:cubicBezTo>
                    <a:cubicBezTo>
                      <a:pt x="1" y="982"/>
                      <a:pt x="23" y="1005"/>
                      <a:pt x="69" y="1005"/>
                    </a:cubicBezTo>
                    <a:cubicBezTo>
                      <a:pt x="92" y="1005"/>
                      <a:pt x="137" y="982"/>
                      <a:pt x="137" y="959"/>
                    </a:cubicBezTo>
                    <a:cubicBezTo>
                      <a:pt x="137" y="868"/>
                      <a:pt x="137" y="776"/>
                      <a:pt x="137" y="708"/>
                    </a:cubicBezTo>
                    <a:cubicBezTo>
                      <a:pt x="137" y="639"/>
                      <a:pt x="160" y="571"/>
                      <a:pt x="160" y="525"/>
                    </a:cubicBezTo>
                    <a:cubicBezTo>
                      <a:pt x="160" y="457"/>
                      <a:pt x="160" y="388"/>
                      <a:pt x="160" y="343"/>
                    </a:cubicBezTo>
                    <a:cubicBezTo>
                      <a:pt x="160" y="297"/>
                      <a:pt x="160" y="274"/>
                      <a:pt x="160" y="251"/>
                    </a:cubicBezTo>
                    <a:cubicBezTo>
                      <a:pt x="160" y="183"/>
                      <a:pt x="160" y="114"/>
                      <a:pt x="160" y="69"/>
                    </a:cubicBezTo>
                    <a:cubicBezTo>
                      <a:pt x="160" y="23"/>
                      <a:pt x="115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34"/>
              <p:cNvSpPr/>
              <p:nvPr/>
            </p:nvSpPr>
            <p:spPr>
              <a:xfrm>
                <a:off x="4945675" y="4660675"/>
                <a:ext cx="35975" cy="2080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832" extrusionOk="0">
                    <a:moveTo>
                      <a:pt x="502" y="1"/>
                    </a:moveTo>
                    <a:cubicBezTo>
                      <a:pt x="411" y="23"/>
                      <a:pt x="297" y="46"/>
                      <a:pt x="206" y="69"/>
                    </a:cubicBezTo>
                    <a:cubicBezTo>
                      <a:pt x="160" y="92"/>
                      <a:pt x="114" y="115"/>
                      <a:pt x="91" y="138"/>
                    </a:cubicBezTo>
                    <a:cubicBezTo>
                      <a:pt x="69" y="160"/>
                      <a:pt x="23" y="183"/>
                      <a:pt x="23" y="206"/>
                    </a:cubicBezTo>
                    <a:cubicBezTo>
                      <a:pt x="0" y="252"/>
                      <a:pt x="0" y="297"/>
                      <a:pt x="23" y="320"/>
                    </a:cubicBezTo>
                    <a:cubicBezTo>
                      <a:pt x="38" y="320"/>
                      <a:pt x="63" y="330"/>
                      <a:pt x="85" y="330"/>
                    </a:cubicBezTo>
                    <a:cubicBezTo>
                      <a:pt x="96" y="330"/>
                      <a:pt x="107" y="328"/>
                      <a:pt x="114" y="320"/>
                    </a:cubicBezTo>
                    <a:lnTo>
                      <a:pt x="160" y="320"/>
                    </a:lnTo>
                    <a:cubicBezTo>
                      <a:pt x="183" y="320"/>
                      <a:pt x="183" y="297"/>
                      <a:pt x="206" y="297"/>
                    </a:cubicBezTo>
                    <a:cubicBezTo>
                      <a:pt x="274" y="275"/>
                      <a:pt x="320" y="252"/>
                      <a:pt x="365" y="252"/>
                    </a:cubicBezTo>
                    <a:lnTo>
                      <a:pt x="594" y="252"/>
                    </a:lnTo>
                    <a:cubicBezTo>
                      <a:pt x="662" y="252"/>
                      <a:pt x="753" y="275"/>
                      <a:pt x="822" y="297"/>
                    </a:cubicBezTo>
                    <a:cubicBezTo>
                      <a:pt x="822" y="297"/>
                      <a:pt x="822" y="297"/>
                      <a:pt x="822" y="297"/>
                    </a:cubicBezTo>
                    <a:lnTo>
                      <a:pt x="822" y="297"/>
                    </a:lnTo>
                    <a:cubicBezTo>
                      <a:pt x="822" y="297"/>
                      <a:pt x="835" y="297"/>
                      <a:pt x="841" y="307"/>
                    </a:cubicBezTo>
                    <a:lnTo>
                      <a:pt x="841" y="307"/>
                    </a:lnTo>
                    <a:cubicBezTo>
                      <a:pt x="835" y="304"/>
                      <a:pt x="828" y="301"/>
                      <a:pt x="822" y="297"/>
                    </a:cubicBezTo>
                    <a:lnTo>
                      <a:pt x="822" y="297"/>
                    </a:lnTo>
                    <a:cubicBezTo>
                      <a:pt x="822" y="297"/>
                      <a:pt x="845" y="320"/>
                      <a:pt x="845" y="320"/>
                    </a:cubicBezTo>
                    <a:cubicBezTo>
                      <a:pt x="845" y="314"/>
                      <a:pt x="843" y="310"/>
                      <a:pt x="841" y="307"/>
                    </a:cubicBezTo>
                    <a:lnTo>
                      <a:pt x="841" y="307"/>
                    </a:lnTo>
                    <a:cubicBezTo>
                      <a:pt x="880" y="327"/>
                      <a:pt x="920" y="346"/>
                      <a:pt x="959" y="366"/>
                    </a:cubicBezTo>
                    <a:cubicBezTo>
                      <a:pt x="982" y="389"/>
                      <a:pt x="982" y="389"/>
                      <a:pt x="1004" y="411"/>
                    </a:cubicBezTo>
                    <a:cubicBezTo>
                      <a:pt x="1027" y="434"/>
                      <a:pt x="1050" y="434"/>
                      <a:pt x="1073" y="457"/>
                    </a:cubicBezTo>
                    <a:lnTo>
                      <a:pt x="1050" y="457"/>
                    </a:lnTo>
                    <a:lnTo>
                      <a:pt x="1085" y="469"/>
                    </a:lnTo>
                    <a:lnTo>
                      <a:pt x="1085" y="469"/>
                    </a:lnTo>
                    <a:cubicBezTo>
                      <a:pt x="1081" y="466"/>
                      <a:pt x="1078" y="462"/>
                      <a:pt x="1073" y="457"/>
                    </a:cubicBezTo>
                    <a:lnTo>
                      <a:pt x="1073" y="457"/>
                    </a:lnTo>
                    <a:cubicBezTo>
                      <a:pt x="1077" y="461"/>
                      <a:pt x="1081" y="465"/>
                      <a:pt x="1085" y="469"/>
                    </a:cubicBezTo>
                    <a:lnTo>
                      <a:pt x="1085" y="469"/>
                    </a:lnTo>
                    <a:lnTo>
                      <a:pt x="1085" y="469"/>
                    </a:lnTo>
                    <a:lnTo>
                      <a:pt x="1085" y="469"/>
                    </a:lnTo>
                    <a:cubicBezTo>
                      <a:pt x="1087" y="471"/>
                      <a:pt x="1089" y="473"/>
                      <a:pt x="1091" y="474"/>
                    </a:cubicBezTo>
                    <a:lnTo>
                      <a:pt x="1091" y="474"/>
                    </a:lnTo>
                    <a:cubicBezTo>
                      <a:pt x="1089" y="472"/>
                      <a:pt x="1087" y="471"/>
                      <a:pt x="1085" y="469"/>
                    </a:cubicBezTo>
                    <a:lnTo>
                      <a:pt x="1085" y="469"/>
                    </a:lnTo>
                    <a:lnTo>
                      <a:pt x="1119" y="480"/>
                    </a:lnTo>
                    <a:cubicBezTo>
                      <a:pt x="1104" y="480"/>
                      <a:pt x="1099" y="480"/>
                      <a:pt x="1091" y="474"/>
                    </a:cubicBezTo>
                    <a:lnTo>
                      <a:pt x="1091" y="474"/>
                    </a:lnTo>
                    <a:cubicBezTo>
                      <a:pt x="1130" y="509"/>
                      <a:pt x="1170" y="532"/>
                      <a:pt x="1210" y="571"/>
                    </a:cubicBezTo>
                    <a:cubicBezTo>
                      <a:pt x="1233" y="594"/>
                      <a:pt x="1255" y="640"/>
                      <a:pt x="1278" y="663"/>
                    </a:cubicBezTo>
                    <a:cubicBezTo>
                      <a:pt x="1278" y="685"/>
                      <a:pt x="1278" y="685"/>
                      <a:pt x="1278" y="708"/>
                    </a:cubicBezTo>
                    <a:cubicBezTo>
                      <a:pt x="1278" y="731"/>
                      <a:pt x="1278" y="731"/>
                      <a:pt x="1278" y="754"/>
                    </a:cubicBezTo>
                    <a:cubicBezTo>
                      <a:pt x="1278" y="777"/>
                      <a:pt x="1278" y="777"/>
                      <a:pt x="1301" y="799"/>
                    </a:cubicBezTo>
                    <a:cubicBezTo>
                      <a:pt x="1301" y="822"/>
                      <a:pt x="1324" y="822"/>
                      <a:pt x="1347" y="822"/>
                    </a:cubicBezTo>
                    <a:cubicBezTo>
                      <a:pt x="1353" y="828"/>
                      <a:pt x="1362" y="831"/>
                      <a:pt x="1373" y="831"/>
                    </a:cubicBezTo>
                    <a:cubicBezTo>
                      <a:pt x="1401" y="831"/>
                      <a:pt x="1438" y="810"/>
                      <a:pt x="1438" y="777"/>
                    </a:cubicBezTo>
                    <a:cubicBezTo>
                      <a:pt x="1438" y="754"/>
                      <a:pt x="1438" y="731"/>
                      <a:pt x="1438" y="708"/>
                    </a:cubicBezTo>
                    <a:cubicBezTo>
                      <a:pt x="1438" y="685"/>
                      <a:pt x="1438" y="663"/>
                      <a:pt x="1415" y="640"/>
                    </a:cubicBezTo>
                    <a:lnTo>
                      <a:pt x="1438" y="640"/>
                    </a:lnTo>
                    <a:cubicBezTo>
                      <a:pt x="1415" y="594"/>
                      <a:pt x="1392" y="526"/>
                      <a:pt x="1370" y="480"/>
                    </a:cubicBezTo>
                    <a:cubicBezTo>
                      <a:pt x="1347" y="434"/>
                      <a:pt x="1324" y="411"/>
                      <a:pt x="1324" y="389"/>
                    </a:cubicBezTo>
                    <a:cubicBezTo>
                      <a:pt x="1278" y="343"/>
                      <a:pt x="1255" y="297"/>
                      <a:pt x="1210" y="252"/>
                    </a:cubicBezTo>
                    <a:cubicBezTo>
                      <a:pt x="1187" y="229"/>
                      <a:pt x="1164" y="206"/>
                      <a:pt x="1141" y="206"/>
                    </a:cubicBezTo>
                    <a:cubicBezTo>
                      <a:pt x="1119" y="183"/>
                      <a:pt x="1096" y="160"/>
                      <a:pt x="1073" y="138"/>
                    </a:cubicBezTo>
                    <a:cubicBezTo>
                      <a:pt x="1027" y="115"/>
                      <a:pt x="959" y="92"/>
                      <a:pt x="913" y="69"/>
                    </a:cubicBezTo>
                    <a:lnTo>
                      <a:pt x="936" y="69"/>
                    </a:lnTo>
                    <a:cubicBezTo>
                      <a:pt x="890" y="46"/>
                      <a:pt x="867" y="46"/>
                      <a:pt x="845" y="46"/>
                    </a:cubicBezTo>
                    <a:cubicBezTo>
                      <a:pt x="799" y="23"/>
                      <a:pt x="776" y="23"/>
                      <a:pt x="730" y="23"/>
                    </a:cubicBezTo>
                    <a:cubicBezTo>
                      <a:pt x="685" y="1"/>
                      <a:pt x="639" y="1"/>
                      <a:pt x="594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34"/>
              <p:cNvSpPr/>
              <p:nvPr/>
            </p:nvSpPr>
            <p:spPr>
              <a:xfrm>
                <a:off x="4945100" y="4662950"/>
                <a:ext cx="160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275" extrusionOk="0">
                    <a:moveTo>
                      <a:pt x="594" y="1"/>
                    </a:moveTo>
                    <a:cubicBezTo>
                      <a:pt x="594" y="1"/>
                      <a:pt x="594" y="24"/>
                      <a:pt x="571" y="24"/>
                    </a:cubicBezTo>
                    <a:lnTo>
                      <a:pt x="548" y="24"/>
                    </a:lnTo>
                    <a:cubicBezTo>
                      <a:pt x="502" y="24"/>
                      <a:pt x="457" y="24"/>
                      <a:pt x="411" y="47"/>
                    </a:cubicBezTo>
                    <a:lnTo>
                      <a:pt x="343" y="47"/>
                    </a:lnTo>
                    <a:cubicBezTo>
                      <a:pt x="320" y="69"/>
                      <a:pt x="297" y="69"/>
                      <a:pt x="274" y="69"/>
                    </a:cubicBezTo>
                    <a:cubicBezTo>
                      <a:pt x="251" y="92"/>
                      <a:pt x="206" y="92"/>
                      <a:pt x="183" y="115"/>
                    </a:cubicBezTo>
                    <a:cubicBezTo>
                      <a:pt x="137" y="115"/>
                      <a:pt x="114" y="138"/>
                      <a:pt x="92" y="138"/>
                    </a:cubicBezTo>
                    <a:cubicBezTo>
                      <a:pt x="69" y="161"/>
                      <a:pt x="69" y="161"/>
                      <a:pt x="46" y="184"/>
                    </a:cubicBezTo>
                    <a:cubicBezTo>
                      <a:pt x="23" y="184"/>
                      <a:pt x="0" y="229"/>
                      <a:pt x="23" y="252"/>
                    </a:cubicBezTo>
                    <a:cubicBezTo>
                      <a:pt x="23" y="252"/>
                      <a:pt x="46" y="252"/>
                      <a:pt x="46" y="275"/>
                    </a:cubicBezTo>
                    <a:cubicBezTo>
                      <a:pt x="69" y="275"/>
                      <a:pt x="69" y="275"/>
                      <a:pt x="92" y="252"/>
                    </a:cubicBezTo>
                    <a:cubicBezTo>
                      <a:pt x="114" y="252"/>
                      <a:pt x="137" y="229"/>
                      <a:pt x="160" y="229"/>
                    </a:cubicBezTo>
                    <a:cubicBezTo>
                      <a:pt x="206" y="206"/>
                      <a:pt x="251" y="184"/>
                      <a:pt x="297" y="184"/>
                    </a:cubicBezTo>
                    <a:cubicBezTo>
                      <a:pt x="343" y="161"/>
                      <a:pt x="388" y="138"/>
                      <a:pt x="434" y="138"/>
                    </a:cubicBezTo>
                    <a:cubicBezTo>
                      <a:pt x="480" y="138"/>
                      <a:pt x="525" y="115"/>
                      <a:pt x="571" y="115"/>
                    </a:cubicBezTo>
                    <a:lnTo>
                      <a:pt x="617" y="115"/>
                    </a:lnTo>
                    <a:cubicBezTo>
                      <a:pt x="617" y="115"/>
                      <a:pt x="639" y="92"/>
                      <a:pt x="639" y="92"/>
                    </a:cubicBezTo>
                    <a:cubicBezTo>
                      <a:pt x="639" y="69"/>
                      <a:pt x="639" y="47"/>
                      <a:pt x="639" y="47"/>
                    </a:cubicBezTo>
                    <a:cubicBezTo>
                      <a:pt x="639" y="24"/>
                      <a:pt x="617" y="24"/>
                      <a:pt x="617" y="24"/>
                    </a:cubicBezTo>
                    <a:cubicBezTo>
                      <a:pt x="617" y="24"/>
                      <a:pt x="594" y="1"/>
                      <a:pt x="594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34"/>
              <p:cNvSpPr/>
              <p:nvPr/>
            </p:nvSpPr>
            <p:spPr>
              <a:xfrm>
                <a:off x="4945675" y="4663525"/>
                <a:ext cx="35400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610" extrusionOk="0">
                    <a:moveTo>
                      <a:pt x="594" y="1"/>
                    </a:moveTo>
                    <a:cubicBezTo>
                      <a:pt x="548" y="1"/>
                      <a:pt x="502" y="1"/>
                      <a:pt x="457" y="24"/>
                    </a:cubicBezTo>
                    <a:cubicBezTo>
                      <a:pt x="388" y="46"/>
                      <a:pt x="342" y="69"/>
                      <a:pt x="274" y="92"/>
                    </a:cubicBezTo>
                    <a:cubicBezTo>
                      <a:pt x="274" y="115"/>
                      <a:pt x="251" y="115"/>
                      <a:pt x="228" y="138"/>
                    </a:cubicBezTo>
                    <a:cubicBezTo>
                      <a:pt x="206" y="138"/>
                      <a:pt x="183" y="161"/>
                      <a:pt x="160" y="161"/>
                    </a:cubicBezTo>
                    <a:cubicBezTo>
                      <a:pt x="114" y="206"/>
                      <a:pt x="69" y="229"/>
                      <a:pt x="23" y="275"/>
                    </a:cubicBezTo>
                    <a:cubicBezTo>
                      <a:pt x="0" y="275"/>
                      <a:pt x="0" y="320"/>
                      <a:pt x="0" y="343"/>
                    </a:cubicBezTo>
                    <a:cubicBezTo>
                      <a:pt x="15" y="343"/>
                      <a:pt x="31" y="353"/>
                      <a:pt x="46" y="353"/>
                    </a:cubicBezTo>
                    <a:cubicBezTo>
                      <a:pt x="53" y="353"/>
                      <a:pt x="61" y="351"/>
                      <a:pt x="69" y="343"/>
                    </a:cubicBezTo>
                    <a:cubicBezTo>
                      <a:pt x="114" y="320"/>
                      <a:pt x="137" y="297"/>
                      <a:pt x="160" y="275"/>
                    </a:cubicBezTo>
                    <a:cubicBezTo>
                      <a:pt x="206" y="252"/>
                      <a:pt x="228" y="229"/>
                      <a:pt x="274" y="206"/>
                    </a:cubicBezTo>
                    <a:cubicBezTo>
                      <a:pt x="342" y="183"/>
                      <a:pt x="411" y="161"/>
                      <a:pt x="457" y="161"/>
                    </a:cubicBezTo>
                    <a:cubicBezTo>
                      <a:pt x="525" y="161"/>
                      <a:pt x="571" y="138"/>
                      <a:pt x="616" y="138"/>
                    </a:cubicBezTo>
                    <a:cubicBezTo>
                      <a:pt x="662" y="161"/>
                      <a:pt x="708" y="161"/>
                      <a:pt x="753" y="183"/>
                    </a:cubicBezTo>
                    <a:cubicBezTo>
                      <a:pt x="845" y="206"/>
                      <a:pt x="913" y="252"/>
                      <a:pt x="982" y="297"/>
                    </a:cubicBezTo>
                    <a:cubicBezTo>
                      <a:pt x="1027" y="343"/>
                      <a:pt x="1073" y="389"/>
                      <a:pt x="1119" y="434"/>
                    </a:cubicBezTo>
                    <a:cubicBezTo>
                      <a:pt x="1141" y="457"/>
                      <a:pt x="1164" y="480"/>
                      <a:pt x="1164" y="480"/>
                    </a:cubicBezTo>
                    <a:cubicBezTo>
                      <a:pt x="1187" y="526"/>
                      <a:pt x="1187" y="526"/>
                      <a:pt x="1210" y="571"/>
                    </a:cubicBezTo>
                    <a:cubicBezTo>
                      <a:pt x="1223" y="598"/>
                      <a:pt x="1260" y="609"/>
                      <a:pt x="1297" y="609"/>
                    </a:cubicBezTo>
                    <a:cubicBezTo>
                      <a:pt x="1324" y="609"/>
                      <a:pt x="1351" y="604"/>
                      <a:pt x="1370" y="594"/>
                    </a:cubicBezTo>
                    <a:cubicBezTo>
                      <a:pt x="1415" y="571"/>
                      <a:pt x="1415" y="503"/>
                      <a:pt x="1415" y="457"/>
                    </a:cubicBezTo>
                    <a:cubicBezTo>
                      <a:pt x="1392" y="434"/>
                      <a:pt x="1392" y="412"/>
                      <a:pt x="1392" y="389"/>
                    </a:cubicBezTo>
                    <a:cubicBezTo>
                      <a:pt x="1370" y="343"/>
                      <a:pt x="1347" y="320"/>
                      <a:pt x="1324" y="297"/>
                    </a:cubicBezTo>
                    <a:cubicBezTo>
                      <a:pt x="1278" y="229"/>
                      <a:pt x="1210" y="183"/>
                      <a:pt x="1141" y="161"/>
                    </a:cubicBezTo>
                    <a:cubicBezTo>
                      <a:pt x="1096" y="115"/>
                      <a:pt x="1027" y="92"/>
                      <a:pt x="959" y="46"/>
                    </a:cubicBezTo>
                    <a:cubicBezTo>
                      <a:pt x="913" y="46"/>
                      <a:pt x="867" y="24"/>
                      <a:pt x="822" y="24"/>
                    </a:cubicBezTo>
                    <a:cubicBezTo>
                      <a:pt x="799" y="1"/>
                      <a:pt x="753" y="1"/>
                      <a:pt x="708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34"/>
              <p:cNvSpPr/>
              <p:nvPr/>
            </p:nvSpPr>
            <p:spPr>
              <a:xfrm>
                <a:off x="4902300" y="4664100"/>
                <a:ext cx="79900" cy="108450"/>
              </a:xfrm>
              <a:custGeom>
                <a:avLst/>
                <a:gdLst/>
                <a:ahLst/>
                <a:cxnLst/>
                <a:rect l="l" t="t" r="r" b="b"/>
                <a:pathLst>
                  <a:path w="3196" h="4338" extrusionOk="0">
                    <a:moveTo>
                      <a:pt x="2420" y="1"/>
                    </a:moveTo>
                    <a:cubicBezTo>
                      <a:pt x="2374" y="1"/>
                      <a:pt x="2329" y="23"/>
                      <a:pt x="2283" y="23"/>
                    </a:cubicBezTo>
                    <a:lnTo>
                      <a:pt x="2214" y="23"/>
                    </a:lnTo>
                    <a:cubicBezTo>
                      <a:pt x="2146" y="46"/>
                      <a:pt x="2100" y="69"/>
                      <a:pt x="2032" y="92"/>
                    </a:cubicBezTo>
                    <a:cubicBezTo>
                      <a:pt x="2009" y="92"/>
                      <a:pt x="1963" y="115"/>
                      <a:pt x="1941" y="138"/>
                    </a:cubicBezTo>
                    <a:cubicBezTo>
                      <a:pt x="1872" y="160"/>
                      <a:pt x="1826" y="206"/>
                      <a:pt x="1781" y="252"/>
                    </a:cubicBezTo>
                    <a:cubicBezTo>
                      <a:pt x="1758" y="274"/>
                      <a:pt x="1735" y="297"/>
                      <a:pt x="1689" y="320"/>
                    </a:cubicBezTo>
                    <a:cubicBezTo>
                      <a:pt x="1575" y="457"/>
                      <a:pt x="1461" y="594"/>
                      <a:pt x="1370" y="754"/>
                    </a:cubicBezTo>
                    <a:cubicBezTo>
                      <a:pt x="1279" y="868"/>
                      <a:pt x="1210" y="1005"/>
                      <a:pt x="1142" y="1142"/>
                    </a:cubicBezTo>
                    <a:cubicBezTo>
                      <a:pt x="1050" y="1302"/>
                      <a:pt x="982" y="1461"/>
                      <a:pt x="913" y="1621"/>
                    </a:cubicBezTo>
                    <a:cubicBezTo>
                      <a:pt x="845" y="1781"/>
                      <a:pt x="776" y="1941"/>
                      <a:pt x="731" y="2123"/>
                    </a:cubicBezTo>
                    <a:cubicBezTo>
                      <a:pt x="662" y="2283"/>
                      <a:pt x="594" y="2443"/>
                      <a:pt x="525" y="2625"/>
                    </a:cubicBezTo>
                    <a:cubicBezTo>
                      <a:pt x="503" y="2694"/>
                      <a:pt x="480" y="2785"/>
                      <a:pt x="457" y="2877"/>
                    </a:cubicBezTo>
                    <a:cubicBezTo>
                      <a:pt x="411" y="2945"/>
                      <a:pt x="388" y="3036"/>
                      <a:pt x="366" y="3128"/>
                    </a:cubicBezTo>
                    <a:cubicBezTo>
                      <a:pt x="297" y="3287"/>
                      <a:pt x="251" y="3470"/>
                      <a:pt x="206" y="3630"/>
                    </a:cubicBezTo>
                    <a:cubicBezTo>
                      <a:pt x="160" y="3744"/>
                      <a:pt x="114" y="3858"/>
                      <a:pt x="69" y="3972"/>
                    </a:cubicBezTo>
                    <a:cubicBezTo>
                      <a:pt x="23" y="4041"/>
                      <a:pt x="0" y="4109"/>
                      <a:pt x="23" y="4200"/>
                    </a:cubicBezTo>
                    <a:cubicBezTo>
                      <a:pt x="23" y="4223"/>
                      <a:pt x="46" y="4246"/>
                      <a:pt x="69" y="4269"/>
                    </a:cubicBezTo>
                    <a:cubicBezTo>
                      <a:pt x="92" y="4292"/>
                      <a:pt x="114" y="4315"/>
                      <a:pt x="137" y="4337"/>
                    </a:cubicBezTo>
                    <a:cubicBezTo>
                      <a:pt x="183" y="4337"/>
                      <a:pt x="251" y="4337"/>
                      <a:pt x="297" y="4315"/>
                    </a:cubicBezTo>
                    <a:cubicBezTo>
                      <a:pt x="320" y="4292"/>
                      <a:pt x="343" y="4269"/>
                      <a:pt x="366" y="4246"/>
                    </a:cubicBezTo>
                    <a:cubicBezTo>
                      <a:pt x="366" y="4223"/>
                      <a:pt x="388" y="4200"/>
                      <a:pt x="388" y="4200"/>
                    </a:cubicBezTo>
                    <a:cubicBezTo>
                      <a:pt x="388" y="4200"/>
                      <a:pt x="388" y="4178"/>
                      <a:pt x="388" y="4178"/>
                    </a:cubicBezTo>
                    <a:cubicBezTo>
                      <a:pt x="411" y="4132"/>
                      <a:pt x="434" y="4086"/>
                      <a:pt x="457" y="4041"/>
                    </a:cubicBezTo>
                    <a:cubicBezTo>
                      <a:pt x="480" y="3995"/>
                      <a:pt x="503" y="3949"/>
                      <a:pt x="503" y="3904"/>
                    </a:cubicBezTo>
                    <a:cubicBezTo>
                      <a:pt x="525" y="3858"/>
                      <a:pt x="548" y="3790"/>
                      <a:pt x="571" y="3744"/>
                    </a:cubicBezTo>
                    <a:cubicBezTo>
                      <a:pt x="594" y="3675"/>
                      <a:pt x="617" y="3607"/>
                      <a:pt x="639" y="3538"/>
                    </a:cubicBezTo>
                    <a:cubicBezTo>
                      <a:pt x="685" y="3356"/>
                      <a:pt x="754" y="3196"/>
                      <a:pt x="799" y="3036"/>
                    </a:cubicBezTo>
                    <a:cubicBezTo>
                      <a:pt x="845" y="2945"/>
                      <a:pt x="868" y="2854"/>
                      <a:pt x="891" y="2785"/>
                    </a:cubicBezTo>
                    <a:cubicBezTo>
                      <a:pt x="936" y="2694"/>
                      <a:pt x="959" y="2603"/>
                      <a:pt x="982" y="2511"/>
                    </a:cubicBezTo>
                    <a:cubicBezTo>
                      <a:pt x="1050" y="2352"/>
                      <a:pt x="1119" y="2192"/>
                      <a:pt x="1164" y="2009"/>
                    </a:cubicBezTo>
                    <a:cubicBezTo>
                      <a:pt x="1233" y="1849"/>
                      <a:pt x="1301" y="1690"/>
                      <a:pt x="1370" y="1553"/>
                    </a:cubicBezTo>
                    <a:cubicBezTo>
                      <a:pt x="1438" y="1393"/>
                      <a:pt x="1507" y="1256"/>
                      <a:pt x="1598" y="1119"/>
                    </a:cubicBezTo>
                    <a:cubicBezTo>
                      <a:pt x="1667" y="982"/>
                      <a:pt x="1781" y="822"/>
                      <a:pt x="1872" y="685"/>
                    </a:cubicBezTo>
                    <a:cubicBezTo>
                      <a:pt x="1941" y="617"/>
                      <a:pt x="2009" y="548"/>
                      <a:pt x="2077" y="503"/>
                    </a:cubicBezTo>
                    <a:cubicBezTo>
                      <a:pt x="2100" y="480"/>
                      <a:pt x="2123" y="480"/>
                      <a:pt x="2169" y="457"/>
                    </a:cubicBezTo>
                    <a:cubicBezTo>
                      <a:pt x="2169" y="457"/>
                      <a:pt x="2192" y="434"/>
                      <a:pt x="2214" y="434"/>
                    </a:cubicBezTo>
                    <a:cubicBezTo>
                      <a:pt x="2283" y="411"/>
                      <a:pt x="2329" y="389"/>
                      <a:pt x="2397" y="389"/>
                    </a:cubicBezTo>
                    <a:lnTo>
                      <a:pt x="2534" y="389"/>
                    </a:lnTo>
                    <a:cubicBezTo>
                      <a:pt x="2580" y="411"/>
                      <a:pt x="2625" y="411"/>
                      <a:pt x="2648" y="434"/>
                    </a:cubicBezTo>
                    <a:cubicBezTo>
                      <a:pt x="2671" y="457"/>
                      <a:pt x="2694" y="457"/>
                      <a:pt x="2717" y="480"/>
                    </a:cubicBezTo>
                    <a:cubicBezTo>
                      <a:pt x="2762" y="503"/>
                      <a:pt x="2785" y="548"/>
                      <a:pt x="2808" y="594"/>
                    </a:cubicBezTo>
                    <a:cubicBezTo>
                      <a:pt x="2854" y="640"/>
                      <a:pt x="2876" y="708"/>
                      <a:pt x="2899" y="754"/>
                    </a:cubicBezTo>
                    <a:cubicBezTo>
                      <a:pt x="2922" y="822"/>
                      <a:pt x="2945" y="891"/>
                      <a:pt x="2945" y="936"/>
                    </a:cubicBezTo>
                    <a:cubicBezTo>
                      <a:pt x="2945" y="974"/>
                      <a:pt x="2945" y="1012"/>
                      <a:pt x="2945" y="1051"/>
                    </a:cubicBezTo>
                    <a:cubicBezTo>
                      <a:pt x="2945" y="1119"/>
                      <a:pt x="2945" y="1165"/>
                      <a:pt x="2922" y="1233"/>
                    </a:cubicBezTo>
                    <a:cubicBezTo>
                      <a:pt x="2922" y="1279"/>
                      <a:pt x="2899" y="1347"/>
                      <a:pt x="2876" y="1416"/>
                    </a:cubicBezTo>
                    <a:cubicBezTo>
                      <a:pt x="2876" y="1416"/>
                      <a:pt x="2876" y="1439"/>
                      <a:pt x="2854" y="1461"/>
                    </a:cubicBezTo>
                    <a:cubicBezTo>
                      <a:pt x="2854" y="1461"/>
                      <a:pt x="2854" y="1484"/>
                      <a:pt x="2854" y="1507"/>
                    </a:cubicBezTo>
                    <a:cubicBezTo>
                      <a:pt x="2831" y="1530"/>
                      <a:pt x="2831" y="1576"/>
                      <a:pt x="2808" y="1598"/>
                    </a:cubicBezTo>
                    <a:cubicBezTo>
                      <a:pt x="2785" y="1644"/>
                      <a:pt x="2762" y="1712"/>
                      <a:pt x="2717" y="1781"/>
                    </a:cubicBezTo>
                    <a:cubicBezTo>
                      <a:pt x="2717" y="1781"/>
                      <a:pt x="2717" y="1781"/>
                      <a:pt x="2717" y="1804"/>
                    </a:cubicBezTo>
                    <a:cubicBezTo>
                      <a:pt x="2694" y="1827"/>
                      <a:pt x="2694" y="1849"/>
                      <a:pt x="2717" y="1872"/>
                    </a:cubicBezTo>
                    <a:cubicBezTo>
                      <a:pt x="2739" y="1872"/>
                      <a:pt x="2785" y="1872"/>
                      <a:pt x="2785" y="1849"/>
                    </a:cubicBezTo>
                    <a:cubicBezTo>
                      <a:pt x="2808" y="1804"/>
                      <a:pt x="2831" y="1758"/>
                      <a:pt x="2854" y="1735"/>
                    </a:cubicBezTo>
                    <a:cubicBezTo>
                      <a:pt x="2876" y="1667"/>
                      <a:pt x="2922" y="1598"/>
                      <a:pt x="2945" y="1530"/>
                    </a:cubicBezTo>
                    <a:cubicBezTo>
                      <a:pt x="2990" y="1461"/>
                      <a:pt x="3036" y="1370"/>
                      <a:pt x="3059" y="1302"/>
                    </a:cubicBezTo>
                    <a:cubicBezTo>
                      <a:pt x="3105" y="1233"/>
                      <a:pt x="3127" y="1165"/>
                      <a:pt x="3150" y="1073"/>
                    </a:cubicBezTo>
                    <a:cubicBezTo>
                      <a:pt x="3173" y="1028"/>
                      <a:pt x="3173" y="959"/>
                      <a:pt x="3173" y="891"/>
                    </a:cubicBezTo>
                    <a:cubicBezTo>
                      <a:pt x="3196" y="845"/>
                      <a:pt x="3196" y="799"/>
                      <a:pt x="3173" y="754"/>
                    </a:cubicBezTo>
                    <a:cubicBezTo>
                      <a:pt x="3173" y="708"/>
                      <a:pt x="3173" y="662"/>
                      <a:pt x="3173" y="617"/>
                    </a:cubicBezTo>
                    <a:cubicBezTo>
                      <a:pt x="3150" y="594"/>
                      <a:pt x="3150" y="548"/>
                      <a:pt x="3150" y="526"/>
                    </a:cubicBezTo>
                    <a:cubicBezTo>
                      <a:pt x="3127" y="480"/>
                      <a:pt x="3105" y="434"/>
                      <a:pt x="3082" y="389"/>
                    </a:cubicBezTo>
                    <a:cubicBezTo>
                      <a:pt x="3059" y="343"/>
                      <a:pt x="3036" y="274"/>
                      <a:pt x="2990" y="229"/>
                    </a:cubicBezTo>
                    <a:cubicBezTo>
                      <a:pt x="2968" y="206"/>
                      <a:pt x="2968" y="206"/>
                      <a:pt x="2945" y="183"/>
                    </a:cubicBezTo>
                    <a:cubicBezTo>
                      <a:pt x="2922" y="160"/>
                      <a:pt x="2876" y="138"/>
                      <a:pt x="2854" y="115"/>
                    </a:cubicBezTo>
                    <a:cubicBezTo>
                      <a:pt x="2785" y="92"/>
                      <a:pt x="2717" y="46"/>
                      <a:pt x="2625" y="23"/>
                    </a:cubicBezTo>
                    <a:cubicBezTo>
                      <a:pt x="2557" y="23"/>
                      <a:pt x="2488" y="1"/>
                      <a:pt x="2420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34"/>
              <p:cNvSpPr/>
              <p:nvPr/>
            </p:nvSpPr>
            <p:spPr>
              <a:xfrm>
                <a:off x="4903450" y="4765100"/>
                <a:ext cx="107300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777" extrusionOk="0">
                    <a:moveTo>
                      <a:pt x="251" y="1"/>
                    </a:moveTo>
                    <a:cubicBezTo>
                      <a:pt x="205" y="1"/>
                      <a:pt x="183" y="23"/>
                      <a:pt x="137" y="23"/>
                    </a:cubicBezTo>
                    <a:cubicBezTo>
                      <a:pt x="68" y="69"/>
                      <a:pt x="0" y="138"/>
                      <a:pt x="23" y="229"/>
                    </a:cubicBezTo>
                    <a:cubicBezTo>
                      <a:pt x="23" y="275"/>
                      <a:pt x="68" y="343"/>
                      <a:pt x="114" y="366"/>
                    </a:cubicBezTo>
                    <a:cubicBezTo>
                      <a:pt x="160" y="389"/>
                      <a:pt x="205" y="389"/>
                      <a:pt x="251" y="389"/>
                    </a:cubicBezTo>
                    <a:cubicBezTo>
                      <a:pt x="274" y="411"/>
                      <a:pt x="320" y="411"/>
                      <a:pt x="365" y="411"/>
                    </a:cubicBezTo>
                    <a:cubicBezTo>
                      <a:pt x="434" y="434"/>
                      <a:pt x="525" y="457"/>
                      <a:pt x="616" y="457"/>
                    </a:cubicBezTo>
                    <a:cubicBezTo>
                      <a:pt x="685" y="480"/>
                      <a:pt x="776" y="503"/>
                      <a:pt x="845" y="526"/>
                    </a:cubicBezTo>
                    <a:cubicBezTo>
                      <a:pt x="936" y="548"/>
                      <a:pt x="1027" y="548"/>
                      <a:pt x="1096" y="571"/>
                    </a:cubicBezTo>
                    <a:cubicBezTo>
                      <a:pt x="1278" y="594"/>
                      <a:pt x="1438" y="640"/>
                      <a:pt x="1621" y="663"/>
                    </a:cubicBezTo>
                    <a:cubicBezTo>
                      <a:pt x="1689" y="685"/>
                      <a:pt x="1780" y="685"/>
                      <a:pt x="1872" y="708"/>
                    </a:cubicBezTo>
                    <a:cubicBezTo>
                      <a:pt x="1963" y="708"/>
                      <a:pt x="2031" y="731"/>
                      <a:pt x="2123" y="731"/>
                    </a:cubicBezTo>
                    <a:cubicBezTo>
                      <a:pt x="2214" y="754"/>
                      <a:pt x="2305" y="754"/>
                      <a:pt x="2397" y="754"/>
                    </a:cubicBezTo>
                    <a:cubicBezTo>
                      <a:pt x="2488" y="777"/>
                      <a:pt x="2602" y="777"/>
                      <a:pt x="2693" y="777"/>
                    </a:cubicBezTo>
                    <a:cubicBezTo>
                      <a:pt x="2785" y="754"/>
                      <a:pt x="2876" y="754"/>
                      <a:pt x="2967" y="754"/>
                    </a:cubicBezTo>
                    <a:cubicBezTo>
                      <a:pt x="3036" y="754"/>
                      <a:pt x="3127" y="731"/>
                      <a:pt x="3196" y="731"/>
                    </a:cubicBezTo>
                    <a:cubicBezTo>
                      <a:pt x="3310" y="708"/>
                      <a:pt x="3401" y="685"/>
                      <a:pt x="3492" y="663"/>
                    </a:cubicBezTo>
                    <a:cubicBezTo>
                      <a:pt x="3584" y="640"/>
                      <a:pt x="3675" y="617"/>
                      <a:pt x="3743" y="594"/>
                    </a:cubicBezTo>
                    <a:cubicBezTo>
                      <a:pt x="3835" y="571"/>
                      <a:pt x="3903" y="548"/>
                      <a:pt x="3994" y="503"/>
                    </a:cubicBezTo>
                    <a:cubicBezTo>
                      <a:pt x="4063" y="480"/>
                      <a:pt x="4131" y="457"/>
                      <a:pt x="4223" y="434"/>
                    </a:cubicBezTo>
                    <a:cubicBezTo>
                      <a:pt x="4268" y="411"/>
                      <a:pt x="4291" y="366"/>
                      <a:pt x="4268" y="320"/>
                    </a:cubicBezTo>
                    <a:cubicBezTo>
                      <a:pt x="4246" y="275"/>
                      <a:pt x="4200" y="252"/>
                      <a:pt x="4154" y="252"/>
                    </a:cubicBezTo>
                    <a:cubicBezTo>
                      <a:pt x="4063" y="297"/>
                      <a:pt x="3949" y="320"/>
                      <a:pt x="3857" y="343"/>
                    </a:cubicBezTo>
                    <a:lnTo>
                      <a:pt x="3880" y="343"/>
                    </a:lnTo>
                    <a:cubicBezTo>
                      <a:pt x="3766" y="366"/>
                      <a:pt x="3652" y="389"/>
                      <a:pt x="3561" y="389"/>
                    </a:cubicBezTo>
                    <a:cubicBezTo>
                      <a:pt x="3492" y="411"/>
                      <a:pt x="3424" y="411"/>
                      <a:pt x="3355" y="411"/>
                    </a:cubicBezTo>
                    <a:lnTo>
                      <a:pt x="2511" y="411"/>
                    </a:lnTo>
                    <a:cubicBezTo>
                      <a:pt x="2419" y="389"/>
                      <a:pt x="2328" y="389"/>
                      <a:pt x="2214" y="366"/>
                    </a:cubicBezTo>
                    <a:cubicBezTo>
                      <a:pt x="2054" y="343"/>
                      <a:pt x="1872" y="320"/>
                      <a:pt x="1689" y="297"/>
                    </a:cubicBezTo>
                    <a:cubicBezTo>
                      <a:pt x="1529" y="275"/>
                      <a:pt x="1347" y="229"/>
                      <a:pt x="1187" y="183"/>
                    </a:cubicBezTo>
                    <a:cubicBezTo>
                      <a:pt x="1096" y="160"/>
                      <a:pt x="1004" y="160"/>
                      <a:pt x="913" y="138"/>
                    </a:cubicBezTo>
                    <a:cubicBezTo>
                      <a:pt x="845" y="115"/>
                      <a:pt x="753" y="92"/>
                      <a:pt x="685" y="92"/>
                    </a:cubicBezTo>
                    <a:cubicBezTo>
                      <a:pt x="593" y="69"/>
                      <a:pt x="502" y="46"/>
                      <a:pt x="411" y="23"/>
                    </a:cubicBezTo>
                    <a:cubicBezTo>
                      <a:pt x="365" y="23"/>
                      <a:pt x="297" y="1"/>
                      <a:pt x="25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34"/>
              <p:cNvSpPr/>
              <p:nvPr/>
            </p:nvSpPr>
            <p:spPr>
              <a:xfrm>
                <a:off x="4949100" y="47040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83" y="0"/>
                    </a:moveTo>
                    <a:cubicBezTo>
                      <a:pt x="69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205" y="388"/>
                    </a:cubicBezTo>
                    <a:cubicBezTo>
                      <a:pt x="320" y="388"/>
                      <a:pt x="388" y="274"/>
                      <a:pt x="388" y="183"/>
                    </a:cubicBezTo>
                    <a:cubicBezTo>
                      <a:pt x="388" y="69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34"/>
              <p:cNvSpPr/>
              <p:nvPr/>
            </p:nvSpPr>
            <p:spPr>
              <a:xfrm>
                <a:off x="4961075" y="4697200"/>
                <a:ext cx="515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29" extrusionOk="0">
                    <a:moveTo>
                      <a:pt x="92" y="0"/>
                    </a:moveTo>
                    <a:cubicBezTo>
                      <a:pt x="46" y="0"/>
                      <a:pt x="0" y="69"/>
                      <a:pt x="0" y="115"/>
                    </a:cubicBezTo>
                    <a:cubicBezTo>
                      <a:pt x="0" y="183"/>
                      <a:pt x="46" y="229"/>
                      <a:pt x="114" y="229"/>
                    </a:cubicBezTo>
                    <a:cubicBezTo>
                      <a:pt x="160" y="229"/>
                      <a:pt x="206" y="160"/>
                      <a:pt x="206" y="115"/>
                    </a:cubicBezTo>
                    <a:cubicBezTo>
                      <a:pt x="206" y="46"/>
                      <a:pt x="160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34"/>
              <p:cNvSpPr/>
              <p:nvPr/>
            </p:nvSpPr>
            <p:spPr>
              <a:xfrm>
                <a:off x="4959925" y="4685775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92" y="1"/>
                    </a:moveTo>
                    <a:cubicBezTo>
                      <a:pt x="46" y="1"/>
                      <a:pt x="1" y="47"/>
                      <a:pt x="1" y="92"/>
                    </a:cubicBezTo>
                    <a:cubicBezTo>
                      <a:pt x="24" y="138"/>
                      <a:pt x="46" y="161"/>
                      <a:pt x="92" y="161"/>
                    </a:cubicBezTo>
                    <a:cubicBezTo>
                      <a:pt x="138" y="161"/>
                      <a:pt x="160" y="115"/>
                      <a:pt x="160" y="92"/>
                    </a:cubicBezTo>
                    <a:cubicBezTo>
                      <a:pt x="160" y="47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34"/>
              <p:cNvSpPr/>
              <p:nvPr/>
            </p:nvSpPr>
            <p:spPr>
              <a:xfrm>
                <a:off x="4951375" y="4693775"/>
                <a:ext cx="2875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5" extrusionOk="0">
                    <a:moveTo>
                      <a:pt x="46" y="0"/>
                    </a:moveTo>
                    <a:cubicBezTo>
                      <a:pt x="23" y="0"/>
                      <a:pt x="0" y="23"/>
                      <a:pt x="0" y="69"/>
                    </a:cubicBezTo>
                    <a:cubicBezTo>
                      <a:pt x="0" y="92"/>
                      <a:pt x="23" y="115"/>
                      <a:pt x="69" y="115"/>
                    </a:cubicBezTo>
                    <a:cubicBezTo>
                      <a:pt x="92" y="115"/>
                      <a:pt x="114" y="92"/>
                      <a:pt x="114" y="46"/>
                    </a:cubicBezTo>
                    <a:cubicBezTo>
                      <a:pt x="114" y="23"/>
                      <a:pt x="92" y="0"/>
                      <a:pt x="46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34"/>
              <p:cNvSpPr/>
              <p:nvPr/>
            </p:nvSpPr>
            <p:spPr>
              <a:xfrm>
                <a:off x="4940525" y="4712025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69" y="1"/>
                    </a:moveTo>
                    <a:cubicBezTo>
                      <a:pt x="23" y="1"/>
                      <a:pt x="1" y="47"/>
                      <a:pt x="1" y="92"/>
                    </a:cubicBezTo>
                    <a:cubicBezTo>
                      <a:pt x="1" y="138"/>
                      <a:pt x="23" y="161"/>
                      <a:pt x="69" y="161"/>
                    </a:cubicBezTo>
                    <a:cubicBezTo>
                      <a:pt x="115" y="161"/>
                      <a:pt x="160" y="115"/>
                      <a:pt x="138" y="69"/>
                    </a:cubicBezTo>
                    <a:cubicBezTo>
                      <a:pt x="138" y="24"/>
                      <a:pt x="115" y="1"/>
                      <a:pt x="6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34"/>
              <p:cNvSpPr/>
              <p:nvPr/>
            </p:nvSpPr>
            <p:spPr>
              <a:xfrm>
                <a:off x="4954225" y="4726875"/>
                <a:ext cx="4600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3" extrusionOk="0">
                    <a:moveTo>
                      <a:pt x="69" y="0"/>
                    </a:moveTo>
                    <a:cubicBezTo>
                      <a:pt x="23" y="0"/>
                      <a:pt x="0" y="46"/>
                      <a:pt x="0" y="92"/>
                    </a:cubicBezTo>
                    <a:cubicBezTo>
                      <a:pt x="0" y="137"/>
                      <a:pt x="46" y="183"/>
                      <a:pt x="92" y="183"/>
                    </a:cubicBezTo>
                    <a:cubicBezTo>
                      <a:pt x="137" y="183"/>
                      <a:pt x="183" y="114"/>
                      <a:pt x="183" y="69"/>
                    </a:cubicBezTo>
                    <a:cubicBezTo>
                      <a:pt x="160" y="23"/>
                      <a:pt x="137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34"/>
              <p:cNvSpPr/>
              <p:nvPr/>
            </p:nvSpPr>
            <p:spPr>
              <a:xfrm>
                <a:off x="4935975" y="4734300"/>
                <a:ext cx="630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29" extrusionOk="0">
                    <a:moveTo>
                      <a:pt x="114" y="0"/>
                    </a:moveTo>
                    <a:cubicBezTo>
                      <a:pt x="46" y="0"/>
                      <a:pt x="0" y="69"/>
                      <a:pt x="0" y="114"/>
                    </a:cubicBezTo>
                    <a:cubicBezTo>
                      <a:pt x="0" y="183"/>
                      <a:pt x="69" y="228"/>
                      <a:pt x="137" y="228"/>
                    </a:cubicBezTo>
                    <a:cubicBezTo>
                      <a:pt x="205" y="228"/>
                      <a:pt x="251" y="160"/>
                      <a:pt x="251" y="114"/>
                    </a:cubicBezTo>
                    <a:cubicBezTo>
                      <a:pt x="228" y="46"/>
                      <a:pt x="183" y="0"/>
                      <a:pt x="114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34"/>
              <p:cNvSpPr/>
              <p:nvPr/>
            </p:nvSpPr>
            <p:spPr>
              <a:xfrm>
                <a:off x="4935975" y="4724025"/>
                <a:ext cx="2875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5" extrusionOk="0">
                    <a:moveTo>
                      <a:pt x="69" y="0"/>
                    </a:moveTo>
                    <a:cubicBezTo>
                      <a:pt x="23" y="0"/>
                      <a:pt x="0" y="46"/>
                      <a:pt x="23" y="69"/>
                    </a:cubicBezTo>
                    <a:cubicBezTo>
                      <a:pt x="23" y="92"/>
                      <a:pt x="46" y="114"/>
                      <a:pt x="69" y="114"/>
                    </a:cubicBezTo>
                    <a:cubicBezTo>
                      <a:pt x="91" y="114"/>
                      <a:pt x="114" y="92"/>
                      <a:pt x="114" y="46"/>
                    </a:cubicBezTo>
                    <a:cubicBezTo>
                      <a:pt x="114" y="23"/>
                      <a:pt x="91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34"/>
              <p:cNvSpPr/>
              <p:nvPr/>
            </p:nvSpPr>
            <p:spPr>
              <a:xfrm>
                <a:off x="4988450" y="4724600"/>
                <a:ext cx="802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20" extrusionOk="0">
                    <a:moveTo>
                      <a:pt x="138" y="0"/>
                    </a:moveTo>
                    <a:cubicBezTo>
                      <a:pt x="69" y="0"/>
                      <a:pt x="1" y="91"/>
                      <a:pt x="1" y="183"/>
                    </a:cubicBezTo>
                    <a:cubicBezTo>
                      <a:pt x="1" y="251"/>
                      <a:pt x="69" y="320"/>
                      <a:pt x="161" y="320"/>
                    </a:cubicBezTo>
                    <a:cubicBezTo>
                      <a:pt x="252" y="320"/>
                      <a:pt x="321" y="228"/>
                      <a:pt x="298" y="160"/>
                    </a:cubicBezTo>
                    <a:cubicBezTo>
                      <a:pt x="298" y="69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34"/>
              <p:cNvSpPr/>
              <p:nvPr/>
            </p:nvSpPr>
            <p:spPr>
              <a:xfrm>
                <a:off x="5008425" y="4722300"/>
                <a:ext cx="745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5" extrusionOk="0">
                    <a:moveTo>
                      <a:pt x="161" y="1"/>
                    </a:moveTo>
                    <a:cubicBezTo>
                      <a:pt x="69" y="1"/>
                      <a:pt x="1" y="69"/>
                      <a:pt x="24" y="138"/>
                    </a:cubicBezTo>
                    <a:cubicBezTo>
                      <a:pt x="24" y="229"/>
                      <a:pt x="92" y="275"/>
                      <a:pt x="161" y="275"/>
                    </a:cubicBezTo>
                    <a:cubicBezTo>
                      <a:pt x="252" y="275"/>
                      <a:pt x="298" y="206"/>
                      <a:pt x="298" y="138"/>
                    </a:cubicBezTo>
                    <a:cubicBezTo>
                      <a:pt x="298" y="46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34"/>
              <p:cNvSpPr/>
              <p:nvPr/>
            </p:nvSpPr>
            <p:spPr>
              <a:xfrm>
                <a:off x="4998725" y="4709750"/>
                <a:ext cx="575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07" extrusionOk="0">
                    <a:moveTo>
                      <a:pt x="115" y="1"/>
                    </a:moveTo>
                    <a:cubicBezTo>
                      <a:pt x="46" y="1"/>
                      <a:pt x="1" y="69"/>
                      <a:pt x="1" y="115"/>
                    </a:cubicBezTo>
                    <a:cubicBezTo>
                      <a:pt x="24" y="183"/>
                      <a:pt x="69" y="206"/>
                      <a:pt x="115" y="206"/>
                    </a:cubicBezTo>
                    <a:cubicBezTo>
                      <a:pt x="183" y="206"/>
                      <a:pt x="229" y="160"/>
                      <a:pt x="229" y="92"/>
                    </a:cubicBezTo>
                    <a:cubicBezTo>
                      <a:pt x="206" y="46"/>
                      <a:pt x="161" y="1"/>
                      <a:pt x="115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34"/>
              <p:cNvSpPr/>
              <p:nvPr/>
            </p:nvSpPr>
            <p:spPr>
              <a:xfrm>
                <a:off x="4985600" y="4712600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92" y="1"/>
                    </a:moveTo>
                    <a:cubicBezTo>
                      <a:pt x="46" y="1"/>
                      <a:pt x="1" y="46"/>
                      <a:pt x="1" y="92"/>
                    </a:cubicBezTo>
                    <a:cubicBezTo>
                      <a:pt x="1" y="138"/>
                      <a:pt x="46" y="160"/>
                      <a:pt x="92" y="160"/>
                    </a:cubicBezTo>
                    <a:cubicBezTo>
                      <a:pt x="138" y="160"/>
                      <a:pt x="161" y="115"/>
                      <a:pt x="161" y="92"/>
                    </a:cubicBezTo>
                    <a:cubicBezTo>
                      <a:pt x="161" y="46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34"/>
              <p:cNvSpPr/>
              <p:nvPr/>
            </p:nvSpPr>
            <p:spPr>
              <a:xfrm>
                <a:off x="4973050" y="4724025"/>
                <a:ext cx="4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60" extrusionOk="0">
                    <a:moveTo>
                      <a:pt x="69" y="0"/>
                    </a:moveTo>
                    <a:cubicBezTo>
                      <a:pt x="24" y="0"/>
                      <a:pt x="1" y="46"/>
                      <a:pt x="1" y="92"/>
                    </a:cubicBezTo>
                    <a:cubicBezTo>
                      <a:pt x="1" y="137"/>
                      <a:pt x="46" y="160"/>
                      <a:pt x="92" y="160"/>
                    </a:cubicBezTo>
                    <a:cubicBezTo>
                      <a:pt x="138" y="160"/>
                      <a:pt x="183" y="114"/>
                      <a:pt x="160" y="69"/>
                    </a:cubicBezTo>
                    <a:cubicBezTo>
                      <a:pt x="160" y="23"/>
                      <a:pt x="115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34"/>
              <p:cNvSpPr/>
              <p:nvPr/>
            </p:nvSpPr>
            <p:spPr>
              <a:xfrm>
                <a:off x="4985600" y="4738850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69" y="1"/>
                    </a:moveTo>
                    <a:cubicBezTo>
                      <a:pt x="24" y="1"/>
                      <a:pt x="1" y="46"/>
                      <a:pt x="1" y="92"/>
                    </a:cubicBezTo>
                    <a:cubicBezTo>
                      <a:pt x="1" y="138"/>
                      <a:pt x="24" y="160"/>
                      <a:pt x="69" y="160"/>
                    </a:cubicBezTo>
                    <a:cubicBezTo>
                      <a:pt x="115" y="160"/>
                      <a:pt x="161" y="115"/>
                      <a:pt x="138" y="69"/>
                    </a:cubicBezTo>
                    <a:cubicBezTo>
                      <a:pt x="138" y="46"/>
                      <a:pt x="115" y="1"/>
                      <a:pt x="6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34"/>
              <p:cNvSpPr/>
              <p:nvPr/>
            </p:nvSpPr>
            <p:spPr>
              <a:xfrm>
                <a:off x="4949650" y="4744000"/>
                <a:ext cx="575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29" extrusionOk="0">
                    <a:moveTo>
                      <a:pt x="115" y="0"/>
                    </a:moveTo>
                    <a:cubicBezTo>
                      <a:pt x="47" y="0"/>
                      <a:pt x="1" y="69"/>
                      <a:pt x="1" y="137"/>
                    </a:cubicBezTo>
                    <a:cubicBezTo>
                      <a:pt x="24" y="183"/>
                      <a:pt x="69" y="228"/>
                      <a:pt x="138" y="228"/>
                    </a:cubicBezTo>
                    <a:cubicBezTo>
                      <a:pt x="183" y="228"/>
                      <a:pt x="229" y="183"/>
                      <a:pt x="229" y="114"/>
                    </a:cubicBezTo>
                    <a:cubicBezTo>
                      <a:pt x="229" y="46"/>
                      <a:pt x="183" y="0"/>
                      <a:pt x="115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34"/>
              <p:cNvSpPr/>
              <p:nvPr/>
            </p:nvSpPr>
            <p:spPr>
              <a:xfrm>
                <a:off x="4930825" y="4753700"/>
                <a:ext cx="517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06" extrusionOk="0">
                    <a:moveTo>
                      <a:pt x="92" y="0"/>
                    </a:moveTo>
                    <a:cubicBezTo>
                      <a:pt x="46" y="0"/>
                      <a:pt x="1" y="46"/>
                      <a:pt x="1" y="114"/>
                    </a:cubicBezTo>
                    <a:cubicBezTo>
                      <a:pt x="1" y="160"/>
                      <a:pt x="46" y="206"/>
                      <a:pt x="115" y="206"/>
                    </a:cubicBezTo>
                    <a:cubicBezTo>
                      <a:pt x="160" y="206"/>
                      <a:pt x="206" y="137"/>
                      <a:pt x="206" y="91"/>
                    </a:cubicBezTo>
                    <a:cubicBezTo>
                      <a:pt x="206" y="46"/>
                      <a:pt x="160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34"/>
              <p:cNvSpPr/>
              <p:nvPr/>
            </p:nvSpPr>
            <p:spPr>
              <a:xfrm>
                <a:off x="4966775" y="4746850"/>
                <a:ext cx="2875" cy="230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92" extrusionOk="0">
                    <a:moveTo>
                      <a:pt x="69" y="0"/>
                    </a:moveTo>
                    <a:cubicBezTo>
                      <a:pt x="23" y="0"/>
                      <a:pt x="1" y="23"/>
                      <a:pt x="23" y="46"/>
                    </a:cubicBezTo>
                    <a:cubicBezTo>
                      <a:pt x="23" y="92"/>
                      <a:pt x="46" y="92"/>
                      <a:pt x="69" y="92"/>
                    </a:cubicBezTo>
                    <a:cubicBezTo>
                      <a:pt x="92" y="92"/>
                      <a:pt x="115" y="69"/>
                      <a:pt x="115" y="46"/>
                    </a:cubicBezTo>
                    <a:cubicBezTo>
                      <a:pt x="115" y="23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34"/>
              <p:cNvSpPr/>
              <p:nvPr/>
            </p:nvSpPr>
            <p:spPr>
              <a:xfrm>
                <a:off x="4977050" y="4758250"/>
                <a:ext cx="46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61" extrusionOk="0">
                    <a:moveTo>
                      <a:pt x="92" y="1"/>
                    </a:moveTo>
                    <a:cubicBezTo>
                      <a:pt x="46" y="1"/>
                      <a:pt x="0" y="46"/>
                      <a:pt x="0" y="92"/>
                    </a:cubicBezTo>
                    <a:cubicBezTo>
                      <a:pt x="0" y="138"/>
                      <a:pt x="46" y="161"/>
                      <a:pt x="92" y="161"/>
                    </a:cubicBezTo>
                    <a:cubicBezTo>
                      <a:pt x="137" y="161"/>
                      <a:pt x="183" y="138"/>
                      <a:pt x="160" y="92"/>
                    </a:cubicBezTo>
                    <a:cubicBezTo>
                      <a:pt x="160" y="46"/>
                      <a:pt x="137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34"/>
              <p:cNvSpPr/>
              <p:nvPr/>
            </p:nvSpPr>
            <p:spPr>
              <a:xfrm>
                <a:off x="4796150" y="4730300"/>
                <a:ext cx="139275" cy="118150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726" extrusionOk="0">
                    <a:moveTo>
                      <a:pt x="4224" y="0"/>
                    </a:moveTo>
                    <a:cubicBezTo>
                      <a:pt x="4109" y="69"/>
                      <a:pt x="3995" y="137"/>
                      <a:pt x="3881" y="206"/>
                    </a:cubicBezTo>
                    <a:cubicBezTo>
                      <a:pt x="3653" y="365"/>
                      <a:pt x="3425" y="502"/>
                      <a:pt x="3196" y="662"/>
                    </a:cubicBezTo>
                    <a:cubicBezTo>
                      <a:pt x="2649" y="1027"/>
                      <a:pt x="2101" y="1415"/>
                      <a:pt x="1576" y="1826"/>
                    </a:cubicBezTo>
                    <a:cubicBezTo>
                      <a:pt x="1325" y="2032"/>
                      <a:pt x="1074" y="2260"/>
                      <a:pt x="845" y="2488"/>
                    </a:cubicBezTo>
                    <a:cubicBezTo>
                      <a:pt x="640" y="2694"/>
                      <a:pt x="457" y="2899"/>
                      <a:pt x="298" y="3150"/>
                    </a:cubicBezTo>
                    <a:cubicBezTo>
                      <a:pt x="161" y="3333"/>
                      <a:pt x="69" y="3538"/>
                      <a:pt x="24" y="3766"/>
                    </a:cubicBezTo>
                    <a:cubicBezTo>
                      <a:pt x="1" y="3858"/>
                      <a:pt x="1" y="3972"/>
                      <a:pt x="1" y="4063"/>
                    </a:cubicBezTo>
                    <a:cubicBezTo>
                      <a:pt x="24" y="4154"/>
                      <a:pt x="69" y="4246"/>
                      <a:pt x="115" y="4337"/>
                    </a:cubicBezTo>
                    <a:cubicBezTo>
                      <a:pt x="138" y="4383"/>
                      <a:pt x="161" y="4428"/>
                      <a:pt x="206" y="4451"/>
                    </a:cubicBezTo>
                    <a:cubicBezTo>
                      <a:pt x="252" y="4497"/>
                      <a:pt x="275" y="4543"/>
                      <a:pt x="320" y="4565"/>
                    </a:cubicBezTo>
                    <a:cubicBezTo>
                      <a:pt x="412" y="4634"/>
                      <a:pt x="503" y="4679"/>
                      <a:pt x="617" y="4702"/>
                    </a:cubicBezTo>
                    <a:cubicBezTo>
                      <a:pt x="708" y="4725"/>
                      <a:pt x="823" y="4725"/>
                      <a:pt x="937" y="4725"/>
                    </a:cubicBezTo>
                    <a:cubicBezTo>
                      <a:pt x="1051" y="4725"/>
                      <a:pt x="1188" y="4702"/>
                      <a:pt x="1302" y="4679"/>
                    </a:cubicBezTo>
                    <a:cubicBezTo>
                      <a:pt x="1599" y="4611"/>
                      <a:pt x="1873" y="4497"/>
                      <a:pt x="2124" y="4360"/>
                    </a:cubicBezTo>
                    <a:cubicBezTo>
                      <a:pt x="2443" y="4200"/>
                      <a:pt x="2740" y="4040"/>
                      <a:pt x="3037" y="3835"/>
                    </a:cubicBezTo>
                    <a:cubicBezTo>
                      <a:pt x="3630" y="3447"/>
                      <a:pt x="4201" y="3013"/>
                      <a:pt x="4771" y="2557"/>
                    </a:cubicBezTo>
                    <a:cubicBezTo>
                      <a:pt x="5000" y="2374"/>
                      <a:pt x="5228" y="2192"/>
                      <a:pt x="5433" y="2009"/>
                    </a:cubicBezTo>
                    <a:cubicBezTo>
                      <a:pt x="5479" y="1963"/>
                      <a:pt x="5525" y="1940"/>
                      <a:pt x="5570" y="1895"/>
                    </a:cubicBezTo>
                    <a:lnTo>
                      <a:pt x="5525" y="1895"/>
                    </a:lnTo>
                    <a:cubicBezTo>
                      <a:pt x="5456" y="1895"/>
                      <a:pt x="5388" y="1872"/>
                      <a:pt x="5319" y="1872"/>
                    </a:cubicBezTo>
                    <a:lnTo>
                      <a:pt x="5296" y="1872"/>
                    </a:lnTo>
                    <a:cubicBezTo>
                      <a:pt x="4908" y="2192"/>
                      <a:pt x="4520" y="2511"/>
                      <a:pt x="4132" y="2831"/>
                    </a:cubicBezTo>
                    <a:cubicBezTo>
                      <a:pt x="3562" y="3264"/>
                      <a:pt x="2968" y="3675"/>
                      <a:pt x="2352" y="4018"/>
                    </a:cubicBezTo>
                    <a:cubicBezTo>
                      <a:pt x="2352" y="4018"/>
                      <a:pt x="2352" y="4040"/>
                      <a:pt x="2352" y="4040"/>
                    </a:cubicBezTo>
                    <a:cubicBezTo>
                      <a:pt x="2009" y="4223"/>
                      <a:pt x="1667" y="4383"/>
                      <a:pt x="1279" y="4474"/>
                    </a:cubicBezTo>
                    <a:cubicBezTo>
                      <a:pt x="1142" y="4520"/>
                      <a:pt x="1005" y="4543"/>
                      <a:pt x="891" y="4543"/>
                    </a:cubicBezTo>
                    <a:cubicBezTo>
                      <a:pt x="800" y="4543"/>
                      <a:pt x="731" y="4520"/>
                      <a:pt x="663" y="4520"/>
                    </a:cubicBezTo>
                    <a:cubicBezTo>
                      <a:pt x="594" y="4497"/>
                      <a:pt x="549" y="4474"/>
                      <a:pt x="503" y="4451"/>
                    </a:cubicBezTo>
                    <a:cubicBezTo>
                      <a:pt x="457" y="4428"/>
                      <a:pt x="412" y="4383"/>
                      <a:pt x="366" y="4337"/>
                    </a:cubicBezTo>
                    <a:cubicBezTo>
                      <a:pt x="320" y="4314"/>
                      <a:pt x="298" y="4269"/>
                      <a:pt x="275" y="4200"/>
                    </a:cubicBezTo>
                    <a:cubicBezTo>
                      <a:pt x="252" y="4177"/>
                      <a:pt x="229" y="4132"/>
                      <a:pt x="206" y="4086"/>
                    </a:cubicBezTo>
                    <a:cubicBezTo>
                      <a:pt x="206" y="4018"/>
                      <a:pt x="206" y="3972"/>
                      <a:pt x="206" y="3926"/>
                    </a:cubicBezTo>
                    <a:cubicBezTo>
                      <a:pt x="206" y="3858"/>
                      <a:pt x="206" y="3789"/>
                      <a:pt x="229" y="3721"/>
                    </a:cubicBezTo>
                    <a:cubicBezTo>
                      <a:pt x="275" y="3607"/>
                      <a:pt x="320" y="3470"/>
                      <a:pt x="389" y="3356"/>
                    </a:cubicBezTo>
                    <a:cubicBezTo>
                      <a:pt x="571" y="3059"/>
                      <a:pt x="800" y="2808"/>
                      <a:pt x="1051" y="2557"/>
                    </a:cubicBezTo>
                    <a:cubicBezTo>
                      <a:pt x="1325" y="2306"/>
                      <a:pt x="1599" y="2055"/>
                      <a:pt x="1895" y="1826"/>
                    </a:cubicBezTo>
                    <a:cubicBezTo>
                      <a:pt x="2398" y="1438"/>
                      <a:pt x="2945" y="1050"/>
                      <a:pt x="3493" y="685"/>
                    </a:cubicBezTo>
                    <a:cubicBezTo>
                      <a:pt x="3721" y="548"/>
                      <a:pt x="3927" y="411"/>
                      <a:pt x="4132" y="274"/>
                    </a:cubicBezTo>
                    <a:cubicBezTo>
                      <a:pt x="4178" y="251"/>
                      <a:pt x="4201" y="251"/>
                      <a:pt x="4224" y="229"/>
                    </a:cubicBezTo>
                    <a:cubicBezTo>
                      <a:pt x="4224" y="160"/>
                      <a:pt x="4224" y="69"/>
                      <a:pt x="4224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34"/>
              <p:cNvSpPr/>
              <p:nvPr/>
            </p:nvSpPr>
            <p:spPr>
              <a:xfrm>
                <a:off x="4822400" y="4794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34"/>
              <p:cNvSpPr/>
              <p:nvPr/>
            </p:nvSpPr>
            <p:spPr>
              <a:xfrm>
                <a:off x="4822975" y="4794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34"/>
              <p:cNvSpPr/>
              <p:nvPr/>
            </p:nvSpPr>
            <p:spPr>
              <a:xfrm>
                <a:off x="4854925" y="4830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34"/>
              <p:cNvSpPr/>
              <p:nvPr/>
            </p:nvSpPr>
            <p:spPr>
              <a:xfrm>
                <a:off x="4807000" y="4741125"/>
                <a:ext cx="117575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3927" extrusionOk="0">
                    <a:moveTo>
                      <a:pt x="3790" y="1"/>
                    </a:moveTo>
                    <a:cubicBezTo>
                      <a:pt x="3744" y="24"/>
                      <a:pt x="3698" y="47"/>
                      <a:pt x="3653" y="69"/>
                    </a:cubicBezTo>
                    <a:cubicBezTo>
                      <a:pt x="3584" y="115"/>
                      <a:pt x="3538" y="161"/>
                      <a:pt x="3470" y="206"/>
                    </a:cubicBezTo>
                    <a:cubicBezTo>
                      <a:pt x="3287" y="321"/>
                      <a:pt x="3105" y="435"/>
                      <a:pt x="2922" y="549"/>
                    </a:cubicBezTo>
                    <a:cubicBezTo>
                      <a:pt x="2443" y="891"/>
                      <a:pt x="1964" y="1234"/>
                      <a:pt x="1507" y="1622"/>
                    </a:cubicBezTo>
                    <a:cubicBezTo>
                      <a:pt x="1256" y="1804"/>
                      <a:pt x="1028" y="2032"/>
                      <a:pt x="799" y="2238"/>
                    </a:cubicBezTo>
                    <a:cubicBezTo>
                      <a:pt x="594" y="2443"/>
                      <a:pt x="411" y="2626"/>
                      <a:pt x="252" y="2854"/>
                    </a:cubicBezTo>
                    <a:cubicBezTo>
                      <a:pt x="183" y="2945"/>
                      <a:pt x="137" y="3037"/>
                      <a:pt x="92" y="3128"/>
                    </a:cubicBezTo>
                    <a:cubicBezTo>
                      <a:pt x="46" y="3219"/>
                      <a:pt x="23" y="3288"/>
                      <a:pt x="1" y="3379"/>
                    </a:cubicBezTo>
                    <a:cubicBezTo>
                      <a:pt x="1" y="3470"/>
                      <a:pt x="1" y="3539"/>
                      <a:pt x="46" y="3607"/>
                    </a:cubicBezTo>
                    <a:cubicBezTo>
                      <a:pt x="69" y="3699"/>
                      <a:pt x="115" y="3767"/>
                      <a:pt x="183" y="3813"/>
                    </a:cubicBezTo>
                    <a:cubicBezTo>
                      <a:pt x="229" y="3836"/>
                      <a:pt x="297" y="3858"/>
                      <a:pt x="343" y="3881"/>
                    </a:cubicBezTo>
                    <a:cubicBezTo>
                      <a:pt x="411" y="3904"/>
                      <a:pt x="503" y="3927"/>
                      <a:pt x="571" y="3927"/>
                    </a:cubicBezTo>
                    <a:cubicBezTo>
                      <a:pt x="777" y="3927"/>
                      <a:pt x="959" y="3881"/>
                      <a:pt x="1142" y="3813"/>
                    </a:cubicBezTo>
                    <a:cubicBezTo>
                      <a:pt x="1530" y="3676"/>
                      <a:pt x="1872" y="3448"/>
                      <a:pt x="2237" y="3242"/>
                    </a:cubicBezTo>
                    <a:cubicBezTo>
                      <a:pt x="2420" y="3105"/>
                      <a:pt x="2625" y="2991"/>
                      <a:pt x="2831" y="2854"/>
                    </a:cubicBezTo>
                    <a:cubicBezTo>
                      <a:pt x="3082" y="2694"/>
                      <a:pt x="3310" y="2535"/>
                      <a:pt x="3561" y="2352"/>
                    </a:cubicBezTo>
                    <a:cubicBezTo>
                      <a:pt x="3949" y="2055"/>
                      <a:pt x="4337" y="1736"/>
                      <a:pt x="4703" y="1393"/>
                    </a:cubicBezTo>
                    <a:cubicBezTo>
                      <a:pt x="4611" y="1370"/>
                      <a:pt x="4543" y="1348"/>
                      <a:pt x="4474" y="1348"/>
                    </a:cubicBezTo>
                    <a:cubicBezTo>
                      <a:pt x="4018" y="1736"/>
                      <a:pt x="3561" y="2124"/>
                      <a:pt x="3059" y="2466"/>
                    </a:cubicBezTo>
                    <a:cubicBezTo>
                      <a:pt x="2899" y="2580"/>
                      <a:pt x="2762" y="2672"/>
                      <a:pt x="2603" y="2786"/>
                    </a:cubicBezTo>
                    <a:cubicBezTo>
                      <a:pt x="2466" y="2877"/>
                      <a:pt x="2329" y="2945"/>
                      <a:pt x="2215" y="3014"/>
                    </a:cubicBezTo>
                    <a:cubicBezTo>
                      <a:pt x="2009" y="3151"/>
                      <a:pt x="1804" y="3265"/>
                      <a:pt x="1621" y="3379"/>
                    </a:cubicBezTo>
                    <a:cubicBezTo>
                      <a:pt x="1370" y="3516"/>
                      <a:pt x="1142" y="3630"/>
                      <a:pt x="891" y="3699"/>
                    </a:cubicBezTo>
                    <a:cubicBezTo>
                      <a:pt x="799" y="3721"/>
                      <a:pt x="708" y="3721"/>
                      <a:pt x="594" y="3744"/>
                    </a:cubicBezTo>
                    <a:cubicBezTo>
                      <a:pt x="548" y="3721"/>
                      <a:pt x="503" y="3721"/>
                      <a:pt x="434" y="3721"/>
                    </a:cubicBezTo>
                    <a:cubicBezTo>
                      <a:pt x="411" y="3699"/>
                      <a:pt x="366" y="3676"/>
                      <a:pt x="320" y="3676"/>
                    </a:cubicBezTo>
                    <a:cubicBezTo>
                      <a:pt x="297" y="3653"/>
                      <a:pt x="274" y="3630"/>
                      <a:pt x="252" y="3607"/>
                    </a:cubicBezTo>
                    <a:cubicBezTo>
                      <a:pt x="252" y="3607"/>
                      <a:pt x="229" y="3585"/>
                      <a:pt x="229" y="3562"/>
                    </a:cubicBezTo>
                    <a:cubicBezTo>
                      <a:pt x="206" y="3539"/>
                      <a:pt x="206" y="3539"/>
                      <a:pt x="206" y="3516"/>
                    </a:cubicBezTo>
                    <a:cubicBezTo>
                      <a:pt x="206" y="3493"/>
                      <a:pt x="206" y="3470"/>
                      <a:pt x="206" y="3448"/>
                    </a:cubicBezTo>
                    <a:cubicBezTo>
                      <a:pt x="206" y="3425"/>
                      <a:pt x="206" y="3379"/>
                      <a:pt x="206" y="3356"/>
                    </a:cubicBezTo>
                    <a:cubicBezTo>
                      <a:pt x="229" y="3265"/>
                      <a:pt x="274" y="3174"/>
                      <a:pt x="320" y="3105"/>
                    </a:cubicBezTo>
                    <a:cubicBezTo>
                      <a:pt x="320" y="3105"/>
                      <a:pt x="320" y="3128"/>
                      <a:pt x="320" y="3128"/>
                    </a:cubicBezTo>
                    <a:cubicBezTo>
                      <a:pt x="389" y="2991"/>
                      <a:pt x="480" y="2877"/>
                      <a:pt x="571" y="2763"/>
                    </a:cubicBezTo>
                    <a:cubicBezTo>
                      <a:pt x="685" y="2626"/>
                      <a:pt x="799" y="2512"/>
                      <a:pt x="936" y="2375"/>
                    </a:cubicBezTo>
                    <a:cubicBezTo>
                      <a:pt x="1050" y="2283"/>
                      <a:pt x="1165" y="2169"/>
                      <a:pt x="1279" y="2055"/>
                    </a:cubicBezTo>
                    <a:cubicBezTo>
                      <a:pt x="1758" y="1644"/>
                      <a:pt x="2283" y="1234"/>
                      <a:pt x="2808" y="868"/>
                    </a:cubicBezTo>
                    <a:cubicBezTo>
                      <a:pt x="3036" y="731"/>
                      <a:pt x="3242" y="572"/>
                      <a:pt x="3470" y="435"/>
                    </a:cubicBezTo>
                    <a:cubicBezTo>
                      <a:pt x="3584" y="366"/>
                      <a:pt x="3675" y="298"/>
                      <a:pt x="3812" y="229"/>
                    </a:cubicBezTo>
                    <a:cubicBezTo>
                      <a:pt x="3790" y="206"/>
                      <a:pt x="3790" y="184"/>
                      <a:pt x="3790" y="184"/>
                    </a:cubicBezTo>
                    <a:cubicBezTo>
                      <a:pt x="3790" y="115"/>
                      <a:pt x="3790" y="69"/>
                      <a:pt x="3790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34"/>
              <p:cNvSpPr/>
              <p:nvPr/>
            </p:nvSpPr>
            <p:spPr>
              <a:xfrm>
                <a:off x="4901725" y="4701775"/>
                <a:ext cx="130700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3348" extrusionOk="0">
                    <a:moveTo>
                      <a:pt x="3767" y="0"/>
                    </a:moveTo>
                    <a:cubicBezTo>
                      <a:pt x="3607" y="0"/>
                      <a:pt x="3447" y="23"/>
                      <a:pt x="3287" y="91"/>
                    </a:cubicBezTo>
                    <a:cubicBezTo>
                      <a:pt x="2968" y="183"/>
                      <a:pt x="2694" y="388"/>
                      <a:pt x="2466" y="616"/>
                    </a:cubicBezTo>
                    <a:cubicBezTo>
                      <a:pt x="2443" y="639"/>
                      <a:pt x="2420" y="662"/>
                      <a:pt x="2420" y="685"/>
                    </a:cubicBezTo>
                    <a:cubicBezTo>
                      <a:pt x="2420" y="708"/>
                      <a:pt x="2420" y="730"/>
                      <a:pt x="2443" y="753"/>
                    </a:cubicBezTo>
                    <a:cubicBezTo>
                      <a:pt x="2456" y="780"/>
                      <a:pt x="2485" y="791"/>
                      <a:pt x="2516" y="791"/>
                    </a:cubicBezTo>
                    <a:cubicBezTo>
                      <a:pt x="2538" y="791"/>
                      <a:pt x="2561" y="786"/>
                      <a:pt x="2580" y="776"/>
                    </a:cubicBezTo>
                    <a:cubicBezTo>
                      <a:pt x="2717" y="639"/>
                      <a:pt x="2854" y="525"/>
                      <a:pt x="2991" y="434"/>
                    </a:cubicBezTo>
                    <a:cubicBezTo>
                      <a:pt x="3128" y="365"/>
                      <a:pt x="3265" y="297"/>
                      <a:pt x="3424" y="251"/>
                    </a:cubicBezTo>
                    <a:cubicBezTo>
                      <a:pt x="3516" y="228"/>
                      <a:pt x="3630" y="205"/>
                      <a:pt x="3744" y="205"/>
                    </a:cubicBezTo>
                    <a:cubicBezTo>
                      <a:pt x="3835" y="205"/>
                      <a:pt x="3949" y="205"/>
                      <a:pt x="4041" y="228"/>
                    </a:cubicBezTo>
                    <a:cubicBezTo>
                      <a:pt x="4132" y="251"/>
                      <a:pt x="4223" y="297"/>
                      <a:pt x="4315" y="342"/>
                    </a:cubicBezTo>
                    <a:cubicBezTo>
                      <a:pt x="4429" y="388"/>
                      <a:pt x="4520" y="457"/>
                      <a:pt x="4588" y="525"/>
                    </a:cubicBezTo>
                    <a:cubicBezTo>
                      <a:pt x="4680" y="616"/>
                      <a:pt x="4748" y="708"/>
                      <a:pt x="4817" y="822"/>
                    </a:cubicBezTo>
                    <a:cubicBezTo>
                      <a:pt x="4817" y="822"/>
                      <a:pt x="4817" y="822"/>
                      <a:pt x="4817" y="799"/>
                    </a:cubicBezTo>
                    <a:cubicBezTo>
                      <a:pt x="4885" y="913"/>
                      <a:pt x="4931" y="1050"/>
                      <a:pt x="4976" y="1164"/>
                    </a:cubicBezTo>
                    <a:cubicBezTo>
                      <a:pt x="4999" y="1278"/>
                      <a:pt x="5022" y="1392"/>
                      <a:pt x="5022" y="1529"/>
                    </a:cubicBezTo>
                    <a:cubicBezTo>
                      <a:pt x="5022" y="1643"/>
                      <a:pt x="5022" y="1758"/>
                      <a:pt x="4999" y="1872"/>
                    </a:cubicBezTo>
                    <a:cubicBezTo>
                      <a:pt x="4954" y="1986"/>
                      <a:pt x="4931" y="2100"/>
                      <a:pt x="4862" y="2191"/>
                    </a:cubicBezTo>
                    <a:cubicBezTo>
                      <a:pt x="4817" y="2305"/>
                      <a:pt x="4748" y="2397"/>
                      <a:pt x="4657" y="2488"/>
                    </a:cubicBezTo>
                    <a:cubicBezTo>
                      <a:pt x="4566" y="2602"/>
                      <a:pt x="4429" y="2693"/>
                      <a:pt x="4315" y="2762"/>
                    </a:cubicBezTo>
                    <a:cubicBezTo>
                      <a:pt x="4109" y="2899"/>
                      <a:pt x="3904" y="2967"/>
                      <a:pt x="3675" y="3036"/>
                    </a:cubicBezTo>
                    <a:lnTo>
                      <a:pt x="3698" y="3036"/>
                    </a:lnTo>
                    <a:cubicBezTo>
                      <a:pt x="3561" y="3059"/>
                      <a:pt x="3424" y="3104"/>
                      <a:pt x="3310" y="3127"/>
                    </a:cubicBezTo>
                    <a:cubicBezTo>
                      <a:pt x="3150" y="3150"/>
                      <a:pt x="3013" y="3150"/>
                      <a:pt x="2877" y="3150"/>
                    </a:cubicBezTo>
                    <a:lnTo>
                      <a:pt x="2899" y="3150"/>
                    </a:lnTo>
                    <a:cubicBezTo>
                      <a:pt x="2827" y="3154"/>
                      <a:pt x="2755" y="3156"/>
                      <a:pt x="2683" y="3156"/>
                    </a:cubicBezTo>
                    <a:cubicBezTo>
                      <a:pt x="2351" y="3156"/>
                      <a:pt x="2032" y="3115"/>
                      <a:pt x="1712" y="3059"/>
                    </a:cubicBezTo>
                    <a:cubicBezTo>
                      <a:pt x="1347" y="2990"/>
                      <a:pt x="959" y="2899"/>
                      <a:pt x="594" y="2830"/>
                    </a:cubicBezTo>
                    <a:lnTo>
                      <a:pt x="617" y="2830"/>
                    </a:lnTo>
                    <a:cubicBezTo>
                      <a:pt x="434" y="2785"/>
                      <a:pt x="274" y="2739"/>
                      <a:pt x="115" y="2716"/>
                    </a:cubicBezTo>
                    <a:cubicBezTo>
                      <a:pt x="107" y="2709"/>
                      <a:pt x="99" y="2706"/>
                      <a:pt x="92" y="2706"/>
                    </a:cubicBezTo>
                    <a:cubicBezTo>
                      <a:pt x="77" y="2706"/>
                      <a:pt x="61" y="2716"/>
                      <a:pt x="46" y="2716"/>
                    </a:cubicBezTo>
                    <a:cubicBezTo>
                      <a:pt x="23" y="2739"/>
                      <a:pt x="1" y="2762"/>
                      <a:pt x="1" y="2785"/>
                    </a:cubicBezTo>
                    <a:cubicBezTo>
                      <a:pt x="1" y="2808"/>
                      <a:pt x="1" y="2853"/>
                      <a:pt x="23" y="2853"/>
                    </a:cubicBezTo>
                    <a:cubicBezTo>
                      <a:pt x="46" y="2876"/>
                      <a:pt x="69" y="2899"/>
                      <a:pt x="92" y="2899"/>
                    </a:cubicBezTo>
                    <a:cubicBezTo>
                      <a:pt x="617" y="3036"/>
                      <a:pt x="1142" y="3150"/>
                      <a:pt x="1667" y="3241"/>
                    </a:cubicBezTo>
                    <a:cubicBezTo>
                      <a:pt x="1941" y="3287"/>
                      <a:pt x="2215" y="3333"/>
                      <a:pt x="2488" y="3333"/>
                    </a:cubicBezTo>
                    <a:cubicBezTo>
                      <a:pt x="2592" y="3342"/>
                      <a:pt x="2700" y="3348"/>
                      <a:pt x="2809" y="3348"/>
                    </a:cubicBezTo>
                    <a:cubicBezTo>
                      <a:pt x="2963" y="3348"/>
                      <a:pt x="3117" y="3336"/>
                      <a:pt x="3265" y="3310"/>
                    </a:cubicBezTo>
                    <a:cubicBezTo>
                      <a:pt x="3493" y="3287"/>
                      <a:pt x="3698" y="3241"/>
                      <a:pt x="3904" y="3173"/>
                    </a:cubicBezTo>
                    <a:cubicBezTo>
                      <a:pt x="4086" y="3104"/>
                      <a:pt x="4246" y="3036"/>
                      <a:pt x="4383" y="2944"/>
                    </a:cubicBezTo>
                    <a:cubicBezTo>
                      <a:pt x="4634" y="2808"/>
                      <a:pt x="4862" y="2602"/>
                      <a:pt x="4999" y="2351"/>
                    </a:cubicBezTo>
                    <a:cubicBezTo>
                      <a:pt x="5136" y="2123"/>
                      <a:pt x="5205" y="1895"/>
                      <a:pt x="5228" y="1643"/>
                    </a:cubicBezTo>
                    <a:cubicBezTo>
                      <a:pt x="5228" y="1392"/>
                      <a:pt x="5182" y="1141"/>
                      <a:pt x="5091" y="936"/>
                    </a:cubicBezTo>
                    <a:cubicBezTo>
                      <a:pt x="4999" y="708"/>
                      <a:pt x="4862" y="502"/>
                      <a:pt x="4680" y="342"/>
                    </a:cubicBezTo>
                    <a:cubicBezTo>
                      <a:pt x="4497" y="205"/>
                      <a:pt x="4292" y="91"/>
                      <a:pt x="4063" y="23"/>
                    </a:cubicBezTo>
                    <a:cubicBezTo>
                      <a:pt x="3972" y="23"/>
                      <a:pt x="3858" y="0"/>
                      <a:pt x="3767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34"/>
              <p:cNvSpPr/>
              <p:nvPr/>
            </p:nvSpPr>
            <p:spPr>
              <a:xfrm>
                <a:off x="4897725" y="4648125"/>
                <a:ext cx="85625" cy="125425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5017" extrusionOk="0">
                    <a:moveTo>
                      <a:pt x="3105" y="822"/>
                    </a:moveTo>
                    <a:cubicBezTo>
                      <a:pt x="3105" y="832"/>
                      <a:pt x="3109" y="838"/>
                      <a:pt x="3114" y="841"/>
                    </a:cubicBezTo>
                    <a:lnTo>
                      <a:pt x="3114" y="841"/>
                    </a:lnTo>
                    <a:cubicBezTo>
                      <a:pt x="3111" y="835"/>
                      <a:pt x="3108" y="828"/>
                      <a:pt x="3105" y="822"/>
                    </a:cubicBezTo>
                    <a:close/>
                    <a:moveTo>
                      <a:pt x="2124" y="0"/>
                    </a:moveTo>
                    <a:cubicBezTo>
                      <a:pt x="2032" y="0"/>
                      <a:pt x="1918" y="0"/>
                      <a:pt x="1827" y="46"/>
                    </a:cubicBezTo>
                    <a:cubicBezTo>
                      <a:pt x="1644" y="92"/>
                      <a:pt x="1462" y="183"/>
                      <a:pt x="1302" y="320"/>
                    </a:cubicBezTo>
                    <a:cubicBezTo>
                      <a:pt x="1142" y="434"/>
                      <a:pt x="1005" y="594"/>
                      <a:pt x="868" y="754"/>
                    </a:cubicBezTo>
                    <a:cubicBezTo>
                      <a:pt x="640" y="1073"/>
                      <a:pt x="434" y="1416"/>
                      <a:pt x="297" y="1781"/>
                    </a:cubicBezTo>
                    <a:cubicBezTo>
                      <a:pt x="115" y="2283"/>
                      <a:pt x="46" y="2831"/>
                      <a:pt x="24" y="3356"/>
                    </a:cubicBezTo>
                    <a:cubicBezTo>
                      <a:pt x="1" y="3881"/>
                      <a:pt x="24" y="4429"/>
                      <a:pt x="115" y="4954"/>
                    </a:cubicBezTo>
                    <a:cubicBezTo>
                      <a:pt x="138" y="4976"/>
                      <a:pt x="161" y="4999"/>
                      <a:pt x="161" y="4999"/>
                    </a:cubicBezTo>
                    <a:cubicBezTo>
                      <a:pt x="172" y="5011"/>
                      <a:pt x="189" y="5016"/>
                      <a:pt x="206" y="5016"/>
                    </a:cubicBezTo>
                    <a:cubicBezTo>
                      <a:pt x="223" y="5016"/>
                      <a:pt x="240" y="5011"/>
                      <a:pt x="252" y="4999"/>
                    </a:cubicBezTo>
                    <a:cubicBezTo>
                      <a:pt x="275" y="4999"/>
                      <a:pt x="297" y="4976"/>
                      <a:pt x="297" y="4954"/>
                    </a:cubicBezTo>
                    <a:cubicBezTo>
                      <a:pt x="320" y="4931"/>
                      <a:pt x="320" y="4908"/>
                      <a:pt x="297" y="4885"/>
                    </a:cubicBezTo>
                    <a:lnTo>
                      <a:pt x="297" y="4839"/>
                    </a:lnTo>
                    <a:cubicBezTo>
                      <a:pt x="206" y="4269"/>
                      <a:pt x="183" y="3698"/>
                      <a:pt x="229" y="3128"/>
                    </a:cubicBezTo>
                    <a:lnTo>
                      <a:pt x="229" y="3128"/>
                    </a:lnTo>
                    <a:cubicBezTo>
                      <a:pt x="229" y="3150"/>
                      <a:pt x="229" y="3150"/>
                      <a:pt x="229" y="3173"/>
                    </a:cubicBezTo>
                    <a:cubicBezTo>
                      <a:pt x="252" y="2717"/>
                      <a:pt x="343" y="2260"/>
                      <a:pt x="480" y="1826"/>
                    </a:cubicBezTo>
                    <a:cubicBezTo>
                      <a:pt x="594" y="1530"/>
                      <a:pt x="754" y="1256"/>
                      <a:pt x="937" y="1005"/>
                    </a:cubicBezTo>
                    <a:cubicBezTo>
                      <a:pt x="933" y="1005"/>
                      <a:pt x="931" y="1005"/>
                      <a:pt x="928" y="1006"/>
                    </a:cubicBezTo>
                    <a:lnTo>
                      <a:pt x="928" y="1006"/>
                    </a:lnTo>
                    <a:cubicBezTo>
                      <a:pt x="1062" y="811"/>
                      <a:pt x="1217" y="657"/>
                      <a:pt x="1393" y="503"/>
                    </a:cubicBezTo>
                    <a:cubicBezTo>
                      <a:pt x="1480" y="416"/>
                      <a:pt x="1588" y="349"/>
                      <a:pt x="1716" y="284"/>
                    </a:cubicBezTo>
                    <a:lnTo>
                      <a:pt x="1716" y="284"/>
                    </a:lnTo>
                    <a:cubicBezTo>
                      <a:pt x="1714" y="287"/>
                      <a:pt x="1713" y="292"/>
                      <a:pt x="1713" y="297"/>
                    </a:cubicBezTo>
                    <a:cubicBezTo>
                      <a:pt x="1804" y="252"/>
                      <a:pt x="1872" y="229"/>
                      <a:pt x="1964" y="206"/>
                    </a:cubicBezTo>
                    <a:cubicBezTo>
                      <a:pt x="2055" y="183"/>
                      <a:pt x="2124" y="183"/>
                      <a:pt x="2215" y="183"/>
                    </a:cubicBezTo>
                    <a:cubicBezTo>
                      <a:pt x="2283" y="206"/>
                      <a:pt x="2375" y="229"/>
                      <a:pt x="2443" y="252"/>
                    </a:cubicBezTo>
                    <a:cubicBezTo>
                      <a:pt x="2557" y="297"/>
                      <a:pt x="2648" y="343"/>
                      <a:pt x="2740" y="411"/>
                    </a:cubicBezTo>
                    <a:cubicBezTo>
                      <a:pt x="2831" y="480"/>
                      <a:pt x="2900" y="548"/>
                      <a:pt x="2968" y="617"/>
                    </a:cubicBezTo>
                    <a:cubicBezTo>
                      <a:pt x="3037" y="685"/>
                      <a:pt x="3082" y="777"/>
                      <a:pt x="3128" y="845"/>
                    </a:cubicBezTo>
                    <a:cubicBezTo>
                      <a:pt x="3128" y="845"/>
                      <a:pt x="3120" y="845"/>
                      <a:pt x="3114" y="841"/>
                    </a:cubicBezTo>
                    <a:lnTo>
                      <a:pt x="3114" y="841"/>
                    </a:lnTo>
                    <a:cubicBezTo>
                      <a:pt x="3154" y="926"/>
                      <a:pt x="3175" y="1011"/>
                      <a:pt x="3196" y="1096"/>
                    </a:cubicBezTo>
                    <a:cubicBezTo>
                      <a:pt x="3219" y="1233"/>
                      <a:pt x="3219" y="1347"/>
                      <a:pt x="3219" y="1461"/>
                    </a:cubicBezTo>
                    <a:cubicBezTo>
                      <a:pt x="3196" y="1621"/>
                      <a:pt x="3173" y="1781"/>
                      <a:pt x="3105" y="1918"/>
                    </a:cubicBezTo>
                    <a:cubicBezTo>
                      <a:pt x="3037" y="2100"/>
                      <a:pt x="2945" y="2283"/>
                      <a:pt x="2831" y="2443"/>
                    </a:cubicBezTo>
                    <a:cubicBezTo>
                      <a:pt x="2763" y="2557"/>
                      <a:pt x="2671" y="2671"/>
                      <a:pt x="2557" y="2762"/>
                    </a:cubicBezTo>
                    <a:cubicBezTo>
                      <a:pt x="2534" y="2785"/>
                      <a:pt x="2534" y="2854"/>
                      <a:pt x="2580" y="2899"/>
                    </a:cubicBezTo>
                    <a:cubicBezTo>
                      <a:pt x="2591" y="2911"/>
                      <a:pt x="2614" y="2916"/>
                      <a:pt x="2640" y="2916"/>
                    </a:cubicBezTo>
                    <a:cubicBezTo>
                      <a:pt x="2666" y="2916"/>
                      <a:pt x="2694" y="2911"/>
                      <a:pt x="2717" y="2899"/>
                    </a:cubicBezTo>
                    <a:cubicBezTo>
                      <a:pt x="2831" y="2762"/>
                      <a:pt x="2945" y="2625"/>
                      <a:pt x="3037" y="2488"/>
                    </a:cubicBezTo>
                    <a:cubicBezTo>
                      <a:pt x="3128" y="2329"/>
                      <a:pt x="3219" y="2192"/>
                      <a:pt x="3288" y="2032"/>
                    </a:cubicBezTo>
                    <a:cubicBezTo>
                      <a:pt x="3333" y="1872"/>
                      <a:pt x="3379" y="1712"/>
                      <a:pt x="3402" y="1553"/>
                    </a:cubicBezTo>
                    <a:cubicBezTo>
                      <a:pt x="3425" y="1370"/>
                      <a:pt x="3425" y="1210"/>
                      <a:pt x="3379" y="1050"/>
                    </a:cubicBezTo>
                    <a:cubicBezTo>
                      <a:pt x="3356" y="891"/>
                      <a:pt x="3288" y="731"/>
                      <a:pt x="3196" y="594"/>
                    </a:cubicBezTo>
                    <a:cubicBezTo>
                      <a:pt x="3105" y="457"/>
                      <a:pt x="2968" y="320"/>
                      <a:pt x="2831" y="229"/>
                    </a:cubicBezTo>
                    <a:cubicBezTo>
                      <a:pt x="2740" y="183"/>
                      <a:pt x="2671" y="115"/>
                      <a:pt x="2580" y="92"/>
                    </a:cubicBezTo>
                    <a:cubicBezTo>
                      <a:pt x="2489" y="46"/>
                      <a:pt x="2397" y="23"/>
                      <a:pt x="2306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34"/>
              <p:cNvSpPr/>
              <p:nvPr/>
            </p:nvSpPr>
            <p:spPr>
              <a:xfrm>
                <a:off x="4899450" y="4650975"/>
                <a:ext cx="131825" cy="131850"/>
              </a:xfrm>
              <a:custGeom>
                <a:avLst/>
                <a:gdLst/>
                <a:ahLst/>
                <a:cxnLst/>
                <a:rect l="l" t="t" r="r" b="b"/>
                <a:pathLst>
                  <a:path w="5273" h="5274" extrusionOk="0">
                    <a:moveTo>
                      <a:pt x="1895" y="1"/>
                    </a:moveTo>
                    <a:cubicBezTo>
                      <a:pt x="1849" y="1"/>
                      <a:pt x="1803" y="23"/>
                      <a:pt x="1758" y="23"/>
                    </a:cubicBezTo>
                    <a:cubicBezTo>
                      <a:pt x="1735" y="46"/>
                      <a:pt x="1712" y="46"/>
                      <a:pt x="1666" y="69"/>
                    </a:cubicBezTo>
                    <a:cubicBezTo>
                      <a:pt x="1598" y="92"/>
                      <a:pt x="1530" y="138"/>
                      <a:pt x="1461" y="183"/>
                    </a:cubicBezTo>
                    <a:cubicBezTo>
                      <a:pt x="1370" y="229"/>
                      <a:pt x="1278" y="297"/>
                      <a:pt x="1210" y="366"/>
                    </a:cubicBezTo>
                    <a:cubicBezTo>
                      <a:pt x="1141" y="434"/>
                      <a:pt x="1096" y="480"/>
                      <a:pt x="1050" y="548"/>
                    </a:cubicBezTo>
                    <a:cubicBezTo>
                      <a:pt x="1027" y="571"/>
                      <a:pt x="982" y="594"/>
                      <a:pt x="959" y="617"/>
                    </a:cubicBezTo>
                    <a:cubicBezTo>
                      <a:pt x="890" y="708"/>
                      <a:pt x="822" y="799"/>
                      <a:pt x="753" y="891"/>
                    </a:cubicBezTo>
                    <a:cubicBezTo>
                      <a:pt x="708" y="959"/>
                      <a:pt x="685" y="1028"/>
                      <a:pt x="639" y="1119"/>
                    </a:cubicBezTo>
                    <a:cubicBezTo>
                      <a:pt x="617" y="1165"/>
                      <a:pt x="594" y="1187"/>
                      <a:pt x="571" y="1233"/>
                    </a:cubicBezTo>
                    <a:cubicBezTo>
                      <a:pt x="548" y="1279"/>
                      <a:pt x="525" y="1302"/>
                      <a:pt x="525" y="1324"/>
                    </a:cubicBezTo>
                    <a:cubicBezTo>
                      <a:pt x="457" y="1439"/>
                      <a:pt x="388" y="1553"/>
                      <a:pt x="343" y="1667"/>
                    </a:cubicBezTo>
                    <a:lnTo>
                      <a:pt x="297" y="1781"/>
                    </a:lnTo>
                    <a:cubicBezTo>
                      <a:pt x="251" y="1872"/>
                      <a:pt x="228" y="1964"/>
                      <a:pt x="183" y="2055"/>
                    </a:cubicBezTo>
                    <a:lnTo>
                      <a:pt x="183" y="2078"/>
                    </a:lnTo>
                    <a:cubicBezTo>
                      <a:pt x="160" y="2169"/>
                      <a:pt x="137" y="2237"/>
                      <a:pt x="114" y="2306"/>
                    </a:cubicBezTo>
                    <a:cubicBezTo>
                      <a:pt x="92" y="2397"/>
                      <a:pt x="92" y="2489"/>
                      <a:pt x="92" y="2580"/>
                    </a:cubicBezTo>
                    <a:cubicBezTo>
                      <a:pt x="69" y="2625"/>
                      <a:pt x="69" y="2694"/>
                      <a:pt x="69" y="2762"/>
                    </a:cubicBezTo>
                    <a:cubicBezTo>
                      <a:pt x="69" y="2785"/>
                      <a:pt x="69" y="2831"/>
                      <a:pt x="69" y="2854"/>
                    </a:cubicBezTo>
                    <a:lnTo>
                      <a:pt x="46" y="2945"/>
                    </a:lnTo>
                    <a:lnTo>
                      <a:pt x="46" y="3014"/>
                    </a:lnTo>
                    <a:lnTo>
                      <a:pt x="23" y="3105"/>
                    </a:lnTo>
                    <a:lnTo>
                      <a:pt x="23" y="3196"/>
                    </a:lnTo>
                    <a:cubicBezTo>
                      <a:pt x="0" y="3333"/>
                      <a:pt x="0" y="3447"/>
                      <a:pt x="0" y="3561"/>
                    </a:cubicBezTo>
                    <a:cubicBezTo>
                      <a:pt x="0" y="3675"/>
                      <a:pt x="0" y="3812"/>
                      <a:pt x="0" y="3927"/>
                    </a:cubicBezTo>
                    <a:cubicBezTo>
                      <a:pt x="0" y="4063"/>
                      <a:pt x="23" y="4200"/>
                      <a:pt x="46" y="4337"/>
                    </a:cubicBezTo>
                    <a:cubicBezTo>
                      <a:pt x="69" y="4406"/>
                      <a:pt x="69" y="4452"/>
                      <a:pt x="92" y="4520"/>
                    </a:cubicBezTo>
                    <a:lnTo>
                      <a:pt x="92" y="4566"/>
                    </a:lnTo>
                    <a:cubicBezTo>
                      <a:pt x="92" y="4611"/>
                      <a:pt x="92" y="4680"/>
                      <a:pt x="114" y="4725"/>
                    </a:cubicBezTo>
                    <a:cubicBezTo>
                      <a:pt x="160" y="4794"/>
                      <a:pt x="228" y="4817"/>
                      <a:pt x="320" y="4817"/>
                    </a:cubicBezTo>
                    <a:lnTo>
                      <a:pt x="343" y="4817"/>
                    </a:lnTo>
                    <a:lnTo>
                      <a:pt x="365" y="4840"/>
                    </a:lnTo>
                    <a:lnTo>
                      <a:pt x="411" y="4840"/>
                    </a:lnTo>
                    <a:cubicBezTo>
                      <a:pt x="457" y="4840"/>
                      <a:pt x="502" y="4840"/>
                      <a:pt x="548" y="4862"/>
                    </a:cubicBezTo>
                    <a:lnTo>
                      <a:pt x="617" y="4862"/>
                    </a:lnTo>
                    <a:cubicBezTo>
                      <a:pt x="731" y="4885"/>
                      <a:pt x="822" y="4908"/>
                      <a:pt x="936" y="4931"/>
                    </a:cubicBezTo>
                    <a:cubicBezTo>
                      <a:pt x="982" y="4954"/>
                      <a:pt x="1027" y="4976"/>
                      <a:pt x="1073" y="4976"/>
                    </a:cubicBezTo>
                    <a:cubicBezTo>
                      <a:pt x="1141" y="4999"/>
                      <a:pt x="1187" y="4999"/>
                      <a:pt x="1233" y="5022"/>
                    </a:cubicBezTo>
                    <a:cubicBezTo>
                      <a:pt x="1301" y="5045"/>
                      <a:pt x="1347" y="5045"/>
                      <a:pt x="1393" y="5068"/>
                    </a:cubicBezTo>
                    <a:cubicBezTo>
                      <a:pt x="1461" y="5068"/>
                      <a:pt x="1507" y="5091"/>
                      <a:pt x="1552" y="5091"/>
                    </a:cubicBezTo>
                    <a:cubicBezTo>
                      <a:pt x="1872" y="5182"/>
                      <a:pt x="2237" y="5228"/>
                      <a:pt x="2716" y="5250"/>
                    </a:cubicBezTo>
                    <a:lnTo>
                      <a:pt x="2739" y="5250"/>
                    </a:lnTo>
                    <a:cubicBezTo>
                      <a:pt x="2808" y="5250"/>
                      <a:pt x="2899" y="5273"/>
                      <a:pt x="2968" y="5273"/>
                    </a:cubicBezTo>
                    <a:lnTo>
                      <a:pt x="2990" y="5273"/>
                    </a:lnTo>
                    <a:cubicBezTo>
                      <a:pt x="3082" y="5250"/>
                      <a:pt x="3173" y="5250"/>
                      <a:pt x="3264" y="5250"/>
                    </a:cubicBezTo>
                    <a:lnTo>
                      <a:pt x="3287" y="5250"/>
                    </a:lnTo>
                    <a:cubicBezTo>
                      <a:pt x="3378" y="5228"/>
                      <a:pt x="3470" y="5228"/>
                      <a:pt x="3538" y="5205"/>
                    </a:cubicBezTo>
                    <a:cubicBezTo>
                      <a:pt x="3629" y="5205"/>
                      <a:pt x="3721" y="5182"/>
                      <a:pt x="3812" y="5159"/>
                    </a:cubicBezTo>
                    <a:cubicBezTo>
                      <a:pt x="3995" y="5091"/>
                      <a:pt x="4154" y="5022"/>
                      <a:pt x="4314" y="4954"/>
                    </a:cubicBezTo>
                    <a:cubicBezTo>
                      <a:pt x="4474" y="4862"/>
                      <a:pt x="4611" y="4748"/>
                      <a:pt x="4725" y="4680"/>
                    </a:cubicBezTo>
                    <a:cubicBezTo>
                      <a:pt x="4771" y="4634"/>
                      <a:pt x="4816" y="4588"/>
                      <a:pt x="4862" y="4520"/>
                    </a:cubicBezTo>
                    <a:cubicBezTo>
                      <a:pt x="4930" y="4474"/>
                      <a:pt x="4976" y="4406"/>
                      <a:pt x="5022" y="4337"/>
                    </a:cubicBezTo>
                    <a:cubicBezTo>
                      <a:pt x="5045" y="4269"/>
                      <a:pt x="5090" y="4178"/>
                      <a:pt x="5136" y="4109"/>
                    </a:cubicBezTo>
                    <a:cubicBezTo>
                      <a:pt x="5159" y="4041"/>
                      <a:pt x="5204" y="3949"/>
                      <a:pt x="5227" y="3858"/>
                    </a:cubicBezTo>
                    <a:cubicBezTo>
                      <a:pt x="5273" y="3790"/>
                      <a:pt x="5250" y="3698"/>
                      <a:pt x="5250" y="3630"/>
                    </a:cubicBezTo>
                    <a:cubicBezTo>
                      <a:pt x="5227" y="3538"/>
                      <a:pt x="5227" y="3447"/>
                      <a:pt x="5182" y="3333"/>
                    </a:cubicBezTo>
                    <a:lnTo>
                      <a:pt x="5182" y="3287"/>
                    </a:lnTo>
                    <a:cubicBezTo>
                      <a:pt x="5159" y="3219"/>
                      <a:pt x="5159" y="3150"/>
                      <a:pt x="5136" y="3082"/>
                    </a:cubicBezTo>
                    <a:cubicBezTo>
                      <a:pt x="5090" y="2991"/>
                      <a:pt x="5045" y="2899"/>
                      <a:pt x="4976" y="2785"/>
                    </a:cubicBezTo>
                    <a:cubicBezTo>
                      <a:pt x="4908" y="2694"/>
                      <a:pt x="4862" y="2625"/>
                      <a:pt x="4794" y="2557"/>
                    </a:cubicBezTo>
                    <a:cubicBezTo>
                      <a:pt x="4748" y="2489"/>
                      <a:pt x="4679" y="2443"/>
                      <a:pt x="4588" y="2374"/>
                    </a:cubicBezTo>
                    <a:cubicBezTo>
                      <a:pt x="4520" y="2306"/>
                      <a:pt x="4428" y="2237"/>
                      <a:pt x="4337" y="2215"/>
                    </a:cubicBezTo>
                    <a:cubicBezTo>
                      <a:pt x="4269" y="2169"/>
                      <a:pt x="4177" y="2123"/>
                      <a:pt x="4063" y="2101"/>
                    </a:cubicBezTo>
                    <a:lnTo>
                      <a:pt x="3812" y="2101"/>
                    </a:lnTo>
                    <a:cubicBezTo>
                      <a:pt x="3766" y="2101"/>
                      <a:pt x="3744" y="2101"/>
                      <a:pt x="3675" y="2123"/>
                    </a:cubicBezTo>
                    <a:lnTo>
                      <a:pt x="3629" y="2123"/>
                    </a:lnTo>
                    <a:cubicBezTo>
                      <a:pt x="3584" y="2123"/>
                      <a:pt x="3561" y="2146"/>
                      <a:pt x="3515" y="2146"/>
                    </a:cubicBezTo>
                    <a:cubicBezTo>
                      <a:pt x="3424" y="2169"/>
                      <a:pt x="3356" y="2215"/>
                      <a:pt x="3264" y="2260"/>
                    </a:cubicBezTo>
                    <a:cubicBezTo>
                      <a:pt x="3150" y="2306"/>
                      <a:pt x="3036" y="2374"/>
                      <a:pt x="2922" y="2466"/>
                    </a:cubicBezTo>
                    <a:cubicBezTo>
                      <a:pt x="2831" y="2534"/>
                      <a:pt x="2739" y="2603"/>
                      <a:pt x="2648" y="2648"/>
                    </a:cubicBezTo>
                    <a:cubicBezTo>
                      <a:pt x="2694" y="2580"/>
                      <a:pt x="2716" y="2489"/>
                      <a:pt x="2785" y="2397"/>
                    </a:cubicBezTo>
                    <a:cubicBezTo>
                      <a:pt x="2831" y="2329"/>
                      <a:pt x="2876" y="2260"/>
                      <a:pt x="2922" y="2192"/>
                    </a:cubicBezTo>
                    <a:lnTo>
                      <a:pt x="2945" y="2123"/>
                    </a:lnTo>
                    <a:cubicBezTo>
                      <a:pt x="2990" y="2078"/>
                      <a:pt x="3013" y="2032"/>
                      <a:pt x="3036" y="1986"/>
                    </a:cubicBezTo>
                    <a:cubicBezTo>
                      <a:pt x="3082" y="1872"/>
                      <a:pt x="3127" y="1781"/>
                      <a:pt x="3150" y="1667"/>
                    </a:cubicBezTo>
                    <a:lnTo>
                      <a:pt x="3173" y="1644"/>
                    </a:lnTo>
                    <a:cubicBezTo>
                      <a:pt x="3196" y="1576"/>
                      <a:pt x="3219" y="1507"/>
                      <a:pt x="3241" y="1439"/>
                    </a:cubicBezTo>
                    <a:cubicBezTo>
                      <a:pt x="3241" y="1347"/>
                      <a:pt x="3264" y="1256"/>
                      <a:pt x="3264" y="1165"/>
                    </a:cubicBezTo>
                    <a:cubicBezTo>
                      <a:pt x="3287" y="1005"/>
                      <a:pt x="3241" y="822"/>
                      <a:pt x="3150" y="663"/>
                    </a:cubicBezTo>
                    <a:cubicBezTo>
                      <a:pt x="3104" y="548"/>
                      <a:pt x="3013" y="480"/>
                      <a:pt x="2968" y="411"/>
                    </a:cubicBezTo>
                    <a:cubicBezTo>
                      <a:pt x="2945" y="389"/>
                      <a:pt x="2922" y="366"/>
                      <a:pt x="2876" y="343"/>
                    </a:cubicBezTo>
                    <a:lnTo>
                      <a:pt x="2853" y="320"/>
                    </a:lnTo>
                    <a:cubicBezTo>
                      <a:pt x="2831" y="297"/>
                      <a:pt x="2831" y="297"/>
                      <a:pt x="2808" y="274"/>
                    </a:cubicBezTo>
                    <a:cubicBezTo>
                      <a:pt x="2785" y="274"/>
                      <a:pt x="2762" y="252"/>
                      <a:pt x="2739" y="252"/>
                    </a:cubicBezTo>
                    <a:cubicBezTo>
                      <a:pt x="2716" y="229"/>
                      <a:pt x="2671" y="206"/>
                      <a:pt x="2648" y="183"/>
                    </a:cubicBezTo>
                    <a:cubicBezTo>
                      <a:pt x="2602" y="160"/>
                      <a:pt x="2534" y="138"/>
                      <a:pt x="2488" y="138"/>
                    </a:cubicBezTo>
                    <a:lnTo>
                      <a:pt x="2443" y="115"/>
                    </a:lnTo>
                    <a:lnTo>
                      <a:pt x="2397" y="92"/>
                    </a:lnTo>
                    <a:cubicBezTo>
                      <a:pt x="2328" y="69"/>
                      <a:pt x="2237" y="23"/>
                      <a:pt x="2146" y="23"/>
                    </a:cubicBezTo>
                    <a:cubicBezTo>
                      <a:pt x="2077" y="1"/>
                      <a:pt x="2032" y="1"/>
                      <a:pt x="19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34"/>
              <p:cNvSpPr/>
              <p:nvPr/>
            </p:nvSpPr>
            <p:spPr>
              <a:xfrm>
                <a:off x="4798450" y="4736575"/>
                <a:ext cx="128975" cy="109575"/>
              </a:xfrm>
              <a:custGeom>
                <a:avLst/>
                <a:gdLst/>
                <a:ahLst/>
                <a:cxnLst/>
                <a:rect l="l" t="t" r="r" b="b"/>
                <a:pathLst>
                  <a:path w="5159" h="4383" extrusionOk="0">
                    <a:moveTo>
                      <a:pt x="2119" y="3987"/>
                    </a:moveTo>
                    <a:lnTo>
                      <a:pt x="2119" y="3987"/>
                    </a:lnTo>
                    <a:cubicBezTo>
                      <a:pt x="2113" y="3990"/>
                      <a:pt x="2106" y="3992"/>
                      <a:pt x="2100" y="3995"/>
                    </a:cubicBezTo>
                    <a:cubicBezTo>
                      <a:pt x="2109" y="3995"/>
                      <a:pt x="2114" y="3991"/>
                      <a:pt x="2119" y="3987"/>
                    </a:cubicBezTo>
                    <a:close/>
                    <a:moveTo>
                      <a:pt x="3903" y="0"/>
                    </a:moveTo>
                    <a:cubicBezTo>
                      <a:pt x="3880" y="0"/>
                      <a:pt x="3835" y="23"/>
                      <a:pt x="3812" y="23"/>
                    </a:cubicBezTo>
                    <a:cubicBezTo>
                      <a:pt x="3812" y="23"/>
                      <a:pt x="3812" y="46"/>
                      <a:pt x="3812" y="46"/>
                    </a:cubicBezTo>
                    <a:cubicBezTo>
                      <a:pt x="3789" y="46"/>
                      <a:pt x="3789" y="46"/>
                      <a:pt x="3766" y="69"/>
                    </a:cubicBezTo>
                    <a:cubicBezTo>
                      <a:pt x="3743" y="92"/>
                      <a:pt x="3743" y="114"/>
                      <a:pt x="3721" y="137"/>
                    </a:cubicBezTo>
                    <a:cubicBezTo>
                      <a:pt x="3652" y="160"/>
                      <a:pt x="3607" y="206"/>
                      <a:pt x="3538" y="251"/>
                    </a:cubicBezTo>
                    <a:cubicBezTo>
                      <a:pt x="3447" y="297"/>
                      <a:pt x="3355" y="366"/>
                      <a:pt x="3264" y="411"/>
                    </a:cubicBezTo>
                    <a:cubicBezTo>
                      <a:pt x="3173" y="480"/>
                      <a:pt x="3082" y="548"/>
                      <a:pt x="2990" y="594"/>
                    </a:cubicBezTo>
                    <a:cubicBezTo>
                      <a:pt x="2945" y="617"/>
                      <a:pt x="2899" y="662"/>
                      <a:pt x="2853" y="685"/>
                    </a:cubicBezTo>
                    <a:cubicBezTo>
                      <a:pt x="2808" y="708"/>
                      <a:pt x="2762" y="731"/>
                      <a:pt x="2739" y="754"/>
                    </a:cubicBezTo>
                    <a:cubicBezTo>
                      <a:pt x="2648" y="822"/>
                      <a:pt x="2579" y="868"/>
                      <a:pt x="2511" y="936"/>
                    </a:cubicBezTo>
                    <a:cubicBezTo>
                      <a:pt x="2420" y="982"/>
                      <a:pt x="2351" y="1028"/>
                      <a:pt x="2260" y="1073"/>
                    </a:cubicBezTo>
                    <a:cubicBezTo>
                      <a:pt x="2191" y="1142"/>
                      <a:pt x="2123" y="1187"/>
                      <a:pt x="2032" y="1233"/>
                    </a:cubicBezTo>
                    <a:cubicBezTo>
                      <a:pt x="1963" y="1301"/>
                      <a:pt x="1872" y="1370"/>
                      <a:pt x="1803" y="1438"/>
                    </a:cubicBezTo>
                    <a:cubicBezTo>
                      <a:pt x="1712" y="1484"/>
                      <a:pt x="1644" y="1552"/>
                      <a:pt x="1575" y="1621"/>
                    </a:cubicBezTo>
                    <a:cubicBezTo>
                      <a:pt x="1484" y="1689"/>
                      <a:pt x="1392" y="1758"/>
                      <a:pt x="1324" y="1804"/>
                    </a:cubicBezTo>
                    <a:cubicBezTo>
                      <a:pt x="1233" y="1895"/>
                      <a:pt x="1141" y="1963"/>
                      <a:pt x="1050" y="2032"/>
                    </a:cubicBezTo>
                    <a:cubicBezTo>
                      <a:pt x="959" y="2100"/>
                      <a:pt x="890" y="2192"/>
                      <a:pt x="822" y="2260"/>
                    </a:cubicBezTo>
                    <a:cubicBezTo>
                      <a:pt x="799" y="2283"/>
                      <a:pt x="799" y="2306"/>
                      <a:pt x="799" y="2329"/>
                    </a:cubicBezTo>
                    <a:cubicBezTo>
                      <a:pt x="776" y="2351"/>
                      <a:pt x="776" y="2351"/>
                      <a:pt x="753" y="2374"/>
                    </a:cubicBezTo>
                    <a:cubicBezTo>
                      <a:pt x="753" y="2374"/>
                      <a:pt x="753" y="2397"/>
                      <a:pt x="753" y="2397"/>
                    </a:cubicBezTo>
                    <a:cubicBezTo>
                      <a:pt x="731" y="2420"/>
                      <a:pt x="731" y="2420"/>
                      <a:pt x="731" y="2420"/>
                    </a:cubicBezTo>
                    <a:cubicBezTo>
                      <a:pt x="662" y="2488"/>
                      <a:pt x="616" y="2534"/>
                      <a:pt x="571" y="2602"/>
                    </a:cubicBezTo>
                    <a:cubicBezTo>
                      <a:pt x="502" y="2671"/>
                      <a:pt x="457" y="2717"/>
                      <a:pt x="411" y="2785"/>
                    </a:cubicBezTo>
                    <a:cubicBezTo>
                      <a:pt x="365" y="2785"/>
                      <a:pt x="343" y="2785"/>
                      <a:pt x="320" y="2808"/>
                    </a:cubicBezTo>
                    <a:cubicBezTo>
                      <a:pt x="251" y="2808"/>
                      <a:pt x="206" y="2876"/>
                      <a:pt x="183" y="2922"/>
                    </a:cubicBezTo>
                    <a:cubicBezTo>
                      <a:pt x="160" y="2945"/>
                      <a:pt x="160" y="2990"/>
                      <a:pt x="137" y="3013"/>
                    </a:cubicBezTo>
                    <a:cubicBezTo>
                      <a:pt x="114" y="3082"/>
                      <a:pt x="91" y="3127"/>
                      <a:pt x="91" y="3173"/>
                    </a:cubicBezTo>
                    <a:cubicBezTo>
                      <a:pt x="69" y="3219"/>
                      <a:pt x="69" y="3264"/>
                      <a:pt x="69" y="3287"/>
                    </a:cubicBezTo>
                    <a:cubicBezTo>
                      <a:pt x="46" y="3379"/>
                      <a:pt x="23" y="3447"/>
                      <a:pt x="23" y="3538"/>
                    </a:cubicBezTo>
                    <a:cubicBezTo>
                      <a:pt x="23" y="3561"/>
                      <a:pt x="23" y="3607"/>
                      <a:pt x="23" y="3652"/>
                    </a:cubicBezTo>
                    <a:cubicBezTo>
                      <a:pt x="23" y="3698"/>
                      <a:pt x="23" y="3721"/>
                      <a:pt x="46" y="3767"/>
                    </a:cubicBezTo>
                    <a:cubicBezTo>
                      <a:pt x="23" y="3789"/>
                      <a:pt x="23" y="3789"/>
                      <a:pt x="23" y="3812"/>
                    </a:cubicBezTo>
                    <a:cubicBezTo>
                      <a:pt x="0" y="3926"/>
                      <a:pt x="91" y="4040"/>
                      <a:pt x="160" y="4132"/>
                    </a:cubicBezTo>
                    <a:cubicBezTo>
                      <a:pt x="206" y="4177"/>
                      <a:pt x="274" y="4223"/>
                      <a:pt x="320" y="4269"/>
                    </a:cubicBezTo>
                    <a:cubicBezTo>
                      <a:pt x="365" y="4292"/>
                      <a:pt x="411" y="4292"/>
                      <a:pt x="434" y="4314"/>
                    </a:cubicBezTo>
                    <a:cubicBezTo>
                      <a:pt x="502" y="4337"/>
                      <a:pt x="548" y="4360"/>
                      <a:pt x="594" y="4360"/>
                    </a:cubicBezTo>
                    <a:cubicBezTo>
                      <a:pt x="685" y="4383"/>
                      <a:pt x="776" y="4383"/>
                      <a:pt x="868" y="4383"/>
                    </a:cubicBezTo>
                    <a:cubicBezTo>
                      <a:pt x="959" y="4383"/>
                      <a:pt x="1050" y="4360"/>
                      <a:pt x="1119" y="4337"/>
                    </a:cubicBezTo>
                    <a:cubicBezTo>
                      <a:pt x="1278" y="4314"/>
                      <a:pt x="1438" y="4269"/>
                      <a:pt x="1598" y="4200"/>
                    </a:cubicBezTo>
                    <a:cubicBezTo>
                      <a:pt x="1773" y="4135"/>
                      <a:pt x="1948" y="4069"/>
                      <a:pt x="2123" y="3983"/>
                    </a:cubicBezTo>
                    <a:lnTo>
                      <a:pt x="2123" y="3983"/>
                    </a:lnTo>
                    <a:cubicBezTo>
                      <a:pt x="2122" y="3984"/>
                      <a:pt x="2120" y="3986"/>
                      <a:pt x="2119" y="3987"/>
                    </a:cubicBezTo>
                    <a:lnTo>
                      <a:pt x="2119" y="3987"/>
                    </a:lnTo>
                    <a:cubicBezTo>
                      <a:pt x="2224" y="3944"/>
                      <a:pt x="2312" y="3900"/>
                      <a:pt x="2420" y="3835"/>
                    </a:cubicBezTo>
                    <a:cubicBezTo>
                      <a:pt x="2511" y="3789"/>
                      <a:pt x="2602" y="3744"/>
                      <a:pt x="2694" y="3698"/>
                    </a:cubicBezTo>
                    <a:cubicBezTo>
                      <a:pt x="2762" y="3652"/>
                      <a:pt x="2853" y="3584"/>
                      <a:pt x="2922" y="3538"/>
                    </a:cubicBezTo>
                    <a:cubicBezTo>
                      <a:pt x="3013" y="3493"/>
                      <a:pt x="3082" y="3447"/>
                      <a:pt x="3173" y="3379"/>
                    </a:cubicBezTo>
                    <a:cubicBezTo>
                      <a:pt x="3287" y="3287"/>
                      <a:pt x="3424" y="3196"/>
                      <a:pt x="3538" y="3105"/>
                    </a:cubicBezTo>
                    <a:cubicBezTo>
                      <a:pt x="3607" y="3059"/>
                      <a:pt x="3652" y="3013"/>
                      <a:pt x="3698" y="2968"/>
                    </a:cubicBezTo>
                    <a:cubicBezTo>
                      <a:pt x="3766" y="2922"/>
                      <a:pt x="3812" y="2899"/>
                      <a:pt x="3880" y="2854"/>
                    </a:cubicBezTo>
                    <a:cubicBezTo>
                      <a:pt x="3949" y="2785"/>
                      <a:pt x="4017" y="2739"/>
                      <a:pt x="4086" y="2694"/>
                    </a:cubicBezTo>
                    <a:cubicBezTo>
                      <a:pt x="4177" y="2625"/>
                      <a:pt x="4268" y="2557"/>
                      <a:pt x="4337" y="2488"/>
                    </a:cubicBezTo>
                    <a:cubicBezTo>
                      <a:pt x="4360" y="2488"/>
                      <a:pt x="4360" y="2465"/>
                      <a:pt x="4383" y="2465"/>
                    </a:cubicBezTo>
                    <a:cubicBezTo>
                      <a:pt x="4383" y="2443"/>
                      <a:pt x="4405" y="2443"/>
                      <a:pt x="4405" y="2443"/>
                    </a:cubicBezTo>
                    <a:cubicBezTo>
                      <a:pt x="4542" y="2329"/>
                      <a:pt x="4657" y="2237"/>
                      <a:pt x="4793" y="2146"/>
                    </a:cubicBezTo>
                    <a:cubicBezTo>
                      <a:pt x="4862" y="2077"/>
                      <a:pt x="4953" y="2009"/>
                      <a:pt x="5022" y="1941"/>
                    </a:cubicBezTo>
                    <a:cubicBezTo>
                      <a:pt x="5022" y="1941"/>
                      <a:pt x="5045" y="1918"/>
                      <a:pt x="5067" y="1918"/>
                    </a:cubicBezTo>
                    <a:cubicBezTo>
                      <a:pt x="5090" y="1872"/>
                      <a:pt x="5113" y="1849"/>
                      <a:pt x="5113" y="1804"/>
                    </a:cubicBezTo>
                    <a:lnTo>
                      <a:pt x="5136" y="1804"/>
                    </a:lnTo>
                    <a:cubicBezTo>
                      <a:pt x="5136" y="1781"/>
                      <a:pt x="5159" y="1758"/>
                      <a:pt x="5159" y="1712"/>
                    </a:cubicBezTo>
                    <a:cubicBezTo>
                      <a:pt x="5159" y="1667"/>
                      <a:pt x="5113" y="1621"/>
                      <a:pt x="5067" y="1598"/>
                    </a:cubicBezTo>
                    <a:cubicBezTo>
                      <a:pt x="5045" y="1587"/>
                      <a:pt x="5022" y="1581"/>
                      <a:pt x="4999" y="1581"/>
                    </a:cubicBezTo>
                    <a:cubicBezTo>
                      <a:pt x="4976" y="1581"/>
                      <a:pt x="4953" y="1587"/>
                      <a:pt x="4930" y="1598"/>
                    </a:cubicBezTo>
                    <a:lnTo>
                      <a:pt x="4908" y="1598"/>
                    </a:lnTo>
                    <a:cubicBezTo>
                      <a:pt x="4885" y="1621"/>
                      <a:pt x="4885" y="1621"/>
                      <a:pt x="4862" y="1644"/>
                    </a:cubicBezTo>
                    <a:cubicBezTo>
                      <a:pt x="4839" y="1667"/>
                      <a:pt x="4793" y="1667"/>
                      <a:pt x="4771" y="1689"/>
                    </a:cubicBezTo>
                    <a:cubicBezTo>
                      <a:pt x="4725" y="1735"/>
                      <a:pt x="4679" y="1758"/>
                      <a:pt x="4634" y="1804"/>
                    </a:cubicBezTo>
                    <a:cubicBezTo>
                      <a:pt x="4565" y="1849"/>
                      <a:pt x="4520" y="1895"/>
                      <a:pt x="4451" y="1941"/>
                    </a:cubicBezTo>
                    <a:cubicBezTo>
                      <a:pt x="4383" y="2009"/>
                      <a:pt x="4314" y="2055"/>
                      <a:pt x="4246" y="2123"/>
                    </a:cubicBezTo>
                    <a:cubicBezTo>
                      <a:pt x="4223" y="2123"/>
                      <a:pt x="4223" y="2123"/>
                      <a:pt x="4200" y="2146"/>
                    </a:cubicBezTo>
                    <a:cubicBezTo>
                      <a:pt x="4154" y="2169"/>
                      <a:pt x="4109" y="2214"/>
                      <a:pt x="4063" y="2237"/>
                    </a:cubicBezTo>
                    <a:cubicBezTo>
                      <a:pt x="3995" y="2306"/>
                      <a:pt x="3926" y="2351"/>
                      <a:pt x="3858" y="2397"/>
                    </a:cubicBezTo>
                    <a:cubicBezTo>
                      <a:pt x="3789" y="2443"/>
                      <a:pt x="3743" y="2465"/>
                      <a:pt x="3675" y="2511"/>
                    </a:cubicBezTo>
                    <a:cubicBezTo>
                      <a:pt x="3629" y="2557"/>
                      <a:pt x="3584" y="2580"/>
                      <a:pt x="3538" y="2625"/>
                    </a:cubicBezTo>
                    <a:cubicBezTo>
                      <a:pt x="3424" y="2694"/>
                      <a:pt x="3333" y="2785"/>
                      <a:pt x="3219" y="2854"/>
                    </a:cubicBezTo>
                    <a:cubicBezTo>
                      <a:pt x="3082" y="2968"/>
                      <a:pt x="2945" y="3059"/>
                      <a:pt x="2808" y="3150"/>
                    </a:cubicBezTo>
                    <a:cubicBezTo>
                      <a:pt x="2671" y="3242"/>
                      <a:pt x="2557" y="3333"/>
                      <a:pt x="2420" y="3401"/>
                    </a:cubicBezTo>
                    <a:cubicBezTo>
                      <a:pt x="2351" y="3447"/>
                      <a:pt x="2260" y="3493"/>
                      <a:pt x="2191" y="3515"/>
                    </a:cubicBezTo>
                    <a:cubicBezTo>
                      <a:pt x="2123" y="3561"/>
                      <a:pt x="2032" y="3607"/>
                      <a:pt x="1963" y="3630"/>
                    </a:cubicBezTo>
                    <a:cubicBezTo>
                      <a:pt x="1940" y="3652"/>
                      <a:pt x="1895" y="3652"/>
                      <a:pt x="1872" y="3675"/>
                    </a:cubicBezTo>
                    <a:lnTo>
                      <a:pt x="1872" y="3675"/>
                    </a:lnTo>
                    <a:cubicBezTo>
                      <a:pt x="1708" y="3755"/>
                      <a:pt x="1560" y="3818"/>
                      <a:pt x="1392" y="3881"/>
                    </a:cubicBezTo>
                    <a:cubicBezTo>
                      <a:pt x="1278" y="3903"/>
                      <a:pt x="1187" y="3926"/>
                      <a:pt x="1096" y="3949"/>
                    </a:cubicBezTo>
                    <a:cubicBezTo>
                      <a:pt x="1050" y="3972"/>
                      <a:pt x="1004" y="3972"/>
                      <a:pt x="936" y="3995"/>
                    </a:cubicBezTo>
                    <a:lnTo>
                      <a:pt x="731" y="3995"/>
                    </a:lnTo>
                    <a:cubicBezTo>
                      <a:pt x="685" y="3995"/>
                      <a:pt x="639" y="3972"/>
                      <a:pt x="594" y="3972"/>
                    </a:cubicBezTo>
                    <a:cubicBezTo>
                      <a:pt x="594" y="3949"/>
                      <a:pt x="571" y="3949"/>
                      <a:pt x="548" y="3926"/>
                    </a:cubicBezTo>
                    <a:cubicBezTo>
                      <a:pt x="525" y="3926"/>
                      <a:pt x="525" y="3903"/>
                      <a:pt x="502" y="3881"/>
                    </a:cubicBezTo>
                    <a:cubicBezTo>
                      <a:pt x="479" y="3835"/>
                      <a:pt x="457" y="3812"/>
                      <a:pt x="411" y="3767"/>
                    </a:cubicBezTo>
                    <a:cubicBezTo>
                      <a:pt x="388" y="3744"/>
                      <a:pt x="388" y="3744"/>
                      <a:pt x="388" y="3744"/>
                    </a:cubicBezTo>
                    <a:cubicBezTo>
                      <a:pt x="388" y="3721"/>
                      <a:pt x="388" y="3698"/>
                      <a:pt x="365" y="3675"/>
                    </a:cubicBezTo>
                    <a:cubicBezTo>
                      <a:pt x="365" y="3652"/>
                      <a:pt x="365" y="3630"/>
                      <a:pt x="365" y="3607"/>
                    </a:cubicBezTo>
                    <a:cubicBezTo>
                      <a:pt x="388" y="3561"/>
                      <a:pt x="388" y="3515"/>
                      <a:pt x="388" y="3493"/>
                    </a:cubicBezTo>
                    <a:cubicBezTo>
                      <a:pt x="434" y="3424"/>
                      <a:pt x="479" y="3333"/>
                      <a:pt x="502" y="3264"/>
                    </a:cubicBezTo>
                    <a:cubicBezTo>
                      <a:pt x="525" y="3219"/>
                      <a:pt x="548" y="3173"/>
                      <a:pt x="571" y="3127"/>
                    </a:cubicBezTo>
                    <a:cubicBezTo>
                      <a:pt x="685" y="2990"/>
                      <a:pt x="822" y="2876"/>
                      <a:pt x="936" y="2739"/>
                    </a:cubicBezTo>
                    <a:cubicBezTo>
                      <a:pt x="1004" y="2671"/>
                      <a:pt x="1073" y="2602"/>
                      <a:pt x="1141" y="2534"/>
                    </a:cubicBezTo>
                    <a:cubicBezTo>
                      <a:pt x="1187" y="2511"/>
                      <a:pt x="1210" y="2488"/>
                      <a:pt x="1256" y="2465"/>
                    </a:cubicBezTo>
                    <a:cubicBezTo>
                      <a:pt x="1324" y="2397"/>
                      <a:pt x="1392" y="2329"/>
                      <a:pt x="1461" y="2283"/>
                    </a:cubicBezTo>
                    <a:cubicBezTo>
                      <a:pt x="1598" y="2169"/>
                      <a:pt x="1735" y="2077"/>
                      <a:pt x="1872" y="1963"/>
                    </a:cubicBezTo>
                    <a:cubicBezTo>
                      <a:pt x="1940" y="1918"/>
                      <a:pt x="2009" y="1872"/>
                      <a:pt x="2077" y="1826"/>
                    </a:cubicBezTo>
                    <a:cubicBezTo>
                      <a:pt x="2146" y="1758"/>
                      <a:pt x="2191" y="1712"/>
                      <a:pt x="2260" y="1667"/>
                    </a:cubicBezTo>
                    <a:cubicBezTo>
                      <a:pt x="2328" y="1621"/>
                      <a:pt x="2397" y="1552"/>
                      <a:pt x="2442" y="1507"/>
                    </a:cubicBezTo>
                    <a:cubicBezTo>
                      <a:pt x="2511" y="1461"/>
                      <a:pt x="2602" y="1393"/>
                      <a:pt x="2671" y="1347"/>
                    </a:cubicBezTo>
                    <a:cubicBezTo>
                      <a:pt x="2739" y="1301"/>
                      <a:pt x="2808" y="1233"/>
                      <a:pt x="2876" y="1187"/>
                    </a:cubicBezTo>
                    <a:cubicBezTo>
                      <a:pt x="2945" y="1142"/>
                      <a:pt x="3036" y="1073"/>
                      <a:pt x="3127" y="1028"/>
                    </a:cubicBezTo>
                    <a:cubicBezTo>
                      <a:pt x="3196" y="982"/>
                      <a:pt x="3287" y="913"/>
                      <a:pt x="3355" y="868"/>
                    </a:cubicBezTo>
                    <a:cubicBezTo>
                      <a:pt x="3424" y="822"/>
                      <a:pt x="3515" y="776"/>
                      <a:pt x="3584" y="731"/>
                    </a:cubicBezTo>
                    <a:cubicBezTo>
                      <a:pt x="3698" y="662"/>
                      <a:pt x="3812" y="571"/>
                      <a:pt x="3903" y="480"/>
                    </a:cubicBezTo>
                    <a:cubicBezTo>
                      <a:pt x="3949" y="457"/>
                      <a:pt x="3972" y="434"/>
                      <a:pt x="3995" y="388"/>
                    </a:cubicBezTo>
                    <a:cubicBezTo>
                      <a:pt x="4017" y="366"/>
                      <a:pt x="4040" y="343"/>
                      <a:pt x="4063" y="320"/>
                    </a:cubicBezTo>
                    <a:cubicBezTo>
                      <a:pt x="4063" y="297"/>
                      <a:pt x="4086" y="251"/>
                      <a:pt x="4086" y="229"/>
                    </a:cubicBezTo>
                    <a:cubicBezTo>
                      <a:pt x="4109" y="183"/>
                      <a:pt x="4086" y="137"/>
                      <a:pt x="4063" y="92"/>
                    </a:cubicBezTo>
                    <a:cubicBezTo>
                      <a:pt x="4040" y="46"/>
                      <a:pt x="3995" y="23"/>
                      <a:pt x="39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34"/>
              <p:cNvSpPr/>
              <p:nvPr/>
            </p:nvSpPr>
            <p:spPr>
              <a:xfrm>
                <a:off x="4902300" y="4649825"/>
                <a:ext cx="77625" cy="121575"/>
              </a:xfrm>
              <a:custGeom>
                <a:avLst/>
                <a:gdLst/>
                <a:ahLst/>
                <a:cxnLst/>
                <a:rect l="l" t="t" r="r" b="b"/>
                <a:pathLst>
                  <a:path w="3105" h="4863" extrusionOk="0">
                    <a:moveTo>
                      <a:pt x="1941" y="1"/>
                    </a:moveTo>
                    <a:cubicBezTo>
                      <a:pt x="1895" y="24"/>
                      <a:pt x="1849" y="24"/>
                      <a:pt x="1804" y="24"/>
                    </a:cubicBezTo>
                    <a:cubicBezTo>
                      <a:pt x="1758" y="47"/>
                      <a:pt x="1712" y="69"/>
                      <a:pt x="1667" y="69"/>
                    </a:cubicBezTo>
                    <a:cubicBezTo>
                      <a:pt x="1575" y="115"/>
                      <a:pt x="1484" y="161"/>
                      <a:pt x="1393" y="229"/>
                    </a:cubicBezTo>
                    <a:cubicBezTo>
                      <a:pt x="1324" y="275"/>
                      <a:pt x="1256" y="320"/>
                      <a:pt x="1187" y="389"/>
                    </a:cubicBezTo>
                    <a:cubicBezTo>
                      <a:pt x="1119" y="457"/>
                      <a:pt x="1027" y="526"/>
                      <a:pt x="959" y="617"/>
                    </a:cubicBezTo>
                    <a:cubicBezTo>
                      <a:pt x="913" y="686"/>
                      <a:pt x="845" y="754"/>
                      <a:pt x="799" y="823"/>
                    </a:cubicBezTo>
                    <a:cubicBezTo>
                      <a:pt x="685" y="982"/>
                      <a:pt x="594" y="1142"/>
                      <a:pt x="503" y="1325"/>
                    </a:cubicBezTo>
                    <a:cubicBezTo>
                      <a:pt x="411" y="1507"/>
                      <a:pt x="343" y="1690"/>
                      <a:pt x="274" y="1873"/>
                    </a:cubicBezTo>
                    <a:cubicBezTo>
                      <a:pt x="251" y="1964"/>
                      <a:pt x="206" y="2055"/>
                      <a:pt x="183" y="2147"/>
                    </a:cubicBezTo>
                    <a:cubicBezTo>
                      <a:pt x="137" y="2238"/>
                      <a:pt x="114" y="2329"/>
                      <a:pt x="92" y="2443"/>
                    </a:cubicBezTo>
                    <a:cubicBezTo>
                      <a:pt x="46" y="2626"/>
                      <a:pt x="23" y="2808"/>
                      <a:pt x="23" y="3014"/>
                    </a:cubicBezTo>
                    <a:cubicBezTo>
                      <a:pt x="23" y="3105"/>
                      <a:pt x="23" y="3196"/>
                      <a:pt x="23" y="3288"/>
                    </a:cubicBezTo>
                    <a:cubicBezTo>
                      <a:pt x="23" y="3356"/>
                      <a:pt x="23" y="3425"/>
                      <a:pt x="23" y="3470"/>
                    </a:cubicBezTo>
                    <a:cubicBezTo>
                      <a:pt x="23" y="3516"/>
                      <a:pt x="23" y="3539"/>
                      <a:pt x="46" y="3584"/>
                    </a:cubicBezTo>
                    <a:lnTo>
                      <a:pt x="46" y="3607"/>
                    </a:lnTo>
                    <a:cubicBezTo>
                      <a:pt x="46" y="3653"/>
                      <a:pt x="46" y="3676"/>
                      <a:pt x="46" y="3699"/>
                    </a:cubicBezTo>
                    <a:cubicBezTo>
                      <a:pt x="46" y="3790"/>
                      <a:pt x="46" y="3881"/>
                      <a:pt x="46" y="3973"/>
                    </a:cubicBezTo>
                    <a:cubicBezTo>
                      <a:pt x="46" y="4064"/>
                      <a:pt x="46" y="4155"/>
                      <a:pt x="23" y="4269"/>
                    </a:cubicBezTo>
                    <a:cubicBezTo>
                      <a:pt x="23" y="4338"/>
                      <a:pt x="23" y="4429"/>
                      <a:pt x="23" y="4520"/>
                    </a:cubicBezTo>
                    <a:cubicBezTo>
                      <a:pt x="23" y="4566"/>
                      <a:pt x="23" y="4612"/>
                      <a:pt x="0" y="4657"/>
                    </a:cubicBezTo>
                    <a:cubicBezTo>
                      <a:pt x="0" y="4657"/>
                      <a:pt x="0" y="4680"/>
                      <a:pt x="0" y="4703"/>
                    </a:cubicBezTo>
                    <a:cubicBezTo>
                      <a:pt x="0" y="4726"/>
                      <a:pt x="0" y="4726"/>
                      <a:pt x="0" y="4749"/>
                    </a:cubicBezTo>
                    <a:cubicBezTo>
                      <a:pt x="0" y="4771"/>
                      <a:pt x="23" y="4771"/>
                      <a:pt x="23" y="4794"/>
                    </a:cubicBezTo>
                    <a:cubicBezTo>
                      <a:pt x="23" y="4840"/>
                      <a:pt x="92" y="4863"/>
                      <a:pt x="114" y="4863"/>
                    </a:cubicBezTo>
                    <a:cubicBezTo>
                      <a:pt x="229" y="4863"/>
                      <a:pt x="274" y="4771"/>
                      <a:pt x="297" y="4703"/>
                    </a:cubicBezTo>
                    <a:cubicBezTo>
                      <a:pt x="320" y="4657"/>
                      <a:pt x="343" y="4589"/>
                      <a:pt x="366" y="4543"/>
                    </a:cubicBezTo>
                    <a:cubicBezTo>
                      <a:pt x="411" y="4383"/>
                      <a:pt x="434" y="4246"/>
                      <a:pt x="480" y="4087"/>
                    </a:cubicBezTo>
                    <a:lnTo>
                      <a:pt x="480" y="4087"/>
                    </a:lnTo>
                    <a:lnTo>
                      <a:pt x="457" y="4132"/>
                    </a:lnTo>
                    <a:cubicBezTo>
                      <a:pt x="480" y="4018"/>
                      <a:pt x="503" y="3904"/>
                      <a:pt x="525" y="3790"/>
                    </a:cubicBezTo>
                    <a:cubicBezTo>
                      <a:pt x="548" y="3699"/>
                      <a:pt x="571" y="3607"/>
                      <a:pt x="594" y="3516"/>
                    </a:cubicBezTo>
                    <a:cubicBezTo>
                      <a:pt x="617" y="3379"/>
                      <a:pt x="639" y="3242"/>
                      <a:pt x="685" y="3105"/>
                    </a:cubicBezTo>
                    <a:cubicBezTo>
                      <a:pt x="731" y="2945"/>
                      <a:pt x="754" y="2808"/>
                      <a:pt x="799" y="2649"/>
                    </a:cubicBezTo>
                    <a:cubicBezTo>
                      <a:pt x="891" y="2352"/>
                      <a:pt x="1027" y="2078"/>
                      <a:pt x="1164" y="1804"/>
                    </a:cubicBezTo>
                    <a:lnTo>
                      <a:pt x="1187" y="1781"/>
                    </a:lnTo>
                    <a:cubicBezTo>
                      <a:pt x="1182" y="1781"/>
                      <a:pt x="1178" y="1782"/>
                      <a:pt x="1175" y="1784"/>
                    </a:cubicBezTo>
                    <a:lnTo>
                      <a:pt x="1175" y="1784"/>
                    </a:lnTo>
                    <a:cubicBezTo>
                      <a:pt x="1310" y="1540"/>
                      <a:pt x="1466" y="1296"/>
                      <a:pt x="1644" y="1097"/>
                    </a:cubicBezTo>
                    <a:cubicBezTo>
                      <a:pt x="1735" y="1005"/>
                      <a:pt x="1804" y="937"/>
                      <a:pt x="1895" y="868"/>
                    </a:cubicBezTo>
                    <a:cubicBezTo>
                      <a:pt x="1963" y="800"/>
                      <a:pt x="2055" y="731"/>
                      <a:pt x="2146" y="663"/>
                    </a:cubicBezTo>
                    <a:lnTo>
                      <a:pt x="2146" y="663"/>
                    </a:lnTo>
                    <a:lnTo>
                      <a:pt x="2123" y="686"/>
                    </a:lnTo>
                    <a:cubicBezTo>
                      <a:pt x="2146" y="663"/>
                      <a:pt x="2169" y="663"/>
                      <a:pt x="2192" y="640"/>
                    </a:cubicBezTo>
                    <a:cubicBezTo>
                      <a:pt x="2214" y="640"/>
                      <a:pt x="2237" y="617"/>
                      <a:pt x="2260" y="617"/>
                    </a:cubicBezTo>
                    <a:lnTo>
                      <a:pt x="2283" y="617"/>
                    </a:lnTo>
                    <a:cubicBezTo>
                      <a:pt x="2351" y="617"/>
                      <a:pt x="2420" y="640"/>
                      <a:pt x="2488" y="640"/>
                    </a:cubicBezTo>
                    <a:lnTo>
                      <a:pt x="2511" y="640"/>
                    </a:lnTo>
                    <a:cubicBezTo>
                      <a:pt x="2534" y="663"/>
                      <a:pt x="2557" y="663"/>
                      <a:pt x="2580" y="663"/>
                    </a:cubicBezTo>
                    <a:cubicBezTo>
                      <a:pt x="2625" y="663"/>
                      <a:pt x="2648" y="663"/>
                      <a:pt x="2694" y="640"/>
                    </a:cubicBezTo>
                    <a:cubicBezTo>
                      <a:pt x="2694" y="640"/>
                      <a:pt x="2717" y="663"/>
                      <a:pt x="2739" y="663"/>
                    </a:cubicBezTo>
                    <a:cubicBezTo>
                      <a:pt x="2762" y="686"/>
                      <a:pt x="2808" y="709"/>
                      <a:pt x="2831" y="731"/>
                    </a:cubicBezTo>
                    <a:cubicBezTo>
                      <a:pt x="2876" y="777"/>
                      <a:pt x="2899" y="800"/>
                      <a:pt x="2922" y="845"/>
                    </a:cubicBezTo>
                    <a:cubicBezTo>
                      <a:pt x="2945" y="868"/>
                      <a:pt x="2968" y="914"/>
                      <a:pt x="2990" y="960"/>
                    </a:cubicBezTo>
                    <a:cubicBezTo>
                      <a:pt x="2990" y="1005"/>
                      <a:pt x="2990" y="1051"/>
                      <a:pt x="2990" y="1097"/>
                    </a:cubicBezTo>
                    <a:cubicBezTo>
                      <a:pt x="3007" y="1113"/>
                      <a:pt x="3023" y="1129"/>
                      <a:pt x="3039" y="1129"/>
                    </a:cubicBezTo>
                    <a:cubicBezTo>
                      <a:pt x="3046" y="1129"/>
                      <a:pt x="3052" y="1126"/>
                      <a:pt x="3059" y="1119"/>
                    </a:cubicBezTo>
                    <a:cubicBezTo>
                      <a:pt x="3082" y="1119"/>
                      <a:pt x="3105" y="1097"/>
                      <a:pt x="3105" y="1074"/>
                    </a:cubicBezTo>
                    <a:cubicBezTo>
                      <a:pt x="3082" y="1028"/>
                      <a:pt x="3082" y="960"/>
                      <a:pt x="3059" y="914"/>
                    </a:cubicBezTo>
                    <a:cubicBezTo>
                      <a:pt x="3059" y="891"/>
                      <a:pt x="3059" y="891"/>
                      <a:pt x="3036" y="868"/>
                    </a:cubicBezTo>
                    <a:cubicBezTo>
                      <a:pt x="3036" y="845"/>
                      <a:pt x="3036" y="823"/>
                      <a:pt x="3013" y="823"/>
                    </a:cubicBezTo>
                    <a:cubicBezTo>
                      <a:pt x="2990" y="731"/>
                      <a:pt x="2945" y="663"/>
                      <a:pt x="2876" y="594"/>
                    </a:cubicBezTo>
                    <a:cubicBezTo>
                      <a:pt x="2854" y="549"/>
                      <a:pt x="2808" y="526"/>
                      <a:pt x="2785" y="503"/>
                    </a:cubicBezTo>
                    <a:cubicBezTo>
                      <a:pt x="2785" y="480"/>
                      <a:pt x="2785" y="457"/>
                      <a:pt x="2785" y="457"/>
                    </a:cubicBezTo>
                    <a:cubicBezTo>
                      <a:pt x="2785" y="412"/>
                      <a:pt x="2762" y="389"/>
                      <a:pt x="2739" y="343"/>
                    </a:cubicBezTo>
                    <a:cubicBezTo>
                      <a:pt x="2717" y="298"/>
                      <a:pt x="2671" y="275"/>
                      <a:pt x="2625" y="252"/>
                    </a:cubicBezTo>
                    <a:cubicBezTo>
                      <a:pt x="2580" y="206"/>
                      <a:pt x="2511" y="161"/>
                      <a:pt x="2465" y="138"/>
                    </a:cubicBezTo>
                    <a:cubicBezTo>
                      <a:pt x="2397" y="92"/>
                      <a:pt x="2329" y="47"/>
                      <a:pt x="2237" y="24"/>
                    </a:cubicBezTo>
                    <a:cubicBezTo>
                      <a:pt x="2192" y="1"/>
                      <a:pt x="2123" y="1"/>
                      <a:pt x="2055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34"/>
              <p:cNvSpPr/>
              <p:nvPr/>
            </p:nvSpPr>
            <p:spPr>
              <a:xfrm>
                <a:off x="4901725" y="4730300"/>
                <a:ext cx="40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005" extrusionOk="0">
                    <a:moveTo>
                      <a:pt x="69" y="0"/>
                    </a:moveTo>
                    <a:cubicBezTo>
                      <a:pt x="46" y="23"/>
                      <a:pt x="23" y="46"/>
                      <a:pt x="23" y="92"/>
                    </a:cubicBezTo>
                    <a:cubicBezTo>
                      <a:pt x="23" y="114"/>
                      <a:pt x="23" y="137"/>
                      <a:pt x="23" y="160"/>
                    </a:cubicBezTo>
                    <a:cubicBezTo>
                      <a:pt x="23" y="297"/>
                      <a:pt x="23" y="411"/>
                      <a:pt x="23" y="525"/>
                    </a:cubicBezTo>
                    <a:cubicBezTo>
                      <a:pt x="23" y="594"/>
                      <a:pt x="1" y="662"/>
                      <a:pt x="1" y="731"/>
                    </a:cubicBezTo>
                    <a:cubicBezTo>
                      <a:pt x="1" y="799"/>
                      <a:pt x="1" y="868"/>
                      <a:pt x="1" y="936"/>
                    </a:cubicBezTo>
                    <a:cubicBezTo>
                      <a:pt x="1" y="982"/>
                      <a:pt x="23" y="1005"/>
                      <a:pt x="69" y="1005"/>
                    </a:cubicBezTo>
                    <a:cubicBezTo>
                      <a:pt x="92" y="1005"/>
                      <a:pt x="137" y="982"/>
                      <a:pt x="137" y="959"/>
                    </a:cubicBezTo>
                    <a:cubicBezTo>
                      <a:pt x="137" y="868"/>
                      <a:pt x="137" y="776"/>
                      <a:pt x="137" y="708"/>
                    </a:cubicBezTo>
                    <a:cubicBezTo>
                      <a:pt x="137" y="639"/>
                      <a:pt x="160" y="571"/>
                      <a:pt x="160" y="525"/>
                    </a:cubicBezTo>
                    <a:cubicBezTo>
                      <a:pt x="160" y="457"/>
                      <a:pt x="160" y="388"/>
                      <a:pt x="160" y="343"/>
                    </a:cubicBezTo>
                    <a:cubicBezTo>
                      <a:pt x="160" y="297"/>
                      <a:pt x="160" y="274"/>
                      <a:pt x="160" y="251"/>
                    </a:cubicBezTo>
                    <a:cubicBezTo>
                      <a:pt x="160" y="183"/>
                      <a:pt x="160" y="114"/>
                      <a:pt x="160" y="69"/>
                    </a:cubicBezTo>
                    <a:cubicBezTo>
                      <a:pt x="160" y="23"/>
                      <a:pt x="115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34"/>
              <p:cNvSpPr/>
              <p:nvPr/>
            </p:nvSpPr>
            <p:spPr>
              <a:xfrm>
                <a:off x="4903450" y="4765100"/>
                <a:ext cx="107300" cy="19425"/>
              </a:xfrm>
              <a:custGeom>
                <a:avLst/>
                <a:gdLst/>
                <a:ahLst/>
                <a:cxnLst/>
                <a:rect l="l" t="t" r="r" b="b"/>
                <a:pathLst>
                  <a:path w="4292" h="777" extrusionOk="0">
                    <a:moveTo>
                      <a:pt x="251" y="1"/>
                    </a:moveTo>
                    <a:cubicBezTo>
                      <a:pt x="205" y="1"/>
                      <a:pt x="183" y="23"/>
                      <a:pt x="137" y="23"/>
                    </a:cubicBezTo>
                    <a:cubicBezTo>
                      <a:pt x="68" y="69"/>
                      <a:pt x="0" y="138"/>
                      <a:pt x="23" y="229"/>
                    </a:cubicBezTo>
                    <a:cubicBezTo>
                      <a:pt x="23" y="275"/>
                      <a:pt x="68" y="343"/>
                      <a:pt x="114" y="366"/>
                    </a:cubicBezTo>
                    <a:cubicBezTo>
                      <a:pt x="160" y="389"/>
                      <a:pt x="205" y="389"/>
                      <a:pt x="251" y="389"/>
                    </a:cubicBezTo>
                    <a:cubicBezTo>
                      <a:pt x="274" y="411"/>
                      <a:pt x="320" y="411"/>
                      <a:pt x="365" y="411"/>
                    </a:cubicBezTo>
                    <a:cubicBezTo>
                      <a:pt x="434" y="434"/>
                      <a:pt x="525" y="457"/>
                      <a:pt x="616" y="457"/>
                    </a:cubicBezTo>
                    <a:cubicBezTo>
                      <a:pt x="685" y="480"/>
                      <a:pt x="776" y="503"/>
                      <a:pt x="845" y="526"/>
                    </a:cubicBezTo>
                    <a:cubicBezTo>
                      <a:pt x="936" y="548"/>
                      <a:pt x="1027" y="548"/>
                      <a:pt x="1096" y="571"/>
                    </a:cubicBezTo>
                    <a:cubicBezTo>
                      <a:pt x="1278" y="594"/>
                      <a:pt x="1438" y="640"/>
                      <a:pt x="1621" y="663"/>
                    </a:cubicBezTo>
                    <a:cubicBezTo>
                      <a:pt x="1689" y="685"/>
                      <a:pt x="1780" y="685"/>
                      <a:pt x="1872" y="708"/>
                    </a:cubicBezTo>
                    <a:cubicBezTo>
                      <a:pt x="1963" y="708"/>
                      <a:pt x="2031" y="731"/>
                      <a:pt x="2123" y="731"/>
                    </a:cubicBezTo>
                    <a:cubicBezTo>
                      <a:pt x="2214" y="754"/>
                      <a:pt x="2305" y="754"/>
                      <a:pt x="2397" y="754"/>
                    </a:cubicBezTo>
                    <a:cubicBezTo>
                      <a:pt x="2488" y="777"/>
                      <a:pt x="2602" y="777"/>
                      <a:pt x="2693" y="777"/>
                    </a:cubicBezTo>
                    <a:cubicBezTo>
                      <a:pt x="2785" y="754"/>
                      <a:pt x="2876" y="754"/>
                      <a:pt x="2967" y="754"/>
                    </a:cubicBezTo>
                    <a:cubicBezTo>
                      <a:pt x="3036" y="754"/>
                      <a:pt x="3127" y="731"/>
                      <a:pt x="3196" y="731"/>
                    </a:cubicBezTo>
                    <a:cubicBezTo>
                      <a:pt x="3310" y="708"/>
                      <a:pt x="3401" y="685"/>
                      <a:pt x="3492" y="663"/>
                    </a:cubicBezTo>
                    <a:cubicBezTo>
                      <a:pt x="3584" y="640"/>
                      <a:pt x="3675" y="617"/>
                      <a:pt x="3743" y="594"/>
                    </a:cubicBezTo>
                    <a:cubicBezTo>
                      <a:pt x="3835" y="571"/>
                      <a:pt x="3903" y="548"/>
                      <a:pt x="3994" y="503"/>
                    </a:cubicBezTo>
                    <a:cubicBezTo>
                      <a:pt x="4063" y="480"/>
                      <a:pt x="4131" y="457"/>
                      <a:pt x="4223" y="434"/>
                    </a:cubicBezTo>
                    <a:cubicBezTo>
                      <a:pt x="4268" y="411"/>
                      <a:pt x="4291" y="366"/>
                      <a:pt x="4268" y="320"/>
                    </a:cubicBezTo>
                    <a:cubicBezTo>
                      <a:pt x="4246" y="275"/>
                      <a:pt x="4200" y="252"/>
                      <a:pt x="4154" y="252"/>
                    </a:cubicBezTo>
                    <a:cubicBezTo>
                      <a:pt x="4063" y="297"/>
                      <a:pt x="3949" y="320"/>
                      <a:pt x="3857" y="343"/>
                    </a:cubicBezTo>
                    <a:lnTo>
                      <a:pt x="3880" y="343"/>
                    </a:lnTo>
                    <a:cubicBezTo>
                      <a:pt x="3766" y="366"/>
                      <a:pt x="3652" y="389"/>
                      <a:pt x="3561" y="389"/>
                    </a:cubicBezTo>
                    <a:cubicBezTo>
                      <a:pt x="3492" y="411"/>
                      <a:pt x="3424" y="411"/>
                      <a:pt x="3355" y="411"/>
                    </a:cubicBezTo>
                    <a:lnTo>
                      <a:pt x="2511" y="411"/>
                    </a:lnTo>
                    <a:cubicBezTo>
                      <a:pt x="2419" y="389"/>
                      <a:pt x="2328" y="389"/>
                      <a:pt x="2214" y="366"/>
                    </a:cubicBezTo>
                    <a:cubicBezTo>
                      <a:pt x="2054" y="343"/>
                      <a:pt x="1872" y="320"/>
                      <a:pt x="1689" y="297"/>
                    </a:cubicBezTo>
                    <a:cubicBezTo>
                      <a:pt x="1529" y="275"/>
                      <a:pt x="1347" y="229"/>
                      <a:pt x="1187" y="183"/>
                    </a:cubicBezTo>
                    <a:cubicBezTo>
                      <a:pt x="1096" y="160"/>
                      <a:pt x="1004" y="160"/>
                      <a:pt x="913" y="138"/>
                    </a:cubicBezTo>
                    <a:cubicBezTo>
                      <a:pt x="845" y="115"/>
                      <a:pt x="753" y="92"/>
                      <a:pt x="685" y="92"/>
                    </a:cubicBezTo>
                    <a:cubicBezTo>
                      <a:pt x="593" y="69"/>
                      <a:pt x="502" y="46"/>
                      <a:pt x="411" y="23"/>
                    </a:cubicBezTo>
                    <a:cubicBezTo>
                      <a:pt x="365" y="23"/>
                      <a:pt x="297" y="1"/>
                      <a:pt x="25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34"/>
              <p:cNvSpPr/>
              <p:nvPr/>
            </p:nvSpPr>
            <p:spPr>
              <a:xfrm>
                <a:off x="4949100" y="4704050"/>
                <a:ext cx="9725" cy="9725"/>
              </a:xfrm>
              <a:custGeom>
                <a:avLst/>
                <a:gdLst/>
                <a:ahLst/>
                <a:cxnLst/>
                <a:rect l="l" t="t" r="r" b="b"/>
                <a:pathLst>
                  <a:path w="389" h="389" extrusionOk="0">
                    <a:moveTo>
                      <a:pt x="183" y="0"/>
                    </a:moveTo>
                    <a:cubicBezTo>
                      <a:pt x="69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205" y="388"/>
                    </a:cubicBezTo>
                    <a:cubicBezTo>
                      <a:pt x="320" y="388"/>
                      <a:pt x="388" y="274"/>
                      <a:pt x="388" y="183"/>
                    </a:cubicBezTo>
                    <a:cubicBezTo>
                      <a:pt x="388" y="69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34"/>
              <p:cNvSpPr/>
              <p:nvPr/>
            </p:nvSpPr>
            <p:spPr>
              <a:xfrm>
                <a:off x="4961075" y="4697200"/>
                <a:ext cx="515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29" extrusionOk="0">
                    <a:moveTo>
                      <a:pt x="92" y="0"/>
                    </a:moveTo>
                    <a:cubicBezTo>
                      <a:pt x="46" y="0"/>
                      <a:pt x="0" y="69"/>
                      <a:pt x="0" y="115"/>
                    </a:cubicBezTo>
                    <a:cubicBezTo>
                      <a:pt x="0" y="183"/>
                      <a:pt x="46" y="229"/>
                      <a:pt x="114" y="229"/>
                    </a:cubicBezTo>
                    <a:cubicBezTo>
                      <a:pt x="160" y="229"/>
                      <a:pt x="206" y="160"/>
                      <a:pt x="206" y="115"/>
                    </a:cubicBezTo>
                    <a:cubicBezTo>
                      <a:pt x="206" y="46"/>
                      <a:pt x="160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34"/>
              <p:cNvSpPr/>
              <p:nvPr/>
            </p:nvSpPr>
            <p:spPr>
              <a:xfrm>
                <a:off x="4959925" y="4685775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92" y="1"/>
                    </a:moveTo>
                    <a:cubicBezTo>
                      <a:pt x="46" y="1"/>
                      <a:pt x="1" y="47"/>
                      <a:pt x="1" y="92"/>
                    </a:cubicBezTo>
                    <a:cubicBezTo>
                      <a:pt x="24" y="138"/>
                      <a:pt x="46" y="161"/>
                      <a:pt x="92" y="161"/>
                    </a:cubicBezTo>
                    <a:cubicBezTo>
                      <a:pt x="138" y="161"/>
                      <a:pt x="160" y="115"/>
                      <a:pt x="160" y="92"/>
                    </a:cubicBezTo>
                    <a:cubicBezTo>
                      <a:pt x="160" y="47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34"/>
              <p:cNvSpPr/>
              <p:nvPr/>
            </p:nvSpPr>
            <p:spPr>
              <a:xfrm>
                <a:off x="4951375" y="4693775"/>
                <a:ext cx="2875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5" extrusionOk="0">
                    <a:moveTo>
                      <a:pt x="46" y="0"/>
                    </a:moveTo>
                    <a:cubicBezTo>
                      <a:pt x="23" y="0"/>
                      <a:pt x="0" y="23"/>
                      <a:pt x="0" y="69"/>
                    </a:cubicBezTo>
                    <a:cubicBezTo>
                      <a:pt x="0" y="92"/>
                      <a:pt x="23" y="115"/>
                      <a:pt x="69" y="115"/>
                    </a:cubicBezTo>
                    <a:cubicBezTo>
                      <a:pt x="92" y="115"/>
                      <a:pt x="114" y="92"/>
                      <a:pt x="114" y="46"/>
                    </a:cubicBezTo>
                    <a:cubicBezTo>
                      <a:pt x="114" y="23"/>
                      <a:pt x="92" y="0"/>
                      <a:pt x="46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34"/>
              <p:cNvSpPr/>
              <p:nvPr/>
            </p:nvSpPr>
            <p:spPr>
              <a:xfrm>
                <a:off x="4940525" y="4712025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69" y="1"/>
                    </a:moveTo>
                    <a:cubicBezTo>
                      <a:pt x="23" y="1"/>
                      <a:pt x="1" y="47"/>
                      <a:pt x="1" y="92"/>
                    </a:cubicBezTo>
                    <a:cubicBezTo>
                      <a:pt x="1" y="138"/>
                      <a:pt x="23" y="161"/>
                      <a:pt x="69" y="161"/>
                    </a:cubicBezTo>
                    <a:cubicBezTo>
                      <a:pt x="115" y="161"/>
                      <a:pt x="160" y="115"/>
                      <a:pt x="138" y="69"/>
                    </a:cubicBezTo>
                    <a:cubicBezTo>
                      <a:pt x="138" y="24"/>
                      <a:pt x="115" y="1"/>
                      <a:pt x="6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34"/>
              <p:cNvSpPr/>
              <p:nvPr/>
            </p:nvSpPr>
            <p:spPr>
              <a:xfrm>
                <a:off x="4954225" y="4726875"/>
                <a:ext cx="4600" cy="4575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83" extrusionOk="0">
                    <a:moveTo>
                      <a:pt x="69" y="0"/>
                    </a:moveTo>
                    <a:cubicBezTo>
                      <a:pt x="23" y="0"/>
                      <a:pt x="0" y="46"/>
                      <a:pt x="0" y="92"/>
                    </a:cubicBezTo>
                    <a:cubicBezTo>
                      <a:pt x="0" y="137"/>
                      <a:pt x="46" y="183"/>
                      <a:pt x="92" y="183"/>
                    </a:cubicBezTo>
                    <a:cubicBezTo>
                      <a:pt x="137" y="183"/>
                      <a:pt x="183" y="114"/>
                      <a:pt x="183" y="69"/>
                    </a:cubicBezTo>
                    <a:cubicBezTo>
                      <a:pt x="160" y="23"/>
                      <a:pt x="137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34"/>
              <p:cNvSpPr/>
              <p:nvPr/>
            </p:nvSpPr>
            <p:spPr>
              <a:xfrm>
                <a:off x="4935975" y="4734300"/>
                <a:ext cx="630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29" extrusionOk="0">
                    <a:moveTo>
                      <a:pt x="114" y="0"/>
                    </a:moveTo>
                    <a:cubicBezTo>
                      <a:pt x="46" y="0"/>
                      <a:pt x="0" y="69"/>
                      <a:pt x="0" y="114"/>
                    </a:cubicBezTo>
                    <a:cubicBezTo>
                      <a:pt x="0" y="183"/>
                      <a:pt x="69" y="228"/>
                      <a:pt x="137" y="228"/>
                    </a:cubicBezTo>
                    <a:cubicBezTo>
                      <a:pt x="205" y="228"/>
                      <a:pt x="251" y="160"/>
                      <a:pt x="251" y="114"/>
                    </a:cubicBezTo>
                    <a:cubicBezTo>
                      <a:pt x="228" y="46"/>
                      <a:pt x="183" y="0"/>
                      <a:pt x="114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34"/>
              <p:cNvSpPr/>
              <p:nvPr/>
            </p:nvSpPr>
            <p:spPr>
              <a:xfrm>
                <a:off x="4935975" y="4724025"/>
                <a:ext cx="2875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15" extrusionOk="0">
                    <a:moveTo>
                      <a:pt x="69" y="0"/>
                    </a:moveTo>
                    <a:cubicBezTo>
                      <a:pt x="23" y="0"/>
                      <a:pt x="0" y="46"/>
                      <a:pt x="23" y="69"/>
                    </a:cubicBezTo>
                    <a:cubicBezTo>
                      <a:pt x="23" y="92"/>
                      <a:pt x="46" y="114"/>
                      <a:pt x="69" y="114"/>
                    </a:cubicBezTo>
                    <a:cubicBezTo>
                      <a:pt x="91" y="114"/>
                      <a:pt x="114" y="92"/>
                      <a:pt x="114" y="46"/>
                    </a:cubicBezTo>
                    <a:cubicBezTo>
                      <a:pt x="114" y="23"/>
                      <a:pt x="91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34"/>
              <p:cNvSpPr/>
              <p:nvPr/>
            </p:nvSpPr>
            <p:spPr>
              <a:xfrm>
                <a:off x="4988450" y="4724600"/>
                <a:ext cx="8025" cy="8000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20" extrusionOk="0">
                    <a:moveTo>
                      <a:pt x="138" y="0"/>
                    </a:moveTo>
                    <a:cubicBezTo>
                      <a:pt x="69" y="0"/>
                      <a:pt x="1" y="91"/>
                      <a:pt x="1" y="183"/>
                    </a:cubicBezTo>
                    <a:cubicBezTo>
                      <a:pt x="1" y="251"/>
                      <a:pt x="69" y="320"/>
                      <a:pt x="161" y="320"/>
                    </a:cubicBezTo>
                    <a:cubicBezTo>
                      <a:pt x="252" y="320"/>
                      <a:pt x="321" y="228"/>
                      <a:pt x="298" y="160"/>
                    </a:cubicBezTo>
                    <a:cubicBezTo>
                      <a:pt x="298" y="69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34"/>
              <p:cNvSpPr/>
              <p:nvPr/>
            </p:nvSpPr>
            <p:spPr>
              <a:xfrm>
                <a:off x="5008425" y="4722300"/>
                <a:ext cx="745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75" extrusionOk="0">
                    <a:moveTo>
                      <a:pt x="161" y="1"/>
                    </a:moveTo>
                    <a:cubicBezTo>
                      <a:pt x="69" y="1"/>
                      <a:pt x="1" y="69"/>
                      <a:pt x="24" y="138"/>
                    </a:cubicBezTo>
                    <a:cubicBezTo>
                      <a:pt x="24" y="229"/>
                      <a:pt x="92" y="275"/>
                      <a:pt x="161" y="275"/>
                    </a:cubicBezTo>
                    <a:cubicBezTo>
                      <a:pt x="252" y="275"/>
                      <a:pt x="298" y="206"/>
                      <a:pt x="298" y="138"/>
                    </a:cubicBezTo>
                    <a:cubicBezTo>
                      <a:pt x="298" y="46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34"/>
              <p:cNvSpPr/>
              <p:nvPr/>
            </p:nvSpPr>
            <p:spPr>
              <a:xfrm>
                <a:off x="4998725" y="4709750"/>
                <a:ext cx="5750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07" extrusionOk="0">
                    <a:moveTo>
                      <a:pt x="115" y="1"/>
                    </a:moveTo>
                    <a:cubicBezTo>
                      <a:pt x="46" y="1"/>
                      <a:pt x="1" y="69"/>
                      <a:pt x="1" y="115"/>
                    </a:cubicBezTo>
                    <a:cubicBezTo>
                      <a:pt x="24" y="183"/>
                      <a:pt x="69" y="206"/>
                      <a:pt x="115" y="206"/>
                    </a:cubicBezTo>
                    <a:cubicBezTo>
                      <a:pt x="183" y="206"/>
                      <a:pt x="229" y="160"/>
                      <a:pt x="229" y="92"/>
                    </a:cubicBezTo>
                    <a:cubicBezTo>
                      <a:pt x="206" y="46"/>
                      <a:pt x="161" y="1"/>
                      <a:pt x="115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34"/>
              <p:cNvSpPr/>
              <p:nvPr/>
            </p:nvSpPr>
            <p:spPr>
              <a:xfrm>
                <a:off x="4985600" y="4712600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92" y="1"/>
                    </a:moveTo>
                    <a:cubicBezTo>
                      <a:pt x="46" y="1"/>
                      <a:pt x="1" y="46"/>
                      <a:pt x="1" y="92"/>
                    </a:cubicBezTo>
                    <a:cubicBezTo>
                      <a:pt x="1" y="138"/>
                      <a:pt x="46" y="160"/>
                      <a:pt x="92" y="160"/>
                    </a:cubicBezTo>
                    <a:cubicBezTo>
                      <a:pt x="138" y="160"/>
                      <a:pt x="161" y="115"/>
                      <a:pt x="161" y="92"/>
                    </a:cubicBezTo>
                    <a:cubicBezTo>
                      <a:pt x="161" y="46"/>
                      <a:pt x="115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34"/>
              <p:cNvSpPr/>
              <p:nvPr/>
            </p:nvSpPr>
            <p:spPr>
              <a:xfrm>
                <a:off x="4973050" y="4724025"/>
                <a:ext cx="4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60" extrusionOk="0">
                    <a:moveTo>
                      <a:pt x="69" y="0"/>
                    </a:moveTo>
                    <a:cubicBezTo>
                      <a:pt x="24" y="0"/>
                      <a:pt x="1" y="46"/>
                      <a:pt x="1" y="92"/>
                    </a:cubicBezTo>
                    <a:cubicBezTo>
                      <a:pt x="1" y="137"/>
                      <a:pt x="46" y="160"/>
                      <a:pt x="92" y="160"/>
                    </a:cubicBezTo>
                    <a:cubicBezTo>
                      <a:pt x="138" y="160"/>
                      <a:pt x="183" y="114"/>
                      <a:pt x="160" y="69"/>
                    </a:cubicBezTo>
                    <a:cubicBezTo>
                      <a:pt x="160" y="23"/>
                      <a:pt x="115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34"/>
              <p:cNvSpPr/>
              <p:nvPr/>
            </p:nvSpPr>
            <p:spPr>
              <a:xfrm>
                <a:off x="4985600" y="4738850"/>
                <a:ext cx="40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69" y="1"/>
                    </a:moveTo>
                    <a:cubicBezTo>
                      <a:pt x="24" y="1"/>
                      <a:pt x="1" y="46"/>
                      <a:pt x="1" y="92"/>
                    </a:cubicBezTo>
                    <a:cubicBezTo>
                      <a:pt x="1" y="138"/>
                      <a:pt x="24" y="160"/>
                      <a:pt x="69" y="160"/>
                    </a:cubicBezTo>
                    <a:cubicBezTo>
                      <a:pt x="115" y="160"/>
                      <a:pt x="161" y="115"/>
                      <a:pt x="138" y="69"/>
                    </a:cubicBezTo>
                    <a:cubicBezTo>
                      <a:pt x="138" y="46"/>
                      <a:pt x="115" y="1"/>
                      <a:pt x="6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34"/>
              <p:cNvSpPr/>
              <p:nvPr/>
            </p:nvSpPr>
            <p:spPr>
              <a:xfrm>
                <a:off x="4949650" y="4744000"/>
                <a:ext cx="5750" cy="572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29" extrusionOk="0">
                    <a:moveTo>
                      <a:pt x="115" y="0"/>
                    </a:moveTo>
                    <a:cubicBezTo>
                      <a:pt x="47" y="0"/>
                      <a:pt x="1" y="69"/>
                      <a:pt x="1" y="137"/>
                    </a:cubicBezTo>
                    <a:cubicBezTo>
                      <a:pt x="24" y="183"/>
                      <a:pt x="69" y="228"/>
                      <a:pt x="138" y="228"/>
                    </a:cubicBezTo>
                    <a:cubicBezTo>
                      <a:pt x="183" y="228"/>
                      <a:pt x="229" y="183"/>
                      <a:pt x="229" y="114"/>
                    </a:cubicBezTo>
                    <a:cubicBezTo>
                      <a:pt x="229" y="46"/>
                      <a:pt x="183" y="0"/>
                      <a:pt x="115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34"/>
              <p:cNvSpPr/>
              <p:nvPr/>
            </p:nvSpPr>
            <p:spPr>
              <a:xfrm>
                <a:off x="4930825" y="4753700"/>
                <a:ext cx="517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06" extrusionOk="0">
                    <a:moveTo>
                      <a:pt x="92" y="0"/>
                    </a:moveTo>
                    <a:cubicBezTo>
                      <a:pt x="46" y="0"/>
                      <a:pt x="1" y="46"/>
                      <a:pt x="1" y="114"/>
                    </a:cubicBezTo>
                    <a:cubicBezTo>
                      <a:pt x="1" y="160"/>
                      <a:pt x="46" y="206"/>
                      <a:pt x="115" y="206"/>
                    </a:cubicBezTo>
                    <a:cubicBezTo>
                      <a:pt x="160" y="206"/>
                      <a:pt x="206" y="137"/>
                      <a:pt x="206" y="91"/>
                    </a:cubicBezTo>
                    <a:cubicBezTo>
                      <a:pt x="206" y="46"/>
                      <a:pt x="160" y="0"/>
                      <a:pt x="9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34"/>
              <p:cNvSpPr/>
              <p:nvPr/>
            </p:nvSpPr>
            <p:spPr>
              <a:xfrm>
                <a:off x="4966775" y="4746850"/>
                <a:ext cx="2875" cy="2300"/>
              </a:xfrm>
              <a:custGeom>
                <a:avLst/>
                <a:gdLst/>
                <a:ahLst/>
                <a:cxnLst/>
                <a:rect l="l" t="t" r="r" b="b"/>
                <a:pathLst>
                  <a:path w="115" h="92" extrusionOk="0">
                    <a:moveTo>
                      <a:pt x="69" y="0"/>
                    </a:moveTo>
                    <a:cubicBezTo>
                      <a:pt x="23" y="0"/>
                      <a:pt x="1" y="23"/>
                      <a:pt x="23" y="46"/>
                    </a:cubicBezTo>
                    <a:cubicBezTo>
                      <a:pt x="23" y="92"/>
                      <a:pt x="46" y="92"/>
                      <a:pt x="69" y="92"/>
                    </a:cubicBezTo>
                    <a:cubicBezTo>
                      <a:pt x="92" y="92"/>
                      <a:pt x="115" y="69"/>
                      <a:pt x="115" y="46"/>
                    </a:cubicBezTo>
                    <a:cubicBezTo>
                      <a:pt x="115" y="23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34"/>
              <p:cNvSpPr/>
              <p:nvPr/>
            </p:nvSpPr>
            <p:spPr>
              <a:xfrm>
                <a:off x="4977050" y="4758250"/>
                <a:ext cx="460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84" h="161" extrusionOk="0">
                    <a:moveTo>
                      <a:pt x="92" y="1"/>
                    </a:moveTo>
                    <a:cubicBezTo>
                      <a:pt x="46" y="1"/>
                      <a:pt x="0" y="46"/>
                      <a:pt x="0" y="92"/>
                    </a:cubicBezTo>
                    <a:cubicBezTo>
                      <a:pt x="0" y="138"/>
                      <a:pt x="46" y="161"/>
                      <a:pt x="92" y="161"/>
                    </a:cubicBezTo>
                    <a:cubicBezTo>
                      <a:pt x="137" y="161"/>
                      <a:pt x="183" y="138"/>
                      <a:pt x="160" y="92"/>
                    </a:cubicBezTo>
                    <a:cubicBezTo>
                      <a:pt x="160" y="46"/>
                      <a:pt x="137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34"/>
              <p:cNvSpPr/>
              <p:nvPr/>
            </p:nvSpPr>
            <p:spPr>
              <a:xfrm>
                <a:off x="4796150" y="4730300"/>
                <a:ext cx="139275" cy="118150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4726" extrusionOk="0">
                    <a:moveTo>
                      <a:pt x="4224" y="0"/>
                    </a:moveTo>
                    <a:cubicBezTo>
                      <a:pt x="4109" y="69"/>
                      <a:pt x="3995" y="137"/>
                      <a:pt x="3881" y="206"/>
                    </a:cubicBezTo>
                    <a:cubicBezTo>
                      <a:pt x="3653" y="365"/>
                      <a:pt x="3425" y="502"/>
                      <a:pt x="3196" y="662"/>
                    </a:cubicBezTo>
                    <a:cubicBezTo>
                      <a:pt x="2649" y="1027"/>
                      <a:pt x="2101" y="1415"/>
                      <a:pt x="1576" y="1826"/>
                    </a:cubicBezTo>
                    <a:cubicBezTo>
                      <a:pt x="1325" y="2032"/>
                      <a:pt x="1074" y="2260"/>
                      <a:pt x="845" y="2488"/>
                    </a:cubicBezTo>
                    <a:cubicBezTo>
                      <a:pt x="640" y="2694"/>
                      <a:pt x="457" y="2899"/>
                      <a:pt x="298" y="3150"/>
                    </a:cubicBezTo>
                    <a:cubicBezTo>
                      <a:pt x="161" y="3333"/>
                      <a:pt x="69" y="3538"/>
                      <a:pt x="24" y="3766"/>
                    </a:cubicBezTo>
                    <a:cubicBezTo>
                      <a:pt x="1" y="3858"/>
                      <a:pt x="1" y="3972"/>
                      <a:pt x="1" y="4063"/>
                    </a:cubicBezTo>
                    <a:cubicBezTo>
                      <a:pt x="24" y="4154"/>
                      <a:pt x="69" y="4246"/>
                      <a:pt x="115" y="4337"/>
                    </a:cubicBezTo>
                    <a:cubicBezTo>
                      <a:pt x="138" y="4383"/>
                      <a:pt x="161" y="4428"/>
                      <a:pt x="206" y="4451"/>
                    </a:cubicBezTo>
                    <a:cubicBezTo>
                      <a:pt x="252" y="4497"/>
                      <a:pt x="275" y="4543"/>
                      <a:pt x="320" y="4565"/>
                    </a:cubicBezTo>
                    <a:cubicBezTo>
                      <a:pt x="412" y="4634"/>
                      <a:pt x="503" y="4679"/>
                      <a:pt x="617" y="4702"/>
                    </a:cubicBezTo>
                    <a:cubicBezTo>
                      <a:pt x="708" y="4725"/>
                      <a:pt x="823" y="4725"/>
                      <a:pt x="937" y="4725"/>
                    </a:cubicBezTo>
                    <a:cubicBezTo>
                      <a:pt x="1051" y="4725"/>
                      <a:pt x="1188" y="4702"/>
                      <a:pt x="1302" y="4679"/>
                    </a:cubicBezTo>
                    <a:cubicBezTo>
                      <a:pt x="1599" y="4611"/>
                      <a:pt x="1873" y="4497"/>
                      <a:pt x="2124" y="4360"/>
                    </a:cubicBezTo>
                    <a:cubicBezTo>
                      <a:pt x="2443" y="4200"/>
                      <a:pt x="2740" y="4040"/>
                      <a:pt x="3037" y="3835"/>
                    </a:cubicBezTo>
                    <a:cubicBezTo>
                      <a:pt x="3630" y="3447"/>
                      <a:pt x="4201" y="3013"/>
                      <a:pt x="4771" y="2557"/>
                    </a:cubicBezTo>
                    <a:cubicBezTo>
                      <a:pt x="5000" y="2374"/>
                      <a:pt x="5228" y="2192"/>
                      <a:pt x="5433" y="2009"/>
                    </a:cubicBezTo>
                    <a:cubicBezTo>
                      <a:pt x="5479" y="1963"/>
                      <a:pt x="5525" y="1940"/>
                      <a:pt x="5570" y="1895"/>
                    </a:cubicBezTo>
                    <a:lnTo>
                      <a:pt x="5525" y="1895"/>
                    </a:lnTo>
                    <a:cubicBezTo>
                      <a:pt x="5456" y="1895"/>
                      <a:pt x="5388" y="1872"/>
                      <a:pt x="5319" y="1872"/>
                    </a:cubicBezTo>
                    <a:lnTo>
                      <a:pt x="5296" y="1872"/>
                    </a:lnTo>
                    <a:cubicBezTo>
                      <a:pt x="4908" y="2192"/>
                      <a:pt x="4520" y="2511"/>
                      <a:pt x="4132" y="2831"/>
                    </a:cubicBezTo>
                    <a:cubicBezTo>
                      <a:pt x="3562" y="3264"/>
                      <a:pt x="2968" y="3675"/>
                      <a:pt x="2352" y="4018"/>
                    </a:cubicBezTo>
                    <a:cubicBezTo>
                      <a:pt x="2352" y="4018"/>
                      <a:pt x="2352" y="4040"/>
                      <a:pt x="2352" y="4040"/>
                    </a:cubicBezTo>
                    <a:cubicBezTo>
                      <a:pt x="2009" y="4223"/>
                      <a:pt x="1667" y="4383"/>
                      <a:pt x="1279" y="4474"/>
                    </a:cubicBezTo>
                    <a:cubicBezTo>
                      <a:pt x="1142" y="4520"/>
                      <a:pt x="1005" y="4543"/>
                      <a:pt x="891" y="4543"/>
                    </a:cubicBezTo>
                    <a:cubicBezTo>
                      <a:pt x="800" y="4543"/>
                      <a:pt x="731" y="4520"/>
                      <a:pt x="663" y="4520"/>
                    </a:cubicBezTo>
                    <a:cubicBezTo>
                      <a:pt x="594" y="4497"/>
                      <a:pt x="549" y="4474"/>
                      <a:pt x="503" y="4451"/>
                    </a:cubicBezTo>
                    <a:cubicBezTo>
                      <a:pt x="457" y="4428"/>
                      <a:pt x="412" y="4383"/>
                      <a:pt x="366" y="4337"/>
                    </a:cubicBezTo>
                    <a:cubicBezTo>
                      <a:pt x="320" y="4314"/>
                      <a:pt x="298" y="4269"/>
                      <a:pt x="275" y="4200"/>
                    </a:cubicBezTo>
                    <a:cubicBezTo>
                      <a:pt x="252" y="4177"/>
                      <a:pt x="229" y="4132"/>
                      <a:pt x="206" y="4086"/>
                    </a:cubicBezTo>
                    <a:cubicBezTo>
                      <a:pt x="206" y="4018"/>
                      <a:pt x="206" y="3972"/>
                      <a:pt x="206" y="3926"/>
                    </a:cubicBezTo>
                    <a:cubicBezTo>
                      <a:pt x="206" y="3858"/>
                      <a:pt x="206" y="3789"/>
                      <a:pt x="229" y="3721"/>
                    </a:cubicBezTo>
                    <a:cubicBezTo>
                      <a:pt x="275" y="3607"/>
                      <a:pt x="320" y="3470"/>
                      <a:pt x="389" y="3356"/>
                    </a:cubicBezTo>
                    <a:cubicBezTo>
                      <a:pt x="571" y="3059"/>
                      <a:pt x="800" y="2808"/>
                      <a:pt x="1051" y="2557"/>
                    </a:cubicBezTo>
                    <a:cubicBezTo>
                      <a:pt x="1325" y="2306"/>
                      <a:pt x="1599" y="2055"/>
                      <a:pt x="1895" y="1826"/>
                    </a:cubicBezTo>
                    <a:cubicBezTo>
                      <a:pt x="2398" y="1438"/>
                      <a:pt x="2945" y="1050"/>
                      <a:pt x="3493" y="685"/>
                    </a:cubicBezTo>
                    <a:cubicBezTo>
                      <a:pt x="3721" y="548"/>
                      <a:pt x="3927" y="411"/>
                      <a:pt x="4132" y="274"/>
                    </a:cubicBezTo>
                    <a:cubicBezTo>
                      <a:pt x="4178" y="251"/>
                      <a:pt x="4201" y="251"/>
                      <a:pt x="4224" y="229"/>
                    </a:cubicBezTo>
                    <a:cubicBezTo>
                      <a:pt x="4224" y="160"/>
                      <a:pt x="4224" y="69"/>
                      <a:pt x="42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34"/>
              <p:cNvSpPr/>
              <p:nvPr/>
            </p:nvSpPr>
            <p:spPr>
              <a:xfrm>
                <a:off x="4822400" y="4794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34"/>
              <p:cNvSpPr/>
              <p:nvPr/>
            </p:nvSpPr>
            <p:spPr>
              <a:xfrm>
                <a:off x="4822975" y="47942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1" name="Google Shape;7951;p34"/>
              <p:cNvSpPr/>
              <p:nvPr/>
            </p:nvSpPr>
            <p:spPr>
              <a:xfrm>
                <a:off x="4854925" y="48307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34"/>
              <p:cNvSpPr/>
              <p:nvPr/>
            </p:nvSpPr>
            <p:spPr>
              <a:xfrm>
                <a:off x="4807000" y="4741125"/>
                <a:ext cx="117575" cy="981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3927" extrusionOk="0">
                    <a:moveTo>
                      <a:pt x="3790" y="1"/>
                    </a:moveTo>
                    <a:cubicBezTo>
                      <a:pt x="3744" y="24"/>
                      <a:pt x="3698" y="47"/>
                      <a:pt x="3653" y="69"/>
                    </a:cubicBezTo>
                    <a:cubicBezTo>
                      <a:pt x="3584" y="115"/>
                      <a:pt x="3538" y="161"/>
                      <a:pt x="3470" y="206"/>
                    </a:cubicBezTo>
                    <a:cubicBezTo>
                      <a:pt x="3287" y="321"/>
                      <a:pt x="3105" y="435"/>
                      <a:pt x="2922" y="549"/>
                    </a:cubicBezTo>
                    <a:cubicBezTo>
                      <a:pt x="2443" y="891"/>
                      <a:pt x="1964" y="1234"/>
                      <a:pt x="1507" y="1622"/>
                    </a:cubicBezTo>
                    <a:cubicBezTo>
                      <a:pt x="1256" y="1804"/>
                      <a:pt x="1028" y="2032"/>
                      <a:pt x="799" y="2238"/>
                    </a:cubicBezTo>
                    <a:cubicBezTo>
                      <a:pt x="594" y="2443"/>
                      <a:pt x="411" y="2626"/>
                      <a:pt x="252" y="2854"/>
                    </a:cubicBezTo>
                    <a:cubicBezTo>
                      <a:pt x="183" y="2945"/>
                      <a:pt x="137" y="3037"/>
                      <a:pt x="92" y="3128"/>
                    </a:cubicBezTo>
                    <a:cubicBezTo>
                      <a:pt x="46" y="3219"/>
                      <a:pt x="23" y="3288"/>
                      <a:pt x="1" y="3379"/>
                    </a:cubicBezTo>
                    <a:cubicBezTo>
                      <a:pt x="1" y="3470"/>
                      <a:pt x="1" y="3539"/>
                      <a:pt x="46" y="3607"/>
                    </a:cubicBezTo>
                    <a:cubicBezTo>
                      <a:pt x="69" y="3699"/>
                      <a:pt x="115" y="3767"/>
                      <a:pt x="183" y="3813"/>
                    </a:cubicBezTo>
                    <a:cubicBezTo>
                      <a:pt x="229" y="3836"/>
                      <a:pt x="297" y="3858"/>
                      <a:pt x="343" y="3881"/>
                    </a:cubicBezTo>
                    <a:cubicBezTo>
                      <a:pt x="411" y="3904"/>
                      <a:pt x="503" y="3927"/>
                      <a:pt x="571" y="3927"/>
                    </a:cubicBezTo>
                    <a:cubicBezTo>
                      <a:pt x="777" y="3927"/>
                      <a:pt x="959" y="3881"/>
                      <a:pt x="1142" y="3813"/>
                    </a:cubicBezTo>
                    <a:cubicBezTo>
                      <a:pt x="1530" y="3676"/>
                      <a:pt x="1872" y="3448"/>
                      <a:pt x="2237" y="3242"/>
                    </a:cubicBezTo>
                    <a:cubicBezTo>
                      <a:pt x="2420" y="3105"/>
                      <a:pt x="2625" y="2991"/>
                      <a:pt x="2831" y="2854"/>
                    </a:cubicBezTo>
                    <a:cubicBezTo>
                      <a:pt x="3082" y="2694"/>
                      <a:pt x="3310" y="2535"/>
                      <a:pt x="3561" y="2352"/>
                    </a:cubicBezTo>
                    <a:cubicBezTo>
                      <a:pt x="3949" y="2055"/>
                      <a:pt x="4337" y="1736"/>
                      <a:pt x="4703" y="1393"/>
                    </a:cubicBezTo>
                    <a:cubicBezTo>
                      <a:pt x="4611" y="1370"/>
                      <a:pt x="4543" y="1348"/>
                      <a:pt x="4474" y="1348"/>
                    </a:cubicBezTo>
                    <a:cubicBezTo>
                      <a:pt x="4018" y="1736"/>
                      <a:pt x="3561" y="2124"/>
                      <a:pt x="3059" y="2466"/>
                    </a:cubicBezTo>
                    <a:cubicBezTo>
                      <a:pt x="2899" y="2580"/>
                      <a:pt x="2762" y="2672"/>
                      <a:pt x="2603" y="2786"/>
                    </a:cubicBezTo>
                    <a:cubicBezTo>
                      <a:pt x="2466" y="2877"/>
                      <a:pt x="2329" y="2945"/>
                      <a:pt x="2215" y="3014"/>
                    </a:cubicBezTo>
                    <a:cubicBezTo>
                      <a:pt x="2009" y="3151"/>
                      <a:pt x="1804" y="3265"/>
                      <a:pt x="1621" y="3379"/>
                    </a:cubicBezTo>
                    <a:cubicBezTo>
                      <a:pt x="1370" y="3516"/>
                      <a:pt x="1142" y="3630"/>
                      <a:pt x="891" y="3699"/>
                    </a:cubicBezTo>
                    <a:cubicBezTo>
                      <a:pt x="799" y="3721"/>
                      <a:pt x="708" y="3721"/>
                      <a:pt x="594" y="3744"/>
                    </a:cubicBezTo>
                    <a:cubicBezTo>
                      <a:pt x="548" y="3721"/>
                      <a:pt x="503" y="3721"/>
                      <a:pt x="434" y="3721"/>
                    </a:cubicBezTo>
                    <a:cubicBezTo>
                      <a:pt x="411" y="3699"/>
                      <a:pt x="366" y="3676"/>
                      <a:pt x="320" y="3676"/>
                    </a:cubicBezTo>
                    <a:cubicBezTo>
                      <a:pt x="297" y="3653"/>
                      <a:pt x="274" y="3630"/>
                      <a:pt x="252" y="3607"/>
                    </a:cubicBezTo>
                    <a:cubicBezTo>
                      <a:pt x="252" y="3607"/>
                      <a:pt x="229" y="3585"/>
                      <a:pt x="229" y="3562"/>
                    </a:cubicBezTo>
                    <a:cubicBezTo>
                      <a:pt x="206" y="3539"/>
                      <a:pt x="206" y="3539"/>
                      <a:pt x="206" y="3516"/>
                    </a:cubicBezTo>
                    <a:cubicBezTo>
                      <a:pt x="206" y="3493"/>
                      <a:pt x="206" y="3470"/>
                      <a:pt x="206" y="3448"/>
                    </a:cubicBezTo>
                    <a:cubicBezTo>
                      <a:pt x="206" y="3425"/>
                      <a:pt x="206" y="3379"/>
                      <a:pt x="206" y="3356"/>
                    </a:cubicBezTo>
                    <a:cubicBezTo>
                      <a:pt x="229" y="3265"/>
                      <a:pt x="274" y="3174"/>
                      <a:pt x="320" y="3105"/>
                    </a:cubicBezTo>
                    <a:cubicBezTo>
                      <a:pt x="320" y="3105"/>
                      <a:pt x="320" y="3128"/>
                      <a:pt x="320" y="3128"/>
                    </a:cubicBezTo>
                    <a:cubicBezTo>
                      <a:pt x="389" y="2991"/>
                      <a:pt x="480" y="2877"/>
                      <a:pt x="571" y="2763"/>
                    </a:cubicBezTo>
                    <a:cubicBezTo>
                      <a:pt x="685" y="2626"/>
                      <a:pt x="799" y="2512"/>
                      <a:pt x="936" y="2375"/>
                    </a:cubicBezTo>
                    <a:cubicBezTo>
                      <a:pt x="1050" y="2283"/>
                      <a:pt x="1165" y="2169"/>
                      <a:pt x="1279" y="2055"/>
                    </a:cubicBezTo>
                    <a:cubicBezTo>
                      <a:pt x="1758" y="1644"/>
                      <a:pt x="2283" y="1234"/>
                      <a:pt x="2808" y="868"/>
                    </a:cubicBezTo>
                    <a:cubicBezTo>
                      <a:pt x="3036" y="731"/>
                      <a:pt x="3242" y="572"/>
                      <a:pt x="3470" y="435"/>
                    </a:cubicBezTo>
                    <a:cubicBezTo>
                      <a:pt x="3584" y="366"/>
                      <a:pt x="3675" y="298"/>
                      <a:pt x="3812" y="229"/>
                    </a:cubicBezTo>
                    <a:cubicBezTo>
                      <a:pt x="3790" y="206"/>
                      <a:pt x="3790" y="184"/>
                      <a:pt x="3790" y="184"/>
                    </a:cubicBezTo>
                    <a:cubicBezTo>
                      <a:pt x="3790" y="115"/>
                      <a:pt x="3790" y="69"/>
                      <a:pt x="37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34"/>
              <p:cNvSpPr/>
              <p:nvPr/>
            </p:nvSpPr>
            <p:spPr>
              <a:xfrm>
                <a:off x="4901725" y="4701775"/>
                <a:ext cx="130700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5228" h="3348" extrusionOk="0">
                    <a:moveTo>
                      <a:pt x="3767" y="0"/>
                    </a:moveTo>
                    <a:cubicBezTo>
                      <a:pt x="3607" y="0"/>
                      <a:pt x="3447" y="23"/>
                      <a:pt x="3287" y="91"/>
                    </a:cubicBezTo>
                    <a:cubicBezTo>
                      <a:pt x="2968" y="183"/>
                      <a:pt x="2694" y="388"/>
                      <a:pt x="2466" y="616"/>
                    </a:cubicBezTo>
                    <a:cubicBezTo>
                      <a:pt x="2443" y="639"/>
                      <a:pt x="2420" y="662"/>
                      <a:pt x="2420" y="685"/>
                    </a:cubicBezTo>
                    <a:cubicBezTo>
                      <a:pt x="2420" y="708"/>
                      <a:pt x="2420" y="730"/>
                      <a:pt x="2443" y="753"/>
                    </a:cubicBezTo>
                    <a:cubicBezTo>
                      <a:pt x="2456" y="780"/>
                      <a:pt x="2485" y="791"/>
                      <a:pt x="2516" y="791"/>
                    </a:cubicBezTo>
                    <a:cubicBezTo>
                      <a:pt x="2538" y="791"/>
                      <a:pt x="2561" y="786"/>
                      <a:pt x="2580" y="776"/>
                    </a:cubicBezTo>
                    <a:cubicBezTo>
                      <a:pt x="2717" y="639"/>
                      <a:pt x="2854" y="525"/>
                      <a:pt x="2991" y="434"/>
                    </a:cubicBezTo>
                    <a:cubicBezTo>
                      <a:pt x="3128" y="365"/>
                      <a:pt x="3265" y="297"/>
                      <a:pt x="3424" y="251"/>
                    </a:cubicBezTo>
                    <a:cubicBezTo>
                      <a:pt x="3516" y="228"/>
                      <a:pt x="3630" y="205"/>
                      <a:pt x="3744" y="205"/>
                    </a:cubicBezTo>
                    <a:cubicBezTo>
                      <a:pt x="3835" y="205"/>
                      <a:pt x="3949" y="205"/>
                      <a:pt x="4041" y="228"/>
                    </a:cubicBezTo>
                    <a:cubicBezTo>
                      <a:pt x="4132" y="251"/>
                      <a:pt x="4223" y="297"/>
                      <a:pt x="4315" y="342"/>
                    </a:cubicBezTo>
                    <a:cubicBezTo>
                      <a:pt x="4429" y="388"/>
                      <a:pt x="4520" y="457"/>
                      <a:pt x="4588" y="525"/>
                    </a:cubicBezTo>
                    <a:cubicBezTo>
                      <a:pt x="4680" y="616"/>
                      <a:pt x="4748" y="708"/>
                      <a:pt x="4817" y="822"/>
                    </a:cubicBezTo>
                    <a:cubicBezTo>
                      <a:pt x="4817" y="822"/>
                      <a:pt x="4817" y="822"/>
                      <a:pt x="4817" y="799"/>
                    </a:cubicBezTo>
                    <a:cubicBezTo>
                      <a:pt x="4885" y="913"/>
                      <a:pt x="4931" y="1050"/>
                      <a:pt x="4976" y="1164"/>
                    </a:cubicBezTo>
                    <a:cubicBezTo>
                      <a:pt x="4999" y="1278"/>
                      <a:pt x="5022" y="1392"/>
                      <a:pt x="5022" y="1529"/>
                    </a:cubicBezTo>
                    <a:cubicBezTo>
                      <a:pt x="5022" y="1643"/>
                      <a:pt x="5022" y="1758"/>
                      <a:pt x="4999" y="1872"/>
                    </a:cubicBezTo>
                    <a:cubicBezTo>
                      <a:pt x="4954" y="1986"/>
                      <a:pt x="4931" y="2100"/>
                      <a:pt x="4862" y="2191"/>
                    </a:cubicBezTo>
                    <a:cubicBezTo>
                      <a:pt x="4817" y="2305"/>
                      <a:pt x="4748" y="2397"/>
                      <a:pt x="4657" y="2488"/>
                    </a:cubicBezTo>
                    <a:cubicBezTo>
                      <a:pt x="4566" y="2602"/>
                      <a:pt x="4429" y="2693"/>
                      <a:pt x="4315" y="2762"/>
                    </a:cubicBezTo>
                    <a:cubicBezTo>
                      <a:pt x="4109" y="2899"/>
                      <a:pt x="3904" y="2967"/>
                      <a:pt x="3675" y="3036"/>
                    </a:cubicBezTo>
                    <a:lnTo>
                      <a:pt x="3698" y="3036"/>
                    </a:lnTo>
                    <a:cubicBezTo>
                      <a:pt x="3561" y="3059"/>
                      <a:pt x="3424" y="3104"/>
                      <a:pt x="3310" y="3127"/>
                    </a:cubicBezTo>
                    <a:cubicBezTo>
                      <a:pt x="3150" y="3150"/>
                      <a:pt x="3013" y="3150"/>
                      <a:pt x="2877" y="3150"/>
                    </a:cubicBezTo>
                    <a:lnTo>
                      <a:pt x="2899" y="3150"/>
                    </a:lnTo>
                    <a:cubicBezTo>
                      <a:pt x="2827" y="3154"/>
                      <a:pt x="2755" y="3156"/>
                      <a:pt x="2683" y="3156"/>
                    </a:cubicBezTo>
                    <a:cubicBezTo>
                      <a:pt x="2351" y="3156"/>
                      <a:pt x="2032" y="3115"/>
                      <a:pt x="1712" y="3059"/>
                    </a:cubicBezTo>
                    <a:cubicBezTo>
                      <a:pt x="1347" y="2990"/>
                      <a:pt x="959" y="2899"/>
                      <a:pt x="594" y="2830"/>
                    </a:cubicBezTo>
                    <a:lnTo>
                      <a:pt x="617" y="2830"/>
                    </a:lnTo>
                    <a:cubicBezTo>
                      <a:pt x="434" y="2785"/>
                      <a:pt x="274" y="2739"/>
                      <a:pt x="115" y="2716"/>
                    </a:cubicBezTo>
                    <a:cubicBezTo>
                      <a:pt x="107" y="2709"/>
                      <a:pt x="99" y="2706"/>
                      <a:pt x="92" y="2706"/>
                    </a:cubicBezTo>
                    <a:cubicBezTo>
                      <a:pt x="77" y="2706"/>
                      <a:pt x="61" y="2716"/>
                      <a:pt x="46" y="2716"/>
                    </a:cubicBezTo>
                    <a:cubicBezTo>
                      <a:pt x="23" y="2739"/>
                      <a:pt x="1" y="2762"/>
                      <a:pt x="1" y="2785"/>
                    </a:cubicBezTo>
                    <a:cubicBezTo>
                      <a:pt x="1" y="2808"/>
                      <a:pt x="1" y="2853"/>
                      <a:pt x="23" y="2853"/>
                    </a:cubicBezTo>
                    <a:cubicBezTo>
                      <a:pt x="46" y="2876"/>
                      <a:pt x="69" y="2899"/>
                      <a:pt x="92" y="2899"/>
                    </a:cubicBezTo>
                    <a:cubicBezTo>
                      <a:pt x="617" y="3036"/>
                      <a:pt x="1142" y="3150"/>
                      <a:pt x="1667" y="3241"/>
                    </a:cubicBezTo>
                    <a:cubicBezTo>
                      <a:pt x="1941" y="3287"/>
                      <a:pt x="2215" y="3333"/>
                      <a:pt x="2488" y="3333"/>
                    </a:cubicBezTo>
                    <a:cubicBezTo>
                      <a:pt x="2592" y="3342"/>
                      <a:pt x="2700" y="3348"/>
                      <a:pt x="2809" y="3348"/>
                    </a:cubicBezTo>
                    <a:cubicBezTo>
                      <a:pt x="2963" y="3348"/>
                      <a:pt x="3117" y="3336"/>
                      <a:pt x="3265" y="3310"/>
                    </a:cubicBezTo>
                    <a:cubicBezTo>
                      <a:pt x="3493" y="3287"/>
                      <a:pt x="3698" y="3241"/>
                      <a:pt x="3904" y="3173"/>
                    </a:cubicBezTo>
                    <a:cubicBezTo>
                      <a:pt x="4086" y="3104"/>
                      <a:pt x="4246" y="3036"/>
                      <a:pt x="4383" y="2944"/>
                    </a:cubicBezTo>
                    <a:cubicBezTo>
                      <a:pt x="4634" y="2808"/>
                      <a:pt x="4862" y="2602"/>
                      <a:pt x="4999" y="2351"/>
                    </a:cubicBezTo>
                    <a:cubicBezTo>
                      <a:pt x="5136" y="2123"/>
                      <a:pt x="5205" y="1895"/>
                      <a:pt x="5228" y="1643"/>
                    </a:cubicBezTo>
                    <a:cubicBezTo>
                      <a:pt x="5228" y="1392"/>
                      <a:pt x="5182" y="1141"/>
                      <a:pt x="5091" y="936"/>
                    </a:cubicBezTo>
                    <a:cubicBezTo>
                      <a:pt x="4999" y="708"/>
                      <a:pt x="4862" y="502"/>
                      <a:pt x="4680" y="342"/>
                    </a:cubicBezTo>
                    <a:cubicBezTo>
                      <a:pt x="4497" y="205"/>
                      <a:pt x="4292" y="91"/>
                      <a:pt x="4063" y="23"/>
                    </a:cubicBezTo>
                    <a:cubicBezTo>
                      <a:pt x="3972" y="23"/>
                      <a:pt x="3858" y="0"/>
                      <a:pt x="376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34"/>
              <p:cNvSpPr/>
              <p:nvPr/>
            </p:nvSpPr>
            <p:spPr>
              <a:xfrm>
                <a:off x="4897725" y="4648125"/>
                <a:ext cx="85625" cy="125425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5017" extrusionOk="0">
                    <a:moveTo>
                      <a:pt x="3105" y="822"/>
                    </a:moveTo>
                    <a:cubicBezTo>
                      <a:pt x="3105" y="832"/>
                      <a:pt x="3109" y="838"/>
                      <a:pt x="3114" y="841"/>
                    </a:cubicBezTo>
                    <a:lnTo>
                      <a:pt x="3114" y="841"/>
                    </a:lnTo>
                    <a:cubicBezTo>
                      <a:pt x="3111" y="835"/>
                      <a:pt x="3108" y="828"/>
                      <a:pt x="3105" y="822"/>
                    </a:cubicBezTo>
                    <a:close/>
                    <a:moveTo>
                      <a:pt x="2124" y="0"/>
                    </a:moveTo>
                    <a:cubicBezTo>
                      <a:pt x="2032" y="0"/>
                      <a:pt x="1918" y="0"/>
                      <a:pt x="1827" y="46"/>
                    </a:cubicBezTo>
                    <a:cubicBezTo>
                      <a:pt x="1644" y="92"/>
                      <a:pt x="1462" y="183"/>
                      <a:pt x="1302" y="320"/>
                    </a:cubicBezTo>
                    <a:cubicBezTo>
                      <a:pt x="1142" y="434"/>
                      <a:pt x="1005" y="594"/>
                      <a:pt x="868" y="754"/>
                    </a:cubicBezTo>
                    <a:cubicBezTo>
                      <a:pt x="640" y="1073"/>
                      <a:pt x="434" y="1416"/>
                      <a:pt x="297" y="1781"/>
                    </a:cubicBezTo>
                    <a:cubicBezTo>
                      <a:pt x="115" y="2283"/>
                      <a:pt x="46" y="2831"/>
                      <a:pt x="24" y="3356"/>
                    </a:cubicBezTo>
                    <a:cubicBezTo>
                      <a:pt x="1" y="3881"/>
                      <a:pt x="24" y="4429"/>
                      <a:pt x="115" y="4954"/>
                    </a:cubicBezTo>
                    <a:cubicBezTo>
                      <a:pt x="138" y="4976"/>
                      <a:pt x="161" y="4999"/>
                      <a:pt x="161" y="4999"/>
                    </a:cubicBezTo>
                    <a:cubicBezTo>
                      <a:pt x="172" y="5011"/>
                      <a:pt x="189" y="5016"/>
                      <a:pt x="206" y="5016"/>
                    </a:cubicBezTo>
                    <a:cubicBezTo>
                      <a:pt x="223" y="5016"/>
                      <a:pt x="240" y="5011"/>
                      <a:pt x="252" y="4999"/>
                    </a:cubicBezTo>
                    <a:cubicBezTo>
                      <a:pt x="275" y="4999"/>
                      <a:pt x="297" y="4976"/>
                      <a:pt x="297" y="4954"/>
                    </a:cubicBezTo>
                    <a:cubicBezTo>
                      <a:pt x="320" y="4931"/>
                      <a:pt x="320" y="4908"/>
                      <a:pt x="297" y="4885"/>
                    </a:cubicBezTo>
                    <a:lnTo>
                      <a:pt x="297" y="4839"/>
                    </a:lnTo>
                    <a:cubicBezTo>
                      <a:pt x="206" y="4269"/>
                      <a:pt x="183" y="3698"/>
                      <a:pt x="229" y="3128"/>
                    </a:cubicBezTo>
                    <a:lnTo>
                      <a:pt x="229" y="3128"/>
                    </a:lnTo>
                    <a:cubicBezTo>
                      <a:pt x="229" y="3150"/>
                      <a:pt x="229" y="3150"/>
                      <a:pt x="229" y="3173"/>
                    </a:cubicBezTo>
                    <a:cubicBezTo>
                      <a:pt x="252" y="2717"/>
                      <a:pt x="343" y="2260"/>
                      <a:pt x="480" y="1826"/>
                    </a:cubicBezTo>
                    <a:cubicBezTo>
                      <a:pt x="594" y="1530"/>
                      <a:pt x="754" y="1256"/>
                      <a:pt x="937" y="1005"/>
                    </a:cubicBezTo>
                    <a:cubicBezTo>
                      <a:pt x="933" y="1005"/>
                      <a:pt x="931" y="1005"/>
                      <a:pt x="928" y="1006"/>
                    </a:cubicBezTo>
                    <a:lnTo>
                      <a:pt x="928" y="1006"/>
                    </a:lnTo>
                    <a:cubicBezTo>
                      <a:pt x="1062" y="811"/>
                      <a:pt x="1217" y="657"/>
                      <a:pt x="1393" y="503"/>
                    </a:cubicBezTo>
                    <a:cubicBezTo>
                      <a:pt x="1480" y="416"/>
                      <a:pt x="1588" y="349"/>
                      <a:pt x="1716" y="284"/>
                    </a:cubicBezTo>
                    <a:lnTo>
                      <a:pt x="1716" y="284"/>
                    </a:lnTo>
                    <a:cubicBezTo>
                      <a:pt x="1714" y="287"/>
                      <a:pt x="1713" y="292"/>
                      <a:pt x="1713" y="297"/>
                    </a:cubicBezTo>
                    <a:cubicBezTo>
                      <a:pt x="1804" y="252"/>
                      <a:pt x="1872" y="229"/>
                      <a:pt x="1964" y="206"/>
                    </a:cubicBezTo>
                    <a:cubicBezTo>
                      <a:pt x="2055" y="183"/>
                      <a:pt x="2124" y="183"/>
                      <a:pt x="2215" y="183"/>
                    </a:cubicBezTo>
                    <a:cubicBezTo>
                      <a:pt x="2283" y="206"/>
                      <a:pt x="2375" y="229"/>
                      <a:pt x="2443" y="252"/>
                    </a:cubicBezTo>
                    <a:cubicBezTo>
                      <a:pt x="2557" y="297"/>
                      <a:pt x="2648" y="343"/>
                      <a:pt x="2740" y="411"/>
                    </a:cubicBezTo>
                    <a:cubicBezTo>
                      <a:pt x="2831" y="480"/>
                      <a:pt x="2900" y="548"/>
                      <a:pt x="2968" y="617"/>
                    </a:cubicBezTo>
                    <a:cubicBezTo>
                      <a:pt x="3037" y="685"/>
                      <a:pt x="3082" y="777"/>
                      <a:pt x="3128" y="845"/>
                    </a:cubicBezTo>
                    <a:cubicBezTo>
                      <a:pt x="3128" y="845"/>
                      <a:pt x="3120" y="845"/>
                      <a:pt x="3114" y="841"/>
                    </a:cubicBezTo>
                    <a:lnTo>
                      <a:pt x="3114" y="841"/>
                    </a:lnTo>
                    <a:cubicBezTo>
                      <a:pt x="3154" y="926"/>
                      <a:pt x="3175" y="1011"/>
                      <a:pt x="3196" y="1096"/>
                    </a:cubicBezTo>
                    <a:cubicBezTo>
                      <a:pt x="3219" y="1233"/>
                      <a:pt x="3219" y="1347"/>
                      <a:pt x="3219" y="1461"/>
                    </a:cubicBezTo>
                    <a:cubicBezTo>
                      <a:pt x="3196" y="1621"/>
                      <a:pt x="3173" y="1781"/>
                      <a:pt x="3105" y="1918"/>
                    </a:cubicBezTo>
                    <a:cubicBezTo>
                      <a:pt x="3037" y="2100"/>
                      <a:pt x="2945" y="2283"/>
                      <a:pt x="2831" y="2443"/>
                    </a:cubicBezTo>
                    <a:cubicBezTo>
                      <a:pt x="2763" y="2557"/>
                      <a:pt x="2671" y="2671"/>
                      <a:pt x="2557" y="2762"/>
                    </a:cubicBezTo>
                    <a:cubicBezTo>
                      <a:pt x="2534" y="2785"/>
                      <a:pt x="2534" y="2854"/>
                      <a:pt x="2580" y="2899"/>
                    </a:cubicBezTo>
                    <a:cubicBezTo>
                      <a:pt x="2591" y="2911"/>
                      <a:pt x="2614" y="2916"/>
                      <a:pt x="2640" y="2916"/>
                    </a:cubicBezTo>
                    <a:cubicBezTo>
                      <a:pt x="2666" y="2916"/>
                      <a:pt x="2694" y="2911"/>
                      <a:pt x="2717" y="2899"/>
                    </a:cubicBezTo>
                    <a:cubicBezTo>
                      <a:pt x="2831" y="2762"/>
                      <a:pt x="2945" y="2625"/>
                      <a:pt x="3037" y="2488"/>
                    </a:cubicBezTo>
                    <a:cubicBezTo>
                      <a:pt x="3128" y="2329"/>
                      <a:pt x="3219" y="2192"/>
                      <a:pt x="3288" y="2032"/>
                    </a:cubicBezTo>
                    <a:cubicBezTo>
                      <a:pt x="3333" y="1872"/>
                      <a:pt x="3379" y="1712"/>
                      <a:pt x="3402" y="1553"/>
                    </a:cubicBezTo>
                    <a:cubicBezTo>
                      <a:pt x="3425" y="1370"/>
                      <a:pt x="3425" y="1210"/>
                      <a:pt x="3379" y="1050"/>
                    </a:cubicBezTo>
                    <a:cubicBezTo>
                      <a:pt x="3356" y="891"/>
                      <a:pt x="3288" y="731"/>
                      <a:pt x="3196" y="594"/>
                    </a:cubicBezTo>
                    <a:cubicBezTo>
                      <a:pt x="3105" y="457"/>
                      <a:pt x="2968" y="320"/>
                      <a:pt x="2831" y="229"/>
                    </a:cubicBezTo>
                    <a:cubicBezTo>
                      <a:pt x="2740" y="183"/>
                      <a:pt x="2671" y="115"/>
                      <a:pt x="2580" y="92"/>
                    </a:cubicBezTo>
                    <a:cubicBezTo>
                      <a:pt x="2489" y="46"/>
                      <a:pt x="2397" y="23"/>
                      <a:pt x="23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55" name="Google Shape;7955;p34"/>
            <p:cNvGrpSpPr/>
            <p:nvPr/>
          </p:nvGrpSpPr>
          <p:grpSpPr>
            <a:xfrm flipH="1">
              <a:off x="5194321" y="3335037"/>
              <a:ext cx="916782" cy="1428340"/>
              <a:chOff x="231900" y="729199"/>
              <a:chExt cx="1185086" cy="1846354"/>
            </a:xfrm>
          </p:grpSpPr>
          <p:sp>
            <p:nvSpPr>
              <p:cNvPr id="7956" name="Google Shape;7956;p34"/>
              <p:cNvSpPr/>
              <p:nvPr/>
            </p:nvSpPr>
            <p:spPr>
              <a:xfrm>
                <a:off x="231900" y="729199"/>
                <a:ext cx="1185086" cy="1846354"/>
              </a:xfrm>
              <a:custGeom>
                <a:avLst/>
                <a:gdLst/>
                <a:ahLst/>
                <a:cxnLst/>
                <a:rect l="l" t="t" r="r" b="b"/>
                <a:pathLst>
                  <a:path w="21434" h="33394" extrusionOk="0">
                    <a:moveTo>
                      <a:pt x="3310" y="0"/>
                    </a:moveTo>
                    <a:cubicBezTo>
                      <a:pt x="3013" y="0"/>
                      <a:pt x="2694" y="46"/>
                      <a:pt x="2443" y="137"/>
                    </a:cubicBezTo>
                    <a:cubicBezTo>
                      <a:pt x="1963" y="274"/>
                      <a:pt x="1552" y="571"/>
                      <a:pt x="1233" y="982"/>
                    </a:cubicBezTo>
                    <a:cubicBezTo>
                      <a:pt x="1073" y="1164"/>
                      <a:pt x="982" y="1347"/>
                      <a:pt x="913" y="1461"/>
                    </a:cubicBezTo>
                    <a:cubicBezTo>
                      <a:pt x="845" y="1598"/>
                      <a:pt x="776" y="1758"/>
                      <a:pt x="708" y="1940"/>
                    </a:cubicBezTo>
                    <a:cubicBezTo>
                      <a:pt x="616" y="2214"/>
                      <a:pt x="571" y="2488"/>
                      <a:pt x="525" y="2785"/>
                    </a:cubicBezTo>
                    <a:cubicBezTo>
                      <a:pt x="457" y="3333"/>
                      <a:pt x="480" y="3858"/>
                      <a:pt x="502" y="4246"/>
                    </a:cubicBezTo>
                    <a:cubicBezTo>
                      <a:pt x="502" y="4405"/>
                      <a:pt x="502" y="4542"/>
                      <a:pt x="525" y="4679"/>
                    </a:cubicBezTo>
                    <a:cubicBezTo>
                      <a:pt x="343" y="5889"/>
                      <a:pt x="228" y="7167"/>
                      <a:pt x="183" y="8788"/>
                    </a:cubicBezTo>
                    <a:cubicBezTo>
                      <a:pt x="183" y="8811"/>
                      <a:pt x="160" y="8833"/>
                      <a:pt x="160" y="8856"/>
                    </a:cubicBezTo>
                    <a:cubicBezTo>
                      <a:pt x="160" y="8879"/>
                      <a:pt x="137" y="8902"/>
                      <a:pt x="137" y="8925"/>
                    </a:cubicBezTo>
                    <a:cubicBezTo>
                      <a:pt x="0" y="9381"/>
                      <a:pt x="46" y="9838"/>
                      <a:pt x="228" y="10271"/>
                    </a:cubicBezTo>
                    <a:lnTo>
                      <a:pt x="6072" y="23898"/>
                    </a:lnTo>
                    <a:cubicBezTo>
                      <a:pt x="6049" y="23967"/>
                      <a:pt x="6026" y="24012"/>
                      <a:pt x="6026" y="24081"/>
                    </a:cubicBezTo>
                    <a:cubicBezTo>
                      <a:pt x="5980" y="24218"/>
                      <a:pt x="5935" y="24355"/>
                      <a:pt x="5912" y="24492"/>
                    </a:cubicBezTo>
                    <a:cubicBezTo>
                      <a:pt x="5866" y="24720"/>
                      <a:pt x="5866" y="24925"/>
                      <a:pt x="5866" y="25039"/>
                    </a:cubicBezTo>
                    <a:cubicBezTo>
                      <a:pt x="5866" y="25268"/>
                      <a:pt x="5912" y="25473"/>
                      <a:pt x="5935" y="25610"/>
                    </a:cubicBezTo>
                    <a:cubicBezTo>
                      <a:pt x="6003" y="25907"/>
                      <a:pt x="6117" y="26135"/>
                      <a:pt x="6186" y="26272"/>
                    </a:cubicBezTo>
                    <a:cubicBezTo>
                      <a:pt x="6277" y="26409"/>
                      <a:pt x="6346" y="26546"/>
                      <a:pt x="6460" y="26660"/>
                    </a:cubicBezTo>
                    <a:cubicBezTo>
                      <a:pt x="6460" y="26751"/>
                      <a:pt x="6483" y="26843"/>
                      <a:pt x="6505" y="26888"/>
                    </a:cubicBezTo>
                    <a:cubicBezTo>
                      <a:pt x="6574" y="27185"/>
                      <a:pt x="6711" y="27482"/>
                      <a:pt x="6916" y="27756"/>
                    </a:cubicBezTo>
                    <a:cubicBezTo>
                      <a:pt x="7099" y="28007"/>
                      <a:pt x="7327" y="28212"/>
                      <a:pt x="7578" y="28395"/>
                    </a:cubicBezTo>
                    <a:cubicBezTo>
                      <a:pt x="7692" y="28851"/>
                      <a:pt x="7806" y="29353"/>
                      <a:pt x="7989" y="29833"/>
                    </a:cubicBezTo>
                    <a:cubicBezTo>
                      <a:pt x="8172" y="30403"/>
                      <a:pt x="8377" y="30883"/>
                      <a:pt x="8651" y="31339"/>
                    </a:cubicBezTo>
                    <a:cubicBezTo>
                      <a:pt x="8788" y="31567"/>
                      <a:pt x="8948" y="31818"/>
                      <a:pt x="9108" y="32047"/>
                    </a:cubicBezTo>
                    <a:cubicBezTo>
                      <a:pt x="9244" y="32229"/>
                      <a:pt x="9404" y="32389"/>
                      <a:pt x="9564" y="32549"/>
                    </a:cubicBezTo>
                    <a:cubicBezTo>
                      <a:pt x="9724" y="32686"/>
                      <a:pt x="9929" y="32823"/>
                      <a:pt x="10135" y="32937"/>
                    </a:cubicBezTo>
                    <a:cubicBezTo>
                      <a:pt x="10409" y="33074"/>
                      <a:pt x="10705" y="33188"/>
                      <a:pt x="11002" y="33256"/>
                    </a:cubicBezTo>
                    <a:cubicBezTo>
                      <a:pt x="11367" y="33348"/>
                      <a:pt x="11732" y="33393"/>
                      <a:pt x="12143" y="33393"/>
                    </a:cubicBezTo>
                    <a:lnTo>
                      <a:pt x="12212" y="33393"/>
                    </a:lnTo>
                    <a:cubicBezTo>
                      <a:pt x="12531" y="33393"/>
                      <a:pt x="12874" y="33348"/>
                      <a:pt x="13262" y="33302"/>
                    </a:cubicBezTo>
                    <a:cubicBezTo>
                      <a:pt x="13855" y="33211"/>
                      <a:pt x="14494" y="33051"/>
                      <a:pt x="15202" y="32823"/>
                    </a:cubicBezTo>
                    <a:cubicBezTo>
                      <a:pt x="15818" y="32640"/>
                      <a:pt x="16412" y="32389"/>
                      <a:pt x="17028" y="32092"/>
                    </a:cubicBezTo>
                    <a:cubicBezTo>
                      <a:pt x="17530" y="31841"/>
                      <a:pt x="18032" y="31545"/>
                      <a:pt x="18512" y="31248"/>
                    </a:cubicBezTo>
                    <a:cubicBezTo>
                      <a:pt x="19082" y="30883"/>
                      <a:pt x="19539" y="30495"/>
                      <a:pt x="19972" y="30107"/>
                    </a:cubicBezTo>
                    <a:cubicBezTo>
                      <a:pt x="20201" y="29878"/>
                      <a:pt x="20429" y="29627"/>
                      <a:pt x="20611" y="29376"/>
                    </a:cubicBezTo>
                    <a:cubicBezTo>
                      <a:pt x="20863" y="29057"/>
                      <a:pt x="21068" y="28691"/>
                      <a:pt x="21205" y="28372"/>
                    </a:cubicBezTo>
                    <a:cubicBezTo>
                      <a:pt x="21205" y="28349"/>
                      <a:pt x="21228" y="28303"/>
                      <a:pt x="21251" y="28281"/>
                    </a:cubicBezTo>
                    <a:cubicBezTo>
                      <a:pt x="21388" y="27938"/>
                      <a:pt x="21433" y="27596"/>
                      <a:pt x="21433" y="27231"/>
                    </a:cubicBezTo>
                    <a:cubicBezTo>
                      <a:pt x="21433" y="27002"/>
                      <a:pt x="21410" y="26774"/>
                      <a:pt x="21365" y="26569"/>
                    </a:cubicBezTo>
                    <a:cubicBezTo>
                      <a:pt x="21296" y="26272"/>
                      <a:pt x="21205" y="25998"/>
                      <a:pt x="21114" y="25747"/>
                    </a:cubicBezTo>
                    <a:cubicBezTo>
                      <a:pt x="20954" y="25245"/>
                      <a:pt x="20726" y="24765"/>
                      <a:pt x="20429" y="24263"/>
                    </a:cubicBezTo>
                    <a:cubicBezTo>
                      <a:pt x="20155" y="23784"/>
                      <a:pt x="19835" y="23327"/>
                      <a:pt x="19516" y="22894"/>
                    </a:cubicBezTo>
                    <a:cubicBezTo>
                      <a:pt x="19539" y="22711"/>
                      <a:pt x="19539" y="22506"/>
                      <a:pt x="19516" y="22323"/>
                    </a:cubicBezTo>
                    <a:cubicBezTo>
                      <a:pt x="19447" y="21958"/>
                      <a:pt x="19333" y="21616"/>
                      <a:pt x="19151" y="21319"/>
                    </a:cubicBezTo>
                    <a:cubicBezTo>
                      <a:pt x="19082" y="21228"/>
                      <a:pt x="19037" y="21136"/>
                      <a:pt x="18945" y="21045"/>
                    </a:cubicBezTo>
                    <a:cubicBezTo>
                      <a:pt x="18945" y="20954"/>
                      <a:pt x="18922" y="20885"/>
                      <a:pt x="18900" y="20794"/>
                    </a:cubicBezTo>
                    <a:cubicBezTo>
                      <a:pt x="18808" y="20429"/>
                      <a:pt x="18626" y="20086"/>
                      <a:pt x="18352" y="19790"/>
                    </a:cubicBezTo>
                    <a:cubicBezTo>
                      <a:pt x="18169" y="19561"/>
                      <a:pt x="17941" y="19356"/>
                      <a:pt x="17644" y="19196"/>
                    </a:cubicBezTo>
                    <a:cubicBezTo>
                      <a:pt x="17553" y="19128"/>
                      <a:pt x="17439" y="19082"/>
                      <a:pt x="17347" y="19036"/>
                    </a:cubicBezTo>
                    <a:lnTo>
                      <a:pt x="11504" y="5387"/>
                    </a:lnTo>
                    <a:cubicBezTo>
                      <a:pt x="11436" y="5250"/>
                      <a:pt x="11367" y="5136"/>
                      <a:pt x="11299" y="5022"/>
                    </a:cubicBezTo>
                    <a:cubicBezTo>
                      <a:pt x="11185" y="4839"/>
                      <a:pt x="11048" y="4679"/>
                      <a:pt x="10888" y="4565"/>
                    </a:cubicBezTo>
                    <a:cubicBezTo>
                      <a:pt x="10523" y="4246"/>
                      <a:pt x="10180" y="3972"/>
                      <a:pt x="9838" y="3721"/>
                    </a:cubicBezTo>
                    <a:cubicBezTo>
                      <a:pt x="9496" y="3492"/>
                      <a:pt x="9153" y="3241"/>
                      <a:pt x="8742" y="2967"/>
                    </a:cubicBezTo>
                    <a:cubicBezTo>
                      <a:pt x="8058" y="2556"/>
                      <a:pt x="7373" y="2146"/>
                      <a:pt x="6688" y="1758"/>
                    </a:cubicBezTo>
                    <a:lnTo>
                      <a:pt x="6528" y="1621"/>
                    </a:lnTo>
                    <a:cubicBezTo>
                      <a:pt x="6300" y="1392"/>
                      <a:pt x="6117" y="1233"/>
                      <a:pt x="5935" y="1096"/>
                    </a:cubicBezTo>
                    <a:cubicBezTo>
                      <a:pt x="5661" y="867"/>
                      <a:pt x="5387" y="662"/>
                      <a:pt x="5113" y="525"/>
                    </a:cubicBezTo>
                    <a:cubicBezTo>
                      <a:pt x="4953" y="434"/>
                      <a:pt x="4771" y="342"/>
                      <a:pt x="4611" y="274"/>
                    </a:cubicBezTo>
                    <a:cubicBezTo>
                      <a:pt x="4405" y="183"/>
                      <a:pt x="4200" y="114"/>
                      <a:pt x="3995" y="69"/>
                    </a:cubicBezTo>
                    <a:cubicBezTo>
                      <a:pt x="3766" y="23"/>
                      <a:pt x="3538" y="0"/>
                      <a:pt x="33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2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34"/>
              <p:cNvSpPr/>
              <p:nvPr/>
            </p:nvSpPr>
            <p:spPr>
              <a:xfrm>
                <a:off x="638231" y="1088864"/>
                <a:ext cx="478369" cy="872089"/>
              </a:xfrm>
              <a:custGeom>
                <a:avLst/>
                <a:gdLst/>
                <a:ahLst/>
                <a:cxnLst/>
                <a:rect l="l" t="t" r="r" b="b"/>
                <a:pathLst>
                  <a:path w="8652" h="15773" extrusionOk="0">
                    <a:moveTo>
                      <a:pt x="2329" y="0"/>
                    </a:moveTo>
                    <a:cubicBezTo>
                      <a:pt x="2283" y="23"/>
                      <a:pt x="2261" y="92"/>
                      <a:pt x="2283" y="160"/>
                    </a:cubicBezTo>
                    <a:lnTo>
                      <a:pt x="2283" y="183"/>
                    </a:lnTo>
                    <a:lnTo>
                      <a:pt x="2306" y="206"/>
                    </a:lnTo>
                    <a:cubicBezTo>
                      <a:pt x="2261" y="251"/>
                      <a:pt x="2238" y="274"/>
                      <a:pt x="2215" y="320"/>
                    </a:cubicBezTo>
                    <a:cubicBezTo>
                      <a:pt x="2192" y="365"/>
                      <a:pt x="2169" y="388"/>
                      <a:pt x="2147" y="411"/>
                    </a:cubicBezTo>
                    <a:lnTo>
                      <a:pt x="2124" y="434"/>
                    </a:lnTo>
                    <a:cubicBezTo>
                      <a:pt x="2055" y="502"/>
                      <a:pt x="2010" y="571"/>
                      <a:pt x="1964" y="594"/>
                    </a:cubicBezTo>
                    <a:cubicBezTo>
                      <a:pt x="1964" y="617"/>
                      <a:pt x="1941" y="617"/>
                      <a:pt x="1918" y="639"/>
                    </a:cubicBezTo>
                    <a:cubicBezTo>
                      <a:pt x="1850" y="708"/>
                      <a:pt x="1781" y="753"/>
                      <a:pt x="1690" y="799"/>
                    </a:cubicBezTo>
                    <a:cubicBezTo>
                      <a:pt x="1644" y="822"/>
                      <a:pt x="1599" y="845"/>
                      <a:pt x="1553" y="845"/>
                    </a:cubicBezTo>
                    <a:cubicBezTo>
                      <a:pt x="1507" y="868"/>
                      <a:pt x="1485" y="868"/>
                      <a:pt x="1439" y="890"/>
                    </a:cubicBezTo>
                    <a:lnTo>
                      <a:pt x="1348" y="890"/>
                    </a:lnTo>
                    <a:cubicBezTo>
                      <a:pt x="1348" y="913"/>
                      <a:pt x="1325" y="913"/>
                      <a:pt x="1302" y="913"/>
                    </a:cubicBezTo>
                    <a:lnTo>
                      <a:pt x="1119" y="913"/>
                    </a:lnTo>
                    <a:cubicBezTo>
                      <a:pt x="1051" y="913"/>
                      <a:pt x="982" y="913"/>
                      <a:pt x="891" y="890"/>
                    </a:cubicBezTo>
                    <a:lnTo>
                      <a:pt x="868" y="890"/>
                    </a:lnTo>
                    <a:cubicBezTo>
                      <a:pt x="800" y="890"/>
                      <a:pt x="709" y="868"/>
                      <a:pt x="640" y="868"/>
                    </a:cubicBezTo>
                    <a:cubicBezTo>
                      <a:pt x="572" y="845"/>
                      <a:pt x="480" y="799"/>
                      <a:pt x="412" y="753"/>
                    </a:cubicBezTo>
                    <a:cubicBezTo>
                      <a:pt x="343" y="731"/>
                      <a:pt x="298" y="708"/>
                      <a:pt x="229" y="662"/>
                    </a:cubicBezTo>
                    <a:lnTo>
                      <a:pt x="184" y="639"/>
                    </a:lnTo>
                    <a:cubicBezTo>
                      <a:pt x="161" y="617"/>
                      <a:pt x="138" y="617"/>
                      <a:pt x="115" y="594"/>
                    </a:cubicBezTo>
                    <a:cubicBezTo>
                      <a:pt x="92" y="594"/>
                      <a:pt x="92" y="617"/>
                      <a:pt x="92" y="617"/>
                    </a:cubicBezTo>
                    <a:cubicBezTo>
                      <a:pt x="47" y="639"/>
                      <a:pt x="47" y="662"/>
                      <a:pt x="24" y="685"/>
                    </a:cubicBezTo>
                    <a:cubicBezTo>
                      <a:pt x="24" y="685"/>
                      <a:pt x="24" y="708"/>
                      <a:pt x="1" y="708"/>
                    </a:cubicBezTo>
                    <a:cubicBezTo>
                      <a:pt x="1" y="731"/>
                      <a:pt x="1" y="731"/>
                      <a:pt x="1" y="753"/>
                    </a:cubicBezTo>
                    <a:lnTo>
                      <a:pt x="138" y="753"/>
                    </a:lnTo>
                    <a:cubicBezTo>
                      <a:pt x="184" y="776"/>
                      <a:pt x="206" y="822"/>
                      <a:pt x="229" y="868"/>
                    </a:cubicBezTo>
                    <a:cubicBezTo>
                      <a:pt x="252" y="913"/>
                      <a:pt x="252" y="959"/>
                      <a:pt x="229" y="1005"/>
                    </a:cubicBezTo>
                    <a:cubicBezTo>
                      <a:pt x="229" y="1005"/>
                      <a:pt x="229" y="1005"/>
                      <a:pt x="229" y="1027"/>
                    </a:cubicBezTo>
                    <a:cubicBezTo>
                      <a:pt x="229" y="1050"/>
                      <a:pt x="252" y="1073"/>
                      <a:pt x="252" y="1096"/>
                    </a:cubicBezTo>
                    <a:lnTo>
                      <a:pt x="275" y="1142"/>
                    </a:lnTo>
                    <a:lnTo>
                      <a:pt x="298" y="1210"/>
                    </a:lnTo>
                    <a:lnTo>
                      <a:pt x="389" y="1415"/>
                    </a:lnTo>
                    <a:cubicBezTo>
                      <a:pt x="435" y="1484"/>
                      <a:pt x="457" y="1552"/>
                      <a:pt x="503" y="1644"/>
                    </a:cubicBezTo>
                    <a:cubicBezTo>
                      <a:pt x="526" y="1712"/>
                      <a:pt x="572" y="1803"/>
                      <a:pt x="617" y="1895"/>
                    </a:cubicBezTo>
                    <a:cubicBezTo>
                      <a:pt x="663" y="2032"/>
                      <a:pt x="731" y="2169"/>
                      <a:pt x="777" y="2328"/>
                    </a:cubicBezTo>
                    <a:lnTo>
                      <a:pt x="823" y="2397"/>
                    </a:lnTo>
                    <a:cubicBezTo>
                      <a:pt x="823" y="2443"/>
                      <a:pt x="845" y="2465"/>
                      <a:pt x="868" y="2511"/>
                    </a:cubicBezTo>
                    <a:cubicBezTo>
                      <a:pt x="891" y="2557"/>
                      <a:pt x="914" y="2602"/>
                      <a:pt x="914" y="2648"/>
                    </a:cubicBezTo>
                    <a:cubicBezTo>
                      <a:pt x="937" y="2671"/>
                      <a:pt x="937" y="2694"/>
                      <a:pt x="960" y="2739"/>
                    </a:cubicBezTo>
                    <a:cubicBezTo>
                      <a:pt x="960" y="2739"/>
                      <a:pt x="982" y="2762"/>
                      <a:pt x="982" y="2762"/>
                    </a:cubicBezTo>
                    <a:cubicBezTo>
                      <a:pt x="1005" y="2808"/>
                      <a:pt x="1028" y="2831"/>
                      <a:pt x="1051" y="2876"/>
                    </a:cubicBezTo>
                    <a:cubicBezTo>
                      <a:pt x="1074" y="2922"/>
                      <a:pt x="1074" y="2945"/>
                      <a:pt x="1097" y="2990"/>
                    </a:cubicBezTo>
                    <a:lnTo>
                      <a:pt x="1119" y="3059"/>
                    </a:lnTo>
                    <a:cubicBezTo>
                      <a:pt x="1142" y="3082"/>
                      <a:pt x="1142" y="3127"/>
                      <a:pt x="1165" y="3173"/>
                    </a:cubicBezTo>
                    <a:lnTo>
                      <a:pt x="1256" y="3310"/>
                    </a:lnTo>
                    <a:cubicBezTo>
                      <a:pt x="1279" y="3378"/>
                      <a:pt x="1325" y="3447"/>
                      <a:pt x="1348" y="3515"/>
                    </a:cubicBezTo>
                    <a:cubicBezTo>
                      <a:pt x="1416" y="3652"/>
                      <a:pt x="1462" y="3766"/>
                      <a:pt x="1507" y="3881"/>
                    </a:cubicBezTo>
                    <a:cubicBezTo>
                      <a:pt x="1553" y="3995"/>
                      <a:pt x="1599" y="4109"/>
                      <a:pt x="1644" y="4223"/>
                    </a:cubicBezTo>
                    <a:cubicBezTo>
                      <a:pt x="1690" y="4314"/>
                      <a:pt x="1713" y="4383"/>
                      <a:pt x="1759" y="4474"/>
                    </a:cubicBezTo>
                    <a:cubicBezTo>
                      <a:pt x="1781" y="4542"/>
                      <a:pt x="1804" y="4634"/>
                      <a:pt x="1850" y="4702"/>
                    </a:cubicBezTo>
                    <a:lnTo>
                      <a:pt x="1850" y="4748"/>
                    </a:lnTo>
                    <a:cubicBezTo>
                      <a:pt x="1918" y="4908"/>
                      <a:pt x="1987" y="5067"/>
                      <a:pt x="2055" y="5227"/>
                    </a:cubicBezTo>
                    <a:cubicBezTo>
                      <a:pt x="2078" y="5273"/>
                      <a:pt x="2101" y="5341"/>
                      <a:pt x="2124" y="5410"/>
                    </a:cubicBezTo>
                    <a:cubicBezTo>
                      <a:pt x="2192" y="5524"/>
                      <a:pt x="2238" y="5661"/>
                      <a:pt x="2306" y="5798"/>
                    </a:cubicBezTo>
                    <a:lnTo>
                      <a:pt x="2329" y="5844"/>
                    </a:lnTo>
                    <a:cubicBezTo>
                      <a:pt x="2398" y="6026"/>
                      <a:pt x="2466" y="6186"/>
                      <a:pt x="2535" y="6346"/>
                    </a:cubicBezTo>
                    <a:cubicBezTo>
                      <a:pt x="2580" y="6414"/>
                      <a:pt x="2603" y="6505"/>
                      <a:pt x="2626" y="6574"/>
                    </a:cubicBezTo>
                    <a:lnTo>
                      <a:pt x="2672" y="6620"/>
                    </a:lnTo>
                    <a:lnTo>
                      <a:pt x="2694" y="6688"/>
                    </a:lnTo>
                    <a:lnTo>
                      <a:pt x="2740" y="6779"/>
                    </a:lnTo>
                    <a:cubicBezTo>
                      <a:pt x="2808" y="6916"/>
                      <a:pt x="2877" y="7030"/>
                      <a:pt x="2923" y="7167"/>
                    </a:cubicBezTo>
                    <a:cubicBezTo>
                      <a:pt x="2991" y="7304"/>
                      <a:pt x="3060" y="7441"/>
                      <a:pt x="3128" y="7601"/>
                    </a:cubicBezTo>
                    <a:cubicBezTo>
                      <a:pt x="3219" y="7761"/>
                      <a:pt x="3288" y="7943"/>
                      <a:pt x="3379" y="8126"/>
                    </a:cubicBezTo>
                    <a:lnTo>
                      <a:pt x="3402" y="8195"/>
                    </a:lnTo>
                    <a:cubicBezTo>
                      <a:pt x="3448" y="8331"/>
                      <a:pt x="3516" y="8446"/>
                      <a:pt x="3562" y="8583"/>
                    </a:cubicBezTo>
                    <a:cubicBezTo>
                      <a:pt x="3607" y="8674"/>
                      <a:pt x="3653" y="8742"/>
                      <a:pt x="3676" y="8834"/>
                    </a:cubicBezTo>
                    <a:cubicBezTo>
                      <a:pt x="3721" y="8902"/>
                      <a:pt x="3744" y="8971"/>
                      <a:pt x="3767" y="9062"/>
                    </a:cubicBezTo>
                    <a:lnTo>
                      <a:pt x="3836" y="9176"/>
                    </a:lnTo>
                    <a:cubicBezTo>
                      <a:pt x="3881" y="9290"/>
                      <a:pt x="3927" y="9427"/>
                      <a:pt x="3973" y="9541"/>
                    </a:cubicBezTo>
                    <a:cubicBezTo>
                      <a:pt x="3995" y="9587"/>
                      <a:pt x="4018" y="9633"/>
                      <a:pt x="4041" y="9701"/>
                    </a:cubicBezTo>
                    <a:lnTo>
                      <a:pt x="4064" y="9769"/>
                    </a:lnTo>
                    <a:cubicBezTo>
                      <a:pt x="4087" y="9815"/>
                      <a:pt x="4110" y="9861"/>
                      <a:pt x="4110" y="9906"/>
                    </a:cubicBezTo>
                    <a:lnTo>
                      <a:pt x="4155" y="9998"/>
                    </a:lnTo>
                    <a:lnTo>
                      <a:pt x="4201" y="10112"/>
                    </a:lnTo>
                    <a:cubicBezTo>
                      <a:pt x="4246" y="10226"/>
                      <a:pt x="4315" y="10363"/>
                      <a:pt x="4361" y="10477"/>
                    </a:cubicBezTo>
                    <a:lnTo>
                      <a:pt x="4406" y="10568"/>
                    </a:lnTo>
                    <a:cubicBezTo>
                      <a:pt x="4429" y="10614"/>
                      <a:pt x="4452" y="10682"/>
                      <a:pt x="4475" y="10728"/>
                    </a:cubicBezTo>
                    <a:lnTo>
                      <a:pt x="4520" y="10819"/>
                    </a:lnTo>
                    <a:cubicBezTo>
                      <a:pt x="4543" y="10865"/>
                      <a:pt x="4543" y="10911"/>
                      <a:pt x="4566" y="10956"/>
                    </a:cubicBezTo>
                    <a:cubicBezTo>
                      <a:pt x="4634" y="11093"/>
                      <a:pt x="4703" y="11253"/>
                      <a:pt x="4771" y="11390"/>
                    </a:cubicBezTo>
                    <a:lnTo>
                      <a:pt x="4771" y="11436"/>
                    </a:lnTo>
                    <a:cubicBezTo>
                      <a:pt x="4817" y="11504"/>
                      <a:pt x="4840" y="11595"/>
                      <a:pt x="4863" y="11687"/>
                    </a:cubicBezTo>
                    <a:cubicBezTo>
                      <a:pt x="4908" y="11778"/>
                      <a:pt x="4931" y="11847"/>
                      <a:pt x="4977" y="11938"/>
                    </a:cubicBezTo>
                    <a:cubicBezTo>
                      <a:pt x="5045" y="12098"/>
                      <a:pt x="5114" y="12257"/>
                      <a:pt x="5182" y="12394"/>
                    </a:cubicBezTo>
                    <a:cubicBezTo>
                      <a:pt x="5228" y="12486"/>
                      <a:pt x="5251" y="12577"/>
                      <a:pt x="5296" y="12691"/>
                    </a:cubicBezTo>
                    <a:cubicBezTo>
                      <a:pt x="5319" y="12760"/>
                      <a:pt x="5365" y="12828"/>
                      <a:pt x="5388" y="12897"/>
                    </a:cubicBezTo>
                    <a:cubicBezTo>
                      <a:pt x="5433" y="12988"/>
                      <a:pt x="5456" y="13056"/>
                      <a:pt x="5479" y="13125"/>
                    </a:cubicBezTo>
                    <a:cubicBezTo>
                      <a:pt x="5525" y="13216"/>
                      <a:pt x="5548" y="13307"/>
                      <a:pt x="5593" y="13399"/>
                    </a:cubicBezTo>
                    <a:cubicBezTo>
                      <a:pt x="5662" y="13536"/>
                      <a:pt x="5730" y="13673"/>
                      <a:pt x="5776" y="13810"/>
                    </a:cubicBezTo>
                    <a:cubicBezTo>
                      <a:pt x="5821" y="13901"/>
                      <a:pt x="5867" y="13992"/>
                      <a:pt x="5890" y="14083"/>
                    </a:cubicBezTo>
                    <a:cubicBezTo>
                      <a:pt x="5936" y="14152"/>
                      <a:pt x="5958" y="14220"/>
                      <a:pt x="5981" y="14312"/>
                    </a:cubicBezTo>
                    <a:cubicBezTo>
                      <a:pt x="6027" y="14403"/>
                      <a:pt x="6072" y="14471"/>
                      <a:pt x="6095" y="14563"/>
                    </a:cubicBezTo>
                    <a:cubicBezTo>
                      <a:pt x="6118" y="14654"/>
                      <a:pt x="6164" y="14723"/>
                      <a:pt x="6187" y="14791"/>
                    </a:cubicBezTo>
                    <a:lnTo>
                      <a:pt x="6278" y="14996"/>
                    </a:lnTo>
                    <a:lnTo>
                      <a:pt x="6369" y="15225"/>
                    </a:lnTo>
                    <a:cubicBezTo>
                      <a:pt x="6392" y="15270"/>
                      <a:pt x="6415" y="15316"/>
                      <a:pt x="6438" y="15362"/>
                    </a:cubicBezTo>
                    <a:lnTo>
                      <a:pt x="6438" y="15384"/>
                    </a:lnTo>
                    <a:cubicBezTo>
                      <a:pt x="6483" y="15430"/>
                      <a:pt x="6506" y="15499"/>
                      <a:pt x="6506" y="15544"/>
                    </a:cubicBezTo>
                    <a:cubicBezTo>
                      <a:pt x="6506" y="15567"/>
                      <a:pt x="6506" y="15590"/>
                      <a:pt x="6483" y="15613"/>
                    </a:cubicBezTo>
                    <a:cubicBezTo>
                      <a:pt x="6506" y="15658"/>
                      <a:pt x="6529" y="15727"/>
                      <a:pt x="6506" y="15773"/>
                    </a:cubicBezTo>
                    <a:cubicBezTo>
                      <a:pt x="6529" y="15750"/>
                      <a:pt x="6575" y="15727"/>
                      <a:pt x="6597" y="15704"/>
                    </a:cubicBezTo>
                    <a:lnTo>
                      <a:pt x="6620" y="15681"/>
                    </a:lnTo>
                    <a:lnTo>
                      <a:pt x="6666" y="15658"/>
                    </a:lnTo>
                    <a:cubicBezTo>
                      <a:pt x="6689" y="15681"/>
                      <a:pt x="6689" y="15681"/>
                      <a:pt x="6712" y="15681"/>
                    </a:cubicBezTo>
                    <a:lnTo>
                      <a:pt x="6734" y="15704"/>
                    </a:lnTo>
                    <a:lnTo>
                      <a:pt x="6780" y="15704"/>
                    </a:lnTo>
                    <a:cubicBezTo>
                      <a:pt x="6803" y="15681"/>
                      <a:pt x="6826" y="15681"/>
                      <a:pt x="6849" y="15658"/>
                    </a:cubicBezTo>
                    <a:lnTo>
                      <a:pt x="6986" y="15590"/>
                    </a:lnTo>
                    <a:lnTo>
                      <a:pt x="7100" y="15521"/>
                    </a:lnTo>
                    <a:cubicBezTo>
                      <a:pt x="7191" y="15476"/>
                      <a:pt x="7259" y="15430"/>
                      <a:pt x="7351" y="15384"/>
                    </a:cubicBezTo>
                    <a:lnTo>
                      <a:pt x="7396" y="15339"/>
                    </a:lnTo>
                    <a:lnTo>
                      <a:pt x="7442" y="15316"/>
                    </a:lnTo>
                    <a:cubicBezTo>
                      <a:pt x="7465" y="15293"/>
                      <a:pt x="7488" y="15293"/>
                      <a:pt x="7533" y="15270"/>
                    </a:cubicBezTo>
                    <a:cubicBezTo>
                      <a:pt x="7556" y="15248"/>
                      <a:pt x="7602" y="15225"/>
                      <a:pt x="7625" y="15179"/>
                    </a:cubicBezTo>
                    <a:lnTo>
                      <a:pt x="7670" y="15179"/>
                    </a:lnTo>
                    <a:cubicBezTo>
                      <a:pt x="7670" y="15156"/>
                      <a:pt x="7670" y="15156"/>
                      <a:pt x="7693" y="15156"/>
                    </a:cubicBezTo>
                    <a:lnTo>
                      <a:pt x="7762" y="15111"/>
                    </a:lnTo>
                    <a:cubicBezTo>
                      <a:pt x="7830" y="15042"/>
                      <a:pt x="7921" y="14974"/>
                      <a:pt x="7990" y="14905"/>
                    </a:cubicBezTo>
                    <a:cubicBezTo>
                      <a:pt x="8035" y="14882"/>
                      <a:pt x="8081" y="14859"/>
                      <a:pt x="8127" y="14814"/>
                    </a:cubicBezTo>
                    <a:cubicBezTo>
                      <a:pt x="8172" y="14791"/>
                      <a:pt x="8195" y="14768"/>
                      <a:pt x="8241" y="14723"/>
                    </a:cubicBezTo>
                    <a:lnTo>
                      <a:pt x="8264" y="14700"/>
                    </a:lnTo>
                    <a:cubicBezTo>
                      <a:pt x="8287" y="14654"/>
                      <a:pt x="8309" y="14631"/>
                      <a:pt x="8355" y="14608"/>
                    </a:cubicBezTo>
                    <a:lnTo>
                      <a:pt x="8401" y="14586"/>
                    </a:lnTo>
                    <a:lnTo>
                      <a:pt x="8446" y="14563"/>
                    </a:lnTo>
                    <a:cubicBezTo>
                      <a:pt x="8469" y="14540"/>
                      <a:pt x="8492" y="14517"/>
                      <a:pt x="8515" y="14494"/>
                    </a:cubicBezTo>
                    <a:cubicBezTo>
                      <a:pt x="8560" y="14449"/>
                      <a:pt x="8583" y="14403"/>
                      <a:pt x="8606" y="14357"/>
                    </a:cubicBezTo>
                    <a:cubicBezTo>
                      <a:pt x="8652" y="14266"/>
                      <a:pt x="8606" y="14175"/>
                      <a:pt x="8538" y="14129"/>
                    </a:cubicBezTo>
                    <a:lnTo>
                      <a:pt x="8515" y="14129"/>
                    </a:lnTo>
                    <a:cubicBezTo>
                      <a:pt x="8515" y="14083"/>
                      <a:pt x="8515" y="14061"/>
                      <a:pt x="8492" y="14038"/>
                    </a:cubicBezTo>
                    <a:cubicBezTo>
                      <a:pt x="8492" y="14038"/>
                      <a:pt x="8492" y="14015"/>
                      <a:pt x="8469" y="13992"/>
                    </a:cubicBezTo>
                    <a:cubicBezTo>
                      <a:pt x="8446" y="13946"/>
                      <a:pt x="8424" y="13901"/>
                      <a:pt x="8424" y="13878"/>
                    </a:cubicBezTo>
                    <a:cubicBezTo>
                      <a:pt x="8378" y="13787"/>
                      <a:pt x="8332" y="13718"/>
                      <a:pt x="8309" y="13627"/>
                    </a:cubicBezTo>
                    <a:lnTo>
                      <a:pt x="8241" y="13467"/>
                    </a:lnTo>
                    <a:cubicBezTo>
                      <a:pt x="8195" y="13376"/>
                      <a:pt x="8150" y="13262"/>
                      <a:pt x="8104" y="13148"/>
                    </a:cubicBezTo>
                    <a:cubicBezTo>
                      <a:pt x="7967" y="12805"/>
                      <a:pt x="7807" y="12486"/>
                      <a:pt x="7670" y="12143"/>
                    </a:cubicBezTo>
                    <a:cubicBezTo>
                      <a:pt x="7602" y="11984"/>
                      <a:pt x="7510" y="11824"/>
                      <a:pt x="7442" y="11641"/>
                    </a:cubicBezTo>
                    <a:cubicBezTo>
                      <a:pt x="7396" y="11504"/>
                      <a:pt x="7351" y="11367"/>
                      <a:pt x="7282" y="11253"/>
                    </a:cubicBezTo>
                    <a:lnTo>
                      <a:pt x="7237" y="11139"/>
                    </a:lnTo>
                    <a:cubicBezTo>
                      <a:pt x="7214" y="11093"/>
                      <a:pt x="7191" y="11025"/>
                      <a:pt x="7168" y="10979"/>
                    </a:cubicBezTo>
                    <a:lnTo>
                      <a:pt x="7145" y="10888"/>
                    </a:lnTo>
                    <a:cubicBezTo>
                      <a:pt x="7100" y="10842"/>
                      <a:pt x="7077" y="10774"/>
                      <a:pt x="7054" y="10705"/>
                    </a:cubicBezTo>
                    <a:lnTo>
                      <a:pt x="7008" y="10637"/>
                    </a:lnTo>
                    <a:cubicBezTo>
                      <a:pt x="6986" y="10546"/>
                      <a:pt x="6940" y="10431"/>
                      <a:pt x="6894" y="10340"/>
                    </a:cubicBezTo>
                    <a:cubicBezTo>
                      <a:pt x="6849" y="10249"/>
                      <a:pt x="6803" y="10157"/>
                      <a:pt x="6757" y="10066"/>
                    </a:cubicBezTo>
                    <a:cubicBezTo>
                      <a:pt x="6689" y="9884"/>
                      <a:pt x="6597" y="9701"/>
                      <a:pt x="6529" y="9518"/>
                    </a:cubicBezTo>
                    <a:cubicBezTo>
                      <a:pt x="6461" y="9336"/>
                      <a:pt x="6369" y="9130"/>
                      <a:pt x="6301" y="8948"/>
                    </a:cubicBezTo>
                    <a:cubicBezTo>
                      <a:pt x="6209" y="8765"/>
                      <a:pt x="6141" y="8583"/>
                      <a:pt x="6050" y="8400"/>
                    </a:cubicBezTo>
                    <a:lnTo>
                      <a:pt x="6004" y="8263"/>
                    </a:lnTo>
                    <a:cubicBezTo>
                      <a:pt x="5936" y="8126"/>
                      <a:pt x="5890" y="8012"/>
                      <a:pt x="5844" y="7875"/>
                    </a:cubicBezTo>
                    <a:cubicBezTo>
                      <a:pt x="5753" y="7692"/>
                      <a:pt x="5684" y="7510"/>
                      <a:pt x="5593" y="7327"/>
                    </a:cubicBezTo>
                    <a:cubicBezTo>
                      <a:pt x="5548" y="7213"/>
                      <a:pt x="5479" y="7076"/>
                      <a:pt x="5433" y="6962"/>
                    </a:cubicBezTo>
                    <a:lnTo>
                      <a:pt x="5365" y="6825"/>
                    </a:lnTo>
                    <a:lnTo>
                      <a:pt x="5342" y="6779"/>
                    </a:lnTo>
                    <a:cubicBezTo>
                      <a:pt x="5205" y="6414"/>
                      <a:pt x="5045" y="6072"/>
                      <a:pt x="4908" y="5707"/>
                    </a:cubicBezTo>
                    <a:cubicBezTo>
                      <a:pt x="4771" y="5341"/>
                      <a:pt x="4634" y="4999"/>
                      <a:pt x="4498" y="4634"/>
                    </a:cubicBezTo>
                    <a:cubicBezTo>
                      <a:pt x="4475" y="4565"/>
                      <a:pt x="4452" y="4497"/>
                      <a:pt x="4429" y="4451"/>
                    </a:cubicBezTo>
                    <a:cubicBezTo>
                      <a:pt x="4383" y="4337"/>
                      <a:pt x="4338" y="4223"/>
                      <a:pt x="4292" y="4109"/>
                    </a:cubicBezTo>
                    <a:cubicBezTo>
                      <a:pt x="4246" y="3972"/>
                      <a:pt x="4178" y="3835"/>
                      <a:pt x="4110" y="3675"/>
                    </a:cubicBezTo>
                    <a:lnTo>
                      <a:pt x="4064" y="3584"/>
                    </a:lnTo>
                    <a:cubicBezTo>
                      <a:pt x="4018" y="3515"/>
                      <a:pt x="3995" y="3470"/>
                      <a:pt x="3950" y="3401"/>
                    </a:cubicBezTo>
                    <a:cubicBezTo>
                      <a:pt x="3904" y="3287"/>
                      <a:pt x="3858" y="3196"/>
                      <a:pt x="3813" y="3104"/>
                    </a:cubicBezTo>
                    <a:cubicBezTo>
                      <a:pt x="3744" y="2968"/>
                      <a:pt x="3676" y="2831"/>
                      <a:pt x="3630" y="2694"/>
                    </a:cubicBezTo>
                    <a:lnTo>
                      <a:pt x="3585" y="2580"/>
                    </a:lnTo>
                    <a:cubicBezTo>
                      <a:pt x="3493" y="2420"/>
                      <a:pt x="3425" y="2237"/>
                      <a:pt x="3356" y="2077"/>
                    </a:cubicBezTo>
                    <a:cubicBezTo>
                      <a:pt x="3333" y="1986"/>
                      <a:pt x="3288" y="1895"/>
                      <a:pt x="3242" y="1803"/>
                    </a:cubicBezTo>
                    <a:cubicBezTo>
                      <a:pt x="3219" y="1735"/>
                      <a:pt x="3174" y="1644"/>
                      <a:pt x="3151" y="1575"/>
                    </a:cubicBezTo>
                    <a:cubicBezTo>
                      <a:pt x="3128" y="1507"/>
                      <a:pt x="3082" y="1438"/>
                      <a:pt x="3060" y="1370"/>
                    </a:cubicBezTo>
                    <a:lnTo>
                      <a:pt x="2991" y="1233"/>
                    </a:lnTo>
                    <a:lnTo>
                      <a:pt x="2968" y="1142"/>
                    </a:lnTo>
                    <a:cubicBezTo>
                      <a:pt x="2945" y="1096"/>
                      <a:pt x="2923" y="1073"/>
                      <a:pt x="2923" y="1027"/>
                    </a:cubicBezTo>
                    <a:cubicBezTo>
                      <a:pt x="2900" y="982"/>
                      <a:pt x="2877" y="913"/>
                      <a:pt x="2831" y="868"/>
                    </a:cubicBezTo>
                    <a:lnTo>
                      <a:pt x="2831" y="822"/>
                    </a:lnTo>
                    <a:cubicBezTo>
                      <a:pt x="2786" y="776"/>
                      <a:pt x="2763" y="708"/>
                      <a:pt x="2740" y="639"/>
                    </a:cubicBezTo>
                    <a:cubicBezTo>
                      <a:pt x="2694" y="594"/>
                      <a:pt x="2672" y="525"/>
                      <a:pt x="2649" y="457"/>
                    </a:cubicBezTo>
                    <a:cubicBezTo>
                      <a:pt x="2603" y="365"/>
                      <a:pt x="2557" y="251"/>
                      <a:pt x="2512" y="137"/>
                    </a:cubicBezTo>
                    <a:lnTo>
                      <a:pt x="2489" y="69"/>
                    </a:lnTo>
                    <a:cubicBezTo>
                      <a:pt x="2466" y="23"/>
                      <a:pt x="2420" y="0"/>
                      <a:pt x="2375" y="0"/>
                    </a:cubicBezTo>
                    <a:close/>
                  </a:path>
                </a:pathLst>
              </a:custGeom>
              <a:solidFill>
                <a:srgbClr val="FC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34"/>
              <p:cNvSpPr/>
              <p:nvPr/>
            </p:nvSpPr>
            <p:spPr>
              <a:xfrm>
                <a:off x="356802" y="1199888"/>
                <a:ext cx="464491" cy="872144"/>
              </a:xfrm>
              <a:custGeom>
                <a:avLst/>
                <a:gdLst/>
                <a:ahLst/>
                <a:cxnLst/>
                <a:rect l="l" t="t" r="r" b="b"/>
                <a:pathLst>
                  <a:path w="8401" h="15774" extrusionOk="0">
                    <a:moveTo>
                      <a:pt x="2010" y="1"/>
                    </a:moveTo>
                    <a:cubicBezTo>
                      <a:pt x="1964" y="1"/>
                      <a:pt x="1918" y="24"/>
                      <a:pt x="1895" y="47"/>
                    </a:cubicBezTo>
                    <a:cubicBezTo>
                      <a:pt x="1895" y="69"/>
                      <a:pt x="1873" y="69"/>
                      <a:pt x="1873" y="92"/>
                    </a:cubicBezTo>
                    <a:lnTo>
                      <a:pt x="1873" y="138"/>
                    </a:lnTo>
                    <a:lnTo>
                      <a:pt x="1873" y="183"/>
                    </a:lnTo>
                    <a:cubicBezTo>
                      <a:pt x="1895" y="229"/>
                      <a:pt x="1895" y="275"/>
                      <a:pt x="1895" y="320"/>
                    </a:cubicBezTo>
                    <a:lnTo>
                      <a:pt x="1918" y="320"/>
                    </a:lnTo>
                    <a:cubicBezTo>
                      <a:pt x="1918" y="343"/>
                      <a:pt x="1918" y="343"/>
                      <a:pt x="1941" y="343"/>
                    </a:cubicBezTo>
                    <a:cubicBezTo>
                      <a:pt x="1918" y="343"/>
                      <a:pt x="1918" y="366"/>
                      <a:pt x="1895" y="366"/>
                    </a:cubicBezTo>
                    <a:cubicBezTo>
                      <a:pt x="1895" y="457"/>
                      <a:pt x="1895" y="549"/>
                      <a:pt x="1873" y="640"/>
                    </a:cubicBezTo>
                    <a:cubicBezTo>
                      <a:pt x="1850" y="708"/>
                      <a:pt x="1827" y="800"/>
                      <a:pt x="1781" y="891"/>
                    </a:cubicBezTo>
                    <a:cubicBezTo>
                      <a:pt x="1758" y="937"/>
                      <a:pt x="1713" y="1005"/>
                      <a:pt x="1644" y="1096"/>
                    </a:cubicBezTo>
                    <a:cubicBezTo>
                      <a:pt x="1576" y="1188"/>
                      <a:pt x="1462" y="1302"/>
                      <a:pt x="1302" y="1370"/>
                    </a:cubicBezTo>
                    <a:cubicBezTo>
                      <a:pt x="1165" y="1416"/>
                      <a:pt x="1005" y="1462"/>
                      <a:pt x="823" y="1462"/>
                    </a:cubicBezTo>
                    <a:lnTo>
                      <a:pt x="731" y="1462"/>
                    </a:lnTo>
                    <a:cubicBezTo>
                      <a:pt x="686" y="1439"/>
                      <a:pt x="663" y="1439"/>
                      <a:pt x="594" y="1439"/>
                    </a:cubicBezTo>
                    <a:cubicBezTo>
                      <a:pt x="572" y="1439"/>
                      <a:pt x="526" y="1439"/>
                      <a:pt x="503" y="1416"/>
                    </a:cubicBezTo>
                    <a:cubicBezTo>
                      <a:pt x="457" y="1393"/>
                      <a:pt x="389" y="1370"/>
                      <a:pt x="343" y="1348"/>
                    </a:cubicBezTo>
                    <a:lnTo>
                      <a:pt x="275" y="1302"/>
                    </a:lnTo>
                    <a:lnTo>
                      <a:pt x="252" y="1279"/>
                    </a:lnTo>
                    <a:cubicBezTo>
                      <a:pt x="206" y="1279"/>
                      <a:pt x="161" y="1256"/>
                      <a:pt x="138" y="1233"/>
                    </a:cubicBezTo>
                    <a:cubicBezTo>
                      <a:pt x="69" y="1233"/>
                      <a:pt x="24" y="1279"/>
                      <a:pt x="1" y="1325"/>
                    </a:cubicBezTo>
                    <a:cubicBezTo>
                      <a:pt x="1" y="1370"/>
                      <a:pt x="1" y="1393"/>
                      <a:pt x="1" y="1416"/>
                    </a:cubicBezTo>
                    <a:cubicBezTo>
                      <a:pt x="1" y="1439"/>
                      <a:pt x="1" y="1439"/>
                      <a:pt x="24" y="1462"/>
                    </a:cubicBezTo>
                    <a:lnTo>
                      <a:pt x="47" y="1530"/>
                    </a:lnTo>
                    <a:cubicBezTo>
                      <a:pt x="47" y="1553"/>
                      <a:pt x="69" y="1599"/>
                      <a:pt x="92" y="1644"/>
                    </a:cubicBezTo>
                    <a:cubicBezTo>
                      <a:pt x="138" y="1713"/>
                      <a:pt x="161" y="1804"/>
                      <a:pt x="184" y="1895"/>
                    </a:cubicBezTo>
                    <a:lnTo>
                      <a:pt x="229" y="1964"/>
                    </a:lnTo>
                    <a:cubicBezTo>
                      <a:pt x="229" y="2032"/>
                      <a:pt x="252" y="2101"/>
                      <a:pt x="275" y="2146"/>
                    </a:cubicBezTo>
                    <a:cubicBezTo>
                      <a:pt x="320" y="2238"/>
                      <a:pt x="343" y="2306"/>
                      <a:pt x="389" y="2398"/>
                    </a:cubicBezTo>
                    <a:cubicBezTo>
                      <a:pt x="412" y="2489"/>
                      <a:pt x="457" y="2603"/>
                      <a:pt x="503" y="2694"/>
                    </a:cubicBezTo>
                    <a:cubicBezTo>
                      <a:pt x="549" y="2763"/>
                      <a:pt x="572" y="2808"/>
                      <a:pt x="594" y="2877"/>
                    </a:cubicBezTo>
                    <a:cubicBezTo>
                      <a:pt x="663" y="3037"/>
                      <a:pt x="731" y="3196"/>
                      <a:pt x="800" y="3356"/>
                    </a:cubicBezTo>
                    <a:lnTo>
                      <a:pt x="845" y="3447"/>
                    </a:lnTo>
                    <a:cubicBezTo>
                      <a:pt x="868" y="3493"/>
                      <a:pt x="891" y="3562"/>
                      <a:pt x="891" y="3607"/>
                    </a:cubicBezTo>
                    <a:cubicBezTo>
                      <a:pt x="914" y="3653"/>
                      <a:pt x="937" y="3699"/>
                      <a:pt x="960" y="3744"/>
                    </a:cubicBezTo>
                    <a:cubicBezTo>
                      <a:pt x="960" y="3790"/>
                      <a:pt x="982" y="3836"/>
                      <a:pt x="1005" y="3881"/>
                    </a:cubicBezTo>
                    <a:lnTo>
                      <a:pt x="1028" y="3927"/>
                    </a:lnTo>
                    <a:cubicBezTo>
                      <a:pt x="1051" y="3995"/>
                      <a:pt x="1074" y="4064"/>
                      <a:pt x="1097" y="4132"/>
                    </a:cubicBezTo>
                    <a:cubicBezTo>
                      <a:pt x="1142" y="4201"/>
                      <a:pt x="1165" y="4292"/>
                      <a:pt x="1211" y="4383"/>
                    </a:cubicBezTo>
                    <a:cubicBezTo>
                      <a:pt x="1256" y="4475"/>
                      <a:pt x="1302" y="4589"/>
                      <a:pt x="1348" y="4703"/>
                    </a:cubicBezTo>
                    <a:cubicBezTo>
                      <a:pt x="1393" y="4749"/>
                      <a:pt x="1416" y="4817"/>
                      <a:pt x="1439" y="4885"/>
                    </a:cubicBezTo>
                    <a:cubicBezTo>
                      <a:pt x="1462" y="4954"/>
                      <a:pt x="1507" y="5000"/>
                      <a:pt x="1530" y="5068"/>
                    </a:cubicBezTo>
                    <a:cubicBezTo>
                      <a:pt x="1576" y="5182"/>
                      <a:pt x="1622" y="5274"/>
                      <a:pt x="1667" y="5388"/>
                    </a:cubicBezTo>
                    <a:lnTo>
                      <a:pt x="1713" y="5502"/>
                    </a:lnTo>
                    <a:lnTo>
                      <a:pt x="1781" y="5616"/>
                    </a:lnTo>
                    <a:cubicBezTo>
                      <a:pt x="1804" y="5662"/>
                      <a:pt x="1804" y="5730"/>
                      <a:pt x="1827" y="5776"/>
                    </a:cubicBezTo>
                    <a:lnTo>
                      <a:pt x="1873" y="5890"/>
                    </a:lnTo>
                    <a:cubicBezTo>
                      <a:pt x="1941" y="6050"/>
                      <a:pt x="2010" y="6209"/>
                      <a:pt x="2101" y="6369"/>
                    </a:cubicBezTo>
                    <a:cubicBezTo>
                      <a:pt x="2146" y="6506"/>
                      <a:pt x="2192" y="6620"/>
                      <a:pt x="2238" y="6734"/>
                    </a:cubicBezTo>
                    <a:lnTo>
                      <a:pt x="2306" y="6917"/>
                    </a:lnTo>
                    <a:cubicBezTo>
                      <a:pt x="2375" y="7077"/>
                      <a:pt x="2443" y="7214"/>
                      <a:pt x="2512" y="7373"/>
                    </a:cubicBezTo>
                    <a:lnTo>
                      <a:pt x="2535" y="7396"/>
                    </a:lnTo>
                    <a:cubicBezTo>
                      <a:pt x="2603" y="7579"/>
                      <a:pt x="2671" y="7739"/>
                      <a:pt x="2740" y="7921"/>
                    </a:cubicBezTo>
                    <a:cubicBezTo>
                      <a:pt x="2786" y="8013"/>
                      <a:pt x="2831" y="8104"/>
                      <a:pt x="2877" y="8195"/>
                    </a:cubicBezTo>
                    <a:cubicBezTo>
                      <a:pt x="2900" y="8241"/>
                      <a:pt x="2923" y="8286"/>
                      <a:pt x="2945" y="8332"/>
                    </a:cubicBezTo>
                    <a:lnTo>
                      <a:pt x="2991" y="8469"/>
                    </a:lnTo>
                    <a:lnTo>
                      <a:pt x="3128" y="8789"/>
                    </a:lnTo>
                    <a:lnTo>
                      <a:pt x="3219" y="8971"/>
                    </a:lnTo>
                    <a:lnTo>
                      <a:pt x="3242" y="9063"/>
                    </a:lnTo>
                    <a:cubicBezTo>
                      <a:pt x="3265" y="9108"/>
                      <a:pt x="3311" y="9177"/>
                      <a:pt x="3333" y="9245"/>
                    </a:cubicBezTo>
                    <a:cubicBezTo>
                      <a:pt x="3356" y="9314"/>
                      <a:pt x="3379" y="9382"/>
                      <a:pt x="3402" y="9428"/>
                    </a:cubicBezTo>
                    <a:lnTo>
                      <a:pt x="3448" y="9519"/>
                    </a:lnTo>
                    <a:cubicBezTo>
                      <a:pt x="3470" y="9610"/>
                      <a:pt x="3516" y="9702"/>
                      <a:pt x="3562" y="9793"/>
                    </a:cubicBezTo>
                    <a:cubicBezTo>
                      <a:pt x="3584" y="9839"/>
                      <a:pt x="3607" y="9907"/>
                      <a:pt x="3630" y="9953"/>
                    </a:cubicBezTo>
                    <a:lnTo>
                      <a:pt x="3676" y="10067"/>
                    </a:lnTo>
                    <a:cubicBezTo>
                      <a:pt x="3744" y="10272"/>
                      <a:pt x="3836" y="10455"/>
                      <a:pt x="3904" y="10592"/>
                    </a:cubicBezTo>
                    <a:cubicBezTo>
                      <a:pt x="3950" y="10660"/>
                      <a:pt x="3973" y="10729"/>
                      <a:pt x="4018" y="10820"/>
                    </a:cubicBezTo>
                    <a:cubicBezTo>
                      <a:pt x="4064" y="10911"/>
                      <a:pt x="4109" y="11003"/>
                      <a:pt x="4155" y="11094"/>
                    </a:cubicBezTo>
                    <a:cubicBezTo>
                      <a:pt x="4201" y="11208"/>
                      <a:pt x="4246" y="11322"/>
                      <a:pt x="4315" y="11436"/>
                    </a:cubicBezTo>
                    <a:lnTo>
                      <a:pt x="4383" y="11619"/>
                    </a:lnTo>
                    <a:cubicBezTo>
                      <a:pt x="4429" y="11710"/>
                      <a:pt x="4475" y="11824"/>
                      <a:pt x="4498" y="11916"/>
                    </a:cubicBezTo>
                    <a:cubicBezTo>
                      <a:pt x="4543" y="11984"/>
                      <a:pt x="4566" y="12075"/>
                      <a:pt x="4612" y="12144"/>
                    </a:cubicBezTo>
                    <a:cubicBezTo>
                      <a:pt x="4634" y="12235"/>
                      <a:pt x="4680" y="12304"/>
                      <a:pt x="4703" y="12395"/>
                    </a:cubicBezTo>
                    <a:lnTo>
                      <a:pt x="4726" y="12418"/>
                    </a:lnTo>
                    <a:cubicBezTo>
                      <a:pt x="4749" y="12486"/>
                      <a:pt x="4771" y="12555"/>
                      <a:pt x="4794" y="12623"/>
                    </a:cubicBezTo>
                    <a:lnTo>
                      <a:pt x="4817" y="12692"/>
                    </a:lnTo>
                    <a:cubicBezTo>
                      <a:pt x="4863" y="12783"/>
                      <a:pt x="4931" y="12897"/>
                      <a:pt x="4977" y="13011"/>
                    </a:cubicBezTo>
                    <a:cubicBezTo>
                      <a:pt x="5000" y="13080"/>
                      <a:pt x="5045" y="13148"/>
                      <a:pt x="5068" y="13217"/>
                    </a:cubicBezTo>
                    <a:lnTo>
                      <a:pt x="5091" y="13262"/>
                    </a:lnTo>
                    <a:cubicBezTo>
                      <a:pt x="5228" y="13559"/>
                      <a:pt x="5365" y="13879"/>
                      <a:pt x="5502" y="14175"/>
                    </a:cubicBezTo>
                    <a:lnTo>
                      <a:pt x="5593" y="14426"/>
                    </a:lnTo>
                    <a:lnTo>
                      <a:pt x="5707" y="14678"/>
                    </a:lnTo>
                    <a:cubicBezTo>
                      <a:pt x="5730" y="14746"/>
                      <a:pt x="5776" y="14814"/>
                      <a:pt x="5799" y="14906"/>
                    </a:cubicBezTo>
                    <a:cubicBezTo>
                      <a:pt x="5821" y="14974"/>
                      <a:pt x="5867" y="15066"/>
                      <a:pt x="5913" y="15157"/>
                    </a:cubicBezTo>
                    <a:lnTo>
                      <a:pt x="5935" y="15271"/>
                    </a:lnTo>
                    <a:cubicBezTo>
                      <a:pt x="5981" y="15362"/>
                      <a:pt x="6027" y="15476"/>
                      <a:pt x="6072" y="15568"/>
                    </a:cubicBezTo>
                    <a:cubicBezTo>
                      <a:pt x="6095" y="15636"/>
                      <a:pt x="6141" y="15705"/>
                      <a:pt x="6209" y="15727"/>
                    </a:cubicBezTo>
                    <a:cubicBezTo>
                      <a:pt x="6232" y="15750"/>
                      <a:pt x="6255" y="15750"/>
                      <a:pt x="6278" y="15773"/>
                    </a:cubicBezTo>
                    <a:lnTo>
                      <a:pt x="6324" y="15773"/>
                    </a:lnTo>
                    <a:cubicBezTo>
                      <a:pt x="6392" y="15750"/>
                      <a:pt x="6460" y="15750"/>
                      <a:pt x="6529" y="15750"/>
                    </a:cubicBezTo>
                    <a:cubicBezTo>
                      <a:pt x="6575" y="15727"/>
                      <a:pt x="6620" y="15727"/>
                      <a:pt x="6666" y="15727"/>
                    </a:cubicBezTo>
                    <a:cubicBezTo>
                      <a:pt x="6712" y="15705"/>
                      <a:pt x="6780" y="15705"/>
                      <a:pt x="6826" y="15682"/>
                    </a:cubicBezTo>
                    <a:lnTo>
                      <a:pt x="6894" y="15682"/>
                    </a:lnTo>
                    <a:lnTo>
                      <a:pt x="6940" y="15659"/>
                    </a:lnTo>
                    <a:cubicBezTo>
                      <a:pt x="6985" y="15659"/>
                      <a:pt x="7031" y="15636"/>
                      <a:pt x="7077" y="15636"/>
                    </a:cubicBezTo>
                    <a:lnTo>
                      <a:pt x="7191" y="15613"/>
                    </a:lnTo>
                    <a:cubicBezTo>
                      <a:pt x="7237" y="15591"/>
                      <a:pt x="7282" y="15591"/>
                      <a:pt x="7328" y="15568"/>
                    </a:cubicBezTo>
                    <a:lnTo>
                      <a:pt x="7442" y="15522"/>
                    </a:lnTo>
                    <a:lnTo>
                      <a:pt x="7579" y="15499"/>
                    </a:lnTo>
                    <a:cubicBezTo>
                      <a:pt x="7670" y="15454"/>
                      <a:pt x="7784" y="15408"/>
                      <a:pt x="7898" y="15385"/>
                    </a:cubicBezTo>
                    <a:cubicBezTo>
                      <a:pt x="7944" y="15362"/>
                      <a:pt x="8013" y="15339"/>
                      <a:pt x="8058" y="15317"/>
                    </a:cubicBezTo>
                    <a:cubicBezTo>
                      <a:pt x="8150" y="15294"/>
                      <a:pt x="8241" y="15248"/>
                      <a:pt x="8309" y="15225"/>
                    </a:cubicBezTo>
                    <a:cubicBezTo>
                      <a:pt x="8355" y="15202"/>
                      <a:pt x="8378" y="15202"/>
                      <a:pt x="8401" y="15180"/>
                    </a:cubicBezTo>
                    <a:cubicBezTo>
                      <a:pt x="8378" y="15157"/>
                      <a:pt x="8355" y="15134"/>
                      <a:pt x="8332" y="15111"/>
                    </a:cubicBezTo>
                    <a:cubicBezTo>
                      <a:pt x="8309" y="15066"/>
                      <a:pt x="8287" y="14997"/>
                      <a:pt x="8264" y="14929"/>
                    </a:cubicBezTo>
                    <a:lnTo>
                      <a:pt x="8264" y="14906"/>
                    </a:lnTo>
                    <a:cubicBezTo>
                      <a:pt x="8241" y="14860"/>
                      <a:pt x="8218" y="14814"/>
                      <a:pt x="8172" y="14746"/>
                    </a:cubicBezTo>
                    <a:cubicBezTo>
                      <a:pt x="8081" y="14541"/>
                      <a:pt x="7990" y="14312"/>
                      <a:pt x="7898" y="14084"/>
                    </a:cubicBezTo>
                    <a:lnTo>
                      <a:pt x="7853" y="13970"/>
                    </a:lnTo>
                    <a:lnTo>
                      <a:pt x="7784" y="13810"/>
                    </a:lnTo>
                    <a:cubicBezTo>
                      <a:pt x="7739" y="13696"/>
                      <a:pt x="7693" y="13582"/>
                      <a:pt x="7647" y="13468"/>
                    </a:cubicBezTo>
                    <a:cubicBezTo>
                      <a:pt x="7579" y="13308"/>
                      <a:pt x="7510" y="13148"/>
                      <a:pt x="7442" y="12988"/>
                    </a:cubicBezTo>
                    <a:lnTo>
                      <a:pt x="7373" y="12851"/>
                    </a:lnTo>
                    <a:cubicBezTo>
                      <a:pt x="7328" y="12760"/>
                      <a:pt x="7259" y="12646"/>
                      <a:pt x="7214" y="12532"/>
                    </a:cubicBezTo>
                    <a:lnTo>
                      <a:pt x="7145" y="12372"/>
                    </a:lnTo>
                    <a:cubicBezTo>
                      <a:pt x="7100" y="12281"/>
                      <a:pt x="7054" y="12167"/>
                      <a:pt x="7008" y="12075"/>
                    </a:cubicBezTo>
                    <a:cubicBezTo>
                      <a:pt x="6940" y="11938"/>
                      <a:pt x="6894" y="11824"/>
                      <a:pt x="6826" y="11687"/>
                    </a:cubicBezTo>
                    <a:cubicBezTo>
                      <a:pt x="6734" y="11505"/>
                      <a:pt x="6666" y="11322"/>
                      <a:pt x="6575" y="11140"/>
                    </a:cubicBezTo>
                    <a:cubicBezTo>
                      <a:pt x="6506" y="10957"/>
                      <a:pt x="6438" y="10797"/>
                      <a:pt x="6369" y="10637"/>
                    </a:cubicBezTo>
                    <a:cubicBezTo>
                      <a:pt x="6346" y="10569"/>
                      <a:pt x="6301" y="10478"/>
                      <a:pt x="6278" y="10409"/>
                    </a:cubicBezTo>
                    <a:cubicBezTo>
                      <a:pt x="6232" y="10318"/>
                      <a:pt x="6187" y="10249"/>
                      <a:pt x="6164" y="10158"/>
                    </a:cubicBezTo>
                    <a:cubicBezTo>
                      <a:pt x="6072" y="9953"/>
                      <a:pt x="5981" y="9724"/>
                      <a:pt x="5890" y="9519"/>
                    </a:cubicBezTo>
                    <a:cubicBezTo>
                      <a:pt x="5844" y="9405"/>
                      <a:pt x="5799" y="9268"/>
                      <a:pt x="5753" y="9154"/>
                    </a:cubicBezTo>
                    <a:cubicBezTo>
                      <a:pt x="5684" y="8971"/>
                      <a:pt x="5593" y="8811"/>
                      <a:pt x="5525" y="8629"/>
                    </a:cubicBezTo>
                    <a:lnTo>
                      <a:pt x="5502" y="8583"/>
                    </a:lnTo>
                    <a:cubicBezTo>
                      <a:pt x="5433" y="8423"/>
                      <a:pt x="5365" y="8264"/>
                      <a:pt x="5296" y="8104"/>
                    </a:cubicBezTo>
                    <a:cubicBezTo>
                      <a:pt x="5228" y="7944"/>
                      <a:pt x="5159" y="7761"/>
                      <a:pt x="5068" y="7579"/>
                    </a:cubicBezTo>
                    <a:lnTo>
                      <a:pt x="4977" y="7373"/>
                    </a:lnTo>
                    <a:cubicBezTo>
                      <a:pt x="4931" y="7259"/>
                      <a:pt x="4886" y="7168"/>
                      <a:pt x="4840" y="7054"/>
                    </a:cubicBezTo>
                    <a:lnTo>
                      <a:pt x="4794" y="6963"/>
                    </a:lnTo>
                    <a:cubicBezTo>
                      <a:pt x="4771" y="6917"/>
                      <a:pt x="4749" y="6848"/>
                      <a:pt x="4726" y="6780"/>
                    </a:cubicBezTo>
                    <a:lnTo>
                      <a:pt x="4680" y="6689"/>
                    </a:lnTo>
                    <a:cubicBezTo>
                      <a:pt x="4657" y="6643"/>
                      <a:pt x="4634" y="6597"/>
                      <a:pt x="4612" y="6552"/>
                    </a:cubicBezTo>
                    <a:cubicBezTo>
                      <a:pt x="4589" y="6483"/>
                      <a:pt x="4566" y="6415"/>
                      <a:pt x="4543" y="6346"/>
                    </a:cubicBezTo>
                    <a:cubicBezTo>
                      <a:pt x="4498" y="6255"/>
                      <a:pt x="4452" y="6164"/>
                      <a:pt x="4406" y="6072"/>
                    </a:cubicBezTo>
                    <a:cubicBezTo>
                      <a:pt x="4338" y="5890"/>
                      <a:pt x="4269" y="5730"/>
                      <a:pt x="4178" y="5547"/>
                    </a:cubicBezTo>
                    <a:cubicBezTo>
                      <a:pt x="4109" y="5410"/>
                      <a:pt x="4064" y="5274"/>
                      <a:pt x="3995" y="5137"/>
                    </a:cubicBezTo>
                    <a:lnTo>
                      <a:pt x="3973" y="5045"/>
                    </a:lnTo>
                    <a:cubicBezTo>
                      <a:pt x="3904" y="4908"/>
                      <a:pt x="3836" y="4771"/>
                      <a:pt x="3790" y="4612"/>
                    </a:cubicBezTo>
                    <a:lnTo>
                      <a:pt x="3744" y="4543"/>
                    </a:lnTo>
                    <a:lnTo>
                      <a:pt x="3676" y="4360"/>
                    </a:lnTo>
                    <a:cubicBezTo>
                      <a:pt x="3630" y="4246"/>
                      <a:pt x="3584" y="4155"/>
                      <a:pt x="3539" y="4041"/>
                    </a:cubicBezTo>
                    <a:cubicBezTo>
                      <a:pt x="3470" y="3881"/>
                      <a:pt x="3402" y="3721"/>
                      <a:pt x="3356" y="3562"/>
                    </a:cubicBezTo>
                    <a:cubicBezTo>
                      <a:pt x="3333" y="3516"/>
                      <a:pt x="3311" y="3470"/>
                      <a:pt x="3288" y="3402"/>
                    </a:cubicBezTo>
                    <a:lnTo>
                      <a:pt x="3242" y="3311"/>
                    </a:lnTo>
                    <a:cubicBezTo>
                      <a:pt x="3219" y="3265"/>
                      <a:pt x="3196" y="3219"/>
                      <a:pt x="3196" y="3174"/>
                    </a:cubicBezTo>
                    <a:lnTo>
                      <a:pt x="3151" y="3059"/>
                    </a:lnTo>
                    <a:cubicBezTo>
                      <a:pt x="3082" y="2900"/>
                      <a:pt x="3014" y="2740"/>
                      <a:pt x="2923" y="2580"/>
                    </a:cubicBezTo>
                    <a:cubicBezTo>
                      <a:pt x="2877" y="2466"/>
                      <a:pt x="2831" y="2352"/>
                      <a:pt x="2786" y="2238"/>
                    </a:cubicBezTo>
                    <a:lnTo>
                      <a:pt x="2717" y="2101"/>
                    </a:lnTo>
                    <a:lnTo>
                      <a:pt x="2671" y="1964"/>
                    </a:lnTo>
                    <a:lnTo>
                      <a:pt x="2557" y="1690"/>
                    </a:lnTo>
                    <a:cubicBezTo>
                      <a:pt x="2512" y="1599"/>
                      <a:pt x="2489" y="1530"/>
                      <a:pt x="2443" y="1462"/>
                    </a:cubicBezTo>
                    <a:cubicBezTo>
                      <a:pt x="2420" y="1393"/>
                      <a:pt x="2398" y="1348"/>
                      <a:pt x="2375" y="1302"/>
                    </a:cubicBezTo>
                    <a:lnTo>
                      <a:pt x="2352" y="1233"/>
                    </a:lnTo>
                    <a:lnTo>
                      <a:pt x="2329" y="1188"/>
                    </a:lnTo>
                    <a:cubicBezTo>
                      <a:pt x="2306" y="1119"/>
                      <a:pt x="2283" y="1074"/>
                      <a:pt x="2261" y="1005"/>
                    </a:cubicBezTo>
                    <a:cubicBezTo>
                      <a:pt x="2261" y="960"/>
                      <a:pt x="2238" y="914"/>
                      <a:pt x="2215" y="868"/>
                    </a:cubicBezTo>
                    <a:lnTo>
                      <a:pt x="2192" y="800"/>
                    </a:lnTo>
                    <a:cubicBezTo>
                      <a:pt x="2169" y="708"/>
                      <a:pt x="2146" y="640"/>
                      <a:pt x="2101" y="549"/>
                    </a:cubicBezTo>
                    <a:lnTo>
                      <a:pt x="2078" y="480"/>
                    </a:lnTo>
                    <a:cubicBezTo>
                      <a:pt x="2078" y="412"/>
                      <a:pt x="2055" y="343"/>
                      <a:pt x="2010" y="275"/>
                    </a:cubicBezTo>
                    <a:cubicBezTo>
                      <a:pt x="2010" y="275"/>
                      <a:pt x="1987" y="252"/>
                      <a:pt x="1987" y="229"/>
                    </a:cubicBezTo>
                    <a:cubicBezTo>
                      <a:pt x="1941" y="183"/>
                      <a:pt x="1964" y="115"/>
                      <a:pt x="2010" y="92"/>
                    </a:cubicBezTo>
                    <a:cubicBezTo>
                      <a:pt x="2010" y="69"/>
                      <a:pt x="2032" y="69"/>
                      <a:pt x="2055" y="69"/>
                    </a:cubicBezTo>
                    <a:cubicBezTo>
                      <a:pt x="2101" y="69"/>
                      <a:pt x="2124" y="92"/>
                      <a:pt x="2124" y="115"/>
                    </a:cubicBezTo>
                    <a:cubicBezTo>
                      <a:pt x="2146" y="92"/>
                      <a:pt x="2146" y="92"/>
                      <a:pt x="2169" y="92"/>
                    </a:cubicBezTo>
                    <a:lnTo>
                      <a:pt x="2192" y="92"/>
                    </a:lnTo>
                    <a:cubicBezTo>
                      <a:pt x="2192" y="92"/>
                      <a:pt x="2169" y="92"/>
                      <a:pt x="2146" y="69"/>
                    </a:cubicBezTo>
                    <a:cubicBezTo>
                      <a:pt x="2124" y="69"/>
                      <a:pt x="2078" y="47"/>
                      <a:pt x="2055" y="24"/>
                    </a:cubicBezTo>
                    <a:cubicBezTo>
                      <a:pt x="2032" y="1"/>
                      <a:pt x="2032" y="1"/>
                      <a:pt x="2010" y="1"/>
                    </a:cubicBezTo>
                    <a:close/>
                  </a:path>
                </a:pathLst>
              </a:custGeom>
              <a:solidFill>
                <a:srgbClr val="FC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34"/>
              <p:cNvSpPr/>
              <p:nvPr/>
            </p:nvSpPr>
            <p:spPr>
              <a:xfrm>
                <a:off x="669802" y="1878857"/>
                <a:ext cx="533880" cy="349654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6324" extrusionOk="0">
                    <a:moveTo>
                      <a:pt x="8332" y="1"/>
                    </a:moveTo>
                    <a:cubicBezTo>
                      <a:pt x="8286" y="1"/>
                      <a:pt x="8263" y="24"/>
                      <a:pt x="8218" y="47"/>
                    </a:cubicBezTo>
                    <a:cubicBezTo>
                      <a:pt x="8172" y="69"/>
                      <a:pt x="8104" y="115"/>
                      <a:pt x="8058" y="161"/>
                    </a:cubicBezTo>
                    <a:lnTo>
                      <a:pt x="8035" y="183"/>
                    </a:lnTo>
                    <a:lnTo>
                      <a:pt x="7967" y="229"/>
                    </a:lnTo>
                    <a:cubicBezTo>
                      <a:pt x="7898" y="298"/>
                      <a:pt x="7830" y="343"/>
                      <a:pt x="7784" y="389"/>
                    </a:cubicBezTo>
                    <a:cubicBezTo>
                      <a:pt x="7716" y="435"/>
                      <a:pt x="7670" y="480"/>
                      <a:pt x="7601" y="503"/>
                    </a:cubicBezTo>
                    <a:lnTo>
                      <a:pt x="7579" y="526"/>
                    </a:lnTo>
                    <a:cubicBezTo>
                      <a:pt x="7533" y="549"/>
                      <a:pt x="7464" y="594"/>
                      <a:pt x="7419" y="617"/>
                    </a:cubicBezTo>
                    <a:cubicBezTo>
                      <a:pt x="7350" y="686"/>
                      <a:pt x="7259" y="754"/>
                      <a:pt x="7191" y="823"/>
                    </a:cubicBezTo>
                    <a:lnTo>
                      <a:pt x="7122" y="868"/>
                    </a:lnTo>
                    <a:cubicBezTo>
                      <a:pt x="7099" y="868"/>
                      <a:pt x="7099" y="868"/>
                      <a:pt x="7099" y="891"/>
                    </a:cubicBezTo>
                    <a:lnTo>
                      <a:pt x="7054" y="891"/>
                    </a:lnTo>
                    <a:cubicBezTo>
                      <a:pt x="7031" y="937"/>
                      <a:pt x="6985" y="960"/>
                      <a:pt x="6962" y="982"/>
                    </a:cubicBezTo>
                    <a:cubicBezTo>
                      <a:pt x="6917" y="1005"/>
                      <a:pt x="6894" y="1005"/>
                      <a:pt x="6871" y="1028"/>
                    </a:cubicBezTo>
                    <a:lnTo>
                      <a:pt x="6825" y="1051"/>
                    </a:lnTo>
                    <a:lnTo>
                      <a:pt x="6780" y="1096"/>
                    </a:lnTo>
                    <a:cubicBezTo>
                      <a:pt x="6688" y="1142"/>
                      <a:pt x="6620" y="1188"/>
                      <a:pt x="6551" y="1233"/>
                    </a:cubicBezTo>
                    <a:lnTo>
                      <a:pt x="6415" y="1302"/>
                    </a:lnTo>
                    <a:lnTo>
                      <a:pt x="6278" y="1370"/>
                    </a:lnTo>
                    <a:cubicBezTo>
                      <a:pt x="6232" y="1393"/>
                      <a:pt x="6163" y="1439"/>
                      <a:pt x="6095" y="1485"/>
                    </a:cubicBezTo>
                    <a:lnTo>
                      <a:pt x="6026" y="1530"/>
                    </a:lnTo>
                    <a:cubicBezTo>
                      <a:pt x="5890" y="1621"/>
                      <a:pt x="5707" y="1736"/>
                      <a:pt x="5524" y="1827"/>
                    </a:cubicBezTo>
                    <a:cubicBezTo>
                      <a:pt x="5342" y="1918"/>
                      <a:pt x="5182" y="1987"/>
                      <a:pt x="4999" y="2078"/>
                    </a:cubicBezTo>
                    <a:lnTo>
                      <a:pt x="4954" y="2101"/>
                    </a:lnTo>
                    <a:lnTo>
                      <a:pt x="4908" y="2101"/>
                    </a:lnTo>
                    <a:lnTo>
                      <a:pt x="4862" y="2124"/>
                    </a:lnTo>
                    <a:lnTo>
                      <a:pt x="4794" y="2169"/>
                    </a:lnTo>
                    <a:lnTo>
                      <a:pt x="4771" y="2169"/>
                    </a:lnTo>
                    <a:lnTo>
                      <a:pt x="4748" y="2192"/>
                    </a:lnTo>
                    <a:cubicBezTo>
                      <a:pt x="4680" y="2215"/>
                      <a:pt x="4611" y="2261"/>
                      <a:pt x="4543" y="2283"/>
                    </a:cubicBezTo>
                    <a:cubicBezTo>
                      <a:pt x="4497" y="2306"/>
                      <a:pt x="4474" y="2329"/>
                      <a:pt x="4429" y="2329"/>
                    </a:cubicBezTo>
                    <a:cubicBezTo>
                      <a:pt x="4383" y="2352"/>
                      <a:pt x="4337" y="2375"/>
                      <a:pt x="4292" y="2375"/>
                    </a:cubicBezTo>
                    <a:cubicBezTo>
                      <a:pt x="4246" y="2420"/>
                      <a:pt x="4178" y="2443"/>
                      <a:pt x="4109" y="2466"/>
                    </a:cubicBezTo>
                    <a:cubicBezTo>
                      <a:pt x="4041" y="2489"/>
                      <a:pt x="3972" y="2512"/>
                      <a:pt x="3904" y="2557"/>
                    </a:cubicBezTo>
                    <a:cubicBezTo>
                      <a:pt x="3858" y="2557"/>
                      <a:pt x="3812" y="2580"/>
                      <a:pt x="3767" y="2603"/>
                    </a:cubicBezTo>
                    <a:lnTo>
                      <a:pt x="3698" y="2649"/>
                    </a:lnTo>
                    <a:cubicBezTo>
                      <a:pt x="3607" y="2694"/>
                      <a:pt x="3516" y="2717"/>
                      <a:pt x="3424" y="2740"/>
                    </a:cubicBezTo>
                    <a:cubicBezTo>
                      <a:pt x="3333" y="2763"/>
                      <a:pt x="3265" y="2786"/>
                      <a:pt x="3196" y="2831"/>
                    </a:cubicBezTo>
                    <a:lnTo>
                      <a:pt x="3128" y="2854"/>
                    </a:lnTo>
                    <a:cubicBezTo>
                      <a:pt x="3082" y="2877"/>
                      <a:pt x="3036" y="2900"/>
                      <a:pt x="2991" y="2922"/>
                    </a:cubicBezTo>
                    <a:cubicBezTo>
                      <a:pt x="2968" y="2922"/>
                      <a:pt x="2922" y="2945"/>
                      <a:pt x="2877" y="2945"/>
                    </a:cubicBezTo>
                    <a:lnTo>
                      <a:pt x="2831" y="2945"/>
                    </a:lnTo>
                    <a:cubicBezTo>
                      <a:pt x="2808" y="2922"/>
                      <a:pt x="2785" y="2922"/>
                      <a:pt x="2740" y="2900"/>
                    </a:cubicBezTo>
                    <a:cubicBezTo>
                      <a:pt x="2717" y="2922"/>
                      <a:pt x="2694" y="2922"/>
                      <a:pt x="2648" y="2945"/>
                    </a:cubicBezTo>
                    <a:cubicBezTo>
                      <a:pt x="2580" y="2968"/>
                      <a:pt x="2489" y="3014"/>
                      <a:pt x="2397" y="3037"/>
                    </a:cubicBezTo>
                    <a:cubicBezTo>
                      <a:pt x="2352" y="3059"/>
                      <a:pt x="2283" y="3082"/>
                      <a:pt x="2237" y="3105"/>
                    </a:cubicBezTo>
                    <a:cubicBezTo>
                      <a:pt x="2123" y="3128"/>
                      <a:pt x="2009" y="3174"/>
                      <a:pt x="1918" y="3219"/>
                    </a:cubicBezTo>
                    <a:lnTo>
                      <a:pt x="1781" y="3242"/>
                    </a:lnTo>
                    <a:lnTo>
                      <a:pt x="1667" y="3288"/>
                    </a:lnTo>
                    <a:cubicBezTo>
                      <a:pt x="1621" y="3311"/>
                      <a:pt x="1576" y="3311"/>
                      <a:pt x="1530" y="3333"/>
                    </a:cubicBezTo>
                    <a:lnTo>
                      <a:pt x="1416" y="3356"/>
                    </a:lnTo>
                    <a:cubicBezTo>
                      <a:pt x="1370" y="3356"/>
                      <a:pt x="1324" y="3379"/>
                      <a:pt x="1279" y="3379"/>
                    </a:cubicBezTo>
                    <a:lnTo>
                      <a:pt x="1233" y="3402"/>
                    </a:lnTo>
                    <a:lnTo>
                      <a:pt x="1165" y="3402"/>
                    </a:lnTo>
                    <a:cubicBezTo>
                      <a:pt x="1119" y="3425"/>
                      <a:pt x="1051" y="3425"/>
                      <a:pt x="1005" y="3447"/>
                    </a:cubicBezTo>
                    <a:cubicBezTo>
                      <a:pt x="959" y="3447"/>
                      <a:pt x="914" y="3447"/>
                      <a:pt x="891" y="3470"/>
                    </a:cubicBezTo>
                    <a:lnTo>
                      <a:pt x="868" y="3470"/>
                    </a:lnTo>
                    <a:cubicBezTo>
                      <a:pt x="799" y="3470"/>
                      <a:pt x="731" y="3470"/>
                      <a:pt x="663" y="3493"/>
                    </a:cubicBezTo>
                    <a:lnTo>
                      <a:pt x="457" y="3493"/>
                    </a:lnTo>
                    <a:cubicBezTo>
                      <a:pt x="457" y="3447"/>
                      <a:pt x="434" y="3425"/>
                      <a:pt x="411" y="3402"/>
                    </a:cubicBezTo>
                    <a:lnTo>
                      <a:pt x="366" y="3402"/>
                    </a:lnTo>
                    <a:cubicBezTo>
                      <a:pt x="343" y="3402"/>
                      <a:pt x="343" y="3402"/>
                      <a:pt x="320" y="3425"/>
                    </a:cubicBezTo>
                    <a:cubicBezTo>
                      <a:pt x="297" y="3425"/>
                      <a:pt x="297" y="3447"/>
                      <a:pt x="274" y="3470"/>
                    </a:cubicBezTo>
                    <a:cubicBezTo>
                      <a:pt x="274" y="3470"/>
                      <a:pt x="252" y="3493"/>
                      <a:pt x="229" y="3493"/>
                    </a:cubicBezTo>
                    <a:cubicBezTo>
                      <a:pt x="206" y="3539"/>
                      <a:pt x="183" y="3562"/>
                      <a:pt x="160" y="3607"/>
                    </a:cubicBezTo>
                    <a:cubicBezTo>
                      <a:pt x="160" y="3607"/>
                      <a:pt x="138" y="3630"/>
                      <a:pt x="138" y="3653"/>
                    </a:cubicBezTo>
                    <a:lnTo>
                      <a:pt x="115" y="3721"/>
                    </a:lnTo>
                    <a:lnTo>
                      <a:pt x="92" y="3790"/>
                    </a:lnTo>
                    <a:lnTo>
                      <a:pt x="69" y="3813"/>
                    </a:lnTo>
                    <a:lnTo>
                      <a:pt x="92" y="3813"/>
                    </a:lnTo>
                    <a:cubicBezTo>
                      <a:pt x="69" y="3858"/>
                      <a:pt x="46" y="3881"/>
                      <a:pt x="23" y="3927"/>
                    </a:cubicBezTo>
                    <a:cubicBezTo>
                      <a:pt x="23" y="3972"/>
                      <a:pt x="23" y="4018"/>
                      <a:pt x="23" y="4041"/>
                    </a:cubicBezTo>
                    <a:lnTo>
                      <a:pt x="1" y="4064"/>
                    </a:lnTo>
                    <a:cubicBezTo>
                      <a:pt x="1" y="4132"/>
                      <a:pt x="1" y="4178"/>
                      <a:pt x="1" y="4224"/>
                    </a:cubicBezTo>
                    <a:cubicBezTo>
                      <a:pt x="1" y="4292"/>
                      <a:pt x="1" y="4360"/>
                      <a:pt x="23" y="4429"/>
                    </a:cubicBezTo>
                    <a:cubicBezTo>
                      <a:pt x="46" y="4543"/>
                      <a:pt x="115" y="4657"/>
                      <a:pt x="229" y="4749"/>
                    </a:cubicBezTo>
                    <a:cubicBezTo>
                      <a:pt x="252" y="4794"/>
                      <a:pt x="297" y="4817"/>
                      <a:pt x="320" y="4863"/>
                    </a:cubicBezTo>
                    <a:cubicBezTo>
                      <a:pt x="366" y="4885"/>
                      <a:pt x="411" y="4908"/>
                      <a:pt x="457" y="4954"/>
                    </a:cubicBezTo>
                    <a:lnTo>
                      <a:pt x="480" y="4977"/>
                    </a:lnTo>
                    <a:cubicBezTo>
                      <a:pt x="503" y="5000"/>
                      <a:pt x="526" y="5000"/>
                      <a:pt x="526" y="5022"/>
                    </a:cubicBezTo>
                    <a:cubicBezTo>
                      <a:pt x="548" y="5022"/>
                      <a:pt x="548" y="5022"/>
                      <a:pt x="548" y="5045"/>
                    </a:cubicBezTo>
                    <a:lnTo>
                      <a:pt x="571" y="5068"/>
                    </a:lnTo>
                    <a:cubicBezTo>
                      <a:pt x="548" y="5091"/>
                      <a:pt x="548" y="5137"/>
                      <a:pt x="548" y="5159"/>
                    </a:cubicBezTo>
                    <a:cubicBezTo>
                      <a:pt x="548" y="5205"/>
                      <a:pt x="526" y="5228"/>
                      <a:pt x="526" y="5251"/>
                    </a:cubicBezTo>
                    <a:cubicBezTo>
                      <a:pt x="526" y="5273"/>
                      <a:pt x="526" y="5296"/>
                      <a:pt x="526" y="5319"/>
                    </a:cubicBezTo>
                    <a:cubicBezTo>
                      <a:pt x="526" y="5342"/>
                      <a:pt x="526" y="5388"/>
                      <a:pt x="503" y="5410"/>
                    </a:cubicBezTo>
                    <a:cubicBezTo>
                      <a:pt x="503" y="5502"/>
                      <a:pt x="503" y="5570"/>
                      <a:pt x="526" y="5662"/>
                    </a:cubicBezTo>
                    <a:cubicBezTo>
                      <a:pt x="548" y="5707"/>
                      <a:pt x="571" y="5776"/>
                      <a:pt x="617" y="5844"/>
                    </a:cubicBezTo>
                    <a:cubicBezTo>
                      <a:pt x="663" y="5935"/>
                      <a:pt x="754" y="6004"/>
                      <a:pt x="822" y="6050"/>
                    </a:cubicBezTo>
                    <a:cubicBezTo>
                      <a:pt x="891" y="6095"/>
                      <a:pt x="959" y="6118"/>
                      <a:pt x="1028" y="6164"/>
                    </a:cubicBezTo>
                    <a:cubicBezTo>
                      <a:pt x="1119" y="6187"/>
                      <a:pt x="1210" y="6232"/>
                      <a:pt x="1302" y="6255"/>
                    </a:cubicBezTo>
                    <a:cubicBezTo>
                      <a:pt x="1347" y="6278"/>
                      <a:pt x="1393" y="6278"/>
                      <a:pt x="1461" y="6278"/>
                    </a:cubicBezTo>
                    <a:cubicBezTo>
                      <a:pt x="1461" y="6278"/>
                      <a:pt x="1461" y="6278"/>
                      <a:pt x="1461" y="6255"/>
                    </a:cubicBezTo>
                    <a:cubicBezTo>
                      <a:pt x="1484" y="6209"/>
                      <a:pt x="1530" y="6187"/>
                      <a:pt x="1576" y="6164"/>
                    </a:cubicBezTo>
                    <a:lnTo>
                      <a:pt x="1621" y="6164"/>
                    </a:lnTo>
                    <a:cubicBezTo>
                      <a:pt x="1667" y="6164"/>
                      <a:pt x="1690" y="6164"/>
                      <a:pt x="1712" y="6187"/>
                    </a:cubicBezTo>
                    <a:cubicBezTo>
                      <a:pt x="1758" y="6209"/>
                      <a:pt x="1781" y="6255"/>
                      <a:pt x="1804" y="6278"/>
                    </a:cubicBezTo>
                    <a:lnTo>
                      <a:pt x="1827" y="6323"/>
                    </a:lnTo>
                    <a:lnTo>
                      <a:pt x="1849" y="6323"/>
                    </a:lnTo>
                    <a:cubicBezTo>
                      <a:pt x="1895" y="6323"/>
                      <a:pt x="1964" y="6323"/>
                      <a:pt x="2009" y="6301"/>
                    </a:cubicBezTo>
                    <a:cubicBezTo>
                      <a:pt x="2101" y="6301"/>
                      <a:pt x="2169" y="6278"/>
                      <a:pt x="2237" y="6278"/>
                    </a:cubicBezTo>
                    <a:lnTo>
                      <a:pt x="2283" y="6255"/>
                    </a:lnTo>
                    <a:cubicBezTo>
                      <a:pt x="2374" y="6232"/>
                      <a:pt x="2443" y="6232"/>
                      <a:pt x="2534" y="6209"/>
                    </a:cubicBezTo>
                    <a:lnTo>
                      <a:pt x="2648" y="6209"/>
                    </a:lnTo>
                    <a:cubicBezTo>
                      <a:pt x="2740" y="6187"/>
                      <a:pt x="2854" y="6164"/>
                      <a:pt x="2945" y="6141"/>
                    </a:cubicBezTo>
                    <a:cubicBezTo>
                      <a:pt x="3059" y="6141"/>
                      <a:pt x="3150" y="6118"/>
                      <a:pt x="3242" y="6095"/>
                    </a:cubicBezTo>
                    <a:lnTo>
                      <a:pt x="3379" y="6050"/>
                    </a:lnTo>
                    <a:cubicBezTo>
                      <a:pt x="3539" y="6027"/>
                      <a:pt x="3675" y="5981"/>
                      <a:pt x="3812" y="5935"/>
                    </a:cubicBezTo>
                    <a:lnTo>
                      <a:pt x="3904" y="5913"/>
                    </a:lnTo>
                    <a:cubicBezTo>
                      <a:pt x="3995" y="5890"/>
                      <a:pt x="4086" y="5844"/>
                      <a:pt x="4155" y="5821"/>
                    </a:cubicBezTo>
                    <a:lnTo>
                      <a:pt x="4200" y="5821"/>
                    </a:lnTo>
                    <a:cubicBezTo>
                      <a:pt x="4223" y="5798"/>
                      <a:pt x="4269" y="5798"/>
                      <a:pt x="4292" y="5776"/>
                    </a:cubicBezTo>
                    <a:lnTo>
                      <a:pt x="4337" y="5776"/>
                    </a:lnTo>
                    <a:cubicBezTo>
                      <a:pt x="4360" y="5753"/>
                      <a:pt x="4383" y="5753"/>
                      <a:pt x="4406" y="5753"/>
                    </a:cubicBezTo>
                    <a:cubicBezTo>
                      <a:pt x="4520" y="5707"/>
                      <a:pt x="4611" y="5684"/>
                      <a:pt x="4725" y="5639"/>
                    </a:cubicBezTo>
                    <a:lnTo>
                      <a:pt x="4908" y="5570"/>
                    </a:lnTo>
                    <a:cubicBezTo>
                      <a:pt x="5068" y="5525"/>
                      <a:pt x="5205" y="5479"/>
                      <a:pt x="5365" y="5410"/>
                    </a:cubicBezTo>
                    <a:lnTo>
                      <a:pt x="5387" y="5388"/>
                    </a:lnTo>
                    <a:cubicBezTo>
                      <a:pt x="5570" y="5319"/>
                      <a:pt x="5730" y="5251"/>
                      <a:pt x="5912" y="5159"/>
                    </a:cubicBezTo>
                    <a:cubicBezTo>
                      <a:pt x="6095" y="5091"/>
                      <a:pt x="6255" y="5000"/>
                      <a:pt x="6437" y="4908"/>
                    </a:cubicBezTo>
                    <a:cubicBezTo>
                      <a:pt x="6597" y="4840"/>
                      <a:pt x="6734" y="4749"/>
                      <a:pt x="6848" y="4680"/>
                    </a:cubicBezTo>
                    <a:lnTo>
                      <a:pt x="7191" y="4497"/>
                    </a:lnTo>
                    <a:lnTo>
                      <a:pt x="7305" y="4406"/>
                    </a:lnTo>
                    <a:cubicBezTo>
                      <a:pt x="7601" y="4246"/>
                      <a:pt x="7875" y="4064"/>
                      <a:pt x="8149" y="3858"/>
                    </a:cubicBezTo>
                    <a:cubicBezTo>
                      <a:pt x="8218" y="3790"/>
                      <a:pt x="8286" y="3744"/>
                      <a:pt x="8355" y="3676"/>
                    </a:cubicBezTo>
                    <a:cubicBezTo>
                      <a:pt x="8400" y="3653"/>
                      <a:pt x="8423" y="3630"/>
                      <a:pt x="8446" y="3584"/>
                    </a:cubicBezTo>
                    <a:lnTo>
                      <a:pt x="8492" y="3562"/>
                    </a:lnTo>
                    <a:cubicBezTo>
                      <a:pt x="8514" y="3539"/>
                      <a:pt x="8537" y="3516"/>
                      <a:pt x="8560" y="3493"/>
                    </a:cubicBezTo>
                    <a:lnTo>
                      <a:pt x="8606" y="3470"/>
                    </a:lnTo>
                    <a:cubicBezTo>
                      <a:pt x="8697" y="3379"/>
                      <a:pt x="8788" y="3265"/>
                      <a:pt x="8880" y="3174"/>
                    </a:cubicBezTo>
                    <a:cubicBezTo>
                      <a:pt x="8948" y="3082"/>
                      <a:pt x="9017" y="3014"/>
                      <a:pt x="9085" y="2922"/>
                    </a:cubicBezTo>
                    <a:cubicBezTo>
                      <a:pt x="9131" y="2877"/>
                      <a:pt x="9176" y="2831"/>
                      <a:pt x="9199" y="2786"/>
                    </a:cubicBezTo>
                    <a:cubicBezTo>
                      <a:pt x="9222" y="2763"/>
                      <a:pt x="9245" y="2740"/>
                      <a:pt x="9245" y="2740"/>
                    </a:cubicBezTo>
                    <a:cubicBezTo>
                      <a:pt x="9268" y="2717"/>
                      <a:pt x="9290" y="2694"/>
                      <a:pt x="9336" y="2671"/>
                    </a:cubicBezTo>
                    <a:cubicBezTo>
                      <a:pt x="9359" y="2649"/>
                      <a:pt x="9382" y="2626"/>
                      <a:pt x="9427" y="2626"/>
                    </a:cubicBezTo>
                    <a:cubicBezTo>
                      <a:pt x="9496" y="2512"/>
                      <a:pt x="9564" y="2398"/>
                      <a:pt x="9587" y="2283"/>
                    </a:cubicBezTo>
                    <a:cubicBezTo>
                      <a:pt x="9610" y="2238"/>
                      <a:pt x="9633" y="2169"/>
                      <a:pt x="9633" y="2124"/>
                    </a:cubicBezTo>
                    <a:cubicBezTo>
                      <a:pt x="9656" y="2078"/>
                      <a:pt x="9656" y="2032"/>
                      <a:pt x="9656" y="1987"/>
                    </a:cubicBezTo>
                    <a:cubicBezTo>
                      <a:pt x="9656" y="1964"/>
                      <a:pt x="9656" y="1918"/>
                      <a:pt x="9656" y="1873"/>
                    </a:cubicBezTo>
                    <a:lnTo>
                      <a:pt x="9656" y="1827"/>
                    </a:lnTo>
                    <a:cubicBezTo>
                      <a:pt x="9633" y="1758"/>
                      <a:pt x="9633" y="1690"/>
                      <a:pt x="9587" y="1621"/>
                    </a:cubicBezTo>
                    <a:cubicBezTo>
                      <a:pt x="9587" y="1576"/>
                      <a:pt x="9564" y="1553"/>
                      <a:pt x="9542" y="1507"/>
                    </a:cubicBezTo>
                    <a:cubicBezTo>
                      <a:pt x="9496" y="1462"/>
                      <a:pt x="9473" y="1416"/>
                      <a:pt x="9427" y="1393"/>
                    </a:cubicBezTo>
                    <a:cubicBezTo>
                      <a:pt x="9427" y="1370"/>
                      <a:pt x="9405" y="1348"/>
                      <a:pt x="9382" y="1325"/>
                    </a:cubicBezTo>
                    <a:cubicBezTo>
                      <a:pt x="9313" y="1279"/>
                      <a:pt x="9245" y="1233"/>
                      <a:pt x="9154" y="1188"/>
                    </a:cubicBezTo>
                    <a:cubicBezTo>
                      <a:pt x="9108" y="1188"/>
                      <a:pt x="9062" y="1165"/>
                      <a:pt x="9017" y="1165"/>
                    </a:cubicBezTo>
                    <a:lnTo>
                      <a:pt x="8971" y="1142"/>
                    </a:lnTo>
                    <a:lnTo>
                      <a:pt x="8971" y="1119"/>
                    </a:lnTo>
                    <a:lnTo>
                      <a:pt x="8971" y="1096"/>
                    </a:lnTo>
                    <a:cubicBezTo>
                      <a:pt x="8971" y="1096"/>
                      <a:pt x="8971" y="1074"/>
                      <a:pt x="8971" y="1074"/>
                    </a:cubicBezTo>
                    <a:lnTo>
                      <a:pt x="8994" y="1005"/>
                    </a:lnTo>
                    <a:lnTo>
                      <a:pt x="8994" y="937"/>
                    </a:lnTo>
                    <a:cubicBezTo>
                      <a:pt x="8994" y="914"/>
                      <a:pt x="9017" y="891"/>
                      <a:pt x="9017" y="868"/>
                    </a:cubicBezTo>
                    <a:cubicBezTo>
                      <a:pt x="9017" y="823"/>
                      <a:pt x="9017" y="800"/>
                      <a:pt x="9017" y="777"/>
                    </a:cubicBezTo>
                    <a:cubicBezTo>
                      <a:pt x="9017" y="731"/>
                      <a:pt x="9017" y="686"/>
                      <a:pt x="9017" y="663"/>
                    </a:cubicBezTo>
                    <a:cubicBezTo>
                      <a:pt x="9017" y="594"/>
                      <a:pt x="8994" y="526"/>
                      <a:pt x="8971" y="435"/>
                    </a:cubicBezTo>
                    <a:cubicBezTo>
                      <a:pt x="8948" y="389"/>
                      <a:pt x="8925" y="320"/>
                      <a:pt x="8902" y="275"/>
                    </a:cubicBezTo>
                    <a:cubicBezTo>
                      <a:pt x="8880" y="252"/>
                      <a:pt x="8834" y="206"/>
                      <a:pt x="8811" y="183"/>
                    </a:cubicBezTo>
                    <a:cubicBezTo>
                      <a:pt x="8788" y="161"/>
                      <a:pt x="8766" y="138"/>
                      <a:pt x="8743" y="115"/>
                    </a:cubicBezTo>
                    <a:cubicBezTo>
                      <a:pt x="8629" y="47"/>
                      <a:pt x="8560" y="24"/>
                      <a:pt x="8469" y="1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34"/>
              <p:cNvSpPr/>
              <p:nvPr/>
            </p:nvSpPr>
            <p:spPr>
              <a:xfrm>
                <a:off x="749310" y="2023995"/>
                <a:ext cx="557876" cy="444310"/>
              </a:xfrm>
              <a:custGeom>
                <a:avLst/>
                <a:gdLst/>
                <a:ahLst/>
                <a:cxnLst/>
                <a:rect l="l" t="t" r="r" b="b"/>
                <a:pathLst>
                  <a:path w="10090" h="8036" extrusionOk="0">
                    <a:moveTo>
                      <a:pt x="8012" y="1"/>
                    </a:moveTo>
                    <a:cubicBezTo>
                      <a:pt x="7967" y="1"/>
                      <a:pt x="7921" y="24"/>
                      <a:pt x="7898" y="46"/>
                    </a:cubicBezTo>
                    <a:cubicBezTo>
                      <a:pt x="7852" y="69"/>
                      <a:pt x="7830" y="92"/>
                      <a:pt x="7807" y="115"/>
                    </a:cubicBezTo>
                    <a:cubicBezTo>
                      <a:pt x="7807" y="138"/>
                      <a:pt x="7784" y="138"/>
                      <a:pt x="7761" y="161"/>
                    </a:cubicBezTo>
                    <a:cubicBezTo>
                      <a:pt x="7738" y="206"/>
                      <a:pt x="7693" y="252"/>
                      <a:pt x="7647" y="297"/>
                    </a:cubicBezTo>
                    <a:cubicBezTo>
                      <a:pt x="7579" y="389"/>
                      <a:pt x="7510" y="457"/>
                      <a:pt x="7442" y="549"/>
                    </a:cubicBezTo>
                    <a:cubicBezTo>
                      <a:pt x="7350" y="640"/>
                      <a:pt x="7259" y="754"/>
                      <a:pt x="7168" y="845"/>
                    </a:cubicBezTo>
                    <a:lnTo>
                      <a:pt x="7122" y="868"/>
                    </a:lnTo>
                    <a:cubicBezTo>
                      <a:pt x="7099" y="891"/>
                      <a:pt x="7076" y="914"/>
                      <a:pt x="7054" y="937"/>
                    </a:cubicBezTo>
                    <a:lnTo>
                      <a:pt x="7008" y="959"/>
                    </a:lnTo>
                    <a:cubicBezTo>
                      <a:pt x="6985" y="1005"/>
                      <a:pt x="6962" y="1028"/>
                      <a:pt x="6917" y="1051"/>
                    </a:cubicBezTo>
                    <a:cubicBezTo>
                      <a:pt x="6848" y="1119"/>
                      <a:pt x="6780" y="1165"/>
                      <a:pt x="6711" y="1233"/>
                    </a:cubicBezTo>
                    <a:cubicBezTo>
                      <a:pt x="6437" y="1439"/>
                      <a:pt x="6163" y="1621"/>
                      <a:pt x="5867" y="1781"/>
                    </a:cubicBezTo>
                    <a:lnTo>
                      <a:pt x="5753" y="1872"/>
                    </a:lnTo>
                    <a:lnTo>
                      <a:pt x="5410" y="2055"/>
                    </a:lnTo>
                    <a:cubicBezTo>
                      <a:pt x="5296" y="2124"/>
                      <a:pt x="5159" y="2215"/>
                      <a:pt x="4999" y="2283"/>
                    </a:cubicBezTo>
                    <a:cubicBezTo>
                      <a:pt x="4817" y="2375"/>
                      <a:pt x="4657" y="2466"/>
                      <a:pt x="4474" y="2534"/>
                    </a:cubicBezTo>
                    <a:cubicBezTo>
                      <a:pt x="4292" y="2626"/>
                      <a:pt x="4132" y="2694"/>
                      <a:pt x="3949" y="2763"/>
                    </a:cubicBezTo>
                    <a:lnTo>
                      <a:pt x="3927" y="2785"/>
                    </a:lnTo>
                    <a:cubicBezTo>
                      <a:pt x="3767" y="2854"/>
                      <a:pt x="3630" y="2900"/>
                      <a:pt x="3470" y="2945"/>
                    </a:cubicBezTo>
                    <a:lnTo>
                      <a:pt x="3287" y="3014"/>
                    </a:lnTo>
                    <a:cubicBezTo>
                      <a:pt x="3173" y="3059"/>
                      <a:pt x="3082" y="3082"/>
                      <a:pt x="2968" y="3128"/>
                    </a:cubicBezTo>
                    <a:cubicBezTo>
                      <a:pt x="2945" y="3128"/>
                      <a:pt x="2922" y="3128"/>
                      <a:pt x="2899" y="3151"/>
                    </a:cubicBezTo>
                    <a:lnTo>
                      <a:pt x="2854" y="3151"/>
                    </a:lnTo>
                    <a:cubicBezTo>
                      <a:pt x="2831" y="3173"/>
                      <a:pt x="2785" y="3173"/>
                      <a:pt x="2762" y="3196"/>
                    </a:cubicBezTo>
                    <a:lnTo>
                      <a:pt x="2717" y="3196"/>
                    </a:lnTo>
                    <a:cubicBezTo>
                      <a:pt x="2648" y="3219"/>
                      <a:pt x="2557" y="3265"/>
                      <a:pt x="2466" y="3288"/>
                    </a:cubicBezTo>
                    <a:lnTo>
                      <a:pt x="2374" y="3310"/>
                    </a:lnTo>
                    <a:cubicBezTo>
                      <a:pt x="2237" y="3356"/>
                      <a:pt x="2101" y="3402"/>
                      <a:pt x="1941" y="3425"/>
                    </a:cubicBezTo>
                    <a:lnTo>
                      <a:pt x="1804" y="3470"/>
                    </a:lnTo>
                    <a:cubicBezTo>
                      <a:pt x="1712" y="3493"/>
                      <a:pt x="1621" y="3516"/>
                      <a:pt x="1507" y="3516"/>
                    </a:cubicBezTo>
                    <a:cubicBezTo>
                      <a:pt x="1416" y="3539"/>
                      <a:pt x="1302" y="3562"/>
                      <a:pt x="1210" y="3584"/>
                    </a:cubicBezTo>
                    <a:lnTo>
                      <a:pt x="1096" y="3584"/>
                    </a:lnTo>
                    <a:cubicBezTo>
                      <a:pt x="1005" y="3607"/>
                      <a:pt x="936" y="3607"/>
                      <a:pt x="845" y="3630"/>
                    </a:cubicBezTo>
                    <a:lnTo>
                      <a:pt x="799" y="3653"/>
                    </a:lnTo>
                    <a:cubicBezTo>
                      <a:pt x="708" y="3653"/>
                      <a:pt x="617" y="3676"/>
                      <a:pt x="526" y="3698"/>
                    </a:cubicBezTo>
                    <a:lnTo>
                      <a:pt x="389" y="3698"/>
                    </a:lnTo>
                    <a:lnTo>
                      <a:pt x="366" y="3653"/>
                    </a:lnTo>
                    <a:cubicBezTo>
                      <a:pt x="343" y="3630"/>
                      <a:pt x="320" y="3584"/>
                      <a:pt x="274" y="3562"/>
                    </a:cubicBezTo>
                    <a:cubicBezTo>
                      <a:pt x="252" y="3539"/>
                      <a:pt x="229" y="3539"/>
                      <a:pt x="183" y="3539"/>
                    </a:cubicBezTo>
                    <a:lnTo>
                      <a:pt x="138" y="3539"/>
                    </a:lnTo>
                    <a:cubicBezTo>
                      <a:pt x="92" y="3562"/>
                      <a:pt x="46" y="3584"/>
                      <a:pt x="23" y="3630"/>
                    </a:cubicBezTo>
                    <a:cubicBezTo>
                      <a:pt x="1" y="3676"/>
                      <a:pt x="1" y="3721"/>
                      <a:pt x="1" y="3790"/>
                    </a:cubicBezTo>
                    <a:cubicBezTo>
                      <a:pt x="23" y="3813"/>
                      <a:pt x="23" y="3835"/>
                      <a:pt x="46" y="3881"/>
                    </a:cubicBezTo>
                    <a:cubicBezTo>
                      <a:pt x="46" y="3881"/>
                      <a:pt x="46" y="3881"/>
                      <a:pt x="46" y="3904"/>
                    </a:cubicBezTo>
                    <a:cubicBezTo>
                      <a:pt x="46" y="3927"/>
                      <a:pt x="69" y="3950"/>
                      <a:pt x="69" y="3972"/>
                    </a:cubicBezTo>
                    <a:cubicBezTo>
                      <a:pt x="69" y="3995"/>
                      <a:pt x="69" y="4018"/>
                      <a:pt x="69" y="4018"/>
                    </a:cubicBezTo>
                    <a:lnTo>
                      <a:pt x="69" y="4041"/>
                    </a:lnTo>
                    <a:lnTo>
                      <a:pt x="92" y="4109"/>
                    </a:lnTo>
                    <a:lnTo>
                      <a:pt x="92" y="4201"/>
                    </a:lnTo>
                    <a:lnTo>
                      <a:pt x="92" y="4246"/>
                    </a:lnTo>
                    <a:cubicBezTo>
                      <a:pt x="115" y="4292"/>
                      <a:pt x="115" y="4360"/>
                      <a:pt x="115" y="4406"/>
                    </a:cubicBezTo>
                    <a:cubicBezTo>
                      <a:pt x="138" y="4452"/>
                      <a:pt x="138" y="4497"/>
                      <a:pt x="160" y="4543"/>
                    </a:cubicBezTo>
                    <a:lnTo>
                      <a:pt x="160" y="4589"/>
                    </a:lnTo>
                    <a:lnTo>
                      <a:pt x="183" y="4634"/>
                    </a:lnTo>
                    <a:cubicBezTo>
                      <a:pt x="206" y="4726"/>
                      <a:pt x="229" y="4840"/>
                      <a:pt x="252" y="4931"/>
                    </a:cubicBezTo>
                    <a:cubicBezTo>
                      <a:pt x="274" y="5000"/>
                      <a:pt x="274" y="5068"/>
                      <a:pt x="297" y="5136"/>
                    </a:cubicBezTo>
                    <a:lnTo>
                      <a:pt x="297" y="5182"/>
                    </a:lnTo>
                    <a:cubicBezTo>
                      <a:pt x="320" y="5228"/>
                      <a:pt x="343" y="5273"/>
                      <a:pt x="343" y="5319"/>
                    </a:cubicBezTo>
                    <a:cubicBezTo>
                      <a:pt x="366" y="5365"/>
                      <a:pt x="366" y="5388"/>
                      <a:pt x="389" y="5433"/>
                    </a:cubicBezTo>
                    <a:cubicBezTo>
                      <a:pt x="389" y="5456"/>
                      <a:pt x="411" y="5479"/>
                      <a:pt x="411" y="5502"/>
                    </a:cubicBezTo>
                    <a:cubicBezTo>
                      <a:pt x="434" y="5547"/>
                      <a:pt x="434" y="5570"/>
                      <a:pt x="434" y="5616"/>
                    </a:cubicBezTo>
                    <a:cubicBezTo>
                      <a:pt x="457" y="5639"/>
                      <a:pt x="457" y="5684"/>
                      <a:pt x="480" y="5707"/>
                    </a:cubicBezTo>
                    <a:cubicBezTo>
                      <a:pt x="503" y="5798"/>
                      <a:pt x="526" y="5913"/>
                      <a:pt x="571" y="6004"/>
                    </a:cubicBezTo>
                    <a:cubicBezTo>
                      <a:pt x="571" y="6072"/>
                      <a:pt x="594" y="6118"/>
                      <a:pt x="617" y="6186"/>
                    </a:cubicBezTo>
                    <a:cubicBezTo>
                      <a:pt x="663" y="6346"/>
                      <a:pt x="708" y="6483"/>
                      <a:pt x="799" y="6620"/>
                    </a:cubicBezTo>
                    <a:cubicBezTo>
                      <a:pt x="822" y="6643"/>
                      <a:pt x="845" y="6689"/>
                      <a:pt x="868" y="6711"/>
                    </a:cubicBezTo>
                    <a:cubicBezTo>
                      <a:pt x="891" y="6757"/>
                      <a:pt x="914" y="6780"/>
                      <a:pt x="936" y="6803"/>
                    </a:cubicBezTo>
                    <a:cubicBezTo>
                      <a:pt x="959" y="6848"/>
                      <a:pt x="982" y="6894"/>
                      <a:pt x="1005" y="6940"/>
                    </a:cubicBezTo>
                    <a:cubicBezTo>
                      <a:pt x="1051" y="6985"/>
                      <a:pt x="1073" y="7054"/>
                      <a:pt x="1119" y="7099"/>
                    </a:cubicBezTo>
                    <a:cubicBezTo>
                      <a:pt x="1142" y="7168"/>
                      <a:pt x="1188" y="7214"/>
                      <a:pt x="1233" y="7259"/>
                    </a:cubicBezTo>
                    <a:lnTo>
                      <a:pt x="1233" y="7282"/>
                    </a:lnTo>
                    <a:cubicBezTo>
                      <a:pt x="1256" y="7305"/>
                      <a:pt x="1279" y="7305"/>
                      <a:pt x="1324" y="7328"/>
                    </a:cubicBezTo>
                    <a:lnTo>
                      <a:pt x="1324" y="7351"/>
                    </a:lnTo>
                    <a:lnTo>
                      <a:pt x="1347" y="7396"/>
                    </a:lnTo>
                    <a:cubicBezTo>
                      <a:pt x="1393" y="7465"/>
                      <a:pt x="1461" y="7533"/>
                      <a:pt x="1530" y="7602"/>
                    </a:cubicBezTo>
                    <a:cubicBezTo>
                      <a:pt x="1621" y="7670"/>
                      <a:pt x="1712" y="7739"/>
                      <a:pt x="1781" y="7784"/>
                    </a:cubicBezTo>
                    <a:cubicBezTo>
                      <a:pt x="1849" y="7830"/>
                      <a:pt x="1918" y="7875"/>
                      <a:pt x="1986" y="7921"/>
                    </a:cubicBezTo>
                    <a:cubicBezTo>
                      <a:pt x="2169" y="7990"/>
                      <a:pt x="2397" y="8035"/>
                      <a:pt x="2557" y="8035"/>
                    </a:cubicBezTo>
                    <a:lnTo>
                      <a:pt x="2968" y="8035"/>
                    </a:lnTo>
                    <a:cubicBezTo>
                      <a:pt x="3014" y="8035"/>
                      <a:pt x="3036" y="8012"/>
                      <a:pt x="3059" y="8012"/>
                    </a:cubicBezTo>
                    <a:cubicBezTo>
                      <a:pt x="3150" y="8012"/>
                      <a:pt x="3219" y="8012"/>
                      <a:pt x="3287" y="7990"/>
                    </a:cubicBezTo>
                    <a:cubicBezTo>
                      <a:pt x="3379" y="7990"/>
                      <a:pt x="3470" y="7967"/>
                      <a:pt x="3561" y="7944"/>
                    </a:cubicBezTo>
                    <a:cubicBezTo>
                      <a:pt x="3630" y="7944"/>
                      <a:pt x="3675" y="7921"/>
                      <a:pt x="3744" y="7921"/>
                    </a:cubicBezTo>
                    <a:lnTo>
                      <a:pt x="3835" y="7898"/>
                    </a:lnTo>
                    <a:cubicBezTo>
                      <a:pt x="3927" y="7898"/>
                      <a:pt x="3995" y="7875"/>
                      <a:pt x="4086" y="7853"/>
                    </a:cubicBezTo>
                    <a:cubicBezTo>
                      <a:pt x="4132" y="7853"/>
                      <a:pt x="4178" y="7830"/>
                      <a:pt x="4223" y="7830"/>
                    </a:cubicBezTo>
                    <a:cubicBezTo>
                      <a:pt x="4269" y="7807"/>
                      <a:pt x="4315" y="7807"/>
                      <a:pt x="4337" y="7784"/>
                    </a:cubicBezTo>
                    <a:cubicBezTo>
                      <a:pt x="4406" y="7784"/>
                      <a:pt x="4474" y="7761"/>
                      <a:pt x="4543" y="7739"/>
                    </a:cubicBezTo>
                    <a:lnTo>
                      <a:pt x="4611" y="7739"/>
                    </a:lnTo>
                    <a:cubicBezTo>
                      <a:pt x="4703" y="7716"/>
                      <a:pt x="4794" y="7693"/>
                      <a:pt x="4862" y="7647"/>
                    </a:cubicBezTo>
                    <a:lnTo>
                      <a:pt x="4931" y="7624"/>
                    </a:lnTo>
                    <a:cubicBezTo>
                      <a:pt x="5091" y="7579"/>
                      <a:pt x="5228" y="7533"/>
                      <a:pt x="5387" y="7487"/>
                    </a:cubicBezTo>
                    <a:cubicBezTo>
                      <a:pt x="5501" y="7442"/>
                      <a:pt x="5593" y="7396"/>
                      <a:pt x="5707" y="7351"/>
                    </a:cubicBezTo>
                    <a:cubicBezTo>
                      <a:pt x="5730" y="7328"/>
                      <a:pt x="5730" y="7328"/>
                      <a:pt x="5753" y="7328"/>
                    </a:cubicBezTo>
                    <a:lnTo>
                      <a:pt x="5798" y="7305"/>
                    </a:lnTo>
                    <a:lnTo>
                      <a:pt x="5844" y="7282"/>
                    </a:lnTo>
                    <a:lnTo>
                      <a:pt x="6004" y="7236"/>
                    </a:lnTo>
                    <a:cubicBezTo>
                      <a:pt x="6095" y="7191"/>
                      <a:pt x="6209" y="7145"/>
                      <a:pt x="6323" y="7099"/>
                    </a:cubicBezTo>
                    <a:lnTo>
                      <a:pt x="6369" y="7077"/>
                    </a:lnTo>
                    <a:cubicBezTo>
                      <a:pt x="6506" y="7008"/>
                      <a:pt x="6688" y="6940"/>
                      <a:pt x="6871" y="6848"/>
                    </a:cubicBezTo>
                    <a:lnTo>
                      <a:pt x="6985" y="6780"/>
                    </a:lnTo>
                    <a:lnTo>
                      <a:pt x="7350" y="6597"/>
                    </a:lnTo>
                    <a:cubicBezTo>
                      <a:pt x="7647" y="6437"/>
                      <a:pt x="7944" y="6255"/>
                      <a:pt x="8263" y="6027"/>
                    </a:cubicBezTo>
                    <a:cubicBezTo>
                      <a:pt x="8355" y="5981"/>
                      <a:pt x="8423" y="5935"/>
                      <a:pt x="8514" y="5867"/>
                    </a:cubicBezTo>
                    <a:cubicBezTo>
                      <a:pt x="8583" y="5798"/>
                      <a:pt x="8674" y="5730"/>
                      <a:pt x="8766" y="5661"/>
                    </a:cubicBezTo>
                    <a:cubicBezTo>
                      <a:pt x="8902" y="5524"/>
                      <a:pt x="9039" y="5388"/>
                      <a:pt x="9176" y="5251"/>
                    </a:cubicBezTo>
                    <a:cubicBezTo>
                      <a:pt x="9268" y="5159"/>
                      <a:pt x="9336" y="5091"/>
                      <a:pt x="9405" y="5022"/>
                    </a:cubicBezTo>
                    <a:cubicBezTo>
                      <a:pt x="9473" y="4954"/>
                      <a:pt x="9519" y="4885"/>
                      <a:pt x="9564" y="4840"/>
                    </a:cubicBezTo>
                    <a:cubicBezTo>
                      <a:pt x="9633" y="4771"/>
                      <a:pt x="9701" y="4726"/>
                      <a:pt x="9747" y="4657"/>
                    </a:cubicBezTo>
                    <a:cubicBezTo>
                      <a:pt x="9815" y="4589"/>
                      <a:pt x="9861" y="4520"/>
                      <a:pt x="9884" y="4475"/>
                    </a:cubicBezTo>
                    <a:cubicBezTo>
                      <a:pt x="9930" y="4429"/>
                      <a:pt x="9952" y="4383"/>
                      <a:pt x="9975" y="4315"/>
                    </a:cubicBezTo>
                    <a:cubicBezTo>
                      <a:pt x="10021" y="4246"/>
                      <a:pt x="10044" y="4178"/>
                      <a:pt x="10089" y="4109"/>
                    </a:cubicBezTo>
                    <a:lnTo>
                      <a:pt x="10089" y="4064"/>
                    </a:lnTo>
                    <a:lnTo>
                      <a:pt x="10089" y="4018"/>
                    </a:lnTo>
                    <a:cubicBezTo>
                      <a:pt x="10067" y="3927"/>
                      <a:pt x="10067" y="3835"/>
                      <a:pt x="10067" y="3744"/>
                    </a:cubicBezTo>
                    <a:cubicBezTo>
                      <a:pt x="10067" y="3676"/>
                      <a:pt x="10044" y="3607"/>
                      <a:pt x="10044" y="3539"/>
                    </a:cubicBezTo>
                    <a:lnTo>
                      <a:pt x="10044" y="3447"/>
                    </a:lnTo>
                    <a:lnTo>
                      <a:pt x="10044" y="3425"/>
                    </a:lnTo>
                    <a:lnTo>
                      <a:pt x="10044" y="3402"/>
                    </a:lnTo>
                    <a:cubicBezTo>
                      <a:pt x="10021" y="3356"/>
                      <a:pt x="10021" y="3288"/>
                      <a:pt x="9998" y="3242"/>
                    </a:cubicBezTo>
                    <a:lnTo>
                      <a:pt x="9998" y="3196"/>
                    </a:lnTo>
                    <a:lnTo>
                      <a:pt x="9975" y="3151"/>
                    </a:lnTo>
                    <a:lnTo>
                      <a:pt x="9975" y="3105"/>
                    </a:lnTo>
                    <a:cubicBezTo>
                      <a:pt x="9975" y="3082"/>
                      <a:pt x="9975" y="3059"/>
                      <a:pt x="9975" y="3059"/>
                    </a:cubicBezTo>
                    <a:lnTo>
                      <a:pt x="9952" y="3037"/>
                    </a:lnTo>
                    <a:lnTo>
                      <a:pt x="9952" y="3014"/>
                    </a:lnTo>
                    <a:cubicBezTo>
                      <a:pt x="9930" y="2922"/>
                      <a:pt x="9884" y="2854"/>
                      <a:pt x="9838" y="2785"/>
                    </a:cubicBezTo>
                    <a:cubicBezTo>
                      <a:pt x="9815" y="2740"/>
                      <a:pt x="9793" y="2694"/>
                      <a:pt x="9770" y="2671"/>
                    </a:cubicBezTo>
                    <a:cubicBezTo>
                      <a:pt x="9747" y="2626"/>
                      <a:pt x="9724" y="2580"/>
                      <a:pt x="9701" y="2557"/>
                    </a:cubicBezTo>
                    <a:cubicBezTo>
                      <a:pt x="9633" y="2443"/>
                      <a:pt x="9587" y="2329"/>
                      <a:pt x="9519" y="2238"/>
                    </a:cubicBezTo>
                    <a:cubicBezTo>
                      <a:pt x="9496" y="2169"/>
                      <a:pt x="9473" y="2124"/>
                      <a:pt x="9450" y="2078"/>
                    </a:cubicBezTo>
                    <a:cubicBezTo>
                      <a:pt x="9427" y="2032"/>
                      <a:pt x="9405" y="2009"/>
                      <a:pt x="9405" y="1964"/>
                    </a:cubicBezTo>
                    <a:cubicBezTo>
                      <a:pt x="9382" y="1918"/>
                      <a:pt x="9359" y="1895"/>
                      <a:pt x="9336" y="1850"/>
                    </a:cubicBezTo>
                    <a:cubicBezTo>
                      <a:pt x="9290" y="1781"/>
                      <a:pt x="9268" y="1713"/>
                      <a:pt x="9222" y="1644"/>
                    </a:cubicBezTo>
                    <a:cubicBezTo>
                      <a:pt x="9176" y="1576"/>
                      <a:pt x="9154" y="1530"/>
                      <a:pt x="9108" y="1462"/>
                    </a:cubicBezTo>
                    <a:lnTo>
                      <a:pt x="9108" y="1439"/>
                    </a:lnTo>
                    <a:cubicBezTo>
                      <a:pt x="9062" y="1370"/>
                      <a:pt x="9017" y="1325"/>
                      <a:pt x="8971" y="1233"/>
                    </a:cubicBezTo>
                    <a:cubicBezTo>
                      <a:pt x="8948" y="1211"/>
                      <a:pt x="8925" y="1188"/>
                      <a:pt x="8902" y="1142"/>
                    </a:cubicBezTo>
                    <a:cubicBezTo>
                      <a:pt x="8880" y="1119"/>
                      <a:pt x="8880" y="1096"/>
                      <a:pt x="8857" y="1074"/>
                    </a:cubicBezTo>
                    <a:cubicBezTo>
                      <a:pt x="8811" y="1005"/>
                      <a:pt x="8766" y="959"/>
                      <a:pt x="8720" y="914"/>
                    </a:cubicBezTo>
                    <a:cubicBezTo>
                      <a:pt x="8651" y="845"/>
                      <a:pt x="8583" y="777"/>
                      <a:pt x="8537" y="708"/>
                    </a:cubicBezTo>
                    <a:lnTo>
                      <a:pt x="8492" y="686"/>
                    </a:lnTo>
                    <a:cubicBezTo>
                      <a:pt x="8469" y="640"/>
                      <a:pt x="8446" y="617"/>
                      <a:pt x="8423" y="594"/>
                    </a:cubicBezTo>
                    <a:cubicBezTo>
                      <a:pt x="8423" y="571"/>
                      <a:pt x="8400" y="549"/>
                      <a:pt x="8400" y="549"/>
                    </a:cubicBezTo>
                    <a:cubicBezTo>
                      <a:pt x="8400" y="526"/>
                      <a:pt x="8400" y="503"/>
                      <a:pt x="8400" y="480"/>
                    </a:cubicBezTo>
                    <a:cubicBezTo>
                      <a:pt x="8400" y="457"/>
                      <a:pt x="8400" y="434"/>
                      <a:pt x="8400" y="412"/>
                    </a:cubicBezTo>
                    <a:cubicBezTo>
                      <a:pt x="8400" y="389"/>
                      <a:pt x="8377" y="366"/>
                      <a:pt x="8377" y="343"/>
                    </a:cubicBezTo>
                    <a:cubicBezTo>
                      <a:pt x="8355" y="320"/>
                      <a:pt x="8355" y="297"/>
                      <a:pt x="8332" y="275"/>
                    </a:cubicBezTo>
                    <a:cubicBezTo>
                      <a:pt x="8309" y="252"/>
                      <a:pt x="8286" y="229"/>
                      <a:pt x="8263" y="229"/>
                    </a:cubicBezTo>
                    <a:lnTo>
                      <a:pt x="8241" y="183"/>
                    </a:lnTo>
                    <a:cubicBezTo>
                      <a:pt x="8241" y="183"/>
                      <a:pt x="8218" y="161"/>
                      <a:pt x="8218" y="161"/>
                    </a:cubicBezTo>
                    <a:cubicBezTo>
                      <a:pt x="8195" y="115"/>
                      <a:pt x="8195" y="92"/>
                      <a:pt x="8172" y="69"/>
                    </a:cubicBezTo>
                    <a:cubicBezTo>
                      <a:pt x="8149" y="46"/>
                      <a:pt x="8126" y="46"/>
                      <a:pt x="8104" y="24"/>
                    </a:cubicBezTo>
                    <a:cubicBezTo>
                      <a:pt x="8081" y="24"/>
                      <a:pt x="8058" y="1"/>
                      <a:pt x="8012" y="1"/>
                    </a:cubicBezTo>
                    <a:close/>
                  </a:path>
                </a:pathLst>
              </a:custGeom>
              <a:solidFill>
                <a:srgbClr val="FEA4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34"/>
              <p:cNvSpPr/>
              <p:nvPr/>
            </p:nvSpPr>
            <p:spPr>
              <a:xfrm>
                <a:off x="369463" y="837734"/>
                <a:ext cx="170404" cy="167860"/>
              </a:xfrm>
              <a:custGeom>
                <a:avLst/>
                <a:gdLst/>
                <a:ahLst/>
                <a:cxnLst/>
                <a:rect l="l" t="t" r="r" b="b"/>
                <a:pathLst>
                  <a:path w="3082" h="3036" extrusionOk="0">
                    <a:moveTo>
                      <a:pt x="890" y="0"/>
                    </a:moveTo>
                    <a:cubicBezTo>
                      <a:pt x="845" y="0"/>
                      <a:pt x="822" y="23"/>
                      <a:pt x="776" y="23"/>
                    </a:cubicBezTo>
                    <a:lnTo>
                      <a:pt x="685" y="23"/>
                    </a:lnTo>
                    <a:cubicBezTo>
                      <a:pt x="662" y="23"/>
                      <a:pt x="616" y="23"/>
                      <a:pt x="594" y="46"/>
                    </a:cubicBezTo>
                    <a:cubicBezTo>
                      <a:pt x="502" y="68"/>
                      <a:pt x="457" y="114"/>
                      <a:pt x="434" y="183"/>
                    </a:cubicBezTo>
                    <a:cubicBezTo>
                      <a:pt x="411" y="228"/>
                      <a:pt x="365" y="274"/>
                      <a:pt x="320" y="297"/>
                    </a:cubicBezTo>
                    <a:cubicBezTo>
                      <a:pt x="274" y="365"/>
                      <a:pt x="251" y="411"/>
                      <a:pt x="228" y="457"/>
                    </a:cubicBezTo>
                    <a:lnTo>
                      <a:pt x="183" y="525"/>
                    </a:lnTo>
                    <a:cubicBezTo>
                      <a:pt x="137" y="593"/>
                      <a:pt x="91" y="662"/>
                      <a:pt x="69" y="730"/>
                    </a:cubicBezTo>
                    <a:cubicBezTo>
                      <a:pt x="46" y="799"/>
                      <a:pt x="46" y="867"/>
                      <a:pt x="46" y="913"/>
                    </a:cubicBezTo>
                    <a:cubicBezTo>
                      <a:pt x="46" y="982"/>
                      <a:pt x="23" y="1027"/>
                      <a:pt x="23" y="1073"/>
                    </a:cubicBezTo>
                    <a:cubicBezTo>
                      <a:pt x="23" y="1096"/>
                      <a:pt x="0" y="1141"/>
                      <a:pt x="0" y="1164"/>
                    </a:cubicBezTo>
                    <a:cubicBezTo>
                      <a:pt x="0" y="1233"/>
                      <a:pt x="0" y="1301"/>
                      <a:pt x="0" y="1392"/>
                    </a:cubicBezTo>
                    <a:cubicBezTo>
                      <a:pt x="0" y="1461"/>
                      <a:pt x="0" y="1506"/>
                      <a:pt x="0" y="1575"/>
                    </a:cubicBezTo>
                    <a:cubicBezTo>
                      <a:pt x="0" y="1643"/>
                      <a:pt x="0" y="1712"/>
                      <a:pt x="0" y="1758"/>
                    </a:cubicBezTo>
                    <a:lnTo>
                      <a:pt x="0" y="1849"/>
                    </a:lnTo>
                    <a:cubicBezTo>
                      <a:pt x="0" y="1872"/>
                      <a:pt x="0" y="1917"/>
                      <a:pt x="0" y="1940"/>
                    </a:cubicBezTo>
                    <a:cubicBezTo>
                      <a:pt x="0" y="1986"/>
                      <a:pt x="0" y="2054"/>
                      <a:pt x="0" y="2100"/>
                    </a:cubicBezTo>
                    <a:lnTo>
                      <a:pt x="0" y="2168"/>
                    </a:lnTo>
                    <a:cubicBezTo>
                      <a:pt x="0" y="2214"/>
                      <a:pt x="0" y="2260"/>
                      <a:pt x="0" y="2305"/>
                    </a:cubicBezTo>
                    <a:cubicBezTo>
                      <a:pt x="0" y="2351"/>
                      <a:pt x="0" y="2420"/>
                      <a:pt x="0" y="2488"/>
                    </a:cubicBezTo>
                    <a:cubicBezTo>
                      <a:pt x="0" y="2534"/>
                      <a:pt x="0" y="2579"/>
                      <a:pt x="0" y="2625"/>
                    </a:cubicBezTo>
                    <a:cubicBezTo>
                      <a:pt x="0" y="2671"/>
                      <a:pt x="0" y="2739"/>
                      <a:pt x="23" y="2785"/>
                    </a:cubicBezTo>
                    <a:cubicBezTo>
                      <a:pt x="23" y="2808"/>
                      <a:pt x="23" y="2830"/>
                      <a:pt x="23" y="2853"/>
                    </a:cubicBezTo>
                    <a:cubicBezTo>
                      <a:pt x="23" y="2876"/>
                      <a:pt x="46" y="2922"/>
                      <a:pt x="69" y="2944"/>
                    </a:cubicBezTo>
                    <a:lnTo>
                      <a:pt x="114" y="2944"/>
                    </a:lnTo>
                    <a:cubicBezTo>
                      <a:pt x="160" y="2944"/>
                      <a:pt x="206" y="2967"/>
                      <a:pt x="251" y="2967"/>
                    </a:cubicBezTo>
                    <a:cubicBezTo>
                      <a:pt x="274" y="2990"/>
                      <a:pt x="297" y="2990"/>
                      <a:pt x="320" y="2990"/>
                    </a:cubicBezTo>
                    <a:cubicBezTo>
                      <a:pt x="411" y="3013"/>
                      <a:pt x="502" y="3013"/>
                      <a:pt x="616" y="3013"/>
                    </a:cubicBezTo>
                    <a:cubicBezTo>
                      <a:pt x="639" y="3036"/>
                      <a:pt x="685" y="3036"/>
                      <a:pt x="731" y="3036"/>
                    </a:cubicBezTo>
                    <a:lnTo>
                      <a:pt x="753" y="3036"/>
                    </a:lnTo>
                    <a:cubicBezTo>
                      <a:pt x="799" y="3036"/>
                      <a:pt x="845" y="3013"/>
                      <a:pt x="890" y="3013"/>
                    </a:cubicBezTo>
                    <a:lnTo>
                      <a:pt x="982" y="3013"/>
                    </a:lnTo>
                    <a:cubicBezTo>
                      <a:pt x="1050" y="2990"/>
                      <a:pt x="1141" y="2990"/>
                      <a:pt x="1210" y="2967"/>
                    </a:cubicBezTo>
                    <a:cubicBezTo>
                      <a:pt x="1256" y="2944"/>
                      <a:pt x="1301" y="2944"/>
                      <a:pt x="1324" y="2922"/>
                    </a:cubicBezTo>
                    <a:lnTo>
                      <a:pt x="1438" y="2899"/>
                    </a:lnTo>
                    <a:cubicBezTo>
                      <a:pt x="1575" y="2853"/>
                      <a:pt x="1712" y="2808"/>
                      <a:pt x="1849" y="2762"/>
                    </a:cubicBezTo>
                    <a:cubicBezTo>
                      <a:pt x="1917" y="2739"/>
                      <a:pt x="1986" y="2693"/>
                      <a:pt x="2077" y="2648"/>
                    </a:cubicBezTo>
                    <a:cubicBezTo>
                      <a:pt x="2146" y="2602"/>
                      <a:pt x="2214" y="2579"/>
                      <a:pt x="2306" y="2511"/>
                    </a:cubicBezTo>
                    <a:cubicBezTo>
                      <a:pt x="2442" y="2397"/>
                      <a:pt x="2534" y="2305"/>
                      <a:pt x="2625" y="2214"/>
                    </a:cubicBezTo>
                    <a:lnTo>
                      <a:pt x="2671" y="2146"/>
                    </a:lnTo>
                    <a:lnTo>
                      <a:pt x="2716" y="2077"/>
                    </a:lnTo>
                    <a:cubicBezTo>
                      <a:pt x="2739" y="2054"/>
                      <a:pt x="2785" y="2009"/>
                      <a:pt x="2808" y="1963"/>
                    </a:cubicBezTo>
                    <a:lnTo>
                      <a:pt x="2853" y="1917"/>
                    </a:lnTo>
                    <a:cubicBezTo>
                      <a:pt x="2876" y="1872"/>
                      <a:pt x="2922" y="1826"/>
                      <a:pt x="2945" y="1780"/>
                    </a:cubicBezTo>
                    <a:lnTo>
                      <a:pt x="2967" y="1735"/>
                    </a:lnTo>
                    <a:lnTo>
                      <a:pt x="2990" y="1712"/>
                    </a:lnTo>
                    <a:cubicBezTo>
                      <a:pt x="2990" y="1689"/>
                      <a:pt x="2990" y="1643"/>
                      <a:pt x="3013" y="1621"/>
                    </a:cubicBezTo>
                    <a:cubicBezTo>
                      <a:pt x="3036" y="1598"/>
                      <a:pt x="3059" y="1575"/>
                      <a:pt x="3082" y="1552"/>
                    </a:cubicBezTo>
                    <a:cubicBezTo>
                      <a:pt x="3082" y="1506"/>
                      <a:pt x="3082" y="1461"/>
                      <a:pt x="3059" y="1415"/>
                    </a:cubicBezTo>
                    <a:cubicBezTo>
                      <a:pt x="3036" y="1370"/>
                      <a:pt x="3036" y="1347"/>
                      <a:pt x="3013" y="1324"/>
                    </a:cubicBezTo>
                    <a:cubicBezTo>
                      <a:pt x="2967" y="1278"/>
                      <a:pt x="2922" y="1233"/>
                      <a:pt x="2876" y="1210"/>
                    </a:cubicBezTo>
                    <a:lnTo>
                      <a:pt x="2853" y="1187"/>
                    </a:lnTo>
                    <a:cubicBezTo>
                      <a:pt x="2831" y="1164"/>
                      <a:pt x="2808" y="1141"/>
                      <a:pt x="2785" y="1118"/>
                    </a:cubicBezTo>
                    <a:cubicBezTo>
                      <a:pt x="2762" y="1096"/>
                      <a:pt x="2739" y="1073"/>
                      <a:pt x="2716" y="1050"/>
                    </a:cubicBezTo>
                    <a:cubicBezTo>
                      <a:pt x="2648" y="1004"/>
                      <a:pt x="2602" y="936"/>
                      <a:pt x="2534" y="890"/>
                    </a:cubicBezTo>
                    <a:cubicBezTo>
                      <a:pt x="2488" y="845"/>
                      <a:pt x="2442" y="799"/>
                      <a:pt x="2397" y="753"/>
                    </a:cubicBezTo>
                    <a:lnTo>
                      <a:pt x="2374" y="730"/>
                    </a:lnTo>
                    <a:cubicBezTo>
                      <a:pt x="2283" y="662"/>
                      <a:pt x="2214" y="593"/>
                      <a:pt x="2146" y="548"/>
                    </a:cubicBezTo>
                    <a:cubicBezTo>
                      <a:pt x="2077" y="479"/>
                      <a:pt x="2009" y="434"/>
                      <a:pt x="1940" y="388"/>
                    </a:cubicBezTo>
                    <a:cubicBezTo>
                      <a:pt x="1872" y="365"/>
                      <a:pt x="1826" y="320"/>
                      <a:pt x="1781" y="297"/>
                    </a:cubicBezTo>
                    <a:cubicBezTo>
                      <a:pt x="1689" y="228"/>
                      <a:pt x="1598" y="205"/>
                      <a:pt x="1507" y="160"/>
                    </a:cubicBezTo>
                    <a:lnTo>
                      <a:pt x="1484" y="137"/>
                    </a:lnTo>
                    <a:cubicBezTo>
                      <a:pt x="1415" y="114"/>
                      <a:pt x="1347" y="91"/>
                      <a:pt x="1278" y="68"/>
                    </a:cubicBezTo>
                    <a:cubicBezTo>
                      <a:pt x="1233" y="68"/>
                      <a:pt x="1210" y="46"/>
                      <a:pt x="1164" y="46"/>
                    </a:cubicBezTo>
                    <a:lnTo>
                      <a:pt x="1096" y="23"/>
                    </a:lnTo>
                    <a:cubicBezTo>
                      <a:pt x="1027" y="23"/>
                      <a:pt x="982" y="0"/>
                      <a:pt x="913" y="0"/>
                    </a:cubicBezTo>
                    <a:close/>
                  </a:path>
                </a:pathLst>
              </a:custGeom>
              <a:solidFill>
                <a:srgbClr val="4747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34"/>
              <p:cNvSpPr/>
              <p:nvPr/>
            </p:nvSpPr>
            <p:spPr>
              <a:xfrm>
                <a:off x="349227" y="922274"/>
                <a:ext cx="417827" cy="358445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6483" extrusionOk="0">
                    <a:moveTo>
                      <a:pt x="3493" y="0"/>
                    </a:moveTo>
                    <a:cubicBezTo>
                      <a:pt x="3448" y="23"/>
                      <a:pt x="3402" y="46"/>
                      <a:pt x="3379" y="92"/>
                    </a:cubicBezTo>
                    <a:cubicBezTo>
                      <a:pt x="3356" y="114"/>
                      <a:pt x="3356" y="160"/>
                      <a:pt x="3356" y="183"/>
                    </a:cubicBezTo>
                    <a:lnTo>
                      <a:pt x="3333" y="206"/>
                    </a:lnTo>
                    <a:lnTo>
                      <a:pt x="3311" y="251"/>
                    </a:lnTo>
                    <a:cubicBezTo>
                      <a:pt x="3288" y="297"/>
                      <a:pt x="3242" y="343"/>
                      <a:pt x="3219" y="388"/>
                    </a:cubicBezTo>
                    <a:lnTo>
                      <a:pt x="3174" y="434"/>
                    </a:lnTo>
                    <a:cubicBezTo>
                      <a:pt x="3151" y="480"/>
                      <a:pt x="3105" y="525"/>
                      <a:pt x="3082" y="548"/>
                    </a:cubicBezTo>
                    <a:lnTo>
                      <a:pt x="3037" y="617"/>
                    </a:lnTo>
                    <a:lnTo>
                      <a:pt x="2991" y="685"/>
                    </a:lnTo>
                    <a:cubicBezTo>
                      <a:pt x="2900" y="776"/>
                      <a:pt x="2808" y="868"/>
                      <a:pt x="2672" y="982"/>
                    </a:cubicBezTo>
                    <a:cubicBezTo>
                      <a:pt x="2580" y="1050"/>
                      <a:pt x="2512" y="1073"/>
                      <a:pt x="2443" y="1119"/>
                    </a:cubicBezTo>
                    <a:cubicBezTo>
                      <a:pt x="2352" y="1164"/>
                      <a:pt x="2283" y="1210"/>
                      <a:pt x="2215" y="1233"/>
                    </a:cubicBezTo>
                    <a:cubicBezTo>
                      <a:pt x="2078" y="1279"/>
                      <a:pt x="1941" y="1324"/>
                      <a:pt x="1804" y="1370"/>
                    </a:cubicBezTo>
                    <a:lnTo>
                      <a:pt x="1690" y="1393"/>
                    </a:lnTo>
                    <a:cubicBezTo>
                      <a:pt x="1667" y="1415"/>
                      <a:pt x="1622" y="1415"/>
                      <a:pt x="1576" y="1438"/>
                    </a:cubicBezTo>
                    <a:cubicBezTo>
                      <a:pt x="1507" y="1461"/>
                      <a:pt x="1416" y="1461"/>
                      <a:pt x="1348" y="1484"/>
                    </a:cubicBezTo>
                    <a:lnTo>
                      <a:pt x="1256" y="1484"/>
                    </a:lnTo>
                    <a:cubicBezTo>
                      <a:pt x="1188" y="1484"/>
                      <a:pt x="1165" y="1507"/>
                      <a:pt x="1119" y="1507"/>
                    </a:cubicBezTo>
                    <a:lnTo>
                      <a:pt x="1097" y="1507"/>
                    </a:lnTo>
                    <a:cubicBezTo>
                      <a:pt x="1051" y="1507"/>
                      <a:pt x="1005" y="1507"/>
                      <a:pt x="982" y="1484"/>
                    </a:cubicBezTo>
                    <a:cubicBezTo>
                      <a:pt x="868" y="1484"/>
                      <a:pt x="777" y="1484"/>
                      <a:pt x="686" y="1461"/>
                    </a:cubicBezTo>
                    <a:cubicBezTo>
                      <a:pt x="663" y="1461"/>
                      <a:pt x="640" y="1461"/>
                      <a:pt x="617" y="1438"/>
                    </a:cubicBezTo>
                    <a:cubicBezTo>
                      <a:pt x="572" y="1438"/>
                      <a:pt x="526" y="1415"/>
                      <a:pt x="480" y="1415"/>
                    </a:cubicBezTo>
                    <a:cubicBezTo>
                      <a:pt x="412" y="1415"/>
                      <a:pt x="366" y="1461"/>
                      <a:pt x="321" y="1507"/>
                    </a:cubicBezTo>
                    <a:cubicBezTo>
                      <a:pt x="298" y="1552"/>
                      <a:pt x="275" y="1644"/>
                      <a:pt x="321" y="1689"/>
                    </a:cubicBezTo>
                    <a:lnTo>
                      <a:pt x="343" y="1712"/>
                    </a:lnTo>
                    <a:cubicBezTo>
                      <a:pt x="321" y="1758"/>
                      <a:pt x="321" y="1804"/>
                      <a:pt x="321" y="1872"/>
                    </a:cubicBezTo>
                    <a:cubicBezTo>
                      <a:pt x="298" y="1895"/>
                      <a:pt x="298" y="1940"/>
                      <a:pt x="298" y="1986"/>
                    </a:cubicBezTo>
                    <a:cubicBezTo>
                      <a:pt x="275" y="2055"/>
                      <a:pt x="252" y="2146"/>
                      <a:pt x="229" y="2237"/>
                    </a:cubicBezTo>
                    <a:cubicBezTo>
                      <a:pt x="206" y="2374"/>
                      <a:pt x="184" y="2511"/>
                      <a:pt x="161" y="2625"/>
                    </a:cubicBezTo>
                    <a:lnTo>
                      <a:pt x="161" y="2694"/>
                    </a:lnTo>
                    <a:cubicBezTo>
                      <a:pt x="115" y="2922"/>
                      <a:pt x="115" y="3105"/>
                      <a:pt x="92" y="3287"/>
                    </a:cubicBezTo>
                    <a:cubicBezTo>
                      <a:pt x="92" y="3378"/>
                      <a:pt x="92" y="3493"/>
                      <a:pt x="92" y="3607"/>
                    </a:cubicBezTo>
                    <a:cubicBezTo>
                      <a:pt x="92" y="3675"/>
                      <a:pt x="92" y="3744"/>
                      <a:pt x="92" y="3835"/>
                    </a:cubicBezTo>
                    <a:cubicBezTo>
                      <a:pt x="92" y="3981"/>
                      <a:pt x="92" y="4147"/>
                      <a:pt x="92" y="4314"/>
                    </a:cubicBezTo>
                    <a:cubicBezTo>
                      <a:pt x="92" y="4406"/>
                      <a:pt x="69" y="4497"/>
                      <a:pt x="69" y="4588"/>
                    </a:cubicBezTo>
                    <a:cubicBezTo>
                      <a:pt x="69" y="4748"/>
                      <a:pt x="47" y="4885"/>
                      <a:pt x="47" y="5022"/>
                    </a:cubicBezTo>
                    <a:cubicBezTo>
                      <a:pt x="24" y="5159"/>
                      <a:pt x="24" y="5273"/>
                      <a:pt x="24" y="5410"/>
                    </a:cubicBezTo>
                    <a:lnTo>
                      <a:pt x="24" y="5524"/>
                    </a:lnTo>
                    <a:cubicBezTo>
                      <a:pt x="24" y="5593"/>
                      <a:pt x="1" y="5638"/>
                      <a:pt x="1" y="5707"/>
                    </a:cubicBezTo>
                    <a:lnTo>
                      <a:pt x="1" y="5729"/>
                    </a:lnTo>
                    <a:lnTo>
                      <a:pt x="1" y="5775"/>
                    </a:lnTo>
                    <a:cubicBezTo>
                      <a:pt x="1" y="5798"/>
                      <a:pt x="1" y="5821"/>
                      <a:pt x="1" y="5844"/>
                    </a:cubicBezTo>
                    <a:cubicBezTo>
                      <a:pt x="1" y="5866"/>
                      <a:pt x="1" y="5889"/>
                      <a:pt x="1" y="5889"/>
                    </a:cubicBezTo>
                    <a:cubicBezTo>
                      <a:pt x="1" y="5935"/>
                      <a:pt x="1" y="5958"/>
                      <a:pt x="1" y="5981"/>
                    </a:cubicBezTo>
                    <a:cubicBezTo>
                      <a:pt x="24" y="6026"/>
                      <a:pt x="24" y="6072"/>
                      <a:pt x="69" y="6117"/>
                    </a:cubicBezTo>
                    <a:cubicBezTo>
                      <a:pt x="92" y="6140"/>
                      <a:pt x="138" y="6163"/>
                      <a:pt x="161" y="6186"/>
                    </a:cubicBezTo>
                    <a:cubicBezTo>
                      <a:pt x="206" y="6209"/>
                      <a:pt x="229" y="6232"/>
                      <a:pt x="275" y="6254"/>
                    </a:cubicBezTo>
                    <a:cubicBezTo>
                      <a:pt x="298" y="6277"/>
                      <a:pt x="343" y="6300"/>
                      <a:pt x="389" y="6300"/>
                    </a:cubicBezTo>
                    <a:lnTo>
                      <a:pt x="412" y="6323"/>
                    </a:lnTo>
                    <a:lnTo>
                      <a:pt x="480" y="6369"/>
                    </a:lnTo>
                    <a:cubicBezTo>
                      <a:pt x="526" y="6391"/>
                      <a:pt x="594" y="6414"/>
                      <a:pt x="640" y="6437"/>
                    </a:cubicBezTo>
                    <a:cubicBezTo>
                      <a:pt x="663" y="6460"/>
                      <a:pt x="709" y="6460"/>
                      <a:pt x="731" y="6460"/>
                    </a:cubicBezTo>
                    <a:cubicBezTo>
                      <a:pt x="800" y="6460"/>
                      <a:pt x="823" y="6460"/>
                      <a:pt x="868" y="6483"/>
                    </a:cubicBezTo>
                    <a:lnTo>
                      <a:pt x="960" y="6483"/>
                    </a:lnTo>
                    <a:cubicBezTo>
                      <a:pt x="1142" y="6483"/>
                      <a:pt x="1302" y="6437"/>
                      <a:pt x="1439" y="6391"/>
                    </a:cubicBezTo>
                    <a:cubicBezTo>
                      <a:pt x="1599" y="6323"/>
                      <a:pt x="1713" y="6209"/>
                      <a:pt x="1781" y="6117"/>
                    </a:cubicBezTo>
                    <a:cubicBezTo>
                      <a:pt x="1850" y="6026"/>
                      <a:pt x="1895" y="5958"/>
                      <a:pt x="1918" y="5912"/>
                    </a:cubicBezTo>
                    <a:cubicBezTo>
                      <a:pt x="1964" y="5821"/>
                      <a:pt x="1987" y="5729"/>
                      <a:pt x="2010" y="5661"/>
                    </a:cubicBezTo>
                    <a:cubicBezTo>
                      <a:pt x="2032" y="5570"/>
                      <a:pt x="2032" y="5478"/>
                      <a:pt x="2032" y="5387"/>
                    </a:cubicBezTo>
                    <a:cubicBezTo>
                      <a:pt x="2032" y="5341"/>
                      <a:pt x="2032" y="5273"/>
                      <a:pt x="2010" y="5204"/>
                    </a:cubicBezTo>
                    <a:lnTo>
                      <a:pt x="2010" y="5159"/>
                    </a:lnTo>
                    <a:lnTo>
                      <a:pt x="2010" y="5113"/>
                    </a:lnTo>
                    <a:cubicBezTo>
                      <a:pt x="2010" y="5068"/>
                      <a:pt x="2010" y="5022"/>
                      <a:pt x="1987" y="4953"/>
                    </a:cubicBezTo>
                    <a:lnTo>
                      <a:pt x="1987" y="4931"/>
                    </a:lnTo>
                    <a:cubicBezTo>
                      <a:pt x="2055" y="4953"/>
                      <a:pt x="2124" y="4999"/>
                      <a:pt x="2192" y="5045"/>
                    </a:cubicBezTo>
                    <a:cubicBezTo>
                      <a:pt x="2215" y="5068"/>
                      <a:pt x="2261" y="5090"/>
                      <a:pt x="2283" y="5090"/>
                    </a:cubicBezTo>
                    <a:cubicBezTo>
                      <a:pt x="2306" y="5113"/>
                      <a:pt x="2329" y="5113"/>
                      <a:pt x="2329" y="5113"/>
                    </a:cubicBezTo>
                    <a:cubicBezTo>
                      <a:pt x="2352" y="5136"/>
                      <a:pt x="2375" y="5136"/>
                      <a:pt x="2375" y="5159"/>
                    </a:cubicBezTo>
                    <a:lnTo>
                      <a:pt x="2398" y="5159"/>
                    </a:lnTo>
                    <a:cubicBezTo>
                      <a:pt x="2466" y="5204"/>
                      <a:pt x="2557" y="5250"/>
                      <a:pt x="2626" y="5296"/>
                    </a:cubicBezTo>
                    <a:cubicBezTo>
                      <a:pt x="2649" y="5296"/>
                      <a:pt x="2672" y="5296"/>
                      <a:pt x="2694" y="5319"/>
                    </a:cubicBezTo>
                    <a:lnTo>
                      <a:pt x="2717" y="5319"/>
                    </a:lnTo>
                    <a:cubicBezTo>
                      <a:pt x="2786" y="5341"/>
                      <a:pt x="2854" y="5364"/>
                      <a:pt x="2923" y="5387"/>
                    </a:cubicBezTo>
                    <a:cubicBezTo>
                      <a:pt x="3014" y="5410"/>
                      <a:pt x="3105" y="5433"/>
                      <a:pt x="3174" y="5433"/>
                    </a:cubicBezTo>
                    <a:lnTo>
                      <a:pt x="3265" y="5456"/>
                    </a:lnTo>
                    <a:cubicBezTo>
                      <a:pt x="3333" y="5456"/>
                      <a:pt x="3425" y="5456"/>
                      <a:pt x="3493" y="5478"/>
                    </a:cubicBezTo>
                    <a:cubicBezTo>
                      <a:pt x="3539" y="5478"/>
                      <a:pt x="3562" y="5478"/>
                      <a:pt x="3607" y="5456"/>
                    </a:cubicBezTo>
                    <a:cubicBezTo>
                      <a:pt x="3676" y="5456"/>
                      <a:pt x="3767" y="5456"/>
                      <a:pt x="3836" y="5433"/>
                    </a:cubicBezTo>
                    <a:lnTo>
                      <a:pt x="3858" y="5433"/>
                    </a:lnTo>
                    <a:cubicBezTo>
                      <a:pt x="3973" y="5387"/>
                      <a:pt x="4064" y="5364"/>
                      <a:pt x="4178" y="5319"/>
                    </a:cubicBezTo>
                    <a:lnTo>
                      <a:pt x="4201" y="5319"/>
                    </a:lnTo>
                    <a:cubicBezTo>
                      <a:pt x="4246" y="5296"/>
                      <a:pt x="4269" y="5296"/>
                      <a:pt x="4292" y="5273"/>
                    </a:cubicBezTo>
                    <a:cubicBezTo>
                      <a:pt x="4338" y="5273"/>
                      <a:pt x="4361" y="5250"/>
                      <a:pt x="4406" y="5227"/>
                    </a:cubicBezTo>
                    <a:cubicBezTo>
                      <a:pt x="4452" y="5204"/>
                      <a:pt x="4520" y="5159"/>
                      <a:pt x="4566" y="5113"/>
                    </a:cubicBezTo>
                    <a:cubicBezTo>
                      <a:pt x="4612" y="5045"/>
                      <a:pt x="4680" y="4976"/>
                      <a:pt x="4749" y="4908"/>
                    </a:cubicBezTo>
                    <a:cubicBezTo>
                      <a:pt x="4771" y="4862"/>
                      <a:pt x="4817" y="4816"/>
                      <a:pt x="4840" y="4771"/>
                    </a:cubicBezTo>
                    <a:cubicBezTo>
                      <a:pt x="4886" y="4702"/>
                      <a:pt x="4931" y="4588"/>
                      <a:pt x="4977" y="4474"/>
                    </a:cubicBezTo>
                    <a:cubicBezTo>
                      <a:pt x="4977" y="4428"/>
                      <a:pt x="5000" y="4406"/>
                      <a:pt x="5000" y="4360"/>
                    </a:cubicBezTo>
                    <a:cubicBezTo>
                      <a:pt x="5023" y="4314"/>
                      <a:pt x="5045" y="4269"/>
                      <a:pt x="5045" y="4223"/>
                    </a:cubicBezTo>
                    <a:cubicBezTo>
                      <a:pt x="5068" y="4200"/>
                      <a:pt x="5068" y="4155"/>
                      <a:pt x="5068" y="4109"/>
                    </a:cubicBezTo>
                    <a:cubicBezTo>
                      <a:pt x="5068" y="4086"/>
                      <a:pt x="5068" y="4040"/>
                      <a:pt x="5068" y="4018"/>
                    </a:cubicBezTo>
                    <a:cubicBezTo>
                      <a:pt x="5068" y="3972"/>
                      <a:pt x="5091" y="3903"/>
                      <a:pt x="5114" y="3881"/>
                    </a:cubicBezTo>
                    <a:cubicBezTo>
                      <a:pt x="5114" y="3812"/>
                      <a:pt x="5182" y="3766"/>
                      <a:pt x="5228" y="3766"/>
                    </a:cubicBezTo>
                    <a:cubicBezTo>
                      <a:pt x="5251" y="3698"/>
                      <a:pt x="5251" y="3630"/>
                      <a:pt x="5251" y="3561"/>
                    </a:cubicBezTo>
                    <a:cubicBezTo>
                      <a:pt x="5274" y="3561"/>
                      <a:pt x="5296" y="3584"/>
                      <a:pt x="5342" y="3607"/>
                    </a:cubicBezTo>
                    <a:cubicBezTo>
                      <a:pt x="5365" y="3630"/>
                      <a:pt x="5388" y="3630"/>
                      <a:pt x="5411" y="3652"/>
                    </a:cubicBezTo>
                    <a:lnTo>
                      <a:pt x="5456" y="3675"/>
                    </a:lnTo>
                    <a:cubicBezTo>
                      <a:pt x="5525" y="3721"/>
                      <a:pt x="5570" y="3744"/>
                      <a:pt x="5639" y="3766"/>
                    </a:cubicBezTo>
                    <a:cubicBezTo>
                      <a:pt x="5707" y="3812"/>
                      <a:pt x="5799" y="3858"/>
                      <a:pt x="5867" y="3881"/>
                    </a:cubicBezTo>
                    <a:cubicBezTo>
                      <a:pt x="5936" y="3881"/>
                      <a:pt x="6027" y="3903"/>
                      <a:pt x="6095" y="3903"/>
                    </a:cubicBezTo>
                    <a:lnTo>
                      <a:pt x="6118" y="3903"/>
                    </a:lnTo>
                    <a:cubicBezTo>
                      <a:pt x="6209" y="3926"/>
                      <a:pt x="6278" y="3926"/>
                      <a:pt x="6346" y="3926"/>
                    </a:cubicBezTo>
                    <a:cubicBezTo>
                      <a:pt x="6461" y="3926"/>
                      <a:pt x="6552" y="3926"/>
                      <a:pt x="6666" y="3903"/>
                    </a:cubicBezTo>
                    <a:cubicBezTo>
                      <a:pt x="6712" y="3881"/>
                      <a:pt x="6734" y="3881"/>
                      <a:pt x="6780" y="3858"/>
                    </a:cubicBezTo>
                    <a:cubicBezTo>
                      <a:pt x="6826" y="3858"/>
                      <a:pt x="6871" y="3835"/>
                      <a:pt x="6917" y="3812"/>
                    </a:cubicBezTo>
                    <a:cubicBezTo>
                      <a:pt x="7008" y="3766"/>
                      <a:pt x="7100" y="3721"/>
                      <a:pt x="7168" y="3630"/>
                    </a:cubicBezTo>
                    <a:cubicBezTo>
                      <a:pt x="7237" y="3561"/>
                      <a:pt x="7282" y="3493"/>
                      <a:pt x="7328" y="3424"/>
                    </a:cubicBezTo>
                    <a:cubicBezTo>
                      <a:pt x="7374" y="3333"/>
                      <a:pt x="7419" y="3242"/>
                      <a:pt x="7465" y="3150"/>
                    </a:cubicBezTo>
                    <a:cubicBezTo>
                      <a:pt x="7465" y="3082"/>
                      <a:pt x="7510" y="3013"/>
                      <a:pt x="7510" y="2945"/>
                    </a:cubicBezTo>
                    <a:cubicBezTo>
                      <a:pt x="7556" y="2808"/>
                      <a:pt x="7510" y="2694"/>
                      <a:pt x="7488" y="2580"/>
                    </a:cubicBezTo>
                    <a:cubicBezTo>
                      <a:pt x="7465" y="2511"/>
                      <a:pt x="7396" y="2443"/>
                      <a:pt x="7305" y="2443"/>
                    </a:cubicBezTo>
                    <a:lnTo>
                      <a:pt x="7282" y="2443"/>
                    </a:lnTo>
                    <a:cubicBezTo>
                      <a:pt x="7191" y="2351"/>
                      <a:pt x="7077" y="2260"/>
                      <a:pt x="6963" y="2169"/>
                    </a:cubicBezTo>
                    <a:lnTo>
                      <a:pt x="6894" y="2100"/>
                    </a:lnTo>
                    <a:cubicBezTo>
                      <a:pt x="6849" y="2077"/>
                      <a:pt x="6803" y="2032"/>
                      <a:pt x="6780" y="2009"/>
                    </a:cubicBezTo>
                    <a:cubicBezTo>
                      <a:pt x="6712" y="1963"/>
                      <a:pt x="6620" y="1895"/>
                      <a:pt x="6552" y="1849"/>
                    </a:cubicBezTo>
                    <a:cubicBezTo>
                      <a:pt x="6461" y="1781"/>
                      <a:pt x="6392" y="1735"/>
                      <a:pt x="6324" y="1689"/>
                    </a:cubicBezTo>
                    <a:cubicBezTo>
                      <a:pt x="6232" y="1667"/>
                      <a:pt x="6164" y="1598"/>
                      <a:pt x="6072" y="1552"/>
                    </a:cubicBezTo>
                    <a:cubicBezTo>
                      <a:pt x="5981" y="1484"/>
                      <a:pt x="5890" y="1438"/>
                      <a:pt x="5799" y="1370"/>
                    </a:cubicBezTo>
                    <a:cubicBezTo>
                      <a:pt x="5753" y="1347"/>
                      <a:pt x="5684" y="1301"/>
                      <a:pt x="5616" y="1256"/>
                    </a:cubicBezTo>
                    <a:cubicBezTo>
                      <a:pt x="5548" y="1210"/>
                      <a:pt x="5479" y="1164"/>
                      <a:pt x="5388" y="1119"/>
                    </a:cubicBezTo>
                    <a:cubicBezTo>
                      <a:pt x="5342" y="1096"/>
                      <a:pt x="5319" y="1073"/>
                      <a:pt x="5274" y="1027"/>
                    </a:cubicBezTo>
                    <a:cubicBezTo>
                      <a:pt x="5228" y="1005"/>
                      <a:pt x="5205" y="982"/>
                      <a:pt x="5159" y="982"/>
                    </a:cubicBezTo>
                    <a:cubicBezTo>
                      <a:pt x="5091" y="936"/>
                      <a:pt x="5023" y="891"/>
                      <a:pt x="4954" y="845"/>
                    </a:cubicBezTo>
                    <a:cubicBezTo>
                      <a:pt x="4908" y="822"/>
                      <a:pt x="4863" y="799"/>
                      <a:pt x="4817" y="754"/>
                    </a:cubicBezTo>
                    <a:lnTo>
                      <a:pt x="4635" y="662"/>
                    </a:lnTo>
                    <a:lnTo>
                      <a:pt x="4452" y="548"/>
                    </a:lnTo>
                    <a:cubicBezTo>
                      <a:pt x="4406" y="525"/>
                      <a:pt x="4361" y="502"/>
                      <a:pt x="4292" y="457"/>
                    </a:cubicBezTo>
                    <a:cubicBezTo>
                      <a:pt x="4246" y="434"/>
                      <a:pt x="4201" y="411"/>
                      <a:pt x="4132" y="366"/>
                    </a:cubicBezTo>
                    <a:cubicBezTo>
                      <a:pt x="4041" y="297"/>
                      <a:pt x="3927" y="251"/>
                      <a:pt x="3858" y="183"/>
                    </a:cubicBezTo>
                    <a:lnTo>
                      <a:pt x="3836" y="160"/>
                    </a:lnTo>
                    <a:cubicBezTo>
                      <a:pt x="3790" y="114"/>
                      <a:pt x="3744" y="92"/>
                      <a:pt x="3699" y="69"/>
                    </a:cubicBezTo>
                    <a:cubicBezTo>
                      <a:pt x="3676" y="46"/>
                      <a:pt x="3630" y="23"/>
                      <a:pt x="3607" y="0"/>
                    </a:cubicBezTo>
                    <a:close/>
                  </a:path>
                </a:pathLst>
              </a:custGeom>
              <a:solidFill>
                <a:srgbClr val="FEDD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34"/>
              <p:cNvSpPr/>
              <p:nvPr/>
            </p:nvSpPr>
            <p:spPr>
              <a:xfrm>
                <a:off x="464121" y="1130498"/>
                <a:ext cx="535097" cy="911234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16481" extrusionOk="0">
                    <a:moveTo>
                      <a:pt x="3196" y="0"/>
                    </a:moveTo>
                    <a:cubicBezTo>
                      <a:pt x="3127" y="0"/>
                      <a:pt x="3059" y="46"/>
                      <a:pt x="3013" y="115"/>
                    </a:cubicBezTo>
                    <a:cubicBezTo>
                      <a:pt x="3013" y="137"/>
                      <a:pt x="2990" y="206"/>
                      <a:pt x="2990" y="252"/>
                    </a:cubicBezTo>
                    <a:cubicBezTo>
                      <a:pt x="2990" y="274"/>
                      <a:pt x="2990" y="320"/>
                      <a:pt x="2990" y="343"/>
                    </a:cubicBezTo>
                    <a:cubicBezTo>
                      <a:pt x="2990" y="389"/>
                      <a:pt x="2990" y="434"/>
                      <a:pt x="2967" y="457"/>
                    </a:cubicBezTo>
                    <a:cubicBezTo>
                      <a:pt x="2967" y="503"/>
                      <a:pt x="2945" y="548"/>
                      <a:pt x="2922" y="594"/>
                    </a:cubicBezTo>
                    <a:cubicBezTo>
                      <a:pt x="2922" y="640"/>
                      <a:pt x="2899" y="662"/>
                      <a:pt x="2899" y="708"/>
                    </a:cubicBezTo>
                    <a:cubicBezTo>
                      <a:pt x="2853" y="822"/>
                      <a:pt x="2808" y="936"/>
                      <a:pt x="2762" y="1005"/>
                    </a:cubicBezTo>
                    <a:cubicBezTo>
                      <a:pt x="2739" y="1050"/>
                      <a:pt x="2693" y="1096"/>
                      <a:pt x="2671" y="1142"/>
                    </a:cubicBezTo>
                    <a:cubicBezTo>
                      <a:pt x="2602" y="1210"/>
                      <a:pt x="2534" y="1279"/>
                      <a:pt x="2488" y="1347"/>
                    </a:cubicBezTo>
                    <a:cubicBezTo>
                      <a:pt x="2442" y="1393"/>
                      <a:pt x="2374" y="1438"/>
                      <a:pt x="2328" y="1461"/>
                    </a:cubicBezTo>
                    <a:cubicBezTo>
                      <a:pt x="2283" y="1484"/>
                      <a:pt x="2260" y="1507"/>
                      <a:pt x="2214" y="1507"/>
                    </a:cubicBezTo>
                    <a:cubicBezTo>
                      <a:pt x="2191" y="1530"/>
                      <a:pt x="2168" y="1530"/>
                      <a:pt x="2123" y="1553"/>
                    </a:cubicBezTo>
                    <a:lnTo>
                      <a:pt x="2100" y="1553"/>
                    </a:lnTo>
                    <a:cubicBezTo>
                      <a:pt x="1986" y="1598"/>
                      <a:pt x="1895" y="1621"/>
                      <a:pt x="1780" y="1667"/>
                    </a:cubicBezTo>
                    <a:cubicBezTo>
                      <a:pt x="1666" y="1690"/>
                      <a:pt x="1529" y="1712"/>
                      <a:pt x="1415" y="1712"/>
                    </a:cubicBezTo>
                    <a:cubicBezTo>
                      <a:pt x="1347" y="1690"/>
                      <a:pt x="1255" y="1690"/>
                      <a:pt x="1187" y="1690"/>
                    </a:cubicBezTo>
                    <a:lnTo>
                      <a:pt x="1096" y="1667"/>
                    </a:lnTo>
                    <a:cubicBezTo>
                      <a:pt x="1027" y="1667"/>
                      <a:pt x="936" y="1644"/>
                      <a:pt x="845" y="1621"/>
                    </a:cubicBezTo>
                    <a:cubicBezTo>
                      <a:pt x="776" y="1598"/>
                      <a:pt x="708" y="1575"/>
                      <a:pt x="639" y="1553"/>
                    </a:cubicBezTo>
                    <a:lnTo>
                      <a:pt x="616" y="1553"/>
                    </a:lnTo>
                    <a:cubicBezTo>
                      <a:pt x="548" y="1530"/>
                      <a:pt x="479" y="1507"/>
                      <a:pt x="411" y="1461"/>
                    </a:cubicBezTo>
                    <a:cubicBezTo>
                      <a:pt x="365" y="1438"/>
                      <a:pt x="342" y="1416"/>
                      <a:pt x="297" y="1393"/>
                    </a:cubicBezTo>
                    <a:cubicBezTo>
                      <a:pt x="274" y="1370"/>
                      <a:pt x="251" y="1347"/>
                      <a:pt x="228" y="1347"/>
                    </a:cubicBezTo>
                    <a:cubicBezTo>
                      <a:pt x="205" y="1347"/>
                      <a:pt x="205" y="1347"/>
                      <a:pt x="183" y="1370"/>
                    </a:cubicBezTo>
                    <a:cubicBezTo>
                      <a:pt x="183" y="1347"/>
                      <a:pt x="160" y="1324"/>
                      <a:pt x="114" y="1324"/>
                    </a:cubicBezTo>
                    <a:cubicBezTo>
                      <a:pt x="91" y="1324"/>
                      <a:pt x="69" y="1324"/>
                      <a:pt x="69" y="1347"/>
                    </a:cubicBezTo>
                    <a:cubicBezTo>
                      <a:pt x="23" y="1370"/>
                      <a:pt x="0" y="1438"/>
                      <a:pt x="46" y="1484"/>
                    </a:cubicBezTo>
                    <a:cubicBezTo>
                      <a:pt x="46" y="1507"/>
                      <a:pt x="69" y="1530"/>
                      <a:pt x="69" y="1530"/>
                    </a:cubicBezTo>
                    <a:cubicBezTo>
                      <a:pt x="114" y="1598"/>
                      <a:pt x="137" y="1667"/>
                      <a:pt x="137" y="1735"/>
                    </a:cubicBezTo>
                    <a:lnTo>
                      <a:pt x="160" y="1804"/>
                    </a:lnTo>
                    <a:cubicBezTo>
                      <a:pt x="205" y="1895"/>
                      <a:pt x="228" y="1963"/>
                      <a:pt x="251" y="2055"/>
                    </a:cubicBezTo>
                    <a:lnTo>
                      <a:pt x="274" y="2123"/>
                    </a:lnTo>
                    <a:cubicBezTo>
                      <a:pt x="297" y="2169"/>
                      <a:pt x="320" y="2215"/>
                      <a:pt x="320" y="2260"/>
                    </a:cubicBezTo>
                    <a:cubicBezTo>
                      <a:pt x="342" y="2329"/>
                      <a:pt x="365" y="2374"/>
                      <a:pt x="388" y="2443"/>
                    </a:cubicBezTo>
                    <a:lnTo>
                      <a:pt x="411" y="2488"/>
                    </a:lnTo>
                    <a:lnTo>
                      <a:pt x="434" y="2557"/>
                    </a:lnTo>
                    <a:cubicBezTo>
                      <a:pt x="457" y="2603"/>
                      <a:pt x="479" y="2648"/>
                      <a:pt x="502" y="2717"/>
                    </a:cubicBezTo>
                    <a:cubicBezTo>
                      <a:pt x="548" y="2785"/>
                      <a:pt x="571" y="2854"/>
                      <a:pt x="616" y="2945"/>
                    </a:cubicBezTo>
                    <a:lnTo>
                      <a:pt x="730" y="3219"/>
                    </a:lnTo>
                    <a:lnTo>
                      <a:pt x="776" y="3356"/>
                    </a:lnTo>
                    <a:lnTo>
                      <a:pt x="845" y="3493"/>
                    </a:lnTo>
                    <a:cubicBezTo>
                      <a:pt x="890" y="3607"/>
                      <a:pt x="936" y="3721"/>
                      <a:pt x="982" y="3835"/>
                    </a:cubicBezTo>
                    <a:cubicBezTo>
                      <a:pt x="1050" y="3995"/>
                      <a:pt x="1141" y="4155"/>
                      <a:pt x="1210" y="4314"/>
                    </a:cubicBezTo>
                    <a:lnTo>
                      <a:pt x="1255" y="4429"/>
                    </a:lnTo>
                    <a:cubicBezTo>
                      <a:pt x="1255" y="4474"/>
                      <a:pt x="1278" y="4520"/>
                      <a:pt x="1301" y="4566"/>
                    </a:cubicBezTo>
                    <a:lnTo>
                      <a:pt x="1347" y="4657"/>
                    </a:lnTo>
                    <a:cubicBezTo>
                      <a:pt x="1370" y="4725"/>
                      <a:pt x="1392" y="4771"/>
                      <a:pt x="1415" y="4817"/>
                    </a:cubicBezTo>
                    <a:cubicBezTo>
                      <a:pt x="1461" y="4976"/>
                      <a:pt x="1529" y="5136"/>
                      <a:pt x="1598" y="5296"/>
                    </a:cubicBezTo>
                    <a:cubicBezTo>
                      <a:pt x="1643" y="5410"/>
                      <a:pt x="1689" y="5501"/>
                      <a:pt x="1735" y="5615"/>
                    </a:cubicBezTo>
                    <a:lnTo>
                      <a:pt x="1803" y="5798"/>
                    </a:lnTo>
                    <a:lnTo>
                      <a:pt x="1849" y="5867"/>
                    </a:lnTo>
                    <a:cubicBezTo>
                      <a:pt x="1895" y="6026"/>
                      <a:pt x="1963" y="6163"/>
                      <a:pt x="2032" y="6300"/>
                    </a:cubicBezTo>
                    <a:lnTo>
                      <a:pt x="2054" y="6392"/>
                    </a:lnTo>
                    <a:cubicBezTo>
                      <a:pt x="2123" y="6529"/>
                      <a:pt x="2168" y="6665"/>
                      <a:pt x="2237" y="6802"/>
                    </a:cubicBezTo>
                    <a:cubicBezTo>
                      <a:pt x="2328" y="6985"/>
                      <a:pt x="2397" y="7145"/>
                      <a:pt x="2465" y="7327"/>
                    </a:cubicBezTo>
                    <a:cubicBezTo>
                      <a:pt x="2511" y="7419"/>
                      <a:pt x="2557" y="7510"/>
                      <a:pt x="2602" y="7601"/>
                    </a:cubicBezTo>
                    <a:cubicBezTo>
                      <a:pt x="2625" y="7670"/>
                      <a:pt x="2648" y="7738"/>
                      <a:pt x="2671" y="7807"/>
                    </a:cubicBezTo>
                    <a:cubicBezTo>
                      <a:pt x="2693" y="7852"/>
                      <a:pt x="2716" y="7898"/>
                      <a:pt x="2739" y="7944"/>
                    </a:cubicBezTo>
                    <a:lnTo>
                      <a:pt x="2785" y="8035"/>
                    </a:lnTo>
                    <a:cubicBezTo>
                      <a:pt x="2808" y="8103"/>
                      <a:pt x="2830" y="8149"/>
                      <a:pt x="2853" y="8218"/>
                    </a:cubicBezTo>
                    <a:lnTo>
                      <a:pt x="2899" y="8309"/>
                    </a:lnTo>
                    <a:cubicBezTo>
                      <a:pt x="2945" y="8423"/>
                      <a:pt x="2990" y="8514"/>
                      <a:pt x="3036" y="8628"/>
                    </a:cubicBezTo>
                    <a:lnTo>
                      <a:pt x="3127" y="8834"/>
                    </a:lnTo>
                    <a:cubicBezTo>
                      <a:pt x="3218" y="9016"/>
                      <a:pt x="3287" y="9199"/>
                      <a:pt x="3355" y="9359"/>
                    </a:cubicBezTo>
                    <a:cubicBezTo>
                      <a:pt x="3424" y="9519"/>
                      <a:pt x="3492" y="9678"/>
                      <a:pt x="3561" y="9838"/>
                    </a:cubicBezTo>
                    <a:lnTo>
                      <a:pt x="3584" y="9884"/>
                    </a:lnTo>
                    <a:cubicBezTo>
                      <a:pt x="3652" y="10066"/>
                      <a:pt x="3743" y="10226"/>
                      <a:pt x="3812" y="10409"/>
                    </a:cubicBezTo>
                    <a:cubicBezTo>
                      <a:pt x="3858" y="10523"/>
                      <a:pt x="3903" y="10660"/>
                      <a:pt x="3949" y="10774"/>
                    </a:cubicBezTo>
                    <a:cubicBezTo>
                      <a:pt x="4040" y="10979"/>
                      <a:pt x="4131" y="11208"/>
                      <a:pt x="4223" y="11413"/>
                    </a:cubicBezTo>
                    <a:cubicBezTo>
                      <a:pt x="4246" y="11504"/>
                      <a:pt x="4291" y="11573"/>
                      <a:pt x="4337" y="11664"/>
                    </a:cubicBezTo>
                    <a:cubicBezTo>
                      <a:pt x="4360" y="11733"/>
                      <a:pt x="4405" y="11824"/>
                      <a:pt x="4428" y="11892"/>
                    </a:cubicBezTo>
                    <a:cubicBezTo>
                      <a:pt x="4497" y="12052"/>
                      <a:pt x="4565" y="12212"/>
                      <a:pt x="4634" y="12395"/>
                    </a:cubicBezTo>
                    <a:cubicBezTo>
                      <a:pt x="4725" y="12577"/>
                      <a:pt x="4793" y="12760"/>
                      <a:pt x="4885" y="12942"/>
                    </a:cubicBezTo>
                    <a:cubicBezTo>
                      <a:pt x="4953" y="13079"/>
                      <a:pt x="4999" y="13193"/>
                      <a:pt x="5067" y="13330"/>
                    </a:cubicBezTo>
                    <a:cubicBezTo>
                      <a:pt x="5113" y="13422"/>
                      <a:pt x="5159" y="13536"/>
                      <a:pt x="5204" y="13627"/>
                    </a:cubicBezTo>
                    <a:lnTo>
                      <a:pt x="5273" y="13787"/>
                    </a:lnTo>
                    <a:cubicBezTo>
                      <a:pt x="5318" y="13901"/>
                      <a:pt x="5387" y="14015"/>
                      <a:pt x="5432" y="14106"/>
                    </a:cubicBezTo>
                    <a:lnTo>
                      <a:pt x="5501" y="14243"/>
                    </a:lnTo>
                    <a:cubicBezTo>
                      <a:pt x="5569" y="14403"/>
                      <a:pt x="5638" y="14563"/>
                      <a:pt x="5706" y="14723"/>
                    </a:cubicBezTo>
                    <a:cubicBezTo>
                      <a:pt x="5752" y="14837"/>
                      <a:pt x="5798" y="14951"/>
                      <a:pt x="5843" y="15065"/>
                    </a:cubicBezTo>
                    <a:lnTo>
                      <a:pt x="5912" y="15225"/>
                    </a:lnTo>
                    <a:lnTo>
                      <a:pt x="5957" y="15339"/>
                    </a:lnTo>
                    <a:cubicBezTo>
                      <a:pt x="6049" y="15567"/>
                      <a:pt x="6140" y="15796"/>
                      <a:pt x="6231" y="16001"/>
                    </a:cubicBezTo>
                    <a:cubicBezTo>
                      <a:pt x="6277" y="16069"/>
                      <a:pt x="6300" y="16115"/>
                      <a:pt x="6323" y="16161"/>
                    </a:cubicBezTo>
                    <a:lnTo>
                      <a:pt x="6323" y="16184"/>
                    </a:lnTo>
                    <a:cubicBezTo>
                      <a:pt x="6346" y="16252"/>
                      <a:pt x="6368" y="16321"/>
                      <a:pt x="6391" y="16366"/>
                    </a:cubicBezTo>
                    <a:cubicBezTo>
                      <a:pt x="6437" y="16412"/>
                      <a:pt x="6482" y="16457"/>
                      <a:pt x="6551" y="16480"/>
                    </a:cubicBezTo>
                    <a:lnTo>
                      <a:pt x="6597" y="16480"/>
                    </a:lnTo>
                    <a:cubicBezTo>
                      <a:pt x="6642" y="16480"/>
                      <a:pt x="6688" y="16457"/>
                      <a:pt x="6711" y="16457"/>
                    </a:cubicBezTo>
                    <a:cubicBezTo>
                      <a:pt x="6756" y="16435"/>
                      <a:pt x="6802" y="16412"/>
                      <a:pt x="6848" y="16389"/>
                    </a:cubicBezTo>
                    <a:cubicBezTo>
                      <a:pt x="6870" y="16389"/>
                      <a:pt x="6893" y="16366"/>
                      <a:pt x="6916" y="16366"/>
                    </a:cubicBezTo>
                    <a:cubicBezTo>
                      <a:pt x="6985" y="16321"/>
                      <a:pt x="7053" y="16298"/>
                      <a:pt x="7144" y="16275"/>
                    </a:cubicBezTo>
                    <a:cubicBezTo>
                      <a:pt x="7236" y="16252"/>
                      <a:pt x="7327" y="16229"/>
                      <a:pt x="7418" y="16184"/>
                    </a:cubicBezTo>
                    <a:lnTo>
                      <a:pt x="7487" y="16138"/>
                    </a:lnTo>
                    <a:cubicBezTo>
                      <a:pt x="7532" y="16115"/>
                      <a:pt x="7578" y="16092"/>
                      <a:pt x="7624" y="16092"/>
                    </a:cubicBezTo>
                    <a:cubicBezTo>
                      <a:pt x="7692" y="16047"/>
                      <a:pt x="7761" y="16024"/>
                      <a:pt x="7829" y="16001"/>
                    </a:cubicBezTo>
                    <a:cubicBezTo>
                      <a:pt x="7898" y="15978"/>
                      <a:pt x="7966" y="15955"/>
                      <a:pt x="8012" y="15910"/>
                    </a:cubicBezTo>
                    <a:cubicBezTo>
                      <a:pt x="8057" y="15910"/>
                      <a:pt x="8103" y="15887"/>
                      <a:pt x="8149" y="15864"/>
                    </a:cubicBezTo>
                    <a:cubicBezTo>
                      <a:pt x="8194" y="15864"/>
                      <a:pt x="8217" y="15841"/>
                      <a:pt x="8263" y="15818"/>
                    </a:cubicBezTo>
                    <a:cubicBezTo>
                      <a:pt x="8331" y="15796"/>
                      <a:pt x="8400" y="15750"/>
                      <a:pt x="8468" y="15727"/>
                    </a:cubicBezTo>
                    <a:lnTo>
                      <a:pt x="8491" y="15704"/>
                    </a:lnTo>
                    <a:cubicBezTo>
                      <a:pt x="8537" y="15681"/>
                      <a:pt x="8560" y="15659"/>
                      <a:pt x="8605" y="15659"/>
                    </a:cubicBezTo>
                    <a:lnTo>
                      <a:pt x="8719" y="15590"/>
                    </a:lnTo>
                    <a:cubicBezTo>
                      <a:pt x="8742" y="15590"/>
                      <a:pt x="8765" y="15567"/>
                      <a:pt x="8788" y="15544"/>
                    </a:cubicBezTo>
                    <a:lnTo>
                      <a:pt x="8833" y="15522"/>
                    </a:lnTo>
                    <a:cubicBezTo>
                      <a:pt x="8879" y="15499"/>
                      <a:pt x="8925" y="15476"/>
                      <a:pt x="8970" y="15453"/>
                    </a:cubicBezTo>
                    <a:cubicBezTo>
                      <a:pt x="8993" y="15430"/>
                      <a:pt x="9039" y="15408"/>
                      <a:pt x="9085" y="15385"/>
                    </a:cubicBezTo>
                    <a:cubicBezTo>
                      <a:pt x="9130" y="15362"/>
                      <a:pt x="9153" y="15339"/>
                      <a:pt x="9199" y="15316"/>
                    </a:cubicBezTo>
                    <a:cubicBezTo>
                      <a:pt x="9221" y="15293"/>
                      <a:pt x="9244" y="15271"/>
                      <a:pt x="9267" y="15248"/>
                    </a:cubicBezTo>
                    <a:cubicBezTo>
                      <a:pt x="9336" y="15225"/>
                      <a:pt x="9381" y="15202"/>
                      <a:pt x="9427" y="15179"/>
                    </a:cubicBezTo>
                    <a:cubicBezTo>
                      <a:pt x="9450" y="15179"/>
                      <a:pt x="9473" y="15179"/>
                      <a:pt x="9495" y="15156"/>
                    </a:cubicBezTo>
                    <a:cubicBezTo>
                      <a:pt x="9564" y="15134"/>
                      <a:pt x="9587" y="15111"/>
                      <a:pt x="9632" y="15065"/>
                    </a:cubicBezTo>
                    <a:cubicBezTo>
                      <a:pt x="9678" y="15020"/>
                      <a:pt x="9678" y="14928"/>
                      <a:pt x="9632" y="14860"/>
                    </a:cubicBezTo>
                    <a:cubicBezTo>
                      <a:pt x="9655" y="14837"/>
                      <a:pt x="9655" y="14814"/>
                      <a:pt x="9655" y="14791"/>
                    </a:cubicBezTo>
                    <a:cubicBezTo>
                      <a:pt x="9655" y="14746"/>
                      <a:pt x="9632" y="14677"/>
                      <a:pt x="9587" y="14631"/>
                    </a:cubicBezTo>
                    <a:lnTo>
                      <a:pt x="9587" y="14609"/>
                    </a:lnTo>
                    <a:cubicBezTo>
                      <a:pt x="9564" y="14563"/>
                      <a:pt x="9541" y="14517"/>
                      <a:pt x="9518" y="14472"/>
                    </a:cubicBezTo>
                    <a:lnTo>
                      <a:pt x="9427" y="14266"/>
                    </a:lnTo>
                    <a:lnTo>
                      <a:pt x="9336" y="14038"/>
                    </a:lnTo>
                    <a:cubicBezTo>
                      <a:pt x="9313" y="13970"/>
                      <a:pt x="9267" y="13901"/>
                      <a:pt x="9244" y="13810"/>
                    </a:cubicBezTo>
                    <a:cubicBezTo>
                      <a:pt x="9221" y="13718"/>
                      <a:pt x="9176" y="13650"/>
                      <a:pt x="9130" y="13559"/>
                    </a:cubicBezTo>
                    <a:cubicBezTo>
                      <a:pt x="9107" y="13467"/>
                      <a:pt x="9085" y="13399"/>
                      <a:pt x="9039" y="13330"/>
                    </a:cubicBezTo>
                    <a:cubicBezTo>
                      <a:pt x="9016" y="13239"/>
                      <a:pt x="8970" y="13148"/>
                      <a:pt x="8925" y="13057"/>
                    </a:cubicBezTo>
                    <a:cubicBezTo>
                      <a:pt x="8879" y="12920"/>
                      <a:pt x="8811" y="12783"/>
                      <a:pt x="8742" y="12646"/>
                    </a:cubicBezTo>
                    <a:cubicBezTo>
                      <a:pt x="8697" y="12554"/>
                      <a:pt x="8674" y="12463"/>
                      <a:pt x="8628" y="12372"/>
                    </a:cubicBezTo>
                    <a:cubicBezTo>
                      <a:pt x="8605" y="12303"/>
                      <a:pt x="8582" y="12235"/>
                      <a:pt x="8537" y="12144"/>
                    </a:cubicBezTo>
                    <a:cubicBezTo>
                      <a:pt x="8514" y="12075"/>
                      <a:pt x="8468" y="12007"/>
                      <a:pt x="8445" y="11938"/>
                    </a:cubicBezTo>
                    <a:cubicBezTo>
                      <a:pt x="8400" y="11824"/>
                      <a:pt x="8377" y="11733"/>
                      <a:pt x="8331" y="11641"/>
                    </a:cubicBezTo>
                    <a:cubicBezTo>
                      <a:pt x="8263" y="11504"/>
                      <a:pt x="8194" y="11345"/>
                      <a:pt x="8126" y="11185"/>
                    </a:cubicBezTo>
                    <a:cubicBezTo>
                      <a:pt x="8080" y="11094"/>
                      <a:pt x="8057" y="11025"/>
                      <a:pt x="8012" y="10934"/>
                    </a:cubicBezTo>
                    <a:cubicBezTo>
                      <a:pt x="7989" y="10842"/>
                      <a:pt x="7966" y="10751"/>
                      <a:pt x="7920" y="10683"/>
                    </a:cubicBezTo>
                    <a:lnTo>
                      <a:pt x="7920" y="10637"/>
                    </a:lnTo>
                    <a:cubicBezTo>
                      <a:pt x="7852" y="10500"/>
                      <a:pt x="7783" y="10340"/>
                      <a:pt x="7715" y="10203"/>
                    </a:cubicBezTo>
                    <a:cubicBezTo>
                      <a:pt x="7692" y="10158"/>
                      <a:pt x="7692" y="10112"/>
                      <a:pt x="7669" y="10066"/>
                    </a:cubicBezTo>
                    <a:lnTo>
                      <a:pt x="7624" y="9975"/>
                    </a:lnTo>
                    <a:cubicBezTo>
                      <a:pt x="7601" y="9929"/>
                      <a:pt x="7578" y="9861"/>
                      <a:pt x="7555" y="9815"/>
                    </a:cubicBezTo>
                    <a:lnTo>
                      <a:pt x="7510" y="9724"/>
                    </a:lnTo>
                    <a:cubicBezTo>
                      <a:pt x="7441" y="9610"/>
                      <a:pt x="7395" y="9473"/>
                      <a:pt x="7350" y="9359"/>
                    </a:cubicBezTo>
                    <a:lnTo>
                      <a:pt x="7304" y="9245"/>
                    </a:lnTo>
                    <a:lnTo>
                      <a:pt x="7259" y="9153"/>
                    </a:lnTo>
                    <a:cubicBezTo>
                      <a:pt x="7259" y="9108"/>
                      <a:pt x="7236" y="9062"/>
                      <a:pt x="7213" y="9016"/>
                    </a:cubicBezTo>
                    <a:lnTo>
                      <a:pt x="7190" y="8948"/>
                    </a:lnTo>
                    <a:cubicBezTo>
                      <a:pt x="7167" y="8880"/>
                      <a:pt x="7144" y="8834"/>
                      <a:pt x="7122" y="8788"/>
                    </a:cubicBezTo>
                    <a:cubicBezTo>
                      <a:pt x="7076" y="8674"/>
                      <a:pt x="7030" y="8537"/>
                      <a:pt x="6985" y="8423"/>
                    </a:cubicBezTo>
                    <a:lnTo>
                      <a:pt x="6916" y="8309"/>
                    </a:lnTo>
                    <a:cubicBezTo>
                      <a:pt x="6893" y="8218"/>
                      <a:pt x="6870" y="8149"/>
                      <a:pt x="6825" y="8081"/>
                    </a:cubicBezTo>
                    <a:cubicBezTo>
                      <a:pt x="6802" y="7989"/>
                      <a:pt x="6756" y="7921"/>
                      <a:pt x="6711" y="7830"/>
                    </a:cubicBezTo>
                    <a:cubicBezTo>
                      <a:pt x="6665" y="7693"/>
                      <a:pt x="6597" y="7578"/>
                      <a:pt x="6551" y="7442"/>
                    </a:cubicBezTo>
                    <a:lnTo>
                      <a:pt x="6528" y="7373"/>
                    </a:lnTo>
                    <a:cubicBezTo>
                      <a:pt x="6437" y="7190"/>
                      <a:pt x="6368" y="7008"/>
                      <a:pt x="6277" y="6848"/>
                    </a:cubicBezTo>
                    <a:cubicBezTo>
                      <a:pt x="6209" y="6688"/>
                      <a:pt x="6140" y="6551"/>
                      <a:pt x="6072" y="6414"/>
                    </a:cubicBezTo>
                    <a:cubicBezTo>
                      <a:pt x="6026" y="6277"/>
                      <a:pt x="5957" y="6163"/>
                      <a:pt x="5889" y="6026"/>
                    </a:cubicBezTo>
                    <a:lnTo>
                      <a:pt x="5843" y="5935"/>
                    </a:lnTo>
                    <a:lnTo>
                      <a:pt x="5821" y="5867"/>
                    </a:lnTo>
                    <a:lnTo>
                      <a:pt x="5775" y="5821"/>
                    </a:lnTo>
                    <a:cubicBezTo>
                      <a:pt x="5752" y="5752"/>
                      <a:pt x="5729" y="5661"/>
                      <a:pt x="5684" y="5593"/>
                    </a:cubicBezTo>
                    <a:cubicBezTo>
                      <a:pt x="5615" y="5433"/>
                      <a:pt x="5547" y="5273"/>
                      <a:pt x="5478" y="5113"/>
                    </a:cubicBezTo>
                    <a:lnTo>
                      <a:pt x="5455" y="5045"/>
                    </a:lnTo>
                    <a:cubicBezTo>
                      <a:pt x="5387" y="4908"/>
                      <a:pt x="5341" y="4771"/>
                      <a:pt x="5273" y="4657"/>
                    </a:cubicBezTo>
                    <a:cubicBezTo>
                      <a:pt x="5250" y="4588"/>
                      <a:pt x="5227" y="4520"/>
                      <a:pt x="5204" y="4474"/>
                    </a:cubicBezTo>
                    <a:cubicBezTo>
                      <a:pt x="5136" y="4314"/>
                      <a:pt x="5067" y="4155"/>
                      <a:pt x="4999" y="3995"/>
                    </a:cubicBezTo>
                    <a:lnTo>
                      <a:pt x="4999" y="3949"/>
                    </a:lnTo>
                    <a:cubicBezTo>
                      <a:pt x="4953" y="3881"/>
                      <a:pt x="4930" y="3812"/>
                      <a:pt x="4908" y="3721"/>
                    </a:cubicBezTo>
                    <a:cubicBezTo>
                      <a:pt x="4862" y="3630"/>
                      <a:pt x="4839" y="3561"/>
                      <a:pt x="4793" y="3470"/>
                    </a:cubicBezTo>
                    <a:cubicBezTo>
                      <a:pt x="4748" y="3356"/>
                      <a:pt x="4702" y="3242"/>
                      <a:pt x="4656" y="3128"/>
                    </a:cubicBezTo>
                    <a:cubicBezTo>
                      <a:pt x="4611" y="3013"/>
                      <a:pt x="4565" y="2876"/>
                      <a:pt x="4497" y="2762"/>
                    </a:cubicBezTo>
                    <a:cubicBezTo>
                      <a:pt x="4474" y="2694"/>
                      <a:pt x="4428" y="2625"/>
                      <a:pt x="4405" y="2557"/>
                    </a:cubicBezTo>
                    <a:lnTo>
                      <a:pt x="4314" y="2420"/>
                    </a:lnTo>
                    <a:cubicBezTo>
                      <a:pt x="4291" y="2374"/>
                      <a:pt x="4291" y="2329"/>
                      <a:pt x="4268" y="2306"/>
                    </a:cubicBezTo>
                    <a:lnTo>
                      <a:pt x="4246" y="2237"/>
                    </a:lnTo>
                    <a:cubicBezTo>
                      <a:pt x="4223" y="2192"/>
                      <a:pt x="4223" y="2169"/>
                      <a:pt x="4200" y="2123"/>
                    </a:cubicBezTo>
                    <a:cubicBezTo>
                      <a:pt x="4177" y="2078"/>
                      <a:pt x="4154" y="2055"/>
                      <a:pt x="4131" y="2009"/>
                    </a:cubicBezTo>
                    <a:cubicBezTo>
                      <a:pt x="4131" y="2009"/>
                      <a:pt x="4109" y="1986"/>
                      <a:pt x="4109" y="1986"/>
                    </a:cubicBezTo>
                    <a:cubicBezTo>
                      <a:pt x="4086" y="1941"/>
                      <a:pt x="4086" y="1918"/>
                      <a:pt x="4063" y="1895"/>
                    </a:cubicBezTo>
                    <a:cubicBezTo>
                      <a:pt x="4040" y="1849"/>
                      <a:pt x="4040" y="1804"/>
                      <a:pt x="4017" y="1758"/>
                    </a:cubicBezTo>
                    <a:cubicBezTo>
                      <a:pt x="3994" y="1712"/>
                      <a:pt x="3972" y="1690"/>
                      <a:pt x="3972" y="1644"/>
                    </a:cubicBezTo>
                    <a:lnTo>
                      <a:pt x="3926" y="1575"/>
                    </a:lnTo>
                    <a:cubicBezTo>
                      <a:pt x="3880" y="1416"/>
                      <a:pt x="3812" y="1279"/>
                      <a:pt x="3766" y="1142"/>
                    </a:cubicBezTo>
                    <a:cubicBezTo>
                      <a:pt x="3721" y="1050"/>
                      <a:pt x="3675" y="959"/>
                      <a:pt x="3652" y="891"/>
                    </a:cubicBezTo>
                    <a:cubicBezTo>
                      <a:pt x="3606" y="799"/>
                      <a:pt x="3584" y="731"/>
                      <a:pt x="3538" y="662"/>
                    </a:cubicBezTo>
                    <a:lnTo>
                      <a:pt x="3447" y="457"/>
                    </a:lnTo>
                    <a:lnTo>
                      <a:pt x="3424" y="389"/>
                    </a:lnTo>
                    <a:lnTo>
                      <a:pt x="3401" y="343"/>
                    </a:lnTo>
                    <a:cubicBezTo>
                      <a:pt x="3401" y="320"/>
                      <a:pt x="3378" y="297"/>
                      <a:pt x="3378" y="274"/>
                    </a:cubicBezTo>
                    <a:cubicBezTo>
                      <a:pt x="3378" y="274"/>
                      <a:pt x="3378" y="252"/>
                      <a:pt x="3378" y="252"/>
                    </a:cubicBezTo>
                    <a:cubicBezTo>
                      <a:pt x="3401" y="206"/>
                      <a:pt x="3401" y="160"/>
                      <a:pt x="3378" y="115"/>
                    </a:cubicBezTo>
                    <a:cubicBezTo>
                      <a:pt x="3355" y="69"/>
                      <a:pt x="3333" y="23"/>
                      <a:pt x="3287" y="0"/>
                    </a:cubicBezTo>
                    <a:close/>
                  </a:path>
                </a:pathLst>
              </a:custGeom>
              <a:solidFill>
                <a:srgbClr val="4747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34"/>
              <p:cNvSpPr/>
              <p:nvPr/>
            </p:nvSpPr>
            <p:spPr>
              <a:xfrm>
                <a:off x="620593" y="1117892"/>
                <a:ext cx="17693" cy="50203"/>
              </a:xfrm>
              <a:custGeom>
                <a:avLst/>
                <a:gdLst/>
                <a:ahLst/>
                <a:cxnLst/>
                <a:rect l="l" t="t" r="r" b="b"/>
                <a:pathLst>
                  <a:path w="320" h="908" extrusionOk="0">
                    <a:moveTo>
                      <a:pt x="160" y="0"/>
                    </a:moveTo>
                    <a:cubicBezTo>
                      <a:pt x="137" y="0"/>
                      <a:pt x="92" y="23"/>
                      <a:pt x="69" y="46"/>
                    </a:cubicBezTo>
                    <a:cubicBezTo>
                      <a:pt x="46" y="69"/>
                      <a:pt x="46" y="92"/>
                      <a:pt x="46" y="137"/>
                    </a:cubicBezTo>
                    <a:cubicBezTo>
                      <a:pt x="46" y="183"/>
                      <a:pt x="46" y="206"/>
                      <a:pt x="69" y="251"/>
                    </a:cubicBezTo>
                    <a:cubicBezTo>
                      <a:pt x="69" y="297"/>
                      <a:pt x="69" y="343"/>
                      <a:pt x="69" y="388"/>
                    </a:cubicBezTo>
                    <a:cubicBezTo>
                      <a:pt x="69" y="457"/>
                      <a:pt x="46" y="525"/>
                      <a:pt x="46" y="617"/>
                    </a:cubicBezTo>
                    <a:cubicBezTo>
                      <a:pt x="46" y="662"/>
                      <a:pt x="23" y="753"/>
                      <a:pt x="0" y="799"/>
                    </a:cubicBezTo>
                    <a:lnTo>
                      <a:pt x="0" y="822"/>
                    </a:lnTo>
                    <a:cubicBezTo>
                      <a:pt x="0" y="845"/>
                      <a:pt x="0" y="890"/>
                      <a:pt x="46" y="890"/>
                    </a:cubicBezTo>
                    <a:cubicBezTo>
                      <a:pt x="57" y="902"/>
                      <a:pt x="69" y="908"/>
                      <a:pt x="80" y="908"/>
                    </a:cubicBezTo>
                    <a:cubicBezTo>
                      <a:pt x="92" y="908"/>
                      <a:pt x="103" y="902"/>
                      <a:pt x="115" y="890"/>
                    </a:cubicBezTo>
                    <a:cubicBezTo>
                      <a:pt x="160" y="822"/>
                      <a:pt x="183" y="753"/>
                      <a:pt x="206" y="685"/>
                    </a:cubicBezTo>
                    <a:cubicBezTo>
                      <a:pt x="229" y="639"/>
                      <a:pt x="229" y="571"/>
                      <a:pt x="251" y="502"/>
                    </a:cubicBezTo>
                    <a:cubicBezTo>
                      <a:pt x="274" y="434"/>
                      <a:pt x="274" y="365"/>
                      <a:pt x="297" y="297"/>
                    </a:cubicBezTo>
                    <a:cubicBezTo>
                      <a:pt x="297" y="274"/>
                      <a:pt x="297" y="228"/>
                      <a:pt x="297" y="206"/>
                    </a:cubicBezTo>
                    <a:cubicBezTo>
                      <a:pt x="297" y="160"/>
                      <a:pt x="320" y="137"/>
                      <a:pt x="297" y="114"/>
                    </a:cubicBezTo>
                    <a:cubicBezTo>
                      <a:pt x="297" y="46"/>
                      <a:pt x="229" y="0"/>
                      <a:pt x="183" y="0"/>
                    </a:cubicBezTo>
                    <a:close/>
                  </a:path>
                </a:pathLst>
              </a:custGeom>
              <a:solidFill>
                <a:srgbClr val="FEDD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34"/>
              <p:cNvSpPr/>
              <p:nvPr/>
            </p:nvSpPr>
            <p:spPr>
              <a:xfrm>
                <a:off x="346739" y="1000510"/>
                <a:ext cx="71988" cy="281481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5091" extrusionOk="0">
                    <a:moveTo>
                      <a:pt x="571" y="0"/>
                    </a:moveTo>
                    <a:cubicBezTo>
                      <a:pt x="480" y="0"/>
                      <a:pt x="388" y="69"/>
                      <a:pt x="366" y="160"/>
                    </a:cubicBezTo>
                    <a:cubicBezTo>
                      <a:pt x="343" y="183"/>
                      <a:pt x="343" y="229"/>
                      <a:pt x="320" y="274"/>
                    </a:cubicBezTo>
                    <a:cubicBezTo>
                      <a:pt x="320" y="297"/>
                      <a:pt x="320" y="343"/>
                      <a:pt x="320" y="366"/>
                    </a:cubicBezTo>
                    <a:cubicBezTo>
                      <a:pt x="320" y="411"/>
                      <a:pt x="320" y="480"/>
                      <a:pt x="297" y="525"/>
                    </a:cubicBezTo>
                    <a:cubicBezTo>
                      <a:pt x="297" y="525"/>
                      <a:pt x="297" y="548"/>
                      <a:pt x="297" y="548"/>
                    </a:cubicBezTo>
                    <a:cubicBezTo>
                      <a:pt x="297" y="662"/>
                      <a:pt x="297" y="777"/>
                      <a:pt x="274" y="891"/>
                    </a:cubicBezTo>
                    <a:cubicBezTo>
                      <a:pt x="274" y="982"/>
                      <a:pt x="274" y="1096"/>
                      <a:pt x="274" y="1210"/>
                    </a:cubicBezTo>
                    <a:cubicBezTo>
                      <a:pt x="251" y="1393"/>
                      <a:pt x="251" y="1598"/>
                      <a:pt x="251" y="1781"/>
                    </a:cubicBezTo>
                    <a:cubicBezTo>
                      <a:pt x="229" y="1827"/>
                      <a:pt x="229" y="1872"/>
                      <a:pt x="206" y="1895"/>
                    </a:cubicBezTo>
                    <a:cubicBezTo>
                      <a:pt x="206" y="1941"/>
                      <a:pt x="206" y="1963"/>
                      <a:pt x="206" y="2009"/>
                    </a:cubicBezTo>
                    <a:cubicBezTo>
                      <a:pt x="183" y="2078"/>
                      <a:pt x="183" y="2123"/>
                      <a:pt x="183" y="2192"/>
                    </a:cubicBezTo>
                    <a:cubicBezTo>
                      <a:pt x="160" y="2329"/>
                      <a:pt x="137" y="2466"/>
                      <a:pt x="137" y="2625"/>
                    </a:cubicBezTo>
                    <a:cubicBezTo>
                      <a:pt x="137" y="2762"/>
                      <a:pt x="114" y="2922"/>
                      <a:pt x="114" y="3082"/>
                    </a:cubicBezTo>
                    <a:cubicBezTo>
                      <a:pt x="114" y="3150"/>
                      <a:pt x="114" y="3219"/>
                      <a:pt x="92" y="3264"/>
                    </a:cubicBezTo>
                    <a:cubicBezTo>
                      <a:pt x="92" y="3310"/>
                      <a:pt x="92" y="3333"/>
                      <a:pt x="92" y="3379"/>
                    </a:cubicBezTo>
                    <a:cubicBezTo>
                      <a:pt x="92" y="3379"/>
                      <a:pt x="92" y="3401"/>
                      <a:pt x="92" y="3424"/>
                    </a:cubicBezTo>
                    <a:cubicBezTo>
                      <a:pt x="92" y="3470"/>
                      <a:pt x="92" y="3516"/>
                      <a:pt x="69" y="3561"/>
                    </a:cubicBezTo>
                    <a:cubicBezTo>
                      <a:pt x="69" y="3653"/>
                      <a:pt x="46" y="3744"/>
                      <a:pt x="46" y="3835"/>
                    </a:cubicBezTo>
                    <a:cubicBezTo>
                      <a:pt x="23" y="3926"/>
                      <a:pt x="23" y="4041"/>
                      <a:pt x="23" y="4132"/>
                    </a:cubicBezTo>
                    <a:cubicBezTo>
                      <a:pt x="0" y="4292"/>
                      <a:pt x="23" y="4451"/>
                      <a:pt x="92" y="4588"/>
                    </a:cubicBezTo>
                    <a:cubicBezTo>
                      <a:pt x="114" y="4634"/>
                      <a:pt x="137" y="4657"/>
                      <a:pt x="183" y="4702"/>
                    </a:cubicBezTo>
                    <a:cubicBezTo>
                      <a:pt x="206" y="4725"/>
                      <a:pt x="229" y="4748"/>
                      <a:pt x="251" y="4771"/>
                    </a:cubicBezTo>
                    <a:cubicBezTo>
                      <a:pt x="297" y="4817"/>
                      <a:pt x="366" y="4839"/>
                      <a:pt x="434" y="4885"/>
                    </a:cubicBezTo>
                    <a:cubicBezTo>
                      <a:pt x="525" y="4908"/>
                      <a:pt x="617" y="4954"/>
                      <a:pt x="708" y="4976"/>
                    </a:cubicBezTo>
                    <a:cubicBezTo>
                      <a:pt x="754" y="4999"/>
                      <a:pt x="799" y="4999"/>
                      <a:pt x="822" y="5022"/>
                    </a:cubicBezTo>
                    <a:cubicBezTo>
                      <a:pt x="868" y="5045"/>
                      <a:pt x="891" y="5045"/>
                      <a:pt x="913" y="5068"/>
                    </a:cubicBezTo>
                    <a:lnTo>
                      <a:pt x="959" y="5068"/>
                    </a:lnTo>
                    <a:cubicBezTo>
                      <a:pt x="1027" y="5068"/>
                      <a:pt x="1073" y="5091"/>
                      <a:pt x="1142" y="5091"/>
                    </a:cubicBezTo>
                    <a:cubicBezTo>
                      <a:pt x="1142" y="5091"/>
                      <a:pt x="1164" y="5091"/>
                      <a:pt x="1164" y="5068"/>
                    </a:cubicBezTo>
                    <a:cubicBezTo>
                      <a:pt x="1187" y="5068"/>
                      <a:pt x="1210" y="5068"/>
                      <a:pt x="1210" y="5045"/>
                    </a:cubicBezTo>
                    <a:cubicBezTo>
                      <a:pt x="1233" y="4999"/>
                      <a:pt x="1256" y="4976"/>
                      <a:pt x="1279" y="4954"/>
                    </a:cubicBezTo>
                    <a:cubicBezTo>
                      <a:pt x="1301" y="4954"/>
                      <a:pt x="1301" y="4931"/>
                      <a:pt x="1301" y="4931"/>
                    </a:cubicBezTo>
                    <a:cubicBezTo>
                      <a:pt x="1301" y="4908"/>
                      <a:pt x="1301" y="4885"/>
                      <a:pt x="1301" y="4862"/>
                    </a:cubicBezTo>
                    <a:cubicBezTo>
                      <a:pt x="1301" y="4862"/>
                      <a:pt x="1301" y="4862"/>
                      <a:pt x="1301" y="4839"/>
                    </a:cubicBezTo>
                    <a:cubicBezTo>
                      <a:pt x="1301" y="4794"/>
                      <a:pt x="1279" y="4748"/>
                      <a:pt x="1279" y="4702"/>
                    </a:cubicBezTo>
                    <a:cubicBezTo>
                      <a:pt x="1279" y="4588"/>
                      <a:pt x="1256" y="4497"/>
                      <a:pt x="1256" y="4383"/>
                    </a:cubicBezTo>
                    <a:cubicBezTo>
                      <a:pt x="1256" y="4200"/>
                      <a:pt x="1256" y="4041"/>
                      <a:pt x="1256" y="3881"/>
                    </a:cubicBezTo>
                    <a:cubicBezTo>
                      <a:pt x="1233" y="3789"/>
                      <a:pt x="1233" y="3698"/>
                      <a:pt x="1233" y="3607"/>
                    </a:cubicBezTo>
                    <a:cubicBezTo>
                      <a:pt x="1233" y="3516"/>
                      <a:pt x="1233" y="3424"/>
                      <a:pt x="1210" y="3333"/>
                    </a:cubicBezTo>
                    <a:cubicBezTo>
                      <a:pt x="1210" y="3219"/>
                      <a:pt x="1210" y="3128"/>
                      <a:pt x="1210" y="3013"/>
                    </a:cubicBezTo>
                    <a:cubicBezTo>
                      <a:pt x="1187" y="2922"/>
                      <a:pt x="1187" y="2831"/>
                      <a:pt x="1187" y="2740"/>
                    </a:cubicBezTo>
                    <a:cubicBezTo>
                      <a:pt x="1164" y="2625"/>
                      <a:pt x="1164" y="2534"/>
                      <a:pt x="1164" y="2443"/>
                    </a:cubicBezTo>
                    <a:cubicBezTo>
                      <a:pt x="1164" y="2351"/>
                      <a:pt x="1142" y="2260"/>
                      <a:pt x="1142" y="2192"/>
                    </a:cubicBezTo>
                    <a:cubicBezTo>
                      <a:pt x="1142" y="2100"/>
                      <a:pt x="1142" y="2009"/>
                      <a:pt x="1119" y="1918"/>
                    </a:cubicBezTo>
                    <a:cubicBezTo>
                      <a:pt x="1119" y="1827"/>
                      <a:pt x="1096" y="1735"/>
                      <a:pt x="1096" y="1644"/>
                    </a:cubicBezTo>
                    <a:cubicBezTo>
                      <a:pt x="1073" y="1530"/>
                      <a:pt x="1073" y="1416"/>
                      <a:pt x="1050" y="1302"/>
                    </a:cubicBezTo>
                    <a:cubicBezTo>
                      <a:pt x="1050" y="1233"/>
                      <a:pt x="1050" y="1187"/>
                      <a:pt x="1050" y="1119"/>
                    </a:cubicBezTo>
                    <a:cubicBezTo>
                      <a:pt x="1050" y="1050"/>
                      <a:pt x="1027" y="982"/>
                      <a:pt x="1027" y="913"/>
                    </a:cubicBezTo>
                    <a:cubicBezTo>
                      <a:pt x="1027" y="845"/>
                      <a:pt x="1027" y="777"/>
                      <a:pt x="1005" y="708"/>
                    </a:cubicBezTo>
                    <a:cubicBezTo>
                      <a:pt x="1005" y="662"/>
                      <a:pt x="1005" y="594"/>
                      <a:pt x="982" y="525"/>
                    </a:cubicBezTo>
                    <a:cubicBezTo>
                      <a:pt x="982" y="480"/>
                      <a:pt x="982" y="411"/>
                      <a:pt x="982" y="366"/>
                    </a:cubicBezTo>
                    <a:cubicBezTo>
                      <a:pt x="982" y="297"/>
                      <a:pt x="959" y="229"/>
                      <a:pt x="959" y="183"/>
                    </a:cubicBezTo>
                    <a:cubicBezTo>
                      <a:pt x="959" y="137"/>
                      <a:pt x="913" y="92"/>
                      <a:pt x="868" y="92"/>
                    </a:cubicBezTo>
                    <a:cubicBezTo>
                      <a:pt x="845" y="115"/>
                      <a:pt x="799" y="137"/>
                      <a:pt x="799" y="183"/>
                    </a:cubicBezTo>
                    <a:cubicBezTo>
                      <a:pt x="799" y="206"/>
                      <a:pt x="799" y="206"/>
                      <a:pt x="799" y="229"/>
                    </a:cubicBezTo>
                    <a:cubicBezTo>
                      <a:pt x="776" y="115"/>
                      <a:pt x="708" y="23"/>
                      <a:pt x="594" y="0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34"/>
              <p:cNvSpPr/>
              <p:nvPr/>
            </p:nvSpPr>
            <p:spPr>
              <a:xfrm>
                <a:off x="403522" y="1193585"/>
                <a:ext cx="60653" cy="8083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1462" extrusionOk="0">
                    <a:moveTo>
                      <a:pt x="959" y="1"/>
                    </a:moveTo>
                    <a:cubicBezTo>
                      <a:pt x="913" y="1"/>
                      <a:pt x="891" y="1"/>
                      <a:pt x="868" y="24"/>
                    </a:cubicBezTo>
                    <a:cubicBezTo>
                      <a:pt x="845" y="46"/>
                      <a:pt x="822" y="92"/>
                      <a:pt x="822" y="115"/>
                    </a:cubicBezTo>
                    <a:cubicBezTo>
                      <a:pt x="822" y="161"/>
                      <a:pt x="799" y="206"/>
                      <a:pt x="799" y="252"/>
                    </a:cubicBezTo>
                    <a:cubicBezTo>
                      <a:pt x="777" y="275"/>
                      <a:pt x="754" y="320"/>
                      <a:pt x="754" y="343"/>
                    </a:cubicBezTo>
                    <a:cubicBezTo>
                      <a:pt x="731" y="389"/>
                      <a:pt x="708" y="434"/>
                      <a:pt x="685" y="480"/>
                    </a:cubicBezTo>
                    <a:cubicBezTo>
                      <a:pt x="640" y="571"/>
                      <a:pt x="571" y="663"/>
                      <a:pt x="503" y="731"/>
                    </a:cubicBezTo>
                    <a:cubicBezTo>
                      <a:pt x="480" y="777"/>
                      <a:pt x="434" y="822"/>
                      <a:pt x="411" y="868"/>
                    </a:cubicBezTo>
                    <a:cubicBezTo>
                      <a:pt x="366" y="891"/>
                      <a:pt x="320" y="937"/>
                      <a:pt x="297" y="959"/>
                    </a:cubicBezTo>
                    <a:cubicBezTo>
                      <a:pt x="252" y="982"/>
                      <a:pt x="229" y="1005"/>
                      <a:pt x="183" y="1028"/>
                    </a:cubicBezTo>
                    <a:lnTo>
                      <a:pt x="160" y="1028"/>
                    </a:lnTo>
                    <a:cubicBezTo>
                      <a:pt x="137" y="1028"/>
                      <a:pt x="137" y="1051"/>
                      <a:pt x="115" y="1074"/>
                    </a:cubicBezTo>
                    <a:lnTo>
                      <a:pt x="69" y="1074"/>
                    </a:lnTo>
                    <a:cubicBezTo>
                      <a:pt x="23" y="1096"/>
                      <a:pt x="0" y="1119"/>
                      <a:pt x="23" y="1165"/>
                    </a:cubicBezTo>
                    <a:cubicBezTo>
                      <a:pt x="23" y="1188"/>
                      <a:pt x="46" y="1210"/>
                      <a:pt x="46" y="1210"/>
                    </a:cubicBezTo>
                    <a:cubicBezTo>
                      <a:pt x="46" y="1233"/>
                      <a:pt x="69" y="1233"/>
                      <a:pt x="69" y="1256"/>
                    </a:cubicBezTo>
                    <a:cubicBezTo>
                      <a:pt x="69" y="1279"/>
                      <a:pt x="46" y="1325"/>
                      <a:pt x="69" y="1347"/>
                    </a:cubicBezTo>
                    <a:cubicBezTo>
                      <a:pt x="69" y="1370"/>
                      <a:pt x="92" y="1393"/>
                      <a:pt x="92" y="1416"/>
                    </a:cubicBezTo>
                    <a:cubicBezTo>
                      <a:pt x="115" y="1439"/>
                      <a:pt x="137" y="1439"/>
                      <a:pt x="160" y="1462"/>
                    </a:cubicBezTo>
                    <a:lnTo>
                      <a:pt x="252" y="1462"/>
                    </a:lnTo>
                    <a:cubicBezTo>
                      <a:pt x="274" y="1439"/>
                      <a:pt x="297" y="1439"/>
                      <a:pt x="320" y="1439"/>
                    </a:cubicBezTo>
                    <a:cubicBezTo>
                      <a:pt x="343" y="1439"/>
                      <a:pt x="343" y="1439"/>
                      <a:pt x="366" y="1416"/>
                    </a:cubicBezTo>
                    <a:lnTo>
                      <a:pt x="388" y="1416"/>
                    </a:lnTo>
                    <a:cubicBezTo>
                      <a:pt x="434" y="1393"/>
                      <a:pt x="503" y="1370"/>
                      <a:pt x="571" y="1325"/>
                    </a:cubicBezTo>
                    <a:cubicBezTo>
                      <a:pt x="617" y="1302"/>
                      <a:pt x="662" y="1256"/>
                      <a:pt x="708" y="1210"/>
                    </a:cubicBezTo>
                    <a:cubicBezTo>
                      <a:pt x="731" y="1165"/>
                      <a:pt x="754" y="1142"/>
                      <a:pt x="777" y="1096"/>
                    </a:cubicBezTo>
                    <a:cubicBezTo>
                      <a:pt x="822" y="1028"/>
                      <a:pt x="868" y="982"/>
                      <a:pt x="891" y="914"/>
                    </a:cubicBezTo>
                    <a:cubicBezTo>
                      <a:pt x="959" y="777"/>
                      <a:pt x="1028" y="640"/>
                      <a:pt x="1050" y="503"/>
                    </a:cubicBezTo>
                    <a:cubicBezTo>
                      <a:pt x="1073" y="434"/>
                      <a:pt x="1073" y="366"/>
                      <a:pt x="1096" y="297"/>
                    </a:cubicBezTo>
                    <a:cubicBezTo>
                      <a:pt x="1096" y="206"/>
                      <a:pt x="1096" y="138"/>
                      <a:pt x="1073" y="69"/>
                    </a:cubicBezTo>
                    <a:cubicBezTo>
                      <a:pt x="1050" y="24"/>
                      <a:pt x="1005" y="1"/>
                      <a:pt x="959" y="1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34"/>
              <p:cNvSpPr/>
              <p:nvPr/>
            </p:nvSpPr>
            <p:spPr>
              <a:xfrm>
                <a:off x="471696" y="1111589"/>
                <a:ext cx="170404" cy="111078"/>
              </a:xfrm>
              <a:custGeom>
                <a:avLst/>
                <a:gdLst/>
                <a:ahLst/>
                <a:cxnLst/>
                <a:rect l="l" t="t" r="r" b="b"/>
                <a:pathLst>
                  <a:path w="3082" h="2009" extrusionOk="0">
                    <a:moveTo>
                      <a:pt x="2922" y="0"/>
                    </a:moveTo>
                    <a:cubicBezTo>
                      <a:pt x="2899" y="0"/>
                      <a:pt x="2853" y="23"/>
                      <a:pt x="2830" y="23"/>
                    </a:cubicBezTo>
                    <a:cubicBezTo>
                      <a:pt x="2762" y="69"/>
                      <a:pt x="2716" y="160"/>
                      <a:pt x="2693" y="228"/>
                    </a:cubicBezTo>
                    <a:cubicBezTo>
                      <a:pt x="2671" y="297"/>
                      <a:pt x="2648" y="342"/>
                      <a:pt x="2602" y="411"/>
                    </a:cubicBezTo>
                    <a:cubicBezTo>
                      <a:pt x="2579" y="457"/>
                      <a:pt x="2556" y="525"/>
                      <a:pt x="2534" y="571"/>
                    </a:cubicBezTo>
                    <a:cubicBezTo>
                      <a:pt x="2511" y="639"/>
                      <a:pt x="2465" y="685"/>
                      <a:pt x="2420" y="753"/>
                    </a:cubicBezTo>
                    <a:cubicBezTo>
                      <a:pt x="2374" y="799"/>
                      <a:pt x="2328" y="867"/>
                      <a:pt x="2283" y="936"/>
                    </a:cubicBezTo>
                    <a:cubicBezTo>
                      <a:pt x="2260" y="959"/>
                      <a:pt x="2260" y="1004"/>
                      <a:pt x="2237" y="1027"/>
                    </a:cubicBezTo>
                    <a:cubicBezTo>
                      <a:pt x="2237" y="1004"/>
                      <a:pt x="2237" y="1004"/>
                      <a:pt x="2237" y="1004"/>
                    </a:cubicBezTo>
                    <a:cubicBezTo>
                      <a:pt x="2191" y="1073"/>
                      <a:pt x="2123" y="1119"/>
                      <a:pt x="2054" y="1187"/>
                    </a:cubicBezTo>
                    <a:cubicBezTo>
                      <a:pt x="2009" y="1255"/>
                      <a:pt x="1940" y="1301"/>
                      <a:pt x="1872" y="1347"/>
                    </a:cubicBezTo>
                    <a:cubicBezTo>
                      <a:pt x="1758" y="1438"/>
                      <a:pt x="1621" y="1529"/>
                      <a:pt x="1484" y="1575"/>
                    </a:cubicBezTo>
                    <a:cubicBezTo>
                      <a:pt x="1347" y="1644"/>
                      <a:pt x="1210" y="1689"/>
                      <a:pt x="1073" y="1712"/>
                    </a:cubicBezTo>
                    <a:cubicBezTo>
                      <a:pt x="982" y="1712"/>
                      <a:pt x="890" y="1712"/>
                      <a:pt x="799" y="1735"/>
                    </a:cubicBezTo>
                    <a:lnTo>
                      <a:pt x="639" y="1735"/>
                    </a:lnTo>
                    <a:cubicBezTo>
                      <a:pt x="593" y="1735"/>
                      <a:pt x="548" y="1712"/>
                      <a:pt x="502" y="1712"/>
                    </a:cubicBezTo>
                    <a:cubicBezTo>
                      <a:pt x="434" y="1712"/>
                      <a:pt x="365" y="1689"/>
                      <a:pt x="297" y="1666"/>
                    </a:cubicBezTo>
                    <a:cubicBezTo>
                      <a:pt x="205" y="1666"/>
                      <a:pt x="137" y="1644"/>
                      <a:pt x="68" y="1644"/>
                    </a:cubicBezTo>
                    <a:cubicBezTo>
                      <a:pt x="23" y="1644"/>
                      <a:pt x="0" y="1689"/>
                      <a:pt x="0" y="1712"/>
                    </a:cubicBezTo>
                    <a:cubicBezTo>
                      <a:pt x="0" y="1758"/>
                      <a:pt x="23" y="1780"/>
                      <a:pt x="68" y="1780"/>
                    </a:cubicBezTo>
                    <a:cubicBezTo>
                      <a:pt x="91" y="1803"/>
                      <a:pt x="114" y="1803"/>
                      <a:pt x="137" y="1803"/>
                    </a:cubicBezTo>
                    <a:cubicBezTo>
                      <a:pt x="228" y="1803"/>
                      <a:pt x="297" y="1826"/>
                      <a:pt x="388" y="1849"/>
                    </a:cubicBezTo>
                    <a:cubicBezTo>
                      <a:pt x="457" y="1872"/>
                      <a:pt x="548" y="1895"/>
                      <a:pt x="639" y="1917"/>
                    </a:cubicBezTo>
                    <a:cubicBezTo>
                      <a:pt x="730" y="1917"/>
                      <a:pt x="822" y="1940"/>
                      <a:pt x="913" y="1940"/>
                    </a:cubicBezTo>
                    <a:lnTo>
                      <a:pt x="1096" y="1940"/>
                    </a:lnTo>
                    <a:cubicBezTo>
                      <a:pt x="1096" y="1963"/>
                      <a:pt x="1096" y="1963"/>
                      <a:pt x="1096" y="1963"/>
                    </a:cubicBezTo>
                    <a:cubicBezTo>
                      <a:pt x="1141" y="1986"/>
                      <a:pt x="1164" y="1986"/>
                      <a:pt x="1210" y="1986"/>
                    </a:cubicBezTo>
                    <a:cubicBezTo>
                      <a:pt x="1301" y="2009"/>
                      <a:pt x="1392" y="2009"/>
                      <a:pt x="1461" y="2009"/>
                    </a:cubicBezTo>
                    <a:cubicBezTo>
                      <a:pt x="1529" y="2009"/>
                      <a:pt x="1575" y="1986"/>
                      <a:pt x="1621" y="1986"/>
                    </a:cubicBezTo>
                    <a:cubicBezTo>
                      <a:pt x="1689" y="1986"/>
                      <a:pt x="1758" y="1963"/>
                      <a:pt x="1803" y="1963"/>
                    </a:cubicBezTo>
                    <a:cubicBezTo>
                      <a:pt x="1872" y="1940"/>
                      <a:pt x="1917" y="1917"/>
                      <a:pt x="1963" y="1895"/>
                    </a:cubicBezTo>
                    <a:cubicBezTo>
                      <a:pt x="2009" y="1872"/>
                      <a:pt x="2031" y="1849"/>
                      <a:pt x="2077" y="1826"/>
                    </a:cubicBezTo>
                    <a:cubicBezTo>
                      <a:pt x="2168" y="1780"/>
                      <a:pt x="2237" y="1735"/>
                      <a:pt x="2305" y="1666"/>
                    </a:cubicBezTo>
                    <a:cubicBezTo>
                      <a:pt x="2420" y="1575"/>
                      <a:pt x="2534" y="1461"/>
                      <a:pt x="2648" y="1324"/>
                    </a:cubicBezTo>
                    <a:cubicBezTo>
                      <a:pt x="2693" y="1255"/>
                      <a:pt x="2739" y="1187"/>
                      <a:pt x="2785" y="1119"/>
                    </a:cubicBezTo>
                    <a:cubicBezTo>
                      <a:pt x="2830" y="1050"/>
                      <a:pt x="2853" y="959"/>
                      <a:pt x="2899" y="890"/>
                    </a:cubicBezTo>
                    <a:lnTo>
                      <a:pt x="2876" y="890"/>
                    </a:lnTo>
                    <a:cubicBezTo>
                      <a:pt x="2899" y="890"/>
                      <a:pt x="2899" y="890"/>
                      <a:pt x="2899" y="867"/>
                    </a:cubicBezTo>
                    <a:cubicBezTo>
                      <a:pt x="2899" y="890"/>
                      <a:pt x="2899" y="890"/>
                      <a:pt x="2899" y="890"/>
                    </a:cubicBezTo>
                    <a:cubicBezTo>
                      <a:pt x="2967" y="708"/>
                      <a:pt x="3013" y="525"/>
                      <a:pt x="3059" y="342"/>
                    </a:cubicBezTo>
                    <a:cubicBezTo>
                      <a:pt x="3081" y="297"/>
                      <a:pt x="3081" y="251"/>
                      <a:pt x="3081" y="183"/>
                    </a:cubicBezTo>
                    <a:cubicBezTo>
                      <a:pt x="3081" y="137"/>
                      <a:pt x="3059" y="91"/>
                      <a:pt x="3036" y="46"/>
                    </a:cubicBezTo>
                    <a:cubicBezTo>
                      <a:pt x="2990" y="23"/>
                      <a:pt x="2967" y="0"/>
                      <a:pt x="2922" y="0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34"/>
              <p:cNvSpPr/>
              <p:nvPr/>
            </p:nvSpPr>
            <p:spPr>
              <a:xfrm>
                <a:off x="355585" y="1268061"/>
                <a:ext cx="407653" cy="800157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14472" extrusionOk="0">
                    <a:moveTo>
                      <a:pt x="137" y="0"/>
                    </a:moveTo>
                    <a:cubicBezTo>
                      <a:pt x="114" y="0"/>
                      <a:pt x="91" y="0"/>
                      <a:pt x="46" y="46"/>
                    </a:cubicBezTo>
                    <a:cubicBezTo>
                      <a:pt x="23" y="69"/>
                      <a:pt x="23" y="92"/>
                      <a:pt x="0" y="137"/>
                    </a:cubicBezTo>
                    <a:cubicBezTo>
                      <a:pt x="0" y="160"/>
                      <a:pt x="23" y="229"/>
                      <a:pt x="46" y="252"/>
                    </a:cubicBezTo>
                    <a:lnTo>
                      <a:pt x="46" y="274"/>
                    </a:lnTo>
                    <a:cubicBezTo>
                      <a:pt x="69" y="320"/>
                      <a:pt x="91" y="343"/>
                      <a:pt x="91" y="388"/>
                    </a:cubicBezTo>
                    <a:lnTo>
                      <a:pt x="114" y="411"/>
                    </a:lnTo>
                    <a:cubicBezTo>
                      <a:pt x="160" y="503"/>
                      <a:pt x="183" y="594"/>
                      <a:pt x="228" y="685"/>
                    </a:cubicBezTo>
                    <a:cubicBezTo>
                      <a:pt x="274" y="799"/>
                      <a:pt x="297" y="891"/>
                      <a:pt x="342" y="1005"/>
                    </a:cubicBezTo>
                    <a:cubicBezTo>
                      <a:pt x="365" y="1050"/>
                      <a:pt x="365" y="1096"/>
                      <a:pt x="388" y="1142"/>
                    </a:cubicBezTo>
                    <a:cubicBezTo>
                      <a:pt x="411" y="1210"/>
                      <a:pt x="434" y="1301"/>
                      <a:pt x="479" y="1393"/>
                    </a:cubicBezTo>
                    <a:cubicBezTo>
                      <a:pt x="525" y="1507"/>
                      <a:pt x="571" y="1621"/>
                      <a:pt x="639" y="1735"/>
                    </a:cubicBezTo>
                    <a:lnTo>
                      <a:pt x="708" y="1895"/>
                    </a:lnTo>
                    <a:lnTo>
                      <a:pt x="731" y="1941"/>
                    </a:lnTo>
                    <a:cubicBezTo>
                      <a:pt x="753" y="1986"/>
                      <a:pt x="753" y="2009"/>
                      <a:pt x="776" y="2055"/>
                    </a:cubicBezTo>
                    <a:cubicBezTo>
                      <a:pt x="799" y="2078"/>
                      <a:pt x="822" y="2100"/>
                      <a:pt x="845" y="2123"/>
                    </a:cubicBezTo>
                    <a:cubicBezTo>
                      <a:pt x="867" y="2146"/>
                      <a:pt x="890" y="2192"/>
                      <a:pt x="890" y="2237"/>
                    </a:cubicBezTo>
                    <a:cubicBezTo>
                      <a:pt x="936" y="2329"/>
                      <a:pt x="982" y="2420"/>
                      <a:pt x="1004" y="2511"/>
                    </a:cubicBezTo>
                    <a:lnTo>
                      <a:pt x="1027" y="2534"/>
                    </a:lnTo>
                    <a:cubicBezTo>
                      <a:pt x="1073" y="2717"/>
                      <a:pt x="1164" y="2876"/>
                      <a:pt x="1233" y="3013"/>
                    </a:cubicBezTo>
                    <a:lnTo>
                      <a:pt x="1233" y="3036"/>
                    </a:lnTo>
                    <a:cubicBezTo>
                      <a:pt x="1278" y="3127"/>
                      <a:pt x="1301" y="3196"/>
                      <a:pt x="1324" y="3264"/>
                    </a:cubicBezTo>
                    <a:cubicBezTo>
                      <a:pt x="1370" y="3356"/>
                      <a:pt x="1392" y="3424"/>
                      <a:pt x="1438" y="3493"/>
                    </a:cubicBezTo>
                    <a:lnTo>
                      <a:pt x="1507" y="3675"/>
                    </a:lnTo>
                    <a:lnTo>
                      <a:pt x="1644" y="3972"/>
                    </a:lnTo>
                    <a:cubicBezTo>
                      <a:pt x="1689" y="4063"/>
                      <a:pt x="1712" y="4155"/>
                      <a:pt x="1758" y="4246"/>
                    </a:cubicBezTo>
                    <a:cubicBezTo>
                      <a:pt x="1780" y="4314"/>
                      <a:pt x="1803" y="4360"/>
                      <a:pt x="1849" y="4429"/>
                    </a:cubicBezTo>
                    <a:cubicBezTo>
                      <a:pt x="1917" y="4611"/>
                      <a:pt x="1986" y="4794"/>
                      <a:pt x="2054" y="4976"/>
                    </a:cubicBezTo>
                    <a:cubicBezTo>
                      <a:pt x="2123" y="5113"/>
                      <a:pt x="2168" y="5227"/>
                      <a:pt x="2214" y="5364"/>
                    </a:cubicBezTo>
                    <a:cubicBezTo>
                      <a:pt x="2237" y="5410"/>
                      <a:pt x="2260" y="5456"/>
                      <a:pt x="2283" y="5501"/>
                    </a:cubicBezTo>
                    <a:lnTo>
                      <a:pt x="2328" y="5615"/>
                    </a:lnTo>
                    <a:cubicBezTo>
                      <a:pt x="2351" y="5638"/>
                      <a:pt x="2351" y="5684"/>
                      <a:pt x="2374" y="5730"/>
                    </a:cubicBezTo>
                    <a:cubicBezTo>
                      <a:pt x="2397" y="5775"/>
                      <a:pt x="2420" y="5821"/>
                      <a:pt x="2442" y="5867"/>
                    </a:cubicBezTo>
                    <a:lnTo>
                      <a:pt x="2534" y="6118"/>
                    </a:lnTo>
                    <a:lnTo>
                      <a:pt x="2648" y="6369"/>
                    </a:lnTo>
                    <a:cubicBezTo>
                      <a:pt x="2693" y="6460"/>
                      <a:pt x="2716" y="6528"/>
                      <a:pt x="2762" y="6620"/>
                    </a:cubicBezTo>
                    <a:cubicBezTo>
                      <a:pt x="2785" y="6688"/>
                      <a:pt x="2830" y="6780"/>
                      <a:pt x="2876" y="6871"/>
                    </a:cubicBezTo>
                    <a:cubicBezTo>
                      <a:pt x="2899" y="6962"/>
                      <a:pt x="2945" y="7053"/>
                      <a:pt x="2990" y="7145"/>
                    </a:cubicBezTo>
                    <a:lnTo>
                      <a:pt x="3082" y="7373"/>
                    </a:lnTo>
                    <a:cubicBezTo>
                      <a:pt x="3218" y="7670"/>
                      <a:pt x="3333" y="7989"/>
                      <a:pt x="3447" y="8286"/>
                    </a:cubicBezTo>
                    <a:lnTo>
                      <a:pt x="3515" y="8423"/>
                    </a:lnTo>
                    <a:cubicBezTo>
                      <a:pt x="3606" y="8674"/>
                      <a:pt x="3721" y="8902"/>
                      <a:pt x="3812" y="9153"/>
                    </a:cubicBezTo>
                    <a:lnTo>
                      <a:pt x="3949" y="9450"/>
                    </a:lnTo>
                    <a:lnTo>
                      <a:pt x="3995" y="9541"/>
                    </a:lnTo>
                    <a:cubicBezTo>
                      <a:pt x="4040" y="9678"/>
                      <a:pt x="4086" y="9792"/>
                      <a:pt x="4154" y="9929"/>
                    </a:cubicBezTo>
                    <a:cubicBezTo>
                      <a:pt x="4223" y="10089"/>
                      <a:pt x="4291" y="10272"/>
                      <a:pt x="4383" y="10432"/>
                    </a:cubicBezTo>
                    <a:cubicBezTo>
                      <a:pt x="4428" y="10569"/>
                      <a:pt x="4474" y="10705"/>
                      <a:pt x="4542" y="10842"/>
                    </a:cubicBezTo>
                    <a:lnTo>
                      <a:pt x="4588" y="10934"/>
                    </a:lnTo>
                    <a:cubicBezTo>
                      <a:pt x="4656" y="11094"/>
                      <a:pt x="4725" y="11253"/>
                      <a:pt x="4793" y="11436"/>
                    </a:cubicBezTo>
                    <a:cubicBezTo>
                      <a:pt x="4816" y="11504"/>
                      <a:pt x="4862" y="11573"/>
                      <a:pt x="4885" y="11664"/>
                    </a:cubicBezTo>
                    <a:cubicBezTo>
                      <a:pt x="4908" y="11710"/>
                      <a:pt x="4930" y="11733"/>
                      <a:pt x="4930" y="11778"/>
                    </a:cubicBezTo>
                    <a:cubicBezTo>
                      <a:pt x="4953" y="11824"/>
                      <a:pt x="4953" y="11847"/>
                      <a:pt x="4976" y="11892"/>
                    </a:cubicBezTo>
                    <a:lnTo>
                      <a:pt x="5044" y="12029"/>
                    </a:lnTo>
                    <a:cubicBezTo>
                      <a:pt x="5090" y="12166"/>
                      <a:pt x="5136" y="12280"/>
                      <a:pt x="5204" y="12395"/>
                    </a:cubicBezTo>
                    <a:cubicBezTo>
                      <a:pt x="5273" y="12554"/>
                      <a:pt x="5341" y="12714"/>
                      <a:pt x="5410" y="12874"/>
                    </a:cubicBezTo>
                    <a:cubicBezTo>
                      <a:pt x="5478" y="13034"/>
                      <a:pt x="5547" y="13193"/>
                      <a:pt x="5615" y="13330"/>
                    </a:cubicBezTo>
                    <a:cubicBezTo>
                      <a:pt x="5661" y="13399"/>
                      <a:pt x="5684" y="13467"/>
                      <a:pt x="5706" y="13536"/>
                    </a:cubicBezTo>
                    <a:cubicBezTo>
                      <a:pt x="5752" y="13627"/>
                      <a:pt x="5798" y="13718"/>
                      <a:pt x="5843" y="13810"/>
                    </a:cubicBezTo>
                    <a:cubicBezTo>
                      <a:pt x="5866" y="13878"/>
                      <a:pt x="5889" y="13924"/>
                      <a:pt x="5912" y="13969"/>
                    </a:cubicBezTo>
                    <a:lnTo>
                      <a:pt x="5957" y="14038"/>
                    </a:lnTo>
                    <a:lnTo>
                      <a:pt x="5980" y="14106"/>
                    </a:lnTo>
                    <a:cubicBezTo>
                      <a:pt x="6003" y="14152"/>
                      <a:pt x="6026" y="14198"/>
                      <a:pt x="6049" y="14243"/>
                    </a:cubicBezTo>
                    <a:cubicBezTo>
                      <a:pt x="6072" y="14289"/>
                      <a:pt x="6094" y="14312"/>
                      <a:pt x="6094" y="14335"/>
                    </a:cubicBezTo>
                    <a:cubicBezTo>
                      <a:pt x="6117" y="14380"/>
                      <a:pt x="6140" y="14403"/>
                      <a:pt x="6186" y="14426"/>
                    </a:cubicBezTo>
                    <a:cubicBezTo>
                      <a:pt x="6209" y="14449"/>
                      <a:pt x="6254" y="14449"/>
                      <a:pt x="6277" y="14449"/>
                    </a:cubicBezTo>
                    <a:cubicBezTo>
                      <a:pt x="6323" y="14472"/>
                      <a:pt x="6368" y="14472"/>
                      <a:pt x="6414" y="14472"/>
                    </a:cubicBezTo>
                    <a:lnTo>
                      <a:pt x="6551" y="14472"/>
                    </a:lnTo>
                    <a:lnTo>
                      <a:pt x="6597" y="14449"/>
                    </a:lnTo>
                    <a:lnTo>
                      <a:pt x="6756" y="14449"/>
                    </a:lnTo>
                    <a:lnTo>
                      <a:pt x="6779" y="14426"/>
                    </a:lnTo>
                    <a:lnTo>
                      <a:pt x="6871" y="14426"/>
                    </a:lnTo>
                    <a:cubicBezTo>
                      <a:pt x="6916" y="14426"/>
                      <a:pt x="6962" y="14403"/>
                      <a:pt x="7007" y="14403"/>
                    </a:cubicBezTo>
                    <a:lnTo>
                      <a:pt x="7076" y="14403"/>
                    </a:lnTo>
                    <a:cubicBezTo>
                      <a:pt x="7099" y="14380"/>
                      <a:pt x="7122" y="14380"/>
                      <a:pt x="7167" y="14358"/>
                    </a:cubicBezTo>
                    <a:lnTo>
                      <a:pt x="7190" y="14358"/>
                    </a:lnTo>
                    <a:cubicBezTo>
                      <a:pt x="7190" y="14358"/>
                      <a:pt x="7190" y="14358"/>
                      <a:pt x="7213" y="14335"/>
                    </a:cubicBezTo>
                    <a:cubicBezTo>
                      <a:pt x="7213" y="14358"/>
                      <a:pt x="7236" y="14358"/>
                      <a:pt x="7236" y="14358"/>
                    </a:cubicBezTo>
                    <a:lnTo>
                      <a:pt x="7281" y="14358"/>
                    </a:lnTo>
                    <a:cubicBezTo>
                      <a:pt x="7304" y="14335"/>
                      <a:pt x="7327" y="14312"/>
                      <a:pt x="7350" y="14289"/>
                    </a:cubicBezTo>
                    <a:cubicBezTo>
                      <a:pt x="7373" y="14266"/>
                      <a:pt x="7373" y="14221"/>
                      <a:pt x="7373" y="14198"/>
                    </a:cubicBezTo>
                    <a:cubicBezTo>
                      <a:pt x="7350" y="14152"/>
                      <a:pt x="7350" y="14129"/>
                      <a:pt x="7327" y="14084"/>
                    </a:cubicBezTo>
                    <a:lnTo>
                      <a:pt x="7327" y="14061"/>
                    </a:lnTo>
                    <a:lnTo>
                      <a:pt x="7304" y="14015"/>
                    </a:lnTo>
                    <a:lnTo>
                      <a:pt x="7304" y="14038"/>
                    </a:lnTo>
                    <a:cubicBezTo>
                      <a:pt x="7213" y="13741"/>
                      <a:pt x="7076" y="13467"/>
                      <a:pt x="6962" y="13193"/>
                    </a:cubicBezTo>
                    <a:lnTo>
                      <a:pt x="6939" y="13125"/>
                    </a:lnTo>
                    <a:cubicBezTo>
                      <a:pt x="6848" y="12920"/>
                      <a:pt x="6756" y="12714"/>
                      <a:pt x="6688" y="12509"/>
                    </a:cubicBezTo>
                    <a:cubicBezTo>
                      <a:pt x="6597" y="12303"/>
                      <a:pt x="6505" y="12098"/>
                      <a:pt x="6414" y="11892"/>
                    </a:cubicBezTo>
                    <a:cubicBezTo>
                      <a:pt x="6117" y="11185"/>
                      <a:pt x="5821" y="10500"/>
                      <a:pt x="5524" y="9815"/>
                    </a:cubicBezTo>
                    <a:lnTo>
                      <a:pt x="5067" y="8788"/>
                    </a:lnTo>
                    <a:cubicBezTo>
                      <a:pt x="4634" y="7784"/>
                      <a:pt x="4200" y="6780"/>
                      <a:pt x="3789" y="5798"/>
                    </a:cubicBezTo>
                    <a:lnTo>
                      <a:pt x="3538" y="5250"/>
                    </a:lnTo>
                    <a:cubicBezTo>
                      <a:pt x="3196" y="4429"/>
                      <a:pt x="2830" y="3584"/>
                      <a:pt x="2465" y="2762"/>
                    </a:cubicBezTo>
                    <a:cubicBezTo>
                      <a:pt x="2283" y="2329"/>
                      <a:pt x="2077" y="1872"/>
                      <a:pt x="1872" y="1438"/>
                    </a:cubicBezTo>
                    <a:cubicBezTo>
                      <a:pt x="1803" y="1301"/>
                      <a:pt x="1758" y="1187"/>
                      <a:pt x="1689" y="1050"/>
                    </a:cubicBezTo>
                    <a:cubicBezTo>
                      <a:pt x="1552" y="754"/>
                      <a:pt x="1415" y="480"/>
                      <a:pt x="1301" y="183"/>
                    </a:cubicBezTo>
                    <a:cubicBezTo>
                      <a:pt x="1278" y="137"/>
                      <a:pt x="1233" y="115"/>
                      <a:pt x="1187" y="115"/>
                    </a:cubicBezTo>
                    <a:lnTo>
                      <a:pt x="1119" y="115"/>
                    </a:lnTo>
                    <a:cubicBezTo>
                      <a:pt x="1096" y="137"/>
                      <a:pt x="1073" y="160"/>
                      <a:pt x="1050" y="206"/>
                    </a:cubicBezTo>
                    <a:cubicBezTo>
                      <a:pt x="1050" y="206"/>
                      <a:pt x="1050" y="229"/>
                      <a:pt x="1050" y="252"/>
                    </a:cubicBezTo>
                    <a:lnTo>
                      <a:pt x="1004" y="252"/>
                    </a:lnTo>
                    <a:cubicBezTo>
                      <a:pt x="936" y="252"/>
                      <a:pt x="867" y="229"/>
                      <a:pt x="799" y="229"/>
                    </a:cubicBezTo>
                    <a:cubicBezTo>
                      <a:pt x="753" y="229"/>
                      <a:pt x="731" y="229"/>
                      <a:pt x="685" y="206"/>
                    </a:cubicBezTo>
                    <a:lnTo>
                      <a:pt x="571" y="206"/>
                    </a:lnTo>
                    <a:cubicBezTo>
                      <a:pt x="548" y="206"/>
                      <a:pt x="502" y="183"/>
                      <a:pt x="457" y="183"/>
                    </a:cubicBezTo>
                    <a:cubicBezTo>
                      <a:pt x="411" y="160"/>
                      <a:pt x="365" y="115"/>
                      <a:pt x="342" y="92"/>
                    </a:cubicBezTo>
                    <a:cubicBezTo>
                      <a:pt x="297" y="69"/>
                      <a:pt x="274" y="46"/>
                      <a:pt x="251" y="23"/>
                    </a:cubicBezTo>
                    <a:cubicBezTo>
                      <a:pt x="206" y="0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rgbClr val="EDC3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34"/>
              <p:cNvSpPr/>
              <p:nvPr/>
            </p:nvSpPr>
            <p:spPr>
              <a:xfrm>
                <a:off x="731672" y="1127955"/>
                <a:ext cx="348327" cy="783791"/>
              </a:xfrm>
              <a:custGeom>
                <a:avLst/>
                <a:gdLst/>
                <a:ahLst/>
                <a:cxnLst/>
                <a:rect l="l" t="t" r="r" b="b"/>
                <a:pathLst>
                  <a:path w="6300" h="14176" extrusionOk="0">
                    <a:moveTo>
                      <a:pt x="137" y="1"/>
                    </a:moveTo>
                    <a:cubicBezTo>
                      <a:pt x="114" y="1"/>
                      <a:pt x="91" y="1"/>
                      <a:pt x="91" y="24"/>
                    </a:cubicBezTo>
                    <a:cubicBezTo>
                      <a:pt x="46" y="24"/>
                      <a:pt x="23" y="69"/>
                      <a:pt x="23" y="92"/>
                    </a:cubicBezTo>
                    <a:cubicBezTo>
                      <a:pt x="0" y="138"/>
                      <a:pt x="0" y="161"/>
                      <a:pt x="23" y="206"/>
                    </a:cubicBezTo>
                    <a:cubicBezTo>
                      <a:pt x="205" y="617"/>
                      <a:pt x="388" y="1051"/>
                      <a:pt x="548" y="1484"/>
                    </a:cubicBezTo>
                    <a:cubicBezTo>
                      <a:pt x="662" y="1713"/>
                      <a:pt x="753" y="1964"/>
                      <a:pt x="867" y="2192"/>
                    </a:cubicBezTo>
                    <a:cubicBezTo>
                      <a:pt x="959" y="2420"/>
                      <a:pt x="1073" y="2671"/>
                      <a:pt x="1164" y="2900"/>
                    </a:cubicBezTo>
                    <a:cubicBezTo>
                      <a:pt x="1621" y="3927"/>
                      <a:pt x="2054" y="4954"/>
                      <a:pt x="2511" y="5981"/>
                    </a:cubicBezTo>
                    <a:cubicBezTo>
                      <a:pt x="3401" y="8058"/>
                      <a:pt x="4291" y="10112"/>
                      <a:pt x="5204" y="12167"/>
                    </a:cubicBezTo>
                    <a:cubicBezTo>
                      <a:pt x="5296" y="12395"/>
                      <a:pt x="5387" y="12623"/>
                      <a:pt x="5501" y="12829"/>
                    </a:cubicBezTo>
                    <a:cubicBezTo>
                      <a:pt x="5592" y="13034"/>
                      <a:pt x="5684" y="13262"/>
                      <a:pt x="5775" y="13468"/>
                    </a:cubicBezTo>
                    <a:cubicBezTo>
                      <a:pt x="5843" y="13628"/>
                      <a:pt x="5912" y="13787"/>
                      <a:pt x="6003" y="13970"/>
                    </a:cubicBezTo>
                    <a:cubicBezTo>
                      <a:pt x="6003" y="13993"/>
                      <a:pt x="6026" y="14038"/>
                      <a:pt x="6049" y="14061"/>
                    </a:cubicBezTo>
                    <a:cubicBezTo>
                      <a:pt x="6049" y="14084"/>
                      <a:pt x="6072" y="14107"/>
                      <a:pt x="6094" y="14130"/>
                    </a:cubicBezTo>
                    <a:cubicBezTo>
                      <a:pt x="6117" y="14164"/>
                      <a:pt x="6146" y="14175"/>
                      <a:pt x="6174" y="14175"/>
                    </a:cubicBezTo>
                    <a:cubicBezTo>
                      <a:pt x="6203" y="14175"/>
                      <a:pt x="6231" y="14164"/>
                      <a:pt x="6254" y="14152"/>
                    </a:cubicBezTo>
                    <a:cubicBezTo>
                      <a:pt x="6300" y="14107"/>
                      <a:pt x="6300" y="14061"/>
                      <a:pt x="6300" y="14016"/>
                    </a:cubicBezTo>
                    <a:cubicBezTo>
                      <a:pt x="6277" y="13993"/>
                      <a:pt x="6277" y="13970"/>
                      <a:pt x="6277" y="13970"/>
                    </a:cubicBezTo>
                    <a:lnTo>
                      <a:pt x="6277" y="13947"/>
                    </a:lnTo>
                    <a:cubicBezTo>
                      <a:pt x="6254" y="13947"/>
                      <a:pt x="6254" y="13947"/>
                      <a:pt x="6254" y="13924"/>
                    </a:cubicBezTo>
                    <a:cubicBezTo>
                      <a:pt x="6209" y="13764"/>
                      <a:pt x="6140" y="13605"/>
                      <a:pt x="6072" y="13445"/>
                    </a:cubicBezTo>
                    <a:cubicBezTo>
                      <a:pt x="5980" y="13217"/>
                      <a:pt x="5866" y="13011"/>
                      <a:pt x="5775" y="12783"/>
                    </a:cubicBezTo>
                    <a:cubicBezTo>
                      <a:pt x="5592" y="12304"/>
                      <a:pt x="5364" y="11824"/>
                      <a:pt x="5159" y="11345"/>
                    </a:cubicBezTo>
                    <a:cubicBezTo>
                      <a:pt x="4725" y="10318"/>
                      <a:pt x="4291" y="9314"/>
                      <a:pt x="3858" y="8286"/>
                    </a:cubicBezTo>
                    <a:cubicBezTo>
                      <a:pt x="2944" y="6232"/>
                      <a:pt x="2077" y="4155"/>
                      <a:pt x="1164" y="2101"/>
                    </a:cubicBezTo>
                    <a:cubicBezTo>
                      <a:pt x="1004" y="1758"/>
                      <a:pt x="867" y="1393"/>
                      <a:pt x="708" y="1028"/>
                    </a:cubicBezTo>
                    <a:cubicBezTo>
                      <a:pt x="548" y="708"/>
                      <a:pt x="411" y="389"/>
                      <a:pt x="274" y="69"/>
                    </a:cubicBezTo>
                    <a:cubicBezTo>
                      <a:pt x="251" y="24"/>
                      <a:pt x="205" y="1"/>
                      <a:pt x="137" y="1"/>
                    </a:cubicBezTo>
                    <a:close/>
                  </a:path>
                </a:pathLst>
              </a:custGeom>
              <a:solidFill>
                <a:srgbClr val="FED9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34"/>
              <p:cNvSpPr/>
              <p:nvPr/>
            </p:nvSpPr>
            <p:spPr>
              <a:xfrm>
                <a:off x="740463" y="1090136"/>
                <a:ext cx="368563" cy="816578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14769" extrusionOk="0">
                    <a:moveTo>
                      <a:pt x="571" y="0"/>
                    </a:moveTo>
                    <a:cubicBezTo>
                      <a:pt x="549" y="0"/>
                      <a:pt x="526" y="0"/>
                      <a:pt x="503" y="23"/>
                    </a:cubicBezTo>
                    <a:cubicBezTo>
                      <a:pt x="457" y="46"/>
                      <a:pt x="434" y="114"/>
                      <a:pt x="412" y="160"/>
                    </a:cubicBezTo>
                    <a:cubicBezTo>
                      <a:pt x="389" y="206"/>
                      <a:pt x="389" y="274"/>
                      <a:pt x="366" y="320"/>
                    </a:cubicBezTo>
                    <a:cubicBezTo>
                      <a:pt x="343" y="365"/>
                      <a:pt x="320" y="388"/>
                      <a:pt x="275" y="434"/>
                    </a:cubicBezTo>
                    <a:cubicBezTo>
                      <a:pt x="252" y="479"/>
                      <a:pt x="206" y="525"/>
                      <a:pt x="161" y="548"/>
                    </a:cubicBezTo>
                    <a:cubicBezTo>
                      <a:pt x="138" y="594"/>
                      <a:pt x="92" y="639"/>
                      <a:pt x="69" y="685"/>
                    </a:cubicBezTo>
                    <a:cubicBezTo>
                      <a:pt x="46" y="730"/>
                      <a:pt x="46" y="753"/>
                      <a:pt x="24" y="799"/>
                    </a:cubicBezTo>
                    <a:cubicBezTo>
                      <a:pt x="1" y="822"/>
                      <a:pt x="1" y="845"/>
                      <a:pt x="1" y="867"/>
                    </a:cubicBezTo>
                    <a:cubicBezTo>
                      <a:pt x="1" y="913"/>
                      <a:pt x="24" y="936"/>
                      <a:pt x="46" y="936"/>
                    </a:cubicBezTo>
                    <a:cubicBezTo>
                      <a:pt x="69" y="959"/>
                      <a:pt x="92" y="959"/>
                      <a:pt x="115" y="959"/>
                    </a:cubicBezTo>
                    <a:cubicBezTo>
                      <a:pt x="115" y="982"/>
                      <a:pt x="115" y="982"/>
                      <a:pt x="115" y="1004"/>
                    </a:cubicBezTo>
                    <a:cubicBezTo>
                      <a:pt x="115" y="1027"/>
                      <a:pt x="138" y="1073"/>
                      <a:pt x="138" y="1096"/>
                    </a:cubicBezTo>
                    <a:cubicBezTo>
                      <a:pt x="161" y="1210"/>
                      <a:pt x="183" y="1301"/>
                      <a:pt x="206" y="1415"/>
                    </a:cubicBezTo>
                    <a:cubicBezTo>
                      <a:pt x="252" y="1507"/>
                      <a:pt x="298" y="1621"/>
                      <a:pt x="320" y="1712"/>
                    </a:cubicBezTo>
                    <a:cubicBezTo>
                      <a:pt x="366" y="1803"/>
                      <a:pt x="412" y="1895"/>
                      <a:pt x="434" y="1963"/>
                    </a:cubicBezTo>
                    <a:cubicBezTo>
                      <a:pt x="457" y="2009"/>
                      <a:pt x="480" y="2032"/>
                      <a:pt x="503" y="2077"/>
                    </a:cubicBezTo>
                    <a:cubicBezTo>
                      <a:pt x="503" y="2100"/>
                      <a:pt x="526" y="2123"/>
                      <a:pt x="526" y="2146"/>
                    </a:cubicBezTo>
                    <a:cubicBezTo>
                      <a:pt x="549" y="2168"/>
                      <a:pt x="549" y="2191"/>
                      <a:pt x="571" y="2191"/>
                    </a:cubicBezTo>
                    <a:cubicBezTo>
                      <a:pt x="594" y="2237"/>
                      <a:pt x="617" y="2237"/>
                      <a:pt x="663" y="2237"/>
                    </a:cubicBezTo>
                    <a:cubicBezTo>
                      <a:pt x="686" y="2260"/>
                      <a:pt x="686" y="2260"/>
                      <a:pt x="708" y="2260"/>
                    </a:cubicBezTo>
                    <a:cubicBezTo>
                      <a:pt x="686" y="2283"/>
                      <a:pt x="686" y="2328"/>
                      <a:pt x="686" y="2374"/>
                    </a:cubicBezTo>
                    <a:cubicBezTo>
                      <a:pt x="708" y="2442"/>
                      <a:pt x="731" y="2511"/>
                      <a:pt x="754" y="2579"/>
                    </a:cubicBezTo>
                    <a:cubicBezTo>
                      <a:pt x="777" y="2648"/>
                      <a:pt x="800" y="2716"/>
                      <a:pt x="845" y="2785"/>
                    </a:cubicBezTo>
                    <a:cubicBezTo>
                      <a:pt x="868" y="2830"/>
                      <a:pt x="891" y="2899"/>
                      <a:pt x="914" y="2945"/>
                    </a:cubicBezTo>
                    <a:cubicBezTo>
                      <a:pt x="937" y="3036"/>
                      <a:pt x="982" y="3127"/>
                      <a:pt x="1028" y="3218"/>
                    </a:cubicBezTo>
                    <a:cubicBezTo>
                      <a:pt x="1119" y="3447"/>
                      <a:pt x="1211" y="3652"/>
                      <a:pt x="1302" y="3880"/>
                    </a:cubicBezTo>
                    <a:cubicBezTo>
                      <a:pt x="1462" y="4268"/>
                      <a:pt x="1644" y="4634"/>
                      <a:pt x="1827" y="5022"/>
                    </a:cubicBezTo>
                    <a:cubicBezTo>
                      <a:pt x="1895" y="5181"/>
                      <a:pt x="1964" y="5364"/>
                      <a:pt x="2055" y="5524"/>
                    </a:cubicBezTo>
                    <a:cubicBezTo>
                      <a:pt x="2055" y="5524"/>
                      <a:pt x="2055" y="5524"/>
                      <a:pt x="2078" y="5547"/>
                    </a:cubicBezTo>
                    <a:cubicBezTo>
                      <a:pt x="2124" y="5706"/>
                      <a:pt x="2192" y="5866"/>
                      <a:pt x="2261" y="6026"/>
                    </a:cubicBezTo>
                    <a:cubicBezTo>
                      <a:pt x="2306" y="6140"/>
                      <a:pt x="2352" y="6231"/>
                      <a:pt x="2397" y="6345"/>
                    </a:cubicBezTo>
                    <a:cubicBezTo>
                      <a:pt x="2420" y="6391"/>
                      <a:pt x="2443" y="6437"/>
                      <a:pt x="2443" y="6482"/>
                    </a:cubicBezTo>
                    <a:cubicBezTo>
                      <a:pt x="2466" y="6528"/>
                      <a:pt x="2489" y="6551"/>
                      <a:pt x="2489" y="6574"/>
                    </a:cubicBezTo>
                    <a:cubicBezTo>
                      <a:pt x="2489" y="6597"/>
                      <a:pt x="2512" y="6597"/>
                      <a:pt x="2512" y="6619"/>
                    </a:cubicBezTo>
                    <a:cubicBezTo>
                      <a:pt x="2512" y="6642"/>
                      <a:pt x="2534" y="6665"/>
                      <a:pt x="2557" y="6711"/>
                    </a:cubicBezTo>
                    <a:cubicBezTo>
                      <a:pt x="2580" y="6734"/>
                      <a:pt x="2603" y="6734"/>
                      <a:pt x="2649" y="6756"/>
                    </a:cubicBezTo>
                    <a:cubicBezTo>
                      <a:pt x="2671" y="6848"/>
                      <a:pt x="2717" y="6939"/>
                      <a:pt x="2763" y="7053"/>
                    </a:cubicBezTo>
                    <a:cubicBezTo>
                      <a:pt x="2831" y="7236"/>
                      <a:pt x="2900" y="7418"/>
                      <a:pt x="2991" y="7601"/>
                    </a:cubicBezTo>
                    <a:cubicBezTo>
                      <a:pt x="3151" y="8012"/>
                      <a:pt x="3333" y="8423"/>
                      <a:pt x="3516" y="8833"/>
                    </a:cubicBezTo>
                    <a:cubicBezTo>
                      <a:pt x="3653" y="9176"/>
                      <a:pt x="3835" y="9541"/>
                      <a:pt x="3995" y="9883"/>
                    </a:cubicBezTo>
                    <a:cubicBezTo>
                      <a:pt x="4018" y="10020"/>
                      <a:pt x="4064" y="10134"/>
                      <a:pt x="4109" y="10271"/>
                    </a:cubicBezTo>
                    <a:cubicBezTo>
                      <a:pt x="4132" y="10363"/>
                      <a:pt x="4178" y="10477"/>
                      <a:pt x="4223" y="10568"/>
                    </a:cubicBezTo>
                    <a:cubicBezTo>
                      <a:pt x="4292" y="10751"/>
                      <a:pt x="4383" y="10956"/>
                      <a:pt x="4452" y="11139"/>
                    </a:cubicBezTo>
                    <a:cubicBezTo>
                      <a:pt x="4612" y="11527"/>
                      <a:pt x="4794" y="11938"/>
                      <a:pt x="4954" y="12326"/>
                    </a:cubicBezTo>
                    <a:cubicBezTo>
                      <a:pt x="5022" y="12508"/>
                      <a:pt x="5091" y="12668"/>
                      <a:pt x="5182" y="12851"/>
                    </a:cubicBezTo>
                    <a:cubicBezTo>
                      <a:pt x="5205" y="12919"/>
                      <a:pt x="5251" y="13010"/>
                      <a:pt x="5296" y="13079"/>
                    </a:cubicBezTo>
                    <a:cubicBezTo>
                      <a:pt x="5319" y="13170"/>
                      <a:pt x="5365" y="13262"/>
                      <a:pt x="5433" y="13330"/>
                    </a:cubicBezTo>
                    <a:cubicBezTo>
                      <a:pt x="5433" y="13353"/>
                      <a:pt x="5433" y="13399"/>
                      <a:pt x="5433" y="13421"/>
                    </a:cubicBezTo>
                    <a:cubicBezTo>
                      <a:pt x="5433" y="13467"/>
                      <a:pt x="5456" y="13535"/>
                      <a:pt x="5479" y="13604"/>
                    </a:cubicBezTo>
                    <a:cubicBezTo>
                      <a:pt x="5502" y="13672"/>
                      <a:pt x="5525" y="13741"/>
                      <a:pt x="5547" y="13809"/>
                    </a:cubicBezTo>
                    <a:cubicBezTo>
                      <a:pt x="5593" y="13901"/>
                      <a:pt x="5639" y="13992"/>
                      <a:pt x="5684" y="14083"/>
                    </a:cubicBezTo>
                    <a:cubicBezTo>
                      <a:pt x="5730" y="14175"/>
                      <a:pt x="5753" y="14243"/>
                      <a:pt x="5798" y="14312"/>
                    </a:cubicBezTo>
                    <a:cubicBezTo>
                      <a:pt x="5798" y="14334"/>
                      <a:pt x="5821" y="14357"/>
                      <a:pt x="5821" y="14380"/>
                    </a:cubicBezTo>
                    <a:cubicBezTo>
                      <a:pt x="5844" y="14426"/>
                      <a:pt x="5867" y="14494"/>
                      <a:pt x="5890" y="14540"/>
                    </a:cubicBezTo>
                    <a:cubicBezTo>
                      <a:pt x="5935" y="14585"/>
                      <a:pt x="5958" y="14654"/>
                      <a:pt x="6004" y="14700"/>
                    </a:cubicBezTo>
                    <a:cubicBezTo>
                      <a:pt x="6050" y="14722"/>
                      <a:pt x="6072" y="14745"/>
                      <a:pt x="6118" y="14768"/>
                    </a:cubicBezTo>
                    <a:lnTo>
                      <a:pt x="6255" y="14768"/>
                    </a:lnTo>
                    <a:cubicBezTo>
                      <a:pt x="6278" y="14745"/>
                      <a:pt x="6301" y="14745"/>
                      <a:pt x="6301" y="14745"/>
                    </a:cubicBezTo>
                    <a:cubicBezTo>
                      <a:pt x="6323" y="14745"/>
                      <a:pt x="6346" y="14722"/>
                      <a:pt x="6346" y="14722"/>
                    </a:cubicBezTo>
                    <a:lnTo>
                      <a:pt x="6415" y="14722"/>
                    </a:lnTo>
                    <a:cubicBezTo>
                      <a:pt x="6438" y="14722"/>
                      <a:pt x="6483" y="14722"/>
                      <a:pt x="6506" y="14700"/>
                    </a:cubicBezTo>
                    <a:cubicBezTo>
                      <a:pt x="6529" y="14700"/>
                      <a:pt x="6575" y="14654"/>
                      <a:pt x="6597" y="14631"/>
                    </a:cubicBezTo>
                    <a:cubicBezTo>
                      <a:pt x="6597" y="14608"/>
                      <a:pt x="6620" y="14585"/>
                      <a:pt x="6620" y="14563"/>
                    </a:cubicBezTo>
                    <a:cubicBezTo>
                      <a:pt x="6643" y="14517"/>
                      <a:pt x="6643" y="14471"/>
                      <a:pt x="6643" y="14448"/>
                    </a:cubicBezTo>
                    <a:cubicBezTo>
                      <a:pt x="6643" y="14426"/>
                      <a:pt x="6643" y="14403"/>
                      <a:pt x="6643" y="14380"/>
                    </a:cubicBezTo>
                    <a:cubicBezTo>
                      <a:pt x="6666" y="14357"/>
                      <a:pt x="6666" y="14334"/>
                      <a:pt x="6666" y="14312"/>
                    </a:cubicBezTo>
                    <a:cubicBezTo>
                      <a:pt x="6666" y="14289"/>
                      <a:pt x="6666" y="14266"/>
                      <a:pt x="6643" y="14220"/>
                    </a:cubicBezTo>
                    <a:cubicBezTo>
                      <a:pt x="6643" y="14197"/>
                      <a:pt x="6643" y="14197"/>
                      <a:pt x="6620" y="14175"/>
                    </a:cubicBezTo>
                    <a:cubicBezTo>
                      <a:pt x="6620" y="14152"/>
                      <a:pt x="6620" y="14129"/>
                      <a:pt x="6597" y="14106"/>
                    </a:cubicBezTo>
                    <a:cubicBezTo>
                      <a:pt x="6575" y="14015"/>
                      <a:pt x="6552" y="13946"/>
                      <a:pt x="6529" y="13878"/>
                    </a:cubicBezTo>
                    <a:cubicBezTo>
                      <a:pt x="6506" y="13832"/>
                      <a:pt x="6460" y="13764"/>
                      <a:pt x="6415" y="13718"/>
                    </a:cubicBezTo>
                    <a:cubicBezTo>
                      <a:pt x="6415" y="13695"/>
                      <a:pt x="6392" y="13695"/>
                      <a:pt x="6392" y="13672"/>
                    </a:cubicBezTo>
                    <a:cubicBezTo>
                      <a:pt x="6369" y="13650"/>
                      <a:pt x="6369" y="13604"/>
                      <a:pt x="6346" y="13558"/>
                    </a:cubicBezTo>
                    <a:cubicBezTo>
                      <a:pt x="6301" y="13467"/>
                      <a:pt x="6255" y="13376"/>
                      <a:pt x="6209" y="13262"/>
                    </a:cubicBezTo>
                    <a:cubicBezTo>
                      <a:pt x="6141" y="13079"/>
                      <a:pt x="6072" y="12896"/>
                      <a:pt x="6004" y="12714"/>
                    </a:cubicBezTo>
                    <a:cubicBezTo>
                      <a:pt x="5981" y="12668"/>
                      <a:pt x="5958" y="12600"/>
                      <a:pt x="5913" y="12554"/>
                    </a:cubicBezTo>
                    <a:cubicBezTo>
                      <a:pt x="5913" y="12508"/>
                      <a:pt x="5890" y="12463"/>
                      <a:pt x="5867" y="12417"/>
                    </a:cubicBezTo>
                    <a:cubicBezTo>
                      <a:pt x="5844" y="12371"/>
                      <a:pt x="5821" y="12326"/>
                      <a:pt x="5821" y="12280"/>
                    </a:cubicBezTo>
                    <a:cubicBezTo>
                      <a:pt x="5776" y="12212"/>
                      <a:pt x="5753" y="12143"/>
                      <a:pt x="5730" y="12075"/>
                    </a:cubicBezTo>
                    <a:cubicBezTo>
                      <a:pt x="5684" y="11938"/>
                      <a:pt x="5616" y="11801"/>
                      <a:pt x="5570" y="11664"/>
                    </a:cubicBezTo>
                    <a:cubicBezTo>
                      <a:pt x="5456" y="11367"/>
                      <a:pt x="5342" y="11093"/>
                      <a:pt x="5228" y="10796"/>
                    </a:cubicBezTo>
                    <a:cubicBezTo>
                      <a:pt x="5205" y="10728"/>
                      <a:pt x="5182" y="10682"/>
                      <a:pt x="5159" y="10614"/>
                    </a:cubicBezTo>
                    <a:cubicBezTo>
                      <a:pt x="5159" y="10637"/>
                      <a:pt x="5159" y="10659"/>
                      <a:pt x="5159" y="10659"/>
                    </a:cubicBezTo>
                    <a:cubicBezTo>
                      <a:pt x="5137" y="10614"/>
                      <a:pt x="5114" y="10545"/>
                      <a:pt x="5091" y="10477"/>
                    </a:cubicBezTo>
                    <a:cubicBezTo>
                      <a:pt x="5068" y="10408"/>
                      <a:pt x="5045" y="10340"/>
                      <a:pt x="5022" y="10271"/>
                    </a:cubicBezTo>
                    <a:cubicBezTo>
                      <a:pt x="5000" y="10249"/>
                      <a:pt x="4977" y="10226"/>
                      <a:pt x="4954" y="10203"/>
                    </a:cubicBezTo>
                    <a:cubicBezTo>
                      <a:pt x="4954" y="10180"/>
                      <a:pt x="4954" y="10180"/>
                      <a:pt x="4954" y="10157"/>
                    </a:cubicBezTo>
                    <a:cubicBezTo>
                      <a:pt x="4931" y="10089"/>
                      <a:pt x="4908" y="10020"/>
                      <a:pt x="4885" y="9975"/>
                    </a:cubicBezTo>
                    <a:cubicBezTo>
                      <a:pt x="4863" y="9929"/>
                      <a:pt x="4840" y="9861"/>
                      <a:pt x="4817" y="9815"/>
                    </a:cubicBezTo>
                    <a:cubicBezTo>
                      <a:pt x="4794" y="9724"/>
                      <a:pt x="4748" y="9632"/>
                      <a:pt x="4703" y="9541"/>
                    </a:cubicBezTo>
                    <a:cubicBezTo>
                      <a:pt x="4634" y="9358"/>
                      <a:pt x="4543" y="9153"/>
                      <a:pt x="4452" y="8970"/>
                    </a:cubicBezTo>
                    <a:cubicBezTo>
                      <a:pt x="4269" y="8560"/>
                      <a:pt x="4087" y="8149"/>
                      <a:pt x="3904" y="7738"/>
                    </a:cubicBezTo>
                    <a:cubicBezTo>
                      <a:pt x="3813" y="7532"/>
                      <a:pt x="3721" y="7327"/>
                      <a:pt x="3630" y="7099"/>
                    </a:cubicBezTo>
                    <a:cubicBezTo>
                      <a:pt x="3630" y="7053"/>
                      <a:pt x="3607" y="7007"/>
                      <a:pt x="3584" y="6985"/>
                    </a:cubicBezTo>
                    <a:cubicBezTo>
                      <a:pt x="3562" y="6962"/>
                      <a:pt x="3562" y="6939"/>
                      <a:pt x="3539" y="6916"/>
                    </a:cubicBezTo>
                    <a:lnTo>
                      <a:pt x="3516" y="6916"/>
                    </a:lnTo>
                    <a:cubicBezTo>
                      <a:pt x="3493" y="6848"/>
                      <a:pt x="3470" y="6802"/>
                      <a:pt x="3447" y="6756"/>
                    </a:cubicBezTo>
                    <a:cubicBezTo>
                      <a:pt x="3470" y="6711"/>
                      <a:pt x="3470" y="6688"/>
                      <a:pt x="3470" y="6642"/>
                    </a:cubicBezTo>
                    <a:cubicBezTo>
                      <a:pt x="3425" y="6551"/>
                      <a:pt x="3402" y="6460"/>
                      <a:pt x="3356" y="6368"/>
                    </a:cubicBezTo>
                    <a:lnTo>
                      <a:pt x="3265" y="6186"/>
                    </a:lnTo>
                    <a:cubicBezTo>
                      <a:pt x="3219" y="6094"/>
                      <a:pt x="3174" y="6003"/>
                      <a:pt x="3128" y="5889"/>
                    </a:cubicBezTo>
                    <a:cubicBezTo>
                      <a:pt x="3082" y="5798"/>
                      <a:pt x="3037" y="5706"/>
                      <a:pt x="2968" y="5615"/>
                    </a:cubicBezTo>
                    <a:cubicBezTo>
                      <a:pt x="2968" y="5569"/>
                      <a:pt x="2945" y="5547"/>
                      <a:pt x="2922" y="5501"/>
                    </a:cubicBezTo>
                    <a:cubicBezTo>
                      <a:pt x="2808" y="5227"/>
                      <a:pt x="2694" y="4953"/>
                      <a:pt x="2580" y="4679"/>
                    </a:cubicBezTo>
                    <a:cubicBezTo>
                      <a:pt x="2443" y="4383"/>
                      <a:pt x="2306" y="4063"/>
                      <a:pt x="2192" y="3743"/>
                    </a:cubicBezTo>
                    <a:cubicBezTo>
                      <a:pt x="2169" y="3721"/>
                      <a:pt x="2169" y="3675"/>
                      <a:pt x="2146" y="3652"/>
                    </a:cubicBezTo>
                    <a:cubicBezTo>
                      <a:pt x="2146" y="3629"/>
                      <a:pt x="2124" y="3606"/>
                      <a:pt x="2124" y="3606"/>
                    </a:cubicBezTo>
                    <a:cubicBezTo>
                      <a:pt x="2101" y="3561"/>
                      <a:pt x="2101" y="3561"/>
                      <a:pt x="2055" y="3538"/>
                    </a:cubicBezTo>
                    <a:lnTo>
                      <a:pt x="2032" y="3538"/>
                    </a:lnTo>
                    <a:cubicBezTo>
                      <a:pt x="2009" y="3447"/>
                      <a:pt x="1964" y="3378"/>
                      <a:pt x="1941" y="3287"/>
                    </a:cubicBezTo>
                    <a:cubicBezTo>
                      <a:pt x="1895" y="3196"/>
                      <a:pt x="1850" y="3104"/>
                      <a:pt x="1827" y="2990"/>
                    </a:cubicBezTo>
                    <a:cubicBezTo>
                      <a:pt x="1781" y="2899"/>
                      <a:pt x="1758" y="2808"/>
                      <a:pt x="1713" y="2716"/>
                    </a:cubicBezTo>
                    <a:cubicBezTo>
                      <a:pt x="1621" y="2534"/>
                      <a:pt x="1553" y="2328"/>
                      <a:pt x="1462" y="2123"/>
                    </a:cubicBezTo>
                    <a:cubicBezTo>
                      <a:pt x="1393" y="1940"/>
                      <a:pt x="1348" y="1780"/>
                      <a:pt x="1279" y="1598"/>
                    </a:cubicBezTo>
                    <a:cubicBezTo>
                      <a:pt x="1188" y="1438"/>
                      <a:pt x="1119" y="1255"/>
                      <a:pt x="1051" y="1096"/>
                    </a:cubicBezTo>
                    <a:cubicBezTo>
                      <a:pt x="1028" y="1050"/>
                      <a:pt x="1005" y="1004"/>
                      <a:pt x="982" y="959"/>
                    </a:cubicBezTo>
                    <a:cubicBezTo>
                      <a:pt x="937" y="867"/>
                      <a:pt x="914" y="776"/>
                      <a:pt x="868" y="685"/>
                    </a:cubicBezTo>
                    <a:cubicBezTo>
                      <a:pt x="868" y="639"/>
                      <a:pt x="845" y="616"/>
                      <a:pt x="823" y="571"/>
                    </a:cubicBezTo>
                    <a:cubicBezTo>
                      <a:pt x="800" y="571"/>
                      <a:pt x="800" y="548"/>
                      <a:pt x="777" y="548"/>
                    </a:cubicBezTo>
                    <a:cubicBezTo>
                      <a:pt x="777" y="525"/>
                      <a:pt x="754" y="525"/>
                      <a:pt x="754" y="525"/>
                    </a:cubicBezTo>
                    <a:lnTo>
                      <a:pt x="731" y="525"/>
                    </a:lnTo>
                    <a:cubicBezTo>
                      <a:pt x="731" y="457"/>
                      <a:pt x="731" y="388"/>
                      <a:pt x="708" y="342"/>
                    </a:cubicBezTo>
                    <a:lnTo>
                      <a:pt x="708" y="183"/>
                    </a:lnTo>
                    <a:cubicBezTo>
                      <a:pt x="708" y="160"/>
                      <a:pt x="686" y="137"/>
                      <a:pt x="686" y="91"/>
                    </a:cubicBezTo>
                    <a:cubicBezTo>
                      <a:pt x="686" y="69"/>
                      <a:pt x="663" y="46"/>
                      <a:pt x="640" y="23"/>
                    </a:cubicBezTo>
                    <a:cubicBezTo>
                      <a:pt x="617" y="0"/>
                      <a:pt x="594" y="0"/>
                      <a:pt x="571" y="0"/>
                    </a:cubicBezTo>
                    <a:close/>
                  </a:path>
                </a:pathLst>
              </a:custGeom>
              <a:solidFill>
                <a:srgbClr val="FED9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34"/>
              <p:cNvSpPr/>
              <p:nvPr/>
            </p:nvSpPr>
            <p:spPr>
              <a:xfrm>
                <a:off x="768219" y="1308424"/>
                <a:ext cx="208333" cy="463551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8384" extrusionOk="0">
                    <a:moveTo>
                      <a:pt x="47" y="1"/>
                    </a:moveTo>
                    <a:cubicBezTo>
                      <a:pt x="24" y="24"/>
                      <a:pt x="1" y="46"/>
                      <a:pt x="24" y="69"/>
                    </a:cubicBezTo>
                    <a:cubicBezTo>
                      <a:pt x="69" y="206"/>
                      <a:pt x="115" y="320"/>
                      <a:pt x="184" y="435"/>
                    </a:cubicBezTo>
                    <a:cubicBezTo>
                      <a:pt x="229" y="571"/>
                      <a:pt x="275" y="686"/>
                      <a:pt x="321" y="800"/>
                    </a:cubicBezTo>
                    <a:cubicBezTo>
                      <a:pt x="435" y="1074"/>
                      <a:pt x="549" y="1325"/>
                      <a:pt x="640" y="1599"/>
                    </a:cubicBezTo>
                    <a:cubicBezTo>
                      <a:pt x="846" y="2101"/>
                      <a:pt x="1051" y="2603"/>
                      <a:pt x="1256" y="3105"/>
                    </a:cubicBezTo>
                    <a:cubicBezTo>
                      <a:pt x="1667" y="4087"/>
                      <a:pt x="2078" y="5068"/>
                      <a:pt x="2512" y="6050"/>
                    </a:cubicBezTo>
                    <a:cubicBezTo>
                      <a:pt x="2649" y="6392"/>
                      <a:pt x="2808" y="6757"/>
                      <a:pt x="2968" y="7122"/>
                    </a:cubicBezTo>
                    <a:cubicBezTo>
                      <a:pt x="3037" y="7328"/>
                      <a:pt x="3128" y="7533"/>
                      <a:pt x="3219" y="7739"/>
                    </a:cubicBezTo>
                    <a:cubicBezTo>
                      <a:pt x="3288" y="7921"/>
                      <a:pt x="3379" y="8127"/>
                      <a:pt x="3470" y="8309"/>
                    </a:cubicBezTo>
                    <a:cubicBezTo>
                      <a:pt x="3508" y="8347"/>
                      <a:pt x="3560" y="8384"/>
                      <a:pt x="3603" y="8384"/>
                    </a:cubicBezTo>
                    <a:cubicBezTo>
                      <a:pt x="3613" y="8384"/>
                      <a:pt x="3622" y="8382"/>
                      <a:pt x="3630" y="8378"/>
                    </a:cubicBezTo>
                    <a:cubicBezTo>
                      <a:pt x="3676" y="8378"/>
                      <a:pt x="3721" y="8332"/>
                      <a:pt x="3744" y="8309"/>
                    </a:cubicBezTo>
                    <a:cubicBezTo>
                      <a:pt x="3744" y="8286"/>
                      <a:pt x="3767" y="8241"/>
                      <a:pt x="3744" y="8195"/>
                    </a:cubicBezTo>
                    <a:cubicBezTo>
                      <a:pt x="3676" y="7944"/>
                      <a:pt x="3562" y="7716"/>
                      <a:pt x="3470" y="7488"/>
                    </a:cubicBezTo>
                    <a:cubicBezTo>
                      <a:pt x="3356" y="7236"/>
                      <a:pt x="3242" y="6985"/>
                      <a:pt x="3128" y="6734"/>
                    </a:cubicBezTo>
                    <a:cubicBezTo>
                      <a:pt x="2923" y="6301"/>
                      <a:pt x="2740" y="5867"/>
                      <a:pt x="2535" y="5433"/>
                    </a:cubicBezTo>
                    <a:cubicBezTo>
                      <a:pt x="2329" y="4931"/>
                      <a:pt x="2101" y="4406"/>
                      <a:pt x="1873" y="3904"/>
                    </a:cubicBezTo>
                    <a:cubicBezTo>
                      <a:pt x="1644" y="3425"/>
                      <a:pt x="1439" y="2945"/>
                      <a:pt x="1211" y="2466"/>
                    </a:cubicBezTo>
                    <a:cubicBezTo>
                      <a:pt x="1119" y="2261"/>
                      <a:pt x="1028" y="2078"/>
                      <a:pt x="937" y="1873"/>
                    </a:cubicBezTo>
                    <a:cubicBezTo>
                      <a:pt x="846" y="1667"/>
                      <a:pt x="754" y="1462"/>
                      <a:pt x="663" y="1256"/>
                    </a:cubicBezTo>
                    <a:cubicBezTo>
                      <a:pt x="572" y="1051"/>
                      <a:pt x="480" y="845"/>
                      <a:pt x="366" y="640"/>
                    </a:cubicBezTo>
                    <a:cubicBezTo>
                      <a:pt x="275" y="435"/>
                      <a:pt x="184" y="229"/>
                      <a:pt x="115" y="24"/>
                    </a:cubicBezTo>
                    <a:cubicBezTo>
                      <a:pt x="92" y="1"/>
                      <a:pt x="69" y="1"/>
                      <a:pt x="69" y="1"/>
                    </a:cubicBezTo>
                    <a:close/>
                  </a:path>
                </a:pathLst>
              </a:custGeom>
              <a:solidFill>
                <a:srgbClr val="FED9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34"/>
              <p:cNvSpPr/>
              <p:nvPr/>
            </p:nvSpPr>
            <p:spPr>
              <a:xfrm>
                <a:off x="977716" y="1798133"/>
                <a:ext cx="37929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210" extrusionOk="0">
                    <a:moveTo>
                      <a:pt x="92" y="0"/>
                    </a:moveTo>
                    <a:cubicBezTo>
                      <a:pt x="47" y="23"/>
                      <a:pt x="24" y="46"/>
                      <a:pt x="24" y="91"/>
                    </a:cubicBezTo>
                    <a:cubicBezTo>
                      <a:pt x="1" y="114"/>
                      <a:pt x="24" y="160"/>
                      <a:pt x="24" y="183"/>
                    </a:cubicBezTo>
                    <a:cubicBezTo>
                      <a:pt x="115" y="342"/>
                      <a:pt x="184" y="525"/>
                      <a:pt x="252" y="685"/>
                    </a:cubicBezTo>
                    <a:cubicBezTo>
                      <a:pt x="275" y="776"/>
                      <a:pt x="321" y="845"/>
                      <a:pt x="343" y="936"/>
                    </a:cubicBezTo>
                    <a:cubicBezTo>
                      <a:pt x="366" y="982"/>
                      <a:pt x="366" y="1004"/>
                      <a:pt x="389" y="1050"/>
                    </a:cubicBezTo>
                    <a:cubicBezTo>
                      <a:pt x="412" y="1096"/>
                      <a:pt x="435" y="1141"/>
                      <a:pt x="457" y="1164"/>
                    </a:cubicBezTo>
                    <a:cubicBezTo>
                      <a:pt x="503" y="1210"/>
                      <a:pt x="549" y="1210"/>
                      <a:pt x="594" y="1210"/>
                    </a:cubicBezTo>
                    <a:cubicBezTo>
                      <a:pt x="640" y="1187"/>
                      <a:pt x="686" y="1141"/>
                      <a:pt x="686" y="1096"/>
                    </a:cubicBezTo>
                    <a:cubicBezTo>
                      <a:pt x="686" y="1050"/>
                      <a:pt x="686" y="1004"/>
                      <a:pt x="663" y="982"/>
                    </a:cubicBezTo>
                    <a:cubicBezTo>
                      <a:pt x="640" y="936"/>
                      <a:pt x="640" y="890"/>
                      <a:pt x="617" y="867"/>
                    </a:cubicBezTo>
                    <a:cubicBezTo>
                      <a:pt x="572" y="776"/>
                      <a:pt x="526" y="685"/>
                      <a:pt x="480" y="594"/>
                    </a:cubicBezTo>
                    <a:cubicBezTo>
                      <a:pt x="412" y="411"/>
                      <a:pt x="343" y="251"/>
                      <a:pt x="252" y="69"/>
                    </a:cubicBezTo>
                    <a:cubicBezTo>
                      <a:pt x="229" y="23"/>
                      <a:pt x="184" y="0"/>
                      <a:pt x="138" y="0"/>
                    </a:cubicBezTo>
                    <a:close/>
                  </a:path>
                </a:pathLst>
              </a:custGeom>
              <a:solidFill>
                <a:srgbClr val="FED9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34"/>
              <p:cNvSpPr/>
              <p:nvPr/>
            </p:nvSpPr>
            <p:spPr>
              <a:xfrm>
                <a:off x="1073645" y="1877641"/>
                <a:ext cx="95983" cy="119924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169" extrusionOk="0">
                    <a:moveTo>
                      <a:pt x="1028" y="0"/>
                    </a:moveTo>
                    <a:cubicBezTo>
                      <a:pt x="959" y="0"/>
                      <a:pt x="891" y="23"/>
                      <a:pt x="868" y="69"/>
                    </a:cubicBezTo>
                    <a:cubicBezTo>
                      <a:pt x="845" y="91"/>
                      <a:pt x="822" y="114"/>
                      <a:pt x="800" y="137"/>
                    </a:cubicBezTo>
                    <a:cubicBezTo>
                      <a:pt x="800" y="160"/>
                      <a:pt x="800" y="160"/>
                      <a:pt x="800" y="160"/>
                    </a:cubicBezTo>
                    <a:cubicBezTo>
                      <a:pt x="777" y="183"/>
                      <a:pt x="754" y="205"/>
                      <a:pt x="731" y="228"/>
                    </a:cubicBezTo>
                    <a:cubicBezTo>
                      <a:pt x="685" y="251"/>
                      <a:pt x="640" y="297"/>
                      <a:pt x="594" y="320"/>
                    </a:cubicBezTo>
                    <a:cubicBezTo>
                      <a:pt x="526" y="342"/>
                      <a:pt x="457" y="411"/>
                      <a:pt x="412" y="457"/>
                    </a:cubicBezTo>
                    <a:cubicBezTo>
                      <a:pt x="366" y="479"/>
                      <a:pt x="343" y="525"/>
                      <a:pt x="320" y="548"/>
                    </a:cubicBezTo>
                    <a:cubicBezTo>
                      <a:pt x="297" y="571"/>
                      <a:pt x="297" y="593"/>
                      <a:pt x="275" y="616"/>
                    </a:cubicBezTo>
                    <a:cubicBezTo>
                      <a:pt x="229" y="616"/>
                      <a:pt x="183" y="593"/>
                      <a:pt x="138" y="593"/>
                    </a:cubicBezTo>
                    <a:cubicBezTo>
                      <a:pt x="126" y="588"/>
                      <a:pt x="113" y="585"/>
                      <a:pt x="101" y="585"/>
                    </a:cubicBezTo>
                    <a:cubicBezTo>
                      <a:pt x="62" y="585"/>
                      <a:pt x="24" y="611"/>
                      <a:pt x="24" y="662"/>
                    </a:cubicBezTo>
                    <a:cubicBezTo>
                      <a:pt x="1" y="708"/>
                      <a:pt x="24" y="776"/>
                      <a:pt x="92" y="776"/>
                    </a:cubicBezTo>
                    <a:cubicBezTo>
                      <a:pt x="115" y="799"/>
                      <a:pt x="138" y="799"/>
                      <a:pt x="183" y="822"/>
                    </a:cubicBezTo>
                    <a:cubicBezTo>
                      <a:pt x="229" y="845"/>
                      <a:pt x="275" y="867"/>
                      <a:pt x="297" y="890"/>
                    </a:cubicBezTo>
                    <a:cubicBezTo>
                      <a:pt x="320" y="913"/>
                      <a:pt x="343" y="913"/>
                      <a:pt x="343" y="936"/>
                    </a:cubicBezTo>
                    <a:cubicBezTo>
                      <a:pt x="434" y="1004"/>
                      <a:pt x="503" y="1096"/>
                      <a:pt x="571" y="1164"/>
                    </a:cubicBezTo>
                    <a:cubicBezTo>
                      <a:pt x="617" y="1233"/>
                      <a:pt x="640" y="1278"/>
                      <a:pt x="685" y="1324"/>
                    </a:cubicBezTo>
                    <a:cubicBezTo>
                      <a:pt x="727" y="1387"/>
                      <a:pt x="769" y="1449"/>
                      <a:pt x="793" y="1530"/>
                    </a:cubicBezTo>
                    <a:lnTo>
                      <a:pt x="793" y="1530"/>
                    </a:lnTo>
                    <a:cubicBezTo>
                      <a:pt x="787" y="1516"/>
                      <a:pt x="777" y="1507"/>
                      <a:pt x="777" y="1507"/>
                    </a:cubicBezTo>
                    <a:lnTo>
                      <a:pt x="777" y="1507"/>
                    </a:lnTo>
                    <a:cubicBezTo>
                      <a:pt x="822" y="1621"/>
                      <a:pt x="868" y="1758"/>
                      <a:pt x="891" y="1872"/>
                    </a:cubicBezTo>
                    <a:cubicBezTo>
                      <a:pt x="891" y="1917"/>
                      <a:pt x="891" y="1940"/>
                      <a:pt x="891" y="1963"/>
                    </a:cubicBezTo>
                    <a:cubicBezTo>
                      <a:pt x="891" y="1986"/>
                      <a:pt x="891" y="2054"/>
                      <a:pt x="914" y="2077"/>
                    </a:cubicBezTo>
                    <a:cubicBezTo>
                      <a:pt x="914" y="2100"/>
                      <a:pt x="937" y="2146"/>
                      <a:pt x="959" y="2146"/>
                    </a:cubicBezTo>
                    <a:cubicBezTo>
                      <a:pt x="982" y="2168"/>
                      <a:pt x="1028" y="2168"/>
                      <a:pt x="1051" y="2168"/>
                    </a:cubicBezTo>
                    <a:cubicBezTo>
                      <a:pt x="1165" y="2146"/>
                      <a:pt x="1165" y="2031"/>
                      <a:pt x="1165" y="1940"/>
                    </a:cubicBezTo>
                    <a:cubicBezTo>
                      <a:pt x="1165" y="1895"/>
                      <a:pt x="1165" y="1826"/>
                      <a:pt x="1165" y="1780"/>
                    </a:cubicBezTo>
                    <a:lnTo>
                      <a:pt x="1188" y="1780"/>
                    </a:lnTo>
                    <a:cubicBezTo>
                      <a:pt x="1200" y="1787"/>
                      <a:pt x="1215" y="1789"/>
                      <a:pt x="1232" y="1789"/>
                    </a:cubicBezTo>
                    <a:cubicBezTo>
                      <a:pt x="1279" y="1789"/>
                      <a:pt x="1337" y="1768"/>
                      <a:pt x="1370" y="1735"/>
                    </a:cubicBezTo>
                    <a:cubicBezTo>
                      <a:pt x="1416" y="1689"/>
                      <a:pt x="1416" y="1643"/>
                      <a:pt x="1439" y="1598"/>
                    </a:cubicBezTo>
                    <a:cubicBezTo>
                      <a:pt x="1462" y="1552"/>
                      <a:pt x="1484" y="1529"/>
                      <a:pt x="1507" y="1484"/>
                    </a:cubicBezTo>
                    <a:cubicBezTo>
                      <a:pt x="1553" y="1392"/>
                      <a:pt x="1598" y="1301"/>
                      <a:pt x="1644" y="1187"/>
                    </a:cubicBezTo>
                    <a:cubicBezTo>
                      <a:pt x="1667" y="1141"/>
                      <a:pt x="1690" y="1096"/>
                      <a:pt x="1690" y="1050"/>
                    </a:cubicBezTo>
                    <a:cubicBezTo>
                      <a:pt x="1713" y="982"/>
                      <a:pt x="1713" y="936"/>
                      <a:pt x="1735" y="867"/>
                    </a:cubicBezTo>
                    <a:cubicBezTo>
                      <a:pt x="1735" y="822"/>
                      <a:pt x="1735" y="776"/>
                      <a:pt x="1735" y="730"/>
                    </a:cubicBezTo>
                    <a:cubicBezTo>
                      <a:pt x="1713" y="685"/>
                      <a:pt x="1713" y="662"/>
                      <a:pt x="1713" y="616"/>
                    </a:cubicBezTo>
                    <a:cubicBezTo>
                      <a:pt x="1690" y="593"/>
                      <a:pt x="1690" y="571"/>
                      <a:pt x="1690" y="548"/>
                    </a:cubicBezTo>
                    <a:cubicBezTo>
                      <a:pt x="1667" y="479"/>
                      <a:pt x="1644" y="434"/>
                      <a:pt x="1621" y="388"/>
                    </a:cubicBezTo>
                    <a:cubicBezTo>
                      <a:pt x="1598" y="365"/>
                      <a:pt x="1576" y="320"/>
                      <a:pt x="1530" y="274"/>
                    </a:cubicBezTo>
                    <a:cubicBezTo>
                      <a:pt x="1507" y="228"/>
                      <a:pt x="1462" y="205"/>
                      <a:pt x="1416" y="183"/>
                    </a:cubicBezTo>
                    <a:cubicBezTo>
                      <a:pt x="1370" y="160"/>
                      <a:pt x="1347" y="137"/>
                      <a:pt x="1302" y="114"/>
                    </a:cubicBezTo>
                    <a:cubicBezTo>
                      <a:pt x="1279" y="91"/>
                      <a:pt x="1233" y="69"/>
                      <a:pt x="1210" y="46"/>
                    </a:cubicBezTo>
                    <a:cubicBezTo>
                      <a:pt x="1165" y="46"/>
                      <a:pt x="1142" y="23"/>
                      <a:pt x="1119" y="23"/>
                    </a:cubicBezTo>
                    <a:cubicBezTo>
                      <a:pt x="1096" y="0"/>
                      <a:pt x="1051" y="0"/>
                      <a:pt x="1028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34"/>
              <p:cNvSpPr/>
              <p:nvPr/>
            </p:nvSpPr>
            <p:spPr>
              <a:xfrm>
                <a:off x="1127940" y="1948302"/>
                <a:ext cx="73259" cy="99743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804" extrusionOk="0">
                    <a:moveTo>
                      <a:pt x="776" y="0"/>
                    </a:moveTo>
                    <a:cubicBezTo>
                      <a:pt x="731" y="0"/>
                      <a:pt x="685" y="0"/>
                      <a:pt x="639" y="46"/>
                    </a:cubicBezTo>
                    <a:cubicBezTo>
                      <a:pt x="616" y="69"/>
                      <a:pt x="594" y="114"/>
                      <a:pt x="594" y="160"/>
                    </a:cubicBezTo>
                    <a:cubicBezTo>
                      <a:pt x="594" y="183"/>
                      <a:pt x="594" y="183"/>
                      <a:pt x="594" y="183"/>
                    </a:cubicBezTo>
                    <a:cubicBezTo>
                      <a:pt x="571" y="206"/>
                      <a:pt x="548" y="206"/>
                      <a:pt x="525" y="229"/>
                    </a:cubicBezTo>
                    <a:cubicBezTo>
                      <a:pt x="525" y="251"/>
                      <a:pt x="502" y="274"/>
                      <a:pt x="502" y="297"/>
                    </a:cubicBezTo>
                    <a:cubicBezTo>
                      <a:pt x="480" y="343"/>
                      <a:pt x="480" y="388"/>
                      <a:pt x="502" y="434"/>
                    </a:cubicBezTo>
                    <a:cubicBezTo>
                      <a:pt x="525" y="457"/>
                      <a:pt x="525" y="480"/>
                      <a:pt x="548" y="502"/>
                    </a:cubicBezTo>
                    <a:cubicBezTo>
                      <a:pt x="525" y="480"/>
                      <a:pt x="480" y="480"/>
                      <a:pt x="434" y="480"/>
                    </a:cubicBezTo>
                    <a:cubicBezTo>
                      <a:pt x="388" y="480"/>
                      <a:pt x="365" y="480"/>
                      <a:pt x="343" y="502"/>
                    </a:cubicBezTo>
                    <a:cubicBezTo>
                      <a:pt x="320" y="525"/>
                      <a:pt x="320" y="548"/>
                      <a:pt x="297" y="571"/>
                    </a:cubicBezTo>
                    <a:cubicBezTo>
                      <a:pt x="297" y="594"/>
                      <a:pt x="297" y="617"/>
                      <a:pt x="297" y="639"/>
                    </a:cubicBezTo>
                    <a:cubicBezTo>
                      <a:pt x="297" y="662"/>
                      <a:pt x="320" y="685"/>
                      <a:pt x="320" y="708"/>
                    </a:cubicBezTo>
                    <a:cubicBezTo>
                      <a:pt x="297" y="685"/>
                      <a:pt x="251" y="662"/>
                      <a:pt x="228" y="662"/>
                    </a:cubicBezTo>
                    <a:cubicBezTo>
                      <a:pt x="183" y="662"/>
                      <a:pt x="137" y="639"/>
                      <a:pt x="114" y="639"/>
                    </a:cubicBezTo>
                    <a:cubicBezTo>
                      <a:pt x="46" y="639"/>
                      <a:pt x="0" y="685"/>
                      <a:pt x="0" y="753"/>
                    </a:cubicBezTo>
                    <a:cubicBezTo>
                      <a:pt x="0" y="799"/>
                      <a:pt x="46" y="845"/>
                      <a:pt x="114" y="845"/>
                    </a:cubicBezTo>
                    <a:lnTo>
                      <a:pt x="160" y="845"/>
                    </a:lnTo>
                    <a:cubicBezTo>
                      <a:pt x="183" y="845"/>
                      <a:pt x="183" y="868"/>
                      <a:pt x="206" y="868"/>
                    </a:cubicBezTo>
                    <a:cubicBezTo>
                      <a:pt x="228" y="890"/>
                      <a:pt x="251" y="890"/>
                      <a:pt x="297" y="913"/>
                    </a:cubicBezTo>
                    <a:cubicBezTo>
                      <a:pt x="320" y="936"/>
                      <a:pt x="365" y="982"/>
                      <a:pt x="388" y="1027"/>
                    </a:cubicBezTo>
                    <a:cubicBezTo>
                      <a:pt x="457" y="1096"/>
                      <a:pt x="502" y="1187"/>
                      <a:pt x="548" y="1278"/>
                    </a:cubicBezTo>
                    <a:cubicBezTo>
                      <a:pt x="571" y="1347"/>
                      <a:pt x="594" y="1438"/>
                      <a:pt x="616" y="1507"/>
                    </a:cubicBezTo>
                    <a:cubicBezTo>
                      <a:pt x="616" y="1552"/>
                      <a:pt x="616" y="1598"/>
                      <a:pt x="639" y="1621"/>
                    </a:cubicBezTo>
                    <a:cubicBezTo>
                      <a:pt x="639" y="1666"/>
                      <a:pt x="639" y="1712"/>
                      <a:pt x="662" y="1735"/>
                    </a:cubicBezTo>
                    <a:cubicBezTo>
                      <a:pt x="685" y="1781"/>
                      <a:pt x="731" y="1803"/>
                      <a:pt x="776" y="1803"/>
                    </a:cubicBezTo>
                    <a:cubicBezTo>
                      <a:pt x="845" y="1803"/>
                      <a:pt x="890" y="1781"/>
                      <a:pt x="913" y="1735"/>
                    </a:cubicBezTo>
                    <a:cubicBezTo>
                      <a:pt x="936" y="1689"/>
                      <a:pt x="936" y="1644"/>
                      <a:pt x="936" y="1598"/>
                    </a:cubicBezTo>
                    <a:cubicBezTo>
                      <a:pt x="959" y="1552"/>
                      <a:pt x="959" y="1507"/>
                      <a:pt x="959" y="1461"/>
                    </a:cubicBezTo>
                    <a:cubicBezTo>
                      <a:pt x="1004" y="1461"/>
                      <a:pt x="1050" y="1438"/>
                      <a:pt x="1073" y="1415"/>
                    </a:cubicBezTo>
                    <a:cubicBezTo>
                      <a:pt x="1096" y="1370"/>
                      <a:pt x="1119" y="1347"/>
                      <a:pt x="1119" y="1301"/>
                    </a:cubicBezTo>
                    <a:cubicBezTo>
                      <a:pt x="1119" y="1278"/>
                      <a:pt x="1119" y="1233"/>
                      <a:pt x="1119" y="1210"/>
                    </a:cubicBezTo>
                    <a:cubicBezTo>
                      <a:pt x="1164" y="1210"/>
                      <a:pt x="1210" y="1164"/>
                      <a:pt x="1233" y="1142"/>
                    </a:cubicBezTo>
                    <a:cubicBezTo>
                      <a:pt x="1301" y="1005"/>
                      <a:pt x="1301" y="868"/>
                      <a:pt x="1324" y="731"/>
                    </a:cubicBezTo>
                    <a:cubicBezTo>
                      <a:pt x="1324" y="662"/>
                      <a:pt x="1301" y="571"/>
                      <a:pt x="1301" y="502"/>
                    </a:cubicBezTo>
                    <a:cubicBezTo>
                      <a:pt x="1278" y="457"/>
                      <a:pt x="1256" y="411"/>
                      <a:pt x="1256" y="388"/>
                    </a:cubicBezTo>
                    <a:cubicBezTo>
                      <a:pt x="1233" y="343"/>
                      <a:pt x="1210" y="297"/>
                      <a:pt x="1187" y="274"/>
                    </a:cubicBezTo>
                    <a:cubicBezTo>
                      <a:pt x="1141" y="229"/>
                      <a:pt x="1096" y="183"/>
                      <a:pt x="1050" y="137"/>
                    </a:cubicBezTo>
                    <a:cubicBezTo>
                      <a:pt x="1027" y="114"/>
                      <a:pt x="1004" y="92"/>
                      <a:pt x="959" y="69"/>
                    </a:cubicBezTo>
                    <a:cubicBezTo>
                      <a:pt x="936" y="46"/>
                      <a:pt x="890" y="0"/>
                      <a:pt x="822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34"/>
              <p:cNvSpPr/>
              <p:nvPr/>
            </p:nvSpPr>
            <p:spPr>
              <a:xfrm>
                <a:off x="1045889" y="1930609"/>
                <a:ext cx="64413" cy="93772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696" extrusionOk="0">
                    <a:moveTo>
                      <a:pt x="115" y="1"/>
                    </a:moveTo>
                    <a:cubicBezTo>
                      <a:pt x="69" y="1"/>
                      <a:pt x="23" y="46"/>
                      <a:pt x="1" y="92"/>
                    </a:cubicBezTo>
                    <a:cubicBezTo>
                      <a:pt x="1" y="138"/>
                      <a:pt x="23" y="206"/>
                      <a:pt x="92" y="229"/>
                    </a:cubicBezTo>
                    <a:lnTo>
                      <a:pt x="137" y="229"/>
                    </a:lnTo>
                    <a:cubicBezTo>
                      <a:pt x="137" y="252"/>
                      <a:pt x="160" y="252"/>
                      <a:pt x="183" y="252"/>
                    </a:cubicBezTo>
                    <a:cubicBezTo>
                      <a:pt x="229" y="320"/>
                      <a:pt x="274" y="366"/>
                      <a:pt x="320" y="434"/>
                    </a:cubicBezTo>
                    <a:cubicBezTo>
                      <a:pt x="320" y="434"/>
                      <a:pt x="320" y="412"/>
                      <a:pt x="320" y="412"/>
                    </a:cubicBezTo>
                    <a:cubicBezTo>
                      <a:pt x="366" y="480"/>
                      <a:pt x="411" y="549"/>
                      <a:pt x="457" y="594"/>
                    </a:cubicBezTo>
                    <a:cubicBezTo>
                      <a:pt x="480" y="640"/>
                      <a:pt x="503" y="685"/>
                      <a:pt x="548" y="731"/>
                    </a:cubicBezTo>
                    <a:cubicBezTo>
                      <a:pt x="617" y="822"/>
                      <a:pt x="662" y="937"/>
                      <a:pt x="708" y="1051"/>
                    </a:cubicBezTo>
                    <a:cubicBezTo>
                      <a:pt x="731" y="1119"/>
                      <a:pt x="754" y="1165"/>
                      <a:pt x="777" y="1256"/>
                    </a:cubicBezTo>
                    <a:cubicBezTo>
                      <a:pt x="799" y="1302"/>
                      <a:pt x="822" y="1370"/>
                      <a:pt x="822" y="1439"/>
                    </a:cubicBezTo>
                    <a:cubicBezTo>
                      <a:pt x="822" y="1462"/>
                      <a:pt x="822" y="1507"/>
                      <a:pt x="822" y="1530"/>
                    </a:cubicBezTo>
                    <a:cubicBezTo>
                      <a:pt x="822" y="1598"/>
                      <a:pt x="868" y="1667"/>
                      <a:pt x="936" y="1690"/>
                    </a:cubicBezTo>
                    <a:cubicBezTo>
                      <a:pt x="952" y="1694"/>
                      <a:pt x="968" y="1696"/>
                      <a:pt x="983" y="1696"/>
                    </a:cubicBezTo>
                    <a:cubicBezTo>
                      <a:pt x="1057" y="1696"/>
                      <a:pt x="1123" y="1651"/>
                      <a:pt x="1142" y="1576"/>
                    </a:cubicBezTo>
                    <a:cubicBezTo>
                      <a:pt x="1165" y="1484"/>
                      <a:pt x="1142" y="1393"/>
                      <a:pt x="1119" y="1302"/>
                    </a:cubicBezTo>
                    <a:cubicBezTo>
                      <a:pt x="1096" y="1210"/>
                      <a:pt x="1073" y="1119"/>
                      <a:pt x="1028" y="1051"/>
                    </a:cubicBezTo>
                    <a:cubicBezTo>
                      <a:pt x="1005" y="959"/>
                      <a:pt x="959" y="868"/>
                      <a:pt x="936" y="800"/>
                    </a:cubicBezTo>
                    <a:cubicBezTo>
                      <a:pt x="891" y="731"/>
                      <a:pt x="868" y="685"/>
                      <a:pt x="822" y="640"/>
                    </a:cubicBezTo>
                    <a:cubicBezTo>
                      <a:pt x="731" y="503"/>
                      <a:pt x="640" y="389"/>
                      <a:pt x="548" y="297"/>
                    </a:cubicBezTo>
                    <a:cubicBezTo>
                      <a:pt x="480" y="229"/>
                      <a:pt x="411" y="160"/>
                      <a:pt x="366" y="115"/>
                    </a:cubicBezTo>
                    <a:cubicBezTo>
                      <a:pt x="343" y="115"/>
                      <a:pt x="320" y="92"/>
                      <a:pt x="297" y="69"/>
                    </a:cubicBezTo>
                    <a:cubicBezTo>
                      <a:pt x="252" y="46"/>
                      <a:pt x="206" y="46"/>
                      <a:pt x="183" y="24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34"/>
              <p:cNvSpPr/>
              <p:nvPr/>
            </p:nvSpPr>
            <p:spPr>
              <a:xfrm>
                <a:off x="1096369" y="2011389"/>
                <a:ext cx="51807" cy="68228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234" extrusionOk="0">
                    <a:moveTo>
                      <a:pt x="138" y="1"/>
                    </a:moveTo>
                    <a:cubicBezTo>
                      <a:pt x="92" y="1"/>
                      <a:pt x="46" y="46"/>
                      <a:pt x="23" y="92"/>
                    </a:cubicBezTo>
                    <a:cubicBezTo>
                      <a:pt x="1" y="160"/>
                      <a:pt x="46" y="206"/>
                      <a:pt x="115" y="229"/>
                    </a:cubicBezTo>
                    <a:cubicBezTo>
                      <a:pt x="115" y="229"/>
                      <a:pt x="138" y="252"/>
                      <a:pt x="160" y="252"/>
                    </a:cubicBezTo>
                    <a:cubicBezTo>
                      <a:pt x="160" y="252"/>
                      <a:pt x="183" y="274"/>
                      <a:pt x="206" y="274"/>
                    </a:cubicBezTo>
                    <a:cubicBezTo>
                      <a:pt x="252" y="320"/>
                      <a:pt x="274" y="366"/>
                      <a:pt x="320" y="389"/>
                    </a:cubicBezTo>
                    <a:cubicBezTo>
                      <a:pt x="411" y="503"/>
                      <a:pt x="480" y="640"/>
                      <a:pt x="526" y="754"/>
                    </a:cubicBezTo>
                    <a:cubicBezTo>
                      <a:pt x="571" y="868"/>
                      <a:pt x="594" y="959"/>
                      <a:pt x="617" y="1073"/>
                    </a:cubicBezTo>
                    <a:cubicBezTo>
                      <a:pt x="617" y="1073"/>
                      <a:pt x="617" y="1096"/>
                      <a:pt x="617" y="1119"/>
                    </a:cubicBezTo>
                    <a:cubicBezTo>
                      <a:pt x="640" y="1142"/>
                      <a:pt x="640" y="1165"/>
                      <a:pt x="662" y="1187"/>
                    </a:cubicBezTo>
                    <a:cubicBezTo>
                      <a:pt x="685" y="1210"/>
                      <a:pt x="731" y="1233"/>
                      <a:pt x="777" y="1233"/>
                    </a:cubicBezTo>
                    <a:cubicBezTo>
                      <a:pt x="799" y="1233"/>
                      <a:pt x="845" y="1210"/>
                      <a:pt x="868" y="1187"/>
                    </a:cubicBezTo>
                    <a:cubicBezTo>
                      <a:pt x="914" y="1165"/>
                      <a:pt x="936" y="1119"/>
                      <a:pt x="914" y="1073"/>
                    </a:cubicBezTo>
                    <a:cubicBezTo>
                      <a:pt x="914" y="1028"/>
                      <a:pt x="914" y="959"/>
                      <a:pt x="891" y="891"/>
                    </a:cubicBezTo>
                    <a:cubicBezTo>
                      <a:pt x="891" y="845"/>
                      <a:pt x="868" y="777"/>
                      <a:pt x="845" y="708"/>
                    </a:cubicBezTo>
                    <a:cubicBezTo>
                      <a:pt x="799" y="617"/>
                      <a:pt x="731" y="503"/>
                      <a:pt x="662" y="411"/>
                    </a:cubicBezTo>
                    <a:cubicBezTo>
                      <a:pt x="617" y="320"/>
                      <a:pt x="548" y="252"/>
                      <a:pt x="457" y="183"/>
                    </a:cubicBezTo>
                    <a:cubicBezTo>
                      <a:pt x="434" y="137"/>
                      <a:pt x="366" y="92"/>
                      <a:pt x="320" y="69"/>
                    </a:cubicBezTo>
                    <a:cubicBezTo>
                      <a:pt x="274" y="46"/>
                      <a:pt x="229" y="23"/>
                      <a:pt x="160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34"/>
              <p:cNvSpPr/>
              <p:nvPr/>
            </p:nvSpPr>
            <p:spPr>
              <a:xfrm>
                <a:off x="668530" y="2059326"/>
                <a:ext cx="106102" cy="103558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873" extrusionOk="0">
                    <a:moveTo>
                      <a:pt x="1621" y="1"/>
                    </a:moveTo>
                    <a:cubicBezTo>
                      <a:pt x="1576" y="1"/>
                      <a:pt x="1530" y="24"/>
                      <a:pt x="1507" y="69"/>
                    </a:cubicBezTo>
                    <a:cubicBezTo>
                      <a:pt x="1484" y="161"/>
                      <a:pt x="1439" y="229"/>
                      <a:pt x="1416" y="320"/>
                    </a:cubicBezTo>
                    <a:cubicBezTo>
                      <a:pt x="1416" y="320"/>
                      <a:pt x="1416" y="320"/>
                      <a:pt x="1416" y="298"/>
                    </a:cubicBezTo>
                    <a:lnTo>
                      <a:pt x="1393" y="298"/>
                    </a:lnTo>
                    <a:cubicBezTo>
                      <a:pt x="1393" y="275"/>
                      <a:pt x="1393" y="252"/>
                      <a:pt x="1370" y="252"/>
                    </a:cubicBezTo>
                    <a:cubicBezTo>
                      <a:pt x="1347" y="183"/>
                      <a:pt x="1302" y="138"/>
                      <a:pt x="1233" y="138"/>
                    </a:cubicBezTo>
                    <a:cubicBezTo>
                      <a:pt x="1218" y="130"/>
                      <a:pt x="1200" y="128"/>
                      <a:pt x="1182" y="128"/>
                    </a:cubicBezTo>
                    <a:cubicBezTo>
                      <a:pt x="1145" y="128"/>
                      <a:pt x="1104" y="138"/>
                      <a:pt x="1074" y="138"/>
                    </a:cubicBezTo>
                    <a:cubicBezTo>
                      <a:pt x="1005" y="161"/>
                      <a:pt x="959" y="161"/>
                      <a:pt x="914" y="183"/>
                    </a:cubicBezTo>
                    <a:cubicBezTo>
                      <a:pt x="822" y="206"/>
                      <a:pt x="731" y="252"/>
                      <a:pt x="663" y="298"/>
                    </a:cubicBezTo>
                    <a:cubicBezTo>
                      <a:pt x="640" y="275"/>
                      <a:pt x="640" y="275"/>
                      <a:pt x="617" y="252"/>
                    </a:cubicBezTo>
                    <a:cubicBezTo>
                      <a:pt x="601" y="236"/>
                      <a:pt x="562" y="220"/>
                      <a:pt x="524" y="220"/>
                    </a:cubicBezTo>
                    <a:cubicBezTo>
                      <a:pt x="509" y="220"/>
                      <a:pt x="493" y="222"/>
                      <a:pt x="480" y="229"/>
                    </a:cubicBezTo>
                    <a:cubicBezTo>
                      <a:pt x="457" y="229"/>
                      <a:pt x="412" y="229"/>
                      <a:pt x="389" y="252"/>
                    </a:cubicBezTo>
                    <a:cubicBezTo>
                      <a:pt x="343" y="252"/>
                      <a:pt x="320" y="275"/>
                      <a:pt x="275" y="298"/>
                    </a:cubicBezTo>
                    <a:cubicBezTo>
                      <a:pt x="183" y="366"/>
                      <a:pt x="138" y="480"/>
                      <a:pt x="92" y="572"/>
                    </a:cubicBezTo>
                    <a:cubicBezTo>
                      <a:pt x="46" y="663"/>
                      <a:pt x="24" y="754"/>
                      <a:pt x="1" y="868"/>
                    </a:cubicBezTo>
                    <a:cubicBezTo>
                      <a:pt x="1" y="982"/>
                      <a:pt x="24" y="1096"/>
                      <a:pt x="69" y="1211"/>
                    </a:cubicBezTo>
                    <a:cubicBezTo>
                      <a:pt x="92" y="1302"/>
                      <a:pt x="161" y="1370"/>
                      <a:pt x="206" y="1462"/>
                    </a:cubicBezTo>
                    <a:cubicBezTo>
                      <a:pt x="229" y="1485"/>
                      <a:pt x="252" y="1507"/>
                      <a:pt x="275" y="1553"/>
                    </a:cubicBezTo>
                    <a:cubicBezTo>
                      <a:pt x="297" y="1576"/>
                      <a:pt x="343" y="1599"/>
                      <a:pt x="366" y="1621"/>
                    </a:cubicBezTo>
                    <a:cubicBezTo>
                      <a:pt x="389" y="1644"/>
                      <a:pt x="412" y="1667"/>
                      <a:pt x="457" y="1667"/>
                    </a:cubicBezTo>
                    <a:cubicBezTo>
                      <a:pt x="526" y="1713"/>
                      <a:pt x="594" y="1736"/>
                      <a:pt x="663" y="1758"/>
                    </a:cubicBezTo>
                    <a:cubicBezTo>
                      <a:pt x="754" y="1804"/>
                      <a:pt x="822" y="1827"/>
                      <a:pt x="914" y="1827"/>
                    </a:cubicBezTo>
                    <a:cubicBezTo>
                      <a:pt x="1074" y="1850"/>
                      <a:pt x="1233" y="1873"/>
                      <a:pt x="1393" y="1873"/>
                    </a:cubicBezTo>
                    <a:lnTo>
                      <a:pt x="1599" y="1873"/>
                    </a:lnTo>
                    <a:cubicBezTo>
                      <a:pt x="1644" y="1873"/>
                      <a:pt x="1690" y="1850"/>
                      <a:pt x="1735" y="1850"/>
                    </a:cubicBezTo>
                    <a:cubicBezTo>
                      <a:pt x="1804" y="1827"/>
                      <a:pt x="1850" y="1804"/>
                      <a:pt x="1895" y="1736"/>
                    </a:cubicBezTo>
                    <a:cubicBezTo>
                      <a:pt x="1918" y="1690"/>
                      <a:pt x="1918" y="1644"/>
                      <a:pt x="1895" y="1599"/>
                    </a:cubicBezTo>
                    <a:cubicBezTo>
                      <a:pt x="1872" y="1576"/>
                      <a:pt x="1872" y="1553"/>
                      <a:pt x="1850" y="1530"/>
                    </a:cubicBezTo>
                    <a:cubicBezTo>
                      <a:pt x="1781" y="1416"/>
                      <a:pt x="1735" y="1279"/>
                      <a:pt x="1690" y="1165"/>
                    </a:cubicBezTo>
                    <a:cubicBezTo>
                      <a:pt x="1644" y="982"/>
                      <a:pt x="1621" y="777"/>
                      <a:pt x="1621" y="594"/>
                    </a:cubicBezTo>
                    <a:cubicBezTo>
                      <a:pt x="1644" y="526"/>
                      <a:pt x="1644" y="435"/>
                      <a:pt x="1667" y="366"/>
                    </a:cubicBezTo>
                    <a:cubicBezTo>
                      <a:pt x="1690" y="298"/>
                      <a:pt x="1713" y="229"/>
                      <a:pt x="1735" y="161"/>
                    </a:cubicBezTo>
                    <a:cubicBezTo>
                      <a:pt x="1735" y="138"/>
                      <a:pt x="1735" y="115"/>
                      <a:pt x="1735" y="69"/>
                    </a:cubicBezTo>
                    <a:cubicBezTo>
                      <a:pt x="1713" y="47"/>
                      <a:pt x="1690" y="24"/>
                      <a:pt x="1667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34"/>
              <p:cNvSpPr/>
              <p:nvPr/>
            </p:nvSpPr>
            <p:spPr>
              <a:xfrm>
                <a:off x="739192" y="2064413"/>
                <a:ext cx="16476" cy="45448"/>
              </a:xfrm>
              <a:custGeom>
                <a:avLst/>
                <a:gdLst/>
                <a:ahLst/>
                <a:cxnLst/>
                <a:rect l="l" t="t" r="r" b="b"/>
                <a:pathLst>
                  <a:path w="298" h="822" extrusionOk="0">
                    <a:moveTo>
                      <a:pt x="161" y="0"/>
                    </a:moveTo>
                    <a:cubicBezTo>
                      <a:pt x="138" y="0"/>
                      <a:pt x="115" y="0"/>
                      <a:pt x="92" y="23"/>
                    </a:cubicBezTo>
                    <a:cubicBezTo>
                      <a:pt x="69" y="46"/>
                      <a:pt x="47" y="91"/>
                      <a:pt x="24" y="137"/>
                    </a:cubicBezTo>
                    <a:cubicBezTo>
                      <a:pt x="24" y="183"/>
                      <a:pt x="1" y="228"/>
                      <a:pt x="1" y="297"/>
                    </a:cubicBezTo>
                    <a:cubicBezTo>
                      <a:pt x="1" y="388"/>
                      <a:pt x="1" y="480"/>
                      <a:pt x="24" y="571"/>
                    </a:cubicBezTo>
                    <a:cubicBezTo>
                      <a:pt x="24" y="616"/>
                      <a:pt x="24" y="685"/>
                      <a:pt x="24" y="731"/>
                    </a:cubicBezTo>
                    <a:cubicBezTo>
                      <a:pt x="47" y="776"/>
                      <a:pt x="92" y="822"/>
                      <a:pt x="138" y="822"/>
                    </a:cubicBezTo>
                    <a:cubicBezTo>
                      <a:pt x="184" y="799"/>
                      <a:pt x="206" y="753"/>
                      <a:pt x="206" y="708"/>
                    </a:cubicBezTo>
                    <a:lnTo>
                      <a:pt x="184" y="571"/>
                    </a:lnTo>
                    <a:cubicBezTo>
                      <a:pt x="184" y="502"/>
                      <a:pt x="184" y="411"/>
                      <a:pt x="184" y="343"/>
                    </a:cubicBezTo>
                    <a:cubicBezTo>
                      <a:pt x="184" y="297"/>
                      <a:pt x="184" y="228"/>
                      <a:pt x="184" y="183"/>
                    </a:cubicBezTo>
                    <a:cubicBezTo>
                      <a:pt x="229" y="183"/>
                      <a:pt x="252" y="183"/>
                      <a:pt x="275" y="160"/>
                    </a:cubicBezTo>
                    <a:cubicBezTo>
                      <a:pt x="298" y="114"/>
                      <a:pt x="298" y="69"/>
                      <a:pt x="252" y="46"/>
                    </a:cubicBezTo>
                    <a:cubicBezTo>
                      <a:pt x="252" y="46"/>
                      <a:pt x="252" y="23"/>
                      <a:pt x="252" y="23"/>
                    </a:cubicBezTo>
                    <a:cubicBezTo>
                      <a:pt x="229" y="23"/>
                      <a:pt x="229" y="0"/>
                      <a:pt x="206" y="0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34"/>
              <p:cNvSpPr/>
              <p:nvPr/>
            </p:nvSpPr>
            <p:spPr>
              <a:xfrm>
                <a:off x="753125" y="2059326"/>
                <a:ext cx="31571" cy="101015"/>
              </a:xfrm>
              <a:custGeom>
                <a:avLst/>
                <a:gdLst/>
                <a:ahLst/>
                <a:cxnLst/>
                <a:rect l="l" t="t" r="r" b="b"/>
                <a:pathLst>
                  <a:path w="571" h="1827" extrusionOk="0">
                    <a:moveTo>
                      <a:pt x="107" y="93"/>
                    </a:moveTo>
                    <a:lnTo>
                      <a:pt x="107" y="93"/>
                    </a:lnTo>
                    <a:cubicBezTo>
                      <a:pt x="101" y="95"/>
                      <a:pt x="91" y="101"/>
                      <a:pt x="91" y="115"/>
                    </a:cubicBezTo>
                    <a:cubicBezTo>
                      <a:pt x="99" y="107"/>
                      <a:pt x="104" y="100"/>
                      <a:pt x="107" y="93"/>
                    </a:cubicBezTo>
                    <a:close/>
                    <a:moveTo>
                      <a:pt x="183" y="1"/>
                    </a:moveTo>
                    <a:cubicBezTo>
                      <a:pt x="160" y="1"/>
                      <a:pt x="114" y="24"/>
                      <a:pt x="114" y="69"/>
                    </a:cubicBezTo>
                    <a:cubicBezTo>
                      <a:pt x="114" y="69"/>
                      <a:pt x="114" y="80"/>
                      <a:pt x="107" y="93"/>
                    </a:cubicBezTo>
                    <a:lnTo>
                      <a:pt x="107" y="93"/>
                    </a:lnTo>
                    <a:cubicBezTo>
                      <a:pt x="111" y="92"/>
                      <a:pt x="114" y="92"/>
                      <a:pt x="114" y="92"/>
                    </a:cubicBezTo>
                    <a:lnTo>
                      <a:pt x="114" y="92"/>
                    </a:lnTo>
                    <a:lnTo>
                      <a:pt x="91" y="115"/>
                    </a:lnTo>
                    <a:cubicBezTo>
                      <a:pt x="91" y="161"/>
                      <a:pt x="69" y="229"/>
                      <a:pt x="46" y="275"/>
                    </a:cubicBezTo>
                    <a:cubicBezTo>
                      <a:pt x="46" y="320"/>
                      <a:pt x="23" y="343"/>
                      <a:pt x="23" y="366"/>
                    </a:cubicBezTo>
                    <a:cubicBezTo>
                      <a:pt x="23" y="412"/>
                      <a:pt x="0" y="457"/>
                      <a:pt x="0" y="503"/>
                    </a:cubicBezTo>
                    <a:cubicBezTo>
                      <a:pt x="0" y="617"/>
                      <a:pt x="0" y="731"/>
                      <a:pt x="0" y="823"/>
                    </a:cubicBezTo>
                    <a:cubicBezTo>
                      <a:pt x="0" y="868"/>
                      <a:pt x="0" y="914"/>
                      <a:pt x="0" y="937"/>
                    </a:cubicBezTo>
                    <a:cubicBezTo>
                      <a:pt x="23" y="982"/>
                      <a:pt x="23" y="1028"/>
                      <a:pt x="23" y="1074"/>
                    </a:cubicBezTo>
                    <a:cubicBezTo>
                      <a:pt x="46" y="1165"/>
                      <a:pt x="69" y="1256"/>
                      <a:pt x="91" y="1325"/>
                    </a:cubicBezTo>
                    <a:cubicBezTo>
                      <a:pt x="91" y="1393"/>
                      <a:pt x="114" y="1439"/>
                      <a:pt x="137" y="1485"/>
                    </a:cubicBezTo>
                    <a:cubicBezTo>
                      <a:pt x="183" y="1553"/>
                      <a:pt x="205" y="1621"/>
                      <a:pt x="251" y="1690"/>
                    </a:cubicBezTo>
                    <a:cubicBezTo>
                      <a:pt x="297" y="1736"/>
                      <a:pt x="342" y="1804"/>
                      <a:pt x="411" y="1827"/>
                    </a:cubicBezTo>
                    <a:lnTo>
                      <a:pt x="457" y="1827"/>
                    </a:lnTo>
                    <a:cubicBezTo>
                      <a:pt x="502" y="1827"/>
                      <a:pt x="525" y="1804"/>
                      <a:pt x="548" y="1781"/>
                    </a:cubicBezTo>
                    <a:cubicBezTo>
                      <a:pt x="548" y="1758"/>
                      <a:pt x="571" y="1736"/>
                      <a:pt x="571" y="1713"/>
                    </a:cubicBezTo>
                    <a:cubicBezTo>
                      <a:pt x="548" y="1667"/>
                      <a:pt x="548" y="1644"/>
                      <a:pt x="525" y="1621"/>
                    </a:cubicBezTo>
                    <a:cubicBezTo>
                      <a:pt x="502" y="1621"/>
                      <a:pt x="502" y="1621"/>
                      <a:pt x="502" y="1599"/>
                    </a:cubicBezTo>
                    <a:cubicBezTo>
                      <a:pt x="479" y="1576"/>
                      <a:pt x="434" y="1553"/>
                      <a:pt x="411" y="1507"/>
                    </a:cubicBezTo>
                    <a:cubicBezTo>
                      <a:pt x="388" y="1439"/>
                      <a:pt x="365" y="1370"/>
                      <a:pt x="320" y="1325"/>
                    </a:cubicBezTo>
                    <a:cubicBezTo>
                      <a:pt x="297" y="1233"/>
                      <a:pt x="274" y="1165"/>
                      <a:pt x="251" y="1096"/>
                    </a:cubicBezTo>
                    <a:cubicBezTo>
                      <a:pt x="251" y="1096"/>
                      <a:pt x="251" y="1074"/>
                      <a:pt x="251" y="1074"/>
                    </a:cubicBezTo>
                    <a:cubicBezTo>
                      <a:pt x="228" y="1005"/>
                      <a:pt x="228" y="914"/>
                      <a:pt x="205" y="845"/>
                    </a:cubicBezTo>
                    <a:cubicBezTo>
                      <a:pt x="205" y="754"/>
                      <a:pt x="183" y="640"/>
                      <a:pt x="183" y="549"/>
                    </a:cubicBezTo>
                    <a:cubicBezTo>
                      <a:pt x="183" y="503"/>
                      <a:pt x="183" y="457"/>
                      <a:pt x="205" y="412"/>
                    </a:cubicBezTo>
                    <a:cubicBezTo>
                      <a:pt x="205" y="366"/>
                      <a:pt x="205" y="343"/>
                      <a:pt x="205" y="298"/>
                    </a:cubicBezTo>
                    <a:cubicBezTo>
                      <a:pt x="228" y="229"/>
                      <a:pt x="251" y="161"/>
                      <a:pt x="274" y="92"/>
                    </a:cubicBezTo>
                    <a:cubicBezTo>
                      <a:pt x="274" y="47"/>
                      <a:pt x="251" y="1"/>
                      <a:pt x="205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34"/>
              <p:cNvSpPr/>
              <p:nvPr/>
            </p:nvSpPr>
            <p:spPr>
              <a:xfrm>
                <a:off x="696286" y="2150224"/>
                <a:ext cx="102286" cy="77019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393" extrusionOk="0">
                    <a:moveTo>
                      <a:pt x="1302" y="0"/>
                    </a:moveTo>
                    <a:cubicBezTo>
                      <a:pt x="1256" y="0"/>
                      <a:pt x="1233" y="23"/>
                      <a:pt x="1188" y="46"/>
                    </a:cubicBezTo>
                    <a:cubicBezTo>
                      <a:pt x="1142" y="69"/>
                      <a:pt x="1119" y="92"/>
                      <a:pt x="1097" y="137"/>
                    </a:cubicBezTo>
                    <a:cubicBezTo>
                      <a:pt x="1074" y="114"/>
                      <a:pt x="1051" y="114"/>
                      <a:pt x="1005" y="114"/>
                    </a:cubicBezTo>
                    <a:lnTo>
                      <a:pt x="982" y="114"/>
                    </a:lnTo>
                    <a:cubicBezTo>
                      <a:pt x="937" y="92"/>
                      <a:pt x="914" y="46"/>
                      <a:pt x="845" y="46"/>
                    </a:cubicBezTo>
                    <a:cubicBezTo>
                      <a:pt x="832" y="39"/>
                      <a:pt x="819" y="36"/>
                      <a:pt x="805" y="36"/>
                    </a:cubicBezTo>
                    <a:cubicBezTo>
                      <a:pt x="773" y="36"/>
                      <a:pt x="741" y="53"/>
                      <a:pt x="709" y="69"/>
                    </a:cubicBezTo>
                    <a:cubicBezTo>
                      <a:pt x="686" y="69"/>
                      <a:pt x="663" y="69"/>
                      <a:pt x="640" y="46"/>
                    </a:cubicBezTo>
                    <a:lnTo>
                      <a:pt x="549" y="46"/>
                    </a:lnTo>
                    <a:cubicBezTo>
                      <a:pt x="514" y="35"/>
                      <a:pt x="480" y="29"/>
                      <a:pt x="446" y="29"/>
                    </a:cubicBezTo>
                    <a:cubicBezTo>
                      <a:pt x="412" y="29"/>
                      <a:pt x="378" y="35"/>
                      <a:pt x="343" y="46"/>
                    </a:cubicBezTo>
                    <a:cubicBezTo>
                      <a:pt x="275" y="46"/>
                      <a:pt x="184" y="69"/>
                      <a:pt x="138" y="92"/>
                    </a:cubicBezTo>
                    <a:cubicBezTo>
                      <a:pt x="92" y="137"/>
                      <a:pt x="69" y="183"/>
                      <a:pt x="47" y="229"/>
                    </a:cubicBezTo>
                    <a:cubicBezTo>
                      <a:pt x="24" y="274"/>
                      <a:pt x="1" y="343"/>
                      <a:pt x="1" y="411"/>
                    </a:cubicBezTo>
                    <a:cubicBezTo>
                      <a:pt x="1" y="457"/>
                      <a:pt x="1" y="480"/>
                      <a:pt x="1" y="525"/>
                    </a:cubicBezTo>
                    <a:cubicBezTo>
                      <a:pt x="1" y="594"/>
                      <a:pt x="24" y="639"/>
                      <a:pt x="47" y="708"/>
                    </a:cubicBezTo>
                    <a:cubicBezTo>
                      <a:pt x="69" y="799"/>
                      <a:pt x="115" y="868"/>
                      <a:pt x="184" y="936"/>
                    </a:cubicBezTo>
                    <a:cubicBezTo>
                      <a:pt x="206" y="982"/>
                      <a:pt x="252" y="1027"/>
                      <a:pt x="320" y="1073"/>
                    </a:cubicBezTo>
                    <a:cubicBezTo>
                      <a:pt x="366" y="1096"/>
                      <a:pt x="412" y="1119"/>
                      <a:pt x="457" y="1142"/>
                    </a:cubicBezTo>
                    <a:cubicBezTo>
                      <a:pt x="503" y="1164"/>
                      <a:pt x="549" y="1187"/>
                      <a:pt x="572" y="1210"/>
                    </a:cubicBezTo>
                    <a:cubicBezTo>
                      <a:pt x="617" y="1233"/>
                      <a:pt x="663" y="1233"/>
                      <a:pt x="686" y="1256"/>
                    </a:cubicBezTo>
                    <a:cubicBezTo>
                      <a:pt x="777" y="1279"/>
                      <a:pt x="868" y="1301"/>
                      <a:pt x="960" y="1324"/>
                    </a:cubicBezTo>
                    <a:cubicBezTo>
                      <a:pt x="1005" y="1347"/>
                      <a:pt x="1051" y="1347"/>
                      <a:pt x="1097" y="1370"/>
                    </a:cubicBezTo>
                    <a:lnTo>
                      <a:pt x="1211" y="1370"/>
                    </a:lnTo>
                    <a:cubicBezTo>
                      <a:pt x="1256" y="1393"/>
                      <a:pt x="1302" y="1393"/>
                      <a:pt x="1348" y="1393"/>
                    </a:cubicBezTo>
                    <a:cubicBezTo>
                      <a:pt x="1416" y="1393"/>
                      <a:pt x="1507" y="1393"/>
                      <a:pt x="1576" y="1370"/>
                    </a:cubicBezTo>
                    <a:cubicBezTo>
                      <a:pt x="1622" y="1370"/>
                      <a:pt x="1667" y="1347"/>
                      <a:pt x="1736" y="1347"/>
                    </a:cubicBezTo>
                    <a:cubicBezTo>
                      <a:pt x="1736" y="1324"/>
                      <a:pt x="1758" y="1324"/>
                      <a:pt x="1781" y="1324"/>
                    </a:cubicBezTo>
                    <a:cubicBezTo>
                      <a:pt x="1804" y="1279"/>
                      <a:pt x="1827" y="1256"/>
                      <a:pt x="1827" y="1233"/>
                    </a:cubicBezTo>
                    <a:cubicBezTo>
                      <a:pt x="1850" y="1187"/>
                      <a:pt x="1827" y="1142"/>
                      <a:pt x="1804" y="1096"/>
                    </a:cubicBezTo>
                    <a:cubicBezTo>
                      <a:pt x="1781" y="1073"/>
                      <a:pt x="1758" y="1050"/>
                      <a:pt x="1736" y="1027"/>
                    </a:cubicBezTo>
                    <a:cubicBezTo>
                      <a:pt x="1713" y="1005"/>
                      <a:pt x="1713" y="982"/>
                      <a:pt x="1690" y="959"/>
                    </a:cubicBezTo>
                    <a:cubicBezTo>
                      <a:pt x="1644" y="890"/>
                      <a:pt x="1622" y="799"/>
                      <a:pt x="1599" y="708"/>
                    </a:cubicBezTo>
                    <a:cubicBezTo>
                      <a:pt x="1576" y="617"/>
                      <a:pt x="1553" y="525"/>
                      <a:pt x="1553" y="434"/>
                    </a:cubicBezTo>
                    <a:cubicBezTo>
                      <a:pt x="1553" y="388"/>
                      <a:pt x="1553" y="343"/>
                      <a:pt x="1576" y="297"/>
                    </a:cubicBezTo>
                    <a:cubicBezTo>
                      <a:pt x="1599" y="251"/>
                      <a:pt x="1622" y="229"/>
                      <a:pt x="1644" y="183"/>
                    </a:cubicBezTo>
                    <a:cubicBezTo>
                      <a:pt x="1667" y="137"/>
                      <a:pt x="1622" y="92"/>
                      <a:pt x="1599" y="69"/>
                    </a:cubicBezTo>
                    <a:cubicBezTo>
                      <a:pt x="1586" y="63"/>
                      <a:pt x="1574" y="60"/>
                      <a:pt x="1562" y="60"/>
                    </a:cubicBezTo>
                    <a:cubicBezTo>
                      <a:pt x="1530" y="60"/>
                      <a:pt x="1501" y="81"/>
                      <a:pt x="1485" y="114"/>
                    </a:cubicBezTo>
                    <a:cubicBezTo>
                      <a:pt x="1485" y="114"/>
                      <a:pt x="1485" y="114"/>
                      <a:pt x="1485" y="137"/>
                    </a:cubicBezTo>
                    <a:cubicBezTo>
                      <a:pt x="1462" y="114"/>
                      <a:pt x="1462" y="92"/>
                      <a:pt x="1439" y="92"/>
                    </a:cubicBezTo>
                    <a:cubicBezTo>
                      <a:pt x="1416" y="46"/>
                      <a:pt x="1370" y="23"/>
                      <a:pt x="1325" y="0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34"/>
              <p:cNvSpPr/>
              <p:nvPr/>
            </p:nvSpPr>
            <p:spPr>
              <a:xfrm>
                <a:off x="777066" y="2156527"/>
                <a:ext cx="29083" cy="6944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1256" extrusionOk="0">
                    <a:moveTo>
                      <a:pt x="92" y="0"/>
                    </a:moveTo>
                    <a:cubicBezTo>
                      <a:pt x="69" y="0"/>
                      <a:pt x="24" y="23"/>
                      <a:pt x="24" y="46"/>
                    </a:cubicBezTo>
                    <a:cubicBezTo>
                      <a:pt x="24" y="115"/>
                      <a:pt x="1" y="160"/>
                      <a:pt x="1" y="206"/>
                    </a:cubicBezTo>
                    <a:cubicBezTo>
                      <a:pt x="1" y="297"/>
                      <a:pt x="1" y="366"/>
                      <a:pt x="1" y="457"/>
                    </a:cubicBezTo>
                    <a:cubicBezTo>
                      <a:pt x="24" y="503"/>
                      <a:pt x="24" y="571"/>
                      <a:pt x="24" y="640"/>
                    </a:cubicBezTo>
                    <a:cubicBezTo>
                      <a:pt x="46" y="685"/>
                      <a:pt x="46" y="754"/>
                      <a:pt x="69" y="799"/>
                    </a:cubicBezTo>
                    <a:cubicBezTo>
                      <a:pt x="92" y="891"/>
                      <a:pt x="138" y="982"/>
                      <a:pt x="206" y="1073"/>
                    </a:cubicBezTo>
                    <a:cubicBezTo>
                      <a:pt x="206" y="1096"/>
                      <a:pt x="229" y="1142"/>
                      <a:pt x="252" y="1165"/>
                    </a:cubicBezTo>
                    <a:cubicBezTo>
                      <a:pt x="275" y="1187"/>
                      <a:pt x="320" y="1233"/>
                      <a:pt x="366" y="1256"/>
                    </a:cubicBezTo>
                    <a:cubicBezTo>
                      <a:pt x="389" y="1256"/>
                      <a:pt x="434" y="1256"/>
                      <a:pt x="480" y="1233"/>
                    </a:cubicBezTo>
                    <a:cubicBezTo>
                      <a:pt x="526" y="1210"/>
                      <a:pt x="526" y="1142"/>
                      <a:pt x="526" y="1096"/>
                    </a:cubicBezTo>
                    <a:cubicBezTo>
                      <a:pt x="503" y="1050"/>
                      <a:pt x="480" y="1050"/>
                      <a:pt x="457" y="1005"/>
                    </a:cubicBezTo>
                    <a:lnTo>
                      <a:pt x="434" y="1005"/>
                    </a:lnTo>
                    <a:cubicBezTo>
                      <a:pt x="389" y="959"/>
                      <a:pt x="366" y="913"/>
                      <a:pt x="343" y="868"/>
                    </a:cubicBezTo>
                    <a:cubicBezTo>
                      <a:pt x="297" y="822"/>
                      <a:pt x="275" y="754"/>
                      <a:pt x="252" y="685"/>
                    </a:cubicBezTo>
                    <a:cubicBezTo>
                      <a:pt x="229" y="640"/>
                      <a:pt x="206" y="571"/>
                      <a:pt x="206" y="525"/>
                    </a:cubicBezTo>
                    <a:cubicBezTo>
                      <a:pt x="184" y="414"/>
                      <a:pt x="162" y="324"/>
                      <a:pt x="161" y="213"/>
                    </a:cubicBezTo>
                    <a:lnTo>
                      <a:pt x="161" y="213"/>
                    </a:lnTo>
                    <a:cubicBezTo>
                      <a:pt x="161" y="173"/>
                      <a:pt x="163" y="132"/>
                      <a:pt x="183" y="92"/>
                    </a:cubicBezTo>
                    <a:cubicBezTo>
                      <a:pt x="183" y="46"/>
                      <a:pt x="161" y="0"/>
                      <a:pt x="115" y="0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34"/>
              <p:cNvSpPr/>
              <p:nvPr/>
            </p:nvSpPr>
            <p:spPr>
              <a:xfrm>
                <a:off x="755613" y="2053023"/>
                <a:ext cx="37929" cy="10908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973" extrusionOk="0">
                    <a:moveTo>
                      <a:pt x="389" y="1"/>
                    </a:moveTo>
                    <a:cubicBezTo>
                      <a:pt x="366" y="1"/>
                      <a:pt x="366" y="1"/>
                      <a:pt x="343" y="24"/>
                    </a:cubicBezTo>
                    <a:cubicBezTo>
                      <a:pt x="297" y="46"/>
                      <a:pt x="252" y="92"/>
                      <a:pt x="206" y="138"/>
                    </a:cubicBezTo>
                    <a:cubicBezTo>
                      <a:pt x="160" y="206"/>
                      <a:pt x="115" y="252"/>
                      <a:pt x="92" y="320"/>
                    </a:cubicBezTo>
                    <a:cubicBezTo>
                      <a:pt x="24" y="457"/>
                      <a:pt x="1" y="617"/>
                      <a:pt x="1" y="754"/>
                    </a:cubicBezTo>
                    <a:cubicBezTo>
                      <a:pt x="1" y="868"/>
                      <a:pt x="1" y="959"/>
                      <a:pt x="1" y="1051"/>
                    </a:cubicBezTo>
                    <a:cubicBezTo>
                      <a:pt x="1" y="1142"/>
                      <a:pt x="24" y="1210"/>
                      <a:pt x="46" y="1302"/>
                    </a:cubicBezTo>
                    <a:cubicBezTo>
                      <a:pt x="69" y="1370"/>
                      <a:pt x="92" y="1439"/>
                      <a:pt x="115" y="1507"/>
                    </a:cubicBezTo>
                    <a:cubicBezTo>
                      <a:pt x="138" y="1576"/>
                      <a:pt x="183" y="1644"/>
                      <a:pt x="206" y="1713"/>
                    </a:cubicBezTo>
                    <a:cubicBezTo>
                      <a:pt x="252" y="1758"/>
                      <a:pt x="275" y="1804"/>
                      <a:pt x="320" y="1850"/>
                    </a:cubicBezTo>
                    <a:cubicBezTo>
                      <a:pt x="343" y="1872"/>
                      <a:pt x="366" y="1895"/>
                      <a:pt x="389" y="1918"/>
                    </a:cubicBezTo>
                    <a:cubicBezTo>
                      <a:pt x="412" y="1918"/>
                      <a:pt x="434" y="1941"/>
                      <a:pt x="457" y="1941"/>
                    </a:cubicBezTo>
                    <a:cubicBezTo>
                      <a:pt x="480" y="1964"/>
                      <a:pt x="480" y="1964"/>
                      <a:pt x="503" y="1964"/>
                    </a:cubicBezTo>
                    <a:cubicBezTo>
                      <a:pt x="515" y="1970"/>
                      <a:pt x="529" y="1973"/>
                      <a:pt x="543" y="1973"/>
                    </a:cubicBezTo>
                    <a:cubicBezTo>
                      <a:pt x="582" y="1973"/>
                      <a:pt x="623" y="1951"/>
                      <a:pt x="640" y="1918"/>
                    </a:cubicBezTo>
                    <a:cubicBezTo>
                      <a:pt x="663" y="1895"/>
                      <a:pt x="663" y="1895"/>
                      <a:pt x="685" y="1872"/>
                    </a:cubicBezTo>
                    <a:cubicBezTo>
                      <a:pt x="685" y="1827"/>
                      <a:pt x="685" y="1781"/>
                      <a:pt x="663" y="1758"/>
                    </a:cubicBezTo>
                    <a:cubicBezTo>
                      <a:pt x="640" y="1758"/>
                      <a:pt x="640" y="1735"/>
                      <a:pt x="617" y="1735"/>
                    </a:cubicBezTo>
                    <a:cubicBezTo>
                      <a:pt x="617" y="1713"/>
                      <a:pt x="594" y="1690"/>
                      <a:pt x="571" y="1690"/>
                    </a:cubicBezTo>
                    <a:cubicBezTo>
                      <a:pt x="549" y="1667"/>
                      <a:pt x="526" y="1644"/>
                      <a:pt x="503" y="1621"/>
                    </a:cubicBezTo>
                    <a:cubicBezTo>
                      <a:pt x="480" y="1599"/>
                      <a:pt x="457" y="1553"/>
                      <a:pt x="434" y="1507"/>
                    </a:cubicBezTo>
                    <a:cubicBezTo>
                      <a:pt x="389" y="1439"/>
                      <a:pt x="366" y="1393"/>
                      <a:pt x="343" y="1325"/>
                    </a:cubicBezTo>
                    <a:cubicBezTo>
                      <a:pt x="320" y="1256"/>
                      <a:pt x="297" y="1210"/>
                      <a:pt x="275" y="1142"/>
                    </a:cubicBezTo>
                    <a:cubicBezTo>
                      <a:pt x="275" y="1074"/>
                      <a:pt x="252" y="982"/>
                      <a:pt x="252" y="914"/>
                    </a:cubicBezTo>
                    <a:cubicBezTo>
                      <a:pt x="252" y="830"/>
                      <a:pt x="252" y="766"/>
                      <a:pt x="252" y="686"/>
                    </a:cubicBezTo>
                    <a:cubicBezTo>
                      <a:pt x="252" y="640"/>
                      <a:pt x="252" y="594"/>
                      <a:pt x="252" y="571"/>
                    </a:cubicBezTo>
                    <a:cubicBezTo>
                      <a:pt x="252" y="526"/>
                      <a:pt x="252" y="480"/>
                      <a:pt x="275" y="457"/>
                    </a:cubicBezTo>
                    <a:cubicBezTo>
                      <a:pt x="297" y="389"/>
                      <a:pt x="320" y="320"/>
                      <a:pt x="343" y="275"/>
                    </a:cubicBezTo>
                    <a:cubicBezTo>
                      <a:pt x="366" y="252"/>
                      <a:pt x="389" y="229"/>
                      <a:pt x="412" y="206"/>
                    </a:cubicBezTo>
                    <a:cubicBezTo>
                      <a:pt x="412" y="183"/>
                      <a:pt x="434" y="183"/>
                      <a:pt x="457" y="161"/>
                    </a:cubicBezTo>
                    <a:cubicBezTo>
                      <a:pt x="503" y="138"/>
                      <a:pt x="503" y="69"/>
                      <a:pt x="480" y="46"/>
                    </a:cubicBezTo>
                    <a:cubicBezTo>
                      <a:pt x="457" y="24"/>
                      <a:pt x="434" y="1"/>
                      <a:pt x="389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34"/>
              <p:cNvSpPr/>
              <p:nvPr/>
            </p:nvSpPr>
            <p:spPr>
              <a:xfrm>
                <a:off x="779609" y="2155255"/>
                <a:ext cx="37929" cy="7126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289" extrusionOk="0">
                    <a:moveTo>
                      <a:pt x="183" y="1"/>
                    </a:moveTo>
                    <a:cubicBezTo>
                      <a:pt x="160" y="1"/>
                      <a:pt x="137" y="23"/>
                      <a:pt x="115" y="46"/>
                    </a:cubicBezTo>
                    <a:cubicBezTo>
                      <a:pt x="92" y="69"/>
                      <a:pt x="69" y="115"/>
                      <a:pt x="46" y="138"/>
                    </a:cubicBezTo>
                    <a:cubicBezTo>
                      <a:pt x="46" y="183"/>
                      <a:pt x="23" y="229"/>
                      <a:pt x="23" y="252"/>
                    </a:cubicBezTo>
                    <a:cubicBezTo>
                      <a:pt x="0" y="320"/>
                      <a:pt x="0" y="389"/>
                      <a:pt x="23" y="457"/>
                    </a:cubicBezTo>
                    <a:cubicBezTo>
                      <a:pt x="23" y="503"/>
                      <a:pt x="23" y="571"/>
                      <a:pt x="46" y="617"/>
                    </a:cubicBezTo>
                    <a:lnTo>
                      <a:pt x="46" y="594"/>
                    </a:lnTo>
                    <a:cubicBezTo>
                      <a:pt x="69" y="685"/>
                      <a:pt x="92" y="754"/>
                      <a:pt x="115" y="822"/>
                    </a:cubicBezTo>
                    <a:cubicBezTo>
                      <a:pt x="137" y="868"/>
                      <a:pt x="183" y="936"/>
                      <a:pt x="206" y="982"/>
                    </a:cubicBezTo>
                    <a:cubicBezTo>
                      <a:pt x="251" y="1051"/>
                      <a:pt x="297" y="1096"/>
                      <a:pt x="343" y="1142"/>
                    </a:cubicBezTo>
                    <a:cubicBezTo>
                      <a:pt x="366" y="1165"/>
                      <a:pt x="388" y="1188"/>
                      <a:pt x="434" y="1210"/>
                    </a:cubicBezTo>
                    <a:cubicBezTo>
                      <a:pt x="434" y="1233"/>
                      <a:pt x="457" y="1233"/>
                      <a:pt x="480" y="1256"/>
                    </a:cubicBezTo>
                    <a:cubicBezTo>
                      <a:pt x="503" y="1256"/>
                      <a:pt x="503" y="1256"/>
                      <a:pt x="525" y="1279"/>
                    </a:cubicBezTo>
                    <a:lnTo>
                      <a:pt x="548" y="1279"/>
                    </a:lnTo>
                    <a:cubicBezTo>
                      <a:pt x="555" y="1285"/>
                      <a:pt x="565" y="1288"/>
                      <a:pt x="578" y="1288"/>
                    </a:cubicBezTo>
                    <a:cubicBezTo>
                      <a:pt x="607" y="1288"/>
                      <a:pt x="646" y="1272"/>
                      <a:pt x="662" y="1256"/>
                    </a:cubicBezTo>
                    <a:cubicBezTo>
                      <a:pt x="685" y="1233"/>
                      <a:pt x="685" y="1210"/>
                      <a:pt x="685" y="1165"/>
                    </a:cubicBezTo>
                    <a:cubicBezTo>
                      <a:pt x="685" y="1142"/>
                      <a:pt x="662" y="1142"/>
                      <a:pt x="662" y="1119"/>
                    </a:cubicBezTo>
                    <a:lnTo>
                      <a:pt x="640" y="1119"/>
                    </a:lnTo>
                    <a:cubicBezTo>
                      <a:pt x="640" y="1096"/>
                      <a:pt x="617" y="1073"/>
                      <a:pt x="594" y="1073"/>
                    </a:cubicBezTo>
                    <a:cubicBezTo>
                      <a:pt x="594" y="1051"/>
                      <a:pt x="571" y="1051"/>
                      <a:pt x="571" y="1028"/>
                    </a:cubicBezTo>
                    <a:cubicBezTo>
                      <a:pt x="525" y="1005"/>
                      <a:pt x="503" y="982"/>
                      <a:pt x="480" y="959"/>
                    </a:cubicBezTo>
                    <a:cubicBezTo>
                      <a:pt x="411" y="891"/>
                      <a:pt x="366" y="822"/>
                      <a:pt x="320" y="731"/>
                    </a:cubicBezTo>
                    <a:cubicBezTo>
                      <a:pt x="274" y="663"/>
                      <a:pt x="229" y="571"/>
                      <a:pt x="206" y="480"/>
                    </a:cubicBezTo>
                    <a:cubicBezTo>
                      <a:pt x="206" y="434"/>
                      <a:pt x="183" y="366"/>
                      <a:pt x="183" y="320"/>
                    </a:cubicBezTo>
                    <a:cubicBezTo>
                      <a:pt x="183" y="274"/>
                      <a:pt x="206" y="252"/>
                      <a:pt x="206" y="229"/>
                    </a:cubicBezTo>
                    <a:cubicBezTo>
                      <a:pt x="206" y="206"/>
                      <a:pt x="206" y="183"/>
                      <a:pt x="229" y="183"/>
                    </a:cubicBezTo>
                    <a:cubicBezTo>
                      <a:pt x="229" y="160"/>
                      <a:pt x="229" y="160"/>
                      <a:pt x="251" y="138"/>
                    </a:cubicBezTo>
                    <a:cubicBezTo>
                      <a:pt x="274" y="115"/>
                      <a:pt x="274" y="46"/>
                      <a:pt x="229" y="23"/>
                    </a:cubicBezTo>
                    <a:cubicBezTo>
                      <a:pt x="229" y="23"/>
                      <a:pt x="206" y="1"/>
                      <a:pt x="183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34"/>
              <p:cNvSpPr/>
              <p:nvPr/>
            </p:nvSpPr>
            <p:spPr>
              <a:xfrm>
                <a:off x="1158184" y="2029082"/>
                <a:ext cx="146463" cy="278938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5045" extrusionOk="0">
                    <a:moveTo>
                      <a:pt x="572" y="0"/>
                    </a:moveTo>
                    <a:cubicBezTo>
                      <a:pt x="526" y="0"/>
                      <a:pt x="457" y="46"/>
                      <a:pt x="412" y="91"/>
                    </a:cubicBezTo>
                    <a:cubicBezTo>
                      <a:pt x="412" y="114"/>
                      <a:pt x="389" y="137"/>
                      <a:pt x="366" y="160"/>
                    </a:cubicBezTo>
                    <a:cubicBezTo>
                      <a:pt x="343" y="205"/>
                      <a:pt x="321" y="251"/>
                      <a:pt x="298" y="274"/>
                    </a:cubicBezTo>
                    <a:lnTo>
                      <a:pt x="321" y="274"/>
                    </a:lnTo>
                    <a:cubicBezTo>
                      <a:pt x="321" y="274"/>
                      <a:pt x="298" y="274"/>
                      <a:pt x="298" y="297"/>
                    </a:cubicBezTo>
                    <a:cubicBezTo>
                      <a:pt x="298" y="297"/>
                      <a:pt x="298" y="320"/>
                      <a:pt x="298" y="320"/>
                    </a:cubicBezTo>
                    <a:cubicBezTo>
                      <a:pt x="252" y="365"/>
                      <a:pt x="229" y="434"/>
                      <a:pt x="206" y="479"/>
                    </a:cubicBezTo>
                    <a:cubicBezTo>
                      <a:pt x="188" y="470"/>
                      <a:pt x="165" y="464"/>
                      <a:pt x="141" y="464"/>
                    </a:cubicBezTo>
                    <a:cubicBezTo>
                      <a:pt x="108" y="464"/>
                      <a:pt x="73" y="475"/>
                      <a:pt x="47" y="502"/>
                    </a:cubicBezTo>
                    <a:cubicBezTo>
                      <a:pt x="1" y="548"/>
                      <a:pt x="1" y="616"/>
                      <a:pt x="47" y="662"/>
                    </a:cubicBezTo>
                    <a:cubicBezTo>
                      <a:pt x="138" y="799"/>
                      <a:pt x="229" y="959"/>
                      <a:pt x="343" y="1119"/>
                    </a:cubicBezTo>
                    <a:cubicBezTo>
                      <a:pt x="389" y="1210"/>
                      <a:pt x="435" y="1301"/>
                      <a:pt x="503" y="1370"/>
                    </a:cubicBezTo>
                    <a:cubicBezTo>
                      <a:pt x="549" y="1461"/>
                      <a:pt x="617" y="1552"/>
                      <a:pt x="663" y="1643"/>
                    </a:cubicBezTo>
                    <a:cubicBezTo>
                      <a:pt x="846" y="1940"/>
                      <a:pt x="1028" y="2260"/>
                      <a:pt x="1188" y="2579"/>
                    </a:cubicBezTo>
                    <a:cubicBezTo>
                      <a:pt x="1256" y="2739"/>
                      <a:pt x="1325" y="2899"/>
                      <a:pt x="1371" y="3059"/>
                    </a:cubicBezTo>
                    <a:cubicBezTo>
                      <a:pt x="1439" y="3218"/>
                      <a:pt x="1507" y="3378"/>
                      <a:pt x="1553" y="3538"/>
                    </a:cubicBezTo>
                    <a:cubicBezTo>
                      <a:pt x="1599" y="3675"/>
                      <a:pt x="1644" y="3812"/>
                      <a:pt x="1690" y="3926"/>
                    </a:cubicBezTo>
                    <a:cubicBezTo>
                      <a:pt x="1713" y="4040"/>
                      <a:pt x="1736" y="4154"/>
                      <a:pt x="1759" y="4268"/>
                    </a:cubicBezTo>
                    <a:cubicBezTo>
                      <a:pt x="1781" y="4383"/>
                      <a:pt x="1827" y="4497"/>
                      <a:pt x="1827" y="4611"/>
                    </a:cubicBezTo>
                    <a:cubicBezTo>
                      <a:pt x="1827" y="4679"/>
                      <a:pt x="1804" y="4748"/>
                      <a:pt x="1804" y="4816"/>
                    </a:cubicBezTo>
                    <a:cubicBezTo>
                      <a:pt x="1804" y="4839"/>
                      <a:pt x="1804" y="4862"/>
                      <a:pt x="1804" y="4908"/>
                    </a:cubicBezTo>
                    <a:cubicBezTo>
                      <a:pt x="1804" y="4953"/>
                      <a:pt x="1827" y="4976"/>
                      <a:pt x="1850" y="5022"/>
                    </a:cubicBezTo>
                    <a:cubicBezTo>
                      <a:pt x="1895" y="5044"/>
                      <a:pt x="1941" y="5044"/>
                      <a:pt x="1964" y="5044"/>
                    </a:cubicBezTo>
                    <a:cubicBezTo>
                      <a:pt x="2010" y="5022"/>
                      <a:pt x="2032" y="4999"/>
                      <a:pt x="2055" y="4976"/>
                    </a:cubicBezTo>
                    <a:cubicBezTo>
                      <a:pt x="2078" y="4953"/>
                      <a:pt x="2101" y="4908"/>
                      <a:pt x="2101" y="4885"/>
                    </a:cubicBezTo>
                    <a:cubicBezTo>
                      <a:pt x="2124" y="4839"/>
                      <a:pt x="2124" y="4816"/>
                      <a:pt x="2124" y="4793"/>
                    </a:cubicBezTo>
                    <a:cubicBezTo>
                      <a:pt x="2147" y="4793"/>
                      <a:pt x="2192" y="4771"/>
                      <a:pt x="2215" y="4748"/>
                    </a:cubicBezTo>
                    <a:cubicBezTo>
                      <a:pt x="2284" y="4702"/>
                      <a:pt x="2306" y="4611"/>
                      <a:pt x="2352" y="4519"/>
                    </a:cubicBezTo>
                    <a:cubicBezTo>
                      <a:pt x="2352" y="4474"/>
                      <a:pt x="2375" y="4428"/>
                      <a:pt x="2375" y="4383"/>
                    </a:cubicBezTo>
                    <a:cubicBezTo>
                      <a:pt x="2398" y="4337"/>
                      <a:pt x="2398" y="4314"/>
                      <a:pt x="2420" y="4268"/>
                    </a:cubicBezTo>
                    <a:lnTo>
                      <a:pt x="2443" y="4268"/>
                    </a:lnTo>
                    <a:cubicBezTo>
                      <a:pt x="2489" y="4268"/>
                      <a:pt x="2512" y="4223"/>
                      <a:pt x="2535" y="4200"/>
                    </a:cubicBezTo>
                    <a:cubicBezTo>
                      <a:pt x="2603" y="4131"/>
                      <a:pt x="2603" y="4040"/>
                      <a:pt x="2626" y="3949"/>
                    </a:cubicBezTo>
                    <a:cubicBezTo>
                      <a:pt x="2649" y="3743"/>
                      <a:pt x="2649" y="3538"/>
                      <a:pt x="2603" y="3333"/>
                    </a:cubicBezTo>
                    <a:cubicBezTo>
                      <a:pt x="2580" y="3241"/>
                      <a:pt x="2557" y="3127"/>
                      <a:pt x="2535" y="3036"/>
                    </a:cubicBezTo>
                    <a:cubicBezTo>
                      <a:pt x="2512" y="2990"/>
                      <a:pt x="2489" y="2967"/>
                      <a:pt x="2466" y="2922"/>
                    </a:cubicBezTo>
                    <a:cubicBezTo>
                      <a:pt x="2466" y="2899"/>
                      <a:pt x="2443" y="2876"/>
                      <a:pt x="2420" y="2853"/>
                    </a:cubicBezTo>
                    <a:cubicBezTo>
                      <a:pt x="2420" y="2830"/>
                      <a:pt x="2398" y="2808"/>
                      <a:pt x="2375" y="2785"/>
                    </a:cubicBezTo>
                    <a:lnTo>
                      <a:pt x="2352" y="2785"/>
                    </a:lnTo>
                    <a:cubicBezTo>
                      <a:pt x="2329" y="2762"/>
                      <a:pt x="2306" y="2739"/>
                      <a:pt x="2284" y="2739"/>
                    </a:cubicBezTo>
                    <a:cubicBezTo>
                      <a:pt x="2261" y="2716"/>
                      <a:pt x="2261" y="2671"/>
                      <a:pt x="2261" y="2648"/>
                    </a:cubicBezTo>
                    <a:cubicBezTo>
                      <a:pt x="2192" y="2465"/>
                      <a:pt x="2147" y="2283"/>
                      <a:pt x="2055" y="2123"/>
                    </a:cubicBezTo>
                    <a:cubicBezTo>
                      <a:pt x="2010" y="2032"/>
                      <a:pt x="1964" y="1963"/>
                      <a:pt x="1918" y="1872"/>
                    </a:cubicBezTo>
                    <a:cubicBezTo>
                      <a:pt x="1850" y="1803"/>
                      <a:pt x="1804" y="1712"/>
                      <a:pt x="1759" y="1643"/>
                    </a:cubicBezTo>
                    <a:cubicBezTo>
                      <a:pt x="1713" y="1552"/>
                      <a:pt x="1644" y="1484"/>
                      <a:pt x="1599" y="1415"/>
                    </a:cubicBezTo>
                    <a:cubicBezTo>
                      <a:pt x="1553" y="1324"/>
                      <a:pt x="1485" y="1255"/>
                      <a:pt x="1416" y="1164"/>
                    </a:cubicBezTo>
                    <a:cubicBezTo>
                      <a:pt x="1348" y="1027"/>
                      <a:pt x="1256" y="913"/>
                      <a:pt x="1165" y="799"/>
                    </a:cubicBezTo>
                    <a:cubicBezTo>
                      <a:pt x="1074" y="639"/>
                      <a:pt x="982" y="479"/>
                      <a:pt x="868" y="320"/>
                    </a:cubicBezTo>
                    <a:cubicBezTo>
                      <a:pt x="846" y="274"/>
                      <a:pt x="800" y="228"/>
                      <a:pt x="777" y="160"/>
                    </a:cubicBezTo>
                    <a:cubicBezTo>
                      <a:pt x="731" y="91"/>
                      <a:pt x="709" y="46"/>
                      <a:pt x="640" y="23"/>
                    </a:cubicBezTo>
                    <a:cubicBezTo>
                      <a:pt x="617" y="0"/>
                      <a:pt x="594" y="0"/>
                      <a:pt x="572" y="0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34"/>
              <p:cNvSpPr/>
              <p:nvPr/>
            </p:nvSpPr>
            <p:spPr>
              <a:xfrm>
                <a:off x="1158184" y="2061869"/>
                <a:ext cx="109861" cy="253726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4589" extrusionOk="0">
                    <a:moveTo>
                      <a:pt x="1704" y="2776"/>
                    </a:moveTo>
                    <a:cubicBezTo>
                      <a:pt x="1707" y="2787"/>
                      <a:pt x="1710" y="2797"/>
                      <a:pt x="1713" y="2808"/>
                    </a:cubicBezTo>
                    <a:cubicBezTo>
                      <a:pt x="1713" y="2791"/>
                      <a:pt x="1713" y="2787"/>
                      <a:pt x="1704" y="2776"/>
                    </a:cubicBezTo>
                    <a:close/>
                    <a:moveTo>
                      <a:pt x="1439" y="3036"/>
                    </a:moveTo>
                    <a:cubicBezTo>
                      <a:pt x="1439" y="3057"/>
                      <a:pt x="1439" y="3059"/>
                      <a:pt x="1456" y="3076"/>
                    </a:cubicBezTo>
                    <a:lnTo>
                      <a:pt x="1456" y="3076"/>
                    </a:lnTo>
                    <a:cubicBezTo>
                      <a:pt x="1452" y="3064"/>
                      <a:pt x="1447" y="3051"/>
                      <a:pt x="1439" y="3036"/>
                    </a:cubicBezTo>
                    <a:close/>
                    <a:moveTo>
                      <a:pt x="1462" y="3105"/>
                    </a:moveTo>
                    <a:cubicBezTo>
                      <a:pt x="1462" y="3122"/>
                      <a:pt x="1462" y="3126"/>
                      <a:pt x="1471" y="3136"/>
                    </a:cubicBezTo>
                    <a:lnTo>
                      <a:pt x="1471" y="3136"/>
                    </a:lnTo>
                    <a:cubicBezTo>
                      <a:pt x="1466" y="3125"/>
                      <a:pt x="1462" y="3115"/>
                      <a:pt x="1462" y="3105"/>
                    </a:cubicBezTo>
                    <a:close/>
                    <a:moveTo>
                      <a:pt x="69" y="1"/>
                    </a:moveTo>
                    <a:cubicBezTo>
                      <a:pt x="24" y="23"/>
                      <a:pt x="1" y="92"/>
                      <a:pt x="24" y="115"/>
                    </a:cubicBezTo>
                    <a:cubicBezTo>
                      <a:pt x="69" y="229"/>
                      <a:pt x="138" y="297"/>
                      <a:pt x="184" y="389"/>
                    </a:cubicBezTo>
                    <a:cubicBezTo>
                      <a:pt x="184" y="389"/>
                      <a:pt x="184" y="389"/>
                      <a:pt x="184" y="366"/>
                    </a:cubicBezTo>
                    <a:cubicBezTo>
                      <a:pt x="229" y="457"/>
                      <a:pt x="275" y="548"/>
                      <a:pt x="343" y="640"/>
                    </a:cubicBezTo>
                    <a:cubicBezTo>
                      <a:pt x="389" y="731"/>
                      <a:pt x="435" y="845"/>
                      <a:pt x="480" y="936"/>
                    </a:cubicBezTo>
                    <a:cubicBezTo>
                      <a:pt x="572" y="1119"/>
                      <a:pt x="686" y="1324"/>
                      <a:pt x="800" y="1507"/>
                    </a:cubicBezTo>
                    <a:cubicBezTo>
                      <a:pt x="914" y="1735"/>
                      <a:pt x="1028" y="1963"/>
                      <a:pt x="1142" y="2192"/>
                    </a:cubicBezTo>
                    <a:cubicBezTo>
                      <a:pt x="1188" y="2329"/>
                      <a:pt x="1234" y="2466"/>
                      <a:pt x="1302" y="2603"/>
                    </a:cubicBezTo>
                    <a:cubicBezTo>
                      <a:pt x="1348" y="2717"/>
                      <a:pt x="1371" y="2831"/>
                      <a:pt x="1416" y="2968"/>
                    </a:cubicBezTo>
                    <a:cubicBezTo>
                      <a:pt x="1439" y="2991"/>
                      <a:pt x="1439" y="3036"/>
                      <a:pt x="1462" y="3082"/>
                    </a:cubicBezTo>
                    <a:cubicBezTo>
                      <a:pt x="1460" y="3080"/>
                      <a:pt x="1458" y="3078"/>
                      <a:pt x="1456" y="3076"/>
                    </a:cubicBezTo>
                    <a:lnTo>
                      <a:pt x="1456" y="3076"/>
                    </a:lnTo>
                    <a:cubicBezTo>
                      <a:pt x="1464" y="3100"/>
                      <a:pt x="1469" y="3120"/>
                      <a:pt x="1485" y="3150"/>
                    </a:cubicBezTo>
                    <a:cubicBezTo>
                      <a:pt x="1479" y="3144"/>
                      <a:pt x="1474" y="3140"/>
                      <a:pt x="1471" y="3136"/>
                    </a:cubicBezTo>
                    <a:lnTo>
                      <a:pt x="1471" y="3136"/>
                    </a:lnTo>
                    <a:cubicBezTo>
                      <a:pt x="1477" y="3152"/>
                      <a:pt x="1485" y="3170"/>
                      <a:pt x="1485" y="3196"/>
                    </a:cubicBezTo>
                    <a:cubicBezTo>
                      <a:pt x="1485" y="3196"/>
                      <a:pt x="1485" y="3173"/>
                      <a:pt x="1485" y="3173"/>
                    </a:cubicBezTo>
                    <a:cubicBezTo>
                      <a:pt x="1507" y="3265"/>
                      <a:pt x="1530" y="3356"/>
                      <a:pt x="1553" y="3447"/>
                    </a:cubicBezTo>
                    <a:cubicBezTo>
                      <a:pt x="1576" y="3538"/>
                      <a:pt x="1599" y="3653"/>
                      <a:pt x="1622" y="3744"/>
                    </a:cubicBezTo>
                    <a:cubicBezTo>
                      <a:pt x="1667" y="3926"/>
                      <a:pt x="1713" y="4109"/>
                      <a:pt x="1736" y="4315"/>
                    </a:cubicBezTo>
                    <a:cubicBezTo>
                      <a:pt x="1713" y="4360"/>
                      <a:pt x="1713" y="4429"/>
                      <a:pt x="1713" y="4474"/>
                    </a:cubicBezTo>
                    <a:cubicBezTo>
                      <a:pt x="1713" y="4520"/>
                      <a:pt x="1759" y="4566"/>
                      <a:pt x="1804" y="4588"/>
                    </a:cubicBezTo>
                    <a:cubicBezTo>
                      <a:pt x="1827" y="4588"/>
                      <a:pt x="1873" y="4588"/>
                      <a:pt x="1895" y="4566"/>
                    </a:cubicBezTo>
                    <a:cubicBezTo>
                      <a:pt x="1941" y="4520"/>
                      <a:pt x="1941" y="4474"/>
                      <a:pt x="1964" y="4429"/>
                    </a:cubicBezTo>
                    <a:cubicBezTo>
                      <a:pt x="1964" y="4383"/>
                      <a:pt x="1987" y="4315"/>
                      <a:pt x="1987" y="4246"/>
                    </a:cubicBezTo>
                    <a:cubicBezTo>
                      <a:pt x="1987" y="4132"/>
                      <a:pt x="1964" y="4041"/>
                      <a:pt x="1964" y="3949"/>
                    </a:cubicBezTo>
                    <a:cubicBezTo>
                      <a:pt x="1941" y="3858"/>
                      <a:pt x="1941" y="3767"/>
                      <a:pt x="1918" y="3698"/>
                    </a:cubicBezTo>
                    <a:cubicBezTo>
                      <a:pt x="1918" y="3607"/>
                      <a:pt x="1895" y="3516"/>
                      <a:pt x="1873" y="3424"/>
                    </a:cubicBezTo>
                    <a:cubicBezTo>
                      <a:pt x="1850" y="3242"/>
                      <a:pt x="1781" y="3059"/>
                      <a:pt x="1736" y="2899"/>
                    </a:cubicBezTo>
                    <a:cubicBezTo>
                      <a:pt x="1736" y="2854"/>
                      <a:pt x="1713" y="2808"/>
                      <a:pt x="1690" y="2762"/>
                    </a:cubicBezTo>
                    <a:lnTo>
                      <a:pt x="1690" y="2762"/>
                    </a:lnTo>
                    <a:cubicBezTo>
                      <a:pt x="1696" y="2768"/>
                      <a:pt x="1700" y="2773"/>
                      <a:pt x="1704" y="2776"/>
                    </a:cubicBezTo>
                    <a:lnTo>
                      <a:pt x="1704" y="2776"/>
                    </a:lnTo>
                    <a:cubicBezTo>
                      <a:pt x="1658" y="2627"/>
                      <a:pt x="1596" y="2478"/>
                      <a:pt x="1553" y="2329"/>
                    </a:cubicBezTo>
                    <a:cubicBezTo>
                      <a:pt x="1485" y="2192"/>
                      <a:pt x="1416" y="2055"/>
                      <a:pt x="1348" y="1895"/>
                    </a:cubicBezTo>
                    <a:cubicBezTo>
                      <a:pt x="1302" y="1781"/>
                      <a:pt x="1234" y="1644"/>
                      <a:pt x="1142" y="1507"/>
                    </a:cubicBezTo>
                    <a:cubicBezTo>
                      <a:pt x="1074" y="1393"/>
                      <a:pt x="982" y="1279"/>
                      <a:pt x="914" y="1142"/>
                    </a:cubicBezTo>
                    <a:cubicBezTo>
                      <a:pt x="891" y="1119"/>
                      <a:pt x="891" y="1119"/>
                      <a:pt x="868" y="1096"/>
                    </a:cubicBezTo>
                    <a:lnTo>
                      <a:pt x="891" y="1096"/>
                    </a:lnTo>
                    <a:cubicBezTo>
                      <a:pt x="800" y="982"/>
                      <a:pt x="731" y="845"/>
                      <a:pt x="663" y="731"/>
                    </a:cubicBezTo>
                    <a:cubicBezTo>
                      <a:pt x="617" y="662"/>
                      <a:pt x="572" y="617"/>
                      <a:pt x="549" y="548"/>
                    </a:cubicBezTo>
                    <a:cubicBezTo>
                      <a:pt x="503" y="503"/>
                      <a:pt x="457" y="457"/>
                      <a:pt x="435" y="411"/>
                    </a:cubicBezTo>
                    <a:cubicBezTo>
                      <a:pt x="343" y="297"/>
                      <a:pt x="275" y="206"/>
                      <a:pt x="206" y="115"/>
                    </a:cubicBezTo>
                    <a:cubicBezTo>
                      <a:pt x="206" y="92"/>
                      <a:pt x="184" y="69"/>
                      <a:pt x="184" y="46"/>
                    </a:cubicBezTo>
                    <a:cubicBezTo>
                      <a:pt x="161" y="23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34"/>
              <p:cNvSpPr/>
              <p:nvPr/>
            </p:nvSpPr>
            <p:spPr>
              <a:xfrm>
                <a:off x="1235204" y="2103503"/>
                <a:ext cx="60598" cy="109861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987" extrusionOk="0">
                    <a:moveTo>
                      <a:pt x="69" y="1"/>
                    </a:moveTo>
                    <a:cubicBezTo>
                      <a:pt x="69" y="1"/>
                      <a:pt x="46" y="1"/>
                      <a:pt x="23" y="24"/>
                    </a:cubicBezTo>
                    <a:cubicBezTo>
                      <a:pt x="0" y="46"/>
                      <a:pt x="0" y="92"/>
                      <a:pt x="23" y="115"/>
                    </a:cubicBezTo>
                    <a:cubicBezTo>
                      <a:pt x="92" y="206"/>
                      <a:pt x="160" y="297"/>
                      <a:pt x="229" y="389"/>
                    </a:cubicBezTo>
                    <a:cubicBezTo>
                      <a:pt x="251" y="412"/>
                      <a:pt x="274" y="434"/>
                      <a:pt x="274" y="457"/>
                    </a:cubicBezTo>
                    <a:cubicBezTo>
                      <a:pt x="297" y="480"/>
                      <a:pt x="320" y="526"/>
                      <a:pt x="343" y="549"/>
                    </a:cubicBezTo>
                    <a:cubicBezTo>
                      <a:pt x="366" y="571"/>
                      <a:pt x="388" y="617"/>
                      <a:pt x="411" y="663"/>
                    </a:cubicBezTo>
                    <a:cubicBezTo>
                      <a:pt x="434" y="708"/>
                      <a:pt x="457" y="754"/>
                      <a:pt x="480" y="777"/>
                    </a:cubicBezTo>
                    <a:cubicBezTo>
                      <a:pt x="525" y="822"/>
                      <a:pt x="548" y="891"/>
                      <a:pt x="571" y="937"/>
                    </a:cubicBezTo>
                    <a:cubicBezTo>
                      <a:pt x="571" y="937"/>
                      <a:pt x="594" y="959"/>
                      <a:pt x="594" y="982"/>
                    </a:cubicBezTo>
                    <a:cubicBezTo>
                      <a:pt x="617" y="1005"/>
                      <a:pt x="639" y="1051"/>
                      <a:pt x="639" y="1074"/>
                    </a:cubicBezTo>
                    <a:cubicBezTo>
                      <a:pt x="662" y="1119"/>
                      <a:pt x="685" y="1165"/>
                      <a:pt x="708" y="1210"/>
                    </a:cubicBezTo>
                    <a:cubicBezTo>
                      <a:pt x="731" y="1256"/>
                      <a:pt x="754" y="1302"/>
                      <a:pt x="776" y="1347"/>
                    </a:cubicBezTo>
                    <a:cubicBezTo>
                      <a:pt x="799" y="1370"/>
                      <a:pt x="799" y="1393"/>
                      <a:pt x="799" y="1416"/>
                    </a:cubicBezTo>
                    <a:cubicBezTo>
                      <a:pt x="822" y="1439"/>
                      <a:pt x="822" y="1462"/>
                      <a:pt x="845" y="1484"/>
                    </a:cubicBezTo>
                    <a:cubicBezTo>
                      <a:pt x="845" y="1530"/>
                      <a:pt x="868" y="1553"/>
                      <a:pt x="868" y="1576"/>
                    </a:cubicBezTo>
                    <a:cubicBezTo>
                      <a:pt x="891" y="1599"/>
                      <a:pt x="891" y="1621"/>
                      <a:pt x="913" y="1667"/>
                    </a:cubicBezTo>
                    <a:cubicBezTo>
                      <a:pt x="913" y="1667"/>
                      <a:pt x="913" y="1690"/>
                      <a:pt x="913" y="1713"/>
                    </a:cubicBezTo>
                    <a:lnTo>
                      <a:pt x="936" y="1758"/>
                    </a:lnTo>
                    <a:cubicBezTo>
                      <a:pt x="936" y="1735"/>
                      <a:pt x="936" y="1735"/>
                      <a:pt x="936" y="1735"/>
                    </a:cubicBezTo>
                    <a:cubicBezTo>
                      <a:pt x="936" y="1758"/>
                      <a:pt x="936" y="1804"/>
                      <a:pt x="959" y="1827"/>
                    </a:cubicBezTo>
                    <a:cubicBezTo>
                      <a:pt x="959" y="1872"/>
                      <a:pt x="959" y="1895"/>
                      <a:pt x="982" y="1941"/>
                    </a:cubicBezTo>
                    <a:cubicBezTo>
                      <a:pt x="982" y="1964"/>
                      <a:pt x="1005" y="1987"/>
                      <a:pt x="1027" y="1987"/>
                    </a:cubicBezTo>
                    <a:cubicBezTo>
                      <a:pt x="1050" y="1987"/>
                      <a:pt x="1096" y="1964"/>
                      <a:pt x="1096" y="1941"/>
                    </a:cubicBezTo>
                    <a:cubicBezTo>
                      <a:pt x="1096" y="1872"/>
                      <a:pt x="1073" y="1804"/>
                      <a:pt x="1050" y="1735"/>
                    </a:cubicBezTo>
                    <a:cubicBezTo>
                      <a:pt x="1050" y="1713"/>
                      <a:pt x="1027" y="1667"/>
                      <a:pt x="1027" y="1644"/>
                    </a:cubicBezTo>
                    <a:cubicBezTo>
                      <a:pt x="1005" y="1599"/>
                      <a:pt x="1005" y="1553"/>
                      <a:pt x="982" y="1530"/>
                    </a:cubicBezTo>
                    <a:cubicBezTo>
                      <a:pt x="959" y="1462"/>
                      <a:pt x="936" y="1370"/>
                      <a:pt x="913" y="1302"/>
                    </a:cubicBezTo>
                    <a:cubicBezTo>
                      <a:pt x="868" y="1233"/>
                      <a:pt x="822" y="1142"/>
                      <a:pt x="799" y="1074"/>
                    </a:cubicBezTo>
                    <a:cubicBezTo>
                      <a:pt x="776" y="1028"/>
                      <a:pt x="776" y="1005"/>
                      <a:pt x="754" y="982"/>
                    </a:cubicBezTo>
                    <a:cubicBezTo>
                      <a:pt x="731" y="937"/>
                      <a:pt x="731" y="914"/>
                      <a:pt x="708" y="868"/>
                    </a:cubicBezTo>
                    <a:cubicBezTo>
                      <a:pt x="662" y="800"/>
                      <a:pt x="617" y="731"/>
                      <a:pt x="571" y="663"/>
                    </a:cubicBezTo>
                    <a:cubicBezTo>
                      <a:pt x="548" y="594"/>
                      <a:pt x="502" y="526"/>
                      <a:pt x="457" y="457"/>
                    </a:cubicBezTo>
                    <a:cubicBezTo>
                      <a:pt x="411" y="389"/>
                      <a:pt x="366" y="320"/>
                      <a:pt x="320" y="275"/>
                    </a:cubicBezTo>
                    <a:cubicBezTo>
                      <a:pt x="251" y="183"/>
                      <a:pt x="206" y="115"/>
                      <a:pt x="137" y="24"/>
                    </a:cubicBezTo>
                    <a:cubicBezTo>
                      <a:pt x="114" y="24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34"/>
              <p:cNvSpPr/>
              <p:nvPr/>
            </p:nvSpPr>
            <p:spPr>
              <a:xfrm>
                <a:off x="1158184" y="2065685"/>
                <a:ext cx="43016" cy="63141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142" extrusionOk="0">
                    <a:moveTo>
                      <a:pt x="69" y="0"/>
                    </a:moveTo>
                    <a:cubicBezTo>
                      <a:pt x="47" y="0"/>
                      <a:pt x="24" y="23"/>
                      <a:pt x="24" y="23"/>
                    </a:cubicBezTo>
                    <a:cubicBezTo>
                      <a:pt x="1" y="46"/>
                      <a:pt x="1" y="68"/>
                      <a:pt x="24" y="91"/>
                    </a:cubicBezTo>
                    <a:cubicBezTo>
                      <a:pt x="92" y="183"/>
                      <a:pt x="161" y="297"/>
                      <a:pt x="229" y="388"/>
                    </a:cubicBezTo>
                    <a:cubicBezTo>
                      <a:pt x="275" y="479"/>
                      <a:pt x="343" y="571"/>
                      <a:pt x="389" y="639"/>
                    </a:cubicBezTo>
                    <a:cubicBezTo>
                      <a:pt x="435" y="730"/>
                      <a:pt x="480" y="799"/>
                      <a:pt x="526" y="867"/>
                    </a:cubicBezTo>
                    <a:cubicBezTo>
                      <a:pt x="572" y="936"/>
                      <a:pt x="617" y="1027"/>
                      <a:pt x="663" y="1118"/>
                    </a:cubicBezTo>
                    <a:cubicBezTo>
                      <a:pt x="663" y="1118"/>
                      <a:pt x="686" y="1141"/>
                      <a:pt x="686" y="1141"/>
                    </a:cubicBezTo>
                    <a:lnTo>
                      <a:pt x="731" y="1141"/>
                    </a:lnTo>
                    <a:cubicBezTo>
                      <a:pt x="754" y="1118"/>
                      <a:pt x="777" y="1096"/>
                      <a:pt x="754" y="1073"/>
                    </a:cubicBezTo>
                    <a:cubicBezTo>
                      <a:pt x="663" y="890"/>
                      <a:pt x="572" y="708"/>
                      <a:pt x="457" y="548"/>
                    </a:cubicBezTo>
                    <a:cubicBezTo>
                      <a:pt x="412" y="457"/>
                      <a:pt x="343" y="365"/>
                      <a:pt x="275" y="297"/>
                    </a:cubicBezTo>
                    <a:cubicBezTo>
                      <a:pt x="229" y="205"/>
                      <a:pt x="161" y="114"/>
                      <a:pt x="115" y="23"/>
                    </a:cubicBezTo>
                    <a:cubicBezTo>
                      <a:pt x="92" y="23"/>
                      <a:pt x="69" y="0"/>
                      <a:pt x="69" y="0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34"/>
              <p:cNvSpPr/>
              <p:nvPr/>
            </p:nvSpPr>
            <p:spPr>
              <a:xfrm>
                <a:off x="1154425" y="2066901"/>
                <a:ext cx="53078" cy="75471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365" extrusionOk="0">
                    <a:moveTo>
                      <a:pt x="23" y="1"/>
                    </a:moveTo>
                    <a:cubicBezTo>
                      <a:pt x="1" y="24"/>
                      <a:pt x="1" y="69"/>
                      <a:pt x="23" y="115"/>
                    </a:cubicBezTo>
                    <a:cubicBezTo>
                      <a:pt x="92" y="229"/>
                      <a:pt x="183" y="343"/>
                      <a:pt x="274" y="457"/>
                    </a:cubicBezTo>
                    <a:cubicBezTo>
                      <a:pt x="320" y="526"/>
                      <a:pt x="343" y="571"/>
                      <a:pt x="389" y="640"/>
                    </a:cubicBezTo>
                    <a:cubicBezTo>
                      <a:pt x="434" y="686"/>
                      <a:pt x="457" y="754"/>
                      <a:pt x="503" y="800"/>
                    </a:cubicBezTo>
                    <a:cubicBezTo>
                      <a:pt x="548" y="891"/>
                      <a:pt x="594" y="959"/>
                      <a:pt x="640" y="1051"/>
                    </a:cubicBezTo>
                    <a:cubicBezTo>
                      <a:pt x="708" y="1142"/>
                      <a:pt x="777" y="1233"/>
                      <a:pt x="845" y="1348"/>
                    </a:cubicBezTo>
                    <a:cubicBezTo>
                      <a:pt x="856" y="1359"/>
                      <a:pt x="874" y="1365"/>
                      <a:pt x="891" y="1365"/>
                    </a:cubicBezTo>
                    <a:cubicBezTo>
                      <a:pt x="908" y="1365"/>
                      <a:pt x="925" y="1359"/>
                      <a:pt x="936" y="1348"/>
                    </a:cubicBezTo>
                    <a:cubicBezTo>
                      <a:pt x="936" y="1348"/>
                      <a:pt x="959" y="1325"/>
                      <a:pt x="959" y="1302"/>
                    </a:cubicBezTo>
                    <a:cubicBezTo>
                      <a:pt x="959" y="1279"/>
                      <a:pt x="959" y="1279"/>
                      <a:pt x="936" y="1256"/>
                    </a:cubicBezTo>
                    <a:cubicBezTo>
                      <a:pt x="914" y="1211"/>
                      <a:pt x="868" y="1165"/>
                      <a:pt x="845" y="1119"/>
                    </a:cubicBezTo>
                    <a:cubicBezTo>
                      <a:pt x="799" y="1028"/>
                      <a:pt x="754" y="937"/>
                      <a:pt x="685" y="868"/>
                    </a:cubicBezTo>
                    <a:cubicBezTo>
                      <a:pt x="662" y="823"/>
                      <a:pt x="640" y="777"/>
                      <a:pt x="617" y="731"/>
                    </a:cubicBezTo>
                    <a:cubicBezTo>
                      <a:pt x="594" y="686"/>
                      <a:pt x="548" y="640"/>
                      <a:pt x="525" y="594"/>
                    </a:cubicBezTo>
                    <a:cubicBezTo>
                      <a:pt x="480" y="503"/>
                      <a:pt x="411" y="412"/>
                      <a:pt x="343" y="343"/>
                    </a:cubicBezTo>
                    <a:cubicBezTo>
                      <a:pt x="274" y="229"/>
                      <a:pt x="206" y="115"/>
                      <a:pt x="115" y="24"/>
                    </a:cubicBezTo>
                    <a:cubicBezTo>
                      <a:pt x="115" y="1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34"/>
              <p:cNvSpPr/>
              <p:nvPr/>
            </p:nvSpPr>
            <p:spPr>
              <a:xfrm>
                <a:off x="1155696" y="2069444"/>
                <a:ext cx="83322" cy="130982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369" extrusionOk="0">
                    <a:moveTo>
                      <a:pt x="46" y="0"/>
                    </a:moveTo>
                    <a:cubicBezTo>
                      <a:pt x="23" y="0"/>
                      <a:pt x="23" y="0"/>
                      <a:pt x="23" y="23"/>
                    </a:cubicBezTo>
                    <a:cubicBezTo>
                      <a:pt x="0" y="23"/>
                      <a:pt x="0" y="69"/>
                      <a:pt x="0" y="92"/>
                    </a:cubicBezTo>
                    <a:cubicBezTo>
                      <a:pt x="114" y="229"/>
                      <a:pt x="229" y="366"/>
                      <a:pt x="320" y="503"/>
                    </a:cubicBezTo>
                    <a:cubicBezTo>
                      <a:pt x="343" y="548"/>
                      <a:pt x="366" y="571"/>
                      <a:pt x="388" y="594"/>
                    </a:cubicBezTo>
                    <a:cubicBezTo>
                      <a:pt x="434" y="640"/>
                      <a:pt x="457" y="685"/>
                      <a:pt x="480" y="731"/>
                    </a:cubicBezTo>
                    <a:cubicBezTo>
                      <a:pt x="525" y="799"/>
                      <a:pt x="571" y="868"/>
                      <a:pt x="594" y="936"/>
                    </a:cubicBezTo>
                    <a:cubicBezTo>
                      <a:pt x="594" y="936"/>
                      <a:pt x="594" y="913"/>
                      <a:pt x="594" y="913"/>
                    </a:cubicBezTo>
                    <a:cubicBezTo>
                      <a:pt x="639" y="982"/>
                      <a:pt x="662" y="1028"/>
                      <a:pt x="708" y="1073"/>
                    </a:cubicBezTo>
                    <a:cubicBezTo>
                      <a:pt x="708" y="1119"/>
                      <a:pt x="731" y="1142"/>
                      <a:pt x="754" y="1165"/>
                    </a:cubicBezTo>
                    <a:cubicBezTo>
                      <a:pt x="776" y="1187"/>
                      <a:pt x="776" y="1210"/>
                      <a:pt x="799" y="1233"/>
                    </a:cubicBezTo>
                    <a:cubicBezTo>
                      <a:pt x="868" y="1370"/>
                      <a:pt x="936" y="1484"/>
                      <a:pt x="1005" y="1598"/>
                    </a:cubicBezTo>
                    <a:cubicBezTo>
                      <a:pt x="1027" y="1667"/>
                      <a:pt x="1050" y="1712"/>
                      <a:pt x="1096" y="1781"/>
                    </a:cubicBezTo>
                    <a:cubicBezTo>
                      <a:pt x="1119" y="1849"/>
                      <a:pt x="1142" y="1895"/>
                      <a:pt x="1187" y="1963"/>
                    </a:cubicBezTo>
                    <a:cubicBezTo>
                      <a:pt x="1256" y="2078"/>
                      <a:pt x="1324" y="2215"/>
                      <a:pt x="1393" y="2329"/>
                    </a:cubicBezTo>
                    <a:cubicBezTo>
                      <a:pt x="1393" y="2351"/>
                      <a:pt x="1393" y="2351"/>
                      <a:pt x="1416" y="2351"/>
                    </a:cubicBezTo>
                    <a:cubicBezTo>
                      <a:pt x="1427" y="2363"/>
                      <a:pt x="1433" y="2369"/>
                      <a:pt x="1438" y="2369"/>
                    </a:cubicBezTo>
                    <a:cubicBezTo>
                      <a:pt x="1444" y="2369"/>
                      <a:pt x="1450" y="2363"/>
                      <a:pt x="1461" y="2351"/>
                    </a:cubicBezTo>
                    <a:cubicBezTo>
                      <a:pt x="1484" y="2351"/>
                      <a:pt x="1507" y="2306"/>
                      <a:pt x="1484" y="2283"/>
                    </a:cubicBezTo>
                    <a:cubicBezTo>
                      <a:pt x="1416" y="2169"/>
                      <a:pt x="1370" y="2078"/>
                      <a:pt x="1301" y="1963"/>
                    </a:cubicBezTo>
                    <a:cubicBezTo>
                      <a:pt x="1256" y="1872"/>
                      <a:pt x="1210" y="1781"/>
                      <a:pt x="1164" y="1690"/>
                    </a:cubicBezTo>
                    <a:cubicBezTo>
                      <a:pt x="1119" y="1598"/>
                      <a:pt x="1073" y="1507"/>
                      <a:pt x="1027" y="1438"/>
                    </a:cubicBezTo>
                    <a:cubicBezTo>
                      <a:pt x="982" y="1347"/>
                      <a:pt x="913" y="1256"/>
                      <a:pt x="868" y="1165"/>
                    </a:cubicBezTo>
                    <a:cubicBezTo>
                      <a:pt x="799" y="1073"/>
                      <a:pt x="754" y="982"/>
                      <a:pt x="685" y="891"/>
                    </a:cubicBezTo>
                    <a:cubicBezTo>
                      <a:pt x="639" y="799"/>
                      <a:pt x="594" y="731"/>
                      <a:pt x="525" y="640"/>
                    </a:cubicBezTo>
                    <a:cubicBezTo>
                      <a:pt x="502" y="594"/>
                      <a:pt x="480" y="571"/>
                      <a:pt x="457" y="525"/>
                    </a:cubicBezTo>
                    <a:cubicBezTo>
                      <a:pt x="434" y="480"/>
                      <a:pt x="388" y="434"/>
                      <a:pt x="366" y="389"/>
                    </a:cubicBezTo>
                    <a:cubicBezTo>
                      <a:pt x="297" y="297"/>
                      <a:pt x="229" y="229"/>
                      <a:pt x="160" y="137"/>
                    </a:cubicBezTo>
                    <a:cubicBezTo>
                      <a:pt x="137" y="92"/>
                      <a:pt x="114" y="69"/>
                      <a:pt x="92" y="23"/>
                    </a:cubicBezTo>
                    <a:cubicBezTo>
                      <a:pt x="69" y="0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34"/>
              <p:cNvSpPr/>
              <p:nvPr/>
            </p:nvSpPr>
            <p:spPr>
              <a:xfrm>
                <a:off x="1143090" y="2094657"/>
                <a:ext cx="47992" cy="69997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266" extrusionOk="0">
                    <a:moveTo>
                      <a:pt x="23" y="1"/>
                    </a:moveTo>
                    <a:cubicBezTo>
                      <a:pt x="0" y="24"/>
                      <a:pt x="0" y="47"/>
                      <a:pt x="23" y="69"/>
                    </a:cubicBezTo>
                    <a:cubicBezTo>
                      <a:pt x="69" y="161"/>
                      <a:pt x="114" y="229"/>
                      <a:pt x="183" y="321"/>
                    </a:cubicBezTo>
                    <a:lnTo>
                      <a:pt x="160" y="298"/>
                    </a:lnTo>
                    <a:lnTo>
                      <a:pt x="160" y="298"/>
                    </a:lnTo>
                    <a:cubicBezTo>
                      <a:pt x="206" y="389"/>
                      <a:pt x="274" y="457"/>
                      <a:pt x="320" y="549"/>
                    </a:cubicBezTo>
                    <a:cubicBezTo>
                      <a:pt x="365" y="617"/>
                      <a:pt x="411" y="709"/>
                      <a:pt x="457" y="800"/>
                    </a:cubicBezTo>
                    <a:cubicBezTo>
                      <a:pt x="502" y="868"/>
                      <a:pt x="548" y="937"/>
                      <a:pt x="571" y="1005"/>
                    </a:cubicBezTo>
                    <a:cubicBezTo>
                      <a:pt x="594" y="1051"/>
                      <a:pt x="639" y="1097"/>
                      <a:pt x="662" y="1142"/>
                    </a:cubicBezTo>
                    <a:cubicBezTo>
                      <a:pt x="685" y="1188"/>
                      <a:pt x="708" y="1211"/>
                      <a:pt x="730" y="1234"/>
                    </a:cubicBezTo>
                    <a:cubicBezTo>
                      <a:pt x="747" y="1250"/>
                      <a:pt x="763" y="1266"/>
                      <a:pt x="787" y="1266"/>
                    </a:cubicBezTo>
                    <a:cubicBezTo>
                      <a:pt x="797" y="1266"/>
                      <a:pt x="808" y="1263"/>
                      <a:pt x="822" y="1256"/>
                    </a:cubicBezTo>
                    <a:cubicBezTo>
                      <a:pt x="845" y="1256"/>
                      <a:pt x="867" y="1234"/>
                      <a:pt x="867" y="1211"/>
                    </a:cubicBezTo>
                    <a:cubicBezTo>
                      <a:pt x="867" y="1188"/>
                      <a:pt x="867" y="1165"/>
                      <a:pt x="867" y="1142"/>
                    </a:cubicBezTo>
                    <a:cubicBezTo>
                      <a:pt x="845" y="1097"/>
                      <a:pt x="822" y="1074"/>
                      <a:pt x="799" y="1028"/>
                    </a:cubicBezTo>
                    <a:cubicBezTo>
                      <a:pt x="776" y="982"/>
                      <a:pt x="730" y="937"/>
                      <a:pt x="708" y="868"/>
                    </a:cubicBezTo>
                    <a:cubicBezTo>
                      <a:pt x="639" y="777"/>
                      <a:pt x="571" y="686"/>
                      <a:pt x="502" y="594"/>
                    </a:cubicBezTo>
                    <a:cubicBezTo>
                      <a:pt x="434" y="503"/>
                      <a:pt x="365" y="412"/>
                      <a:pt x="297" y="321"/>
                    </a:cubicBezTo>
                    <a:cubicBezTo>
                      <a:pt x="228" y="229"/>
                      <a:pt x="160" y="115"/>
                      <a:pt x="91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34"/>
              <p:cNvSpPr/>
              <p:nvPr/>
            </p:nvSpPr>
            <p:spPr>
              <a:xfrm>
                <a:off x="753125" y="2222157"/>
                <a:ext cx="147680" cy="244161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4416" extrusionOk="0">
                    <a:moveTo>
                      <a:pt x="228" y="0"/>
                    </a:moveTo>
                    <a:cubicBezTo>
                      <a:pt x="228" y="0"/>
                      <a:pt x="205" y="23"/>
                      <a:pt x="205" y="23"/>
                    </a:cubicBezTo>
                    <a:cubicBezTo>
                      <a:pt x="160" y="23"/>
                      <a:pt x="114" y="46"/>
                      <a:pt x="91" y="69"/>
                    </a:cubicBezTo>
                    <a:cubicBezTo>
                      <a:pt x="46" y="92"/>
                      <a:pt x="23" y="137"/>
                      <a:pt x="0" y="206"/>
                    </a:cubicBezTo>
                    <a:cubicBezTo>
                      <a:pt x="0" y="274"/>
                      <a:pt x="0" y="343"/>
                      <a:pt x="23" y="411"/>
                    </a:cubicBezTo>
                    <a:cubicBezTo>
                      <a:pt x="46" y="502"/>
                      <a:pt x="69" y="594"/>
                      <a:pt x="91" y="662"/>
                    </a:cubicBezTo>
                    <a:cubicBezTo>
                      <a:pt x="114" y="868"/>
                      <a:pt x="160" y="1073"/>
                      <a:pt x="228" y="1256"/>
                    </a:cubicBezTo>
                    <a:cubicBezTo>
                      <a:pt x="274" y="1461"/>
                      <a:pt x="320" y="1667"/>
                      <a:pt x="388" y="1872"/>
                    </a:cubicBezTo>
                    <a:cubicBezTo>
                      <a:pt x="434" y="1940"/>
                      <a:pt x="457" y="2032"/>
                      <a:pt x="502" y="2123"/>
                    </a:cubicBezTo>
                    <a:cubicBezTo>
                      <a:pt x="525" y="2169"/>
                      <a:pt x="525" y="2214"/>
                      <a:pt x="548" y="2283"/>
                    </a:cubicBezTo>
                    <a:cubicBezTo>
                      <a:pt x="548" y="2283"/>
                      <a:pt x="548" y="2283"/>
                      <a:pt x="548" y="2306"/>
                    </a:cubicBezTo>
                    <a:cubicBezTo>
                      <a:pt x="548" y="2351"/>
                      <a:pt x="571" y="2397"/>
                      <a:pt x="594" y="2443"/>
                    </a:cubicBezTo>
                    <a:cubicBezTo>
                      <a:pt x="594" y="2511"/>
                      <a:pt x="616" y="2580"/>
                      <a:pt x="639" y="2625"/>
                    </a:cubicBezTo>
                    <a:cubicBezTo>
                      <a:pt x="685" y="2717"/>
                      <a:pt x="708" y="2831"/>
                      <a:pt x="753" y="2922"/>
                    </a:cubicBezTo>
                    <a:cubicBezTo>
                      <a:pt x="822" y="3127"/>
                      <a:pt x="913" y="3310"/>
                      <a:pt x="1027" y="3493"/>
                    </a:cubicBezTo>
                    <a:cubicBezTo>
                      <a:pt x="1096" y="3584"/>
                      <a:pt x="1141" y="3675"/>
                      <a:pt x="1210" y="3767"/>
                    </a:cubicBezTo>
                    <a:cubicBezTo>
                      <a:pt x="1278" y="3835"/>
                      <a:pt x="1370" y="3926"/>
                      <a:pt x="1438" y="3995"/>
                    </a:cubicBezTo>
                    <a:cubicBezTo>
                      <a:pt x="1507" y="4063"/>
                      <a:pt x="1598" y="4132"/>
                      <a:pt x="1666" y="4177"/>
                    </a:cubicBezTo>
                    <a:cubicBezTo>
                      <a:pt x="1758" y="4246"/>
                      <a:pt x="1849" y="4291"/>
                      <a:pt x="1940" y="4314"/>
                    </a:cubicBezTo>
                    <a:cubicBezTo>
                      <a:pt x="2032" y="4360"/>
                      <a:pt x="2146" y="4383"/>
                      <a:pt x="2237" y="4406"/>
                    </a:cubicBezTo>
                    <a:cubicBezTo>
                      <a:pt x="2283" y="4406"/>
                      <a:pt x="2338" y="4416"/>
                      <a:pt x="2391" y="4416"/>
                    </a:cubicBezTo>
                    <a:cubicBezTo>
                      <a:pt x="2417" y="4416"/>
                      <a:pt x="2442" y="4413"/>
                      <a:pt x="2465" y="4406"/>
                    </a:cubicBezTo>
                    <a:cubicBezTo>
                      <a:pt x="2511" y="4406"/>
                      <a:pt x="2534" y="4406"/>
                      <a:pt x="2579" y="4383"/>
                    </a:cubicBezTo>
                    <a:cubicBezTo>
                      <a:pt x="2625" y="4360"/>
                      <a:pt x="2648" y="4314"/>
                      <a:pt x="2671" y="4246"/>
                    </a:cubicBezTo>
                    <a:cubicBezTo>
                      <a:pt x="2671" y="4200"/>
                      <a:pt x="2648" y="4155"/>
                      <a:pt x="2625" y="4132"/>
                    </a:cubicBezTo>
                    <a:cubicBezTo>
                      <a:pt x="2602" y="4086"/>
                      <a:pt x="2579" y="4063"/>
                      <a:pt x="2534" y="4018"/>
                    </a:cubicBezTo>
                    <a:cubicBezTo>
                      <a:pt x="2488" y="3972"/>
                      <a:pt x="2442" y="3926"/>
                      <a:pt x="2397" y="3858"/>
                    </a:cubicBezTo>
                    <a:cubicBezTo>
                      <a:pt x="2328" y="3789"/>
                      <a:pt x="2260" y="3721"/>
                      <a:pt x="2214" y="3652"/>
                    </a:cubicBezTo>
                    <a:cubicBezTo>
                      <a:pt x="2100" y="3515"/>
                      <a:pt x="1986" y="3356"/>
                      <a:pt x="1895" y="3219"/>
                    </a:cubicBezTo>
                    <a:cubicBezTo>
                      <a:pt x="1803" y="3059"/>
                      <a:pt x="1735" y="2899"/>
                      <a:pt x="1643" y="2762"/>
                    </a:cubicBezTo>
                    <a:cubicBezTo>
                      <a:pt x="1575" y="2602"/>
                      <a:pt x="1484" y="2443"/>
                      <a:pt x="1415" y="2306"/>
                    </a:cubicBezTo>
                    <a:cubicBezTo>
                      <a:pt x="1370" y="2146"/>
                      <a:pt x="1301" y="2009"/>
                      <a:pt x="1255" y="1849"/>
                    </a:cubicBezTo>
                    <a:cubicBezTo>
                      <a:pt x="1187" y="1689"/>
                      <a:pt x="1119" y="1530"/>
                      <a:pt x="1073" y="1347"/>
                    </a:cubicBezTo>
                    <a:lnTo>
                      <a:pt x="1050" y="1301"/>
                    </a:lnTo>
                    <a:cubicBezTo>
                      <a:pt x="1050" y="1256"/>
                      <a:pt x="1027" y="1210"/>
                      <a:pt x="1027" y="1187"/>
                    </a:cubicBezTo>
                    <a:lnTo>
                      <a:pt x="1027" y="1233"/>
                    </a:lnTo>
                    <a:cubicBezTo>
                      <a:pt x="1004" y="1164"/>
                      <a:pt x="1004" y="1096"/>
                      <a:pt x="982" y="1027"/>
                    </a:cubicBezTo>
                    <a:cubicBezTo>
                      <a:pt x="936" y="868"/>
                      <a:pt x="913" y="731"/>
                      <a:pt x="867" y="571"/>
                    </a:cubicBezTo>
                    <a:cubicBezTo>
                      <a:pt x="845" y="411"/>
                      <a:pt x="822" y="251"/>
                      <a:pt x="799" y="92"/>
                    </a:cubicBezTo>
                    <a:cubicBezTo>
                      <a:pt x="799" y="54"/>
                      <a:pt x="769" y="17"/>
                      <a:pt x="720" y="17"/>
                    </a:cubicBezTo>
                    <a:cubicBezTo>
                      <a:pt x="709" y="17"/>
                      <a:pt x="697" y="19"/>
                      <a:pt x="685" y="23"/>
                    </a:cubicBezTo>
                    <a:cubicBezTo>
                      <a:pt x="639" y="23"/>
                      <a:pt x="616" y="69"/>
                      <a:pt x="616" y="137"/>
                    </a:cubicBezTo>
                    <a:cubicBezTo>
                      <a:pt x="616" y="160"/>
                      <a:pt x="616" y="206"/>
                      <a:pt x="616" y="229"/>
                    </a:cubicBezTo>
                    <a:cubicBezTo>
                      <a:pt x="594" y="229"/>
                      <a:pt x="571" y="206"/>
                      <a:pt x="571" y="206"/>
                    </a:cubicBezTo>
                    <a:cubicBezTo>
                      <a:pt x="548" y="194"/>
                      <a:pt x="525" y="189"/>
                      <a:pt x="502" y="189"/>
                    </a:cubicBezTo>
                    <a:cubicBezTo>
                      <a:pt x="479" y="189"/>
                      <a:pt x="457" y="194"/>
                      <a:pt x="434" y="206"/>
                    </a:cubicBezTo>
                    <a:cubicBezTo>
                      <a:pt x="434" y="206"/>
                      <a:pt x="434" y="183"/>
                      <a:pt x="411" y="160"/>
                    </a:cubicBezTo>
                    <a:cubicBezTo>
                      <a:pt x="411" y="114"/>
                      <a:pt x="365" y="69"/>
                      <a:pt x="342" y="46"/>
                    </a:cubicBezTo>
                    <a:cubicBezTo>
                      <a:pt x="297" y="23"/>
                      <a:pt x="274" y="0"/>
                      <a:pt x="228" y="0"/>
                    </a:cubicBezTo>
                    <a:close/>
                  </a:path>
                </a:pathLst>
              </a:custGeom>
              <a:solidFill>
                <a:srgbClr val="F39D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34"/>
              <p:cNvSpPr/>
              <p:nvPr/>
            </p:nvSpPr>
            <p:spPr>
              <a:xfrm>
                <a:off x="763188" y="2066901"/>
                <a:ext cx="396319" cy="171731"/>
              </a:xfrm>
              <a:custGeom>
                <a:avLst/>
                <a:gdLst/>
                <a:ahLst/>
                <a:cxnLst/>
                <a:rect l="l" t="t" r="r" b="b"/>
                <a:pathLst>
                  <a:path w="7168" h="3106" extrusionOk="0">
                    <a:moveTo>
                      <a:pt x="7008" y="1"/>
                    </a:moveTo>
                    <a:cubicBezTo>
                      <a:pt x="6985" y="24"/>
                      <a:pt x="6962" y="24"/>
                      <a:pt x="6940" y="46"/>
                    </a:cubicBezTo>
                    <a:cubicBezTo>
                      <a:pt x="6894" y="92"/>
                      <a:pt x="6871" y="115"/>
                      <a:pt x="6848" y="138"/>
                    </a:cubicBezTo>
                    <a:cubicBezTo>
                      <a:pt x="6643" y="343"/>
                      <a:pt x="6415" y="526"/>
                      <a:pt x="6186" y="686"/>
                    </a:cubicBezTo>
                    <a:cubicBezTo>
                      <a:pt x="6049" y="777"/>
                      <a:pt x="5935" y="868"/>
                      <a:pt x="5798" y="937"/>
                    </a:cubicBezTo>
                    <a:cubicBezTo>
                      <a:pt x="5684" y="1028"/>
                      <a:pt x="5570" y="1096"/>
                      <a:pt x="5456" y="1165"/>
                    </a:cubicBezTo>
                    <a:cubicBezTo>
                      <a:pt x="5365" y="1233"/>
                      <a:pt x="5273" y="1279"/>
                      <a:pt x="5205" y="1325"/>
                    </a:cubicBezTo>
                    <a:cubicBezTo>
                      <a:pt x="5205" y="1325"/>
                      <a:pt x="5227" y="1303"/>
                      <a:pt x="5228" y="1302"/>
                    </a:cubicBezTo>
                    <a:lnTo>
                      <a:pt x="5228" y="1302"/>
                    </a:lnTo>
                    <a:cubicBezTo>
                      <a:pt x="5212" y="1317"/>
                      <a:pt x="5187" y="1332"/>
                      <a:pt x="5165" y="1341"/>
                    </a:cubicBezTo>
                    <a:lnTo>
                      <a:pt x="5165" y="1341"/>
                    </a:lnTo>
                    <a:cubicBezTo>
                      <a:pt x="5169" y="1337"/>
                      <a:pt x="5174" y="1332"/>
                      <a:pt x="5182" y="1325"/>
                    </a:cubicBezTo>
                    <a:lnTo>
                      <a:pt x="5182" y="1325"/>
                    </a:lnTo>
                    <a:cubicBezTo>
                      <a:pt x="5169" y="1332"/>
                      <a:pt x="5156" y="1340"/>
                      <a:pt x="5143" y="1347"/>
                    </a:cubicBezTo>
                    <a:lnTo>
                      <a:pt x="5143" y="1347"/>
                    </a:lnTo>
                    <a:cubicBezTo>
                      <a:pt x="5140" y="1347"/>
                      <a:pt x="5138" y="1348"/>
                      <a:pt x="5136" y="1348"/>
                    </a:cubicBezTo>
                    <a:cubicBezTo>
                      <a:pt x="5138" y="1348"/>
                      <a:pt x="5140" y="1348"/>
                      <a:pt x="5142" y="1348"/>
                    </a:cubicBezTo>
                    <a:lnTo>
                      <a:pt x="5142" y="1348"/>
                    </a:lnTo>
                    <a:cubicBezTo>
                      <a:pt x="4836" y="1521"/>
                      <a:pt x="4530" y="1675"/>
                      <a:pt x="4223" y="1850"/>
                    </a:cubicBezTo>
                    <a:cubicBezTo>
                      <a:pt x="4064" y="1918"/>
                      <a:pt x="3881" y="2009"/>
                      <a:pt x="3721" y="2078"/>
                    </a:cubicBezTo>
                    <a:cubicBezTo>
                      <a:pt x="3561" y="2146"/>
                      <a:pt x="3424" y="2192"/>
                      <a:pt x="3265" y="2261"/>
                    </a:cubicBezTo>
                    <a:cubicBezTo>
                      <a:pt x="3196" y="2283"/>
                      <a:pt x="3128" y="2306"/>
                      <a:pt x="3036" y="2329"/>
                    </a:cubicBezTo>
                    <a:cubicBezTo>
                      <a:pt x="2991" y="2329"/>
                      <a:pt x="2968" y="2352"/>
                      <a:pt x="2922" y="2352"/>
                    </a:cubicBezTo>
                    <a:cubicBezTo>
                      <a:pt x="2717" y="2420"/>
                      <a:pt x="2534" y="2466"/>
                      <a:pt x="2352" y="2489"/>
                    </a:cubicBezTo>
                    <a:cubicBezTo>
                      <a:pt x="2146" y="2534"/>
                      <a:pt x="1941" y="2580"/>
                      <a:pt x="1735" y="2603"/>
                    </a:cubicBezTo>
                    <a:cubicBezTo>
                      <a:pt x="1553" y="2626"/>
                      <a:pt x="1347" y="2671"/>
                      <a:pt x="1142" y="2694"/>
                    </a:cubicBezTo>
                    <a:cubicBezTo>
                      <a:pt x="1051" y="2694"/>
                      <a:pt x="959" y="2717"/>
                      <a:pt x="868" y="2717"/>
                    </a:cubicBezTo>
                    <a:cubicBezTo>
                      <a:pt x="777" y="2740"/>
                      <a:pt x="663" y="2740"/>
                      <a:pt x="571" y="2763"/>
                    </a:cubicBezTo>
                    <a:cubicBezTo>
                      <a:pt x="526" y="2763"/>
                      <a:pt x="457" y="2786"/>
                      <a:pt x="412" y="2786"/>
                    </a:cubicBezTo>
                    <a:cubicBezTo>
                      <a:pt x="343" y="2786"/>
                      <a:pt x="275" y="2854"/>
                      <a:pt x="275" y="2922"/>
                    </a:cubicBezTo>
                    <a:lnTo>
                      <a:pt x="92" y="2922"/>
                    </a:lnTo>
                    <a:cubicBezTo>
                      <a:pt x="46" y="2922"/>
                      <a:pt x="23" y="2945"/>
                      <a:pt x="1" y="2991"/>
                    </a:cubicBezTo>
                    <a:cubicBezTo>
                      <a:pt x="1" y="3037"/>
                      <a:pt x="23" y="3082"/>
                      <a:pt x="69" y="3082"/>
                    </a:cubicBezTo>
                    <a:cubicBezTo>
                      <a:pt x="160" y="3082"/>
                      <a:pt x="252" y="3105"/>
                      <a:pt x="343" y="3105"/>
                    </a:cubicBezTo>
                    <a:lnTo>
                      <a:pt x="1165" y="3105"/>
                    </a:lnTo>
                    <a:cubicBezTo>
                      <a:pt x="1370" y="3082"/>
                      <a:pt x="1553" y="3059"/>
                      <a:pt x="1758" y="3037"/>
                    </a:cubicBezTo>
                    <a:cubicBezTo>
                      <a:pt x="1827" y="3037"/>
                      <a:pt x="1918" y="3014"/>
                      <a:pt x="2009" y="2991"/>
                    </a:cubicBezTo>
                    <a:cubicBezTo>
                      <a:pt x="2101" y="2991"/>
                      <a:pt x="2192" y="2945"/>
                      <a:pt x="2283" y="2945"/>
                    </a:cubicBezTo>
                    <a:cubicBezTo>
                      <a:pt x="2484" y="2901"/>
                      <a:pt x="2664" y="2834"/>
                      <a:pt x="2842" y="2788"/>
                    </a:cubicBezTo>
                    <a:lnTo>
                      <a:pt x="2842" y="2788"/>
                    </a:lnTo>
                    <a:cubicBezTo>
                      <a:pt x="2837" y="2791"/>
                      <a:pt x="2831" y="2797"/>
                      <a:pt x="2831" y="2808"/>
                    </a:cubicBezTo>
                    <a:cubicBezTo>
                      <a:pt x="2991" y="2763"/>
                      <a:pt x="3151" y="2717"/>
                      <a:pt x="3310" y="2649"/>
                    </a:cubicBezTo>
                    <a:cubicBezTo>
                      <a:pt x="3470" y="2580"/>
                      <a:pt x="3630" y="2534"/>
                      <a:pt x="3790" y="2466"/>
                    </a:cubicBezTo>
                    <a:cubicBezTo>
                      <a:pt x="3949" y="2397"/>
                      <a:pt x="4109" y="2329"/>
                      <a:pt x="4292" y="2238"/>
                    </a:cubicBezTo>
                    <a:cubicBezTo>
                      <a:pt x="4452" y="2169"/>
                      <a:pt x="4611" y="2078"/>
                      <a:pt x="4771" y="1987"/>
                    </a:cubicBezTo>
                    <a:cubicBezTo>
                      <a:pt x="4908" y="1918"/>
                      <a:pt x="5068" y="1827"/>
                      <a:pt x="5205" y="1736"/>
                    </a:cubicBezTo>
                    <a:lnTo>
                      <a:pt x="5228" y="1736"/>
                    </a:lnTo>
                    <a:cubicBezTo>
                      <a:pt x="5502" y="1576"/>
                      <a:pt x="5775" y="1393"/>
                      <a:pt x="6049" y="1188"/>
                    </a:cubicBezTo>
                    <a:cubicBezTo>
                      <a:pt x="6118" y="1142"/>
                      <a:pt x="6186" y="1096"/>
                      <a:pt x="6255" y="1051"/>
                    </a:cubicBezTo>
                    <a:cubicBezTo>
                      <a:pt x="6323" y="1005"/>
                      <a:pt x="6392" y="937"/>
                      <a:pt x="6460" y="891"/>
                    </a:cubicBezTo>
                    <a:cubicBezTo>
                      <a:pt x="6597" y="777"/>
                      <a:pt x="6734" y="663"/>
                      <a:pt x="6848" y="526"/>
                    </a:cubicBezTo>
                    <a:cubicBezTo>
                      <a:pt x="6917" y="457"/>
                      <a:pt x="6985" y="389"/>
                      <a:pt x="7054" y="320"/>
                    </a:cubicBezTo>
                    <a:cubicBezTo>
                      <a:pt x="7077" y="275"/>
                      <a:pt x="7099" y="252"/>
                      <a:pt x="7122" y="229"/>
                    </a:cubicBezTo>
                    <a:cubicBezTo>
                      <a:pt x="7145" y="183"/>
                      <a:pt x="7168" y="138"/>
                      <a:pt x="7168" y="92"/>
                    </a:cubicBezTo>
                    <a:cubicBezTo>
                      <a:pt x="7145" y="46"/>
                      <a:pt x="7122" y="1"/>
                      <a:pt x="7077" y="1"/>
                    </a:cubicBezTo>
                    <a:close/>
                  </a:path>
                </a:pathLst>
              </a:custGeom>
              <a:solidFill>
                <a:srgbClr val="F39D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34"/>
              <p:cNvSpPr/>
              <p:nvPr/>
            </p:nvSpPr>
            <p:spPr>
              <a:xfrm>
                <a:off x="778338" y="2027810"/>
                <a:ext cx="422858" cy="212037"/>
              </a:xfrm>
              <a:custGeom>
                <a:avLst/>
                <a:gdLst/>
                <a:ahLst/>
                <a:cxnLst/>
                <a:rect l="l" t="t" r="r" b="b"/>
                <a:pathLst>
                  <a:path w="7648" h="3835" extrusionOk="0">
                    <a:moveTo>
                      <a:pt x="7419" y="0"/>
                    </a:moveTo>
                    <a:cubicBezTo>
                      <a:pt x="7327" y="23"/>
                      <a:pt x="7282" y="114"/>
                      <a:pt x="7236" y="183"/>
                    </a:cubicBezTo>
                    <a:cubicBezTo>
                      <a:pt x="7191" y="251"/>
                      <a:pt x="7168" y="297"/>
                      <a:pt x="7122" y="365"/>
                    </a:cubicBezTo>
                    <a:cubicBezTo>
                      <a:pt x="7054" y="434"/>
                      <a:pt x="7008" y="525"/>
                      <a:pt x="6939" y="594"/>
                    </a:cubicBezTo>
                    <a:cubicBezTo>
                      <a:pt x="6871" y="708"/>
                      <a:pt x="6780" y="799"/>
                      <a:pt x="6688" y="890"/>
                    </a:cubicBezTo>
                    <a:cubicBezTo>
                      <a:pt x="6574" y="1005"/>
                      <a:pt x="6460" y="1119"/>
                      <a:pt x="6346" y="1233"/>
                    </a:cubicBezTo>
                    <a:cubicBezTo>
                      <a:pt x="6278" y="1278"/>
                      <a:pt x="6209" y="1324"/>
                      <a:pt x="6141" y="1370"/>
                    </a:cubicBezTo>
                    <a:cubicBezTo>
                      <a:pt x="6072" y="1438"/>
                      <a:pt x="5981" y="1484"/>
                      <a:pt x="5912" y="1552"/>
                    </a:cubicBezTo>
                    <a:cubicBezTo>
                      <a:pt x="5844" y="1598"/>
                      <a:pt x="5775" y="1666"/>
                      <a:pt x="5684" y="1712"/>
                    </a:cubicBezTo>
                    <a:cubicBezTo>
                      <a:pt x="5616" y="1781"/>
                      <a:pt x="5524" y="1826"/>
                      <a:pt x="5456" y="1895"/>
                    </a:cubicBezTo>
                    <a:cubicBezTo>
                      <a:pt x="5296" y="1986"/>
                      <a:pt x="5136" y="2100"/>
                      <a:pt x="4976" y="2191"/>
                    </a:cubicBezTo>
                    <a:cubicBezTo>
                      <a:pt x="4817" y="2283"/>
                      <a:pt x="4657" y="2374"/>
                      <a:pt x="4474" y="2465"/>
                    </a:cubicBezTo>
                    <a:cubicBezTo>
                      <a:pt x="4383" y="2511"/>
                      <a:pt x="4292" y="2557"/>
                      <a:pt x="4200" y="2579"/>
                    </a:cubicBezTo>
                    <a:cubicBezTo>
                      <a:pt x="4109" y="2625"/>
                      <a:pt x="4041" y="2671"/>
                      <a:pt x="3949" y="2716"/>
                    </a:cubicBezTo>
                    <a:cubicBezTo>
                      <a:pt x="3744" y="2785"/>
                      <a:pt x="3561" y="2853"/>
                      <a:pt x="3379" y="2922"/>
                    </a:cubicBezTo>
                    <a:cubicBezTo>
                      <a:pt x="3196" y="2990"/>
                      <a:pt x="3014" y="3059"/>
                      <a:pt x="2854" y="3127"/>
                    </a:cubicBezTo>
                    <a:cubicBezTo>
                      <a:pt x="2762" y="3150"/>
                      <a:pt x="2694" y="3173"/>
                      <a:pt x="2625" y="3196"/>
                    </a:cubicBezTo>
                    <a:cubicBezTo>
                      <a:pt x="2534" y="3219"/>
                      <a:pt x="2466" y="3241"/>
                      <a:pt x="2374" y="3287"/>
                    </a:cubicBezTo>
                    <a:cubicBezTo>
                      <a:pt x="2306" y="3310"/>
                      <a:pt x="2215" y="3333"/>
                      <a:pt x="2146" y="3356"/>
                    </a:cubicBezTo>
                    <a:cubicBezTo>
                      <a:pt x="2055" y="3378"/>
                      <a:pt x="1986" y="3401"/>
                      <a:pt x="1895" y="3424"/>
                    </a:cubicBezTo>
                    <a:lnTo>
                      <a:pt x="1941" y="3401"/>
                    </a:lnTo>
                    <a:lnTo>
                      <a:pt x="1941" y="3401"/>
                    </a:lnTo>
                    <a:cubicBezTo>
                      <a:pt x="1781" y="3447"/>
                      <a:pt x="1644" y="3493"/>
                      <a:pt x="1484" y="3515"/>
                    </a:cubicBezTo>
                    <a:cubicBezTo>
                      <a:pt x="1324" y="3561"/>
                      <a:pt x="1187" y="3584"/>
                      <a:pt x="1028" y="3607"/>
                    </a:cubicBezTo>
                    <a:cubicBezTo>
                      <a:pt x="891" y="3629"/>
                      <a:pt x="731" y="3675"/>
                      <a:pt x="571" y="3675"/>
                    </a:cubicBezTo>
                    <a:cubicBezTo>
                      <a:pt x="434" y="3698"/>
                      <a:pt x="297" y="3721"/>
                      <a:pt x="138" y="3721"/>
                    </a:cubicBezTo>
                    <a:lnTo>
                      <a:pt x="69" y="3721"/>
                    </a:lnTo>
                    <a:cubicBezTo>
                      <a:pt x="23" y="3721"/>
                      <a:pt x="1" y="3721"/>
                      <a:pt x="1" y="3766"/>
                    </a:cubicBezTo>
                    <a:cubicBezTo>
                      <a:pt x="1" y="3789"/>
                      <a:pt x="23" y="3812"/>
                      <a:pt x="46" y="3812"/>
                    </a:cubicBezTo>
                    <a:cubicBezTo>
                      <a:pt x="138" y="3835"/>
                      <a:pt x="206" y="3835"/>
                      <a:pt x="297" y="3835"/>
                    </a:cubicBezTo>
                    <a:cubicBezTo>
                      <a:pt x="480" y="3835"/>
                      <a:pt x="663" y="3812"/>
                      <a:pt x="868" y="3812"/>
                    </a:cubicBezTo>
                    <a:cubicBezTo>
                      <a:pt x="959" y="3812"/>
                      <a:pt x="1051" y="3789"/>
                      <a:pt x="1165" y="3789"/>
                    </a:cubicBezTo>
                    <a:cubicBezTo>
                      <a:pt x="1256" y="3766"/>
                      <a:pt x="1370" y="3766"/>
                      <a:pt x="1461" y="3744"/>
                    </a:cubicBezTo>
                    <a:cubicBezTo>
                      <a:pt x="1644" y="3721"/>
                      <a:pt x="1849" y="3698"/>
                      <a:pt x="2032" y="3652"/>
                    </a:cubicBezTo>
                    <a:cubicBezTo>
                      <a:pt x="2123" y="3652"/>
                      <a:pt x="2215" y="3629"/>
                      <a:pt x="2306" y="3607"/>
                    </a:cubicBezTo>
                    <a:cubicBezTo>
                      <a:pt x="2420" y="3584"/>
                      <a:pt x="2511" y="3561"/>
                      <a:pt x="2603" y="3515"/>
                    </a:cubicBezTo>
                    <a:cubicBezTo>
                      <a:pt x="2808" y="3470"/>
                      <a:pt x="3014" y="3424"/>
                      <a:pt x="3196" y="3356"/>
                    </a:cubicBezTo>
                    <a:cubicBezTo>
                      <a:pt x="3287" y="3333"/>
                      <a:pt x="3379" y="3310"/>
                      <a:pt x="3470" y="3264"/>
                    </a:cubicBezTo>
                    <a:cubicBezTo>
                      <a:pt x="3561" y="3241"/>
                      <a:pt x="3653" y="3196"/>
                      <a:pt x="3744" y="3173"/>
                    </a:cubicBezTo>
                    <a:cubicBezTo>
                      <a:pt x="3835" y="3150"/>
                      <a:pt x="3927" y="3104"/>
                      <a:pt x="4018" y="3082"/>
                    </a:cubicBezTo>
                    <a:cubicBezTo>
                      <a:pt x="4109" y="3036"/>
                      <a:pt x="4223" y="2990"/>
                      <a:pt x="4315" y="2945"/>
                    </a:cubicBezTo>
                    <a:cubicBezTo>
                      <a:pt x="4474" y="2876"/>
                      <a:pt x="4657" y="2808"/>
                      <a:pt x="4817" y="2716"/>
                    </a:cubicBezTo>
                    <a:cubicBezTo>
                      <a:pt x="4908" y="2671"/>
                      <a:pt x="4976" y="2625"/>
                      <a:pt x="5068" y="2579"/>
                    </a:cubicBezTo>
                    <a:cubicBezTo>
                      <a:pt x="5159" y="2511"/>
                      <a:pt x="5250" y="2465"/>
                      <a:pt x="5342" y="2397"/>
                    </a:cubicBezTo>
                    <a:cubicBezTo>
                      <a:pt x="5501" y="2306"/>
                      <a:pt x="5661" y="2214"/>
                      <a:pt x="5821" y="2100"/>
                    </a:cubicBezTo>
                    <a:cubicBezTo>
                      <a:pt x="5981" y="1986"/>
                      <a:pt x="6141" y="1872"/>
                      <a:pt x="6278" y="1758"/>
                    </a:cubicBezTo>
                    <a:cubicBezTo>
                      <a:pt x="6437" y="1644"/>
                      <a:pt x="6574" y="1552"/>
                      <a:pt x="6688" y="1415"/>
                    </a:cubicBezTo>
                    <a:cubicBezTo>
                      <a:pt x="6780" y="1347"/>
                      <a:pt x="6871" y="1256"/>
                      <a:pt x="6962" y="1164"/>
                    </a:cubicBezTo>
                    <a:cubicBezTo>
                      <a:pt x="7054" y="1073"/>
                      <a:pt x="7145" y="959"/>
                      <a:pt x="7236" y="868"/>
                    </a:cubicBezTo>
                    <a:cubicBezTo>
                      <a:pt x="7305" y="776"/>
                      <a:pt x="7350" y="708"/>
                      <a:pt x="7419" y="617"/>
                    </a:cubicBezTo>
                    <a:cubicBezTo>
                      <a:pt x="7457" y="559"/>
                      <a:pt x="7495" y="502"/>
                      <a:pt x="7533" y="432"/>
                    </a:cubicBezTo>
                    <a:lnTo>
                      <a:pt x="7533" y="432"/>
                    </a:lnTo>
                    <a:cubicBezTo>
                      <a:pt x="7533" y="433"/>
                      <a:pt x="7533" y="433"/>
                      <a:pt x="7533" y="434"/>
                    </a:cubicBezTo>
                    <a:cubicBezTo>
                      <a:pt x="7537" y="426"/>
                      <a:pt x="7541" y="419"/>
                      <a:pt x="7544" y="411"/>
                    </a:cubicBezTo>
                    <a:lnTo>
                      <a:pt x="7544" y="411"/>
                    </a:lnTo>
                    <a:cubicBezTo>
                      <a:pt x="7544" y="411"/>
                      <a:pt x="7544" y="411"/>
                      <a:pt x="7544" y="412"/>
                    </a:cubicBezTo>
                    <a:lnTo>
                      <a:pt x="7544" y="412"/>
                    </a:lnTo>
                    <a:cubicBezTo>
                      <a:pt x="7548" y="404"/>
                      <a:pt x="7552" y="396"/>
                      <a:pt x="7556" y="389"/>
                    </a:cubicBezTo>
                    <a:lnTo>
                      <a:pt x="7556" y="389"/>
                    </a:lnTo>
                    <a:cubicBezTo>
                      <a:pt x="7552" y="396"/>
                      <a:pt x="7548" y="404"/>
                      <a:pt x="7544" y="411"/>
                    </a:cubicBezTo>
                    <a:lnTo>
                      <a:pt x="7544" y="411"/>
                    </a:lnTo>
                    <a:cubicBezTo>
                      <a:pt x="7550" y="405"/>
                      <a:pt x="7556" y="400"/>
                      <a:pt x="7556" y="388"/>
                    </a:cubicBezTo>
                    <a:lnTo>
                      <a:pt x="7556" y="388"/>
                    </a:lnTo>
                    <a:cubicBezTo>
                      <a:pt x="7571" y="358"/>
                      <a:pt x="7586" y="327"/>
                      <a:pt x="7601" y="297"/>
                    </a:cubicBezTo>
                    <a:cubicBezTo>
                      <a:pt x="7624" y="297"/>
                      <a:pt x="7624" y="274"/>
                      <a:pt x="7624" y="251"/>
                    </a:cubicBezTo>
                    <a:cubicBezTo>
                      <a:pt x="7647" y="206"/>
                      <a:pt x="7647" y="137"/>
                      <a:pt x="7624" y="92"/>
                    </a:cubicBezTo>
                    <a:cubicBezTo>
                      <a:pt x="7624" y="46"/>
                      <a:pt x="7579" y="23"/>
                      <a:pt x="7533" y="0"/>
                    </a:cubicBezTo>
                    <a:close/>
                  </a:path>
                </a:pathLst>
              </a:custGeom>
              <a:solidFill>
                <a:srgbClr val="F39D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34"/>
              <p:cNvSpPr/>
              <p:nvPr/>
            </p:nvSpPr>
            <p:spPr>
              <a:xfrm>
                <a:off x="818700" y="2204464"/>
                <a:ext cx="45504" cy="12717"/>
              </a:xfrm>
              <a:custGeom>
                <a:avLst/>
                <a:gdLst/>
                <a:ahLst/>
                <a:cxnLst/>
                <a:rect l="l" t="t" r="r" b="b"/>
                <a:pathLst>
                  <a:path w="823" h="230" extrusionOk="0">
                    <a:moveTo>
                      <a:pt x="754" y="1"/>
                    </a:moveTo>
                    <a:cubicBezTo>
                      <a:pt x="709" y="24"/>
                      <a:pt x="686" y="24"/>
                      <a:pt x="640" y="46"/>
                    </a:cubicBezTo>
                    <a:cubicBezTo>
                      <a:pt x="594" y="69"/>
                      <a:pt x="549" y="69"/>
                      <a:pt x="503" y="69"/>
                    </a:cubicBezTo>
                    <a:cubicBezTo>
                      <a:pt x="457" y="92"/>
                      <a:pt x="389" y="92"/>
                      <a:pt x="343" y="92"/>
                    </a:cubicBezTo>
                    <a:cubicBezTo>
                      <a:pt x="252" y="115"/>
                      <a:pt x="138" y="138"/>
                      <a:pt x="47" y="138"/>
                    </a:cubicBezTo>
                    <a:cubicBezTo>
                      <a:pt x="24" y="138"/>
                      <a:pt x="1" y="161"/>
                      <a:pt x="1" y="183"/>
                    </a:cubicBezTo>
                    <a:cubicBezTo>
                      <a:pt x="1" y="206"/>
                      <a:pt x="24" y="229"/>
                      <a:pt x="47" y="229"/>
                    </a:cubicBezTo>
                    <a:cubicBezTo>
                      <a:pt x="184" y="229"/>
                      <a:pt x="298" y="206"/>
                      <a:pt x="412" y="183"/>
                    </a:cubicBezTo>
                    <a:cubicBezTo>
                      <a:pt x="457" y="183"/>
                      <a:pt x="503" y="183"/>
                      <a:pt x="572" y="161"/>
                    </a:cubicBezTo>
                    <a:cubicBezTo>
                      <a:pt x="640" y="161"/>
                      <a:pt x="731" y="115"/>
                      <a:pt x="800" y="92"/>
                    </a:cubicBezTo>
                    <a:cubicBezTo>
                      <a:pt x="823" y="92"/>
                      <a:pt x="823" y="46"/>
                      <a:pt x="823" y="24"/>
                    </a:cubicBezTo>
                    <a:cubicBezTo>
                      <a:pt x="823" y="1"/>
                      <a:pt x="800" y="1"/>
                      <a:pt x="777" y="1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34"/>
              <p:cNvSpPr/>
              <p:nvPr/>
            </p:nvSpPr>
            <p:spPr>
              <a:xfrm>
                <a:off x="818700" y="2199433"/>
                <a:ext cx="64468" cy="17748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321" extrusionOk="0">
                    <a:moveTo>
                      <a:pt x="1119" y="0"/>
                    </a:moveTo>
                    <a:cubicBezTo>
                      <a:pt x="937" y="46"/>
                      <a:pt x="754" y="92"/>
                      <a:pt x="572" y="137"/>
                    </a:cubicBezTo>
                    <a:cubicBezTo>
                      <a:pt x="480" y="160"/>
                      <a:pt x="412" y="160"/>
                      <a:pt x="321" y="183"/>
                    </a:cubicBezTo>
                    <a:cubicBezTo>
                      <a:pt x="298" y="183"/>
                      <a:pt x="275" y="206"/>
                      <a:pt x="252" y="206"/>
                    </a:cubicBezTo>
                    <a:lnTo>
                      <a:pt x="47" y="206"/>
                    </a:lnTo>
                    <a:cubicBezTo>
                      <a:pt x="24" y="229"/>
                      <a:pt x="1" y="252"/>
                      <a:pt x="1" y="274"/>
                    </a:cubicBezTo>
                    <a:cubicBezTo>
                      <a:pt x="1" y="274"/>
                      <a:pt x="24" y="297"/>
                      <a:pt x="24" y="297"/>
                    </a:cubicBezTo>
                    <a:cubicBezTo>
                      <a:pt x="47" y="320"/>
                      <a:pt x="47" y="320"/>
                      <a:pt x="69" y="320"/>
                    </a:cubicBezTo>
                    <a:cubicBezTo>
                      <a:pt x="115" y="320"/>
                      <a:pt x="161" y="320"/>
                      <a:pt x="206" y="297"/>
                    </a:cubicBezTo>
                    <a:lnTo>
                      <a:pt x="343" y="297"/>
                    </a:lnTo>
                    <a:cubicBezTo>
                      <a:pt x="366" y="274"/>
                      <a:pt x="412" y="274"/>
                      <a:pt x="457" y="274"/>
                    </a:cubicBezTo>
                    <a:cubicBezTo>
                      <a:pt x="480" y="252"/>
                      <a:pt x="480" y="252"/>
                      <a:pt x="503" y="252"/>
                    </a:cubicBezTo>
                    <a:cubicBezTo>
                      <a:pt x="526" y="252"/>
                      <a:pt x="549" y="252"/>
                      <a:pt x="572" y="229"/>
                    </a:cubicBezTo>
                    <a:cubicBezTo>
                      <a:pt x="754" y="183"/>
                      <a:pt x="937" y="137"/>
                      <a:pt x="1119" y="92"/>
                    </a:cubicBezTo>
                    <a:cubicBezTo>
                      <a:pt x="1142" y="92"/>
                      <a:pt x="1165" y="92"/>
                      <a:pt x="1165" y="69"/>
                    </a:cubicBezTo>
                    <a:cubicBezTo>
                      <a:pt x="1165" y="69"/>
                      <a:pt x="1165" y="46"/>
                      <a:pt x="1165" y="46"/>
                    </a:cubicBezTo>
                    <a:cubicBezTo>
                      <a:pt x="1165" y="23"/>
                      <a:pt x="1165" y="23"/>
                      <a:pt x="1165" y="0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34"/>
              <p:cNvSpPr/>
              <p:nvPr/>
            </p:nvSpPr>
            <p:spPr>
              <a:xfrm>
                <a:off x="793487" y="2207007"/>
                <a:ext cx="17693" cy="12661"/>
              </a:xfrm>
              <a:custGeom>
                <a:avLst/>
                <a:gdLst/>
                <a:ahLst/>
                <a:cxnLst/>
                <a:rect l="l" t="t" r="r" b="b"/>
                <a:pathLst>
                  <a:path w="320" h="229" extrusionOk="0">
                    <a:moveTo>
                      <a:pt x="46" y="0"/>
                    </a:moveTo>
                    <a:cubicBezTo>
                      <a:pt x="23" y="0"/>
                      <a:pt x="23" y="0"/>
                      <a:pt x="0" y="23"/>
                    </a:cubicBezTo>
                    <a:cubicBezTo>
                      <a:pt x="0" y="46"/>
                      <a:pt x="0" y="69"/>
                      <a:pt x="23" y="92"/>
                    </a:cubicBezTo>
                    <a:cubicBezTo>
                      <a:pt x="46" y="115"/>
                      <a:pt x="92" y="137"/>
                      <a:pt x="137" y="160"/>
                    </a:cubicBezTo>
                    <a:cubicBezTo>
                      <a:pt x="160" y="183"/>
                      <a:pt x="206" y="206"/>
                      <a:pt x="252" y="229"/>
                    </a:cubicBezTo>
                    <a:cubicBezTo>
                      <a:pt x="274" y="229"/>
                      <a:pt x="297" y="229"/>
                      <a:pt x="297" y="206"/>
                    </a:cubicBezTo>
                    <a:cubicBezTo>
                      <a:pt x="320" y="183"/>
                      <a:pt x="297" y="137"/>
                      <a:pt x="274" y="137"/>
                    </a:cubicBezTo>
                    <a:cubicBezTo>
                      <a:pt x="229" y="115"/>
                      <a:pt x="183" y="92"/>
                      <a:pt x="137" y="69"/>
                    </a:cubicBezTo>
                    <a:cubicBezTo>
                      <a:pt x="115" y="46"/>
                      <a:pt x="92" y="23"/>
                      <a:pt x="69" y="23"/>
                    </a:cubicBezTo>
                    <a:cubicBezTo>
                      <a:pt x="69" y="0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34"/>
              <p:cNvSpPr/>
              <p:nvPr/>
            </p:nvSpPr>
            <p:spPr>
              <a:xfrm>
                <a:off x="788456" y="2204464"/>
                <a:ext cx="22724" cy="16476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98" extrusionOk="0">
                    <a:moveTo>
                      <a:pt x="23" y="1"/>
                    </a:moveTo>
                    <a:cubicBezTo>
                      <a:pt x="0" y="24"/>
                      <a:pt x="0" y="24"/>
                      <a:pt x="0" y="46"/>
                    </a:cubicBezTo>
                    <a:cubicBezTo>
                      <a:pt x="0" y="46"/>
                      <a:pt x="0" y="69"/>
                      <a:pt x="0" y="69"/>
                    </a:cubicBezTo>
                    <a:cubicBezTo>
                      <a:pt x="0" y="92"/>
                      <a:pt x="23" y="92"/>
                      <a:pt x="23" y="115"/>
                    </a:cubicBezTo>
                    <a:cubicBezTo>
                      <a:pt x="46" y="138"/>
                      <a:pt x="69" y="161"/>
                      <a:pt x="91" y="161"/>
                    </a:cubicBezTo>
                    <a:cubicBezTo>
                      <a:pt x="137" y="183"/>
                      <a:pt x="160" y="206"/>
                      <a:pt x="206" y="229"/>
                    </a:cubicBezTo>
                    <a:cubicBezTo>
                      <a:pt x="228" y="229"/>
                      <a:pt x="251" y="252"/>
                      <a:pt x="274" y="252"/>
                    </a:cubicBezTo>
                    <a:cubicBezTo>
                      <a:pt x="274" y="275"/>
                      <a:pt x="297" y="275"/>
                      <a:pt x="297" y="275"/>
                    </a:cubicBezTo>
                    <a:cubicBezTo>
                      <a:pt x="320" y="298"/>
                      <a:pt x="343" y="298"/>
                      <a:pt x="365" y="298"/>
                    </a:cubicBezTo>
                    <a:cubicBezTo>
                      <a:pt x="388" y="298"/>
                      <a:pt x="411" y="252"/>
                      <a:pt x="411" y="229"/>
                    </a:cubicBezTo>
                    <a:cubicBezTo>
                      <a:pt x="411" y="229"/>
                      <a:pt x="388" y="206"/>
                      <a:pt x="388" y="206"/>
                    </a:cubicBezTo>
                    <a:cubicBezTo>
                      <a:pt x="365" y="183"/>
                      <a:pt x="365" y="183"/>
                      <a:pt x="343" y="183"/>
                    </a:cubicBezTo>
                    <a:cubicBezTo>
                      <a:pt x="320" y="183"/>
                      <a:pt x="297" y="161"/>
                      <a:pt x="274" y="161"/>
                    </a:cubicBezTo>
                    <a:cubicBezTo>
                      <a:pt x="228" y="138"/>
                      <a:pt x="206" y="115"/>
                      <a:pt x="183" y="92"/>
                    </a:cubicBezTo>
                    <a:cubicBezTo>
                      <a:pt x="160" y="92"/>
                      <a:pt x="137" y="69"/>
                      <a:pt x="114" y="69"/>
                    </a:cubicBezTo>
                    <a:cubicBezTo>
                      <a:pt x="114" y="46"/>
                      <a:pt x="91" y="46"/>
                      <a:pt x="91" y="24"/>
                    </a:cubicBezTo>
                    <a:lnTo>
                      <a:pt x="69" y="24"/>
                    </a:lnTo>
                    <a:cubicBezTo>
                      <a:pt x="69" y="1"/>
                      <a:pt x="69" y="1"/>
                      <a:pt x="46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34"/>
              <p:cNvSpPr/>
              <p:nvPr/>
            </p:nvSpPr>
            <p:spPr>
              <a:xfrm>
                <a:off x="767003" y="2207007"/>
                <a:ext cx="34114" cy="17693"/>
              </a:xfrm>
              <a:custGeom>
                <a:avLst/>
                <a:gdLst/>
                <a:ahLst/>
                <a:cxnLst/>
                <a:rect l="l" t="t" r="r" b="b"/>
                <a:pathLst>
                  <a:path w="617" h="320" extrusionOk="0">
                    <a:moveTo>
                      <a:pt x="69" y="0"/>
                    </a:moveTo>
                    <a:cubicBezTo>
                      <a:pt x="46" y="0"/>
                      <a:pt x="23" y="23"/>
                      <a:pt x="23" y="23"/>
                    </a:cubicBezTo>
                    <a:cubicBezTo>
                      <a:pt x="23" y="46"/>
                      <a:pt x="0" y="46"/>
                      <a:pt x="23" y="69"/>
                    </a:cubicBezTo>
                    <a:cubicBezTo>
                      <a:pt x="23" y="69"/>
                      <a:pt x="23" y="92"/>
                      <a:pt x="23" y="92"/>
                    </a:cubicBezTo>
                    <a:cubicBezTo>
                      <a:pt x="46" y="115"/>
                      <a:pt x="69" y="137"/>
                      <a:pt x="91" y="160"/>
                    </a:cubicBezTo>
                    <a:cubicBezTo>
                      <a:pt x="137" y="183"/>
                      <a:pt x="160" y="206"/>
                      <a:pt x="206" y="229"/>
                    </a:cubicBezTo>
                    <a:cubicBezTo>
                      <a:pt x="251" y="252"/>
                      <a:pt x="297" y="274"/>
                      <a:pt x="343" y="274"/>
                    </a:cubicBezTo>
                    <a:cubicBezTo>
                      <a:pt x="365" y="297"/>
                      <a:pt x="411" y="297"/>
                      <a:pt x="434" y="320"/>
                    </a:cubicBezTo>
                    <a:lnTo>
                      <a:pt x="571" y="320"/>
                    </a:lnTo>
                    <a:cubicBezTo>
                      <a:pt x="571" y="320"/>
                      <a:pt x="594" y="320"/>
                      <a:pt x="594" y="297"/>
                    </a:cubicBezTo>
                    <a:cubicBezTo>
                      <a:pt x="616" y="297"/>
                      <a:pt x="616" y="274"/>
                      <a:pt x="616" y="252"/>
                    </a:cubicBezTo>
                    <a:cubicBezTo>
                      <a:pt x="616" y="229"/>
                      <a:pt x="594" y="206"/>
                      <a:pt x="548" y="206"/>
                    </a:cubicBezTo>
                    <a:lnTo>
                      <a:pt x="434" y="206"/>
                    </a:lnTo>
                    <a:cubicBezTo>
                      <a:pt x="411" y="206"/>
                      <a:pt x="388" y="206"/>
                      <a:pt x="388" y="183"/>
                    </a:cubicBezTo>
                    <a:lnTo>
                      <a:pt x="343" y="183"/>
                    </a:lnTo>
                    <a:cubicBezTo>
                      <a:pt x="320" y="160"/>
                      <a:pt x="297" y="160"/>
                      <a:pt x="297" y="160"/>
                    </a:cubicBezTo>
                    <a:cubicBezTo>
                      <a:pt x="251" y="137"/>
                      <a:pt x="206" y="115"/>
                      <a:pt x="183" y="92"/>
                    </a:cubicBezTo>
                    <a:cubicBezTo>
                      <a:pt x="160" y="92"/>
                      <a:pt x="160" y="69"/>
                      <a:pt x="137" y="69"/>
                    </a:cubicBezTo>
                    <a:cubicBezTo>
                      <a:pt x="114" y="46"/>
                      <a:pt x="114" y="46"/>
                      <a:pt x="91" y="23"/>
                    </a:cubicBezTo>
                    <a:cubicBezTo>
                      <a:pt x="91" y="23"/>
                      <a:pt x="69" y="0"/>
                      <a:pt x="69" y="0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34"/>
              <p:cNvSpPr/>
              <p:nvPr/>
            </p:nvSpPr>
            <p:spPr>
              <a:xfrm>
                <a:off x="787184" y="2155255"/>
                <a:ext cx="39145" cy="70716"/>
              </a:xfrm>
              <a:custGeom>
                <a:avLst/>
                <a:gdLst/>
                <a:ahLst/>
                <a:cxnLst/>
                <a:rect l="l" t="t" r="r" b="b"/>
                <a:pathLst>
                  <a:path w="708" h="1279" extrusionOk="0">
                    <a:moveTo>
                      <a:pt x="114" y="1"/>
                    </a:moveTo>
                    <a:cubicBezTo>
                      <a:pt x="92" y="1"/>
                      <a:pt x="69" y="23"/>
                      <a:pt x="46" y="46"/>
                    </a:cubicBezTo>
                    <a:cubicBezTo>
                      <a:pt x="46" y="92"/>
                      <a:pt x="23" y="138"/>
                      <a:pt x="23" y="160"/>
                    </a:cubicBezTo>
                    <a:cubicBezTo>
                      <a:pt x="23" y="206"/>
                      <a:pt x="0" y="252"/>
                      <a:pt x="0" y="274"/>
                    </a:cubicBezTo>
                    <a:cubicBezTo>
                      <a:pt x="0" y="320"/>
                      <a:pt x="0" y="366"/>
                      <a:pt x="0" y="411"/>
                    </a:cubicBezTo>
                    <a:cubicBezTo>
                      <a:pt x="0" y="457"/>
                      <a:pt x="23" y="480"/>
                      <a:pt x="23" y="503"/>
                    </a:cubicBezTo>
                    <a:cubicBezTo>
                      <a:pt x="23" y="526"/>
                      <a:pt x="23" y="571"/>
                      <a:pt x="46" y="617"/>
                    </a:cubicBezTo>
                    <a:cubicBezTo>
                      <a:pt x="46" y="663"/>
                      <a:pt x="69" y="708"/>
                      <a:pt x="92" y="777"/>
                    </a:cubicBezTo>
                    <a:cubicBezTo>
                      <a:pt x="114" y="822"/>
                      <a:pt x="137" y="868"/>
                      <a:pt x="183" y="914"/>
                    </a:cubicBezTo>
                    <a:cubicBezTo>
                      <a:pt x="206" y="959"/>
                      <a:pt x="229" y="1005"/>
                      <a:pt x="274" y="1051"/>
                    </a:cubicBezTo>
                    <a:cubicBezTo>
                      <a:pt x="297" y="1096"/>
                      <a:pt x="343" y="1119"/>
                      <a:pt x="388" y="1165"/>
                    </a:cubicBezTo>
                    <a:cubicBezTo>
                      <a:pt x="411" y="1188"/>
                      <a:pt x="434" y="1210"/>
                      <a:pt x="457" y="1233"/>
                    </a:cubicBezTo>
                    <a:cubicBezTo>
                      <a:pt x="480" y="1233"/>
                      <a:pt x="503" y="1256"/>
                      <a:pt x="525" y="1256"/>
                    </a:cubicBezTo>
                    <a:cubicBezTo>
                      <a:pt x="548" y="1279"/>
                      <a:pt x="571" y="1279"/>
                      <a:pt x="617" y="1279"/>
                    </a:cubicBezTo>
                    <a:cubicBezTo>
                      <a:pt x="662" y="1279"/>
                      <a:pt x="685" y="1233"/>
                      <a:pt x="708" y="1188"/>
                    </a:cubicBezTo>
                    <a:cubicBezTo>
                      <a:pt x="708" y="1165"/>
                      <a:pt x="708" y="1165"/>
                      <a:pt x="708" y="1142"/>
                    </a:cubicBezTo>
                    <a:cubicBezTo>
                      <a:pt x="685" y="1119"/>
                      <a:pt x="662" y="1096"/>
                      <a:pt x="639" y="1073"/>
                    </a:cubicBezTo>
                    <a:cubicBezTo>
                      <a:pt x="617" y="1073"/>
                      <a:pt x="617" y="1051"/>
                      <a:pt x="594" y="1051"/>
                    </a:cubicBezTo>
                    <a:cubicBezTo>
                      <a:pt x="548" y="1028"/>
                      <a:pt x="503" y="982"/>
                      <a:pt x="457" y="936"/>
                    </a:cubicBezTo>
                    <a:cubicBezTo>
                      <a:pt x="411" y="891"/>
                      <a:pt x="388" y="845"/>
                      <a:pt x="343" y="777"/>
                    </a:cubicBezTo>
                    <a:cubicBezTo>
                      <a:pt x="320" y="731"/>
                      <a:pt x="274" y="685"/>
                      <a:pt x="251" y="640"/>
                    </a:cubicBezTo>
                    <a:cubicBezTo>
                      <a:pt x="206" y="548"/>
                      <a:pt x="183" y="480"/>
                      <a:pt x="160" y="389"/>
                    </a:cubicBezTo>
                    <a:cubicBezTo>
                      <a:pt x="160" y="320"/>
                      <a:pt x="137" y="252"/>
                      <a:pt x="160" y="183"/>
                    </a:cubicBezTo>
                    <a:cubicBezTo>
                      <a:pt x="160" y="138"/>
                      <a:pt x="160" y="115"/>
                      <a:pt x="183" y="69"/>
                    </a:cubicBezTo>
                    <a:cubicBezTo>
                      <a:pt x="183" y="46"/>
                      <a:pt x="160" y="23"/>
                      <a:pt x="137" y="1"/>
                    </a:cubicBez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34"/>
              <p:cNvSpPr/>
              <p:nvPr/>
            </p:nvSpPr>
            <p:spPr>
              <a:xfrm>
                <a:off x="392188" y="838951"/>
                <a:ext cx="141377" cy="116164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101" extrusionOk="0">
                    <a:moveTo>
                      <a:pt x="137" y="1"/>
                    </a:moveTo>
                    <a:cubicBezTo>
                      <a:pt x="91" y="1"/>
                      <a:pt x="46" y="24"/>
                      <a:pt x="46" y="69"/>
                    </a:cubicBezTo>
                    <a:cubicBezTo>
                      <a:pt x="0" y="138"/>
                      <a:pt x="23" y="206"/>
                      <a:pt x="91" y="229"/>
                    </a:cubicBezTo>
                    <a:cubicBezTo>
                      <a:pt x="160" y="275"/>
                      <a:pt x="251" y="298"/>
                      <a:pt x="342" y="343"/>
                    </a:cubicBezTo>
                    <a:cubicBezTo>
                      <a:pt x="411" y="389"/>
                      <a:pt x="502" y="435"/>
                      <a:pt x="571" y="480"/>
                    </a:cubicBezTo>
                    <a:cubicBezTo>
                      <a:pt x="662" y="549"/>
                      <a:pt x="753" y="617"/>
                      <a:pt x="845" y="686"/>
                    </a:cubicBezTo>
                    <a:cubicBezTo>
                      <a:pt x="936" y="754"/>
                      <a:pt x="1004" y="823"/>
                      <a:pt x="1073" y="891"/>
                    </a:cubicBezTo>
                    <a:cubicBezTo>
                      <a:pt x="1255" y="1051"/>
                      <a:pt x="1438" y="1211"/>
                      <a:pt x="1598" y="1370"/>
                    </a:cubicBezTo>
                    <a:cubicBezTo>
                      <a:pt x="1689" y="1507"/>
                      <a:pt x="1780" y="1621"/>
                      <a:pt x="1872" y="1736"/>
                    </a:cubicBezTo>
                    <a:cubicBezTo>
                      <a:pt x="1917" y="1804"/>
                      <a:pt x="1963" y="1850"/>
                      <a:pt x="2009" y="1918"/>
                    </a:cubicBezTo>
                    <a:cubicBezTo>
                      <a:pt x="2031" y="1941"/>
                      <a:pt x="2054" y="1964"/>
                      <a:pt x="2077" y="1987"/>
                    </a:cubicBezTo>
                    <a:cubicBezTo>
                      <a:pt x="2100" y="2032"/>
                      <a:pt x="2146" y="2101"/>
                      <a:pt x="2214" y="2101"/>
                    </a:cubicBezTo>
                    <a:lnTo>
                      <a:pt x="2283" y="2101"/>
                    </a:lnTo>
                    <a:cubicBezTo>
                      <a:pt x="2328" y="2078"/>
                      <a:pt x="2351" y="2055"/>
                      <a:pt x="2374" y="2032"/>
                    </a:cubicBezTo>
                    <a:cubicBezTo>
                      <a:pt x="2374" y="2009"/>
                      <a:pt x="2397" y="1987"/>
                      <a:pt x="2397" y="1964"/>
                    </a:cubicBezTo>
                    <a:cubicBezTo>
                      <a:pt x="2442" y="1941"/>
                      <a:pt x="2488" y="1918"/>
                      <a:pt x="2511" y="1873"/>
                    </a:cubicBezTo>
                    <a:cubicBezTo>
                      <a:pt x="2556" y="1804"/>
                      <a:pt x="2534" y="1736"/>
                      <a:pt x="2511" y="1667"/>
                    </a:cubicBezTo>
                    <a:cubicBezTo>
                      <a:pt x="2511" y="1644"/>
                      <a:pt x="2488" y="1621"/>
                      <a:pt x="2488" y="1599"/>
                    </a:cubicBezTo>
                    <a:cubicBezTo>
                      <a:pt x="2511" y="1576"/>
                      <a:pt x="2556" y="1530"/>
                      <a:pt x="2534" y="1484"/>
                    </a:cubicBezTo>
                    <a:cubicBezTo>
                      <a:pt x="2534" y="1462"/>
                      <a:pt x="2534" y="1439"/>
                      <a:pt x="2511" y="1416"/>
                    </a:cubicBezTo>
                    <a:cubicBezTo>
                      <a:pt x="2511" y="1416"/>
                      <a:pt x="2511" y="1393"/>
                      <a:pt x="2488" y="1370"/>
                    </a:cubicBezTo>
                    <a:cubicBezTo>
                      <a:pt x="2488" y="1348"/>
                      <a:pt x="2465" y="1325"/>
                      <a:pt x="2442" y="1302"/>
                    </a:cubicBezTo>
                    <a:cubicBezTo>
                      <a:pt x="2420" y="1279"/>
                      <a:pt x="2397" y="1256"/>
                      <a:pt x="2351" y="1211"/>
                    </a:cubicBezTo>
                    <a:cubicBezTo>
                      <a:pt x="2283" y="1142"/>
                      <a:pt x="2214" y="1096"/>
                      <a:pt x="2123" y="1028"/>
                    </a:cubicBezTo>
                    <a:cubicBezTo>
                      <a:pt x="2054" y="960"/>
                      <a:pt x="1986" y="891"/>
                      <a:pt x="1895" y="823"/>
                    </a:cubicBezTo>
                    <a:cubicBezTo>
                      <a:pt x="1872" y="823"/>
                      <a:pt x="1872" y="800"/>
                      <a:pt x="1849" y="777"/>
                    </a:cubicBezTo>
                    <a:cubicBezTo>
                      <a:pt x="1803" y="754"/>
                      <a:pt x="1780" y="731"/>
                      <a:pt x="1735" y="708"/>
                    </a:cubicBezTo>
                    <a:cubicBezTo>
                      <a:pt x="1712" y="686"/>
                      <a:pt x="1689" y="663"/>
                      <a:pt x="1666" y="640"/>
                    </a:cubicBezTo>
                    <a:cubicBezTo>
                      <a:pt x="1651" y="640"/>
                      <a:pt x="1626" y="630"/>
                      <a:pt x="1604" y="630"/>
                    </a:cubicBezTo>
                    <a:cubicBezTo>
                      <a:pt x="1593" y="630"/>
                      <a:pt x="1583" y="632"/>
                      <a:pt x="1575" y="640"/>
                    </a:cubicBezTo>
                    <a:cubicBezTo>
                      <a:pt x="1484" y="549"/>
                      <a:pt x="1392" y="480"/>
                      <a:pt x="1278" y="412"/>
                    </a:cubicBezTo>
                    <a:cubicBezTo>
                      <a:pt x="1210" y="343"/>
                      <a:pt x="1118" y="298"/>
                      <a:pt x="1027" y="252"/>
                    </a:cubicBezTo>
                    <a:cubicBezTo>
                      <a:pt x="936" y="183"/>
                      <a:pt x="845" y="138"/>
                      <a:pt x="753" y="69"/>
                    </a:cubicBezTo>
                    <a:cubicBezTo>
                      <a:pt x="730" y="69"/>
                      <a:pt x="685" y="46"/>
                      <a:pt x="639" y="24"/>
                    </a:cubicBezTo>
                    <a:cubicBezTo>
                      <a:pt x="616" y="24"/>
                      <a:pt x="571" y="24"/>
                      <a:pt x="548" y="46"/>
                    </a:cubicBezTo>
                    <a:cubicBezTo>
                      <a:pt x="525" y="69"/>
                      <a:pt x="502" y="115"/>
                      <a:pt x="502" y="161"/>
                    </a:cubicBezTo>
                    <a:cubicBezTo>
                      <a:pt x="457" y="138"/>
                      <a:pt x="434" y="138"/>
                      <a:pt x="411" y="115"/>
                    </a:cubicBezTo>
                    <a:cubicBezTo>
                      <a:pt x="320" y="92"/>
                      <a:pt x="251" y="69"/>
                      <a:pt x="183" y="24"/>
                    </a:cubicBezTo>
                    <a:cubicBezTo>
                      <a:pt x="183" y="24"/>
                      <a:pt x="160" y="1"/>
                      <a:pt x="137" y="1"/>
                    </a:cubicBez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34"/>
              <p:cNvSpPr/>
              <p:nvPr/>
            </p:nvSpPr>
            <p:spPr>
              <a:xfrm>
                <a:off x="407282" y="873065"/>
                <a:ext cx="68228" cy="72098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304" extrusionOk="0">
                    <a:moveTo>
                      <a:pt x="943" y="800"/>
                    </a:moveTo>
                    <a:cubicBezTo>
                      <a:pt x="948" y="807"/>
                      <a:pt x="954" y="814"/>
                      <a:pt x="960" y="822"/>
                    </a:cubicBezTo>
                    <a:cubicBezTo>
                      <a:pt x="960" y="822"/>
                      <a:pt x="960" y="803"/>
                      <a:pt x="943" y="800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24" y="0"/>
                      <a:pt x="24" y="23"/>
                    </a:cubicBezTo>
                    <a:cubicBezTo>
                      <a:pt x="1" y="69"/>
                      <a:pt x="1" y="114"/>
                      <a:pt x="24" y="137"/>
                    </a:cubicBezTo>
                    <a:cubicBezTo>
                      <a:pt x="92" y="183"/>
                      <a:pt x="138" y="228"/>
                      <a:pt x="206" y="297"/>
                    </a:cubicBezTo>
                    <a:cubicBezTo>
                      <a:pt x="252" y="320"/>
                      <a:pt x="298" y="388"/>
                      <a:pt x="343" y="434"/>
                    </a:cubicBezTo>
                    <a:cubicBezTo>
                      <a:pt x="435" y="525"/>
                      <a:pt x="526" y="616"/>
                      <a:pt x="617" y="708"/>
                    </a:cubicBezTo>
                    <a:cubicBezTo>
                      <a:pt x="617" y="708"/>
                      <a:pt x="617" y="731"/>
                      <a:pt x="617" y="731"/>
                    </a:cubicBezTo>
                    <a:cubicBezTo>
                      <a:pt x="709" y="822"/>
                      <a:pt x="777" y="890"/>
                      <a:pt x="845" y="1004"/>
                    </a:cubicBezTo>
                    <a:cubicBezTo>
                      <a:pt x="868" y="1027"/>
                      <a:pt x="914" y="1073"/>
                      <a:pt x="937" y="1119"/>
                    </a:cubicBezTo>
                    <a:cubicBezTo>
                      <a:pt x="982" y="1187"/>
                      <a:pt x="1005" y="1233"/>
                      <a:pt x="1051" y="1278"/>
                    </a:cubicBezTo>
                    <a:cubicBezTo>
                      <a:pt x="1068" y="1296"/>
                      <a:pt x="1089" y="1303"/>
                      <a:pt x="1111" y="1303"/>
                    </a:cubicBezTo>
                    <a:cubicBezTo>
                      <a:pt x="1146" y="1303"/>
                      <a:pt x="1182" y="1284"/>
                      <a:pt x="1211" y="1256"/>
                    </a:cubicBezTo>
                    <a:cubicBezTo>
                      <a:pt x="1233" y="1233"/>
                      <a:pt x="1233" y="1210"/>
                      <a:pt x="1233" y="1187"/>
                    </a:cubicBezTo>
                    <a:cubicBezTo>
                      <a:pt x="1233" y="1164"/>
                      <a:pt x="1233" y="1141"/>
                      <a:pt x="1211" y="1119"/>
                    </a:cubicBezTo>
                    <a:cubicBezTo>
                      <a:pt x="1165" y="1073"/>
                      <a:pt x="1119" y="1027"/>
                      <a:pt x="1097" y="959"/>
                    </a:cubicBezTo>
                    <a:cubicBezTo>
                      <a:pt x="1028" y="913"/>
                      <a:pt x="982" y="845"/>
                      <a:pt x="937" y="799"/>
                    </a:cubicBezTo>
                    <a:cubicBezTo>
                      <a:pt x="939" y="799"/>
                      <a:pt x="941" y="799"/>
                      <a:pt x="943" y="800"/>
                    </a:cubicBezTo>
                    <a:lnTo>
                      <a:pt x="943" y="800"/>
                    </a:lnTo>
                    <a:cubicBezTo>
                      <a:pt x="880" y="719"/>
                      <a:pt x="817" y="656"/>
                      <a:pt x="754" y="594"/>
                    </a:cubicBezTo>
                    <a:cubicBezTo>
                      <a:pt x="686" y="525"/>
                      <a:pt x="617" y="457"/>
                      <a:pt x="549" y="411"/>
                    </a:cubicBezTo>
                    <a:cubicBezTo>
                      <a:pt x="480" y="343"/>
                      <a:pt x="412" y="274"/>
                      <a:pt x="343" y="206"/>
                    </a:cubicBezTo>
                    <a:cubicBezTo>
                      <a:pt x="275" y="160"/>
                      <a:pt x="206" y="91"/>
                      <a:pt x="115" y="23"/>
                    </a:cubicBezTo>
                    <a:cubicBezTo>
                      <a:pt x="115" y="0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34"/>
              <p:cNvSpPr/>
              <p:nvPr/>
            </p:nvSpPr>
            <p:spPr>
              <a:xfrm>
                <a:off x="817483" y="2200704"/>
                <a:ext cx="494735" cy="269318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4871" extrusionOk="0">
                    <a:moveTo>
                      <a:pt x="8605" y="0"/>
                    </a:moveTo>
                    <a:cubicBezTo>
                      <a:pt x="8628" y="46"/>
                      <a:pt x="8651" y="92"/>
                      <a:pt x="8651" y="137"/>
                    </a:cubicBezTo>
                    <a:cubicBezTo>
                      <a:pt x="8674" y="183"/>
                      <a:pt x="8674" y="206"/>
                      <a:pt x="8674" y="229"/>
                    </a:cubicBezTo>
                    <a:lnTo>
                      <a:pt x="8697" y="274"/>
                    </a:lnTo>
                    <a:cubicBezTo>
                      <a:pt x="8697" y="297"/>
                      <a:pt x="8697" y="320"/>
                      <a:pt x="8697" y="343"/>
                    </a:cubicBezTo>
                    <a:cubicBezTo>
                      <a:pt x="8697" y="343"/>
                      <a:pt x="8697" y="343"/>
                      <a:pt x="8697" y="366"/>
                    </a:cubicBezTo>
                    <a:cubicBezTo>
                      <a:pt x="8719" y="411"/>
                      <a:pt x="8719" y="434"/>
                      <a:pt x="8742" y="480"/>
                    </a:cubicBezTo>
                    <a:cubicBezTo>
                      <a:pt x="8742" y="502"/>
                      <a:pt x="8742" y="502"/>
                      <a:pt x="8742" y="502"/>
                    </a:cubicBezTo>
                    <a:cubicBezTo>
                      <a:pt x="8742" y="548"/>
                      <a:pt x="8742" y="594"/>
                      <a:pt x="8742" y="639"/>
                    </a:cubicBezTo>
                    <a:cubicBezTo>
                      <a:pt x="8742" y="662"/>
                      <a:pt x="8742" y="685"/>
                      <a:pt x="8742" y="708"/>
                    </a:cubicBezTo>
                    <a:cubicBezTo>
                      <a:pt x="8742" y="708"/>
                      <a:pt x="8742" y="731"/>
                      <a:pt x="8742" y="731"/>
                    </a:cubicBezTo>
                    <a:cubicBezTo>
                      <a:pt x="8742" y="754"/>
                      <a:pt x="8719" y="754"/>
                      <a:pt x="8719" y="776"/>
                    </a:cubicBezTo>
                    <a:cubicBezTo>
                      <a:pt x="8719" y="799"/>
                      <a:pt x="8719" y="822"/>
                      <a:pt x="8719" y="845"/>
                    </a:cubicBezTo>
                    <a:cubicBezTo>
                      <a:pt x="8719" y="845"/>
                      <a:pt x="8697" y="868"/>
                      <a:pt x="8697" y="868"/>
                    </a:cubicBezTo>
                    <a:cubicBezTo>
                      <a:pt x="8674" y="959"/>
                      <a:pt x="8628" y="1050"/>
                      <a:pt x="8582" y="1142"/>
                    </a:cubicBezTo>
                    <a:cubicBezTo>
                      <a:pt x="8468" y="1370"/>
                      <a:pt x="8309" y="1575"/>
                      <a:pt x="8149" y="1758"/>
                    </a:cubicBezTo>
                    <a:cubicBezTo>
                      <a:pt x="7692" y="2237"/>
                      <a:pt x="7144" y="2625"/>
                      <a:pt x="6597" y="2990"/>
                    </a:cubicBezTo>
                    <a:cubicBezTo>
                      <a:pt x="6140" y="3264"/>
                      <a:pt x="5684" y="3515"/>
                      <a:pt x="5204" y="3744"/>
                    </a:cubicBezTo>
                    <a:cubicBezTo>
                      <a:pt x="4702" y="3972"/>
                      <a:pt x="4177" y="4155"/>
                      <a:pt x="3652" y="4314"/>
                    </a:cubicBezTo>
                    <a:cubicBezTo>
                      <a:pt x="3013" y="4520"/>
                      <a:pt x="2351" y="4657"/>
                      <a:pt x="1689" y="4679"/>
                    </a:cubicBezTo>
                    <a:cubicBezTo>
                      <a:pt x="1415" y="4679"/>
                      <a:pt x="1141" y="4679"/>
                      <a:pt x="868" y="4611"/>
                    </a:cubicBezTo>
                    <a:lnTo>
                      <a:pt x="890" y="4611"/>
                    </a:lnTo>
                    <a:cubicBezTo>
                      <a:pt x="776" y="4588"/>
                      <a:pt x="662" y="4543"/>
                      <a:pt x="548" y="4497"/>
                    </a:cubicBezTo>
                    <a:cubicBezTo>
                      <a:pt x="502" y="4451"/>
                      <a:pt x="434" y="4428"/>
                      <a:pt x="388" y="4383"/>
                    </a:cubicBezTo>
                    <a:cubicBezTo>
                      <a:pt x="388" y="4360"/>
                      <a:pt x="388" y="4360"/>
                      <a:pt x="388" y="4360"/>
                    </a:cubicBezTo>
                    <a:cubicBezTo>
                      <a:pt x="297" y="4314"/>
                      <a:pt x="228" y="4246"/>
                      <a:pt x="183" y="4155"/>
                    </a:cubicBezTo>
                    <a:cubicBezTo>
                      <a:pt x="137" y="4109"/>
                      <a:pt x="91" y="4063"/>
                      <a:pt x="69" y="4018"/>
                    </a:cubicBezTo>
                    <a:cubicBezTo>
                      <a:pt x="46" y="3995"/>
                      <a:pt x="23" y="3972"/>
                      <a:pt x="23" y="3949"/>
                    </a:cubicBezTo>
                    <a:cubicBezTo>
                      <a:pt x="23" y="3926"/>
                      <a:pt x="0" y="3926"/>
                      <a:pt x="0" y="3926"/>
                    </a:cubicBezTo>
                    <a:cubicBezTo>
                      <a:pt x="0" y="3972"/>
                      <a:pt x="0" y="4018"/>
                      <a:pt x="0" y="4063"/>
                    </a:cubicBezTo>
                    <a:cubicBezTo>
                      <a:pt x="23" y="4109"/>
                      <a:pt x="23" y="4155"/>
                      <a:pt x="46" y="4200"/>
                    </a:cubicBezTo>
                    <a:cubicBezTo>
                      <a:pt x="69" y="4269"/>
                      <a:pt x="91" y="4314"/>
                      <a:pt x="114" y="4337"/>
                    </a:cubicBezTo>
                    <a:cubicBezTo>
                      <a:pt x="160" y="4406"/>
                      <a:pt x="183" y="4451"/>
                      <a:pt x="251" y="4497"/>
                    </a:cubicBezTo>
                    <a:cubicBezTo>
                      <a:pt x="411" y="4657"/>
                      <a:pt x="639" y="4748"/>
                      <a:pt x="845" y="4794"/>
                    </a:cubicBezTo>
                    <a:cubicBezTo>
                      <a:pt x="1033" y="4845"/>
                      <a:pt x="1221" y="4871"/>
                      <a:pt x="1419" y="4871"/>
                    </a:cubicBezTo>
                    <a:cubicBezTo>
                      <a:pt x="1485" y="4871"/>
                      <a:pt x="1552" y="4868"/>
                      <a:pt x="1621" y="4862"/>
                    </a:cubicBezTo>
                    <a:cubicBezTo>
                      <a:pt x="1872" y="4862"/>
                      <a:pt x="2123" y="4839"/>
                      <a:pt x="2397" y="4816"/>
                    </a:cubicBezTo>
                    <a:cubicBezTo>
                      <a:pt x="2945" y="4725"/>
                      <a:pt x="3492" y="4588"/>
                      <a:pt x="4017" y="4406"/>
                    </a:cubicBezTo>
                    <a:cubicBezTo>
                      <a:pt x="4565" y="4223"/>
                      <a:pt x="5090" y="4018"/>
                      <a:pt x="5592" y="3766"/>
                    </a:cubicBezTo>
                    <a:cubicBezTo>
                      <a:pt x="6049" y="3538"/>
                      <a:pt x="6460" y="3310"/>
                      <a:pt x="6893" y="3036"/>
                    </a:cubicBezTo>
                    <a:cubicBezTo>
                      <a:pt x="7304" y="2762"/>
                      <a:pt x="7692" y="2465"/>
                      <a:pt x="8057" y="2123"/>
                    </a:cubicBezTo>
                    <a:cubicBezTo>
                      <a:pt x="8217" y="1963"/>
                      <a:pt x="8377" y="1781"/>
                      <a:pt x="8514" y="1598"/>
                    </a:cubicBezTo>
                    <a:cubicBezTo>
                      <a:pt x="8674" y="1415"/>
                      <a:pt x="8788" y="1210"/>
                      <a:pt x="8856" y="1005"/>
                    </a:cubicBezTo>
                    <a:cubicBezTo>
                      <a:pt x="8902" y="890"/>
                      <a:pt x="8925" y="776"/>
                      <a:pt x="8925" y="685"/>
                    </a:cubicBezTo>
                    <a:cubicBezTo>
                      <a:pt x="8948" y="617"/>
                      <a:pt x="8925" y="548"/>
                      <a:pt x="8925" y="502"/>
                    </a:cubicBezTo>
                    <a:cubicBezTo>
                      <a:pt x="8925" y="457"/>
                      <a:pt x="8902" y="388"/>
                      <a:pt x="8879" y="343"/>
                    </a:cubicBezTo>
                    <a:cubicBezTo>
                      <a:pt x="8856" y="251"/>
                      <a:pt x="8788" y="160"/>
                      <a:pt x="8719" y="69"/>
                    </a:cubicBezTo>
                    <a:cubicBezTo>
                      <a:pt x="8674" y="46"/>
                      <a:pt x="8651" y="23"/>
                      <a:pt x="8605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34"/>
              <p:cNvSpPr/>
              <p:nvPr/>
            </p:nvSpPr>
            <p:spPr>
              <a:xfrm>
                <a:off x="1182181" y="2364752"/>
                <a:ext cx="1327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24" h="24" extrusionOk="0">
                    <a:moveTo>
                      <a:pt x="1" y="23"/>
                    </a:moveTo>
                    <a:cubicBezTo>
                      <a:pt x="1" y="23"/>
                      <a:pt x="1" y="1"/>
                      <a:pt x="23" y="1"/>
                    </a:cubicBezTo>
                    <a:cubicBezTo>
                      <a:pt x="1" y="1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34"/>
              <p:cNvSpPr/>
              <p:nvPr/>
            </p:nvSpPr>
            <p:spPr>
              <a:xfrm>
                <a:off x="1019405" y="2439228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34"/>
              <p:cNvSpPr/>
              <p:nvPr/>
            </p:nvSpPr>
            <p:spPr>
              <a:xfrm>
                <a:off x="1019405" y="2439228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34"/>
              <p:cNvSpPr/>
              <p:nvPr/>
            </p:nvSpPr>
            <p:spPr>
              <a:xfrm>
                <a:off x="909598" y="2459409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34"/>
              <p:cNvSpPr/>
              <p:nvPr/>
            </p:nvSpPr>
            <p:spPr>
              <a:xfrm>
                <a:off x="740463" y="2217126"/>
                <a:ext cx="113676" cy="242834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392" extrusionOk="0">
                    <a:moveTo>
                      <a:pt x="1" y="0"/>
                    </a:moveTo>
                    <a:cubicBezTo>
                      <a:pt x="161" y="776"/>
                      <a:pt x="320" y="1552"/>
                      <a:pt x="594" y="2328"/>
                    </a:cubicBezTo>
                    <a:cubicBezTo>
                      <a:pt x="731" y="2716"/>
                      <a:pt x="891" y="3104"/>
                      <a:pt x="1096" y="3492"/>
                    </a:cubicBezTo>
                    <a:cubicBezTo>
                      <a:pt x="1211" y="3652"/>
                      <a:pt x="1325" y="3835"/>
                      <a:pt x="1439" y="3994"/>
                    </a:cubicBezTo>
                    <a:cubicBezTo>
                      <a:pt x="1484" y="4086"/>
                      <a:pt x="1553" y="4154"/>
                      <a:pt x="1621" y="4223"/>
                    </a:cubicBezTo>
                    <a:cubicBezTo>
                      <a:pt x="1713" y="4291"/>
                      <a:pt x="1804" y="4337"/>
                      <a:pt x="1895" y="4382"/>
                    </a:cubicBezTo>
                    <a:cubicBezTo>
                      <a:pt x="1907" y="4388"/>
                      <a:pt x="1920" y="4391"/>
                      <a:pt x="1933" y="4391"/>
                    </a:cubicBezTo>
                    <a:cubicBezTo>
                      <a:pt x="1972" y="4391"/>
                      <a:pt x="2015" y="4365"/>
                      <a:pt x="2032" y="4314"/>
                    </a:cubicBezTo>
                    <a:cubicBezTo>
                      <a:pt x="2055" y="4268"/>
                      <a:pt x="2009" y="4223"/>
                      <a:pt x="1964" y="4200"/>
                    </a:cubicBezTo>
                    <a:cubicBezTo>
                      <a:pt x="1941" y="4177"/>
                      <a:pt x="1918" y="4177"/>
                      <a:pt x="1872" y="4154"/>
                    </a:cubicBezTo>
                    <a:cubicBezTo>
                      <a:pt x="1827" y="4131"/>
                      <a:pt x="1804" y="4109"/>
                      <a:pt x="1758" y="4063"/>
                    </a:cubicBezTo>
                    <a:cubicBezTo>
                      <a:pt x="1667" y="3994"/>
                      <a:pt x="1621" y="3903"/>
                      <a:pt x="1553" y="3835"/>
                    </a:cubicBezTo>
                    <a:cubicBezTo>
                      <a:pt x="1484" y="3743"/>
                      <a:pt x="1416" y="3652"/>
                      <a:pt x="1370" y="3538"/>
                    </a:cubicBezTo>
                    <a:cubicBezTo>
                      <a:pt x="1051" y="3036"/>
                      <a:pt x="823" y="2488"/>
                      <a:pt x="663" y="1917"/>
                    </a:cubicBezTo>
                    <a:cubicBezTo>
                      <a:pt x="480" y="1301"/>
                      <a:pt x="343" y="662"/>
                      <a:pt x="206" y="23"/>
                    </a:cubicBezTo>
                    <a:cubicBezTo>
                      <a:pt x="138" y="23"/>
                      <a:pt x="69" y="0"/>
                      <a:pt x="1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34"/>
              <p:cNvSpPr/>
              <p:nvPr/>
            </p:nvSpPr>
            <p:spPr>
              <a:xfrm>
                <a:off x="1188484" y="2013932"/>
                <a:ext cx="123739" cy="242834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4392" extrusionOk="0">
                    <a:moveTo>
                      <a:pt x="92" y="0"/>
                    </a:moveTo>
                    <a:cubicBezTo>
                      <a:pt x="92" y="23"/>
                      <a:pt x="69" y="46"/>
                      <a:pt x="46" y="69"/>
                    </a:cubicBezTo>
                    <a:cubicBezTo>
                      <a:pt x="24" y="114"/>
                      <a:pt x="24" y="137"/>
                      <a:pt x="1" y="183"/>
                    </a:cubicBezTo>
                    <a:cubicBezTo>
                      <a:pt x="389" y="708"/>
                      <a:pt x="777" y="1233"/>
                      <a:pt x="1142" y="1781"/>
                    </a:cubicBezTo>
                    <a:cubicBezTo>
                      <a:pt x="1462" y="2283"/>
                      <a:pt x="1736" y="2808"/>
                      <a:pt x="1895" y="3378"/>
                    </a:cubicBezTo>
                    <a:cubicBezTo>
                      <a:pt x="1941" y="3492"/>
                      <a:pt x="1964" y="3584"/>
                      <a:pt x="1987" y="3698"/>
                    </a:cubicBezTo>
                    <a:cubicBezTo>
                      <a:pt x="2009" y="3812"/>
                      <a:pt x="2032" y="3903"/>
                      <a:pt x="2032" y="4017"/>
                    </a:cubicBezTo>
                    <a:cubicBezTo>
                      <a:pt x="2032" y="4063"/>
                      <a:pt x="2032" y="4109"/>
                      <a:pt x="2032" y="4154"/>
                    </a:cubicBezTo>
                    <a:cubicBezTo>
                      <a:pt x="2009" y="4200"/>
                      <a:pt x="2009" y="4223"/>
                      <a:pt x="1987" y="4268"/>
                    </a:cubicBezTo>
                    <a:cubicBezTo>
                      <a:pt x="1987" y="4314"/>
                      <a:pt x="2009" y="4360"/>
                      <a:pt x="2055" y="4383"/>
                    </a:cubicBezTo>
                    <a:cubicBezTo>
                      <a:pt x="2067" y="4389"/>
                      <a:pt x="2081" y="4392"/>
                      <a:pt x="2095" y="4392"/>
                    </a:cubicBezTo>
                    <a:cubicBezTo>
                      <a:pt x="2133" y="4392"/>
                      <a:pt x="2169" y="4370"/>
                      <a:pt x="2169" y="4337"/>
                    </a:cubicBezTo>
                    <a:cubicBezTo>
                      <a:pt x="2215" y="4223"/>
                      <a:pt x="2238" y="4132"/>
                      <a:pt x="2238" y="4017"/>
                    </a:cubicBezTo>
                    <a:cubicBezTo>
                      <a:pt x="2238" y="3926"/>
                      <a:pt x="2215" y="3812"/>
                      <a:pt x="2192" y="3721"/>
                    </a:cubicBezTo>
                    <a:cubicBezTo>
                      <a:pt x="2146" y="3515"/>
                      <a:pt x="2101" y="3333"/>
                      <a:pt x="2032" y="3127"/>
                    </a:cubicBezTo>
                    <a:cubicBezTo>
                      <a:pt x="1895" y="2739"/>
                      <a:pt x="1690" y="2351"/>
                      <a:pt x="1484" y="1986"/>
                    </a:cubicBezTo>
                    <a:cubicBezTo>
                      <a:pt x="1074" y="1278"/>
                      <a:pt x="594" y="639"/>
                      <a:pt x="92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34"/>
              <p:cNvSpPr/>
              <p:nvPr/>
            </p:nvSpPr>
            <p:spPr>
              <a:xfrm>
                <a:off x="662227" y="1866251"/>
                <a:ext cx="514971" cy="298124"/>
              </a:xfrm>
              <a:custGeom>
                <a:avLst/>
                <a:gdLst/>
                <a:ahLst/>
                <a:cxnLst/>
                <a:rect l="l" t="t" r="r" b="b"/>
                <a:pathLst>
                  <a:path w="9314" h="5392" extrusionOk="0">
                    <a:moveTo>
                      <a:pt x="8894" y="1645"/>
                    </a:moveTo>
                    <a:cubicBezTo>
                      <a:pt x="8880" y="1650"/>
                      <a:pt x="8880" y="1667"/>
                      <a:pt x="8880" y="1667"/>
                    </a:cubicBezTo>
                    <a:cubicBezTo>
                      <a:pt x="8884" y="1660"/>
                      <a:pt x="8889" y="1653"/>
                      <a:pt x="8894" y="1645"/>
                    </a:cubicBezTo>
                    <a:close/>
                    <a:moveTo>
                      <a:pt x="7990" y="1"/>
                    </a:moveTo>
                    <a:lnTo>
                      <a:pt x="7990" y="1"/>
                    </a:lnTo>
                    <a:cubicBezTo>
                      <a:pt x="8012" y="46"/>
                      <a:pt x="8012" y="92"/>
                      <a:pt x="8035" y="115"/>
                    </a:cubicBezTo>
                    <a:cubicBezTo>
                      <a:pt x="8035" y="115"/>
                      <a:pt x="8035" y="138"/>
                      <a:pt x="8035" y="138"/>
                    </a:cubicBezTo>
                    <a:cubicBezTo>
                      <a:pt x="8035" y="160"/>
                      <a:pt x="8035" y="183"/>
                      <a:pt x="8035" y="183"/>
                    </a:cubicBezTo>
                    <a:cubicBezTo>
                      <a:pt x="8035" y="183"/>
                      <a:pt x="8035" y="183"/>
                      <a:pt x="8035" y="206"/>
                    </a:cubicBezTo>
                    <a:lnTo>
                      <a:pt x="8081" y="206"/>
                    </a:lnTo>
                    <a:cubicBezTo>
                      <a:pt x="8241" y="229"/>
                      <a:pt x="8378" y="252"/>
                      <a:pt x="8514" y="297"/>
                    </a:cubicBezTo>
                    <a:lnTo>
                      <a:pt x="8537" y="297"/>
                    </a:lnTo>
                    <a:cubicBezTo>
                      <a:pt x="8629" y="320"/>
                      <a:pt x="8720" y="366"/>
                      <a:pt x="8811" y="411"/>
                    </a:cubicBezTo>
                    <a:cubicBezTo>
                      <a:pt x="8880" y="457"/>
                      <a:pt x="8925" y="503"/>
                      <a:pt x="8971" y="548"/>
                    </a:cubicBezTo>
                    <a:cubicBezTo>
                      <a:pt x="9017" y="594"/>
                      <a:pt x="9039" y="640"/>
                      <a:pt x="9062" y="685"/>
                    </a:cubicBezTo>
                    <a:cubicBezTo>
                      <a:pt x="9085" y="731"/>
                      <a:pt x="9108" y="777"/>
                      <a:pt x="9108" y="822"/>
                    </a:cubicBezTo>
                    <a:cubicBezTo>
                      <a:pt x="9131" y="891"/>
                      <a:pt x="9131" y="959"/>
                      <a:pt x="9131" y="1005"/>
                    </a:cubicBezTo>
                    <a:cubicBezTo>
                      <a:pt x="9131" y="1096"/>
                      <a:pt x="9108" y="1165"/>
                      <a:pt x="9085" y="1256"/>
                    </a:cubicBezTo>
                    <a:cubicBezTo>
                      <a:pt x="9042" y="1386"/>
                      <a:pt x="8978" y="1516"/>
                      <a:pt x="8894" y="1645"/>
                    </a:cubicBezTo>
                    <a:lnTo>
                      <a:pt x="8894" y="1645"/>
                    </a:lnTo>
                    <a:cubicBezTo>
                      <a:pt x="8896" y="1645"/>
                      <a:pt x="8899" y="1644"/>
                      <a:pt x="8903" y="1644"/>
                    </a:cubicBezTo>
                    <a:cubicBezTo>
                      <a:pt x="8697" y="1964"/>
                      <a:pt x="8446" y="2215"/>
                      <a:pt x="8195" y="2466"/>
                    </a:cubicBezTo>
                    <a:lnTo>
                      <a:pt x="8172" y="2466"/>
                    </a:lnTo>
                    <a:cubicBezTo>
                      <a:pt x="7875" y="2762"/>
                      <a:pt x="7533" y="3014"/>
                      <a:pt x="7191" y="3242"/>
                    </a:cubicBezTo>
                    <a:cubicBezTo>
                      <a:pt x="6825" y="3493"/>
                      <a:pt x="6460" y="3698"/>
                      <a:pt x="6072" y="3904"/>
                    </a:cubicBezTo>
                    <a:cubicBezTo>
                      <a:pt x="5593" y="4155"/>
                      <a:pt x="5091" y="4383"/>
                      <a:pt x="4566" y="4566"/>
                    </a:cubicBezTo>
                    <a:cubicBezTo>
                      <a:pt x="4064" y="4771"/>
                      <a:pt x="3561" y="4931"/>
                      <a:pt x="3036" y="5045"/>
                    </a:cubicBezTo>
                    <a:cubicBezTo>
                      <a:pt x="2559" y="5144"/>
                      <a:pt x="2082" y="5209"/>
                      <a:pt x="1605" y="5209"/>
                    </a:cubicBezTo>
                    <a:cubicBezTo>
                      <a:pt x="1535" y="5209"/>
                      <a:pt x="1464" y="5208"/>
                      <a:pt x="1393" y="5205"/>
                    </a:cubicBezTo>
                    <a:cubicBezTo>
                      <a:pt x="1188" y="5182"/>
                      <a:pt x="982" y="5159"/>
                      <a:pt x="800" y="5091"/>
                    </a:cubicBezTo>
                    <a:cubicBezTo>
                      <a:pt x="800" y="5113"/>
                      <a:pt x="800" y="5113"/>
                      <a:pt x="800" y="5113"/>
                    </a:cubicBezTo>
                    <a:cubicBezTo>
                      <a:pt x="800" y="5113"/>
                      <a:pt x="800" y="5113"/>
                      <a:pt x="777" y="5091"/>
                    </a:cubicBezTo>
                    <a:cubicBezTo>
                      <a:pt x="685" y="5068"/>
                      <a:pt x="594" y="5022"/>
                      <a:pt x="503" y="4977"/>
                    </a:cubicBezTo>
                    <a:cubicBezTo>
                      <a:pt x="434" y="4931"/>
                      <a:pt x="389" y="4885"/>
                      <a:pt x="343" y="4840"/>
                    </a:cubicBezTo>
                    <a:cubicBezTo>
                      <a:pt x="297" y="4794"/>
                      <a:pt x="275" y="4748"/>
                      <a:pt x="229" y="4703"/>
                    </a:cubicBezTo>
                    <a:cubicBezTo>
                      <a:pt x="229" y="4657"/>
                      <a:pt x="206" y="4611"/>
                      <a:pt x="183" y="4566"/>
                    </a:cubicBezTo>
                    <a:cubicBezTo>
                      <a:pt x="183" y="4497"/>
                      <a:pt x="183" y="4452"/>
                      <a:pt x="183" y="4383"/>
                    </a:cubicBezTo>
                    <a:cubicBezTo>
                      <a:pt x="183" y="4292"/>
                      <a:pt x="206" y="4223"/>
                      <a:pt x="229" y="4132"/>
                    </a:cubicBezTo>
                    <a:cubicBezTo>
                      <a:pt x="275" y="3972"/>
                      <a:pt x="343" y="3835"/>
                      <a:pt x="434" y="3721"/>
                    </a:cubicBezTo>
                    <a:lnTo>
                      <a:pt x="434" y="3721"/>
                    </a:lnTo>
                    <a:cubicBezTo>
                      <a:pt x="434" y="3721"/>
                      <a:pt x="429" y="3721"/>
                      <a:pt x="424" y="3723"/>
                    </a:cubicBezTo>
                    <a:lnTo>
                      <a:pt x="424" y="3723"/>
                    </a:lnTo>
                    <a:cubicBezTo>
                      <a:pt x="488" y="3621"/>
                      <a:pt x="553" y="3556"/>
                      <a:pt x="617" y="3470"/>
                    </a:cubicBezTo>
                    <a:cubicBezTo>
                      <a:pt x="594" y="3424"/>
                      <a:pt x="571" y="3402"/>
                      <a:pt x="571" y="3379"/>
                    </a:cubicBezTo>
                    <a:cubicBezTo>
                      <a:pt x="548" y="3333"/>
                      <a:pt x="548" y="3310"/>
                      <a:pt x="526" y="3287"/>
                    </a:cubicBezTo>
                    <a:cubicBezTo>
                      <a:pt x="480" y="3333"/>
                      <a:pt x="434" y="3379"/>
                      <a:pt x="389" y="3447"/>
                    </a:cubicBezTo>
                    <a:cubicBezTo>
                      <a:pt x="252" y="3630"/>
                      <a:pt x="115" y="3858"/>
                      <a:pt x="46" y="4086"/>
                    </a:cubicBezTo>
                    <a:cubicBezTo>
                      <a:pt x="23" y="4132"/>
                      <a:pt x="23" y="4200"/>
                      <a:pt x="1" y="4269"/>
                    </a:cubicBezTo>
                    <a:cubicBezTo>
                      <a:pt x="1" y="4337"/>
                      <a:pt x="1" y="4383"/>
                      <a:pt x="1" y="4452"/>
                    </a:cubicBezTo>
                    <a:cubicBezTo>
                      <a:pt x="1" y="4520"/>
                      <a:pt x="1" y="4566"/>
                      <a:pt x="23" y="4634"/>
                    </a:cubicBezTo>
                    <a:cubicBezTo>
                      <a:pt x="23" y="4703"/>
                      <a:pt x="69" y="4748"/>
                      <a:pt x="92" y="4817"/>
                    </a:cubicBezTo>
                    <a:cubicBezTo>
                      <a:pt x="138" y="4931"/>
                      <a:pt x="229" y="4999"/>
                      <a:pt x="320" y="5068"/>
                    </a:cubicBezTo>
                    <a:cubicBezTo>
                      <a:pt x="411" y="5136"/>
                      <a:pt x="526" y="5205"/>
                      <a:pt x="640" y="5250"/>
                    </a:cubicBezTo>
                    <a:cubicBezTo>
                      <a:pt x="868" y="5319"/>
                      <a:pt x="1119" y="5365"/>
                      <a:pt x="1347" y="5387"/>
                    </a:cubicBezTo>
                    <a:cubicBezTo>
                      <a:pt x="1416" y="5390"/>
                      <a:pt x="1485" y="5392"/>
                      <a:pt x="1554" y="5392"/>
                    </a:cubicBezTo>
                    <a:cubicBezTo>
                      <a:pt x="2010" y="5392"/>
                      <a:pt x="2466" y="5330"/>
                      <a:pt x="2922" y="5250"/>
                    </a:cubicBezTo>
                    <a:cubicBezTo>
                      <a:pt x="3447" y="5136"/>
                      <a:pt x="3995" y="4977"/>
                      <a:pt x="4497" y="4794"/>
                    </a:cubicBezTo>
                    <a:cubicBezTo>
                      <a:pt x="5045" y="4611"/>
                      <a:pt x="5547" y="4383"/>
                      <a:pt x="6049" y="4132"/>
                    </a:cubicBezTo>
                    <a:cubicBezTo>
                      <a:pt x="6529" y="3881"/>
                      <a:pt x="7008" y="3584"/>
                      <a:pt x="7465" y="3287"/>
                    </a:cubicBezTo>
                    <a:cubicBezTo>
                      <a:pt x="7898" y="2991"/>
                      <a:pt x="8286" y="2648"/>
                      <a:pt x="8651" y="2260"/>
                    </a:cubicBezTo>
                    <a:cubicBezTo>
                      <a:pt x="8857" y="2032"/>
                      <a:pt x="9062" y="1781"/>
                      <a:pt x="9176" y="1484"/>
                    </a:cubicBezTo>
                    <a:cubicBezTo>
                      <a:pt x="9245" y="1370"/>
                      <a:pt x="9291" y="1233"/>
                      <a:pt x="9313" y="1096"/>
                    </a:cubicBezTo>
                    <a:cubicBezTo>
                      <a:pt x="9313" y="982"/>
                      <a:pt x="9313" y="845"/>
                      <a:pt x="9268" y="731"/>
                    </a:cubicBezTo>
                    <a:cubicBezTo>
                      <a:pt x="9245" y="617"/>
                      <a:pt x="9199" y="526"/>
                      <a:pt x="9131" y="457"/>
                    </a:cubicBezTo>
                    <a:cubicBezTo>
                      <a:pt x="9062" y="366"/>
                      <a:pt x="8971" y="297"/>
                      <a:pt x="8880" y="252"/>
                    </a:cubicBezTo>
                    <a:cubicBezTo>
                      <a:pt x="8766" y="183"/>
                      <a:pt x="8651" y="138"/>
                      <a:pt x="8537" y="115"/>
                    </a:cubicBezTo>
                    <a:cubicBezTo>
                      <a:pt x="8400" y="69"/>
                      <a:pt x="8263" y="46"/>
                      <a:pt x="8126" y="23"/>
                    </a:cubicBezTo>
                    <a:lnTo>
                      <a:pt x="8104" y="23"/>
                    </a:lnTo>
                    <a:cubicBezTo>
                      <a:pt x="8081" y="23"/>
                      <a:pt x="8035" y="23"/>
                      <a:pt x="7990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34"/>
              <p:cNvSpPr/>
              <p:nvPr/>
            </p:nvSpPr>
            <p:spPr>
              <a:xfrm>
                <a:off x="674833" y="2094657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34"/>
              <p:cNvSpPr/>
              <p:nvPr/>
            </p:nvSpPr>
            <p:spPr>
              <a:xfrm>
                <a:off x="1115279" y="2002543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34"/>
              <p:cNvSpPr/>
              <p:nvPr/>
            </p:nvSpPr>
            <p:spPr>
              <a:xfrm>
                <a:off x="1114062" y="2002543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34"/>
              <p:cNvSpPr/>
              <p:nvPr/>
            </p:nvSpPr>
            <p:spPr>
              <a:xfrm>
                <a:off x="1132972" y="1882672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34"/>
              <p:cNvSpPr/>
              <p:nvPr/>
            </p:nvSpPr>
            <p:spPr>
              <a:xfrm>
                <a:off x="1132972" y="1882672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34"/>
              <p:cNvSpPr/>
              <p:nvPr/>
            </p:nvSpPr>
            <p:spPr>
              <a:xfrm>
                <a:off x="996680" y="2082051"/>
                <a:ext cx="1327" cy="55"/>
              </a:xfrm>
              <a:custGeom>
                <a:avLst/>
                <a:gdLst/>
                <a:ahLst/>
                <a:cxnLst/>
                <a:rect l="l" t="t" r="r" b="b"/>
                <a:pathLst>
                  <a:path w="24" h="1" extrusionOk="0">
                    <a:moveTo>
                      <a:pt x="0" y="1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0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34"/>
              <p:cNvSpPr/>
              <p:nvPr/>
            </p:nvSpPr>
            <p:spPr>
              <a:xfrm>
                <a:off x="705133" y="2147681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34"/>
              <p:cNvSpPr/>
              <p:nvPr/>
            </p:nvSpPr>
            <p:spPr>
              <a:xfrm>
                <a:off x="706404" y="2147681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34"/>
              <p:cNvSpPr/>
              <p:nvPr/>
            </p:nvSpPr>
            <p:spPr>
              <a:xfrm>
                <a:off x="706404" y="2147681"/>
                <a:ext cx="55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4" extrusionOk="0">
                    <a:moveTo>
                      <a:pt x="1" y="23"/>
                    </a:moveTo>
                    <a:cubicBezTo>
                      <a:pt x="1" y="23"/>
                      <a:pt x="1" y="1"/>
                      <a:pt x="1" y="1"/>
                    </a:cubicBezTo>
                    <a:cubicBezTo>
                      <a:pt x="1" y="1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34"/>
              <p:cNvSpPr/>
              <p:nvPr/>
            </p:nvSpPr>
            <p:spPr>
              <a:xfrm>
                <a:off x="691255" y="1939456"/>
                <a:ext cx="516243" cy="290328"/>
              </a:xfrm>
              <a:custGeom>
                <a:avLst/>
                <a:gdLst/>
                <a:ahLst/>
                <a:cxnLst/>
                <a:rect l="l" t="t" r="r" b="b"/>
                <a:pathLst>
                  <a:path w="9337" h="5251" extrusionOk="0">
                    <a:moveTo>
                      <a:pt x="8218" y="2306"/>
                    </a:moveTo>
                    <a:cubicBezTo>
                      <a:pt x="8218" y="2306"/>
                      <a:pt x="8196" y="2306"/>
                      <a:pt x="8195" y="2327"/>
                    </a:cubicBezTo>
                    <a:lnTo>
                      <a:pt x="8195" y="2327"/>
                    </a:lnTo>
                    <a:cubicBezTo>
                      <a:pt x="8203" y="2320"/>
                      <a:pt x="8210" y="2313"/>
                      <a:pt x="8218" y="2306"/>
                    </a:cubicBezTo>
                    <a:close/>
                    <a:moveTo>
                      <a:pt x="6118" y="3744"/>
                    </a:moveTo>
                    <a:cubicBezTo>
                      <a:pt x="6108" y="3744"/>
                      <a:pt x="6102" y="3748"/>
                      <a:pt x="6099" y="3753"/>
                    </a:cubicBezTo>
                    <a:lnTo>
                      <a:pt x="6099" y="3753"/>
                    </a:lnTo>
                    <a:cubicBezTo>
                      <a:pt x="6105" y="3750"/>
                      <a:pt x="6112" y="3747"/>
                      <a:pt x="6118" y="3744"/>
                    </a:cubicBezTo>
                    <a:close/>
                    <a:moveTo>
                      <a:pt x="8674" y="0"/>
                    </a:moveTo>
                    <a:cubicBezTo>
                      <a:pt x="8651" y="0"/>
                      <a:pt x="8606" y="23"/>
                      <a:pt x="8606" y="69"/>
                    </a:cubicBezTo>
                    <a:cubicBezTo>
                      <a:pt x="8583" y="115"/>
                      <a:pt x="8583" y="160"/>
                      <a:pt x="8629" y="183"/>
                    </a:cubicBezTo>
                    <a:cubicBezTo>
                      <a:pt x="8651" y="183"/>
                      <a:pt x="8651" y="183"/>
                      <a:pt x="8674" y="206"/>
                    </a:cubicBezTo>
                    <a:cubicBezTo>
                      <a:pt x="8697" y="206"/>
                      <a:pt x="8720" y="229"/>
                      <a:pt x="8766" y="229"/>
                    </a:cubicBezTo>
                    <a:cubicBezTo>
                      <a:pt x="8766" y="252"/>
                      <a:pt x="8766" y="252"/>
                      <a:pt x="8766" y="252"/>
                    </a:cubicBezTo>
                    <a:lnTo>
                      <a:pt x="8788" y="252"/>
                    </a:lnTo>
                    <a:cubicBezTo>
                      <a:pt x="8788" y="252"/>
                      <a:pt x="8788" y="274"/>
                      <a:pt x="8811" y="274"/>
                    </a:cubicBezTo>
                    <a:lnTo>
                      <a:pt x="8834" y="274"/>
                    </a:lnTo>
                    <a:cubicBezTo>
                      <a:pt x="8880" y="320"/>
                      <a:pt x="8948" y="366"/>
                      <a:pt x="8994" y="411"/>
                    </a:cubicBezTo>
                    <a:cubicBezTo>
                      <a:pt x="9017" y="457"/>
                      <a:pt x="9039" y="503"/>
                      <a:pt x="9062" y="525"/>
                    </a:cubicBezTo>
                    <a:cubicBezTo>
                      <a:pt x="9085" y="594"/>
                      <a:pt x="9108" y="640"/>
                      <a:pt x="9131" y="685"/>
                    </a:cubicBezTo>
                    <a:cubicBezTo>
                      <a:pt x="9131" y="754"/>
                      <a:pt x="9131" y="799"/>
                      <a:pt x="9131" y="845"/>
                    </a:cubicBezTo>
                    <a:cubicBezTo>
                      <a:pt x="9131" y="936"/>
                      <a:pt x="9108" y="1028"/>
                      <a:pt x="9085" y="1119"/>
                    </a:cubicBezTo>
                    <a:cubicBezTo>
                      <a:pt x="9039" y="1256"/>
                      <a:pt x="8971" y="1393"/>
                      <a:pt x="8902" y="1530"/>
                    </a:cubicBezTo>
                    <a:cubicBezTo>
                      <a:pt x="8902" y="1507"/>
                      <a:pt x="8902" y="1507"/>
                      <a:pt x="8902" y="1507"/>
                    </a:cubicBezTo>
                    <a:cubicBezTo>
                      <a:pt x="8720" y="1804"/>
                      <a:pt x="8469" y="2078"/>
                      <a:pt x="8195" y="2329"/>
                    </a:cubicBezTo>
                    <a:cubicBezTo>
                      <a:pt x="8195" y="2328"/>
                      <a:pt x="8195" y="2327"/>
                      <a:pt x="8195" y="2327"/>
                    </a:cubicBezTo>
                    <a:lnTo>
                      <a:pt x="8195" y="2327"/>
                    </a:lnTo>
                    <a:cubicBezTo>
                      <a:pt x="7904" y="2593"/>
                      <a:pt x="7570" y="2837"/>
                      <a:pt x="7259" y="3059"/>
                    </a:cubicBezTo>
                    <a:cubicBezTo>
                      <a:pt x="6871" y="3333"/>
                      <a:pt x="6483" y="3561"/>
                      <a:pt x="6095" y="3767"/>
                    </a:cubicBezTo>
                    <a:cubicBezTo>
                      <a:pt x="6095" y="3767"/>
                      <a:pt x="6095" y="3760"/>
                      <a:pt x="6099" y="3753"/>
                    </a:cubicBezTo>
                    <a:lnTo>
                      <a:pt x="6099" y="3753"/>
                    </a:lnTo>
                    <a:cubicBezTo>
                      <a:pt x="5603" y="4001"/>
                      <a:pt x="5107" y="4226"/>
                      <a:pt x="4589" y="4429"/>
                    </a:cubicBezTo>
                    <a:cubicBezTo>
                      <a:pt x="4064" y="4634"/>
                      <a:pt x="3539" y="4771"/>
                      <a:pt x="3014" y="4908"/>
                    </a:cubicBezTo>
                    <a:cubicBezTo>
                      <a:pt x="3014" y="4908"/>
                      <a:pt x="3036" y="4885"/>
                      <a:pt x="3036" y="4885"/>
                    </a:cubicBezTo>
                    <a:lnTo>
                      <a:pt x="3036" y="4885"/>
                    </a:lnTo>
                    <a:cubicBezTo>
                      <a:pt x="2566" y="4987"/>
                      <a:pt x="2059" y="5071"/>
                      <a:pt x="1565" y="5071"/>
                    </a:cubicBezTo>
                    <a:cubicBezTo>
                      <a:pt x="1508" y="5071"/>
                      <a:pt x="1450" y="5070"/>
                      <a:pt x="1393" y="5068"/>
                    </a:cubicBezTo>
                    <a:cubicBezTo>
                      <a:pt x="1188" y="5045"/>
                      <a:pt x="982" y="5022"/>
                      <a:pt x="777" y="4954"/>
                    </a:cubicBezTo>
                    <a:cubicBezTo>
                      <a:pt x="685" y="4931"/>
                      <a:pt x="594" y="4885"/>
                      <a:pt x="503" y="4839"/>
                    </a:cubicBezTo>
                    <a:cubicBezTo>
                      <a:pt x="457" y="4794"/>
                      <a:pt x="389" y="4748"/>
                      <a:pt x="343" y="4702"/>
                    </a:cubicBezTo>
                    <a:cubicBezTo>
                      <a:pt x="320" y="4657"/>
                      <a:pt x="275" y="4611"/>
                      <a:pt x="252" y="4566"/>
                    </a:cubicBezTo>
                    <a:cubicBezTo>
                      <a:pt x="229" y="4520"/>
                      <a:pt x="206" y="4474"/>
                      <a:pt x="206" y="4406"/>
                    </a:cubicBezTo>
                    <a:cubicBezTo>
                      <a:pt x="183" y="4360"/>
                      <a:pt x="183" y="4314"/>
                      <a:pt x="183" y="4246"/>
                    </a:cubicBezTo>
                    <a:cubicBezTo>
                      <a:pt x="183" y="4155"/>
                      <a:pt x="206" y="4086"/>
                      <a:pt x="229" y="4018"/>
                    </a:cubicBezTo>
                    <a:cubicBezTo>
                      <a:pt x="229" y="3972"/>
                      <a:pt x="252" y="3949"/>
                      <a:pt x="252" y="3926"/>
                    </a:cubicBezTo>
                    <a:cubicBezTo>
                      <a:pt x="275" y="3904"/>
                      <a:pt x="275" y="3881"/>
                      <a:pt x="252" y="3858"/>
                    </a:cubicBezTo>
                    <a:cubicBezTo>
                      <a:pt x="252" y="3835"/>
                      <a:pt x="229" y="3812"/>
                      <a:pt x="206" y="3789"/>
                    </a:cubicBezTo>
                    <a:cubicBezTo>
                      <a:pt x="200" y="3783"/>
                      <a:pt x="191" y="3781"/>
                      <a:pt x="180" y="3781"/>
                    </a:cubicBezTo>
                    <a:cubicBezTo>
                      <a:pt x="150" y="3781"/>
                      <a:pt x="109" y="3802"/>
                      <a:pt x="92" y="3835"/>
                    </a:cubicBezTo>
                    <a:cubicBezTo>
                      <a:pt x="46" y="3972"/>
                      <a:pt x="23" y="4086"/>
                      <a:pt x="1" y="4223"/>
                    </a:cubicBezTo>
                    <a:cubicBezTo>
                      <a:pt x="1" y="4269"/>
                      <a:pt x="1" y="4314"/>
                      <a:pt x="1" y="4360"/>
                    </a:cubicBezTo>
                    <a:cubicBezTo>
                      <a:pt x="1" y="4406"/>
                      <a:pt x="23" y="4474"/>
                      <a:pt x="46" y="4520"/>
                    </a:cubicBezTo>
                    <a:cubicBezTo>
                      <a:pt x="69" y="4611"/>
                      <a:pt x="115" y="4680"/>
                      <a:pt x="160" y="4748"/>
                    </a:cubicBezTo>
                    <a:cubicBezTo>
                      <a:pt x="206" y="4839"/>
                      <a:pt x="297" y="4908"/>
                      <a:pt x="366" y="4954"/>
                    </a:cubicBezTo>
                    <a:cubicBezTo>
                      <a:pt x="571" y="5091"/>
                      <a:pt x="800" y="5159"/>
                      <a:pt x="1051" y="5205"/>
                    </a:cubicBezTo>
                    <a:cubicBezTo>
                      <a:pt x="1279" y="5250"/>
                      <a:pt x="1507" y="5250"/>
                      <a:pt x="1735" y="5250"/>
                    </a:cubicBezTo>
                    <a:cubicBezTo>
                      <a:pt x="1986" y="5250"/>
                      <a:pt x="2260" y="5205"/>
                      <a:pt x="2511" y="5182"/>
                    </a:cubicBezTo>
                    <a:cubicBezTo>
                      <a:pt x="2762" y="5136"/>
                      <a:pt x="3036" y="5091"/>
                      <a:pt x="3287" y="5022"/>
                    </a:cubicBezTo>
                    <a:cubicBezTo>
                      <a:pt x="3812" y="4885"/>
                      <a:pt x="4315" y="4725"/>
                      <a:pt x="4817" y="4543"/>
                    </a:cubicBezTo>
                    <a:cubicBezTo>
                      <a:pt x="5319" y="4337"/>
                      <a:pt x="5798" y="4109"/>
                      <a:pt x="6278" y="3858"/>
                    </a:cubicBezTo>
                    <a:cubicBezTo>
                      <a:pt x="6734" y="3630"/>
                      <a:pt x="7168" y="3356"/>
                      <a:pt x="7579" y="3059"/>
                    </a:cubicBezTo>
                    <a:cubicBezTo>
                      <a:pt x="7944" y="2785"/>
                      <a:pt x="8309" y="2488"/>
                      <a:pt x="8606" y="2169"/>
                    </a:cubicBezTo>
                    <a:cubicBezTo>
                      <a:pt x="8766" y="1986"/>
                      <a:pt x="8925" y="1804"/>
                      <a:pt x="9039" y="1621"/>
                    </a:cubicBezTo>
                    <a:cubicBezTo>
                      <a:pt x="9176" y="1416"/>
                      <a:pt x="9268" y="1210"/>
                      <a:pt x="9313" y="982"/>
                    </a:cubicBezTo>
                    <a:cubicBezTo>
                      <a:pt x="9336" y="891"/>
                      <a:pt x="9336" y="777"/>
                      <a:pt x="9313" y="685"/>
                    </a:cubicBezTo>
                    <a:cubicBezTo>
                      <a:pt x="9291" y="594"/>
                      <a:pt x="9268" y="480"/>
                      <a:pt x="9199" y="389"/>
                    </a:cubicBezTo>
                    <a:cubicBezTo>
                      <a:pt x="9176" y="343"/>
                      <a:pt x="9108" y="274"/>
                      <a:pt x="9062" y="229"/>
                    </a:cubicBezTo>
                    <a:cubicBezTo>
                      <a:pt x="9017" y="183"/>
                      <a:pt x="8971" y="160"/>
                      <a:pt x="8925" y="115"/>
                    </a:cubicBezTo>
                    <a:lnTo>
                      <a:pt x="8902" y="115"/>
                    </a:lnTo>
                    <a:cubicBezTo>
                      <a:pt x="8902" y="115"/>
                      <a:pt x="8880" y="115"/>
                      <a:pt x="8880" y="92"/>
                    </a:cubicBezTo>
                    <a:lnTo>
                      <a:pt x="8857" y="92"/>
                    </a:lnTo>
                    <a:cubicBezTo>
                      <a:pt x="8857" y="92"/>
                      <a:pt x="8857" y="69"/>
                      <a:pt x="8834" y="69"/>
                    </a:cubicBezTo>
                    <a:cubicBezTo>
                      <a:pt x="8788" y="46"/>
                      <a:pt x="8766" y="46"/>
                      <a:pt x="8743" y="23"/>
                    </a:cubicBezTo>
                    <a:lnTo>
                      <a:pt x="8720" y="23"/>
                    </a:lnTo>
                    <a:cubicBezTo>
                      <a:pt x="8697" y="23"/>
                      <a:pt x="8697" y="0"/>
                      <a:pt x="8674" y="0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34"/>
              <p:cNvSpPr/>
              <p:nvPr/>
            </p:nvSpPr>
            <p:spPr>
              <a:xfrm>
                <a:off x="363160" y="833919"/>
                <a:ext cx="181738" cy="170404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082" extrusionOk="0">
                    <a:moveTo>
                      <a:pt x="936" y="1"/>
                    </a:moveTo>
                    <a:cubicBezTo>
                      <a:pt x="845" y="1"/>
                      <a:pt x="730" y="23"/>
                      <a:pt x="639" y="46"/>
                    </a:cubicBezTo>
                    <a:cubicBezTo>
                      <a:pt x="525" y="92"/>
                      <a:pt x="411" y="183"/>
                      <a:pt x="342" y="274"/>
                    </a:cubicBezTo>
                    <a:cubicBezTo>
                      <a:pt x="297" y="320"/>
                      <a:pt x="251" y="389"/>
                      <a:pt x="228" y="457"/>
                    </a:cubicBezTo>
                    <a:cubicBezTo>
                      <a:pt x="183" y="503"/>
                      <a:pt x="160" y="571"/>
                      <a:pt x="137" y="662"/>
                    </a:cubicBezTo>
                    <a:cubicBezTo>
                      <a:pt x="91" y="799"/>
                      <a:pt x="69" y="982"/>
                      <a:pt x="46" y="1142"/>
                    </a:cubicBezTo>
                    <a:cubicBezTo>
                      <a:pt x="0" y="1507"/>
                      <a:pt x="0" y="1895"/>
                      <a:pt x="23" y="2260"/>
                    </a:cubicBezTo>
                    <a:cubicBezTo>
                      <a:pt x="23" y="2534"/>
                      <a:pt x="69" y="2785"/>
                      <a:pt x="91" y="3059"/>
                    </a:cubicBezTo>
                    <a:lnTo>
                      <a:pt x="183" y="3059"/>
                    </a:lnTo>
                    <a:cubicBezTo>
                      <a:pt x="205" y="3059"/>
                      <a:pt x="228" y="3082"/>
                      <a:pt x="251" y="3082"/>
                    </a:cubicBezTo>
                    <a:lnTo>
                      <a:pt x="274" y="3082"/>
                    </a:lnTo>
                    <a:cubicBezTo>
                      <a:pt x="251" y="2694"/>
                      <a:pt x="205" y="2283"/>
                      <a:pt x="205" y="1872"/>
                    </a:cubicBezTo>
                    <a:cubicBezTo>
                      <a:pt x="205" y="1530"/>
                      <a:pt x="205" y="1165"/>
                      <a:pt x="297" y="822"/>
                    </a:cubicBezTo>
                    <a:cubicBezTo>
                      <a:pt x="320" y="731"/>
                      <a:pt x="365" y="617"/>
                      <a:pt x="411" y="503"/>
                    </a:cubicBezTo>
                    <a:cubicBezTo>
                      <a:pt x="434" y="457"/>
                      <a:pt x="479" y="411"/>
                      <a:pt x="525" y="366"/>
                    </a:cubicBezTo>
                    <a:cubicBezTo>
                      <a:pt x="548" y="320"/>
                      <a:pt x="594" y="297"/>
                      <a:pt x="616" y="274"/>
                    </a:cubicBezTo>
                    <a:cubicBezTo>
                      <a:pt x="662" y="252"/>
                      <a:pt x="685" y="229"/>
                      <a:pt x="730" y="229"/>
                    </a:cubicBezTo>
                    <a:cubicBezTo>
                      <a:pt x="799" y="206"/>
                      <a:pt x="867" y="206"/>
                      <a:pt x="936" y="206"/>
                    </a:cubicBezTo>
                    <a:cubicBezTo>
                      <a:pt x="1027" y="206"/>
                      <a:pt x="1118" y="206"/>
                      <a:pt x="1187" y="229"/>
                    </a:cubicBezTo>
                    <a:cubicBezTo>
                      <a:pt x="1370" y="274"/>
                      <a:pt x="1529" y="343"/>
                      <a:pt x="1666" y="434"/>
                    </a:cubicBezTo>
                    <a:cubicBezTo>
                      <a:pt x="1666" y="434"/>
                      <a:pt x="1666" y="428"/>
                      <a:pt x="1663" y="422"/>
                    </a:cubicBezTo>
                    <a:lnTo>
                      <a:pt x="1663" y="422"/>
                    </a:lnTo>
                    <a:cubicBezTo>
                      <a:pt x="1951" y="580"/>
                      <a:pt x="2197" y="781"/>
                      <a:pt x="2442" y="982"/>
                    </a:cubicBezTo>
                    <a:cubicBezTo>
                      <a:pt x="2556" y="1096"/>
                      <a:pt x="2671" y="1187"/>
                      <a:pt x="2785" y="1279"/>
                    </a:cubicBezTo>
                    <a:cubicBezTo>
                      <a:pt x="2876" y="1393"/>
                      <a:pt x="2990" y="1484"/>
                      <a:pt x="3104" y="1598"/>
                    </a:cubicBezTo>
                    <a:cubicBezTo>
                      <a:pt x="3127" y="1621"/>
                      <a:pt x="3150" y="1644"/>
                      <a:pt x="3196" y="1667"/>
                    </a:cubicBezTo>
                    <a:cubicBezTo>
                      <a:pt x="3196" y="1667"/>
                      <a:pt x="3218" y="1644"/>
                      <a:pt x="3218" y="1621"/>
                    </a:cubicBezTo>
                    <a:cubicBezTo>
                      <a:pt x="3218" y="1598"/>
                      <a:pt x="3218" y="1598"/>
                      <a:pt x="3241" y="1575"/>
                    </a:cubicBezTo>
                    <a:cubicBezTo>
                      <a:pt x="3241" y="1553"/>
                      <a:pt x="3241" y="1530"/>
                      <a:pt x="3264" y="1530"/>
                    </a:cubicBezTo>
                    <a:cubicBezTo>
                      <a:pt x="3264" y="1507"/>
                      <a:pt x="3264" y="1507"/>
                      <a:pt x="3287" y="1484"/>
                    </a:cubicBezTo>
                    <a:cubicBezTo>
                      <a:pt x="3150" y="1370"/>
                      <a:pt x="3013" y="1233"/>
                      <a:pt x="2876" y="1119"/>
                    </a:cubicBezTo>
                    <a:cubicBezTo>
                      <a:pt x="2716" y="959"/>
                      <a:pt x="2534" y="822"/>
                      <a:pt x="2374" y="662"/>
                    </a:cubicBezTo>
                    <a:cubicBezTo>
                      <a:pt x="2191" y="526"/>
                      <a:pt x="1986" y="389"/>
                      <a:pt x="1780" y="274"/>
                    </a:cubicBezTo>
                    <a:cubicBezTo>
                      <a:pt x="1689" y="229"/>
                      <a:pt x="1598" y="183"/>
                      <a:pt x="1507" y="137"/>
                    </a:cubicBezTo>
                    <a:cubicBezTo>
                      <a:pt x="1392" y="92"/>
                      <a:pt x="1301" y="69"/>
                      <a:pt x="1187" y="46"/>
                    </a:cubicBezTo>
                    <a:cubicBezTo>
                      <a:pt x="1118" y="23"/>
                      <a:pt x="1027" y="1"/>
                      <a:pt x="936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34"/>
              <p:cNvSpPr/>
              <p:nvPr/>
            </p:nvSpPr>
            <p:spPr>
              <a:xfrm>
                <a:off x="385829" y="861675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34"/>
              <p:cNvSpPr/>
              <p:nvPr/>
            </p:nvSpPr>
            <p:spPr>
              <a:xfrm>
                <a:off x="553692" y="929849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34"/>
              <p:cNvSpPr/>
              <p:nvPr/>
            </p:nvSpPr>
            <p:spPr>
              <a:xfrm>
                <a:off x="533511" y="921002"/>
                <a:ext cx="1327" cy="55"/>
              </a:xfrm>
              <a:custGeom>
                <a:avLst/>
                <a:gdLst/>
                <a:ahLst/>
                <a:cxnLst/>
                <a:rect l="l" t="t" r="r" b="b"/>
                <a:pathLst>
                  <a:path w="24" h="1" extrusionOk="0">
                    <a:moveTo>
                      <a:pt x="23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34"/>
              <p:cNvSpPr/>
              <p:nvPr/>
            </p:nvSpPr>
            <p:spPr>
              <a:xfrm>
                <a:off x="374495" y="937423"/>
                <a:ext cx="55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4" extrusionOk="0">
                    <a:moveTo>
                      <a:pt x="0" y="23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34"/>
              <p:cNvSpPr/>
              <p:nvPr/>
            </p:nvSpPr>
            <p:spPr>
              <a:xfrm>
                <a:off x="876755" y="2301389"/>
                <a:ext cx="90952" cy="82216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487" extrusionOk="0">
                    <a:moveTo>
                      <a:pt x="841" y="1"/>
                    </a:moveTo>
                    <a:cubicBezTo>
                      <a:pt x="775" y="1"/>
                      <a:pt x="707" y="9"/>
                      <a:pt x="640" y="28"/>
                    </a:cubicBezTo>
                    <a:cubicBezTo>
                      <a:pt x="252" y="119"/>
                      <a:pt x="1" y="530"/>
                      <a:pt x="115" y="918"/>
                    </a:cubicBezTo>
                    <a:cubicBezTo>
                      <a:pt x="193" y="1269"/>
                      <a:pt x="503" y="1486"/>
                      <a:pt x="833" y="1486"/>
                    </a:cubicBezTo>
                    <a:cubicBezTo>
                      <a:pt x="890" y="1486"/>
                      <a:pt x="948" y="1480"/>
                      <a:pt x="1005" y="1466"/>
                    </a:cubicBezTo>
                    <a:cubicBezTo>
                      <a:pt x="1393" y="1375"/>
                      <a:pt x="1644" y="964"/>
                      <a:pt x="1553" y="576"/>
                    </a:cubicBezTo>
                    <a:cubicBezTo>
                      <a:pt x="1477" y="232"/>
                      <a:pt x="1177" y="1"/>
                      <a:pt x="841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34"/>
              <p:cNvSpPr/>
              <p:nvPr/>
            </p:nvSpPr>
            <p:spPr>
              <a:xfrm>
                <a:off x="1127940" y="2178975"/>
                <a:ext cx="89625" cy="82106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1485" extrusionOk="0">
                    <a:moveTo>
                      <a:pt x="831" y="0"/>
                    </a:moveTo>
                    <a:cubicBezTo>
                      <a:pt x="768" y="0"/>
                      <a:pt x="703" y="9"/>
                      <a:pt x="639" y="28"/>
                    </a:cubicBezTo>
                    <a:cubicBezTo>
                      <a:pt x="228" y="119"/>
                      <a:pt x="0" y="530"/>
                      <a:pt x="91" y="918"/>
                    </a:cubicBezTo>
                    <a:cubicBezTo>
                      <a:pt x="170" y="1252"/>
                      <a:pt x="485" y="1485"/>
                      <a:pt x="819" y="1485"/>
                    </a:cubicBezTo>
                    <a:cubicBezTo>
                      <a:pt x="873" y="1485"/>
                      <a:pt x="928" y="1479"/>
                      <a:pt x="982" y="1466"/>
                    </a:cubicBezTo>
                    <a:cubicBezTo>
                      <a:pt x="1393" y="1375"/>
                      <a:pt x="1621" y="964"/>
                      <a:pt x="1529" y="553"/>
                    </a:cubicBezTo>
                    <a:cubicBezTo>
                      <a:pt x="1453" y="229"/>
                      <a:pt x="1154" y="0"/>
                      <a:pt x="831" y="0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34"/>
              <p:cNvSpPr/>
              <p:nvPr/>
            </p:nvSpPr>
            <p:spPr>
              <a:xfrm>
                <a:off x="1008015" y="2246153"/>
                <a:ext cx="85865" cy="69942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65" extrusionOk="0">
                    <a:moveTo>
                      <a:pt x="1279" y="0"/>
                    </a:moveTo>
                    <a:cubicBezTo>
                      <a:pt x="1233" y="23"/>
                      <a:pt x="1211" y="91"/>
                      <a:pt x="1233" y="137"/>
                    </a:cubicBezTo>
                    <a:cubicBezTo>
                      <a:pt x="1256" y="160"/>
                      <a:pt x="1279" y="205"/>
                      <a:pt x="1302" y="251"/>
                    </a:cubicBezTo>
                    <a:cubicBezTo>
                      <a:pt x="1325" y="297"/>
                      <a:pt x="1325" y="365"/>
                      <a:pt x="1347" y="434"/>
                    </a:cubicBezTo>
                    <a:cubicBezTo>
                      <a:pt x="1347" y="479"/>
                      <a:pt x="1347" y="548"/>
                      <a:pt x="1347" y="593"/>
                    </a:cubicBezTo>
                    <a:cubicBezTo>
                      <a:pt x="1325" y="639"/>
                      <a:pt x="1325" y="685"/>
                      <a:pt x="1302" y="730"/>
                    </a:cubicBezTo>
                    <a:cubicBezTo>
                      <a:pt x="1279" y="776"/>
                      <a:pt x="1256" y="822"/>
                      <a:pt x="1233" y="845"/>
                    </a:cubicBezTo>
                    <a:cubicBezTo>
                      <a:pt x="1211" y="890"/>
                      <a:pt x="1165" y="913"/>
                      <a:pt x="1142" y="959"/>
                    </a:cubicBezTo>
                    <a:cubicBezTo>
                      <a:pt x="1074" y="982"/>
                      <a:pt x="1028" y="1004"/>
                      <a:pt x="982" y="1027"/>
                    </a:cubicBezTo>
                    <a:cubicBezTo>
                      <a:pt x="937" y="1050"/>
                      <a:pt x="868" y="1073"/>
                      <a:pt x="822" y="1073"/>
                    </a:cubicBezTo>
                    <a:lnTo>
                      <a:pt x="686" y="1073"/>
                    </a:lnTo>
                    <a:cubicBezTo>
                      <a:pt x="640" y="1050"/>
                      <a:pt x="594" y="1050"/>
                      <a:pt x="549" y="1027"/>
                    </a:cubicBezTo>
                    <a:cubicBezTo>
                      <a:pt x="503" y="1004"/>
                      <a:pt x="457" y="982"/>
                      <a:pt x="412" y="936"/>
                    </a:cubicBezTo>
                    <a:cubicBezTo>
                      <a:pt x="389" y="913"/>
                      <a:pt x="343" y="867"/>
                      <a:pt x="298" y="822"/>
                    </a:cubicBezTo>
                    <a:cubicBezTo>
                      <a:pt x="252" y="753"/>
                      <a:pt x="229" y="685"/>
                      <a:pt x="183" y="616"/>
                    </a:cubicBezTo>
                    <a:cubicBezTo>
                      <a:pt x="183" y="593"/>
                      <a:pt x="161" y="571"/>
                      <a:pt x="138" y="571"/>
                    </a:cubicBezTo>
                    <a:lnTo>
                      <a:pt x="69" y="571"/>
                    </a:lnTo>
                    <a:cubicBezTo>
                      <a:pt x="46" y="593"/>
                      <a:pt x="24" y="616"/>
                      <a:pt x="24" y="639"/>
                    </a:cubicBezTo>
                    <a:cubicBezTo>
                      <a:pt x="1" y="662"/>
                      <a:pt x="24" y="685"/>
                      <a:pt x="24" y="708"/>
                    </a:cubicBezTo>
                    <a:cubicBezTo>
                      <a:pt x="69" y="822"/>
                      <a:pt x="138" y="936"/>
                      <a:pt x="229" y="1027"/>
                    </a:cubicBezTo>
                    <a:cubicBezTo>
                      <a:pt x="298" y="1118"/>
                      <a:pt x="389" y="1164"/>
                      <a:pt x="503" y="1210"/>
                    </a:cubicBezTo>
                    <a:cubicBezTo>
                      <a:pt x="570" y="1243"/>
                      <a:pt x="649" y="1264"/>
                      <a:pt x="722" y="1264"/>
                    </a:cubicBezTo>
                    <a:cubicBezTo>
                      <a:pt x="749" y="1264"/>
                      <a:pt x="775" y="1262"/>
                      <a:pt x="800" y="1255"/>
                    </a:cubicBezTo>
                    <a:cubicBezTo>
                      <a:pt x="914" y="1255"/>
                      <a:pt x="1005" y="1233"/>
                      <a:pt x="1096" y="1187"/>
                    </a:cubicBezTo>
                    <a:cubicBezTo>
                      <a:pt x="1188" y="1141"/>
                      <a:pt x="1279" y="1096"/>
                      <a:pt x="1347" y="1027"/>
                    </a:cubicBezTo>
                    <a:cubicBezTo>
                      <a:pt x="1416" y="936"/>
                      <a:pt x="1462" y="845"/>
                      <a:pt x="1507" y="753"/>
                    </a:cubicBezTo>
                    <a:cubicBezTo>
                      <a:pt x="1530" y="639"/>
                      <a:pt x="1553" y="525"/>
                      <a:pt x="1530" y="434"/>
                    </a:cubicBezTo>
                    <a:cubicBezTo>
                      <a:pt x="1530" y="297"/>
                      <a:pt x="1484" y="160"/>
                      <a:pt x="1416" y="46"/>
                    </a:cubicBezTo>
                    <a:cubicBezTo>
                      <a:pt x="1393" y="0"/>
                      <a:pt x="1347" y="0"/>
                      <a:pt x="1325" y="0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34"/>
              <p:cNvSpPr/>
              <p:nvPr/>
            </p:nvSpPr>
            <p:spPr>
              <a:xfrm>
                <a:off x="346739" y="996750"/>
                <a:ext cx="29083" cy="263789"/>
              </a:xfrm>
              <a:custGeom>
                <a:avLst/>
                <a:gdLst/>
                <a:ahLst/>
                <a:cxnLst/>
                <a:rect l="l" t="t" r="r" b="b"/>
                <a:pathLst>
                  <a:path w="526" h="4771" extrusionOk="0">
                    <a:moveTo>
                      <a:pt x="434" y="0"/>
                    </a:moveTo>
                    <a:cubicBezTo>
                      <a:pt x="388" y="0"/>
                      <a:pt x="343" y="46"/>
                      <a:pt x="343" y="91"/>
                    </a:cubicBezTo>
                    <a:cubicBezTo>
                      <a:pt x="92" y="1598"/>
                      <a:pt x="23" y="3127"/>
                      <a:pt x="0" y="4679"/>
                    </a:cubicBezTo>
                    <a:cubicBezTo>
                      <a:pt x="0" y="4702"/>
                      <a:pt x="0" y="4725"/>
                      <a:pt x="0" y="4748"/>
                    </a:cubicBezTo>
                    <a:cubicBezTo>
                      <a:pt x="23" y="4770"/>
                      <a:pt x="46" y="4770"/>
                      <a:pt x="69" y="4770"/>
                    </a:cubicBezTo>
                    <a:cubicBezTo>
                      <a:pt x="92" y="4770"/>
                      <a:pt x="137" y="4770"/>
                      <a:pt x="137" y="4748"/>
                    </a:cubicBezTo>
                    <a:cubicBezTo>
                      <a:pt x="160" y="4748"/>
                      <a:pt x="183" y="4725"/>
                      <a:pt x="183" y="4702"/>
                    </a:cubicBezTo>
                    <a:cubicBezTo>
                      <a:pt x="206" y="3150"/>
                      <a:pt x="297" y="1621"/>
                      <a:pt x="525" y="114"/>
                    </a:cubicBezTo>
                    <a:cubicBezTo>
                      <a:pt x="525" y="46"/>
                      <a:pt x="480" y="0"/>
                      <a:pt x="434" y="0"/>
                    </a:cubicBezTo>
                    <a:close/>
                  </a:path>
                </a:pathLst>
              </a:custGeom>
              <a:solidFill>
                <a:srgbClr val="F7C8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34"/>
              <p:cNvSpPr/>
              <p:nvPr/>
            </p:nvSpPr>
            <p:spPr>
              <a:xfrm>
                <a:off x="533511" y="912156"/>
                <a:ext cx="236033" cy="159180"/>
              </a:xfrm>
              <a:custGeom>
                <a:avLst/>
                <a:gdLst/>
                <a:ahLst/>
                <a:cxnLst/>
                <a:rect l="l" t="t" r="r" b="b"/>
                <a:pathLst>
                  <a:path w="4269" h="2879" extrusionOk="0">
                    <a:moveTo>
                      <a:pt x="92" y="1"/>
                    </a:moveTo>
                    <a:cubicBezTo>
                      <a:pt x="69" y="1"/>
                      <a:pt x="46" y="24"/>
                      <a:pt x="23" y="46"/>
                    </a:cubicBezTo>
                    <a:cubicBezTo>
                      <a:pt x="23" y="69"/>
                      <a:pt x="0" y="92"/>
                      <a:pt x="23" y="115"/>
                    </a:cubicBezTo>
                    <a:cubicBezTo>
                      <a:pt x="23" y="138"/>
                      <a:pt x="23" y="160"/>
                      <a:pt x="46" y="183"/>
                    </a:cubicBezTo>
                    <a:cubicBezTo>
                      <a:pt x="754" y="594"/>
                      <a:pt x="1461" y="982"/>
                      <a:pt x="2146" y="1416"/>
                    </a:cubicBezTo>
                    <a:cubicBezTo>
                      <a:pt x="2488" y="1644"/>
                      <a:pt x="2808" y="1872"/>
                      <a:pt x="3150" y="2101"/>
                    </a:cubicBezTo>
                    <a:cubicBezTo>
                      <a:pt x="3470" y="2352"/>
                      <a:pt x="3789" y="2603"/>
                      <a:pt x="4109" y="2854"/>
                    </a:cubicBezTo>
                    <a:cubicBezTo>
                      <a:pt x="4118" y="2871"/>
                      <a:pt x="4133" y="2879"/>
                      <a:pt x="4150" y="2879"/>
                    </a:cubicBezTo>
                    <a:cubicBezTo>
                      <a:pt x="4177" y="2879"/>
                      <a:pt x="4209" y="2859"/>
                      <a:pt x="4223" y="2831"/>
                    </a:cubicBezTo>
                    <a:cubicBezTo>
                      <a:pt x="4269" y="2785"/>
                      <a:pt x="4246" y="2740"/>
                      <a:pt x="4223" y="2694"/>
                    </a:cubicBezTo>
                    <a:cubicBezTo>
                      <a:pt x="3904" y="2443"/>
                      <a:pt x="3584" y="2192"/>
                      <a:pt x="3264" y="1941"/>
                    </a:cubicBezTo>
                    <a:cubicBezTo>
                      <a:pt x="2922" y="1713"/>
                      <a:pt x="2603" y="1484"/>
                      <a:pt x="2260" y="1279"/>
                    </a:cubicBezTo>
                    <a:cubicBezTo>
                      <a:pt x="1575" y="822"/>
                      <a:pt x="868" y="434"/>
                      <a:pt x="160" y="24"/>
                    </a:cubicBezTo>
                    <a:cubicBezTo>
                      <a:pt x="137" y="24"/>
                      <a:pt x="137" y="1"/>
                      <a:pt x="115" y="1"/>
                    </a:cubicBezTo>
                    <a:close/>
                  </a:path>
                </a:pathLst>
              </a:custGeom>
              <a:solidFill>
                <a:srgbClr val="F7C8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34"/>
              <p:cNvSpPr/>
              <p:nvPr/>
            </p:nvSpPr>
            <p:spPr>
              <a:xfrm>
                <a:off x="366920" y="912156"/>
                <a:ext cx="177979" cy="100407"/>
              </a:xfrm>
              <a:custGeom>
                <a:avLst/>
                <a:gdLst/>
                <a:ahLst/>
                <a:cxnLst/>
                <a:rect l="l" t="t" r="r" b="b"/>
                <a:pathLst>
                  <a:path w="3219" h="1816" extrusionOk="0">
                    <a:moveTo>
                      <a:pt x="3128" y="1"/>
                    </a:moveTo>
                    <a:cubicBezTo>
                      <a:pt x="3059" y="1"/>
                      <a:pt x="3036" y="46"/>
                      <a:pt x="3013" y="92"/>
                    </a:cubicBezTo>
                    <a:cubicBezTo>
                      <a:pt x="3013" y="138"/>
                      <a:pt x="3013" y="183"/>
                      <a:pt x="2991" y="252"/>
                    </a:cubicBezTo>
                    <a:cubicBezTo>
                      <a:pt x="2968" y="320"/>
                      <a:pt x="2945" y="412"/>
                      <a:pt x="2899" y="503"/>
                    </a:cubicBezTo>
                    <a:cubicBezTo>
                      <a:pt x="2831" y="594"/>
                      <a:pt x="2762" y="708"/>
                      <a:pt x="2671" y="800"/>
                    </a:cubicBezTo>
                    <a:cubicBezTo>
                      <a:pt x="2534" y="937"/>
                      <a:pt x="2374" y="1074"/>
                      <a:pt x="2192" y="1165"/>
                    </a:cubicBezTo>
                    <a:cubicBezTo>
                      <a:pt x="1941" y="1325"/>
                      <a:pt x="1667" y="1439"/>
                      <a:pt x="1370" y="1530"/>
                    </a:cubicBezTo>
                    <a:lnTo>
                      <a:pt x="1393" y="1530"/>
                    </a:lnTo>
                    <a:cubicBezTo>
                      <a:pt x="1189" y="1575"/>
                      <a:pt x="962" y="1621"/>
                      <a:pt x="735" y="1621"/>
                    </a:cubicBezTo>
                    <a:lnTo>
                      <a:pt x="735" y="1621"/>
                    </a:lnTo>
                    <a:cubicBezTo>
                      <a:pt x="604" y="1621"/>
                      <a:pt x="474" y="1619"/>
                      <a:pt x="343" y="1576"/>
                    </a:cubicBezTo>
                    <a:cubicBezTo>
                      <a:pt x="274" y="1576"/>
                      <a:pt x="229" y="1553"/>
                      <a:pt x="160" y="1507"/>
                    </a:cubicBezTo>
                    <a:cubicBezTo>
                      <a:pt x="152" y="1503"/>
                      <a:pt x="143" y="1501"/>
                      <a:pt x="133" y="1501"/>
                    </a:cubicBezTo>
                    <a:cubicBezTo>
                      <a:pt x="91" y="1501"/>
                      <a:pt x="42" y="1538"/>
                      <a:pt x="23" y="1576"/>
                    </a:cubicBezTo>
                    <a:cubicBezTo>
                      <a:pt x="1" y="1621"/>
                      <a:pt x="46" y="1667"/>
                      <a:pt x="92" y="1690"/>
                    </a:cubicBezTo>
                    <a:cubicBezTo>
                      <a:pt x="270" y="1787"/>
                      <a:pt x="471" y="1815"/>
                      <a:pt x="679" y="1815"/>
                    </a:cubicBezTo>
                    <a:cubicBezTo>
                      <a:pt x="764" y="1815"/>
                      <a:pt x="850" y="1811"/>
                      <a:pt x="936" y="1804"/>
                    </a:cubicBezTo>
                    <a:cubicBezTo>
                      <a:pt x="1096" y="1804"/>
                      <a:pt x="1256" y="1758"/>
                      <a:pt x="1416" y="1713"/>
                    </a:cubicBezTo>
                    <a:cubicBezTo>
                      <a:pt x="1598" y="1667"/>
                      <a:pt x="1758" y="1598"/>
                      <a:pt x="1918" y="1530"/>
                    </a:cubicBezTo>
                    <a:cubicBezTo>
                      <a:pt x="2078" y="1462"/>
                      <a:pt x="2237" y="1370"/>
                      <a:pt x="2374" y="1279"/>
                    </a:cubicBezTo>
                    <a:cubicBezTo>
                      <a:pt x="2511" y="1188"/>
                      <a:pt x="2648" y="1096"/>
                      <a:pt x="2762" y="982"/>
                    </a:cubicBezTo>
                    <a:cubicBezTo>
                      <a:pt x="2854" y="868"/>
                      <a:pt x="2968" y="754"/>
                      <a:pt x="3036" y="640"/>
                    </a:cubicBezTo>
                    <a:cubicBezTo>
                      <a:pt x="3128" y="480"/>
                      <a:pt x="3196" y="297"/>
                      <a:pt x="3219" y="115"/>
                    </a:cubicBezTo>
                    <a:cubicBezTo>
                      <a:pt x="3219" y="46"/>
                      <a:pt x="3173" y="1"/>
                      <a:pt x="3128" y="1"/>
                    </a:cubicBezTo>
                    <a:close/>
                  </a:path>
                </a:pathLst>
              </a:custGeom>
              <a:solidFill>
                <a:srgbClr val="F7C8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34"/>
              <p:cNvSpPr/>
              <p:nvPr/>
            </p:nvSpPr>
            <p:spPr>
              <a:xfrm>
                <a:off x="340436" y="1246609"/>
                <a:ext cx="364748" cy="830456"/>
              </a:xfrm>
              <a:custGeom>
                <a:avLst/>
                <a:gdLst/>
                <a:ahLst/>
                <a:cxnLst/>
                <a:rect l="l" t="t" r="r" b="b"/>
                <a:pathLst>
                  <a:path w="6597" h="15020" extrusionOk="0">
                    <a:moveTo>
                      <a:pt x="91" y="0"/>
                    </a:moveTo>
                    <a:cubicBezTo>
                      <a:pt x="91" y="0"/>
                      <a:pt x="69" y="23"/>
                      <a:pt x="46" y="23"/>
                    </a:cubicBezTo>
                    <a:cubicBezTo>
                      <a:pt x="23" y="23"/>
                      <a:pt x="23" y="46"/>
                      <a:pt x="0" y="69"/>
                    </a:cubicBezTo>
                    <a:cubicBezTo>
                      <a:pt x="0" y="115"/>
                      <a:pt x="0" y="137"/>
                      <a:pt x="23" y="160"/>
                    </a:cubicBezTo>
                    <a:cubicBezTo>
                      <a:pt x="845" y="2100"/>
                      <a:pt x="1689" y="4063"/>
                      <a:pt x="2534" y="6003"/>
                    </a:cubicBezTo>
                    <a:cubicBezTo>
                      <a:pt x="3378" y="8012"/>
                      <a:pt x="4246" y="10021"/>
                      <a:pt x="5090" y="12006"/>
                    </a:cubicBezTo>
                    <a:cubicBezTo>
                      <a:pt x="5524" y="13011"/>
                      <a:pt x="5958" y="14015"/>
                      <a:pt x="6391" y="15019"/>
                    </a:cubicBezTo>
                    <a:lnTo>
                      <a:pt x="6437" y="15019"/>
                    </a:lnTo>
                    <a:cubicBezTo>
                      <a:pt x="6483" y="15019"/>
                      <a:pt x="6551" y="15019"/>
                      <a:pt x="6597" y="14997"/>
                    </a:cubicBezTo>
                    <a:cubicBezTo>
                      <a:pt x="5912" y="13422"/>
                      <a:pt x="5227" y="11847"/>
                      <a:pt x="4565" y="10249"/>
                    </a:cubicBezTo>
                    <a:cubicBezTo>
                      <a:pt x="3675" y="8195"/>
                      <a:pt x="2808" y="6163"/>
                      <a:pt x="1918" y="4109"/>
                    </a:cubicBezTo>
                    <a:cubicBezTo>
                      <a:pt x="1347" y="2762"/>
                      <a:pt x="753" y="1416"/>
                      <a:pt x="183" y="69"/>
                    </a:cubicBezTo>
                    <a:cubicBezTo>
                      <a:pt x="160" y="23"/>
                      <a:pt x="137" y="0"/>
                      <a:pt x="91" y="0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34"/>
              <p:cNvSpPr/>
              <p:nvPr/>
            </p:nvSpPr>
            <p:spPr>
              <a:xfrm>
                <a:off x="760700" y="1066140"/>
                <a:ext cx="360988" cy="826641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14951" extrusionOk="0">
                    <a:moveTo>
                      <a:pt x="68" y="0"/>
                    </a:moveTo>
                    <a:cubicBezTo>
                      <a:pt x="46" y="23"/>
                      <a:pt x="23" y="46"/>
                      <a:pt x="0" y="69"/>
                    </a:cubicBezTo>
                    <a:cubicBezTo>
                      <a:pt x="0" y="92"/>
                      <a:pt x="0" y="115"/>
                      <a:pt x="23" y="137"/>
                    </a:cubicBezTo>
                    <a:cubicBezTo>
                      <a:pt x="845" y="2077"/>
                      <a:pt x="1689" y="4040"/>
                      <a:pt x="2534" y="5981"/>
                    </a:cubicBezTo>
                    <a:cubicBezTo>
                      <a:pt x="3355" y="7921"/>
                      <a:pt x="4177" y="9838"/>
                      <a:pt x="4999" y="11778"/>
                    </a:cubicBezTo>
                    <a:cubicBezTo>
                      <a:pt x="5455" y="12828"/>
                      <a:pt x="5912" y="13901"/>
                      <a:pt x="6368" y="14951"/>
                    </a:cubicBezTo>
                    <a:cubicBezTo>
                      <a:pt x="6414" y="14905"/>
                      <a:pt x="6460" y="14860"/>
                      <a:pt x="6528" y="14814"/>
                    </a:cubicBezTo>
                    <a:cubicBezTo>
                      <a:pt x="5980" y="13536"/>
                      <a:pt x="5432" y="12235"/>
                      <a:pt x="4862" y="10957"/>
                    </a:cubicBezTo>
                    <a:cubicBezTo>
                      <a:pt x="4040" y="9016"/>
                      <a:pt x="3196" y="7053"/>
                      <a:pt x="2374" y="5113"/>
                    </a:cubicBezTo>
                    <a:cubicBezTo>
                      <a:pt x="1643" y="3424"/>
                      <a:pt x="913" y="1735"/>
                      <a:pt x="183" y="46"/>
                    </a:cubicBezTo>
                    <a:cubicBezTo>
                      <a:pt x="183" y="0"/>
                      <a:pt x="137" y="0"/>
                      <a:pt x="114" y="0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34"/>
              <p:cNvSpPr/>
              <p:nvPr/>
            </p:nvSpPr>
            <p:spPr>
              <a:xfrm>
                <a:off x="451459" y="1184738"/>
                <a:ext cx="376138" cy="862026"/>
              </a:xfrm>
              <a:custGeom>
                <a:avLst/>
                <a:gdLst/>
                <a:ahLst/>
                <a:cxnLst/>
                <a:rect l="l" t="t" r="r" b="b"/>
                <a:pathLst>
                  <a:path w="6803" h="15591" extrusionOk="0">
                    <a:moveTo>
                      <a:pt x="92" y="1"/>
                    </a:moveTo>
                    <a:cubicBezTo>
                      <a:pt x="92" y="1"/>
                      <a:pt x="69" y="24"/>
                      <a:pt x="46" y="24"/>
                    </a:cubicBezTo>
                    <a:cubicBezTo>
                      <a:pt x="24" y="24"/>
                      <a:pt x="24" y="47"/>
                      <a:pt x="1" y="69"/>
                    </a:cubicBezTo>
                    <a:cubicBezTo>
                      <a:pt x="1" y="115"/>
                      <a:pt x="1" y="138"/>
                      <a:pt x="24" y="161"/>
                    </a:cubicBezTo>
                    <a:cubicBezTo>
                      <a:pt x="914" y="2215"/>
                      <a:pt x="1781" y="4292"/>
                      <a:pt x="2671" y="6369"/>
                    </a:cubicBezTo>
                    <a:cubicBezTo>
                      <a:pt x="3584" y="8446"/>
                      <a:pt x="4475" y="10546"/>
                      <a:pt x="5365" y="12646"/>
                    </a:cubicBezTo>
                    <a:cubicBezTo>
                      <a:pt x="5798" y="13628"/>
                      <a:pt x="6209" y="14609"/>
                      <a:pt x="6643" y="15591"/>
                    </a:cubicBezTo>
                    <a:cubicBezTo>
                      <a:pt x="6643" y="15591"/>
                      <a:pt x="6666" y="15568"/>
                      <a:pt x="6689" y="15568"/>
                    </a:cubicBezTo>
                    <a:lnTo>
                      <a:pt x="6711" y="15568"/>
                    </a:lnTo>
                    <a:cubicBezTo>
                      <a:pt x="6689" y="15568"/>
                      <a:pt x="6689" y="15568"/>
                      <a:pt x="6689" y="15545"/>
                    </a:cubicBezTo>
                    <a:cubicBezTo>
                      <a:pt x="6689" y="15545"/>
                      <a:pt x="6689" y="15522"/>
                      <a:pt x="6689" y="15522"/>
                    </a:cubicBezTo>
                    <a:cubicBezTo>
                      <a:pt x="6711" y="15499"/>
                      <a:pt x="6711" y="15499"/>
                      <a:pt x="6734" y="15499"/>
                    </a:cubicBezTo>
                    <a:cubicBezTo>
                      <a:pt x="6757" y="15499"/>
                      <a:pt x="6780" y="15499"/>
                      <a:pt x="6803" y="15476"/>
                    </a:cubicBezTo>
                    <a:cubicBezTo>
                      <a:pt x="6118" y="13924"/>
                      <a:pt x="5456" y="12349"/>
                      <a:pt x="4771" y="10774"/>
                    </a:cubicBezTo>
                    <a:cubicBezTo>
                      <a:pt x="3858" y="8652"/>
                      <a:pt x="2968" y="6529"/>
                      <a:pt x="2055" y="4406"/>
                    </a:cubicBezTo>
                    <a:lnTo>
                      <a:pt x="183" y="69"/>
                    </a:lnTo>
                    <a:cubicBezTo>
                      <a:pt x="183" y="24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34"/>
              <p:cNvSpPr/>
              <p:nvPr/>
            </p:nvSpPr>
            <p:spPr>
              <a:xfrm>
                <a:off x="833849" y="2083322"/>
                <a:ext cx="3870" cy="55"/>
              </a:xfrm>
              <a:custGeom>
                <a:avLst/>
                <a:gdLst/>
                <a:ahLst/>
                <a:cxnLst/>
                <a:rect l="l" t="t" r="r" b="b"/>
                <a:pathLst>
                  <a:path w="70" h="1" extrusionOk="0">
                    <a:moveTo>
                      <a:pt x="1" y="1"/>
                    </a:moveTo>
                    <a:cubicBezTo>
                      <a:pt x="24" y="1"/>
                      <a:pt x="47" y="1"/>
                      <a:pt x="69" y="1"/>
                    </a:cubicBezTo>
                    <a:cubicBezTo>
                      <a:pt x="69" y="1"/>
                      <a:pt x="69" y="1"/>
                      <a:pt x="69" y="1"/>
                    </a:cubicBezTo>
                    <a:cubicBezTo>
                      <a:pt x="47" y="1"/>
                      <a:pt x="24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34"/>
              <p:cNvSpPr/>
              <p:nvPr/>
            </p:nvSpPr>
            <p:spPr>
              <a:xfrm>
                <a:off x="633200" y="1109046"/>
                <a:ext cx="374866" cy="858211"/>
              </a:xfrm>
              <a:custGeom>
                <a:avLst/>
                <a:gdLst/>
                <a:ahLst/>
                <a:cxnLst/>
                <a:rect l="l" t="t" r="r" b="b"/>
                <a:pathLst>
                  <a:path w="6780" h="15522" extrusionOk="0">
                    <a:moveTo>
                      <a:pt x="46" y="0"/>
                    </a:moveTo>
                    <a:cubicBezTo>
                      <a:pt x="23" y="23"/>
                      <a:pt x="23" y="46"/>
                      <a:pt x="1" y="69"/>
                    </a:cubicBezTo>
                    <a:cubicBezTo>
                      <a:pt x="1" y="92"/>
                      <a:pt x="1" y="115"/>
                      <a:pt x="23" y="137"/>
                    </a:cubicBezTo>
                    <a:cubicBezTo>
                      <a:pt x="891" y="2192"/>
                      <a:pt x="1781" y="4246"/>
                      <a:pt x="2648" y="6277"/>
                    </a:cubicBezTo>
                    <a:cubicBezTo>
                      <a:pt x="3561" y="8423"/>
                      <a:pt x="4474" y="10546"/>
                      <a:pt x="5387" y="12668"/>
                    </a:cubicBezTo>
                    <a:cubicBezTo>
                      <a:pt x="5798" y="13627"/>
                      <a:pt x="6209" y="14586"/>
                      <a:pt x="6620" y="15522"/>
                    </a:cubicBezTo>
                    <a:cubicBezTo>
                      <a:pt x="6643" y="15499"/>
                      <a:pt x="6688" y="15476"/>
                      <a:pt x="6711" y="15453"/>
                    </a:cubicBezTo>
                    <a:cubicBezTo>
                      <a:pt x="6734" y="15430"/>
                      <a:pt x="6757" y="15408"/>
                      <a:pt x="6780" y="15408"/>
                    </a:cubicBezTo>
                    <a:cubicBezTo>
                      <a:pt x="6027" y="13650"/>
                      <a:pt x="5273" y="11892"/>
                      <a:pt x="4520" y="10135"/>
                    </a:cubicBezTo>
                    <a:cubicBezTo>
                      <a:pt x="3607" y="8012"/>
                      <a:pt x="2694" y="5912"/>
                      <a:pt x="1804" y="3789"/>
                    </a:cubicBezTo>
                    <a:cubicBezTo>
                      <a:pt x="1256" y="2557"/>
                      <a:pt x="731" y="1301"/>
                      <a:pt x="183" y="46"/>
                    </a:cubicBezTo>
                    <a:cubicBezTo>
                      <a:pt x="183" y="0"/>
                      <a:pt x="138" y="0"/>
                      <a:pt x="92" y="0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34"/>
              <p:cNvSpPr/>
              <p:nvPr/>
            </p:nvSpPr>
            <p:spPr>
              <a:xfrm>
                <a:off x="342924" y="1184738"/>
                <a:ext cx="122467" cy="99798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05" extrusionOk="0">
                    <a:moveTo>
                      <a:pt x="2055" y="1"/>
                    </a:moveTo>
                    <a:cubicBezTo>
                      <a:pt x="2055" y="1"/>
                      <a:pt x="2032" y="24"/>
                      <a:pt x="2032" y="24"/>
                    </a:cubicBezTo>
                    <a:cubicBezTo>
                      <a:pt x="1987" y="24"/>
                      <a:pt x="1941" y="69"/>
                      <a:pt x="1964" y="138"/>
                    </a:cubicBezTo>
                    <a:cubicBezTo>
                      <a:pt x="1964" y="229"/>
                      <a:pt x="1987" y="343"/>
                      <a:pt x="2009" y="435"/>
                    </a:cubicBezTo>
                    <a:cubicBezTo>
                      <a:pt x="2009" y="572"/>
                      <a:pt x="2009" y="686"/>
                      <a:pt x="1987" y="800"/>
                    </a:cubicBezTo>
                    <a:cubicBezTo>
                      <a:pt x="1987" y="891"/>
                      <a:pt x="1964" y="982"/>
                      <a:pt x="1918" y="1074"/>
                    </a:cubicBezTo>
                    <a:cubicBezTo>
                      <a:pt x="1873" y="1142"/>
                      <a:pt x="1850" y="1234"/>
                      <a:pt x="1781" y="1279"/>
                    </a:cubicBezTo>
                    <a:cubicBezTo>
                      <a:pt x="1736" y="1348"/>
                      <a:pt x="1690" y="1393"/>
                      <a:pt x="1621" y="1439"/>
                    </a:cubicBezTo>
                    <a:cubicBezTo>
                      <a:pt x="1553" y="1485"/>
                      <a:pt x="1484" y="1530"/>
                      <a:pt x="1416" y="1553"/>
                    </a:cubicBezTo>
                    <a:cubicBezTo>
                      <a:pt x="1348" y="1576"/>
                      <a:pt x="1256" y="1599"/>
                      <a:pt x="1188" y="1622"/>
                    </a:cubicBezTo>
                    <a:cubicBezTo>
                      <a:pt x="1096" y="1622"/>
                      <a:pt x="1005" y="1622"/>
                      <a:pt x="914" y="1599"/>
                    </a:cubicBezTo>
                    <a:cubicBezTo>
                      <a:pt x="823" y="1576"/>
                      <a:pt x="731" y="1553"/>
                      <a:pt x="663" y="1530"/>
                    </a:cubicBezTo>
                    <a:cubicBezTo>
                      <a:pt x="526" y="1462"/>
                      <a:pt x="412" y="1393"/>
                      <a:pt x="320" y="1302"/>
                    </a:cubicBezTo>
                    <a:cubicBezTo>
                      <a:pt x="275" y="1279"/>
                      <a:pt x="229" y="1234"/>
                      <a:pt x="183" y="1188"/>
                    </a:cubicBezTo>
                    <a:cubicBezTo>
                      <a:pt x="161" y="1165"/>
                      <a:pt x="132" y="1154"/>
                      <a:pt x="106" y="1154"/>
                    </a:cubicBezTo>
                    <a:cubicBezTo>
                      <a:pt x="81" y="1154"/>
                      <a:pt x="58" y="1165"/>
                      <a:pt x="46" y="1188"/>
                    </a:cubicBezTo>
                    <a:cubicBezTo>
                      <a:pt x="1" y="1211"/>
                      <a:pt x="1" y="1279"/>
                      <a:pt x="46" y="1325"/>
                    </a:cubicBezTo>
                    <a:cubicBezTo>
                      <a:pt x="252" y="1530"/>
                      <a:pt x="526" y="1713"/>
                      <a:pt x="845" y="1781"/>
                    </a:cubicBezTo>
                    <a:cubicBezTo>
                      <a:pt x="891" y="1804"/>
                      <a:pt x="960" y="1804"/>
                      <a:pt x="1028" y="1804"/>
                    </a:cubicBezTo>
                    <a:lnTo>
                      <a:pt x="1233" y="1804"/>
                    </a:lnTo>
                    <a:cubicBezTo>
                      <a:pt x="1348" y="1781"/>
                      <a:pt x="1484" y="1759"/>
                      <a:pt x="1599" y="1690"/>
                    </a:cubicBezTo>
                    <a:cubicBezTo>
                      <a:pt x="1713" y="1644"/>
                      <a:pt x="1804" y="1553"/>
                      <a:pt x="1895" y="1462"/>
                    </a:cubicBezTo>
                    <a:cubicBezTo>
                      <a:pt x="1987" y="1370"/>
                      <a:pt x="2055" y="1234"/>
                      <a:pt x="2124" y="1119"/>
                    </a:cubicBezTo>
                    <a:cubicBezTo>
                      <a:pt x="2169" y="982"/>
                      <a:pt x="2192" y="823"/>
                      <a:pt x="2192" y="686"/>
                    </a:cubicBezTo>
                    <a:cubicBezTo>
                      <a:pt x="2215" y="480"/>
                      <a:pt x="2169" y="275"/>
                      <a:pt x="2146" y="92"/>
                    </a:cubicBezTo>
                    <a:cubicBezTo>
                      <a:pt x="2146" y="47"/>
                      <a:pt x="2101" y="1"/>
                      <a:pt x="2055" y="1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34"/>
              <p:cNvSpPr/>
              <p:nvPr/>
            </p:nvSpPr>
            <p:spPr>
              <a:xfrm>
                <a:off x="454003" y="1107774"/>
                <a:ext cx="189368" cy="121914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2205" extrusionOk="0">
                    <a:moveTo>
                      <a:pt x="3310" y="1"/>
                    </a:moveTo>
                    <a:cubicBezTo>
                      <a:pt x="3264" y="1"/>
                      <a:pt x="3219" y="46"/>
                      <a:pt x="3219" y="92"/>
                    </a:cubicBezTo>
                    <a:cubicBezTo>
                      <a:pt x="3219" y="320"/>
                      <a:pt x="3196" y="526"/>
                      <a:pt x="3173" y="731"/>
                    </a:cubicBezTo>
                    <a:cubicBezTo>
                      <a:pt x="3150" y="868"/>
                      <a:pt x="3105" y="1005"/>
                      <a:pt x="3059" y="1142"/>
                    </a:cubicBezTo>
                    <a:cubicBezTo>
                      <a:pt x="2991" y="1256"/>
                      <a:pt x="2945" y="1347"/>
                      <a:pt x="2876" y="1439"/>
                    </a:cubicBezTo>
                    <a:cubicBezTo>
                      <a:pt x="2785" y="1530"/>
                      <a:pt x="2694" y="1621"/>
                      <a:pt x="2603" y="1690"/>
                    </a:cubicBezTo>
                    <a:cubicBezTo>
                      <a:pt x="2488" y="1781"/>
                      <a:pt x="2351" y="1849"/>
                      <a:pt x="2237" y="1895"/>
                    </a:cubicBezTo>
                    <a:cubicBezTo>
                      <a:pt x="2078" y="1941"/>
                      <a:pt x="1918" y="1986"/>
                      <a:pt x="1758" y="2009"/>
                    </a:cubicBezTo>
                    <a:cubicBezTo>
                      <a:pt x="1598" y="2009"/>
                      <a:pt x="1416" y="2009"/>
                      <a:pt x="1256" y="1986"/>
                    </a:cubicBezTo>
                    <a:cubicBezTo>
                      <a:pt x="1096" y="1964"/>
                      <a:pt x="913" y="1895"/>
                      <a:pt x="754" y="1827"/>
                    </a:cubicBezTo>
                    <a:cubicBezTo>
                      <a:pt x="594" y="1758"/>
                      <a:pt x="457" y="1667"/>
                      <a:pt x="297" y="1553"/>
                    </a:cubicBezTo>
                    <a:cubicBezTo>
                      <a:pt x="274" y="1530"/>
                      <a:pt x="229" y="1484"/>
                      <a:pt x="183" y="1461"/>
                    </a:cubicBezTo>
                    <a:cubicBezTo>
                      <a:pt x="156" y="1435"/>
                      <a:pt x="130" y="1424"/>
                      <a:pt x="103" y="1424"/>
                    </a:cubicBezTo>
                    <a:cubicBezTo>
                      <a:pt x="84" y="1424"/>
                      <a:pt x="65" y="1429"/>
                      <a:pt x="46" y="1439"/>
                    </a:cubicBezTo>
                    <a:cubicBezTo>
                      <a:pt x="0" y="1484"/>
                      <a:pt x="0" y="1553"/>
                      <a:pt x="46" y="1598"/>
                    </a:cubicBezTo>
                    <a:cubicBezTo>
                      <a:pt x="183" y="1713"/>
                      <a:pt x="320" y="1827"/>
                      <a:pt x="503" y="1918"/>
                    </a:cubicBezTo>
                    <a:cubicBezTo>
                      <a:pt x="662" y="2009"/>
                      <a:pt x="822" y="2078"/>
                      <a:pt x="1005" y="2123"/>
                    </a:cubicBezTo>
                    <a:cubicBezTo>
                      <a:pt x="1197" y="2175"/>
                      <a:pt x="1389" y="2204"/>
                      <a:pt x="1582" y="2204"/>
                    </a:cubicBezTo>
                    <a:cubicBezTo>
                      <a:pt x="1732" y="2204"/>
                      <a:pt x="1882" y="2186"/>
                      <a:pt x="2032" y="2146"/>
                    </a:cubicBezTo>
                    <a:cubicBezTo>
                      <a:pt x="2374" y="2078"/>
                      <a:pt x="2694" y="1918"/>
                      <a:pt x="2922" y="1667"/>
                    </a:cubicBezTo>
                    <a:cubicBezTo>
                      <a:pt x="3036" y="1553"/>
                      <a:pt x="3150" y="1393"/>
                      <a:pt x="3219" y="1256"/>
                    </a:cubicBezTo>
                    <a:cubicBezTo>
                      <a:pt x="3310" y="1073"/>
                      <a:pt x="3356" y="891"/>
                      <a:pt x="3379" y="708"/>
                    </a:cubicBezTo>
                    <a:cubicBezTo>
                      <a:pt x="3379" y="617"/>
                      <a:pt x="3401" y="526"/>
                      <a:pt x="3401" y="434"/>
                    </a:cubicBezTo>
                    <a:cubicBezTo>
                      <a:pt x="3401" y="320"/>
                      <a:pt x="3401" y="206"/>
                      <a:pt x="3424" y="115"/>
                    </a:cubicBezTo>
                    <a:cubicBezTo>
                      <a:pt x="3424" y="46"/>
                      <a:pt x="3379" y="1"/>
                      <a:pt x="3333" y="1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34"/>
              <p:cNvSpPr/>
              <p:nvPr/>
            </p:nvSpPr>
            <p:spPr>
              <a:xfrm>
                <a:off x="634471" y="1066140"/>
                <a:ext cx="137617" cy="77074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1394" extrusionOk="0">
                    <a:moveTo>
                      <a:pt x="2374" y="0"/>
                    </a:moveTo>
                    <a:cubicBezTo>
                      <a:pt x="2351" y="0"/>
                      <a:pt x="2329" y="23"/>
                      <a:pt x="2306" y="46"/>
                    </a:cubicBezTo>
                    <a:cubicBezTo>
                      <a:pt x="2283" y="46"/>
                      <a:pt x="2283" y="69"/>
                      <a:pt x="2283" y="92"/>
                    </a:cubicBezTo>
                    <a:cubicBezTo>
                      <a:pt x="2283" y="183"/>
                      <a:pt x="2283" y="274"/>
                      <a:pt x="2260" y="343"/>
                    </a:cubicBezTo>
                    <a:cubicBezTo>
                      <a:pt x="2237" y="457"/>
                      <a:pt x="2215" y="571"/>
                      <a:pt x="2169" y="662"/>
                    </a:cubicBezTo>
                    <a:cubicBezTo>
                      <a:pt x="2146" y="731"/>
                      <a:pt x="2100" y="799"/>
                      <a:pt x="2055" y="868"/>
                    </a:cubicBezTo>
                    <a:cubicBezTo>
                      <a:pt x="2009" y="913"/>
                      <a:pt x="1941" y="982"/>
                      <a:pt x="1895" y="1005"/>
                    </a:cubicBezTo>
                    <a:cubicBezTo>
                      <a:pt x="1827" y="1050"/>
                      <a:pt x="1758" y="1096"/>
                      <a:pt x="1690" y="1119"/>
                    </a:cubicBezTo>
                    <a:cubicBezTo>
                      <a:pt x="1598" y="1164"/>
                      <a:pt x="1507" y="1187"/>
                      <a:pt x="1416" y="1187"/>
                    </a:cubicBezTo>
                    <a:cubicBezTo>
                      <a:pt x="1376" y="1194"/>
                      <a:pt x="1335" y="1197"/>
                      <a:pt x="1296" y="1197"/>
                    </a:cubicBezTo>
                    <a:cubicBezTo>
                      <a:pt x="1200" y="1197"/>
                      <a:pt x="1108" y="1181"/>
                      <a:pt x="1028" y="1164"/>
                    </a:cubicBezTo>
                    <a:lnTo>
                      <a:pt x="1028" y="1164"/>
                    </a:lnTo>
                    <a:lnTo>
                      <a:pt x="1050" y="1187"/>
                    </a:lnTo>
                    <a:cubicBezTo>
                      <a:pt x="868" y="1142"/>
                      <a:pt x="708" y="1096"/>
                      <a:pt x="548" y="1028"/>
                    </a:cubicBezTo>
                    <a:cubicBezTo>
                      <a:pt x="411" y="959"/>
                      <a:pt x="274" y="891"/>
                      <a:pt x="137" y="799"/>
                    </a:cubicBezTo>
                    <a:cubicBezTo>
                      <a:pt x="120" y="782"/>
                      <a:pt x="99" y="774"/>
                      <a:pt x="79" y="774"/>
                    </a:cubicBezTo>
                    <a:cubicBezTo>
                      <a:pt x="46" y="774"/>
                      <a:pt x="15" y="794"/>
                      <a:pt x="0" y="822"/>
                    </a:cubicBezTo>
                    <a:cubicBezTo>
                      <a:pt x="0" y="845"/>
                      <a:pt x="0" y="868"/>
                      <a:pt x="0" y="891"/>
                    </a:cubicBezTo>
                    <a:cubicBezTo>
                      <a:pt x="0" y="913"/>
                      <a:pt x="23" y="936"/>
                      <a:pt x="46" y="959"/>
                    </a:cubicBezTo>
                    <a:cubicBezTo>
                      <a:pt x="252" y="1119"/>
                      <a:pt x="503" y="1233"/>
                      <a:pt x="754" y="1324"/>
                    </a:cubicBezTo>
                    <a:cubicBezTo>
                      <a:pt x="916" y="1368"/>
                      <a:pt x="1088" y="1394"/>
                      <a:pt x="1256" y="1394"/>
                    </a:cubicBezTo>
                    <a:cubicBezTo>
                      <a:pt x="1349" y="1394"/>
                      <a:pt x="1441" y="1386"/>
                      <a:pt x="1530" y="1370"/>
                    </a:cubicBezTo>
                    <a:cubicBezTo>
                      <a:pt x="1781" y="1324"/>
                      <a:pt x="2009" y="1210"/>
                      <a:pt x="2169" y="1028"/>
                    </a:cubicBezTo>
                    <a:cubicBezTo>
                      <a:pt x="2260" y="913"/>
                      <a:pt x="2329" y="799"/>
                      <a:pt x="2374" y="662"/>
                    </a:cubicBezTo>
                    <a:cubicBezTo>
                      <a:pt x="2420" y="594"/>
                      <a:pt x="2420" y="525"/>
                      <a:pt x="2443" y="457"/>
                    </a:cubicBezTo>
                    <a:cubicBezTo>
                      <a:pt x="2466" y="343"/>
                      <a:pt x="2488" y="229"/>
                      <a:pt x="2466" y="115"/>
                    </a:cubicBezTo>
                    <a:cubicBezTo>
                      <a:pt x="2466" y="92"/>
                      <a:pt x="2466" y="69"/>
                      <a:pt x="2443" y="46"/>
                    </a:cubicBezTo>
                    <a:cubicBezTo>
                      <a:pt x="2420" y="23"/>
                      <a:pt x="2397" y="0"/>
                      <a:pt x="2374" y="0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34"/>
              <p:cNvSpPr/>
              <p:nvPr/>
            </p:nvSpPr>
            <p:spPr>
              <a:xfrm>
                <a:off x="681192" y="1876369"/>
                <a:ext cx="444255" cy="202306"/>
              </a:xfrm>
              <a:custGeom>
                <a:avLst/>
                <a:gdLst/>
                <a:ahLst/>
                <a:cxnLst/>
                <a:rect l="l" t="t" r="r" b="b"/>
                <a:pathLst>
                  <a:path w="8035" h="3659" extrusionOk="0">
                    <a:moveTo>
                      <a:pt x="7943" y="0"/>
                    </a:moveTo>
                    <a:cubicBezTo>
                      <a:pt x="7920" y="0"/>
                      <a:pt x="7898" y="23"/>
                      <a:pt x="7898" y="23"/>
                    </a:cubicBezTo>
                    <a:cubicBezTo>
                      <a:pt x="7875" y="46"/>
                      <a:pt x="7875" y="46"/>
                      <a:pt x="7875" y="46"/>
                    </a:cubicBezTo>
                    <a:cubicBezTo>
                      <a:pt x="7806" y="114"/>
                      <a:pt x="7738" y="160"/>
                      <a:pt x="7669" y="228"/>
                    </a:cubicBezTo>
                    <a:cubicBezTo>
                      <a:pt x="7647" y="228"/>
                      <a:pt x="7624" y="251"/>
                      <a:pt x="7601" y="274"/>
                    </a:cubicBezTo>
                    <a:cubicBezTo>
                      <a:pt x="7532" y="320"/>
                      <a:pt x="7464" y="388"/>
                      <a:pt x="7373" y="434"/>
                    </a:cubicBezTo>
                    <a:cubicBezTo>
                      <a:pt x="7373" y="434"/>
                      <a:pt x="7373" y="434"/>
                      <a:pt x="7373" y="457"/>
                    </a:cubicBezTo>
                    <a:cubicBezTo>
                      <a:pt x="7167" y="594"/>
                      <a:pt x="6962" y="753"/>
                      <a:pt x="6733" y="890"/>
                    </a:cubicBezTo>
                    <a:cubicBezTo>
                      <a:pt x="6711" y="913"/>
                      <a:pt x="6688" y="936"/>
                      <a:pt x="6642" y="936"/>
                    </a:cubicBezTo>
                    <a:cubicBezTo>
                      <a:pt x="6642" y="936"/>
                      <a:pt x="6642" y="959"/>
                      <a:pt x="6642" y="959"/>
                    </a:cubicBezTo>
                    <a:cubicBezTo>
                      <a:pt x="6231" y="1210"/>
                      <a:pt x="5798" y="1461"/>
                      <a:pt x="5364" y="1712"/>
                    </a:cubicBezTo>
                    <a:cubicBezTo>
                      <a:pt x="5159" y="1803"/>
                      <a:pt x="4953" y="1918"/>
                      <a:pt x="4748" y="2009"/>
                    </a:cubicBezTo>
                    <a:cubicBezTo>
                      <a:pt x="4542" y="2100"/>
                      <a:pt x="4314" y="2214"/>
                      <a:pt x="4109" y="2306"/>
                    </a:cubicBezTo>
                    <a:cubicBezTo>
                      <a:pt x="3606" y="2511"/>
                      <a:pt x="3081" y="2716"/>
                      <a:pt x="2556" y="2899"/>
                    </a:cubicBezTo>
                    <a:cubicBezTo>
                      <a:pt x="2214" y="3013"/>
                      <a:pt x="1849" y="3127"/>
                      <a:pt x="1506" y="3219"/>
                    </a:cubicBezTo>
                    <a:cubicBezTo>
                      <a:pt x="1370" y="3241"/>
                      <a:pt x="1255" y="3264"/>
                      <a:pt x="1118" y="3310"/>
                    </a:cubicBezTo>
                    <a:lnTo>
                      <a:pt x="1050" y="3310"/>
                    </a:lnTo>
                    <a:cubicBezTo>
                      <a:pt x="936" y="3333"/>
                      <a:pt x="845" y="3356"/>
                      <a:pt x="730" y="3378"/>
                    </a:cubicBezTo>
                    <a:cubicBezTo>
                      <a:pt x="525" y="3424"/>
                      <a:pt x="320" y="3447"/>
                      <a:pt x="114" y="3470"/>
                    </a:cubicBezTo>
                    <a:cubicBezTo>
                      <a:pt x="46" y="3470"/>
                      <a:pt x="0" y="3515"/>
                      <a:pt x="23" y="3584"/>
                    </a:cubicBezTo>
                    <a:cubicBezTo>
                      <a:pt x="23" y="3621"/>
                      <a:pt x="53" y="3658"/>
                      <a:pt x="89" y="3658"/>
                    </a:cubicBezTo>
                    <a:cubicBezTo>
                      <a:pt x="97" y="3658"/>
                      <a:pt x="106" y="3656"/>
                      <a:pt x="114" y="3652"/>
                    </a:cubicBezTo>
                    <a:cubicBezTo>
                      <a:pt x="342" y="3629"/>
                      <a:pt x="548" y="3607"/>
                      <a:pt x="753" y="3561"/>
                    </a:cubicBezTo>
                    <a:lnTo>
                      <a:pt x="799" y="3561"/>
                    </a:lnTo>
                    <a:cubicBezTo>
                      <a:pt x="890" y="3538"/>
                      <a:pt x="1004" y="3515"/>
                      <a:pt x="1096" y="3492"/>
                    </a:cubicBezTo>
                    <a:lnTo>
                      <a:pt x="1141" y="3492"/>
                    </a:lnTo>
                    <a:cubicBezTo>
                      <a:pt x="1278" y="3470"/>
                      <a:pt x="1415" y="3424"/>
                      <a:pt x="1552" y="3401"/>
                    </a:cubicBezTo>
                    <a:cubicBezTo>
                      <a:pt x="1917" y="3310"/>
                      <a:pt x="2260" y="3196"/>
                      <a:pt x="2625" y="3082"/>
                    </a:cubicBezTo>
                    <a:cubicBezTo>
                      <a:pt x="3150" y="2899"/>
                      <a:pt x="3675" y="2694"/>
                      <a:pt x="4177" y="2488"/>
                    </a:cubicBezTo>
                    <a:cubicBezTo>
                      <a:pt x="4382" y="2397"/>
                      <a:pt x="4588" y="2306"/>
                      <a:pt x="4793" y="2191"/>
                    </a:cubicBezTo>
                    <a:cubicBezTo>
                      <a:pt x="5478" y="1872"/>
                      <a:pt x="6117" y="1530"/>
                      <a:pt x="6756" y="1119"/>
                    </a:cubicBezTo>
                    <a:cubicBezTo>
                      <a:pt x="6779" y="1096"/>
                      <a:pt x="6802" y="1073"/>
                      <a:pt x="6825" y="1073"/>
                    </a:cubicBezTo>
                    <a:cubicBezTo>
                      <a:pt x="6848" y="1050"/>
                      <a:pt x="6848" y="1050"/>
                      <a:pt x="6848" y="1050"/>
                    </a:cubicBezTo>
                    <a:cubicBezTo>
                      <a:pt x="7076" y="913"/>
                      <a:pt x="7281" y="753"/>
                      <a:pt x="7487" y="594"/>
                    </a:cubicBezTo>
                    <a:cubicBezTo>
                      <a:pt x="7510" y="594"/>
                      <a:pt x="7510" y="594"/>
                      <a:pt x="7510" y="571"/>
                    </a:cubicBezTo>
                    <a:lnTo>
                      <a:pt x="7532" y="571"/>
                    </a:lnTo>
                    <a:cubicBezTo>
                      <a:pt x="7578" y="525"/>
                      <a:pt x="7624" y="502"/>
                      <a:pt x="7692" y="457"/>
                    </a:cubicBezTo>
                    <a:cubicBezTo>
                      <a:pt x="7715" y="434"/>
                      <a:pt x="7738" y="411"/>
                      <a:pt x="7738" y="411"/>
                    </a:cubicBezTo>
                    <a:cubicBezTo>
                      <a:pt x="7761" y="388"/>
                      <a:pt x="7761" y="388"/>
                      <a:pt x="7761" y="388"/>
                    </a:cubicBezTo>
                    <a:lnTo>
                      <a:pt x="7783" y="388"/>
                    </a:lnTo>
                    <a:cubicBezTo>
                      <a:pt x="7829" y="320"/>
                      <a:pt x="7898" y="274"/>
                      <a:pt x="7943" y="228"/>
                    </a:cubicBezTo>
                    <a:lnTo>
                      <a:pt x="7966" y="228"/>
                    </a:lnTo>
                    <a:cubicBezTo>
                      <a:pt x="7966" y="228"/>
                      <a:pt x="7966" y="206"/>
                      <a:pt x="7989" y="206"/>
                    </a:cubicBezTo>
                    <a:cubicBezTo>
                      <a:pt x="7989" y="206"/>
                      <a:pt x="7989" y="183"/>
                      <a:pt x="8012" y="183"/>
                    </a:cubicBezTo>
                    <a:cubicBezTo>
                      <a:pt x="8012" y="160"/>
                      <a:pt x="8035" y="160"/>
                      <a:pt x="8035" y="137"/>
                    </a:cubicBezTo>
                    <a:cubicBezTo>
                      <a:pt x="8035" y="92"/>
                      <a:pt x="8035" y="69"/>
                      <a:pt x="8035" y="46"/>
                    </a:cubicBezTo>
                    <a:cubicBezTo>
                      <a:pt x="8012" y="23"/>
                      <a:pt x="7989" y="23"/>
                      <a:pt x="7966" y="23"/>
                    </a:cubicBezTo>
                    <a:cubicBezTo>
                      <a:pt x="7966" y="23"/>
                      <a:pt x="7943" y="0"/>
                      <a:pt x="7943" y="0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34"/>
              <p:cNvSpPr/>
              <p:nvPr/>
            </p:nvSpPr>
            <p:spPr>
              <a:xfrm>
                <a:off x="894448" y="2323118"/>
                <a:ext cx="20236" cy="21508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89" extrusionOk="0">
                    <a:moveTo>
                      <a:pt x="183" y="0"/>
                    </a:moveTo>
                    <a:cubicBezTo>
                      <a:pt x="92" y="0"/>
                      <a:pt x="0" y="92"/>
                      <a:pt x="0" y="183"/>
                    </a:cubicBezTo>
                    <a:cubicBezTo>
                      <a:pt x="0" y="297"/>
                      <a:pt x="92" y="388"/>
                      <a:pt x="183" y="388"/>
                    </a:cubicBezTo>
                    <a:cubicBezTo>
                      <a:pt x="297" y="388"/>
                      <a:pt x="366" y="297"/>
                      <a:pt x="366" y="183"/>
                    </a:cubicBezTo>
                    <a:cubicBezTo>
                      <a:pt x="366" y="92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34"/>
              <p:cNvSpPr/>
              <p:nvPr/>
            </p:nvSpPr>
            <p:spPr>
              <a:xfrm>
                <a:off x="1144306" y="2205736"/>
                <a:ext cx="16476" cy="17748"/>
              </a:xfrm>
              <a:custGeom>
                <a:avLst/>
                <a:gdLst/>
                <a:ahLst/>
                <a:cxnLst/>
                <a:rect l="l" t="t" r="r" b="b"/>
                <a:pathLst>
                  <a:path w="298" h="321" extrusionOk="0">
                    <a:moveTo>
                      <a:pt x="138" y="1"/>
                    </a:moveTo>
                    <a:cubicBezTo>
                      <a:pt x="69" y="1"/>
                      <a:pt x="1" y="69"/>
                      <a:pt x="1" y="160"/>
                    </a:cubicBezTo>
                    <a:cubicBezTo>
                      <a:pt x="1" y="252"/>
                      <a:pt x="69" y="320"/>
                      <a:pt x="138" y="320"/>
                    </a:cubicBezTo>
                    <a:cubicBezTo>
                      <a:pt x="229" y="320"/>
                      <a:pt x="298" y="252"/>
                      <a:pt x="298" y="160"/>
                    </a:cubicBezTo>
                    <a:cubicBezTo>
                      <a:pt x="298" y="69"/>
                      <a:pt x="229" y="1"/>
                      <a:pt x="138" y="1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34"/>
              <p:cNvSpPr/>
              <p:nvPr/>
            </p:nvSpPr>
            <p:spPr>
              <a:xfrm>
                <a:off x="898208" y="2348330"/>
                <a:ext cx="12717" cy="1144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07" extrusionOk="0">
                    <a:moveTo>
                      <a:pt x="115" y="1"/>
                    </a:moveTo>
                    <a:cubicBezTo>
                      <a:pt x="47" y="1"/>
                      <a:pt x="1" y="47"/>
                      <a:pt x="1" y="92"/>
                    </a:cubicBezTo>
                    <a:cubicBezTo>
                      <a:pt x="1" y="161"/>
                      <a:pt x="47" y="206"/>
                      <a:pt x="115" y="206"/>
                    </a:cubicBezTo>
                    <a:cubicBezTo>
                      <a:pt x="184" y="206"/>
                      <a:pt x="229" y="161"/>
                      <a:pt x="229" y="92"/>
                    </a:cubicBezTo>
                    <a:cubicBezTo>
                      <a:pt x="229" y="47"/>
                      <a:pt x="184" y="1"/>
                      <a:pt x="115" y="1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34"/>
              <p:cNvSpPr/>
              <p:nvPr/>
            </p:nvSpPr>
            <p:spPr>
              <a:xfrm>
                <a:off x="1149393" y="2229732"/>
                <a:ext cx="11390" cy="1139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14" y="0"/>
                    </a:moveTo>
                    <a:cubicBezTo>
                      <a:pt x="46" y="0"/>
                      <a:pt x="0" y="46"/>
                      <a:pt x="0" y="92"/>
                    </a:cubicBezTo>
                    <a:cubicBezTo>
                      <a:pt x="0" y="160"/>
                      <a:pt x="46" y="206"/>
                      <a:pt x="114" y="206"/>
                    </a:cubicBezTo>
                    <a:cubicBezTo>
                      <a:pt x="160" y="206"/>
                      <a:pt x="206" y="160"/>
                      <a:pt x="206" y="92"/>
                    </a:cubicBezTo>
                    <a:cubicBezTo>
                      <a:pt x="206" y="46"/>
                      <a:pt x="160" y="0"/>
                      <a:pt x="114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34"/>
              <p:cNvSpPr/>
              <p:nvPr/>
            </p:nvSpPr>
            <p:spPr>
              <a:xfrm>
                <a:off x="879298" y="2387476"/>
                <a:ext cx="71988" cy="47992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868" extrusionOk="0">
                    <a:moveTo>
                      <a:pt x="617" y="0"/>
                    </a:moveTo>
                    <a:cubicBezTo>
                      <a:pt x="274" y="23"/>
                      <a:pt x="1" y="229"/>
                      <a:pt x="1" y="457"/>
                    </a:cubicBezTo>
                    <a:cubicBezTo>
                      <a:pt x="23" y="708"/>
                      <a:pt x="320" y="868"/>
                      <a:pt x="663" y="868"/>
                    </a:cubicBezTo>
                    <a:cubicBezTo>
                      <a:pt x="1028" y="845"/>
                      <a:pt x="1302" y="640"/>
                      <a:pt x="1279" y="411"/>
                    </a:cubicBezTo>
                    <a:cubicBezTo>
                      <a:pt x="1279" y="160"/>
                      <a:pt x="982" y="0"/>
                      <a:pt x="617" y="0"/>
                    </a:cubicBezTo>
                    <a:close/>
                  </a:path>
                </a:pathLst>
              </a:custGeom>
              <a:solidFill>
                <a:srgbClr val="FF64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34"/>
              <p:cNvSpPr/>
              <p:nvPr/>
            </p:nvSpPr>
            <p:spPr>
              <a:xfrm>
                <a:off x="1209936" y="2235482"/>
                <a:ext cx="71988" cy="56672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025" extrusionOk="0">
                    <a:moveTo>
                      <a:pt x="853" y="1"/>
                    </a:moveTo>
                    <a:cubicBezTo>
                      <a:pt x="707" y="1"/>
                      <a:pt x="538" y="58"/>
                      <a:pt x="389" y="170"/>
                    </a:cubicBezTo>
                    <a:cubicBezTo>
                      <a:pt x="92" y="398"/>
                      <a:pt x="1" y="718"/>
                      <a:pt x="138" y="901"/>
                    </a:cubicBezTo>
                    <a:cubicBezTo>
                      <a:pt x="200" y="984"/>
                      <a:pt x="305" y="1024"/>
                      <a:pt x="429" y="1024"/>
                    </a:cubicBezTo>
                    <a:cubicBezTo>
                      <a:pt x="577" y="1024"/>
                      <a:pt x="752" y="967"/>
                      <a:pt x="914" y="855"/>
                    </a:cubicBezTo>
                    <a:cubicBezTo>
                      <a:pt x="1188" y="627"/>
                      <a:pt x="1302" y="307"/>
                      <a:pt x="1142" y="125"/>
                    </a:cubicBezTo>
                    <a:cubicBezTo>
                      <a:pt x="1080" y="41"/>
                      <a:pt x="974" y="1"/>
                      <a:pt x="853" y="1"/>
                    </a:cubicBezTo>
                    <a:close/>
                  </a:path>
                </a:pathLst>
              </a:custGeom>
              <a:solidFill>
                <a:srgbClr val="FF64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34"/>
              <p:cNvSpPr/>
              <p:nvPr/>
            </p:nvSpPr>
            <p:spPr>
              <a:xfrm>
                <a:off x="638231" y="1088864"/>
                <a:ext cx="478369" cy="872089"/>
              </a:xfrm>
              <a:custGeom>
                <a:avLst/>
                <a:gdLst/>
                <a:ahLst/>
                <a:cxnLst/>
                <a:rect l="l" t="t" r="r" b="b"/>
                <a:pathLst>
                  <a:path w="8652" h="15773" extrusionOk="0">
                    <a:moveTo>
                      <a:pt x="2329" y="0"/>
                    </a:moveTo>
                    <a:cubicBezTo>
                      <a:pt x="2283" y="23"/>
                      <a:pt x="2261" y="92"/>
                      <a:pt x="2283" y="160"/>
                    </a:cubicBezTo>
                    <a:lnTo>
                      <a:pt x="2283" y="183"/>
                    </a:lnTo>
                    <a:lnTo>
                      <a:pt x="2306" y="206"/>
                    </a:lnTo>
                    <a:cubicBezTo>
                      <a:pt x="2261" y="251"/>
                      <a:pt x="2238" y="274"/>
                      <a:pt x="2215" y="320"/>
                    </a:cubicBezTo>
                    <a:cubicBezTo>
                      <a:pt x="2192" y="365"/>
                      <a:pt x="2169" y="388"/>
                      <a:pt x="2147" y="411"/>
                    </a:cubicBezTo>
                    <a:lnTo>
                      <a:pt x="2124" y="434"/>
                    </a:lnTo>
                    <a:cubicBezTo>
                      <a:pt x="2055" y="502"/>
                      <a:pt x="2010" y="571"/>
                      <a:pt x="1964" y="594"/>
                    </a:cubicBezTo>
                    <a:cubicBezTo>
                      <a:pt x="1964" y="617"/>
                      <a:pt x="1941" y="617"/>
                      <a:pt x="1918" y="639"/>
                    </a:cubicBezTo>
                    <a:cubicBezTo>
                      <a:pt x="1850" y="708"/>
                      <a:pt x="1781" y="753"/>
                      <a:pt x="1690" y="799"/>
                    </a:cubicBezTo>
                    <a:cubicBezTo>
                      <a:pt x="1644" y="822"/>
                      <a:pt x="1599" y="845"/>
                      <a:pt x="1553" y="845"/>
                    </a:cubicBezTo>
                    <a:cubicBezTo>
                      <a:pt x="1507" y="868"/>
                      <a:pt x="1485" y="868"/>
                      <a:pt x="1439" y="890"/>
                    </a:cubicBezTo>
                    <a:lnTo>
                      <a:pt x="1348" y="890"/>
                    </a:lnTo>
                    <a:cubicBezTo>
                      <a:pt x="1348" y="913"/>
                      <a:pt x="1325" y="913"/>
                      <a:pt x="1302" y="913"/>
                    </a:cubicBezTo>
                    <a:lnTo>
                      <a:pt x="1119" y="913"/>
                    </a:lnTo>
                    <a:cubicBezTo>
                      <a:pt x="1051" y="913"/>
                      <a:pt x="982" y="913"/>
                      <a:pt x="891" y="890"/>
                    </a:cubicBezTo>
                    <a:lnTo>
                      <a:pt x="868" y="890"/>
                    </a:lnTo>
                    <a:cubicBezTo>
                      <a:pt x="800" y="890"/>
                      <a:pt x="709" y="868"/>
                      <a:pt x="640" y="868"/>
                    </a:cubicBezTo>
                    <a:cubicBezTo>
                      <a:pt x="572" y="845"/>
                      <a:pt x="480" y="799"/>
                      <a:pt x="412" y="753"/>
                    </a:cubicBezTo>
                    <a:cubicBezTo>
                      <a:pt x="343" y="731"/>
                      <a:pt x="298" y="708"/>
                      <a:pt x="229" y="662"/>
                    </a:cubicBezTo>
                    <a:lnTo>
                      <a:pt x="184" y="639"/>
                    </a:lnTo>
                    <a:cubicBezTo>
                      <a:pt x="161" y="617"/>
                      <a:pt x="138" y="617"/>
                      <a:pt x="115" y="594"/>
                    </a:cubicBezTo>
                    <a:cubicBezTo>
                      <a:pt x="92" y="594"/>
                      <a:pt x="92" y="617"/>
                      <a:pt x="92" y="617"/>
                    </a:cubicBezTo>
                    <a:cubicBezTo>
                      <a:pt x="47" y="639"/>
                      <a:pt x="47" y="662"/>
                      <a:pt x="24" y="685"/>
                    </a:cubicBezTo>
                    <a:cubicBezTo>
                      <a:pt x="24" y="685"/>
                      <a:pt x="24" y="708"/>
                      <a:pt x="1" y="708"/>
                    </a:cubicBezTo>
                    <a:cubicBezTo>
                      <a:pt x="1" y="731"/>
                      <a:pt x="1" y="731"/>
                      <a:pt x="1" y="753"/>
                    </a:cubicBezTo>
                    <a:lnTo>
                      <a:pt x="138" y="753"/>
                    </a:lnTo>
                    <a:cubicBezTo>
                      <a:pt x="184" y="776"/>
                      <a:pt x="206" y="822"/>
                      <a:pt x="229" y="868"/>
                    </a:cubicBezTo>
                    <a:cubicBezTo>
                      <a:pt x="252" y="913"/>
                      <a:pt x="252" y="959"/>
                      <a:pt x="229" y="1005"/>
                    </a:cubicBezTo>
                    <a:cubicBezTo>
                      <a:pt x="229" y="1005"/>
                      <a:pt x="229" y="1005"/>
                      <a:pt x="229" y="1027"/>
                    </a:cubicBezTo>
                    <a:cubicBezTo>
                      <a:pt x="229" y="1050"/>
                      <a:pt x="252" y="1073"/>
                      <a:pt x="252" y="1096"/>
                    </a:cubicBezTo>
                    <a:lnTo>
                      <a:pt x="275" y="1142"/>
                    </a:lnTo>
                    <a:lnTo>
                      <a:pt x="298" y="1210"/>
                    </a:lnTo>
                    <a:lnTo>
                      <a:pt x="389" y="1415"/>
                    </a:lnTo>
                    <a:cubicBezTo>
                      <a:pt x="435" y="1484"/>
                      <a:pt x="457" y="1552"/>
                      <a:pt x="503" y="1644"/>
                    </a:cubicBezTo>
                    <a:cubicBezTo>
                      <a:pt x="526" y="1712"/>
                      <a:pt x="572" y="1803"/>
                      <a:pt x="617" y="1895"/>
                    </a:cubicBezTo>
                    <a:cubicBezTo>
                      <a:pt x="663" y="2032"/>
                      <a:pt x="731" y="2169"/>
                      <a:pt x="777" y="2328"/>
                    </a:cubicBezTo>
                    <a:lnTo>
                      <a:pt x="823" y="2397"/>
                    </a:lnTo>
                    <a:cubicBezTo>
                      <a:pt x="823" y="2443"/>
                      <a:pt x="845" y="2465"/>
                      <a:pt x="868" y="2511"/>
                    </a:cubicBezTo>
                    <a:cubicBezTo>
                      <a:pt x="891" y="2557"/>
                      <a:pt x="914" y="2602"/>
                      <a:pt x="914" y="2648"/>
                    </a:cubicBezTo>
                    <a:cubicBezTo>
                      <a:pt x="937" y="2671"/>
                      <a:pt x="937" y="2694"/>
                      <a:pt x="960" y="2739"/>
                    </a:cubicBezTo>
                    <a:cubicBezTo>
                      <a:pt x="960" y="2739"/>
                      <a:pt x="982" y="2762"/>
                      <a:pt x="982" y="2762"/>
                    </a:cubicBezTo>
                    <a:cubicBezTo>
                      <a:pt x="1005" y="2808"/>
                      <a:pt x="1028" y="2831"/>
                      <a:pt x="1051" y="2876"/>
                    </a:cubicBezTo>
                    <a:cubicBezTo>
                      <a:pt x="1074" y="2922"/>
                      <a:pt x="1074" y="2945"/>
                      <a:pt x="1097" y="2990"/>
                    </a:cubicBezTo>
                    <a:lnTo>
                      <a:pt x="1119" y="3059"/>
                    </a:lnTo>
                    <a:cubicBezTo>
                      <a:pt x="1142" y="3082"/>
                      <a:pt x="1142" y="3127"/>
                      <a:pt x="1165" y="3173"/>
                    </a:cubicBezTo>
                    <a:lnTo>
                      <a:pt x="1256" y="3310"/>
                    </a:lnTo>
                    <a:cubicBezTo>
                      <a:pt x="1279" y="3378"/>
                      <a:pt x="1325" y="3447"/>
                      <a:pt x="1348" y="3515"/>
                    </a:cubicBezTo>
                    <a:cubicBezTo>
                      <a:pt x="1416" y="3652"/>
                      <a:pt x="1462" y="3766"/>
                      <a:pt x="1507" y="3881"/>
                    </a:cubicBezTo>
                    <a:cubicBezTo>
                      <a:pt x="1553" y="3995"/>
                      <a:pt x="1599" y="4109"/>
                      <a:pt x="1644" y="4223"/>
                    </a:cubicBezTo>
                    <a:cubicBezTo>
                      <a:pt x="1690" y="4314"/>
                      <a:pt x="1713" y="4383"/>
                      <a:pt x="1759" y="4474"/>
                    </a:cubicBezTo>
                    <a:cubicBezTo>
                      <a:pt x="1781" y="4542"/>
                      <a:pt x="1804" y="4634"/>
                      <a:pt x="1850" y="4702"/>
                    </a:cubicBezTo>
                    <a:lnTo>
                      <a:pt x="1850" y="4748"/>
                    </a:lnTo>
                    <a:cubicBezTo>
                      <a:pt x="1918" y="4908"/>
                      <a:pt x="1987" y="5067"/>
                      <a:pt x="2055" y="5227"/>
                    </a:cubicBezTo>
                    <a:cubicBezTo>
                      <a:pt x="2078" y="5273"/>
                      <a:pt x="2101" y="5341"/>
                      <a:pt x="2124" y="5410"/>
                    </a:cubicBezTo>
                    <a:cubicBezTo>
                      <a:pt x="2192" y="5524"/>
                      <a:pt x="2238" y="5661"/>
                      <a:pt x="2306" y="5798"/>
                    </a:cubicBezTo>
                    <a:lnTo>
                      <a:pt x="2329" y="5844"/>
                    </a:lnTo>
                    <a:cubicBezTo>
                      <a:pt x="2398" y="6026"/>
                      <a:pt x="2466" y="6186"/>
                      <a:pt x="2535" y="6346"/>
                    </a:cubicBezTo>
                    <a:cubicBezTo>
                      <a:pt x="2580" y="6414"/>
                      <a:pt x="2603" y="6505"/>
                      <a:pt x="2626" y="6574"/>
                    </a:cubicBezTo>
                    <a:lnTo>
                      <a:pt x="2672" y="6620"/>
                    </a:lnTo>
                    <a:lnTo>
                      <a:pt x="2694" y="6688"/>
                    </a:lnTo>
                    <a:lnTo>
                      <a:pt x="2740" y="6779"/>
                    </a:lnTo>
                    <a:cubicBezTo>
                      <a:pt x="2808" y="6916"/>
                      <a:pt x="2877" y="7030"/>
                      <a:pt x="2923" y="7167"/>
                    </a:cubicBezTo>
                    <a:cubicBezTo>
                      <a:pt x="2991" y="7304"/>
                      <a:pt x="3060" y="7441"/>
                      <a:pt x="3128" y="7601"/>
                    </a:cubicBezTo>
                    <a:cubicBezTo>
                      <a:pt x="3219" y="7761"/>
                      <a:pt x="3288" y="7943"/>
                      <a:pt x="3379" y="8126"/>
                    </a:cubicBezTo>
                    <a:lnTo>
                      <a:pt x="3402" y="8195"/>
                    </a:lnTo>
                    <a:cubicBezTo>
                      <a:pt x="3448" y="8331"/>
                      <a:pt x="3516" y="8446"/>
                      <a:pt x="3562" y="8583"/>
                    </a:cubicBezTo>
                    <a:cubicBezTo>
                      <a:pt x="3607" y="8674"/>
                      <a:pt x="3653" y="8742"/>
                      <a:pt x="3676" y="8834"/>
                    </a:cubicBezTo>
                    <a:cubicBezTo>
                      <a:pt x="3721" y="8902"/>
                      <a:pt x="3744" y="8971"/>
                      <a:pt x="3767" y="9062"/>
                    </a:cubicBezTo>
                    <a:lnTo>
                      <a:pt x="3836" y="9176"/>
                    </a:lnTo>
                    <a:cubicBezTo>
                      <a:pt x="3881" y="9290"/>
                      <a:pt x="3927" y="9427"/>
                      <a:pt x="3973" y="9541"/>
                    </a:cubicBezTo>
                    <a:cubicBezTo>
                      <a:pt x="3995" y="9587"/>
                      <a:pt x="4018" y="9633"/>
                      <a:pt x="4041" y="9701"/>
                    </a:cubicBezTo>
                    <a:lnTo>
                      <a:pt x="4064" y="9769"/>
                    </a:lnTo>
                    <a:cubicBezTo>
                      <a:pt x="4087" y="9815"/>
                      <a:pt x="4110" y="9861"/>
                      <a:pt x="4110" y="9906"/>
                    </a:cubicBezTo>
                    <a:lnTo>
                      <a:pt x="4155" y="9998"/>
                    </a:lnTo>
                    <a:lnTo>
                      <a:pt x="4201" y="10112"/>
                    </a:lnTo>
                    <a:cubicBezTo>
                      <a:pt x="4246" y="10226"/>
                      <a:pt x="4315" y="10363"/>
                      <a:pt x="4361" y="10477"/>
                    </a:cubicBezTo>
                    <a:lnTo>
                      <a:pt x="4406" y="10568"/>
                    </a:lnTo>
                    <a:cubicBezTo>
                      <a:pt x="4429" y="10614"/>
                      <a:pt x="4452" y="10682"/>
                      <a:pt x="4475" y="10728"/>
                    </a:cubicBezTo>
                    <a:lnTo>
                      <a:pt x="4520" y="10819"/>
                    </a:lnTo>
                    <a:cubicBezTo>
                      <a:pt x="4543" y="10865"/>
                      <a:pt x="4543" y="10911"/>
                      <a:pt x="4566" y="10956"/>
                    </a:cubicBezTo>
                    <a:cubicBezTo>
                      <a:pt x="4634" y="11093"/>
                      <a:pt x="4703" y="11253"/>
                      <a:pt x="4771" y="11390"/>
                    </a:cubicBezTo>
                    <a:lnTo>
                      <a:pt x="4771" y="11436"/>
                    </a:lnTo>
                    <a:cubicBezTo>
                      <a:pt x="4817" y="11504"/>
                      <a:pt x="4840" y="11595"/>
                      <a:pt x="4863" y="11687"/>
                    </a:cubicBezTo>
                    <a:cubicBezTo>
                      <a:pt x="4908" y="11778"/>
                      <a:pt x="4931" y="11847"/>
                      <a:pt x="4977" y="11938"/>
                    </a:cubicBezTo>
                    <a:cubicBezTo>
                      <a:pt x="5045" y="12098"/>
                      <a:pt x="5114" y="12257"/>
                      <a:pt x="5182" y="12394"/>
                    </a:cubicBezTo>
                    <a:cubicBezTo>
                      <a:pt x="5228" y="12486"/>
                      <a:pt x="5251" y="12577"/>
                      <a:pt x="5296" y="12691"/>
                    </a:cubicBezTo>
                    <a:cubicBezTo>
                      <a:pt x="5319" y="12760"/>
                      <a:pt x="5365" y="12828"/>
                      <a:pt x="5388" y="12897"/>
                    </a:cubicBezTo>
                    <a:cubicBezTo>
                      <a:pt x="5433" y="12988"/>
                      <a:pt x="5456" y="13056"/>
                      <a:pt x="5479" y="13125"/>
                    </a:cubicBezTo>
                    <a:cubicBezTo>
                      <a:pt x="5525" y="13216"/>
                      <a:pt x="5548" y="13307"/>
                      <a:pt x="5593" y="13399"/>
                    </a:cubicBezTo>
                    <a:cubicBezTo>
                      <a:pt x="5662" y="13536"/>
                      <a:pt x="5730" y="13673"/>
                      <a:pt x="5776" y="13810"/>
                    </a:cubicBezTo>
                    <a:cubicBezTo>
                      <a:pt x="5821" y="13901"/>
                      <a:pt x="5867" y="13992"/>
                      <a:pt x="5890" y="14083"/>
                    </a:cubicBezTo>
                    <a:cubicBezTo>
                      <a:pt x="5936" y="14152"/>
                      <a:pt x="5958" y="14220"/>
                      <a:pt x="5981" y="14312"/>
                    </a:cubicBezTo>
                    <a:cubicBezTo>
                      <a:pt x="6027" y="14403"/>
                      <a:pt x="6072" y="14471"/>
                      <a:pt x="6095" y="14563"/>
                    </a:cubicBezTo>
                    <a:cubicBezTo>
                      <a:pt x="6118" y="14654"/>
                      <a:pt x="6164" y="14723"/>
                      <a:pt x="6187" y="14791"/>
                    </a:cubicBezTo>
                    <a:lnTo>
                      <a:pt x="6278" y="14996"/>
                    </a:lnTo>
                    <a:lnTo>
                      <a:pt x="6369" y="15225"/>
                    </a:lnTo>
                    <a:cubicBezTo>
                      <a:pt x="6392" y="15270"/>
                      <a:pt x="6415" y="15316"/>
                      <a:pt x="6438" y="15362"/>
                    </a:cubicBezTo>
                    <a:lnTo>
                      <a:pt x="6438" y="15384"/>
                    </a:lnTo>
                    <a:cubicBezTo>
                      <a:pt x="6483" y="15430"/>
                      <a:pt x="6506" y="15499"/>
                      <a:pt x="6506" y="15544"/>
                    </a:cubicBezTo>
                    <a:cubicBezTo>
                      <a:pt x="6506" y="15567"/>
                      <a:pt x="6506" y="15590"/>
                      <a:pt x="6483" y="15613"/>
                    </a:cubicBezTo>
                    <a:cubicBezTo>
                      <a:pt x="6506" y="15658"/>
                      <a:pt x="6529" y="15727"/>
                      <a:pt x="6506" y="15773"/>
                    </a:cubicBezTo>
                    <a:cubicBezTo>
                      <a:pt x="6529" y="15750"/>
                      <a:pt x="6575" y="15727"/>
                      <a:pt x="6597" y="15704"/>
                    </a:cubicBezTo>
                    <a:lnTo>
                      <a:pt x="6620" y="15681"/>
                    </a:lnTo>
                    <a:lnTo>
                      <a:pt x="6666" y="15658"/>
                    </a:lnTo>
                    <a:cubicBezTo>
                      <a:pt x="6689" y="15681"/>
                      <a:pt x="6689" y="15681"/>
                      <a:pt x="6712" y="15681"/>
                    </a:cubicBezTo>
                    <a:lnTo>
                      <a:pt x="6734" y="15704"/>
                    </a:lnTo>
                    <a:lnTo>
                      <a:pt x="6780" y="15704"/>
                    </a:lnTo>
                    <a:cubicBezTo>
                      <a:pt x="6803" y="15681"/>
                      <a:pt x="6826" y="15681"/>
                      <a:pt x="6849" y="15658"/>
                    </a:cubicBezTo>
                    <a:lnTo>
                      <a:pt x="6986" y="15590"/>
                    </a:lnTo>
                    <a:lnTo>
                      <a:pt x="7100" y="15521"/>
                    </a:lnTo>
                    <a:cubicBezTo>
                      <a:pt x="7191" y="15476"/>
                      <a:pt x="7259" y="15430"/>
                      <a:pt x="7351" y="15384"/>
                    </a:cubicBezTo>
                    <a:lnTo>
                      <a:pt x="7396" y="15339"/>
                    </a:lnTo>
                    <a:lnTo>
                      <a:pt x="7442" y="15316"/>
                    </a:lnTo>
                    <a:cubicBezTo>
                      <a:pt x="7465" y="15293"/>
                      <a:pt x="7488" y="15293"/>
                      <a:pt x="7533" y="15270"/>
                    </a:cubicBezTo>
                    <a:cubicBezTo>
                      <a:pt x="7556" y="15248"/>
                      <a:pt x="7602" y="15225"/>
                      <a:pt x="7625" y="15179"/>
                    </a:cubicBezTo>
                    <a:lnTo>
                      <a:pt x="7670" y="15179"/>
                    </a:lnTo>
                    <a:cubicBezTo>
                      <a:pt x="7670" y="15156"/>
                      <a:pt x="7670" y="15156"/>
                      <a:pt x="7693" y="15156"/>
                    </a:cubicBezTo>
                    <a:lnTo>
                      <a:pt x="7762" y="15111"/>
                    </a:lnTo>
                    <a:cubicBezTo>
                      <a:pt x="7830" y="15042"/>
                      <a:pt x="7921" y="14974"/>
                      <a:pt x="7990" y="14905"/>
                    </a:cubicBezTo>
                    <a:cubicBezTo>
                      <a:pt x="8035" y="14882"/>
                      <a:pt x="8081" y="14859"/>
                      <a:pt x="8127" y="14814"/>
                    </a:cubicBezTo>
                    <a:cubicBezTo>
                      <a:pt x="8172" y="14791"/>
                      <a:pt x="8195" y="14768"/>
                      <a:pt x="8241" y="14723"/>
                    </a:cubicBezTo>
                    <a:lnTo>
                      <a:pt x="8264" y="14700"/>
                    </a:lnTo>
                    <a:cubicBezTo>
                      <a:pt x="8287" y="14654"/>
                      <a:pt x="8309" y="14631"/>
                      <a:pt x="8355" y="14608"/>
                    </a:cubicBezTo>
                    <a:lnTo>
                      <a:pt x="8401" y="14586"/>
                    </a:lnTo>
                    <a:lnTo>
                      <a:pt x="8446" y="14563"/>
                    </a:lnTo>
                    <a:cubicBezTo>
                      <a:pt x="8469" y="14540"/>
                      <a:pt x="8492" y="14517"/>
                      <a:pt x="8515" y="14494"/>
                    </a:cubicBezTo>
                    <a:cubicBezTo>
                      <a:pt x="8560" y="14449"/>
                      <a:pt x="8583" y="14403"/>
                      <a:pt x="8606" y="14357"/>
                    </a:cubicBezTo>
                    <a:cubicBezTo>
                      <a:pt x="8652" y="14266"/>
                      <a:pt x="8606" y="14175"/>
                      <a:pt x="8538" y="14129"/>
                    </a:cubicBezTo>
                    <a:lnTo>
                      <a:pt x="8515" y="14129"/>
                    </a:lnTo>
                    <a:cubicBezTo>
                      <a:pt x="8515" y="14083"/>
                      <a:pt x="8515" y="14061"/>
                      <a:pt x="8492" y="14038"/>
                    </a:cubicBezTo>
                    <a:cubicBezTo>
                      <a:pt x="8492" y="14038"/>
                      <a:pt x="8492" y="14015"/>
                      <a:pt x="8469" y="13992"/>
                    </a:cubicBezTo>
                    <a:cubicBezTo>
                      <a:pt x="8446" y="13946"/>
                      <a:pt x="8424" y="13901"/>
                      <a:pt x="8424" y="13878"/>
                    </a:cubicBezTo>
                    <a:cubicBezTo>
                      <a:pt x="8378" y="13787"/>
                      <a:pt x="8332" y="13718"/>
                      <a:pt x="8309" y="13627"/>
                    </a:cubicBezTo>
                    <a:lnTo>
                      <a:pt x="8241" y="13467"/>
                    </a:lnTo>
                    <a:cubicBezTo>
                      <a:pt x="8195" y="13376"/>
                      <a:pt x="8150" y="13262"/>
                      <a:pt x="8104" y="13148"/>
                    </a:cubicBezTo>
                    <a:cubicBezTo>
                      <a:pt x="7967" y="12805"/>
                      <a:pt x="7807" y="12486"/>
                      <a:pt x="7670" y="12143"/>
                    </a:cubicBezTo>
                    <a:cubicBezTo>
                      <a:pt x="7602" y="11984"/>
                      <a:pt x="7510" y="11824"/>
                      <a:pt x="7442" y="11641"/>
                    </a:cubicBezTo>
                    <a:cubicBezTo>
                      <a:pt x="7396" y="11504"/>
                      <a:pt x="7351" y="11367"/>
                      <a:pt x="7282" y="11253"/>
                    </a:cubicBezTo>
                    <a:lnTo>
                      <a:pt x="7237" y="11139"/>
                    </a:lnTo>
                    <a:cubicBezTo>
                      <a:pt x="7214" y="11093"/>
                      <a:pt x="7191" y="11025"/>
                      <a:pt x="7168" y="10979"/>
                    </a:cubicBezTo>
                    <a:lnTo>
                      <a:pt x="7145" y="10888"/>
                    </a:lnTo>
                    <a:cubicBezTo>
                      <a:pt x="7100" y="10842"/>
                      <a:pt x="7077" y="10774"/>
                      <a:pt x="7054" y="10705"/>
                    </a:cubicBezTo>
                    <a:lnTo>
                      <a:pt x="7008" y="10637"/>
                    </a:lnTo>
                    <a:cubicBezTo>
                      <a:pt x="6986" y="10546"/>
                      <a:pt x="6940" y="10431"/>
                      <a:pt x="6894" y="10340"/>
                    </a:cubicBezTo>
                    <a:cubicBezTo>
                      <a:pt x="6849" y="10249"/>
                      <a:pt x="6803" y="10157"/>
                      <a:pt x="6757" y="10066"/>
                    </a:cubicBezTo>
                    <a:cubicBezTo>
                      <a:pt x="6689" y="9884"/>
                      <a:pt x="6597" y="9701"/>
                      <a:pt x="6529" y="9518"/>
                    </a:cubicBezTo>
                    <a:cubicBezTo>
                      <a:pt x="6461" y="9336"/>
                      <a:pt x="6369" y="9130"/>
                      <a:pt x="6301" y="8948"/>
                    </a:cubicBezTo>
                    <a:cubicBezTo>
                      <a:pt x="6209" y="8765"/>
                      <a:pt x="6141" y="8583"/>
                      <a:pt x="6050" y="8400"/>
                    </a:cubicBezTo>
                    <a:lnTo>
                      <a:pt x="6004" y="8263"/>
                    </a:lnTo>
                    <a:cubicBezTo>
                      <a:pt x="5936" y="8126"/>
                      <a:pt x="5890" y="8012"/>
                      <a:pt x="5844" y="7875"/>
                    </a:cubicBezTo>
                    <a:cubicBezTo>
                      <a:pt x="5753" y="7692"/>
                      <a:pt x="5684" y="7510"/>
                      <a:pt x="5593" y="7327"/>
                    </a:cubicBezTo>
                    <a:cubicBezTo>
                      <a:pt x="5548" y="7213"/>
                      <a:pt x="5479" y="7076"/>
                      <a:pt x="5433" y="6962"/>
                    </a:cubicBezTo>
                    <a:lnTo>
                      <a:pt x="5365" y="6825"/>
                    </a:lnTo>
                    <a:lnTo>
                      <a:pt x="5342" y="6779"/>
                    </a:lnTo>
                    <a:cubicBezTo>
                      <a:pt x="5205" y="6414"/>
                      <a:pt x="5045" y="6072"/>
                      <a:pt x="4908" y="5707"/>
                    </a:cubicBezTo>
                    <a:cubicBezTo>
                      <a:pt x="4771" y="5341"/>
                      <a:pt x="4634" y="4999"/>
                      <a:pt x="4498" y="4634"/>
                    </a:cubicBezTo>
                    <a:cubicBezTo>
                      <a:pt x="4475" y="4565"/>
                      <a:pt x="4452" y="4497"/>
                      <a:pt x="4429" y="4451"/>
                    </a:cubicBezTo>
                    <a:cubicBezTo>
                      <a:pt x="4383" y="4337"/>
                      <a:pt x="4338" y="4223"/>
                      <a:pt x="4292" y="4109"/>
                    </a:cubicBezTo>
                    <a:cubicBezTo>
                      <a:pt x="4246" y="3972"/>
                      <a:pt x="4178" y="3835"/>
                      <a:pt x="4110" y="3675"/>
                    </a:cubicBezTo>
                    <a:lnTo>
                      <a:pt x="4064" y="3584"/>
                    </a:lnTo>
                    <a:cubicBezTo>
                      <a:pt x="4018" y="3515"/>
                      <a:pt x="3995" y="3470"/>
                      <a:pt x="3950" y="3401"/>
                    </a:cubicBezTo>
                    <a:cubicBezTo>
                      <a:pt x="3904" y="3287"/>
                      <a:pt x="3858" y="3196"/>
                      <a:pt x="3813" y="3104"/>
                    </a:cubicBezTo>
                    <a:cubicBezTo>
                      <a:pt x="3744" y="2968"/>
                      <a:pt x="3676" y="2831"/>
                      <a:pt x="3630" y="2694"/>
                    </a:cubicBezTo>
                    <a:lnTo>
                      <a:pt x="3585" y="2580"/>
                    </a:lnTo>
                    <a:cubicBezTo>
                      <a:pt x="3493" y="2420"/>
                      <a:pt x="3425" y="2237"/>
                      <a:pt x="3356" y="2077"/>
                    </a:cubicBezTo>
                    <a:cubicBezTo>
                      <a:pt x="3333" y="1986"/>
                      <a:pt x="3288" y="1895"/>
                      <a:pt x="3242" y="1803"/>
                    </a:cubicBezTo>
                    <a:cubicBezTo>
                      <a:pt x="3219" y="1735"/>
                      <a:pt x="3174" y="1644"/>
                      <a:pt x="3151" y="1575"/>
                    </a:cubicBezTo>
                    <a:cubicBezTo>
                      <a:pt x="3128" y="1507"/>
                      <a:pt x="3082" y="1438"/>
                      <a:pt x="3060" y="1370"/>
                    </a:cubicBezTo>
                    <a:lnTo>
                      <a:pt x="2991" y="1233"/>
                    </a:lnTo>
                    <a:lnTo>
                      <a:pt x="2968" y="1142"/>
                    </a:lnTo>
                    <a:cubicBezTo>
                      <a:pt x="2945" y="1096"/>
                      <a:pt x="2923" y="1073"/>
                      <a:pt x="2923" y="1027"/>
                    </a:cubicBezTo>
                    <a:cubicBezTo>
                      <a:pt x="2900" y="982"/>
                      <a:pt x="2877" y="913"/>
                      <a:pt x="2831" y="868"/>
                    </a:cubicBezTo>
                    <a:lnTo>
                      <a:pt x="2831" y="822"/>
                    </a:lnTo>
                    <a:cubicBezTo>
                      <a:pt x="2786" y="776"/>
                      <a:pt x="2763" y="708"/>
                      <a:pt x="2740" y="639"/>
                    </a:cubicBezTo>
                    <a:cubicBezTo>
                      <a:pt x="2694" y="594"/>
                      <a:pt x="2672" y="525"/>
                      <a:pt x="2649" y="457"/>
                    </a:cubicBezTo>
                    <a:cubicBezTo>
                      <a:pt x="2603" y="365"/>
                      <a:pt x="2557" y="251"/>
                      <a:pt x="2512" y="137"/>
                    </a:cubicBezTo>
                    <a:lnTo>
                      <a:pt x="2489" y="69"/>
                    </a:lnTo>
                    <a:cubicBezTo>
                      <a:pt x="2466" y="23"/>
                      <a:pt x="2420" y="0"/>
                      <a:pt x="23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34"/>
              <p:cNvSpPr/>
              <p:nvPr/>
            </p:nvSpPr>
            <p:spPr>
              <a:xfrm>
                <a:off x="356802" y="1199888"/>
                <a:ext cx="464491" cy="872144"/>
              </a:xfrm>
              <a:custGeom>
                <a:avLst/>
                <a:gdLst/>
                <a:ahLst/>
                <a:cxnLst/>
                <a:rect l="l" t="t" r="r" b="b"/>
                <a:pathLst>
                  <a:path w="8401" h="15774" extrusionOk="0">
                    <a:moveTo>
                      <a:pt x="2010" y="1"/>
                    </a:moveTo>
                    <a:cubicBezTo>
                      <a:pt x="1964" y="1"/>
                      <a:pt x="1918" y="24"/>
                      <a:pt x="1895" y="47"/>
                    </a:cubicBezTo>
                    <a:cubicBezTo>
                      <a:pt x="1895" y="69"/>
                      <a:pt x="1873" y="69"/>
                      <a:pt x="1873" y="92"/>
                    </a:cubicBezTo>
                    <a:lnTo>
                      <a:pt x="1873" y="138"/>
                    </a:lnTo>
                    <a:lnTo>
                      <a:pt x="1873" y="183"/>
                    </a:lnTo>
                    <a:cubicBezTo>
                      <a:pt x="1895" y="229"/>
                      <a:pt x="1895" y="275"/>
                      <a:pt x="1895" y="320"/>
                    </a:cubicBezTo>
                    <a:lnTo>
                      <a:pt x="1918" y="320"/>
                    </a:lnTo>
                    <a:cubicBezTo>
                      <a:pt x="1918" y="343"/>
                      <a:pt x="1918" y="343"/>
                      <a:pt x="1941" y="343"/>
                    </a:cubicBezTo>
                    <a:cubicBezTo>
                      <a:pt x="1918" y="343"/>
                      <a:pt x="1918" y="366"/>
                      <a:pt x="1895" y="366"/>
                    </a:cubicBezTo>
                    <a:cubicBezTo>
                      <a:pt x="1895" y="457"/>
                      <a:pt x="1895" y="549"/>
                      <a:pt x="1873" y="640"/>
                    </a:cubicBezTo>
                    <a:cubicBezTo>
                      <a:pt x="1850" y="708"/>
                      <a:pt x="1827" y="800"/>
                      <a:pt x="1781" y="891"/>
                    </a:cubicBezTo>
                    <a:cubicBezTo>
                      <a:pt x="1758" y="937"/>
                      <a:pt x="1713" y="1005"/>
                      <a:pt x="1644" y="1096"/>
                    </a:cubicBezTo>
                    <a:cubicBezTo>
                      <a:pt x="1576" y="1188"/>
                      <a:pt x="1462" y="1302"/>
                      <a:pt x="1302" y="1370"/>
                    </a:cubicBezTo>
                    <a:cubicBezTo>
                      <a:pt x="1165" y="1416"/>
                      <a:pt x="1005" y="1462"/>
                      <a:pt x="823" y="1462"/>
                    </a:cubicBezTo>
                    <a:lnTo>
                      <a:pt x="731" y="1462"/>
                    </a:lnTo>
                    <a:cubicBezTo>
                      <a:pt x="686" y="1439"/>
                      <a:pt x="663" y="1439"/>
                      <a:pt x="594" y="1439"/>
                    </a:cubicBezTo>
                    <a:cubicBezTo>
                      <a:pt x="572" y="1439"/>
                      <a:pt x="526" y="1439"/>
                      <a:pt x="503" y="1416"/>
                    </a:cubicBezTo>
                    <a:cubicBezTo>
                      <a:pt x="457" y="1393"/>
                      <a:pt x="389" y="1370"/>
                      <a:pt x="343" y="1348"/>
                    </a:cubicBezTo>
                    <a:lnTo>
                      <a:pt x="275" y="1302"/>
                    </a:lnTo>
                    <a:lnTo>
                      <a:pt x="252" y="1279"/>
                    </a:lnTo>
                    <a:cubicBezTo>
                      <a:pt x="206" y="1279"/>
                      <a:pt x="161" y="1256"/>
                      <a:pt x="138" y="1233"/>
                    </a:cubicBezTo>
                    <a:cubicBezTo>
                      <a:pt x="69" y="1233"/>
                      <a:pt x="24" y="1279"/>
                      <a:pt x="1" y="1325"/>
                    </a:cubicBezTo>
                    <a:cubicBezTo>
                      <a:pt x="1" y="1370"/>
                      <a:pt x="1" y="1393"/>
                      <a:pt x="1" y="1416"/>
                    </a:cubicBezTo>
                    <a:cubicBezTo>
                      <a:pt x="1" y="1439"/>
                      <a:pt x="1" y="1439"/>
                      <a:pt x="24" y="1462"/>
                    </a:cubicBezTo>
                    <a:lnTo>
                      <a:pt x="47" y="1530"/>
                    </a:lnTo>
                    <a:cubicBezTo>
                      <a:pt x="47" y="1553"/>
                      <a:pt x="69" y="1599"/>
                      <a:pt x="92" y="1644"/>
                    </a:cubicBezTo>
                    <a:cubicBezTo>
                      <a:pt x="138" y="1713"/>
                      <a:pt x="161" y="1804"/>
                      <a:pt x="184" y="1895"/>
                    </a:cubicBezTo>
                    <a:lnTo>
                      <a:pt x="229" y="1964"/>
                    </a:lnTo>
                    <a:cubicBezTo>
                      <a:pt x="229" y="2032"/>
                      <a:pt x="252" y="2101"/>
                      <a:pt x="275" y="2146"/>
                    </a:cubicBezTo>
                    <a:cubicBezTo>
                      <a:pt x="320" y="2238"/>
                      <a:pt x="343" y="2306"/>
                      <a:pt x="389" y="2398"/>
                    </a:cubicBezTo>
                    <a:cubicBezTo>
                      <a:pt x="412" y="2489"/>
                      <a:pt x="457" y="2603"/>
                      <a:pt x="503" y="2694"/>
                    </a:cubicBezTo>
                    <a:cubicBezTo>
                      <a:pt x="549" y="2763"/>
                      <a:pt x="572" y="2808"/>
                      <a:pt x="594" y="2877"/>
                    </a:cubicBezTo>
                    <a:cubicBezTo>
                      <a:pt x="663" y="3037"/>
                      <a:pt x="731" y="3196"/>
                      <a:pt x="800" y="3356"/>
                    </a:cubicBezTo>
                    <a:lnTo>
                      <a:pt x="845" y="3447"/>
                    </a:lnTo>
                    <a:cubicBezTo>
                      <a:pt x="868" y="3493"/>
                      <a:pt x="891" y="3562"/>
                      <a:pt x="891" y="3607"/>
                    </a:cubicBezTo>
                    <a:cubicBezTo>
                      <a:pt x="914" y="3653"/>
                      <a:pt x="937" y="3699"/>
                      <a:pt x="960" y="3744"/>
                    </a:cubicBezTo>
                    <a:cubicBezTo>
                      <a:pt x="960" y="3790"/>
                      <a:pt x="982" y="3836"/>
                      <a:pt x="1005" y="3881"/>
                    </a:cubicBezTo>
                    <a:lnTo>
                      <a:pt x="1028" y="3927"/>
                    </a:lnTo>
                    <a:cubicBezTo>
                      <a:pt x="1051" y="3995"/>
                      <a:pt x="1074" y="4064"/>
                      <a:pt x="1097" y="4132"/>
                    </a:cubicBezTo>
                    <a:cubicBezTo>
                      <a:pt x="1142" y="4201"/>
                      <a:pt x="1165" y="4292"/>
                      <a:pt x="1211" y="4383"/>
                    </a:cubicBezTo>
                    <a:cubicBezTo>
                      <a:pt x="1256" y="4475"/>
                      <a:pt x="1302" y="4589"/>
                      <a:pt x="1348" y="4703"/>
                    </a:cubicBezTo>
                    <a:cubicBezTo>
                      <a:pt x="1393" y="4749"/>
                      <a:pt x="1416" y="4817"/>
                      <a:pt x="1439" y="4885"/>
                    </a:cubicBezTo>
                    <a:cubicBezTo>
                      <a:pt x="1462" y="4954"/>
                      <a:pt x="1507" y="5000"/>
                      <a:pt x="1530" y="5068"/>
                    </a:cubicBezTo>
                    <a:cubicBezTo>
                      <a:pt x="1576" y="5182"/>
                      <a:pt x="1622" y="5274"/>
                      <a:pt x="1667" y="5388"/>
                    </a:cubicBezTo>
                    <a:lnTo>
                      <a:pt x="1713" y="5502"/>
                    </a:lnTo>
                    <a:lnTo>
                      <a:pt x="1781" y="5616"/>
                    </a:lnTo>
                    <a:cubicBezTo>
                      <a:pt x="1804" y="5662"/>
                      <a:pt x="1804" y="5730"/>
                      <a:pt x="1827" y="5776"/>
                    </a:cubicBezTo>
                    <a:lnTo>
                      <a:pt x="1873" y="5890"/>
                    </a:lnTo>
                    <a:cubicBezTo>
                      <a:pt x="1941" y="6050"/>
                      <a:pt x="2010" y="6209"/>
                      <a:pt x="2101" y="6369"/>
                    </a:cubicBezTo>
                    <a:cubicBezTo>
                      <a:pt x="2146" y="6506"/>
                      <a:pt x="2192" y="6620"/>
                      <a:pt x="2238" y="6734"/>
                    </a:cubicBezTo>
                    <a:lnTo>
                      <a:pt x="2306" y="6917"/>
                    </a:lnTo>
                    <a:cubicBezTo>
                      <a:pt x="2375" y="7077"/>
                      <a:pt x="2443" y="7214"/>
                      <a:pt x="2512" y="7373"/>
                    </a:cubicBezTo>
                    <a:lnTo>
                      <a:pt x="2535" y="7396"/>
                    </a:lnTo>
                    <a:cubicBezTo>
                      <a:pt x="2603" y="7579"/>
                      <a:pt x="2671" y="7739"/>
                      <a:pt x="2740" y="7921"/>
                    </a:cubicBezTo>
                    <a:cubicBezTo>
                      <a:pt x="2786" y="8013"/>
                      <a:pt x="2831" y="8104"/>
                      <a:pt x="2877" y="8195"/>
                    </a:cubicBezTo>
                    <a:cubicBezTo>
                      <a:pt x="2900" y="8241"/>
                      <a:pt x="2923" y="8286"/>
                      <a:pt x="2945" y="8332"/>
                    </a:cubicBezTo>
                    <a:lnTo>
                      <a:pt x="2991" y="8469"/>
                    </a:lnTo>
                    <a:lnTo>
                      <a:pt x="3128" y="8789"/>
                    </a:lnTo>
                    <a:lnTo>
                      <a:pt x="3219" y="8971"/>
                    </a:lnTo>
                    <a:lnTo>
                      <a:pt x="3242" y="9063"/>
                    </a:lnTo>
                    <a:cubicBezTo>
                      <a:pt x="3265" y="9108"/>
                      <a:pt x="3311" y="9177"/>
                      <a:pt x="3333" y="9245"/>
                    </a:cubicBezTo>
                    <a:cubicBezTo>
                      <a:pt x="3356" y="9314"/>
                      <a:pt x="3379" y="9382"/>
                      <a:pt x="3402" y="9428"/>
                    </a:cubicBezTo>
                    <a:lnTo>
                      <a:pt x="3448" y="9519"/>
                    </a:lnTo>
                    <a:cubicBezTo>
                      <a:pt x="3470" y="9610"/>
                      <a:pt x="3516" y="9702"/>
                      <a:pt x="3562" y="9793"/>
                    </a:cubicBezTo>
                    <a:cubicBezTo>
                      <a:pt x="3584" y="9839"/>
                      <a:pt x="3607" y="9907"/>
                      <a:pt x="3630" y="9953"/>
                    </a:cubicBezTo>
                    <a:lnTo>
                      <a:pt x="3676" y="10067"/>
                    </a:lnTo>
                    <a:cubicBezTo>
                      <a:pt x="3744" y="10272"/>
                      <a:pt x="3836" y="10455"/>
                      <a:pt x="3904" y="10592"/>
                    </a:cubicBezTo>
                    <a:cubicBezTo>
                      <a:pt x="3950" y="10660"/>
                      <a:pt x="3973" y="10729"/>
                      <a:pt x="4018" y="10820"/>
                    </a:cubicBezTo>
                    <a:cubicBezTo>
                      <a:pt x="4064" y="10911"/>
                      <a:pt x="4109" y="11003"/>
                      <a:pt x="4155" y="11094"/>
                    </a:cubicBezTo>
                    <a:cubicBezTo>
                      <a:pt x="4201" y="11208"/>
                      <a:pt x="4246" y="11322"/>
                      <a:pt x="4315" y="11436"/>
                    </a:cubicBezTo>
                    <a:lnTo>
                      <a:pt x="4383" y="11619"/>
                    </a:lnTo>
                    <a:cubicBezTo>
                      <a:pt x="4429" y="11710"/>
                      <a:pt x="4475" y="11824"/>
                      <a:pt x="4498" y="11916"/>
                    </a:cubicBezTo>
                    <a:cubicBezTo>
                      <a:pt x="4543" y="11984"/>
                      <a:pt x="4566" y="12075"/>
                      <a:pt x="4612" y="12144"/>
                    </a:cubicBezTo>
                    <a:cubicBezTo>
                      <a:pt x="4634" y="12235"/>
                      <a:pt x="4680" y="12304"/>
                      <a:pt x="4703" y="12395"/>
                    </a:cubicBezTo>
                    <a:lnTo>
                      <a:pt x="4726" y="12418"/>
                    </a:lnTo>
                    <a:cubicBezTo>
                      <a:pt x="4749" y="12486"/>
                      <a:pt x="4771" y="12555"/>
                      <a:pt x="4794" y="12623"/>
                    </a:cubicBezTo>
                    <a:lnTo>
                      <a:pt x="4817" y="12692"/>
                    </a:lnTo>
                    <a:cubicBezTo>
                      <a:pt x="4863" y="12783"/>
                      <a:pt x="4931" y="12897"/>
                      <a:pt x="4977" y="13011"/>
                    </a:cubicBezTo>
                    <a:cubicBezTo>
                      <a:pt x="5000" y="13080"/>
                      <a:pt x="5045" y="13148"/>
                      <a:pt x="5068" y="13217"/>
                    </a:cubicBezTo>
                    <a:lnTo>
                      <a:pt x="5091" y="13262"/>
                    </a:lnTo>
                    <a:cubicBezTo>
                      <a:pt x="5228" y="13559"/>
                      <a:pt x="5365" y="13879"/>
                      <a:pt x="5502" y="14175"/>
                    </a:cubicBezTo>
                    <a:lnTo>
                      <a:pt x="5593" y="14426"/>
                    </a:lnTo>
                    <a:lnTo>
                      <a:pt x="5707" y="14678"/>
                    </a:lnTo>
                    <a:cubicBezTo>
                      <a:pt x="5730" y="14746"/>
                      <a:pt x="5776" y="14814"/>
                      <a:pt x="5799" y="14906"/>
                    </a:cubicBezTo>
                    <a:cubicBezTo>
                      <a:pt x="5821" y="14974"/>
                      <a:pt x="5867" y="15066"/>
                      <a:pt x="5913" y="15157"/>
                    </a:cubicBezTo>
                    <a:lnTo>
                      <a:pt x="5935" y="15271"/>
                    </a:lnTo>
                    <a:cubicBezTo>
                      <a:pt x="5981" y="15362"/>
                      <a:pt x="6027" y="15476"/>
                      <a:pt x="6072" y="15568"/>
                    </a:cubicBezTo>
                    <a:cubicBezTo>
                      <a:pt x="6095" y="15636"/>
                      <a:pt x="6141" y="15705"/>
                      <a:pt x="6209" y="15727"/>
                    </a:cubicBezTo>
                    <a:cubicBezTo>
                      <a:pt x="6232" y="15750"/>
                      <a:pt x="6255" y="15750"/>
                      <a:pt x="6278" y="15773"/>
                    </a:cubicBezTo>
                    <a:lnTo>
                      <a:pt x="6324" y="15773"/>
                    </a:lnTo>
                    <a:cubicBezTo>
                      <a:pt x="6392" y="15750"/>
                      <a:pt x="6460" y="15750"/>
                      <a:pt x="6529" y="15750"/>
                    </a:cubicBezTo>
                    <a:cubicBezTo>
                      <a:pt x="6575" y="15727"/>
                      <a:pt x="6620" y="15727"/>
                      <a:pt x="6666" y="15727"/>
                    </a:cubicBezTo>
                    <a:cubicBezTo>
                      <a:pt x="6712" y="15705"/>
                      <a:pt x="6780" y="15705"/>
                      <a:pt x="6826" y="15682"/>
                    </a:cubicBezTo>
                    <a:lnTo>
                      <a:pt x="6894" y="15682"/>
                    </a:lnTo>
                    <a:lnTo>
                      <a:pt x="6940" y="15659"/>
                    </a:lnTo>
                    <a:cubicBezTo>
                      <a:pt x="6985" y="15659"/>
                      <a:pt x="7031" y="15636"/>
                      <a:pt x="7077" y="15636"/>
                    </a:cubicBezTo>
                    <a:lnTo>
                      <a:pt x="7191" y="15613"/>
                    </a:lnTo>
                    <a:cubicBezTo>
                      <a:pt x="7237" y="15591"/>
                      <a:pt x="7282" y="15591"/>
                      <a:pt x="7328" y="15568"/>
                    </a:cubicBezTo>
                    <a:lnTo>
                      <a:pt x="7442" y="15522"/>
                    </a:lnTo>
                    <a:lnTo>
                      <a:pt x="7579" y="15499"/>
                    </a:lnTo>
                    <a:cubicBezTo>
                      <a:pt x="7670" y="15454"/>
                      <a:pt x="7784" y="15408"/>
                      <a:pt x="7898" y="15385"/>
                    </a:cubicBezTo>
                    <a:cubicBezTo>
                      <a:pt x="7944" y="15362"/>
                      <a:pt x="8013" y="15339"/>
                      <a:pt x="8058" y="15317"/>
                    </a:cubicBezTo>
                    <a:cubicBezTo>
                      <a:pt x="8150" y="15294"/>
                      <a:pt x="8241" y="15248"/>
                      <a:pt x="8309" y="15225"/>
                    </a:cubicBezTo>
                    <a:cubicBezTo>
                      <a:pt x="8355" y="15202"/>
                      <a:pt x="8378" y="15202"/>
                      <a:pt x="8401" y="15180"/>
                    </a:cubicBezTo>
                    <a:cubicBezTo>
                      <a:pt x="8378" y="15157"/>
                      <a:pt x="8355" y="15134"/>
                      <a:pt x="8332" y="15111"/>
                    </a:cubicBezTo>
                    <a:cubicBezTo>
                      <a:pt x="8309" y="15066"/>
                      <a:pt x="8287" y="14997"/>
                      <a:pt x="8264" y="14929"/>
                    </a:cubicBezTo>
                    <a:lnTo>
                      <a:pt x="8264" y="14906"/>
                    </a:lnTo>
                    <a:cubicBezTo>
                      <a:pt x="8241" y="14860"/>
                      <a:pt x="8218" y="14814"/>
                      <a:pt x="8172" y="14746"/>
                    </a:cubicBezTo>
                    <a:cubicBezTo>
                      <a:pt x="8081" y="14541"/>
                      <a:pt x="7990" y="14312"/>
                      <a:pt x="7898" y="14084"/>
                    </a:cubicBezTo>
                    <a:lnTo>
                      <a:pt x="7853" y="13970"/>
                    </a:lnTo>
                    <a:lnTo>
                      <a:pt x="7784" y="13810"/>
                    </a:lnTo>
                    <a:cubicBezTo>
                      <a:pt x="7739" y="13696"/>
                      <a:pt x="7693" y="13582"/>
                      <a:pt x="7647" y="13468"/>
                    </a:cubicBezTo>
                    <a:cubicBezTo>
                      <a:pt x="7579" y="13308"/>
                      <a:pt x="7510" y="13148"/>
                      <a:pt x="7442" y="12988"/>
                    </a:cubicBezTo>
                    <a:lnTo>
                      <a:pt x="7373" y="12851"/>
                    </a:lnTo>
                    <a:cubicBezTo>
                      <a:pt x="7328" y="12760"/>
                      <a:pt x="7259" y="12646"/>
                      <a:pt x="7214" y="12532"/>
                    </a:cubicBezTo>
                    <a:lnTo>
                      <a:pt x="7145" y="12372"/>
                    </a:lnTo>
                    <a:cubicBezTo>
                      <a:pt x="7100" y="12281"/>
                      <a:pt x="7054" y="12167"/>
                      <a:pt x="7008" y="12075"/>
                    </a:cubicBezTo>
                    <a:cubicBezTo>
                      <a:pt x="6940" y="11938"/>
                      <a:pt x="6894" y="11824"/>
                      <a:pt x="6826" y="11687"/>
                    </a:cubicBezTo>
                    <a:cubicBezTo>
                      <a:pt x="6734" y="11505"/>
                      <a:pt x="6666" y="11322"/>
                      <a:pt x="6575" y="11140"/>
                    </a:cubicBezTo>
                    <a:cubicBezTo>
                      <a:pt x="6506" y="10957"/>
                      <a:pt x="6438" y="10797"/>
                      <a:pt x="6369" y="10637"/>
                    </a:cubicBezTo>
                    <a:cubicBezTo>
                      <a:pt x="6346" y="10569"/>
                      <a:pt x="6301" y="10478"/>
                      <a:pt x="6278" y="10409"/>
                    </a:cubicBezTo>
                    <a:cubicBezTo>
                      <a:pt x="6232" y="10318"/>
                      <a:pt x="6187" y="10249"/>
                      <a:pt x="6164" y="10158"/>
                    </a:cubicBezTo>
                    <a:cubicBezTo>
                      <a:pt x="6072" y="9953"/>
                      <a:pt x="5981" y="9724"/>
                      <a:pt x="5890" y="9519"/>
                    </a:cubicBezTo>
                    <a:cubicBezTo>
                      <a:pt x="5844" y="9405"/>
                      <a:pt x="5799" y="9268"/>
                      <a:pt x="5753" y="9154"/>
                    </a:cubicBezTo>
                    <a:cubicBezTo>
                      <a:pt x="5684" y="8971"/>
                      <a:pt x="5593" y="8811"/>
                      <a:pt x="5525" y="8629"/>
                    </a:cubicBezTo>
                    <a:lnTo>
                      <a:pt x="5502" y="8583"/>
                    </a:lnTo>
                    <a:cubicBezTo>
                      <a:pt x="5433" y="8423"/>
                      <a:pt x="5365" y="8264"/>
                      <a:pt x="5296" y="8104"/>
                    </a:cubicBezTo>
                    <a:cubicBezTo>
                      <a:pt x="5228" y="7944"/>
                      <a:pt x="5159" y="7761"/>
                      <a:pt x="5068" y="7579"/>
                    </a:cubicBezTo>
                    <a:lnTo>
                      <a:pt x="4977" y="7373"/>
                    </a:lnTo>
                    <a:cubicBezTo>
                      <a:pt x="4931" y="7259"/>
                      <a:pt x="4886" y="7168"/>
                      <a:pt x="4840" y="7054"/>
                    </a:cubicBezTo>
                    <a:lnTo>
                      <a:pt x="4794" y="6963"/>
                    </a:lnTo>
                    <a:cubicBezTo>
                      <a:pt x="4771" y="6917"/>
                      <a:pt x="4749" y="6848"/>
                      <a:pt x="4726" y="6780"/>
                    </a:cubicBezTo>
                    <a:lnTo>
                      <a:pt x="4680" y="6689"/>
                    </a:lnTo>
                    <a:cubicBezTo>
                      <a:pt x="4657" y="6643"/>
                      <a:pt x="4634" y="6597"/>
                      <a:pt x="4612" y="6552"/>
                    </a:cubicBezTo>
                    <a:cubicBezTo>
                      <a:pt x="4589" y="6483"/>
                      <a:pt x="4566" y="6415"/>
                      <a:pt x="4543" y="6346"/>
                    </a:cubicBezTo>
                    <a:cubicBezTo>
                      <a:pt x="4498" y="6255"/>
                      <a:pt x="4452" y="6164"/>
                      <a:pt x="4406" y="6072"/>
                    </a:cubicBezTo>
                    <a:cubicBezTo>
                      <a:pt x="4338" y="5890"/>
                      <a:pt x="4269" y="5730"/>
                      <a:pt x="4178" y="5547"/>
                    </a:cubicBezTo>
                    <a:cubicBezTo>
                      <a:pt x="4109" y="5410"/>
                      <a:pt x="4064" y="5274"/>
                      <a:pt x="3995" y="5137"/>
                    </a:cubicBezTo>
                    <a:lnTo>
                      <a:pt x="3973" y="5045"/>
                    </a:lnTo>
                    <a:cubicBezTo>
                      <a:pt x="3904" y="4908"/>
                      <a:pt x="3836" y="4771"/>
                      <a:pt x="3790" y="4612"/>
                    </a:cubicBezTo>
                    <a:lnTo>
                      <a:pt x="3744" y="4543"/>
                    </a:lnTo>
                    <a:lnTo>
                      <a:pt x="3676" y="4360"/>
                    </a:lnTo>
                    <a:cubicBezTo>
                      <a:pt x="3630" y="4246"/>
                      <a:pt x="3584" y="4155"/>
                      <a:pt x="3539" y="4041"/>
                    </a:cubicBezTo>
                    <a:cubicBezTo>
                      <a:pt x="3470" y="3881"/>
                      <a:pt x="3402" y="3721"/>
                      <a:pt x="3356" y="3562"/>
                    </a:cubicBezTo>
                    <a:cubicBezTo>
                      <a:pt x="3333" y="3516"/>
                      <a:pt x="3311" y="3470"/>
                      <a:pt x="3288" y="3402"/>
                    </a:cubicBezTo>
                    <a:lnTo>
                      <a:pt x="3242" y="3311"/>
                    </a:lnTo>
                    <a:cubicBezTo>
                      <a:pt x="3219" y="3265"/>
                      <a:pt x="3196" y="3219"/>
                      <a:pt x="3196" y="3174"/>
                    </a:cubicBezTo>
                    <a:lnTo>
                      <a:pt x="3151" y="3059"/>
                    </a:lnTo>
                    <a:cubicBezTo>
                      <a:pt x="3082" y="2900"/>
                      <a:pt x="3014" y="2740"/>
                      <a:pt x="2923" y="2580"/>
                    </a:cubicBezTo>
                    <a:cubicBezTo>
                      <a:pt x="2877" y="2466"/>
                      <a:pt x="2831" y="2352"/>
                      <a:pt x="2786" y="2238"/>
                    </a:cubicBezTo>
                    <a:lnTo>
                      <a:pt x="2717" y="2101"/>
                    </a:lnTo>
                    <a:lnTo>
                      <a:pt x="2671" y="1964"/>
                    </a:lnTo>
                    <a:lnTo>
                      <a:pt x="2557" y="1690"/>
                    </a:lnTo>
                    <a:cubicBezTo>
                      <a:pt x="2512" y="1599"/>
                      <a:pt x="2489" y="1530"/>
                      <a:pt x="2443" y="1462"/>
                    </a:cubicBezTo>
                    <a:cubicBezTo>
                      <a:pt x="2420" y="1393"/>
                      <a:pt x="2398" y="1348"/>
                      <a:pt x="2375" y="1302"/>
                    </a:cubicBezTo>
                    <a:lnTo>
                      <a:pt x="2352" y="1233"/>
                    </a:lnTo>
                    <a:lnTo>
                      <a:pt x="2329" y="1188"/>
                    </a:lnTo>
                    <a:cubicBezTo>
                      <a:pt x="2306" y="1119"/>
                      <a:pt x="2283" y="1074"/>
                      <a:pt x="2261" y="1005"/>
                    </a:cubicBezTo>
                    <a:cubicBezTo>
                      <a:pt x="2261" y="960"/>
                      <a:pt x="2238" y="914"/>
                      <a:pt x="2215" y="868"/>
                    </a:cubicBezTo>
                    <a:lnTo>
                      <a:pt x="2192" y="800"/>
                    </a:lnTo>
                    <a:cubicBezTo>
                      <a:pt x="2169" y="708"/>
                      <a:pt x="2146" y="640"/>
                      <a:pt x="2101" y="549"/>
                    </a:cubicBezTo>
                    <a:lnTo>
                      <a:pt x="2078" y="480"/>
                    </a:lnTo>
                    <a:cubicBezTo>
                      <a:pt x="2078" y="412"/>
                      <a:pt x="2055" y="343"/>
                      <a:pt x="2010" y="275"/>
                    </a:cubicBezTo>
                    <a:cubicBezTo>
                      <a:pt x="2010" y="275"/>
                      <a:pt x="1987" y="252"/>
                      <a:pt x="1987" y="229"/>
                    </a:cubicBezTo>
                    <a:cubicBezTo>
                      <a:pt x="1941" y="183"/>
                      <a:pt x="1964" y="115"/>
                      <a:pt x="2010" y="92"/>
                    </a:cubicBezTo>
                    <a:cubicBezTo>
                      <a:pt x="2010" y="69"/>
                      <a:pt x="2032" y="69"/>
                      <a:pt x="2055" y="69"/>
                    </a:cubicBezTo>
                    <a:cubicBezTo>
                      <a:pt x="2101" y="69"/>
                      <a:pt x="2124" y="92"/>
                      <a:pt x="2124" y="115"/>
                    </a:cubicBezTo>
                    <a:cubicBezTo>
                      <a:pt x="2146" y="92"/>
                      <a:pt x="2146" y="92"/>
                      <a:pt x="2169" y="92"/>
                    </a:cubicBezTo>
                    <a:lnTo>
                      <a:pt x="2192" y="92"/>
                    </a:lnTo>
                    <a:cubicBezTo>
                      <a:pt x="2192" y="92"/>
                      <a:pt x="2169" y="92"/>
                      <a:pt x="2146" y="69"/>
                    </a:cubicBezTo>
                    <a:cubicBezTo>
                      <a:pt x="2124" y="69"/>
                      <a:pt x="2078" y="47"/>
                      <a:pt x="2055" y="24"/>
                    </a:cubicBezTo>
                    <a:cubicBezTo>
                      <a:pt x="2032" y="1"/>
                      <a:pt x="2032" y="1"/>
                      <a:pt x="20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34"/>
              <p:cNvSpPr/>
              <p:nvPr/>
            </p:nvSpPr>
            <p:spPr>
              <a:xfrm>
                <a:off x="669802" y="1878857"/>
                <a:ext cx="533880" cy="349654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6324" extrusionOk="0">
                    <a:moveTo>
                      <a:pt x="8332" y="1"/>
                    </a:moveTo>
                    <a:cubicBezTo>
                      <a:pt x="8286" y="1"/>
                      <a:pt x="8263" y="24"/>
                      <a:pt x="8218" y="47"/>
                    </a:cubicBezTo>
                    <a:cubicBezTo>
                      <a:pt x="8172" y="69"/>
                      <a:pt x="8104" y="115"/>
                      <a:pt x="8058" y="161"/>
                    </a:cubicBezTo>
                    <a:lnTo>
                      <a:pt x="8035" y="183"/>
                    </a:lnTo>
                    <a:lnTo>
                      <a:pt x="7967" y="229"/>
                    </a:lnTo>
                    <a:cubicBezTo>
                      <a:pt x="7898" y="298"/>
                      <a:pt x="7830" y="343"/>
                      <a:pt x="7784" y="389"/>
                    </a:cubicBezTo>
                    <a:cubicBezTo>
                      <a:pt x="7716" y="435"/>
                      <a:pt x="7670" y="480"/>
                      <a:pt x="7601" y="503"/>
                    </a:cubicBezTo>
                    <a:lnTo>
                      <a:pt x="7579" y="526"/>
                    </a:lnTo>
                    <a:cubicBezTo>
                      <a:pt x="7533" y="549"/>
                      <a:pt x="7464" y="594"/>
                      <a:pt x="7419" y="617"/>
                    </a:cubicBezTo>
                    <a:cubicBezTo>
                      <a:pt x="7350" y="686"/>
                      <a:pt x="7259" y="754"/>
                      <a:pt x="7191" y="823"/>
                    </a:cubicBezTo>
                    <a:lnTo>
                      <a:pt x="7122" y="868"/>
                    </a:lnTo>
                    <a:cubicBezTo>
                      <a:pt x="7099" y="868"/>
                      <a:pt x="7099" y="868"/>
                      <a:pt x="7099" y="891"/>
                    </a:cubicBezTo>
                    <a:lnTo>
                      <a:pt x="7054" y="891"/>
                    </a:lnTo>
                    <a:cubicBezTo>
                      <a:pt x="7031" y="937"/>
                      <a:pt x="6985" y="960"/>
                      <a:pt x="6962" y="982"/>
                    </a:cubicBezTo>
                    <a:cubicBezTo>
                      <a:pt x="6917" y="1005"/>
                      <a:pt x="6894" y="1005"/>
                      <a:pt x="6871" y="1028"/>
                    </a:cubicBezTo>
                    <a:lnTo>
                      <a:pt x="6825" y="1051"/>
                    </a:lnTo>
                    <a:lnTo>
                      <a:pt x="6780" y="1096"/>
                    </a:lnTo>
                    <a:cubicBezTo>
                      <a:pt x="6688" y="1142"/>
                      <a:pt x="6620" y="1188"/>
                      <a:pt x="6551" y="1233"/>
                    </a:cubicBezTo>
                    <a:lnTo>
                      <a:pt x="6415" y="1302"/>
                    </a:lnTo>
                    <a:lnTo>
                      <a:pt x="6278" y="1370"/>
                    </a:lnTo>
                    <a:cubicBezTo>
                      <a:pt x="6232" y="1393"/>
                      <a:pt x="6163" y="1439"/>
                      <a:pt x="6095" y="1485"/>
                    </a:cubicBezTo>
                    <a:lnTo>
                      <a:pt x="6026" y="1530"/>
                    </a:lnTo>
                    <a:cubicBezTo>
                      <a:pt x="5890" y="1621"/>
                      <a:pt x="5707" y="1736"/>
                      <a:pt x="5524" y="1827"/>
                    </a:cubicBezTo>
                    <a:cubicBezTo>
                      <a:pt x="5342" y="1918"/>
                      <a:pt x="5182" y="1987"/>
                      <a:pt x="4999" y="2078"/>
                    </a:cubicBezTo>
                    <a:lnTo>
                      <a:pt x="4954" y="2101"/>
                    </a:lnTo>
                    <a:lnTo>
                      <a:pt x="4908" y="2101"/>
                    </a:lnTo>
                    <a:lnTo>
                      <a:pt x="4862" y="2124"/>
                    </a:lnTo>
                    <a:lnTo>
                      <a:pt x="4794" y="2169"/>
                    </a:lnTo>
                    <a:lnTo>
                      <a:pt x="4771" y="2169"/>
                    </a:lnTo>
                    <a:lnTo>
                      <a:pt x="4748" y="2192"/>
                    </a:lnTo>
                    <a:cubicBezTo>
                      <a:pt x="4680" y="2215"/>
                      <a:pt x="4611" y="2261"/>
                      <a:pt x="4543" y="2283"/>
                    </a:cubicBezTo>
                    <a:cubicBezTo>
                      <a:pt x="4497" y="2306"/>
                      <a:pt x="4474" y="2329"/>
                      <a:pt x="4429" y="2329"/>
                    </a:cubicBezTo>
                    <a:cubicBezTo>
                      <a:pt x="4383" y="2352"/>
                      <a:pt x="4337" y="2375"/>
                      <a:pt x="4292" y="2375"/>
                    </a:cubicBezTo>
                    <a:cubicBezTo>
                      <a:pt x="4246" y="2420"/>
                      <a:pt x="4178" y="2443"/>
                      <a:pt x="4109" y="2466"/>
                    </a:cubicBezTo>
                    <a:cubicBezTo>
                      <a:pt x="4041" y="2489"/>
                      <a:pt x="3972" y="2512"/>
                      <a:pt x="3904" y="2557"/>
                    </a:cubicBezTo>
                    <a:cubicBezTo>
                      <a:pt x="3858" y="2557"/>
                      <a:pt x="3812" y="2580"/>
                      <a:pt x="3767" y="2603"/>
                    </a:cubicBezTo>
                    <a:lnTo>
                      <a:pt x="3698" y="2649"/>
                    </a:lnTo>
                    <a:cubicBezTo>
                      <a:pt x="3607" y="2694"/>
                      <a:pt x="3516" y="2717"/>
                      <a:pt x="3424" y="2740"/>
                    </a:cubicBezTo>
                    <a:cubicBezTo>
                      <a:pt x="3333" y="2763"/>
                      <a:pt x="3265" y="2786"/>
                      <a:pt x="3196" y="2831"/>
                    </a:cubicBezTo>
                    <a:lnTo>
                      <a:pt x="3128" y="2854"/>
                    </a:lnTo>
                    <a:cubicBezTo>
                      <a:pt x="3082" y="2877"/>
                      <a:pt x="3036" y="2900"/>
                      <a:pt x="2991" y="2922"/>
                    </a:cubicBezTo>
                    <a:cubicBezTo>
                      <a:pt x="2968" y="2922"/>
                      <a:pt x="2922" y="2945"/>
                      <a:pt x="2877" y="2945"/>
                    </a:cubicBezTo>
                    <a:lnTo>
                      <a:pt x="2831" y="2945"/>
                    </a:lnTo>
                    <a:cubicBezTo>
                      <a:pt x="2808" y="2922"/>
                      <a:pt x="2785" y="2922"/>
                      <a:pt x="2740" y="2900"/>
                    </a:cubicBezTo>
                    <a:cubicBezTo>
                      <a:pt x="2717" y="2922"/>
                      <a:pt x="2694" y="2922"/>
                      <a:pt x="2648" y="2945"/>
                    </a:cubicBezTo>
                    <a:cubicBezTo>
                      <a:pt x="2580" y="2968"/>
                      <a:pt x="2489" y="3014"/>
                      <a:pt x="2397" y="3037"/>
                    </a:cubicBezTo>
                    <a:cubicBezTo>
                      <a:pt x="2352" y="3059"/>
                      <a:pt x="2283" y="3082"/>
                      <a:pt x="2237" y="3105"/>
                    </a:cubicBezTo>
                    <a:cubicBezTo>
                      <a:pt x="2123" y="3128"/>
                      <a:pt x="2009" y="3174"/>
                      <a:pt x="1918" y="3219"/>
                    </a:cubicBezTo>
                    <a:lnTo>
                      <a:pt x="1781" y="3242"/>
                    </a:lnTo>
                    <a:lnTo>
                      <a:pt x="1667" y="3288"/>
                    </a:lnTo>
                    <a:cubicBezTo>
                      <a:pt x="1621" y="3311"/>
                      <a:pt x="1576" y="3311"/>
                      <a:pt x="1530" y="3333"/>
                    </a:cubicBezTo>
                    <a:lnTo>
                      <a:pt x="1416" y="3356"/>
                    </a:lnTo>
                    <a:cubicBezTo>
                      <a:pt x="1370" y="3356"/>
                      <a:pt x="1324" y="3379"/>
                      <a:pt x="1279" y="3379"/>
                    </a:cubicBezTo>
                    <a:lnTo>
                      <a:pt x="1233" y="3402"/>
                    </a:lnTo>
                    <a:lnTo>
                      <a:pt x="1165" y="3402"/>
                    </a:lnTo>
                    <a:cubicBezTo>
                      <a:pt x="1119" y="3425"/>
                      <a:pt x="1051" y="3425"/>
                      <a:pt x="1005" y="3447"/>
                    </a:cubicBezTo>
                    <a:cubicBezTo>
                      <a:pt x="959" y="3447"/>
                      <a:pt x="914" y="3447"/>
                      <a:pt x="891" y="3470"/>
                    </a:cubicBezTo>
                    <a:lnTo>
                      <a:pt x="868" y="3470"/>
                    </a:lnTo>
                    <a:cubicBezTo>
                      <a:pt x="799" y="3470"/>
                      <a:pt x="731" y="3470"/>
                      <a:pt x="663" y="3493"/>
                    </a:cubicBezTo>
                    <a:lnTo>
                      <a:pt x="457" y="3493"/>
                    </a:lnTo>
                    <a:cubicBezTo>
                      <a:pt x="457" y="3447"/>
                      <a:pt x="434" y="3425"/>
                      <a:pt x="411" y="3402"/>
                    </a:cubicBezTo>
                    <a:lnTo>
                      <a:pt x="366" y="3402"/>
                    </a:lnTo>
                    <a:cubicBezTo>
                      <a:pt x="343" y="3402"/>
                      <a:pt x="343" y="3402"/>
                      <a:pt x="320" y="3425"/>
                    </a:cubicBezTo>
                    <a:cubicBezTo>
                      <a:pt x="297" y="3425"/>
                      <a:pt x="297" y="3447"/>
                      <a:pt x="274" y="3470"/>
                    </a:cubicBezTo>
                    <a:cubicBezTo>
                      <a:pt x="274" y="3470"/>
                      <a:pt x="252" y="3493"/>
                      <a:pt x="229" y="3493"/>
                    </a:cubicBezTo>
                    <a:cubicBezTo>
                      <a:pt x="206" y="3539"/>
                      <a:pt x="183" y="3562"/>
                      <a:pt x="160" y="3607"/>
                    </a:cubicBezTo>
                    <a:cubicBezTo>
                      <a:pt x="160" y="3607"/>
                      <a:pt x="138" y="3630"/>
                      <a:pt x="138" y="3653"/>
                    </a:cubicBezTo>
                    <a:lnTo>
                      <a:pt x="115" y="3721"/>
                    </a:lnTo>
                    <a:lnTo>
                      <a:pt x="92" y="3790"/>
                    </a:lnTo>
                    <a:lnTo>
                      <a:pt x="69" y="3813"/>
                    </a:lnTo>
                    <a:lnTo>
                      <a:pt x="92" y="3813"/>
                    </a:lnTo>
                    <a:cubicBezTo>
                      <a:pt x="69" y="3858"/>
                      <a:pt x="46" y="3881"/>
                      <a:pt x="23" y="3927"/>
                    </a:cubicBezTo>
                    <a:cubicBezTo>
                      <a:pt x="23" y="3972"/>
                      <a:pt x="23" y="4018"/>
                      <a:pt x="23" y="4041"/>
                    </a:cubicBezTo>
                    <a:lnTo>
                      <a:pt x="1" y="4064"/>
                    </a:lnTo>
                    <a:cubicBezTo>
                      <a:pt x="1" y="4132"/>
                      <a:pt x="1" y="4178"/>
                      <a:pt x="1" y="4224"/>
                    </a:cubicBezTo>
                    <a:cubicBezTo>
                      <a:pt x="1" y="4292"/>
                      <a:pt x="1" y="4360"/>
                      <a:pt x="23" y="4429"/>
                    </a:cubicBezTo>
                    <a:cubicBezTo>
                      <a:pt x="46" y="4543"/>
                      <a:pt x="115" y="4657"/>
                      <a:pt x="229" y="4749"/>
                    </a:cubicBezTo>
                    <a:cubicBezTo>
                      <a:pt x="252" y="4794"/>
                      <a:pt x="297" y="4817"/>
                      <a:pt x="320" y="4863"/>
                    </a:cubicBezTo>
                    <a:cubicBezTo>
                      <a:pt x="366" y="4885"/>
                      <a:pt x="411" y="4908"/>
                      <a:pt x="457" y="4954"/>
                    </a:cubicBezTo>
                    <a:lnTo>
                      <a:pt x="480" y="4977"/>
                    </a:lnTo>
                    <a:cubicBezTo>
                      <a:pt x="503" y="5000"/>
                      <a:pt x="526" y="5000"/>
                      <a:pt x="526" y="5022"/>
                    </a:cubicBezTo>
                    <a:cubicBezTo>
                      <a:pt x="548" y="5022"/>
                      <a:pt x="548" y="5022"/>
                      <a:pt x="548" y="5045"/>
                    </a:cubicBezTo>
                    <a:lnTo>
                      <a:pt x="571" y="5068"/>
                    </a:lnTo>
                    <a:cubicBezTo>
                      <a:pt x="548" y="5091"/>
                      <a:pt x="548" y="5137"/>
                      <a:pt x="548" y="5159"/>
                    </a:cubicBezTo>
                    <a:cubicBezTo>
                      <a:pt x="548" y="5205"/>
                      <a:pt x="526" y="5228"/>
                      <a:pt x="526" y="5251"/>
                    </a:cubicBezTo>
                    <a:cubicBezTo>
                      <a:pt x="526" y="5273"/>
                      <a:pt x="526" y="5296"/>
                      <a:pt x="526" y="5319"/>
                    </a:cubicBezTo>
                    <a:cubicBezTo>
                      <a:pt x="526" y="5342"/>
                      <a:pt x="526" y="5388"/>
                      <a:pt x="503" y="5410"/>
                    </a:cubicBezTo>
                    <a:cubicBezTo>
                      <a:pt x="503" y="5502"/>
                      <a:pt x="503" y="5570"/>
                      <a:pt x="526" y="5662"/>
                    </a:cubicBezTo>
                    <a:cubicBezTo>
                      <a:pt x="548" y="5707"/>
                      <a:pt x="571" y="5776"/>
                      <a:pt x="617" y="5844"/>
                    </a:cubicBezTo>
                    <a:cubicBezTo>
                      <a:pt x="663" y="5935"/>
                      <a:pt x="754" y="6004"/>
                      <a:pt x="822" y="6050"/>
                    </a:cubicBezTo>
                    <a:cubicBezTo>
                      <a:pt x="891" y="6095"/>
                      <a:pt x="959" y="6118"/>
                      <a:pt x="1028" y="6164"/>
                    </a:cubicBezTo>
                    <a:cubicBezTo>
                      <a:pt x="1119" y="6187"/>
                      <a:pt x="1210" y="6232"/>
                      <a:pt x="1302" y="6255"/>
                    </a:cubicBezTo>
                    <a:cubicBezTo>
                      <a:pt x="1347" y="6278"/>
                      <a:pt x="1393" y="6278"/>
                      <a:pt x="1461" y="6278"/>
                    </a:cubicBezTo>
                    <a:cubicBezTo>
                      <a:pt x="1461" y="6278"/>
                      <a:pt x="1461" y="6278"/>
                      <a:pt x="1461" y="6255"/>
                    </a:cubicBezTo>
                    <a:cubicBezTo>
                      <a:pt x="1484" y="6209"/>
                      <a:pt x="1530" y="6187"/>
                      <a:pt x="1576" y="6164"/>
                    </a:cubicBezTo>
                    <a:lnTo>
                      <a:pt x="1621" y="6164"/>
                    </a:lnTo>
                    <a:cubicBezTo>
                      <a:pt x="1667" y="6164"/>
                      <a:pt x="1690" y="6164"/>
                      <a:pt x="1712" y="6187"/>
                    </a:cubicBezTo>
                    <a:cubicBezTo>
                      <a:pt x="1758" y="6209"/>
                      <a:pt x="1781" y="6255"/>
                      <a:pt x="1804" y="6278"/>
                    </a:cubicBezTo>
                    <a:lnTo>
                      <a:pt x="1827" y="6323"/>
                    </a:lnTo>
                    <a:lnTo>
                      <a:pt x="1849" y="6323"/>
                    </a:lnTo>
                    <a:cubicBezTo>
                      <a:pt x="1895" y="6323"/>
                      <a:pt x="1964" y="6323"/>
                      <a:pt x="2009" y="6301"/>
                    </a:cubicBezTo>
                    <a:cubicBezTo>
                      <a:pt x="2101" y="6301"/>
                      <a:pt x="2169" y="6278"/>
                      <a:pt x="2237" y="6278"/>
                    </a:cubicBezTo>
                    <a:lnTo>
                      <a:pt x="2283" y="6255"/>
                    </a:lnTo>
                    <a:cubicBezTo>
                      <a:pt x="2374" y="6232"/>
                      <a:pt x="2443" y="6232"/>
                      <a:pt x="2534" y="6209"/>
                    </a:cubicBezTo>
                    <a:lnTo>
                      <a:pt x="2648" y="6209"/>
                    </a:lnTo>
                    <a:cubicBezTo>
                      <a:pt x="2740" y="6187"/>
                      <a:pt x="2854" y="6164"/>
                      <a:pt x="2945" y="6141"/>
                    </a:cubicBezTo>
                    <a:cubicBezTo>
                      <a:pt x="3059" y="6141"/>
                      <a:pt x="3150" y="6118"/>
                      <a:pt x="3242" y="6095"/>
                    </a:cubicBezTo>
                    <a:lnTo>
                      <a:pt x="3379" y="6050"/>
                    </a:lnTo>
                    <a:cubicBezTo>
                      <a:pt x="3539" y="6027"/>
                      <a:pt x="3675" y="5981"/>
                      <a:pt x="3812" y="5935"/>
                    </a:cubicBezTo>
                    <a:lnTo>
                      <a:pt x="3904" y="5913"/>
                    </a:lnTo>
                    <a:cubicBezTo>
                      <a:pt x="3995" y="5890"/>
                      <a:pt x="4086" y="5844"/>
                      <a:pt x="4155" y="5821"/>
                    </a:cubicBezTo>
                    <a:lnTo>
                      <a:pt x="4200" y="5821"/>
                    </a:lnTo>
                    <a:cubicBezTo>
                      <a:pt x="4223" y="5798"/>
                      <a:pt x="4269" y="5798"/>
                      <a:pt x="4292" y="5776"/>
                    </a:cubicBezTo>
                    <a:lnTo>
                      <a:pt x="4337" y="5776"/>
                    </a:lnTo>
                    <a:cubicBezTo>
                      <a:pt x="4360" y="5753"/>
                      <a:pt x="4383" y="5753"/>
                      <a:pt x="4406" y="5753"/>
                    </a:cubicBezTo>
                    <a:cubicBezTo>
                      <a:pt x="4520" y="5707"/>
                      <a:pt x="4611" y="5684"/>
                      <a:pt x="4725" y="5639"/>
                    </a:cubicBezTo>
                    <a:lnTo>
                      <a:pt x="4908" y="5570"/>
                    </a:lnTo>
                    <a:cubicBezTo>
                      <a:pt x="5068" y="5525"/>
                      <a:pt x="5205" y="5479"/>
                      <a:pt x="5365" y="5410"/>
                    </a:cubicBezTo>
                    <a:lnTo>
                      <a:pt x="5387" y="5388"/>
                    </a:lnTo>
                    <a:cubicBezTo>
                      <a:pt x="5570" y="5319"/>
                      <a:pt x="5730" y="5251"/>
                      <a:pt x="5912" y="5159"/>
                    </a:cubicBezTo>
                    <a:cubicBezTo>
                      <a:pt x="6095" y="5091"/>
                      <a:pt x="6255" y="5000"/>
                      <a:pt x="6437" y="4908"/>
                    </a:cubicBezTo>
                    <a:cubicBezTo>
                      <a:pt x="6597" y="4840"/>
                      <a:pt x="6734" y="4749"/>
                      <a:pt x="6848" y="4680"/>
                    </a:cubicBezTo>
                    <a:lnTo>
                      <a:pt x="7191" y="4497"/>
                    </a:lnTo>
                    <a:lnTo>
                      <a:pt x="7305" y="4406"/>
                    </a:lnTo>
                    <a:cubicBezTo>
                      <a:pt x="7601" y="4246"/>
                      <a:pt x="7875" y="4064"/>
                      <a:pt x="8149" y="3858"/>
                    </a:cubicBezTo>
                    <a:cubicBezTo>
                      <a:pt x="8218" y="3790"/>
                      <a:pt x="8286" y="3744"/>
                      <a:pt x="8355" y="3676"/>
                    </a:cubicBezTo>
                    <a:cubicBezTo>
                      <a:pt x="8400" y="3653"/>
                      <a:pt x="8423" y="3630"/>
                      <a:pt x="8446" y="3584"/>
                    </a:cubicBezTo>
                    <a:lnTo>
                      <a:pt x="8492" y="3562"/>
                    </a:lnTo>
                    <a:cubicBezTo>
                      <a:pt x="8514" y="3539"/>
                      <a:pt x="8537" y="3516"/>
                      <a:pt x="8560" y="3493"/>
                    </a:cubicBezTo>
                    <a:lnTo>
                      <a:pt x="8606" y="3470"/>
                    </a:lnTo>
                    <a:cubicBezTo>
                      <a:pt x="8697" y="3379"/>
                      <a:pt x="8788" y="3265"/>
                      <a:pt x="8880" y="3174"/>
                    </a:cubicBezTo>
                    <a:cubicBezTo>
                      <a:pt x="8948" y="3082"/>
                      <a:pt x="9017" y="3014"/>
                      <a:pt x="9085" y="2922"/>
                    </a:cubicBezTo>
                    <a:cubicBezTo>
                      <a:pt x="9131" y="2877"/>
                      <a:pt x="9176" y="2831"/>
                      <a:pt x="9199" y="2786"/>
                    </a:cubicBezTo>
                    <a:cubicBezTo>
                      <a:pt x="9222" y="2763"/>
                      <a:pt x="9245" y="2740"/>
                      <a:pt x="9245" y="2740"/>
                    </a:cubicBezTo>
                    <a:cubicBezTo>
                      <a:pt x="9268" y="2717"/>
                      <a:pt x="9290" y="2694"/>
                      <a:pt x="9336" y="2671"/>
                    </a:cubicBezTo>
                    <a:cubicBezTo>
                      <a:pt x="9359" y="2649"/>
                      <a:pt x="9382" y="2626"/>
                      <a:pt x="9427" y="2626"/>
                    </a:cubicBezTo>
                    <a:cubicBezTo>
                      <a:pt x="9496" y="2512"/>
                      <a:pt x="9564" y="2398"/>
                      <a:pt x="9587" y="2283"/>
                    </a:cubicBezTo>
                    <a:cubicBezTo>
                      <a:pt x="9610" y="2238"/>
                      <a:pt x="9633" y="2169"/>
                      <a:pt x="9633" y="2124"/>
                    </a:cubicBezTo>
                    <a:cubicBezTo>
                      <a:pt x="9656" y="2078"/>
                      <a:pt x="9656" y="2032"/>
                      <a:pt x="9656" y="1987"/>
                    </a:cubicBezTo>
                    <a:cubicBezTo>
                      <a:pt x="9656" y="1964"/>
                      <a:pt x="9656" y="1918"/>
                      <a:pt x="9656" y="1873"/>
                    </a:cubicBezTo>
                    <a:lnTo>
                      <a:pt x="9656" y="1827"/>
                    </a:lnTo>
                    <a:cubicBezTo>
                      <a:pt x="9633" y="1758"/>
                      <a:pt x="9633" y="1690"/>
                      <a:pt x="9587" y="1621"/>
                    </a:cubicBezTo>
                    <a:cubicBezTo>
                      <a:pt x="9587" y="1576"/>
                      <a:pt x="9564" y="1553"/>
                      <a:pt x="9542" y="1507"/>
                    </a:cubicBezTo>
                    <a:cubicBezTo>
                      <a:pt x="9496" y="1462"/>
                      <a:pt x="9473" y="1416"/>
                      <a:pt x="9427" y="1393"/>
                    </a:cubicBezTo>
                    <a:cubicBezTo>
                      <a:pt x="9427" y="1370"/>
                      <a:pt x="9405" y="1348"/>
                      <a:pt x="9382" y="1325"/>
                    </a:cubicBezTo>
                    <a:cubicBezTo>
                      <a:pt x="9313" y="1279"/>
                      <a:pt x="9245" y="1233"/>
                      <a:pt x="9154" y="1188"/>
                    </a:cubicBezTo>
                    <a:cubicBezTo>
                      <a:pt x="9108" y="1188"/>
                      <a:pt x="9062" y="1165"/>
                      <a:pt x="9017" y="1165"/>
                    </a:cubicBezTo>
                    <a:lnTo>
                      <a:pt x="8971" y="1142"/>
                    </a:lnTo>
                    <a:lnTo>
                      <a:pt x="8971" y="1119"/>
                    </a:lnTo>
                    <a:lnTo>
                      <a:pt x="8971" y="1096"/>
                    </a:lnTo>
                    <a:cubicBezTo>
                      <a:pt x="8971" y="1096"/>
                      <a:pt x="8971" y="1074"/>
                      <a:pt x="8971" y="1074"/>
                    </a:cubicBezTo>
                    <a:lnTo>
                      <a:pt x="8994" y="1005"/>
                    </a:lnTo>
                    <a:lnTo>
                      <a:pt x="8994" y="937"/>
                    </a:lnTo>
                    <a:cubicBezTo>
                      <a:pt x="8994" y="914"/>
                      <a:pt x="9017" y="891"/>
                      <a:pt x="9017" y="868"/>
                    </a:cubicBezTo>
                    <a:cubicBezTo>
                      <a:pt x="9017" y="823"/>
                      <a:pt x="9017" y="800"/>
                      <a:pt x="9017" y="777"/>
                    </a:cubicBezTo>
                    <a:cubicBezTo>
                      <a:pt x="9017" y="731"/>
                      <a:pt x="9017" y="686"/>
                      <a:pt x="9017" y="663"/>
                    </a:cubicBezTo>
                    <a:cubicBezTo>
                      <a:pt x="9017" y="594"/>
                      <a:pt x="8994" y="526"/>
                      <a:pt x="8971" y="435"/>
                    </a:cubicBezTo>
                    <a:cubicBezTo>
                      <a:pt x="8948" y="389"/>
                      <a:pt x="8925" y="320"/>
                      <a:pt x="8902" y="275"/>
                    </a:cubicBezTo>
                    <a:cubicBezTo>
                      <a:pt x="8880" y="252"/>
                      <a:pt x="8834" y="206"/>
                      <a:pt x="8811" y="183"/>
                    </a:cubicBezTo>
                    <a:cubicBezTo>
                      <a:pt x="8788" y="161"/>
                      <a:pt x="8766" y="138"/>
                      <a:pt x="8743" y="115"/>
                    </a:cubicBezTo>
                    <a:cubicBezTo>
                      <a:pt x="8629" y="47"/>
                      <a:pt x="8560" y="24"/>
                      <a:pt x="84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34"/>
              <p:cNvSpPr/>
              <p:nvPr/>
            </p:nvSpPr>
            <p:spPr>
              <a:xfrm>
                <a:off x="749310" y="2023995"/>
                <a:ext cx="557876" cy="444310"/>
              </a:xfrm>
              <a:custGeom>
                <a:avLst/>
                <a:gdLst/>
                <a:ahLst/>
                <a:cxnLst/>
                <a:rect l="l" t="t" r="r" b="b"/>
                <a:pathLst>
                  <a:path w="10090" h="8036" extrusionOk="0">
                    <a:moveTo>
                      <a:pt x="8012" y="1"/>
                    </a:moveTo>
                    <a:cubicBezTo>
                      <a:pt x="7967" y="1"/>
                      <a:pt x="7921" y="24"/>
                      <a:pt x="7898" y="46"/>
                    </a:cubicBezTo>
                    <a:cubicBezTo>
                      <a:pt x="7852" y="69"/>
                      <a:pt x="7830" y="92"/>
                      <a:pt x="7807" y="115"/>
                    </a:cubicBezTo>
                    <a:cubicBezTo>
                      <a:pt x="7807" y="138"/>
                      <a:pt x="7784" y="138"/>
                      <a:pt x="7761" y="161"/>
                    </a:cubicBezTo>
                    <a:cubicBezTo>
                      <a:pt x="7738" y="206"/>
                      <a:pt x="7693" y="252"/>
                      <a:pt x="7647" y="297"/>
                    </a:cubicBezTo>
                    <a:cubicBezTo>
                      <a:pt x="7579" y="389"/>
                      <a:pt x="7510" y="457"/>
                      <a:pt x="7442" y="549"/>
                    </a:cubicBezTo>
                    <a:cubicBezTo>
                      <a:pt x="7350" y="640"/>
                      <a:pt x="7259" y="754"/>
                      <a:pt x="7168" y="845"/>
                    </a:cubicBezTo>
                    <a:lnTo>
                      <a:pt x="7122" y="868"/>
                    </a:lnTo>
                    <a:cubicBezTo>
                      <a:pt x="7099" y="891"/>
                      <a:pt x="7076" y="914"/>
                      <a:pt x="7054" y="937"/>
                    </a:cubicBezTo>
                    <a:lnTo>
                      <a:pt x="7008" y="959"/>
                    </a:lnTo>
                    <a:cubicBezTo>
                      <a:pt x="6985" y="1005"/>
                      <a:pt x="6962" y="1028"/>
                      <a:pt x="6917" y="1051"/>
                    </a:cubicBezTo>
                    <a:cubicBezTo>
                      <a:pt x="6848" y="1119"/>
                      <a:pt x="6780" y="1165"/>
                      <a:pt x="6711" y="1233"/>
                    </a:cubicBezTo>
                    <a:cubicBezTo>
                      <a:pt x="6437" y="1439"/>
                      <a:pt x="6163" y="1621"/>
                      <a:pt x="5867" y="1781"/>
                    </a:cubicBezTo>
                    <a:lnTo>
                      <a:pt x="5753" y="1872"/>
                    </a:lnTo>
                    <a:lnTo>
                      <a:pt x="5410" y="2055"/>
                    </a:lnTo>
                    <a:cubicBezTo>
                      <a:pt x="5296" y="2124"/>
                      <a:pt x="5159" y="2215"/>
                      <a:pt x="4999" y="2283"/>
                    </a:cubicBezTo>
                    <a:cubicBezTo>
                      <a:pt x="4817" y="2375"/>
                      <a:pt x="4657" y="2466"/>
                      <a:pt x="4474" y="2534"/>
                    </a:cubicBezTo>
                    <a:cubicBezTo>
                      <a:pt x="4292" y="2626"/>
                      <a:pt x="4132" y="2694"/>
                      <a:pt x="3949" y="2763"/>
                    </a:cubicBezTo>
                    <a:lnTo>
                      <a:pt x="3927" y="2785"/>
                    </a:lnTo>
                    <a:cubicBezTo>
                      <a:pt x="3767" y="2854"/>
                      <a:pt x="3630" y="2900"/>
                      <a:pt x="3470" y="2945"/>
                    </a:cubicBezTo>
                    <a:lnTo>
                      <a:pt x="3287" y="3014"/>
                    </a:lnTo>
                    <a:cubicBezTo>
                      <a:pt x="3173" y="3059"/>
                      <a:pt x="3082" y="3082"/>
                      <a:pt x="2968" y="3128"/>
                    </a:cubicBezTo>
                    <a:cubicBezTo>
                      <a:pt x="2945" y="3128"/>
                      <a:pt x="2922" y="3128"/>
                      <a:pt x="2899" y="3151"/>
                    </a:cubicBezTo>
                    <a:lnTo>
                      <a:pt x="2854" y="3151"/>
                    </a:lnTo>
                    <a:cubicBezTo>
                      <a:pt x="2831" y="3173"/>
                      <a:pt x="2785" y="3173"/>
                      <a:pt x="2762" y="3196"/>
                    </a:cubicBezTo>
                    <a:lnTo>
                      <a:pt x="2717" y="3196"/>
                    </a:lnTo>
                    <a:cubicBezTo>
                      <a:pt x="2648" y="3219"/>
                      <a:pt x="2557" y="3265"/>
                      <a:pt x="2466" y="3288"/>
                    </a:cubicBezTo>
                    <a:lnTo>
                      <a:pt x="2374" y="3310"/>
                    </a:lnTo>
                    <a:cubicBezTo>
                      <a:pt x="2237" y="3356"/>
                      <a:pt x="2101" y="3402"/>
                      <a:pt x="1941" y="3425"/>
                    </a:cubicBezTo>
                    <a:lnTo>
                      <a:pt x="1804" y="3470"/>
                    </a:lnTo>
                    <a:cubicBezTo>
                      <a:pt x="1712" y="3493"/>
                      <a:pt x="1621" y="3516"/>
                      <a:pt x="1507" y="3516"/>
                    </a:cubicBezTo>
                    <a:cubicBezTo>
                      <a:pt x="1416" y="3539"/>
                      <a:pt x="1302" y="3562"/>
                      <a:pt x="1210" y="3584"/>
                    </a:cubicBezTo>
                    <a:lnTo>
                      <a:pt x="1096" y="3584"/>
                    </a:lnTo>
                    <a:cubicBezTo>
                      <a:pt x="1005" y="3607"/>
                      <a:pt x="936" y="3607"/>
                      <a:pt x="845" y="3630"/>
                    </a:cubicBezTo>
                    <a:lnTo>
                      <a:pt x="799" y="3653"/>
                    </a:lnTo>
                    <a:cubicBezTo>
                      <a:pt x="708" y="3653"/>
                      <a:pt x="617" y="3676"/>
                      <a:pt x="526" y="3698"/>
                    </a:cubicBezTo>
                    <a:lnTo>
                      <a:pt x="389" y="3698"/>
                    </a:lnTo>
                    <a:lnTo>
                      <a:pt x="366" y="3653"/>
                    </a:lnTo>
                    <a:cubicBezTo>
                      <a:pt x="343" y="3630"/>
                      <a:pt x="320" y="3584"/>
                      <a:pt x="274" y="3562"/>
                    </a:cubicBezTo>
                    <a:cubicBezTo>
                      <a:pt x="252" y="3539"/>
                      <a:pt x="229" y="3539"/>
                      <a:pt x="183" y="3539"/>
                    </a:cubicBezTo>
                    <a:lnTo>
                      <a:pt x="138" y="3539"/>
                    </a:lnTo>
                    <a:cubicBezTo>
                      <a:pt x="92" y="3562"/>
                      <a:pt x="46" y="3584"/>
                      <a:pt x="23" y="3630"/>
                    </a:cubicBezTo>
                    <a:cubicBezTo>
                      <a:pt x="1" y="3676"/>
                      <a:pt x="1" y="3721"/>
                      <a:pt x="1" y="3790"/>
                    </a:cubicBezTo>
                    <a:cubicBezTo>
                      <a:pt x="23" y="3813"/>
                      <a:pt x="23" y="3835"/>
                      <a:pt x="46" y="3881"/>
                    </a:cubicBezTo>
                    <a:cubicBezTo>
                      <a:pt x="46" y="3881"/>
                      <a:pt x="46" y="3881"/>
                      <a:pt x="46" y="3904"/>
                    </a:cubicBezTo>
                    <a:cubicBezTo>
                      <a:pt x="46" y="3927"/>
                      <a:pt x="69" y="3950"/>
                      <a:pt x="69" y="3972"/>
                    </a:cubicBezTo>
                    <a:cubicBezTo>
                      <a:pt x="69" y="3995"/>
                      <a:pt x="69" y="4018"/>
                      <a:pt x="69" y="4018"/>
                    </a:cubicBezTo>
                    <a:lnTo>
                      <a:pt x="69" y="4041"/>
                    </a:lnTo>
                    <a:lnTo>
                      <a:pt x="92" y="4109"/>
                    </a:lnTo>
                    <a:lnTo>
                      <a:pt x="92" y="4201"/>
                    </a:lnTo>
                    <a:lnTo>
                      <a:pt x="92" y="4246"/>
                    </a:lnTo>
                    <a:cubicBezTo>
                      <a:pt x="115" y="4292"/>
                      <a:pt x="115" y="4360"/>
                      <a:pt x="115" y="4406"/>
                    </a:cubicBezTo>
                    <a:cubicBezTo>
                      <a:pt x="138" y="4452"/>
                      <a:pt x="138" y="4497"/>
                      <a:pt x="160" y="4543"/>
                    </a:cubicBezTo>
                    <a:lnTo>
                      <a:pt x="160" y="4589"/>
                    </a:lnTo>
                    <a:lnTo>
                      <a:pt x="183" y="4634"/>
                    </a:lnTo>
                    <a:cubicBezTo>
                      <a:pt x="206" y="4726"/>
                      <a:pt x="229" y="4840"/>
                      <a:pt x="252" y="4931"/>
                    </a:cubicBezTo>
                    <a:cubicBezTo>
                      <a:pt x="274" y="5000"/>
                      <a:pt x="274" y="5068"/>
                      <a:pt x="297" y="5136"/>
                    </a:cubicBezTo>
                    <a:lnTo>
                      <a:pt x="297" y="5182"/>
                    </a:lnTo>
                    <a:cubicBezTo>
                      <a:pt x="320" y="5228"/>
                      <a:pt x="343" y="5273"/>
                      <a:pt x="343" y="5319"/>
                    </a:cubicBezTo>
                    <a:cubicBezTo>
                      <a:pt x="366" y="5365"/>
                      <a:pt x="366" y="5388"/>
                      <a:pt x="389" y="5433"/>
                    </a:cubicBezTo>
                    <a:cubicBezTo>
                      <a:pt x="389" y="5456"/>
                      <a:pt x="411" y="5479"/>
                      <a:pt x="411" y="5502"/>
                    </a:cubicBezTo>
                    <a:cubicBezTo>
                      <a:pt x="434" y="5547"/>
                      <a:pt x="434" y="5570"/>
                      <a:pt x="434" y="5616"/>
                    </a:cubicBezTo>
                    <a:cubicBezTo>
                      <a:pt x="457" y="5639"/>
                      <a:pt x="457" y="5684"/>
                      <a:pt x="480" y="5707"/>
                    </a:cubicBezTo>
                    <a:cubicBezTo>
                      <a:pt x="503" y="5798"/>
                      <a:pt x="526" y="5913"/>
                      <a:pt x="571" y="6004"/>
                    </a:cubicBezTo>
                    <a:cubicBezTo>
                      <a:pt x="571" y="6072"/>
                      <a:pt x="594" y="6118"/>
                      <a:pt x="617" y="6186"/>
                    </a:cubicBezTo>
                    <a:cubicBezTo>
                      <a:pt x="663" y="6346"/>
                      <a:pt x="708" y="6483"/>
                      <a:pt x="799" y="6620"/>
                    </a:cubicBezTo>
                    <a:cubicBezTo>
                      <a:pt x="822" y="6643"/>
                      <a:pt x="845" y="6689"/>
                      <a:pt x="868" y="6711"/>
                    </a:cubicBezTo>
                    <a:cubicBezTo>
                      <a:pt x="891" y="6757"/>
                      <a:pt x="914" y="6780"/>
                      <a:pt x="936" y="6803"/>
                    </a:cubicBezTo>
                    <a:cubicBezTo>
                      <a:pt x="959" y="6848"/>
                      <a:pt x="982" y="6894"/>
                      <a:pt x="1005" y="6940"/>
                    </a:cubicBezTo>
                    <a:cubicBezTo>
                      <a:pt x="1051" y="6985"/>
                      <a:pt x="1073" y="7054"/>
                      <a:pt x="1119" y="7099"/>
                    </a:cubicBezTo>
                    <a:cubicBezTo>
                      <a:pt x="1142" y="7168"/>
                      <a:pt x="1188" y="7214"/>
                      <a:pt x="1233" y="7259"/>
                    </a:cubicBezTo>
                    <a:lnTo>
                      <a:pt x="1233" y="7282"/>
                    </a:lnTo>
                    <a:cubicBezTo>
                      <a:pt x="1256" y="7305"/>
                      <a:pt x="1279" y="7305"/>
                      <a:pt x="1324" y="7328"/>
                    </a:cubicBezTo>
                    <a:lnTo>
                      <a:pt x="1324" y="7351"/>
                    </a:lnTo>
                    <a:lnTo>
                      <a:pt x="1347" y="7396"/>
                    </a:lnTo>
                    <a:cubicBezTo>
                      <a:pt x="1393" y="7465"/>
                      <a:pt x="1461" y="7533"/>
                      <a:pt x="1530" y="7602"/>
                    </a:cubicBezTo>
                    <a:cubicBezTo>
                      <a:pt x="1621" y="7670"/>
                      <a:pt x="1712" y="7739"/>
                      <a:pt x="1781" y="7784"/>
                    </a:cubicBezTo>
                    <a:cubicBezTo>
                      <a:pt x="1849" y="7830"/>
                      <a:pt x="1918" y="7875"/>
                      <a:pt x="1986" y="7921"/>
                    </a:cubicBezTo>
                    <a:cubicBezTo>
                      <a:pt x="2169" y="7990"/>
                      <a:pt x="2397" y="8035"/>
                      <a:pt x="2557" y="8035"/>
                    </a:cubicBezTo>
                    <a:lnTo>
                      <a:pt x="2968" y="8035"/>
                    </a:lnTo>
                    <a:cubicBezTo>
                      <a:pt x="3014" y="8035"/>
                      <a:pt x="3036" y="8012"/>
                      <a:pt x="3059" y="8012"/>
                    </a:cubicBezTo>
                    <a:cubicBezTo>
                      <a:pt x="3150" y="8012"/>
                      <a:pt x="3219" y="8012"/>
                      <a:pt x="3287" y="7990"/>
                    </a:cubicBezTo>
                    <a:cubicBezTo>
                      <a:pt x="3379" y="7990"/>
                      <a:pt x="3470" y="7967"/>
                      <a:pt x="3561" y="7944"/>
                    </a:cubicBezTo>
                    <a:cubicBezTo>
                      <a:pt x="3630" y="7944"/>
                      <a:pt x="3675" y="7921"/>
                      <a:pt x="3744" y="7921"/>
                    </a:cubicBezTo>
                    <a:lnTo>
                      <a:pt x="3835" y="7898"/>
                    </a:lnTo>
                    <a:cubicBezTo>
                      <a:pt x="3927" y="7898"/>
                      <a:pt x="3995" y="7875"/>
                      <a:pt x="4086" y="7853"/>
                    </a:cubicBezTo>
                    <a:cubicBezTo>
                      <a:pt x="4132" y="7853"/>
                      <a:pt x="4178" y="7830"/>
                      <a:pt x="4223" y="7830"/>
                    </a:cubicBezTo>
                    <a:cubicBezTo>
                      <a:pt x="4269" y="7807"/>
                      <a:pt x="4315" y="7807"/>
                      <a:pt x="4337" y="7784"/>
                    </a:cubicBezTo>
                    <a:cubicBezTo>
                      <a:pt x="4406" y="7784"/>
                      <a:pt x="4474" y="7761"/>
                      <a:pt x="4543" y="7739"/>
                    </a:cubicBezTo>
                    <a:lnTo>
                      <a:pt x="4611" y="7739"/>
                    </a:lnTo>
                    <a:cubicBezTo>
                      <a:pt x="4703" y="7716"/>
                      <a:pt x="4794" y="7693"/>
                      <a:pt x="4862" y="7647"/>
                    </a:cubicBezTo>
                    <a:lnTo>
                      <a:pt x="4931" y="7624"/>
                    </a:lnTo>
                    <a:cubicBezTo>
                      <a:pt x="5091" y="7579"/>
                      <a:pt x="5228" y="7533"/>
                      <a:pt x="5387" y="7487"/>
                    </a:cubicBezTo>
                    <a:cubicBezTo>
                      <a:pt x="5501" y="7442"/>
                      <a:pt x="5593" y="7396"/>
                      <a:pt x="5707" y="7351"/>
                    </a:cubicBezTo>
                    <a:cubicBezTo>
                      <a:pt x="5730" y="7328"/>
                      <a:pt x="5730" y="7328"/>
                      <a:pt x="5753" y="7328"/>
                    </a:cubicBezTo>
                    <a:lnTo>
                      <a:pt x="5798" y="7305"/>
                    </a:lnTo>
                    <a:lnTo>
                      <a:pt x="5844" y="7282"/>
                    </a:lnTo>
                    <a:lnTo>
                      <a:pt x="6004" y="7236"/>
                    </a:lnTo>
                    <a:cubicBezTo>
                      <a:pt x="6095" y="7191"/>
                      <a:pt x="6209" y="7145"/>
                      <a:pt x="6323" y="7099"/>
                    </a:cubicBezTo>
                    <a:lnTo>
                      <a:pt x="6369" y="7077"/>
                    </a:lnTo>
                    <a:cubicBezTo>
                      <a:pt x="6506" y="7008"/>
                      <a:pt x="6688" y="6940"/>
                      <a:pt x="6871" y="6848"/>
                    </a:cubicBezTo>
                    <a:lnTo>
                      <a:pt x="6985" y="6780"/>
                    </a:lnTo>
                    <a:lnTo>
                      <a:pt x="7350" y="6597"/>
                    </a:lnTo>
                    <a:cubicBezTo>
                      <a:pt x="7647" y="6437"/>
                      <a:pt x="7944" y="6255"/>
                      <a:pt x="8263" y="6027"/>
                    </a:cubicBezTo>
                    <a:cubicBezTo>
                      <a:pt x="8355" y="5981"/>
                      <a:pt x="8423" y="5935"/>
                      <a:pt x="8514" y="5867"/>
                    </a:cubicBezTo>
                    <a:cubicBezTo>
                      <a:pt x="8583" y="5798"/>
                      <a:pt x="8674" y="5730"/>
                      <a:pt x="8766" y="5661"/>
                    </a:cubicBezTo>
                    <a:cubicBezTo>
                      <a:pt x="8902" y="5524"/>
                      <a:pt x="9039" y="5388"/>
                      <a:pt x="9176" y="5251"/>
                    </a:cubicBezTo>
                    <a:cubicBezTo>
                      <a:pt x="9268" y="5159"/>
                      <a:pt x="9336" y="5091"/>
                      <a:pt x="9405" y="5022"/>
                    </a:cubicBezTo>
                    <a:cubicBezTo>
                      <a:pt x="9473" y="4954"/>
                      <a:pt x="9519" y="4885"/>
                      <a:pt x="9564" y="4840"/>
                    </a:cubicBezTo>
                    <a:cubicBezTo>
                      <a:pt x="9633" y="4771"/>
                      <a:pt x="9701" y="4726"/>
                      <a:pt x="9747" y="4657"/>
                    </a:cubicBezTo>
                    <a:cubicBezTo>
                      <a:pt x="9815" y="4589"/>
                      <a:pt x="9861" y="4520"/>
                      <a:pt x="9884" y="4475"/>
                    </a:cubicBezTo>
                    <a:cubicBezTo>
                      <a:pt x="9930" y="4429"/>
                      <a:pt x="9952" y="4383"/>
                      <a:pt x="9975" y="4315"/>
                    </a:cubicBezTo>
                    <a:cubicBezTo>
                      <a:pt x="10021" y="4246"/>
                      <a:pt x="10044" y="4178"/>
                      <a:pt x="10089" y="4109"/>
                    </a:cubicBezTo>
                    <a:lnTo>
                      <a:pt x="10089" y="4064"/>
                    </a:lnTo>
                    <a:lnTo>
                      <a:pt x="10089" y="4018"/>
                    </a:lnTo>
                    <a:cubicBezTo>
                      <a:pt x="10067" y="3927"/>
                      <a:pt x="10067" y="3835"/>
                      <a:pt x="10067" y="3744"/>
                    </a:cubicBezTo>
                    <a:cubicBezTo>
                      <a:pt x="10067" y="3676"/>
                      <a:pt x="10044" y="3607"/>
                      <a:pt x="10044" y="3539"/>
                    </a:cubicBezTo>
                    <a:lnTo>
                      <a:pt x="10044" y="3447"/>
                    </a:lnTo>
                    <a:lnTo>
                      <a:pt x="10044" y="3425"/>
                    </a:lnTo>
                    <a:lnTo>
                      <a:pt x="10044" y="3402"/>
                    </a:lnTo>
                    <a:cubicBezTo>
                      <a:pt x="10021" y="3356"/>
                      <a:pt x="10021" y="3288"/>
                      <a:pt x="9998" y="3242"/>
                    </a:cubicBezTo>
                    <a:lnTo>
                      <a:pt x="9998" y="3196"/>
                    </a:lnTo>
                    <a:lnTo>
                      <a:pt x="9975" y="3151"/>
                    </a:lnTo>
                    <a:lnTo>
                      <a:pt x="9975" y="3105"/>
                    </a:lnTo>
                    <a:cubicBezTo>
                      <a:pt x="9975" y="3082"/>
                      <a:pt x="9975" y="3059"/>
                      <a:pt x="9975" y="3059"/>
                    </a:cubicBezTo>
                    <a:lnTo>
                      <a:pt x="9952" y="3037"/>
                    </a:lnTo>
                    <a:lnTo>
                      <a:pt x="9952" y="3014"/>
                    </a:lnTo>
                    <a:cubicBezTo>
                      <a:pt x="9930" y="2922"/>
                      <a:pt x="9884" y="2854"/>
                      <a:pt x="9838" y="2785"/>
                    </a:cubicBezTo>
                    <a:cubicBezTo>
                      <a:pt x="9815" y="2740"/>
                      <a:pt x="9793" y="2694"/>
                      <a:pt x="9770" y="2671"/>
                    </a:cubicBezTo>
                    <a:cubicBezTo>
                      <a:pt x="9747" y="2626"/>
                      <a:pt x="9724" y="2580"/>
                      <a:pt x="9701" y="2557"/>
                    </a:cubicBezTo>
                    <a:cubicBezTo>
                      <a:pt x="9633" y="2443"/>
                      <a:pt x="9587" y="2329"/>
                      <a:pt x="9519" y="2238"/>
                    </a:cubicBezTo>
                    <a:cubicBezTo>
                      <a:pt x="9496" y="2169"/>
                      <a:pt x="9473" y="2124"/>
                      <a:pt x="9450" y="2078"/>
                    </a:cubicBezTo>
                    <a:cubicBezTo>
                      <a:pt x="9427" y="2032"/>
                      <a:pt x="9405" y="2009"/>
                      <a:pt x="9405" y="1964"/>
                    </a:cubicBezTo>
                    <a:cubicBezTo>
                      <a:pt x="9382" y="1918"/>
                      <a:pt x="9359" y="1895"/>
                      <a:pt x="9336" y="1850"/>
                    </a:cubicBezTo>
                    <a:cubicBezTo>
                      <a:pt x="9290" y="1781"/>
                      <a:pt x="9268" y="1713"/>
                      <a:pt x="9222" y="1644"/>
                    </a:cubicBezTo>
                    <a:cubicBezTo>
                      <a:pt x="9176" y="1576"/>
                      <a:pt x="9154" y="1530"/>
                      <a:pt x="9108" y="1462"/>
                    </a:cubicBezTo>
                    <a:lnTo>
                      <a:pt x="9108" y="1439"/>
                    </a:lnTo>
                    <a:cubicBezTo>
                      <a:pt x="9062" y="1370"/>
                      <a:pt x="9017" y="1325"/>
                      <a:pt x="8971" y="1233"/>
                    </a:cubicBezTo>
                    <a:cubicBezTo>
                      <a:pt x="8948" y="1211"/>
                      <a:pt x="8925" y="1188"/>
                      <a:pt x="8902" y="1142"/>
                    </a:cubicBezTo>
                    <a:cubicBezTo>
                      <a:pt x="8880" y="1119"/>
                      <a:pt x="8880" y="1096"/>
                      <a:pt x="8857" y="1074"/>
                    </a:cubicBezTo>
                    <a:cubicBezTo>
                      <a:pt x="8811" y="1005"/>
                      <a:pt x="8766" y="959"/>
                      <a:pt x="8720" y="914"/>
                    </a:cubicBezTo>
                    <a:cubicBezTo>
                      <a:pt x="8651" y="845"/>
                      <a:pt x="8583" y="777"/>
                      <a:pt x="8537" y="708"/>
                    </a:cubicBezTo>
                    <a:lnTo>
                      <a:pt x="8492" y="686"/>
                    </a:lnTo>
                    <a:cubicBezTo>
                      <a:pt x="8469" y="640"/>
                      <a:pt x="8446" y="617"/>
                      <a:pt x="8423" y="594"/>
                    </a:cubicBezTo>
                    <a:cubicBezTo>
                      <a:pt x="8423" y="571"/>
                      <a:pt x="8400" y="549"/>
                      <a:pt x="8400" y="549"/>
                    </a:cubicBezTo>
                    <a:cubicBezTo>
                      <a:pt x="8400" y="526"/>
                      <a:pt x="8400" y="503"/>
                      <a:pt x="8400" y="480"/>
                    </a:cubicBezTo>
                    <a:cubicBezTo>
                      <a:pt x="8400" y="457"/>
                      <a:pt x="8400" y="434"/>
                      <a:pt x="8400" y="412"/>
                    </a:cubicBezTo>
                    <a:cubicBezTo>
                      <a:pt x="8400" y="389"/>
                      <a:pt x="8377" y="366"/>
                      <a:pt x="8377" y="343"/>
                    </a:cubicBezTo>
                    <a:cubicBezTo>
                      <a:pt x="8355" y="320"/>
                      <a:pt x="8355" y="297"/>
                      <a:pt x="8332" y="275"/>
                    </a:cubicBezTo>
                    <a:cubicBezTo>
                      <a:pt x="8309" y="252"/>
                      <a:pt x="8286" y="229"/>
                      <a:pt x="8263" y="229"/>
                    </a:cubicBezTo>
                    <a:lnTo>
                      <a:pt x="8241" y="183"/>
                    </a:lnTo>
                    <a:cubicBezTo>
                      <a:pt x="8241" y="183"/>
                      <a:pt x="8218" y="161"/>
                      <a:pt x="8218" y="161"/>
                    </a:cubicBezTo>
                    <a:cubicBezTo>
                      <a:pt x="8195" y="115"/>
                      <a:pt x="8195" y="92"/>
                      <a:pt x="8172" y="69"/>
                    </a:cubicBezTo>
                    <a:cubicBezTo>
                      <a:pt x="8149" y="46"/>
                      <a:pt x="8126" y="46"/>
                      <a:pt x="8104" y="24"/>
                    </a:cubicBezTo>
                    <a:cubicBezTo>
                      <a:pt x="8081" y="24"/>
                      <a:pt x="8058" y="1"/>
                      <a:pt x="80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34"/>
              <p:cNvSpPr/>
              <p:nvPr/>
            </p:nvSpPr>
            <p:spPr>
              <a:xfrm>
                <a:off x="369463" y="837734"/>
                <a:ext cx="170404" cy="167860"/>
              </a:xfrm>
              <a:custGeom>
                <a:avLst/>
                <a:gdLst/>
                <a:ahLst/>
                <a:cxnLst/>
                <a:rect l="l" t="t" r="r" b="b"/>
                <a:pathLst>
                  <a:path w="3082" h="3036" extrusionOk="0">
                    <a:moveTo>
                      <a:pt x="890" y="0"/>
                    </a:moveTo>
                    <a:cubicBezTo>
                      <a:pt x="845" y="0"/>
                      <a:pt x="822" y="23"/>
                      <a:pt x="776" y="23"/>
                    </a:cubicBezTo>
                    <a:lnTo>
                      <a:pt x="685" y="23"/>
                    </a:lnTo>
                    <a:cubicBezTo>
                      <a:pt x="662" y="23"/>
                      <a:pt x="616" y="23"/>
                      <a:pt x="594" y="46"/>
                    </a:cubicBezTo>
                    <a:cubicBezTo>
                      <a:pt x="502" y="68"/>
                      <a:pt x="457" y="114"/>
                      <a:pt x="434" y="183"/>
                    </a:cubicBezTo>
                    <a:cubicBezTo>
                      <a:pt x="411" y="228"/>
                      <a:pt x="365" y="274"/>
                      <a:pt x="320" y="297"/>
                    </a:cubicBezTo>
                    <a:cubicBezTo>
                      <a:pt x="274" y="365"/>
                      <a:pt x="251" y="411"/>
                      <a:pt x="228" y="457"/>
                    </a:cubicBezTo>
                    <a:lnTo>
                      <a:pt x="183" y="525"/>
                    </a:lnTo>
                    <a:cubicBezTo>
                      <a:pt x="137" y="593"/>
                      <a:pt x="91" y="662"/>
                      <a:pt x="69" y="730"/>
                    </a:cubicBezTo>
                    <a:cubicBezTo>
                      <a:pt x="46" y="799"/>
                      <a:pt x="46" y="867"/>
                      <a:pt x="46" y="913"/>
                    </a:cubicBezTo>
                    <a:cubicBezTo>
                      <a:pt x="46" y="982"/>
                      <a:pt x="23" y="1027"/>
                      <a:pt x="23" y="1073"/>
                    </a:cubicBezTo>
                    <a:cubicBezTo>
                      <a:pt x="23" y="1096"/>
                      <a:pt x="0" y="1141"/>
                      <a:pt x="0" y="1164"/>
                    </a:cubicBezTo>
                    <a:cubicBezTo>
                      <a:pt x="0" y="1233"/>
                      <a:pt x="0" y="1301"/>
                      <a:pt x="0" y="1392"/>
                    </a:cubicBezTo>
                    <a:cubicBezTo>
                      <a:pt x="0" y="1461"/>
                      <a:pt x="0" y="1506"/>
                      <a:pt x="0" y="1575"/>
                    </a:cubicBezTo>
                    <a:cubicBezTo>
                      <a:pt x="0" y="1643"/>
                      <a:pt x="0" y="1712"/>
                      <a:pt x="0" y="1758"/>
                    </a:cubicBezTo>
                    <a:lnTo>
                      <a:pt x="0" y="1849"/>
                    </a:lnTo>
                    <a:cubicBezTo>
                      <a:pt x="0" y="1872"/>
                      <a:pt x="0" y="1917"/>
                      <a:pt x="0" y="1940"/>
                    </a:cubicBezTo>
                    <a:cubicBezTo>
                      <a:pt x="0" y="1986"/>
                      <a:pt x="0" y="2054"/>
                      <a:pt x="0" y="2100"/>
                    </a:cubicBezTo>
                    <a:lnTo>
                      <a:pt x="0" y="2168"/>
                    </a:lnTo>
                    <a:cubicBezTo>
                      <a:pt x="0" y="2214"/>
                      <a:pt x="0" y="2260"/>
                      <a:pt x="0" y="2305"/>
                    </a:cubicBezTo>
                    <a:cubicBezTo>
                      <a:pt x="0" y="2351"/>
                      <a:pt x="0" y="2420"/>
                      <a:pt x="0" y="2488"/>
                    </a:cubicBezTo>
                    <a:cubicBezTo>
                      <a:pt x="0" y="2534"/>
                      <a:pt x="0" y="2579"/>
                      <a:pt x="0" y="2625"/>
                    </a:cubicBezTo>
                    <a:cubicBezTo>
                      <a:pt x="0" y="2671"/>
                      <a:pt x="0" y="2739"/>
                      <a:pt x="23" y="2785"/>
                    </a:cubicBezTo>
                    <a:cubicBezTo>
                      <a:pt x="23" y="2808"/>
                      <a:pt x="23" y="2830"/>
                      <a:pt x="23" y="2853"/>
                    </a:cubicBezTo>
                    <a:cubicBezTo>
                      <a:pt x="23" y="2876"/>
                      <a:pt x="46" y="2922"/>
                      <a:pt x="69" y="2944"/>
                    </a:cubicBezTo>
                    <a:lnTo>
                      <a:pt x="114" y="2944"/>
                    </a:lnTo>
                    <a:cubicBezTo>
                      <a:pt x="160" y="2944"/>
                      <a:pt x="206" y="2967"/>
                      <a:pt x="251" y="2967"/>
                    </a:cubicBezTo>
                    <a:cubicBezTo>
                      <a:pt x="274" y="2990"/>
                      <a:pt x="297" y="2990"/>
                      <a:pt x="320" y="2990"/>
                    </a:cubicBezTo>
                    <a:cubicBezTo>
                      <a:pt x="411" y="3013"/>
                      <a:pt x="502" y="3013"/>
                      <a:pt x="616" y="3013"/>
                    </a:cubicBezTo>
                    <a:cubicBezTo>
                      <a:pt x="639" y="3036"/>
                      <a:pt x="685" y="3036"/>
                      <a:pt x="731" y="3036"/>
                    </a:cubicBezTo>
                    <a:lnTo>
                      <a:pt x="753" y="3036"/>
                    </a:lnTo>
                    <a:cubicBezTo>
                      <a:pt x="799" y="3036"/>
                      <a:pt x="845" y="3013"/>
                      <a:pt x="890" y="3013"/>
                    </a:cubicBezTo>
                    <a:lnTo>
                      <a:pt x="982" y="3013"/>
                    </a:lnTo>
                    <a:cubicBezTo>
                      <a:pt x="1050" y="2990"/>
                      <a:pt x="1141" y="2990"/>
                      <a:pt x="1210" y="2967"/>
                    </a:cubicBezTo>
                    <a:cubicBezTo>
                      <a:pt x="1256" y="2944"/>
                      <a:pt x="1301" y="2944"/>
                      <a:pt x="1324" y="2922"/>
                    </a:cubicBezTo>
                    <a:lnTo>
                      <a:pt x="1438" y="2899"/>
                    </a:lnTo>
                    <a:cubicBezTo>
                      <a:pt x="1575" y="2853"/>
                      <a:pt x="1712" y="2808"/>
                      <a:pt x="1849" y="2762"/>
                    </a:cubicBezTo>
                    <a:cubicBezTo>
                      <a:pt x="1917" y="2739"/>
                      <a:pt x="1986" y="2693"/>
                      <a:pt x="2077" y="2648"/>
                    </a:cubicBezTo>
                    <a:cubicBezTo>
                      <a:pt x="2146" y="2602"/>
                      <a:pt x="2214" y="2579"/>
                      <a:pt x="2306" y="2511"/>
                    </a:cubicBezTo>
                    <a:cubicBezTo>
                      <a:pt x="2442" y="2397"/>
                      <a:pt x="2534" y="2305"/>
                      <a:pt x="2625" y="2214"/>
                    </a:cubicBezTo>
                    <a:lnTo>
                      <a:pt x="2671" y="2146"/>
                    </a:lnTo>
                    <a:lnTo>
                      <a:pt x="2716" y="2077"/>
                    </a:lnTo>
                    <a:cubicBezTo>
                      <a:pt x="2739" y="2054"/>
                      <a:pt x="2785" y="2009"/>
                      <a:pt x="2808" y="1963"/>
                    </a:cubicBezTo>
                    <a:lnTo>
                      <a:pt x="2853" y="1917"/>
                    </a:lnTo>
                    <a:cubicBezTo>
                      <a:pt x="2876" y="1872"/>
                      <a:pt x="2922" y="1826"/>
                      <a:pt x="2945" y="1780"/>
                    </a:cubicBezTo>
                    <a:lnTo>
                      <a:pt x="2967" y="1735"/>
                    </a:lnTo>
                    <a:lnTo>
                      <a:pt x="2990" y="1712"/>
                    </a:lnTo>
                    <a:cubicBezTo>
                      <a:pt x="2990" y="1689"/>
                      <a:pt x="2990" y="1643"/>
                      <a:pt x="3013" y="1621"/>
                    </a:cubicBezTo>
                    <a:cubicBezTo>
                      <a:pt x="3036" y="1598"/>
                      <a:pt x="3059" y="1575"/>
                      <a:pt x="3082" y="1552"/>
                    </a:cubicBezTo>
                    <a:cubicBezTo>
                      <a:pt x="3082" y="1506"/>
                      <a:pt x="3082" y="1461"/>
                      <a:pt x="3059" y="1415"/>
                    </a:cubicBezTo>
                    <a:cubicBezTo>
                      <a:pt x="3036" y="1370"/>
                      <a:pt x="3036" y="1347"/>
                      <a:pt x="3013" y="1324"/>
                    </a:cubicBezTo>
                    <a:cubicBezTo>
                      <a:pt x="2967" y="1278"/>
                      <a:pt x="2922" y="1233"/>
                      <a:pt x="2876" y="1210"/>
                    </a:cubicBezTo>
                    <a:lnTo>
                      <a:pt x="2853" y="1187"/>
                    </a:lnTo>
                    <a:cubicBezTo>
                      <a:pt x="2831" y="1164"/>
                      <a:pt x="2808" y="1141"/>
                      <a:pt x="2785" y="1118"/>
                    </a:cubicBezTo>
                    <a:cubicBezTo>
                      <a:pt x="2762" y="1096"/>
                      <a:pt x="2739" y="1073"/>
                      <a:pt x="2716" y="1050"/>
                    </a:cubicBezTo>
                    <a:cubicBezTo>
                      <a:pt x="2648" y="1004"/>
                      <a:pt x="2602" y="936"/>
                      <a:pt x="2534" y="890"/>
                    </a:cubicBezTo>
                    <a:cubicBezTo>
                      <a:pt x="2488" y="845"/>
                      <a:pt x="2442" y="799"/>
                      <a:pt x="2397" y="753"/>
                    </a:cubicBezTo>
                    <a:lnTo>
                      <a:pt x="2374" y="730"/>
                    </a:lnTo>
                    <a:cubicBezTo>
                      <a:pt x="2283" y="662"/>
                      <a:pt x="2214" y="593"/>
                      <a:pt x="2146" y="548"/>
                    </a:cubicBezTo>
                    <a:cubicBezTo>
                      <a:pt x="2077" y="479"/>
                      <a:pt x="2009" y="434"/>
                      <a:pt x="1940" y="388"/>
                    </a:cubicBezTo>
                    <a:cubicBezTo>
                      <a:pt x="1872" y="365"/>
                      <a:pt x="1826" y="320"/>
                      <a:pt x="1781" y="297"/>
                    </a:cubicBezTo>
                    <a:cubicBezTo>
                      <a:pt x="1689" y="228"/>
                      <a:pt x="1598" y="205"/>
                      <a:pt x="1507" y="160"/>
                    </a:cubicBezTo>
                    <a:lnTo>
                      <a:pt x="1484" y="137"/>
                    </a:lnTo>
                    <a:cubicBezTo>
                      <a:pt x="1415" y="114"/>
                      <a:pt x="1347" y="91"/>
                      <a:pt x="1278" y="68"/>
                    </a:cubicBezTo>
                    <a:cubicBezTo>
                      <a:pt x="1233" y="68"/>
                      <a:pt x="1210" y="46"/>
                      <a:pt x="1164" y="46"/>
                    </a:cubicBezTo>
                    <a:lnTo>
                      <a:pt x="1096" y="23"/>
                    </a:lnTo>
                    <a:cubicBezTo>
                      <a:pt x="1027" y="23"/>
                      <a:pt x="982" y="0"/>
                      <a:pt x="9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34"/>
              <p:cNvSpPr/>
              <p:nvPr/>
            </p:nvSpPr>
            <p:spPr>
              <a:xfrm>
                <a:off x="349227" y="922274"/>
                <a:ext cx="417827" cy="358445"/>
              </a:xfrm>
              <a:custGeom>
                <a:avLst/>
                <a:gdLst/>
                <a:ahLst/>
                <a:cxnLst/>
                <a:rect l="l" t="t" r="r" b="b"/>
                <a:pathLst>
                  <a:path w="7557" h="6483" extrusionOk="0">
                    <a:moveTo>
                      <a:pt x="3493" y="0"/>
                    </a:moveTo>
                    <a:cubicBezTo>
                      <a:pt x="3448" y="23"/>
                      <a:pt x="3402" y="46"/>
                      <a:pt x="3379" y="92"/>
                    </a:cubicBezTo>
                    <a:cubicBezTo>
                      <a:pt x="3356" y="114"/>
                      <a:pt x="3356" y="160"/>
                      <a:pt x="3356" y="183"/>
                    </a:cubicBezTo>
                    <a:lnTo>
                      <a:pt x="3333" y="206"/>
                    </a:lnTo>
                    <a:lnTo>
                      <a:pt x="3311" y="251"/>
                    </a:lnTo>
                    <a:cubicBezTo>
                      <a:pt x="3288" y="297"/>
                      <a:pt x="3242" y="343"/>
                      <a:pt x="3219" y="388"/>
                    </a:cubicBezTo>
                    <a:lnTo>
                      <a:pt x="3174" y="434"/>
                    </a:lnTo>
                    <a:cubicBezTo>
                      <a:pt x="3151" y="480"/>
                      <a:pt x="3105" y="525"/>
                      <a:pt x="3082" y="548"/>
                    </a:cubicBezTo>
                    <a:lnTo>
                      <a:pt x="3037" y="617"/>
                    </a:lnTo>
                    <a:lnTo>
                      <a:pt x="2991" y="685"/>
                    </a:lnTo>
                    <a:cubicBezTo>
                      <a:pt x="2900" y="776"/>
                      <a:pt x="2808" y="868"/>
                      <a:pt x="2672" y="982"/>
                    </a:cubicBezTo>
                    <a:cubicBezTo>
                      <a:pt x="2580" y="1050"/>
                      <a:pt x="2512" y="1073"/>
                      <a:pt x="2443" y="1119"/>
                    </a:cubicBezTo>
                    <a:cubicBezTo>
                      <a:pt x="2352" y="1164"/>
                      <a:pt x="2283" y="1210"/>
                      <a:pt x="2215" y="1233"/>
                    </a:cubicBezTo>
                    <a:cubicBezTo>
                      <a:pt x="2078" y="1279"/>
                      <a:pt x="1941" y="1324"/>
                      <a:pt x="1804" y="1370"/>
                    </a:cubicBezTo>
                    <a:lnTo>
                      <a:pt x="1690" y="1393"/>
                    </a:lnTo>
                    <a:cubicBezTo>
                      <a:pt x="1667" y="1415"/>
                      <a:pt x="1622" y="1415"/>
                      <a:pt x="1576" y="1438"/>
                    </a:cubicBezTo>
                    <a:cubicBezTo>
                      <a:pt x="1507" y="1461"/>
                      <a:pt x="1416" y="1461"/>
                      <a:pt x="1348" y="1484"/>
                    </a:cubicBezTo>
                    <a:lnTo>
                      <a:pt x="1256" y="1484"/>
                    </a:lnTo>
                    <a:cubicBezTo>
                      <a:pt x="1188" y="1484"/>
                      <a:pt x="1165" y="1507"/>
                      <a:pt x="1119" y="1507"/>
                    </a:cubicBezTo>
                    <a:lnTo>
                      <a:pt x="1097" y="1507"/>
                    </a:lnTo>
                    <a:cubicBezTo>
                      <a:pt x="1051" y="1507"/>
                      <a:pt x="1005" y="1507"/>
                      <a:pt x="982" y="1484"/>
                    </a:cubicBezTo>
                    <a:cubicBezTo>
                      <a:pt x="868" y="1484"/>
                      <a:pt x="777" y="1484"/>
                      <a:pt x="686" y="1461"/>
                    </a:cubicBezTo>
                    <a:cubicBezTo>
                      <a:pt x="663" y="1461"/>
                      <a:pt x="640" y="1461"/>
                      <a:pt x="617" y="1438"/>
                    </a:cubicBezTo>
                    <a:cubicBezTo>
                      <a:pt x="572" y="1438"/>
                      <a:pt x="526" y="1415"/>
                      <a:pt x="480" y="1415"/>
                    </a:cubicBezTo>
                    <a:cubicBezTo>
                      <a:pt x="412" y="1415"/>
                      <a:pt x="366" y="1461"/>
                      <a:pt x="321" y="1507"/>
                    </a:cubicBezTo>
                    <a:cubicBezTo>
                      <a:pt x="298" y="1552"/>
                      <a:pt x="275" y="1644"/>
                      <a:pt x="321" y="1689"/>
                    </a:cubicBezTo>
                    <a:lnTo>
                      <a:pt x="343" y="1712"/>
                    </a:lnTo>
                    <a:cubicBezTo>
                      <a:pt x="321" y="1758"/>
                      <a:pt x="321" y="1804"/>
                      <a:pt x="321" y="1872"/>
                    </a:cubicBezTo>
                    <a:cubicBezTo>
                      <a:pt x="298" y="1895"/>
                      <a:pt x="298" y="1940"/>
                      <a:pt x="298" y="1986"/>
                    </a:cubicBezTo>
                    <a:cubicBezTo>
                      <a:pt x="275" y="2055"/>
                      <a:pt x="252" y="2146"/>
                      <a:pt x="229" y="2237"/>
                    </a:cubicBezTo>
                    <a:cubicBezTo>
                      <a:pt x="206" y="2374"/>
                      <a:pt x="184" y="2511"/>
                      <a:pt x="161" y="2625"/>
                    </a:cubicBezTo>
                    <a:lnTo>
                      <a:pt x="161" y="2694"/>
                    </a:lnTo>
                    <a:cubicBezTo>
                      <a:pt x="115" y="2922"/>
                      <a:pt x="115" y="3105"/>
                      <a:pt x="92" y="3287"/>
                    </a:cubicBezTo>
                    <a:cubicBezTo>
                      <a:pt x="92" y="3378"/>
                      <a:pt x="92" y="3493"/>
                      <a:pt x="92" y="3607"/>
                    </a:cubicBezTo>
                    <a:cubicBezTo>
                      <a:pt x="92" y="3675"/>
                      <a:pt x="92" y="3744"/>
                      <a:pt x="92" y="3835"/>
                    </a:cubicBezTo>
                    <a:cubicBezTo>
                      <a:pt x="92" y="3981"/>
                      <a:pt x="92" y="4147"/>
                      <a:pt x="92" y="4314"/>
                    </a:cubicBezTo>
                    <a:cubicBezTo>
                      <a:pt x="92" y="4406"/>
                      <a:pt x="69" y="4497"/>
                      <a:pt x="69" y="4588"/>
                    </a:cubicBezTo>
                    <a:cubicBezTo>
                      <a:pt x="69" y="4748"/>
                      <a:pt x="47" y="4885"/>
                      <a:pt x="47" y="5022"/>
                    </a:cubicBezTo>
                    <a:cubicBezTo>
                      <a:pt x="24" y="5159"/>
                      <a:pt x="24" y="5273"/>
                      <a:pt x="24" y="5410"/>
                    </a:cubicBezTo>
                    <a:lnTo>
                      <a:pt x="24" y="5524"/>
                    </a:lnTo>
                    <a:cubicBezTo>
                      <a:pt x="24" y="5593"/>
                      <a:pt x="1" y="5638"/>
                      <a:pt x="1" y="5707"/>
                    </a:cubicBezTo>
                    <a:lnTo>
                      <a:pt x="1" y="5729"/>
                    </a:lnTo>
                    <a:lnTo>
                      <a:pt x="1" y="5775"/>
                    </a:lnTo>
                    <a:cubicBezTo>
                      <a:pt x="1" y="5798"/>
                      <a:pt x="1" y="5821"/>
                      <a:pt x="1" y="5844"/>
                    </a:cubicBezTo>
                    <a:cubicBezTo>
                      <a:pt x="1" y="5866"/>
                      <a:pt x="1" y="5889"/>
                      <a:pt x="1" y="5889"/>
                    </a:cubicBezTo>
                    <a:cubicBezTo>
                      <a:pt x="1" y="5935"/>
                      <a:pt x="1" y="5958"/>
                      <a:pt x="1" y="5981"/>
                    </a:cubicBezTo>
                    <a:cubicBezTo>
                      <a:pt x="24" y="6026"/>
                      <a:pt x="24" y="6072"/>
                      <a:pt x="69" y="6117"/>
                    </a:cubicBezTo>
                    <a:cubicBezTo>
                      <a:pt x="92" y="6140"/>
                      <a:pt x="138" y="6163"/>
                      <a:pt x="161" y="6186"/>
                    </a:cubicBezTo>
                    <a:cubicBezTo>
                      <a:pt x="206" y="6209"/>
                      <a:pt x="229" y="6232"/>
                      <a:pt x="275" y="6254"/>
                    </a:cubicBezTo>
                    <a:cubicBezTo>
                      <a:pt x="298" y="6277"/>
                      <a:pt x="343" y="6300"/>
                      <a:pt x="389" y="6300"/>
                    </a:cubicBezTo>
                    <a:lnTo>
                      <a:pt x="412" y="6323"/>
                    </a:lnTo>
                    <a:lnTo>
                      <a:pt x="480" y="6369"/>
                    </a:lnTo>
                    <a:cubicBezTo>
                      <a:pt x="526" y="6391"/>
                      <a:pt x="594" y="6414"/>
                      <a:pt x="640" y="6437"/>
                    </a:cubicBezTo>
                    <a:cubicBezTo>
                      <a:pt x="663" y="6460"/>
                      <a:pt x="709" y="6460"/>
                      <a:pt x="731" y="6460"/>
                    </a:cubicBezTo>
                    <a:cubicBezTo>
                      <a:pt x="800" y="6460"/>
                      <a:pt x="823" y="6460"/>
                      <a:pt x="868" y="6483"/>
                    </a:cubicBezTo>
                    <a:lnTo>
                      <a:pt x="960" y="6483"/>
                    </a:lnTo>
                    <a:cubicBezTo>
                      <a:pt x="1142" y="6483"/>
                      <a:pt x="1302" y="6437"/>
                      <a:pt x="1439" y="6391"/>
                    </a:cubicBezTo>
                    <a:cubicBezTo>
                      <a:pt x="1599" y="6323"/>
                      <a:pt x="1713" y="6209"/>
                      <a:pt x="1781" y="6117"/>
                    </a:cubicBezTo>
                    <a:cubicBezTo>
                      <a:pt x="1850" y="6026"/>
                      <a:pt x="1895" y="5958"/>
                      <a:pt x="1918" y="5912"/>
                    </a:cubicBezTo>
                    <a:cubicBezTo>
                      <a:pt x="1964" y="5821"/>
                      <a:pt x="1987" y="5729"/>
                      <a:pt x="2010" y="5661"/>
                    </a:cubicBezTo>
                    <a:cubicBezTo>
                      <a:pt x="2032" y="5570"/>
                      <a:pt x="2032" y="5478"/>
                      <a:pt x="2032" y="5387"/>
                    </a:cubicBezTo>
                    <a:cubicBezTo>
                      <a:pt x="2032" y="5341"/>
                      <a:pt x="2032" y="5273"/>
                      <a:pt x="2010" y="5204"/>
                    </a:cubicBezTo>
                    <a:lnTo>
                      <a:pt x="2010" y="5159"/>
                    </a:lnTo>
                    <a:lnTo>
                      <a:pt x="2010" y="5113"/>
                    </a:lnTo>
                    <a:cubicBezTo>
                      <a:pt x="2010" y="5068"/>
                      <a:pt x="2010" y="5022"/>
                      <a:pt x="1987" y="4953"/>
                    </a:cubicBezTo>
                    <a:lnTo>
                      <a:pt x="1987" y="4931"/>
                    </a:lnTo>
                    <a:cubicBezTo>
                      <a:pt x="2055" y="4953"/>
                      <a:pt x="2124" y="4999"/>
                      <a:pt x="2192" y="5045"/>
                    </a:cubicBezTo>
                    <a:cubicBezTo>
                      <a:pt x="2215" y="5068"/>
                      <a:pt x="2261" y="5090"/>
                      <a:pt x="2283" y="5090"/>
                    </a:cubicBezTo>
                    <a:cubicBezTo>
                      <a:pt x="2306" y="5113"/>
                      <a:pt x="2329" y="5113"/>
                      <a:pt x="2329" y="5113"/>
                    </a:cubicBezTo>
                    <a:cubicBezTo>
                      <a:pt x="2352" y="5136"/>
                      <a:pt x="2375" y="5136"/>
                      <a:pt x="2375" y="5159"/>
                    </a:cubicBezTo>
                    <a:lnTo>
                      <a:pt x="2398" y="5159"/>
                    </a:lnTo>
                    <a:cubicBezTo>
                      <a:pt x="2466" y="5204"/>
                      <a:pt x="2557" y="5250"/>
                      <a:pt x="2626" y="5296"/>
                    </a:cubicBezTo>
                    <a:cubicBezTo>
                      <a:pt x="2649" y="5296"/>
                      <a:pt x="2672" y="5296"/>
                      <a:pt x="2694" y="5319"/>
                    </a:cubicBezTo>
                    <a:lnTo>
                      <a:pt x="2717" y="5319"/>
                    </a:lnTo>
                    <a:cubicBezTo>
                      <a:pt x="2786" y="5341"/>
                      <a:pt x="2854" y="5364"/>
                      <a:pt x="2923" y="5387"/>
                    </a:cubicBezTo>
                    <a:cubicBezTo>
                      <a:pt x="3014" y="5410"/>
                      <a:pt x="3105" y="5433"/>
                      <a:pt x="3174" y="5433"/>
                    </a:cubicBezTo>
                    <a:lnTo>
                      <a:pt x="3265" y="5456"/>
                    </a:lnTo>
                    <a:cubicBezTo>
                      <a:pt x="3333" y="5456"/>
                      <a:pt x="3425" y="5456"/>
                      <a:pt x="3493" y="5478"/>
                    </a:cubicBezTo>
                    <a:cubicBezTo>
                      <a:pt x="3539" y="5478"/>
                      <a:pt x="3562" y="5478"/>
                      <a:pt x="3607" y="5456"/>
                    </a:cubicBezTo>
                    <a:cubicBezTo>
                      <a:pt x="3676" y="5456"/>
                      <a:pt x="3767" y="5456"/>
                      <a:pt x="3836" y="5433"/>
                    </a:cubicBezTo>
                    <a:lnTo>
                      <a:pt x="3858" y="5433"/>
                    </a:lnTo>
                    <a:cubicBezTo>
                      <a:pt x="3973" y="5387"/>
                      <a:pt x="4064" y="5364"/>
                      <a:pt x="4178" y="5319"/>
                    </a:cubicBezTo>
                    <a:lnTo>
                      <a:pt x="4201" y="5319"/>
                    </a:lnTo>
                    <a:cubicBezTo>
                      <a:pt x="4246" y="5296"/>
                      <a:pt x="4269" y="5296"/>
                      <a:pt x="4292" y="5273"/>
                    </a:cubicBezTo>
                    <a:cubicBezTo>
                      <a:pt x="4338" y="5273"/>
                      <a:pt x="4361" y="5250"/>
                      <a:pt x="4406" y="5227"/>
                    </a:cubicBezTo>
                    <a:cubicBezTo>
                      <a:pt x="4452" y="5204"/>
                      <a:pt x="4520" y="5159"/>
                      <a:pt x="4566" y="5113"/>
                    </a:cubicBezTo>
                    <a:cubicBezTo>
                      <a:pt x="4612" y="5045"/>
                      <a:pt x="4680" y="4976"/>
                      <a:pt x="4749" y="4908"/>
                    </a:cubicBezTo>
                    <a:cubicBezTo>
                      <a:pt x="4771" y="4862"/>
                      <a:pt x="4817" y="4816"/>
                      <a:pt x="4840" y="4771"/>
                    </a:cubicBezTo>
                    <a:cubicBezTo>
                      <a:pt x="4886" y="4702"/>
                      <a:pt x="4931" y="4588"/>
                      <a:pt x="4977" y="4474"/>
                    </a:cubicBezTo>
                    <a:cubicBezTo>
                      <a:pt x="4977" y="4428"/>
                      <a:pt x="5000" y="4406"/>
                      <a:pt x="5000" y="4360"/>
                    </a:cubicBezTo>
                    <a:cubicBezTo>
                      <a:pt x="5023" y="4314"/>
                      <a:pt x="5045" y="4269"/>
                      <a:pt x="5045" y="4223"/>
                    </a:cubicBezTo>
                    <a:cubicBezTo>
                      <a:pt x="5068" y="4200"/>
                      <a:pt x="5068" y="4155"/>
                      <a:pt x="5068" y="4109"/>
                    </a:cubicBezTo>
                    <a:cubicBezTo>
                      <a:pt x="5068" y="4086"/>
                      <a:pt x="5068" y="4040"/>
                      <a:pt x="5068" y="4018"/>
                    </a:cubicBezTo>
                    <a:cubicBezTo>
                      <a:pt x="5068" y="3972"/>
                      <a:pt x="5091" y="3903"/>
                      <a:pt x="5114" y="3881"/>
                    </a:cubicBezTo>
                    <a:cubicBezTo>
                      <a:pt x="5114" y="3812"/>
                      <a:pt x="5182" y="3766"/>
                      <a:pt x="5228" y="3766"/>
                    </a:cubicBezTo>
                    <a:cubicBezTo>
                      <a:pt x="5251" y="3698"/>
                      <a:pt x="5251" y="3630"/>
                      <a:pt x="5251" y="3561"/>
                    </a:cubicBezTo>
                    <a:cubicBezTo>
                      <a:pt x="5274" y="3561"/>
                      <a:pt x="5296" y="3584"/>
                      <a:pt x="5342" y="3607"/>
                    </a:cubicBezTo>
                    <a:cubicBezTo>
                      <a:pt x="5365" y="3630"/>
                      <a:pt x="5388" y="3630"/>
                      <a:pt x="5411" y="3652"/>
                    </a:cubicBezTo>
                    <a:lnTo>
                      <a:pt x="5456" y="3675"/>
                    </a:lnTo>
                    <a:cubicBezTo>
                      <a:pt x="5525" y="3721"/>
                      <a:pt x="5570" y="3744"/>
                      <a:pt x="5639" y="3766"/>
                    </a:cubicBezTo>
                    <a:cubicBezTo>
                      <a:pt x="5707" y="3812"/>
                      <a:pt x="5799" y="3858"/>
                      <a:pt x="5867" y="3881"/>
                    </a:cubicBezTo>
                    <a:cubicBezTo>
                      <a:pt x="5936" y="3881"/>
                      <a:pt x="6027" y="3903"/>
                      <a:pt x="6095" y="3903"/>
                    </a:cubicBezTo>
                    <a:lnTo>
                      <a:pt x="6118" y="3903"/>
                    </a:lnTo>
                    <a:cubicBezTo>
                      <a:pt x="6209" y="3926"/>
                      <a:pt x="6278" y="3926"/>
                      <a:pt x="6346" y="3926"/>
                    </a:cubicBezTo>
                    <a:cubicBezTo>
                      <a:pt x="6461" y="3926"/>
                      <a:pt x="6552" y="3926"/>
                      <a:pt x="6666" y="3903"/>
                    </a:cubicBezTo>
                    <a:cubicBezTo>
                      <a:pt x="6712" y="3881"/>
                      <a:pt x="6734" y="3881"/>
                      <a:pt x="6780" y="3858"/>
                    </a:cubicBezTo>
                    <a:cubicBezTo>
                      <a:pt x="6826" y="3858"/>
                      <a:pt x="6871" y="3835"/>
                      <a:pt x="6917" y="3812"/>
                    </a:cubicBezTo>
                    <a:cubicBezTo>
                      <a:pt x="7008" y="3766"/>
                      <a:pt x="7100" y="3721"/>
                      <a:pt x="7168" y="3630"/>
                    </a:cubicBezTo>
                    <a:cubicBezTo>
                      <a:pt x="7237" y="3561"/>
                      <a:pt x="7282" y="3493"/>
                      <a:pt x="7328" y="3424"/>
                    </a:cubicBezTo>
                    <a:cubicBezTo>
                      <a:pt x="7374" y="3333"/>
                      <a:pt x="7419" y="3242"/>
                      <a:pt x="7465" y="3150"/>
                    </a:cubicBezTo>
                    <a:cubicBezTo>
                      <a:pt x="7465" y="3082"/>
                      <a:pt x="7510" y="3013"/>
                      <a:pt x="7510" y="2945"/>
                    </a:cubicBezTo>
                    <a:cubicBezTo>
                      <a:pt x="7556" y="2808"/>
                      <a:pt x="7510" y="2694"/>
                      <a:pt x="7488" y="2580"/>
                    </a:cubicBezTo>
                    <a:cubicBezTo>
                      <a:pt x="7465" y="2511"/>
                      <a:pt x="7396" y="2443"/>
                      <a:pt x="7305" y="2443"/>
                    </a:cubicBezTo>
                    <a:lnTo>
                      <a:pt x="7282" y="2443"/>
                    </a:lnTo>
                    <a:cubicBezTo>
                      <a:pt x="7191" y="2351"/>
                      <a:pt x="7077" y="2260"/>
                      <a:pt x="6963" y="2169"/>
                    </a:cubicBezTo>
                    <a:lnTo>
                      <a:pt x="6894" y="2100"/>
                    </a:lnTo>
                    <a:cubicBezTo>
                      <a:pt x="6849" y="2077"/>
                      <a:pt x="6803" y="2032"/>
                      <a:pt x="6780" y="2009"/>
                    </a:cubicBezTo>
                    <a:cubicBezTo>
                      <a:pt x="6712" y="1963"/>
                      <a:pt x="6620" y="1895"/>
                      <a:pt x="6552" y="1849"/>
                    </a:cubicBezTo>
                    <a:cubicBezTo>
                      <a:pt x="6461" y="1781"/>
                      <a:pt x="6392" y="1735"/>
                      <a:pt x="6324" y="1689"/>
                    </a:cubicBezTo>
                    <a:cubicBezTo>
                      <a:pt x="6232" y="1667"/>
                      <a:pt x="6164" y="1598"/>
                      <a:pt x="6072" y="1552"/>
                    </a:cubicBezTo>
                    <a:cubicBezTo>
                      <a:pt x="5981" y="1484"/>
                      <a:pt x="5890" y="1438"/>
                      <a:pt x="5799" y="1370"/>
                    </a:cubicBezTo>
                    <a:cubicBezTo>
                      <a:pt x="5753" y="1347"/>
                      <a:pt x="5684" y="1301"/>
                      <a:pt x="5616" y="1256"/>
                    </a:cubicBezTo>
                    <a:cubicBezTo>
                      <a:pt x="5548" y="1210"/>
                      <a:pt x="5479" y="1164"/>
                      <a:pt x="5388" y="1119"/>
                    </a:cubicBezTo>
                    <a:cubicBezTo>
                      <a:pt x="5342" y="1096"/>
                      <a:pt x="5319" y="1073"/>
                      <a:pt x="5274" y="1027"/>
                    </a:cubicBezTo>
                    <a:cubicBezTo>
                      <a:pt x="5228" y="1005"/>
                      <a:pt x="5205" y="982"/>
                      <a:pt x="5159" y="982"/>
                    </a:cubicBezTo>
                    <a:cubicBezTo>
                      <a:pt x="5091" y="936"/>
                      <a:pt x="5023" y="891"/>
                      <a:pt x="4954" y="845"/>
                    </a:cubicBezTo>
                    <a:cubicBezTo>
                      <a:pt x="4908" y="822"/>
                      <a:pt x="4863" y="799"/>
                      <a:pt x="4817" y="754"/>
                    </a:cubicBezTo>
                    <a:lnTo>
                      <a:pt x="4635" y="662"/>
                    </a:lnTo>
                    <a:lnTo>
                      <a:pt x="4452" y="548"/>
                    </a:lnTo>
                    <a:cubicBezTo>
                      <a:pt x="4406" y="525"/>
                      <a:pt x="4361" y="502"/>
                      <a:pt x="4292" y="457"/>
                    </a:cubicBezTo>
                    <a:cubicBezTo>
                      <a:pt x="4246" y="434"/>
                      <a:pt x="4201" y="411"/>
                      <a:pt x="4132" y="366"/>
                    </a:cubicBezTo>
                    <a:cubicBezTo>
                      <a:pt x="4041" y="297"/>
                      <a:pt x="3927" y="251"/>
                      <a:pt x="3858" y="183"/>
                    </a:cubicBezTo>
                    <a:lnTo>
                      <a:pt x="3836" y="160"/>
                    </a:lnTo>
                    <a:cubicBezTo>
                      <a:pt x="3790" y="114"/>
                      <a:pt x="3744" y="92"/>
                      <a:pt x="3699" y="69"/>
                    </a:cubicBezTo>
                    <a:cubicBezTo>
                      <a:pt x="3676" y="46"/>
                      <a:pt x="3630" y="23"/>
                      <a:pt x="3607" y="0"/>
                    </a:cubicBezTo>
                    <a:close/>
                  </a:path>
                </a:pathLst>
              </a:custGeom>
              <a:solidFill>
                <a:srgbClr val="FEDD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34"/>
              <p:cNvSpPr/>
              <p:nvPr/>
            </p:nvSpPr>
            <p:spPr>
              <a:xfrm>
                <a:off x="464121" y="1130498"/>
                <a:ext cx="535097" cy="911234"/>
              </a:xfrm>
              <a:custGeom>
                <a:avLst/>
                <a:gdLst/>
                <a:ahLst/>
                <a:cxnLst/>
                <a:rect l="l" t="t" r="r" b="b"/>
                <a:pathLst>
                  <a:path w="9678" h="16481" extrusionOk="0">
                    <a:moveTo>
                      <a:pt x="3196" y="0"/>
                    </a:moveTo>
                    <a:cubicBezTo>
                      <a:pt x="3127" y="0"/>
                      <a:pt x="3059" y="46"/>
                      <a:pt x="3013" y="115"/>
                    </a:cubicBezTo>
                    <a:cubicBezTo>
                      <a:pt x="3013" y="137"/>
                      <a:pt x="2990" y="206"/>
                      <a:pt x="2990" y="252"/>
                    </a:cubicBezTo>
                    <a:cubicBezTo>
                      <a:pt x="2990" y="274"/>
                      <a:pt x="2990" y="320"/>
                      <a:pt x="2990" y="343"/>
                    </a:cubicBezTo>
                    <a:cubicBezTo>
                      <a:pt x="2990" y="389"/>
                      <a:pt x="2990" y="434"/>
                      <a:pt x="2967" y="457"/>
                    </a:cubicBezTo>
                    <a:cubicBezTo>
                      <a:pt x="2967" y="503"/>
                      <a:pt x="2945" y="548"/>
                      <a:pt x="2922" y="594"/>
                    </a:cubicBezTo>
                    <a:cubicBezTo>
                      <a:pt x="2922" y="640"/>
                      <a:pt x="2899" y="662"/>
                      <a:pt x="2899" y="708"/>
                    </a:cubicBezTo>
                    <a:cubicBezTo>
                      <a:pt x="2853" y="822"/>
                      <a:pt x="2808" y="936"/>
                      <a:pt x="2762" y="1005"/>
                    </a:cubicBezTo>
                    <a:cubicBezTo>
                      <a:pt x="2739" y="1050"/>
                      <a:pt x="2693" y="1096"/>
                      <a:pt x="2671" y="1142"/>
                    </a:cubicBezTo>
                    <a:cubicBezTo>
                      <a:pt x="2602" y="1210"/>
                      <a:pt x="2534" y="1279"/>
                      <a:pt x="2488" y="1347"/>
                    </a:cubicBezTo>
                    <a:cubicBezTo>
                      <a:pt x="2442" y="1393"/>
                      <a:pt x="2374" y="1438"/>
                      <a:pt x="2328" y="1461"/>
                    </a:cubicBezTo>
                    <a:cubicBezTo>
                      <a:pt x="2283" y="1484"/>
                      <a:pt x="2260" y="1507"/>
                      <a:pt x="2214" y="1507"/>
                    </a:cubicBezTo>
                    <a:cubicBezTo>
                      <a:pt x="2191" y="1530"/>
                      <a:pt x="2168" y="1530"/>
                      <a:pt x="2123" y="1553"/>
                    </a:cubicBezTo>
                    <a:lnTo>
                      <a:pt x="2100" y="1553"/>
                    </a:lnTo>
                    <a:cubicBezTo>
                      <a:pt x="1986" y="1598"/>
                      <a:pt x="1895" y="1621"/>
                      <a:pt x="1780" y="1667"/>
                    </a:cubicBezTo>
                    <a:cubicBezTo>
                      <a:pt x="1666" y="1690"/>
                      <a:pt x="1529" y="1712"/>
                      <a:pt x="1415" y="1712"/>
                    </a:cubicBezTo>
                    <a:cubicBezTo>
                      <a:pt x="1347" y="1690"/>
                      <a:pt x="1255" y="1690"/>
                      <a:pt x="1187" y="1690"/>
                    </a:cubicBezTo>
                    <a:lnTo>
                      <a:pt x="1096" y="1667"/>
                    </a:lnTo>
                    <a:cubicBezTo>
                      <a:pt x="1027" y="1667"/>
                      <a:pt x="936" y="1644"/>
                      <a:pt x="845" y="1621"/>
                    </a:cubicBezTo>
                    <a:cubicBezTo>
                      <a:pt x="776" y="1598"/>
                      <a:pt x="708" y="1575"/>
                      <a:pt x="639" y="1553"/>
                    </a:cubicBezTo>
                    <a:lnTo>
                      <a:pt x="616" y="1553"/>
                    </a:lnTo>
                    <a:cubicBezTo>
                      <a:pt x="548" y="1530"/>
                      <a:pt x="479" y="1507"/>
                      <a:pt x="411" y="1461"/>
                    </a:cubicBezTo>
                    <a:cubicBezTo>
                      <a:pt x="365" y="1438"/>
                      <a:pt x="342" y="1416"/>
                      <a:pt x="297" y="1393"/>
                    </a:cubicBezTo>
                    <a:cubicBezTo>
                      <a:pt x="274" y="1370"/>
                      <a:pt x="251" y="1347"/>
                      <a:pt x="228" y="1347"/>
                    </a:cubicBezTo>
                    <a:cubicBezTo>
                      <a:pt x="205" y="1347"/>
                      <a:pt x="205" y="1347"/>
                      <a:pt x="183" y="1370"/>
                    </a:cubicBezTo>
                    <a:cubicBezTo>
                      <a:pt x="183" y="1347"/>
                      <a:pt x="160" y="1324"/>
                      <a:pt x="114" y="1324"/>
                    </a:cubicBezTo>
                    <a:cubicBezTo>
                      <a:pt x="91" y="1324"/>
                      <a:pt x="69" y="1324"/>
                      <a:pt x="69" y="1347"/>
                    </a:cubicBezTo>
                    <a:cubicBezTo>
                      <a:pt x="23" y="1370"/>
                      <a:pt x="0" y="1438"/>
                      <a:pt x="46" y="1484"/>
                    </a:cubicBezTo>
                    <a:cubicBezTo>
                      <a:pt x="46" y="1507"/>
                      <a:pt x="69" y="1530"/>
                      <a:pt x="69" y="1530"/>
                    </a:cubicBezTo>
                    <a:cubicBezTo>
                      <a:pt x="114" y="1598"/>
                      <a:pt x="137" y="1667"/>
                      <a:pt x="137" y="1735"/>
                    </a:cubicBezTo>
                    <a:lnTo>
                      <a:pt x="160" y="1804"/>
                    </a:lnTo>
                    <a:cubicBezTo>
                      <a:pt x="205" y="1895"/>
                      <a:pt x="228" y="1963"/>
                      <a:pt x="251" y="2055"/>
                    </a:cubicBezTo>
                    <a:lnTo>
                      <a:pt x="274" y="2123"/>
                    </a:lnTo>
                    <a:cubicBezTo>
                      <a:pt x="297" y="2169"/>
                      <a:pt x="320" y="2215"/>
                      <a:pt x="320" y="2260"/>
                    </a:cubicBezTo>
                    <a:cubicBezTo>
                      <a:pt x="342" y="2329"/>
                      <a:pt x="365" y="2374"/>
                      <a:pt x="388" y="2443"/>
                    </a:cubicBezTo>
                    <a:lnTo>
                      <a:pt x="411" y="2488"/>
                    </a:lnTo>
                    <a:lnTo>
                      <a:pt x="434" y="2557"/>
                    </a:lnTo>
                    <a:cubicBezTo>
                      <a:pt x="457" y="2603"/>
                      <a:pt x="479" y="2648"/>
                      <a:pt x="502" y="2717"/>
                    </a:cubicBezTo>
                    <a:cubicBezTo>
                      <a:pt x="548" y="2785"/>
                      <a:pt x="571" y="2854"/>
                      <a:pt x="616" y="2945"/>
                    </a:cubicBezTo>
                    <a:lnTo>
                      <a:pt x="730" y="3219"/>
                    </a:lnTo>
                    <a:lnTo>
                      <a:pt x="776" y="3356"/>
                    </a:lnTo>
                    <a:lnTo>
                      <a:pt x="845" y="3493"/>
                    </a:lnTo>
                    <a:cubicBezTo>
                      <a:pt x="890" y="3607"/>
                      <a:pt x="936" y="3721"/>
                      <a:pt x="982" y="3835"/>
                    </a:cubicBezTo>
                    <a:cubicBezTo>
                      <a:pt x="1050" y="3995"/>
                      <a:pt x="1141" y="4155"/>
                      <a:pt x="1210" y="4314"/>
                    </a:cubicBezTo>
                    <a:lnTo>
                      <a:pt x="1255" y="4429"/>
                    </a:lnTo>
                    <a:cubicBezTo>
                      <a:pt x="1255" y="4474"/>
                      <a:pt x="1278" y="4520"/>
                      <a:pt x="1301" y="4566"/>
                    </a:cubicBezTo>
                    <a:lnTo>
                      <a:pt x="1347" y="4657"/>
                    </a:lnTo>
                    <a:cubicBezTo>
                      <a:pt x="1370" y="4725"/>
                      <a:pt x="1392" y="4771"/>
                      <a:pt x="1415" y="4817"/>
                    </a:cubicBezTo>
                    <a:cubicBezTo>
                      <a:pt x="1461" y="4976"/>
                      <a:pt x="1529" y="5136"/>
                      <a:pt x="1598" y="5296"/>
                    </a:cubicBezTo>
                    <a:cubicBezTo>
                      <a:pt x="1643" y="5410"/>
                      <a:pt x="1689" y="5501"/>
                      <a:pt x="1735" y="5615"/>
                    </a:cubicBezTo>
                    <a:lnTo>
                      <a:pt x="1803" y="5798"/>
                    </a:lnTo>
                    <a:lnTo>
                      <a:pt x="1849" y="5867"/>
                    </a:lnTo>
                    <a:cubicBezTo>
                      <a:pt x="1895" y="6026"/>
                      <a:pt x="1963" y="6163"/>
                      <a:pt x="2032" y="6300"/>
                    </a:cubicBezTo>
                    <a:lnTo>
                      <a:pt x="2054" y="6392"/>
                    </a:lnTo>
                    <a:cubicBezTo>
                      <a:pt x="2123" y="6529"/>
                      <a:pt x="2168" y="6665"/>
                      <a:pt x="2237" y="6802"/>
                    </a:cubicBezTo>
                    <a:cubicBezTo>
                      <a:pt x="2328" y="6985"/>
                      <a:pt x="2397" y="7145"/>
                      <a:pt x="2465" y="7327"/>
                    </a:cubicBezTo>
                    <a:cubicBezTo>
                      <a:pt x="2511" y="7419"/>
                      <a:pt x="2557" y="7510"/>
                      <a:pt x="2602" y="7601"/>
                    </a:cubicBezTo>
                    <a:cubicBezTo>
                      <a:pt x="2625" y="7670"/>
                      <a:pt x="2648" y="7738"/>
                      <a:pt x="2671" y="7807"/>
                    </a:cubicBezTo>
                    <a:cubicBezTo>
                      <a:pt x="2693" y="7852"/>
                      <a:pt x="2716" y="7898"/>
                      <a:pt x="2739" y="7944"/>
                    </a:cubicBezTo>
                    <a:lnTo>
                      <a:pt x="2785" y="8035"/>
                    </a:lnTo>
                    <a:cubicBezTo>
                      <a:pt x="2808" y="8103"/>
                      <a:pt x="2830" y="8149"/>
                      <a:pt x="2853" y="8218"/>
                    </a:cubicBezTo>
                    <a:lnTo>
                      <a:pt x="2899" y="8309"/>
                    </a:lnTo>
                    <a:cubicBezTo>
                      <a:pt x="2945" y="8423"/>
                      <a:pt x="2990" y="8514"/>
                      <a:pt x="3036" y="8628"/>
                    </a:cubicBezTo>
                    <a:lnTo>
                      <a:pt x="3127" y="8834"/>
                    </a:lnTo>
                    <a:cubicBezTo>
                      <a:pt x="3218" y="9016"/>
                      <a:pt x="3287" y="9199"/>
                      <a:pt x="3355" y="9359"/>
                    </a:cubicBezTo>
                    <a:cubicBezTo>
                      <a:pt x="3424" y="9519"/>
                      <a:pt x="3492" y="9678"/>
                      <a:pt x="3561" y="9838"/>
                    </a:cubicBezTo>
                    <a:lnTo>
                      <a:pt x="3584" y="9884"/>
                    </a:lnTo>
                    <a:cubicBezTo>
                      <a:pt x="3652" y="10066"/>
                      <a:pt x="3743" y="10226"/>
                      <a:pt x="3812" y="10409"/>
                    </a:cubicBezTo>
                    <a:cubicBezTo>
                      <a:pt x="3858" y="10523"/>
                      <a:pt x="3903" y="10660"/>
                      <a:pt x="3949" y="10774"/>
                    </a:cubicBezTo>
                    <a:cubicBezTo>
                      <a:pt x="4040" y="10979"/>
                      <a:pt x="4131" y="11208"/>
                      <a:pt x="4223" y="11413"/>
                    </a:cubicBezTo>
                    <a:cubicBezTo>
                      <a:pt x="4246" y="11504"/>
                      <a:pt x="4291" y="11573"/>
                      <a:pt x="4337" y="11664"/>
                    </a:cubicBezTo>
                    <a:cubicBezTo>
                      <a:pt x="4360" y="11733"/>
                      <a:pt x="4405" y="11824"/>
                      <a:pt x="4428" y="11892"/>
                    </a:cubicBezTo>
                    <a:cubicBezTo>
                      <a:pt x="4497" y="12052"/>
                      <a:pt x="4565" y="12212"/>
                      <a:pt x="4634" y="12395"/>
                    </a:cubicBezTo>
                    <a:cubicBezTo>
                      <a:pt x="4725" y="12577"/>
                      <a:pt x="4793" y="12760"/>
                      <a:pt x="4885" y="12942"/>
                    </a:cubicBezTo>
                    <a:cubicBezTo>
                      <a:pt x="4953" y="13079"/>
                      <a:pt x="4999" y="13193"/>
                      <a:pt x="5067" y="13330"/>
                    </a:cubicBezTo>
                    <a:cubicBezTo>
                      <a:pt x="5113" y="13422"/>
                      <a:pt x="5159" y="13536"/>
                      <a:pt x="5204" y="13627"/>
                    </a:cubicBezTo>
                    <a:lnTo>
                      <a:pt x="5273" y="13787"/>
                    </a:lnTo>
                    <a:cubicBezTo>
                      <a:pt x="5318" y="13901"/>
                      <a:pt x="5387" y="14015"/>
                      <a:pt x="5432" y="14106"/>
                    </a:cubicBezTo>
                    <a:lnTo>
                      <a:pt x="5501" y="14243"/>
                    </a:lnTo>
                    <a:cubicBezTo>
                      <a:pt x="5569" y="14403"/>
                      <a:pt x="5638" y="14563"/>
                      <a:pt x="5706" y="14723"/>
                    </a:cubicBezTo>
                    <a:cubicBezTo>
                      <a:pt x="5752" y="14837"/>
                      <a:pt x="5798" y="14951"/>
                      <a:pt x="5843" y="15065"/>
                    </a:cubicBezTo>
                    <a:lnTo>
                      <a:pt x="5912" y="15225"/>
                    </a:lnTo>
                    <a:lnTo>
                      <a:pt x="5957" y="15339"/>
                    </a:lnTo>
                    <a:cubicBezTo>
                      <a:pt x="6049" y="15567"/>
                      <a:pt x="6140" y="15796"/>
                      <a:pt x="6231" y="16001"/>
                    </a:cubicBezTo>
                    <a:cubicBezTo>
                      <a:pt x="6277" y="16069"/>
                      <a:pt x="6300" y="16115"/>
                      <a:pt x="6323" y="16161"/>
                    </a:cubicBezTo>
                    <a:lnTo>
                      <a:pt x="6323" y="16184"/>
                    </a:lnTo>
                    <a:cubicBezTo>
                      <a:pt x="6346" y="16252"/>
                      <a:pt x="6368" y="16321"/>
                      <a:pt x="6391" y="16366"/>
                    </a:cubicBezTo>
                    <a:cubicBezTo>
                      <a:pt x="6437" y="16412"/>
                      <a:pt x="6482" y="16457"/>
                      <a:pt x="6551" y="16480"/>
                    </a:cubicBezTo>
                    <a:lnTo>
                      <a:pt x="6597" y="16480"/>
                    </a:lnTo>
                    <a:cubicBezTo>
                      <a:pt x="6642" y="16480"/>
                      <a:pt x="6688" y="16457"/>
                      <a:pt x="6711" y="16457"/>
                    </a:cubicBezTo>
                    <a:cubicBezTo>
                      <a:pt x="6756" y="16435"/>
                      <a:pt x="6802" y="16412"/>
                      <a:pt x="6848" y="16389"/>
                    </a:cubicBezTo>
                    <a:cubicBezTo>
                      <a:pt x="6870" y="16389"/>
                      <a:pt x="6893" y="16366"/>
                      <a:pt x="6916" y="16366"/>
                    </a:cubicBezTo>
                    <a:cubicBezTo>
                      <a:pt x="6985" y="16321"/>
                      <a:pt x="7053" y="16298"/>
                      <a:pt x="7144" y="16275"/>
                    </a:cubicBezTo>
                    <a:cubicBezTo>
                      <a:pt x="7236" y="16252"/>
                      <a:pt x="7327" y="16229"/>
                      <a:pt x="7418" y="16184"/>
                    </a:cubicBezTo>
                    <a:lnTo>
                      <a:pt x="7487" y="16138"/>
                    </a:lnTo>
                    <a:cubicBezTo>
                      <a:pt x="7532" y="16115"/>
                      <a:pt x="7578" y="16092"/>
                      <a:pt x="7624" y="16092"/>
                    </a:cubicBezTo>
                    <a:cubicBezTo>
                      <a:pt x="7692" y="16047"/>
                      <a:pt x="7761" y="16024"/>
                      <a:pt x="7829" y="16001"/>
                    </a:cubicBezTo>
                    <a:cubicBezTo>
                      <a:pt x="7898" y="15978"/>
                      <a:pt x="7966" y="15955"/>
                      <a:pt x="8012" y="15910"/>
                    </a:cubicBezTo>
                    <a:cubicBezTo>
                      <a:pt x="8057" y="15910"/>
                      <a:pt x="8103" y="15887"/>
                      <a:pt x="8149" y="15864"/>
                    </a:cubicBezTo>
                    <a:cubicBezTo>
                      <a:pt x="8194" y="15864"/>
                      <a:pt x="8217" y="15841"/>
                      <a:pt x="8263" y="15818"/>
                    </a:cubicBezTo>
                    <a:cubicBezTo>
                      <a:pt x="8331" y="15796"/>
                      <a:pt x="8400" y="15750"/>
                      <a:pt x="8468" y="15727"/>
                    </a:cubicBezTo>
                    <a:lnTo>
                      <a:pt x="8491" y="15704"/>
                    </a:lnTo>
                    <a:cubicBezTo>
                      <a:pt x="8537" y="15681"/>
                      <a:pt x="8560" y="15659"/>
                      <a:pt x="8605" y="15659"/>
                    </a:cubicBezTo>
                    <a:lnTo>
                      <a:pt x="8719" y="15590"/>
                    </a:lnTo>
                    <a:cubicBezTo>
                      <a:pt x="8742" y="15590"/>
                      <a:pt x="8765" y="15567"/>
                      <a:pt x="8788" y="15544"/>
                    </a:cubicBezTo>
                    <a:lnTo>
                      <a:pt x="8833" y="15522"/>
                    </a:lnTo>
                    <a:cubicBezTo>
                      <a:pt x="8879" y="15499"/>
                      <a:pt x="8925" y="15476"/>
                      <a:pt x="8970" y="15453"/>
                    </a:cubicBezTo>
                    <a:cubicBezTo>
                      <a:pt x="8993" y="15430"/>
                      <a:pt x="9039" y="15408"/>
                      <a:pt x="9085" y="15385"/>
                    </a:cubicBezTo>
                    <a:cubicBezTo>
                      <a:pt x="9130" y="15362"/>
                      <a:pt x="9153" y="15339"/>
                      <a:pt x="9199" y="15316"/>
                    </a:cubicBezTo>
                    <a:cubicBezTo>
                      <a:pt x="9221" y="15293"/>
                      <a:pt x="9244" y="15271"/>
                      <a:pt x="9267" y="15248"/>
                    </a:cubicBezTo>
                    <a:cubicBezTo>
                      <a:pt x="9336" y="15225"/>
                      <a:pt x="9381" y="15202"/>
                      <a:pt x="9427" y="15179"/>
                    </a:cubicBezTo>
                    <a:cubicBezTo>
                      <a:pt x="9450" y="15179"/>
                      <a:pt x="9473" y="15179"/>
                      <a:pt x="9495" y="15156"/>
                    </a:cubicBezTo>
                    <a:cubicBezTo>
                      <a:pt x="9564" y="15134"/>
                      <a:pt x="9587" y="15111"/>
                      <a:pt x="9632" y="15065"/>
                    </a:cubicBezTo>
                    <a:cubicBezTo>
                      <a:pt x="9678" y="15020"/>
                      <a:pt x="9678" y="14928"/>
                      <a:pt x="9632" y="14860"/>
                    </a:cubicBezTo>
                    <a:cubicBezTo>
                      <a:pt x="9655" y="14837"/>
                      <a:pt x="9655" y="14814"/>
                      <a:pt x="9655" y="14791"/>
                    </a:cubicBezTo>
                    <a:cubicBezTo>
                      <a:pt x="9655" y="14746"/>
                      <a:pt x="9632" y="14677"/>
                      <a:pt x="9587" y="14631"/>
                    </a:cubicBezTo>
                    <a:lnTo>
                      <a:pt x="9587" y="14609"/>
                    </a:lnTo>
                    <a:cubicBezTo>
                      <a:pt x="9564" y="14563"/>
                      <a:pt x="9541" y="14517"/>
                      <a:pt x="9518" y="14472"/>
                    </a:cubicBezTo>
                    <a:lnTo>
                      <a:pt x="9427" y="14266"/>
                    </a:lnTo>
                    <a:lnTo>
                      <a:pt x="9336" y="14038"/>
                    </a:lnTo>
                    <a:cubicBezTo>
                      <a:pt x="9313" y="13970"/>
                      <a:pt x="9267" y="13901"/>
                      <a:pt x="9244" y="13810"/>
                    </a:cubicBezTo>
                    <a:cubicBezTo>
                      <a:pt x="9221" y="13718"/>
                      <a:pt x="9176" y="13650"/>
                      <a:pt x="9130" y="13559"/>
                    </a:cubicBezTo>
                    <a:cubicBezTo>
                      <a:pt x="9107" y="13467"/>
                      <a:pt x="9085" y="13399"/>
                      <a:pt x="9039" y="13330"/>
                    </a:cubicBezTo>
                    <a:cubicBezTo>
                      <a:pt x="9016" y="13239"/>
                      <a:pt x="8970" y="13148"/>
                      <a:pt x="8925" y="13057"/>
                    </a:cubicBezTo>
                    <a:cubicBezTo>
                      <a:pt x="8879" y="12920"/>
                      <a:pt x="8811" y="12783"/>
                      <a:pt x="8742" y="12646"/>
                    </a:cubicBezTo>
                    <a:cubicBezTo>
                      <a:pt x="8697" y="12554"/>
                      <a:pt x="8674" y="12463"/>
                      <a:pt x="8628" y="12372"/>
                    </a:cubicBezTo>
                    <a:cubicBezTo>
                      <a:pt x="8605" y="12303"/>
                      <a:pt x="8582" y="12235"/>
                      <a:pt x="8537" y="12144"/>
                    </a:cubicBezTo>
                    <a:cubicBezTo>
                      <a:pt x="8514" y="12075"/>
                      <a:pt x="8468" y="12007"/>
                      <a:pt x="8445" y="11938"/>
                    </a:cubicBezTo>
                    <a:cubicBezTo>
                      <a:pt x="8400" y="11824"/>
                      <a:pt x="8377" y="11733"/>
                      <a:pt x="8331" y="11641"/>
                    </a:cubicBezTo>
                    <a:cubicBezTo>
                      <a:pt x="8263" y="11504"/>
                      <a:pt x="8194" y="11345"/>
                      <a:pt x="8126" y="11185"/>
                    </a:cubicBezTo>
                    <a:cubicBezTo>
                      <a:pt x="8080" y="11094"/>
                      <a:pt x="8057" y="11025"/>
                      <a:pt x="8012" y="10934"/>
                    </a:cubicBezTo>
                    <a:cubicBezTo>
                      <a:pt x="7989" y="10842"/>
                      <a:pt x="7966" y="10751"/>
                      <a:pt x="7920" y="10683"/>
                    </a:cubicBezTo>
                    <a:lnTo>
                      <a:pt x="7920" y="10637"/>
                    </a:lnTo>
                    <a:cubicBezTo>
                      <a:pt x="7852" y="10500"/>
                      <a:pt x="7783" y="10340"/>
                      <a:pt x="7715" y="10203"/>
                    </a:cubicBezTo>
                    <a:cubicBezTo>
                      <a:pt x="7692" y="10158"/>
                      <a:pt x="7692" y="10112"/>
                      <a:pt x="7669" y="10066"/>
                    </a:cubicBezTo>
                    <a:lnTo>
                      <a:pt x="7624" y="9975"/>
                    </a:lnTo>
                    <a:cubicBezTo>
                      <a:pt x="7601" y="9929"/>
                      <a:pt x="7578" y="9861"/>
                      <a:pt x="7555" y="9815"/>
                    </a:cubicBezTo>
                    <a:lnTo>
                      <a:pt x="7510" y="9724"/>
                    </a:lnTo>
                    <a:cubicBezTo>
                      <a:pt x="7441" y="9610"/>
                      <a:pt x="7395" y="9473"/>
                      <a:pt x="7350" y="9359"/>
                    </a:cubicBezTo>
                    <a:lnTo>
                      <a:pt x="7304" y="9245"/>
                    </a:lnTo>
                    <a:lnTo>
                      <a:pt x="7259" y="9153"/>
                    </a:lnTo>
                    <a:cubicBezTo>
                      <a:pt x="7259" y="9108"/>
                      <a:pt x="7236" y="9062"/>
                      <a:pt x="7213" y="9016"/>
                    </a:cubicBezTo>
                    <a:lnTo>
                      <a:pt x="7190" y="8948"/>
                    </a:lnTo>
                    <a:cubicBezTo>
                      <a:pt x="7167" y="8880"/>
                      <a:pt x="7144" y="8834"/>
                      <a:pt x="7122" y="8788"/>
                    </a:cubicBezTo>
                    <a:cubicBezTo>
                      <a:pt x="7076" y="8674"/>
                      <a:pt x="7030" y="8537"/>
                      <a:pt x="6985" y="8423"/>
                    </a:cubicBezTo>
                    <a:lnTo>
                      <a:pt x="6916" y="8309"/>
                    </a:lnTo>
                    <a:cubicBezTo>
                      <a:pt x="6893" y="8218"/>
                      <a:pt x="6870" y="8149"/>
                      <a:pt x="6825" y="8081"/>
                    </a:cubicBezTo>
                    <a:cubicBezTo>
                      <a:pt x="6802" y="7989"/>
                      <a:pt x="6756" y="7921"/>
                      <a:pt x="6711" y="7830"/>
                    </a:cubicBezTo>
                    <a:cubicBezTo>
                      <a:pt x="6665" y="7693"/>
                      <a:pt x="6597" y="7578"/>
                      <a:pt x="6551" y="7442"/>
                    </a:cubicBezTo>
                    <a:lnTo>
                      <a:pt x="6528" y="7373"/>
                    </a:lnTo>
                    <a:cubicBezTo>
                      <a:pt x="6437" y="7190"/>
                      <a:pt x="6368" y="7008"/>
                      <a:pt x="6277" y="6848"/>
                    </a:cubicBezTo>
                    <a:cubicBezTo>
                      <a:pt x="6209" y="6688"/>
                      <a:pt x="6140" y="6551"/>
                      <a:pt x="6072" y="6414"/>
                    </a:cubicBezTo>
                    <a:cubicBezTo>
                      <a:pt x="6026" y="6277"/>
                      <a:pt x="5957" y="6163"/>
                      <a:pt x="5889" y="6026"/>
                    </a:cubicBezTo>
                    <a:lnTo>
                      <a:pt x="5843" y="5935"/>
                    </a:lnTo>
                    <a:lnTo>
                      <a:pt x="5821" y="5867"/>
                    </a:lnTo>
                    <a:lnTo>
                      <a:pt x="5775" y="5821"/>
                    </a:lnTo>
                    <a:cubicBezTo>
                      <a:pt x="5752" y="5752"/>
                      <a:pt x="5729" y="5661"/>
                      <a:pt x="5684" y="5593"/>
                    </a:cubicBezTo>
                    <a:cubicBezTo>
                      <a:pt x="5615" y="5433"/>
                      <a:pt x="5547" y="5273"/>
                      <a:pt x="5478" y="5113"/>
                    </a:cubicBezTo>
                    <a:lnTo>
                      <a:pt x="5455" y="5045"/>
                    </a:lnTo>
                    <a:cubicBezTo>
                      <a:pt x="5387" y="4908"/>
                      <a:pt x="5341" y="4771"/>
                      <a:pt x="5273" y="4657"/>
                    </a:cubicBezTo>
                    <a:cubicBezTo>
                      <a:pt x="5250" y="4588"/>
                      <a:pt x="5227" y="4520"/>
                      <a:pt x="5204" y="4474"/>
                    </a:cubicBezTo>
                    <a:cubicBezTo>
                      <a:pt x="5136" y="4314"/>
                      <a:pt x="5067" y="4155"/>
                      <a:pt x="4999" y="3995"/>
                    </a:cubicBezTo>
                    <a:lnTo>
                      <a:pt x="4999" y="3949"/>
                    </a:lnTo>
                    <a:cubicBezTo>
                      <a:pt x="4953" y="3881"/>
                      <a:pt x="4930" y="3812"/>
                      <a:pt x="4908" y="3721"/>
                    </a:cubicBezTo>
                    <a:cubicBezTo>
                      <a:pt x="4862" y="3630"/>
                      <a:pt x="4839" y="3561"/>
                      <a:pt x="4793" y="3470"/>
                    </a:cubicBezTo>
                    <a:cubicBezTo>
                      <a:pt x="4748" y="3356"/>
                      <a:pt x="4702" y="3242"/>
                      <a:pt x="4656" y="3128"/>
                    </a:cubicBezTo>
                    <a:cubicBezTo>
                      <a:pt x="4611" y="3013"/>
                      <a:pt x="4565" y="2876"/>
                      <a:pt x="4497" y="2762"/>
                    </a:cubicBezTo>
                    <a:cubicBezTo>
                      <a:pt x="4474" y="2694"/>
                      <a:pt x="4428" y="2625"/>
                      <a:pt x="4405" y="2557"/>
                    </a:cubicBezTo>
                    <a:lnTo>
                      <a:pt x="4314" y="2420"/>
                    </a:lnTo>
                    <a:cubicBezTo>
                      <a:pt x="4291" y="2374"/>
                      <a:pt x="4291" y="2329"/>
                      <a:pt x="4268" y="2306"/>
                    </a:cubicBezTo>
                    <a:lnTo>
                      <a:pt x="4246" y="2237"/>
                    </a:lnTo>
                    <a:cubicBezTo>
                      <a:pt x="4223" y="2192"/>
                      <a:pt x="4223" y="2169"/>
                      <a:pt x="4200" y="2123"/>
                    </a:cubicBezTo>
                    <a:cubicBezTo>
                      <a:pt x="4177" y="2078"/>
                      <a:pt x="4154" y="2055"/>
                      <a:pt x="4131" y="2009"/>
                    </a:cubicBezTo>
                    <a:cubicBezTo>
                      <a:pt x="4131" y="2009"/>
                      <a:pt x="4109" y="1986"/>
                      <a:pt x="4109" y="1986"/>
                    </a:cubicBezTo>
                    <a:cubicBezTo>
                      <a:pt x="4086" y="1941"/>
                      <a:pt x="4086" y="1918"/>
                      <a:pt x="4063" y="1895"/>
                    </a:cubicBezTo>
                    <a:cubicBezTo>
                      <a:pt x="4040" y="1849"/>
                      <a:pt x="4040" y="1804"/>
                      <a:pt x="4017" y="1758"/>
                    </a:cubicBezTo>
                    <a:cubicBezTo>
                      <a:pt x="3994" y="1712"/>
                      <a:pt x="3972" y="1690"/>
                      <a:pt x="3972" y="1644"/>
                    </a:cubicBezTo>
                    <a:lnTo>
                      <a:pt x="3926" y="1575"/>
                    </a:lnTo>
                    <a:cubicBezTo>
                      <a:pt x="3880" y="1416"/>
                      <a:pt x="3812" y="1279"/>
                      <a:pt x="3766" y="1142"/>
                    </a:cubicBezTo>
                    <a:cubicBezTo>
                      <a:pt x="3721" y="1050"/>
                      <a:pt x="3675" y="959"/>
                      <a:pt x="3652" y="891"/>
                    </a:cubicBezTo>
                    <a:cubicBezTo>
                      <a:pt x="3606" y="799"/>
                      <a:pt x="3584" y="731"/>
                      <a:pt x="3538" y="662"/>
                    </a:cubicBezTo>
                    <a:lnTo>
                      <a:pt x="3447" y="457"/>
                    </a:lnTo>
                    <a:lnTo>
                      <a:pt x="3424" y="389"/>
                    </a:lnTo>
                    <a:lnTo>
                      <a:pt x="3401" y="343"/>
                    </a:lnTo>
                    <a:cubicBezTo>
                      <a:pt x="3401" y="320"/>
                      <a:pt x="3378" y="297"/>
                      <a:pt x="3378" y="274"/>
                    </a:cubicBezTo>
                    <a:cubicBezTo>
                      <a:pt x="3378" y="274"/>
                      <a:pt x="3378" y="252"/>
                      <a:pt x="3378" y="252"/>
                    </a:cubicBezTo>
                    <a:cubicBezTo>
                      <a:pt x="3401" y="206"/>
                      <a:pt x="3401" y="160"/>
                      <a:pt x="3378" y="115"/>
                    </a:cubicBezTo>
                    <a:cubicBezTo>
                      <a:pt x="3355" y="69"/>
                      <a:pt x="3333" y="23"/>
                      <a:pt x="3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34"/>
              <p:cNvSpPr/>
              <p:nvPr/>
            </p:nvSpPr>
            <p:spPr>
              <a:xfrm>
                <a:off x="620593" y="1117892"/>
                <a:ext cx="17693" cy="50203"/>
              </a:xfrm>
              <a:custGeom>
                <a:avLst/>
                <a:gdLst/>
                <a:ahLst/>
                <a:cxnLst/>
                <a:rect l="l" t="t" r="r" b="b"/>
                <a:pathLst>
                  <a:path w="320" h="908" extrusionOk="0">
                    <a:moveTo>
                      <a:pt x="160" y="0"/>
                    </a:moveTo>
                    <a:cubicBezTo>
                      <a:pt x="137" y="0"/>
                      <a:pt x="92" y="23"/>
                      <a:pt x="69" y="46"/>
                    </a:cubicBezTo>
                    <a:cubicBezTo>
                      <a:pt x="46" y="69"/>
                      <a:pt x="46" y="92"/>
                      <a:pt x="46" y="137"/>
                    </a:cubicBezTo>
                    <a:cubicBezTo>
                      <a:pt x="46" y="183"/>
                      <a:pt x="46" y="206"/>
                      <a:pt x="69" y="251"/>
                    </a:cubicBezTo>
                    <a:cubicBezTo>
                      <a:pt x="69" y="297"/>
                      <a:pt x="69" y="343"/>
                      <a:pt x="69" y="388"/>
                    </a:cubicBezTo>
                    <a:cubicBezTo>
                      <a:pt x="69" y="457"/>
                      <a:pt x="46" y="525"/>
                      <a:pt x="46" y="617"/>
                    </a:cubicBezTo>
                    <a:cubicBezTo>
                      <a:pt x="46" y="662"/>
                      <a:pt x="23" y="753"/>
                      <a:pt x="0" y="799"/>
                    </a:cubicBezTo>
                    <a:lnTo>
                      <a:pt x="0" y="822"/>
                    </a:lnTo>
                    <a:cubicBezTo>
                      <a:pt x="0" y="845"/>
                      <a:pt x="0" y="890"/>
                      <a:pt x="46" y="890"/>
                    </a:cubicBezTo>
                    <a:cubicBezTo>
                      <a:pt x="57" y="902"/>
                      <a:pt x="69" y="908"/>
                      <a:pt x="80" y="908"/>
                    </a:cubicBezTo>
                    <a:cubicBezTo>
                      <a:pt x="92" y="908"/>
                      <a:pt x="103" y="902"/>
                      <a:pt x="115" y="890"/>
                    </a:cubicBezTo>
                    <a:cubicBezTo>
                      <a:pt x="160" y="822"/>
                      <a:pt x="183" y="753"/>
                      <a:pt x="206" y="685"/>
                    </a:cubicBezTo>
                    <a:cubicBezTo>
                      <a:pt x="229" y="639"/>
                      <a:pt x="229" y="571"/>
                      <a:pt x="251" y="502"/>
                    </a:cubicBezTo>
                    <a:cubicBezTo>
                      <a:pt x="274" y="434"/>
                      <a:pt x="274" y="365"/>
                      <a:pt x="297" y="297"/>
                    </a:cubicBezTo>
                    <a:cubicBezTo>
                      <a:pt x="297" y="274"/>
                      <a:pt x="297" y="228"/>
                      <a:pt x="297" y="206"/>
                    </a:cubicBezTo>
                    <a:cubicBezTo>
                      <a:pt x="297" y="160"/>
                      <a:pt x="320" y="137"/>
                      <a:pt x="297" y="114"/>
                    </a:cubicBezTo>
                    <a:cubicBezTo>
                      <a:pt x="297" y="46"/>
                      <a:pt x="229" y="0"/>
                      <a:pt x="183" y="0"/>
                    </a:cubicBezTo>
                    <a:close/>
                  </a:path>
                </a:pathLst>
              </a:custGeom>
              <a:solidFill>
                <a:srgbClr val="FEDD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34"/>
              <p:cNvSpPr/>
              <p:nvPr/>
            </p:nvSpPr>
            <p:spPr>
              <a:xfrm>
                <a:off x="346739" y="1000510"/>
                <a:ext cx="71988" cy="281481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5091" extrusionOk="0">
                    <a:moveTo>
                      <a:pt x="571" y="0"/>
                    </a:moveTo>
                    <a:cubicBezTo>
                      <a:pt x="480" y="0"/>
                      <a:pt x="388" y="69"/>
                      <a:pt x="366" y="160"/>
                    </a:cubicBezTo>
                    <a:cubicBezTo>
                      <a:pt x="343" y="183"/>
                      <a:pt x="343" y="229"/>
                      <a:pt x="320" y="274"/>
                    </a:cubicBezTo>
                    <a:cubicBezTo>
                      <a:pt x="320" y="297"/>
                      <a:pt x="320" y="343"/>
                      <a:pt x="320" y="366"/>
                    </a:cubicBezTo>
                    <a:cubicBezTo>
                      <a:pt x="320" y="411"/>
                      <a:pt x="320" y="480"/>
                      <a:pt x="297" y="525"/>
                    </a:cubicBezTo>
                    <a:cubicBezTo>
                      <a:pt x="297" y="525"/>
                      <a:pt x="297" y="548"/>
                      <a:pt x="297" y="548"/>
                    </a:cubicBezTo>
                    <a:cubicBezTo>
                      <a:pt x="297" y="662"/>
                      <a:pt x="297" y="777"/>
                      <a:pt x="274" y="891"/>
                    </a:cubicBezTo>
                    <a:cubicBezTo>
                      <a:pt x="274" y="982"/>
                      <a:pt x="274" y="1096"/>
                      <a:pt x="274" y="1210"/>
                    </a:cubicBezTo>
                    <a:cubicBezTo>
                      <a:pt x="251" y="1393"/>
                      <a:pt x="251" y="1598"/>
                      <a:pt x="251" y="1781"/>
                    </a:cubicBezTo>
                    <a:cubicBezTo>
                      <a:pt x="229" y="1827"/>
                      <a:pt x="229" y="1872"/>
                      <a:pt x="206" y="1895"/>
                    </a:cubicBezTo>
                    <a:cubicBezTo>
                      <a:pt x="206" y="1941"/>
                      <a:pt x="206" y="1963"/>
                      <a:pt x="206" y="2009"/>
                    </a:cubicBezTo>
                    <a:cubicBezTo>
                      <a:pt x="183" y="2078"/>
                      <a:pt x="183" y="2123"/>
                      <a:pt x="183" y="2192"/>
                    </a:cubicBezTo>
                    <a:cubicBezTo>
                      <a:pt x="160" y="2329"/>
                      <a:pt x="137" y="2466"/>
                      <a:pt x="137" y="2625"/>
                    </a:cubicBezTo>
                    <a:cubicBezTo>
                      <a:pt x="137" y="2762"/>
                      <a:pt x="114" y="2922"/>
                      <a:pt x="114" y="3082"/>
                    </a:cubicBezTo>
                    <a:cubicBezTo>
                      <a:pt x="114" y="3150"/>
                      <a:pt x="114" y="3219"/>
                      <a:pt x="92" y="3264"/>
                    </a:cubicBezTo>
                    <a:cubicBezTo>
                      <a:pt x="92" y="3310"/>
                      <a:pt x="92" y="3333"/>
                      <a:pt x="92" y="3379"/>
                    </a:cubicBezTo>
                    <a:cubicBezTo>
                      <a:pt x="92" y="3379"/>
                      <a:pt x="92" y="3401"/>
                      <a:pt x="92" y="3424"/>
                    </a:cubicBezTo>
                    <a:cubicBezTo>
                      <a:pt x="92" y="3470"/>
                      <a:pt x="92" y="3516"/>
                      <a:pt x="69" y="3561"/>
                    </a:cubicBezTo>
                    <a:cubicBezTo>
                      <a:pt x="69" y="3653"/>
                      <a:pt x="46" y="3744"/>
                      <a:pt x="46" y="3835"/>
                    </a:cubicBezTo>
                    <a:cubicBezTo>
                      <a:pt x="23" y="3926"/>
                      <a:pt x="23" y="4041"/>
                      <a:pt x="23" y="4132"/>
                    </a:cubicBezTo>
                    <a:cubicBezTo>
                      <a:pt x="0" y="4292"/>
                      <a:pt x="23" y="4451"/>
                      <a:pt x="92" y="4588"/>
                    </a:cubicBezTo>
                    <a:cubicBezTo>
                      <a:pt x="114" y="4634"/>
                      <a:pt x="137" y="4657"/>
                      <a:pt x="183" y="4702"/>
                    </a:cubicBezTo>
                    <a:cubicBezTo>
                      <a:pt x="206" y="4725"/>
                      <a:pt x="229" y="4748"/>
                      <a:pt x="251" y="4771"/>
                    </a:cubicBezTo>
                    <a:cubicBezTo>
                      <a:pt x="297" y="4817"/>
                      <a:pt x="366" y="4839"/>
                      <a:pt x="434" y="4885"/>
                    </a:cubicBezTo>
                    <a:cubicBezTo>
                      <a:pt x="525" y="4908"/>
                      <a:pt x="617" y="4954"/>
                      <a:pt x="708" y="4976"/>
                    </a:cubicBezTo>
                    <a:cubicBezTo>
                      <a:pt x="754" y="4999"/>
                      <a:pt x="799" y="4999"/>
                      <a:pt x="822" y="5022"/>
                    </a:cubicBezTo>
                    <a:cubicBezTo>
                      <a:pt x="868" y="5045"/>
                      <a:pt x="891" y="5045"/>
                      <a:pt x="913" y="5068"/>
                    </a:cubicBezTo>
                    <a:lnTo>
                      <a:pt x="959" y="5068"/>
                    </a:lnTo>
                    <a:cubicBezTo>
                      <a:pt x="1027" y="5068"/>
                      <a:pt x="1073" y="5091"/>
                      <a:pt x="1142" y="5091"/>
                    </a:cubicBezTo>
                    <a:cubicBezTo>
                      <a:pt x="1142" y="5091"/>
                      <a:pt x="1164" y="5091"/>
                      <a:pt x="1164" y="5068"/>
                    </a:cubicBezTo>
                    <a:cubicBezTo>
                      <a:pt x="1187" y="5068"/>
                      <a:pt x="1210" y="5068"/>
                      <a:pt x="1210" y="5045"/>
                    </a:cubicBezTo>
                    <a:cubicBezTo>
                      <a:pt x="1233" y="4999"/>
                      <a:pt x="1256" y="4976"/>
                      <a:pt x="1279" y="4954"/>
                    </a:cubicBezTo>
                    <a:cubicBezTo>
                      <a:pt x="1301" y="4954"/>
                      <a:pt x="1301" y="4931"/>
                      <a:pt x="1301" y="4931"/>
                    </a:cubicBezTo>
                    <a:cubicBezTo>
                      <a:pt x="1301" y="4908"/>
                      <a:pt x="1301" y="4885"/>
                      <a:pt x="1301" y="4862"/>
                    </a:cubicBezTo>
                    <a:cubicBezTo>
                      <a:pt x="1301" y="4862"/>
                      <a:pt x="1301" y="4862"/>
                      <a:pt x="1301" y="4839"/>
                    </a:cubicBezTo>
                    <a:cubicBezTo>
                      <a:pt x="1301" y="4794"/>
                      <a:pt x="1279" y="4748"/>
                      <a:pt x="1279" y="4702"/>
                    </a:cubicBezTo>
                    <a:cubicBezTo>
                      <a:pt x="1279" y="4588"/>
                      <a:pt x="1256" y="4497"/>
                      <a:pt x="1256" y="4383"/>
                    </a:cubicBezTo>
                    <a:cubicBezTo>
                      <a:pt x="1256" y="4200"/>
                      <a:pt x="1256" y="4041"/>
                      <a:pt x="1256" y="3881"/>
                    </a:cubicBezTo>
                    <a:cubicBezTo>
                      <a:pt x="1233" y="3789"/>
                      <a:pt x="1233" y="3698"/>
                      <a:pt x="1233" y="3607"/>
                    </a:cubicBezTo>
                    <a:cubicBezTo>
                      <a:pt x="1233" y="3516"/>
                      <a:pt x="1233" y="3424"/>
                      <a:pt x="1210" y="3333"/>
                    </a:cubicBezTo>
                    <a:cubicBezTo>
                      <a:pt x="1210" y="3219"/>
                      <a:pt x="1210" y="3128"/>
                      <a:pt x="1210" y="3013"/>
                    </a:cubicBezTo>
                    <a:cubicBezTo>
                      <a:pt x="1187" y="2922"/>
                      <a:pt x="1187" y="2831"/>
                      <a:pt x="1187" y="2740"/>
                    </a:cubicBezTo>
                    <a:cubicBezTo>
                      <a:pt x="1164" y="2625"/>
                      <a:pt x="1164" y="2534"/>
                      <a:pt x="1164" y="2443"/>
                    </a:cubicBezTo>
                    <a:cubicBezTo>
                      <a:pt x="1164" y="2351"/>
                      <a:pt x="1142" y="2260"/>
                      <a:pt x="1142" y="2192"/>
                    </a:cubicBezTo>
                    <a:cubicBezTo>
                      <a:pt x="1142" y="2100"/>
                      <a:pt x="1142" y="2009"/>
                      <a:pt x="1119" y="1918"/>
                    </a:cubicBezTo>
                    <a:cubicBezTo>
                      <a:pt x="1119" y="1827"/>
                      <a:pt x="1096" y="1735"/>
                      <a:pt x="1096" y="1644"/>
                    </a:cubicBezTo>
                    <a:cubicBezTo>
                      <a:pt x="1073" y="1530"/>
                      <a:pt x="1073" y="1416"/>
                      <a:pt x="1050" y="1302"/>
                    </a:cubicBezTo>
                    <a:cubicBezTo>
                      <a:pt x="1050" y="1233"/>
                      <a:pt x="1050" y="1187"/>
                      <a:pt x="1050" y="1119"/>
                    </a:cubicBezTo>
                    <a:cubicBezTo>
                      <a:pt x="1050" y="1050"/>
                      <a:pt x="1027" y="982"/>
                      <a:pt x="1027" y="913"/>
                    </a:cubicBezTo>
                    <a:cubicBezTo>
                      <a:pt x="1027" y="845"/>
                      <a:pt x="1027" y="777"/>
                      <a:pt x="1005" y="708"/>
                    </a:cubicBezTo>
                    <a:cubicBezTo>
                      <a:pt x="1005" y="662"/>
                      <a:pt x="1005" y="594"/>
                      <a:pt x="982" y="525"/>
                    </a:cubicBezTo>
                    <a:cubicBezTo>
                      <a:pt x="982" y="480"/>
                      <a:pt x="982" y="411"/>
                      <a:pt x="982" y="366"/>
                    </a:cubicBezTo>
                    <a:cubicBezTo>
                      <a:pt x="982" y="297"/>
                      <a:pt x="959" y="229"/>
                      <a:pt x="959" y="183"/>
                    </a:cubicBezTo>
                    <a:cubicBezTo>
                      <a:pt x="959" y="137"/>
                      <a:pt x="913" y="92"/>
                      <a:pt x="868" y="92"/>
                    </a:cubicBezTo>
                    <a:cubicBezTo>
                      <a:pt x="845" y="115"/>
                      <a:pt x="799" y="137"/>
                      <a:pt x="799" y="183"/>
                    </a:cubicBezTo>
                    <a:cubicBezTo>
                      <a:pt x="799" y="206"/>
                      <a:pt x="799" y="206"/>
                      <a:pt x="799" y="229"/>
                    </a:cubicBezTo>
                    <a:cubicBezTo>
                      <a:pt x="776" y="115"/>
                      <a:pt x="708" y="23"/>
                      <a:pt x="594" y="0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34"/>
              <p:cNvSpPr/>
              <p:nvPr/>
            </p:nvSpPr>
            <p:spPr>
              <a:xfrm>
                <a:off x="403522" y="1193585"/>
                <a:ext cx="60653" cy="80834"/>
              </a:xfrm>
              <a:custGeom>
                <a:avLst/>
                <a:gdLst/>
                <a:ahLst/>
                <a:cxnLst/>
                <a:rect l="l" t="t" r="r" b="b"/>
                <a:pathLst>
                  <a:path w="1097" h="1462" extrusionOk="0">
                    <a:moveTo>
                      <a:pt x="959" y="1"/>
                    </a:moveTo>
                    <a:cubicBezTo>
                      <a:pt x="913" y="1"/>
                      <a:pt x="891" y="1"/>
                      <a:pt x="868" y="24"/>
                    </a:cubicBezTo>
                    <a:cubicBezTo>
                      <a:pt x="845" y="46"/>
                      <a:pt x="822" y="92"/>
                      <a:pt x="822" y="115"/>
                    </a:cubicBezTo>
                    <a:cubicBezTo>
                      <a:pt x="822" y="161"/>
                      <a:pt x="799" y="206"/>
                      <a:pt x="799" y="252"/>
                    </a:cubicBezTo>
                    <a:cubicBezTo>
                      <a:pt x="777" y="275"/>
                      <a:pt x="754" y="320"/>
                      <a:pt x="754" y="343"/>
                    </a:cubicBezTo>
                    <a:cubicBezTo>
                      <a:pt x="731" y="389"/>
                      <a:pt x="708" y="434"/>
                      <a:pt x="685" y="480"/>
                    </a:cubicBezTo>
                    <a:cubicBezTo>
                      <a:pt x="640" y="571"/>
                      <a:pt x="571" y="663"/>
                      <a:pt x="503" y="731"/>
                    </a:cubicBezTo>
                    <a:cubicBezTo>
                      <a:pt x="480" y="777"/>
                      <a:pt x="434" y="822"/>
                      <a:pt x="411" y="868"/>
                    </a:cubicBezTo>
                    <a:cubicBezTo>
                      <a:pt x="366" y="891"/>
                      <a:pt x="320" y="937"/>
                      <a:pt x="297" y="959"/>
                    </a:cubicBezTo>
                    <a:cubicBezTo>
                      <a:pt x="252" y="982"/>
                      <a:pt x="229" y="1005"/>
                      <a:pt x="183" y="1028"/>
                    </a:cubicBezTo>
                    <a:lnTo>
                      <a:pt x="160" y="1028"/>
                    </a:lnTo>
                    <a:cubicBezTo>
                      <a:pt x="137" y="1028"/>
                      <a:pt x="137" y="1051"/>
                      <a:pt x="115" y="1074"/>
                    </a:cubicBezTo>
                    <a:lnTo>
                      <a:pt x="69" y="1074"/>
                    </a:lnTo>
                    <a:cubicBezTo>
                      <a:pt x="23" y="1096"/>
                      <a:pt x="0" y="1119"/>
                      <a:pt x="23" y="1165"/>
                    </a:cubicBezTo>
                    <a:cubicBezTo>
                      <a:pt x="23" y="1188"/>
                      <a:pt x="46" y="1210"/>
                      <a:pt x="46" y="1210"/>
                    </a:cubicBezTo>
                    <a:cubicBezTo>
                      <a:pt x="46" y="1233"/>
                      <a:pt x="69" y="1233"/>
                      <a:pt x="69" y="1256"/>
                    </a:cubicBezTo>
                    <a:cubicBezTo>
                      <a:pt x="69" y="1279"/>
                      <a:pt x="46" y="1325"/>
                      <a:pt x="69" y="1347"/>
                    </a:cubicBezTo>
                    <a:cubicBezTo>
                      <a:pt x="69" y="1370"/>
                      <a:pt x="92" y="1393"/>
                      <a:pt x="92" y="1416"/>
                    </a:cubicBezTo>
                    <a:cubicBezTo>
                      <a:pt x="115" y="1439"/>
                      <a:pt x="137" y="1439"/>
                      <a:pt x="160" y="1462"/>
                    </a:cubicBezTo>
                    <a:lnTo>
                      <a:pt x="252" y="1462"/>
                    </a:lnTo>
                    <a:cubicBezTo>
                      <a:pt x="274" y="1439"/>
                      <a:pt x="297" y="1439"/>
                      <a:pt x="320" y="1439"/>
                    </a:cubicBezTo>
                    <a:cubicBezTo>
                      <a:pt x="343" y="1439"/>
                      <a:pt x="343" y="1439"/>
                      <a:pt x="366" y="1416"/>
                    </a:cubicBezTo>
                    <a:lnTo>
                      <a:pt x="388" y="1416"/>
                    </a:lnTo>
                    <a:cubicBezTo>
                      <a:pt x="434" y="1393"/>
                      <a:pt x="503" y="1370"/>
                      <a:pt x="571" y="1325"/>
                    </a:cubicBezTo>
                    <a:cubicBezTo>
                      <a:pt x="617" y="1302"/>
                      <a:pt x="662" y="1256"/>
                      <a:pt x="708" y="1210"/>
                    </a:cubicBezTo>
                    <a:cubicBezTo>
                      <a:pt x="731" y="1165"/>
                      <a:pt x="754" y="1142"/>
                      <a:pt x="777" y="1096"/>
                    </a:cubicBezTo>
                    <a:cubicBezTo>
                      <a:pt x="822" y="1028"/>
                      <a:pt x="868" y="982"/>
                      <a:pt x="891" y="914"/>
                    </a:cubicBezTo>
                    <a:cubicBezTo>
                      <a:pt x="959" y="777"/>
                      <a:pt x="1028" y="640"/>
                      <a:pt x="1050" y="503"/>
                    </a:cubicBezTo>
                    <a:cubicBezTo>
                      <a:pt x="1073" y="434"/>
                      <a:pt x="1073" y="366"/>
                      <a:pt x="1096" y="297"/>
                    </a:cubicBezTo>
                    <a:cubicBezTo>
                      <a:pt x="1096" y="206"/>
                      <a:pt x="1096" y="138"/>
                      <a:pt x="1073" y="69"/>
                    </a:cubicBezTo>
                    <a:cubicBezTo>
                      <a:pt x="1050" y="24"/>
                      <a:pt x="1005" y="1"/>
                      <a:pt x="959" y="1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34"/>
              <p:cNvSpPr/>
              <p:nvPr/>
            </p:nvSpPr>
            <p:spPr>
              <a:xfrm>
                <a:off x="471696" y="1111589"/>
                <a:ext cx="170404" cy="111078"/>
              </a:xfrm>
              <a:custGeom>
                <a:avLst/>
                <a:gdLst/>
                <a:ahLst/>
                <a:cxnLst/>
                <a:rect l="l" t="t" r="r" b="b"/>
                <a:pathLst>
                  <a:path w="3082" h="2009" extrusionOk="0">
                    <a:moveTo>
                      <a:pt x="2922" y="0"/>
                    </a:moveTo>
                    <a:cubicBezTo>
                      <a:pt x="2899" y="0"/>
                      <a:pt x="2853" y="23"/>
                      <a:pt x="2830" y="23"/>
                    </a:cubicBezTo>
                    <a:cubicBezTo>
                      <a:pt x="2762" y="69"/>
                      <a:pt x="2716" y="160"/>
                      <a:pt x="2693" y="228"/>
                    </a:cubicBezTo>
                    <a:cubicBezTo>
                      <a:pt x="2671" y="297"/>
                      <a:pt x="2648" y="342"/>
                      <a:pt x="2602" y="411"/>
                    </a:cubicBezTo>
                    <a:cubicBezTo>
                      <a:pt x="2579" y="457"/>
                      <a:pt x="2556" y="525"/>
                      <a:pt x="2534" y="571"/>
                    </a:cubicBezTo>
                    <a:cubicBezTo>
                      <a:pt x="2511" y="639"/>
                      <a:pt x="2465" y="685"/>
                      <a:pt x="2420" y="753"/>
                    </a:cubicBezTo>
                    <a:cubicBezTo>
                      <a:pt x="2374" y="799"/>
                      <a:pt x="2328" y="867"/>
                      <a:pt x="2283" y="936"/>
                    </a:cubicBezTo>
                    <a:cubicBezTo>
                      <a:pt x="2260" y="959"/>
                      <a:pt x="2260" y="1004"/>
                      <a:pt x="2237" y="1027"/>
                    </a:cubicBezTo>
                    <a:cubicBezTo>
                      <a:pt x="2237" y="1004"/>
                      <a:pt x="2237" y="1004"/>
                      <a:pt x="2237" y="1004"/>
                    </a:cubicBezTo>
                    <a:cubicBezTo>
                      <a:pt x="2191" y="1073"/>
                      <a:pt x="2123" y="1119"/>
                      <a:pt x="2054" y="1187"/>
                    </a:cubicBezTo>
                    <a:cubicBezTo>
                      <a:pt x="2009" y="1255"/>
                      <a:pt x="1940" y="1301"/>
                      <a:pt x="1872" y="1347"/>
                    </a:cubicBezTo>
                    <a:cubicBezTo>
                      <a:pt x="1758" y="1438"/>
                      <a:pt x="1621" y="1529"/>
                      <a:pt x="1484" y="1575"/>
                    </a:cubicBezTo>
                    <a:cubicBezTo>
                      <a:pt x="1347" y="1644"/>
                      <a:pt x="1210" y="1689"/>
                      <a:pt x="1073" y="1712"/>
                    </a:cubicBezTo>
                    <a:cubicBezTo>
                      <a:pt x="982" y="1712"/>
                      <a:pt x="890" y="1712"/>
                      <a:pt x="799" y="1735"/>
                    </a:cubicBezTo>
                    <a:lnTo>
                      <a:pt x="639" y="1735"/>
                    </a:lnTo>
                    <a:cubicBezTo>
                      <a:pt x="593" y="1735"/>
                      <a:pt x="548" y="1712"/>
                      <a:pt x="502" y="1712"/>
                    </a:cubicBezTo>
                    <a:cubicBezTo>
                      <a:pt x="434" y="1712"/>
                      <a:pt x="365" y="1689"/>
                      <a:pt x="297" y="1666"/>
                    </a:cubicBezTo>
                    <a:cubicBezTo>
                      <a:pt x="205" y="1666"/>
                      <a:pt x="137" y="1644"/>
                      <a:pt x="68" y="1644"/>
                    </a:cubicBezTo>
                    <a:cubicBezTo>
                      <a:pt x="23" y="1644"/>
                      <a:pt x="0" y="1689"/>
                      <a:pt x="0" y="1712"/>
                    </a:cubicBezTo>
                    <a:cubicBezTo>
                      <a:pt x="0" y="1758"/>
                      <a:pt x="23" y="1780"/>
                      <a:pt x="68" y="1780"/>
                    </a:cubicBezTo>
                    <a:cubicBezTo>
                      <a:pt x="91" y="1803"/>
                      <a:pt x="114" y="1803"/>
                      <a:pt x="137" y="1803"/>
                    </a:cubicBezTo>
                    <a:cubicBezTo>
                      <a:pt x="228" y="1803"/>
                      <a:pt x="297" y="1826"/>
                      <a:pt x="388" y="1849"/>
                    </a:cubicBezTo>
                    <a:cubicBezTo>
                      <a:pt x="457" y="1872"/>
                      <a:pt x="548" y="1895"/>
                      <a:pt x="639" y="1917"/>
                    </a:cubicBezTo>
                    <a:cubicBezTo>
                      <a:pt x="730" y="1917"/>
                      <a:pt x="822" y="1940"/>
                      <a:pt x="913" y="1940"/>
                    </a:cubicBezTo>
                    <a:lnTo>
                      <a:pt x="1096" y="1940"/>
                    </a:lnTo>
                    <a:cubicBezTo>
                      <a:pt x="1096" y="1963"/>
                      <a:pt x="1096" y="1963"/>
                      <a:pt x="1096" y="1963"/>
                    </a:cubicBezTo>
                    <a:cubicBezTo>
                      <a:pt x="1141" y="1986"/>
                      <a:pt x="1164" y="1986"/>
                      <a:pt x="1210" y="1986"/>
                    </a:cubicBezTo>
                    <a:cubicBezTo>
                      <a:pt x="1301" y="2009"/>
                      <a:pt x="1392" y="2009"/>
                      <a:pt x="1461" y="2009"/>
                    </a:cubicBezTo>
                    <a:cubicBezTo>
                      <a:pt x="1529" y="2009"/>
                      <a:pt x="1575" y="1986"/>
                      <a:pt x="1621" y="1986"/>
                    </a:cubicBezTo>
                    <a:cubicBezTo>
                      <a:pt x="1689" y="1986"/>
                      <a:pt x="1758" y="1963"/>
                      <a:pt x="1803" y="1963"/>
                    </a:cubicBezTo>
                    <a:cubicBezTo>
                      <a:pt x="1872" y="1940"/>
                      <a:pt x="1917" y="1917"/>
                      <a:pt x="1963" y="1895"/>
                    </a:cubicBezTo>
                    <a:cubicBezTo>
                      <a:pt x="2009" y="1872"/>
                      <a:pt x="2031" y="1849"/>
                      <a:pt x="2077" y="1826"/>
                    </a:cubicBezTo>
                    <a:cubicBezTo>
                      <a:pt x="2168" y="1780"/>
                      <a:pt x="2237" y="1735"/>
                      <a:pt x="2305" y="1666"/>
                    </a:cubicBezTo>
                    <a:cubicBezTo>
                      <a:pt x="2420" y="1575"/>
                      <a:pt x="2534" y="1461"/>
                      <a:pt x="2648" y="1324"/>
                    </a:cubicBezTo>
                    <a:cubicBezTo>
                      <a:pt x="2693" y="1255"/>
                      <a:pt x="2739" y="1187"/>
                      <a:pt x="2785" y="1119"/>
                    </a:cubicBezTo>
                    <a:cubicBezTo>
                      <a:pt x="2830" y="1050"/>
                      <a:pt x="2853" y="959"/>
                      <a:pt x="2899" y="890"/>
                    </a:cubicBezTo>
                    <a:lnTo>
                      <a:pt x="2876" y="890"/>
                    </a:lnTo>
                    <a:cubicBezTo>
                      <a:pt x="2899" y="890"/>
                      <a:pt x="2899" y="890"/>
                      <a:pt x="2899" y="867"/>
                    </a:cubicBezTo>
                    <a:cubicBezTo>
                      <a:pt x="2899" y="890"/>
                      <a:pt x="2899" y="890"/>
                      <a:pt x="2899" y="890"/>
                    </a:cubicBezTo>
                    <a:cubicBezTo>
                      <a:pt x="2967" y="708"/>
                      <a:pt x="3013" y="525"/>
                      <a:pt x="3059" y="342"/>
                    </a:cubicBezTo>
                    <a:cubicBezTo>
                      <a:pt x="3081" y="297"/>
                      <a:pt x="3081" y="251"/>
                      <a:pt x="3081" y="183"/>
                    </a:cubicBezTo>
                    <a:cubicBezTo>
                      <a:pt x="3081" y="137"/>
                      <a:pt x="3059" y="91"/>
                      <a:pt x="3036" y="46"/>
                    </a:cubicBezTo>
                    <a:cubicBezTo>
                      <a:pt x="2990" y="23"/>
                      <a:pt x="2967" y="0"/>
                      <a:pt x="2922" y="0"/>
                    </a:cubicBezTo>
                    <a:close/>
                  </a:path>
                </a:pathLst>
              </a:custGeom>
              <a:solidFill>
                <a:srgbClr val="F2D2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34"/>
              <p:cNvSpPr/>
              <p:nvPr/>
            </p:nvSpPr>
            <p:spPr>
              <a:xfrm>
                <a:off x="355585" y="1268061"/>
                <a:ext cx="407653" cy="800157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14472" extrusionOk="0">
                    <a:moveTo>
                      <a:pt x="137" y="0"/>
                    </a:moveTo>
                    <a:cubicBezTo>
                      <a:pt x="114" y="0"/>
                      <a:pt x="91" y="0"/>
                      <a:pt x="46" y="46"/>
                    </a:cubicBezTo>
                    <a:cubicBezTo>
                      <a:pt x="23" y="69"/>
                      <a:pt x="23" y="92"/>
                      <a:pt x="0" y="137"/>
                    </a:cubicBezTo>
                    <a:cubicBezTo>
                      <a:pt x="0" y="160"/>
                      <a:pt x="23" y="229"/>
                      <a:pt x="46" y="252"/>
                    </a:cubicBezTo>
                    <a:lnTo>
                      <a:pt x="46" y="274"/>
                    </a:lnTo>
                    <a:cubicBezTo>
                      <a:pt x="69" y="320"/>
                      <a:pt x="91" y="343"/>
                      <a:pt x="91" y="388"/>
                    </a:cubicBezTo>
                    <a:lnTo>
                      <a:pt x="114" y="411"/>
                    </a:lnTo>
                    <a:cubicBezTo>
                      <a:pt x="160" y="503"/>
                      <a:pt x="183" y="594"/>
                      <a:pt x="228" y="685"/>
                    </a:cubicBezTo>
                    <a:cubicBezTo>
                      <a:pt x="274" y="799"/>
                      <a:pt x="297" y="891"/>
                      <a:pt x="342" y="1005"/>
                    </a:cubicBezTo>
                    <a:cubicBezTo>
                      <a:pt x="365" y="1050"/>
                      <a:pt x="365" y="1096"/>
                      <a:pt x="388" y="1142"/>
                    </a:cubicBezTo>
                    <a:cubicBezTo>
                      <a:pt x="411" y="1210"/>
                      <a:pt x="434" y="1301"/>
                      <a:pt x="479" y="1393"/>
                    </a:cubicBezTo>
                    <a:cubicBezTo>
                      <a:pt x="525" y="1507"/>
                      <a:pt x="571" y="1621"/>
                      <a:pt x="639" y="1735"/>
                    </a:cubicBezTo>
                    <a:lnTo>
                      <a:pt x="708" y="1895"/>
                    </a:lnTo>
                    <a:lnTo>
                      <a:pt x="731" y="1941"/>
                    </a:lnTo>
                    <a:cubicBezTo>
                      <a:pt x="753" y="1986"/>
                      <a:pt x="753" y="2009"/>
                      <a:pt x="776" y="2055"/>
                    </a:cubicBezTo>
                    <a:cubicBezTo>
                      <a:pt x="799" y="2078"/>
                      <a:pt x="822" y="2100"/>
                      <a:pt x="845" y="2123"/>
                    </a:cubicBezTo>
                    <a:cubicBezTo>
                      <a:pt x="867" y="2146"/>
                      <a:pt x="890" y="2192"/>
                      <a:pt x="890" y="2237"/>
                    </a:cubicBezTo>
                    <a:cubicBezTo>
                      <a:pt x="936" y="2329"/>
                      <a:pt x="982" y="2420"/>
                      <a:pt x="1004" y="2511"/>
                    </a:cubicBezTo>
                    <a:lnTo>
                      <a:pt x="1027" y="2534"/>
                    </a:lnTo>
                    <a:cubicBezTo>
                      <a:pt x="1073" y="2717"/>
                      <a:pt x="1164" y="2876"/>
                      <a:pt x="1233" y="3013"/>
                    </a:cubicBezTo>
                    <a:lnTo>
                      <a:pt x="1233" y="3036"/>
                    </a:lnTo>
                    <a:cubicBezTo>
                      <a:pt x="1278" y="3127"/>
                      <a:pt x="1301" y="3196"/>
                      <a:pt x="1324" y="3264"/>
                    </a:cubicBezTo>
                    <a:cubicBezTo>
                      <a:pt x="1370" y="3356"/>
                      <a:pt x="1392" y="3424"/>
                      <a:pt x="1438" y="3493"/>
                    </a:cubicBezTo>
                    <a:lnTo>
                      <a:pt x="1507" y="3675"/>
                    </a:lnTo>
                    <a:lnTo>
                      <a:pt x="1644" y="3972"/>
                    </a:lnTo>
                    <a:cubicBezTo>
                      <a:pt x="1689" y="4063"/>
                      <a:pt x="1712" y="4155"/>
                      <a:pt x="1758" y="4246"/>
                    </a:cubicBezTo>
                    <a:cubicBezTo>
                      <a:pt x="1780" y="4314"/>
                      <a:pt x="1803" y="4360"/>
                      <a:pt x="1849" y="4429"/>
                    </a:cubicBezTo>
                    <a:cubicBezTo>
                      <a:pt x="1917" y="4611"/>
                      <a:pt x="1986" y="4794"/>
                      <a:pt x="2054" y="4976"/>
                    </a:cubicBezTo>
                    <a:cubicBezTo>
                      <a:pt x="2123" y="5113"/>
                      <a:pt x="2168" y="5227"/>
                      <a:pt x="2214" y="5364"/>
                    </a:cubicBezTo>
                    <a:cubicBezTo>
                      <a:pt x="2237" y="5410"/>
                      <a:pt x="2260" y="5456"/>
                      <a:pt x="2283" y="5501"/>
                    </a:cubicBezTo>
                    <a:lnTo>
                      <a:pt x="2328" y="5615"/>
                    </a:lnTo>
                    <a:cubicBezTo>
                      <a:pt x="2351" y="5638"/>
                      <a:pt x="2351" y="5684"/>
                      <a:pt x="2374" y="5730"/>
                    </a:cubicBezTo>
                    <a:cubicBezTo>
                      <a:pt x="2397" y="5775"/>
                      <a:pt x="2420" y="5821"/>
                      <a:pt x="2442" y="5867"/>
                    </a:cubicBezTo>
                    <a:lnTo>
                      <a:pt x="2534" y="6118"/>
                    </a:lnTo>
                    <a:lnTo>
                      <a:pt x="2648" y="6369"/>
                    </a:lnTo>
                    <a:cubicBezTo>
                      <a:pt x="2693" y="6460"/>
                      <a:pt x="2716" y="6528"/>
                      <a:pt x="2762" y="6620"/>
                    </a:cubicBezTo>
                    <a:cubicBezTo>
                      <a:pt x="2785" y="6688"/>
                      <a:pt x="2830" y="6780"/>
                      <a:pt x="2876" y="6871"/>
                    </a:cubicBezTo>
                    <a:cubicBezTo>
                      <a:pt x="2899" y="6962"/>
                      <a:pt x="2945" y="7053"/>
                      <a:pt x="2990" y="7145"/>
                    </a:cubicBezTo>
                    <a:lnTo>
                      <a:pt x="3082" y="7373"/>
                    </a:lnTo>
                    <a:cubicBezTo>
                      <a:pt x="3218" y="7670"/>
                      <a:pt x="3333" y="7989"/>
                      <a:pt x="3447" y="8286"/>
                    </a:cubicBezTo>
                    <a:lnTo>
                      <a:pt x="3515" y="8423"/>
                    </a:lnTo>
                    <a:cubicBezTo>
                      <a:pt x="3606" y="8674"/>
                      <a:pt x="3721" y="8902"/>
                      <a:pt x="3812" y="9153"/>
                    </a:cubicBezTo>
                    <a:lnTo>
                      <a:pt x="3949" y="9450"/>
                    </a:lnTo>
                    <a:lnTo>
                      <a:pt x="3995" y="9541"/>
                    </a:lnTo>
                    <a:cubicBezTo>
                      <a:pt x="4040" y="9678"/>
                      <a:pt x="4086" y="9792"/>
                      <a:pt x="4154" y="9929"/>
                    </a:cubicBezTo>
                    <a:cubicBezTo>
                      <a:pt x="4223" y="10089"/>
                      <a:pt x="4291" y="10272"/>
                      <a:pt x="4383" y="10432"/>
                    </a:cubicBezTo>
                    <a:cubicBezTo>
                      <a:pt x="4428" y="10569"/>
                      <a:pt x="4474" y="10705"/>
                      <a:pt x="4542" y="10842"/>
                    </a:cubicBezTo>
                    <a:lnTo>
                      <a:pt x="4588" y="10934"/>
                    </a:lnTo>
                    <a:cubicBezTo>
                      <a:pt x="4656" y="11094"/>
                      <a:pt x="4725" y="11253"/>
                      <a:pt x="4793" y="11436"/>
                    </a:cubicBezTo>
                    <a:cubicBezTo>
                      <a:pt x="4816" y="11504"/>
                      <a:pt x="4862" y="11573"/>
                      <a:pt x="4885" y="11664"/>
                    </a:cubicBezTo>
                    <a:cubicBezTo>
                      <a:pt x="4908" y="11710"/>
                      <a:pt x="4930" y="11733"/>
                      <a:pt x="4930" y="11778"/>
                    </a:cubicBezTo>
                    <a:cubicBezTo>
                      <a:pt x="4953" y="11824"/>
                      <a:pt x="4953" y="11847"/>
                      <a:pt x="4976" y="11892"/>
                    </a:cubicBezTo>
                    <a:lnTo>
                      <a:pt x="5044" y="12029"/>
                    </a:lnTo>
                    <a:cubicBezTo>
                      <a:pt x="5090" y="12166"/>
                      <a:pt x="5136" y="12280"/>
                      <a:pt x="5204" y="12395"/>
                    </a:cubicBezTo>
                    <a:cubicBezTo>
                      <a:pt x="5273" y="12554"/>
                      <a:pt x="5341" y="12714"/>
                      <a:pt x="5410" y="12874"/>
                    </a:cubicBezTo>
                    <a:cubicBezTo>
                      <a:pt x="5478" y="13034"/>
                      <a:pt x="5547" y="13193"/>
                      <a:pt x="5615" y="13330"/>
                    </a:cubicBezTo>
                    <a:cubicBezTo>
                      <a:pt x="5661" y="13399"/>
                      <a:pt x="5684" y="13467"/>
                      <a:pt x="5706" y="13536"/>
                    </a:cubicBezTo>
                    <a:cubicBezTo>
                      <a:pt x="5752" y="13627"/>
                      <a:pt x="5798" y="13718"/>
                      <a:pt x="5843" y="13810"/>
                    </a:cubicBezTo>
                    <a:cubicBezTo>
                      <a:pt x="5866" y="13878"/>
                      <a:pt x="5889" y="13924"/>
                      <a:pt x="5912" y="13969"/>
                    </a:cubicBezTo>
                    <a:lnTo>
                      <a:pt x="5957" y="14038"/>
                    </a:lnTo>
                    <a:lnTo>
                      <a:pt x="5980" y="14106"/>
                    </a:lnTo>
                    <a:cubicBezTo>
                      <a:pt x="6003" y="14152"/>
                      <a:pt x="6026" y="14198"/>
                      <a:pt x="6049" y="14243"/>
                    </a:cubicBezTo>
                    <a:cubicBezTo>
                      <a:pt x="6072" y="14289"/>
                      <a:pt x="6094" y="14312"/>
                      <a:pt x="6094" y="14335"/>
                    </a:cubicBezTo>
                    <a:cubicBezTo>
                      <a:pt x="6117" y="14380"/>
                      <a:pt x="6140" y="14403"/>
                      <a:pt x="6186" y="14426"/>
                    </a:cubicBezTo>
                    <a:cubicBezTo>
                      <a:pt x="6209" y="14449"/>
                      <a:pt x="6254" y="14449"/>
                      <a:pt x="6277" y="14449"/>
                    </a:cubicBezTo>
                    <a:cubicBezTo>
                      <a:pt x="6323" y="14472"/>
                      <a:pt x="6368" y="14472"/>
                      <a:pt x="6414" y="14472"/>
                    </a:cubicBezTo>
                    <a:lnTo>
                      <a:pt x="6551" y="14472"/>
                    </a:lnTo>
                    <a:lnTo>
                      <a:pt x="6597" y="14449"/>
                    </a:lnTo>
                    <a:lnTo>
                      <a:pt x="6756" y="14449"/>
                    </a:lnTo>
                    <a:lnTo>
                      <a:pt x="6779" y="14426"/>
                    </a:lnTo>
                    <a:lnTo>
                      <a:pt x="6871" y="14426"/>
                    </a:lnTo>
                    <a:cubicBezTo>
                      <a:pt x="6916" y="14426"/>
                      <a:pt x="6962" y="14403"/>
                      <a:pt x="7007" y="14403"/>
                    </a:cubicBezTo>
                    <a:lnTo>
                      <a:pt x="7076" y="14403"/>
                    </a:lnTo>
                    <a:cubicBezTo>
                      <a:pt x="7099" y="14380"/>
                      <a:pt x="7122" y="14380"/>
                      <a:pt x="7167" y="14358"/>
                    </a:cubicBezTo>
                    <a:lnTo>
                      <a:pt x="7190" y="14358"/>
                    </a:lnTo>
                    <a:cubicBezTo>
                      <a:pt x="7190" y="14358"/>
                      <a:pt x="7190" y="14358"/>
                      <a:pt x="7213" y="14335"/>
                    </a:cubicBezTo>
                    <a:cubicBezTo>
                      <a:pt x="7213" y="14358"/>
                      <a:pt x="7236" y="14358"/>
                      <a:pt x="7236" y="14358"/>
                    </a:cubicBezTo>
                    <a:lnTo>
                      <a:pt x="7281" y="14358"/>
                    </a:lnTo>
                    <a:cubicBezTo>
                      <a:pt x="7304" y="14335"/>
                      <a:pt x="7327" y="14312"/>
                      <a:pt x="7350" y="14289"/>
                    </a:cubicBezTo>
                    <a:cubicBezTo>
                      <a:pt x="7373" y="14266"/>
                      <a:pt x="7373" y="14221"/>
                      <a:pt x="7373" y="14198"/>
                    </a:cubicBezTo>
                    <a:cubicBezTo>
                      <a:pt x="7350" y="14152"/>
                      <a:pt x="7350" y="14129"/>
                      <a:pt x="7327" y="14084"/>
                    </a:cubicBezTo>
                    <a:lnTo>
                      <a:pt x="7327" y="14061"/>
                    </a:lnTo>
                    <a:lnTo>
                      <a:pt x="7304" y="14015"/>
                    </a:lnTo>
                    <a:lnTo>
                      <a:pt x="7304" y="14038"/>
                    </a:lnTo>
                    <a:cubicBezTo>
                      <a:pt x="7213" y="13741"/>
                      <a:pt x="7076" y="13467"/>
                      <a:pt x="6962" y="13193"/>
                    </a:cubicBezTo>
                    <a:lnTo>
                      <a:pt x="6939" y="13125"/>
                    </a:lnTo>
                    <a:cubicBezTo>
                      <a:pt x="6848" y="12920"/>
                      <a:pt x="6756" y="12714"/>
                      <a:pt x="6688" y="12509"/>
                    </a:cubicBezTo>
                    <a:cubicBezTo>
                      <a:pt x="6597" y="12303"/>
                      <a:pt x="6505" y="12098"/>
                      <a:pt x="6414" y="11892"/>
                    </a:cubicBezTo>
                    <a:cubicBezTo>
                      <a:pt x="6117" y="11185"/>
                      <a:pt x="5821" y="10500"/>
                      <a:pt x="5524" y="9815"/>
                    </a:cubicBezTo>
                    <a:lnTo>
                      <a:pt x="5067" y="8788"/>
                    </a:lnTo>
                    <a:cubicBezTo>
                      <a:pt x="4634" y="7784"/>
                      <a:pt x="4200" y="6780"/>
                      <a:pt x="3789" y="5798"/>
                    </a:cubicBezTo>
                    <a:lnTo>
                      <a:pt x="3538" y="5250"/>
                    </a:lnTo>
                    <a:cubicBezTo>
                      <a:pt x="3196" y="4429"/>
                      <a:pt x="2830" y="3584"/>
                      <a:pt x="2465" y="2762"/>
                    </a:cubicBezTo>
                    <a:cubicBezTo>
                      <a:pt x="2283" y="2329"/>
                      <a:pt x="2077" y="1872"/>
                      <a:pt x="1872" y="1438"/>
                    </a:cubicBezTo>
                    <a:cubicBezTo>
                      <a:pt x="1803" y="1301"/>
                      <a:pt x="1758" y="1187"/>
                      <a:pt x="1689" y="1050"/>
                    </a:cubicBezTo>
                    <a:cubicBezTo>
                      <a:pt x="1552" y="754"/>
                      <a:pt x="1415" y="480"/>
                      <a:pt x="1301" y="183"/>
                    </a:cubicBezTo>
                    <a:cubicBezTo>
                      <a:pt x="1278" y="137"/>
                      <a:pt x="1233" y="115"/>
                      <a:pt x="1187" y="115"/>
                    </a:cubicBezTo>
                    <a:lnTo>
                      <a:pt x="1119" y="115"/>
                    </a:lnTo>
                    <a:cubicBezTo>
                      <a:pt x="1096" y="137"/>
                      <a:pt x="1073" y="160"/>
                      <a:pt x="1050" y="206"/>
                    </a:cubicBezTo>
                    <a:cubicBezTo>
                      <a:pt x="1050" y="206"/>
                      <a:pt x="1050" y="229"/>
                      <a:pt x="1050" y="252"/>
                    </a:cubicBezTo>
                    <a:lnTo>
                      <a:pt x="1004" y="252"/>
                    </a:lnTo>
                    <a:cubicBezTo>
                      <a:pt x="936" y="252"/>
                      <a:pt x="867" y="229"/>
                      <a:pt x="799" y="229"/>
                    </a:cubicBezTo>
                    <a:cubicBezTo>
                      <a:pt x="753" y="229"/>
                      <a:pt x="731" y="229"/>
                      <a:pt x="685" y="206"/>
                    </a:cubicBezTo>
                    <a:lnTo>
                      <a:pt x="571" y="206"/>
                    </a:lnTo>
                    <a:cubicBezTo>
                      <a:pt x="548" y="206"/>
                      <a:pt x="502" y="183"/>
                      <a:pt x="457" y="183"/>
                    </a:cubicBezTo>
                    <a:cubicBezTo>
                      <a:pt x="411" y="160"/>
                      <a:pt x="365" y="115"/>
                      <a:pt x="342" y="92"/>
                    </a:cubicBezTo>
                    <a:cubicBezTo>
                      <a:pt x="297" y="69"/>
                      <a:pt x="274" y="46"/>
                      <a:pt x="251" y="23"/>
                    </a:cubicBezTo>
                    <a:cubicBezTo>
                      <a:pt x="206" y="0"/>
                      <a:pt x="183" y="0"/>
                      <a:pt x="160" y="0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34"/>
              <p:cNvSpPr/>
              <p:nvPr/>
            </p:nvSpPr>
            <p:spPr>
              <a:xfrm>
                <a:off x="731672" y="1127955"/>
                <a:ext cx="348327" cy="783791"/>
              </a:xfrm>
              <a:custGeom>
                <a:avLst/>
                <a:gdLst/>
                <a:ahLst/>
                <a:cxnLst/>
                <a:rect l="l" t="t" r="r" b="b"/>
                <a:pathLst>
                  <a:path w="6300" h="14176" extrusionOk="0">
                    <a:moveTo>
                      <a:pt x="137" y="1"/>
                    </a:moveTo>
                    <a:cubicBezTo>
                      <a:pt x="114" y="1"/>
                      <a:pt x="91" y="1"/>
                      <a:pt x="91" y="24"/>
                    </a:cubicBezTo>
                    <a:cubicBezTo>
                      <a:pt x="46" y="24"/>
                      <a:pt x="23" y="69"/>
                      <a:pt x="23" y="92"/>
                    </a:cubicBezTo>
                    <a:cubicBezTo>
                      <a:pt x="0" y="138"/>
                      <a:pt x="0" y="161"/>
                      <a:pt x="23" y="206"/>
                    </a:cubicBezTo>
                    <a:cubicBezTo>
                      <a:pt x="205" y="617"/>
                      <a:pt x="388" y="1051"/>
                      <a:pt x="548" y="1484"/>
                    </a:cubicBezTo>
                    <a:cubicBezTo>
                      <a:pt x="662" y="1713"/>
                      <a:pt x="753" y="1964"/>
                      <a:pt x="867" y="2192"/>
                    </a:cubicBezTo>
                    <a:cubicBezTo>
                      <a:pt x="959" y="2420"/>
                      <a:pt x="1073" y="2671"/>
                      <a:pt x="1164" y="2900"/>
                    </a:cubicBezTo>
                    <a:cubicBezTo>
                      <a:pt x="1621" y="3927"/>
                      <a:pt x="2054" y="4954"/>
                      <a:pt x="2511" y="5981"/>
                    </a:cubicBezTo>
                    <a:cubicBezTo>
                      <a:pt x="3401" y="8058"/>
                      <a:pt x="4291" y="10112"/>
                      <a:pt x="5204" y="12167"/>
                    </a:cubicBezTo>
                    <a:cubicBezTo>
                      <a:pt x="5296" y="12395"/>
                      <a:pt x="5387" y="12623"/>
                      <a:pt x="5501" y="12829"/>
                    </a:cubicBezTo>
                    <a:cubicBezTo>
                      <a:pt x="5592" y="13034"/>
                      <a:pt x="5684" y="13262"/>
                      <a:pt x="5775" y="13468"/>
                    </a:cubicBezTo>
                    <a:cubicBezTo>
                      <a:pt x="5843" y="13628"/>
                      <a:pt x="5912" y="13787"/>
                      <a:pt x="6003" y="13970"/>
                    </a:cubicBezTo>
                    <a:cubicBezTo>
                      <a:pt x="6003" y="13993"/>
                      <a:pt x="6026" y="14038"/>
                      <a:pt x="6049" y="14061"/>
                    </a:cubicBezTo>
                    <a:cubicBezTo>
                      <a:pt x="6049" y="14084"/>
                      <a:pt x="6072" y="14107"/>
                      <a:pt x="6094" y="14130"/>
                    </a:cubicBezTo>
                    <a:cubicBezTo>
                      <a:pt x="6117" y="14164"/>
                      <a:pt x="6146" y="14175"/>
                      <a:pt x="6174" y="14175"/>
                    </a:cubicBezTo>
                    <a:cubicBezTo>
                      <a:pt x="6203" y="14175"/>
                      <a:pt x="6231" y="14164"/>
                      <a:pt x="6254" y="14152"/>
                    </a:cubicBezTo>
                    <a:cubicBezTo>
                      <a:pt x="6300" y="14107"/>
                      <a:pt x="6300" y="14061"/>
                      <a:pt x="6300" y="14016"/>
                    </a:cubicBezTo>
                    <a:cubicBezTo>
                      <a:pt x="6277" y="13993"/>
                      <a:pt x="6277" y="13970"/>
                      <a:pt x="6277" y="13970"/>
                    </a:cubicBezTo>
                    <a:lnTo>
                      <a:pt x="6277" y="13947"/>
                    </a:lnTo>
                    <a:cubicBezTo>
                      <a:pt x="6254" y="13947"/>
                      <a:pt x="6254" y="13947"/>
                      <a:pt x="6254" y="13924"/>
                    </a:cubicBezTo>
                    <a:cubicBezTo>
                      <a:pt x="6209" y="13764"/>
                      <a:pt x="6140" y="13605"/>
                      <a:pt x="6072" y="13445"/>
                    </a:cubicBezTo>
                    <a:cubicBezTo>
                      <a:pt x="5980" y="13217"/>
                      <a:pt x="5866" y="13011"/>
                      <a:pt x="5775" y="12783"/>
                    </a:cubicBezTo>
                    <a:cubicBezTo>
                      <a:pt x="5592" y="12304"/>
                      <a:pt x="5364" y="11824"/>
                      <a:pt x="5159" y="11345"/>
                    </a:cubicBezTo>
                    <a:cubicBezTo>
                      <a:pt x="4725" y="10318"/>
                      <a:pt x="4291" y="9314"/>
                      <a:pt x="3858" y="8286"/>
                    </a:cubicBezTo>
                    <a:cubicBezTo>
                      <a:pt x="2944" y="6232"/>
                      <a:pt x="2077" y="4155"/>
                      <a:pt x="1164" y="2101"/>
                    </a:cubicBezTo>
                    <a:cubicBezTo>
                      <a:pt x="1004" y="1758"/>
                      <a:pt x="867" y="1393"/>
                      <a:pt x="708" y="1028"/>
                    </a:cubicBezTo>
                    <a:cubicBezTo>
                      <a:pt x="548" y="708"/>
                      <a:pt x="411" y="389"/>
                      <a:pt x="274" y="69"/>
                    </a:cubicBezTo>
                    <a:cubicBezTo>
                      <a:pt x="251" y="24"/>
                      <a:pt x="205" y="1"/>
                      <a:pt x="137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34"/>
              <p:cNvSpPr/>
              <p:nvPr/>
            </p:nvSpPr>
            <p:spPr>
              <a:xfrm>
                <a:off x="740463" y="1090136"/>
                <a:ext cx="368563" cy="816578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14769" extrusionOk="0">
                    <a:moveTo>
                      <a:pt x="571" y="0"/>
                    </a:moveTo>
                    <a:cubicBezTo>
                      <a:pt x="549" y="0"/>
                      <a:pt x="526" y="0"/>
                      <a:pt x="503" y="23"/>
                    </a:cubicBezTo>
                    <a:cubicBezTo>
                      <a:pt x="457" y="46"/>
                      <a:pt x="434" y="114"/>
                      <a:pt x="412" y="160"/>
                    </a:cubicBezTo>
                    <a:cubicBezTo>
                      <a:pt x="389" y="206"/>
                      <a:pt x="389" y="274"/>
                      <a:pt x="366" y="320"/>
                    </a:cubicBezTo>
                    <a:cubicBezTo>
                      <a:pt x="343" y="365"/>
                      <a:pt x="320" y="388"/>
                      <a:pt x="275" y="434"/>
                    </a:cubicBezTo>
                    <a:cubicBezTo>
                      <a:pt x="252" y="479"/>
                      <a:pt x="206" y="525"/>
                      <a:pt x="161" y="548"/>
                    </a:cubicBezTo>
                    <a:cubicBezTo>
                      <a:pt x="138" y="594"/>
                      <a:pt x="92" y="639"/>
                      <a:pt x="69" y="685"/>
                    </a:cubicBezTo>
                    <a:cubicBezTo>
                      <a:pt x="46" y="730"/>
                      <a:pt x="46" y="753"/>
                      <a:pt x="24" y="799"/>
                    </a:cubicBezTo>
                    <a:cubicBezTo>
                      <a:pt x="1" y="822"/>
                      <a:pt x="1" y="845"/>
                      <a:pt x="1" y="867"/>
                    </a:cubicBezTo>
                    <a:cubicBezTo>
                      <a:pt x="1" y="913"/>
                      <a:pt x="24" y="936"/>
                      <a:pt x="46" y="936"/>
                    </a:cubicBezTo>
                    <a:cubicBezTo>
                      <a:pt x="69" y="959"/>
                      <a:pt x="92" y="959"/>
                      <a:pt x="115" y="959"/>
                    </a:cubicBezTo>
                    <a:cubicBezTo>
                      <a:pt x="115" y="982"/>
                      <a:pt x="115" y="982"/>
                      <a:pt x="115" y="1004"/>
                    </a:cubicBezTo>
                    <a:cubicBezTo>
                      <a:pt x="115" y="1027"/>
                      <a:pt x="138" y="1073"/>
                      <a:pt x="138" y="1096"/>
                    </a:cubicBezTo>
                    <a:cubicBezTo>
                      <a:pt x="161" y="1210"/>
                      <a:pt x="183" y="1301"/>
                      <a:pt x="206" y="1415"/>
                    </a:cubicBezTo>
                    <a:cubicBezTo>
                      <a:pt x="252" y="1507"/>
                      <a:pt x="298" y="1621"/>
                      <a:pt x="320" y="1712"/>
                    </a:cubicBezTo>
                    <a:cubicBezTo>
                      <a:pt x="366" y="1803"/>
                      <a:pt x="412" y="1895"/>
                      <a:pt x="434" y="1963"/>
                    </a:cubicBezTo>
                    <a:cubicBezTo>
                      <a:pt x="457" y="2009"/>
                      <a:pt x="480" y="2032"/>
                      <a:pt x="503" y="2077"/>
                    </a:cubicBezTo>
                    <a:cubicBezTo>
                      <a:pt x="503" y="2100"/>
                      <a:pt x="526" y="2123"/>
                      <a:pt x="526" y="2146"/>
                    </a:cubicBezTo>
                    <a:cubicBezTo>
                      <a:pt x="549" y="2168"/>
                      <a:pt x="549" y="2191"/>
                      <a:pt x="571" y="2191"/>
                    </a:cubicBezTo>
                    <a:cubicBezTo>
                      <a:pt x="594" y="2237"/>
                      <a:pt x="617" y="2237"/>
                      <a:pt x="663" y="2237"/>
                    </a:cubicBezTo>
                    <a:cubicBezTo>
                      <a:pt x="686" y="2260"/>
                      <a:pt x="686" y="2260"/>
                      <a:pt x="708" y="2260"/>
                    </a:cubicBezTo>
                    <a:cubicBezTo>
                      <a:pt x="686" y="2283"/>
                      <a:pt x="686" y="2328"/>
                      <a:pt x="686" y="2374"/>
                    </a:cubicBezTo>
                    <a:cubicBezTo>
                      <a:pt x="708" y="2442"/>
                      <a:pt x="731" y="2511"/>
                      <a:pt x="754" y="2579"/>
                    </a:cubicBezTo>
                    <a:cubicBezTo>
                      <a:pt x="777" y="2648"/>
                      <a:pt x="800" y="2716"/>
                      <a:pt x="845" y="2785"/>
                    </a:cubicBezTo>
                    <a:cubicBezTo>
                      <a:pt x="868" y="2830"/>
                      <a:pt x="891" y="2899"/>
                      <a:pt x="914" y="2945"/>
                    </a:cubicBezTo>
                    <a:cubicBezTo>
                      <a:pt x="937" y="3036"/>
                      <a:pt x="982" y="3127"/>
                      <a:pt x="1028" y="3218"/>
                    </a:cubicBezTo>
                    <a:cubicBezTo>
                      <a:pt x="1119" y="3447"/>
                      <a:pt x="1211" y="3652"/>
                      <a:pt x="1302" y="3880"/>
                    </a:cubicBezTo>
                    <a:cubicBezTo>
                      <a:pt x="1462" y="4268"/>
                      <a:pt x="1644" y="4634"/>
                      <a:pt x="1827" y="5022"/>
                    </a:cubicBezTo>
                    <a:cubicBezTo>
                      <a:pt x="1895" y="5181"/>
                      <a:pt x="1964" y="5364"/>
                      <a:pt x="2055" y="5524"/>
                    </a:cubicBezTo>
                    <a:cubicBezTo>
                      <a:pt x="2055" y="5524"/>
                      <a:pt x="2055" y="5524"/>
                      <a:pt x="2078" y="5547"/>
                    </a:cubicBezTo>
                    <a:cubicBezTo>
                      <a:pt x="2124" y="5706"/>
                      <a:pt x="2192" y="5866"/>
                      <a:pt x="2261" y="6026"/>
                    </a:cubicBezTo>
                    <a:cubicBezTo>
                      <a:pt x="2306" y="6140"/>
                      <a:pt x="2352" y="6231"/>
                      <a:pt x="2397" y="6345"/>
                    </a:cubicBezTo>
                    <a:cubicBezTo>
                      <a:pt x="2420" y="6391"/>
                      <a:pt x="2443" y="6437"/>
                      <a:pt x="2443" y="6482"/>
                    </a:cubicBezTo>
                    <a:cubicBezTo>
                      <a:pt x="2466" y="6528"/>
                      <a:pt x="2489" y="6551"/>
                      <a:pt x="2489" y="6574"/>
                    </a:cubicBezTo>
                    <a:cubicBezTo>
                      <a:pt x="2489" y="6597"/>
                      <a:pt x="2512" y="6597"/>
                      <a:pt x="2512" y="6619"/>
                    </a:cubicBezTo>
                    <a:cubicBezTo>
                      <a:pt x="2512" y="6642"/>
                      <a:pt x="2534" y="6665"/>
                      <a:pt x="2557" y="6711"/>
                    </a:cubicBezTo>
                    <a:cubicBezTo>
                      <a:pt x="2580" y="6734"/>
                      <a:pt x="2603" y="6734"/>
                      <a:pt x="2649" y="6756"/>
                    </a:cubicBezTo>
                    <a:cubicBezTo>
                      <a:pt x="2671" y="6848"/>
                      <a:pt x="2717" y="6939"/>
                      <a:pt x="2763" y="7053"/>
                    </a:cubicBezTo>
                    <a:cubicBezTo>
                      <a:pt x="2831" y="7236"/>
                      <a:pt x="2900" y="7418"/>
                      <a:pt x="2991" y="7601"/>
                    </a:cubicBezTo>
                    <a:cubicBezTo>
                      <a:pt x="3151" y="8012"/>
                      <a:pt x="3333" y="8423"/>
                      <a:pt x="3516" y="8833"/>
                    </a:cubicBezTo>
                    <a:cubicBezTo>
                      <a:pt x="3653" y="9176"/>
                      <a:pt x="3835" y="9541"/>
                      <a:pt x="3995" y="9883"/>
                    </a:cubicBezTo>
                    <a:cubicBezTo>
                      <a:pt x="4018" y="10020"/>
                      <a:pt x="4064" y="10134"/>
                      <a:pt x="4109" y="10271"/>
                    </a:cubicBezTo>
                    <a:cubicBezTo>
                      <a:pt x="4132" y="10363"/>
                      <a:pt x="4178" y="10477"/>
                      <a:pt x="4223" y="10568"/>
                    </a:cubicBezTo>
                    <a:cubicBezTo>
                      <a:pt x="4292" y="10751"/>
                      <a:pt x="4383" y="10956"/>
                      <a:pt x="4452" y="11139"/>
                    </a:cubicBezTo>
                    <a:cubicBezTo>
                      <a:pt x="4612" y="11527"/>
                      <a:pt x="4794" y="11938"/>
                      <a:pt x="4954" y="12326"/>
                    </a:cubicBezTo>
                    <a:cubicBezTo>
                      <a:pt x="5022" y="12508"/>
                      <a:pt x="5091" y="12668"/>
                      <a:pt x="5182" y="12851"/>
                    </a:cubicBezTo>
                    <a:cubicBezTo>
                      <a:pt x="5205" y="12919"/>
                      <a:pt x="5251" y="13010"/>
                      <a:pt x="5296" y="13079"/>
                    </a:cubicBezTo>
                    <a:cubicBezTo>
                      <a:pt x="5319" y="13170"/>
                      <a:pt x="5365" y="13262"/>
                      <a:pt x="5433" y="13330"/>
                    </a:cubicBezTo>
                    <a:cubicBezTo>
                      <a:pt x="5433" y="13353"/>
                      <a:pt x="5433" y="13399"/>
                      <a:pt x="5433" y="13421"/>
                    </a:cubicBezTo>
                    <a:cubicBezTo>
                      <a:pt x="5433" y="13467"/>
                      <a:pt x="5456" y="13535"/>
                      <a:pt x="5479" y="13604"/>
                    </a:cubicBezTo>
                    <a:cubicBezTo>
                      <a:pt x="5502" y="13672"/>
                      <a:pt x="5525" y="13741"/>
                      <a:pt x="5547" y="13809"/>
                    </a:cubicBezTo>
                    <a:cubicBezTo>
                      <a:pt x="5593" y="13901"/>
                      <a:pt x="5639" y="13992"/>
                      <a:pt x="5684" y="14083"/>
                    </a:cubicBezTo>
                    <a:cubicBezTo>
                      <a:pt x="5730" y="14175"/>
                      <a:pt x="5753" y="14243"/>
                      <a:pt x="5798" y="14312"/>
                    </a:cubicBezTo>
                    <a:cubicBezTo>
                      <a:pt x="5798" y="14334"/>
                      <a:pt x="5821" y="14357"/>
                      <a:pt x="5821" y="14380"/>
                    </a:cubicBezTo>
                    <a:cubicBezTo>
                      <a:pt x="5844" y="14426"/>
                      <a:pt x="5867" y="14494"/>
                      <a:pt x="5890" y="14540"/>
                    </a:cubicBezTo>
                    <a:cubicBezTo>
                      <a:pt x="5935" y="14585"/>
                      <a:pt x="5958" y="14654"/>
                      <a:pt x="6004" y="14700"/>
                    </a:cubicBezTo>
                    <a:cubicBezTo>
                      <a:pt x="6050" y="14722"/>
                      <a:pt x="6072" y="14745"/>
                      <a:pt x="6118" y="14768"/>
                    </a:cubicBezTo>
                    <a:lnTo>
                      <a:pt x="6255" y="14768"/>
                    </a:lnTo>
                    <a:cubicBezTo>
                      <a:pt x="6278" y="14745"/>
                      <a:pt x="6301" y="14745"/>
                      <a:pt x="6301" y="14745"/>
                    </a:cubicBezTo>
                    <a:cubicBezTo>
                      <a:pt x="6323" y="14745"/>
                      <a:pt x="6346" y="14722"/>
                      <a:pt x="6346" y="14722"/>
                    </a:cubicBezTo>
                    <a:lnTo>
                      <a:pt x="6415" y="14722"/>
                    </a:lnTo>
                    <a:cubicBezTo>
                      <a:pt x="6438" y="14722"/>
                      <a:pt x="6483" y="14722"/>
                      <a:pt x="6506" y="14700"/>
                    </a:cubicBezTo>
                    <a:cubicBezTo>
                      <a:pt x="6529" y="14700"/>
                      <a:pt x="6575" y="14654"/>
                      <a:pt x="6597" y="14631"/>
                    </a:cubicBezTo>
                    <a:cubicBezTo>
                      <a:pt x="6597" y="14608"/>
                      <a:pt x="6620" y="14585"/>
                      <a:pt x="6620" y="14563"/>
                    </a:cubicBezTo>
                    <a:cubicBezTo>
                      <a:pt x="6643" y="14517"/>
                      <a:pt x="6643" y="14471"/>
                      <a:pt x="6643" y="14448"/>
                    </a:cubicBezTo>
                    <a:cubicBezTo>
                      <a:pt x="6643" y="14426"/>
                      <a:pt x="6643" y="14403"/>
                      <a:pt x="6643" y="14380"/>
                    </a:cubicBezTo>
                    <a:cubicBezTo>
                      <a:pt x="6666" y="14357"/>
                      <a:pt x="6666" y="14334"/>
                      <a:pt x="6666" y="14312"/>
                    </a:cubicBezTo>
                    <a:cubicBezTo>
                      <a:pt x="6666" y="14289"/>
                      <a:pt x="6666" y="14266"/>
                      <a:pt x="6643" y="14220"/>
                    </a:cubicBezTo>
                    <a:cubicBezTo>
                      <a:pt x="6643" y="14197"/>
                      <a:pt x="6643" y="14197"/>
                      <a:pt x="6620" y="14175"/>
                    </a:cubicBezTo>
                    <a:cubicBezTo>
                      <a:pt x="6620" y="14152"/>
                      <a:pt x="6620" y="14129"/>
                      <a:pt x="6597" y="14106"/>
                    </a:cubicBezTo>
                    <a:cubicBezTo>
                      <a:pt x="6575" y="14015"/>
                      <a:pt x="6552" y="13946"/>
                      <a:pt x="6529" y="13878"/>
                    </a:cubicBezTo>
                    <a:cubicBezTo>
                      <a:pt x="6506" y="13832"/>
                      <a:pt x="6460" y="13764"/>
                      <a:pt x="6415" y="13718"/>
                    </a:cubicBezTo>
                    <a:cubicBezTo>
                      <a:pt x="6415" y="13695"/>
                      <a:pt x="6392" y="13695"/>
                      <a:pt x="6392" y="13672"/>
                    </a:cubicBezTo>
                    <a:cubicBezTo>
                      <a:pt x="6369" y="13650"/>
                      <a:pt x="6369" y="13604"/>
                      <a:pt x="6346" y="13558"/>
                    </a:cubicBezTo>
                    <a:cubicBezTo>
                      <a:pt x="6301" y="13467"/>
                      <a:pt x="6255" y="13376"/>
                      <a:pt x="6209" y="13262"/>
                    </a:cubicBezTo>
                    <a:cubicBezTo>
                      <a:pt x="6141" y="13079"/>
                      <a:pt x="6072" y="12896"/>
                      <a:pt x="6004" y="12714"/>
                    </a:cubicBezTo>
                    <a:cubicBezTo>
                      <a:pt x="5981" y="12668"/>
                      <a:pt x="5958" y="12600"/>
                      <a:pt x="5913" y="12554"/>
                    </a:cubicBezTo>
                    <a:cubicBezTo>
                      <a:pt x="5913" y="12508"/>
                      <a:pt x="5890" y="12463"/>
                      <a:pt x="5867" y="12417"/>
                    </a:cubicBezTo>
                    <a:cubicBezTo>
                      <a:pt x="5844" y="12371"/>
                      <a:pt x="5821" y="12326"/>
                      <a:pt x="5821" y="12280"/>
                    </a:cubicBezTo>
                    <a:cubicBezTo>
                      <a:pt x="5776" y="12212"/>
                      <a:pt x="5753" y="12143"/>
                      <a:pt x="5730" y="12075"/>
                    </a:cubicBezTo>
                    <a:cubicBezTo>
                      <a:pt x="5684" y="11938"/>
                      <a:pt x="5616" y="11801"/>
                      <a:pt x="5570" y="11664"/>
                    </a:cubicBezTo>
                    <a:cubicBezTo>
                      <a:pt x="5456" y="11367"/>
                      <a:pt x="5342" y="11093"/>
                      <a:pt x="5228" y="10796"/>
                    </a:cubicBezTo>
                    <a:cubicBezTo>
                      <a:pt x="5205" y="10728"/>
                      <a:pt x="5182" y="10682"/>
                      <a:pt x="5159" y="10614"/>
                    </a:cubicBezTo>
                    <a:cubicBezTo>
                      <a:pt x="5159" y="10637"/>
                      <a:pt x="5159" y="10659"/>
                      <a:pt x="5159" y="10659"/>
                    </a:cubicBezTo>
                    <a:cubicBezTo>
                      <a:pt x="5137" y="10614"/>
                      <a:pt x="5114" y="10545"/>
                      <a:pt x="5091" y="10477"/>
                    </a:cubicBezTo>
                    <a:cubicBezTo>
                      <a:pt x="5068" y="10408"/>
                      <a:pt x="5045" y="10340"/>
                      <a:pt x="5022" y="10271"/>
                    </a:cubicBezTo>
                    <a:cubicBezTo>
                      <a:pt x="5000" y="10249"/>
                      <a:pt x="4977" y="10226"/>
                      <a:pt x="4954" y="10203"/>
                    </a:cubicBezTo>
                    <a:cubicBezTo>
                      <a:pt x="4954" y="10180"/>
                      <a:pt x="4954" y="10180"/>
                      <a:pt x="4954" y="10157"/>
                    </a:cubicBezTo>
                    <a:cubicBezTo>
                      <a:pt x="4931" y="10089"/>
                      <a:pt x="4908" y="10020"/>
                      <a:pt x="4885" y="9975"/>
                    </a:cubicBezTo>
                    <a:cubicBezTo>
                      <a:pt x="4863" y="9929"/>
                      <a:pt x="4840" y="9861"/>
                      <a:pt x="4817" y="9815"/>
                    </a:cubicBezTo>
                    <a:cubicBezTo>
                      <a:pt x="4794" y="9724"/>
                      <a:pt x="4748" y="9632"/>
                      <a:pt x="4703" y="9541"/>
                    </a:cubicBezTo>
                    <a:cubicBezTo>
                      <a:pt x="4634" y="9358"/>
                      <a:pt x="4543" y="9153"/>
                      <a:pt x="4452" y="8970"/>
                    </a:cubicBezTo>
                    <a:cubicBezTo>
                      <a:pt x="4269" y="8560"/>
                      <a:pt x="4087" y="8149"/>
                      <a:pt x="3904" y="7738"/>
                    </a:cubicBezTo>
                    <a:cubicBezTo>
                      <a:pt x="3813" y="7532"/>
                      <a:pt x="3721" y="7327"/>
                      <a:pt x="3630" y="7099"/>
                    </a:cubicBezTo>
                    <a:cubicBezTo>
                      <a:pt x="3630" y="7053"/>
                      <a:pt x="3607" y="7007"/>
                      <a:pt x="3584" y="6985"/>
                    </a:cubicBezTo>
                    <a:cubicBezTo>
                      <a:pt x="3562" y="6962"/>
                      <a:pt x="3562" y="6939"/>
                      <a:pt x="3539" y="6916"/>
                    </a:cubicBezTo>
                    <a:lnTo>
                      <a:pt x="3516" y="6916"/>
                    </a:lnTo>
                    <a:cubicBezTo>
                      <a:pt x="3493" y="6848"/>
                      <a:pt x="3470" y="6802"/>
                      <a:pt x="3447" y="6756"/>
                    </a:cubicBezTo>
                    <a:cubicBezTo>
                      <a:pt x="3470" y="6711"/>
                      <a:pt x="3470" y="6688"/>
                      <a:pt x="3470" y="6642"/>
                    </a:cubicBezTo>
                    <a:cubicBezTo>
                      <a:pt x="3425" y="6551"/>
                      <a:pt x="3402" y="6460"/>
                      <a:pt x="3356" y="6368"/>
                    </a:cubicBezTo>
                    <a:lnTo>
                      <a:pt x="3265" y="6186"/>
                    </a:lnTo>
                    <a:cubicBezTo>
                      <a:pt x="3219" y="6094"/>
                      <a:pt x="3174" y="6003"/>
                      <a:pt x="3128" y="5889"/>
                    </a:cubicBezTo>
                    <a:cubicBezTo>
                      <a:pt x="3082" y="5798"/>
                      <a:pt x="3037" y="5706"/>
                      <a:pt x="2968" y="5615"/>
                    </a:cubicBezTo>
                    <a:cubicBezTo>
                      <a:pt x="2968" y="5569"/>
                      <a:pt x="2945" y="5547"/>
                      <a:pt x="2922" y="5501"/>
                    </a:cubicBezTo>
                    <a:cubicBezTo>
                      <a:pt x="2808" y="5227"/>
                      <a:pt x="2694" y="4953"/>
                      <a:pt x="2580" y="4679"/>
                    </a:cubicBezTo>
                    <a:cubicBezTo>
                      <a:pt x="2443" y="4383"/>
                      <a:pt x="2306" y="4063"/>
                      <a:pt x="2192" y="3743"/>
                    </a:cubicBezTo>
                    <a:cubicBezTo>
                      <a:pt x="2169" y="3721"/>
                      <a:pt x="2169" y="3675"/>
                      <a:pt x="2146" y="3652"/>
                    </a:cubicBezTo>
                    <a:cubicBezTo>
                      <a:pt x="2146" y="3629"/>
                      <a:pt x="2124" y="3606"/>
                      <a:pt x="2124" y="3606"/>
                    </a:cubicBezTo>
                    <a:cubicBezTo>
                      <a:pt x="2101" y="3561"/>
                      <a:pt x="2101" y="3561"/>
                      <a:pt x="2055" y="3538"/>
                    </a:cubicBezTo>
                    <a:lnTo>
                      <a:pt x="2032" y="3538"/>
                    </a:lnTo>
                    <a:cubicBezTo>
                      <a:pt x="2009" y="3447"/>
                      <a:pt x="1964" y="3378"/>
                      <a:pt x="1941" y="3287"/>
                    </a:cubicBezTo>
                    <a:cubicBezTo>
                      <a:pt x="1895" y="3196"/>
                      <a:pt x="1850" y="3104"/>
                      <a:pt x="1827" y="2990"/>
                    </a:cubicBezTo>
                    <a:cubicBezTo>
                      <a:pt x="1781" y="2899"/>
                      <a:pt x="1758" y="2808"/>
                      <a:pt x="1713" y="2716"/>
                    </a:cubicBezTo>
                    <a:cubicBezTo>
                      <a:pt x="1621" y="2534"/>
                      <a:pt x="1553" y="2328"/>
                      <a:pt x="1462" y="2123"/>
                    </a:cubicBezTo>
                    <a:cubicBezTo>
                      <a:pt x="1393" y="1940"/>
                      <a:pt x="1348" y="1780"/>
                      <a:pt x="1279" y="1598"/>
                    </a:cubicBezTo>
                    <a:cubicBezTo>
                      <a:pt x="1188" y="1438"/>
                      <a:pt x="1119" y="1255"/>
                      <a:pt x="1051" y="1096"/>
                    </a:cubicBezTo>
                    <a:cubicBezTo>
                      <a:pt x="1028" y="1050"/>
                      <a:pt x="1005" y="1004"/>
                      <a:pt x="982" y="959"/>
                    </a:cubicBezTo>
                    <a:cubicBezTo>
                      <a:pt x="937" y="867"/>
                      <a:pt x="914" y="776"/>
                      <a:pt x="868" y="685"/>
                    </a:cubicBezTo>
                    <a:cubicBezTo>
                      <a:pt x="868" y="639"/>
                      <a:pt x="845" y="616"/>
                      <a:pt x="823" y="571"/>
                    </a:cubicBezTo>
                    <a:cubicBezTo>
                      <a:pt x="800" y="571"/>
                      <a:pt x="800" y="548"/>
                      <a:pt x="777" y="548"/>
                    </a:cubicBezTo>
                    <a:cubicBezTo>
                      <a:pt x="777" y="525"/>
                      <a:pt x="754" y="525"/>
                      <a:pt x="754" y="525"/>
                    </a:cubicBezTo>
                    <a:lnTo>
                      <a:pt x="731" y="525"/>
                    </a:lnTo>
                    <a:cubicBezTo>
                      <a:pt x="731" y="457"/>
                      <a:pt x="731" y="388"/>
                      <a:pt x="708" y="342"/>
                    </a:cubicBezTo>
                    <a:lnTo>
                      <a:pt x="708" y="183"/>
                    </a:lnTo>
                    <a:cubicBezTo>
                      <a:pt x="708" y="160"/>
                      <a:pt x="686" y="137"/>
                      <a:pt x="686" y="91"/>
                    </a:cubicBezTo>
                    <a:cubicBezTo>
                      <a:pt x="686" y="69"/>
                      <a:pt x="663" y="46"/>
                      <a:pt x="640" y="23"/>
                    </a:cubicBezTo>
                    <a:cubicBezTo>
                      <a:pt x="617" y="0"/>
                      <a:pt x="594" y="0"/>
                      <a:pt x="571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34"/>
              <p:cNvSpPr/>
              <p:nvPr/>
            </p:nvSpPr>
            <p:spPr>
              <a:xfrm>
                <a:off x="768219" y="1308424"/>
                <a:ext cx="208333" cy="463551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8384" extrusionOk="0">
                    <a:moveTo>
                      <a:pt x="47" y="1"/>
                    </a:moveTo>
                    <a:cubicBezTo>
                      <a:pt x="24" y="24"/>
                      <a:pt x="1" y="46"/>
                      <a:pt x="24" y="69"/>
                    </a:cubicBezTo>
                    <a:cubicBezTo>
                      <a:pt x="69" y="206"/>
                      <a:pt x="115" y="320"/>
                      <a:pt x="184" y="435"/>
                    </a:cubicBezTo>
                    <a:cubicBezTo>
                      <a:pt x="229" y="571"/>
                      <a:pt x="275" y="686"/>
                      <a:pt x="321" y="800"/>
                    </a:cubicBezTo>
                    <a:cubicBezTo>
                      <a:pt x="435" y="1074"/>
                      <a:pt x="549" y="1325"/>
                      <a:pt x="640" y="1599"/>
                    </a:cubicBezTo>
                    <a:cubicBezTo>
                      <a:pt x="846" y="2101"/>
                      <a:pt x="1051" y="2603"/>
                      <a:pt x="1256" y="3105"/>
                    </a:cubicBezTo>
                    <a:cubicBezTo>
                      <a:pt x="1667" y="4087"/>
                      <a:pt x="2078" y="5068"/>
                      <a:pt x="2512" y="6050"/>
                    </a:cubicBezTo>
                    <a:cubicBezTo>
                      <a:pt x="2649" y="6392"/>
                      <a:pt x="2808" y="6757"/>
                      <a:pt x="2968" y="7122"/>
                    </a:cubicBezTo>
                    <a:cubicBezTo>
                      <a:pt x="3037" y="7328"/>
                      <a:pt x="3128" y="7533"/>
                      <a:pt x="3219" y="7739"/>
                    </a:cubicBezTo>
                    <a:cubicBezTo>
                      <a:pt x="3288" y="7921"/>
                      <a:pt x="3379" y="8127"/>
                      <a:pt x="3470" y="8309"/>
                    </a:cubicBezTo>
                    <a:cubicBezTo>
                      <a:pt x="3508" y="8347"/>
                      <a:pt x="3560" y="8384"/>
                      <a:pt x="3603" y="8384"/>
                    </a:cubicBezTo>
                    <a:cubicBezTo>
                      <a:pt x="3613" y="8384"/>
                      <a:pt x="3622" y="8382"/>
                      <a:pt x="3630" y="8378"/>
                    </a:cubicBezTo>
                    <a:cubicBezTo>
                      <a:pt x="3676" y="8378"/>
                      <a:pt x="3721" y="8332"/>
                      <a:pt x="3744" y="8309"/>
                    </a:cubicBezTo>
                    <a:cubicBezTo>
                      <a:pt x="3744" y="8286"/>
                      <a:pt x="3767" y="8241"/>
                      <a:pt x="3744" y="8195"/>
                    </a:cubicBezTo>
                    <a:cubicBezTo>
                      <a:pt x="3676" y="7944"/>
                      <a:pt x="3562" y="7716"/>
                      <a:pt x="3470" y="7488"/>
                    </a:cubicBezTo>
                    <a:cubicBezTo>
                      <a:pt x="3356" y="7236"/>
                      <a:pt x="3242" y="6985"/>
                      <a:pt x="3128" y="6734"/>
                    </a:cubicBezTo>
                    <a:cubicBezTo>
                      <a:pt x="2923" y="6301"/>
                      <a:pt x="2740" y="5867"/>
                      <a:pt x="2535" y="5433"/>
                    </a:cubicBezTo>
                    <a:cubicBezTo>
                      <a:pt x="2329" y="4931"/>
                      <a:pt x="2101" y="4406"/>
                      <a:pt x="1873" y="3904"/>
                    </a:cubicBezTo>
                    <a:cubicBezTo>
                      <a:pt x="1644" y="3425"/>
                      <a:pt x="1439" y="2945"/>
                      <a:pt x="1211" y="2466"/>
                    </a:cubicBezTo>
                    <a:cubicBezTo>
                      <a:pt x="1119" y="2261"/>
                      <a:pt x="1028" y="2078"/>
                      <a:pt x="937" y="1873"/>
                    </a:cubicBezTo>
                    <a:cubicBezTo>
                      <a:pt x="846" y="1667"/>
                      <a:pt x="754" y="1462"/>
                      <a:pt x="663" y="1256"/>
                    </a:cubicBezTo>
                    <a:cubicBezTo>
                      <a:pt x="572" y="1051"/>
                      <a:pt x="480" y="845"/>
                      <a:pt x="366" y="640"/>
                    </a:cubicBezTo>
                    <a:cubicBezTo>
                      <a:pt x="275" y="435"/>
                      <a:pt x="184" y="229"/>
                      <a:pt x="115" y="24"/>
                    </a:cubicBezTo>
                    <a:cubicBezTo>
                      <a:pt x="92" y="1"/>
                      <a:pt x="69" y="1"/>
                      <a:pt x="69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34"/>
              <p:cNvSpPr/>
              <p:nvPr/>
            </p:nvSpPr>
            <p:spPr>
              <a:xfrm>
                <a:off x="977716" y="1798133"/>
                <a:ext cx="37929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210" extrusionOk="0">
                    <a:moveTo>
                      <a:pt x="92" y="0"/>
                    </a:moveTo>
                    <a:cubicBezTo>
                      <a:pt x="47" y="23"/>
                      <a:pt x="24" y="46"/>
                      <a:pt x="24" y="91"/>
                    </a:cubicBezTo>
                    <a:cubicBezTo>
                      <a:pt x="1" y="114"/>
                      <a:pt x="24" y="160"/>
                      <a:pt x="24" y="183"/>
                    </a:cubicBezTo>
                    <a:cubicBezTo>
                      <a:pt x="115" y="342"/>
                      <a:pt x="184" y="525"/>
                      <a:pt x="252" y="685"/>
                    </a:cubicBezTo>
                    <a:cubicBezTo>
                      <a:pt x="275" y="776"/>
                      <a:pt x="321" y="845"/>
                      <a:pt x="343" y="936"/>
                    </a:cubicBezTo>
                    <a:cubicBezTo>
                      <a:pt x="366" y="982"/>
                      <a:pt x="366" y="1004"/>
                      <a:pt x="389" y="1050"/>
                    </a:cubicBezTo>
                    <a:cubicBezTo>
                      <a:pt x="412" y="1096"/>
                      <a:pt x="435" y="1141"/>
                      <a:pt x="457" y="1164"/>
                    </a:cubicBezTo>
                    <a:cubicBezTo>
                      <a:pt x="503" y="1210"/>
                      <a:pt x="549" y="1210"/>
                      <a:pt x="594" y="1210"/>
                    </a:cubicBezTo>
                    <a:cubicBezTo>
                      <a:pt x="640" y="1187"/>
                      <a:pt x="686" y="1141"/>
                      <a:pt x="686" y="1096"/>
                    </a:cubicBezTo>
                    <a:cubicBezTo>
                      <a:pt x="686" y="1050"/>
                      <a:pt x="686" y="1004"/>
                      <a:pt x="663" y="982"/>
                    </a:cubicBezTo>
                    <a:cubicBezTo>
                      <a:pt x="640" y="936"/>
                      <a:pt x="640" y="890"/>
                      <a:pt x="617" y="867"/>
                    </a:cubicBezTo>
                    <a:cubicBezTo>
                      <a:pt x="572" y="776"/>
                      <a:pt x="526" y="685"/>
                      <a:pt x="480" y="594"/>
                    </a:cubicBezTo>
                    <a:cubicBezTo>
                      <a:pt x="412" y="411"/>
                      <a:pt x="343" y="251"/>
                      <a:pt x="252" y="69"/>
                    </a:cubicBezTo>
                    <a:cubicBezTo>
                      <a:pt x="229" y="23"/>
                      <a:pt x="184" y="0"/>
                      <a:pt x="138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34"/>
              <p:cNvSpPr/>
              <p:nvPr/>
            </p:nvSpPr>
            <p:spPr>
              <a:xfrm>
                <a:off x="1073645" y="1877641"/>
                <a:ext cx="95983" cy="119924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169" extrusionOk="0">
                    <a:moveTo>
                      <a:pt x="1028" y="0"/>
                    </a:moveTo>
                    <a:cubicBezTo>
                      <a:pt x="959" y="0"/>
                      <a:pt x="891" y="23"/>
                      <a:pt x="868" y="69"/>
                    </a:cubicBezTo>
                    <a:cubicBezTo>
                      <a:pt x="845" y="91"/>
                      <a:pt x="822" y="114"/>
                      <a:pt x="800" y="137"/>
                    </a:cubicBezTo>
                    <a:cubicBezTo>
                      <a:pt x="800" y="160"/>
                      <a:pt x="800" y="160"/>
                      <a:pt x="800" y="160"/>
                    </a:cubicBezTo>
                    <a:cubicBezTo>
                      <a:pt x="777" y="183"/>
                      <a:pt x="754" y="205"/>
                      <a:pt x="731" y="228"/>
                    </a:cubicBezTo>
                    <a:cubicBezTo>
                      <a:pt x="685" y="251"/>
                      <a:pt x="640" y="297"/>
                      <a:pt x="594" y="320"/>
                    </a:cubicBezTo>
                    <a:cubicBezTo>
                      <a:pt x="526" y="342"/>
                      <a:pt x="457" y="411"/>
                      <a:pt x="412" y="457"/>
                    </a:cubicBezTo>
                    <a:cubicBezTo>
                      <a:pt x="366" y="479"/>
                      <a:pt x="343" y="525"/>
                      <a:pt x="320" y="548"/>
                    </a:cubicBezTo>
                    <a:cubicBezTo>
                      <a:pt x="297" y="571"/>
                      <a:pt x="297" y="593"/>
                      <a:pt x="275" y="616"/>
                    </a:cubicBezTo>
                    <a:cubicBezTo>
                      <a:pt x="229" y="616"/>
                      <a:pt x="183" y="593"/>
                      <a:pt x="138" y="593"/>
                    </a:cubicBezTo>
                    <a:cubicBezTo>
                      <a:pt x="126" y="588"/>
                      <a:pt x="113" y="585"/>
                      <a:pt x="101" y="585"/>
                    </a:cubicBezTo>
                    <a:cubicBezTo>
                      <a:pt x="62" y="585"/>
                      <a:pt x="24" y="611"/>
                      <a:pt x="24" y="662"/>
                    </a:cubicBezTo>
                    <a:cubicBezTo>
                      <a:pt x="1" y="708"/>
                      <a:pt x="24" y="776"/>
                      <a:pt x="92" y="776"/>
                    </a:cubicBezTo>
                    <a:cubicBezTo>
                      <a:pt x="115" y="799"/>
                      <a:pt x="138" y="799"/>
                      <a:pt x="183" y="822"/>
                    </a:cubicBezTo>
                    <a:cubicBezTo>
                      <a:pt x="229" y="845"/>
                      <a:pt x="275" y="867"/>
                      <a:pt x="297" y="890"/>
                    </a:cubicBezTo>
                    <a:cubicBezTo>
                      <a:pt x="320" y="913"/>
                      <a:pt x="343" y="913"/>
                      <a:pt x="343" y="936"/>
                    </a:cubicBezTo>
                    <a:cubicBezTo>
                      <a:pt x="434" y="1004"/>
                      <a:pt x="503" y="1096"/>
                      <a:pt x="571" y="1164"/>
                    </a:cubicBezTo>
                    <a:cubicBezTo>
                      <a:pt x="617" y="1233"/>
                      <a:pt x="640" y="1278"/>
                      <a:pt x="685" y="1324"/>
                    </a:cubicBezTo>
                    <a:cubicBezTo>
                      <a:pt x="727" y="1387"/>
                      <a:pt x="769" y="1449"/>
                      <a:pt x="793" y="1530"/>
                    </a:cubicBezTo>
                    <a:lnTo>
                      <a:pt x="793" y="1530"/>
                    </a:lnTo>
                    <a:cubicBezTo>
                      <a:pt x="787" y="1516"/>
                      <a:pt x="777" y="1507"/>
                      <a:pt x="777" y="1507"/>
                    </a:cubicBezTo>
                    <a:lnTo>
                      <a:pt x="777" y="1507"/>
                    </a:lnTo>
                    <a:cubicBezTo>
                      <a:pt x="822" y="1621"/>
                      <a:pt x="868" y="1758"/>
                      <a:pt x="891" y="1872"/>
                    </a:cubicBezTo>
                    <a:cubicBezTo>
                      <a:pt x="891" y="1917"/>
                      <a:pt x="891" y="1940"/>
                      <a:pt x="891" y="1963"/>
                    </a:cubicBezTo>
                    <a:cubicBezTo>
                      <a:pt x="891" y="1986"/>
                      <a:pt x="891" y="2054"/>
                      <a:pt x="914" y="2077"/>
                    </a:cubicBezTo>
                    <a:cubicBezTo>
                      <a:pt x="914" y="2100"/>
                      <a:pt x="937" y="2146"/>
                      <a:pt x="959" y="2146"/>
                    </a:cubicBezTo>
                    <a:cubicBezTo>
                      <a:pt x="982" y="2168"/>
                      <a:pt x="1028" y="2168"/>
                      <a:pt x="1051" y="2168"/>
                    </a:cubicBezTo>
                    <a:cubicBezTo>
                      <a:pt x="1165" y="2146"/>
                      <a:pt x="1165" y="2031"/>
                      <a:pt x="1165" y="1940"/>
                    </a:cubicBezTo>
                    <a:cubicBezTo>
                      <a:pt x="1165" y="1895"/>
                      <a:pt x="1165" y="1826"/>
                      <a:pt x="1165" y="1780"/>
                    </a:cubicBezTo>
                    <a:lnTo>
                      <a:pt x="1188" y="1780"/>
                    </a:lnTo>
                    <a:cubicBezTo>
                      <a:pt x="1200" y="1787"/>
                      <a:pt x="1215" y="1789"/>
                      <a:pt x="1232" y="1789"/>
                    </a:cubicBezTo>
                    <a:cubicBezTo>
                      <a:pt x="1279" y="1789"/>
                      <a:pt x="1337" y="1768"/>
                      <a:pt x="1370" y="1735"/>
                    </a:cubicBezTo>
                    <a:cubicBezTo>
                      <a:pt x="1416" y="1689"/>
                      <a:pt x="1416" y="1643"/>
                      <a:pt x="1439" y="1598"/>
                    </a:cubicBezTo>
                    <a:cubicBezTo>
                      <a:pt x="1462" y="1552"/>
                      <a:pt x="1484" y="1529"/>
                      <a:pt x="1507" y="1484"/>
                    </a:cubicBezTo>
                    <a:cubicBezTo>
                      <a:pt x="1553" y="1392"/>
                      <a:pt x="1598" y="1301"/>
                      <a:pt x="1644" y="1187"/>
                    </a:cubicBezTo>
                    <a:cubicBezTo>
                      <a:pt x="1667" y="1141"/>
                      <a:pt x="1690" y="1096"/>
                      <a:pt x="1690" y="1050"/>
                    </a:cubicBezTo>
                    <a:cubicBezTo>
                      <a:pt x="1713" y="982"/>
                      <a:pt x="1713" y="936"/>
                      <a:pt x="1735" y="867"/>
                    </a:cubicBezTo>
                    <a:cubicBezTo>
                      <a:pt x="1735" y="822"/>
                      <a:pt x="1735" y="776"/>
                      <a:pt x="1735" y="730"/>
                    </a:cubicBezTo>
                    <a:cubicBezTo>
                      <a:pt x="1713" y="685"/>
                      <a:pt x="1713" y="662"/>
                      <a:pt x="1713" y="616"/>
                    </a:cubicBezTo>
                    <a:cubicBezTo>
                      <a:pt x="1690" y="593"/>
                      <a:pt x="1690" y="571"/>
                      <a:pt x="1690" y="548"/>
                    </a:cubicBezTo>
                    <a:cubicBezTo>
                      <a:pt x="1667" y="479"/>
                      <a:pt x="1644" y="434"/>
                      <a:pt x="1621" y="388"/>
                    </a:cubicBezTo>
                    <a:cubicBezTo>
                      <a:pt x="1598" y="365"/>
                      <a:pt x="1576" y="320"/>
                      <a:pt x="1530" y="274"/>
                    </a:cubicBezTo>
                    <a:cubicBezTo>
                      <a:pt x="1507" y="228"/>
                      <a:pt x="1462" y="205"/>
                      <a:pt x="1416" y="183"/>
                    </a:cubicBezTo>
                    <a:cubicBezTo>
                      <a:pt x="1370" y="160"/>
                      <a:pt x="1347" y="137"/>
                      <a:pt x="1302" y="114"/>
                    </a:cubicBezTo>
                    <a:cubicBezTo>
                      <a:pt x="1279" y="91"/>
                      <a:pt x="1233" y="69"/>
                      <a:pt x="1210" y="46"/>
                    </a:cubicBezTo>
                    <a:cubicBezTo>
                      <a:pt x="1165" y="46"/>
                      <a:pt x="1142" y="23"/>
                      <a:pt x="1119" y="23"/>
                    </a:cubicBezTo>
                    <a:cubicBezTo>
                      <a:pt x="1096" y="0"/>
                      <a:pt x="1051" y="0"/>
                      <a:pt x="1028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34"/>
              <p:cNvSpPr/>
              <p:nvPr/>
            </p:nvSpPr>
            <p:spPr>
              <a:xfrm>
                <a:off x="1127940" y="1948302"/>
                <a:ext cx="73259" cy="99743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804" extrusionOk="0">
                    <a:moveTo>
                      <a:pt x="776" y="0"/>
                    </a:moveTo>
                    <a:cubicBezTo>
                      <a:pt x="731" y="0"/>
                      <a:pt x="685" y="0"/>
                      <a:pt x="639" y="46"/>
                    </a:cubicBezTo>
                    <a:cubicBezTo>
                      <a:pt x="616" y="69"/>
                      <a:pt x="594" y="114"/>
                      <a:pt x="594" y="160"/>
                    </a:cubicBezTo>
                    <a:cubicBezTo>
                      <a:pt x="594" y="183"/>
                      <a:pt x="594" y="183"/>
                      <a:pt x="594" y="183"/>
                    </a:cubicBezTo>
                    <a:cubicBezTo>
                      <a:pt x="571" y="206"/>
                      <a:pt x="548" y="206"/>
                      <a:pt x="525" y="229"/>
                    </a:cubicBezTo>
                    <a:cubicBezTo>
                      <a:pt x="525" y="251"/>
                      <a:pt x="502" y="274"/>
                      <a:pt x="502" y="297"/>
                    </a:cubicBezTo>
                    <a:cubicBezTo>
                      <a:pt x="480" y="343"/>
                      <a:pt x="480" y="388"/>
                      <a:pt x="502" y="434"/>
                    </a:cubicBezTo>
                    <a:cubicBezTo>
                      <a:pt x="525" y="457"/>
                      <a:pt x="525" y="480"/>
                      <a:pt x="548" y="502"/>
                    </a:cubicBezTo>
                    <a:cubicBezTo>
                      <a:pt x="525" y="480"/>
                      <a:pt x="480" y="480"/>
                      <a:pt x="434" y="480"/>
                    </a:cubicBezTo>
                    <a:cubicBezTo>
                      <a:pt x="388" y="480"/>
                      <a:pt x="365" y="480"/>
                      <a:pt x="343" y="502"/>
                    </a:cubicBezTo>
                    <a:cubicBezTo>
                      <a:pt x="320" y="525"/>
                      <a:pt x="320" y="548"/>
                      <a:pt x="297" y="571"/>
                    </a:cubicBezTo>
                    <a:cubicBezTo>
                      <a:pt x="297" y="594"/>
                      <a:pt x="297" y="617"/>
                      <a:pt x="297" y="639"/>
                    </a:cubicBezTo>
                    <a:cubicBezTo>
                      <a:pt x="297" y="662"/>
                      <a:pt x="320" y="685"/>
                      <a:pt x="320" y="708"/>
                    </a:cubicBezTo>
                    <a:cubicBezTo>
                      <a:pt x="297" y="685"/>
                      <a:pt x="251" y="662"/>
                      <a:pt x="228" y="662"/>
                    </a:cubicBezTo>
                    <a:cubicBezTo>
                      <a:pt x="183" y="662"/>
                      <a:pt x="137" y="639"/>
                      <a:pt x="114" y="639"/>
                    </a:cubicBezTo>
                    <a:cubicBezTo>
                      <a:pt x="46" y="639"/>
                      <a:pt x="0" y="685"/>
                      <a:pt x="0" y="753"/>
                    </a:cubicBezTo>
                    <a:cubicBezTo>
                      <a:pt x="0" y="799"/>
                      <a:pt x="46" y="845"/>
                      <a:pt x="114" y="845"/>
                    </a:cubicBezTo>
                    <a:lnTo>
                      <a:pt x="160" y="845"/>
                    </a:lnTo>
                    <a:cubicBezTo>
                      <a:pt x="183" y="845"/>
                      <a:pt x="183" y="868"/>
                      <a:pt x="206" y="868"/>
                    </a:cubicBezTo>
                    <a:cubicBezTo>
                      <a:pt x="228" y="890"/>
                      <a:pt x="251" y="890"/>
                      <a:pt x="297" y="913"/>
                    </a:cubicBezTo>
                    <a:cubicBezTo>
                      <a:pt x="320" y="936"/>
                      <a:pt x="365" y="982"/>
                      <a:pt x="388" y="1027"/>
                    </a:cubicBezTo>
                    <a:cubicBezTo>
                      <a:pt x="457" y="1096"/>
                      <a:pt x="502" y="1187"/>
                      <a:pt x="548" y="1278"/>
                    </a:cubicBezTo>
                    <a:cubicBezTo>
                      <a:pt x="571" y="1347"/>
                      <a:pt x="594" y="1438"/>
                      <a:pt x="616" y="1507"/>
                    </a:cubicBezTo>
                    <a:cubicBezTo>
                      <a:pt x="616" y="1552"/>
                      <a:pt x="616" y="1598"/>
                      <a:pt x="639" y="1621"/>
                    </a:cubicBezTo>
                    <a:cubicBezTo>
                      <a:pt x="639" y="1666"/>
                      <a:pt x="639" y="1712"/>
                      <a:pt x="662" y="1735"/>
                    </a:cubicBezTo>
                    <a:cubicBezTo>
                      <a:pt x="685" y="1781"/>
                      <a:pt x="731" y="1803"/>
                      <a:pt x="776" y="1803"/>
                    </a:cubicBezTo>
                    <a:cubicBezTo>
                      <a:pt x="845" y="1803"/>
                      <a:pt x="890" y="1781"/>
                      <a:pt x="913" y="1735"/>
                    </a:cubicBezTo>
                    <a:cubicBezTo>
                      <a:pt x="936" y="1689"/>
                      <a:pt x="936" y="1644"/>
                      <a:pt x="936" y="1598"/>
                    </a:cubicBezTo>
                    <a:cubicBezTo>
                      <a:pt x="959" y="1552"/>
                      <a:pt x="959" y="1507"/>
                      <a:pt x="959" y="1461"/>
                    </a:cubicBezTo>
                    <a:cubicBezTo>
                      <a:pt x="1004" y="1461"/>
                      <a:pt x="1050" y="1438"/>
                      <a:pt x="1073" y="1415"/>
                    </a:cubicBezTo>
                    <a:cubicBezTo>
                      <a:pt x="1096" y="1370"/>
                      <a:pt x="1119" y="1347"/>
                      <a:pt x="1119" y="1301"/>
                    </a:cubicBezTo>
                    <a:cubicBezTo>
                      <a:pt x="1119" y="1278"/>
                      <a:pt x="1119" y="1233"/>
                      <a:pt x="1119" y="1210"/>
                    </a:cubicBezTo>
                    <a:cubicBezTo>
                      <a:pt x="1164" y="1210"/>
                      <a:pt x="1210" y="1164"/>
                      <a:pt x="1233" y="1142"/>
                    </a:cubicBezTo>
                    <a:cubicBezTo>
                      <a:pt x="1301" y="1005"/>
                      <a:pt x="1301" y="868"/>
                      <a:pt x="1324" y="731"/>
                    </a:cubicBezTo>
                    <a:cubicBezTo>
                      <a:pt x="1324" y="662"/>
                      <a:pt x="1301" y="571"/>
                      <a:pt x="1301" y="502"/>
                    </a:cubicBezTo>
                    <a:cubicBezTo>
                      <a:pt x="1278" y="457"/>
                      <a:pt x="1256" y="411"/>
                      <a:pt x="1256" y="388"/>
                    </a:cubicBezTo>
                    <a:cubicBezTo>
                      <a:pt x="1233" y="343"/>
                      <a:pt x="1210" y="297"/>
                      <a:pt x="1187" y="274"/>
                    </a:cubicBezTo>
                    <a:cubicBezTo>
                      <a:pt x="1141" y="229"/>
                      <a:pt x="1096" y="183"/>
                      <a:pt x="1050" y="137"/>
                    </a:cubicBezTo>
                    <a:cubicBezTo>
                      <a:pt x="1027" y="114"/>
                      <a:pt x="1004" y="92"/>
                      <a:pt x="959" y="69"/>
                    </a:cubicBezTo>
                    <a:cubicBezTo>
                      <a:pt x="936" y="46"/>
                      <a:pt x="890" y="0"/>
                      <a:pt x="82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34"/>
              <p:cNvSpPr/>
              <p:nvPr/>
            </p:nvSpPr>
            <p:spPr>
              <a:xfrm>
                <a:off x="1045889" y="1930609"/>
                <a:ext cx="64413" cy="93772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696" extrusionOk="0">
                    <a:moveTo>
                      <a:pt x="115" y="1"/>
                    </a:moveTo>
                    <a:cubicBezTo>
                      <a:pt x="69" y="1"/>
                      <a:pt x="23" y="46"/>
                      <a:pt x="1" y="92"/>
                    </a:cubicBezTo>
                    <a:cubicBezTo>
                      <a:pt x="1" y="138"/>
                      <a:pt x="23" y="206"/>
                      <a:pt x="92" y="229"/>
                    </a:cubicBezTo>
                    <a:lnTo>
                      <a:pt x="137" y="229"/>
                    </a:lnTo>
                    <a:cubicBezTo>
                      <a:pt x="137" y="252"/>
                      <a:pt x="160" y="252"/>
                      <a:pt x="183" y="252"/>
                    </a:cubicBezTo>
                    <a:cubicBezTo>
                      <a:pt x="229" y="320"/>
                      <a:pt x="274" y="366"/>
                      <a:pt x="320" y="434"/>
                    </a:cubicBezTo>
                    <a:cubicBezTo>
                      <a:pt x="320" y="434"/>
                      <a:pt x="320" y="412"/>
                      <a:pt x="320" y="412"/>
                    </a:cubicBezTo>
                    <a:cubicBezTo>
                      <a:pt x="366" y="480"/>
                      <a:pt x="411" y="549"/>
                      <a:pt x="457" y="594"/>
                    </a:cubicBezTo>
                    <a:cubicBezTo>
                      <a:pt x="480" y="640"/>
                      <a:pt x="503" y="685"/>
                      <a:pt x="548" y="731"/>
                    </a:cubicBezTo>
                    <a:cubicBezTo>
                      <a:pt x="617" y="822"/>
                      <a:pt x="662" y="937"/>
                      <a:pt x="708" y="1051"/>
                    </a:cubicBezTo>
                    <a:cubicBezTo>
                      <a:pt x="731" y="1119"/>
                      <a:pt x="754" y="1165"/>
                      <a:pt x="777" y="1256"/>
                    </a:cubicBezTo>
                    <a:cubicBezTo>
                      <a:pt x="799" y="1302"/>
                      <a:pt x="822" y="1370"/>
                      <a:pt x="822" y="1439"/>
                    </a:cubicBezTo>
                    <a:cubicBezTo>
                      <a:pt x="822" y="1462"/>
                      <a:pt x="822" y="1507"/>
                      <a:pt x="822" y="1530"/>
                    </a:cubicBezTo>
                    <a:cubicBezTo>
                      <a:pt x="822" y="1598"/>
                      <a:pt x="868" y="1667"/>
                      <a:pt x="936" y="1690"/>
                    </a:cubicBezTo>
                    <a:cubicBezTo>
                      <a:pt x="952" y="1694"/>
                      <a:pt x="968" y="1696"/>
                      <a:pt x="983" y="1696"/>
                    </a:cubicBezTo>
                    <a:cubicBezTo>
                      <a:pt x="1057" y="1696"/>
                      <a:pt x="1123" y="1651"/>
                      <a:pt x="1142" y="1576"/>
                    </a:cubicBezTo>
                    <a:cubicBezTo>
                      <a:pt x="1165" y="1484"/>
                      <a:pt x="1142" y="1393"/>
                      <a:pt x="1119" y="1302"/>
                    </a:cubicBezTo>
                    <a:cubicBezTo>
                      <a:pt x="1096" y="1210"/>
                      <a:pt x="1073" y="1119"/>
                      <a:pt x="1028" y="1051"/>
                    </a:cubicBezTo>
                    <a:cubicBezTo>
                      <a:pt x="1005" y="959"/>
                      <a:pt x="959" y="868"/>
                      <a:pt x="936" y="800"/>
                    </a:cubicBezTo>
                    <a:cubicBezTo>
                      <a:pt x="891" y="731"/>
                      <a:pt x="868" y="685"/>
                      <a:pt x="822" y="640"/>
                    </a:cubicBezTo>
                    <a:cubicBezTo>
                      <a:pt x="731" y="503"/>
                      <a:pt x="640" y="389"/>
                      <a:pt x="548" y="297"/>
                    </a:cubicBezTo>
                    <a:cubicBezTo>
                      <a:pt x="480" y="229"/>
                      <a:pt x="411" y="160"/>
                      <a:pt x="366" y="115"/>
                    </a:cubicBezTo>
                    <a:cubicBezTo>
                      <a:pt x="343" y="115"/>
                      <a:pt x="320" y="92"/>
                      <a:pt x="297" y="69"/>
                    </a:cubicBezTo>
                    <a:cubicBezTo>
                      <a:pt x="252" y="46"/>
                      <a:pt x="206" y="46"/>
                      <a:pt x="183" y="24"/>
                    </a:cubicBezTo>
                    <a:lnTo>
                      <a:pt x="137" y="1"/>
                    </a:ln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34"/>
              <p:cNvSpPr/>
              <p:nvPr/>
            </p:nvSpPr>
            <p:spPr>
              <a:xfrm>
                <a:off x="1096369" y="2011389"/>
                <a:ext cx="51807" cy="68228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234" extrusionOk="0">
                    <a:moveTo>
                      <a:pt x="138" y="1"/>
                    </a:moveTo>
                    <a:cubicBezTo>
                      <a:pt x="92" y="1"/>
                      <a:pt x="46" y="46"/>
                      <a:pt x="23" y="92"/>
                    </a:cubicBezTo>
                    <a:cubicBezTo>
                      <a:pt x="1" y="160"/>
                      <a:pt x="46" y="206"/>
                      <a:pt x="115" y="229"/>
                    </a:cubicBezTo>
                    <a:cubicBezTo>
                      <a:pt x="115" y="229"/>
                      <a:pt x="138" y="252"/>
                      <a:pt x="160" y="252"/>
                    </a:cubicBezTo>
                    <a:cubicBezTo>
                      <a:pt x="160" y="252"/>
                      <a:pt x="183" y="274"/>
                      <a:pt x="206" y="274"/>
                    </a:cubicBezTo>
                    <a:cubicBezTo>
                      <a:pt x="252" y="320"/>
                      <a:pt x="274" y="366"/>
                      <a:pt x="320" y="389"/>
                    </a:cubicBezTo>
                    <a:cubicBezTo>
                      <a:pt x="411" y="503"/>
                      <a:pt x="480" y="640"/>
                      <a:pt x="526" y="754"/>
                    </a:cubicBezTo>
                    <a:cubicBezTo>
                      <a:pt x="571" y="868"/>
                      <a:pt x="594" y="959"/>
                      <a:pt x="617" y="1073"/>
                    </a:cubicBezTo>
                    <a:cubicBezTo>
                      <a:pt x="617" y="1073"/>
                      <a:pt x="617" y="1096"/>
                      <a:pt x="617" y="1119"/>
                    </a:cubicBezTo>
                    <a:cubicBezTo>
                      <a:pt x="640" y="1142"/>
                      <a:pt x="640" y="1165"/>
                      <a:pt x="662" y="1187"/>
                    </a:cubicBezTo>
                    <a:cubicBezTo>
                      <a:pt x="685" y="1210"/>
                      <a:pt x="731" y="1233"/>
                      <a:pt x="777" y="1233"/>
                    </a:cubicBezTo>
                    <a:cubicBezTo>
                      <a:pt x="799" y="1233"/>
                      <a:pt x="845" y="1210"/>
                      <a:pt x="868" y="1187"/>
                    </a:cubicBezTo>
                    <a:cubicBezTo>
                      <a:pt x="914" y="1165"/>
                      <a:pt x="936" y="1119"/>
                      <a:pt x="914" y="1073"/>
                    </a:cubicBezTo>
                    <a:cubicBezTo>
                      <a:pt x="914" y="1028"/>
                      <a:pt x="914" y="959"/>
                      <a:pt x="891" y="891"/>
                    </a:cubicBezTo>
                    <a:cubicBezTo>
                      <a:pt x="891" y="845"/>
                      <a:pt x="868" y="777"/>
                      <a:pt x="845" y="708"/>
                    </a:cubicBezTo>
                    <a:cubicBezTo>
                      <a:pt x="799" y="617"/>
                      <a:pt x="731" y="503"/>
                      <a:pt x="662" y="411"/>
                    </a:cubicBezTo>
                    <a:cubicBezTo>
                      <a:pt x="617" y="320"/>
                      <a:pt x="548" y="252"/>
                      <a:pt x="457" y="183"/>
                    </a:cubicBezTo>
                    <a:cubicBezTo>
                      <a:pt x="434" y="137"/>
                      <a:pt x="366" y="92"/>
                      <a:pt x="320" y="69"/>
                    </a:cubicBezTo>
                    <a:cubicBezTo>
                      <a:pt x="274" y="46"/>
                      <a:pt x="229" y="23"/>
                      <a:pt x="160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34"/>
              <p:cNvSpPr/>
              <p:nvPr/>
            </p:nvSpPr>
            <p:spPr>
              <a:xfrm>
                <a:off x="668530" y="2059326"/>
                <a:ext cx="106102" cy="103558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873" extrusionOk="0">
                    <a:moveTo>
                      <a:pt x="1621" y="1"/>
                    </a:moveTo>
                    <a:cubicBezTo>
                      <a:pt x="1576" y="1"/>
                      <a:pt x="1530" y="24"/>
                      <a:pt x="1507" y="69"/>
                    </a:cubicBezTo>
                    <a:cubicBezTo>
                      <a:pt x="1484" y="161"/>
                      <a:pt x="1439" y="229"/>
                      <a:pt x="1416" y="320"/>
                    </a:cubicBezTo>
                    <a:cubicBezTo>
                      <a:pt x="1416" y="320"/>
                      <a:pt x="1416" y="320"/>
                      <a:pt x="1416" y="298"/>
                    </a:cubicBezTo>
                    <a:lnTo>
                      <a:pt x="1393" y="298"/>
                    </a:lnTo>
                    <a:cubicBezTo>
                      <a:pt x="1393" y="275"/>
                      <a:pt x="1393" y="252"/>
                      <a:pt x="1370" y="252"/>
                    </a:cubicBezTo>
                    <a:cubicBezTo>
                      <a:pt x="1347" y="183"/>
                      <a:pt x="1302" y="138"/>
                      <a:pt x="1233" y="138"/>
                    </a:cubicBezTo>
                    <a:cubicBezTo>
                      <a:pt x="1218" y="130"/>
                      <a:pt x="1200" y="128"/>
                      <a:pt x="1182" y="128"/>
                    </a:cubicBezTo>
                    <a:cubicBezTo>
                      <a:pt x="1145" y="128"/>
                      <a:pt x="1104" y="138"/>
                      <a:pt x="1074" y="138"/>
                    </a:cubicBezTo>
                    <a:cubicBezTo>
                      <a:pt x="1005" y="161"/>
                      <a:pt x="959" y="161"/>
                      <a:pt x="914" y="183"/>
                    </a:cubicBezTo>
                    <a:cubicBezTo>
                      <a:pt x="822" y="206"/>
                      <a:pt x="731" y="252"/>
                      <a:pt x="663" y="298"/>
                    </a:cubicBezTo>
                    <a:cubicBezTo>
                      <a:pt x="640" y="275"/>
                      <a:pt x="640" y="275"/>
                      <a:pt x="617" y="252"/>
                    </a:cubicBezTo>
                    <a:cubicBezTo>
                      <a:pt x="601" y="236"/>
                      <a:pt x="562" y="220"/>
                      <a:pt x="524" y="220"/>
                    </a:cubicBezTo>
                    <a:cubicBezTo>
                      <a:pt x="509" y="220"/>
                      <a:pt x="493" y="222"/>
                      <a:pt x="480" y="229"/>
                    </a:cubicBezTo>
                    <a:cubicBezTo>
                      <a:pt x="457" y="229"/>
                      <a:pt x="412" y="229"/>
                      <a:pt x="389" y="252"/>
                    </a:cubicBezTo>
                    <a:cubicBezTo>
                      <a:pt x="343" y="252"/>
                      <a:pt x="320" y="275"/>
                      <a:pt x="275" y="298"/>
                    </a:cubicBezTo>
                    <a:cubicBezTo>
                      <a:pt x="183" y="366"/>
                      <a:pt x="138" y="480"/>
                      <a:pt x="92" y="572"/>
                    </a:cubicBezTo>
                    <a:cubicBezTo>
                      <a:pt x="46" y="663"/>
                      <a:pt x="24" y="754"/>
                      <a:pt x="1" y="868"/>
                    </a:cubicBezTo>
                    <a:cubicBezTo>
                      <a:pt x="1" y="982"/>
                      <a:pt x="24" y="1096"/>
                      <a:pt x="69" y="1211"/>
                    </a:cubicBezTo>
                    <a:cubicBezTo>
                      <a:pt x="92" y="1302"/>
                      <a:pt x="161" y="1370"/>
                      <a:pt x="206" y="1462"/>
                    </a:cubicBezTo>
                    <a:cubicBezTo>
                      <a:pt x="229" y="1485"/>
                      <a:pt x="252" y="1507"/>
                      <a:pt x="275" y="1553"/>
                    </a:cubicBezTo>
                    <a:cubicBezTo>
                      <a:pt x="297" y="1576"/>
                      <a:pt x="343" y="1599"/>
                      <a:pt x="366" y="1621"/>
                    </a:cubicBezTo>
                    <a:cubicBezTo>
                      <a:pt x="389" y="1644"/>
                      <a:pt x="412" y="1667"/>
                      <a:pt x="457" y="1667"/>
                    </a:cubicBezTo>
                    <a:cubicBezTo>
                      <a:pt x="526" y="1713"/>
                      <a:pt x="594" y="1736"/>
                      <a:pt x="663" y="1758"/>
                    </a:cubicBezTo>
                    <a:cubicBezTo>
                      <a:pt x="754" y="1804"/>
                      <a:pt x="822" y="1827"/>
                      <a:pt x="914" y="1827"/>
                    </a:cubicBezTo>
                    <a:cubicBezTo>
                      <a:pt x="1074" y="1850"/>
                      <a:pt x="1233" y="1873"/>
                      <a:pt x="1393" y="1873"/>
                    </a:cubicBezTo>
                    <a:lnTo>
                      <a:pt x="1599" y="1873"/>
                    </a:lnTo>
                    <a:cubicBezTo>
                      <a:pt x="1644" y="1873"/>
                      <a:pt x="1690" y="1850"/>
                      <a:pt x="1735" y="1850"/>
                    </a:cubicBezTo>
                    <a:cubicBezTo>
                      <a:pt x="1804" y="1827"/>
                      <a:pt x="1850" y="1804"/>
                      <a:pt x="1895" y="1736"/>
                    </a:cubicBezTo>
                    <a:cubicBezTo>
                      <a:pt x="1918" y="1690"/>
                      <a:pt x="1918" y="1644"/>
                      <a:pt x="1895" y="1599"/>
                    </a:cubicBezTo>
                    <a:cubicBezTo>
                      <a:pt x="1872" y="1576"/>
                      <a:pt x="1872" y="1553"/>
                      <a:pt x="1850" y="1530"/>
                    </a:cubicBezTo>
                    <a:cubicBezTo>
                      <a:pt x="1781" y="1416"/>
                      <a:pt x="1735" y="1279"/>
                      <a:pt x="1690" y="1165"/>
                    </a:cubicBezTo>
                    <a:cubicBezTo>
                      <a:pt x="1644" y="982"/>
                      <a:pt x="1621" y="777"/>
                      <a:pt x="1621" y="594"/>
                    </a:cubicBezTo>
                    <a:cubicBezTo>
                      <a:pt x="1644" y="526"/>
                      <a:pt x="1644" y="435"/>
                      <a:pt x="1667" y="366"/>
                    </a:cubicBezTo>
                    <a:cubicBezTo>
                      <a:pt x="1690" y="298"/>
                      <a:pt x="1713" y="229"/>
                      <a:pt x="1735" y="161"/>
                    </a:cubicBezTo>
                    <a:cubicBezTo>
                      <a:pt x="1735" y="138"/>
                      <a:pt x="1735" y="115"/>
                      <a:pt x="1735" y="69"/>
                    </a:cubicBezTo>
                    <a:cubicBezTo>
                      <a:pt x="1713" y="47"/>
                      <a:pt x="1690" y="24"/>
                      <a:pt x="1667" y="1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34"/>
              <p:cNvSpPr/>
              <p:nvPr/>
            </p:nvSpPr>
            <p:spPr>
              <a:xfrm>
                <a:off x="696286" y="2150224"/>
                <a:ext cx="102286" cy="77019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1393" extrusionOk="0">
                    <a:moveTo>
                      <a:pt x="1302" y="0"/>
                    </a:moveTo>
                    <a:cubicBezTo>
                      <a:pt x="1256" y="0"/>
                      <a:pt x="1233" y="23"/>
                      <a:pt x="1188" y="46"/>
                    </a:cubicBezTo>
                    <a:cubicBezTo>
                      <a:pt x="1142" y="69"/>
                      <a:pt x="1119" y="92"/>
                      <a:pt x="1097" y="137"/>
                    </a:cubicBezTo>
                    <a:cubicBezTo>
                      <a:pt x="1074" y="114"/>
                      <a:pt x="1051" y="114"/>
                      <a:pt x="1005" y="114"/>
                    </a:cubicBezTo>
                    <a:lnTo>
                      <a:pt x="982" y="114"/>
                    </a:lnTo>
                    <a:cubicBezTo>
                      <a:pt x="937" y="92"/>
                      <a:pt x="914" y="46"/>
                      <a:pt x="845" y="46"/>
                    </a:cubicBezTo>
                    <a:cubicBezTo>
                      <a:pt x="832" y="39"/>
                      <a:pt x="819" y="36"/>
                      <a:pt x="805" y="36"/>
                    </a:cubicBezTo>
                    <a:cubicBezTo>
                      <a:pt x="773" y="36"/>
                      <a:pt x="741" y="53"/>
                      <a:pt x="709" y="69"/>
                    </a:cubicBezTo>
                    <a:cubicBezTo>
                      <a:pt x="686" y="69"/>
                      <a:pt x="663" y="69"/>
                      <a:pt x="640" y="46"/>
                    </a:cubicBezTo>
                    <a:lnTo>
                      <a:pt x="549" y="46"/>
                    </a:lnTo>
                    <a:cubicBezTo>
                      <a:pt x="514" y="35"/>
                      <a:pt x="480" y="29"/>
                      <a:pt x="446" y="29"/>
                    </a:cubicBezTo>
                    <a:cubicBezTo>
                      <a:pt x="412" y="29"/>
                      <a:pt x="378" y="35"/>
                      <a:pt x="343" y="46"/>
                    </a:cubicBezTo>
                    <a:cubicBezTo>
                      <a:pt x="275" y="46"/>
                      <a:pt x="184" y="69"/>
                      <a:pt x="138" y="92"/>
                    </a:cubicBezTo>
                    <a:cubicBezTo>
                      <a:pt x="92" y="137"/>
                      <a:pt x="69" y="183"/>
                      <a:pt x="47" y="229"/>
                    </a:cubicBezTo>
                    <a:cubicBezTo>
                      <a:pt x="24" y="274"/>
                      <a:pt x="1" y="343"/>
                      <a:pt x="1" y="411"/>
                    </a:cubicBezTo>
                    <a:cubicBezTo>
                      <a:pt x="1" y="457"/>
                      <a:pt x="1" y="480"/>
                      <a:pt x="1" y="525"/>
                    </a:cubicBezTo>
                    <a:cubicBezTo>
                      <a:pt x="1" y="594"/>
                      <a:pt x="24" y="639"/>
                      <a:pt x="47" y="708"/>
                    </a:cubicBezTo>
                    <a:cubicBezTo>
                      <a:pt x="69" y="799"/>
                      <a:pt x="115" y="868"/>
                      <a:pt x="184" y="936"/>
                    </a:cubicBezTo>
                    <a:cubicBezTo>
                      <a:pt x="206" y="982"/>
                      <a:pt x="252" y="1027"/>
                      <a:pt x="320" y="1073"/>
                    </a:cubicBezTo>
                    <a:cubicBezTo>
                      <a:pt x="366" y="1096"/>
                      <a:pt x="412" y="1119"/>
                      <a:pt x="457" y="1142"/>
                    </a:cubicBezTo>
                    <a:cubicBezTo>
                      <a:pt x="503" y="1164"/>
                      <a:pt x="549" y="1187"/>
                      <a:pt x="572" y="1210"/>
                    </a:cubicBezTo>
                    <a:cubicBezTo>
                      <a:pt x="617" y="1233"/>
                      <a:pt x="663" y="1233"/>
                      <a:pt x="686" y="1256"/>
                    </a:cubicBezTo>
                    <a:cubicBezTo>
                      <a:pt x="777" y="1279"/>
                      <a:pt x="868" y="1301"/>
                      <a:pt x="960" y="1324"/>
                    </a:cubicBezTo>
                    <a:cubicBezTo>
                      <a:pt x="1005" y="1347"/>
                      <a:pt x="1051" y="1347"/>
                      <a:pt x="1097" y="1370"/>
                    </a:cubicBezTo>
                    <a:lnTo>
                      <a:pt x="1211" y="1370"/>
                    </a:lnTo>
                    <a:cubicBezTo>
                      <a:pt x="1256" y="1393"/>
                      <a:pt x="1302" y="1393"/>
                      <a:pt x="1348" y="1393"/>
                    </a:cubicBezTo>
                    <a:cubicBezTo>
                      <a:pt x="1416" y="1393"/>
                      <a:pt x="1507" y="1393"/>
                      <a:pt x="1576" y="1370"/>
                    </a:cubicBezTo>
                    <a:cubicBezTo>
                      <a:pt x="1622" y="1370"/>
                      <a:pt x="1667" y="1347"/>
                      <a:pt x="1736" y="1347"/>
                    </a:cubicBezTo>
                    <a:cubicBezTo>
                      <a:pt x="1736" y="1324"/>
                      <a:pt x="1758" y="1324"/>
                      <a:pt x="1781" y="1324"/>
                    </a:cubicBezTo>
                    <a:cubicBezTo>
                      <a:pt x="1804" y="1279"/>
                      <a:pt x="1827" y="1256"/>
                      <a:pt x="1827" y="1233"/>
                    </a:cubicBezTo>
                    <a:cubicBezTo>
                      <a:pt x="1850" y="1187"/>
                      <a:pt x="1827" y="1142"/>
                      <a:pt x="1804" y="1096"/>
                    </a:cubicBezTo>
                    <a:cubicBezTo>
                      <a:pt x="1781" y="1073"/>
                      <a:pt x="1758" y="1050"/>
                      <a:pt x="1736" y="1027"/>
                    </a:cubicBezTo>
                    <a:cubicBezTo>
                      <a:pt x="1713" y="1005"/>
                      <a:pt x="1713" y="982"/>
                      <a:pt x="1690" y="959"/>
                    </a:cubicBezTo>
                    <a:cubicBezTo>
                      <a:pt x="1644" y="890"/>
                      <a:pt x="1622" y="799"/>
                      <a:pt x="1599" y="708"/>
                    </a:cubicBezTo>
                    <a:cubicBezTo>
                      <a:pt x="1576" y="617"/>
                      <a:pt x="1553" y="525"/>
                      <a:pt x="1553" y="434"/>
                    </a:cubicBezTo>
                    <a:cubicBezTo>
                      <a:pt x="1553" y="388"/>
                      <a:pt x="1553" y="343"/>
                      <a:pt x="1576" y="297"/>
                    </a:cubicBezTo>
                    <a:cubicBezTo>
                      <a:pt x="1599" y="251"/>
                      <a:pt x="1622" y="229"/>
                      <a:pt x="1644" y="183"/>
                    </a:cubicBezTo>
                    <a:cubicBezTo>
                      <a:pt x="1667" y="137"/>
                      <a:pt x="1622" y="92"/>
                      <a:pt x="1599" y="69"/>
                    </a:cubicBezTo>
                    <a:cubicBezTo>
                      <a:pt x="1586" y="63"/>
                      <a:pt x="1574" y="60"/>
                      <a:pt x="1562" y="60"/>
                    </a:cubicBezTo>
                    <a:cubicBezTo>
                      <a:pt x="1530" y="60"/>
                      <a:pt x="1501" y="81"/>
                      <a:pt x="1485" y="114"/>
                    </a:cubicBezTo>
                    <a:cubicBezTo>
                      <a:pt x="1485" y="114"/>
                      <a:pt x="1485" y="114"/>
                      <a:pt x="1485" y="137"/>
                    </a:cubicBezTo>
                    <a:cubicBezTo>
                      <a:pt x="1462" y="114"/>
                      <a:pt x="1462" y="92"/>
                      <a:pt x="1439" y="92"/>
                    </a:cubicBezTo>
                    <a:cubicBezTo>
                      <a:pt x="1416" y="46"/>
                      <a:pt x="1370" y="23"/>
                      <a:pt x="1325" y="0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34"/>
              <p:cNvSpPr/>
              <p:nvPr/>
            </p:nvSpPr>
            <p:spPr>
              <a:xfrm>
                <a:off x="1158184" y="2029082"/>
                <a:ext cx="146463" cy="278938"/>
              </a:xfrm>
              <a:custGeom>
                <a:avLst/>
                <a:gdLst/>
                <a:ahLst/>
                <a:cxnLst/>
                <a:rect l="l" t="t" r="r" b="b"/>
                <a:pathLst>
                  <a:path w="2649" h="5045" extrusionOk="0">
                    <a:moveTo>
                      <a:pt x="572" y="0"/>
                    </a:moveTo>
                    <a:cubicBezTo>
                      <a:pt x="526" y="0"/>
                      <a:pt x="457" y="46"/>
                      <a:pt x="412" y="91"/>
                    </a:cubicBezTo>
                    <a:cubicBezTo>
                      <a:pt x="412" y="114"/>
                      <a:pt x="389" y="137"/>
                      <a:pt x="366" y="160"/>
                    </a:cubicBezTo>
                    <a:cubicBezTo>
                      <a:pt x="343" y="205"/>
                      <a:pt x="321" y="251"/>
                      <a:pt x="298" y="274"/>
                    </a:cubicBezTo>
                    <a:lnTo>
                      <a:pt x="321" y="274"/>
                    </a:lnTo>
                    <a:cubicBezTo>
                      <a:pt x="321" y="274"/>
                      <a:pt x="298" y="274"/>
                      <a:pt x="298" y="297"/>
                    </a:cubicBezTo>
                    <a:cubicBezTo>
                      <a:pt x="298" y="297"/>
                      <a:pt x="298" y="320"/>
                      <a:pt x="298" y="320"/>
                    </a:cubicBezTo>
                    <a:cubicBezTo>
                      <a:pt x="252" y="365"/>
                      <a:pt x="229" y="434"/>
                      <a:pt x="206" y="479"/>
                    </a:cubicBezTo>
                    <a:cubicBezTo>
                      <a:pt x="188" y="470"/>
                      <a:pt x="165" y="464"/>
                      <a:pt x="141" y="464"/>
                    </a:cubicBezTo>
                    <a:cubicBezTo>
                      <a:pt x="108" y="464"/>
                      <a:pt x="73" y="475"/>
                      <a:pt x="47" y="502"/>
                    </a:cubicBezTo>
                    <a:cubicBezTo>
                      <a:pt x="1" y="548"/>
                      <a:pt x="1" y="616"/>
                      <a:pt x="47" y="662"/>
                    </a:cubicBezTo>
                    <a:cubicBezTo>
                      <a:pt x="138" y="799"/>
                      <a:pt x="229" y="959"/>
                      <a:pt x="343" y="1119"/>
                    </a:cubicBezTo>
                    <a:cubicBezTo>
                      <a:pt x="389" y="1210"/>
                      <a:pt x="435" y="1301"/>
                      <a:pt x="503" y="1370"/>
                    </a:cubicBezTo>
                    <a:cubicBezTo>
                      <a:pt x="549" y="1461"/>
                      <a:pt x="617" y="1552"/>
                      <a:pt x="663" y="1643"/>
                    </a:cubicBezTo>
                    <a:cubicBezTo>
                      <a:pt x="846" y="1940"/>
                      <a:pt x="1028" y="2260"/>
                      <a:pt x="1188" y="2579"/>
                    </a:cubicBezTo>
                    <a:cubicBezTo>
                      <a:pt x="1256" y="2739"/>
                      <a:pt x="1325" y="2899"/>
                      <a:pt x="1371" y="3059"/>
                    </a:cubicBezTo>
                    <a:cubicBezTo>
                      <a:pt x="1439" y="3218"/>
                      <a:pt x="1507" y="3378"/>
                      <a:pt x="1553" y="3538"/>
                    </a:cubicBezTo>
                    <a:cubicBezTo>
                      <a:pt x="1599" y="3675"/>
                      <a:pt x="1644" y="3812"/>
                      <a:pt x="1690" y="3926"/>
                    </a:cubicBezTo>
                    <a:cubicBezTo>
                      <a:pt x="1713" y="4040"/>
                      <a:pt x="1736" y="4154"/>
                      <a:pt x="1759" y="4268"/>
                    </a:cubicBezTo>
                    <a:cubicBezTo>
                      <a:pt x="1781" y="4383"/>
                      <a:pt x="1827" y="4497"/>
                      <a:pt x="1827" y="4611"/>
                    </a:cubicBezTo>
                    <a:cubicBezTo>
                      <a:pt x="1827" y="4679"/>
                      <a:pt x="1804" y="4748"/>
                      <a:pt x="1804" y="4816"/>
                    </a:cubicBezTo>
                    <a:cubicBezTo>
                      <a:pt x="1804" y="4839"/>
                      <a:pt x="1804" y="4862"/>
                      <a:pt x="1804" y="4908"/>
                    </a:cubicBezTo>
                    <a:cubicBezTo>
                      <a:pt x="1804" y="4953"/>
                      <a:pt x="1827" y="4976"/>
                      <a:pt x="1850" y="5022"/>
                    </a:cubicBezTo>
                    <a:cubicBezTo>
                      <a:pt x="1895" y="5044"/>
                      <a:pt x="1941" y="5044"/>
                      <a:pt x="1964" y="5044"/>
                    </a:cubicBezTo>
                    <a:cubicBezTo>
                      <a:pt x="2010" y="5022"/>
                      <a:pt x="2032" y="4999"/>
                      <a:pt x="2055" y="4976"/>
                    </a:cubicBezTo>
                    <a:cubicBezTo>
                      <a:pt x="2078" y="4953"/>
                      <a:pt x="2101" y="4908"/>
                      <a:pt x="2101" y="4885"/>
                    </a:cubicBezTo>
                    <a:cubicBezTo>
                      <a:pt x="2124" y="4839"/>
                      <a:pt x="2124" y="4816"/>
                      <a:pt x="2124" y="4793"/>
                    </a:cubicBezTo>
                    <a:cubicBezTo>
                      <a:pt x="2147" y="4793"/>
                      <a:pt x="2192" y="4771"/>
                      <a:pt x="2215" y="4748"/>
                    </a:cubicBezTo>
                    <a:cubicBezTo>
                      <a:pt x="2284" y="4702"/>
                      <a:pt x="2306" y="4611"/>
                      <a:pt x="2352" y="4519"/>
                    </a:cubicBezTo>
                    <a:cubicBezTo>
                      <a:pt x="2352" y="4474"/>
                      <a:pt x="2375" y="4428"/>
                      <a:pt x="2375" y="4383"/>
                    </a:cubicBezTo>
                    <a:cubicBezTo>
                      <a:pt x="2398" y="4337"/>
                      <a:pt x="2398" y="4314"/>
                      <a:pt x="2420" y="4268"/>
                    </a:cubicBezTo>
                    <a:lnTo>
                      <a:pt x="2443" y="4268"/>
                    </a:lnTo>
                    <a:cubicBezTo>
                      <a:pt x="2489" y="4268"/>
                      <a:pt x="2512" y="4223"/>
                      <a:pt x="2535" y="4200"/>
                    </a:cubicBezTo>
                    <a:cubicBezTo>
                      <a:pt x="2603" y="4131"/>
                      <a:pt x="2603" y="4040"/>
                      <a:pt x="2626" y="3949"/>
                    </a:cubicBezTo>
                    <a:cubicBezTo>
                      <a:pt x="2649" y="3743"/>
                      <a:pt x="2649" y="3538"/>
                      <a:pt x="2603" y="3333"/>
                    </a:cubicBezTo>
                    <a:cubicBezTo>
                      <a:pt x="2580" y="3241"/>
                      <a:pt x="2557" y="3127"/>
                      <a:pt x="2535" y="3036"/>
                    </a:cubicBezTo>
                    <a:cubicBezTo>
                      <a:pt x="2512" y="2990"/>
                      <a:pt x="2489" y="2967"/>
                      <a:pt x="2466" y="2922"/>
                    </a:cubicBezTo>
                    <a:cubicBezTo>
                      <a:pt x="2466" y="2899"/>
                      <a:pt x="2443" y="2876"/>
                      <a:pt x="2420" y="2853"/>
                    </a:cubicBezTo>
                    <a:cubicBezTo>
                      <a:pt x="2420" y="2830"/>
                      <a:pt x="2398" y="2808"/>
                      <a:pt x="2375" y="2785"/>
                    </a:cubicBezTo>
                    <a:lnTo>
                      <a:pt x="2352" y="2785"/>
                    </a:lnTo>
                    <a:cubicBezTo>
                      <a:pt x="2329" y="2762"/>
                      <a:pt x="2306" y="2739"/>
                      <a:pt x="2284" y="2739"/>
                    </a:cubicBezTo>
                    <a:cubicBezTo>
                      <a:pt x="2261" y="2716"/>
                      <a:pt x="2261" y="2671"/>
                      <a:pt x="2261" y="2648"/>
                    </a:cubicBezTo>
                    <a:cubicBezTo>
                      <a:pt x="2192" y="2465"/>
                      <a:pt x="2147" y="2283"/>
                      <a:pt x="2055" y="2123"/>
                    </a:cubicBezTo>
                    <a:cubicBezTo>
                      <a:pt x="2010" y="2032"/>
                      <a:pt x="1964" y="1963"/>
                      <a:pt x="1918" y="1872"/>
                    </a:cubicBezTo>
                    <a:cubicBezTo>
                      <a:pt x="1850" y="1803"/>
                      <a:pt x="1804" y="1712"/>
                      <a:pt x="1759" y="1643"/>
                    </a:cubicBezTo>
                    <a:cubicBezTo>
                      <a:pt x="1713" y="1552"/>
                      <a:pt x="1644" y="1484"/>
                      <a:pt x="1599" y="1415"/>
                    </a:cubicBezTo>
                    <a:cubicBezTo>
                      <a:pt x="1553" y="1324"/>
                      <a:pt x="1485" y="1255"/>
                      <a:pt x="1416" y="1164"/>
                    </a:cubicBezTo>
                    <a:cubicBezTo>
                      <a:pt x="1348" y="1027"/>
                      <a:pt x="1256" y="913"/>
                      <a:pt x="1165" y="799"/>
                    </a:cubicBezTo>
                    <a:cubicBezTo>
                      <a:pt x="1074" y="639"/>
                      <a:pt x="982" y="479"/>
                      <a:pt x="868" y="320"/>
                    </a:cubicBezTo>
                    <a:cubicBezTo>
                      <a:pt x="846" y="274"/>
                      <a:pt x="800" y="228"/>
                      <a:pt x="777" y="160"/>
                    </a:cubicBezTo>
                    <a:cubicBezTo>
                      <a:pt x="731" y="91"/>
                      <a:pt x="709" y="46"/>
                      <a:pt x="640" y="23"/>
                    </a:cubicBezTo>
                    <a:cubicBezTo>
                      <a:pt x="617" y="0"/>
                      <a:pt x="594" y="0"/>
                      <a:pt x="572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34"/>
              <p:cNvSpPr/>
              <p:nvPr/>
            </p:nvSpPr>
            <p:spPr>
              <a:xfrm>
                <a:off x="1158184" y="2061869"/>
                <a:ext cx="109861" cy="253726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4589" extrusionOk="0">
                    <a:moveTo>
                      <a:pt x="1704" y="2776"/>
                    </a:moveTo>
                    <a:cubicBezTo>
                      <a:pt x="1707" y="2787"/>
                      <a:pt x="1710" y="2797"/>
                      <a:pt x="1713" y="2808"/>
                    </a:cubicBezTo>
                    <a:cubicBezTo>
                      <a:pt x="1713" y="2791"/>
                      <a:pt x="1713" y="2787"/>
                      <a:pt x="1704" y="2776"/>
                    </a:cubicBezTo>
                    <a:close/>
                    <a:moveTo>
                      <a:pt x="1439" y="3036"/>
                    </a:moveTo>
                    <a:cubicBezTo>
                      <a:pt x="1439" y="3057"/>
                      <a:pt x="1439" y="3059"/>
                      <a:pt x="1456" y="3076"/>
                    </a:cubicBezTo>
                    <a:lnTo>
                      <a:pt x="1456" y="3076"/>
                    </a:lnTo>
                    <a:cubicBezTo>
                      <a:pt x="1452" y="3064"/>
                      <a:pt x="1447" y="3051"/>
                      <a:pt x="1439" y="3036"/>
                    </a:cubicBezTo>
                    <a:close/>
                    <a:moveTo>
                      <a:pt x="1462" y="3105"/>
                    </a:moveTo>
                    <a:cubicBezTo>
                      <a:pt x="1462" y="3122"/>
                      <a:pt x="1462" y="3126"/>
                      <a:pt x="1471" y="3136"/>
                    </a:cubicBezTo>
                    <a:lnTo>
                      <a:pt x="1471" y="3136"/>
                    </a:lnTo>
                    <a:cubicBezTo>
                      <a:pt x="1466" y="3125"/>
                      <a:pt x="1462" y="3115"/>
                      <a:pt x="1462" y="3105"/>
                    </a:cubicBezTo>
                    <a:close/>
                    <a:moveTo>
                      <a:pt x="69" y="1"/>
                    </a:moveTo>
                    <a:cubicBezTo>
                      <a:pt x="24" y="23"/>
                      <a:pt x="1" y="92"/>
                      <a:pt x="24" y="115"/>
                    </a:cubicBezTo>
                    <a:cubicBezTo>
                      <a:pt x="69" y="229"/>
                      <a:pt x="138" y="297"/>
                      <a:pt x="184" y="389"/>
                    </a:cubicBezTo>
                    <a:cubicBezTo>
                      <a:pt x="184" y="389"/>
                      <a:pt x="184" y="389"/>
                      <a:pt x="184" y="366"/>
                    </a:cubicBezTo>
                    <a:cubicBezTo>
                      <a:pt x="229" y="457"/>
                      <a:pt x="275" y="548"/>
                      <a:pt x="343" y="640"/>
                    </a:cubicBezTo>
                    <a:cubicBezTo>
                      <a:pt x="389" y="731"/>
                      <a:pt x="435" y="845"/>
                      <a:pt x="480" y="936"/>
                    </a:cubicBezTo>
                    <a:cubicBezTo>
                      <a:pt x="572" y="1119"/>
                      <a:pt x="686" y="1324"/>
                      <a:pt x="800" y="1507"/>
                    </a:cubicBezTo>
                    <a:cubicBezTo>
                      <a:pt x="914" y="1735"/>
                      <a:pt x="1028" y="1963"/>
                      <a:pt x="1142" y="2192"/>
                    </a:cubicBezTo>
                    <a:cubicBezTo>
                      <a:pt x="1188" y="2329"/>
                      <a:pt x="1234" y="2466"/>
                      <a:pt x="1302" y="2603"/>
                    </a:cubicBezTo>
                    <a:cubicBezTo>
                      <a:pt x="1348" y="2717"/>
                      <a:pt x="1371" y="2831"/>
                      <a:pt x="1416" y="2968"/>
                    </a:cubicBezTo>
                    <a:cubicBezTo>
                      <a:pt x="1439" y="2991"/>
                      <a:pt x="1439" y="3036"/>
                      <a:pt x="1462" y="3082"/>
                    </a:cubicBezTo>
                    <a:cubicBezTo>
                      <a:pt x="1460" y="3080"/>
                      <a:pt x="1458" y="3078"/>
                      <a:pt x="1456" y="3076"/>
                    </a:cubicBezTo>
                    <a:lnTo>
                      <a:pt x="1456" y="3076"/>
                    </a:lnTo>
                    <a:cubicBezTo>
                      <a:pt x="1464" y="3100"/>
                      <a:pt x="1469" y="3120"/>
                      <a:pt x="1485" y="3150"/>
                    </a:cubicBezTo>
                    <a:cubicBezTo>
                      <a:pt x="1479" y="3144"/>
                      <a:pt x="1474" y="3140"/>
                      <a:pt x="1471" y="3136"/>
                    </a:cubicBezTo>
                    <a:lnTo>
                      <a:pt x="1471" y="3136"/>
                    </a:lnTo>
                    <a:cubicBezTo>
                      <a:pt x="1477" y="3152"/>
                      <a:pt x="1485" y="3170"/>
                      <a:pt x="1485" y="3196"/>
                    </a:cubicBezTo>
                    <a:cubicBezTo>
                      <a:pt x="1485" y="3196"/>
                      <a:pt x="1485" y="3173"/>
                      <a:pt x="1485" y="3173"/>
                    </a:cubicBezTo>
                    <a:cubicBezTo>
                      <a:pt x="1507" y="3265"/>
                      <a:pt x="1530" y="3356"/>
                      <a:pt x="1553" y="3447"/>
                    </a:cubicBezTo>
                    <a:cubicBezTo>
                      <a:pt x="1576" y="3538"/>
                      <a:pt x="1599" y="3653"/>
                      <a:pt x="1622" y="3744"/>
                    </a:cubicBezTo>
                    <a:cubicBezTo>
                      <a:pt x="1667" y="3926"/>
                      <a:pt x="1713" y="4109"/>
                      <a:pt x="1736" y="4315"/>
                    </a:cubicBezTo>
                    <a:cubicBezTo>
                      <a:pt x="1713" y="4360"/>
                      <a:pt x="1713" y="4429"/>
                      <a:pt x="1713" y="4474"/>
                    </a:cubicBezTo>
                    <a:cubicBezTo>
                      <a:pt x="1713" y="4520"/>
                      <a:pt x="1759" y="4566"/>
                      <a:pt x="1804" y="4588"/>
                    </a:cubicBezTo>
                    <a:cubicBezTo>
                      <a:pt x="1827" y="4588"/>
                      <a:pt x="1873" y="4588"/>
                      <a:pt x="1895" y="4566"/>
                    </a:cubicBezTo>
                    <a:cubicBezTo>
                      <a:pt x="1941" y="4520"/>
                      <a:pt x="1941" y="4474"/>
                      <a:pt x="1964" y="4429"/>
                    </a:cubicBezTo>
                    <a:cubicBezTo>
                      <a:pt x="1964" y="4383"/>
                      <a:pt x="1987" y="4315"/>
                      <a:pt x="1987" y="4246"/>
                    </a:cubicBezTo>
                    <a:cubicBezTo>
                      <a:pt x="1987" y="4132"/>
                      <a:pt x="1964" y="4041"/>
                      <a:pt x="1964" y="3949"/>
                    </a:cubicBezTo>
                    <a:cubicBezTo>
                      <a:pt x="1941" y="3858"/>
                      <a:pt x="1941" y="3767"/>
                      <a:pt x="1918" y="3698"/>
                    </a:cubicBezTo>
                    <a:cubicBezTo>
                      <a:pt x="1918" y="3607"/>
                      <a:pt x="1895" y="3516"/>
                      <a:pt x="1873" y="3424"/>
                    </a:cubicBezTo>
                    <a:cubicBezTo>
                      <a:pt x="1850" y="3242"/>
                      <a:pt x="1781" y="3059"/>
                      <a:pt x="1736" y="2899"/>
                    </a:cubicBezTo>
                    <a:cubicBezTo>
                      <a:pt x="1736" y="2854"/>
                      <a:pt x="1713" y="2808"/>
                      <a:pt x="1690" y="2762"/>
                    </a:cubicBezTo>
                    <a:lnTo>
                      <a:pt x="1690" y="2762"/>
                    </a:lnTo>
                    <a:cubicBezTo>
                      <a:pt x="1696" y="2768"/>
                      <a:pt x="1700" y="2773"/>
                      <a:pt x="1704" y="2776"/>
                    </a:cubicBezTo>
                    <a:lnTo>
                      <a:pt x="1704" y="2776"/>
                    </a:lnTo>
                    <a:cubicBezTo>
                      <a:pt x="1658" y="2627"/>
                      <a:pt x="1596" y="2478"/>
                      <a:pt x="1553" y="2329"/>
                    </a:cubicBezTo>
                    <a:cubicBezTo>
                      <a:pt x="1485" y="2192"/>
                      <a:pt x="1416" y="2055"/>
                      <a:pt x="1348" y="1895"/>
                    </a:cubicBezTo>
                    <a:cubicBezTo>
                      <a:pt x="1302" y="1781"/>
                      <a:pt x="1234" y="1644"/>
                      <a:pt x="1142" y="1507"/>
                    </a:cubicBezTo>
                    <a:cubicBezTo>
                      <a:pt x="1074" y="1393"/>
                      <a:pt x="982" y="1279"/>
                      <a:pt x="914" y="1142"/>
                    </a:cubicBezTo>
                    <a:cubicBezTo>
                      <a:pt x="891" y="1119"/>
                      <a:pt x="891" y="1119"/>
                      <a:pt x="868" y="1096"/>
                    </a:cubicBezTo>
                    <a:lnTo>
                      <a:pt x="891" y="1096"/>
                    </a:lnTo>
                    <a:cubicBezTo>
                      <a:pt x="800" y="982"/>
                      <a:pt x="731" y="845"/>
                      <a:pt x="663" y="731"/>
                    </a:cubicBezTo>
                    <a:cubicBezTo>
                      <a:pt x="617" y="662"/>
                      <a:pt x="572" y="617"/>
                      <a:pt x="549" y="548"/>
                    </a:cubicBezTo>
                    <a:cubicBezTo>
                      <a:pt x="503" y="503"/>
                      <a:pt x="457" y="457"/>
                      <a:pt x="435" y="411"/>
                    </a:cubicBezTo>
                    <a:cubicBezTo>
                      <a:pt x="343" y="297"/>
                      <a:pt x="275" y="206"/>
                      <a:pt x="206" y="115"/>
                    </a:cubicBezTo>
                    <a:cubicBezTo>
                      <a:pt x="206" y="92"/>
                      <a:pt x="184" y="69"/>
                      <a:pt x="184" y="46"/>
                    </a:cubicBezTo>
                    <a:cubicBezTo>
                      <a:pt x="161" y="23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34"/>
              <p:cNvSpPr/>
              <p:nvPr/>
            </p:nvSpPr>
            <p:spPr>
              <a:xfrm>
                <a:off x="1235204" y="2103503"/>
                <a:ext cx="60598" cy="109861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987" extrusionOk="0">
                    <a:moveTo>
                      <a:pt x="69" y="1"/>
                    </a:moveTo>
                    <a:cubicBezTo>
                      <a:pt x="69" y="1"/>
                      <a:pt x="46" y="1"/>
                      <a:pt x="23" y="24"/>
                    </a:cubicBezTo>
                    <a:cubicBezTo>
                      <a:pt x="0" y="46"/>
                      <a:pt x="0" y="92"/>
                      <a:pt x="23" y="115"/>
                    </a:cubicBezTo>
                    <a:cubicBezTo>
                      <a:pt x="92" y="206"/>
                      <a:pt x="160" y="297"/>
                      <a:pt x="229" y="389"/>
                    </a:cubicBezTo>
                    <a:cubicBezTo>
                      <a:pt x="251" y="412"/>
                      <a:pt x="274" y="434"/>
                      <a:pt x="274" y="457"/>
                    </a:cubicBezTo>
                    <a:cubicBezTo>
                      <a:pt x="297" y="480"/>
                      <a:pt x="320" y="526"/>
                      <a:pt x="343" y="549"/>
                    </a:cubicBezTo>
                    <a:cubicBezTo>
                      <a:pt x="366" y="571"/>
                      <a:pt x="388" y="617"/>
                      <a:pt x="411" y="663"/>
                    </a:cubicBezTo>
                    <a:cubicBezTo>
                      <a:pt x="434" y="708"/>
                      <a:pt x="457" y="754"/>
                      <a:pt x="480" y="777"/>
                    </a:cubicBezTo>
                    <a:cubicBezTo>
                      <a:pt x="525" y="822"/>
                      <a:pt x="548" y="891"/>
                      <a:pt x="571" y="937"/>
                    </a:cubicBezTo>
                    <a:cubicBezTo>
                      <a:pt x="571" y="937"/>
                      <a:pt x="594" y="959"/>
                      <a:pt x="594" y="982"/>
                    </a:cubicBezTo>
                    <a:cubicBezTo>
                      <a:pt x="617" y="1005"/>
                      <a:pt x="639" y="1051"/>
                      <a:pt x="639" y="1074"/>
                    </a:cubicBezTo>
                    <a:cubicBezTo>
                      <a:pt x="662" y="1119"/>
                      <a:pt x="685" y="1165"/>
                      <a:pt x="708" y="1210"/>
                    </a:cubicBezTo>
                    <a:cubicBezTo>
                      <a:pt x="731" y="1256"/>
                      <a:pt x="754" y="1302"/>
                      <a:pt x="776" y="1347"/>
                    </a:cubicBezTo>
                    <a:cubicBezTo>
                      <a:pt x="799" y="1370"/>
                      <a:pt x="799" y="1393"/>
                      <a:pt x="799" y="1416"/>
                    </a:cubicBezTo>
                    <a:cubicBezTo>
                      <a:pt x="822" y="1439"/>
                      <a:pt x="822" y="1462"/>
                      <a:pt x="845" y="1484"/>
                    </a:cubicBezTo>
                    <a:cubicBezTo>
                      <a:pt x="845" y="1530"/>
                      <a:pt x="868" y="1553"/>
                      <a:pt x="868" y="1576"/>
                    </a:cubicBezTo>
                    <a:cubicBezTo>
                      <a:pt x="891" y="1599"/>
                      <a:pt x="891" y="1621"/>
                      <a:pt x="913" y="1667"/>
                    </a:cubicBezTo>
                    <a:cubicBezTo>
                      <a:pt x="913" y="1667"/>
                      <a:pt x="913" y="1690"/>
                      <a:pt x="913" y="1713"/>
                    </a:cubicBezTo>
                    <a:lnTo>
                      <a:pt x="936" y="1758"/>
                    </a:lnTo>
                    <a:cubicBezTo>
                      <a:pt x="936" y="1735"/>
                      <a:pt x="936" y="1735"/>
                      <a:pt x="936" y="1735"/>
                    </a:cubicBezTo>
                    <a:cubicBezTo>
                      <a:pt x="936" y="1758"/>
                      <a:pt x="936" y="1804"/>
                      <a:pt x="959" y="1827"/>
                    </a:cubicBezTo>
                    <a:cubicBezTo>
                      <a:pt x="959" y="1872"/>
                      <a:pt x="959" y="1895"/>
                      <a:pt x="982" y="1941"/>
                    </a:cubicBezTo>
                    <a:cubicBezTo>
                      <a:pt x="982" y="1964"/>
                      <a:pt x="1005" y="1987"/>
                      <a:pt x="1027" y="1987"/>
                    </a:cubicBezTo>
                    <a:cubicBezTo>
                      <a:pt x="1050" y="1987"/>
                      <a:pt x="1096" y="1964"/>
                      <a:pt x="1096" y="1941"/>
                    </a:cubicBezTo>
                    <a:cubicBezTo>
                      <a:pt x="1096" y="1872"/>
                      <a:pt x="1073" y="1804"/>
                      <a:pt x="1050" y="1735"/>
                    </a:cubicBezTo>
                    <a:cubicBezTo>
                      <a:pt x="1050" y="1713"/>
                      <a:pt x="1027" y="1667"/>
                      <a:pt x="1027" y="1644"/>
                    </a:cubicBezTo>
                    <a:cubicBezTo>
                      <a:pt x="1005" y="1599"/>
                      <a:pt x="1005" y="1553"/>
                      <a:pt x="982" y="1530"/>
                    </a:cubicBezTo>
                    <a:cubicBezTo>
                      <a:pt x="959" y="1462"/>
                      <a:pt x="936" y="1370"/>
                      <a:pt x="913" y="1302"/>
                    </a:cubicBezTo>
                    <a:cubicBezTo>
                      <a:pt x="868" y="1233"/>
                      <a:pt x="822" y="1142"/>
                      <a:pt x="799" y="1074"/>
                    </a:cubicBezTo>
                    <a:cubicBezTo>
                      <a:pt x="776" y="1028"/>
                      <a:pt x="776" y="1005"/>
                      <a:pt x="754" y="982"/>
                    </a:cubicBezTo>
                    <a:cubicBezTo>
                      <a:pt x="731" y="937"/>
                      <a:pt x="731" y="914"/>
                      <a:pt x="708" y="868"/>
                    </a:cubicBezTo>
                    <a:cubicBezTo>
                      <a:pt x="662" y="800"/>
                      <a:pt x="617" y="731"/>
                      <a:pt x="571" y="663"/>
                    </a:cubicBezTo>
                    <a:cubicBezTo>
                      <a:pt x="548" y="594"/>
                      <a:pt x="502" y="526"/>
                      <a:pt x="457" y="457"/>
                    </a:cubicBezTo>
                    <a:cubicBezTo>
                      <a:pt x="411" y="389"/>
                      <a:pt x="366" y="320"/>
                      <a:pt x="320" y="275"/>
                    </a:cubicBezTo>
                    <a:cubicBezTo>
                      <a:pt x="251" y="183"/>
                      <a:pt x="206" y="115"/>
                      <a:pt x="137" y="24"/>
                    </a:cubicBezTo>
                    <a:cubicBezTo>
                      <a:pt x="114" y="24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34"/>
              <p:cNvSpPr/>
              <p:nvPr/>
            </p:nvSpPr>
            <p:spPr>
              <a:xfrm>
                <a:off x="1158184" y="2065685"/>
                <a:ext cx="43016" cy="63141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142" extrusionOk="0">
                    <a:moveTo>
                      <a:pt x="69" y="0"/>
                    </a:moveTo>
                    <a:cubicBezTo>
                      <a:pt x="47" y="0"/>
                      <a:pt x="24" y="23"/>
                      <a:pt x="24" y="23"/>
                    </a:cubicBezTo>
                    <a:cubicBezTo>
                      <a:pt x="1" y="46"/>
                      <a:pt x="1" y="68"/>
                      <a:pt x="24" y="91"/>
                    </a:cubicBezTo>
                    <a:cubicBezTo>
                      <a:pt x="92" y="183"/>
                      <a:pt x="161" y="297"/>
                      <a:pt x="229" y="388"/>
                    </a:cubicBezTo>
                    <a:cubicBezTo>
                      <a:pt x="275" y="479"/>
                      <a:pt x="343" y="571"/>
                      <a:pt x="389" y="639"/>
                    </a:cubicBezTo>
                    <a:cubicBezTo>
                      <a:pt x="435" y="730"/>
                      <a:pt x="480" y="799"/>
                      <a:pt x="526" y="867"/>
                    </a:cubicBezTo>
                    <a:cubicBezTo>
                      <a:pt x="572" y="936"/>
                      <a:pt x="617" y="1027"/>
                      <a:pt x="663" y="1118"/>
                    </a:cubicBezTo>
                    <a:cubicBezTo>
                      <a:pt x="663" y="1118"/>
                      <a:pt x="686" y="1141"/>
                      <a:pt x="686" y="1141"/>
                    </a:cubicBezTo>
                    <a:lnTo>
                      <a:pt x="731" y="1141"/>
                    </a:lnTo>
                    <a:cubicBezTo>
                      <a:pt x="754" y="1118"/>
                      <a:pt x="777" y="1096"/>
                      <a:pt x="754" y="1073"/>
                    </a:cubicBezTo>
                    <a:cubicBezTo>
                      <a:pt x="663" y="890"/>
                      <a:pt x="572" y="708"/>
                      <a:pt x="457" y="548"/>
                    </a:cubicBezTo>
                    <a:cubicBezTo>
                      <a:pt x="412" y="457"/>
                      <a:pt x="343" y="365"/>
                      <a:pt x="275" y="297"/>
                    </a:cubicBezTo>
                    <a:cubicBezTo>
                      <a:pt x="229" y="205"/>
                      <a:pt x="161" y="114"/>
                      <a:pt x="115" y="23"/>
                    </a:cubicBezTo>
                    <a:cubicBezTo>
                      <a:pt x="92" y="23"/>
                      <a:pt x="69" y="0"/>
                      <a:pt x="69" y="0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34"/>
              <p:cNvSpPr/>
              <p:nvPr/>
            </p:nvSpPr>
            <p:spPr>
              <a:xfrm>
                <a:off x="1154425" y="2066901"/>
                <a:ext cx="53078" cy="75471"/>
              </a:xfrm>
              <a:custGeom>
                <a:avLst/>
                <a:gdLst/>
                <a:ahLst/>
                <a:cxnLst/>
                <a:rect l="l" t="t" r="r" b="b"/>
                <a:pathLst>
                  <a:path w="960" h="1365" extrusionOk="0">
                    <a:moveTo>
                      <a:pt x="23" y="1"/>
                    </a:moveTo>
                    <a:cubicBezTo>
                      <a:pt x="1" y="24"/>
                      <a:pt x="1" y="69"/>
                      <a:pt x="23" y="115"/>
                    </a:cubicBezTo>
                    <a:cubicBezTo>
                      <a:pt x="92" y="229"/>
                      <a:pt x="183" y="343"/>
                      <a:pt x="274" y="457"/>
                    </a:cubicBezTo>
                    <a:cubicBezTo>
                      <a:pt x="320" y="526"/>
                      <a:pt x="343" y="571"/>
                      <a:pt x="389" y="640"/>
                    </a:cubicBezTo>
                    <a:cubicBezTo>
                      <a:pt x="434" y="686"/>
                      <a:pt x="457" y="754"/>
                      <a:pt x="503" y="800"/>
                    </a:cubicBezTo>
                    <a:cubicBezTo>
                      <a:pt x="548" y="891"/>
                      <a:pt x="594" y="959"/>
                      <a:pt x="640" y="1051"/>
                    </a:cubicBezTo>
                    <a:cubicBezTo>
                      <a:pt x="708" y="1142"/>
                      <a:pt x="777" y="1233"/>
                      <a:pt x="845" y="1348"/>
                    </a:cubicBezTo>
                    <a:cubicBezTo>
                      <a:pt x="856" y="1359"/>
                      <a:pt x="874" y="1365"/>
                      <a:pt x="891" y="1365"/>
                    </a:cubicBezTo>
                    <a:cubicBezTo>
                      <a:pt x="908" y="1365"/>
                      <a:pt x="925" y="1359"/>
                      <a:pt x="936" y="1348"/>
                    </a:cubicBezTo>
                    <a:cubicBezTo>
                      <a:pt x="936" y="1348"/>
                      <a:pt x="959" y="1325"/>
                      <a:pt x="959" y="1302"/>
                    </a:cubicBezTo>
                    <a:cubicBezTo>
                      <a:pt x="959" y="1279"/>
                      <a:pt x="959" y="1279"/>
                      <a:pt x="936" y="1256"/>
                    </a:cubicBezTo>
                    <a:cubicBezTo>
                      <a:pt x="914" y="1211"/>
                      <a:pt x="868" y="1165"/>
                      <a:pt x="845" y="1119"/>
                    </a:cubicBezTo>
                    <a:cubicBezTo>
                      <a:pt x="799" y="1028"/>
                      <a:pt x="754" y="937"/>
                      <a:pt x="685" y="868"/>
                    </a:cubicBezTo>
                    <a:cubicBezTo>
                      <a:pt x="662" y="823"/>
                      <a:pt x="640" y="777"/>
                      <a:pt x="617" y="731"/>
                    </a:cubicBezTo>
                    <a:cubicBezTo>
                      <a:pt x="594" y="686"/>
                      <a:pt x="548" y="640"/>
                      <a:pt x="525" y="594"/>
                    </a:cubicBezTo>
                    <a:cubicBezTo>
                      <a:pt x="480" y="503"/>
                      <a:pt x="411" y="412"/>
                      <a:pt x="343" y="343"/>
                    </a:cubicBezTo>
                    <a:cubicBezTo>
                      <a:pt x="274" y="229"/>
                      <a:pt x="206" y="115"/>
                      <a:pt x="115" y="24"/>
                    </a:cubicBezTo>
                    <a:cubicBezTo>
                      <a:pt x="115" y="1"/>
                      <a:pt x="92" y="1"/>
                      <a:pt x="69" y="1"/>
                    </a:cubicBezTo>
                    <a:close/>
                  </a:path>
                </a:pathLst>
              </a:custGeom>
              <a:solidFill>
                <a:srgbClr val="FEBE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34"/>
              <p:cNvSpPr/>
              <p:nvPr/>
            </p:nvSpPr>
            <p:spPr>
              <a:xfrm>
                <a:off x="1155696" y="2069444"/>
                <a:ext cx="83322" cy="130982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2369" extrusionOk="0">
                    <a:moveTo>
                      <a:pt x="46" y="0"/>
                    </a:moveTo>
                    <a:cubicBezTo>
                      <a:pt x="23" y="0"/>
                      <a:pt x="23" y="0"/>
                      <a:pt x="23" y="23"/>
                    </a:cubicBezTo>
                    <a:cubicBezTo>
                      <a:pt x="0" y="23"/>
                      <a:pt x="0" y="69"/>
                      <a:pt x="0" y="92"/>
                    </a:cubicBezTo>
                    <a:cubicBezTo>
                      <a:pt x="114" y="229"/>
                      <a:pt x="229" y="366"/>
                      <a:pt x="320" y="503"/>
                    </a:cubicBezTo>
                    <a:cubicBezTo>
                      <a:pt x="343" y="548"/>
                      <a:pt x="366" y="571"/>
                      <a:pt x="388" y="594"/>
                    </a:cubicBezTo>
                    <a:cubicBezTo>
                      <a:pt x="434" y="640"/>
                      <a:pt x="457" y="685"/>
                      <a:pt x="480" y="731"/>
                    </a:cubicBezTo>
                    <a:cubicBezTo>
                      <a:pt x="525" y="799"/>
                      <a:pt x="571" y="868"/>
                      <a:pt x="594" y="936"/>
                    </a:cubicBezTo>
                    <a:cubicBezTo>
                      <a:pt x="594" y="936"/>
                      <a:pt x="594" y="913"/>
                      <a:pt x="594" y="913"/>
                    </a:cubicBezTo>
                    <a:cubicBezTo>
                      <a:pt x="639" y="982"/>
                      <a:pt x="662" y="1028"/>
                      <a:pt x="708" y="1073"/>
                    </a:cubicBezTo>
                    <a:cubicBezTo>
                      <a:pt x="708" y="1119"/>
                      <a:pt x="731" y="1142"/>
                      <a:pt x="754" y="1165"/>
                    </a:cubicBezTo>
                    <a:cubicBezTo>
                      <a:pt x="776" y="1187"/>
                      <a:pt x="776" y="1210"/>
                      <a:pt x="799" y="1233"/>
                    </a:cubicBezTo>
                    <a:cubicBezTo>
                      <a:pt x="868" y="1370"/>
                      <a:pt x="936" y="1484"/>
                      <a:pt x="1005" y="1598"/>
                    </a:cubicBezTo>
                    <a:cubicBezTo>
                      <a:pt x="1027" y="1667"/>
                      <a:pt x="1050" y="1712"/>
                      <a:pt x="1096" y="1781"/>
                    </a:cubicBezTo>
                    <a:cubicBezTo>
                      <a:pt x="1119" y="1849"/>
                      <a:pt x="1142" y="1895"/>
                      <a:pt x="1187" y="1963"/>
                    </a:cubicBezTo>
                    <a:cubicBezTo>
                      <a:pt x="1256" y="2078"/>
                      <a:pt x="1324" y="2215"/>
                      <a:pt x="1393" y="2329"/>
                    </a:cubicBezTo>
                    <a:cubicBezTo>
                      <a:pt x="1393" y="2351"/>
                      <a:pt x="1393" y="2351"/>
                      <a:pt x="1416" y="2351"/>
                    </a:cubicBezTo>
                    <a:cubicBezTo>
                      <a:pt x="1427" y="2363"/>
                      <a:pt x="1433" y="2369"/>
                      <a:pt x="1438" y="2369"/>
                    </a:cubicBezTo>
                    <a:cubicBezTo>
                      <a:pt x="1444" y="2369"/>
                      <a:pt x="1450" y="2363"/>
                      <a:pt x="1461" y="2351"/>
                    </a:cubicBezTo>
                    <a:cubicBezTo>
                      <a:pt x="1484" y="2351"/>
                      <a:pt x="1507" y="2306"/>
                      <a:pt x="1484" y="2283"/>
                    </a:cubicBezTo>
                    <a:cubicBezTo>
                      <a:pt x="1416" y="2169"/>
                      <a:pt x="1370" y="2078"/>
                      <a:pt x="1301" y="1963"/>
                    </a:cubicBezTo>
                    <a:cubicBezTo>
                      <a:pt x="1256" y="1872"/>
                      <a:pt x="1210" y="1781"/>
                      <a:pt x="1164" y="1690"/>
                    </a:cubicBezTo>
                    <a:cubicBezTo>
                      <a:pt x="1119" y="1598"/>
                      <a:pt x="1073" y="1507"/>
                      <a:pt x="1027" y="1438"/>
                    </a:cubicBezTo>
                    <a:cubicBezTo>
                      <a:pt x="982" y="1347"/>
                      <a:pt x="913" y="1256"/>
                      <a:pt x="868" y="1165"/>
                    </a:cubicBezTo>
                    <a:cubicBezTo>
                      <a:pt x="799" y="1073"/>
                      <a:pt x="754" y="982"/>
                      <a:pt x="685" y="891"/>
                    </a:cubicBezTo>
                    <a:cubicBezTo>
                      <a:pt x="639" y="799"/>
                      <a:pt x="594" y="731"/>
                      <a:pt x="525" y="640"/>
                    </a:cubicBezTo>
                    <a:cubicBezTo>
                      <a:pt x="502" y="594"/>
                      <a:pt x="480" y="571"/>
                      <a:pt x="457" y="525"/>
                    </a:cubicBezTo>
                    <a:cubicBezTo>
                      <a:pt x="434" y="480"/>
                      <a:pt x="388" y="434"/>
                      <a:pt x="366" y="389"/>
                    </a:cubicBezTo>
                    <a:cubicBezTo>
                      <a:pt x="297" y="297"/>
                      <a:pt x="229" y="229"/>
                      <a:pt x="160" y="137"/>
                    </a:cubicBezTo>
                    <a:cubicBezTo>
                      <a:pt x="137" y="92"/>
                      <a:pt x="114" y="69"/>
                      <a:pt x="92" y="23"/>
                    </a:cubicBezTo>
                    <a:cubicBezTo>
                      <a:pt x="69" y="0"/>
                      <a:pt x="69" y="0"/>
                      <a:pt x="46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34"/>
              <p:cNvSpPr/>
              <p:nvPr/>
            </p:nvSpPr>
            <p:spPr>
              <a:xfrm>
                <a:off x="1143090" y="2094657"/>
                <a:ext cx="47992" cy="69997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266" extrusionOk="0">
                    <a:moveTo>
                      <a:pt x="23" y="1"/>
                    </a:moveTo>
                    <a:cubicBezTo>
                      <a:pt x="0" y="24"/>
                      <a:pt x="0" y="47"/>
                      <a:pt x="23" y="69"/>
                    </a:cubicBezTo>
                    <a:cubicBezTo>
                      <a:pt x="69" y="161"/>
                      <a:pt x="114" y="229"/>
                      <a:pt x="183" y="321"/>
                    </a:cubicBezTo>
                    <a:lnTo>
                      <a:pt x="160" y="298"/>
                    </a:lnTo>
                    <a:lnTo>
                      <a:pt x="160" y="298"/>
                    </a:lnTo>
                    <a:cubicBezTo>
                      <a:pt x="206" y="389"/>
                      <a:pt x="274" y="457"/>
                      <a:pt x="320" y="549"/>
                    </a:cubicBezTo>
                    <a:cubicBezTo>
                      <a:pt x="365" y="617"/>
                      <a:pt x="411" y="709"/>
                      <a:pt x="457" y="800"/>
                    </a:cubicBezTo>
                    <a:cubicBezTo>
                      <a:pt x="502" y="868"/>
                      <a:pt x="548" y="937"/>
                      <a:pt x="571" y="1005"/>
                    </a:cubicBezTo>
                    <a:cubicBezTo>
                      <a:pt x="594" y="1051"/>
                      <a:pt x="639" y="1097"/>
                      <a:pt x="662" y="1142"/>
                    </a:cubicBezTo>
                    <a:cubicBezTo>
                      <a:pt x="685" y="1188"/>
                      <a:pt x="708" y="1211"/>
                      <a:pt x="730" y="1234"/>
                    </a:cubicBezTo>
                    <a:cubicBezTo>
                      <a:pt x="747" y="1250"/>
                      <a:pt x="763" y="1266"/>
                      <a:pt x="787" y="1266"/>
                    </a:cubicBezTo>
                    <a:cubicBezTo>
                      <a:pt x="797" y="1266"/>
                      <a:pt x="808" y="1263"/>
                      <a:pt x="822" y="1256"/>
                    </a:cubicBezTo>
                    <a:cubicBezTo>
                      <a:pt x="845" y="1256"/>
                      <a:pt x="867" y="1234"/>
                      <a:pt x="867" y="1211"/>
                    </a:cubicBezTo>
                    <a:cubicBezTo>
                      <a:pt x="867" y="1188"/>
                      <a:pt x="867" y="1165"/>
                      <a:pt x="867" y="1142"/>
                    </a:cubicBezTo>
                    <a:cubicBezTo>
                      <a:pt x="845" y="1097"/>
                      <a:pt x="822" y="1074"/>
                      <a:pt x="799" y="1028"/>
                    </a:cubicBezTo>
                    <a:cubicBezTo>
                      <a:pt x="776" y="982"/>
                      <a:pt x="730" y="937"/>
                      <a:pt x="708" y="868"/>
                    </a:cubicBezTo>
                    <a:cubicBezTo>
                      <a:pt x="639" y="777"/>
                      <a:pt x="571" y="686"/>
                      <a:pt x="502" y="594"/>
                    </a:cubicBezTo>
                    <a:cubicBezTo>
                      <a:pt x="434" y="503"/>
                      <a:pt x="365" y="412"/>
                      <a:pt x="297" y="321"/>
                    </a:cubicBezTo>
                    <a:cubicBezTo>
                      <a:pt x="228" y="229"/>
                      <a:pt x="160" y="115"/>
                      <a:pt x="91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34"/>
              <p:cNvSpPr/>
              <p:nvPr/>
            </p:nvSpPr>
            <p:spPr>
              <a:xfrm>
                <a:off x="753125" y="2222157"/>
                <a:ext cx="147680" cy="244161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4416" extrusionOk="0">
                    <a:moveTo>
                      <a:pt x="228" y="0"/>
                    </a:moveTo>
                    <a:cubicBezTo>
                      <a:pt x="228" y="0"/>
                      <a:pt x="205" y="23"/>
                      <a:pt x="205" y="23"/>
                    </a:cubicBezTo>
                    <a:cubicBezTo>
                      <a:pt x="160" y="23"/>
                      <a:pt x="114" y="46"/>
                      <a:pt x="91" y="69"/>
                    </a:cubicBezTo>
                    <a:cubicBezTo>
                      <a:pt x="46" y="92"/>
                      <a:pt x="23" y="137"/>
                      <a:pt x="0" y="206"/>
                    </a:cubicBezTo>
                    <a:cubicBezTo>
                      <a:pt x="0" y="274"/>
                      <a:pt x="0" y="343"/>
                      <a:pt x="23" y="411"/>
                    </a:cubicBezTo>
                    <a:cubicBezTo>
                      <a:pt x="46" y="502"/>
                      <a:pt x="69" y="594"/>
                      <a:pt x="91" y="662"/>
                    </a:cubicBezTo>
                    <a:cubicBezTo>
                      <a:pt x="114" y="868"/>
                      <a:pt x="160" y="1073"/>
                      <a:pt x="228" y="1256"/>
                    </a:cubicBezTo>
                    <a:cubicBezTo>
                      <a:pt x="274" y="1461"/>
                      <a:pt x="320" y="1667"/>
                      <a:pt x="388" y="1872"/>
                    </a:cubicBezTo>
                    <a:cubicBezTo>
                      <a:pt x="434" y="1940"/>
                      <a:pt x="457" y="2032"/>
                      <a:pt x="502" y="2123"/>
                    </a:cubicBezTo>
                    <a:cubicBezTo>
                      <a:pt x="525" y="2169"/>
                      <a:pt x="525" y="2214"/>
                      <a:pt x="548" y="2283"/>
                    </a:cubicBezTo>
                    <a:cubicBezTo>
                      <a:pt x="548" y="2283"/>
                      <a:pt x="548" y="2283"/>
                      <a:pt x="548" y="2306"/>
                    </a:cubicBezTo>
                    <a:cubicBezTo>
                      <a:pt x="548" y="2351"/>
                      <a:pt x="571" y="2397"/>
                      <a:pt x="594" y="2443"/>
                    </a:cubicBezTo>
                    <a:cubicBezTo>
                      <a:pt x="594" y="2511"/>
                      <a:pt x="616" y="2580"/>
                      <a:pt x="639" y="2625"/>
                    </a:cubicBezTo>
                    <a:cubicBezTo>
                      <a:pt x="685" y="2717"/>
                      <a:pt x="708" y="2831"/>
                      <a:pt x="753" y="2922"/>
                    </a:cubicBezTo>
                    <a:cubicBezTo>
                      <a:pt x="822" y="3127"/>
                      <a:pt x="913" y="3310"/>
                      <a:pt x="1027" y="3493"/>
                    </a:cubicBezTo>
                    <a:cubicBezTo>
                      <a:pt x="1096" y="3584"/>
                      <a:pt x="1141" y="3675"/>
                      <a:pt x="1210" y="3767"/>
                    </a:cubicBezTo>
                    <a:cubicBezTo>
                      <a:pt x="1278" y="3835"/>
                      <a:pt x="1370" y="3926"/>
                      <a:pt x="1438" y="3995"/>
                    </a:cubicBezTo>
                    <a:cubicBezTo>
                      <a:pt x="1507" y="4063"/>
                      <a:pt x="1598" y="4132"/>
                      <a:pt x="1666" y="4177"/>
                    </a:cubicBezTo>
                    <a:cubicBezTo>
                      <a:pt x="1758" y="4246"/>
                      <a:pt x="1849" y="4291"/>
                      <a:pt x="1940" y="4314"/>
                    </a:cubicBezTo>
                    <a:cubicBezTo>
                      <a:pt x="2032" y="4360"/>
                      <a:pt x="2146" y="4383"/>
                      <a:pt x="2237" y="4406"/>
                    </a:cubicBezTo>
                    <a:cubicBezTo>
                      <a:pt x="2283" y="4406"/>
                      <a:pt x="2338" y="4416"/>
                      <a:pt x="2391" y="4416"/>
                    </a:cubicBezTo>
                    <a:cubicBezTo>
                      <a:pt x="2417" y="4416"/>
                      <a:pt x="2442" y="4413"/>
                      <a:pt x="2465" y="4406"/>
                    </a:cubicBezTo>
                    <a:cubicBezTo>
                      <a:pt x="2511" y="4406"/>
                      <a:pt x="2534" y="4406"/>
                      <a:pt x="2579" y="4383"/>
                    </a:cubicBezTo>
                    <a:cubicBezTo>
                      <a:pt x="2625" y="4360"/>
                      <a:pt x="2648" y="4314"/>
                      <a:pt x="2671" y="4246"/>
                    </a:cubicBezTo>
                    <a:cubicBezTo>
                      <a:pt x="2671" y="4200"/>
                      <a:pt x="2648" y="4155"/>
                      <a:pt x="2625" y="4132"/>
                    </a:cubicBezTo>
                    <a:cubicBezTo>
                      <a:pt x="2602" y="4086"/>
                      <a:pt x="2579" y="4063"/>
                      <a:pt x="2534" y="4018"/>
                    </a:cubicBezTo>
                    <a:cubicBezTo>
                      <a:pt x="2488" y="3972"/>
                      <a:pt x="2442" y="3926"/>
                      <a:pt x="2397" y="3858"/>
                    </a:cubicBezTo>
                    <a:cubicBezTo>
                      <a:pt x="2328" y="3789"/>
                      <a:pt x="2260" y="3721"/>
                      <a:pt x="2214" y="3652"/>
                    </a:cubicBezTo>
                    <a:cubicBezTo>
                      <a:pt x="2100" y="3515"/>
                      <a:pt x="1986" y="3356"/>
                      <a:pt x="1895" y="3219"/>
                    </a:cubicBezTo>
                    <a:cubicBezTo>
                      <a:pt x="1803" y="3059"/>
                      <a:pt x="1735" y="2899"/>
                      <a:pt x="1643" y="2762"/>
                    </a:cubicBezTo>
                    <a:cubicBezTo>
                      <a:pt x="1575" y="2602"/>
                      <a:pt x="1484" y="2443"/>
                      <a:pt x="1415" y="2306"/>
                    </a:cubicBezTo>
                    <a:cubicBezTo>
                      <a:pt x="1370" y="2146"/>
                      <a:pt x="1301" y="2009"/>
                      <a:pt x="1255" y="1849"/>
                    </a:cubicBezTo>
                    <a:cubicBezTo>
                      <a:pt x="1187" y="1689"/>
                      <a:pt x="1119" y="1530"/>
                      <a:pt x="1073" y="1347"/>
                    </a:cubicBezTo>
                    <a:lnTo>
                      <a:pt x="1050" y="1301"/>
                    </a:lnTo>
                    <a:cubicBezTo>
                      <a:pt x="1050" y="1256"/>
                      <a:pt x="1027" y="1210"/>
                      <a:pt x="1027" y="1187"/>
                    </a:cubicBezTo>
                    <a:lnTo>
                      <a:pt x="1027" y="1233"/>
                    </a:lnTo>
                    <a:cubicBezTo>
                      <a:pt x="1004" y="1164"/>
                      <a:pt x="1004" y="1096"/>
                      <a:pt x="982" y="1027"/>
                    </a:cubicBezTo>
                    <a:cubicBezTo>
                      <a:pt x="936" y="868"/>
                      <a:pt x="913" y="731"/>
                      <a:pt x="867" y="571"/>
                    </a:cubicBezTo>
                    <a:cubicBezTo>
                      <a:pt x="845" y="411"/>
                      <a:pt x="822" y="251"/>
                      <a:pt x="799" y="92"/>
                    </a:cubicBezTo>
                    <a:cubicBezTo>
                      <a:pt x="799" y="54"/>
                      <a:pt x="769" y="17"/>
                      <a:pt x="720" y="17"/>
                    </a:cubicBezTo>
                    <a:cubicBezTo>
                      <a:pt x="709" y="17"/>
                      <a:pt x="697" y="19"/>
                      <a:pt x="685" y="23"/>
                    </a:cubicBezTo>
                    <a:cubicBezTo>
                      <a:pt x="639" y="23"/>
                      <a:pt x="616" y="69"/>
                      <a:pt x="616" y="137"/>
                    </a:cubicBezTo>
                    <a:cubicBezTo>
                      <a:pt x="616" y="160"/>
                      <a:pt x="616" y="206"/>
                      <a:pt x="616" y="229"/>
                    </a:cubicBezTo>
                    <a:cubicBezTo>
                      <a:pt x="594" y="229"/>
                      <a:pt x="571" y="206"/>
                      <a:pt x="571" y="206"/>
                    </a:cubicBezTo>
                    <a:cubicBezTo>
                      <a:pt x="548" y="194"/>
                      <a:pt x="525" y="189"/>
                      <a:pt x="502" y="189"/>
                    </a:cubicBezTo>
                    <a:cubicBezTo>
                      <a:pt x="479" y="189"/>
                      <a:pt x="457" y="194"/>
                      <a:pt x="434" y="206"/>
                    </a:cubicBezTo>
                    <a:cubicBezTo>
                      <a:pt x="434" y="206"/>
                      <a:pt x="434" y="183"/>
                      <a:pt x="411" y="160"/>
                    </a:cubicBezTo>
                    <a:cubicBezTo>
                      <a:pt x="411" y="114"/>
                      <a:pt x="365" y="69"/>
                      <a:pt x="342" y="46"/>
                    </a:cubicBezTo>
                    <a:cubicBezTo>
                      <a:pt x="297" y="23"/>
                      <a:pt x="274" y="0"/>
                      <a:pt x="228" y="0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34"/>
              <p:cNvSpPr/>
              <p:nvPr/>
            </p:nvSpPr>
            <p:spPr>
              <a:xfrm>
                <a:off x="763188" y="2066901"/>
                <a:ext cx="396319" cy="171731"/>
              </a:xfrm>
              <a:custGeom>
                <a:avLst/>
                <a:gdLst/>
                <a:ahLst/>
                <a:cxnLst/>
                <a:rect l="l" t="t" r="r" b="b"/>
                <a:pathLst>
                  <a:path w="7168" h="3106" extrusionOk="0">
                    <a:moveTo>
                      <a:pt x="7008" y="1"/>
                    </a:moveTo>
                    <a:cubicBezTo>
                      <a:pt x="6985" y="24"/>
                      <a:pt x="6962" y="24"/>
                      <a:pt x="6940" y="46"/>
                    </a:cubicBezTo>
                    <a:cubicBezTo>
                      <a:pt x="6894" y="92"/>
                      <a:pt x="6871" y="115"/>
                      <a:pt x="6848" y="138"/>
                    </a:cubicBezTo>
                    <a:cubicBezTo>
                      <a:pt x="6643" y="343"/>
                      <a:pt x="6415" y="526"/>
                      <a:pt x="6186" y="686"/>
                    </a:cubicBezTo>
                    <a:cubicBezTo>
                      <a:pt x="6049" y="777"/>
                      <a:pt x="5935" y="868"/>
                      <a:pt x="5798" y="937"/>
                    </a:cubicBezTo>
                    <a:cubicBezTo>
                      <a:pt x="5684" y="1028"/>
                      <a:pt x="5570" y="1096"/>
                      <a:pt x="5456" y="1165"/>
                    </a:cubicBezTo>
                    <a:cubicBezTo>
                      <a:pt x="5365" y="1233"/>
                      <a:pt x="5273" y="1279"/>
                      <a:pt x="5205" y="1325"/>
                    </a:cubicBezTo>
                    <a:cubicBezTo>
                      <a:pt x="5205" y="1325"/>
                      <a:pt x="5227" y="1303"/>
                      <a:pt x="5228" y="1302"/>
                    </a:cubicBezTo>
                    <a:lnTo>
                      <a:pt x="5228" y="1302"/>
                    </a:lnTo>
                    <a:cubicBezTo>
                      <a:pt x="5212" y="1317"/>
                      <a:pt x="5187" y="1332"/>
                      <a:pt x="5165" y="1341"/>
                    </a:cubicBezTo>
                    <a:lnTo>
                      <a:pt x="5165" y="1341"/>
                    </a:lnTo>
                    <a:cubicBezTo>
                      <a:pt x="5169" y="1337"/>
                      <a:pt x="5174" y="1332"/>
                      <a:pt x="5182" y="1325"/>
                    </a:cubicBezTo>
                    <a:lnTo>
                      <a:pt x="5182" y="1325"/>
                    </a:lnTo>
                    <a:cubicBezTo>
                      <a:pt x="5169" y="1332"/>
                      <a:pt x="5156" y="1340"/>
                      <a:pt x="5143" y="1347"/>
                    </a:cubicBezTo>
                    <a:lnTo>
                      <a:pt x="5143" y="1347"/>
                    </a:lnTo>
                    <a:cubicBezTo>
                      <a:pt x="5140" y="1347"/>
                      <a:pt x="5138" y="1348"/>
                      <a:pt x="5136" y="1348"/>
                    </a:cubicBezTo>
                    <a:cubicBezTo>
                      <a:pt x="5138" y="1348"/>
                      <a:pt x="5140" y="1348"/>
                      <a:pt x="5142" y="1348"/>
                    </a:cubicBezTo>
                    <a:lnTo>
                      <a:pt x="5142" y="1348"/>
                    </a:lnTo>
                    <a:cubicBezTo>
                      <a:pt x="4836" y="1521"/>
                      <a:pt x="4530" y="1675"/>
                      <a:pt x="4223" y="1850"/>
                    </a:cubicBezTo>
                    <a:cubicBezTo>
                      <a:pt x="4064" y="1918"/>
                      <a:pt x="3881" y="2009"/>
                      <a:pt x="3721" y="2078"/>
                    </a:cubicBezTo>
                    <a:cubicBezTo>
                      <a:pt x="3561" y="2146"/>
                      <a:pt x="3424" y="2192"/>
                      <a:pt x="3265" y="2261"/>
                    </a:cubicBezTo>
                    <a:cubicBezTo>
                      <a:pt x="3196" y="2283"/>
                      <a:pt x="3128" y="2306"/>
                      <a:pt x="3036" y="2329"/>
                    </a:cubicBezTo>
                    <a:cubicBezTo>
                      <a:pt x="2991" y="2329"/>
                      <a:pt x="2968" y="2352"/>
                      <a:pt x="2922" y="2352"/>
                    </a:cubicBezTo>
                    <a:cubicBezTo>
                      <a:pt x="2717" y="2420"/>
                      <a:pt x="2534" y="2466"/>
                      <a:pt x="2352" y="2489"/>
                    </a:cubicBezTo>
                    <a:cubicBezTo>
                      <a:pt x="2146" y="2534"/>
                      <a:pt x="1941" y="2580"/>
                      <a:pt x="1735" y="2603"/>
                    </a:cubicBezTo>
                    <a:cubicBezTo>
                      <a:pt x="1553" y="2626"/>
                      <a:pt x="1347" y="2671"/>
                      <a:pt x="1142" y="2694"/>
                    </a:cubicBezTo>
                    <a:cubicBezTo>
                      <a:pt x="1051" y="2694"/>
                      <a:pt x="959" y="2717"/>
                      <a:pt x="868" y="2717"/>
                    </a:cubicBezTo>
                    <a:cubicBezTo>
                      <a:pt x="777" y="2740"/>
                      <a:pt x="663" y="2740"/>
                      <a:pt x="571" y="2763"/>
                    </a:cubicBezTo>
                    <a:cubicBezTo>
                      <a:pt x="526" y="2763"/>
                      <a:pt x="457" y="2786"/>
                      <a:pt x="412" y="2786"/>
                    </a:cubicBezTo>
                    <a:cubicBezTo>
                      <a:pt x="343" y="2786"/>
                      <a:pt x="275" y="2854"/>
                      <a:pt x="275" y="2922"/>
                    </a:cubicBezTo>
                    <a:lnTo>
                      <a:pt x="92" y="2922"/>
                    </a:lnTo>
                    <a:cubicBezTo>
                      <a:pt x="46" y="2922"/>
                      <a:pt x="23" y="2945"/>
                      <a:pt x="1" y="2991"/>
                    </a:cubicBezTo>
                    <a:cubicBezTo>
                      <a:pt x="1" y="3037"/>
                      <a:pt x="23" y="3082"/>
                      <a:pt x="69" y="3082"/>
                    </a:cubicBezTo>
                    <a:cubicBezTo>
                      <a:pt x="160" y="3082"/>
                      <a:pt x="252" y="3105"/>
                      <a:pt x="343" y="3105"/>
                    </a:cubicBezTo>
                    <a:lnTo>
                      <a:pt x="1165" y="3105"/>
                    </a:lnTo>
                    <a:cubicBezTo>
                      <a:pt x="1370" y="3082"/>
                      <a:pt x="1553" y="3059"/>
                      <a:pt x="1758" y="3037"/>
                    </a:cubicBezTo>
                    <a:cubicBezTo>
                      <a:pt x="1827" y="3037"/>
                      <a:pt x="1918" y="3014"/>
                      <a:pt x="2009" y="2991"/>
                    </a:cubicBezTo>
                    <a:cubicBezTo>
                      <a:pt x="2101" y="2991"/>
                      <a:pt x="2192" y="2945"/>
                      <a:pt x="2283" y="2945"/>
                    </a:cubicBezTo>
                    <a:cubicBezTo>
                      <a:pt x="2484" y="2901"/>
                      <a:pt x="2664" y="2834"/>
                      <a:pt x="2842" y="2788"/>
                    </a:cubicBezTo>
                    <a:lnTo>
                      <a:pt x="2842" y="2788"/>
                    </a:lnTo>
                    <a:cubicBezTo>
                      <a:pt x="2837" y="2791"/>
                      <a:pt x="2831" y="2797"/>
                      <a:pt x="2831" y="2808"/>
                    </a:cubicBezTo>
                    <a:cubicBezTo>
                      <a:pt x="2991" y="2763"/>
                      <a:pt x="3151" y="2717"/>
                      <a:pt x="3310" y="2649"/>
                    </a:cubicBezTo>
                    <a:cubicBezTo>
                      <a:pt x="3470" y="2580"/>
                      <a:pt x="3630" y="2534"/>
                      <a:pt x="3790" y="2466"/>
                    </a:cubicBezTo>
                    <a:cubicBezTo>
                      <a:pt x="3949" y="2397"/>
                      <a:pt x="4109" y="2329"/>
                      <a:pt x="4292" y="2238"/>
                    </a:cubicBezTo>
                    <a:cubicBezTo>
                      <a:pt x="4452" y="2169"/>
                      <a:pt x="4611" y="2078"/>
                      <a:pt x="4771" y="1987"/>
                    </a:cubicBezTo>
                    <a:cubicBezTo>
                      <a:pt x="4908" y="1918"/>
                      <a:pt x="5068" y="1827"/>
                      <a:pt x="5205" y="1736"/>
                    </a:cubicBezTo>
                    <a:lnTo>
                      <a:pt x="5228" y="1736"/>
                    </a:lnTo>
                    <a:cubicBezTo>
                      <a:pt x="5502" y="1576"/>
                      <a:pt x="5775" y="1393"/>
                      <a:pt x="6049" y="1188"/>
                    </a:cubicBezTo>
                    <a:cubicBezTo>
                      <a:pt x="6118" y="1142"/>
                      <a:pt x="6186" y="1096"/>
                      <a:pt x="6255" y="1051"/>
                    </a:cubicBezTo>
                    <a:cubicBezTo>
                      <a:pt x="6323" y="1005"/>
                      <a:pt x="6392" y="937"/>
                      <a:pt x="6460" y="891"/>
                    </a:cubicBezTo>
                    <a:cubicBezTo>
                      <a:pt x="6597" y="777"/>
                      <a:pt x="6734" y="663"/>
                      <a:pt x="6848" y="526"/>
                    </a:cubicBezTo>
                    <a:cubicBezTo>
                      <a:pt x="6917" y="457"/>
                      <a:pt x="6985" y="389"/>
                      <a:pt x="7054" y="320"/>
                    </a:cubicBezTo>
                    <a:cubicBezTo>
                      <a:pt x="7077" y="275"/>
                      <a:pt x="7099" y="252"/>
                      <a:pt x="7122" y="229"/>
                    </a:cubicBezTo>
                    <a:cubicBezTo>
                      <a:pt x="7145" y="183"/>
                      <a:pt x="7168" y="138"/>
                      <a:pt x="7168" y="92"/>
                    </a:cubicBezTo>
                    <a:cubicBezTo>
                      <a:pt x="7145" y="46"/>
                      <a:pt x="7122" y="1"/>
                      <a:pt x="7077" y="1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34"/>
              <p:cNvSpPr/>
              <p:nvPr/>
            </p:nvSpPr>
            <p:spPr>
              <a:xfrm>
                <a:off x="778338" y="2027810"/>
                <a:ext cx="422858" cy="212037"/>
              </a:xfrm>
              <a:custGeom>
                <a:avLst/>
                <a:gdLst/>
                <a:ahLst/>
                <a:cxnLst/>
                <a:rect l="l" t="t" r="r" b="b"/>
                <a:pathLst>
                  <a:path w="7648" h="3835" extrusionOk="0">
                    <a:moveTo>
                      <a:pt x="7419" y="0"/>
                    </a:moveTo>
                    <a:cubicBezTo>
                      <a:pt x="7327" y="23"/>
                      <a:pt x="7282" y="114"/>
                      <a:pt x="7236" y="183"/>
                    </a:cubicBezTo>
                    <a:cubicBezTo>
                      <a:pt x="7191" y="251"/>
                      <a:pt x="7168" y="297"/>
                      <a:pt x="7122" y="365"/>
                    </a:cubicBezTo>
                    <a:cubicBezTo>
                      <a:pt x="7054" y="434"/>
                      <a:pt x="7008" y="525"/>
                      <a:pt x="6939" y="594"/>
                    </a:cubicBezTo>
                    <a:cubicBezTo>
                      <a:pt x="6871" y="708"/>
                      <a:pt x="6780" y="799"/>
                      <a:pt x="6688" y="890"/>
                    </a:cubicBezTo>
                    <a:cubicBezTo>
                      <a:pt x="6574" y="1005"/>
                      <a:pt x="6460" y="1119"/>
                      <a:pt x="6346" y="1233"/>
                    </a:cubicBezTo>
                    <a:cubicBezTo>
                      <a:pt x="6278" y="1278"/>
                      <a:pt x="6209" y="1324"/>
                      <a:pt x="6141" y="1370"/>
                    </a:cubicBezTo>
                    <a:cubicBezTo>
                      <a:pt x="6072" y="1438"/>
                      <a:pt x="5981" y="1484"/>
                      <a:pt x="5912" y="1552"/>
                    </a:cubicBezTo>
                    <a:cubicBezTo>
                      <a:pt x="5844" y="1598"/>
                      <a:pt x="5775" y="1666"/>
                      <a:pt x="5684" y="1712"/>
                    </a:cubicBezTo>
                    <a:cubicBezTo>
                      <a:pt x="5616" y="1781"/>
                      <a:pt x="5524" y="1826"/>
                      <a:pt x="5456" y="1895"/>
                    </a:cubicBezTo>
                    <a:cubicBezTo>
                      <a:pt x="5296" y="1986"/>
                      <a:pt x="5136" y="2100"/>
                      <a:pt x="4976" y="2191"/>
                    </a:cubicBezTo>
                    <a:cubicBezTo>
                      <a:pt x="4817" y="2283"/>
                      <a:pt x="4657" y="2374"/>
                      <a:pt x="4474" y="2465"/>
                    </a:cubicBezTo>
                    <a:cubicBezTo>
                      <a:pt x="4383" y="2511"/>
                      <a:pt x="4292" y="2557"/>
                      <a:pt x="4200" y="2579"/>
                    </a:cubicBezTo>
                    <a:cubicBezTo>
                      <a:pt x="4109" y="2625"/>
                      <a:pt x="4041" y="2671"/>
                      <a:pt x="3949" y="2716"/>
                    </a:cubicBezTo>
                    <a:cubicBezTo>
                      <a:pt x="3744" y="2785"/>
                      <a:pt x="3561" y="2853"/>
                      <a:pt x="3379" y="2922"/>
                    </a:cubicBezTo>
                    <a:cubicBezTo>
                      <a:pt x="3196" y="2990"/>
                      <a:pt x="3014" y="3059"/>
                      <a:pt x="2854" y="3127"/>
                    </a:cubicBezTo>
                    <a:cubicBezTo>
                      <a:pt x="2762" y="3150"/>
                      <a:pt x="2694" y="3173"/>
                      <a:pt x="2625" y="3196"/>
                    </a:cubicBezTo>
                    <a:cubicBezTo>
                      <a:pt x="2534" y="3219"/>
                      <a:pt x="2466" y="3241"/>
                      <a:pt x="2374" y="3287"/>
                    </a:cubicBezTo>
                    <a:cubicBezTo>
                      <a:pt x="2306" y="3310"/>
                      <a:pt x="2215" y="3333"/>
                      <a:pt x="2146" y="3356"/>
                    </a:cubicBezTo>
                    <a:cubicBezTo>
                      <a:pt x="2055" y="3378"/>
                      <a:pt x="1986" y="3401"/>
                      <a:pt x="1895" y="3424"/>
                    </a:cubicBezTo>
                    <a:lnTo>
                      <a:pt x="1941" y="3401"/>
                    </a:lnTo>
                    <a:lnTo>
                      <a:pt x="1941" y="3401"/>
                    </a:lnTo>
                    <a:cubicBezTo>
                      <a:pt x="1781" y="3447"/>
                      <a:pt x="1644" y="3493"/>
                      <a:pt x="1484" y="3515"/>
                    </a:cubicBezTo>
                    <a:cubicBezTo>
                      <a:pt x="1324" y="3561"/>
                      <a:pt x="1187" y="3584"/>
                      <a:pt x="1028" y="3607"/>
                    </a:cubicBezTo>
                    <a:cubicBezTo>
                      <a:pt x="891" y="3629"/>
                      <a:pt x="731" y="3675"/>
                      <a:pt x="571" y="3675"/>
                    </a:cubicBezTo>
                    <a:cubicBezTo>
                      <a:pt x="434" y="3698"/>
                      <a:pt x="297" y="3721"/>
                      <a:pt x="138" y="3721"/>
                    </a:cubicBezTo>
                    <a:lnTo>
                      <a:pt x="69" y="3721"/>
                    </a:lnTo>
                    <a:cubicBezTo>
                      <a:pt x="23" y="3721"/>
                      <a:pt x="1" y="3721"/>
                      <a:pt x="1" y="3766"/>
                    </a:cubicBezTo>
                    <a:cubicBezTo>
                      <a:pt x="1" y="3789"/>
                      <a:pt x="23" y="3812"/>
                      <a:pt x="46" y="3812"/>
                    </a:cubicBezTo>
                    <a:cubicBezTo>
                      <a:pt x="138" y="3835"/>
                      <a:pt x="206" y="3835"/>
                      <a:pt x="297" y="3835"/>
                    </a:cubicBezTo>
                    <a:cubicBezTo>
                      <a:pt x="480" y="3835"/>
                      <a:pt x="663" y="3812"/>
                      <a:pt x="868" y="3812"/>
                    </a:cubicBezTo>
                    <a:cubicBezTo>
                      <a:pt x="959" y="3812"/>
                      <a:pt x="1051" y="3789"/>
                      <a:pt x="1165" y="3789"/>
                    </a:cubicBezTo>
                    <a:cubicBezTo>
                      <a:pt x="1256" y="3766"/>
                      <a:pt x="1370" y="3766"/>
                      <a:pt x="1461" y="3744"/>
                    </a:cubicBezTo>
                    <a:cubicBezTo>
                      <a:pt x="1644" y="3721"/>
                      <a:pt x="1849" y="3698"/>
                      <a:pt x="2032" y="3652"/>
                    </a:cubicBezTo>
                    <a:cubicBezTo>
                      <a:pt x="2123" y="3652"/>
                      <a:pt x="2215" y="3629"/>
                      <a:pt x="2306" y="3607"/>
                    </a:cubicBezTo>
                    <a:cubicBezTo>
                      <a:pt x="2420" y="3584"/>
                      <a:pt x="2511" y="3561"/>
                      <a:pt x="2603" y="3515"/>
                    </a:cubicBezTo>
                    <a:cubicBezTo>
                      <a:pt x="2808" y="3470"/>
                      <a:pt x="3014" y="3424"/>
                      <a:pt x="3196" y="3356"/>
                    </a:cubicBezTo>
                    <a:cubicBezTo>
                      <a:pt x="3287" y="3333"/>
                      <a:pt x="3379" y="3310"/>
                      <a:pt x="3470" y="3264"/>
                    </a:cubicBezTo>
                    <a:cubicBezTo>
                      <a:pt x="3561" y="3241"/>
                      <a:pt x="3653" y="3196"/>
                      <a:pt x="3744" y="3173"/>
                    </a:cubicBezTo>
                    <a:cubicBezTo>
                      <a:pt x="3835" y="3150"/>
                      <a:pt x="3927" y="3104"/>
                      <a:pt x="4018" y="3082"/>
                    </a:cubicBezTo>
                    <a:cubicBezTo>
                      <a:pt x="4109" y="3036"/>
                      <a:pt x="4223" y="2990"/>
                      <a:pt x="4315" y="2945"/>
                    </a:cubicBezTo>
                    <a:cubicBezTo>
                      <a:pt x="4474" y="2876"/>
                      <a:pt x="4657" y="2808"/>
                      <a:pt x="4817" y="2716"/>
                    </a:cubicBezTo>
                    <a:cubicBezTo>
                      <a:pt x="4908" y="2671"/>
                      <a:pt x="4976" y="2625"/>
                      <a:pt x="5068" y="2579"/>
                    </a:cubicBezTo>
                    <a:cubicBezTo>
                      <a:pt x="5159" y="2511"/>
                      <a:pt x="5250" y="2465"/>
                      <a:pt x="5342" y="2397"/>
                    </a:cubicBezTo>
                    <a:cubicBezTo>
                      <a:pt x="5501" y="2306"/>
                      <a:pt x="5661" y="2214"/>
                      <a:pt x="5821" y="2100"/>
                    </a:cubicBezTo>
                    <a:cubicBezTo>
                      <a:pt x="5981" y="1986"/>
                      <a:pt x="6141" y="1872"/>
                      <a:pt x="6278" y="1758"/>
                    </a:cubicBezTo>
                    <a:cubicBezTo>
                      <a:pt x="6437" y="1644"/>
                      <a:pt x="6574" y="1552"/>
                      <a:pt x="6688" y="1415"/>
                    </a:cubicBezTo>
                    <a:cubicBezTo>
                      <a:pt x="6780" y="1347"/>
                      <a:pt x="6871" y="1256"/>
                      <a:pt x="6962" y="1164"/>
                    </a:cubicBezTo>
                    <a:cubicBezTo>
                      <a:pt x="7054" y="1073"/>
                      <a:pt x="7145" y="959"/>
                      <a:pt x="7236" y="868"/>
                    </a:cubicBezTo>
                    <a:cubicBezTo>
                      <a:pt x="7305" y="776"/>
                      <a:pt x="7350" y="708"/>
                      <a:pt x="7419" y="617"/>
                    </a:cubicBezTo>
                    <a:cubicBezTo>
                      <a:pt x="7457" y="559"/>
                      <a:pt x="7495" y="502"/>
                      <a:pt x="7533" y="432"/>
                    </a:cubicBezTo>
                    <a:lnTo>
                      <a:pt x="7533" y="432"/>
                    </a:lnTo>
                    <a:cubicBezTo>
                      <a:pt x="7533" y="433"/>
                      <a:pt x="7533" y="433"/>
                      <a:pt x="7533" y="434"/>
                    </a:cubicBezTo>
                    <a:cubicBezTo>
                      <a:pt x="7537" y="426"/>
                      <a:pt x="7541" y="419"/>
                      <a:pt x="7544" y="411"/>
                    </a:cubicBezTo>
                    <a:lnTo>
                      <a:pt x="7544" y="411"/>
                    </a:lnTo>
                    <a:cubicBezTo>
                      <a:pt x="7544" y="411"/>
                      <a:pt x="7544" y="411"/>
                      <a:pt x="7544" y="412"/>
                    </a:cubicBezTo>
                    <a:lnTo>
                      <a:pt x="7544" y="412"/>
                    </a:lnTo>
                    <a:cubicBezTo>
                      <a:pt x="7548" y="404"/>
                      <a:pt x="7552" y="396"/>
                      <a:pt x="7556" y="389"/>
                    </a:cubicBezTo>
                    <a:lnTo>
                      <a:pt x="7556" y="389"/>
                    </a:lnTo>
                    <a:cubicBezTo>
                      <a:pt x="7552" y="396"/>
                      <a:pt x="7548" y="404"/>
                      <a:pt x="7544" y="411"/>
                    </a:cubicBezTo>
                    <a:lnTo>
                      <a:pt x="7544" y="411"/>
                    </a:lnTo>
                    <a:cubicBezTo>
                      <a:pt x="7550" y="405"/>
                      <a:pt x="7556" y="400"/>
                      <a:pt x="7556" y="388"/>
                    </a:cubicBezTo>
                    <a:lnTo>
                      <a:pt x="7556" y="388"/>
                    </a:lnTo>
                    <a:cubicBezTo>
                      <a:pt x="7571" y="358"/>
                      <a:pt x="7586" y="327"/>
                      <a:pt x="7601" y="297"/>
                    </a:cubicBezTo>
                    <a:cubicBezTo>
                      <a:pt x="7624" y="297"/>
                      <a:pt x="7624" y="274"/>
                      <a:pt x="7624" y="251"/>
                    </a:cubicBezTo>
                    <a:cubicBezTo>
                      <a:pt x="7647" y="206"/>
                      <a:pt x="7647" y="137"/>
                      <a:pt x="7624" y="92"/>
                    </a:cubicBezTo>
                    <a:cubicBezTo>
                      <a:pt x="7624" y="46"/>
                      <a:pt x="7579" y="23"/>
                      <a:pt x="7533" y="0"/>
                    </a:cubicBezTo>
                    <a:close/>
                  </a:path>
                </a:pathLst>
              </a:custGeom>
              <a:solidFill>
                <a:srgbClr val="000000">
                  <a:alpha val="158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34"/>
              <p:cNvSpPr/>
              <p:nvPr/>
            </p:nvSpPr>
            <p:spPr>
              <a:xfrm>
                <a:off x="392188" y="838951"/>
                <a:ext cx="141377" cy="116164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101" extrusionOk="0">
                    <a:moveTo>
                      <a:pt x="137" y="1"/>
                    </a:moveTo>
                    <a:cubicBezTo>
                      <a:pt x="91" y="1"/>
                      <a:pt x="46" y="24"/>
                      <a:pt x="46" y="69"/>
                    </a:cubicBezTo>
                    <a:cubicBezTo>
                      <a:pt x="0" y="138"/>
                      <a:pt x="23" y="206"/>
                      <a:pt x="91" y="229"/>
                    </a:cubicBezTo>
                    <a:cubicBezTo>
                      <a:pt x="160" y="275"/>
                      <a:pt x="251" y="298"/>
                      <a:pt x="342" y="343"/>
                    </a:cubicBezTo>
                    <a:cubicBezTo>
                      <a:pt x="411" y="389"/>
                      <a:pt x="502" y="435"/>
                      <a:pt x="571" y="480"/>
                    </a:cubicBezTo>
                    <a:cubicBezTo>
                      <a:pt x="662" y="549"/>
                      <a:pt x="753" y="617"/>
                      <a:pt x="845" y="686"/>
                    </a:cubicBezTo>
                    <a:cubicBezTo>
                      <a:pt x="936" y="754"/>
                      <a:pt x="1004" y="823"/>
                      <a:pt x="1073" y="891"/>
                    </a:cubicBezTo>
                    <a:cubicBezTo>
                      <a:pt x="1255" y="1051"/>
                      <a:pt x="1438" y="1211"/>
                      <a:pt x="1598" y="1370"/>
                    </a:cubicBezTo>
                    <a:cubicBezTo>
                      <a:pt x="1689" y="1507"/>
                      <a:pt x="1780" y="1621"/>
                      <a:pt x="1872" y="1736"/>
                    </a:cubicBezTo>
                    <a:cubicBezTo>
                      <a:pt x="1917" y="1804"/>
                      <a:pt x="1963" y="1850"/>
                      <a:pt x="2009" y="1918"/>
                    </a:cubicBezTo>
                    <a:cubicBezTo>
                      <a:pt x="2031" y="1941"/>
                      <a:pt x="2054" y="1964"/>
                      <a:pt x="2077" y="1987"/>
                    </a:cubicBezTo>
                    <a:cubicBezTo>
                      <a:pt x="2100" y="2032"/>
                      <a:pt x="2146" y="2101"/>
                      <a:pt x="2214" y="2101"/>
                    </a:cubicBezTo>
                    <a:lnTo>
                      <a:pt x="2283" y="2101"/>
                    </a:lnTo>
                    <a:cubicBezTo>
                      <a:pt x="2328" y="2078"/>
                      <a:pt x="2351" y="2055"/>
                      <a:pt x="2374" y="2032"/>
                    </a:cubicBezTo>
                    <a:cubicBezTo>
                      <a:pt x="2374" y="2009"/>
                      <a:pt x="2397" y="1987"/>
                      <a:pt x="2397" y="1964"/>
                    </a:cubicBezTo>
                    <a:cubicBezTo>
                      <a:pt x="2442" y="1941"/>
                      <a:pt x="2488" y="1918"/>
                      <a:pt x="2511" y="1873"/>
                    </a:cubicBezTo>
                    <a:cubicBezTo>
                      <a:pt x="2556" y="1804"/>
                      <a:pt x="2534" y="1736"/>
                      <a:pt x="2511" y="1667"/>
                    </a:cubicBezTo>
                    <a:cubicBezTo>
                      <a:pt x="2511" y="1644"/>
                      <a:pt x="2488" y="1621"/>
                      <a:pt x="2488" y="1599"/>
                    </a:cubicBezTo>
                    <a:cubicBezTo>
                      <a:pt x="2511" y="1576"/>
                      <a:pt x="2556" y="1530"/>
                      <a:pt x="2534" y="1484"/>
                    </a:cubicBezTo>
                    <a:cubicBezTo>
                      <a:pt x="2534" y="1462"/>
                      <a:pt x="2534" y="1439"/>
                      <a:pt x="2511" y="1416"/>
                    </a:cubicBezTo>
                    <a:cubicBezTo>
                      <a:pt x="2511" y="1416"/>
                      <a:pt x="2511" y="1393"/>
                      <a:pt x="2488" y="1370"/>
                    </a:cubicBezTo>
                    <a:cubicBezTo>
                      <a:pt x="2488" y="1348"/>
                      <a:pt x="2465" y="1325"/>
                      <a:pt x="2442" y="1302"/>
                    </a:cubicBezTo>
                    <a:cubicBezTo>
                      <a:pt x="2420" y="1279"/>
                      <a:pt x="2397" y="1256"/>
                      <a:pt x="2351" y="1211"/>
                    </a:cubicBezTo>
                    <a:cubicBezTo>
                      <a:pt x="2283" y="1142"/>
                      <a:pt x="2214" y="1096"/>
                      <a:pt x="2123" y="1028"/>
                    </a:cubicBezTo>
                    <a:cubicBezTo>
                      <a:pt x="2054" y="960"/>
                      <a:pt x="1986" y="891"/>
                      <a:pt x="1895" y="823"/>
                    </a:cubicBezTo>
                    <a:cubicBezTo>
                      <a:pt x="1872" y="823"/>
                      <a:pt x="1872" y="800"/>
                      <a:pt x="1849" y="777"/>
                    </a:cubicBezTo>
                    <a:cubicBezTo>
                      <a:pt x="1803" y="754"/>
                      <a:pt x="1780" y="731"/>
                      <a:pt x="1735" y="708"/>
                    </a:cubicBezTo>
                    <a:cubicBezTo>
                      <a:pt x="1712" y="686"/>
                      <a:pt x="1689" y="663"/>
                      <a:pt x="1666" y="640"/>
                    </a:cubicBezTo>
                    <a:cubicBezTo>
                      <a:pt x="1651" y="640"/>
                      <a:pt x="1626" y="630"/>
                      <a:pt x="1604" y="630"/>
                    </a:cubicBezTo>
                    <a:cubicBezTo>
                      <a:pt x="1593" y="630"/>
                      <a:pt x="1583" y="632"/>
                      <a:pt x="1575" y="640"/>
                    </a:cubicBezTo>
                    <a:cubicBezTo>
                      <a:pt x="1484" y="549"/>
                      <a:pt x="1392" y="480"/>
                      <a:pt x="1278" y="412"/>
                    </a:cubicBezTo>
                    <a:cubicBezTo>
                      <a:pt x="1210" y="343"/>
                      <a:pt x="1118" y="298"/>
                      <a:pt x="1027" y="252"/>
                    </a:cubicBezTo>
                    <a:cubicBezTo>
                      <a:pt x="936" y="183"/>
                      <a:pt x="845" y="138"/>
                      <a:pt x="753" y="69"/>
                    </a:cubicBezTo>
                    <a:cubicBezTo>
                      <a:pt x="730" y="69"/>
                      <a:pt x="685" y="46"/>
                      <a:pt x="639" y="24"/>
                    </a:cubicBezTo>
                    <a:cubicBezTo>
                      <a:pt x="616" y="24"/>
                      <a:pt x="571" y="24"/>
                      <a:pt x="548" y="46"/>
                    </a:cubicBezTo>
                    <a:cubicBezTo>
                      <a:pt x="525" y="69"/>
                      <a:pt x="502" y="115"/>
                      <a:pt x="502" y="161"/>
                    </a:cubicBezTo>
                    <a:cubicBezTo>
                      <a:pt x="457" y="138"/>
                      <a:pt x="434" y="138"/>
                      <a:pt x="411" y="115"/>
                    </a:cubicBezTo>
                    <a:cubicBezTo>
                      <a:pt x="320" y="92"/>
                      <a:pt x="251" y="69"/>
                      <a:pt x="183" y="24"/>
                    </a:cubicBezTo>
                    <a:cubicBezTo>
                      <a:pt x="183" y="24"/>
                      <a:pt x="160" y="1"/>
                      <a:pt x="137" y="1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34"/>
              <p:cNvSpPr/>
              <p:nvPr/>
            </p:nvSpPr>
            <p:spPr>
              <a:xfrm>
                <a:off x="407282" y="873065"/>
                <a:ext cx="68228" cy="72098"/>
              </a:xfrm>
              <a:custGeom>
                <a:avLst/>
                <a:gdLst/>
                <a:ahLst/>
                <a:cxnLst/>
                <a:rect l="l" t="t" r="r" b="b"/>
                <a:pathLst>
                  <a:path w="1234" h="1304" extrusionOk="0">
                    <a:moveTo>
                      <a:pt x="943" y="800"/>
                    </a:moveTo>
                    <a:cubicBezTo>
                      <a:pt x="948" y="807"/>
                      <a:pt x="954" y="814"/>
                      <a:pt x="960" y="822"/>
                    </a:cubicBezTo>
                    <a:cubicBezTo>
                      <a:pt x="960" y="822"/>
                      <a:pt x="960" y="803"/>
                      <a:pt x="943" y="800"/>
                    </a:cubicBezTo>
                    <a:close/>
                    <a:moveTo>
                      <a:pt x="69" y="0"/>
                    </a:moveTo>
                    <a:cubicBezTo>
                      <a:pt x="47" y="0"/>
                      <a:pt x="24" y="0"/>
                      <a:pt x="24" y="23"/>
                    </a:cubicBezTo>
                    <a:cubicBezTo>
                      <a:pt x="1" y="69"/>
                      <a:pt x="1" y="114"/>
                      <a:pt x="24" y="137"/>
                    </a:cubicBezTo>
                    <a:cubicBezTo>
                      <a:pt x="92" y="183"/>
                      <a:pt x="138" y="228"/>
                      <a:pt x="206" y="297"/>
                    </a:cubicBezTo>
                    <a:cubicBezTo>
                      <a:pt x="252" y="320"/>
                      <a:pt x="298" y="388"/>
                      <a:pt x="343" y="434"/>
                    </a:cubicBezTo>
                    <a:cubicBezTo>
                      <a:pt x="435" y="525"/>
                      <a:pt x="526" y="616"/>
                      <a:pt x="617" y="708"/>
                    </a:cubicBezTo>
                    <a:cubicBezTo>
                      <a:pt x="617" y="708"/>
                      <a:pt x="617" y="731"/>
                      <a:pt x="617" y="731"/>
                    </a:cubicBezTo>
                    <a:cubicBezTo>
                      <a:pt x="709" y="822"/>
                      <a:pt x="777" y="890"/>
                      <a:pt x="845" y="1004"/>
                    </a:cubicBezTo>
                    <a:cubicBezTo>
                      <a:pt x="868" y="1027"/>
                      <a:pt x="914" y="1073"/>
                      <a:pt x="937" y="1119"/>
                    </a:cubicBezTo>
                    <a:cubicBezTo>
                      <a:pt x="982" y="1187"/>
                      <a:pt x="1005" y="1233"/>
                      <a:pt x="1051" y="1278"/>
                    </a:cubicBezTo>
                    <a:cubicBezTo>
                      <a:pt x="1068" y="1296"/>
                      <a:pt x="1089" y="1303"/>
                      <a:pt x="1111" y="1303"/>
                    </a:cubicBezTo>
                    <a:cubicBezTo>
                      <a:pt x="1146" y="1303"/>
                      <a:pt x="1182" y="1284"/>
                      <a:pt x="1211" y="1256"/>
                    </a:cubicBezTo>
                    <a:cubicBezTo>
                      <a:pt x="1233" y="1233"/>
                      <a:pt x="1233" y="1210"/>
                      <a:pt x="1233" y="1187"/>
                    </a:cubicBezTo>
                    <a:cubicBezTo>
                      <a:pt x="1233" y="1164"/>
                      <a:pt x="1233" y="1141"/>
                      <a:pt x="1211" y="1119"/>
                    </a:cubicBezTo>
                    <a:cubicBezTo>
                      <a:pt x="1165" y="1073"/>
                      <a:pt x="1119" y="1027"/>
                      <a:pt x="1097" y="959"/>
                    </a:cubicBezTo>
                    <a:cubicBezTo>
                      <a:pt x="1028" y="913"/>
                      <a:pt x="982" y="845"/>
                      <a:pt x="937" y="799"/>
                    </a:cubicBezTo>
                    <a:cubicBezTo>
                      <a:pt x="939" y="799"/>
                      <a:pt x="941" y="799"/>
                      <a:pt x="943" y="800"/>
                    </a:cubicBezTo>
                    <a:lnTo>
                      <a:pt x="943" y="800"/>
                    </a:lnTo>
                    <a:cubicBezTo>
                      <a:pt x="880" y="719"/>
                      <a:pt x="817" y="656"/>
                      <a:pt x="754" y="594"/>
                    </a:cubicBezTo>
                    <a:cubicBezTo>
                      <a:pt x="686" y="525"/>
                      <a:pt x="617" y="457"/>
                      <a:pt x="549" y="411"/>
                    </a:cubicBezTo>
                    <a:cubicBezTo>
                      <a:pt x="480" y="343"/>
                      <a:pt x="412" y="274"/>
                      <a:pt x="343" y="206"/>
                    </a:cubicBezTo>
                    <a:cubicBezTo>
                      <a:pt x="275" y="160"/>
                      <a:pt x="206" y="91"/>
                      <a:pt x="115" y="23"/>
                    </a:cubicBezTo>
                    <a:cubicBezTo>
                      <a:pt x="115" y="0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rgbClr val="FFFFFF">
                  <a:alpha val="227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34"/>
              <p:cNvSpPr/>
              <p:nvPr/>
            </p:nvSpPr>
            <p:spPr>
              <a:xfrm>
                <a:off x="817483" y="2200704"/>
                <a:ext cx="494735" cy="269318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4871" extrusionOk="0">
                    <a:moveTo>
                      <a:pt x="8605" y="0"/>
                    </a:moveTo>
                    <a:cubicBezTo>
                      <a:pt x="8628" y="46"/>
                      <a:pt x="8651" y="92"/>
                      <a:pt x="8651" y="137"/>
                    </a:cubicBezTo>
                    <a:cubicBezTo>
                      <a:pt x="8674" y="183"/>
                      <a:pt x="8674" y="206"/>
                      <a:pt x="8674" y="229"/>
                    </a:cubicBezTo>
                    <a:lnTo>
                      <a:pt x="8697" y="274"/>
                    </a:lnTo>
                    <a:cubicBezTo>
                      <a:pt x="8697" y="297"/>
                      <a:pt x="8697" y="320"/>
                      <a:pt x="8697" y="343"/>
                    </a:cubicBezTo>
                    <a:cubicBezTo>
                      <a:pt x="8697" y="343"/>
                      <a:pt x="8697" y="343"/>
                      <a:pt x="8697" y="366"/>
                    </a:cubicBezTo>
                    <a:cubicBezTo>
                      <a:pt x="8719" y="411"/>
                      <a:pt x="8719" y="434"/>
                      <a:pt x="8742" y="480"/>
                    </a:cubicBezTo>
                    <a:cubicBezTo>
                      <a:pt x="8742" y="502"/>
                      <a:pt x="8742" y="502"/>
                      <a:pt x="8742" y="502"/>
                    </a:cubicBezTo>
                    <a:cubicBezTo>
                      <a:pt x="8742" y="548"/>
                      <a:pt x="8742" y="594"/>
                      <a:pt x="8742" y="639"/>
                    </a:cubicBezTo>
                    <a:cubicBezTo>
                      <a:pt x="8742" y="662"/>
                      <a:pt x="8742" y="685"/>
                      <a:pt x="8742" y="708"/>
                    </a:cubicBezTo>
                    <a:cubicBezTo>
                      <a:pt x="8742" y="708"/>
                      <a:pt x="8742" y="731"/>
                      <a:pt x="8742" y="731"/>
                    </a:cubicBezTo>
                    <a:cubicBezTo>
                      <a:pt x="8742" y="754"/>
                      <a:pt x="8719" y="754"/>
                      <a:pt x="8719" y="776"/>
                    </a:cubicBezTo>
                    <a:cubicBezTo>
                      <a:pt x="8719" y="799"/>
                      <a:pt x="8719" y="822"/>
                      <a:pt x="8719" y="845"/>
                    </a:cubicBezTo>
                    <a:cubicBezTo>
                      <a:pt x="8719" y="845"/>
                      <a:pt x="8697" y="868"/>
                      <a:pt x="8697" y="868"/>
                    </a:cubicBezTo>
                    <a:cubicBezTo>
                      <a:pt x="8674" y="959"/>
                      <a:pt x="8628" y="1050"/>
                      <a:pt x="8582" y="1142"/>
                    </a:cubicBezTo>
                    <a:cubicBezTo>
                      <a:pt x="8468" y="1370"/>
                      <a:pt x="8309" y="1575"/>
                      <a:pt x="8149" y="1758"/>
                    </a:cubicBezTo>
                    <a:cubicBezTo>
                      <a:pt x="7692" y="2237"/>
                      <a:pt x="7144" y="2625"/>
                      <a:pt x="6597" y="2990"/>
                    </a:cubicBezTo>
                    <a:cubicBezTo>
                      <a:pt x="6140" y="3264"/>
                      <a:pt x="5684" y="3515"/>
                      <a:pt x="5204" y="3744"/>
                    </a:cubicBezTo>
                    <a:cubicBezTo>
                      <a:pt x="4702" y="3972"/>
                      <a:pt x="4177" y="4155"/>
                      <a:pt x="3652" y="4314"/>
                    </a:cubicBezTo>
                    <a:cubicBezTo>
                      <a:pt x="3013" y="4520"/>
                      <a:pt x="2351" y="4657"/>
                      <a:pt x="1689" y="4679"/>
                    </a:cubicBezTo>
                    <a:cubicBezTo>
                      <a:pt x="1415" y="4679"/>
                      <a:pt x="1141" y="4679"/>
                      <a:pt x="868" y="4611"/>
                    </a:cubicBezTo>
                    <a:lnTo>
                      <a:pt x="890" y="4611"/>
                    </a:lnTo>
                    <a:cubicBezTo>
                      <a:pt x="776" y="4588"/>
                      <a:pt x="662" y="4543"/>
                      <a:pt x="548" y="4497"/>
                    </a:cubicBezTo>
                    <a:cubicBezTo>
                      <a:pt x="502" y="4451"/>
                      <a:pt x="434" y="4428"/>
                      <a:pt x="388" y="4383"/>
                    </a:cubicBezTo>
                    <a:cubicBezTo>
                      <a:pt x="388" y="4360"/>
                      <a:pt x="388" y="4360"/>
                      <a:pt x="388" y="4360"/>
                    </a:cubicBezTo>
                    <a:cubicBezTo>
                      <a:pt x="297" y="4314"/>
                      <a:pt x="228" y="4246"/>
                      <a:pt x="183" y="4155"/>
                    </a:cubicBezTo>
                    <a:cubicBezTo>
                      <a:pt x="137" y="4109"/>
                      <a:pt x="91" y="4063"/>
                      <a:pt x="69" y="4018"/>
                    </a:cubicBezTo>
                    <a:cubicBezTo>
                      <a:pt x="46" y="3995"/>
                      <a:pt x="23" y="3972"/>
                      <a:pt x="23" y="3949"/>
                    </a:cubicBezTo>
                    <a:cubicBezTo>
                      <a:pt x="23" y="3926"/>
                      <a:pt x="0" y="3926"/>
                      <a:pt x="0" y="3926"/>
                    </a:cubicBezTo>
                    <a:cubicBezTo>
                      <a:pt x="0" y="3972"/>
                      <a:pt x="0" y="4018"/>
                      <a:pt x="0" y="4063"/>
                    </a:cubicBezTo>
                    <a:cubicBezTo>
                      <a:pt x="23" y="4109"/>
                      <a:pt x="23" y="4155"/>
                      <a:pt x="46" y="4200"/>
                    </a:cubicBezTo>
                    <a:cubicBezTo>
                      <a:pt x="69" y="4269"/>
                      <a:pt x="91" y="4314"/>
                      <a:pt x="114" y="4337"/>
                    </a:cubicBezTo>
                    <a:cubicBezTo>
                      <a:pt x="160" y="4406"/>
                      <a:pt x="183" y="4451"/>
                      <a:pt x="251" y="4497"/>
                    </a:cubicBezTo>
                    <a:cubicBezTo>
                      <a:pt x="411" y="4657"/>
                      <a:pt x="639" y="4748"/>
                      <a:pt x="845" y="4794"/>
                    </a:cubicBezTo>
                    <a:cubicBezTo>
                      <a:pt x="1033" y="4845"/>
                      <a:pt x="1221" y="4871"/>
                      <a:pt x="1419" y="4871"/>
                    </a:cubicBezTo>
                    <a:cubicBezTo>
                      <a:pt x="1485" y="4871"/>
                      <a:pt x="1552" y="4868"/>
                      <a:pt x="1621" y="4862"/>
                    </a:cubicBezTo>
                    <a:cubicBezTo>
                      <a:pt x="1872" y="4862"/>
                      <a:pt x="2123" y="4839"/>
                      <a:pt x="2397" y="4816"/>
                    </a:cubicBezTo>
                    <a:cubicBezTo>
                      <a:pt x="2945" y="4725"/>
                      <a:pt x="3492" y="4588"/>
                      <a:pt x="4017" y="4406"/>
                    </a:cubicBezTo>
                    <a:cubicBezTo>
                      <a:pt x="4565" y="4223"/>
                      <a:pt x="5090" y="4018"/>
                      <a:pt x="5592" y="3766"/>
                    </a:cubicBezTo>
                    <a:cubicBezTo>
                      <a:pt x="6049" y="3538"/>
                      <a:pt x="6460" y="3310"/>
                      <a:pt x="6893" y="3036"/>
                    </a:cubicBezTo>
                    <a:cubicBezTo>
                      <a:pt x="7304" y="2762"/>
                      <a:pt x="7692" y="2465"/>
                      <a:pt x="8057" y="2123"/>
                    </a:cubicBezTo>
                    <a:cubicBezTo>
                      <a:pt x="8217" y="1963"/>
                      <a:pt x="8377" y="1781"/>
                      <a:pt x="8514" y="1598"/>
                    </a:cubicBezTo>
                    <a:cubicBezTo>
                      <a:pt x="8674" y="1415"/>
                      <a:pt x="8788" y="1210"/>
                      <a:pt x="8856" y="1005"/>
                    </a:cubicBezTo>
                    <a:cubicBezTo>
                      <a:pt x="8902" y="890"/>
                      <a:pt x="8925" y="776"/>
                      <a:pt x="8925" y="685"/>
                    </a:cubicBezTo>
                    <a:cubicBezTo>
                      <a:pt x="8948" y="617"/>
                      <a:pt x="8925" y="548"/>
                      <a:pt x="8925" y="502"/>
                    </a:cubicBezTo>
                    <a:cubicBezTo>
                      <a:pt x="8925" y="457"/>
                      <a:pt x="8902" y="388"/>
                      <a:pt x="8879" y="343"/>
                    </a:cubicBezTo>
                    <a:cubicBezTo>
                      <a:pt x="8856" y="251"/>
                      <a:pt x="8788" y="160"/>
                      <a:pt x="8719" y="69"/>
                    </a:cubicBezTo>
                    <a:cubicBezTo>
                      <a:pt x="8674" y="46"/>
                      <a:pt x="8651" y="23"/>
                      <a:pt x="86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34"/>
              <p:cNvSpPr/>
              <p:nvPr/>
            </p:nvSpPr>
            <p:spPr>
              <a:xfrm>
                <a:off x="1182181" y="2364752"/>
                <a:ext cx="1327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24" h="24" extrusionOk="0">
                    <a:moveTo>
                      <a:pt x="1" y="23"/>
                    </a:moveTo>
                    <a:cubicBezTo>
                      <a:pt x="1" y="23"/>
                      <a:pt x="1" y="1"/>
                      <a:pt x="23" y="1"/>
                    </a:cubicBezTo>
                    <a:cubicBezTo>
                      <a:pt x="1" y="1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34"/>
              <p:cNvSpPr/>
              <p:nvPr/>
            </p:nvSpPr>
            <p:spPr>
              <a:xfrm>
                <a:off x="1019405" y="2439228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34"/>
              <p:cNvSpPr/>
              <p:nvPr/>
            </p:nvSpPr>
            <p:spPr>
              <a:xfrm>
                <a:off x="1019405" y="2439228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34"/>
              <p:cNvSpPr/>
              <p:nvPr/>
            </p:nvSpPr>
            <p:spPr>
              <a:xfrm>
                <a:off x="909598" y="2459409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B89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34"/>
              <p:cNvSpPr/>
              <p:nvPr/>
            </p:nvSpPr>
            <p:spPr>
              <a:xfrm>
                <a:off x="740463" y="2217126"/>
                <a:ext cx="113676" cy="242834"/>
              </a:xfrm>
              <a:custGeom>
                <a:avLst/>
                <a:gdLst/>
                <a:ahLst/>
                <a:cxnLst/>
                <a:rect l="l" t="t" r="r" b="b"/>
                <a:pathLst>
                  <a:path w="2056" h="4392" extrusionOk="0">
                    <a:moveTo>
                      <a:pt x="1" y="0"/>
                    </a:moveTo>
                    <a:cubicBezTo>
                      <a:pt x="161" y="776"/>
                      <a:pt x="320" y="1552"/>
                      <a:pt x="594" y="2328"/>
                    </a:cubicBezTo>
                    <a:cubicBezTo>
                      <a:pt x="731" y="2716"/>
                      <a:pt x="891" y="3104"/>
                      <a:pt x="1096" y="3492"/>
                    </a:cubicBezTo>
                    <a:cubicBezTo>
                      <a:pt x="1211" y="3652"/>
                      <a:pt x="1325" y="3835"/>
                      <a:pt x="1439" y="3994"/>
                    </a:cubicBezTo>
                    <a:cubicBezTo>
                      <a:pt x="1484" y="4086"/>
                      <a:pt x="1553" y="4154"/>
                      <a:pt x="1621" y="4223"/>
                    </a:cubicBezTo>
                    <a:cubicBezTo>
                      <a:pt x="1713" y="4291"/>
                      <a:pt x="1804" y="4337"/>
                      <a:pt x="1895" y="4382"/>
                    </a:cubicBezTo>
                    <a:cubicBezTo>
                      <a:pt x="1907" y="4388"/>
                      <a:pt x="1920" y="4391"/>
                      <a:pt x="1933" y="4391"/>
                    </a:cubicBezTo>
                    <a:cubicBezTo>
                      <a:pt x="1972" y="4391"/>
                      <a:pt x="2015" y="4365"/>
                      <a:pt x="2032" y="4314"/>
                    </a:cubicBezTo>
                    <a:cubicBezTo>
                      <a:pt x="2055" y="4268"/>
                      <a:pt x="2009" y="4223"/>
                      <a:pt x="1964" y="4200"/>
                    </a:cubicBezTo>
                    <a:cubicBezTo>
                      <a:pt x="1941" y="4177"/>
                      <a:pt x="1918" y="4177"/>
                      <a:pt x="1872" y="4154"/>
                    </a:cubicBezTo>
                    <a:cubicBezTo>
                      <a:pt x="1827" y="4131"/>
                      <a:pt x="1804" y="4109"/>
                      <a:pt x="1758" y="4063"/>
                    </a:cubicBezTo>
                    <a:cubicBezTo>
                      <a:pt x="1667" y="3994"/>
                      <a:pt x="1621" y="3903"/>
                      <a:pt x="1553" y="3835"/>
                    </a:cubicBezTo>
                    <a:cubicBezTo>
                      <a:pt x="1484" y="3743"/>
                      <a:pt x="1416" y="3652"/>
                      <a:pt x="1370" y="3538"/>
                    </a:cubicBezTo>
                    <a:cubicBezTo>
                      <a:pt x="1051" y="3036"/>
                      <a:pt x="823" y="2488"/>
                      <a:pt x="663" y="1917"/>
                    </a:cubicBezTo>
                    <a:cubicBezTo>
                      <a:pt x="480" y="1301"/>
                      <a:pt x="343" y="662"/>
                      <a:pt x="206" y="23"/>
                    </a:cubicBezTo>
                    <a:cubicBezTo>
                      <a:pt x="138" y="23"/>
                      <a:pt x="6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34"/>
              <p:cNvSpPr/>
              <p:nvPr/>
            </p:nvSpPr>
            <p:spPr>
              <a:xfrm>
                <a:off x="1188484" y="2013932"/>
                <a:ext cx="123739" cy="242834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4392" extrusionOk="0">
                    <a:moveTo>
                      <a:pt x="92" y="0"/>
                    </a:moveTo>
                    <a:cubicBezTo>
                      <a:pt x="92" y="23"/>
                      <a:pt x="69" y="46"/>
                      <a:pt x="46" y="69"/>
                    </a:cubicBezTo>
                    <a:cubicBezTo>
                      <a:pt x="24" y="114"/>
                      <a:pt x="24" y="137"/>
                      <a:pt x="1" y="183"/>
                    </a:cubicBezTo>
                    <a:cubicBezTo>
                      <a:pt x="389" y="708"/>
                      <a:pt x="777" y="1233"/>
                      <a:pt x="1142" y="1781"/>
                    </a:cubicBezTo>
                    <a:cubicBezTo>
                      <a:pt x="1462" y="2283"/>
                      <a:pt x="1736" y="2808"/>
                      <a:pt x="1895" y="3378"/>
                    </a:cubicBezTo>
                    <a:cubicBezTo>
                      <a:pt x="1941" y="3492"/>
                      <a:pt x="1964" y="3584"/>
                      <a:pt x="1987" y="3698"/>
                    </a:cubicBezTo>
                    <a:cubicBezTo>
                      <a:pt x="2009" y="3812"/>
                      <a:pt x="2032" y="3903"/>
                      <a:pt x="2032" y="4017"/>
                    </a:cubicBezTo>
                    <a:cubicBezTo>
                      <a:pt x="2032" y="4063"/>
                      <a:pt x="2032" y="4109"/>
                      <a:pt x="2032" y="4154"/>
                    </a:cubicBezTo>
                    <a:cubicBezTo>
                      <a:pt x="2009" y="4200"/>
                      <a:pt x="2009" y="4223"/>
                      <a:pt x="1987" y="4268"/>
                    </a:cubicBezTo>
                    <a:cubicBezTo>
                      <a:pt x="1987" y="4314"/>
                      <a:pt x="2009" y="4360"/>
                      <a:pt x="2055" y="4383"/>
                    </a:cubicBezTo>
                    <a:cubicBezTo>
                      <a:pt x="2067" y="4389"/>
                      <a:pt x="2081" y="4392"/>
                      <a:pt x="2095" y="4392"/>
                    </a:cubicBezTo>
                    <a:cubicBezTo>
                      <a:pt x="2133" y="4392"/>
                      <a:pt x="2169" y="4370"/>
                      <a:pt x="2169" y="4337"/>
                    </a:cubicBezTo>
                    <a:cubicBezTo>
                      <a:pt x="2215" y="4223"/>
                      <a:pt x="2238" y="4132"/>
                      <a:pt x="2238" y="4017"/>
                    </a:cubicBezTo>
                    <a:cubicBezTo>
                      <a:pt x="2238" y="3926"/>
                      <a:pt x="2215" y="3812"/>
                      <a:pt x="2192" y="3721"/>
                    </a:cubicBezTo>
                    <a:cubicBezTo>
                      <a:pt x="2146" y="3515"/>
                      <a:pt x="2101" y="3333"/>
                      <a:pt x="2032" y="3127"/>
                    </a:cubicBezTo>
                    <a:cubicBezTo>
                      <a:pt x="1895" y="2739"/>
                      <a:pt x="1690" y="2351"/>
                      <a:pt x="1484" y="1986"/>
                    </a:cubicBezTo>
                    <a:cubicBezTo>
                      <a:pt x="1074" y="1278"/>
                      <a:pt x="594" y="639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34"/>
              <p:cNvSpPr/>
              <p:nvPr/>
            </p:nvSpPr>
            <p:spPr>
              <a:xfrm>
                <a:off x="662227" y="1866251"/>
                <a:ext cx="514971" cy="298124"/>
              </a:xfrm>
              <a:custGeom>
                <a:avLst/>
                <a:gdLst/>
                <a:ahLst/>
                <a:cxnLst/>
                <a:rect l="l" t="t" r="r" b="b"/>
                <a:pathLst>
                  <a:path w="9314" h="5392" extrusionOk="0">
                    <a:moveTo>
                      <a:pt x="8894" y="1645"/>
                    </a:moveTo>
                    <a:cubicBezTo>
                      <a:pt x="8880" y="1650"/>
                      <a:pt x="8880" y="1667"/>
                      <a:pt x="8880" y="1667"/>
                    </a:cubicBezTo>
                    <a:cubicBezTo>
                      <a:pt x="8884" y="1660"/>
                      <a:pt x="8889" y="1653"/>
                      <a:pt x="8894" y="1645"/>
                    </a:cubicBezTo>
                    <a:close/>
                    <a:moveTo>
                      <a:pt x="7990" y="1"/>
                    </a:moveTo>
                    <a:lnTo>
                      <a:pt x="7990" y="1"/>
                    </a:lnTo>
                    <a:cubicBezTo>
                      <a:pt x="8012" y="46"/>
                      <a:pt x="8012" y="92"/>
                      <a:pt x="8035" y="115"/>
                    </a:cubicBezTo>
                    <a:cubicBezTo>
                      <a:pt x="8035" y="115"/>
                      <a:pt x="8035" y="138"/>
                      <a:pt x="8035" y="138"/>
                    </a:cubicBezTo>
                    <a:cubicBezTo>
                      <a:pt x="8035" y="160"/>
                      <a:pt x="8035" y="183"/>
                      <a:pt x="8035" y="183"/>
                    </a:cubicBezTo>
                    <a:cubicBezTo>
                      <a:pt x="8035" y="183"/>
                      <a:pt x="8035" y="183"/>
                      <a:pt x="8035" y="206"/>
                    </a:cubicBezTo>
                    <a:lnTo>
                      <a:pt x="8081" y="206"/>
                    </a:lnTo>
                    <a:cubicBezTo>
                      <a:pt x="8241" y="229"/>
                      <a:pt x="8378" y="252"/>
                      <a:pt x="8514" y="297"/>
                    </a:cubicBezTo>
                    <a:lnTo>
                      <a:pt x="8537" y="297"/>
                    </a:lnTo>
                    <a:cubicBezTo>
                      <a:pt x="8629" y="320"/>
                      <a:pt x="8720" y="366"/>
                      <a:pt x="8811" y="411"/>
                    </a:cubicBezTo>
                    <a:cubicBezTo>
                      <a:pt x="8880" y="457"/>
                      <a:pt x="8925" y="503"/>
                      <a:pt x="8971" y="548"/>
                    </a:cubicBezTo>
                    <a:cubicBezTo>
                      <a:pt x="9017" y="594"/>
                      <a:pt x="9039" y="640"/>
                      <a:pt x="9062" y="685"/>
                    </a:cubicBezTo>
                    <a:cubicBezTo>
                      <a:pt x="9085" y="731"/>
                      <a:pt x="9108" y="777"/>
                      <a:pt x="9108" y="822"/>
                    </a:cubicBezTo>
                    <a:cubicBezTo>
                      <a:pt x="9131" y="891"/>
                      <a:pt x="9131" y="959"/>
                      <a:pt x="9131" y="1005"/>
                    </a:cubicBezTo>
                    <a:cubicBezTo>
                      <a:pt x="9131" y="1096"/>
                      <a:pt x="9108" y="1165"/>
                      <a:pt x="9085" y="1256"/>
                    </a:cubicBezTo>
                    <a:cubicBezTo>
                      <a:pt x="9042" y="1386"/>
                      <a:pt x="8978" y="1516"/>
                      <a:pt x="8894" y="1645"/>
                    </a:cubicBezTo>
                    <a:lnTo>
                      <a:pt x="8894" y="1645"/>
                    </a:lnTo>
                    <a:cubicBezTo>
                      <a:pt x="8896" y="1645"/>
                      <a:pt x="8899" y="1644"/>
                      <a:pt x="8903" y="1644"/>
                    </a:cubicBezTo>
                    <a:cubicBezTo>
                      <a:pt x="8697" y="1964"/>
                      <a:pt x="8446" y="2215"/>
                      <a:pt x="8195" y="2466"/>
                    </a:cubicBezTo>
                    <a:lnTo>
                      <a:pt x="8172" y="2466"/>
                    </a:lnTo>
                    <a:cubicBezTo>
                      <a:pt x="7875" y="2762"/>
                      <a:pt x="7533" y="3014"/>
                      <a:pt x="7191" y="3242"/>
                    </a:cubicBezTo>
                    <a:cubicBezTo>
                      <a:pt x="6825" y="3493"/>
                      <a:pt x="6460" y="3698"/>
                      <a:pt x="6072" y="3904"/>
                    </a:cubicBezTo>
                    <a:cubicBezTo>
                      <a:pt x="5593" y="4155"/>
                      <a:pt x="5091" y="4383"/>
                      <a:pt x="4566" y="4566"/>
                    </a:cubicBezTo>
                    <a:cubicBezTo>
                      <a:pt x="4064" y="4771"/>
                      <a:pt x="3561" y="4931"/>
                      <a:pt x="3036" y="5045"/>
                    </a:cubicBezTo>
                    <a:cubicBezTo>
                      <a:pt x="2559" y="5144"/>
                      <a:pt x="2082" y="5209"/>
                      <a:pt x="1605" y="5209"/>
                    </a:cubicBezTo>
                    <a:cubicBezTo>
                      <a:pt x="1535" y="5209"/>
                      <a:pt x="1464" y="5208"/>
                      <a:pt x="1393" y="5205"/>
                    </a:cubicBezTo>
                    <a:cubicBezTo>
                      <a:pt x="1188" y="5182"/>
                      <a:pt x="982" y="5159"/>
                      <a:pt x="800" y="5091"/>
                    </a:cubicBezTo>
                    <a:cubicBezTo>
                      <a:pt x="800" y="5113"/>
                      <a:pt x="800" y="5113"/>
                      <a:pt x="800" y="5113"/>
                    </a:cubicBezTo>
                    <a:cubicBezTo>
                      <a:pt x="800" y="5113"/>
                      <a:pt x="800" y="5113"/>
                      <a:pt x="777" y="5091"/>
                    </a:cubicBezTo>
                    <a:cubicBezTo>
                      <a:pt x="685" y="5068"/>
                      <a:pt x="594" y="5022"/>
                      <a:pt x="503" y="4977"/>
                    </a:cubicBezTo>
                    <a:cubicBezTo>
                      <a:pt x="434" y="4931"/>
                      <a:pt x="389" y="4885"/>
                      <a:pt x="343" y="4840"/>
                    </a:cubicBezTo>
                    <a:cubicBezTo>
                      <a:pt x="297" y="4794"/>
                      <a:pt x="275" y="4748"/>
                      <a:pt x="229" y="4703"/>
                    </a:cubicBezTo>
                    <a:cubicBezTo>
                      <a:pt x="229" y="4657"/>
                      <a:pt x="206" y="4611"/>
                      <a:pt x="183" y="4566"/>
                    </a:cubicBezTo>
                    <a:cubicBezTo>
                      <a:pt x="183" y="4497"/>
                      <a:pt x="183" y="4452"/>
                      <a:pt x="183" y="4383"/>
                    </a:cubicBezTo>
                    <a:cubicBezTo>
                      <a:pt x="183" y="4292"/>
                      <a:pt x="206" y="4223"/>
                      <a:pt x="229" y="4132"/>
                    </a:cubicBezTo>
                    <a:cubicBezTo>
                      <a:pt x="275" y="3972"/>
                      <a:pt x="343" y="3835"/>
                      <a:pt x="434" y="3721"/>
                    </a:cubicBezTo>
                    <a:lnTo>
                      <a:pt x="434" y="3721"/>
                    </a:lnTo>
                    <a:cubicBezTo>
                      <a:pt x="434" y="3721"/>
                      <a:pt x="429" y="3721"/>
                      <a:pt x="424" y="3723"/>
                    </a:cubicBezTo>
                    <a:lnTo>
                      <a:pt x="424" y="3723"/>
                    </a:lnTo>
                    <a:cubicBezTo>
                      <a:pt x="488" y="3621"/>
                      <a:pt x="553" y="3556"/>
                      <a:pt x="617" y="3470"/>
                    </a:cubicBezTo>
                    <a:cubicBezTo>
                      <a:pt x="594" y="3424"/>
                      <a:pt x="571" y="3402"/>
                      <a:pt x="571" y="3379"/>
                    </a:cubicBezTo>
                    <a:cubicBezTo>
                      <a:pt x="548" y="3333"/>
                      <a:pt x="548" y="3310"/>
                      <a:pt x="526" y="3287"/>
                    </a:cubicBezTo>
                    <a:cubicBezTo>
                      <a:pt x="480" y="3333"/>
                      <a:pt x="434" y="3379"/>
                      <a:pt x="389" y="3447"/>
                    </a:cubicBezTo>
                    <a:cubicBezTo>
                      <a:pt x="252" y="3630"/>
                      <a:pt x="115" y="3858"/>
                      <a:pt x="46" y="4086"/>
                    </a:cubicBezTo>
                    <a:cubicBezTo>
                      <a:pt x="23" y="4132"/>
                      <a:pt x="23" y="4200"/>
                      <a:pt x="1" y="4269"/>
                    </a:cubicBezTo>
                    <a:cubicBezTo>
                      <a:pt x="1" y="4337"/>
                      <a:pt x="1" y="4383"/>
                      <a:pt x="1" y="4452"/>
                    </a:cubicBezTo>
                    <a:cubicBezTo>
                      <a:pt x="1" y="4520"/>
                      <a:pt x="1" y="4566"/>
                      <a:pt x="23" y="4634"/>
                    </a:cubicBezTo>
                    <a:cubicBezTo>
                      <a:pt x="23" y="4703"/>
                      <a:pt x="69" y="4748"/>
                      <a:pt x="92" y="4817"/>
                    </a:cubicBezTo>
                    <a:cubicBezTo>
                      <a:pt x="138" y="4931"/>
                      <a:pt x="229" y="4999"/>
                      <a:pt x="320" y="5068"/>
                    </a:cubicBezTo>
                    <a:cubicBezTo>
                      <a:pt x="411" y="5136"/>
                      <a:pt x="526" y="5205"/>
                      <a:pt x="640" y="5250"/>
                    </a:cubicBezTo>
                    <a:cubicBezTo>
                      <a:pt x="868" y="5319"/>
                      <a:pt x="1119" y="5365"/>
                      <a:pt x="1347" y="5387"/>
                    </a:cubicBezTo>
                    <a:cubicBezTo>
                      <a:pt x="1416" y="5390"/>
                      <a:pt x="1485" y="5392"/>
                      <a:pt x="1554" y="5392"/>
                    </a:cubicBezTo>
                    <a:cubicBezTo>
                      <a:pt x="2010" y="5392"/>
                      <a:pt x="2466" y="5330"/>
                      <a:pt x="2922" y="5250"/>
                    </a:cubicBezTo>
                    <a:cubicBezTo>
                      <a:pt x="3447" y="5136"/>
                      <a:pt x="3995" y="4977"/>
                      <a:pt x="4497" y="4794"/>
                    </a:cubicBezTo>
                    <a:cubicBezTo>
                      <a:pt x="5045" y="4611"/>
                      <a:pt x="5547" y="4383"/>
                      <a:pt x="6049" y="4132"/>
                    </a:cubicBezTo>
                    <a:cubicBezTo>
                      <a:pt x="6529" y="3881"/>
                      <a:pt x="7008" y="3584"/>
                      <a:pt x="7465" y="3287"/>
                    </a:cubicBezTo>
                    <a:cubicBezTo>
                      <a:pt x="7898" y="2991"/>
                      <a:pt x="8286" y="2648"/>
                      <a:pt x="8651" y="2260"/>
                    </a:cubicBezTo>
                    <a:cubicBezTo>
                      <a:pt x="8857" y="2032"/>
                      <a:pt x="9062" y="1781"/>
                      <a:pt x="9176" y="1484"/>
                    </a:cubicBezTo>
                    <a:cubicBezTo>
                      <a:pt x="9245" y="1370"/>
                      <a:pt x="9291" y="1233"/>
                      <a:pt x="9313" y="1096"/>
                    </a:cubicBezTo>
                    <a:cubicBezTo>
                      <a:pt x="9313" y="982"/>
                      <a:pt x="9313" y="845"/>
                      <a:pt x="9268" y="731"/>
                    </a:cubicBezTo>
                    <a:cubicBezTo>
                      <a:pt x="9245" y="617"/>
                      <a:pt x="9199" y="526"/>
                      <a:pt x="9131" y="457"/>
                    </a:cubicBezTo>
                    <a:cubicBezTo>
                      <a:pt x="9062" y="366"/>
                      <a:pt x="8971" y="297"/>
                      <a:pt x="8880" y="252"/>
                    </a:cubicBezTo>
                    <a:cubicBezTo>
                      <a:pt x="8766" y="183"/>
                      <a:pt x="8651" y="138"/>
                      <a:pt x="8537" y="115"/>
                    </a:cubicBezTo>
                    <a:cubicBezTo>
                      <a:pt x="8400" y="69"/>
                      <a:pt x="8263" y="46"/>
                      <a:pt x="8126" y="23"/>
                    </a:cubicBezTo>
                    <a:lnTo>
                      <a:pt x="8104" y="23"/>
                    </a:lnTo>
                    <a:cubicBezTo>
                      <a:pt x="8081" y="23"/>
                      <a:pt x="8035" y="23"/>
                      <a:pt x="79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34"/>
              <p:cNvSpPr/>
              <p:nvPr/>
            </p:nvSpPr>
            <p:spPr>
              <a:xfrm>
                <a:off x="674833" y="2094657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34"/>
              <p:cNvSpPr/>
              <p:nvPr/>
            </p:nvSpPr>
            <p:spPr>
              <a:xfrm>
                <a:off x="1115279" y="2002543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34"/>
              <p:cNvSpPr/>
              <p:nvPr/>
            </p:nvSpPr>
            <p:spPr>
              <a:xfrm>
                <a:off x="1114062" y="2002543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34"/>
              <p:cNvSpPr/>
              <p:nvPr/>
            </p:nvSpPr>
            <p:spPr>
              <a:xfrm>
                <a:off x="1132972" y="1882672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34"/>
              <p:cNvSpPr/>
              <p:nvPr/>
            </p:nvSpPr>
            <p:spPr>
              <a:xfrm>
                <a:off x="1132972" y="1882672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34"/>
              <p:cNvSpPr/>
              <p:nvPr/>
            </p:nvSpPr>
            <p:spPr>
              <a:xfrm>
                <a:off x="996680" y="2082051"/>
                <a:ext cx="1327" cy="55"/>
              </a:xfrm>
              <a:custGeom>
                <a:avLst/>
                <a:gdLst/>
                <a:ahLst/>
                <a:cxnLst/>
                <a:rect l="l" t="t" r="r" b="b"/>
                <a:pathLst>
                  <a:path w="24" h="1" extrusionOk="0">
                    <a:moveTo>
                      <a:pt x="0" y="1"/>
                    </a:move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3" y="1"/>
                      <a:pt x="0" y="1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34"/>
              <p:cNvSpPr/>
              <p:nvPr/>
            </p:nvSpPr>
            <p:spPr>
              <a:xfrm>
                <a:off x="705133" y="2147681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34"/>
              <p:cNvSpPr/>
              <p:nvPr/>
            </p:nvSpPr>
            <p:spPr>
              <a:xfrm>
                <a:off x="706404" y="2147681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34"/>
              <p:cNvSpPr/>
              <p:nvPr/>
            </p:nvSpPr>
            <p:spPr>
              <a:xfrm>
                <a:off x="706404" y="2147681"/>
                <a:ext cx="55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4" extrusionOk="0">
                    <a:moveTo>
                      <a:pt x="1" y="23"/>
                    </a:moveTo>
                    <a:cubicBezTo>
                      <a:pt x="1" y="23"/>
                      <a:pt x="1" y="1"/>
                      <a:pt x="1" y="1"/>
                    </a:cubicBezTo>
                    <a:cubicBezTo>
                      <a:pt x="1" y="1"/>
                      <a:pt x="1" y="23"/>
                      <a:pt x="1" y="23"/>
                    </a:cubicBezTo>
                    <a:close/>
                  </a:path>
                </a:pathLst>
              </a:custGeom>
              <a:solidFill>
                <a:srgbClr val="BDBD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34"/>
              <p:cNvSpPr/>
              <p:nvPr/>
            </p:nvSpPr>
            <p:spPr>
              <a:xfrm>
                <a:off x="691255" y="1939456"/>
                <a:ext cx="516243" cy="290328"/>
              </a:xfrm>
              <a:custGeom>
                <a:avLst/>
                <a:gdLst/>
                <a:ahLst/>
                <a:cxnLst/>
                <a:rect l="l" t="t" r="r" b="b"/>
                <a:pathLst>
                  <a:path w="9337" h="5251" extrusionOk="0">
                    <a:moveTo>
                      <a:pt x="8218" y="2306"/>
                    </a:moveTo>
                    <a:cubicBezTo>
                      <a:pt x="8218" y="2306"/>
                      <a:pt x="8196" y="2306"/>
                      <a:pt x="8195" y="2327"/>
                    </a:cubicBezTo>
                    <a:lnTo>
                      <a:pt x="8195" y="2327"/>
                    </a:lnTo>
                    <a:cubicBezTo>
                      <a:pt x="8203" y="2320"/>
                      <a:pt x="8210" y="2313"/>
                      <a:pt x="8218" y="2306"/>
                    </a:cubicBezTo>
                    <a:close/>
                    <a:moveTo>
                      <a:pt x="6118" y="3744"/>
                    </a:moveTo>
                    <a:cubicBezTo>
                      <a:pt x="6108" y="3744"/>
                      <a:pt x="6102" y="3748"/>
                      <a:pt x="6099" y="3753"/>
                    </a:cubicBezTo>
                    <a:lnTo>
                      <a:pt x="6099" y="3753"/>
                    </a:lnTo>
                    <a:cubicBezTo>
                      <a:pt x="6105" y="3750"/>
                      <a:pt x="6112" y="3747"/>
                      <a:pt x="6118" y="3744"/>
                    </a:cubicBezTo>
                    <a:close/>
                    <a:moveTo>
                      <a:pt x="8674" y="0"/>
                    </a:moveTo>
                    <a:cubicBezTo>
                      <a:pt x="8651" y="0"/>
                      <a:pt x="8606" y="23"/>
                      <a:pt x="8606" y="69"/>
                    </a:cubicBezTo>
                    <a:cubicBezTo>
                      <a:pt x="8583" y="115"/>
                      <a:pt x="8583" y="160"/>
                      <a:pt x="8629" y="183"/>
                    </a:cubicBezTo>
                    <a:cubicBezTo>
                      <a:pt x="8651" y="183"/>
                      <a:pt x="8651" y="183"/>
                      <a:pt x="8674" y="206"/>
                    </a:cubicBezTo>
                    <a:cubicBezTo>
                      <a:pt x="8697" y="206"/>
                      <a:pt x="8720" y="229"/>
                      <a:pt x="8766" y="229"/>
                    </a:cubicBezTo>
                    <a:cubicBezTo>
                      <a:pt x="8766" y="252"/>
                      <a:pt x="8766" y="252"/>
                      <a:pt x="8766" y="252"/>
                    </a:cubicBezTo>
                    <a:lnTo>
                      <a:pt x="8788" y="252"/>
                    </a:lnTo>
                    <a:cubicBezTo>
                      <a:pt x="8788" y="252"/>
                      <a:pt x="8788" y="274"/>
                      <a:pt x="8811" y="274"/>
                    </a:cubicBezTo>
                    <a:lnTo>
                      <a:pt x="8834" y="274"/>
                    </a:lnTo>
                    <a:cubicBezTo>
                      <a:pt x="8880" y="320"/>
                      <a:pt x="8948" y="366"/>
                      <a:pt x="8994" y="411"/>
                    </a:cubicBezTo>
                    <a:cubicBezTo>
                      <a:pt x="9017" y="457"/>
                      <a:pt x="9039" y="503"/>
                      <a:pt x="9062" y="525"/>
                    </a:cubicBezTo>
                    <a:cubicBezTo>
                      <a:pt x="9085" y="594"/>
                      <a:pt x="9108" y="640"/>
                      <a:pt x="9131" y="685"/>
                    </a:cubicBezTo>
                    <a:cubicBezTo>
                      <a:pt x="9131" y="754"/>
                      <a:pt x="9131" y="799"/>
                      <a:pt x="9131" y="845"/>
                    </a:cubicBezTo>
                    <a:cubicBezTo>
                      <a:pt x="9131" y="936"/>
                      <a:pt x="9108" y="1028"/>
                      <a:pt x="9085" y="1119"/>
                    </a:cubicBezTo>
                    <a:cubicBezTo>
                      <a:pt x="9039" y="1256"/>
                      <a:pt x="8971" y="1393"/>
                      <a:pt x="8902" y="1530"/>
                    </a:cubicBezTo>
                    <a:cubicBezTo>
                      <a:pt x="8902" y="1507"/>
                      <a:pt x="8902" y="1507"/>
                      <a:pt x="8902" y="1507"/>
                    </a:cubicBezTo>
                    <a:cubicBezTo>
                      <a:pt x="8720" y="1804"/>
                      <a:pt x="8469" y="2078"/>
                      <a:pt x="8195" y="2329"/>
                    </a:cubicBezTo>
                    <a:cubicBezTo>
                      <a:pt x="8195" y="2328"/>
                      <a:pt x="8195" y="2327"/>
                      <a:pt x="8195" y="2327"/>
                    </a:cubicBezTo>
                    <a:lnTo>
                      <a:pt x="8195" y="2327"/>
                    </a:lnTo>
                    <a:cubicBezTo>
                      <a:pt x="7904" y="2593"/>
                      <a:pt x="7570" y="2837"/>
                      <a:pt x="7259" y="3059"/>
                    </a:cubicBezTo>
                    <a:cubicBezTo>
                      <a:pt x="6871" y="3333"/>
                      <a:pt x="6483" y="3561"/>
                      <a:pt x="6095" y="3767"/>
                    </a:cubicBezTo>
                    <a:cubicBezTo>
                      <a:pt x="6095" y="3767"/>
                      <a:pt x="6095" y="3760"/>
                      <a:pt x="6099" y="3753"/>
                    </a:cubicBezTo>
                    <a:lnTo>
                      <a:pt x="6099" y="3753"/>
                    </a:lnTo>
                    <a:cubicBezTo>
                      <a:pt x="5603" y="4001"/>
                      <a:pt x="5107" y="4226"/>
                      <a:pt x="4589" y="4429"/>
                    </a:cubicBezTo>
                    <a:cubicBezTo>
                      <a:pt x="4064" y="4634"/>
                      <a:pt x="3539" y="4771"/>
                      <a:pt x="3014" y="4908"/>
                    </a:cubicBezTo>
                    <a:cubicBezTo>
                      <a:pt x="3014" y="4908"/>
                      <a:pt x="3036" y="4885"/>
                      <a:pt x="3036" y="4885"/>
                    </a:cubicBezTo>
                    <a:lnTo>
                      <a:pt x="3036" y="4885"/>
                    </a:lnTo>
                    <a:cubicBezTo>
                      <a:pt x="2566" y="4987"/>
                      <a:pt x="2059" y="5071"/>
                      <a:pt x="1565" y="5071"/>
                    </a:cubicBezTo>
                    <a:cubicBezTo>
                      <a:pt x="1508" y="5071"/>
                      <a:pt x="1450" y="5070"/>
                      <a:pt x="1393" y="5068"/>
                    </a:cubicBezTo>
                    <a:cubicBezTo>
                      <a:pt x="1188" y="5045"/>
                      <a:pt x="982" y="5022"/>
                      <a:pt x="777" y="4954"/>
                    </a:cubicBezTo>
                    <a:cubicBezTo>
                      <a:pt x="685" y="4931"/>
                      <a:pt x="594" y="4885"/>
                      <a:pt x="503" y="4839"/>
                    </a:cubicBezTo>
                    <a:cubicBezTo>
                      <a:pt x="457" y="4794"/>
                      <a:pt x="389" y="4748"/>
                      <a:pt x="343" y="4702"/>
                    </a:cubicBezTo>
                    <a:cubicBezTo>
                      <a:pt x="320" y="4657"/>
                      <a:pt x="275" y="4611"/>
                      <a:pt x="252" y="4566"/>
                    </a:cubicBezTo>
                    <a:cubicBezTo>
                      <a:pt x="229" y="4520"/>
                      <a:pt x="206" y="4474"/>
                      <a:pt x="206" y="4406"/>
                    </a:cubicBezTo>
                    <a:cubicBezTo>
                      <a:pt x="183" y="4360"/>
                      <a:pt x="183" y="4314"/>
                      <a:pt x="183" y="4246"/>
                    </a:cubicBezTo>
                    <a:cubicBezTo>
                      <a:pt x="183" y="4155"/>
                      <a:pt x="206" y="4086"/>
                      <a:pt x="229" y="4018"/>
                    </a:cubicBezTo>
                    <a:cubicBezTo>
                      <a:pt x="229" y="3972"/>
                      <a:pt x="252" y="3949"/>
                      <a:pt x="252" y="3926"/>
                    </a:cubicBezTo>
                    <a:cubicBezTo>
                      <a:pt x="275" y="3904"/>
                      <a:pt x="275" y="3881"/>
                      <a:pt x="252" y="3858"/>
                    </a:cubicBezTo>
                    <a:cubicBezTo>
                      <a:pt x="252" y="3835"/>
                      <a:pt x="229" y="3812"/>
                      <a:pt x="206" y="3789"/>
                    </a:cubicBezTo>
                    <a:cubicBezTo>
                      <a:pt x="200" y="3783"/>
                      <a:pt x="191" y="3781"/>
                      <a:pt x="180" y="3781"/>
                    </a:cubicBezTo>
                    <a:cubicBezTo>
                      <a:pt x="150" y="3781"/>
                      <a:pt x="109" y="3802"/>
                      <a:pt x="92" y="3835"/>
                    </a:cubicBezTo>
                    <a:cubicBezTo>
                      <a:pt x="46" y="3972"/>
                      <a:pt x="23" y="4086"/>
                      <a:pt x="1" y="4223"/>
                    </a:cubicBezTo>
                    <a:cubicBezTo>
                      <a:pt x="1" y="4269"/>
                      <a:pt x="1" y="4314"/>
                      <a:pt x="1" y="4360"/>
                    </a:cubicBezTo>
                    <a:cubicBezTo>
                      <a:pt x="1" y="4406"/>
                      <a:pt x="23" y="4474"/>
                      <a:pt x="46" y="4520"/>
                    </a:cubicBezTo>
                    <a:cubicBezTo>
                      <a:pt x="69" y="4611"/>
                      <a:pt x="115" y="4680"/>
                      <a:pt x="160" y="4748"/>
                    </a:cubicBezTo>
                    <a:cubicBezTo>
                      <a:pt x="206" y="4839"/>
                      <a:pt x="297" y="4908"/>
                      <a:pt x="366" y="4954"/>
                    </a:cubicBezTo>
                    <a:cubicBezTo>
                      <a:pt x="571" y="5091"/>
                      <a:pt x="800" y="5159"/>
                      <a:pt x="1051" y="5205"/>
                    </a:cubicBezTo>
                    <a:cubicBezTo>
                      <a:pt x="1279" y="5250"/>
                      <a:pt x="1507" y="5250"/>
                      <a:pt x="1735" y="5250"/>
                    </a:cubicBezTo>
                    <a:cubicBezTo>
                      <a:pt x="1986" y="5250"/>
                      <a:pt x="2260" y="5205"/>
                      <a:pt x="2511" y="5182"/>
                    </a:cubicBezTo>
                    <a:cubicBezTo>
                      <a:pt x="2762" y="5136"/>
                      <a:pt x="3036" y="5091"/>
                      <a:pt x="3287" y="5022"/>
                    </a:cubicBezTo>
                    <a:cubicBezTo>
                      <a:pt x="3812" y="4885"/>
                      <a:pt x="4315" y="4725"/>
                      <a:pt x="4817" y="4543"/>
                    </a:cubicBezTo>
                    <a:cubicBezTo>
                      <a:pt x="5319" y="4337"/>
                      <a:pt x="5798" y="4109"/>
                      <a:pt x="6278" y="3858"/>
                    </a:cubicBezTo>
                    <a:cubicBezTo>
                      <a:pt x="6734" y="3630"/>
                      <a:pt x="7168" y="3356"/>
                      <a:pt x="7579" y="3059"/>
                    </a:cubicBezTo>
                    <a:cubicBezTo>
                      <a:pt x="7944" y="2785"/>
                      <a:pt x="8309" y="2488"/>
                      <a:pt x="8606" y="2169"/>
                    </a:cubicBezTo>
                    <a:cubicBezTo>
                      <a:pt x="8766" y="1986"/>
                      <a:pt x="8925" y="1804"/>
                      <a:pt x="9039" y="1621"/>
                    </a:cubicBezTo>
                    <a:cubicBezTo>
                      <a:pt x="9176" y="1416"/>
                      <a:pt x="9268" y="1210"/>
                      <a:pt x="9313" y="982"/>
                    </a:cubicBezTo>
                    <a:cubicBezTo>
                      <a:pt x="9336" y="891"/>
                      <a:pt x="9336" y="777"/>
                      <a:pt x="9313" y="685"/>
                    </a:cubicBezTo>
                    <a:cubicBezTo>
                      <a:pt x="9291" y="594"/>
                      <a:pt x="9268" y="480"/>
                      <a:pt x="9199" y="389"/>
                    </a:cubicBezTo>
                    <a:cubicBezTo>
                      <a:pt x="9176" y="343"/>
                      <a:pt x="9108" y="274"/>
                      <a:pt x="9062" y="229"/>
                    </a:cubicBezTo>
                    <a:cubicBezTo>
                      <a:pt x="9017" y="183"/>
                      <a:pt x="8971" y="160"/>
                      <a:pt x="8925" y="115"/>
                    </a:cubicBezTo>
                    <a:lnTo>
                      <a:pt x="8902" y="115"/>
                    </a:lnTo>
                    <a:cubicBezTo>
                      <a:pt x="8902" y="115"/>
                      <a:pt x="8880" y="115"/>
                      <a:pt x="8880" y="92"/>
                    </a:cubicBezTo>
                    <a:lnTo>
                      <a:pt x="8857" y="92"/>
                    </a:lnTo>
                    <a:cubicBezTo>
                      <a:pt x="8857" y="92"/>
                      <a:pt x="8857" y="69"/>
                      <a:pt x="8834" y="69"/>
                    </a:cubicBezTo>
                    <a:cubicBezTo>
                      <a:pt x="8788" y="46"/>
                      <a:pt x="8766" y="46"/>
                      <a:pt x="8743" y="23"/>
                    </a:cubicBezTo>
                    <a:lnTo>
                      <a:pt x="8720" y="23"/>
                    </a:lnTo>
                    <a:cubicBezTo>
                      <a:pt x="8697" y="23"/>
                      <a:pt x="8697" y="0"/>
                      <a:pt x="86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34"/>
              <p:cNvSpPr/>
              <p:nvPr/>
            </p:nvSpPr>
            <p:spPr>
              <a:xfrm>
                <a:off x="363160" y="833919"/>
                <a:ext cx="181738" cy="170404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082" extrusionOk="0">
                    <a:moveTo>
                      <a:pt x="936" y="1"/>
                    </a:moveTo>
                    <a:cubicBezTo>
                      <a:pt x="845" y="1"/>
                      <a:pt x="730" y="23"/>
                      <a:pt x="639" y="46"/>
                    </a:cubicBezTo>
                    <a:cubicBezTo>
                      <a:pt x="525" y="92"/>
                      <a:pt x="411" y="183"/>
                      <a:pt x="342" y="274"/>
                    </a:cubicBezTo>
                    <a:cubicBezTo>
                      <a:pt x="297" y="320"/>
                      <a:pt x="251" y="389"/>
                      <a:pt x="228" y="457"/>
                    </a:cubicBezTo>
                    <a:cubicBezTo>
                      <a:pt x="183" y="503"/>
                      <a:pt x="160" y="571"/>
                      <a:pt x="137" y="662"/>
                    </a:cubicBezTo>
                    <a:cubicBezTo>
                      <a:pt x="91" y="799"/>
                      <a:pt x="69" y="982"/>
                      <a:pt x="46" y="1142"/>
                    </a:cubicBezTo>
                    <a:cubicBezTo>
                      <a:pt x="0" y="1507"/>
                      <a:pt x="0" y="1895"/>
                      <a:pt x="23" y="2260"/>
                    </a:cubicBezTo>
                    <a:cubicBezTo>
                      <a:pt x="23" y="2534"/>
                      <a:pt x="69" y="2785"/>
                      <a:pt x="91" y="3059"/>
                    </a:cubicBezTo>
                    <a:lnTo>
                      <a:pt x="183" y="3059"/>
                    </a:lnTo>
                    <a:cubicBezTo>
                      <a:pt x="205" y="3059"/>
                      <a:pt x="228" y="3082"/>
                      <a:pt x="251" y="3082"/>
                    </a:cubicBezTo>
                    <a:lnTo>
                      <a:pt x="274" y="3082"/>
                    </a:lnTo>
                    <a:cubicBezTo>
                      <a:pt x="251" y="2694"/>
                      <a:pt x="205" y="2283"/>
                      <a:pt x="205" y="1872"/>
                    </a:cubicBezTo>
                    <a:cubicBezTo>
                      <a:pt x="205" y="1530"/>
                      <a:pt x="205" y="1165"/>
                      <a:pt x="297" y="822"/>
                    </a:cubicBezTo>
                    <a:cubicBezTo>
                      <a:pt x="320" y="731"/>
                      <a:pt x="365" y="617"/>
                      <a:pt x="411" y="503"/>
                    </a:cubicBezTo>
                    <a:cubicBezTo>
                      <a:pt x="434" y="457"/>
                      <a:pt x="479" y="411"/>
                      <a:pt x="525" y="366"/>
                    </a:cubicBezTo>
                    <a:cubicBezTo>
                      <a:pt x="548" y="320"/>
                      <a:pt x="594" y="297"/>
                      <a:pt x="616" y="274"/>
                    </a:cubicBezTo>
                    <a:cubicBezTo>
                      <a:pt x="662" y="252"/>
                      <a:pt x="685" y="229"/>
                      <a:pt x="730" y="229"/>
                    </a:cubicBezTo>
                    <a:cubicBezTo>
                      <a:pt x="799" y="206"/>
                      <a:pt x="867" y="206"/>
                      <a:pt x="936" y="206"/>
                    </a:cubicBezTo>
                    <a:cubicBezTo>
                      <a:pt x="1027" y="206"/>
                      <a:pt x="1118" y="206"/>
                      <a:pt x="1187" y="229"/>
                    </a:cubicBezTo>
                    <a:cubicBezTo>
                      <a:pt x="1370" y="274"/>
                      <a:pt x="1529" y="343"/>
                      <a:pt x="1666" y="434"/>
                    </a:cubicBezTo>
                    <a:cubicBezTo>
                      <a:pt x="1666" y="434"/>
                      <a:pt x="1666" y="428"/>
                      <a:pt x="1663" y="422"/>
                    </a:cubicBezTo>
                    <a:lnTo>
                      <a:pt x="1663" y="422"/>
                    </a:lnTo>
                    <a:cubicBezTo>
                      <a:pt x="1951" y="580"/>
                      <a:pt x="2197" y="781"/>
                      <a:pt x="2442" y="982"/>
                    </a:cubicBezTo>
                    <a:cubicBezTo>
                      <a:pt x="2556" y="1096"/>
                      <a:pt x="2671" y="1187"/>
                      <a:pt x="2785" y="1279"/>
                    </a:cubicBezTo>
                    <a:cubicBezTo>
                      <a:pt x="2876" y="1393"/>
                      <a:pt x="2990" y="1484"/>
                      <a:pt x="3104" y="1598"/>
                    </a:cubicBezTo>
                    <a:cubicBezTo>
                      <a:pt x="3127" y="1621"/>
                      <a:pt x="3150" y="1644"/>
                      <a:pt x="3196" y="1667"/>
                    </a:cubicBezTo>
                    <a:cubicBezTo>
                      <a:pt x="3196" y="1667"/>
                      <a:pt x="3218" y="1644"/>
                      <a:pt x="3218" y="1621"/>
                    </a:cubicBezTo>
                    <a:cubicBezTo>
                      <a:pt x="3218" y="1598"/>
                      <a:pt x="3218" y="1598"/>
                      <a:pt x="3241" y="1575"/>
                    </a:cubicBezTo>
                    <a:cubicBezTo>
                      <a:pt x="3241" y="1553"/>
                      <a:pt x="3241" y="1530"/>
                      <a:pt x="3264" y="1530"/>
                    </a:cubicBezTo>
                    <a:cubicBezTo>
                      <a:pt x="3264" y="1507"/>
                      <a:pt x="3264" y="1507"/>
                      <a:pt x="3287" y="1484"/>
                    </a:cubicBezTo>
                    <a:cubicBezTo>
                      <a:pt x="3150" y="1370"/>
                      <a:pt x="3013" y="1233"/>
                      <a:pt x="2876" y="1119"/>
                    </a:cubicBezTo>
                    <a:cubicBezTo>
                      <a:pt x="2716" y="959"/>
                      <a:pt x="2534" y="822"/>
                      <a:pt x="2374" y="662"/>
                    </a:cubicBezTo>
                    <a:cubicBezTo>
                      <a:pt x="2191" y="526"/>
                      <a:pt x="1986" y="389"/>
                      <a:pt x="1780" y="274"/>
                    </a:cubicBezTo>
                    <a:cubicBezTo>
                      <a:pt x="1689" y="229"/>
                      <a:pt x="1598" y="183"/>
                      <a:pt x="1507" y="137"/>
                    </a:cubicBezTo>
                    <a:cubicBezTo>
                      <a:pt x="1392" y="92"/>
                      <a:pt x="1301" y="69"/>
                      <a:pt x="1187" y="46"/>
                    </a:cubicBezTo>
                    <a:cubicBezTo>
                      <a:pt x="1118" y="23"/>
                      <a:pt x="1027" y="1"/>
                      <a:pt x="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34"/>
              <p:cNvSpPr/>
              <p:nvPr/>
            </p:nvSpPr>
            <p:spPr>
              <a:xfrm>
                <a:off x="385829" y="861675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34"/>
              <p:cNvSpPr/>
              <p:nvPr/>
            </p:nvSpPr>
            <p:spPr>
              <a:xfrm>
                <a:off x="553692" y="929849"/>
                <a:ext cx="55" cy="5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34"/>
              <p:cNvSpPr/>
              <p:nvPr/>
            </p:nvSpPr>
            <p:spPr>
              <a:xfrm>
                <a:off x="533511" y="921002"/>
                <a:ext cx="1327" cy="55"/>
              </a:xfrm>
              <a:custGeom>
                <a:avLst/>
                <a:gdLst/>
                <a:ahLst/>
                <a:cxnLst/>
                <a:rect l="l" t="t" r="r" b="b"/>
                <a:pathLst>
                  <a:path w="24" h="1" extrusionOk="0">
                    <a:moveTo>
                      <a:pt x="23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34"/>
              <p:cNvSpPr/>
              <p:nvPr/>
            </p:nvSpPr>
            <p:spPr>
              <a:xfrm>
                <a:off x="374495" y="937423"/>
                <a:ext cx="55" cy="1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4" extrusionOk="0">
                    <a:moveTo>
                      <a:pt x="0" y="23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535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34"/>
              <p:cNvSpPr/>
              <p:nvPr/>
            </p:nvSpPr>
            <p:spPr>
              <a:xfrm>
                <a:off x="876755" y="2301389"/>
                <a:ext cx="90952" cy="82216"/>
              </a:xfrm>
              <a:custGeom>
                <a:avLst/>
                <a:gdLst/>
                <a:ahLst/>
                <a:cxnLst/>
                <a:rect l="l" t="t" r="r" b="b"/>
                <a:pathLst>
                  <a:path w="1645" h="1487" extrusionOk="0">
                    <a:moveTo>
                      <a:pt x="841" y="1"/>
                    </a:moveTo>
                    <a:cubicBezTo>
                      <a:pt x="775" y="1"/>
                      <a:pt x="707" y="9"/>
                      <a:pt x="640" y="28"/>
                    </a:cubicBezTo>
                    <a:cubicBezTo>
                      <a:pt x="252" y="119"/>
                      <a:pt x="1" y="530"/>
                      <a:pt x="115" y="918"/>
                    </a:cubicBezTo>
                    <a:cubicBezTo>
                      <a:pt x="193" y="1269"/>
                      <a:pt x="503" y="1486"/>
                      <a:pt x="833" y="1486"/>
                    </a:cubicBezTo>
                    <a:cubicBezTo>
                      <a:pt x="890" y="1486"/>
                      <a:pt x="948" y="1480"/>
                      <a:pt x="1005" y="1466"/>
                    </a:cubicBezTo>
                    <a:cubicBezTo>
                      <a:pt x="1393" y="1375"/>
                      <a:pt x="1644" y="964"/>
                      <a:pt x="1553" y="576"/>
                    </a:cubicBezTo>
                    <a:cubicBezTo>
                      <a:pt x="1477" y="232"/>
                      <a:pt x="1177" y="1"/>
                      <a:pt x="8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34"/>
              <p:cNvSpPr/>
              <p:nvPr/>
            </p:nvSpPr>
            <p:spPr>
              <a:xfrm>
                <a:off x="1127940" y="2178975"/>
                <a:ext cx="89625" cy="82106"/>
              </a:xfrm>
              <a:custGeom>
                <a:avLst/>
                <a:gdLst/>
                <a:ahLst/>
                <a:cxnLst/>
                <a:rect l="l" t="t" r="r" b="b"/>
                <a:pathLst>
                  <a:path w="1621" h="1485" extrusionOk="0">
                    <a:moveTo>
                      <a:pt x="831" y="0"/>
                    </a:moveTo>
                    <a:cubicBezTo>
                      <a:pt x="768" y="0"/>
                      <a:pt x="703" y="9"/>
                      <a:pt x="639" y="28"/>
                    </a:cubicBezTo>
                    <a:cubicBezTo>
                      <a:pt x="228" y="119"/>
                      <a:pt x="0" y="530"/>
                      <a:pt x="91" y="918"/>
                    </a:cubicBezTo>
                    <a:cubicBezTo>
                      <a:pt x="170" y="1252"/>
                      <a:pt x="485" y="1485"/>
                      <a:pt x="819" y="1485"/>
                    </a:cubicBezTo>
                    <a:cubicBezTo>
                      <a:pt x="873" y="1485"/>
                      <a:pt x="928" y="1479"/>
                      <a:pt x="982" y="1466"/>
                    </a:cubicBezTo>
                    <a:cubicBezTo>
                      <a:pt x="1393" y="1375"/>
                      <a:pt x="1621" y="964"/>
                      <a:pt x="1529" y="553"/>
                    </a:cubicBezTo>
                    <a:cubicBezTo>
                      <a:pt x="1453" y="229"/>
                      <a:pt x="1154" y="0"/>
                      <a:pt x="8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34"/>
              <p:cNvSpPr/>
              <p:nvPr/>
            </p:nvSpPr>
            <p:spPr>
              <a:xfrm>
                <a:off x="1008015" y="2246153"/>
                <a:ext cx="85865" cy="69942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65" extrusionOk="0">
                    <a:moveTo>
                      <a:pt x="1279" y="0"/>
                    </a:moveTo>
                    <a:cubicBezTo>
                      <a:pt x="1233" y="23"/>
                      <a:pt x="1211" y="91"/>
                      <a:pt x="1233" y="137"/>
                    </a:cubicBezTo>
                    <a:cubicBezTo>
                      <a:pt x="1256" y="160"/>
                      <a:pt x="1279" y="205"/>
                      <a:pt x="1302" y="251"/>
                    </a:cubicBezTo>
                    <a:cubicBezTo>
                      <a:pt x="1325" y="297"/>
                      <a:pt x="1325" y="365"/>
                      <a:pt x="1347" y="434"/>
                    </a:cubicBezTo>
                    <a:cubicBezTo>
                      <a:pt x="1347" y="479"/>
                      <a:pt x="1347" y="548"/>
                      <a:pt x="1347" y="593"/>
                    </a:cubicBezTo>
                    <a:cubicBezTo>
                      <a:pt x="1325" y="639"/>
                      <a:pt x="1325" y="685"/>
                      <a:pt x="1302" y="730"/>
                    </a:cubicBezTo>
                    <a:cubicBezTo>
                      <a:pt x="1279" y="776"/>
                      <a:pt x="1256" y="822"/>
                      <a:pt x="1233" y="845"/>
                    </a:cubicBezTo>
                    <a:cubicBezTo>
                      <a:pt x="1211" y="890"/>
                      <a:pt x="1165" y="913"/>
                      <a:pt x="1142" y="959"/>
                    </a:cubicBezTo>
                    <a:cubicBezTo>
                      <a:pt x="1074" y="982"/>
                      <a:pt x="1028" y="1004"/>
                      <a:pt x="982" y="1027"/>
                    </a:cubicBezTo>
                    <a:cubicBezTo>
                      <a:pt x="937" y="1050"/>
                      <a:pt x="868" y="1073"/>
                      <a:pt x="822" y="1073"/>
                    </a:cubicBezTo>
                    <a:lnTo>
                      <a:pt x="686" y="1073"/>
                    </a:lnTo>
                    <a:cubicBezTo>
                      <a:pt x="640" y="1050"/>
                      <a:pt x="594" y="1050"/>
                      <a:pt x="549" y="1027"/>
                    </a:cubicBezTo>
                    <a:cubicBezTo>
                      <a:pt x="503" y="1004"/>
                      <a:pt x="457" y="982"/>
                      <a:pt x="412" y="936"/>
                    </a:cubicBezTo>
                    <a:cubicBezTo>
                      <a:pt x="389" y="913"/>
                      <a:pt x="343" y="867"/>
                      <a:pt x="298" y="822"/>
                    </a:cubicBezTo>
                    <a:cubicBezTo>
                      <a:pt x="252" y="753"/>
                      <a:pt x="229" y="685"/>
                      <a:pt x="183" y="616"/>
                    </a:cubicBezTo>
                    <a:cubicBezTo>
                      <a:pt x="183" y="593"/>
                      <a:pt x="161" y="571"/>
                      <a:pt x="138" y="571"/>
                    </a:cubicBezTo>
                    <a:lnTo>
                      <a:pt x="69" y="571"/>
                    </a:lnTo>
                    <a:cubicBezTo>
                      <a:pt x="46" y="593"/>
                      <a:pt x="24" y="616"/>
                      <a:pt x="24" y="639"/>
                    </a:cubicBezTo>
                    <a:cubicBezTo>
                      <a:pt x="1" y="662"/>
                      <a:pt x="24" y="685"/>
                      <a:pt x="24" y="708"/>
                    </a:cubicBezTo>
                    <a:cubicBezTo>
                      <a:pt x="69" y="822"/>
                      <a:pt x="138" y="936"/>
                      <a:pt x="229" y="1027"/>
                    </a:cubicBezTo>
                    <a:cubicBezTo>
                      <a:pt x="298" y="1118"/>
                      <a:pt x="389" y="1164"/>
                      <a:pt x="503" y="1210"/>
                    </a:cubicBezTo>
                    <a:cubicBezTo>
                      <a:pt x="570" y="1243"/>
                      <a:pt x="649" y="1264"/>
                      <a:pt x="722" y="1264"/>
                    </a:cubicBezTo>
                    <a:cubicBezTo>
                      <a:pt x="749" y="1264"/>
                      <a:pt x="775" y="1262"/>
                      <a:pt x="800" y="1255"/>
                    </a:cubicBezTo>
                    <a:cubicBezTo>
                      <a:pt x="914" y="1255"/>
                      <a:pt x="1005" y="1233"/>
                      <a:pt x="1096" y="1187"/>
                    </a:cubicBezTo>
                    <a:cubicBezTo>
                      <a:pt x="1188" y="1141"/>
                      <a:pt x="1279" y="1096"/>
                      <a:pt x="1347" y="1027"/>
                    </a:cubicBezTo>
                    <a:cubicBezTo>
                      <a:pt x="1416" y="936"/>
                      <a:pt x="1462" y="845"/>
                      <a:pt x="1507" y="753"/>
                    </a:cubicBezTo>
                    <a:cubicBezTo>
                      <a:pt x="1530" y="639"/>
                      <a:pt x="1553" y="525"/>
                      <a:pt x="1530" y="434"/>
                    </a:cubicBezTo>
                    <a:cubicBezTo>
                      <a:pt x="1530" y="297"/>
                      <a:pt x="1484" y="160"/>
                      <a:pt x="1416" y="46"/>
                    </a:cubicBezTo>
                    <a:cubicBezTo>
                      <a:pt x="1393" y="0"/>
                      <a:pt x="1347" y="0"/>
                      <a:pt x="13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34"/>
              <p:cNvSpPr/>
              <p:nvPr/>
            </p:nvSpPr>
            <p:spPr>
              <a:xfrm>
                <a:off x="346739" y="996750"/>
                <a:ext cx="29083" cy="263789"/>
              </a:xfrm>
              <a:custGeom>
                <a:avLst/>
                <a:gdLst/>
                <a:ahLst/>
                <a:cxnLst/>
                <a:rect l="l" t="t" r="r" b="b"/>
                <a:pathLst>
                  <a:path w="526" h="4771" extrusionOk="0">
                    <a:moveTo>
                      <a:pt x="434" y="0"/>
                    </a:moveTo>
                    <a:cubicBezTo>
                      <a:pt x="388" y="0"/>
                      <a:pt x="343" y="46"/>
                      <a:pt x="343" y="91"/>
                    </a:cubicBezTo>
                    <a:cubicBezTo>
                      <a:pt x="92" y="1598"/>
                      <a:pt x="23" y="3127"/>
                      <a:pt x="0" y="4679"/>
                    </a:cubicBezTo>
                    <a:cubicBezTo>
                      <a:pt x="0" y="4702"/>
                      <a:pt x="0" y="4725"/>
                      <a:pt x="0" y="4748"/>
                    </a:cubicBezTo>
                    <a:cubicBezTo>
                      <a:pt x="23" y="4770"/>
                      <a:pt x="46" y="4770"/>
                      <a:pt x="69" y="4770"/>
                    </a:cubicBezTo>
                    <a:cubicBezTo>
                      <a:pt x="92" y="4770"/>
                      <a:pt x="137" y="4770"/>
                      <a:pt x="137" y="4748"/>
                    </a:cubicBezTo>
                    <a:cubicBezTo>
                      <a:pt x="160" y="4748"/>
                      <a:pt x="183" y="4725"/>
                      <a:pt x="183" y="4702"/>
                    </a:cubicBezTo>
                    <a:cubicBezTo>
                      <a:pt x="206" y="3150"/>
                      <a:pt x="297" y="1621"/>
                      <a:pt x="525" y="114"/>
                    </a:cubicBezTo>
                    <a:cubicBezTo>
                      <a:pt x="525" y="46"/>
                      <a:pt x="480" y="0"/>
                      <a:pt x="4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34"/>
              <p:cNvSpPr/>
              <p:nvPr/>
            </p:nvSpPr>
            <p:spPr>
              <a:xfrm>
                <a:off x="533511" y="912156"/>
                <a:ext cx="236033" cy="159180"/>
              </a:xfrm>
              <a:custGeom>
                <a:avLst/>
                <a:gdLst/>
                <a:ahLst/>
                <a:cxnLst/>
                <a:rect l="l" t="t" r="r" b="b"/>
                <a:pathLst>
                  <a:path w="4269" h="2879" extrusionOk="0">
                    <a:moveTo>
                      <a:pt x="92" y="1"/>
                    </a:moveTo>
                    <a:cubicBezTo>
                      <a:pt x="69" y="1"/>
                      <a:pt x="46" y="24"/>
                      <a:pt x="23" y="46"/>
                    </a:cubicBezTo>
                    <a:cubicBezTo>
                      <a:pt x="23" y="69"/>
                      <a:pt x="0" y="92"/>
                      <a:pt x="23" y="115"/>
                    </a:cubicBezTo>
                    <a:cubicBezTo>
                      <a:pt x="23" y="138"/>
                      <a:pt x="23" y="160"/>
                      <a:pt x="46" y="183"/>
                    </a:cubicBezTo>
                    <a:cubicBezTo>
                      <a:pt x="754" y="594"/>
                      <a:pt x="1461" y="982"/>
                      <a:pt x="2146" y="1416"/>
                    </a:cubicBezTo>
                    <a:cubicBezTo>
                      <a:pt x="2488" y="1644"/>
                      <a:pt x="2808" y="1872"/>
                      <a:pt x="3150" y="2101"/>
                    </a:cubicBezTo>
                    <a:cubicBezTo>
                      <a:pt x="3470" y="2352"/>
                      <a:pt x="3789" y="2603"/>
                      <a:pt x="4109" y="2854"/>
                    </a:cubicBezTo>
                    <a:cubicBezTo>
                      <a:pt x="4118" y="2871"/>
                      <a:pt x="4133" y="2879"/>
                      <a:pt x="4150" y="2879"/>
                    </a:cubicBezTo>
                    <a:cubicBezTo>
                      <a:pt x="4177" y="2879"/>
                      <a:pt x="4209" y="2859"/>
                      <a:pt x="4223" y="2831"/>
                    </a:cubicBezTo>
                    <a:cubicBezTo>
                      <a:pt x="4269" y="2785"/>
                      <a:pt x="4246" y="2740"/>
                      <a:pt x="4223" y="2694"/>
                    </a:cubicBezTo>
                    <a:cubicBezTo>
                      <a:pt x="3904" y="2443"/>
                      <a:pt x="3584" y="2192"/>
                      <a:pt x="3264" y="1941"/>
                    </a:cubicBezTo>
                    <a:cubicBezTo>
                      <a:pt x="2922" y="1713"/>
                      <a:pt x="2603" y="1484"/>
                      <a:pt x="2260" y="1279"/>
                    </a:cubicBezTo>
                    <a:cubicBezTo>
                      <a:pt x="1575" y="822"/>
                      <a:pt x="868" y="434"/>
                      <a:pt x="160" y="24"/>
                    </a:cubicBezTo>
                    <a:cubicBezTo>
                      <a:pt x="137" y="24"/>
                      <a:pt x="137" y="1"/>
                      <a:pt x="1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34"/>
              <p:cNvSpPr/>
              <p:nvPr/>
            </p:nvSpPr>
            <p:spPr>
              <a:xfrm>
                <a:off x="366920" y="912156"/>
                <a:ext cx="177979" cy="100407"/>
              </a:xfrm>
              <a:custGeom>
                <a:avLst/>
                <a:gdLst/>
                <a:ahLst/>
                <a:cxnLst/>
                <a:rect l="l" t="t" r="r" b="b"/>
                <a:pathLst>
                  <a:path w="3219" h="1816" extrusionOk="0">
                    <a:moveTo>
                      <a:pt x="3128" y="1"/>
                    </a:moveTo>
                    <a:cubicBezTo>
                      <a:pt x="3059" y="1"/>
                      <a:pt x="3036" y="46"/>
                      <a:pt x="3013" y="92"/>
                    </a:cubicBezTo>
                    <a:cubicBezTo>
                      <a:pt x="3013" y="138"/>
                      <a:pt x="3013" y="183"/>
                      <a:pt x="2991" y="252"/>
                    </a:cubicBezTo>
                    <a:cubicBezTo>
                      <a:pt x="2968" y="320"/>
                      <a:pt x="2945" y="412"/>
                      <a:pt x="2899" y="503"/>
                    </a:cubicBezTo>
                    <a:cubicBezTo>
                      <a:pt x="2831" y="594"/>
                      <a:pt x="2762" y="708"/>
                      <a:pt x="2671" y="800"/>
                    </a:cubicBezTo>
                    <a:cubicBezTo>
                      <a:pt x="2534" y="937"/>
                      <a:pt x="2374" y="1074"/>
                      <a:pt x="2192" y="1165"/>
                    </a:cubicBezTo>
                    <a:cubicBezTo>
                      <a:pt x="1941" y="1325"/>
                      <a:pt x="1667" y="1439"/>
                      <a:pt x="1370" y="1530"/>
                    </a:cubicBezTo>
                    <a:lnTo>
                      <a:pt x="1393" y="1530"/>
                    </a:lnTo>
                    <a:cubicBezTo>
                      <a:pt x="1189" y="1575"/>
                      <a:pt x="962" y="1621"/>
                      <a:pt x="735" y="1621"/>
                    </a:cubicBezTo>
                    <a:lnTo>
                      <a:pt x="735" y="1621"/>
                    </a:lnTo>
                    <a:cubicBezTo>
                      <a:pt x="604" y="1621"/>
                      <a:pt x="474" y="1619"/>
                      <a:pt x="343" y="1576"/>
                    </a:cubicBezTo>
                    <a:cubicBezTo>
                      <a:pt x="274" y="1576"/>
                      <a:pt x="229" y="1553"/>
                      <a:pt x="160" y="1507"/>
                    </a:cubicBezTo>
                    <a:cubicBezTo>
                      <a:pt x="152" y="1503"/>
                      <a:pt x="143" y="1501"/>
                      <a:pt x="133" y="1501"/>
                    </a:cubicBezTo>
                    <a:cubicBezTo>
                      <a:pt x="91" y="1501"/>
                      <a:pt x="42" y="1538"/>
                      <a:pt x="23" y="1576"/>
                    </a:cubicBezTo>
                    <a:cubicBezTo>
                      <a:pt x="1" y="1621"/>
                      <a:pt x="46" y="1667"/>
                      <a:pt x="92" y="1690"/>
                    </a:cubicBezTo>
                    <a:cubicBezTo>
                      <a:pt x="270" y="1787"/>
                      <a:pt x="471" y="1815"/>
                      <a:pt x="679" y="1815"/>
                    </a:cubicBezTo>
                    <a:cubicBezTo>
                      <a:pt x="764" y="1815"/>
                      <a:pt x="850" y="1811"/>
                      <a:pt x="936" y="1804"/>
                    </a:cubicBezTo>
                    <a:cubicBezTo>
                      <a:pt x="1096" y="1804"/>
                      <a:pt x="1256" y="1758"/>
                      <a:pt x="1416" y="1713"/>
                    </a:cubicBezTo>
                    <a:cubicBezTo>
                      <a:pt x="1598" y="1667"/>
                      <a:pt x="1758" y="1598"/>
                      <a:pt x="1918" y="1530"/>
                    </a:cubicBezTo>
                    <a:cubicBezTo>
                      <a:pt x="2078" y="1462"/>
                      <a:pt x="2237" y="1370"/>
                      <a:pt x="2374" y="1279"/>
                    </a:cubicBezTo>
                    <a:cubicBezTo>
                      <a:pt x="2511" y="1188"/>
                      <a:pt x="2648" y="1096"/>
                      <a:pt x="2762" y="982"/>
                    </a:cubicBezTo>
                    <a:cubicBezTo>
                      <a:pt x="2854" y="868"/>
                      <a:pt x="2968" y="754"/>
                      <a:pt x="3036" y="640"/>
                    </a:cubicBezTo>
                    <a:cubicBezTo>
                      <a:pt x="3128" y="480"/>
                      <a:pt x="3196" y="297"/>
                      <a:pt x="3219" y="115"/>
                    </a:cubicBezTo>
                    <a:cubicBezTo>
                      <a:pt x="3219" y="46"/>
                      <a:pt x="3173" y="1"/>
                      <a:pt x="31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34"/>
              <p:cNvSpPr/>
              <p:nvPr/>
            </p:nvSpPr>
            <p:spPr>
              <a:xfrm>
                <a:off x="340436" y="1246609"/>
                <a:ext cx="364748" cy="830456"/>
              </a:xfrm>
              <a:custGeom>
                <a:avLst/>
                <a:gdLst/>
                <a:ahLst/>
                <a:cxnLst/>
                <a:rect l="l" t="t" r="r" b="b"/>
                <a:pathLst>
                  <a:path w="6597" h="15020" extrusionOk="0">
                    <a:moveTo>
                      <a:pt x="91" y="0"/>
                    </a:moveTo>
                    <a:cubicBezTo>
                      <a:pt x="91" y="0"/>
                      <a:pt x="69" y="23"/>
                      <a:pt x="46" y="23"/>
                    </a:cubicBezTo>
                    <a:cubicBezTo>
                      <a:pt x="23" y="23"/>
                      <a:pt x="23" y="46"/>
                      <a:pt x="0" y="69"/>
                    </a:cubicBezTo>
                    <a:cubicBezTo>
                      <a:pt x="0" y="115"/>
                      <a:pt x="0" y="137"/>
                      <a:pt x="23" y="160"/>
                    </a:cubicBezTo>
                    <a:cubicBezTo>
                      <a:pt x="845" y="2100"/>
                      <a:pt x="1689" y="4063"/>
                      <a:pt x="2534" y="6003"/>
                    </a:cubicBezTo>
                    <a:cubicBezTo>
                      <a:pt x="3378" y="8012"/>
                      <a:pt x="4246" y="10021"/>
                      <a:pt x="5090" y="12006"/>
                    </a:cubicBezTo>
                    <a:cubicBezTo>
                      <a:pt x="5524" y="13011"/>
                      <a:pt x="5958" y="14015"/>
                      <a:pt x="6391" y="15019"/>
                    </a:cubicBezTo>
                    <a:lnTo>
                      <a:pt x="6437" y="15019"/>
                    </a:lnTo>
                    <a:cubicBezTo>
                      <a:pt x="6483" y="15019"/>
                      <a:pt x="6551" y="15019"/>
                      <a:pt x="6597" y="14997"/>
                    </a:cubicBezTo>
                    <a:cubicBezTo>
                      <a:pt x="5912" y="13422"/>
                      <a:pt x="5227" y="11847"/>
                      <a:pt x="4565" y="10249"/>
                    </a:cubicBezTo>
                    <a:cubicBezTo>
                      <a:pt x="3675" y="8195"/>
                      <a:pt x="2808" y="6163"/>
                      <a:pt x="1918" y="4109"/>
                    </a:cubicBezTo>
                    <a:cubicBezTo>
                      <a:pt x="1347" y="2762"/>
                      <a:pt x="753" y="1416"/>
                      <a:pt x="183" y="69"/>
                    </a:cubicBezTo>
                    <a:cubicBezTo>
                      <a:pt x="160" y="23"/>
                      <a:pt x="137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34"/>
              <p:cNvSpPr/>
              <p:nvPr/>
            </p:nvSpPr>
            <p:spPr>
              <a:xfrm>
                <a:off x="760700" y="1066140"/>
                <a:ext cx="360988" cy="826641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14951" extrusionOk="0">
                    <a:moveTo>
                      <a:pt x="68" y="0"/>
                    </a:moveTo>
                    <a:cubicBezTo>
                      <a:pt x="46" y="23"/>
                      <a:pt x="23" y="46"/>
                      <a:pt x="0" y="69"/>
                    </a:cubicBezTo>
                    <a:cubicBezTo>
                      <a:pt x="0" y="92"/>
                      <a:pt x="0" y="115"/>
                      <a:pt x="23" y="137"/>
                    </a:cubicBezTo>
                    <a:cubicBezTo>
                      <a:pt x="845" y="2077"/>
                      <a:pt x="1689" y="4040"/>
                      <a:pt x="2534" y="5981"/>
                    </a:cubicBezTo>
                    <a:cubicBezTo>
                      <a:pt x="3355" y="7921"/>
                      <a:pt x="4177" y="9838"/>
                      <a:pt x="4999" y="11778"/>
                    </a:cubicBezTo>
                    <a:cubicBezTo>
                      <a:pt x="5455" y="12828"/>
                      <a:pt x="5912" y="13901"/>
                      <a:pt x="6368" y="14951"/>
                    </a:cubicBezTo>
                    <a:cubicBezTo>
                      <a:pt x="6414" y="14905"/>
                      <a:pt x="6460" y="14860"/>
                      <a:pt x="6528" y="14814"/>
                    </a:cubicBezTo>
                    <a:cubicBezTo>
                      <a:pt x="5980" y="13536"/>
                      <a:pt x="5432" y="12235"/>
                      <a:pt x="4862" y="10957"/>
                    </a:cubicBezTo>
                    <a:cubicBezTo>
                      <a:pt x="4040" y="9016"/>
                      <a:pt x="3196" y="7053"/>
                      <a:pt x="2374" y="5113"/>
                    </a:cubicBezTo>
                    <a:cubicBezTo>
                      <a:pt x="1643" y="3424"/>
                      <a:pt x="913" y="1735"/>
                      <a:pt x="183" y="46"/>
                    </a:cubicBezTo>
                    <a:cubicBezTo>
                      <a:pt x="183" y="0"/>
                      <a:pt x="137" y="0"/>
                      <a:pt x="1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34"/>
              <p:cNvSpPr/>
              <p:nvPr/>
            </p:nvSpPr>
            <p:spPr>
              <a:xfrm>
                <a:off x="451459" y="1184738"/>
                <a:ext cx="376138" cy="862026"/>
              </a:xfrm>
              <a:custGeom>
                <a:avLst/>
                <a:gdLst/>
                <a:ahLst/>
                <a:cxnLst/>
                <a:rect l="l" t="t" r="r" b="b"/>
                <a:pathLst>
                  <a:path w="6803" h="15591" extrusionOk="0">
                    <a:moveTo>
                      <a:pt x="92" y="1"/>
                    </a:moveTo>
                    <a:cubicBezTo>
                      <a:pt x="92" y="1"/>
                      <a:pt x="69" y="24"/>
                      <a:pt x="46" y="24"/>
                    </a:cubicBezTo>
                    <a:cubicBezTo>
                      <a:pt x="24" y="24"/>
                      <a:pt x="24" y="47"/>
                      <a:pt x="1" y="69"/>
                    </a:cubicBezTo>
                    <a:cubicBezTo>
                      <a:pt x="1" y="115"/>
                      <a:pt x="1" y="138"/>
                      <a:pt x="24" y="161"/>
                    </a:cubicBezTo>
                    <a:cubicBezTo>
                      <a:pt x="914" y="2215"/>
                      <a:pt x="1781" y="4292"/>
                      <a:pt x="2671" y="6369"/>
                    </a:cubicBezTo>
                    <a:cubicBezTo>
                      <a:pt x="3584" y="8446"/>
                      <a:pt x="4475" y="10546"/>
                      <a:pt x="5365" y="12646"/>
                    </a:cubicBezTo>
                    <a:cubicBezTo>
                      <a:pt x="5798" y="13628"/>
                      <a:pt x="6209" y="14609"/>
                      <a:pt x="6643" y="15591"/>
                    </a:cubicBezTo>
                    <a:cubicBezTo>
                      <a:pt x="6643" y="15591"/>
                      <a:pt x="6666" y="15568"/>
                      <a:pt x="6689" y="15568"/>
                    </a:cubicBezTo>
                    <a:lnTo>
                      <a:pt x="6711" y="15568"/>
                    </a:lnTo>
                    <a:cubicBezTo>
                      <a:pt x="6689" y="15568"/>
                      <a:pt x="6689" y="15568"/>
                      <a:pt x="6689" y="15545"/>
                    </a:cubicBezTo>
                    <a:cubicBezTo>
                      <a:pt x="6689" y="15545"/>
                      <a:pt x="6689" y="15522"/>
                      <a:pt x="6689" y="15522"/>
                    </a:cubicBezTo>
                    <a:cubicBezTo>
                      <a:pt x="6711" y="15499"/>
                      <a:pt x="6711" y="15499"/>
                      <a:pt x="6734" y="15499"/>
                    </a:cubicBezTo>
                    <a:cubicBezTo>
                      <a:pt x="6757" y="15499"/>
                      <a:pt x="6780" y="15499"/>
                      <a:pt x="6803" y="15476"/>
                    </a:cubicBezTo>
                    <a:cubicBezTo>
                      <a:pt x="6118" y="13924"/>
                      <a:pt x="5456" y="12349"/>
                      <a:pt x="4771" y="10774"/>
                    </a:cubicBezTo>
                    <a:cubicBezTo>
                      <a:pt x="3858" y="8652"/>
                      <a:pt x="2968" y="6529"/>
                      <a:pt x="2055" y="4406"/>
                    </a:cubicBezTo>
                    <a:lnTo>
                      <a:pt x="183" y="69"/>
                    </a:lnTo>
                    <a:cubicBezTo>
                      <a:pt x="183" y="24"/>
                      <a:pt x="138" y="1"/>
                      <a:pt x="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34"/>
              <p:cNvSpPr/>
              <p:nvPr/>
            </p:nvSpPr>
            <p:spPr>
              <a:xfrm>
                <a:off x="833849" y="2083322"/>
                <a:ext cx="3870" cy="55"/>
              </a:xfrm>
              <a:custGeom>
                <a:avLst/>
                <a:gdLst/>
                <a:ahLst/>
                <a:cxnLst/>
                <a:rect l="l" t="t" r="r" b="b"/>
                <a:pathLst>
                  <a:path w="70" h="1" extrusionOk="0">
                    <a:moveTo>
                      <a:pt x="1" y="1"/>
                    </a:moveTo>
                    <a:cubicBezTo>
                      <a:pt x="24" y="1"/>
                      <a:pt x="47" y="1"/>
                      <a:pt x="69" y="1"/>
                    </a:cubicBezTo>
                    <a:cubicBezTo>
                      <a:pt x="69" y="1"/>
                      <a:pt x="69" y="1"/>
                      <a:pt x="69" y="1"/>
                    </a:cubicBezTo>
                    <a:cubicBezTo>
                      <a:pt x="47" y="1"/>
                      <a:pt x="24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D1AC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34"/>
              <p:cNvSpPr/>
              <p:nvPr/>
            </p:nvSpPr>
            <p:spPr>
              <a:xfrm>
                <a:off x="633200" y="1109046"/>
                <a:ext cx="374866" cy="858211"/>
              </a:xfrm>
              <a:custGeom>
                <a:avLst/>
                <a:gdLst/>
                <a:ahLst/>
                <a:cxnLst/>
                <a:rect l="l" t="t" r="r" b="b"/>
                <a:pathLst>
                  <a:path w="6780" h="15522" extrusionOk="0">
                    <a:moveTo>
                      <a:pt x="46" y="0"/>
                    </a:moveTo>
                    <a:cubicBezTo>
                      <a:pt x="23" y="23"/>
                      <a:pt x="23" y="46"/>
                      <a:pt x="1" y="69"/>
                    </a:cubicBezTo>
                    <a:cubicBezTo>
                      <a:pt x="1" y="92"/>
                      <a:pt x="1" y="115"/>
                      <a:pt x="23" y="137"/>
                    </a:cubicBezTo>
                    <a:cubicBezTo>
                      <a:pt x="891" y="2192"/>
                      <a:pt x="1781" y="4246"/>
                      <a:pt x="2648" y="6277"/>
                    </a:cubicBezTo>
                    <a:cubicBezTo>
                      <a:pt x="3561" y="8423"/>
                      <a:pt x="4474" y="10546"/>
                      <a:pt x="5387" y="12668"/>
                    </a:cubicBezTo>
                    <a:cubicBezTo>
                      <a:pt x="5798" y="13627"/>
                      <a:pt x="6209" y="14586"/>
                      <a:pt x="6620" y="15522"/>
                    </a:cubicBezTo>
                    <a:cubicBezTo>
                      <a:pt x="6643" y="15499"/>
                      <a:pt x="6688" y="15476"/>
                      <a:pt x="6711" y="15453"/>
                    </a:cubicBezTo>
                    <a:cubicBezTo>
                      <a:pt x="6734" y="15430"/>
                      <a:pt x="6757" y="15408"/>
                      <a:pt x="6780" y="15408"/>
                    </a:cubicBezTo>
                    <a:cubicBezTo>
                      <a:pt x="6027" y="13650"/>
                      <a:pt x="5273" y="11892"/>
                      <a:pt x="4520" y="10135"/>
                    </a:cubicBezTo>
                    <a:cubicBezTo>
                      <a:pt x="3607" y="8012"/>
                      <a:pt x="2694" y="5912"/>
                      <a:pt x="1804" y="3789"/>
                    </a:cubicBezTo>
                    <a:cubicBezTo>
                      <a:pt x="1256" y="2557"/>
                      <a:pt x="731" y="1301"/>
                      <a:pt x="183" y="46"/>
                    </a:cubicBezTo>
                    <a:cubicBezTo>
                      <a:pt x="183" y="0"/>
                      <a:pt x="138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34"/>
              <p:cNvSpPr/>
              <p:nvPr/>
            </p:nvSpPr>
            <p:spPr>
              <a:xfrm>
                <a:off x="342924" y="1184738"/>
                <a:ext cx="122467" cy="99798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05" extrusionOk="0">
                    <a:moveTo>
                      <a:pt x="2055" y="1"/>
                    </a:moveTo>
                    <a:cubicBezTo>
                      <a:pt x="2055" y="1"/>
                      <a:pt x="2032" y="24"/>
                      <a:pt x="2032" y="24"/>
                    </a:cubicBezTo>
                    <a:cubicBezTo>
                      <a:pt x="1987" y="24"/>
                      <a:pt x="1941" y="69"/>
                      <a:pt x="1964" y="138"/>
                    </a:cubicBezTo>
                    <a:cubicBezTo>
                      <a:pt x="1964" y="229"/>
                      <a:pt x="1987" y="343"/>
                      <a:pt x="2009" y="435"/>
                    </a:cubicBezTo>
                    <a:cubicBezTo>
                      <a:pt x="2009" y="572"/>
                      <a:pt x="2009" y="686"/>
                      <a:pt x="1987" y="800"/>
                    </a:cubicBezTo>
                    <a:cubicBezTo>
                      <a:pt x="1987" y="891"/>
                      <a:pt x="1964" y="982"/>
                      <a:pt x="1918" y="1074"/>
                    </a:cubicBezTo>
                    <a:cubicBezTo>
                      <a:pt x="1873" y="1142"/>
                      <a:pt x="1850" y="1234"/>
                      <a:pt x="1781" y="1279"/>
                    </a:cubicBezTo>
                    <a:cubicBezTo>
                      <a:pt x="1736" y="1348"/>
                      <a:pt x="1690" y="1393"/>
                      <a:pt x="1621" y="1439"/>
                    </a:cubicBezTo>
                    <a:cubicBezTo>
                      <a:pt x="1553" y="1485"/>
                      <a:pt x="1484" y="1530"/>
                      <a:pt x="1416" y="1553"/>
                    </a:cubicBezTo>
                    <a:cubicBezTo>
                      <a:pt x="1348" y="1576"/>
                      <a:pt x="1256" y="1599"/>
                      <a:pt x="1188" y="1622"/>
                    </a:cubicBezTo>
                    <a:cubicBezTo>
                      <a:pt x="1096" y="1622"/>
                      <a:pt x="1005" y="1622"/>
                      <a:pt x="914" y="1599"/>
                    </a:cubicBezTo>
                    <a:cubicBezTo>
                      <a:pt x="823" y="1576"/>
                      <a:pt x="731" y="1553"/>
                      <a:pt x="663" y="1530"/>
                    </a:cubicBezTo>
                    <a:cubicBezTo>
                      <a:pt x="526" y="1462"/>
                      <a:pt x="412" y="1393"/>
                      <a:pt x="320" y="1302"/>
                    </a:cubicBezTo>
                    <a:cubicBezTo>
                      <a:pt x="275" y="1279"/>
                      <a:pt x="229" y="1234"/>
                      <a:pt x="183" y="1188"/>
                    </a:cubicBezTo>
                    <a:cubicBezTo>
                      <a:pt x="161" y="1165"/>
                      <a:pt x="132" y="1154"/>
                      <a:pt x="106" y="1154"/>
                    </a:cubicBezTo>
                    <a:cubicBezTo>
                      <a:pt x="81" y="1154"/>
                      <a:pt x="58" y="1165"/>
                      <a:pt x="46" y="1188"/>
                    </a:cubicBezTo>
                    <a:cubicBezTo>
                      <a:pt x="1" y="1211"/>
                      <a:pt x="1" y="1279"/>
                      <a:pt x="46" y="1325"/>
                    </a:cubicBezTo>
                    <a:cubicBezTo>
                      <a:pt x="252" y="1530"/>
                      <a:pt x="526" y="1713"/>
                      <a:pt x="845" y="1781"/>
                    </a:cubicBezTo>
                    <a:cubicBezTo>
                      <a:pt x="891" y="1804"/>
                      <a:pt x="960" y="1804"/>
                      <a:pt x="1028" y="1804"/>
                    </a:cubicBezTo>
                    <a:lnTo>
                      <a:pt x="1233" y="1804"/>
                    </a:lnTo>
                    <a:cubicBezTo>
                      <a:pt x="1348" y="1781"/>
                      <a:pt x="1484" y="1759"/>
                      <a:pt x="1599" y="1690"/>
                    </a:cubicBezTo>
                    <a:cubicBezTo>
                      <a:pt x="1713" y="1644"/>
                      <a:pt x="1804" y="1553"/>
                      <a:pt x="1895" y="1462"/>
                    </a:cubicBezTo>
                    <a:cubicBezTo>
                      <a:pt x="1987" y="1370"/>
                      <a:pt x="2055" y="1234"/>
                      <a:pt x="2124" y="1119"/>
                    </a:cubicBezTo>
                    <a:cubicBezTo>
                      <a:pt x="2169" y="982"/>
                      <a:pt x="2192" y="823"/>
                      <a:pt x="2192" y="686"/>
                    </a:cubicBezTo>
                    <a:cubicBezTo>
                      <a:pt x="2215" y="480"/>
                      <a:pt x="2169" y="275"/>
                      <a:pt x="2146" y="92"/>
                    </a:cubicBezTo>
                    <a:cubicBezTo>
                      <a:pt x="2146" y="47"/>
                      <a:pt x="2101" y="1"/>
                      <a:pt x="20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34"/>
              <p:cNvSpPr/>
              <p:nvPr/>
            </p:nvSpPr>
            <p:spPr>
              <a:xfrm>
                <a:off x="454003" y="1107774"/>
                <a:ext cx="189368" cy="121914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2205" extrusionOk="0">
                    <a:moveTo>
                      <a:pt x="3310" y="1"/>
                    </a:moveTo>
                    <a:cubicBezTo>
                      <a:pt x="3264" y="1"/>
                      <a:pt x="3219" y="46"/>
                      <a:pt x="3219" y="92"/>
                    </a:cubicBezTo>
                    <a:cubicBezTo>
                      <a:pt x="3219" y="320"/>
                      <a:pt x="3196" y="526"/>
                      <a:pt x="3173" y="731"/>
                    </a:cubicBezTo>
                    <a:cubicBezTo>
                      <a:pt x="3150" y="868"/>
                      <a:pt x="3105" y="1005"/>
                      <a:pt x="3059" y="1142"/>
                    </a:cubicBezTo>
                    <a:cubicBezTo>
                      <a:pt x="2991" y="1256"/>
                      <a:pt x="2945" y="1347"/>
                      <a:pt x="2876" y="1439"/>
                    </a:cubicBezTo>
                    <a:cubicBezTo>
                      <a:pt x="2785" y="1530"/>
                      <a:pt x="2694" y="1621"/>
                      <a:pt x="2603" y="1690"/>
                    </a:cubicBezTo>
                    <a:cubicBezTo>
                      <a:pt x="2488" y="1781"/>
                      <a:pt x="2351" y="1849"/>
                      <a:pt x="2237" y="1895"/>
                    </a:cubicBezTo>
                    <a:cubicBezTo>
                      <a:pt x="2078" y="1941"/>
                      <a:pt x="1918" y="1986"/>
                      <a:pt x="1758" y="2009"/>
                    </a:cubicBezTo>
                    <a:cubicBezTo>
                      <a:pt x="1598" y="2009"/>
                      <a:pt x="1416" y="2009"/>
                      <a:pt x="1256" y="1986"/>
                    </a:cubicBezTo>
                    <a:cubicBezTo>
                      <a:pt x="1096" y="1964"/>
                      <a:pt x="913" y="1895"/>
                      <a:pt x="754" y="1827"/>
                    </a:cubicBezTo>
                    <a:cubicBezTo>
                      <a:pt x="594" y="1758"/>
                      <a:pt x="457" y="1667"/>
                      <a:pt x="297" y="1553"/>
                    </a:cubicBezTo>
                    <a:cubicBezTo>
                      <a:pt x="274" y="1530"/>
                      <a:pt x="229" y="1484"/>
                      <a:pt x="183" y="1461"/>
                    </a:cubicBezTo>
                    <a:cubicBezTo>
                      <a:pt x="156" y="1435"/>
                      <a:pt x="130" y="1424"/>
                      <a:pt x="103" y="1424"/>
                    </a:cubicBezTo>
                    <a:cubicBezTo>
                      <a:pt x="84" y="1424"/>
                      <a:pt x="65" y="1429"/>
                      <a:pt x="46" y="1439"/>
                    </a:cubicBezTo>
                    <a:cubicBezTo>
                      <a:pt x="0" y="1484"/>
                      <a:pt x="0" y="1553"/>
                      <a:pt x="46" y="1598"/>
                    </a:cubicBezTo>
                    <a:cubicBezTo>
                      <a:pt x="183" y="1713"/>
                      <a:pt x="320" y="1827"/>
                      <a:pt x="503" y="1918"/>
                    </a:cubicBezTo>
                    <a:cubicBezTo>
                      <a:pt x="662" y="2009"/>
                      <a:pt x="822" y="2078"/>
                      <a:pt x="1005" y="2123"/>
                    </a:cubicBezTo>
                    <a:cubicBezTo>
                      <a:pt x="1197" y="2175"/>
                      <a:pt x="1389" y="2204"/>
                      <a:pt x="1582" y="2204"/>
                    </a:cubicBezTo>
                    <a:cubicBezTo>
                      <a:pt x="1732" y="2204"/>
                      <a:pt x="1882" y="2186"/>
                      <a:pt x="2032" y="2146"/>
                    </a:cubicBezTo>
                    <a:cubicBezTo>
                      <a:pt x="2374" y="2078"/>
                      <a:pt x="2694" y="1918"/>
                      <a:pt x="2922" y="1667"/>
                    </a:cubicBezTo>
                    <a:cubicBezTo>
                      <a:pt x="3036" y="1553"/>
                      <a:pt x="3150" y="1393"/>
                      <a:pt x="3219" y="1256"/>
                    </a:cubicBezTo>
                    <a:cubicBezTo>
                      <a:pt x="3310" y="1073"/>
                      <a:pt x="3356" y="891"/>
                      <a:pt x="3379" y="708"/>
                    </a:cubicBezTo>
                    <a:cubicBezTo>
                      <a:pt x="3379" y="617"/>
                      <a:pt x="3401" y="526"/>
                      <a:pt x="3401" y="434"/>
                    </a:cubicBezTo>
                    <a:cubicBezTo>
                      <a:pt x="3401" y="320"/>
                      <a:pt x="3401" y="206"/>
                      <a:pt x="3424" y="115"/>
                    </a:cubicBezTo>
                    <a:cubicBezTo>
                      <a:pt x="3424" y="46"/>
                      <a:pt x="3379" y="1"/>
                      <a:pt x="33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34"/>
              <p:cNvSpPr/>
              <p:nvPr/>
            </p:nvSpPr>
            <p:spPr>
              <a:xfrm>
                <a:off x="634471" y="1066140"/>
                <a:ext cx="137617" cy="77074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1394" extrusionOk="0">
                    <a:moveTo>
                      <a:pt x="2374" y="0"/>
                    </a:moveTo>
                    <a:cubicBezTo>
                      <a:pt x="2351" y="0"/>
                      <a:pt x="2329" y="23"/>
                      <a:pt x="2306" y="46"/>
                    </a:cubicBezTo>
                    <a:cubicBezTo>
                      <a:pt x="2283" y="46"/>
                      <a:pt x="2283" y="69"/>
                      <a:pt x="2283" y="92"/>
                    </a:cubicBezTo>
                    <a:cubicBezTo>
                      <a:pt x="2283" y="183"/>
                      <a:pt x="2283" y="274"/>
                      <a:pt x="2260" y="343"/>
                    </a:cubicBezTo>
                    <a:cubicBezTo>
                      <a:pt x="2237" y="457"/>
                      <a:pt x="2215" y="571"/>
                      <a:pt x="2169" y="662"/>
                    </a:cubicBezTo>
                    <a:cubicBezTo>
                      <a:pt x="2146" y="731"/>
                      <a:pt x="2100" y="799"/>
                      <a:pt x="2055" y="868"/>
                    </a:cubicBezTo>
                    <a:cubicBezTo>
                      <a:pt x="2009" y="913"/>
                      <a:pt x="1941" y="982"/>
                      <a:pt x="1895" y="1005"/>
                    </a:cubicBezTo>
                    <a:cubicBezTo>
                      <a:pt x="1827" y="1050"/>
                      <a:pt x="1758" y="1096"/>
                      <a:pt x="1690" y="1119"/>
                    </a:cubicBezTo>
                    <a:cubicBezTo>
                      <a:pt x="1598" y="1164"/>
                      <a:pt x="1507" y="1187"/>
                      <a:pt x="1416" y="1187"/>
                    </a:cubicBezTo>
                    <a:cubicBezTo>
                      <a:pt x="1376" y="1194"/>
                      <a:pt x="1335" y="1197"/>
                      <a:pt x="1296" y="1197"/>
                    </a:cubicBezTo>
                    <a:cubicBezTo>
                      <a:pt x="1200" y="1197"/>
                      <a:pt x="1108" y="1181"/>
                      <a:pt x="1028" y="1164"/>
                    </a:cubicBezTo>
                    <a:lnTo>
                      <a:pt x="1028" y="1164"/>
                    </a:lnTo>
                    <a:lnTo>
                      <a:pt x="1050" y="1187"/>
                    </a:lnTo>
                    <a:cubicBezTo>
                      <a:pt x="868" y="1142"/>
                      <a:pt x="708" y="1096"/>
                      <a:pt x="548" y="1028"/>
                    </a:cubicBezTo>
                    <a:cubicBezTo>
                      <a:pt x="411" y="959"/>
                      <a:pt x="274" y="891"/>
                      <a:pt x="137" y="799"/>
                    </a:cubicBezTo>
                    <a:cubicBezTo>
                      <a:pt x="120" y="782"/>
                      <a:pt x="99" y="774"/>
                      <a:pt x="79" y="774"/>
                    </a:cubicBezTo>
                    <a:cubicBezTo>
                      <a:pt x="46" y="774"/>
                      <a:pt x="15" y="794"/>
                      <a:pt x="0" y="822"/>
                    </a:cubicBezTo>
                    <a:cubicBezTo>
                      <a:pt x="0" y="845"/>
                      <a:pt x="0" y="868"/>
                      <a:pt x="0" y="891"/>
                    </a:cubicBezTo>
                    <a:cubicBezTo>
                      <a:pt x="0" y="913"/>
                      <a:pt x="23" y="936"/>
                      <a:pt x="46" y="959"/>
                    </a:cubicBezTo>
                    <a:cubicBezTo>
                      <a:pt x="252" y="1119"/>
                      <a:pt x="503" y="1233"/>
                      <a:pt x="754" y="1324"/>
                    </a:cubicBezTo>
                    <a:cubicBezTo>
                      <a:pt x="916" y="1368"/>
                      <a:pt x="1088" y="1394"/>
                      <a:pt x="1256" y="1394"/>
                    </a:cubicBezTo>
                    <a:cubicBezTo>
                      <a:pt x="1349" y="1394"/>
                      <a:pt x="1441" y="1386"/>
                      <a:pt x="1530" y="1370"/>
                    </a:cubicBezTo>
                    <a:cubicBezTo>
                      <a:pt x="1781" y="1324"/>
                      <a:pt x="2009" y="1210"/>
                      <a:pt x="2169" y="1028"/>
                    </a:cubicBezTo>
                    <a:cubicBezTo>
                      <a:pt x="2260" y="913"/>
                      <a:pt x="2329" y="799"/>
                      <a:pt x="2374" y="662"/>
                    </a:cubicBezTo>
                    <a:cubicBezTo>
                      <a:pt x="2420" y="594"/>
                      <a:pt x="2420" y="525"/>
                      <a:pt x="2443" y="457"/>
                    </a:cubicBezTo>
                    <a:cubicBezTo>
                      <a:pt x="2466" y="343"/>
                      <a:pt x="2488" y="229"/>
                      <a:pt x="2466" y="115"/>
                    </a:cubicBezTo>
                    <a:cubicBezTo>
                      <a:pt x="2466" y="92"/>
                      <a:pt x="2466" y="69"/>
                      <a:pt x="2443" y="46"/>
                    </a:cubicBezTo>
                    <a:cubicBezTo>
                      <a:pt x="2420" y="23"/>
                      <a:pt x="2397" y="0"/>
                      <a:pt x="23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34"/>
              <p:cNvSpPr/>
              <p:nvPr/>
            </p:nvSpPr>
            <p:spPr>
              <a:xfrm>
                <a:off x="681192" y="1876369"/>
                <a:ext cx="444255" cy="202306"/>
              </a:xfrm>
              <a:custGeom>
                <a:avLst/>
                <a:gdLst/>
                <a:ahLst/>
                <a:cxnLst/>
                <a:rect l="l" t="t" r="r" b="b"/>
                <a:pathLst>
                  <a:path w="8035" h="3659" extrusionOk="0">
                    <a:moveTo>
                      <a:pt x="7943" y="0"/>
                    </a:moveTo>
                    <a:cubicBezTo>
                      <a:pt x="7920" y="0"/>
                      <a:pt x="7898" y="23"/>
                      <a:pt x="7898" y="23"/>
                    </a:cubicBezTo>
                    <a:cubicBezTo>
                      <a:pt x="7875" y="46"/>
                      <a:pt x="7875" y="46"/>
                      <a:pt x="7875" y="46"/>
                    </a:cubicBezTo>
                    <a:cubicBezTo>
                      <a:pt x="7806" y="114"/>
                      <a:pt x="7738" y="160"/>
                      <a:pt x="7669" y="228"/>
                    </a:cubicBezTo>
                    <a:cubicBezTo>
                      <a:pt x="7647" y="228"/>
                      <a:pt x="7624" y="251"/>
                      <a:pt x="7601" y="274"/>
                    </a:cubicBezTo>
                    <a:cubicBezTo>
                      <a:pt x="7532" y="320"/>
                      <a:pt x="7464" y="388"/>
                      <a:pt x="7373" y="434"/>
                    </a:cubicBezTo>
                    <a:cubicBezTo>
                      <a:pt x="7373" y="434"/>
                      <a:pt x="7373" y="434"/>
                      <a:pt x="7373" y="457"/>
                    </a:cubicBezTo>
                    <a:cubicBezTo>
                      <a:pt x="7167" y="594"/>
                      <a:pt x="6962" y="753"/>
                      <a:pt x="6733" y="890"/>
                    </a:cubicBezTo>
                    <a:cubicBezTo>
                      <a:pt x="6711" y="913"/>
                      <a:pt x="6688" y="936"/>
                      <a:pt x="6642" y="936"/>
                    </a:cubicBezTo>
                    <a:cubicBezTo>
                      <a:pt x="6642" y="936"/>
                      <a:pt x="6642" y="959"/>
                      <a:pt x="6642" y="959"/>
                    </a:cubicBezTo>
                    <a:cubicBezTo>
                      <a:pt x="6231" y="1210"/>
                      <a:pt x="5798" y="1461"/>
                      <a:pt x="5364" y="1712"/>
                    </a:cubicBezTo>
                    <a:cubicBezTo>
                      <a:pt x="5159" y="1803"/>
                      <a:pt x="4953" y="1918"/>
                      <a:pt x="4748" y="2009"/>
                    </a:cubicBezTo>
                    <a:cubicBezTo>
                      <a:pt x="4542" y="2100"/>
                      <a:pt x="4314" y="2214"/>
                      <a:pt x="4109" y="2306"/>
                    </a:cubicBezTo>
                    <a:cubicBezTo>
                      <a:pt x="3606" y="2511"/>
                      <a:pt x="3081" y="2716"/>
                      <a:pt x="2556" y="2899"/>
                    </a:cubicBezTo>
                    <a:cubicBezTo>
                      <a:pt x="2214" y="3013"/>
                      <a:pt x="1849" y="3127"/>
                      <a:pt x="1506" y="3219"/>
                    </a:cubicBezTo>
                    <a:cubicBezTo>
                      <a:pt x="1370" y="3241"/>
                      <a:pt x="1255" y="3264"/>
                      <a:pt x="1118" y="3310"/>
                    </a:cubicBezTo>
                    <a:lnTo>
                      <a:pt x="1050" y="3310"/>
                    </a:lnTo>
                    <a:cubicBezTo>
                      <a:pt x="936" y="3333"/>
                      <a:pt x="845" y="3356"/>
                      <a:pt x="730" y="3378"/>
                    </a:cubicBezTo>
                    <a:cubicBezTo>
                      <a:pt x="525" y="3424"/>
                      <a:pt x="320" y="3447"/>
                      <a:pt x="114" y="3470"/>
                    </a:cubicBezTo>
                    <a:cubicBezTo>
                      <a:pt x="46" y="3470"/>
                      <a:pt x="0" y="3515"/>
                      <a:pt x="23" y="3584"/>
                    </a:cubicBezTo>
                    <a:cubicBezTo>
                      <a:pt x="23" y="3621"/>
                      <a:pt x="53" y="3658"/>
                      <a:pt x="89" y="3658"/>
                    </a:cubicBezTo>
                    <a:cubicBezTo>
                      <a:pt x="97" y="3658"/>
                      <a:pt x="106" y="3656"/>
                      <a:pt x="114" y="3652"/>
                    </a:cubicBezTo>
                    <a:cubicBezTo>
                      <a:pt x="342" y="3629"/>
                      <a:pt x="548" y="3607"/>
                      <a:pt x="753" y="3561"/>
                    </a:cubicBezTo>
                    <a:lnTo>
                      <a:pt x="799" y="3561"/>
                    </a:lnTo>
                    <a:cubicBezTo>
                      <a:pt x="890" y="3538"/>
                      <a:pt x="1004" y="3515"/>
                      <a:pt x="1096" y="3492"/>
                    </a:cubicBezTo>
                    <a:lnTo>
                      <a:pt x="1141" y="3492"/>
                    </a:lnTo>
                    <a:cubicBezTo>
                      <a:pt x="1278" y="3470"/>
                      <a:pt x="1415" y="3424"/>
                      <a:pt x="1552" y="3401"/>
                    </a:cubicBezTo>
                    <a:cubicBezTo>
                      <a:pt x="1917" y="3310"/>
                      <a:pt x="2260" y="3196"/>
                      <a:pt x="2625" y="3082"/>
                    </a:cubicBezTo>
                    <a:cubicBezTo>
                      <a:pt x="3150" y="2899"/>
                      <a:pt x="3675" y="2694"/>
                      <a:pt x="4177" y="2488"/>
                    </a:cubicBezTo>
                    <a:cubicBezTo>
                      <a:pt x="4382" y="2397"/>
                      <a:pt x="4588" y="2306"/>
                      <a:pt x="4793" y="2191"/>
                    </a:cubicBezTo>
                    <a:cubicBezTo>
                      <a:pt x="5478" y="1872"/>
                      <a:pt x="6117" y="1530"/>
                      <a:pt x="6756" y="1119"/>
                    </a:cubicBezTo>
                    <a:cubicBezTo>
                      <a:pt x="6779" y="1096"/>
                      <a:pt x="6802" y="1073"/>
                      <a:pt x="6825" y="1073"/>
                    </a:cubicBezTo>
                    <a:cubicBezTo>
                      <a:pt x="6848" y="1050"/>
                      <a:pt x="6848" y="1050"/>
                      <a:pt x="6848" y="1050"/>
                    </a:cubicBezTo>
                    <a:cubicBezTo>
                      <a:pt x="7076" y="913"/>
                      <a:pt x="7281" y="753"/>
                      <a:pt x="7487" y="594"/>
                    </a:cubicBezTo>
                    <a:cubicBezTo>
                      <a:pt x="7510" y="594"/>
                      <a:pt x="7510" y="594"/>
                      <a:pt x="7510" y="571"/>
                    </a:cubicBezTo>
                    <a:lnTo>
                      <a:pt x="7532" y="571"/>
                    </a:lnTo>
                    <a:cubicBezTo>
                      <a:pt x="7578" y="525"/>
                      <a:pt x="7624" y="502"/>
                      <a:pt x="7692" y="457"/>
                    </a:cubicBezTo>
                    <a:cubicBezTo>
                      <a:pt x="7715" y="434"/>
                      <a:pt x="7738" y="411"/>
                      <a:pt x="7738" y="411"/>
                    </a:cubicBezTo>
                    <a:cubicBezTo>
                      <a:pt x="7761" y="388"/>
                      <a:pt x="7761" y="388"/>
                      <a:pt x="7761" y="388"/>
                    </a:cubicBezTo>
                    <a:lnTo>
                      <a:pt x="7783" y="388"/>
                    </a:lnTo>
                    <a:cubicBezTo>
                      <a:pt x="7829" y="320"/>
                      <a:pt x="7898" y="274"/>
                      <a:pt x="7943" y="228"/>
                    </a:cubicBezTo>
                    <a:lnTo>
                      <a:pt x="7966" y="228"/>
                    </a:lnTo>
                    <a:cubicBezTo>
                      <a:pt x="7966" y="228"/>
                      <a:pt x="7966" y="206"/>
                      <a:pt x="7989" y="206"/>
                    </a:cubicBezTo>
                    <a:cubicBezTo>
                      <a:pt x="7989" y="206"/>
                      <a:pt x="7989" y="183"/>
                      <a:pt x="8012" y="183"/>
                    </a:cubicBezTo>
                    <a:cubicBezTo>
                      <a:pt x="8012" y="160"/>
                      <a:pt x="8035" y="160"/>
                      <a:pt x="8035" y="137"/>
                    </a:cubicBezTo>
                    <a:cubicBezTo>
                      <a:pt x="8035" y="92"/>
                      <a:pt x="8035" y="69"/>
                      <a:pt x="8035" y="46"/>
                    </a:cubicBezTo>
                    <a:cubicBezTo>
                      <a:pt x="8012" y="23"/>
                      <a:pt x="7989" y="23"/>
                      <a:pt x="7966" y="23"/>
                    </a:cubicBezTo>
                    <a:cubicBezTo>
                      <a:pt x="7966" y="23"/>
                      <a:pt x="7943" y="0"/>
                      <a:pt x="79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34"/>
              <p:cNvSpPr/>
              <p:nvPr/>
            </p:nvSpPr>
            <p:spPr>
              <a:xfrm>
                <a:off x="894448" y="2323118"/>
                <a:ext cx="20236" cy="21508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89" extrusionOk="0">
                    <a:moveTo>
                      <a:pt x="183" y="0"/>
                    </a:moveTo>
                    <a:cubicBezTo>
                      <a:pt x="92" y="0"/>
                      <a:pt x="0" y="92"/>
                      <a:pt x="0" y="183"/>
                    </a:cubicBezTo>
                    <a:cubicBezTo>
                      <a:pt x="0" y="297"/>
                      <a:pt x="92" y="388"/>
                      <a:pt x="183" y="388"/>
                    </a:cubicBezTo>
                    <a:cubicBezTo>
                      <a:pt x="297" y="388"/>
                      <a:pt x="366" y="297"/>
                      <a:pt x="366" y="183"/>
                    </a:cubicBezTo>
                    <a:cubicBezTo>
                      <a:pt x="366" y="92"/>
                      <a:pt x="297" y="0"/>
                      <a:pt x="183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34"/>
              <p:cNvSpPr/>
              <p:nvPr/>
            </p:nvSpPr>
            <p:spPr>
              <a:xfrm>
                <a:off x="1144306" y="2205736"/>
                <a:ext cx="16476" cy="17748"/>
              </a:xfrm>
              <a:custGeom>
                <a:avLst/>
                <a:gdLst/>
                <a:ahLst/>
                <a:cxnLst/>
                <a:rect l="l" t="t" r="r" b="b"/>
                <a:pathLst>
                  <a:path w="298" h="321" extrusionOk="0">
                    <a:moveTo>
                      <a:pt x="138" y="1"/>
                    </a:moveTo>
                    <a:cubicBezTo>
                      <a:pt x="69" y="1"/>
                      <a:pt x="1" y="69"/>
                      <a:pt x="1" y="160"/>
                    </a:cubicBezTo>
                    <a:cubicBezTo>
                      <a:pt x="1" y="252"/>
                      <a:pt x="69" y="320"/>
                      <a:pt x="138" y="320"/>
                    </a:cubicBezTo>
                    <a:cubicBezTo>
                      <a:pt x="229" y="320"/>
                      <a:pt x="298" y="252"/>
                      <a:pt x="298" y="160"/>
                    </a:cubicBezTo>
                    <a:cubicBezTo>
                      <a:pt x="298" y="69"/>
                      <a:pt x="229" y="1"/>
                      <a:pt x="138" y="1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34"/>
              <p:cNvSpPr/>
              <p:nvPr/>
            </p:nvSpPr>
            <p:spPr>
              <a:xfrm>
                <a:off x="898208" y="2348330"/>
                <a:ext cx="12717" cy="11445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07" extrusionOk="0">
                    <a:moveTo>
                      <a:pt x="115" y="1"/>
                    </a:moveTo>
                    <a:cubicBezTo>
                      <a:pt x="47" y="1"/>
                      <a:pt x="1" y="47"/>
                      <a:pt x="1" y="92"/>
                    </a:cubicBezTo>
                    <a:cubicBezTo>
                      <a:pt x="1" y="161"/>
                      <a:pt x="47" y="206"/>
                      <a:pt x="115" y="206"/>
                    </a:cubicBezTo>
                    <a:cubicBezTo>
                      <a:pt x="184" y="206"/>
                      <a:pt x="229" y="161"/>
                      <a:pt x="229" y="92"/>
                    </a:cubicBezTo>
                    <a:cubicBezTo>
                      <a:pt x="229" y="47"/>
                      <a:pt x="184" y="1"/>
                      <a:pt x="115" y="1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34"/>
              <p:cNvSpPr/>
              <p:nvPr/>
            </p:nvSpPr>
            <p:spPr>
              <a:xfrm>
                <a:off x="1149393" y="2229732"/>
                <a:ext cx="11390" cy="1139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06" extrusionOk="0">
                    <a:moveTo>
                      <a:pt x="114" y="0"/>
                    </a:moveTo>
                    <a:cubicBezTo>
                      <a:pt x="46" y="0"/>
                      <a:pt x="0" y="46"/>
                      <a:pt x="0" y="92"/>
                    </a:cubicBezTo>
                    <a:cubicBezTo>
                      <a:pt x="0" y="160"/>
                      <a:pt x="46" y="206"/>
                      <a:pt x="114" y="206"/>
                    </a:cubicBezTo>
                    <a:cubicBezTo>
                      <a:pt x="160" y="206"/>
                      <a:pt x="206" y="160"/>
                      <a:pt x="206" y="92"/>
                    </a:cubicBezTo>
                    <a:cubicBezTo>
                      <a:pt x="206" y="46"/>
                      <a:pt x="160" y="0"/>
                      <a:pt x="114" y="0"/>
                    </a:cubicBezTo>
                    <a:close/>
                  </a:path>
                </a:pathLst>
              </a:custGeom>
              <a:solidFill>
                <a:srgbClr val="FDFD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34"/>
              <p:cNvSpPr/>
              <p:nvPr/>
            </p:nvSpPr>
            <p:spPr>
              <a:xfrm>
                <a:off x="879298" y="2387476"/>
                <a:ext cx="71988" cy="47992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868" extrusionOk="0">
                    <a:moveTo>
                      <a:pt x="617" y="0"/>
                    </a:moveTo>
                    <a:cubicBezTo>
                      <a:pt x="274" y="23"/>
                      <a:pt x="1" y="229"/>
                      <a:pt x="1" y="457"/>
                    </a:cubicBezTo>
                    <a:cubicBezTo>
                      <a:pt x="23" y="708"/>
                      <a:pt x="320" y="868"/>
                      <a:pt x="663" y="868"/>
                    </a:cubicBezTo>
                    <a:cubicBezTo>
                      <a:pt x="1028" y="845"/>
                      <a:pt x="1302" y="640"/>
                      <a:pt x="1279" y="411"/>
                    </a:cubicBezTo>
                    <a:cubicBezTo>
                      <a:pt x="1279" y="160"/>
                      <a:pt x="982" y="0"/>
                      <a:pt x="6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34"/>
              <p:cNvSpPr/>
              <p:nvPr/>
            </p:nvSpPr>
            <p:spPr>
              <a:xfrm>
                <a:off x="1209936" y="2235482"/>
                <a:ext cx="71988" cy="56672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025" extrusionOk="0">
                    <a:moveTo>
                      <a:pt x="853" y="1"/>
                    </a:moveTo>
                    <a:cubicBezTo>
                      <a:pt x="707" y="1"/>
                      <a:pt x="538" y="58"/>
                      <a:pt x="389" y="170"/>
                    </a:cubicBezTo>
                    <a:cubicBezTo>
                      <a:pt x="92" y="398"/>
                      <a:pt x="1" y="718"/>
                      <a:pt x="138" y="901"/>
                    </a:cubicBezTo>
                    <a:cubicBezTo>
                      <a:pt x="200" y="984"/>
                      <a:pt x="305" y="1024"/>
                      <a:pt x="429" y="1024"/>
                    </a:cubicBezTo>
                    <a:cubicBezTo>
                      <a:pt x="577" y="1024"/>
                      <a:pt x="752" y="967"/>
                      <a:pt x="914" y="855"/>
                    </a:cubicBezTo>
                    <a:cubicBezTo>
                      <a:pt x="1188" y="627"/>
                      <a:pt x="1302" y="307"/>
                      <a:pt x="1142" y="125"/>
                    </a:cubicBezTo>
                    <a:cubicBezTo>
                      <a:pt x="1080" y="41"/>
                      <a:pt x="974" y="1"/>
                      <a:pt x="85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24" name="Google Shape;8124;p34"/>
            <p:cNvGrpSpPr/>
            <p:nvPr/>
          </p:nvGrpSpPr>
          <p:grpSpPr>
            <a:xfrm rot="-1687898">
              <a:off x="4477127" y="2860706"/>
              <a:ext cx="342054" cy="418382"/>
              <a:chOff x="2019050" y="1133325"/>
              <a:chExt cx="153525" cy="187750"/>
            </a:xfrm>
          </p:grpSpPr>
          <p:sp>
            <p:nvSpPr>
              <p:cNvPr id="8125" name="Google Shape;8125;p34"/>
              <p:cNvSpPr/>
              <p:nvPr/>
            </p:nvSpPr>
            <p:spPr>
              <a:xfrm>
                <a:off x="2021350" y="1136750"/>
                <a:ext cx="150100" cy="183200"/>
              </a:xfrm>
              <a:custGeom>
                <a:avLst/>
                <a:gdLst/>
                <a:ahLst/>
                <a:cxnLst/>
                <a:rect l="l" t="t" r="r" b="b"/>
                <a:pathLst>
                  <a:path w="6004" h="7328" extrusionOk="0">
                    <a:moveTo>
                      <a:pt x="3264" y="0"/>
                    </a:moveTo>
                    <a:cubicBezTo>
                      <a:pt x="3218" y="23"/>
                      <a:pt x="3150" y="23"/>
                      <a:pt x="3081" y="23"/>
                    </a:cubicBezTo>
                    <a:cubicBezTo>
                      <a:pt x="3013" y="46"/>
                      <a:pt x="2922" y="46"/>
                      <a:pt x="2853" y="69"/>
                    </a:cubicBezTo>
                    <a:cubicBezTo>
                      <a:pt x="2808" y="69"/>
                      <a:pt x="2739" y="92"/>
                      <a:pt x="2693" y="92"/>
                    </a:cubicBezTo>
                    <a:lnTo>
                      <a:pt x="2602" y="115"/>
                    </a:lnTo>
                    <a:lnTo>
                      <a:pt x="2557" y="137"/>
                    </a:lnTo>
                    <a:cubicBezTo>
                      <a:pt x="2465" y="137"/>
                      <a:pt x="2420" y="160"/>
                      <a:pt x="2351" y="183"/>
                    </a:cubicBezTo>
                    <a:cubicBezTo>
                      <a:pt x="2283" y="206"/>
                      <a:pt x="2214" y="252"/>
                      <a:pt x="2123" y="274"/>
                    </a:cubicBezTo>
                    <a:cubicBezTo>
                      <a:pt x="2054" y="320"/>
                      <a:pt x="1986" y="343"/>
                      <a:pt x="1917" y="388"/>
                    </a:cubicBezTo>
                    <a:cubicBezTo>
                      <a:pt x="1849" y="434"/>
                      <a:pt x="1803" y="457"/>
                      <a:pt x="1735" y="503"/>
                    </a:cubicBezTo>
                    <a:lnTo>
                      <a:pt x="1689" y="525"/>
                    </a:lnTo>
                    <a:lnTo>
                      <a:pt x="1575" y="617"/>
                    </a:lnTo>
                    <a:cubicBezTo>
                      <a:pt x="1552" y="640"/>
                      <a:pt x="1507" y="662"/>
                      <a:pt x="1461" y="685"/>
                    </a:cubicBezTo>
                    <a:cubicBezTo>
                      <a:pt x="1324" y="776"/>
                      <a:pt x="1187" y="913"/>
                      <a:pt x="1050" y="1028"/>
                    </a:cubicBezTo>
                    <a:cubicBezTo>
                      <a:pt x="982" y="1142"/>
                      <a:pt x="845" y="1279"/>
                      <a:pt x="730" y="1438"/>
                    </a:cubicBezTo>
                    <a:cubicBezTo>
                      <a:pt x="639" y="1575"/>
                      <a:pt x="548" y="1712"/>
                      <a:pt x="457" y="1918"/>
                    </a:cubicBezTo>
                    <a:cubicBezTo>
                      <a:pt x="365" y="2078"/>
                      <a:pt x="297" y="2237"/>
                      <a:pt x="251" y="2397"/>
                    </a:cubicBezTo>
                    <a:cubicBezTo>
                      <a:pt x="206" y="2488"/>
                      <a:pt x="183" y="2580"/>
                      <a:pt x="160" y="2671"/>
                    </a:cubicBezTo>
                    <a:cubicBezTo>
                      <a:pt x="114" y="2785"/>
                      <a:pt x="91" y="2899"/>
                      <a:pt x="69" y="3036"/>
                    </a:cubicBezTo>
                    <a:cubicBezTo>
                      <a:pt x="69" y="3105"/>
                      <a:pt x="46" y="3173"/>
                      <a:pt x="46" y="3242"/>
                    </a:cubicBezTo>
                    <a:lnTo>
                      <a:pt x="23" y="3333"/>
                    </a:lnTo>
                    <a:cubicBezTo>
                      <a:pt x="23" y="3401"/>
                      <a:pt x="23" y="3447"/>
                      <a:pt x="0" y="3493"/>
                    </a:cubicBezTo>
                    <a:lnTo>
                      <a:pt x="0" y="3516"/>
                    </a:lnTo>
                    <a:cubicBezTo>
                      <a:pt x="0" y="3561"/>
                      <a:pt x="0" y="3584"/>
                      <a:pt x="0" y="3607"/>
                    </a:cubicBezTo>
                    <a:cubicBezTo>
                      <a:pt x="0" y="3675"/>
                      <a:pt x="23" y="3744"/>
                      <a:pt x="69" y="3767"/>
                    </a:cubicBezTo>
                    <a:lnTo>
                      <a:pt x="69" y="3789"/>
                    </a:lnTo>
                    <a:cubicBezTo>
                      <a:pt x="69" y="3858"/>
                      <a:pt x="91" y="3904"/>
                      <a:pt x="91" y="3949"/>
                    </a:cubicBezTo>
                    <a:lnTo>
                      <a:pt x="91" y="3972"/>
                    </a:lnTo>
                    <a:lnTo>
                      <a:pt x="91" y="4018"/>
                    </a:lnTo>
                    <a:cubicBezTo>
                      <a:pt x="114" y="4177"/>
                      <a:pt x="137" y="4292"/>
                      <a:pt x="160" y="4406"/>
                    </a:cubicBezTo>
                    <a:cubicBezTo>
                      <a:pt x="183" y="4497"/>
                      <a:pt x="206" y="4565"/>
                      <a:pt x="228" y="4634"/>
                    </a:cubicBezTo>
                    <a:cubicBezTo>
                      <a:pt x="251" y="4702"/>
                      <a:pt x="251" y="4771"/>
                      <a:pt x="297" y="4839"/>
                    </a:cubicBezTo>
                    <a:cubicBezTo>
                      <a:pt x="297" y="4839"/>
                      <a:pt x="297" y="4862"/>
                      <a:pt x="297" y="4885"/>
                    </a:cubicBezTo>
                    <a:cubicBezTo>
                      <a:pt x="320" y="4908"/>
                      <a:pt x="320" y="4908"/>
                      <a:pt x="320" y="4931"/>
                    </a:cubicBezTo>
                    <a:cubicBezTo>
                      <a:pt x="320" y="4931"/>
                      <a:pt x="320" y="4954"/>
                      <a:pt x="342" y="4954"/>
                    </a:cubicBezTo>
                    <a:cubicBezTo>
                      <a:pt x="342" y="4976"/>
                      <a:pt x="365" y="4999"/>
                      <a:pt x="365" y="5022"/>
                    </a:cubicBezTo>
                    <a:cubicBezTo>
                      <a:pt x="388" y="5045"/>
                      <a:pt x="388" y="5068"/>
                      <a:pt x="411" y="5090"/>
                    </a:cubicBezTo>
                    <a:cubicBezTo>
                      <a:pt x="411" y="5136"/>
                      <a:pt x="434" y="5136"/>
                      <a:pt x="434" y="5159"/>
                    </a:cubicBezTo>
                    <a:cubicBezTo>
                      <a:pt x="434" y="5159"/>
                      <a:pt x="434" y="5159"/>
                      <a:pt x="434" y="5182"/>
                    </a:cubicBezTo>
                    <a:cubicBezTo>
                      <a:pt x="434" y="5205"/>
                      <a:pt x="457" y="5227"/>
                      <a:pt x="457" y="5250"/>
                    </a:cubicBezTo>
                    <a:lnTo>
                      <a:pt x="457" y="5273"/>
                    </a:lnTo>
                    <a:cubicBezTo>
                      <a:pt x="457" y="5296"/>
                      <a:pt x="479" y="5319"/>
                      <a:pt x="502" y="5364"/>
                    </a:cubicBezTo>
                    <a:lnTo>
                      <a:pt x="502" y="5387"/>
                    </a:lnTo>
                    <a:cubicBezTo>
                      <a:pt x="548" y="5433"/>
                      <a:pt x="571" y="5501"/>
                      <a:pt x="616" y="5547"/>
                    </a:cubicBezTo>
                    <a:cubicBezTo>
                      <a:pt x="639" y="5570"/>
                      <a:pt x="662" y="5615"/>
                      <a:pt x="685" y="5638"/>
                    </a:cubicBezTo>
                    <a:lnTo>
                      <a:pt x="708" y="5661"/>
                    </a:lnTo>
                    <a:lnTo>
                      <a:pt x="730" y="5707"/>
                    </a:lnTo>
                    <a:cubicBezTo>
                      <a:pt x="753" y="5752"/>
                      <a:pt x="799" y="5775"/>
                      <a:pt x="822" y="5821"/>
                    </a:cubicBezTo>
                    <a:lnTo>
                      <a:pt x="867" y="5889"/>
                    </a:lnTo>
                    <a:lnTo>
                      <a:pt x="890" y="5889"/>
                    </a:lnTo>
                    <a:cubicBezTo>
                      <a:pt x="890" y="5912"/>
                      <a:pt x="890" y="5912"/>
                      <a:pt x="913" y="5935"/>
                    </a:cubicBezTo>
                    <a:cubicBezTo>
                      <a:pt x="982" y="6003"/>
                      <a:pt x="1050" y="6072"/>
                      <a:pt x="1119" y="6163"/>
                    </a:cubicBezTo>
                    <a:lnTo>
                      <a:pt x="1141" y="6186"/>
                    </a:lnTo>
                    <a:lnTo>
                      <a:pt x="1210" y="6232"/>
                    </a:lnTo>
                    <a:lnTo>
                      <a:pt x="1255" y="6277"/>
                    </a:lnTo>
                    <a:lnTo>
                      <a:pt x="1278" y="6300"/>
                    </a:lnTo>
                    <a:lnTo>
                      <a:pt x="1301" y="6323"/>
                    </a:lnTo>
                    <a:cubicBezTo>
                      <a:pt x="1324" y="6346"/>
                      <a:pt x="1347" y="6369"/>
                      <a:pt x="1370" y="6369"/>
                    </a:cubicBezTo>
                    <a:cubicBezTo>
                      <a:pt x="1415" y="6437"/>
                      <a:pt x="1484" y="6483"/>
                      <a:pt x="1552" y="6528"/>
                    </a:cubicBezTo>
                    <a:cubicBezTo>
                      <a:pt x="1598" y="6597"/>
                      <a:pt x="1666" y="6643"/>
                      <a:pt x="1758" y="6688"/>
                    </a:cubicBezTo>
                    <a:cubicBezTo>
                      <a:pt x="1803" y="6711"/>
                      <a:pt x="1826" y="6734"/>
                      <a:pt x="1849" y="6734"/>
                    </a:cubicBezTo>
                    <a:cubicBezTo>
                      <a:pt x="1872" y="6757"/>
                      <a:pt x="1895" y="6780"/>
                      <a:pt x="1917" y="6802"/>
                    </a:cubicBezTo>
                    <a:cubicBezTo>
                      <a:pt x="1963" y="6848"/>
                      <a:pt x="2032" y="6871"/>
                      <a:pt x="2077" y="6916"/>
                    </a:cubicBezTo>
                    <a:cubicBezTo>
                      <a:pt x="2146" y="6939"/>
                      <a:pt x="2191" y="6985"/>
                      <a:pt x="2260" y="7008"/>
                    </a:cubicBezTo>
                    <a:cubicBezTo>
                      <a:pt x="2305" y="7053"/>
                      <a:pt x="2374" y="7076"/>
                      <a:pt x="2442" y="7099"/>
                    </a:cubicBezTo>
                    <a:cubicBezTo>
                      <a:pt x="2534" y="7145"/>
                      <a:pt x="2648" y="7168"/>
                      <a:pt x="2762" y="7213"/>
                    </a:cubicBezTo>
                    <a:cubicBezTo>
                      <a:pt x="2853" y="7236"/>
                      <a:pt x="2967" y="7236"/>
                      <a:pt x="3059" y="7259"/>
                    </a:cubicBezTo>
                    <a:lnTo>
                      <a:pt x="3127" y="7259"/>
                    </a:lnTo>
                    <a:cubicBezTo>
                      <a:pt x="3310" y="7282"/>
                      <a:pt x="3470" y="7305"/>
                      <a:pt x="3606" y="7305"/>
                    </a:cubicBezTo>
                    <a:lnTo>
                      <a:pt x="3766" y="7305"/>
                    </a:lnTo>
                    <a:cubicBezTo>
                      <a:pt x="3812" y="7305"/>
                      <a:pt x="3880" y="7327"/>
                      <a:pt x="3926" y="7327"/>
                    </a:cubicBezTo>
                    <a:cubicBezTo>
                      <a:pt x="3995" y="7327"/>
                      <a:pt x="4063" y="7305"/>
                      <a:pt x="4131" y="7305"/>
                    </a:cubicBezTo>
                    <a:cubicBezTo>
                      <a:pt x="4223" y="7305"/>
                      <a:pt x="4314" y="7282"/>
                      <a:pt x="4428" y="7259"/>
                    </a:cubicBezTo>
                    <a:cubicBezTo>
                      <a:pt x="4474" y="7259"/>
                      <a:pt x="4519" y="7236"/>
                      <a:pt x="4565" y="7236"/>
                    </a:cubicBezTo>
                    <a:lnTo>
                      <a:pt x="4656" y="7213"/>
                    </a:lnTo>
                    <a:cubicBezTo>
                      <a:pt x="4793" y="7168"/>
                      <a:pt x="4930" y="7122"/>
                      <a:pt x="5090" y="7031"/>
                    </a:cubicBezTo>
                    <a:lnTo>
                      <a:pt x="5181" y="6985"/>
                    </a:lnTo>
                    <a:lnTo>
                      <a:pt x="5204" y="6985"/>
                    </a:lnTo>
                    <a:cubicBezTo>
                      <a:pt x="5250" y="6962"/>
                      <a:pt x="5273" y="6939"/>
                      <a:pt x="5296" y="6939"/>
                    </a:cubicBezTo>
                    <a:cubicBezTo>
                      <a:pt x="5364" y="6894"/>
                      <a:pt x="5433" y="6848"/>
                      <a:pt x="5501" y="6802"/>
                    </a:cubicBezTo>
                    <a:cubicBezTo>
                      <a:pt x="5638" y="6711"/>
                      <a:pt x="5729" y="6643"/>
                      <a:pt x="5821" y="6551"/>
                    </a:cubicBezTo>
                    <a:cubicBezTo>
                      <a:pt x="5866" y="6528"/>
                      <a:pt x="5889" y="6483"/>
                      <a:pt x="5912" y="6460"/>
                    </a:cubicBezTo>
                    <a:cubicBezTo>
                      <a:pt x="5935" y="6437"/>
                      <a:pt x="5957" y="6414"/>
                      <a:pt x="5980" y="6392"/>
                    </a:cubicBezTo>
                    <a:cubicBezTo>
                      <a:pt x="6003" y="6346"/>
                      <a:pt x="6003" y="6323"/>
                      <a:pt x="6003" y="6255"/>
                    </a:cubicBezTo>
                    <a:cubicBezTo>
                      <a:pt x="6003" y="6186"/>
                      <a:pt x="5980" y="6140"/>
                      <a:pt x="5957" y="6072"/>
                    </a:cubicBezTo>
                    <a:lnTo>
                      <a:pt x="5935" y="6026"/>
                    </a:lnTo>
                    <a:cubicBezTo>
                      <a:pt x="5935" y="6003"/>
                      <a:pt x="5912" y="5981"/>
                      <a:pt x="5889" y="5958"/>
                    </a:cubicBezTo>
                    <a:cubicBezTo>
                      <a:pt x="5843" y="5912"/>
                      <a:pt x="5798" y="5912"/>
                      <a:pt x="5752" y="5912"/>
                    </a:cubicBezTo>
                    <a:lnTo>
                      <a:pt x="5684" y="5912"/>
                    </a:lnTo>
                    <a:cubicBezTo>
                      <a:pt x="5592" y="5935"/>
                      <a:pt x="5524" y="5981"/>
                      <a:pt x="5455" y="6003"/>
                    </a:cubicBezTo>
                    <a:lnTo>
                      <a:pt x="5433" y="6026"/>
                    </a:lnTo>
                    <a:cubicBezTo>
                      <a:pt x="5387" y="6049"/>
                      <a:pt x="5364" y="6049"/>
                      <a:pt x="5318" y="6072"/>
                    </a:cubicBezTo>
                    <a:cubicBezTo>
                      <a:pt x="5273" y="6095"/>
                      <a:pt x="5227" y="6118"/>
                      <a:pt x="5181" y="6118"/>
                    </a:cubicBezTo>
                    <a:cubicBezTo>
                      <a:pt x="5113" y="6163"/>
                      <a:pt x="5044" y="6209"/>
                      <a:pt x="4976" y="6232"/>
                    </a:cubicBezTo>
                    <a:cubicBezTo>
                      <a:pt x="4839" y="6277"/>
                      <a:pt x="4725" y="6300"/>
                      <a:pt x="4611" y="6346"/>
                    </a:cubicBezTo>
                    <a:lnTo>
                      <a:pt x="4565" y="6346"/>
                    </a:lnTo>
                    <a:cubicBezTo>
                      <a:pt x="4497" y="6369"/>
                      <a:pt x="4428" y="6369"/>
                      <a:pt x="4360" y="6392"/>
                    </a:cubicBezTo>
                    <a:cubicBezTo>
                      <a:pt x="4291" y="6414"/>
                      <a:pt x="4223" y="6414"/>
                      <a:pt x="4154" y="6414"/>
                    </a:cubicBezTo>
                    <a:cubicBezTo>
                      <a:pt x="4017" y="6437"/>
                      <a:pt x="3880" y="6437"/>
                      <a:pt x="3698" y="6437"/>
                    </a:cubicBezTo>
                    <a:lnTo>
                      <a:pt x="3492" y="6437"/>
                    </a:lnTo>
                    <a:cubicBezTo>
                      <a:pt x="3424" y="6437"/>
                      <a:pt x="3355" y="6437"/>
                      <a:pt x="3310" y="6414"/>
                    </a:cubicBezTo>
                    <a:cubicBezTo>
                      <a:pt x="3196" y="6414"/>
                      <a:pt x="3081" y="6392"/>
                      <a:pt x="2967" y="6346"/>
                    </a:cubicBezTo>
                    <a:cubicBezTo>
                      <a:pt x="2830" y="6300"/>
                      <a:pt x="2739" y="6277"/>
                      <a:pt x="2648" y="6232"/>
                    </a:cubicBezTo>
                    <a:cubicBezTo>
                      <a:pt x="2488" y="6163"/>
                      <a:pt x="2351" y="6095"/>
                      <a:pt x="2260" y="6026"/>
                    </a:cubicBezTo>
                    <a:cubicBezTo>
                      <a:pt x="2214" y="6003"/>
                      <a:pt x="2146" y="5958"/>
                      <a:pt x="2100" y="5935"/>
                    </a:cubicBezTo>
                    <a:cubicBezTo>
                      <a:pt x="2077" y="5935"/>
                      <a:pt x="2077" y="5912"/>
                      <a:pt x="2054" y="5912"/>
                    </a:cubicBezTo>
                    <a:lnTo>
                      <a:pt x="2032" y="5912"/>
                    </a:lnTo>
                    <a:cubicBezTo>
                      <a:pt x="2009" y="5867"/>
                      <a:pt x="1986" y="5844"/>
                      <a:pt x="1963" y="5821"/>
                    </a:cubicBezTo>
                    <a:lnTo>
                      <a:pt x="1917" y="5775"/>
                    </a:lnTo>
                    <a:cubicBezTo>
                      <a:pt x="1872" y="5730"/>
                      <a:pt x="1826" y="5661"/>
                      <a:pt x="1780" y="5615"/>
                    </a:cubicBezTo>
                    <a:lnTo>
                      <a:pt x="1758" y="5570"/>
                    </a:lnTo>
                    <a:lnTo>
                      <a:pt x="1712" y="5524"/>
                    </a:lnTo>
                    <a:cubicBezTo>
                      <a:pt x="1666" y="5478"/>
                      <a:pt x="1621" y="5433"/>
                      <a:pt x="1575" y="5387"/>
                    </a:cubicBezTo>
                    <a:lnTo>
                      <a:pt x="1461" y="5273"/>
                    </a:lnTo>
                    <a:lnTo>
                      <a:pt x="1461" y="5250"/>
                    </a:lnTo>
                    <a:cubicBezTo>
                      <a:pt x="1415" y="5227"/>
                      <a:pt x="1392" y="5182"/>
                      <a:pt x="1347" y="5159"/>
                    </a:cubicBezTo>
                    <a:lnTo>
                      <a:pt x="1324" y="5113"/>
                    </a:lnTo>
                    <a:lnTo>
                      <a:pt x="1301" y="5068"/>
                    </a:lnTo>
                    <a:lnTo>
                      <a:pt x="1278" y="5022"/>
                    </a:lnTo>
                    <a:cubicBezTo>
                      <a:pt x="1233" y="4908"/>
                      <a:pt x="1187" y="4794"/>
                      <a:pt x="1141" y="4634"/>
                    </a:cubicBezTo>
                    <a:cubicBezTo>
                      <a:pt x="1050" y="4429"/>
                      <a:pt x="982" y="4223"/>
                      <a:pt x="936" y="4018"/>
                    </a:cubicBezTo>
                    <a:cubicBezTo>
                      <a:pt x="936" y="3995"/>
                      <a:pt x="936" y="3972"/>
                      <a:pt x="936" y="3949"/>
                    </a:cubicBezTo>
                    <a:cubicBezTo>
                      <a:pt x="959" y="3904"/>
                      <a:pt x="959" y="3858"/>
                      <a:pt x="959" y="3835"/>
                    </a:cubicBezTo>
                    <a:lnTo>
                      <a:pt x="959" y="3744"/>
                    </a:lnTo>
                    <a:lnTo>
                      <a:pt x="959" y="3630"/>
                    </a:lnTo>
                    <a:cubicBezTo>
                      <a:pt x="982" y="3516"/>
                      <a:pt x="982" y="3401"/>
                      <a:pt x="1004" y="3264"/>
                    </a:cubicBezTo>
                    <a:lnTo>
                      <a:pt x="1004" y="3242"/>
                    </a:lnTo>
                    <a:cubicBezTo>
                      <a:pt x="1027" y="3127"/>
                      <a:pt x="1027" y="3013"/>
                      <a:pt x="1050" y="2899"/>
                    </a:cubicBezTo>
                    <a:lnTo>
                      <a:pt x="1050" y="2854"/>
                    </a:lnTo>
                    <a:cubicBezTo>
                      <a:pt x="1073" y="2762"/>
                      <a:pt x="1073" y="2648"/>
                      <a:pt x="1096" y="2557"/>
                    </a:cubicBezTo>
                    <a:cubicBezTo>
                      <a:pt x="1119" y="2534"/>
                      <a:pt x="1119" y="2488"/>
                      <a:pt x="1119" y="2466"/>
                    </a:cubicBezTo>
                    <a:cubicBezTo>
                      <a:pt x="1141" y="2420"/>
                      <a:pt x="1164" y="2374"/>
                      <a:pt x="1187" y="2306"/>
                    </a:cubicBezTo>
                    <a:cubicBezTo>
                      <a:pt x="1210" y="2237"/>
                      <a:pt x="1255" y="2146"/>
                      <a:pt x="1301" y="2055"/>
                    </a:cubicBezTo>
                    <a:cubicBezTo>
                      <a:pt x="1324" y="2009"/>
                      <a:pt x="1370" y="1963"/>
                      <a:pt x="1392" y="1918"/>
                    </a:cubicBezTo>
                    <a:cubicBezTo>
                      <a:pt x="1415" y="1872"/>
                      <a:pt x="1438" y="1849"/>
                      <a:pt x="1461" y="1804"/>
                    </a:cubicBezTo>
                    <a:lnTo>
                      <a:pt x="1484" y="1781"/>
                    </a:lnTo>
                    <a:lnTo>
                      <a:pt x="1484" y="1758"/>
                    </a:lnTo>
                    <a:cubicBezTo>
                      <a:pt x="1575" y="1667"/>
                      <a:pt x="1644" y="1575"/>
                      <a:pt x="1712" y="1507"/>
                    </a:cubicBezTo>
                    <a:cubicBezTo>
                      <a:pt x="1780" y="1416"/>
                      <a:pt x="1849" y="1347"/>
                      <a:pt x="1940" y="1279"/>
                    </a:cubicBezTo>
                    <a:cubicBezTo>
                      <a:pt x="1963" y="1279"/>
                      <a:pt x="1986" y="1256"/>
                      <a:pt x="2009" y="1233"/>
                    </a:cubicBezTo>
                    <a:cubicBezTo>
                      <a:pt x="2077" y="1187"/>
                      <a:pt x="2146" y="1142"/>
                      <a:pt x="2214" y="1073"/>
                    </a:cubicBezTo>
                    <a:cubicBezTo>
                      <a:pt x="2283" y="1050"/>
                      <a:pt x="2374" y="1005"/>
                      <a:pt x="2442" y="982"/>
                    </a:cubicBezTo>
                    <a:lnTo>
                      <a:pt x="2465" y="959"/>
                    </a:lnTo>
                    <a:cubicBezTo>
                      <a:pt x="2511" y="936"/>
                      <a:pt x="2557" y="913"/>
                      <a:pt x="2602" y="891"/>
                    </a:cubicBezTo>
                    <a:lnTo>
                      <a:pt x="2648" y="891"/>
                    </a:lnTo>
                    <a:cubicBezTo>
                      <a:pt x="2693" y="868"/>
                      <a:pt x="2762" y="845"/>
                      <a:pt x="2808" y="822"/>
                    </a:cubicBezTo>
                    <a:cubicBezTo>
                      <a:pt x="2876" y="799"/>
                      <a:pt x="2967" y="776"/>
                      <a:pt x="3059" y="754"/>
                    </a:cubicBezTo>
                    <a:lnTo>
                      <a:pt x="3127" y="731"/>
                    </a:lnTo>
                    <a:lnTo>
                      <a:pt x="3173" y="731"/>
                    </a:lnTo>
                    <a:lnTo>
                      <a:pt x="3218" y="708"/>
                    </a:lnTo>
                    <a:lnTo>
                      <a:pt x="3241" y="708"/>
                    </a:lnTo>
                    <a:cubicBezTo>
                      <a:pt x="3264" y="708"/>
                      <a:pt x="3287" y="685"/>
                      <a:pt x="3287" y="685"/>
                    </a:cubicBezTo>
                    <a:cubicBezTo>
                      <a:pt x="3310" y="685"/>
                      <a:pt x="3333" y="662"/>
                      <a:pt x="3355" y="640"/>
                    </a:cubicBezTo>
                    <a:lnTo>
                      <a:pt x="3401" y="640"/>
                    </a:lnTo>
                    <a:cubicBezTo>
                      <a:pt x="3447" y="640"/>
                      <a:pt x="3492" y="594"/>
                      <a:pt x="3492" y="525"/>
                    </a:cubicBezTo>
                    <a:cubicBezTo>
                      <a:pt x="3492" y="503"/>
                      <a:pt x="3492" y="480"/>
                      <a:pt x="3470" y="457"/>
                    </a:cubicBezTo>
                    <a:cubicBezTo>
                      <a:pt x="3492" y="411"/>
                      <a:pt x="3492" y="388"/>
                      <a:pt x="3515" y="366"/>
                    </a:cubicBezTo>
                    <a:cubicBezTo>
                      <a:pt x="3515" y="320"/>
                      <a:pt x="3538" y="297"/>
                      <a:pt x="3538" y="274"/>
                    </a:cubicBezTo>
                    <a:cubicBezTo>
                      <a:pt x="3561" y="252"/>
                      <a:pt x="3561" y="206"/>
                      <a:pt x="3538" y="183"/>
                    </a:cubicBezTo>
                    <a:cubicBezTo>
                      <a:pt x="3538" y="137"/>
                      <a:pt x="3515" y="115"/>
                      <a:pt x="3470" y="92"/>
                    </a:cubicBezTo>
                    <a:cubicBezTo>
                      <a:pt x="3470" y="92"/>
                      <a:pt x="3447" y="69"/>
                      <a:pt x="3447" y="69"/>
                    </a:cubicBezTo>
                    <a:lnTo>
                      <a:pt x="3424" y="69"/>
                    </a:lnTo>
                    <a:cubicBezTo>
                      <a:pt x="3401" y="23"/>
                      <a:pt x="3378" y="0"/>
                      <a:pt x="3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34"/>
              <p:cNvSpPr/>
              <p:nvPr/>
            </p:nvSpPr>
            <p:spPr>
              <a:xfrm>
                <a:off x="2056725" y="1280550"/>
                <a:ext cx="91900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3676" h="1325" extrusionOk="0">
                    <a:moveTo>
                      <a:pt x="69" y="0"/>
                    </a:moveTo>
                    <a:cubicBezTo>
                      <a:pt x="46" y="0"/>
                      <a:pt x="46" y="23"/>
                      <a:pt x="23" y="23"/>
                    </a:cubicBezTo>
                    <a:cubicBezTo>
                      <a:pt x="0" y="46"/>
                      <a:pt x="0" y="92"/>
                      <a:pt x="23" y="115"/>
                    </a:cubicBezTo>
                    <a:cubicBezTo>
                      <a:pt x="69" y="183"/>
                      <a:pt x="114" y="229"/>
                      <a:pt x="183" y="297"/>
                    </a:cubicBezTo>
                    <a:cubicBezTo>
                      <a:pt x="229" y="366"/>
                      <a:pt x="274" y="411"/>
                      <a:pt x="320" y="480"/>
                    </a:cubicBezTo>
                    <a:cubicBezTo>
                      <a:pt x="388" y="525"/>
                      <a:pt x="457" y="594"/>
                      <a:pt x="525" y="640"/>
                    </a:cubicBezTo>
                    <a:cubicBezTo>
                      <a:pt x="594" y="685"/>
                      <a:pt x="662" y="731"/>
                      <a:pt x="708" y="776"/>
                    </a:cubicBezTo>
                    <a:cubicBezTo>
                      <a:pt x="776" y="822"/>
                      <a:pt x="845" y="868"/>
                      <a:pt x="913" y="913"/>
                    </a:cubicBezTo>
                    <a:cubicBezTo>
                      <a:pt x="982" y="959"/>
                      <a:pt x="1050" y="1005"/>
                      <a:pt x="1142" y="1050"/>
                    </a:cubicBezTo>
                    <a:cubicBezTo>
                      <a:pt x="1301" y="1119"/>
                      <a:pt x="1484" y="1187"/>
                      <a:pt x="1644" y="1233"/>
                    </a:cubicBezTo>
                    <a:cubicBezTo>
                      <a:pt x="1803" y="1256"/>
                      <a:pt x="1963" y="1279"/>
                      <a:pt x="2146" y="1301"/>
                    </a:cubicBezTo>
                    <a:cubicBezTo>
                      <a:pt x="2214" y="1301"/>
                      <a:pt x="2306" y="1324"/>
                      <a:pt x="2374" y="1324"/>
                    </a:cubicBezTo>
                    <a:cubicBezTo>
                      <a:pt x="2465" y="1324"/>
                      <a:pt x="2557" y="1324"/>
                      <a:pt x="2648" y="1301"/>
                    </a:cubicBezTo>
                    <a:cubicBezTo>
                      <a:pt x="2716" y="1301"/>
                      <a:pt x="2785" y="1279"/>
                      <a:pt x="2876" y="1279"/>
                    </a:cubicBezTo>
                    <a:cubicBezTo>
                      <a:pt x="2945" y="1256"/>
                      <a:pt x="3036" y="1233"/>
                      <a:pt x="3104" y="1210"/>
                    </a:cubicBezTo>
                    <a:cubicBezTo>
                      <a:pt x="3173" y="1210"/>
                      <a:pt x="3264" y="1187"/>
                      <a:pt x="3333" y="1164"/>
                    </a:cubicBezTo>
                    <a:cubicBezTo>
                      <a:pt x="3424" y="1142"/>
                      <a:pt x="3493" y="1142"/>
                      <a:pt x="3584" y="1096"/>
                    </a:cubicBezTo>
                    <a:cubicBezTo>
                      <a:pt x="3652" y="1073"/>
                      <a:pt x="3675" y="982"/>
                      <a:pt x="3675" y="913"/>
                    </a:cubicBezTo>
                    <a:cubicBezTo>
                      <a:pt x="3652" y="868"/>
                      <a:pt x="3629" y="845"/>
                      <a:pt x="3584" y="822"/>
                    </a:cubicBezTo>
                    <a:cubicBezTo>
                      <a:pt x="3561" y="799"/>
                      <a:pt x="3515" y="776"/>
                      <a:pt x="3470" y="776"/>
                    </a:cubicBezTo>
                    <a:cubicBezTo>
                      <a:pt x="3447" y="799"/>
                      <a:pt x="3401" y="799"/>
                      <a:pt x="3356" y="799"/>
                    </a:cubicBezTo>
                    <a:cubicBezTo>
                      <a:pt x="3310" y="822"/>
                      <a:pt x="3264" y="822"/>
                      <a:pt x="3219" y="845"/>
                    </a:cubicBezTo>
                    <a:cubicBezTo>
                      <a:pt x="3127" y="845"/>
                      <a:pt x="3059" y="868"/>
                      <a:pt x="2968" y="891"/>
                    </a:cubicBezTo>
                    <a:cubicBezTo>
                      <a:pt x="2876" y="913"/>
                      <a:pt x="2785" y="936"/>
                      <a:pt x="2694" y="959"/>
                    </a:cubicBezTo>
                    <a:cubicBezTo>
                      <a:pt x="2625" y="959"/>
                      <a:pt x="2557" y="982"/>
                      <a:pt x="2465" y="982"/>
                    </a:cubicBezTo>
                    <a:cubicBezTo>
                      <a:pt x="2351" y="982"/>
                      <a:pt x="2214" y="982"/>
                      <a:pt x="2100" y="959"/>
                    </a:cubicBezTo>
                    <a:cubicBezTo>
                      <a:pt x="2009" y="959"/>
                      <a:pt x="1940" y="936"/>
                      <a:pt x="1872" y="936"/>
                    </a:cubicBezTo>
                    <a:cubicBezTo>
                      <a:pt x="1826" y="936"/>
                      <a:pt x="1758" y="913"/>
                      <a:pt x="1712" y="913"/>
                    </a:cubicBezTo>
                    <a:cubicBezTo>
                      <a:pt x="1507" y="868"/>
                      <a:pt x="1301" y="799"/>
                      <a:pt x="1096" y="708"/>
                    </a:cubicBezTo>
                    <a:cubicBezTo>
                      <a:pt x="982" y="640"/>
                      <a:pt x="890" y="594"/>
                      <a:pt x="776" y="525"/>
                    </a:cubicBezTo>
                    <a:lnTo>
                      <a:pt x="776" y="525"/>
                    </a:lnTo>
                    <a:cubicBezTo>
                      <a:pt x="799" y="548"/>
                      <a:pt x="799" y="548"/>
                      <a:pt x="799" y="548"/>
                    </a:cubicBezTo>
                    <a:cubicBezTo>
                      <a:pt x="639" y="457"/>
                      <a:pt x="480" y="388"/>
                      <a:pt x="343" y="274"/>
                    </a:cubicBezTo>
                    <a:cubicBezTo>
                      <a:pt x="251" y="183"/>
                      <a:pt x="183" y="115"/>
                      <a:pt x="114" y="23"/>
                    </a:cubicBezTo>
                    <a:cubicBezTo>
                      <a:pt x="92" y="23"/>
                      <a:pt x="92" y="0"/>
                      <a:pt x="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34"/>
              <p:cNvSpPr/>
              <p:nvPr/>
            </p:nvSpPr>
            <p:spPr>
              <a:xfrm>
                <a:off x="2153725" y="1297100"/>
                <a:ext cx="3450" cy="3450"/>
              </a:xfrm>
              <a:custGeom>
                <a:avLst/>
                <a:gdLst/>
                <a:ahLst/>
                <a:cxnLst/>
                <a:rect l="l" t="t" r="r" b="b"/>
                <a:pathLst>
                  <a:path w="138" h="138" extrusionOk="0">
                    <a:moveTo>
                      <a:pt x="69" y="0"/>
                    </a:moveTo>
                    <a:cubicBezTo>
                      <a:pt x="46" y="0"/>
                      <a:pt x="1" y="23"/>
                      <a:pt x="1" y="46"/>
                    </a:cubicBezTo>
                    <a:cubicBezTo>
                      <a:pt x="1" y="92"/>
                      <a:pt x="23" y="137"/>
                      <a:pt x="69" y="137"/>
                    </a:cubicBezTo>
                    <a:cubicBezTo>
                      <a:pt x="115" y="137"/>
                      <a:pt x="138" y="114"/>
                      <a:pt x="138" y="69"/>
                    </a:cubicBezTo>
                    <a:cubicBezTo>
                      <a:pt x="138" y="23"/>
                      <a:pt x="115" y="0"/>
                      <a:pt x="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34"/>
              <p:cNvSpPr/>
              <p:nvPr/>
            </p:nvSpPr>
            <p:spPr>
              <a:xfrm>
                <a:off x="2019050" y="1133325"/>
                <a:ext cx="153525" cy="187750"/>
              </a:xfrm>
              <a:custGeom>
                <a:avLst/>
                <a:gdLst/>
                <a:ahLst/>
                <a:cxnLst/>
                <a:rect l="l" t="t" r="r" b="b"/>
                <a:pathLst>
                  <a:path w="6141" h="7510" extrusionOk="0">
                    <a:moveTo>
                      <a:pt x="3493" y="183"/>
                    </a:moveTo>
                    <a:lnTo>
                      <a:pt x="3493" y="229"/>
                    </a:lnTo>
                    <a:cubicBezTo>
                      <a:pt x="3516" y="274"/>
                      <a:pt x="3516" y="297"/>
                      <a:pt x="3516" y="343"/>
                    </a:cubicBezTo>
                    <a:cubicBezTo>
                      <a:pt x="3539" y="434"/>
                      <a:pt x="3539" y="548"/>
                      <a:pt x="3516" y="640"/>
                    </a:cubicBezTo>
                    <a:cubicBezTo>
                      <a:pt x="3516" y="662"/>
                      <a:pt x="3516" y="708"/>
                      <a:pt x="3516" y="731"/>
                    </a:cubicBezTo>
                    <a:cubicBezTo>
                      <a:pt x="3310" y="754"/>
                      <a:pt x="3105" y="822"/>
                      <a:pt x="2900" y="891"/>
                    </a:cubicBezTo>
                    <a:cubicBezTo>
                      <a:pt x="2694" y="959"/>
                      <a:pt x="2512" y="1073"/>
                      <a:pt x="2306" y="1187"/>
                    </a:cubicBezTo>
                    <a:cubicBezTo>
                      <a:pt x="1918" y="1438"/>
                      <a:pt x="1576" y="1804"/>
                      <a:pt x="1325" y="2237"/>
                    </a:cubicBezTo>
                    <a:cubicBezTo>
                      <a:pt x="1096" y="2648"/>
                      <a:pt x="982" y="3128"/>
                      <a:pt x="959" y="3607"/>
                    </a:cubicBezTo>
                    <a:cubicBezTo>
                      <a:pt x="959" y="3835"/>
                      <a:pt x="982" y="4063"/>
                      <a:pt x="1028" y="4314"/>
                    </a:cubicBezTo>
                    <a:cubicBezTo>
                      <a:pt x="1074" y="4543"/>
                      <a:pt x="1142" y="4771"/>
                      <a:pt x="1256" y="4999"/>
                    </a:cubicBezTo>
                    <a:cubicBezTo>
                      <a:pt x="1439" y="5387"/>
                      <a:pt x="1713" y="5752"/>
                      <a:pt x="2078" y="6049"/>
                    </a:cubicBezTo>
                    <a:cubicBezTo>
                      <a:pt x="2443" y="6346"/>
                      <a:pt x="2854" y="6551"/>
                      <a:pt x="3310" y="6643"/>
                    </a:cubicBezTo>
                    <a:cubicBezTo>
                      <a:pt x="3516" y="6688"/>
                      <a:pt x="3744" y="6711"/>
                      <a:pt x="3972" y="6711"/>
                    </a:cubicBezTo>
                    <a:cubicBezTo>
                      <a:pt x="4543" y="6711"/>
                      <a:pt x="5091" y="6551"/>
                      <a:pt x="5570" y="6255"/>
                    </a:cubicBezTo>
                    <a:lnTo>
                      <a:pt x="5616" y="6232"/>
                    </a:lnTo>
                    <a:lnTo>
                      <a:pt x="5616" y="6209"/>
                    </a:lnTo>
                    <a:cubicBezTo>
                      <a:pt x="5661" y="6186"/>
                      <a:pt x="5707" y="6163"/>
                      <a:pt x="5753" y="6140"/>
                    </a:cubicBezTo>
                    <a:lnTo>
                      <a:pt x="5821" y="6072"/>
                    </a:lnTo>
                    <a:lnTo>
                      <a:pt x="5844" y="6095"/>
                    </a:lnTo>
                    <a:cubicBezTo>
                      <a:pt x="5867" y="6140"/>
                      <a:pt x="5867" y="6163"/>
                      <a:pt x="5890" y="6186"/>
                    </a:cubicBezTo>
                    <a:cubicBezTo>
                      <a:pt x="5913" y="6255"/>
                      <a:pt x="5935" y="6346"/>
                      <a:pt x="5935" y="6414"/>
                    </a:cubicBezTo>
                    <a:cubicBezTo>
                      <a:pt x="5958" y="6483"/>
                      <a:pt x="5958" y="6529"/>
                      <a:pt x="5958" y="6574"/>
                    </a:cubicBezTo>
                    <a:lnTo>
                      <a:pt x="5935" y="6597"/>
                    </a:lnTo>
                    <a:cubicBezTo>
                      <a:pt x="5684" y="6780"/>
                      <a:pt x="5433" y="6917"/>
                      <a:pt x="5159" y="7031"/>
                    </a:cubicBezTo>
                    <a:cubicBezTo>
                      <a:pt x="4863" y="7168"/>
                      <a:pt x="4566" y="7236"/>
                      <a:pt x="4246" y="7282"/>
                    </a:cubicBezTo>
                    <a:cubicBezTo>
                      <a:pt x="4087" y="7305"/>
                      <a:pt x="3927" y="7327"/>
                      <a:pt x="3790" y="7327"/>
                    </a:cubicBezTo>
                    <a:cubicBezTo>
                      <a:pt x="3607" y="7327"/>
                      <a:pt x="3470" y="7305"/>
                      <a:pt x="3310" y="7282"/>
                    </a:cubicBezTo>
                    <a:cubicBezTo>
                      <a:pt x="3014" y="7236"/>
                      <a:pt x="2694" y="7168"/>
                      <a:pt x="2397" y="7031"/>
                    </a:cubicBezTo>
                    <a:cubicBezTo>
                      <a:pt x="2124" y="6917"/>
                      <a:pt x="1850" y="6757"/>
                      <a:pt x="1621" y="6597"/>
                    </a:cubicBezTo>
                    <a:lnTo>
                      <a:pt x="1599" y="6574"/>
                    </a:lnTo>
                    <a:cubicBezTo>
                      <a:pt x="1370" y="6392"/>
                      <a:pt x="1142" y="6163"/>
                      <a:pt x="959" y="5935"/>
                    </a:cubicBezTo>
                    <a:lnTo>
                      <a:pt x="937" y="5912"/>
                    </a:lnTo>
                    <a:cubicBezTo>
                      <a:pt x="754" y="5684"/>
                      <a:pt x="617" y="5410"/>
                      <a:pt x="480" y="5136"/>
                    </a:cubicBezTo>
                    <a:cubicBezTo>
                      <a:pt x="366" y="4839"/>
                      <a:pt x="298" y="4520"/>
                      <a:pt x="252" y="4223"/>
                    </a:cubicBezTo>
                    <a:cubicBezTo>
                      <a:pt x="206" y="3904"/>
                      <a:pt x="206" y="3607"/>
                      <a:pt x="252" y="3287"/>
                    </a:cubicBezTo>
                    <a:cubicBezTo>
                      <a:pt x="275" y="2991"/>
                      <a:pt x="366" y="2671"/>
                      <a:pt x="480" y="2374"/>
                    </a:cubicBezTo>
                    <a:lnTo>
                      <a:pt x="503" y="2374"/>
                    </a:lnTo>
                    <a:cubicBezTo>
                      <a:pt x="617" y="2078"/>
                      <a:pt x="777" y="1826"/>
                      <a:pt x="959" y="1575"/>
                    </a:cubicBezTo>
                    <a:cubicBezTo>
                      <a:pt x="1142" y="1324"/>
                      <a:pt x="1370" y="1096"/>
                      <a:pt x="1621" y="913"/>
                    </a:cubicBezTo>
                    <a:cubicBezTo>
                      <a:pt x="1850" y="731"/>
                      <a:pt x="2124" y="594"/>
                      <a:pt x="2397" y="457"/>
                    </a:cubicBezTo>
                    <a:cubicBezTo>
                      <a:pt x="2694" y="343"/>
                      <a:pt x="2991" y="252"/>
                      <a:pt x="3288" y="206"/>
                    </a:cubicBezTo>
                    <a:cubicBezTo>
                      <a:pt x="3356" y="206"/>
                      <a:pt x="3425" y="206"/>
                      <a:pt x="3493" y="183"/>
                    </a:cubicBezTo>
                    <a:close/>
                    <a:moveTo>
                      <a:pt x="3562" y="0"/>
                    </a:moveTo>
                    <a:cubicBezTo>
                      <a:pt x="3310" y="23"/>
                      <a:pt x="3059" y="69"/>
                      <a:pt x="2831" y="115"/>
                    </a:cubicBezTo>
                    <a:cubicBezTo>
                      <a:pt x="2603" y="183"/>
                      <a:pt x="2352" y="274"/>
                      <a:pt x="2124" y="389"/>
                    </a:cubicBezTo>
                    <a:cubicBezTo>
                      <a:pt x="1690" y="594"/>
                      <a:pt x="1302" y="891"/>
                      <a:pt x="982" y="1256"/>
                    </a:cubicBezTo>
                    <a:cubicBezTo>
                      <a:pt x="663" y="1621"/>
                      <a:pt x="412" y="2032"/>
                      <a:pt x="252" y="2511"/>
                    </a:cubicBezTo>
                    <a:cubicBezTo>
                      <a:pt x="69" y="2968"/>
                      <a:pt x="1" y="3493"/>
                      <a:pt x="46" y="4018"/>
                    </a:cubicBezTo>
                    <a:cubicBezTo>
                      <a:pt x="46" y="4269"/>
                      <a:pt x="92" y="4497"/>
                      <a:pt x="161" y="4748"/>
                    </a:cubicBezTo>
                    <a:cubicBezTo>
                      <a:pt x="229" y="4976"/>
                      <a:pt x="320" y="5205"/>
                      <a:pt x="434" y="5433"/>
                    </a:cubicBezTo>
                    <a:cubicBezTo>
                      <a:pt x="640" y="5867"/>
                      <a:pt x="937" y="6255"/>
                      <a:pt x="1325" y="6574"/>
                    </a:cubicBezTo>
                    <a:cubicBezTo>
                      <a:pt x="1690" y="6894"/>
                      <a:pt x="2101" y="7145"/>
                      <a:pt x="2580" y="7305"/>
                    </a:cubicBezTo>
                    <a:cubicBezTo>
                      <a:pt x="2945" y="7442"/>
                      <a:pt x="3356" y="7510"/>
                      <a:pt x="3790" y="7510"/>
                    </a:cubicBezTo>
                    <a:cubicBezTo>
                      <a:pt x="3881" y="7510"/>
                      <a:pt x="3995" y="7510"/>
                      <a:pt x="4109" y="7487"/>
                    </a:cubicBezTo>
                    <a:cubicBezTo>
                      <a:pt x="4794" y="7419"/>
                      <a:pt x="5456" y="7190"/>
                      <a:pt x="6004" y="6780"/>
                    </a:cubicBezTo>
                    <a:lnTo>
                      <a:pt x="6027" y="6757"/>
                    </a:lnTo>
                    <a:lnTo>
                      <a:pt x="6049" y="6734"/>
                    </a:lnTo>
                    <a:cubicBezTo>
                      <a:pt x="6095" y="6711"/>
                      <a:pt x="6095" y="6688"/>
                      <a:pt x="6118" y="6665"/>
                    </a:cubicBezTo>
                    <a:cubicBezTo>
                      <a:pt x="6118" y="6665"/>
                      <a:pt x="6118" y="6665"/>
                      <a:pt x="6118" y="6643"/>
                    </a:cubicBezTo>
                    <a:cubicBezTo>
                      <a:pt x="6141" y="6643"/>
                      <a:pt x="6141" y="6620"/>
                      <a:pt x="6141" y="6574"/>
                    </a:cubicBezTo>
                    <a:cubicBezTo>
                      <a:pt x="6141" y="6460"/>
                      <a:pt x="6118" y="6346"/>
                      <a:pt x="6095" y="6232"/>
                    </a:cubicBezTo>
                    <a:cubicBezTo>
                      <a:pt x="6072" y="6118"/>
                      <a:pt x="6004" y="6004"/>
                      <a:pt x="5913" y="5889"/>
                    </a:cubicBezTo>
                    <a:cubicBezTo>
                      <a:pt x="5890" y="5889"/>
                      <a:pt x="5867" y="5867"/>
                      <a:pt x="5844" y="5867"/>
                    </a:cubicBezTo>
                    <a:lnTo>
                      <a:pt x="5821" y="5867"/>
                    </a:lnTo>
                    <a:cubicBezTo>
                      <a:pt x="5798" y="5867"/>
                      <a:pt x="5776" y="5889"/>
                      <a:pt x="5753" y="5889"/>
                    </a:cubicBezTo>
                    <a:cubicBezTo>
                      <a:pt x="5730" y="5912"/>
                      <a:pt x="5730" y="5912"/>
                      <a:pt x="5707" y="5935"/>
                    </a:cubicBezTo>
                    <a:lnTo>
                      <a:pt x="5661" y="5958"/>
                    </a:lnTo>
                    <a:cubicBezTo>
                      <a:pt x="5616" y="6004"/>
                      <a:pt x="5570" y="6026"/>
                      <a:pt x="5525" y="6072"/>
                    </a:cubicBezTo>
                    <a:lnTo>
                      <a:pt x="5502" y="6095"/>
                    </a:lnTo>
                    <a:cubicBezTo>
                      <a:pt x="5342" y="6186"/>
                      <a:pt x="5205" y="6255"/>
                      <a:pt x="5068" y="6300"/>
                    </a:cubicBezTo>
                    <a:cubicBezTo>
                      <a:pt x="4840" y="6414"/>
                      <a:pt x="4611" y="6460"/>
                      <a:pt x="4360" y="6506"/>
                    </a:cubicBezTo>
                    <a:cubicBezTo>
                      <a:pt x="4246" y="6529"/>
                      <a:pt x="4109" y="6529"/>
                      <a:pt x="3972" y="6529"/>
                    </a:cubicBezTo>
                    <a:cubicBezTo>
                      <a:pt x="3835" y="6529"/>
                      <a:pt x="3721" y="6529"/>
                      <a:pt x="3584" y="6506"/>
                    </a:cubicBezTo>
                    <a:cubicBezTo>
                      <a:pt x="3356" y="6460"/>
                      <a:pt x="3105" y="6414"/>
                      <a:pt x="2877" y="6323"/>
                    </a:cubicBezTo>
                    <a:lnTo>
                      <a:pt x="2877" y="6300"/>
                    </a:lnTo>
                    <a:cubicBezTo>
                      <a:pt x="2649" y="6209"/>
                      <a:pt x="2443" y="6095"/>
                      <a:pt x="2260" y="5958"/>
                    </a:cubicBezTo>
                    <a:cubicBezTo>
                      <a:pt x="2055" y="5798"/>
                      <a:pt x="1872" y="5615"/>
                      <a:pt x="1736" y="5433"/>
                    </a:cubicBezTo>
                    <a:cubicBezTo>
                      <a:pt x="1599" y="5250"/>
                      <a:pt x="1462" y="5045"/>
                      <a:pt x="1370" y="4817"/>
                    </a:cubicBezTo>
                    <a:cubicBezTo>
                      <a:pt x="1279" y="4566"/>
                      <a:pt x="1211" y="4314"/>
                      <a:pt x="1165" y="4086"/>
                    </a:cubicBezTo>
                    <a:cubicBezTo>
                      <a:pt x="1142" y="3812"/>
                      <a:pt x="1142" y="3561"/>
                      <a:pt x="1165" y="3310"/>
                    </a:cubicBezTo>
                    <a:cubicBezTo>
                      <a:pt x="1211" y="3082"/>
                      <a:pt x="1256" y="2854"/>
                      <a:pt x="1347" y="2625"/>
                    </a:cubicBezTo>
                    <a:lnTo>
                      <a:pt x="1370" y="2603"/>
                    </a:lnTo>
                    <a:cubicBezTo>
                      <a:pt x="1462" y="2374"/>
                      <a:pt x="1599" y="2169"/>
                      <a:pt x="1736" y="1986"/>
                    </a:cubicBezTo>
                    <a:cubicBezTo>
                      <a:pt x="1895" y="1781"/>
                      <a:pt x="2055" y="1621"/>
                      <a:pt x="2238" y="1461"/>
                    </a:cubicBezTo>
                    <a:cubicBezTo>
                      <a:pt x="2443" y="1324"/>
                      <a:pt x="2649" y="1187"/>
                      <a:pt x="2877" y="1096"/>
                    </a:cubicBezTo>
                    <a:cubicBezTo>
                      <a:pt x="3105" y="1005"/>
                      <a:pt x="3356" y="936"/>
                      <a:pt x="3584" y="913"/>
                    </a:cubicBezTo>
                    <a:cubicBezTo>
                      <a:pt x="3607" y="891"/>
                      <a:pt x="3630" y="891"/>
                      <a:pt x="3653" y="868"/>
                    </a:cubicBezTo>
                    <a:cubicBezTo>
                      <a:pt x="3653" y="845"/>
                      <a:pt x="3676" y="845"/>
                      <a:pt x="3676" y="822"/>
                    </a:cubicBezTo>
                    <a:cubicBezTo>
                      <a:pt x="3698" y="708"/>
                      <a:pt x="3721" y="594"/>
                      <a:pt x="3721" y="480"/>
                    </a:cubicBezTo>
                    <a:cubicBezTo>
                      <a:pt x="3721" y="343"/>
                      <a:pt x="3698" y="229"/>
                      <a:pt x="3653" y="115"/>
                    </a:cubicBezTo>
                    <a:cubicBezTo>
                      <a:pt x="3653" y="92"/>
                      <a:pt x="3653" y="69"/>
                      <a:pt x="3630" y="69"/>
                    </a:cubicBezTo>
                    <a:cubicBezTo>
                      <a:pt x="3630" y="23"/>
                      <a:pt x="3584" y="0"/>
                      <a:pt x="35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29" name="Google Shape;8129;p34"/>
            <p:cNvGrpSpPr/>
            <p:nvPr/>
          </p:nvGrpSpPr>
          <p:grpSpPr>
            <a:xfrm rot="-1127918">
              <a:off x="4955500" y="1113888"/>
              <a:ext cx="465086" cy="510640"/>
              <a:chOff x="818450" y="719950"/>
              <a:chExt cx="162075" cy="177950"/>
            </a:xfrm>
          </p:grpSpPr>
          <p:sp>
            <p:nvSpPr>
              <p:cNvPr id="8130" name="Google Shape;8130;p34"/>
              <p:cNvSpPr/>
              <p:nvPr/>
            </p:nvSpPr>
            <p:spPr>
              <a:xfrm>
                <a:off x="917175" y="719950"/>
                <a:ext cx="63350" cy="82425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3297" extrusionOk="0">
                    <a:moveTo>
                      <a:pt x="459" y="1"/>
                    </a:moveTo>
                    <a:cubicBezTo>
                      <a:pt x="401" y="1"/>
                      <a:pt x="332" y="17"/>
                      <a:pt x="251" y="33"/>
                    </a:cubicBezTo>
                    <a:cubicBezTo>
                      <a:pt x="206" y="56"/>
                      <a:pt x="137" y="78"/>
                      <a:pt x="91" y="124"/>
                    </a:cubicBezTo>
                    <a:cubicBezTo>
                      <a:pt x="91" y="124"/>
                      <a:pt x="91" y="147"/>
                      <a:pt x="69" y="147"/>
                    </a:cubicBezTo>
                    <a:cubicBezTo>
                      <a:pt x="46" y="193"/>
                      <a:pt x="0" y="261"/>
                      <a:pt x="0" y="330"/>
                    </a:cubicBezTo>
                    <a:cubicBezTo>
                      <a:pt x="0" y="398"/>
                      <a:pt x="23" y="489"/>
                      <a:pt x="23" y="558"/>
                    </a:cubicBezTo>
                    <a:cubicBezTo>
                      <a:pt x="46" y="626"/>
                      <a:pt x="91" y="695"/>
                      <a:pt x="137" y="786"/>
                    </a:cubicBezTo>
                    <a:cubicBezTo>
                      <a:pt x="251" y="991"/>
                      <a:pt x="388" y="1174"/>
                      <a:pt x="502" y="1334"/>
                    </a:cubicBezTo>
                    <a:cubicBezTo>
                      <a:pt x="662" y="1516"/>
                      <a:pt x="822" y="1722"/>
                      <a:pt x="1027" y="1950"/>
                    </a:cubicBezTo>
                    <a:cubicBezTo>
                      <a:pt x="1187" y="2110"/>
                      <a:pt x="1370" y="2293"/>
                      <a:pt x="1598" y="2521"/>
                    </a:cubicBezTo>
                    <a:cubicBezTo>
                      <a:pt x="1758" y="2681"/>
                      <a:pt x="1917" y="2817"/>
                      <a:pt x="2077" y="2977"/>
                    </a:cubicBezTo>
                    <a:lnTo>
                      <a:pt x="2146" y="3046"/>
                    </a:lnTo>
                    <a:cubicBezTo>
                      <a:pt x="2191" y="3091"/>
                      <a:pt x="2260" y="3160"/>
                      <a:pt x="2328" y="3206"/>
                    </a:cubicBezTo>
                    <a:lnTo>
                      <a:pt x="2328" y="3228"/>
                    </a:lnTo>
                    <a:cubicBezTo>
                      <a:pt x="2351" y="3274"/>
                      <a:pt x="2397" y="3297"/>
                      <a:pt x="2442" y="3297"/>
                    </a:cubicBezTo>
                    <a:lnTo>
                      <a:pt x="2465" y="3297"/>
                    </a:lnTo>
                    <a:cubicBezTo>
                      <a:pt x="2465" y="3297"/>
                      <a:pt x="2488" y="3274"/>
                      <a:pt x="2511" y="3274"/>
                    </a:cubicBezTo>
                    <a:cubicBezTo>
                      <a:pt x="2534" y="3251"/>
                      <a:pt x="2534" y="3228"/>
                      <a:pt x="2534" y="3183"/>
                    </a:cubicBezTo>
                    <a:cubicBezTo>
                      <a:pt x="2534" y="3160"/>
                      <a:pt x="2511" y="3160"/>
                      <a:pt x="2488" y="3137"/>
                    </a:cubicBezTo>
                    <a:lnTo>
                      <a:pt x="2488" y="3114"/>
                    </a:lnTo>
                    <a:cubicBezTo>
                      <a:pt x="2283" y="2544"/>
                      <a:pt x="2077" y="2064"/>
                      <a:pt x="1872" y="1608"/>
                    </a:cubicBezTo>
                    <a:cubicBezTo>
                      <a:pt x="1712" y="1243"/>
                      <a:pt x="1552" y="969"/>
                      <a:pt x="1392" y="718"/>
                    </a:cubicBezTo>
                    <a:cubicBezTo>
                      <a:pt x="1301" y="581"/>
                      <a:pt x="1210" y="466"/>
                      <a:pt x="1119" y="375"/>
                    </a:cubicBezTo>
                    <a:cubicBezTo>
                      <a:pt x="1027" y="261"/>
                      <a:pt x="936" y="170"/>
                      <a:pt x="845" y="124"/>
                    </a:cubicBezTo>
                    <a:cubicBezTo>
                      <a:pt x="731" y="56"/>
                      <a:pt x="639" y="10"/>
                      <a:pt x="525" y="10"/>
                    </a:cubicBezTo>
                    <a:cubicBezTo>
                      <a:pt x="505" y="3"/>
                      <a:pt x="483" y="1"/>
                      <a:pt x="4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34"/>
              <p:cNvSpPr/>
              <p:nvPr/>
            </p:nvSpPr>
            <p:spPr>
              <a:xfrm>
                <a:off x="818450" y="783525"/>
                <a:ext cx="125000" cy="45675"/>
              </a:xfrm>
              <a:custGeom>
                <a:avLst/>
                <a:gdLst/>
                <a:ahLst/>
                <a:cxnLst/>
                <a:rect l="l" t="t" r="r" b="b"/>
                <a:pathLst>
                  <a:path w="5000" h="1827" extrusionOk="0">
                    <a:moveTo>
                      <a:pt x="434" y="1"/>
                    </a:moveTo>
                    <a:cubicBezTo>
                      <a:pt x="343" y="23"/>
                      <a:pt x="251" y="46"/>
                      <a:pt x="183" y="92"/>
                    </a:cubicBezTo>
                    <a:cubicBezTo>
                      <a:pt x="160" y="92"/>
                      <a:pt x="160" y="115"/>
                      <a:pt x="137" y="138"/>
                    </a:cubicBezTo>
                    <a:cubicBezTo>
                      <a:pt x="92" y="160"/>
                      <a:pt x="69" y="206"/>
                      <a:pt x="46" y="252"/>
                    </a:cubicBezTo>
                    <a:cubicBezTo>
                      <a:pt x="23" y="320"/>
                      <a:pt x="0" y="411"/>
                      <a:pt x="0" y="526"/>
                    </a:cubicBezTo>
                    <a:cubicBezTo>
                      <a:pt x="23" y="617"/>
                      <a:pt x="46" y="708"/>
                      <a:pt x="92" y="799"/>
                    </a:cubicBezTo>
                    <a:cubicBezTo>
                      <a:pt x="160" y="959"/>
                      <a:pt x="320" y="1119"/>
                      <a:pt x="548" y="1233"/>
                    </a:cubicBezTo>
                    <a:cubicBezTo>
                      <a:pt x="799" y="1393"/>
                      <a:pt x="1096" y="1461"/>
                      <a:pt x="1324" y="1530"/>
                    </a:cubicBezTo>
                    <a:cubicBezTo>
                      <a:pt x="1575" y="1598"/>
                      <a:pt x="1872" y="1644"/>
                      <a:pt x="2237" y="1690"/>
                    </a:cubicBezTo>
                    <a:cubicBezTo>
                      <a:pt x="2534" y="1735"/>
                      <a:pt x="2854" y="1758"/>
                      <a:pt x="3219" y="1781"/>
                    </a:cubicBezTo>
                    <a:cubicBezTo>
                      <a:pt x="3515" y="1804"/>
                      <a:pt x="3835" y="1804"/>
                      <a:pt x="4223" y="1804"/>
                    </a:cubicBezTo>
                    <a:lnTo>
                      <a:pt x="4428" y="1804"/>
                    </a:lnTo>
                    <a:cubicBezTo>
                      <a:pt x="4588" y="1827"/>
                      <a:pt x="4748" y="1827"/>
                      <a:pt x="4885" y="1827"/>
                    </a:cubicBezTo>
                    <a:cubicBezTo>
                      <a:pt x="4908" y="1827"/>
                      <a:pt x="4953" y="1827"/>
                      <a:pt x="4976" y="1804"/>
                    </a:cubicBezTo>
                    <a:cubicBezTo>
                      <a:pt x="4976" y="1804"/>
                      <a:pt x="4976" y="1781"/>
                      <a:pt x="4976" y="1781"/>
                    </a:cubicBezTo>
                    <a:cubicBezTo>
                      <a:pt x="4999" y="1735"/>
                      <a:pt x="4976" y="1667"/>
                      <a:pt x="4931" y="1667"/>
                    </a:cubicBezTo>
                    <a:cubicBezTo>
                      <a:pt x="4931" y="1644"/>
                      <a:pt x="4931" y="1644"/>
                      <a:pt x="4931" y="1644"/>
                    </a:cubicBezTo>
                    <a:cubicBezTo>
                      <a:pt x="4657" y="1553"/>
                      <a:pt x="4406" y="1439"/>
                      <a:pt x="4155" y="1347"/>
                    </a:cubicBezTo>
                    <a:cubicBezTo>
                      <a:pt x="4040" y="1302"/>
                      <a:pt x="3949" y="1256"/>
                      <a:pt x="3835" y="1188"/>
                    </a:cubicBezTo>
                    <a:cubicBezTo>
                      <a:pt x="3744" y="1165"/>
                      <a:pt x="3652" y="1119"/>
                      <a:pt x="3584" y="1073"/>
                    </a:cubicBezTo>
                    <a:lnTo>
                      <a:pt x="3333" y="959"/>
                    </a:lnTo>
                    <a:cubicBezTo>
                      <a:pt x="2899" y="731"/>
                      <a:pt x="2374" y="480"/>
                      <a:pt x="1804" y="274"/>
                    </a:cubicBezTo>
                    <a:cubicBezTo>
                      <a:pt x="1530" y="183"/>
                      <a:pt x="1279" y="92"/>
                      <a:pt x="1050" y="46"/>
                    </a:cubicBezTo>
                    <a:cubicBezTo>
                      <a:pt x="913" y="23"/>
                      <a:pt x="822" y="1"/>
                      <a:pt x="7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34"/>
              <p:cNvSpPr/>
              <p:nvPr/>
            </p:nvSpPr>
            <p:spPr>
              <a:xfrm>
                <a:off x="869800" y="871675"/>
                <a:ext cx="856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1049" extrusionOk="0">
                    <a:moveTo>
                      <a:pt x="1109" y="0"/>
                    </a:moveTo>
                    <a:cubicBezTo>
                      <a:pt x="1029" y="0"/>
                      <a:pt x="949" y="4"/>
                      <a:pt x="868" y="13"/>
                    </a:cubicBezTo>
                    <a:cubicBezTo>
                      <a:pt x="685" y="35"/>
                      <a:pt x="503" y="104"/>
                      <a:pt x="297" y="195"/>
                    </a:cubicBezTo>
                    <a:cubicBezTo>
                      <a:pt x="229" y="218"/>
                      <a:pt x="183" y="264"/>
                      <a:pt x="115" y="286"/>
                    </a:cubicBezTo>
                    <a:cubicBezTo>
                      <a:pt x="115" y="309"/>
                      <a:pt x="92" y="309"/>
                      <a:pt x="92" y="332"/>
                    </a:cubicBezTo>
                    <a:cubicBezTo>
                      <a:pt x="46" y="355"/>
                      <a:pt x="23" y="378"/>
                      <a:pt x="23" y="423"/>
                    </a:cubicBezTo>
                    <a:cubicBezTo>
                      <a:pt x="1" y="469"/>
                      <a:pt x="1" y="515"/>
                      <a:pt x="23" y="560"/>
                    </a:cubicBezTo>
                    <a:cubicBezTo>
                      <a:pt x="23" y="629"/>
                      <a:pt x="69" y="652"/>
                      <a:pt x="115" y="697"/>
                    </a:cubicBezTo>
                    <a:cubicBezTo>
                      <a:pt x="160" y="720"/>
                      <a:pt x="206" y="766"/>
                      <a:pt x="252" y="789"/>
                    </a:cubicBezTo>
                    <a:cubicBezTo>
                      <a:pt x="343" y="834"/>
                      <a:pt x="411" y="857"/>
                      <a:pt x="503" y="903"/>
                    </a:cubicBezTo>
                    <a:cubicBezTo>
                      <a:pt x="594" y="926"/>
                      <a:pt x="708" y="971"/>
                      <a:pt x="822" y="994"/>
                    </a:cubicBezTo>
                    <a:cubicBezTo>
                      <a:pt x="936" y="1017"/>
                      <a:pt x="1028" y="1040"/>
                      <a:pt x="1165" y="1040"/>
                    </a:cubicBezTo>
                    <a:cubicBezTo>
                      <a:pt x="1226" y="1046"/>
                      <a:pt x="1289" y="1049"/>
                      <a:pt x="1353" y="1049"/>
                    </a:cubicBezTo>
                    <a:cubicBezTo>
                      <a:pt x="1529" y="1049"/>
                      <a:pt x="1717" y="1027"/>
                      <a:pt x="1918" y="994"/>
                    </a:cubicBezTo>
                    <a:cubicBezTo>
                      <a:pt x="2192" y="971"/>
                      <a:pt x="2443" y="903"/>
                      <a:pt x="2648" y="834"/>
                    </a:cubicBezTo>
                    <a:cubicBezTo>
                      <a:pt x="2854" y="789"/>
                      <a:pt x="3082" y="720"/>
                      <a:pt x="3265" y="652"/>
                    </a:cubicBezTo>
                    <a:lnTo>
                      <a:pt x="3356" y="629"/>
                    </a:lnTo>
                    <a:cubicBezTo>
                      <a:pt x="3379" y="606"/>
                      <a:pt x="3379" y="606"/>
                      <a:pt x="3379" y="606"/>
                    </a:cubicBezTo>
                    <a:cubicBezTo>
                      <a:pt x="3402" y="583"/>
                      <a:pt x="3424" y="537"/>
                      <a:pt x="3402" y="492"/>
                    </a:cubicBezTo>
                    <a:cubicBezTo>
                      <a:pt x="3402" y="469"/>
                      <a:pt x="3356" y="446"/>
                      <a:pt x="3310" y="446"/>
                    </a:cubicBezTo>
                    <a:cubicBezTo>
                      <a:pt x="3310" y="423"/>
                      <a:pt x="3287" y="423"/>
                      <a:pt x="3242" y="401"/>
                    </a:cubicBezTo>
                    <a:cubicBezTo>
                      <a:pt x="3014" y="355"/>
                      <a:pt x="2785" y="309"/>
                      <a:pt x="2557" y="241"/>
                    </a:cubicBezTo>
                    <a:cubicBezTo>
                      <a:pt x="2397" y="195"/>
                      <a:pt x="2237" y="172"/>
                      <a:pt x="2078" y="127"/>
                    </a:cubicBezTo>
                    <a:cubicBezTo>
                      <a:pt x="1781" y="71"/>
                      <a:pt x="1454" y="0"/>
                      <a:pt x="11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33" name="Google Shape;8133;p34"/>
            <p:cNvGrpSpPr/>
            <p:nvPr/>
          </p:nvGrpSpPr>
          <p:grpSpPr>
            <a:xfrm rot="3844975">
              <a:off x="6292410" y="3020987"/>
              <a:ext cx="329648" cy="423846"/>
              <a:chOff x="3526675" y="707075"/>
              <a:chExt cx="187750" cy="241400"/>
            </a:xfrm>
          </p:grpSpPr>
          <p:sp>
            <p:nvSpPr>
              <p:cNvPr id="8134" name="Google Shape;8134;p34"/>
              <p:cNvSpPr/>
              <p:nvPr/>
            </p:nvSpPr>
            <p:spPr>
              <a:xfrm>
                <a:off x="3633950" y="834325"/>
                <a:ext cx="80475" cy="92450"/>
              </a:xfrm>
              <a:custGeom>
                <a:avLst/>
                <a:gdLst/>
                <a:ahLst/>
                <a:cxnLst/>
                <a:rect l="l" t="t" r="r" b="b"/>
                <a:pathLst>
                  <a:path w="3219" h="3698" extrusionOk="0">
                    <a:moveTo>
                      <a:pt x="2648" y="0"/>
                    </a:moveTo>
                    <a:cubicBezTo>
                      <a:pt x="2557" y="0"/>
                      <a:pt x="2443" y="23"/>
                      <a:pt x="2306" y="69"/>
                    </a:cubicBezTo>
                    <a:cubicBezTo>
                      <a:pt x="2169" y="114"/>
                      <a:pt x="2032" y="183"/>
                      <a:pt x="1895" y="274"/>
                    </a:cubicBezTo>
                    <a:cubicBezTo>
                      <a:pt x="1781" y="342"/>
                      <a:pt x="1667" y="457"/>
                      <a:pt x="1553" y="593"/>
                    </a:cubicBezTo>
                    <a:cubicBezTo>
                      <a:pt x="1438" y="685"/>
                      <a:pt x="1347" y="822"/>
                      <a:pt x="1233" y="982"/>
                    </a:cubicBezTo>
                    <a:cubicBezTo>
                      <a:pt x="1028" y="1301"/>
                      <a:pt x="868" y="1621"/>
                      <a:pt x="754" y="1917"/>
                    </a:cubicBezTo>
                    <a:cubicBezTo>
                      <a:pt x="662" y="2100"/>
                      <a:pt x="571" y="2305"/>
                      <a:pt x="503" y="2488"/>
                    </a:cubicBezTo>
                    <a:cubicBezTo>
                      <a:pt x="434" y="2625"/>
                      <a:pt x="388" y="2762"/>
                      <a:pt x="343" y="2876"/>
                    </a:cubicBezTo>
                    <a:cubicBezTo>
                      <a:pt x="229" y="3104"/>
                      <a:pt x="137" y="3333"/>
                      <a:pt x="0" y="3561"/>
                    </a:cubicBezTo>
                    <a:cubicBezTo>
                      <a:pt x="0" y="3584"/>
                      <a:pt x="0" y="3606"/>
                      <a:pt x="0" y="3629"/>
                    </a:cubicBezTo>
                    <a:cubicBezTo>
                      <a:pt x="0" y="3652"/>
                      <a:pt x="23" y="3675"/>
                      <a:pt x="46" y="3675"/>
                    </a:cubicBezTo>
                    <a:lnTo>
                      <a:pt x="69" y="3675"/>
                    </a:lnTo>
                    <a:cubicBezTo>
                      <a:pt x="92" y="3698"/>
                      <a:pt x="92" y="3698"/>
                      <a:pt x="115" y="3698"/>
                    </a:cubicBezTo>
                    <a:cubicBezTo>
                      <a:pt x="137" y="3698"/>
                      <a:pt x="160" y="3698"/>
                      <a:pt x="183" y="3675"/>
                    </a:cubicBezTo>
                    <a:cubicBezTo>
                      <a:pt x="685" y="3355"/>
                      <a:pt x="1119" y="3059"/>
                      <a:pt x="1484" y="2739"/>
                    </a:cubicBezTo>
                    <a:cubicBezTo>
                      <a:pt x="1849" y="2465"/>
                      <a:pt x="2192" y="2168"/>
                      <a:pt x="2511" y="1849"/>
                    </a:cubicBezTo>
                    <a:cubicBezTo>
                      <a:pt x="2671" y="1666"/>
                      <a:pt x="2808" y="1484"/>
                      <a:pt x="2922" y="1324"/>
                    </a:cubicBezTo>
                    <a:cubicBezTo>
                      <a:pt x="3059" y="1118"/>
                      <a:pt x="3127" y="936"/>
                      <a:pt x="3173" y="753"/>
                    </a:cubicBezTo>
                    <a:cubicBezTo>
                      <a:pt x="3219" y="593"/>
                      <a:pt x="3219" y="434"/>
                      <a:pt x="3150" y="297"/>
                    </a:cubicBezTo>
                    <a:cubicBezTo>
                      <a:pt x="3127" y="228"/>
                      <a:pt x="3082" y="183"/>
                      <a:pt x="3036" y="137"/>
                    </a:cubicBezTo>
                    <a:cubicBezTo>
                      <a:pt x="3013" y="114"/>
                      <a:pt x="2968" y="91"/>
                      <a:pt x="2945" y="69"/>
                    </a:cubicBezTo>
                    <a:cubicBezTo>
                      <a:pt x="2922" y="46"/>
                      <a:pt x="2876" y="46"/>
                      <a:pt x="2831" y="23"/>
                    </a:cubicBezTo>
                    <a:cubicBezTo>
                      <a:pt x="2785" y="23"/>
                      <a:pt x="2717" y="0"/>
                      <a:pt x="264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34"/>
              <p:cNvSpPr/>
              <p:nvPr/>
            </p:nvSpPr>
            <p:spPr>
              <a:xfrm>
                <a:off x="3584875" y="707075"/>
                <a:ext cx="43950" cy="152950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6118" extrusionOk="0">
                    <a:moveTo>
                      <a:pt x="1119" y="0"/>
                    </a:moveTo>
                    <a:cubicBezTo>
                      <a:pt x="1073" y="0"/>
                      <a:pt x="1050" y="23"/>
                      <a:pt x="1005" y="23"/>
                    </a:cubicBezTo>
                    <a:cubicBezTo>
                      <a:pt x="936" y="46"/>
                      <a:pt x="868" y="68"/>
                      <a:pt x="799" y="114"/>
                    </a:cubicBezTo>
                    <a:cubicBezTo>
                      <a:pt x="685" y="205"/>
                      <a:pt x="571" y="320"/>
                      <a:pt x="480" y="479"/>
                    </a:cubicBezTo>
                    <a:cubicBezTo>
                      <a:pt x="411" y="593"/>
                      <a:pt x="343" y="753"/>
                      <a:pt x="274" y="936"/>
                    </a:cubicBezTo>
                    <a:cubicBezTo>
                      <a:pt x="252" y="1050"/>
                      <a:pt x="206" y="1187"/>
                      <a:pt x="160" y="1347"/>
                    </a:cubicBezTo>
                    <a:cubicBezTo>
                      <a:pt x="115" y="1552"/>
                      <a:pt x="92" y="1758"/>
                      <a:pt x="69" y="1986"/>
                    </a:cubicBezTo>
                    <a:cubicBezTo>
                      <a:pt x="23" y="2397"/>
                      <a:pt x="0" y="2830"/>
                      <a:pt x="23" y="3355"/>
                    </a:cubicBezTo>
                    <a:cubicBezTo>
                      <a:pt x="46" y="3857"/>
                      <a:pt x="92" y="4360"/>
                      <a:pt x="160" y="4839"/>
                    </a:cubicBezTo>
                    <a:cubicBezTo>
                      <a:pt x="183" y="5227"/>
                      <a:pt x="229" y="5638"/>
                      <a:pt x="252" y="6026"/>
                    </a:cubicBezTo>
                    <a:cubicBezTo>
                      <a:pt x="252" y="6072"/>
                      <a:pt x="297" y="6117"/>
                      <a:pt x="343" y="6117"/>
                    </a:cubicBezTo>
                    <a:cubicBezTo>
                      <a:pt x="366" y="6117"/>
                      <a:pt x="388" y="6094"/>
                      <a:pt x="411" y="6072"/>
                    </a:cubicBezTo>
                    <a:cubicBezTo>
                      <a:pt x="434" y="6072"/>
                      <a:pt x="434" y="6049"/>
                      <a:pt x="434" y="6026"/>
                    </a:cubicBezTo>
                    <a:lnTo>
                      <a:pt x="434" y="6003"/>
                    </a:lnTo>
                    <a:cubicBezTo>
                      <a:pt x="525" y="5752"/>
                      <a:pt x="617" y="5501"/>
                      <a:pt x="708" y="5250"/>
                    </a:cubicBezTo>
                    <a:cubicBezTo>
                      <a:pt x="868" y="4839"/>
                      <a:pt x="1028" y="4382"/>
                      <a:pt x="1165" y="3949"/>
                    </a:cubicBezTo>
                    <a:cubicBezTo>
                      <a:pt x="1301" y="3584"/>
                      <a:pt x="1393" y="3218"/>
                      <a:pt x="1484" y="2899"/>
                    </a:cubicBezTo>
                    <a:cubicBezTo>
                      <a:pt x="1575" y="2579"/>
                      <a:pt x="1644" y="2237"/>
                      <a:pt x="1689" y="1895"/>
                    </a:cubicBezTo>
                    <a:cubicBezTo>
                      <a:pt x="1712" y="1621"/>
                      <a:pt x="1758" y="1347"/>
                      <a:pt x="1758" y="1050"/>
                    </a:cubicBezTo>
                    <a:cubicBezTo>
                      <a:pt x="1758" y="890"/>
                      <a:pt x="1735" y="730"/>
                      <a:pt x="1712" y="593"/>
                    </a:cubicBezTo>
                    <a:cubicBezTo>
                      <a:pt x="1689" y="434"/>
                      <a:pt x="1621" y="320"/>
                      <a:pt x="1553" y="205"/>
                    </a:cubicBezTo>
                    <a:cubicBezTo>
                      <a:pt x="1507" y="160"/>
                      <a:pt x="1461" y="114"/>
                      <a:pt x="1416" y="91"/>
                    </a:cubicBezTo>
                    <a:cubicBezTo>
                      <a:pt x="1370" y="46"/>
                      <a:pt x="1301" y="23"/>
                      <a:pt x="1210" y="23"/>
                    </a:cubicBezTo>
                    <a:cubicBezTo>
                      <a:pt x="1187" y="0"/>
                      <a:pt x="1165" y="0"/>
                      <a:pt x="111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34"/>
              <p:cNvSpPr/>
              <p:nvPr/>
            </p:nvSpPr>
            <p:spPr>
              <a:xfrm>
                <a:off x="3526675" y="785800"/>
                <a:ext cx="46800" cy="162675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6507" extrusionOk="0">
                    <a:moveTo>
                      <a:pt x="776" y="1"/>
                    </a:moveTo>
                    <a:cubicBezTo>
                      <a:pt x="708" y="1"/>
                      <a:pt x="617" y="24"/>
                      <a:pt x="548" y="47"/>
                    </a:cubicBezTo>
                    <a:cubicBezTo>
                      <a:pt x="480" y="69"/>
                      <a:pt x="411" y="115"/>
                      <a:pt x="343" y="161"/>
                    </a:cubicBezTo>
                    <a:cubicBezTo>
                      <a:pt x="297" y="206"/>
                      <a:pt x="251" y="252"/>
                      <a:pt x="206" y="343"/>
                    </a:cubicBezTo>
                    <a:cubicBezTo>
                      <a:pt x="160" y="389"/>
                      <a:pt x="137" y="480"/>
                      <a:pt x="92" y="572"/>
                    </a:cubicBezTo>
                    <a:cubicBezTo>
                      <a:pt x="69" y="640"/>
                      <a:pt x="46" y="731"/>
                      <a:pt x="46" y="845"/>
                    </a:cubicBezTo>
                    <a:cubicBezTo>
                      <a:pt x="23" y="937"/>
                      <a:pt x="0" y="1051"/>
                      <a:pt x="0" y="1165"/>
                    </a:cubicBezTo>
                    <a:cubicBezTo>
                      <a:pt x="0" y="1370"/>
                      <a:pt x="0" y="1621"/>
                      <a:pt x="46" y="1895"/>
                    </a:cubicBezTo>
                    <a:cubicBezTo>
                      <a:pt x="69" y="2169"/>
                      <a:pt x="114" y="2420"/>
                      <a:pt x="183" y="2740"/>
                    </a:cubicBezTo>
                    <a:cubicBezTo>
                      <a:pt x="274" y="3242"/>
                      <a:pt x="411" y="3790"/>
                      <a:pt x="594" y="4452"/>
                    </a:cubicBezTo>
                    <a:cubicBezTo>
                      <a:pt x="753" y="5022"/>
                      <a:pt x="959" y="5616"/>
                      <a:pt x="1233" y="6415"/>
                    </a:cubicBezTo>
                    <a:cubicBezTo>
                      <a:pt x="1256" y="6460"/>
                      <a:pt x="1278" y="6483"/>
                      <a:pt x="1324" y="6483"/>
                    </a:cubicBezTo>
                    <a:lnTo>
                      <a:pt x="1347" y="6483"/>
                    </a:lnTo>
                    <a:cubicBezTo>
                      <a:pt x="1347" y="6506"/>
                      <a:pt x="1370" y="6506"/>
                      <a:pt x="1370" y="6506"/>
                    </a:cubicBezTo>
                    <a:cubicBezTo>
                      <a:pt x="1415" y="6506"/>
                      <a:pt x="1461" y="6460"/>
                      <a:pt x="1461" y="6438"/>
                    </a:cubicBezTo>
                    <a:cubicBezTo>
                      <a:pt x="1507" y="6209"/>
                      <a:pt x="1552" y="5981"/>
                      <a:pt x="1598" y="5753"/>
                    </a:cubicBezTo>
                    <a:cubicBezTo>
                      <a:pt x="1598" y="5684"/>
                      <a:pt x="1621" y="5593"/>
                      <a:pt x="1621" y="5525"/>
                    </a:cubicBezTo>
                    <a:lnTo>
                      <a:pt x="1621" y="5456"/>
                    </a:lnTo>
                    <a:lnTo>
                      <a:pt x="1644" y="5410"/>
                    </a:lnTo>
                    <a:cubicBezTo>
                      <a:pt x="1644" y="5388"/>
                      <a:pt x="1644" y="5388"/>
                      <a:pt x="1644" y="5388"/>
                    </a:cubicBezTo>
                    <a:cubicBezTo>
                      <a:pt x="1666" y="5205"/>
                      <a:pt x="1689" y="5045"/>
                      <a:pt x="1712" y="4863"/>
                    </a:cubicBezTo>
                    <a:cubicBezTo>
                      <a:pt x="1781" y="4269"/>
                      <a:pt x="1826" y="3699"/>
                      <a:pt x="1826" y="3151"/>
                    </a:cubicBezTo>
                    <a:cubicBezTo>
                      <a:pt x="1872" y="2420"/>
                      <a:pt x="1826" y="1873"/>
                      <a:pt x="1758" y="1370"/>
                    </a:cubicBezTo>
                    <a:cubicBezTo>
                      <a:pt x="1712" y="1097"/>
                      <a:pt x="1666" y="868"/>
                      <a:pt x="1575" y="663"/>
                    </a:cubicBezTo>
                    <a:cubicBezTo>
                      <a:pt x="1507" y="457"/>
                      <a:pt x="1393" y="298"/>
                      <a:pt x="1278" y="183"/>
                    </a:cubicBezTo>
                    <a:cubicBezTo>
                      <a:pt x="1210" y="115"/>
                      <a:pt x="1142" y="69"/>
                      <a:pt x="1050" y="47"/>
                    </a:cubicBezTo>
                    <a:cubicBezTo>
                      <a:pt x="982" y="24"/>
                      <a:pt x="890" y="1"/>
                      <a:pt x="7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37" name="Google Shape;8137;p34"/>
            <p:cNvSpPr/>
            <p:nvPr/>
          </p:nvSpPr>
          <p:spPr>
            <a:xfrm>
              <a:off x="3995911" y="1385913"/>
              <a:ext cx="155466" cy="175100"/>
            </a:xfrm>
            <a:custGeom>
              <a:avLst/>
              <a:gdLst/>
              <a:ahLst/>
              <a:cxnLst/>
              <a:rect l="l" t="t" r="r" b="b"/>
              <a:pathLst>
                <a:path w="1014" h="1142" extrusionOk="0">
                  <a:moveTo>
                    <a:pt x="555" y="0"/>
                  </a:moveTo>
                  <a:lnTo>
                    <a:pt x="549" y="3"/>
                  </a:lnTo>
                  <a:cubicBezTo>
                    <a:pt x="486" y="3"/>
                    <a:pt x="439" y="60"/>
                    <a:pt x="439" y="124"/>
                  </a:cubicBezTo>
                  <a:cubicBezTo>
                    <a:pt x="442" y="221"/>
                    <a:pt x="446" y="318"/>
                    <a:pt x="446" y="415"/>
                  </a:cubicBezTo>
                  <a:lnTo>
                    <a:pt x="322" y="415"/>
                  </a:lnTo>
                  <a:cubicBezTo>
                    <a:pt x="245" y="415"/>
                    <a:pt x="171" y="412"/>
                    <a:pt x="94" y="409"/>
                  </a:cubicBezTo>
                  <a:cubicBezTo>
                    <a:pt x="92" y="408"/>
                    <a:pt x="89" y="408"/>
                    <a:pt x="87" y="408"/>
                  </a:cubicBezTo>
                  <a:cubicBezTo>
                    <a:pt x="65" y="408"/>
                    <a:pt x="43" y="423"/>
                    <a:pt x="31" y="438"/>
                  </a:cubicBezTo>
                  <a:cubicBezTo>
                    <a:pt x="10" y="455"/>
                    <a:pt x="1" y="482"/>
                    <a:pt x="4" y="509"/>
                  </a:cubicBezTo>
                  <a:cubicBezTo>
                    <a:pt x="4" y="532"/>
                    <a:pt x="14" y="556"/>
                    <a:pt x="34" y="576"/>
                  </a:cubicBezTo>
                  <a:cubicBezTo>
                    <a:pt x="54" y="593"/>
                    <a:pt x="78" y="599"/>
                    <a:pt x="104" y="599"/>
                  </a:cubicBezTo>
                  <a:cubicBezTo>
                    <a:pt x="174" y="602"/>
                    <a:pt x="248" y="605"/>
                    <a:pt x="322" y="609"/>
                  </a:cubicBezTo>
                  <a:lnTo>
                    <a:pt x="452" y="609"/>
                  </a:lnTo>
                  <a:cubicBezTo>
                    <a:pt x="452" y="693"/>
                    <a:pt x="452" y="776"/>
                    <a:pt x="446" y="863"/>
                  </a:cubicBezTo>
                  <a:cubicBezTo>
                    <a:pt x="442" y="917"/>
                    <a:pt x="435" y="967"/>
                    <a:pt x="432" y="1024"/>
                  </a:cubicBezTo>
                  <a:cubicBezTo>
                    <a:pt x="432" y="1054"/>
                    <a:pt x="449" y="1087"/>
                    <a:pt x="472" y="1107"/>
                  </a:cubicBezTo>
                  <a:cubicBezTo>
                    <a:pt x="493" y="1129"/>
                    <a:pt x="522" y="1141"/>
                    <a:pt x="552" y="1141"/>
                  </a:cubicBezTo>
                  <a:cubicBezTo>
                    <a:pt x="556" y="1141"/>
                    <a:pt x="559" y="1141"/>
                    <a:pt x="563" y="1141"/>
                  </a:cubicBezTo>
                  <a:cubicBezTo>
                    <a:pt x="596" y="1141"/>
                    <a:pt x="626" y="1124"/>
                    <a:pt x="646" y="1101"/>
                  </a:cubicBezTo>
                  <a:cubicBezTo>
                    <a:pt x="653" y="1094"/>
                    <a:pt x="660" y="1084"/>
                    <a:pt x="666" y="1074"/>
                  </a:cubicBezTo>
                  <a:cubicBezTo>
                    <a:pt x="676" y="1054"/>
                    <a:pt x="683" y="1034"/>
                    <a:pt x="680" y="1011"/>
                  </a:cubicBezTo>
                  <a:cubicBezTo>
                    <a:pt x="686" y="940"/>
                    <a:pt x="690" y="870"/>
                    <a:pt x="690" y="800"/>
                  </a:cubicBezTo>
                  <a:cubicBezTo>
                    <a:pt x="693" y="739"/>
                    <a:pt x="690" y="679"/>
                    <a:pt x="686" y="619"/>
                  </a:cubicBezTo>
                  <a:lnTo>
                    <a:pt x="713" y="619"/>
                  </a:lnTo>
                  <a:cubicBezTo>
                    <a:pt x="726" y="620"/>
                    <a:pt x="739" y="620"/>
                    <a:pt x="751" y="620"/>
                  </a:cubicBezTo>
                  <a:cubicBezTo>
                    <a:pt x="806" y="620"/>
                    <a:pt x="859" y="615"/>
                    <a:pt x="910" y="613"/>
                  </a:cubicBezTo>
                  <a:cubicBezTo>
                    <a:pt x="967" y="613"/>
                    <a:pt x="1014" y="559"/>
                    <a:pt x="1011" y="505"/>
                  </a:cubicBezTo>
                  <a:cubicBezTo>
                    <a:pt x="1007" y="452"/>
                    <a:pt x="964" y="405"/>
                    <a:pt x="910" y="405"/>
                  </a:cubicBezTo>
                  <a:lnTo>
                    <a:pt x="901" y="405"/>
                  </a:lnTo>
                  <a:cubicBezTo>
                    <a:pt x="870" y="405"/>
                    <a:pt x="840" y="412"/>
                    <a:pt x="810" y="412"/>
                  </a:cubicBezTo>
                  <a:cubicBezTo>
                    <a:pt x="776" y="415"/>
                    <a:pt x="740" y="418"/>
                    <a:pt x="706" y="418"/>
                  </a:cubicBezTo>
                  <a:lnTo>
                    <a:pt x="680" y="418"/>
                  </a:lnTo>
                  <a:cubicBezTo>
                    <a:pt x="676" y="318"/>
                    <a:pt x="673" y="215"/>
                    <a:pt x="669" y="114"/>
                  </a:cubicBezTo>
                  <a:cubicBezTo>
                    <a:pt x="669" y="51"/>
                    <a:pt x="612" y="0"/>
                    <a:pt x="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4"/>
            <p:cNvSpPr/>
            <p:nvPr/>
          </p:nvSpPr>
          <p:spPr>
            <a:xfrm>
              <a:off x="7458722" y="3433048"/>
              <a:ext cx="106705" cy="83716"/>
            </a:xfrm>
            <a:custGeom>
              <a:avLst/>
              <a:gdLst/>
              <a:ahLst/>
              <a:cxnLst/>
              <a:rect l="l" t="t" r="r" b="b"/>
              <a:pathLst>
                <a:path w="452" h="446" extrusionOk="0">
                  <a:moveTo>
                    <a:pt x="218" y="1"/>
                  </a:moveTo>
                  <a:cubicBezTo>
                    <a:pt x="98" y="1"/>
                    <a:pt x="0" y="118"/>
                    <a:pt x="7" y="235"/>
                  </a:cubicBezTo>
                  <a:cubicBezTo>
                    <a:pt x="7" y="292"/>
                    <a:pt x="34" y="345"/>
                    <a:pt x="78" y="385"/>
                  </a:cubicBezTo>
                  <a:cubicBezTo>
                    <a:pt x="121" y="429"/>
                    <a:pt x="178" y="446"/>
                    <a:pt x="238" y="446"/>
                  </a:cubicBezTo>
                  <a:cubicBezTo>
                    <a:pt x="358" y="446"/>
                    <a:pt x="452" y="329"/>
                    <a:pt x="448" y="212"/>
                  </a:cubicBezTo>
                  <a:cubicBezTo>
                    <a:pt x="445" y="155"/>
                    <a:pt x="419" y="101"/>
                    <a:pt x="379" y="61"/>
                  </a:cubicBezTo>
                  <a:cubicBezTo>
                    <a:pt x="335" y="18"/>
                    <a:pt x="278" y="1"/>
                    <a:pt x="2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20084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170299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Bowl</a:t>
            </a:r>
            <a:endParaRPr dirty="0"/>
          </a:p>
        </p:txBody>
      </p:sp>
      <p:sp>
        <p:nvSpPr>
          <p:cNvPr id="2" name="AutoShape 2" descr="Dishwasher Icon - Download in Colored Outline Sty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6" name="Picture 2" descr="Bowl – Sabana Vajilla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9920" y="1194955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842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170299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spoon</a:t>
            </a:r>
            <a:endParaRPr dirty="0"/>
          </a:p>
        </p:txBody>
      </p:sp>
      <p:sp>
        <p:nvSpPr>
          <p:cNvPr id="2" name="AutoShape 2" descr="Dishwasher Icon - Download in Colored Outline Sty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410" name="Picture 2" descr="Sterling Silver Standard Soup Spoon Albi - Christof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118" y="793494"/>
            <a:ext cx="3660421" cy="3660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8512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170299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Fork</a:t>
            </a:r>
            <a:endParaRPr dirty="0"/>
          </a:p>
        </p:txBody>
      </p:sp>
      <p:sp>
        <p:nvSpPr>
          <p:cNvPr id="2" name="AutoShape 2" descr="Dishwasher Icon - Download in Colored Outline Sty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0" name="Picture 2" descr="EPOCH FORK - Theoni Collec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603" y="571500"/>
            <a:ext cx="2736273" cy="4104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1225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170299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knife</a:t>
            </a:r>
            <a:endParaRPr dirty="0"/>
          </a:p>
        </p:txBody>
      </p:sp>
      <p:sp>
        <p:nvSpPr>
          <p:cNvPr id="2" name="AutoShape 2" descr="Dishwasher Icon - Download in Colored Outline Sty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434" name="Picture 2" descr="Buck 110 Folding Hunter Knife with Leather Sheath - Buck® Knives OFFICIAL  SI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8629" y="909204"/>
            <a:ext cx="428625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39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170299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 smtClean="0"/>
              <a:t>Pot</a:t>
            </a:r>
            <a:endParaRPr dirty="0"/>
          </a:p>
        </p:txBody>
      </p:sp>
      <p:sp>
        <p:nvSpPr>
          <p:cNvPr id="2" name="AutoShape 2" descr="Dishwasher Icon - Download in Colored Outline Sty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4" name="Picture 2" descr="Stainless cooking pot - Mutine removable handle, Cooking-pots - Crist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75" y="1433193"/>
            <a:ext cx="3400110" cy="257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88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170299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dirty="0" smtClean="0"/>
              <a:t>Pan</a:t>
            </a:r>
            <a:endParaRPr dirty="0"/>
          </a:p>
        </p:txBody>
      </p:sp>
      <p:sp>
        <p:nvSpPr>
          <p:cNvPr id="2" name="AutoShape 2" descr="Dishwasher Icon - Download in Colored Outline Styl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098" name="Picture 2" descr="Pan In English Shop, GET 56% OFF, islandcrematorium.i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209" y="1458933"/>
            <a:ext cx="3879299" cy="2372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42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to Choose a Metal Roof - GreenBuildingAdvis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2330" y="1423123"/>
            <a:ext cx="3737149" cy="233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7522;p32"/>
          <p:cNvSpPr txBox="1">
            <a:spLocks noGrp="1"/>
          </p:cNvSpPr>
          <p:nvPr>
            <p:ph type="title"/>
          </p:nvPr>
        </p:nvSpPr>
        <p:spPr>
          <a:xfrm>
            <a:off x="1689845" y="2194217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ROOF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743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eiling Installation - Bosazza Roofing &amp; Timber Hom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8357" y="1423555"/>
            <a:ext cx="320040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CEILING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496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Chimeny</a:t>
            </a:r>
            <a:endParaRPr dirty="0"/>
          </a:p>
        </p:txBody>
      </p:sp>
      <p:pic>
        <p:nvPicPr>
          <p:cNvPr id="3074" name="Picture 2" descr="Chimney Generic Flat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9693" y="803201"/>
            <a:ext cx="3356552" cy="3356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10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Floor</a:t>
            </a:r>
            <a:endParaRPr dirty="0"/>
          </a:p>
        </p:txBody>
      </p:sp>
      <p:pic>
        <p:nvPicPr>
          <p:cNvPr id="10242" name="Picture 2" descr="An Architect's Guide To: Wood Flooring - Architizer Jour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439" y="1869141"/>
            <a:ext cx="3033656" cy="1896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913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wall</a:t>
            </a:r>
            <a:endParaRPr dirty="0"/>
          </a:p>
        </p:txBody>
      </p:sp>
      <p:pic>
        <p:nvPicPr>
          <p:cNvPr id="9218" name="Picture 2" descr="A Pep Talk from the Wall You Hit | The New York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020" y="1638549"/>
            <a:ext cx="2627081" cy="1970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1206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window</a:t>
            </a:r>
            <a:endParaRPr dirty="0"/>
          </a:p>
        </p:txBody>
      </p:sp>
      <p:pic>
        <p:nvPicPr>
          <p:cNvPr id="8194" name="Picture 2" descr="Imágenes de Window Frames | Descarga imágenes gratuitas en Unsplas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385" y="1359587"/>
            <a:ext cx="1685490" cy="252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950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522;p32"/>
          <p:cNvSpPr txBox="1">
            <a:spLocks noGrp="1"/>
          </p:cNvSpPr>
          <p:nvPr>
            <p:ph type="title"/>
          </p:nvPr>
        </p:nvSpPr>
        <p:spPr>
          <a:xfrm>
            <a:off x="1430072" y="2225605"/>
            <a:ext cx="4243363" cy="7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door</a:t>
            </a:r>
            <a:endParaRPr dirty="0"/>
          </a:p>
        </p:txBody>
      </p:sp>
      <p:pic>
        <p:nvPicPr>
          <p:cNvPr id="7170" name="Picture 2" descr="Front Door Design Ideas | Pell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1219" y="1220932"/>
            <a:ext cx="4208320" cy="280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508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ic English for Hispanic Speakers Workshop by Slidesgo">
  <a:themeElements>
    <a:clrScheme name="Simple Light">
      <a:dk1>
        <a:srgbClr val="04596F"/>
      </a:dk1>
      <a:lt1>
        <a:srgbClr val="FAEFCC"/>
      </a:lt1>
      <a:dk2>
        <a:srgbClr val="000000"/>
      </a:dk2>
      <a:lt2>
        <a:srgbClr val="DB3B44"/>
      </a:lt2>
      <a:accent1>
        <a:srgbClr val="FBB44B"/>
      </a:accent1>
      <a:accent2>
        <a:srgbClr val="FEAE9D"/>
      </a:accent2>
      <a:accent3>
        <a:srgbClr val="42996F"/>
      </a:accent3>
      <a:accent4>
        <a:srgbClr val="51B7B2"/>
      </a:accent4>
      <a:accent5>
        <a:srgbClr val="C8F1FA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28</Words>
  <Application>Microsoft Office PowerPoint</Application>
  <PresentationFormat>Presentación en pantalla (16:9)</PresentationFormat>
  <Paragraphs>27</Paragraphs>
  <Slides>25</Slides>
  <Notes>25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0" baseType="lpstr">
      <vt:lpstr>Bebas Neue</vt:lpstr>
      <vt:lpstr>Kavoon</vt:lpstr>
      <vt:lpstr>Baloo Tammudu 2</vt:lpstr>
      <vt:lpstr>Arial</vt:lpstr>
      <vt:lpstr>Basic English for Hispanic Speakers Workshop by Slidesgo</vt:lpstr>
      <vt:lpstr>ADVANCED Objects</vt:lpstr>
      <vt:lpstr>HOUSE PARTS</vt:lpstr>
      <vt:lpstr>ROOF</vt:lpstr>
      <vt:lpstr>CEILING</vt:lpstr>
      <vt:lpstr>Chimeny</vt:lpstr>
      <vt:lpstr>Floor</vt:lpstr>
      <vt:lpstr>wall</vt:lpstr>
      <vt:lpstr>window</vt:lpstr>
      <vt:lpstr>door</vt:lpstr>
      <vt:lpstr>stairs</vt:lpstr>
      <vt:lpstr>railing</vt:lpstr>
      <vt:lpstr>gate</vt:lpstr>
      <vt:lpstr>KITCHEN PARTS</vt:lpstr>
      <vt:lpstr>Stove</vt:lpstr>
      <vt:lpstr>Sink</vt:lpstr>
      <vt:lpstr>fridge</vt:lpstr>
      <vt:lpstr>Microwave</vt:lpstr>
      <vt:lpstr>dishwasher</vt:lpstr>
      <vt:lpstr>Plate(s)</vt:lpstr>
      <vt:lpstr>Bowl</vt:lpstr>
      <vt:lpstr>spoon</vt:lpstr>
      <vt:lpstr>Fork</vt:lpstr>
      <vt:lpstr>knife</vt:lpstr>
      <vt:lpstr>Pot</vt:lpstr>
      <vt:lpstr>Pan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Objects</dc:title>
  <cp:lastModifiedBy>david</cp:lastModifiedBy>
  <cp:revision>8</cp:revision>
  <dcterms:modified xsi:type="dcterms:W3CDTF">2023-07-28T05:32:05Z</dcterms:modified>
</cp:coreProperties>
</file>